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63" r:id="rId3"/>
    <p:sldId id="262" r:id="rId4"/>
    <p:sldId id="258" r:id="rId5"/>
    <p:sldId id="261" r:id="rId6"/>
    <p:sldId id="260" r:id="rId7"/>
    <p:sldId id="259" r:id="rId8"/>
    <p:sldId id="256" r:id="rId9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26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2"/>
    <p:restoredTop sz="94687"/>
  </p:normalViewPr>
  <p:slideViewPr>
    <p:cSldViewPr snapToGrid="0">
      <p:cViewPr varScale="1">
        <p:scale>
          <a:sx n="56" d="100"/>
          <a:sy n="56" d="100"/>
        </p:scale>
        <p:origin x="26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5C11-3327-B542-8DAD-4EE1448D4268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25EED-4C4E-CD42-98FC-6BA209A3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6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5EED-4C4E-CD42-98FC-6BA209A34C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1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5EED-4C4E-CD42-98FC-6BA209A34C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25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5EED-4C4E-CD42-98FC-6BA209A34C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7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5EED-4C4E-CD42-98FC-6BA209A34C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22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5EED-4C4E-CD42-98FC-6BA209A34C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80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5EED-4C4E-CD42-98FC-6BA209A34C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97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7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48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93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8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27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0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43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3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84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710B-BEC2-3044-9C1C-7D6A4E4F6C9E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1526-E30F-7446-9005-747ACF86B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舞台「欲望という名の電車」で俳優復帰する沢尻エリカさん" hidden="1">
            <a:extLst>
              <a:ext uri="{FF2B5EF4-FFF2-40B4-BE49-F238E27FC236}">
                <a16:creationId xmlns:a16="http://schemas.microsoft.com/office/drawing/2014/main" id="{A7F3E3CB-2FE2-C0C5-0A5E-22FDD5C4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8385" r="7725"/>
          <a:stretch/>
        </p:blipFill>
        <p:spPr bwMode="auto">
          <a:xfrm>
            <a:off x="1182756" y="19999"/>
            <a:ext cx="7235687" cy="1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EF889D98-8F25-0326-1E85-DDB97FF85F47}"/>
              </a:ext>
            </a:extLst>
          </p:cNvPr>
          <p:cNvSpPr/>
          <p:nvPr/>
        </p:nvSpPr>
        <p:spPr>
          <a:xfrm>
            <a:off x="-414835" y="28135"/>
            <a:ext cx="10296145" cy="692679"/>
          </a:xfrm>
          <a:custGeom>
            <a:avLst/>
            <a:gdLst>
              <a:gd name="connsiteX0" fmla="*/ 91278 w 10296145"/>
              <a:gd name="connsiteY0" fmla="*/ 520505 h 692679"/>
              <a:gd name="connsiteX1" fmla="*/ 358564 w 10296145"/>
              <a:gd name="connsiteY1" fmla="*/ 562708 h 692679"/>
              <a:gd name="connsiteX2" fmla="*/ 6506146 w 10296145"/>
              <a:gd name="connsiteY2" fmla="*/ 253219 h 692679"/>
              <a:gd name="connsiteX3" fmla="*/ 9333752 w 10296145"/>
              <a:gd name="connsiteY3" fmla="*/ 675250 h 692679"/>
              <a:gd name="connsiteX4" fmla="*/ 10276287 w 10296145"/>
              <a:gd name="connsiteY4" fmla="*/ 576776 h 692679"/>
              <a:gd name="connsiteX5" fmla="*/ 8616300 w 10296145"/>
              <a:gd name="connsiteY5" fmla="*/ 253219 h 692679"/>
              <a:gd name="connsiteX6" fmla="*/ 3734810 w 10296145"/>
              <a:gd name="connsiteY6" fmla="*/ 70339 h 692679"/>
              <a:gd name="connsiteX7" fmla="*/ 963475 w 10296145"/>
              <a:gd name="connsiteY7" fmla="*/ 0 h 692679"/>
              <a:gd name="connsiteX8" fmla="*/ 2215500 w 10296145"/>
              <a:gd name="connsiteY8" fmla="*/ 140677 h 692679"/>
              <a:gd name="connsiteX9" fmla="*/ 91278 w 10296145"/>
              <a:gd name="connsiteY9" fmla="*/ 520505 h 6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96145" h="692679">
                <a:moveTo>
                  <a:pt x="91278" y="520505"/>
                </a:moveTo>
                <a:cubicBezTo>
                  <a:pt x="-218211" y="590843"/>
                  <a:pt x="358564" y="562708"/>
                  <a:pt x="358564" y="562708"/>
                </a:cubicBezTo>
                <a:cubicBezTo>
                  <a:pt x="1427709" y="518160"/>
                  <a:pt x="5010281" y="234462"/>
                  <a:pt x="6506146" y="253219"/>
                </a:cubicBezTo>
                <a:cubicBezTo>
                  <a:pt x="8002011" y="271976"/>
                  <a:pt x="8705395" y="621324"/>
                  <a:pt x="9333752" y="675250"/>
                </a:cubicBezTo>
                <a:cubicBezTo>
                  <a:pt x="9962109" y="729176"/>
                  <a:pt x="10395862" y="647114"/>
                  <a:pt x="10276287" y="576776"/>
                </a:cubicBezTo>
                <a:cubicBezTo>
                  <a:pt x="10156712" y="506438"/>
                  <a:pt x="9706546" y="337625"/>
                  <a:pt x="8616300" y="253219"/>
                </a:cubicBezTo>
                <a:cubicBezTo>
                  <a:pt x="7526054" y="168813"/>
                  <a:pt x="3734810" y="70339"/>
                  <a:pt x="3734810" y="70339"/>
                </a:cubicBezTo>
                <a:lnTo>
                  <a:pt x="963475" y="0"/>
                </a:lnTo>
                <a:cubicBezTo>
                  <a:pt x="710257" y="11723"/>
                  <a:pt x="2365555" y="56271"/>
                  <a:pt x="2215500" y="140677"/>
                </a:cubicBezTo>
                <a:cubicBezTo>
                  <a:pt x="2065445" y="225083"/>
                  <a:pt x="400767" y="450167"/>
                  <a:pt x="91278" y="52050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6788154D-EA23-C61F-5518-4FA4B6D4B17A}"/>
              </a:ext>
            </a:extLst>
          </p:cNvPr>
          <p:cNvSpPr/>
          <p:nvPr/>
        </p:nvSpPr>
        <p:spPr>
          <a:xfrm>
            <a:off x="736613" y="125246"/>
            <a:ext cx="1207073" cy="6923491"/>
          </a:xfrm>
          <a:custGeom>
            <a:avLst/>
            <a:gdLst>
              <a:gd name="connsiteX0" fmla="*/ 1120322 w 1207073"/>
              <a:gd name="connsiteY0" fmla="*/ 226446 h 6923491"/>
              <a:gd name="connsiteX1" fmla="*/ 1106255 w 1207073"/>
              <a:gd name="connsiteY1" fmla="*/ 353056 h 6923491"/>
              <a:gd name="connsiteX2" fmla="*/ 107449 w 1207073"/>
              <a:gd name="connsiteY2" fmla="*/ 3560489 h 6923491"/>
              <a:gd name="connsiteX3" fmla="*/ 23042 w 1207073"/>
              <a:gd name="connsiteY3" fmla="*/ 6669449 h 6923491"/>
              <a:gd name="connsiteX4" fmla="*/ 65245 w 1207073"/>
              <a:gd name="connsiteY4" fmla="*/ 6880465 h 692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73" h="6923491">
                <a:moveTo>
                  <a:pt x="1120322" y="226446"/>
                </a:moveTo>
                <a:cubicBezTo>
                  <a:pt x="1197694" y="11914"/>
                  <a:pt x="1275067" y="-202618"/>
                  <a:pt x="1106255" y="353056"/>
                </a:cubicBezTo>
                <a:cubicBezTo>
                  <a:pt x="937443" y="908730"/>
                  <a:pt x="287984" y="2507757"/>
                  <a:pt x="107449" y="3560489"/>
                </a:cubicBezTo>
                <a:cubicBezTo>
                  <a:pt x="-73086" y="4613221"/>
                  <a:pt x="30076" y="6116120"/>
                  <a:pt x="23042" y="6669449"/>
                </a:cubicBezTo>
                <a:cubicBezTo>
                  <a:pt x="16008" y="7222778"/>
                  <a:pt x="74623" y="6667105"/>
                  <a:pt x="65245" y="688046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8E061594-280A-7834-2071-9A55100A8A31}"/>
              </a:ext>
            </a:extLst>
          </p:cNvPr>
          <p:cNvSpPr/>
          <p:nvPr/>
        </p:nvSpPr>
        <p:spPr>
          <a:xfrm>
            <a:off x="-466062" y="-361370"/>
            <a:ext cx="2696881" cy="8046565"/>
          </a:xfrm>
          <a:custGeom>
            <a:avLst/>
            <a:gdLst>
              <a:gd name="connsiteX0" fmla="*/ 2477742 w 2696881"/>
              <a:gd name="connsiteY0" fmla="*/ 220693 h 8046565"/>
              <a:gd name="connsiteX1" fmla="*/ 2463674 w 2696881"/>
              <a:gd name="connsiteY1" fmla="*/ 291032 h 8046565"/>
              <a:gd name="connsiteX2" fmla="*/ 1014702 w 2696881"/>
              <a:gd name="connsiteY2" fmla="*/ 2668472 h 8046565"/>
              <a:gd name="connsiteX3" fmla="*/ 1042837 w 2696881"/>
              <a:gd name="connsiteY3" fmla="*/ 5003708 h 8046565"/>
              <a:gd name="connsiteX4" fmla="*/ 1127244 w 2696881"/>
              <a:gd name="connsiteY4" fmla="*/ 4834896 h 8046565"/>
              <a:gd name="connsiteX5" fmla="*/ 719280 w 2696881"/>
              <a:gd name="connsiteY5" fmla="*/ 7986059 h 8046565"/>
              <a:gd name="connsiteX6" fmla="*/ 719280 w 2696881"/>
              <a:gd name="connsiteY6" fmla="*/ 6663696 h 8046565"/>
              <a:gd name="connsiteX7" fmla="*/ 1828 w 2696881"/>
              <a:gd name="connsiteY7" fmla="*/ 3681345 h 8046565"/>
              <a:gd name="connsiteX8" fmla="*/ 508265 w 2696881"/>
              <a:gd name="connsiteY8" fmla="*/ 1725936 h 8046565"/>
              <a:gd name="connsiteX9" fmla="*/ 353520 w 2696881"/>
              <a:gd name="connsiteY9" fmla="*/ 1936952 h 8046565"/>
              <a:gd name="connsiteX10" fmla="*/ 2477742 w 2696881"/>
              <a:gd name="connsiteY10" fmla="*/ 220693 h 80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6881" h="8046565">
                <a:moveTo>
                  <a:pt x="2477742" y="220693"/>
                </a:moveTo>
                <a:cubicBezTo>
                  <a:pt x="2829434" y="-53627"/>
                  <a:pt x="2707514" y="-116931"/>
                  <a:pt x="2463674" y="291032"/>
                </a:cubicBezTo>
                <a:cubicBezTo>
                  <a:pt x="2219834" y="698995"/>
                  <a:pt x="1251508" y="1883026"/>
                  <a:pt x="1014702" y="2668472"/>
                </a:cubicBezTo>
                <a:cubicBezTo>
                  <a:pt x="777896" y="3453918"/>
                  <a:pt x="1024080" y="4642637"/>
                  <a:pt x="1042837" y="5003708"/>
                </a:cubicBezTo>
                <a:cubicBezTo>
                  <a:pt x="1061594" y="5364779"/>
                  <a:pt x="1181170" y="4337837"/>
                  <a:pt x="1127244" y="4834896"/>
                </a:cubicBezTo>
                <a:cubicBezTo>
                  <a:pt x="1073318" y="5331955"/>
                  <a:pt x="787274" y="7681259"/>
                  <a:pt x="719280" y="7986059"/>
                </a:cubicBezTo>
                <a:cubicBezTo>
                  <a:pt x="651286" y="8290859"/>
                  <a:pt x="838855" y="7381148"/>
                  <a:pt x="719280" y="6663696"/>
                </a:cubicBezTo>
                <a:cubicBezTo>
                  <a:pt x="599705" y="5946244"/>
                  <a:pt x="36997" y="4504305"/>
                  <a:pt x="1828" y="3681345"/>
                </a:cubicBezTo>
                <a:cubicBezTo>
                  <a:pt x="-33341" y="2858385"/>
                  <a:pt x="449650" y="2016668"/>
                  <a:pt x="508265" y="1725936"/>
                </a:cubicBezTo>
                <a:cubicBezTo>
                  <a:pt x="566880" y="1435204"/>
                  <a:pt x="25274" y="2192515"/>
                  <a:pt x="353520" y="1936952"/>
                </a:cubicBezTo>
                <a:cubicBezTo>
                  <a:pt x="681766" y="1681389"/>
                  <a:pt x="2126050" y="495013"/>
                  <a:pt x="2477742" y="220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0D6F4829-2426-7A6A-E9E6-5A2570713A48}"/>
              </a:ext>
            </a:extLst>
          </p:cNvPr>
          <p:cNvSpPr/>
          <p:nvPr/>
        </p:nvSpPr>
        <p:spPr>
          <a:xfrm>
            <a:off x="-576116" y="6208857"/>
            <a:ext cx="2504894" cy="4643553"/>
          </a:xfrm>
          <a:custGeom>
            <a:avLst/>
            <a:gdLst>
              <a:gd name="connsiteX0" fmla="*/ 2067291 w 2504894"/>
              <a:gd name="connsiteY0" fmla="*/ 220078 h 4643553"/>
              <a:gd name="connsiteX1" fmla="*/ 2081359 w 2504894"/>
              <a:gd name="connsiteY1" fmla="*/ 346688 h 4643553"/>
              <a:gd name="connsiteX2" fmla="*/ 1912547 w 2504894"/>
              <a:gd name="connsiteY2" fmla="*/ 3385309 h 4643553"/>
              <a:gd name="connsiteX3" fmla="*/ 2503390 w 2504894"/>
              <a:gd name="connsiteY3" fmla="*/ 4637334 h 4643553"/>
              <a:gd name="connsiteX4" fmla="*/ 2011021 w 2504894"/>
              <a:gd name="connsiteY4" fmla="*/ 3751069 h 4643553"/>
              <a:gd name="connsiteX5" fmla="*/ 140018 w 2504894"/>
              <a:gd name="connsiteY5" fmla="*/ 1317358 h 4643553"/>
              <a:gd name="connsiteX6" fmla="*/ 351033 w 2504894"/>
              <a:gd name="connsiteY6" fmla="*/ 1711254 h 4643553"/>
              <a:gd name="connsiteX7" fmla="*/ 2067291 w 2504894"/>
              <a:gd name="connsiteY7" fmla="*/ 220078 h 464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4894" h="4643553">
                <a:moveTo>
                  <a:pt x="2067291" y="220078"/>
                </a:moveTo>
                <a:cubicBezTo>
                  <a:pt x="2355679" y="-7350"/>
                  <a:pt x="2107150" y="-180851"/>
                  <a:pt x="2081359" y="346688"/>
                </a:cubicBezTo>
                <a:cubicBezTo>
                  <a:pt x="2055568" y="874227"/>
                  <a:pt x="1842209" y="2670201"/>
                  <a:pt x="1912547" y="3385309"/>
                </a:cubicBezTo>
                <a:cubicBezTo>
                  <a:pt x="1982885" y="4100417"/>
                  <a:pt x="2486978" y="4576374"/>
                  <a:pt x="2503390" y="4637334"/>
                </a:cubicBezTo>
                <a:cubicBezTo>
                  <a:pt x="2519802" y="4698294"/>
                  <a:pt x="2404916" y="4304398"/>
                  <a:pt x="2011021" y="3751069"/>
                </a:cubicBezTo>
                <a:cubicBezTo>
                  <a:pt x="1617126" y="3197740"/>
                  <a:pt x="416683" y="1657327"/>
                  <a:pt x="140018" y="1317358"/>
                </a:cubicBezTo>
                <a:cubicBezTo>
                  <a:pt x="-136647" y="977389"/>
                  <a:pt x="29821" y="1894134"/>
                  <a:pt x="351033" y="1711254"/>
                </a:cubicBezTo>
                <a:cubicBezTo>
                  <a:pt x="672245" y="1528374"/>
                  <a:pt x="1778903" y="447506"/>
                  <a:pt x="2067291" y="2200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EC617C3D-F493-537B-842F-F63836FB3E95}"/>
              </a:ext>
            </a:extLst>
          </p:cNvPr>
          <p:cNvSpPr/>
          <p:nvPr/>
        </p:nvSpPr>
        <p:spPr>
          <a:xfrm>
            <a:off x="4542930" y="82934"/>
            <a:ext cx="5224508" cy="7337637"/>
          </a:xfrm>
          <a:custGeom>
            <a:avLst/>
            <a:gdLst>
              <a:gd name="connsiteX0" fmla="*/ 30163 w 5224508"/>
              <a:gd name="connsiteY0" fmla="*/ 57852 h 7337637"/>
              <a:gd name="connsiteX1" fmla="*/ 522532 w 5224508"/>
              <a:gd name="connsiteY1" fmla="*/ 114123 h 7337637"/>
              <a:gd name="connsiteX2" fmla="*/ 1915234 w 5224508"/>
              <a:gd name="connsiteY2" fmla="*/ 845643 h 7337637"/>
              <a:gd name="connsiteX3" fmla="*/ 2759295 w 5224508"/>
              <a:gd name="connsiteY3" fmla="*/ 3223083 h 7337637"/>
              <a:gd name="connsiteX4" fmla="*/ 2492009 w 5224508"/>
              <a:gd name="connsiteY4" fmla="*/ 3363760 h 7337637"/>
              <a:gd name="connsiteX5" fmla="*/ 2309129 w 5224508"/>
              <a:gd name="connsiteY5" fmla="*/ 5375440 h 7337637"/>
              <a:gd name="connsiteX6" fmla="*/ 2421671 w 5224508"/>
              <a:gd name="connsiteY6" fmla="*/ 5473914 h 7337637"/>
              <a:gd name="connsiteX7" fmla="*/ 2759295 w 5224508"/>
              <a:gd name="connsiteY7" fmla="*/ 5051883 h 7337637"/>
              <a:gd name="connsiteX8" fmla="*/ 3659628 w 5224508"/>
              <a:gd name="connsiteY8" fmla="*/ 6641532 h 7337637"/>
              <a:gd name="connsiteX9" fmla="*/ 4053523 w 5224508"/>
              <a:gd name="connsiteY9" fmla="*/ 6880683 h 7337637"/>
              <a:gd name="connsiteX10" fmla="*/ 5221141 w 5224508"/>
              <a:gd name="connsiteY10" fmla="*/ 550222 h 7337637"/>
              <a:gd name="connsiteX11" fmla="*/ 4292674 w 5224508"/>
              <a:gd name="connsiteY11" fmla="*/ 297003 h 7337637"/>
              <a:gd name="connsiteX12" fmla="*/ 1296255 w 5224508"/>
              <a:gd name="connsiteY12" fmla="*/ 268868 h 7337637"/>
              <a:gd name="connsiteX13" fmla="*/ 30163 w 5224508"/>
              <a:gd name="connsiteY13" fmla="*/ 57852 h 73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4508" h="7337637">
                <a:moveTo>
                  <a:pt x="30163" y="57852"/>
                </a:moveTo>
                <a:cubicBezTo>
                  <a:pt x="-98791" y="32061"/>
                  <a:pt x="208354" y="-17175"/>
                  <a:pt x="522532" y="114123"/>
                </a:cubicBezTo>
                <a:cubicBezTo>
                  <a:pt x="836710" y="245421"/>
                  <a:pt x="1542440" y="327483"/>
                  <a:pt x="1915234" y="845643"/>
                </a:cubicBezTo>
                <a:cubicBezTo>
                  <a:pt x="2288028" y="1363803"/>
                  <a:pt x="2663166" y="2803397"/>
                  <a:pt x="2759295" y="3223083"/>
                </a:cubicBezTo>
                <a:cubicBezTo>
                  <a:pt x="2855424" y="3642769"/>
                  <a:pt x="2567037" y="3005034"/>
                  <a:pt x="2492009" y="3363760"/>
                </a:cubicBezTo>
                <a:cubicBezTo>
                  <a:pt x="2416981" y="3722486"/>
                  <a:pt x="2320852" y="5023748"/>
                  <a:pt x="2309129" y="5375440"/>
                </a:cubicBezTo>
                <a:cubicBezTo>
                  <a:pt x="2297406" y="5727132"/>
                  <a:pt x="2346643" y="5527840"/>
                  <a:pt x="2421671" y="5473914"/>
                </a:cubicBezTo>
                <a:cubicBezTo>
                  <a:pt x="2496699" y="5419988"/>
                  <a:pt x="2552969" y="4857280"/>
                  <a:pt x="2759295" y="5051883"/>
                </a:cubicBezTo>
                <a:cubicBezTo>
                  <a:pt x="2965621" y="5246486"/>
                  <a:pt x="3443923" y="6336732"/>
                  <a:pt x="3659628" y="6641532"/>
                </a:cubicBezTo>
                <a:cubicBezTo>
                  <a:pt x="3875333" y="6946332"/>
                  <a:pt x="3793271" y="7895901"/>
                  <a:pt x="4053523" y="6880683"/>
                </a:cubicBezTo>
                <a:cubicBezTo>
                  <a:pt x="4313775" y="5865465"/>
                  <a:pt x="5181283" y="1647502"/>
                  <a:pt x="5221141" y="550222"/>
                </a:cubicBezTo>
                <a:cubicBezTo>
                  <a:pt x="5260999" y="-547058"/>
                  <a:pt x="4946822" y="343895"/>
                  <a:pt x="4292674" y="297003"/>
                </a:cubicBezTo>
                <a:cubicBezTo>
                  <a:pt x="3638526" y="250111"/>
                  <a:pt x="1999640" y="308726"/>
                  <a:pt x="1296255" y="268868"/>
                </a:cubicBezTo>
                <a:cubicBezTo>
                  <a:pt x="592870" y="229010"/>
                  <a:pt x="159117" y="83643"/>
                  <a:pt x="30163" y="578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AA15B3B9-EDED-233F-B910-B2B225430ECF}"/>
              </a:ext>
            </a:extLst>
          </p:cNvPr>
          <p:cNvSpPr/>
          <p:nvPr/>
        </p:nvSpPr>
        <p:spPr>
          <a:xfrm>
            <a:off x="-264507" y="5628373"/>
            <a:ext cx="2045380" cy="7361196"/>
          </a:xfrm>
          <a:custGeom>
            <a:avLst/>
            <a:gdLst>
              <a:gd name="connsiteX0" fmla="*/ 855350 w 2045380"/>
              <a:gd name="connsiteY0" fmla="*/ 294125 h 7361196"/>
              <a:gd name="connsiteX1" fmla="*/ 953824 w 2045380"/>
              <a:gd name="connsiteY1" fmla="*/ 462938 h 7361196"/>
              <a:gd name="connsiteX2" fmla="*/ 1840089 w 2045380"/>
              <a:gd name="connsiteY2" fmla="*/ 4120538 h 7361196"/>
              <a:gd name="connsiteX3" fmla="*/ 2008901 w 2045380"/>
              <a:gd name="connsiteY3" fmla="*/ 5752390 h 7361196"/>
              <a:gd name="connsiteX4" fmla="*/ 2008901 w 2045380"/>
              <a:gd name="connsiteY4" fmla="*/ 5527307 h 7361196"/>
              <a:gd name="connsiteX5" fmla="*/ 1615005 w 2045380"/>
              <a:gd name="connsiteY5" fmla="*/ 7159159 h 7361196"/>
              <a:gd name="connsiteX6" fmla="*/ 25356 w 2045380"/>
              <a:gd name="connsiteY6" fmla="*/ 6948144 h 7361196"/>
              <a:gd name="connsiteX7" fmla="*/ 616199 w 2045380"/>
              <a:gd name="connsiteY7" fmla="*/ 3670372 h 7361196"/>
              <a:gd name="connsiteX8" fmla="*/ 334845 w 2045380"/>
              <a:gd name="connsiteY8" fmla="*/ 1503947 h 7361196"/>
              <a:gd name="connsiteX9" fmla="*/ 39424 w 2045380"/>
              <a:gd name="connsiteY9" fmla="*/ 2685633 h 7361196"/>
              <a:gd name="connsiteX10" fmla="*/ 855350 w 2045380"/>
              <a:gd name="connsiteY10" fmla="*/ 294125 h 736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5380" h="7361196">
                <a:moveTo>
                  <a:pt x="855350" y="294125"/>
                </a:moveTo>
                <a:cubicBezTo>
                  <a:pt x="1007750" y="-76324"/>
                  <a:pt x="789701" y="-174797"/>
                  <a:pt x="953824" y="462938"/>
                </a:cubicBezTo>
                <a:cubicBezTo>
                  <a:pt x="1117947" y="1100673"/>
                  <a:pt x="1664243" y="3238963"/>
                  <a:pt x="1840089" y="4120538"/>
                </a:cubicBezTo>
                <a:cubicBezTo>
                  <a:pt x="2015935" y="5002113"/>
                  <a:pt x="1980766" y="5517929"/>
                  <a:pt x="2008901" y="5752390"/>
                </a:cubicBezTo>
                <a:cubicBezTo>
                  <a:pt x="2037036" y="5986852"/>
                  <a:pt x="2074550" y="5292846"/>
                  <a:pt x="2008901" y="5527307"/>
                </a:cubicBezTo>
                <a:cubicBezTo>
                  <a:pt x="1943252" y="5761768"/>
                  <a:pt x="1945596" y="6922353"/>
                  <a:pt x="1615005" y="7159159"/>
                </a:cubicBezTo>
                <a:cubicBezTo>
                  <a:pt x="1284414" y="7395965"/>
                  <a:pt x="191824" y="7529608"/>
                  <a:pt x="25356" y="6948144"/>
                </a:cubicBezTo>
                <a:cubicBezTo>
                  <a:pt x="-141112" y="6366680"/>
                  <a:pt x="564618" y="4577738"/>
                  <a:pt x="616199" y="3670372"/>
                </a:cubicBezTo>
                <a:cubicBezTo>
                  <a:pt x="667780" y="2763006"/>
                  <a:pt x="430974" y="1668070"/>
                  <a:pt x="334845" y="1503947"/>
                </a:cubicBezTo>
                <a:cubicBezTo>
                  <a:pt x="238716" y="1339824"/>
                  <a:pt x="-40293" y="2884925"/>
                  <a:pt x="39424" y="2685633"/>
                </a:cubicBezTo>
                <a:cubicBezTo>
                  <a:pt x="119141" y="2486341"/>
                  <a:pt x="702950" y="664574"/>
                  <a:pt x="855350" y="29412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C88B165B-7F9F-7B0E-DC2D-1553615B701D}"/>
              </a:ext>
            </a:extLst>
          </p:cNvPr>
          <p:cNvSpPr/>
          <p:nvPr/>
        </p:nvSpPr>
        <p:spPr>
          <a:xfrm>
            <a:off x="7373536" y="3334941"/>
            <a:ext cx="2705379" cy="6136344"/>
          </a:xfrm>
          <a:custGeom>
            <a:avLst/>
            <a:gdLst>
              <a:gd name="connsiteX0" fmla="*/ 2600458 w 2705379"/>
              <a:gd name="connsiteY0" fmla="*/ 69441 h 6136344"/>
              <a:gd name="connsiteX1" fmla="*/ 2305036 w 2705379"/>
              <a:gd name="connsiteY1" fmla="*/ 730622 h 6136344"/>
              <a:gd name="connsiteX2" fmla="*/ 1953344 w 2705379"/>
              <a:gd name="connsiteY2" fmla="*/ 2911114 h 6136344"/>
              <a:gd name="connsiteX3" fmla="*/ 2234698 w 2705379"/>
              <a:gd name="connsiteY3" fmla="*/ 5204148 h 6136344"/>
              <a:gd name="connsiteX4" fmla="*/ 1503178 w 2705379"/>
              <a:gd name="connsiteY4" fmla="*/ 5035336 h 6136344"/>
              <a:gd name="connsiteX5" fmla="*/ 841996 w 2705379"/>
              <a:gd name="connsiteY5" fmla="*/ 6104481 h 6136344"/>
              <a:gd name="connsiteX6" fmla="*/ 968606 w 2705379"/>
              <a:gd name="connsiteY6" fmla="*/ 3614499 h 6136344"/>
              <a:gd name="connsiteX7" fmla="*/ 54206 w 2705379"/>
              <a:gd name="connsiteY7" fmla="*/ 1265194 h 6136344"/>
              <a:gd name="connsiteX8" fmla="*/ 377762 w 2705379"/>
              <a:gd name="connsiteY8" fmla="*/ 2179594 h 6136344"/>
              <a:gd name="connsiteX9" fmla="*/ 2600458 w 2705379"/>
              <a:gd name="connsiteY9" fmla="*/ 69441 h 613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379" h="6136344">
                <a:moveTo>
                  <a:pt x="2600458" y="69441"/>
                </a:moveTo>
                <a:cubicBezTo>
                  <a:pt x="2921670" y="-172054"/>
                  <a:pt x="2412888" y="257010"/>
                  <a:pt x="2305036" y="730622"/>
                </a:cubicBezTo>
                <a:cubicBezTo>
                  <a:pt x="2197184" y="1204234"/>
                  <a:pt x="1965067" y="2165526"/>
                  <a:pt x="1953344" y="2911114"/>
                </a:cubicBezTo>
                <a:cubicBezTo>
                  <a:pt x="1941621" y="3656702"/>
                  <a:pt x="2309726" y="4850111"/>
                  <a:pt x="2234698" y="5204148"/>
                </a:cubicBezTo>
                <a:cubicBezTo>
                  <a:pt x="2159670" y="5558185"/>
                  <a:pt x="1735295" y="4885281"/>
                  <a:pt x="1503178" y="5035336"/>
                </a:cubicBezTo>
                <a:cubicBezTo>
                  <a:pt x="1271061" y="5185391"/>
                  <a:pt x="931091" y="6341287"/>
                  <a:pt x="841996" y="6104481"/>
                </a:cubicBezTo>
                <a:cubicBezTo>
                  <a:pt x="752901" y="5867675"/>
                  <a:pt x="1099904" y="4421047"/>
                  <a:pt x="968606" y="3614499"/>
                </a:cubicBezTo>
                <a:cubicBezTo>
                  <a:pt x="837308" y="2807951"/>
                  <a:pt x="152680" y="1504345"/>
                  <a:pt x="54206" y="1265194"/>
                </a:cubicBezTo>
                <a:cubicBezTo>
                  <a:pt x="-44268" y="1026043"/>
                  <a:pt x="-46613" y="2381231"/>
                  <a:pt x="377762" y="2179594"/>
                </a:cubicBezTo>
                <a:cubicBezTo>
                  <a:pt x="802137" y="1977957"/>
                  <a:pt x="2279246" y="310936"/>
                  <a:pt x="2600458" y="694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2D3E2475-5B49-6C6F-4CD0-DB64C5CBF7DE}"/>
              </a:ext>
            </a:extLst>
          </p:cNvPr>
          <p:cNvSpPr/>
          <p:nvPr/>
        </p:nvSpPr>
        <p:spPr>
          <a:xfrm>
            <a:off x="7890248" y="7303161"/>
            <a:ext cx="1676306" cy="5623384"/>
          </a:xfrm>
          <a:custGeom>
            <a:avLst/>
            <a:gdLst>
              <a:gd name="connsiteX0" fmla="*/ 916127 w 1676306"/>
              <a:gd name="connsiteY0" fmla="*/ 152716 h 5623384"/>
              <a:gd name="connsiteX1" fmla="*/ 1099007 w 1676306"/>
              <a:gd name="connsiteY1" fmla="*/ 518476 h 5623384"/>
              <a:gd name="connsiteX2" fmla="*/ 1408497 w 1676306"/>
              <a:gd name="connsiteY2" fmla="*/ 4668445 h 5623384"/>
              <a:gd name="connsiteX3" fmla="*/ 1436632 w 1676306"/>
              <a:gd name="connsiteY3" fmla="*/ 4513701 h 5623384"/>
              <a:gd name="connsiteX4" fmla="*/ 1647647 w 1676306"/>
              <a:gd name="connsiteY4" fmla="*/ 5596913 h 5623384"/>
              <a:gd name="connsiteX5" fmla="*/ 719180 w 1676306"/>
              <a:gd name="connsiteY5" fmla="*/ 3233541 h 5623384"/>
              <a:gd name="connsiteX6" fmla="*/ 817654 w 1676306"/>
              <a:gd name="connsiteY6" fmla="*/ 5217085 h 5623384"/>
              <a:gd name="connsiteX7" fmla="*/ 311217 w 1676306"/>
              <a:gd name="connsiteY7" fmla="*/ 3965061 h 5623384"/>
              <a:gd name="connsiteX8" fmla="*/ 156472 w 1676306"/>
              <a:gd name="connsiteY8" fmla="*/ 4766919 h 5623384"/>
              <a:gd name="connsiteX9" fmla="*/ 15795 w 1676306"/>
              <a:gd name="connsiteY9" fmla="*/ 4147941 h 5623384"/>
              <a:gd name="connsiteX10" fmla="*/ 550367 w 1676306"/>
              <a:gd name="connsiteY10" fmla="*/ 2164396 h 5623384"/>
              <a:gd name="connsiteX11" fmla="*/ 254946 w 1676306"/>
              <a:gd name="connsiteY11" fmla="*/ 3543030 h 5623384"/>
              <a:gd name="connsiteX12" fmla="*/ 522232 w 1676306"/>
              <a:gd name="connsiteY12" fmla="*/ 1840839 h 5623384"/>
              <a:gd name="connsiteX13" fmla="*/ 817654 w 1676306"/>
              <a:gd name="connsiteY13" fmla="*/ 2516088 h 5623384"/>
              <a:gd name="connsiteX14" fmla="*/ 1183414 w 1676306"/>
              <a:gd name="connsiteY14" fmla="*/ 1348470 h 5623384"/>
              <a:gd name="connsiteX15" fmla="*/ 916127 w 1676306"/>
              <a:gd name="connsiteY15" fmla="*/ 152716 h 562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6306" h="5623384">
                <a:moveTo>
                  <a:pt x="916127" y="152716"/>
                </a:moveTo>
                <a:cubicBezTo>
                  <a:pt x="902059" y="14384"/>
                  <a:pt x="1016945" y="-234146"/>
                  <a:pt x="1099007" y="518476"/>
                </a:cubicBezTo>
                <a:cubicBezTo>
                  <a:pt x="1181069" y="1271098"/>
                  <a:pt x="1352226" y="4002574"/>
                  <a:pt x="1408497" y="4668445"/>
                </a:cubicBezTo>
                <a:cubicBezTo>
                  <a:pt x="1464768" y="5334316"/>
                  <a:pt x="1396774" y="4358956"/>
                  <a:pt x="1436632" y="4513701"/>
                </a:cubicBezTo>
                <a:cubicBezTo>
                  <a:pt x="1476490" y="4668446"/>
                  <a:pt x="1767222" y="5810273"/>
                  <a:pt x="1647647" y="5596913"/>
                </a:cubicBezTo>
                <a:cubicBezTo>
                  <a:pt x="1528072" y="5383553"/>
                  <a:pt x="857512" y="3296846"/>
                  <a:pt x="719180" y="3233541"/>
                </a:cubicBezTo>
                <a:cubicBezTo>
                  <a:pt x="580848" y="3170236"/>
                  <a:pt x="885648" y="5095165"/>
                  <a:pt x="817654" y="5217085"/>
                </a:cubicBezTo>
                <a:cubicBezTo>
                  <a:pt x="749660" y="5339005"/>
                  <a:pt x="421414" y="4040089"/>
                  <a:pt x="311217" y="3965061"/>
                </a:cubicBezTo>
                <a:cubicBezTo>
                  <a:pt x="201020" y="3890033"/>
                  <a:pt x="205709" y="4736439"/>
                  <a:pt x="156472" y="4766919"/>
                </a:cubicBezTo>
                <a:cubicBezTo>
                  <a:pt x="107235" y="4797399"/>
                  <a:pt x="-49854" y="4581695"/>
                  <a:pt x="15795" y="4147941"/>
                </a:cubicBezTo>
                <a:cubicBezTo>
                  <a:pt x="81444" y="3714187"/>
                  <a:pt x="510509" y="2265214"/>
                  <a:pt x="550367" y="2164396"/>
                </a:cubicBezTo>
                <a:cubicBezTo>
                  <a:pt x="590225" y="2063578"/>
                  <a:pt x="259635" y="3596956"/>
                  <a:pt x="254946" y="3543030"/>
                </a:cubicBezTo>
                <a:cubicBezTo>
                  <a:pt x="250257" y="3489104"/>
                  <a:pt x="428447" y="2011996"/>
                  <a:pt x="522232" y="1840839"/>
                </a:cubicBezTo>
                <a:cubicBezTo>
                  <a:pt x="616017" y="1669682"/>
                  <a:pt x="707457" y="2598149"/>
                  <a:pt x="817654" y="2516088"/>
                </a:cubicBezTo>
                <a:cubicBezTo>
                  <a:pt x="927851" y="2434027"/>
                  <a:pt x="1167002" y="1744710"/>
                  <a:pt x="1183414" y="1348470"/>
                </a:cubicBezTo>
                <a:cubicBezTo>
                  <a:pt x="1199826" y="952230"/>
                  <a:pt x="930195" y="291048"/>
                  <a:pt x="916127" y="1527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60" name="グループ化 1659">
            <a:extLst>
              <a:ext uri="{FF2B5EF4-FFF2-40B4-BE49-F238E27FC236}">
                <a16:creationId xmlns:a16="http://schemas.microsoft.com/office/drawing/2014/main" id="{F701EAAC-D777-D91A-1D14-302A1A08711D}"/>
              </a:ext>
            </a:extLst>
          </p:cNvPr>
          <p:cNvGrpSpPr/>
          <p:nvPr/>
        </p:nvGrpSpPr>
        <p:grpSpPr>
          <a:xfrm>
            <a:off x="247456" y="295780"/>
            <a:ext cx="8383099" cy="12534621"/>
            <a:chOff x="247456" y="295780"/>
            <a:chExt cx="8383099" cy="12534621"/>
          </a:xfrm>
        </p:grpSpPr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D593417B-DC32-649C-2D9C-0A5FA28D11F7}"/>
                </a:ext>
              </a:extLst>
            </p:cNvPr>
            <p:cNvSpPr/>
            <p:nvPr/>
          </p:nvSpPr>
          <p:spPr>
            <a:xfrm>
              <a:off x="4028436" y="7305058"/>
              <a:ext cx="502426" cy="1238591"/>
            </a:xfrm>
            <a:custGeom>
              <a:avLst/>
              <a:gdLst>
                <a:gd name="connsiteX0" fmla="*/ 178439 w 502426"/>
                <a:gd name="connsiteY0" fmla="*/ 617 h 1238591"/>
                <a:gd name="connsiteX1" fmla="*/ 133989 w 502426"/>
                <a:gd name="connsiteY1" fmla="*/ 492742 h 1238591"/>
                <a:gd name="connsiteX2" fmla="*/ 378464 w 502426"/>
                <a:gd name="connsiteY2" fmla="*/ 915017 h 1238591"/>
                <a:gd name="connsiteX3" fmla="*/ 203839 w 502426"/>
                <a:gd name="connsiteY3" fmla="*/ 873742 h 1238591"/>
                <a:gd name="connsiteX4" fmla="*/ 495939 w 502426"/>
                <a:gd name="connsiteY4" fmla="*/ 1232517 h 1238591"/>
                <a:gd name="connsiteX5" fmla="*/ 413389 w 502426"/>
                <a:gd name="connsiteY5" fmla="*/ 1108692 h 1238591"/>
                <a:gd name="connsiteX6" fmla="*/ 67314 w 502426"/>
                <a:gd name="connsiteY6" fmla="*/ 597517 h 1238591"/>
                <a:gd name="connsiteX7" fmla="*/ 184789 w 502426"/>
                <a:gd name="connsiteY7" fmla="*/ 718167 h 1238591"/>
                <a:gd name="connsiteX8" fmla="*/ 121289 w 502426"/>
                <a:gd name="connsiteY8" fmla="*/ 353042 h 1238591"/>
                <a:gd name="connsiteX9" fmla="*/ 639 w 502426"/>
                <a:gd name="connsiteY9" fmla="*/ 597517 h 1238591"/>
                <a:gd name="connsiteX10" fmla="*/ 178439 w 502426"/>
                <a:gd name="connsiteY10" fmla="*/ 617 h 12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26" h="1238591">
                  <a:moveTo>
                    <a:pt x="178439" y="617"/>
                  </a:moveTo>
                  <a:cubicBezTo>
                    <a:pt x="200664" y="-16845"/>
                    <a:pt x="100652" y="340342"/>
                    <a:pt x="133989" y="492742"/>
                  </a:cubicBezTo>
                  <a:cubicBezTo>
                    <a:pt x="167326" y="645142"/>
                    <a:pt x="366822" y="851517"/>
                    <a:pt x="378464" y="915017"/>
                  </a:cubicBezTo>
                  <a:cubicBezTo>
                    <a:pt x="390106" y="978517"/>
                    <a:pt x="184260" y="820826"/>
                    <a:pt x="203839" y="873742"/>
                  </a:cubicBezTo>
                  <a:cubicBezTo>
                    <a:pt x="223418" y="926658"/>
                    <a:pt x="461014" y="1193359"/>
                    <a:pt x="495939" y="1232517"/>
                  </a:cubicBezTo>
                  <a:cubicBezTo>
                    <a:pt x="530864" y="1271675"/>
                    <a:pt x="413389" y="1108692"/>
                    <a:pt x="413389" y="1108692"/>
                  </a:cubicBezTo>
                  <a:cubicBezTo>
                    <a:pt x="341952" y="1002859"/>
                    <a:pt x="105414" y="662604"/>
                    <a:pt x="67314" y="597517"/>
                  </a:cubicBezTo>
                  <a:cubicBezTo>
                    <a:pt x="29214" y="532430"/>
                    <a:pt x="175793" y="758913"/>
                    <a:pt x="184789" y="718167"/>
                  </a:cubicBezTo>
                  <a:cubicBezTo>
                    <a:pt x="193785" y="677421"/>
                    <a:pt x="151981" y="373150"/>
                    <a:pt x="121289" y="353042"/>
                  </a:cubicBezTo>
                  <a:cubicBezTo>
                    <a:pt x="90597" y="332934"/>
                    <a:pt x="-8886" y="656255"/>
                    <a:pt x="639" y="597517"/>
                  </a:cubicBezTo>
                  <a:cubicBezTo>
                    <a:pt x="10164" y="538780"/>
                    <a:pt x="156214" y="18079"/>
                    <a:pt x="178439" y="6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07E05B5C-B3A6-3917-355D-04B1189CBEEB}"/>
                </a:ext>
              </a:extLst>
            </p:cNvPr>
            <p:cNvSpPr/>
            <p:nvPr/>
          </p:nvSpPr>
          <p:spPr>
            <a:xfrm>
              <a:off x="4999404" y="2006586"/>
              <a:ext cx="182381" cy="234965"/>
            </a:xfrm>
            <a:custGeom>
              <a:avLst/>
              <a:gdLst>
                <a:gd name="connsiteX0" fmla="*/ 1221 w 182381"/>
                <a:gd name="connsiteY0" fmla="*/ 234964 h 234965"/>
                <a:gd name="connsiteX1" fmla="*/ 144096 w 182381"/>
                <a:gd name="connsiteY1" fmla="*/ 114314 h 234965"/>
                <a:gd name="connsiteX2" fmla="*/ 137746 w 182381"/>
                <a:gd name="connsiteY2" fmla="*/ 127014 h 234965"/>
                <a:gd name="connsiteX3" fmla="*/ 182196 w 182381"/>
                <a:gd name="connsiteY3" fmla="*/ 92089 h 234965"/>
                <a:gd name="connsiteX4" fmla="*/ 153621 w 182381"/>
                <a:gd name="connsiteY4" fmla="*/ 76214 h 234965"/>
                <a:gd name="connsiteX5" fmla="*/ 153621 w 182381"/>
                <a:gd name="connsiteY5" fmla="*/ 14 h 234965"/>
                <a:gd name="connsiteX6" fmla="*/ 150446 w 182381"/>
                <a:gd name="connsiteY6" fmla="*/ 69864 h 234965"/>
                <a:gd name="connsiteX7" fmla="*/ 137746 w 182381"/>
                <a:gd name="connsiteY7" fmla="*/ 88914 h 234965"/>
                <a:gd name="connsiteX8" fmla="*/ 55196 w 182381"/>
                <a:gd name="connsiteY8" fmla="*/ 133364 h 234965"/>
                <a:gd name="connsiteX9" fmla="*/ 74246 w 182381"/>
                <a:gd name="connsiteY9" fmla="*/ 117489 h 234965"/>
                <a:gd name="connsiteX10" fmla="*/ 1221 w 182381"/>
                <a:gd name="connsiteY10" fmla="*/ 234964 h 23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381" h="234965">
                  <a:moveTo>
                    <a:pt x="1221" y="234964"/>
                  </a:moveTo>
                  <a:cubicBezTo>
                    <a:pt x="12863" y="234435"/>
                    <a:pt x="144096" y="114314"/>
                    <a:pt x="144096" y="114314"/>
                  </a:cubicBezTo>
                  <a:cubicBezTo>
                    <a:pt x="166850" y="96322"/>
                    <a:pt x="131396" y="130718"/>
                    <a:pt x="137746" y="127014"/>
                  </a:cubicBezTo>
                  <a:cubicBezTo>
                    <a:pt x="144096" y="123310"/>
                    <a:pt x="179550" y="100556"/>
                    <a:pt x="182196" y="92089"/>
                  </a:cubicBezTo>
                  <a:cubicBezTo>
                    <a:pt x="184842" y="83622"/>
                    <a:pt x="158384" y="91560"/>
                    <a:pt x="153621" y="76214"/>
                  </a:cubicBezTo>
                  <a:cubicBezTo>
                    <a:pt x="148858" y="60868"/>
                    <a:pt x="154150" y="1072"/>
                    <a:pt x="153621" y="14"/>
                  </a:cubicBezTo>
                  <a:cubicBezTo>
                    <a:pt x="153092" y="-1044"/>
                    <a:pt x="153092" y="55047"/>
                    <a:pt x="150446" y="69864"/>
                  </a:cubicBezTo>
                  <a:cubicBezTo>
                    <a:pt x="147800" y="84681"/>
                    <a:pt x="153621" y="78331"/>
                    <a:pt x="137746" y="88914"/>
                  </a:cubicBezTo>
                  <a:cubicBezTo>
                    <a:pt x="121871" y="99497"/>
                    <a:pt x="65779" y="128601"/>
                    <a:pt x="55196" y="133364"/>
                  </a:cubicBezTo>
                  <a:cubicBezTo>
                    <a:pt x="44613" y="138126"/>
                    <a:pt x="83771" y="105847"/>
                    <a:pt x="74246" y="117489"/>
                  </a:cubicBezTo>
                  <a:cubicBezTo>
                    <a:pt x="64721" y="129131"/>
                    <a:pt x="-10421" y="235493"/>
                    <a:pt x="1221" y="234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CAB98C59-D05A-0524-0B70-5E5784E0F1D3}"/>
                </a:ext>
              </a:extLst>
            </p:cNvPr>
            <p:cNvSpPr/>
            <p:nvPr/>
          </p:nvSpPr>
          <p:spPr>
            <a:xfrm>
              <a:off x="5098274" y="1981068"/>
              <a:ext cx="470683" cy="229042"/>
            </a:xfrm>
            <a:custGeom>
              <a:avLst/>
              <a:gdLst>
                <a:gd name="connsiteX0" fmla="*/ 3951 w 470683"/>
                <a:gd name="connsiteY0" fmla="*/ 143007 h 229042"/>
                <a:gd name="connsiteX1" fmla="*/ 178576 w 470683"/>
                <a:gd name="connsiteY1" fmla="*/ 101732 h 229042"/>
                <a:gd name="connsiteX2" fmla="*/ 280176 w 470683"/>
                <a:gd name="connsiteY2" fmla="*/ 158882 h 229042"/>
                <a:gd name="connsiteX3" fmla="*/ 270651 w 470683"/>
                <a:gd name="connsiteY3" fmla="*/ 130307 h 229042"/>
                <a:gd name="connsiteX4" fmla="*/ 353201 w 470683"/>
                <a:gd name="connsiteY4" fmla="*/ 209682 h 229042"/>
                <a:gd name="connsiteX5" fmla="*/ 388126 w 470683"/>
                <a:gd name="connsiteY5" fmla="*/ 228732 h 229042"/>
                <a:gd name="connsiteX6" fmla="*/ 362726 w 470683"/>
                <a:gd name="connsiteY6" fmla="*/ 200157 h 229042"/>
                <a:gd name="connsiteX7" fmla="*/ 356376 w 470683"/>
                <a:gd name="connsiteY7" fmla="*/ 162057 h 229042"/>
                <a:gd name="connsiteX8" fmla="*/ 426226 w 470683"/>
                <a:gd name="connsiteY8" fmla="*/ 206507 h 229042"/>
                <a:gd name="connsiteX9" fmla="*/ 404001 w 470683"/>
                <a:gd name="connsiteY9" fmla="*/ 171582 h 229042"/>
                <a:gd name="connsiteX10" fmla="*/ 438926 w 470683"/>
                <a:gd name="connsiteY10" fmla="*/ 177932 h 229042"/>
                <a:gd name="connsiteX11" fmla="*/ 470676 w 470683"/>
                <a:gd name="connsiteY11" fmla="*/ 165232 h 229042"/>
                <a:gd name="connsiteX12" fmla="*/ 442101 w 470683"/>
                <a:gd name="connsiteY12" fmla="*/ 152532 h 229042"/>
                <a:gd name="connsiteX13" fmla="*/ 384951 w 470683"/>
                <a:gd name="connsiteY13" fmla="*/ 127132 h 229042"/>
                <a:gd name="connsiteX14" fmla="*/ 337326 w 470683"/>
                <a:gd name="connsiteY14" fmla="*/ 127132 h 229042"/>
                <a:gd name="connsiteX15" fmla="*/ 359551 w 470683"/>
                <a:gd name="connsiteY15" fmla="*/ 101732 h 229042"/>
                <a:gd name="connsiteX16" fmla="*/ 407176 w 470683"/>
                <a:gd name="connsiteY16" fmla="*/ 35057 h 229042"/>
                <a:gd name="connsiteX17" fmla="*/ 369076 w 470683"/>
                <a:gd name="connsiteY17" fmla="*/ 79507 h 229042"/>
                <a:gd name="connsiteX18" fmla="*/ 327801 w 470683"/>
                <a:gd name="connsiteY18" fmla="*/ 98557 h 229042"/>
                <a:gd name="connsiteX19" fmla="*/ 296051 w 470683"/>
                <a:gd name="connsiteY19" fmla="*/ 101732 h 229042"/>
                <a:gd name="connsiteX20" fmla="*/ 327801 w 470683"/>
                <a:gd name="connsiteY20" fmla="*/ 69982 h 229042"/>
                <a:gd name="connsiteX21" fmla="*/ 353201 w 470683"/>
                <a:gd name="connsiteY21" fmla="*/ 22357 h 229042"/>
                <a:gd name="connsiteX22" fmla="*/ 327801 w 470683"/>
                <a:gd name="connsiteY22" fmla="*/ 54107 h 229042"/>
                <a:gd name="connsiteX23" fmla="*/ 277001 w 470683"/>
                <a:gd name="connsiteY23" fmla="*/ 92207 h 229042"/>
                <a:gd name="connsiteX24" fmla="*/ 245251 w 470683"/>
                <a:gd name="connsiteY24" fmla="*/ 95382 h 229042"/>
                <a:gd name="connsiteX25" fmla="*/ 280176 w 470683"/>
                <a:gd name="connsiteY25" fmla="*/ 66807 h 229042"/>
                <a:gd name="connsiteX26" fmla="*/ 305576 w 470683"/>
                <a:gd name="connsiteY26" fmla="*/ 19182 h 229042"/>
                <a:gd name="connsiteX27" fmla="*/ 264301 w 470683"/>
                <a:gd name="connsiteY27" fmla="*/ 66807 h 229042"/>
                <a:gd name="connsiteX28" fmla="*/ 188101 w 470683"/>
                <a:gd name="connsiteY28" fmla="*/ 85857 h 229042"/>
                <a:gd name="connsiteX29" fmla="*/ 223026 w 470683"/>
                <a:gd name="connsiteY29" fmla="*/ 44582 h 229042"/>
                <a:gd name="connsiteX30" fmla="*/ 216676 w 470683"/>
                <a:gd name="connsiteY30" fmla="*/ 35057 h 229042"/>
                <a:gd name="connsiteX31" fmla="*/ 172226 w 470683"/>
                <a:gd name="connsiteY31" fmla="*/ 82682 h 229042"/>
                <a:gd name="connsiteX32" fmla="*/ 178576 w 470683"/>
                <a:gd name="connsiteY32" fmla="*/ 57282 h 229042"/>
                <a:gd name="connsiteX33" fmla="*/ 178576 w 470683"/>
                <a:gd name="connsiteY33" fmla="*/ 3307 h 229042"/>
                <a:gd name="connsiteX34" fmla="*/ 165876 w 470683"/>
                <a:gd name="connsiteY34" fmla="*/ 44582 h 229042"/>
                <a:gd name="connsiteX35" fmla="*/ 124601 w 470683"/>
                <a:gd name="connsiteY35" fmla="*/ 95382 h 229042"/>
                <a:gd name="connsiteX36" fmla="*/ 150001 w 470683"/>
                <a:gd name="connsiteY36" fmla="*/ 50932 h 229042"/>
                <a:gd name="connsiteX37" fmla="*/ 150001 w 470683"/>
                <a:gd name="connsiteY37" fmla="*/ 132 h 229042"/>
                <a:gd name="connsiteX38" fmla="*/ 134126 w 470683"/>
                <a:gd name="connsiteY38" fmla="*/ 66807 h 229042"/>
                <a:gd name="connsiteX39" fmla="*/ 92851 w 470683"/>
                <a:gd name="connsiteY39" fmla="*/ 108082 h 229042"/>
                <a:gd name="connsiteX40" fmla="*/ 67451 w 470683"/>
                <a:gd name="connsiteY40" fmla="*/ 89032 h 229042"/>
                <a:gd name="connsiteX41" fmla="*/ 51576 w 470683"/>
                <a:gd name="connsiteY41" fmla="*/ 44582 h 229042"/>
                <a:gd name="connsiteX42" fmla="*/ 51576 w 470683"/>
                <a:gd name="connsiteY42" fmla="*/ 82682 h 229042"/>
                <a:gd name="connsiteX43" fmla="*/ 54751 w 470683"/>
                <a:gd name="connsiteY43" fmla="*/ 98557 h 229042"/>
                <a:gd name="connsiteX44" fmla="*/ 3951 w 470683"/>
                <a:gd name="connsiteY44" fmla="*/ 143007 h 22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0683" h="229042">
                  <a:moveTo>
                    <a:pt x="3951" y="143007"/>
                  </a:moveTo>
                  <a:cubicBezTo>
                    <a:pt x="24588" y="143536"/>
                    <a:pt x="132539" y="99086"/>
                    <a:pt x="178576" y="101732"/>
                  </a:cubicBezTo>
                  <a:cubicBezTo>
                    <a:pt x="224613" y="104378"/>
                    <a:pt x="264830" y="154119"/>
                    <a:pt x="280176" y="158882"/>
                  </a:cubicBezTo>
                  <a:cubicBezTo>
                    <a:pt x="295522" y="163645"/>
                    <a:pt x="258480" y="121840"/>
                    <a:pt x="270651" y="130307"/>
                  </a:cubicBezTo>
                  <a:cubicBezTo>
                    <a:pt x="282822" y="138774"/>
                    <a:pt x="333622" y="193278"/>
                    <a:pt x="353201" y="209682"/>
                  </a:cubicBezTo>
                  <a:cubicBezTo>
                    <a:pt x="372780" y="226086"/>
                    <a:pt x="386539" y="230319"/>
                    <a:pt x="388126" y="228732"/>
                  </a:cubicBezTo>
                  <a:cubicBezTo>
                    <a:pt x="389713" y="227145"/>
                    <a:pt x="368018" y="211270"/>
                    <a:pt x="362726" y="200157"/>
                  </a:cubicBezTo>
                  <a:cubicBezTo>
                    <a:pt x="357434" y="189045"/>
                    <a:pt x="345793" y="160999"/>
                    <a:pt x="356376" y="162057"/>
                  </a:cubicBezTo>
                  <a:cubicBezTo>
                    <a:pt x="366959" y="163115"/>
                    <a:pt x="418288" y="204919"/>
                    <a:pt x="426226" y="206507"/>
                  </a:cubicBezTo>
                  <a:cubicBezTo>
                    <a:pt x="434164" y="208095"/>
                    <a:pt x="401884" y="176344"/>
                    <a:pt x="404001" y="171582"/>
                  </a:cubicBezTo>
                  <a:cubicBezTo>
                    <a:pt x="406118" y="166820"/>
                    <a:pt x="427814" y="178990"/>
                    <a:pt x="438926" y="177932"/>
                  </a:cubicBezTo>
                  <a:cubicBezTo>
                    <a:pt x="450038" y="176874"/>
                    <a:pt x="470147" y="169465"/>
                    <a:pt x="470676" y="165232"/>
                  </a:cubicBezTo>
                  <a:cubicBezTo>
                    <a:pt x="471205" y="160999"/>
                    <a:pt x="442101" y="152532"/>
                    <a:pt x="442101" y="152532"/>
                  </a:cubicBezTo>
                  <a:cubicBezTo>
                    <a:pt x="427813" y="146182"/>
                    <a:pt x="402413" y="131365"/>
                    <a:pt x="384951" y="127132"/>
                  </a:cubicBezTo>
                  <a:cubicBezTo>
                    <a:pt x="367489" y="122899"/>
                    <a:pt x="337326" y="127132"/>
                    <a:pt x="337326" y="127132"/>
                  </a:cubicBezTo>
                  <a:cubicBezTo>
                    <a:pt x="333093" y="122899"/>
                    <a:pt x="347909" y="117078"/>
                    <a:pt x="359551" y="101732"/>
                  </a:cubicBezTo>
                  <a:cubicBezTo>
                    <a:pt x="371193" y="86386"/>
                    <a:pt x="405589" y="38761"/>
                    <a:pt x="407176" y="35057"/>
                  </a:cubicBezTo>
                  <a:cubicBezTo>
                    <a:pt x="408763" y="31353"/>
                    <a:pt x="382305" y="68924"/>
                    <a:pt x="369076" y="79507"/>
                  </a:cubicBezTo>
                  <a:cubicBezTo>
                    <a:pt x="355847" y="90090"/>
                    <a:pt x="339972" y="94853"/>
                    <a:pt x="327801" y="98557"/>
                  </a:cubicBezTo>
                  <a:cubicBezTo>
                    <a:pt x="315630" y="102261"/>
                    <a:pt x="296051" y="106494"/>
                    <a:pt x="296051" y="101732"/>
                  </a:cubicBezTo>
                  <a:cubicBezTo>
                    <a:pt x="296051" y="96970"/>
                    <a:pt x="318276" y="83211"/>
                    <a:pt x="327801" y="69982"/>
                  </a:cubicBezTo>
                  <a:cubicBezTo>
                    <a:pt x="337326" y="56753"/>
                    <a:pt x="353201" y="25003"/>
                    <a:pt x="353201" y="22357"/>
                  </a:cubicBezTo>
                  <a:cubicBezTo>
                    <a:pt x="353201" y="19711"/>
                    <a:pt x="340501" y="42465"/>
                    <a:pt x="327801" y="54107"/>
                  </a:cubicBezTo>
                  <a:cubicBezTo>
                    <a:pt x="315101" y="65749"/>
                    <a:pt x="290759" y="85328"/>
                    <a:pt x="277001" y="92207"/>
                  </a:cubicBezTo>
                  <a:cubicBezTo>
                    <a:pt x="263243" y="99086"/>
                    <a:pt x="244722" y="99615"/>
                    <a:pt x="245251" y="95382"/>
                  </a:cubicBezTo>
                  <a:cubicBezTo>
                    <a:pt x="245780" y="91149"/>
                    <a:pt x="270122" y="79507"/>
                    <a:pt x="280176" y="66807"/>
                  </a:cubicBezTo>
                  <a:cubicBezTo>
                    <a:pt x="290230" y="54107"/>
                    <a:pt x="308222" y="19182"/>
                    <a:pt x="305576" y="19182"/>
                  </a:cubicBezTo>
                  <a:cubicBezTo>
                    <a:pt x="302930" y="19182"/>
                    <a:pt x="283880" y="55695"/>
                    <a:pt x="264301" y="66807"/>
                  </a:cubicBezTo>
                  <a:cubicBezTo>
                    <a:pt x="244722" y="77919"/>
                    <a:pt x="194980" y="89561"/>
                    <a:pt x="188101" y="85857"/>
                  </a:cubicBezTo>
                  <a:cubicBezTo>
                    <a:pt x="181222" y="82153"/>
                    <a:pt x="223026" y="44582"/>
                    <a:pt x="223026" y="44582"/>
                  </a:cubicBezTo>
                  <a:cubicBezTo>
                    <a:pt x="227789" y="36115"/>
                    <a:pt x="225143" y="28707"/>
                    <a:pt x="216676" y="35057"/>
                  </a:cubicBezTo>
                  <a:cubicBezTo>
                    <a:pt x="208209" y="41407"/>
                    <a:pt x="178576" y="78978"/>
                    <a:pt x="172226" y="82682"/>
                  </a:cubicBezTo>
                  <a:cubicBezTo>
                    <a:pt x="165876" y="86386"/>
                    <a:pt x="177518" y="70511"/>
                    <a:pt x="178576" y="57282"/>
                  </a:cubicBezTo>
                  <a:cubicBezTo>
                    <a:pt x="179634" y="44053"/>
                    <a:pt x="180693" y="5424"/>
                    <a:pt x="178576" y="3307"/>
                  </a:cubicBezTo>
                  <a:cubicBezTo>
                    <a:pt x="176459" y="1190"/>
                    <a:pt x="174872" y="29236"/>
                    <a:pt x="165876" y="44582"/>
                  </a:cubicBezTo>
                  <a:cubicBezTo>
                    <a:pt x="156880" y="59928"/>
                    <a:pt x="127247" y="94324"/>
                    <a:pt x="124601" y="95382"/>
                  </a:cubicBezTo>
                  <a:cubicBezTo>
                    <a:pt x="121955" y="96440"/>
                    <a:pt x="145768" y="66807"/>
                    <a:pt x="150001" y="50932"/>
                  </a:cubicBezTo>
                  <a:cubicBezTo>
                    <a:pt x="154234" y="35057"/>
                    <a:pt x="152647" y="-2514"/>
                    <a:pt x="150001" y="132"/>
                  </a:cubicBezTo>
                  <a:cubicBezTo>
                    <a:pt x="147355" y="2778"/>
                    <a:pt x="143651" y="48815"/>
                    <a:pt x="134126" y="66807"/>
                  </a:cubicBezTo>
                  <a:cubicBezTo>
                    <a:pt x="124601" y="84799"/>
                    <a:pt x="103963" y="104378"/>
                    <a:pt x="92851" y="108082"/>
                  </a:cubicBezTo>
                  <a:cubicBezTo>
                    <a:pt x="81739" y="111786"/>
                    <a:pt x="74330" y="99615"/>
                    <a:pt x="67451" y="89032"/>
                  </a:cubicBezTo>
                  <a:cubicBezTo>
                    <a:pt x="60572" y="78449"/>
                    <a:pt x="54222" y="45640"/>
                    <a:pt x="51576" y="44582"/>
                  </a:cubicBezTo>
                  <a:cubicBezTo>
                    <a:pt x="48930" y="43524"/>
                    <a:pt x="51047" y="73686"/>
                    <a:pt x="51576" y="82682"/>
                  </a:cubicBezTo>
                  <a:cubicBezTo>
                    <a:pt x="52105" y="91678"/>
                    <a:pt x="59514" y="89032"/>
                    <a:pt x="54751" y="98557"/>
                  </a:cubicBezTo>
                  <a:cubicBezTo>
                    <a:pt x="49988" y="108082"/>
                    <a:pt x="-16686" y="142478"/>
                    <a:pt x="3951" y="143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FE5BC5E-70DF-8B8B-8738-5D43B4E8CA54}"/>
                </a:ext>
              </a:extLst>
            </p:cNvPr>
            <p:cNvSpPr/>
            <p:nvPr/>
          </p:nvSpPr>
          <p:spPr>
            <a:xfrm>
              <a:off x="5019651" y="2050718"/>
              <a:ext cx="196900" cy="117810"/>
            </a:xfrm>
            <a:custGeom>
              <a:avLst/>
              <a:gdLst>
                <a:gd name="connsiteX0" fmla="*/ 196874 w 196900"/>
                <a:gd name="connsiteY0" fmla="*/ 332 h 117810"/>
                <a:gd name="connsiteX1" fmla="*/ 88924 w 196900"/>
                <a:gd name="connsiteY1" fmla="*/ 35257 h 117810"/>
                <a:gd name="connsiteX2" fmla="*/ 24 w 196900"/>
                <a:gd name="connsiteY2" fmla="*/ 117807 h 117810"/>
                <a:gd name="connsiteX3" fmla="*/ 79399 w 196900"/>
                <a:gd name="connsiteY3" fmla="*/ 32082 h 117810"/>
                <a:gd name="connsiteX4" fmla="*/ 31774 w 196900"/>
                <a:gd name="connsiteY4" fmla="*/ 60657 h 117810"/>
                <a:gd name="connsiteX5" fmla="*/ 98449 w 196900"/>
                <a:gd name="connsiteY5" fmla="*/ 19382 h 117810"/>
                <a:gd name="connsiteX6" fmla="*/ 196874 w 196900"/>
                <a:gd name="connsiteY6" fmla="*/ 332 h 1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0" h="117810">
                  <a:moveTo>
                    <a:pt x="196874" y="332"/>
                  </a:moveTo>
                  <a:cubicBezTo>
                    <a:pt x="195286" y="2978"/>
                    <a:pt x="121732" y="15678"/>
                    <a:pt x="88924" y="35257"/>
                  </a:cubicBezTo>
                  <a:cubicBezTo>
                    <a:pt x="56116" y="54836"/>
                    <a:pt x="1611" y="118336"/>
                    <a:pt x="24" y="117807"/>
                  </a:cubicBezTo>
                  <a:cubicBezTo>
                    <a:pt x="-1563" y="117278"/>
                    <a:pt x="74107" y="41607"/>
                    <a:pt x="79399" y="32082"/>
                  </a:cubicBezTo>
                  <a:cubicBezTo>
                    <a:pt x="84691" y="22557"/>
                    <a:pt x="28599" y="62774"/>
                    <a:pt x="31774" y="60657"/>
                  </a:cubicBezTo>
                  <a:cubicBezTo>
                    <a:pt x="34949" y="58540"/>
                    <a:pt x="69874" y="27320"/>
                    <a:pt x="98449" y="19382"/>
                  </a:cubicBezTo>
                  <a:cubicBezTo>
                    <a:pt x="127024" y="11444"/>
                    <a:pt x="198462" y="-2314"/>
                    <a:pt x="196874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B18CB8BD-60DD-E8FD-A971-760C21991B35}"/>
                </a:ext>
              </a:extLst>
            </p:cNvPr>
            <p:cNvSpPr/>
            <p:nvPr/>
          </p:nvSpPr>
          <p:spPr>
            <a:xfrm>
              <a:off x="4975083" y="2085888"/>
              <a:ext cx="102978" cy="159033"/>
            </a:xfrm>
            <a:custGeom>
              <a:avLst/>
              <a:gdLst>
                <a:gd name="connsiteX0" fmla="*/ 101742 w 102978"/>
                <a:gd name="connsiteY0" fmla="*/ 87 h 159033"/>
                <a:gd name="connsiteX1" fmla="*/ 50942 w 102978"/>
                <a:gd name="connsiteY1" fmla="*/ 88987 h 159033"/>
                <a:gd name="connsiteX2" fmla="*/ 142 w 102978"/>
                <a:gd name="connsiteY2" fmla="*/ 158837 h 159033"/>
                <a:gd name="connsiteX3" fmla="*/ 35067 w 102978"/>
                <a:gd name="connsiteY3" fmla="*/ 111212 h 159033"/>
                <a:gd name="connsiteX4" fmla="*/ 16017 w 102978"/>
                <a:gd name="connsiteY4" fmla="*/ 149312 h 159033"/>
                <a:gd name="connsiteX5" fmla="*/ 82692 w 102978"/>
                <a:gd name="connsiteY5" fmla="*/ 73112 h 159033"/>
                <a:gd name="connsiteX6" fmla="*/ 101742 w 102978"/>
                <a:gd name="connsiteY6" fmla="*/ 87 h 1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78" h="159033">
                  <a:moveTo>
                    <a:pt x="101742" y="87"/>
                  </a:moveTo>
                  <a:cubicBezTo>
                    <a:pt x="96450" y="2733"/>
                    <a:pt x="67875" y="62529"/>
                    <a:pt x="50942" y="88987"/>
                  </a:cubicBezTo>
                  <a:cubicBezTo>
                    <a:pt x="34009" y="115445"/>
                    <a:pt x="2788" y="155133"/>
                    <a:pt x="142" y="158837"/>
                  </a:cubicBezTo>
                  <a:cubicBezTo>
                    <a:pt x="-2504" y="162541"/>
                    <a:pt x="32421" y="112800"/>
                    <a:pt x="35067" y="111212"/>
                  </a:cubicBezTo>
                  <a:cubicBezTo>
                    <a:pt x="37713" y="109625"/>
                    <a:pt x="8080" y="155662"/>
                    <a:pt x="16017" y="149312"/>
                  </a:cubicBezTo>
                  <a:cubicBezTo>
                    <a:pt x="23954" y="142962"/>
                    <a:pt x="71050" y="90574"/>
                    <a:pt x="82692" y="73112"/>
                  </a:cubicBezTo>
                  <a:cubicBezTo>
                    <a:pt x="94334" y="55650"/>
                    <a:pt x="107034" y="-2559"/>
                    <a:pt x="101742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C898FD9-5BFD-3C4F-7034-8D37912DE1FB}"/>
                </a:ext>
              </a:extLst>
            </p:cNvPr>
            <p:cNvSpPr/>
            <p:nvPr/>
          </p:nvSpPr>
          <p:spPr>
            <a:xfrm>
              <a:off x="5015786" y="2008453"/>
              <a:ext cx="465104" cy="128334"/>
            </a:xfrm>
            <a:custGeom>
              <a:avLst/>
              <a:gdLst>
                <a:gd name="connsiteX0" fmla="*/ 714 w 465104"/>
                <a:gd name="connsiteY0" fmla="*/ 128322 h 128334"/>
                <a:gd name="connsiteX1" fmla="*/ 121364 w 465104"/>
                <a:gd name="connsiteY1" fmla="*/ 39422 h 128334"/>
                <a:gd name="connsiteX2" fmla="*/ 188039 w 465104"/>
                <a:gd name="connsiteY2" fmla="*/ 17197 h 128334"/>
                <a:gd name="connsiteX3" fmla="*/ 159464 w 465104"/>
                <a:gd name="connsiteY3" fmla="*/ 29897 h 128334"/>
                <a:gd name="connsiteX4" fmla="*/ 213439 w 465104"/>
                <a:gd name="connsiteY4" fmla="*/ 10847 h 128334"/>
                <a:gd name="connsiteX5" fmla="*/ 311864 w 465104"/>
                <a:gd name="connsiteY5" fmla="*/ 26722 h 128334"/>
                <a:gd name="connsiteX6" fmla="*/ 308689 w 465104"/>
                <a:gd name="connsiteY6" fmla="*/ 7672 h 128334"/>
                <a:gd name="connsiteX7" fmla="*/ 353139 w 465104"/>
                <a:gd name="connsiteY7" fmla="*/ 39422 h 128334"/>
                <a:gd name="connsiteX8" fmla="*/ 461089 w 465104"/>
                <a:gd name="connsiteY8" fmla="*/ 83872 h 128334"/>
                <a:gd name="connsiteX9" fmla="*/ 435689 w 465104"/>
                <a:gd name="connsiteY9" fmla="*/ 64822 h 128334"/>
                <a:gd name="connsiteX10" fmla="*/ 375364 w 465104"/>
                <a:gd name="connsiteY10" fmla="*/ 33072 h 128334"/>
                <a:gd name="connsiteX11" fmla="*/ 254714 w 465104"/>
                <a:gd name="connsiteY11" fmla="*/ 4497 h 128334"/>
                <a:gd name="connsiteX12" fmla="*/ 188039 w 465104"/>
                <a:gd name="connsiteY12" fmla="*/ 1322 h 128334"/>
                <a:gd name="connsiteX13" fmla="*/ 127714 w 465104"/>
                <a:gd name="connsiteY13" fmla="*/ 17197 h 128334"/>
                <a:gd name="connsiteX14" fmla="*/ 70564 w 465104"/>
                <a:gd name="connsiteY14" fmla="*/ 45772 h 128334"/>
                <a:gd name="connsiteX15" fmla="*/ 121364 w 465104"/>
                <a:gd name="connsiteY15" fmla="*/ 20372 h 128334"/>
                <a:gd name="connsiteX16" fmla="*/ 73739 w 465104"/>
                <a:gd name="connsiteY16" fmla="*/ 45772 h 128334"/>
                <a:gd name="connsiteX17" fmla="*/ 714 w 465104"/>
                <a:gd name="connsiteY17" fmla="*/ 128322 h 12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104" h="128334">
                  <a:moveTo>
                    <a:pt x="714" y="128322"/>
                  </a:moveTo>
                  <a:cubicBezTo>
                    <a:pt x="8651" y="127264"/>
                    <a:pt x="90143" y="57943"/>
                    <a:pt x="121364" y="39422"/>
                  </a:cubicBezTo>
                  <a:cubicBezTo>
                    <a:pt x="152585" y="20901"/>
                    <a:pt x="181689" y="18784"/>
                    <a:pt x="188039" y="17197"/>
                  </a:cubicBezTo>
                  <a:cubicBezTo>
                    <a:pt x="194389" y="15609"/>
                    <a:pt x="155231" y="30955"/>
                    <a:pt x="159464" y="29897"/>
                  </a:cubicBezTo>
                  <a:cubicBezTo>
                    <a:pt x="163697" y="28839"/>
                    <a:pt x="188039" y="11376"/>
                    <a:pt x="213439" y="10847"/>
                  </a:cubicBezTo>
                  <a:cubicBezTo>
                    <a:pt x="238839" y="10318"/>
                    <a:pt x="295989" y="27251"/>
                    <a:pt x="311864" y="26722"/>
                  </a:cubicBezTo>
                  <a:cubicBezTo>
                    <a:pt x="327739" y="26193"/>
                    <a:pt x="301810" y="5555"/>
                    <a:pt x="308689" y="7672"/>
                  </a:cubicBezTo>
                  <a:cubicBezTo>
                    <a:pt x="315568" y="9789"/>
                    <a:pt x="327739" y="26722"/>
                    <a:pt x="353139" y="39422"/>
                  </a:cubicBezTo>
                  <a:cubicBezTo>
                    <a:pt x="378539" y="52122"/>
                    <a:pt x="461089" y="83872"/>
                    <a:pt x="461089" y="83872"/>
                  </a:cubicBezTo>
                  <a:cubicBezTo>
                    <a:pt x="474847" y="88105"/>
                    <a:pt x="449977" y="73289"/>
                    <a:pt x="435689" y="64822"/>
                  </a:cubicBezTo>
                  <a:cubicBezTo>
                    <a:pt x="421401" y="56355"/>
                    <a:pt x="405526" y="43126"/>
                    <a:pt x="375364" y="33072"/>
                  </a:cubicBezTo>
                  <a:cubicBezTo>
                    <a:pt x="345202" y="23018"/>
                    <a:pt x="285935" y="9789"/>
                    <a:pt x="254714" y="4497"/>
                  </a:cubicBezTo>
                  <a:cubicBezTo>
                    <a:pt x="223493" y="-795"/>
                    <a:pt x="209206" y="-795"/>
                    <a:pt x="188039" y="1322"/>
                  </a:cubicBezTo>
                  <a:cubicBezTo>
                    <a:pt x="166872" y="3439"/>
                    <a:pt x="147293" y="9789"/>
                    <a:pt x="127714" y="17197"/>
                  </a:cubicBezTo>
                  <a:cubicBezTo>
                    <a:pt x="108135" y="24605"/>
                    <a:pt x="70564" y="45772"/>
                    <a:pt x="70564" y="45772"/>
                  </a:cubicBezTo>
                  <a:lnTo>
                    <a:pt x="121364" y="20372"/>
                  </a:lnTo>
                  <a:cubicBezTo>
                    <a:pt x="121893" y="20372"/>
                    <a:pt x="94377" y="27780"/>
                    <a:pt x="73739" y="45772"/>
                  </a:cubicBezTo>
                  <a:cubicBezTo>
                    <a:pt x="53102" y="63764"/>
                    <a:pt x="-7223" y="129380"/>
                    <a:pt x="714" y="128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9B3BDAA2-80B8-80C2-2B01-4E313D425BB2}"/>
                </a:ext>
              </a:extLst>
            </p:cNvPr>
            <p:cNvSpPr/>
            <p:nvPr/>
          </p:nvSpPr>
          <p:spPr>
            <a:xfrm>
              <a:off x="5025065" y="2168334"/>
              <a:ext cx="443065" cy="83579"/>
            </a:xfrm>
            <a:custGeom>
              <a:avLst/>
              <a:gdLst>
                <a:gd name="connsiteX0" fmla="*/ 442285 w 443065"/>
                <a:gd name="connsiteY0" fmla="*/ 191 h 83579"/>
                <a:gd name="connsiteX1" fmla="*/ 375610 w 443065"/>
                <a:gd name="connsiteY1" fmla="*/ 35116 h 83579"/>
                <a:gd name="connsiteX2" fmla="*/ 280360 w 443065"/>
                <a:gd name="connsiteY2" fmla="*/ 73216 h 83579"/>
                <a:gd name="connsiteX3" fmla="*/ 140660 w 443065"/>
                <a:gd name="connsiteY3" fmla="*/ 82741 h 83579"/>
                <a:gd name="connsiteX4" fmla="*/ 239085 w 443065"/>
                <a:gd name="connsiteY4" fmla="*/ 82741 h 83579"/>
                <a:gd name="connsiteX5" fmla="*/ 124785 w 443065"/>
                <a:gd name="connsiteY5" fmla="*/ 79566 h 83579"/>
                <a:gd name="connsiteX6" fmla="*/ 58110 w 443065"/>
                <a:gd name="connsiteY6" fmla="*/ 60516 h 83579"/>
                <a:gd name="connsiteX7" fmla="*/ 93035 w 443065"/>
                <a:gd name="connsiteY7" fmla="*/ 70041 h 83579"/>
                <a:gd name="connsiteX8" fmla="*/ 51760 w 443065"/>
                <a:gd name="connsiteY8" fmla="*/ 66866 h 83579"/>
                <a:gd name="connsiteX9" fmla="*/ 960 w 443065"/>
                <a:gd name="connsiteY9" fmla="*/ 25591 h 83579"/>
                <a:gd name="connsiteX10" fmla="*/ 99385 w 443065"/>
                <a:gd name="connsiteY10" fmla="*/ 50991 h 83579"/>
                <a:gd name="connsiteX11" fmla="*/ 32710 w 443065"/>
                <a:gd name="connsiteY11" fmla="*/ 41466 h 83579"/>
                <a:gd name="connsiteX12" fmla="*/ 121610 w 443065"/>
                <a:gd name="connsiteY12" fmla="*/ 66866 h 83579"/>
                <a:gd name="connsiteX13" fmla="*/ 204160 w 443065"/>
                <a:gd name="connsiteY13" fmla="*/ 79566 h 83579"/>
                <a:gd name="connsiteX14" fmla="*/ 321635 w 443065"/>
                <a:gd name="connsiteY14" fmla="*/ 63691 h 83579"/>
                <a:gd name="connsiteX15" fmla="*/ 226385 w 443065"/>
                <a:gd name="connsiteY15" fmla="*/ 66866 h 83579"/>
                <a:gd name="connsiteX16" fmla="*/ 331160 w 443065"/>
                <a:gd name="connsiteY16" fmla="*/ 50991 h 83579"/>
                <a:gd name="connsiteX17" fmla="*/ 442285 w 443065"/>
                <a:gd name="connsiteY17" fmla="*/ 191 h 8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3065" h="83579">
                  <a:moveTo>
                    <a:pt x="442285" y="191"/>
                  </a:moveTo>
                  <a:cubicBezTo>
                    <a:pt x="449693" y="-2455"/>
                    <a:pt x="402597" y="22945"/>
                    <a:pt x="375610" y="35116"/>
                  </a:cubicBezTo>
                  <a:cubicBezTo>
                    <a:pt x="348622" y="47287"/>
                    <a:pt x="319518" y="65279"/>
                    <a:pt x="280360" y="73216"/>
                  </a:cubicBezTo>
                  <a:cubicBezTo>
                    <a:pt x="241202" y="81153"/>
                    <a:pt x="147539" y="81154"/>
                    <a:pt x="140660" y="82741"/>
                  </a:cubicBezTo>
                  <a:cubicBezTo>
                    <a:pt x="133781" y="84328"/>
                    <a:pt x="241731" y="83270"/>
                    <a:pt x="239085" y="82741"/>
                  </a:cubicBezTo>
                  <a:cubicBezTo>
                    <a:pt x="236439" y="82212"/>
                    <a:pt x="154947" y="83270"/>
                    <a:pt x="124785" y="79566"/>
                  </a:cubicBezTo>
                  <a:cubicBezTo>
                    <a:pt x="94622" y="75862"/>
                    <a:pt x="63402" y="62103"/>
                    <a:pt x="58110" y="60516"/>
                  </a:cubicBezTo>
                  <a:cubicBezTo>
                    <a:pt x="52818" y="58929"/>
                    <a:pt x="94093" y="68983"/>
                    <a:pt x="93035" y="70041"/>
                  </a:cubicBezTo>
                  <a:cubicBezTo>
                    <a:pt x="91977" y="71099"/>
                    <a:pt x="67106" y="74274"/>
                    <a:pt x="51760" y="66866"/>
                  </a:cubicBezTo>
                  <a:cubicBezTo>
                    <a:pt x="36414" y="59458"/>
                    <a:pt x="-6977" y="28237"/>
                    <a:pt x="960" y="25591"/>
                  </a:cubicBezTo>
                  <a:cubicBezTo>
                    <a:pt x="8897" y="22945"/>
                    <a:pt x="94093" y="48345"/>
                    <a:pt x="99385" y="50991"/>
                  </a:cubicBezTo>
                  <a:cubicBezTo>
                    <a:pt x="104677" y="53637"/>
                    <a:pt x="29006" y="38820"/>
                    <a:pt x="32710" y="41466"/>
                  </a:cubicBezTo>
                  <a:cubicBezTo>
                    <a:pt x="36414" y="44112"/>
                    <a:pt x="93035" y="60516"/>
                    <a:pt x="121610" y="66866"/>
                  </a:cubicBezTo>
                  <a:cubicBezTo>
                    <a:pt x="150185" y="73216"/>
                    <a:pt x="170823" y="80095"/>
                    <a:pt x="204160" y="79566"/>
                  </a:cubicBezTo>
                  <a:cubicBezTo>
                    <a:pt x="237497" y="79037"/>
                    <a:pt x="317931" y="65808"/>
                    <a:pt x="321635" y="63691"/>
                  </a:cubicBezTo>
                  <a:cubicBezTo>
                    <a:pt x="325339" y="61574"/>
                    <a:pt x="224797" y="68983"/>
                    <a:pt x="226385" y="66866"/>
                  </a:cubicBezTo>
                  <a:cubicBezTo>
                    <a:pt x="227973" y="64749"/>
                    <a:pt x="298881" y="59987"/>
                    <a:pt x="331160" y="50991"/>
                  </a:cubicBezTo>
                  <a:cubicBezTo>
                    <a:pt x="363439" y="41995"/>
                    <a:pt x="434877" y="2837"/>
                    <a:pt x="442285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8F001062-AE5F-8A71-1508-602C8ED03D74}"/>
                </a:ext>
              </a:extLst>
            </p:cNvPr>
            <p:cNvSpPr/>
            <p:nvPr/>
          </p:nvSpPr>
          <p:spPr>
            <a:xfrm>
              <a:off x="4978223" y="2206084"/>
              <a:ext cx="455152" cy="124560"/>
            </a:xfrm>
            <a:custGeom>
              <a:avLst/>
              <a:gdLst>
                <a:gd name="connsiteX0" fmla="*/ 177 w 455152"/>
                <a:gd name="connsiteY0" fmla="*/ 51341 h 124560"/>
                <a:gd name="connsiteX1" fmla="*/ 120827 w 455152"/>
                <a:gd name="connsiteY1" fmla="*/ 29116 h 124560"/>
                <a:gd name="connsiteX2" fmla="*/ 92252 w 455152"/>
                <a:gd name="connsiteY2" fmla="*/ 41816 h 124560"/>
                <a:gd name="connsiteX3" fmla="*/ 85902 w 455152"/>
                <a:gd name="connsiteY3" fmla="*/ 73566 h 124560"/>
                <a:gd name="connsiteX4" fmla="*/ 149402 w 455152"/>
                <a:gd name="connsiteY4" fmla="*/ 41816 h 124560"/>
                <a:gd name="connsiteX5" fmla="*/ 127177 w 455152"/>
                <a:gd name="connsiteY5" fmla="*/ 89441 h 124560"/>
                <a:gd name="connsiteX6" fmla="*/ 171627 w 455152"/>
                <a:gd name="connsiteY6" fmla="*/ 54516 h 124560"/>
                <a:gd name="connsiteX7" fmla="*/ 254177 w 455152"/>
                <a:gd name="connsiteY7" fmla="*/ 73566 h 124560"/>
                <a:gd name="connsiteX8" fmla="*/ 225602 w 455152"/>
                <a:gd name="connsiteY8" fmla="*/ 51341 h 124560"/>
                <a:gd name="connsiteX9" fmla="*/ 301802 w 455152"/>
                <a:gd name="connsiteY9" fmla="*/ 76741 h 124560"/>
                <a:gd name="connsiteX10" fmla="*/ 289102 w 455152"/>
                <a:gd name="connsiteY10" fmla="*/ 44991 h 124560"/>
                <a:gd name="connsiteX11" fmla="*/ 327202 w 455152"/>
                <a:gd name="connsiteY11" fmla="*/ 60866 h 124560"/>
                <a:gd name="connsiteX12" fmla="*/ 333552 w 455152"/>
                <a:gd name="connsiteY12" fmla="*/ 41816 h 124560"/>
                <a:gd name="connsiteX13" fmla="*/ 368477 w 455152"/>
                <a:gd name="connsiteY13" fmla="*/ 64041 h 124560"/>
                <a:gd name="connsiteX14" fmla="*/ 431977 w 455152"/>
                <a:gd name="connsiteY14" fmla="*/ 124366 h 124560"/>
                <a:gd name="connsiteX15" fmla="*/ 346252 w 455152"/>
                <a:gd name="connsiteY15" fmla="*/ 41816 h 124560"/>
                <a:gd name="connsiteX16" fmla="*/ 422452 w 455152"/>
                <a:gd name="connsiteY16" fmla="*/ 64041 h 124560"/>
                <a:gd name="connsiteX17" fmla="*/ 400227 w 455152"/>
                <a:gd name="connsiteY17" fmla="*/ 35466 h 124560"/>
                <a:gd name="connsiteX18" fmla="*/ 454202 w 455152"/>
                <a:gd name="connsiteY18" fmla="*/ 57691 h 124560"/>
                <a:gd name="connsiteX19" fmla="*/ 346252 w 455152"/>
                <a:gd name="connsiteY19" fmla="*/ 541 h 124560"/>
                <a:gd name="connsiteX20" fmla="*/ 222427 w 455152"/>
                <a:gd name="connsiteY20" fmla="*/ 29116 h 124560"/>
                <a:gd name="connsiteX21" fmla="*/ 146227 w 455152"/>
                <a:gd name="connsiteY21" fmla="*/ 32291 h 124560"/>
                <a:gd name="connsiteX22" fmla="*/ 95427 w 455152"/>
                <a:gd name="connsiteY22" fmla="*/ 48166 h 124560"/>
                <a:gd name="connsiteX23" fmla="*/ 177 w 455152"/>
                <a:gd name="connsiteY23" fmla="*/ 51341 h 1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5152" h="124560">
                  <a:moveTo>
                    <a:pt x="177" y="51341"/>
                  </a:moveTo>
                  <a:cubicBezTo>
                    <a:pt x="4410" y="48166"/>
                    <a:pt x="105481" y="30703"/>
                    <a:pt x="120827" y="29116"/>
                  </a:cubicBezTo>
                  <a:cubicBezTo>
                    <a:pt x="136173" y="27528"/>
                    <a:pt x="98073" y="34408"/>
                    <a:pt x="92252" y="41816"/>
                  </a:cubicBezTo>
                  <a:cubicBezTo>
                    <a:pt x="86431" y="49224"/>
                    <a:pt x="76377" y="73566"/>
                    <a:pt x="85902" y="73566"/>
                  </a:cubicBezTo>
                  <a:cubicBezTo>
                    <a:pt x="95427" y="73566"/>
                    <a:pt x="142523" y="39170"/>
                    <a:pt x="149402" y="41816"/>
                  </a:cubicBezTo>
                  <a:cubicBezTo>
                    <a:pt x="156281" y="44462"/>
                    <a:pt x="123473" y="87324"/>
                    <a:pt x="127177" y="89441"/>
                  </a:cubicBezTo>
                  <a:cubicBezTo>
                    <a:pt x="130881" y="91558"/>
                    <a:pt x="150460" y="57162"/>
                    <a:pt x="171627" y="54516"/>
                  </a:cubicBezTo>
                  <a:cubicBezTo>
                    <a:pt x="192794" y="51870"/>
                    <a:pt x="245181" y="74095"/>
                    <a:pt x="254177" y="73566"/>
                  </a:cubicBezTo>
                  <a:cubicBezTo>
                    <a:pt x="263173" y="73037"/>
                    <a:pt x="217665" y="50812"/>
                    <a:pt x="225602" y="51341"/>
                  </a:cubicBezTo>
                  <a:cubicBezTo>
                    <a:pt x="233540" y="51870"/>
                    <a:pt x="291219" y="77799"/>
                    <a:pt x="301802" y="76741"/>
                  </a:cubicBezTo>
                  <a:cubicBezTo>
                    <a:pt x="312385" y="75683"/>
                    <a:pt x="284869" y="47637"/>
                    <a:pt x="289102" y="44991"/>
                  </a:cubicBezTo>
                  <a:cubicBezTo>
                    <a:pt x="293335" y="42345"/>
                    <a:pt x="319794" y="61395"/>
                    <a:pt x="327202" y="60866"/>
                  </a:cubicBezTo>
                  <a:cubicBezTo>
                    <a:pt x="334610" y="60337"/>
                    <a:pt x="326673" y="41287"/>
                    <a:pt x="333552" y="41816"/>
                  </a:cubicBezTo>
                  <a:cubicBezTo>
                    <a:pt x="340431" y="42345"/>
                    <a:pt x="352073" y="50283"/>
                    <a:pt x="368477" y="64041"/>
                  </a:cubicBezTo>
                  <a:cubicBezTo>
                    <a:pt x="384881" y="77799"/>
                    <a:pt x="435681" y="128070"/>
                    <a:pt x="431977" y="124366"/>
                  </a:cubicBezTo>
                  <a:cubicBezTo>
                    <a:pt x="428273" y="120662"/>
                    <a:pt x="347839" y="51870"/>
                    <a:pt x="346252" y="41816"/>
                  </a:cubicBezTo>
                  <a:cubicBezTo>
                    <a:pt x="344665" y="31762"/>
                    <a:pt x="413456" y="65099"/>
                    <a:pt x="422452" y="64041"/>
                  </a:cubicBezTo>
                  <a:cubicBezTo>
                    <a:pt x="431448" y="62983"/>
                    <a:pt x="394936" y="36524"/>
                    <a:pt x="400227" y="35466"/>
                  </a:cubicBezTo>
                  <a:cubicBezTo>
                    <a:pt x="405518" y="34408"/>
                    <a:pt x="463198" y="63512"/>
                    <a:pt x="454202" y="57691"/>
                  </a:cubicBezTo>
                  <a:cubicBezTo>
                    <a:pt x="445206" y="51870"/>
                    <a:pt x="384881" y="5303"/>
                    <a:pt x="346252" y="541"/>
                  </a:cubicBezTo>
                  <a:cubicBezTo>
                    <a:pt x="307623" y="-4221"/>
                    <a:pt x="255764" y="23824"/>
                    <a:pt x="222427" y="29116"/>
                  </a:cubicBezTo>
                  <a:cubicBezTo>
                    <a:pt x="189090" y="34408"/>
                    <a:pt x="167394" y="29116"/>
                    <a:pt x="146227" y="32291"/>
                  </a:cubicBezTo>
                  <a:cubicBezTo>
                    <a:pt x="125060" y="35466"/>
                    <a:pt x="122415" y="44991"/>
                    <a:pt x="95427" y="48166"/>
                  </a:cubicBezTo>
                  <a:cubicBezTo>
                    <a:pt x="68439" y="51341"/>
                    <a:pt x="-4056" y="54516"/>
                    <a:pt x="177" y="51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010442BB-2728-461D-6356-640577596341}"/>
                </a:ext>
              </a:extLst>
            </p:cNvPr>
            <p:cNvSpPr/>
            <p:nvPr/>
          </p:nvSpPr>
          <p:spPr>
            <a:xfrm>
              <a:off x="5171753" y="2092034"/>
              <a:ext cx="235770" cy="41576"/>
            </a:xfrm>
            <a:custGeom>
              <a:avLst/>
              <a:gdLst>
                <a:gd name="connsiteX0" fmla="*/ 322 w 235770"/>
                <a:gd name="connsiteY0" fmla="*/ 6641 h 41576"/>
                <a:gd name="connsiteX1" fmla="*/ 130497 w 235770"/>
                <a:gd name="connsiteY1" fmla="*/ 12991 h 41576"/>
                <a:gd name="connsiteX2" fmla="*/ 235272 w 235770"/>
                <a:gd name="connsiteY2" fmla="*/ 41566 h 41576"/>
                <a:gd name="connsiteX3" fmla="*/ 168597 w 235770"/>
                <a:gd name="connsiteY3" fmla="*/ 16166 h 41576"/>
                <a:gd name="connsiteX4" fmla="*/ 133672 w 235770"/>
                <a:gd name="connsiteY4" fmla="*/ 6641 h 41576"/>
                <a:gd name="connsiteX5" fmla="*/ 95572 w 235770"/>
                <a:gd name="connsiteY5" fmla="*/ 291 h 41576"/>
                <a:gd name="connsiteX6" fmla="*/ 322 w 235770"/>
                <a:gd name="connsiteY6" fmla="*/ 6641 h 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70" h="41576">
                  <a:moveTo>
                    <a:pt x="322" y="6641"/>
                  </a:moveTo>
                  <a:cubicBezTo>
                    <a:pt x="6143" y="8758"/>
                    <a:pt x="91339" y="7170"/>
                    <a:pt x="130497" y="12991"/>
                  </a:cubicBezTo>
                  <a:cubicBezTo>
                    <a:pt x="169655" y="18812"/>
                    <a:pt x="228922" y="41037"/>
                    <a:pt x="235272" y="41566"/>
                  </a:cubicBezTo>
                  <a:cubicBezTo>
                    <a:pt x="241622" y="42095"/>
                    <a:pt x="185530" y="21987"/>
                    <a:pt x="168597" y="16166"/>
                  </a:cubicBezTo>
                  <a:cubicBezTo>
                    <a:pt x="151664" y="10345"/>
                    <a:pt x="145843" y="9287"/>
                    <a:pt x="133672" y="6641"/>
                  </a:cubicBezTo>
                  <a:cubicBezTo>
                    <a:pt x="121501" y="3995"/>
                    <a:pt x="122030" y="-1297"/>
                    <a:pt x="95572" y="291"/>
                  </a:cubicBezTo>
                  <a:cubicBezTo>
                    <a:pt x="69114" y="1878"/>
                    <a:pt x="-5499" y="4524"/>
                    <a:pt x="322" y="6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D18B812-5D81-E89C-825F-4F33A8FB2197}"/>
                </a:ext>
              </a:extLst>
            </p:cNvPr>
            <p:cNvSpPr/>
            <p:nvPr/>
          </p:nvSpPr>
          <p:spPr>
            <a:xfrm>
              <a:off x="5140221" y="2076802"/>
              <a:ext cx="302776" cy="174273"/>
            </a:xfrm>
            <a:custGeom>
              <a:avLst/>
              <a:gdLst>
                <a:gd name="connsiteX0" fmla="*/ 38204 w 302776"/>
                <a:gd name="connsiteY0" fmla="*/ 5998 h 174273"/>
                <a:gd name="connsiteX1" fmla="*/ 3279 w 302776"/>
                <a:gd name="connsiteY1" fmla="*/ 88548 h 174273"/>
                <a:gd name="connsiteX2" fmla="*/ 3279 w 302776"/>
                <a:gd name="connsiteY2" fmla="*/ 123473 h 174273"/>
                <a:gd name="connsiteX3" fmla="*/ 19154 w 302776"/>
                <a:gd name="connsiteY3" fmla="*/ 158398 h 174273"/>
                <a:gd name="connsiteX4" fmla="*/ 82654 w 302776"/>
                <a:gd name="connsiteY4" fmla="*/ 174273 h 174273"/>
                <a:gd name="connsiteX5" fmla="*/ 193779 w 302776"/>
                <a:gd name="connsiteY5" fmla="*/ 158398 h 174273"/>
                <a:gd name="connsiteX6" fmla="*/ 212829 w 302776"/>
                <a:gd name="connsiteY6" fmla="*/ 117123 h 174273"/>
                <a:gd name="connsiteX7" fmla="*/ 203304 w 302776"/>
                <a:gd name="connsiteY7" fmla="*/ 50448 h 174273"/>
                <a:gd name="connsiteX8" fmla="*/ 301729 w 302776"/>
                <a:gd name="connsiteY8" fmla="*/ 98073 h 174273"/>
                <a:gd name="connsiteX9" fmla="*/ 250929 w 302776"/>
                <a:gd name="connsiteY9" fmla="*/ 25048 h 174273"/>
                <a:gd name="connsiteX10" fmla="*/ 184254 w 302776"/>
                <a:gd name="connsiteY10" fmla="*/ 5998 h 174273"/>
                <a:gd name="connsiteX11" fmla="*/ 127104 w 302776"/>
                <a:gd name="connsiteY11" fmla="*/ 5998 h 174273"/>
                <a:gd name="connsiteX12" fmla="*/ 38204 w 302776"/>
                <a:gd name="connsiteY12" fmla="*/ 5998 h 1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776" h="174273">
                  <a:moveTo>
                    <a:pt x="38204" y="5998"/>
                  </a:moveTo>
                  <a:cubicBezTo>
                    <a:pt x="17566" y="19756"/>
                    <a:pt x="9100" y="68969"/>
                    <a:pt x="3279" y="88548"/>
                  </a:cubicBezTo>
                  <a:cubicBezTo>
                    <a:pt x="-2542" y="108127"/>
                    <a:pt x="633" y="111831"/>
                    <a:pt x="3279" y="123473"/>
                  </a:cubicBezTo>
                  <a:cubicBezTo>
                    <a:pt x="5925" y="135115"/>
                    <a:pt x="5925" y="149931"/>
                    <a:pt x="19154" y="158398"/>
                  </a:cubicBezTo>
                  <a:cubicBezTo>
                    <a:pt x="32383" y="166865"/>
                    <a:pt x="53550" y="174273"/>
                    <a:pt x="82654" y="174273"/>
                  </a:cubicBezTo>
                  <a:cubicBezTo>
                    <a:pt x="111758" y="174273"/>
                    <a:pt x="172083" y="167923"/>
                    <a:pt x="193779" y="158398"/>
                  </a:cubicBezTo>
                  <a:cubicBezTo>
                    <a:pt x="215475" y="148873"/>
                    <a:pt x="211242" y="135115"/>
                    <a:pt x="212829" y="117123"/>
                  </a:cubicBezTo>
                  <a:cubicBezTo>
                    <a:pt x="214417" y="99131"/>
                    <a:pt x="188487" y="53623"/>
                    <a:pt x="203304" y="50448"/>
                  </a:cubicBezTo>
                  <a:cubicBezTo>
                    <a:pt x="218121" y="47273"/>
                    <a:pt x="293792" y="102306"/>
                    <a:pt x="301729" y="98073"/>
                  </a:cubicBezTo>
                  <a:cubicBezTo>
                    <a:pt x="309666" y="93840"/>
                    <a:pt x="270508" y="40394"/>
                    <a:pt x="250929" y="25048"/>
                  </a:cubicBezTo>
                  <a:cubicBezTo>
                    <a:pt x="231350" y="9702"/>
                    <a:pt x="204892" y="9173"/>
                    <a:pt x="184254" y="5998"/>
                  </a:cubicBezTo>
                  <a:cubicBezTo>
                    <a:pt x="163617" y="2823"/>
                    <a:pt x="151975" y="5469"/>
                    <a:pt x="127104" y="5998"/>
                  </a:cubicBezTo>
                  <a:cubicBezTo>
                    <a:pt x="102233" y="6527"/>
                    <a:pt x="58842" y="-7760"/>
                    <a:pt x="38204" y="59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月 13">
              <a:extLst>
                <a:ext uri="{FF2B5EF4-FFF2-40B4-BE49-F238E27FC236}">
                  <a16:creationId xmlns:a16="http://schemas.microsoft.com/office/drawing/2014/main" id="{7A8CFB03-D656-7239-3390-CD00FF7C4399}"/>
                </a:ext>
              </a:extLst>
            </p:cNvPr>
            <p:cNvSpPr/>
            <p:nvPr/>
          </p:nvSpPr>
          <p:spPr>
            <a:xfrm rot="4727588">
              <a:off x="5179735" y="2106290"/>
              <a:ext cx="77975" cy="82909"/>
            </a:xfrm>
            <a:prstGeom prst="moon">
              <a:avLst>
                <a:gd name="adj" fmla="val 843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49BF9697-A073-F3CB-C4DD-B6B5325ACC4B}"/>
                </a:ext>
              </a:extLst>
            </p:cNvPr>
            <p:cNvSpPr/>
            <p:nvPr/>
          </p:nvSpPr>
          <p:spPr>
            <a:xfrm>
              <a:off x="5353034" y="2171674"/>
              <a:ext cx="143674" cy="66714"/>
            </a:xfrm>
            <a:custGeom>
              <a:avLst/>
              <a:gdLst>
                <a:gd name="connsiteX0" fmla="*/ 142891 w 143674"/>
                <a:gd name="connsiteY0" fmla="*/ 26 h 66714"/>
                <a:gd name="connsiteX1" fmla="*/ 57166 w 143674"/>
                <a:gd name="connsiteY1" fmla="*/ 41301 h 66714"/>
                <a:gd name="connsiteX2" fmla="*/ 16 w 143674"/>
                <a:gd name="connsiteY2" fmla="*/ 66701 h 66714"/>
                <a:gd name="connsiteX3" fmla="*/ 50816 w 143674"/>
                <a:gd name="connsiteY3" fmla="*/ 38126 h 66714"/>
                <a:gd name="connsiteX4" fmla="*/ 3191 w 143674"/>
                <a:gd name="connsiteY4" fmla="*/ 47651 h 66714"/>
                <a:gd name="connsiteX5" fmla="*/ 142891 w 143674"/>
                <a:gd name="connsiteY5" fmla="*/ 26 h 6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74" h="66714">
                  <a:moveTo>
                    <a:pt x="142891" y="26"/>
                  </a:moveTo>
                  <a:cubicBezTo>
                    <a:pt x="151887" y="-1032"/>
                    <a:pt x="80978" y="30189"/>
                    <a:pt x="57166" y="41301"/>
                  </a:cubicBezTo>
                  <a:cubicBezTo>
                    <a:pt x="33353" y="52414"/>
                    <a:pt x="1074" y="67230"/>
                    <a:pt x="16" y="66701"/>
                  </a:cubicBezTo>
                  <a:cubicBezTo>
                    <a:pt x="-1042" y="66172"/>
                    <a:pt x="50287" y="41301"/>
                    <a:pt x="50816" y="38126"/>
                  </a:cubicBezTo>
                  <a:cubicBezTo>
                    <a:pt x="51345" y="34951"/>
                    <a:pt x="-6863" y="54001"/>
                    <a:pt x="3191" y="47651"/>
                  </a:cubicBezTo>
                  <a:cubicBezTo>
                    <a:pt x="13245" y="41301"/>
                    <a:pt x="133895" y="1084"/>
                    <a:pt x="142891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B08AE16-411D-9FC9-A9A9-79B89B7D9131}"/>
                </a:ext>
              </a:extLst>
            </p:cNvPr>
            <p:cNvSpPr/>
            <p:nvPr/>
          </p:nvSpPr>
          <p:spPr>
            <a:xfrm>
              <a:off x="4976665" y="2234156"/>
              <a:ext cx="441504" cy="72989"/>
            </a:xfrm>
            <a:custGeom>
              <a:avLst/>
              <a:gdLst>
                <a:gd name="connsiteX0" fmla="*/ 1735 w 441504"/>
                <a:gd name="connsiteY0" fmla="*/ 1044 h 72989"/>
                <a:gd name="connsiteX1" fmla="*/ 255735 w 441504"/>
                <a:gd name="connsiteY1" fmla="*/ 70894 h 72989"/>
                <a:gd name="connsiteX2" fmla="*/ 195410 w 441504"/>
                <a:gd name="connsiteY2" fmla="*/ 55019 h 72989"/>
                <a:gd name="connsiteX3" fmla="*/ 312885 w 441504"/>
                <a:gd name="connsiteY3" fmla="*/ 58194 h 72989"/>
                <a:gd name="connsiteX4" fmla="*/ 255735 w 441504"/>
                <a:gd name="connsiteY4" fmla="*/ 55019 h 72989"/>
                <a:gd name="connsiteX5" fmla="*/ 439885 w 441504"/>
                <a:gd name="connsiteY5" fmla="*/ 39144 h 72989"/>
                <a:gd name="connsiteX6" fmla="*/ 341460 w 441504"/>
                <a:gd name="connsiteY6" fmla="*/ 45494 h 72989"/>
                <a:gd name="connsiteX7" fmla="*/ 268435 w 441504"/>
                <a:gd name="connsiteY7" fmla="*/ 55019 h 72989"/>
                <a:gd name="connsiteX8" fmla="*/ 227160 w 441504"/>
                <a:gd name="connsiteY8" fmla="*/ 55019 h 72989"/>
                <a:gd name="connsiteX9" fmla="*/ 163660 w 441504"/>
                <a:gd name="connsiteY9" fmla="*/ 29619 h 72989"/>
                <a:gd name="connsiteX10" fmla="*/ 230335 w 441504"/>
                <a:gd name="connsiteY10" fmla="*/ 61369 h 72989"/>
                <a:gd name="connsiteX11" fmla="*/ 208110 w 441504"/>
                <a:gd name="connsiteY11" fmla="*/ 58194 h 72989"/>
                <a:gd name="connsiteX12" fmla="*/ 239860 w 441504"/>
                <a:gd name="connsiteY12" fmla="*/ 51844 h 72989"/>
                <a:gd name="connsiteX13" fmla="*/ 147785 w 441504"/>
                <a:gd name="connsiteY13" fmla="*/ 29619 h 72989"/>
                <a:gd name="connsiteX14" fmla="*/ 1735 w 441504"/>
                <a:gd name="connsiteY14" fmla="*/ 1044 h 7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504" h="72989">
                  <a:moveTo>
                    <a:pt x="1735" y="1044"/>
                  </a:moveTo>
                  <a:cubicBezTo>
                    <a:pt x="19727" y="7923"/>
                    <a:pt x="223456" y="61898"/>
                    <a:pt x="255735" y="70894"/>
                  </a:cubicBezTo>
                  <a:cubicBezTo>
                    <a:pt x="288014" y="79890"/>
                    <a:pt x="185885" y="57136"/>
                    <a:pt x="195410" y="55019"/>
                  </a:cubicBezTo>
                  <a:cubicBezTo>
                    <a:pt x="204935" y="52902"/>
                    <a:pt x="302831" y="58194"/>
                    <a:pt x="312885" y="58194"/>
                  </a:cubicBezTo>
                  <a:cubicBezTo>
                    <a:pt x="322939" y="58194"/>
                    <a:pt x="234568" y="58194"/>
                    <a:pt x="255735" y="55019"/>
                  </a:cubicBezTo>
                  <a:cubicBezTo>
                    <a:pt x="276902" y="51844"/>
                    <a:pt x="425598" y="40731"/>
                    <a:pt x="439885" y="39144"/>
                  </a:cubicBezTo>
                  <a:cubicBezTo>
                    <a:pt x="454172" y="37557"/>
                    <a:pt x="370035" y="42848"/>
                    <a:pt x="341460" y="45494"/>
                  </a:cubicBezTo>
                  <a:cubicBezTo>
                    <a:pt x="312885" y="48140"/>
                    <a:pt x="287485" y="53432"/>
                    <a:pt x="268435" y="55019"/>
                  </a:cubicBezTo>
                  <a:cubicBezTo>
                    <a:pt x="249385" y="56606"/>
                    <a:pt x="244622" y="59252"/>
                    <a:pt x="227160" y="55019"/>
                  </a:cubicBezTo>
                  <a:cubicBezTo>
                    <a:pt x="209698" y="50786"/>
                    <a:pt x="163131" y="28561"/>
                    <a:pt x="163660" y="29619"/>
                  </a:cubicBezTo>
                  <a:cubicBezTo>
                    <a:pt x="164189" y="30677"/>
                    <a:pt x="222927" y="56607"/>
                    <a:pt x="230335" y="61369"/>
                  </a:cubicBezTo>
                  <a:cubicBezTo>
                    <a:pt x="237743" y="66132"/>
                    <a:pt x="206523" y="59781"/>
                    <a:pt x="208110" y="58194"/>
                  </a:cubicBezTo>
                  <a:cubicBezTo>
                    <a:pt x="209697" y="56607"/>
                    <a:pt x="249914" y="56607"/>
                    <a:pt x="239860" y="51844"/>
                  </a:cubicBezTo>
                  <a:cubicBezTo>
                    <a:pt x="229806" y="47082"/>
                    <a:pt x="184827" y="35969"/>
                    <a:pt x="147785" y="29619"/>
                  </a:cubicBezTo>
                  <a:cubicBezTo>
                    <a:pt x="110743" y="23269"/>
                    <a:pt x="-16257" y="-5835"/>
                    <a:pt x="1735" y="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83CFCAC-11B0-BA78-796D-13CF53F79A3B}"/>
                </a:ext>
              </a:extLst>
            </p:cNvPr>
            <p:cNvSpPr/>
            <p:nvPr/>
          </p:nvSpPr>
          <p:spPr>
            <a:xfrm>
              <a:off x="4975214" y="2263518"/>
              <a:ext cx="428663" cy="92483"/>
            </a:xfrm>
            <a:custGeom>
              <a:avLst/>
              <a:gdLst>
                <a:gd name="connsiteX0" fmla="*/ 11 w 428663"/>
                <a:gd name="connsiteY0" fmla="*/ 257 h 92483"/>
                <a:gd name="connsiteX1" fmla="*/ 200036 w 428663"/>
                <a:gd name="connsiteY1" fmla="*/ 76457 h 92483"/>
                <a:gd name="connsiteX2" fmla="*/ 180986 w 428663"/>
                <a:gd name="connsiteY2" fmla="*/ 57407 h 92483"/>
                <a:gd name="connsiteX3" fmla="*/ 301636 w 428663"/>
                <a:gd name="connsiteY3" fmla="*/ 92332 h 92483"/>
                <a:gd name="connsiteX4" fmla="*/ 269886 w 428663"/>
                <a:gd name="connsiteY4" fmla="*/ 70107 h 92483"/>
                <a:gd name="connsiteX5" fmla="*/ 352436 w 428663"/>
                <a:gd name="connsiteY5" fmla="*/ 70107 h 92483"/>
                <a:gd name="connsiteX6" fmla="*/ 428636 w 428663"/>
                <a:gd name="connsiteY6" fmla="*/ 54232 h 92483"/>
                <a:gd name="connsiteX7" fmla="*/ 361961 w 428663"/>
                <a:gd name="connsiteY7" fmla="*/ 66932 h 92483"/>
                <a:gd name="connsiteX8" fmla="*/ 269886 w 428663"/>
                <a:gd name="connsiteY8" fmla="*/ 82807 h 92483"/>
                <a:gd name="connsiteX9" fmla="*/ 149236 w 428663"/>
                <a:gd name="connsiteY9" fmla="*/ 51057 h 92483"/>
                <a:gd name="connsiteX10" fmla="*/ 190511 w 428663"/>
                <a:gd name="connsiteY10" fmla="*/ 51057 h 92483"/>
                <a:gd name="connsiteX11" fmla="*/ 11 w 428663"/>
                <a:gd name="connsiteY11" fmla="*/ 257 h 9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663" h="92483">
                  <a:moveTo>
                    <a:pt x="11" y="257"/>
                  </a:moveTo>
                  <a:cubicBezTo>
                    <a:pt x="1598" y="4490"/>
                    <a:pt x="169874" y="66932"/>
                    <a:pt x="200036" y="76457"/>
                  </a:cubicBezTo>
                  <a:cubicBezTo>
                    <a:pt x="230198" y="85982"/>
                    <a:pt x="164053" y="54761"/>
                    <a:pt x="180986" y="57407"/>
                  </a:cubicBezTo>
                  <a:cubicBezTo>
                    <a:pt x="197919" y="60053"/>
                    <a:pt x="286819" y="90215"/>
                    <a:pt x="301636" y="92332"/>
                  </a:cubicBezTo>
                  <a:cubicBezTo>
                    <a:pt x="316453" y="94449"/>
                    <a:pt x="261419" y="73811"/>
                    <a:pt x="269886" y="70107"/>
                  </a:cubicBezTo>
                  <a:cubicBezTo>
                    <a:pt x="278353" y="66403"/>
                    <a:pt x="325978" y="72753"/>
                    <a:pt x="352436" y="70107"/>
                  </a:cubicBezTo>
                  <a:cubicBezTo>
                    <a:pt x="378894" y="67461"/>
                    <a:pt x="427049" y="54761"/>
                    <a:pt x="428636" y="54232"/>
                  </a:cubicBezTo>
                  <a:cubicBezTo>
                    <a:pt x="430223" y="53703"/>
                    <a:pt x="361961" y="66932"/>
                    <a:pt x="361961" y="66932"/>
                  </a:cubicBezTo>
                  <a:cubicBezTo>
                    <a:pt x="335503" y="71694"/>
                    <a:pt x="305340" y="85453"/>
                    <a:pt x="269886" y="82807"/>
                  </a:cubicBezTo>
                  <a:cubicBezTo>
                    <a:pt x="234432" y="80161"/>
                    <a:pt x="162465" y="56349"/>
                    <a:pt x="149236" y="51057"/>
                  </a:cubicBezTo>
                  <a:cubicBezTo>
                    <a:pt x="136007" y="45765"/>
                    <a:pt x="215382" y="56878"/>
                    <a:pt x="190511" y="51057"/>
                  </a:cubicBezTo>
                  <a:cubicBezTo>
                    <a:pt x="165640" y="45236"/>
                    <a:pt x="-1576" y="-3976"/>
                    <a:pt x="11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1E66B09-00CC-9E65-C077-7D9F96A17E35}"/>
                </a:ext>
              </a:extLst>
            </p:cNvPr>
            <p:cNvSpPr/>
            <p:nvPr/>
          </p:nvSpPr>
          <p:spPr>
            <a:xfrm>
              <a:off x="5346323" y="2112426"/>
              <a:ext cx="264930" cy="79816"/>
            </a:xfrm>
            <a:custGeom>
              <a:avLst/>
              <a:gdLst>
                <a:gd name="connsiteX0" fmla="*/ 377 w 264930"/>
                <a:gd name="connsiteY0" fmla="*/ 2124 h 79816"/>
                <a:gd name="connsiteX1" fmla="*/ 187702 w 264930"/>
                <a:gd name="connsiteY1" fmla="*/ 78324 h 79816"/>
                <a:gd name="connsiteX2" fmla="*/ 114677 w 264930"/>
                <a:gd name="connsiteY2" fmla="*/ 52924 h 79816"/>
                <a:gd name="connsiteX3" fmla="*/ 171827 w 264930"/>
                <a:gd name="connsiteY3" fmla="*/ 56099 h 79816"/>
                <a:gd name="connsiteX4" fmla="*/ 263902 w 264930"/>
                <a:gd name="connsiteY4" fmla="*/ 37049 h 79816"/>
                <a:gd name="connsiteX5" fmla="*/ 219452 w 264930"/>
                <a:gd name="connsiteY5" fmla="*/ 30699 h 79816"/>
                <a:gd name="connsiteX6" fmla="*/ 190877 w 264930"/>
                <a:gd name="connsiteY6" fmla="*/ 37049 h 79816"/>
                <a:gd name="connsiteX7" fmla="*/ 140077 w 264930"/>
                <a:gd name="connsiteY7" fmla="*/ 21174 h 79816"/>
                <a:gd name="connsiteX8" fmla="*/ 377 w 264930"/>
                <a:gd name="connsiteY8" fmla="*/ 2124 h 7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930" h="79816">
                  <a:moveTo>
                    <a:pt x="377" y="2124"/>
                  </a:moveTo>
                  <a:cubicBezTo>
                    <a:pt x="8314" y="11649"/>
                    <a:pt x="168652" y="69857"/>
                    <a:pt x="187702" y="78324"/>
                  </a:cubicBezTo>
                  <a:cubicBezTo>
                    <a:pt x="206752" y="86791"/>
                    <a:pt x="117323" y="56628"/>
                    <a:pt x="114677" y="52924"/>
                  </a:cubicBezTo>
                  <a:cubicBezTo>
                    <a:pt x="112031" y="49220"/>
                    <a:pt x="146956" y="58745"/>
                    <a:pt x="171827" y="56099"/>
                  </a:cubicBezTo>
                  <a:cubicBezTo>
                    <a:pt x="196698" y="53453"/>
                    <a:pt x="255965" y="41282"/>
                    <a:pt x="263902" y="37049"/>
                  </a:cubicBezTo>
                  <a:cubicBezTo>
                    <a:pt x="271839" y="32816"/>
                    <a:pt x="231623" y="30699"/>
                    <a:pt x="219452" y="30699"/>
                  </a:cubicBezTo>
                  <a:cubicBezTo>
                    <a:pt x="207281" y="30699"/>
                    <a:pt x="204106" y="38636"/>
                    <a:pt x="190877" y="37049"/>
                  </a:cubicBezTo>
                  <a:cubicBezTo>
                    <a:pt x="177648" y="35462"/>
                    <a:pt x="168123" y="24349"/>
                    <a:pt x="140077" y="21174"/>
                  </a:cubicBezTo>
                  <a:cubicBezTo>
                    <a:pt x="112031" y="17999"/>
                    <a:pt x="-7560" y="-7401"/>
                    <a:pt x="377" y="2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A2387D3-1C7C-D6F0-57BF-2561CB6C0CB9}"/>
                </a:ext>
              </a:extLst>
            </p:cNvPr>
            <p:cNvSpPr/>
            <p:nvPr/>
          </p:nvSpPr>
          <p:spPr>
            <a:xfrm>
              <a:off x="4974835" y="1976989"/>
              <a:ext cx="439220" cy="185241"/>
            </a:xfrm>
            <a:custGeom>
              <a:avLst/>
              <a:gdLst>
                <a:gd name="connsiteX0" fmla="*/ 390 w 439220"/>
                <a:gd name="connsiteY0" fmla="*/ 185186 h 185241"/>
                <a:gd name="connsiteX1" fmla="*/ 114690 w 439220"/>
                <a:gd name="connsiteY1" fmla="*/ 58186 h 185241"/>
                <a:gd name="connsiteX2" fmla="*/ 260740 w 439220"/>
                <a:gd name="connsiteY2" fmla="*/ 1036 h 185241"/>
                <a:gd name="connsiteX3" fmla="*/ 225815 w 439220"/>
                <a:gd name="connsiteY3" fmla="*/ 20086 h 185241"/>
                <a:gd name="connsiteX4" fmla="*/ 302015 w 439220"/>
                <a:gd name="connsiteY4" fmla="*/ 4211 h 185241"/>
                <a:gd name="connsiteX5" fmla="*/ 438540 w 439220"/>
                <a:gd name="connsiteY5" fmla="*/ 48661 h 185241"/>
                <a:gd name="connsiteX6" fmla="*/ 349640 w 439220"/>
                <a:gd name="connsiteY6" fmla="*/ 23261 h 185241"/>
                <a:gd name="connsiteX7" fmla="*/ 238515 w 439220"/>
                <a:gd name="connsiteY7" fmla="*/ 13736 h 185241"/>
                <a:gd name="connsiteX8" fmla="*/ 114690 w 439220"/>
                <a:gd name="connsiteY8" fmla="*/ 26436 h 185241"/>
                <a:gd name="connsiteX9" fmla="*/ 162315 w 439220"/>
                <a:gd name="connsiteY9" fmla="*/ 39136 h 185241"/>
                <a:gd name="connsiteX10" fmla="*/ 79765 w 439220"/>
                <a:gd name="connsiteY10" fmla="*/ 74061 h 185241"/>
                <a:gd name="connsiteX11" fmla="*/ 390 w 439220"/>
                <a:gd name="connsiteY11" fmla="*/ 185186 h 18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220" h="185241">
                  <a:moveTo>
                    <a:pt x="390" y="185186"/>
                  </a:moveTo>
                  <a:cubicBezTo>
                    <a:pt x="6211" y="182540"/>
                    <a:pt x="71298" y="88878"/>
                    <a:pt x="114690" y="58186"/>
                  </a:cubicBezTo>
                  <a:cubicBezTo>
                    <a:pt x="158082" y="27494"/>
                    <a:pt x="242219" y="7386"/>
                    <a:pt x="260740" y="1036"/>
                  </a:cubicBezTo>
                  <a:cubicBezTo>
                    <a:pt x="279261" y="-5314"/>
                    <a:pt x="218936" y="19557"/>
                    <a:pt x="225815" y="20086"/>
                  </a:cubicBezTo>
                  <a:cubicBezTo>
                    <a:pt x="232694" y="20615"/>
                    <a:pt x="266561" y="-551"/>
                    <a:pt x="302015" y="4211"/>
                  </a:cubicBezTo>
                  <a:cubicBezTo>
                    <a:pt x="337469" y="8973"/>
                    <a:pt x="430602" y="45486"/>
                    <a:pt x="438540" y="48661"/>
                  </a:cubicBezTo>
                  <a:cubicBezTo>
                    <a:pt x="446478" y="51836"/>
                    <a:pt x="382977" y="29082"/>
                    <a:pt x="349640" y="23261"/>
                  </a:cubicBezTo>
                  <a:cubicBezTo>
                    <a:pt x="316303" y="17440"/>
                    <a:pt x="277673" y="13207"/>
                    <a:pt x="238515" y="13736"/>
                  </a:cubicBezTo>
                  <a:cubicBezTo>
                    <a:pt x="199357" y="14265"/>
                    <a:pt x="127390" y="22203"/>
                    <a:pt x="114690" y="26436"/>
                  </a:cubicBezTo>
                  <a:cubicBezTo>
                    <a:pt x="101990" y="30669"/>
                    <a:pt x="168136" y="31199"/>
                    <a:pt x="162315" y="39136"/>
                  </a:cubicBezTo>
                  <a:cubicBezTo>
                    <a:pt x="156494" y="47073"/>
                    <a:pt x="104107" y="53424"/>
                    <a:pt x="79765" y="74061"/>
                  </a:cubicBezTo>
                  <a:cubicBezTo>
                    <a:pt x="55423" y="94698"/>
                    <a:pt x="-5431" y="187832"/>
                    <a:pt x="390" y="185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3C69ECB1-54C6-E537-9BAB-D1C7829B13FA}"/>
                </a:ext>
              </a:extLst>
            </p:cNvPr>
            <p:cNvSpPr/>
            <p:nvPr/>
          </p:nvSpPr>
          <p:spPr>
            <a:xfrm>
              <a:off x="5250870" y="2197075"/>
              <a:ext cx="299419" cy="153307"/>
            </a:xfrm>
            <a:custGeom>
              <a:avLst/>
              <a:gdLst>
                <a:gd name="connsiteX0" fmla="*/ 580 w 299419"/>
                <a:gd name="connsiteY0" fmla="*/ 152425 h 153307"/>
                <a:gd name="connsiteX1" fmla="*/ 156155 w 299419"/>
                <a:gd name="connsiteY1" fmla="*/ 133375 h 153307"/>
                <a:gd name="connsiteX2" fmla="*/ 152980 w 299419"/>
                <a:gd name="connsiteY2" fmla="*/ 146075 h 153307"/>
                <a:gd name="connsiteX3" fmla="*/ 216480 w 299419"/>
                <a:gd name="connsiteY3" fmla="*/ 98450 h 153307"/>
                <a:gd name="connsiteX4" fmla="*/ 194255 w 299419"/>
                <a:gd name="connsiteY4" fmla="*/ 117500 h 153307"/>
                <a:gd name="connsiteX5" fmla="*/ 229180 w 299419"/>
                <a:gd name="connsiteY5" fmla="*/ 12725 h 153307"/>
                <a:gd name="connsiteX6" fmla="*/ 222830 w 299419"/>
                <a:gd name="connsiteY6" fmla="*/ 38125 h 153307"/>
                <a:gd name="connsiteX7" fmla="*/ 299030 w 299419"/>
                <a:gd name="connsiteY7" fmla="*/ 82575 h 153307"/>
                <a:gd name="connsiteX8" fmla="*/ 251405 w 299419"/>
                <a:gd name="connsiteY8" fmla="*/ 44475 h 153307"/>
                <a:gd name="connsiteX9" fmla="*/ 226005 w 299419"/>
                <a:gd name="connsiteY9" fmla="*/ 25 h 153307"/>
                <a:gd name="connsiteX10" fmla="*/ 210130 w 299419"/>
                <a:gd name="connsiteY10" fmla="*/ 50825 h 153307"/>
                <a:gd name="connsiteX11" fmla="*/ 200605 w 299419"/>
                <a:gd name="connsiteY11" fmla="*/ 95275 h 153307"/>
                <a:gd name="connsiteX12" fmla="*/ 111705 w 299419"/>
                <a:gd name="connsiteY12" fmla="*/ 111150 h 153307"/>
                <a:gd name="connsiteX13" fmla="*/ 226005 w 299419"/>
                <a:gd name="connsiteY13" fmla="*/ 98450 h 153307"/>
                <a:gd name="connsiteX14" fmla="*/ 580 w 299419"/>
                <a:gd name="connsiteY14" fmla="*/ 152425 h 15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19" h="153307">
                  <a:moveTo>
                    <a:pt x="580" y="152425"/>
                  </a:moveTo>
                  <a:cubicBezTo>
                    <a:pt x="-11062" y="158246"/>
                    <a:pt x="156155" y="133375"/>
                    <a:pt x="156155" y="133375"/>
                  </a:cubicBezTo>
                  <a:cubicBezTo>
                    <a:pt x="181555" y="132317"/>
                    <a:pt x="142926" y="151896"/>
                    <a:pt x="152980" y="146075"/>
                  </a:cubicBezTo>
                  <a:cubicBezTo>
                    <a:pt x="163034" y="140254"/>
                    <a:pt x="209601" y="103212"/>
                    <a:pt x="216480" y="98450"/>
                  </a:cubicBezTo>
                  <a:cubicBezTo>
                    <a:pt x="223359" y="93688"/>
                    <a:pt x="192138" y="131787"/>
                    <a:pt x="194255" y="117500"/>
                  </a:cubicBezTo>
                  <a:cubicBezTo>
                    <a:pt x="196372" y="103212"/>
                    <a:pt x="224418" y="25954"/>
                    <a:pt x="229180" y="12725"/>
                  </a:cubicBezTo>
                  <a:cubicBezTo>
                    <a:pt x="233942" y="-504"/>
                    <a:pt x="211188" y="26483"/>
                    <a:pt x="222830" y="38125"/>
                  </a:cubicBezTo>
                  <a:cubicBezTo>
                    <a:pt x="234472" y="49767"/>
                    <a:pt x="294268" y="81517"/>
                    <a:pt x="299030" y="82575"/>
                  </a:cubicBezTo>
                  <a:cubicBezTo>
                    <a:pt x="303792" y="83633"/>
                    <a:pt x="263576" y="58233"/>
                    <a:pt x="251405" y="44475"/>
                  </a:cubicBezTo>
                  <a:cubicBezTo>
                    <a:pt x="239234" y="30717"/>
                    <a:pt x="232884" y="-1033"/>
                    <a:pt x="226005" y="25"/>
                  </a:cubicBezTo>
                  <a:cubicBezTo>
                    <a:pt x="219126" y="1083"/>
                    <a:pt x="214363" y="34950"/>
                    <a:pt x="210130" y="50825"/>
                  </a:cubicBezTo>
                  <a:cubicBezTo>
                    <a:pt x="205897" y="66700"/>
                    <a:pt x="217009" y="85221"/>
                    <a:pt x="200605" y="95275"/>
                  </a:cubicBezTo>
                  <a:cubicBezTo>
                    <a:pt x="184201" y="105329"/>
                    <a:pt x="107472" y="110621"/>
                    <a:pt x="111705" y="111150"/>
                  </a:cubicBezTo>
                  <a:cubicBezTo>
                    <a:pt x="115938" y="111679"/>
                    <a:pt x="248759" y="88396"/>
                    <a:pt x="226005" y="98450"/>
                  </a:cubicBezTo>
                  <a:cubicBezTo>
                    <a:pt x="203251" y="108504"/>
                    <a:pt x="12222" y="146604"/>
                    <a:pt x="580" y="152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1CA5AB2-AD23-05A7-156A-672A3C339ADD}"/>
                </a:ext>
              </a:extLst>
            </p:cNvPr>
            <p:cNvSpPr/>
            <p:nvPr/>
          </p:nvSpPr>
          <p:spPr>
            <a:xfrm>
              <a:off x="4859620" y="1701544"/>
              <a:ext cx="293565" cy="146331"/>
            </a:xfrm>
            <a:custGeom>
              <a:avLst/>
              <a:gdLst>
                <a:gd name="connsiteX0" fmla="*/ 55280 w 293565"/>
                <a:gd name="connsiteY0" fmla="*/ 256 h 146331"/>
                <a:gd name="connsiteX1" fmla="*/ 14005 w 293565"/>
                <a:gd name="connsiteY1" fmla="*/ 66931 h 146331"/>
                <a:gd name="connsiteX2" fmla="*/ 14005 w 293565"/>
                <a:gd name="connsiteY2" fmla="*/ 130431 h 146331"/>
                <a:gd name="connsiteX3" fmla="*/ 36230 w 293565"/>
                <a:gd name="connsiteY3" fmla="*/ 95506 h 146331"/>
                <a:gd name="connsiteX4" fmla="*/ 33055 w 293565"/>
                <a:gd name="connsiteY4" fmla="*/ 127256 h 146331"/>
                <a:gd name="connsiteX5" fmla="*/ 131480 w 293565"/>
                <a:gd name="connsiteY5" fmla="*/ 51056 h 146331"/>
                <a:gd name="connsiteX6" fmla="*/ 96555 w 293565"/>
                <a:gd name="connsiteY6" fmla="*/ 89156 h 146331"/>
                <a:gd name="connsiteX7" fmla="*/ 77505 w 293565"/>
                <a:gd name="connsiteY7" fmla="*/ 130431 h 146331"/>
                <a:gd name="connsiteX8" fmla="*/ 144180 w 293565"/>
                <a:gd name="connsiteY8" fmla="*/ 76456 h 146331"/>
                <a:gd name="connsiteX9" fmla="*/ 106080 w 293565"/>
                <a:gd name="connsiteY9" fmla="*/ 127256 h 146331"/>
                <a:gd name="connsiteX10" fmla="*/ 201330 w 293565"/>
                <a:gd name="connsiteY10" fmla="*/ 66931 h 146331"/>
                <a:gd name="connsiteX11" fmla="*/ 156880 w 293565"/>
                <a:gd name="connsiteY11" fmla="*/ 124081 h 146331"/>
                <a:gd name="connsiteX12" fmla="*/ 293405 w 293565"/>
                <a:gd name="connsiteY12" fmla="*/ 60581 h 146331"/>
                <a:gd name="connsiteX13" fmla="*/ 182280 w 293565"/>
                <a:gd name="connsiteY13" fmla="*/ 98681 h 146331"/>
                <a:gd name="connsiteX14" fmla="*/ 83855 w 293565"/>
                <a:gd name="connsiteY14" fmla="*/ 111381 h 146331"/>
                <a:gd name="connsiteX15" fmla="*/ 36230 w 293565"/>
                <a:gd name="connsiteY15" fmla="*/ 127256 h 146331"/>
                <a:gd name="connsiteX16" fmla="*/ 33055 w 293565"/>
                <a:gd name="connsiteY16" fmla="*/ 111381 h 146331"/>
                <a:gd name="connsiteX17" fmla="*/ 20355 w 293565"/>
                <a:gd name="connsiteY17" fmla="*/ 146306 h 146331"/>
                <a:gd name="connsiteX18" fmla="*/ 14005 w 293565"/>
                <a:gd name="connsiteY18" fmla="*/ 105031 h 146331"/>
                <a:gd name="connsiteX19" fmla="*/ 1305 w 293565"/>
                <a:gd name="connsiteY19" fmla="*/ 92331 h 146331"/>
                <a:gd name="connsiteX20" fmla="*/ 55280 w 293565"/>
                <a:gd name="connsiteY20" fmla="*/ 256 h 1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565" h="146331">
                  <a:moveTo>
                    <a:pt x="55280" y="256"/>
                  </a:moveTo>
                  <a:cubicBezTo>
                    <a:pt x="57397" y="-3977"/>
                    <a:pt x="20884" y="45235"/>
                    <a:pt x="14005" y="66931"/>
                  </a:cubicBezTo>
                  <a:cubicBezTo>
                    <a:pt x="7126" y="88627"/>
                    <a:pt x="10301" y="125669"/>
                    <a:pt x="14005" y="130431"/>
                  </a:cubicBezTo>
                  <a:cubicBezTo>
                    <a:pt x="17709" y="135193"/>
                    <a:pt x="33055" y="96035"/>
                    <a:pt x="36230" y="95506"/>
                  </a:cubicBezTo>
                  <a:cubicBezTo>
                    <a:pt x="39405" y="94977"/>
                    <a:pt x="17180" y="134664"/>
                    <a:pt x="33055" y="127256"/>
                  </a:cubicBezTo>
                  <a:cubicBezTo>
                    <a:pt x="48930" y="119848"/>
                    <a:pt x="120897" y="57406"/>
                    <a:pt x="131480" y="51056"/>
                  </a:cubicBezTo>
                  <a:cubicBezTo>
                    <a:pt x="142063" y="44706"/>
                    <a:pt x="105551" y="75927"/>
                    <a:pt x="96555" y="89156"/>
                  </a:cubicBezTo>
                  <a:cubicBezTo>
                    <a:pt x="87559" y="102385"/>
                    <a:pt x="69568" y="132548"/>
                    <a:pt x="77505" y="130431"/>
                  </a:cubicBezTo>
                  <a:cubicBezTo>
                    <a:pt x="85442" y="128314"/>
                    <a:pt x="139418" y="76985"/>
                    <a:pt x="144180" y="76456"/>
                  </a:cubicBezTo>
                  <a:cubicBezTo>
                    <a:pt x="148943" y="75927"/>
                    <a:pt x="96555" y="128844"/>
                    <a:pt x="106080" y="127256"/>
                  </a:cubicBezTo>
                  <a:cubicBezTo>
                    <a:pt x="115605" y="125669"/>
                    <a:pt x="192863" y="67460"/>
                    <a:pt x="201330" y="66931"/>
                  </a:cubicBezTo>
                  <a:cubicBezTo>
                    <a:pt x="209797" y="66402"/>
                    <a:pt x="141534" y="125139"/>
                    <a:pt x="156880" y="124081"/>
                  </a:cubicBezTo>
                  <a:cubicBezTo>
                    <a:pt x="172226" y="123023"/>
                    <a:pt x="289172" y="64814"/>
                    <a:pt x="293405" y="60581"/>
                  </a:cubicBezTo>
                  <a:cubicBezTo>
                    <a:pt x="297638" y="56348"/>
                    <a:pt x="217205" y="90214"/>
                    <a:pt x="182280" y="98681"/>
                  </a:cubicBezTo>
                  <a:cubicBezTo>
                    <a:pt x="147355" y="107148"/>
                    <a:pt x="108197" y="106619"/>
                    <a:pt x="83855" y="111381"/>
                  </a:cubicBezTo>
                  <a:cubicBezTo>
                    <a:pt x="59513" y="116143"/>
                    <a:pt x="44697" y="127256"/>
                    <a:pt x="36230" y="127256"/>
                  </a:cubicBezTo>
                  <a:cubicBezTo>
                    <a:pt x="27763" y="127256"/>
                    <a:pt x="35701" y="108206"/>
                    <a:pt x="33055" y="111381"/>
                  </a:cubicBezTo>
                  <a:cubicBezTo>
                    <a:pt x="30409" y="114556"/>
                    <a:pt x="23530" y="147364"/>
                    <a:pt x="20355" y="146306"/>
                  </a:cubicBezTo>
                  <a:cubicBezTo>
                    <a:pt x="17180" y="145248"/>
                    <a:pt x="14005" y="105031"/>
                    <a:pt x="14005" y="105031"/>
                  </a:cubicBezTo>
                  <a:cubicBezTo>
                    <a:pt x="10830" y="96035"/>
                    <a:pt x="-4516" y="104502"/>
                    <a:pt x="1305" y="92331"/>
                  </a:cubicBezTo>
                  <a:cubicBezTo>
                    <a:pt x="7126" y="80160"/>
                    <a:pt x="53163" y="4489"/>
                    <a:pt x="55280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DE00C5F1-4C28-F40C-D3E0-53607EBBC22D}"/>
                </a:ext>
              </a:extLst>
            </p:cNvPr>
            <p:cNvSpPr/>
            <p:nvPr/>
          </p:nvSpPr>
          <p:spPr>
            <a:xfrm>
              <a:off x="4904427" y="1652524"/>
              <a:ext cx="264139" cy="132435"/>
            </a:xfrm>
            <a:custGeom>
              <a:avLst/>
              <a:gdLst>
                <a:gd name="connsiteX0" fmla="*/ 948 w 264139"/>
                <a:gd name="connsiteY0" fmla="*/ 131826 h 132435"/>
                <a:gd name="connsiteX1" fmla="*/ 115248 w 264139"/>
                <a:gd name="connsiteY1" fmla="*/ 4826 h 132435"/>
                <a:gd name="connsiteX2" fmla="*/ 96198 w 264139"/>
                <a:gd name="connsiteY2" fmla="*/ 30226 h 132435"/>
                <a:gd name="connsiteX3" fmla="*/ 48573 w 264139"/>
                <a:gd name="connsiteY3" fmla="*/ 65151 h 132435"/>
                <a:gd name="connsiteX4" fmla="*/ 118423 w 264139"/>
                <a:gd name="connsiteY4" fmla="*/ 49276 h 132435"/>
                <a:gd name="connsiteX5" fmla="*/ 194623 w 264139"/>
                <a:gd name="connsiteY5" fmla="*/ 33401 h 132435"/>
                <a:gd name="connsiteX6" fmla="*/ 175573 w 264139"/>
                <a:gd name="connsiteY6" fmla="*/ 42926 h 132435"/>
                <a:gd name="connsiteX7" fmla="*/ 124773 w 264139"/>
                <a:gd name="connsiteY7" fmla="*/ 81026 h 132435"/>
                <a:gd name="connsiteX8" fmla="*/ 261298 w 264139"/>
                <a:gd name="connsiteY8" fmla="*/ 17526 h 132435"/>
                <a:gd name="connsiteX9" fmla="*/ 207323 w 264139"/>
                <a:gd name="connsiteY9" fmla="*/ 33401 h 132435"/>
                <a:gd name="connsiteX10" fmla="*/ 89848 w 264139"/>
                <a:gd name="connsiteY10" fmla="*/ 49276 h 132435"/>
                <a:gd name="connsiteX11" fmla="*/ 93023 w 264139"/>
                <a:gd name="connsiteY11" fmla="*/ 17526 h 132435"/>
                <a:gd name="connsiteX12" fmla="*/ 61273 w 264139"/>
                <a:gd name="connsiteY12" fmla="*/ 52451 h 132435"/>
                <a:gd name="connsiteX13" fmla="*/ 948 w 264139"/>
                <a:gd name="connsiteY13" fmla="*/ 131826 h 13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139" h="132435">
                  <a:moveTo>
                    <a:pt x="948" y="131826"/>
                  </a:moveTo>
                  <a:cubicBezTo>
                    <a:pt x="9944" y="123888"/>
                    <a:pt x="99373" y="21759"/>
                    <a:pt x="115248" y="4826"/>
                  </a:cubicBezTo>
                  <a:cubicBezTo>
                    <a:pt x="131123" y="-12107"/>
                    <a:pt x="107310" y="20172"/>
                    <a:pt x="96198" y="30226"/>
                  </a:cubicBezTo>
                  <a:cubicBezTo>
                    <a:pt x="85086" y="40280"/>
                    <a:pt x="44869" y="61976"/>
                    <a:pt x="48573" y="65151"/>
                  </a:cubicBezTo>
                  <a:cubicBezTo>
                    <a:pt x="52277" y="68326"/>
                    <a:pt x="118423" y="49276"/>
                    <a:pt x="118423" y="49276"/>
                  </a:cubicBezTo>
                  <a:lnTo>
                    <a:pt x="194623" y="33401"/>
                  </a:lnTo>
                  <a:cubicBezTo>
                    <a:pt x="204148" y="32343"/>
                    <a:pt x="187215" y="34988"/>
                    <a:pt x="175573" y="42926"/>
                  </a:cubicBezTo>
                  <a:cubicBezTo>
                    <a:pt x="163931" y="50863"/>
                    <a:pt x="110486" y="85259"/>
                    <a:pt x="124773" y="81026"/>
                  </a:cubicBezTo>
                  <a:cubicBezTo>
                    <a:pt x="139060" y="76793"/>
                    <a:pt x="247540" y="25463"/>
                    <a:pt x="261298" y="17526"/>
                  </a:cubicBezTo>
                  <a:cubicBezTo>
                    <a:pt x="275056" y="9588"/>
                    <a:pt x="235898" y="28109"/>
                    <a:pt x="207323" y="33401"/>
                  </a:cubicBezTo>
                  <a:cubicBezTo>
                    <a:pt x="178748" y="38693"/>
                    <a:pt x="108898" y="51922"/>
                    <a:pt x="89848" y="49276"/>
                  </a:cubicBezTo>
                  <a:cubicBezTo>
                    <a:pt x="70798" y="46630"/>
                    <a:pt x="97786" y="16997"/>
                    <a:pt x="93023" y="17526"/>
                  </a:cubicBezTo>
                  <a:cubicBezTo>
                    <a:pt x="88261" y="18055"/>
                    <a:pt x="72915" y="37105"/>
                    <a:pt x="61273" y="52451"/>
                  </a:cubicBezTo>
                  <a:cubicBezTo>
                    <a:pt x="49631" y="67797"/>
                    <a:pt x="-8048" y="139764"/>
                    <a:pt x="948" y="13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2D76F5E-59EA-CA2D-5620-0D37C5884780}"/>
                </a:ext>
              </a:extLst>
            </p:cNvPr>
            <p:cNvSpPr/>
            <p:nvPr/>
          </p:nvSpPr>
          <p:spPr>
            <a:xfrm>
              <a:off x="5041562" y="1663463"/>
              <a:ext cx="390030" cy="101964"/>
            </a:xfrm>
            <a:custGeom>
              <a:avLst/>
              <a:gdLst>
                <a:gd name="connsiteX0" fmla="*/ 338 w 390030"/>
                <a:gd name="connsiteY0" fmla="*/ 101837 h 101964"/>
                <a:gd name="connsiteX1" fmla="*/ 143213 w 390030"/>
                <a:gd name="connsiteY1" fmla="*/ 19287 h 101964"/>
                <a:gd name="connsiteX2" fmla="*/ 105113 w 390030"/>
                <a:gd name="connsiteY2" fmla="*/ 51037 h 101964"/>
                <a:gd name="connsiteX3" fmla="*/ 187663 w 390030"/>
                <a:gd name="connsiteY3" fmla="*/ 28812 h 101964"/>
                <a:gd name="connsiteX4" fmla="*/ 155913 w 390030"/>
                <a:gd name="connsiteY4" fmla="*/ 19287 h 101964"/>
                <a:gd name="connsiteX5" fmla="*/ 270213 w 390030"/>
                <a:gd name="connsiteY5" fmla="*/ 22462 h 101964"/>
                <a:gd name="connsiteX6" fmla="*/ 232113 w 390030"/>
                <a:gd name="connsiteY6" fmla="*/ 12937 h 101964"/>
                <a:gd name="connsiteX7" fmla="*/ 321013 w 390030"/>
                <a:gd name="connsiteY7" fmla="*/ 28812 h 101964"/>
                <a:gd name="connsiteX8" fmla="*/ 276563 w 390030"/>
                <a:gd name="connsiteY8" fmla="*/ 237 h 101964"/>
                <a:gd name="connsiteX9" fmla="*/ 387688 w 390030"/>
                <a:gd name="connsiteY9" fmla="*/ 47862 h 101964"/>
                <a:gd name="connsiteX10" fmla="*/ 343238 w 390030"/>
                <a:gd name="connsiteY10" fmla="*/ 38337 h 101964"/>
                <a:gd name="connsiteX11" fmla="*/ 238463 w 390030"/>
                <a:gd name="connsiteY11" fmla="*/ 41512 h 101964"/>
                <a:gd name="connsiteX12" fmla="*/ 232113 w 390030"/>
                <a:gd name="connsiteY12" fmla="*/ 44687 h 101964"/>
                <a:gd name="connsiteX13" fmla="*/ 273388 w 390030"/>
                <a:gd name="connsiteY13" fmla="*/ 66912 h 101964"/>
                <a:gd name="connsiteX14" fmla="*/ 213063 w 390030"/>
                <a:gd name="connsiteY14" fmla="*/ 38337 h 101964"/>
                <a:gd name="connsiteX15" fmla="*/ 130513 w 390030"/>
                <a:gd name="connsiteY15" fmla="*/ 35162 h 101964"/>
                <a:gd name="connsiteX16" fmla="*/ 86063 w 390030"/>
                <a:gd name="connsiteY16" fmla="*/ 31987 h 101964"/>
                <a:gd name="connsiteX17" fmla="*/ 101938 w 390030"/>
                <a:gd name="connsiteY17" fmla="*/ 38337 h 101964"/>
                <a:gd name="connsiteX18" fmla="*/ 338 w 390030"/>
                <a:gd name="connsiteY18" fmla="*/ 101837 h 10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030" h="101964">
                  <a:moveTo>
                    <a:pt x="338" y="101837"/>
                  </a:moveTo>
                  <a:cubicBezTo>
                    <a:pt x="7217" y="98662"/>
                    <a:pt x="125751" y="27754"/>
                    <a:pt x="143213" y="19287"/>
                  </a:cubicBezTo>
                  <a:cubicBezTo>
                    <a:pt x="160675" y="10820"/>
                    <a:pt x="97705" y="49450"/>
                    <a:pt x="105113" y="51037"/>
                  </a:cubicBezTo>
                  <a:cubicBezTo>
                    <a:pt x="112521" y="52624"/>
                    <a:pt x="179196" y="34104"/>
                    <a:pt x="187663" y="28812"/>
                  </a:cubicBezTo>
                  <a:cubicBezTo>
                    <a:pt x="196130" y="23520"/>
                    <a:pt x="142155" y="20345"/>
                    <a:pt x="155913" y="19287"/>
                  </a:cubicBezTo>
                  <a:cubicBezTo>
                    <a:pt x="169671" y="18229"/>
                    <a:pt x="257513" y="23520"/>
                    <a:pt x="270213" y="22462"/>
                  </a:cubicBezTo>
                  <a:cubicBezTo>
                    <a:pt x="282913" y="21404"/>
                    <a:pt x="223646" y="11879"/>
                    <a:pt x="232113" y="12937"/>
                  </a:cubicBezTo>
                  <a:cubicBezTo>
                    <a:pt x="240580" y="13995"/>
                    <a:pt x="313605" y="30929"/>
                    <a:pt x="321013" y="28812"/>
                  </a:cubicBezTo>
                  <a:cubicBezTo>
                    <a:pt x="328421" y="26695"/>
                    <a:pt x="265450" y="-2938"/>
                    <a:pt x="276563" y="237"/>
                  </a:cubicBezTo>
                  <a:cubicBezTo>
                    <a:pt x="287676" y="3412"/>
                    <a:pt x="376576" y="41512"/>
                    <a:pt x="387688" y="47862"/>
                  </a:cubicBezTo>
                  <a:cubicBezTo>
                    <a:pt x="398800" y="54212"/>
                    <a:pt x="368109" y="39395"/>
                    <a:pt x="343238" y="38337"/>
                  </a:cubicBezTo>
                  <a:cubicBezTo>
                    <a:pt x="318367" y="37279"/>
                    <a:pt x="256984" y="40454"/>
                    <a:pt x="238463" y="41512"/>
                  </a:cubicBezTo>
                  <a:cubicBezTo>
                    <a:pt x="219942" y="42570"/>
                    <a:pt x="226292" y="40454"/>
                    <a:pt x="232113" y="44687"/>
                  </a:cubicBezTo>
                  <a:cubicBezTo>
                    <a:pt x="237934" y="48920"/>
                    <a:pt x="276563" y="67970"/>
                    <a:pt x="273388" y="66912"/>
                  </a:cubicBezTo>
                  <a:cubicBezTo>
                    <a:pt x="270213" y="65854"/>
                    <a:pt x="236876" y="43629"/>
                    <a:pt x="213063" y="38337"/>
                  </a:cubicBezTo>
                  <a:cubicBezTo>
                    <a:pt x="189250" y="33045"/>
                    <a:pt x="151680" y="36220"/>
                    <a:pt x="130513" y="35162"/>
                  </a:cubicBezTo>
                  <a:cubicBezTo>
                    <a:pt x="109346" y="34104"/>
                    <a:pt x="86063" y="31987"/>
                    <a:pt x="86063" y="31987"/>
                  </a:cubicBezTo>
                  <a:cubicBezTo>
                    <a:pt x="81301" y="32516"/>
                    <a:pt x="110405" y="28812"/>
                    <a:pt x="101938" y="38337"/>
                  </a:cubicBezTo>
                  <a:cubicBezTo>
                    <a:pt x="93471" y="47862"/>
                    <a:pt x="-6541" y="105012"/>
                    <a:pt x="338" y="101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492BE07E-2EE5-F2FE-F591-D2B089BDFC5B}"/>
                </a:ext>
              </a:extLst>
            </p:cNvPr>
            <p:cNvSpPr/>
            <p:nvPr/>
          </p:nvSpPr>
          <p:spPr>
            <a:xfrm>
              <a:off x="5092472" y="1720546"/>
              <a:ext cx="286702" cy="32691"/>
            </a:xfrm>
            <a:custGeom>
              <a:avLst/>
              <a:gdLst>
                <a:gd name="connsiteX0" fmla="*/ 228 w 286702"/>
                <a:gd name="connsiteY0" fmla="*/ 25704 h 32691"/>
                <a:gd name="connsiteX1" fmla="*/ 114528 w 286702"/>
                <a:gd name="connsiteY1" fmla="*/ 16179 h 32691"/>
                <a:gd name="connsiteX2" fmla="*/ 89128 w 286702"/>
                <a:gd name="connsiteY2" fmla="*/ 32054 h 32691"/>
                <a:gd name="connsiteX3" fmla="*/ 216128 w 286702"/>
                <a:gd name="connsiteY3" fmla="*/ 28879 h 32691"/>
                <a:gd name="connsiteX4" fmla="*/ 155803 w 286702"/>
                <a:gd name="connsiteY4" fmla="*/ 22529 h 32691"/>
                <a:gd name="connsiteX5" fmla="*/ 285978 w 286702"/>
                <a:gd name="connsiteY5" fmla="*/ 304 h 32691"/>
                <a:gd name="connsiteX6" fmla="*/ 203428 w 286702"/>
                <a:gd name="connsiteY6" fmla="*/ 9829 h 32691"/>
                <a:gd name="connsiteX7" fmla="*/ 98653 w 286702"/>
                <a:gd name="connsiteY7" fmla="*/ 13004 h 32691"/>
                <a:gd name="connsiteX8" fmla="*/ 146278 w 286702"/>
                <a:gd name="connsiteY8" fmla="*/ 19354 h 32691"/>
                <a:gd name="connsiteX9" fmla="*/ 85953 w 286702"/>
                <a:gd name="connsiteY9" fmla="*/ 25704 h 32691"/>
                <a:gd name="connsiteX10" fmla="*/ 228 w 286702"/>
                <a:gd name="connsiteY10" fmla="*/ 25704 h 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702" h="32691">
                  <a:moveTo>
                    <a:pt x="228" y="25704"/>
                  </a:moveTo>
                  <a:cubicBezTo>
                    <a:pt x="4990" y="24117"/>
                    <a:pt x="99711" y="15121"/>
                    <a:pt x="114528" y="16179"/>
                  </a:cubicBezTo>
                  <a:cubicBezTo>
                    <a:pt x="129345" y="17237"/>
                    <a:pt x="72195" y="29937"/>
                    <a:pt x="89128" y="32054"/>
                  </a:cubicBezTo>
                  <a:cubicBezTo>
                    <a:pt x="106061" y="34171"/>
                    <a:pt x="205016" y="30466"/>
                    <a:pt x="216128" y="28879"/>
                  </a:cubicBezTo>
                  <a:cubicBezTo>
                    <a:pt x="227240" y="27292"/>
                    <a:pt x="144161" y="27291"/>
                    <a:pt x="155803" y="22529"/>
                  </a:cubicBezTo>
                  <a:cubicBezTo>
                    <a:pt x="167445" y="17767"/>
                    <a:pt x="278041" y="2421"/>
                    <a:pt x="285978" y="304"/>
                  </a:cubicBezTo>
                  <a:cubicBezTo>
                    <a:pt x="293915" y="-1813"/>
                    <a:pt x="234649" y="7712"/>
                    <a:pt x="203428" y="9829"/>
                  </a:cubicBezTo>
                  <a:cubicBezTo>
                    <a:pt x="172207" y="11946"/>
                    <a:pt x="108178" y="11416"/>
                    <a:pt x="98653" y="13004"/>
                  </a:cubicBezTo>
                  <a:cubicBezTo>
                    <a:pt x="89128" y="14591"/>
                    <a:pt x="148395" y="17237"/>
                    <a:pt x="146278" y="19354"/>
                  </a:cubicBezTo>
                  <a:cubicBezTo>
                    <a:pt x="144161" y="21471"/>
                    <a:pt x="105532" y="24117"/>
                    <a:pt x="85953" y="25704"/>
                  </a:cubicBezTo>
                  <a:cubicBezTo>
                    <a:pt x="66374" y="27291"/>
                    <a:pt x="-4534" y="27291"/>
                    <a:pt x="228" y="25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8695335D-0776-67BC-6AAD-312DCF9E0367}"/>
                </a:ext>
              </a:extLst>
            </p:cNvPr>
            <p:cNvSpPr/>
            <p:nvPr/>
          </p:nvSpPr>
          <p:spPr>
            <a:xfrm>
              <a:off x="5368780" y="1670047"/>
              <a:ext cx="273020" cy="189043"/>
            </a:xfrm>
            <a:custGeom>
              <a:avLst/>
              <a:gdLst>
                <a:gd name="connsiteX0" fmla="*/ 35070 w 273020"/>
                <a:gd name="connsiteY0" fmla="*/ 41278 h 189043"/>
                <a:gd name="connsiteX1" fmla="*/ 117620 w 273020"/>
                <a:gd name="connsiteY1" fmla="*/ 98428 h 189043"/>
                <a:gd name="connsiteX2" fmla="*/ 114445 w 273020"/>
                <a:gd name="connsiteY2" fmla="*/ 66678 h 189043"/>
                <a:gd name="connsiteX3" fmla="*/ 168420 w 273020"/>
                <a:gd name="connsiteY3" fmla="*/ 123828 h 189043"/>
                <a:gd name="connsiteX4" fmla="*/ 162070 w 273020"/>
                <a:gd name="connsiteY4" fmla="*/ 98428 h 189043"/>
                <a:gd name="connsiteX5" fmla="*/ 270020 w 273020"/>
                <a:gd name="connsiteY5" fmla="*/ 187328 h 189043"/>
                <a:gd name="connsiteX6" fmla="*/ 235095 w 273020"/>
                <a:gd name="connsiteY6" fmla="*/ 152403 h 189043"/>
                <a:gd name="connsiteX7" fmla="*/ 152545 w 273020"/>
                <a:gd name="connsiteY7" fmla="*/ 95253 h 189043"/>
                <a:gd name="connsiteX8" fmla="*/ 171595 w 273020"/>
                <a:gd name="connsiteY8" fmla="*/ 120653 h 189043"/>
                <a:gd name="connsiteX9" fmla="*/ 120795 w 273020"/>
                <a:gd name="connsiteY9" fmla="*/ 88903 h 189043"/>
                <a:gd name="connsiteX10" fmla="*/ 145 w 273020"/>
                <a:gd name="connsiteY10" fmla="*/ 3 h 189043"/>
                <a:gd name="connsiteX11" fmla="*/ 95395 w 273020"/>
                <a:gd name="connsiteY11" fmla="*/ 92078 h 189043"/>
                <a:gd name="connsiteX12" fmla="*/ 35070 w 273020"/>
                <a:gd name="connsiteY12" fmla="*/ 41278 h 18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020" h="189043">
                  <a:moveTo>
                    <a:pt x="35070" y="41278"/>
                  </a:moveTo>
                  <a:cubicBezTo>
                    <a:pt x="38774" y="42336"/>
                    <a:pt x="104391" y="94195"/>
                    <a:pt x="117620" y="98428"/>
                  </a:cubicBezTo>
                  <a:cubicBezTo>
                    <a:pt x="130849" y="102661"/>
                    <a:pt x="105978" y="62445"/>
                    <a:pt x="114445" y="66678"/>
                  </a:cubicBezTo>
                  <a:cubicBezTo>
                    <a:pt x="122912" y="70911"/>
                    <a:pt x="160483" y="118536"/>
                    <a:pt x="168420" y="123828"/>
                  </a:cubicBezTo>
                  <a:cubicBezTo>
                    <a:pt x="176357" y="129120"/>
                    <a:pt x="145137" y="87845"/>
                    <a:pt x="162070" y="98428"/>
                  </a:cubicBezTo>
                  <a:cubicBezTo>
                    <a:pt x="179003" y="109011"/>
                    <a:pt x="257849" y="178332"/>
                    <a:pt x="270020" y="187328"/>
                  </a:cubicBezTo>
                  <a:cubicBezTo>
                    <a:pt x="282191" y="196324"/>
                    <a:pt x="254674" y="167749"/>
                    <a:pt x="235095" y="152403"/>
                  </a:cubicBezTo>
                  <a:cubicBezTo>
                    <a:pt x="215516" y="137057"/>
                    <a:pt x="163128" y="100545"/>
                    <a:pt x="152545" y="95253"/>
                  </a:cubicBezTo>
                  <a:cubicBezTo>
                    <a:pt x="141962" y="89961"/>
                    <a:pt x="176886" y="121711"/>
                    <a:pt x="171595" y="120653"/>
                  </a:cubicBezTo>
                  <a:cubicBezTo>
                    <a:pt x="166304" y="119595"/>
                    <a:pt x="149370" y="109011"/>
                    <a:pt x="120795" y="88903"/>
                  </a:cubicBezTo>
                  <a:cubicBezTo>
                    <a:pt x="92220" y="68795"/>
                    <a:pt x="4378" y="-526"/>
                    <a:pt x="145" y="3"/>
                  </a:cubicBezTo>
                  <a:cubicBezTo>
                    <a:pt x="-4088" y="532"/>
                    <a:pt x="85341" y="82024"/>
                    <a:pt x="95395" y="92078"/>
                  </a:cubicBezTo>
                  <a:cubicBezTo>
                    <a:pt x="105449" y="102132"/>
                    <a:pt x="31366" y="40220"/>
                    <a:pt x="35070" y="41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4D3958E0-6759-8725-55A6-34CD1D0E80B8}"/>
                </a:ext>
              </a:extLst>
            </p:cNvPr>
            <p:cNvSpPr/>
            <p:nvPr/>
          </p:nvSpPr>
          <p:spPr>
            <a:xfrm>
              <a:off x="5206796" y="1720477"/>
              <a:ext cx="413212" cy="172195"/>
            </a:xfrm>
            <a:custGeom>
              <a:avLst/>
              <a:gdLst>
                <a:gd name="connsiteX0" fmla="*/ 204 w 413212"/>
                <a:gd name="connsiteY0" fmla="*/ 25773 h 172195"/>
                <a:gd name="connsiteX1" fmla="*/ 162129 w 413212"/>
                <a:gd name="connsiteY1" fmla="*/ 19423 h 172195"/>
                <a:gd name="connsiteX2" fmla="*/ 149429 w 413212"/>
                <a:gd name="connsiteY2" fmla="*/ 373 h 172195"/>
                <a:gd name="connsiteX3" fmla="*/ 247854 w 413212"/>
                <a:gd name="connsiteY3" fmla="*/ 38473 h 172195"/>
                <a:gd name="connsiteX4" fmla="*/ 222454 w 413212"/>
                <a:gd name="connsiteY4" fmla="*/ 22598 h 172195"/>
                <a:gd name="connsiteX5" fmla="*/ 282779 w 413212"/>
                <a:gd name="connsiteY5" fmla="*/ 63873 h 172195"/>
                <a:gd name="connsiteX6" fmla="*/ 330404 w 413212"/>
                <a:gd name="connsiteY6" fmla="*/ 86098 h 172195"/>
                <a:gd name="connsiteX7" fmla="*/ 314529 w 413212"/>
                <a:gd name="connsiteY7" fmla="*/ 63873 h 172195"/>
                <a:gd name="connsiteX8" fmla="*/ 358979 w 413212"/>
                <a:gd name="connsiteY8" fmla="*/ 98798 h 172195"/>
                <a:gd name="connsiteX9" fmla="*/ 412954 w 413212"/>
                <a:gd name="connsiteY9" fmla="*/ 171823 h 172195"/>
                <a:gd name="connsiteX10" fmla="*/ 374854 w 413212"/>
                <a:gd name="connsiteY10" fmla="*/ 124198 h 172195"/>
                <a:gd name="connsiteX11" fmla="*/ 276429 w 413212"/>
                <a:gd name="connsiteY11" fmla="*/ 57523 h 172195"/>
                <a:gd name="connsiteX12" fmla="*/ 184354 w 413212"/>
                <a:gd name="connsiteY12" fmla="*/ 3548 h 172195"/>
                <a:gd name="connsiteX13" fmla="*/ 203404 w 413212"/>
                <a:gd name="connsiteY13" fmla="*/ 22598 h 172195"/>
                <a:gd name="connsiteX14" fmla="*/ 204 w 413212"/>
                <a:gd name="connsiteY14" fmla="*/ 25773 h 17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3212" h="172195">
                  <a:moveTo>
                    <a:pt x="204" y="25773"/>
                  </a:moveTo>
                  <a:cubicBezTo>
                    <a:pt x="-6675" y="25244"/>
                    <a:pt x="162129" y="19423"/>
                    <a:pt x="162129" y="19423"/>
                  </a:cubicBezTo>
                  <a:cubicBezTo>
                    <a:pt x="187000" y="15190"/>
                    <a:pt x="135142" y="-2802"/>
                    <a:pt x="149429" y="373"/>
                  </a:cubicBezTo>
                  <a:cubicBezTo>
                    <a:pt x="163716" y="3548"/>
                    <a:pt x="235683" y="34769"/>
                    <a:pt x="247854" y="38473"/>
                  </a:cubicBezTo>
                  <a:cubicBezTo>
                    <a:pt x="260025" y="42177"/>
                    <a:pt x="216633" y="18365"/>
                    <a:pt x="222454" y="22598"/>
                  </a:cubicBezTo>
                  <a:cubicBezTo>
                    <a:pt x="228275" y="26831"/>
                    <a:pt x="264787" y="53290"/>
                    <a:pt x="282779" y="63873"/>
                  </a:cubicBezTo>
                  <a:cubicBezTo>
                    <a:pt x="300771" y="74456"/>
                    <a:pt x="325112" y="86098"/>
                    <a:pt x="330404" y="86098"/>
                  </a:cubicBezTo>
                  <a:cubicBezTo>
                    <a:pt x="335696" y="86098"/>
                    <a:pt x="309767" y="61756"/>
                    <a:pt x="314529" y="63873"/>
                  </a:cubicBezTo>
                  <a:cubicBezTo>
                    <a:pt x="319291" y="65990"/>
                    <a:pt x="342575" y="80806"/>
                    <a:pt x="358979" y="98798"/>
                  </a:cubicBezTo>
                  <a:cubicBezTo>
                    <a:pt x="375383" y="116790"/>
                    <a:pt x="410308" y="167590"/>
                    <a:pt x="412954" y="171823"/>
                  </a:cubicBezTo>
                  <a:cubicBezTo>
                    <a:pt x="415600" y="176056"/>
                    <a:pt x="397608" y="143248"/>
                    <a:pt x="374854" y="124198"/>
                  </a:cubicBezTo>
                  <a:cubicBezTo>
                    <a:pt x="352100" y="105148"/>
                    <a:pt x="308179" y="77631"/>
                    <a:pt x="276429" y="57523"/>
                  </a:cubicBezTo>
                  <a:cubicBezTo>
                    <a:pt x="244679" y="37415"/>
                    <a:pt x="184354" y="3548"/>
                    <a:pt x="184354" y="3548"/>
                  </a:cubicBezTo>
                  <a:cubicBezTo>
                    <a:pt x="172183" y="-2273"/>
                    <a:pt x="228275" y="18365"/>
                    <a:pt x="203404" y="22598"/>
                  </a:cubicBezTo>
                  <a:cubicBezTo>
                    <a:pt x="178533" y="26831"/>
                    <a:pt x="7083" y="26302"/>
                    <a:pt x="204" y="25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78CF133-4578-04D0-0E6D-6A47704D92D1}"/>
                </a:ext>
              </a:extLst>
            </p:cNvPr>
            <p:cNvSpPr/>
            <p:nvPr/>
          </p:nvSpPr>
          <p:spPr>
            <a:xfrm>
              <a:off x="4003470" y="2129464"/>
              <a:ext cx="337478" cy="147014"/>
            </a:xfrm>
            <a:custGeom>
              <a:avLst/>
              <a:gdLst>
                <a:gd name="connsiteX0" fmla="*/ 205 w 337478"/>
                <a:gd name="connsiteY0" fmla="*/ 147011 h 147014"/>
                <a:gd name="connsiteX1" fmla="*/ 120855 w 337478"/>
                <a:gd name="connsiteY1" fmla="*/ 73986 h 147014"/>
                <a:gd name="connsiteX2" fmla="*/ 257380 w 337478"/>
                <a:gd name="connsiteY2" fmla="*/ 80336 h 147014"/>
                <a:gd name="connsiteX3" fmla="*/ 244680 w 337478"/>
                <a:gd name="connsiteY3" fmla="*/ 64461 h 147014"/>
                <a:gd name="connsiteX4" fmla="*/ 276430 w 337478"/>
                <a:gd name="connsiteY4" fmla="*/ 67636 h 147014"/>
                <a:gd name="connsiteX5" fmla="*/ 336755 w 337478"/>
                <a:gd name="connsiteY5" fmla="*/ 961 h 147014"/>
                <a:gd name="connsiteX6" fmla="*/ 311355 w 337478"/>
                <a:gd name="connsiteY6" fmla="*/ 26361 h 147014"/>
                <a:gd name="connsiteX7" fmla="*/ 282780 w 337478"/>
                <a:gd name="connsiteY7" fmla="*/ 54936 h 147014"/>
                <a:gd name="connsiteX8" fmla="*/ 222455 w 337478"/>
                <a:gd name="connsiteY8" fmla="*/ 58111 h 147014"/>
                <a:gd name="connsiteX9" fmla="*/ 178005 w 337478"/>
                <a:gd name="connsiteY9" fmla="*/ 58111 h 147014"/>
                <a:gd name="connsiteX10" fmla="*/ 136730 w 337478"/>
                <a:gd name="connsiteY10" fmla="*/ 58111 h 147014"/>
                <a:gd name="connsiteX11" fmla="*/ 92280 w 337478"/>
                <a:gd name="connsiteY11" fmla="*/ 77161 h 147014"/>
                <a:gd name="connsiteX12" fmla="*/ 205 w 337478"/>
                <a:gd name="connsiteY12" fmla="*/ 147011 h 1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478" h="147014">
                  <a:moveTo>
                    <a:pt x="205" y="147011"/>
                  </a:moveTo>
                  <a:cubicBezTo>
                    <a:pt x="4968" y="146482"/>
                    <a:pt x="77993" y="85098"/>
                    <a:pt x="120855" y="73986"/>
                  </a:cubicBezTo>
                  <a:cubicBezTo>
                    <a:pt x="163717" y="62874"/>
                    <a:pt x="257380" y="80336"/>
                    <a:pt x="257380" y="80336"/>
                  </a:cubicBezTo>
                  <a:cubicBezTo>
                    <a:pt x="278017" y="78749"/>
                    <a:pt x="241505" y="66578"/>
                    <a:pt x="244680" y="64461"/>
                  </a:cubicBezTo>
                  <a:cubicBezTo>
                    <a:pt x="247855" y="62344"/>
                    <a:pt x="261084" y="78219"/>
                    <a:pt x="276430" y="67636"/>
                  </a:cubicBezTo>
                  <a:cubicBezTo>
                    <a:pt x="291776" y="57053"/>
                    <a:pt x="330934" y="7840"/>
                    <a:pt x="336755" y="961"/>
                  </a:cubicBezTo>
                  <a:cubicBezTo>
                    <a:pt x="342576" y="-5918"/>
                    <a:pt x="311355" y="26361"/>
                    <a:pt x="311355" y="26361"/>
                  </a:cubicBezTo>
                  <a:cubicBezTo>
                    <a:pt x="302359" y="35357"/>
                    <a:pt x="297597" y="49644"/>
                    <a:pt x="282780" y="54936"/>
                  </a:cubicBezTo>
                  <a:cubicBezTo>
                    <a:pt x="267963" y="60228"/>
                    <a:pt x="239917" y="57582"/>
                    <a:pt x="222455" y="58111"/>
                  </a:cubicBezTo>
                  <a:cubicBezTo>
                    <a:pt x="204993" y="58640"/>
                    <a:pt x="178005" y="58111"/>
                    <a:pt x="178005" y="58111"/>
                  </a:cubicBezTo>
                  <a:cubicBezTo>
                    <a:pt x="163718" y="58111"/>
                    <a:pt x="151017" y="54936"/>
                    <a:pt x="136730" y="58111"/>
                  </a:cubicBezTo>
                  <a:cubicBezTo>
                    <a:pt x="122443" y="61286"/>
                    <a:pt x="109742" y="65519"/>
                    <a:pt x="92280" y="77161"/>
                  </a:cubicBezTo>
                  <a:cubicBezTo>
                    <a:pt x="74818" y="88803"/>
                    <a:pt x="-4558" y="147540"/>
                    <a:pt x="205" y="147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25C7B759-CD68-6D91-61C2-A5C8DE4E66C9}"/>
                </a:ext>
              </a:extLst>
            </p:cNvPr>
            <p:cNvSpPr/>
            <p:nvPr/>
          </p:nvSpPr>
          <p:spPr>
            <a:xfrm>
              <a:off x="4002998" y="2082406"/>
              <a:ext cx="226391" cy="184612"/>
            </a:xfrm>
            <a:custGeom>
              <a:avLst/>
              <a:gdLst>
                <a:gd name="connsiteX0" fmla="*/ 677 w 226391"/>
                <a:gd name="connsiteY0" fmla="*/ 184544 h 184612"/>
                <a:gd name="connsiteX1" fmla="*/ 89577 w 226391"/>
                <a:gd name="connsiteY1" fmla="*/ 127394 h 184612"/>
                <a:gd name="connsiteX2" fmla="*/ 178477 w 226391"/>
                <a:gd name="connsiteY2" fmla="*/ 114694 h 184612"/>
                <a:gd name="connsiteX3" fmla="*/ 226102 w 226391"/>
                <a:gd name="connsiteY3" fmla="*/ 114694 h 184612"/>
                <a:gd name="connsiteX4" fmla="*/ 197527 w 226391"/>
                <a:gd name="connsiteY4" fmla="*/ 98819 h 184612"/>
                <a:gd name="connsiteX5" fmla="*/ 178477 w 226391"/>
                <a:gd name="connsiteY5" fmla="*/ 76594 h 184612"/>
                <a:gd name="connsiteX6" fmla="*/ 216577 w 226391"/>
                <a:gd name="connsiteY6" fmla="*/ 394 h 184612"/>
                <a:gd name="connsiteX7" fmla="*/ 181652 w 226391"/>
                <a:gd name="connsiteY7" fmla="*/ 48019 h 184612"/>
                <a:gd name="connsiteX8" fmla="*/ 162602 w 226391"/>
                <a:gd name="connsiteY8" fmla="*/ 76594 h 184612"/>
                <a:gd name="connsiteX9" fmla="*/ 137202 w 226391"/>
                <a:gd name="connsiteY9" fmla="*/ 63894 h 184612"/>
                <a:gd name="connsiteX10" fmla="*/ 134027 w 226391"/>
                <a:gd name="connsiteY10" fmla="*/ 25794 h 184612"/>
                <a:gd name="connsiteX11" fmla="*/ 127677 w 226391"/>
                <a:gd name="connsiteY11" fmla="*/ 70244 h 184612"/>
                <a:gd name="connsiteX12" fmla="*/ 114977 w 226391"/>
                <a:gd name="connsiteY12" fmla="*/ 89294 h 184612"/>
                <a:gd name="connsiteX13" fmla="*/ 76877 w 226391"/>
                <a:gd name="connsiteY13" fmla="*/ 32144 h 184612"/>
                <a:gd name="connsiteX14" fmla="*/ 99102 w 226391"/>
                <a:gd name="connsiteY14" fmla="*/ 76594 h 184612"/>
                <a:gd name="connsiteX15" fmla="*/ 83227 w 226391"/>
                <a:gd name="connsiteY15" fmla="*/ 101994 h 184612"/>
                <a:gd name="connsiteX16" fmla="*/ 48302 w 226391"/>
                <a:gd name="connsiteY16" fmla="*/ 79769 h 184612"/>
                <a:gd name="connsiteX17" fmla="*/ 26077 w 226391"/>
                <a:gd name="connsiteY17" fmla="*/ 51194 h 184612"/>
                <a:gd name="connsiteX18" fmla="*/ 38777 w 226391"/>
                <a:gd name="connsiteY18" fmla="*/ 67069 h 184612"/>
                <a:gd name="connsiteX19" fmla="*/ 64177 w 226391"/>
                <a:gd name="connsiteY19" fmla="*/ 101994 h 184612"/>
                <a:gd name="connsiteX20" fmla="*/ 48302 w 226391"/>
                <a:gd name="connsiteY20" fmla="*/ 114694 h 184612"/>
                <a:gd name="connsiteX21" fmla="*/ 677 w 226391"/>
                <a:gd name="connsiteY21" fmla="*/ 184544 h 18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6391" h="184612">
                  <a:moveTo>
                    <a:pt x="677" y="184544"/>
                  </a:moveTo>
                  <a:cubicBezTo>
                    <a:pt x="7556" y="186661"/>
                    <a:pt x="59944" y="139036"/>
                    <a:pt x="89577" y="127394"/>
                  </a:cubicBezTo>
                  <a:cubicBezTo>
                    <a:pt x="119210" y="115752"/>
                    <a:pt x="155723" y="116811"/>
                    <a:pt x="178477" y="114694"/>
                  </a:cubicBezTo>
                  <a:cubicBezTo>
                    <a:pt x="201231" y="112577"/>
                    <a:pt x="222927" y="117340"/>
                    <a:pt x="226102" y="114694"/>
                  </a:cubicBezTo>
                  <a:cubicBezTo>
                    <a:pt x="229277" y="112048"/>
                    <a:pt x="205464" y="105169"/>
                    <a:pt x="197527" y="98819"/>
                  </a:cubicBezTo>
                  <a:cubicBezTo>
                    <a:pt x="189590" y="92469"/>
                    <a:pt x="175302" y="92998"/>
                    <a:pt x="178477" y="76594"/>
                  </a:cubicBezTo>
                  <a:cubicBezTo>
                    <a:pt x="181652" y="60190"/>
                    <a:pt x="216048" y="5156"/>
                    <a:pt x="216577" y="394"/>
                  </a:cubicBezTo>
                  <a:cubicBezTo>
                    <a:pt x="217106" y="-4369"/>
                    <a:pt x="190648" y="35319"/>
                    <a:pt x="181652" y="48019"/>
                  </a:cubicBezTo>
                  <a:cubicBezTo>
                    <a:pt x="172656" y="60719"/>
                    <a:pt x="170010" y="73948"/>
                    <a:pt x="162602" y="76594"/>
                  </a:cubicBezTo>
                  <a:cubicBezTo>
                    <a:pt x="155194" y="79240"/>
                    <a:pt x="141965" y="72361"/>
                    <a:pt x="137202" y="63894"/>
                  </a:cubicBezTo>
                  <a:cubicBezTo>
                    <a:pt x="132439" y="55427"/>
                    <a:pt x="135615" y="24736"/>
                    <a:pt x="134027" y="25794"/>
                  </a:cubicBezTo>
                  <a:cubicBezTo>
                    <a:pt x="132439" y="26852"/>
                    <a:pt x="130852" y="59661"/>
                    <a:pt x="127677" y="70244"/>
                  </a:cubicBezTo>
                  <a:cubicBezTo>
                    <a:pt x="124502" y="80827"/>
                    <a:pt x="123444" y="95644"/>
                    <a:pt x="114977" y="89294"/>
                  </a:cubicBezTo>
                  <a:cubicBezTo>
                    <a:pt x="106510" y="82944"/>
                    <a:pt x="79523" y="34261"/>
                    <a:pt x="76877" y="32144"/>
                  </a:cubicBezTo>
                  <a:cubicBezTo>
                    <a:pt x="74231" y="30027"/>
                    <a:pt x="98044" y="64952"/>
                    <a:pt x="99102" y="76594"/>
                  </a:cubicBezTo>
                  <a:cubicBezTo>
                    <a:pt x="100160" y="88236"/>
                    <a:pt x="91694" y="101465"/>
                    <a:pt x="83227" y="101994"/>
                  </a:cubicBezTo>
                  <a:cubicBezTo>
                    <a:pt x="74760" y="102523"/>
                    <a:pt x="57827" y="88236"/>
                    <a:pt x="48302" y="79769"/>
                  </a:cubicBezTo>
                  <a:cubicBezTo>
                    <a:pt x="38777" y="71302"/>
                    <a:pt x="26077" y="51194"/>
                    <a:pt x="26077" y="51194"/>
                  </a:cubicBezTo>
                  <a:cubicBezTo>
                    <a:pt x="24489" y="49077"/>
                    <a:pt x="32427" y="58602"/>
                    <a:pt x="38777" y="67069"/>
                  </a:cubicBezTo>
                  <a:cubicBezTo>
                    <a:pt x="45127" y="75536"/>
                    <a:pt x="64177" y="101994"/>
                    <a:pt x="64177" y="101994"/>
                  </a:cubicBezTo>
                  <a:cubicBezTo>
                    <a:pt x="65765" y="109932"/>
                    <a:pt x="55181" y="106756"/>
                    <a:pt x="48302" y="114694"/>
                  </a:cubicBezTo>
                  <a:cubicBezTo>
                    <a:pt x="41423" y="122632"/>
                    <a:pt x="-6202" y="182427"/>
                    <a:pt x="677" y="184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23B4C8C-C279-2B4A-1DCF-BA6F47F4A05C}"/>
                </a:ext>
              </a:extLst>
            </p:cNvPr>
            <p:cNvSpPr/>
            <p:nvPr/>
          </p:nvSpPr>
          <p:spPr>
            <a:xfrm>
              <a:off x="4171871" y="2161819"/>
              <a:ext cx="239101" cy="121042"/>
            </a:xfrm>
            <a:custGeom>
              <a:avLst/>
              <a:gdLst>
                <a:gd name="connsiteX0" fmla="*/ 79 w 239101"/>
                <a:gd name="connsiteY0" fmla="*/ 356 h 121042"/>
                <a:gd name="connsiteX1" fmla="*/ 123904 w 239101"/>
                <a:gd name="connsiteY1" fmla="*/ 16231 h 121042"/>
                <a:gd name="connsiteX2" fmla="*/ 114379 w 239101"/>
                <a:gd name="connsiteY2" fmla="*/ 3531 h 121042"/>
                <a:gd name="connsiteX3" fmla="*/ 212804 w 239101"/>
                <a:gd name="connsiteY3" fmla="*/ 73381 h 121042"/>
                <a:gd name="connsiteX4" fmla="*/ 228679 w 239101"/>
                <a:gd name="connsiteY4" fmla="*/ 92431 h 121042"/>
                <a:gd name="connsiteX5" fmla="*/ 215979 w 239101"/>
                <a:gd name="connsiteY5" fmla="*/ 111481 h 121042"/>
                <a:gd name="connsiteX6" fmla="*/ 187404 w 239101"/>
                <a:gd name="connsiteY6" fmla="*/ 121006 h 121042"/>
                <a:gd name="connsiteX7" fmla="*/ 238204 w 239101"/>
                <a:gd name="connsiteY7" fmla="*/ 108306 h 121042"/>
                <a:gd name="connsiteX8" fmla="*/ 212804 w 239101"/>
                <a:gd name="connsiteY8" fmla="*/ 92431 h 121042"/>
                <a:gd name="connsiteX9" fmla="*/ 127079 w 239101"/>
                <a:gd name="connsiteY9" fmla="*/ 51156 h 121042"/>
                <a:gd name="connsiteX10" fmla="*/ 104854 w 239101"/>
                <a:gd name="connsiteY10" fmla="*/ 35281 h 121042"/>
                <a:gd name="connsiteX11" fmla="*/ 79 w 239101"/>
                <a:gd name="connsiteY11" fmla="*/ 356 h 1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101" h="121042">
                  <a:moveTo>
                    <a:pt x="79" y="356"/>
                  </a:moveTo>
                  <a:cubicBezTo>
                    <a:pt x="3254" y="-2819"/>
                    <a:pt x="123904" y="16231"/>
                    <a:pt x="123904" y="16231"/>
                  </a:cubicBezTo>
                  <a:cubicBezTo>
                    <a:pt x="142954" y="16760"/>
                    <a:pt x="99562" y="-5994"/>
                    <a:pt x="114379" y="3531"/>
                  </a:cubicBezTo>
                  <a:cubicBezTo>
                    <a:pt x="129196" y="13056"/>
                    <a:pt x="193754" y="58564"/>
                    <a:pt x="212804" y="73381"/>
                  </a:cubicBezTo>
                  <a:cubicBezTo>
                    <a:pt x="231854" y="88198"/>
                    <a:pt x="228679" y="92431"/>
                    <a:pt x="228679" y="92431"/>
                  </a:cubicBezTo>
                  <a:cubicBezTo>
                    <a:pt x="229208" y="98781"/>
                    <a:pt x="222858" y="106719"/>
                    <a:pt x="215979" y="111481"/>
                  </a:cubicBezTo>
                  <a:cubicBezTo>
                    <a:pt x="209100" y="116243"/>
                    <a:pt x="183700" y="121535"/>
                    <a:pt x="187404" y="121006"/>
                  </a:cubicBezTo>
                  <a:cubicBezTo>
                    <a:pt x="191108" y="120477"/>
                    <a:pt x="233971" y="113068"/>
                    <a:pt x="238204" y="108306"/>
                  </a:cubicBezTo>
                  <a:cubicBezTo>
                    <a:pt x="242437" y="103544"/>
                    <a:pt x="231325" y="101956"/>
                    <a:pt x="212804" y="92431"/>
                  </a:cubicBezTo>
                  <a:cubicBezTo>
                    <a:pt x="194283" y="82906"/>
                    <a:pt x="127079" y="51156"/>
                    <a:pt x="127079" y="51156"/>
                  </a:cubicBezTo>
                  <a:cubicBezTo>
                    <a:pt x="109087" y="41631"/>
                    <a:pt x="119671" y="40573"/>
                    <a:pt x="104854" y="35281"/>
                  </a:cubicBezTo>
                  <a:cubicBezTo>
                    <a:pt x="90037" y="29989"/>
                    <a:pt x="-3096" y="3531"/>
                    <a:pt x="79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723278B4-E310-E8E6-6156-0DB40D958A3A}"/>
                </a:ext>
              </a:extLst>
            </p:cNvPr>
            <p:cNvSpPr/>
            <p:nvPr/>
          </p:nvSpPr>
          <p:spPr>
            <a:xfrm>
              <a:off x="4311622" y="2187444"/>
              <a:ext cx="120678" cy="114473"/>
            </a:xfrm>
            <a:custGeom>
              <a:avLst/>
              <a:gdLst>
                <a:gd name="connsiteX0" fmla="*/ 25428 w 120678"/>
                <a:gd name="connsiteY0" fmla="*/ 131 h 114473"/>
                <a:gd name="connsiteX1" fmla="*/ 88928 w 120678"/>
                <a:gd name="connsiteY1" fmla="*/ 47756 h 114473"/>
                <a:gd name="connsiteX2" fmla="*/ 107978 w 120678"/>
                <a:gd name="connsiteY2" fmla="*/ 73156 h 114473"/>
                <a:gd name="connsiteX3" fmla="*/ 82578 w 120678"/>
                <a:gd name="connsiteY3" fmla="*/ 85856 h 114473"/>
                <a:gd name="connsiteX4" fmla="*/ 28 w 120678"/>
                <a:gd name="connsiteY4" fmla="*/ 114431 h 114473"/>
                <a:gd name="connsiteX5" fmla="*/ 92103 w 120678"/>
                <a:gd name="connsiteY5" fmla="*/ 92206 h 114473"/>
                <a:gd name="connsiteX6" fmla="*/ 120678 w 120678"/>
                <a:gd name="connsiteY6" fmla="*/ 89031 h 114473"/>
                <a:gd name="connsiteX7" fmla="*/ 92103 w 120678"/>
                <a:gd name="connsiteY7" fmla="*/ 63631 h 114473"/>
                <a:gd name="connsiteX8" fmla="*/ 25428 w 120678"/>
                <a:gd name="connsiteY8" fmla="*/ 131 h 1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8" h="114473">
                  <a:moveTo>
                    <a:pt x="25428" y="131"/>
                  </a:moveTo>
                  <a:cubicBezTo>
                    <a:pt x="24899" y="-2515"/>
                    <a:pt x="75170" y="35585"/>
                    <a:pt x="88928" y="47756"/>
                  </a:cubicBezTo>
                  <a:cubicBezTo>
                    <a:pt x="102686" y="59927"/>
                    <a:pt x="109036" y="66806"/>
                    <a:pt x="107978" y="73156"/>
                  </a:cubicBezTo>
                  <a:cubicBezTo>
                    <a:pt x="106920" y="79506"/>
                    <a:pt x="100570" y="78977"/>
                    <a:pt x="82578" y="85856"/>
                  </a:cubicBezTo>
                  <a:cubicBezTo>
                    <a:pt x="64586" y="92735"/>
                    <a:pt x="-1560" y="113373"/>
                    <a:pt x="28" y="114431"/>
                  </a:cubicBezTo>
                  <a:cubicBezTo>
                    <a:pt x="1616" y="115489"/>
                    <a:pt x="71995" y="96439"/>
                    <a:pt x="92103" y="92206"/>
                  </a:cubicBezTo>
                  <a:cubicBezTo>
                    <a:pt x="112211" y="87973"/>
                    <a:pt x="120678" y="93793"/>
                    <a:pt x="120678" y="89031"/>
                  </a:cubicBezTo>
                  <a:cubicBezTo>
                    <a:pt x="120678" y="84269"/>
                    <a:pt x="103216" y="73156"/>
                    <a:pt x="92103" y="63631"/>
                  </a:cubicBezTo>
                  <a:cubicBezTo>
                    <a:pt x="80991" y="54106"/>
                    <a:pt x="25957" y="2777"/>
                    <a:pt x="25428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C14204C4-2954-83BF-E2B1-79610806F0CF}"/>
                </a:ext>
              </a:extLst>
            </p:cNvPr>
            <p:cNvSpPr/>
            <p:nvPr/>
          </p:nvSpPr>
          <p:spPr>
            <a:xfrm>
              <a:off x="4289145" y="2206625"/>
              <a:ext cx="108938" cy="95266"/>
            </a:xfrm>
            <a:custGeom>
              <a:avLst/>
              <a:gdLst>
                <a:gd name="connsiteX0" fmla="*/ 41555 w 108938"/>
                <a:gd name="connsiteY0" fmla="*/ 0 h 95266"/>
                <a:gd name="connsiteX1" fmla="*/ 82830 w 108938"/>
                <a:gd name="connsiteY1" fmla="*/ 50800 h 95266"/>
                <a:gd name="connsiteX2" fmla="*/ 86005 w 108938"/>
                <a:gd name="connsiteY2" fmla="*/ 60325 h 95266"/>
                <a:gd name="connsiteX3" fmla="*/ 70130 w 108938"/>
                <a:gd name="connsiteY3" fmla="*/ 76200 h 95266"/>
                <a:gd name="connsiteX4" fmla="*/ 280 w 108938"/>
                <a:gd name="connsiteY4" fmla="*/ 95250 h 95266"/>
                <a:gd name="connsiteX5" fmla="*/ 47905 w 108938"/>
                <a:gd name="connsiteY5" fmla="*/ 79375 h 95266"/>
                <a:gd name="connsiteX6" fmla="*/ 105055 w 108938"/>
                <a:gd name="connsiteY6" fmla="*/ 73025 h 95266"/>
                <a:gd name="connsiteX7" fmla="*/ 98705 w 108938"/>
                <a:gd name="connsiteY7" fmla="*/ 50800 h 95266"/>
                <a:gd name="connsiteX8" fmla="*/ 41555 w 108938"/>
                <a:gd name="connsiteY8" fmla="*/ 0 h 9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38" h="95266">
                  <a:moveTo>
                    <a:pt x="41555" y="0"/>
                  </a:moveTo>
                  <a:cubicBezTo>
                    <a:pt x="38909" y="0"/>
                    <a:pt x="82830" y="50800"/>
                    <a:pt x="82830" y="50800"/>
                  </a:cubicBezTo>
                  <a:cubicBezTo>
                    <a:pt x="90238" y="60854"/>
                    <a:pt x="86005" y="60325"/>
                    <a:pt x="86005" y="60325"/>
                  </a:cubicBezTo>
                  <a:cubicBezTo>
                    <a:pt x="83888" y="64558"/>
                    <a:pt x="84417" y="70379"/>
                    <a:pt x="70130" y="76200"/>
                  </a:cubicBezTo>
                  <a:cubicBezTo>
                    <a:pt x="55843" y="82021"/>
                    <a:pt x="3984" y="94721"/>
                    <a:pt x="280" y="95250"/>
                  </a:cubicBezTo>
                  <a:cubicBezTo>
                    <a:pt x="-3424" y="95779"/>
                    <a:pt x="30443" y="83079"/>
                    <a:pt x="47905" y="79375"/>
                  </a:cubicBezTo>
                  <a:cubicBezTo>
                    <a:pt x="65367" y="75671"/>
                    <a:pt x="96588" y="77788"/>
                    <a:pt x="105055" y="73025"/>
                  </a:cubicBezTo>
                  <a:cubicBezTo>
                    <a:pt x="113522" y="68262"/>
                    <a:pt x="106643" y="59267"/>
                    <a:pt x="98705" y="50800"/>
                  </a:cubicBezTo>
                  <a:cubicBezTo>
                    <a:pt x="90768" y="42333"/>
                    <a:pt x="44201" y="0"/>
                    <a:pt x="415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E6DB20D3-FE18-C228-EF39-CB4C93EC0A31}"/>
                </a:ext>
              </a:extLst>
            </p:cNvPr>
            <p:cNvSpPr/>
            <p:nvPr/>
          </p:nvSpPr>
          <p:spPr>
            <a:xfrm>
              <a:off x="4013159" y="2273231"/>
              <a:ext cx="386787" cy="76652"/>
            </a:xfrm>
            <a:custGeom>
              <a:avLst/>
              <a:gdLst>
                <a:gd name="connsiteX0" fmla="*/ 41 w 386787"/>
                <a:gd name="connsiteY0" fmla="*/ 69 h 76652"/>
                <a:gd name="connsiteX1" fmla="*/ 63541 w 386787"/>
                <a:gd name="connsiteY1" fmla="*/ 54044 h 76652"/>
                <a:gd name="connsiteX2" fmla="*/ 127041 w 386787"/>
                <a:gd name="connsiteY2" fmla="*/ 57219 h 76652"/>
                <a:gd name="connsiteX3" fmla="*/ 152441 w 386787"/>
                <a:gd name="connsiteY3" fmla="*/ 50869 h 76652"/>
                <a:gd name="connsiteX4" fmla="*/ 111166 w 386787"/>
                <a:gd name="connsiteY4" fmla="*/ 63569 h 76652"/>
                <a:gd name="connsiteX5" fmla="*/ 212766 w 386787"/>
                <a:gd name="connsiteY5" fmla="*/ 54044 h 76652"/>
                <a:gd name="connsiteX6" fmla="*/ 263566 w 386787"/>
                <a:gd name="connsiteY6" fmla="*/ 31819 h 76652"/>
                <a:gd name="connsiteX7" fmla="*/ 206416 w 386787"/>
                <a:gd name="connsiteY7" fmla="*/ 44519 h 76652"/>
                <a:gd name="connsiteX8" fmla="*/ 381041 w 386787"/>
                <a:gd name="connsiteY8" fmla="*/ 3244 h 76652"/>
                <a:gd name="connsiteX9" fmla="*/ 330241 w 386787"/>
                <a:gd name="connsiteY9" fmla="*/ 15944 h 76652"/>
                <a:gd name="connsiteX10" fmla="*/ 187366 w 386787"/>
                <a:gd name="connsiteY10" fmla="*/ 60394 h 76652"/>
                <a:gd name="connsiteX11" fmla="*/ 111166 w 386787"/>
                <a:gd name="connsiteY11" fmla="*/ 76269 h 76652"/>
                <a:gd name="connsiteX12" fmla="*/ 73066 w 386787"/>
                <a:gd name="connsiteY12" fmla="*/ 66744 h 76652"/>
                <a:gd name="connsiteX13" fmla="*/ 41 w 386787"/>
                <a:gd name="connsiteY13" fmla="*/ 69 h 7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787" h="76652">
                  <a:moveTo>
                    <a:pt x="41" y="69"/>
                  </a:moveTo>
                  <a:cubicBezTo>
                    <a:pt x="-1547" y="-2048"/>
                    <a:pt x="42374" y="44519"/>
                    <a:pt x="63541" y="54044"/>
                  </a:cubicBezTo>
                  <a:cubicBezTo>
                    <a:pt x="84708" y="63569"/>
                    <a:pt x="112224" y="57748"/>
                    <a:pt x="127041" y="57219"/>
                  </a:cubicBezTo>
                  <a:cubicBezTo>
                    <a:pt x="141858" y="56690"/>
                    <a:pt x="155087" y="49811"/>
                    <a:pt x="152441" y="50869"/>
                  </a:cubicBezTo>
                  <a:cubicBezTo>
                    <a:pt x="149795" y="51927"/>
                    <a:pt x="101112" y="63040"/>
                    <a:pt x="111166" y="63569"/>
                  </a:cubicBezTo>
                  <a:cubicBezTo>
                    <a:pt x="121220" y="64098"/>
                    <a:pt x="187366" y="59336"/>
                    <a:pt x="212766" y="54044"/>
                  </a:cubicBezTo>
                  <a:cubicBezTo>
                    <a:pt x="238166" y="48752"/>
                    <a:pt x="264624" y="33407"/>
                    <a:pt x="263566" y="31819"/>
                  </a:cubicBezTo>
                  <a:cubicBezTo>
                    <a:pt x="262508" y="30231"/>
                    <a:pt x="206416" y="44519"/>
                    <a:pt x="206416" y="44519"/>
                  </a:cubicBezTo>
                  <a:lnTo>
                    <a:pt x="381041" y="3244"/>
                  </a:lnTo>
                  <a:cubicBezTo>
                    <a:pt x="401678" y="-1518"/>
                    <a:pt x="362520" y="6419"/>
                    <a:pt x="330241" y="15944"/>
                  </a:cubicBezTo>
                  <a:cubicBezTo>
                    <a:pt x="297962" y="25469"/>
                    <a:pt x="223878" y="50340"/>
                    <a:pt x="187366" y="60394"/>
                  </a:cubicBezTo>
                  <a:cubicBezTo>
                    <a:pt x="150854" y="70448"/>
                    <a:pt x="130216" y="75211"/>
                    <a:pt x="111166" y="76269"/>
                  </a:cubicBezTo>
                  <a:cubicBezTo>
                    <a:pt x="92116" y="77327"/>
                    <a:pt x="87883" y="76798"/>
                    <a:pt x="73066" y="66744"/>
                  </a:cubicBezTo>
                  <a:cubicBezTo>
                    <a:pt x="58249" y="56690"/>
                    <a:pt x="1629" y="2186"/>
                    <a:pt x="41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2D4F303C-7E26-F3C9-0EF2-27542F0C88FC}"/>
                </a:ext>
              </a:extLst>
            </p:cNvPr>
            <p:cNvSpPr/>
            <p:nvPr/>
          </p:nvSpPr>
          <p:spPr>
            <a:xfrm>
              <a:off x="4006666" y="2276438"/>
              <a:ext cx="242255" cy="79412"/>
            </a:xfrm>
            <a:custGeom>
              <a:avLst/>
              <a:gdLst>
                <a:gd name="connsiteX0" fmla="*/ 184 w 242255"/>
                <a:gd name="connsiteY0" fmla="*/ 37 h 79412"/>
                <a:gd name="connsiteX1" fmla="*/ 38284 w 242255"/>
                <a:gd name="connsiteY1" fmla="*/ 60362 h 79412"/>
                <a:gd name="connsiteX2" fmla="*/ 85909 w 242255"/>
                <a:gd name="connsiteY2" fmla="*/ 73062 h 79412"/>
                <a:gd name="connsiteX3" fmla="*/ 54159 w 242255"/>
                <a:gd name="connsiteY3" fmla="*/ 79412 h 79412"/>
                <a:gd name="connsiteX4" fmla="*/ 231959 w 242255"/>
                <a:gd name="connsiteY4" fmla="*/ 76237 h 79412"/>
                <a:gd name="connsiteX5" fmla="*/ 212909 w 242255"/>
                <a:gd name="connsiteY5" fmla="*/ 60362 h 79412"/>
                <a:gd name="connsiteX6" fmla="*/ 146234 w 242255"/>
                <a:gd name="connsiteY6" fmla="*/ 73062 h 79412"/>
                <a:gd name="connsiteX7" fmla="*/ 70034 w 242255"/>
                <a:gd name="connsiteY7" fmla="*/ 76237 h 79412"/>
                <a:gd name="connsiteX8" fmla="*/ 54159 w 242255"/>
                <a:gd name="connsiteY8" fmla="*/ 69887 h 79412"/>
                <a:gd name="connsiteX9" fmla="*/ 184 w 242255"/>
                <a:gd name="connsiteY9" fmla="*/ 37 h 7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255" h="79412">
                  <a:moveTo>
                    <a:pt x="184" y="37"/>
                  </a:moveTo>
                  <a:cubicBezTo>
                    <a:pt x="-2462" y="-1551"/>
                    <a:pt x="23997" y="48191"/>
                    <a:pt x="38284" y="60362"/>
                  </a:cubicBezTo>
                  <a:cubicBezTo>
                    <a:pt x="52571" y="72533"/>
                    <a:pt x="83263" y="69887"/>
                    <a:pt x="85909" y="73062"/>
                  </a:cubicBezTo>
                  <a:cubicBezTo>
                    <a:pt x="88555" y="76237"/>
                    <a:pt x="54159" y="79412"/>
                    <a:pt x="54159" y="79412"/>
                  </a:cubicBezTo>
                  <a:lnTo>
                    <a:pt x="231959" y="76237"/>
                  </a:lnTo>
                  <a:cubicBezTo>
                    <a:pt x="258417" y="73062"/>
                    <a:pt x="227197" y="60891"/>
                    <a:pt x="212909" y="60362"/>
                  </a:cubicBezTo>
                  <a:cubicBezTo>
                    <a:pt x="198622" y="59833"/>
                    <a:pt x="170046" y="70416"/>
                    <a:pt x="146234" y="73062"/>
                  </a:cubicBezTo>
                  <a:cubicBezTo>
                    <a:pt x="122422" y="75708"/>
                    <a:pt x="85380" y="76766"/>
                    <a:pt x="70034" y="76237"/>
                  </a:cubicBezTo>
                  <a:cubicBezTo>
                    <a:pt x="54688" y="75708"/>
                    <a:pt x="63684" y="77824"/>
                    <a:pt x="54159" y="69887"/>
                  </a:cubicBezTo>
                  <a:cubicBezTo>
                    <a:pt x="44634" y="61950"/>
                    <a:pt x="2830" y="1625"/>
                    <a:pt x="184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2ADA84EC-F2A4-18FE-0A78-1B3B54B53F5C}"/>
                </a:ext>
              </a:extLst>
            </p:cNvPr>
            <p:cNvSpPr/>
            <p:nvPr/>
          </p:nvSpPr>
          <p:spPr>
            <a:xfrm>
              <a:off x="3994248" y="2333161"/>
              <a:ext cx="228502" cy="61839"/>
            </a:xfrm>
            <a:custGeom>
              <a:avLst/>
              <a:gdLst>
                <a:gd name="connsiteX0" fmla="*/ 98327 w 228502"/>
                <a:gd name="connsiteY0" fmla="*/ 464 h 61839"/>
                <a:gd name="connsiteX1" fmla="*/ 3077 w 228502"/>
                <a:gd name="connsiteY1" fmla="*/ 41739 h 61839"/>
                <a:gd name="connsiteX2" fmla="*/ 38002 w 228502"/>
                <a:gd name="connsiteY2" fmla="*/ 32214 h 61839"/>
                <a:gd name="connsiteX3" fmla="*/ 180877 w 228502"/>
                <a:gd name="connsiteY3" fmla="*/ 32214 h 61839"/>
                <a:gd name="connsiteX4" fmla="*/ 136427 w 228502"/>
                <a:gd name="connsiteY4" fmla="*/ 48089 h 61839"/>
                <a:gd name="connsiteX5" fmla="*/ 117377 w 228502"/>
                <a:gd name="connsiteY5" fmla="*/ 60789 h 61839"/>
                <a:gd name="connsiteX6" fmla="*/ 228502 w 228502"/>
                <a:gd name="connsiteY6" fmla="*/ 19514 h 61839"/>
                <a:gd name="connsiteX7" fmla="*/ 98327 w 228502"/>
                <a:gd name="connsiteY7" fmla="*/ 464 h 6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02" h="61839">
                  <a:moveTo>
                    <a:pt x="98327" y="464"/>
                  </a:moveTo>
                  <a:cubicBezTo>
                    <a:pt x="60756" y="4168"/>
                    <a:pt x="13131" y="36447"/>
                    <a:pt x="3077" y="41739"/>
                  </a:cubicBezTo>
                  <a:cubicBezTo>
                    <a:pt x="-6977" y="47031"/>
                    <a:pt x="8369" y="33801"/>
                    <a:pt x="38002" y="32214"/>
                  </a:cubicBezTo>
                  <a:cubicBezTo>
                    <a:pt x="67635" y="30627"/>
                    <a:pt x="164473" y="29568"/>
                    <a:pt x="180877" y="32214"/>
                  </a:cubicBezTo>
                  <a:cubicBezTo>
                    <a:pt x="197281" y="34860"/>
                    <a:pt x="147010" y="43327"/>
                    <a:pt x="136427" y="48089"/>
                  </a:cubicBezTo>
                  <a:cubicBezTo>
                    <a:pt x="125844" y="52852"/>
                    <a:pt x="102031" y="65552"/>
                    <a:pt x="117377" y="60789"/>
                  </a:cubicBezTo>
                  <a:cubicBezTo>
                    <a:pt x="132723" y="56026"/>
                    <a:pt x="228502" y="22689"/>
                    <a:pt x="228502" y="19514"/>
                  </a:cubicBezTo>
                  <a:cubicBezTo>
                    <a:pt x="228502" y="16339"/>
                    <a:pt x="135898" y="-3240"/>
                    <a:pt x="98327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6AB8F208-AE50-DBBF-3CE4-26211F982297}"/>
                </a:ext>
              </a:extLst>
            </p:cNvPr>
            <p:cNvSpPr/>
            <p:nvPr/>
          </p:nvSpPr>
          <p:spPr>
            <a:xfrm>
              <a:off x="4092465" y="2282343"/>
              <a:ext cx="360476" cy="67532"/>
            </a:xfrm>
            <a:custGeom>
              <a:avLst/>
              <a:gdLst>
                <a:gd name="connsiteX0" fmla="*/ 358885 w 360476"/>
                <a:gd name="connsiteY0" fmla="*/ 482 h 67532"/>
                <a:gd name="connsiteX1" fmla="*/ 254110 w 360476"/>
                <a:gd name="connsiteY1" fmla="*/ 10007 h 67532"/>
                <a:gd name="connsiteX2" fmla="*/ 158860 w 360476"/>
                <a:gd name="connsiteY2" fmla="*/ 54457 h 67532"/>
                <a:gd name="connsiteX3" fmla="*/ 254110 w 360476"/>
                <a:gd name="connsiteY3" fmla="*/ 32232 h 67532"/>
                <a:gd name="connsiteX4" fmla="*/ 92185 w 360476"/>
                <a:gd name="connsiteY4" fmla="*/ 67157 h 67532"/>
                <a:gd name="connsiteX5" fmla="*/ 130285 w 360476"/>
                <a:gd name="connsiteY5" fmla="*/ 51282 h 67532"/>
                <a:gd name="connsiteX6" fmla="*/ 110 w 360476"/>
                <a:gd name="connsiteY6" fmla="*/ 60807 h 67532"/>
                <a:gd name="connsiteX7" fmla="*/ 155685 w 360476"/>
                <a:gd name="connsiteY7" fmla="*/ 38582 h 67532"/>
                <a:gd name="connsiteX8" fmla="*/ 273160 w 360476"/>
                <a:gd name="connsiteY8" fmla="*/ 19532 h 67532"/>
                <a:gd name="connsiteX9" fmla="*/ 168385 w 360476"/>
                <a:gd name="connsiteY9" fmla="*/ 19532 h 67532"/>
                <a:gd name="connsiteX10" fmla="*/ 358885 w 360476"/>
                <a:gd name="connsiteY10" fmla="*/ 482 h 6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476" h="67532">
                  <a:moveTo>
                    <a:pt x="358885" y="482"/>
                  </a:moveTo>
                  <a:cubicBezTo>
                    <a:pt x="373172" y="-1105"/>
                    <a:pt x="287447" y="1011"/>
                    <a:pt x="254110" y="10007"/>
                  </a:cubicBezTo>
                  <a:cubicBezTo>
                    <a:pt x="220773" y="19003"/>
                    <a:pt x="158860" y="50753"/>
                    <a:pt x="158860" y="54457"/>
                  </a:cubicBezTo>
                  <a:cubicBezTo>
                    <a:pt x="158860" y="58161"/>
                    <a:pt x="265222" y="30115"/>
                    <a:pt x="254110" y="32232"/>
                  </a:cubicBezTo>
                  <a:cubicBezTo>
                    <a:pt x="242998" y="34349"/>
                    <a:pt x="112822" y="63982"/>
                    <a:pt x="92185" y="67157"/>
                  </a:cubicBezTo>
                  <a:cubicBezTo>
                    <a:pt x="71547" y="70332"/>
                    <a:pt x="145631" y="52340"/>
                    <a:pt x="130285" y="51282"/>
                  </a:cubicBezTo>
                  <a:cubicBezTo>
                    <a:pt x="114939" y="50224"/>
                    <a:pt x="-4123" y="62924"/>
                    <a:pt x="110" y="60807"/>
                  </a:cubicBezTo>
                  <a:cubicBezTo>
                    <a:pt x="4343" y="58690"/>
                    <a:pt x="110177" y="45461"/>
                    <a:pt x="155685" y="38582"/>
                  </a:cubicBezTo>
                  <a:cubicBezTo>
                    <a:pt x="201193" y="31703"/>
                    <a:pt x="271043" y="22707"/>
                    <a:pt x="273160" y="19532"/>
                  </a:cubicBezTo>
                  <a:cubicBezTo>
                    <a:pt x="275277" y="16357"/>
                    <a:pt x="162035" y="22178"/>
                    <a:pt x="168385" y="19532"/>
                  </a:cubicBezTo>
                  <a:cubicBezTo>
                    <a:pt x="174735" y="16886"/>
                    <a:pt x="344598" y="2069"/>
                    <a:pt x="358885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D1EA1486-5DFA-AB46-C56B-BDC15AE16919}"/>
                </a:ext>
              </a:extLst>
            </p:cNvPr>
            <p:cNvSpPr/>
            <p:nvPr/>
          </p:nvSpPr>
          <p:spPr>
            <a:xfrm>
              <a:off x="4006322" y="2101828"/>
              <a:ext cx="397403" cy="120672"/>
            </a:xfrm>
            <a:custGeom>
              <a:avLst/>
              <a:gdLst>
                <a:gd name="connsiteX0" fmla="*/ 528 w 397403"/>
                <a:gd name="connsiteY0" fmla="*/ 44472 h 120672"/>
                <a:gd name="connsiteX1" fmla="*/ 181503 w 397403"/>
                <a:gd name="connsiteY1" fmla="*/ 19072 h 120672"/>
                <a:gd name="connsiteX2" fmla="*/ 251353 w 397403"/>
                <a:gd name="connsiteY2" fmla="*/ 41297 h 120672"/>
                <a:gd name="connsiteX3" fmla="*/ 248178 w 397403"/>
                <a:gd name="connsiteY3" fmla="*/ 25422 h 120672"/>
                <a:gd name="connsiteX4" fmla="*/ 356128 w 397403"/>
                <a:gd name="connsiteY4" fmla="*/ 85747 h 120672"/>
                <a:gd name="connsiteX5" fmla="*/ 337078 w 397403"/>
                <a:gd name="connsiteY5" fmla="*/ 69872 h 120672"/>
                <a:gd name="connsiteX6" fmla="*/ 397403 w 397403"/>
                <a:gd name="connsiteY6" fmla="*/ 120672 h 120672"/>
                <a:gd name="connsiteX7" fmla="*/ 327553 w 397403"/>
                <a:gd name="connsiteY7" fmla="*/ 60347 h 120672"/>
                <a:gd name="connsiteX8" fmla="*/ 200553 w 397403"/>
                <a:gd name="connsiteY8" fmla="*/ 3197 h 120672"/>
                <a:gd name="connsiteX9" fmla="*/ 219603 w 397403"/>
                <a:gd name="connsiteY9" fmla="*/ 12722 h 120672"/>
                <a:gd name="connsiteX10" fmla="*/ 152928 w 397403"/>
                <a:gd name="connsiteY10" fmla="*/ 22 h 120672"/>
                <a:gd name="connsiteX11" fmla="*/ 191028 w 397403"/>
                <a:gd name="connsiteY11" fmla="*/ 9547 h 120672"/>
                <a:gd name="connsiteX12" fmla="*/ 127528 w 397403"/>
                <a:gd name="connsiteY12" fmla="*/ 6372 h 120672"/>
                <a:gd name="connsiteX13" fmla="*/ 528 w 397403"/>
                <a:gd name="connsiteY13" fmla="*/ 44472 h 12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03" h="120672">
                  <a:moveTo>
                    <a:pt x="528" y="44472"/>
                  </a:moveTo>
                  <a:cubicBezTo>
                    <a:pt x="9524" y="46589"/>
                    <a:pt x="139699" y="19601"/>
                    <a:pt x="181503" y="19072"/>
                  </a:cubicBezTo>
                  <a:cubicBezTo>
                    <a:pt x="223307" y="18543"/>
                    <a:pt x="251353" y="41297"/>
                    <a:pt x="251353" y="41297"/>
                  </a:cubicBezTo>
                  <a:cubicBezTo>
                    <a:pt x="262465" y="42355"/>
                    <a:pt x="230716" y="18014"/>
                    <a:pt x="248178" y="25422"/>
                  </a:cubicBezTo>
                  <a:cubicBezTo>
                    <a:pt x="265640" y="32830"/>
                    <a:pt x="341311" y="78339"/>
                    <a:pt x="356128" y="85747"/>
                  </a:cubicBezTo>
                  <a:cubicBezTo>
                    <a:pt x="370945" y="93155"/>
                    <a:pt x="337078" y="69872"/>
                    <a:pt x="337078" y="69872"/>
                  </a:cubicBezTo>
                  <a:lnTo>
                    <a:pt x="397403" y="120672"/>
                  </a:lnTo>
                  <a:cubicBezTo>
                    <a:pt x="395816" y="119085"/>
                    <a:pt x="360361" y="79926"/>
                    <a:pt x="327553" y="60347"/>
                  </a:cubicBezTo>
                  <a:cubicBezTo>
                    <a:pt x="294745" y="40768"/>
                    <a:pt x="200553" y="3197"/>
                    <a:pt x="200553" y="3197"/>
                  </a:cubicBezTo>
                  <a:cubicBezTo>
                    <a:pt x="182561" y="-4741"/>
                    <a:pt x="227541" y="13251"/>
                    <a:pt x="219603" y="12722"/>
                  </a:cubicBezTo>
                  <a:cubicBezTo>
                    <a:pt x="211666" y="12193"/>
                    <a:pt x="157691" y="551"/>
                    <a:pt x="152928" y="22"/>
                  </a:cubicBezTo>
                  <a:cubicBezTo>
                    <a:pt x="148166" y="-507"/>
                    <a:pt x="195261" y="8489"/>
                    <a:pt x="191028" y="9547"/>
                  </a:cubicBezTo>
                  <a:cubicBezTo>
                    <a:pt x="186795" y="10605"/>
                    <a:pt x="155045" y="3197"/>
                    <a:pt x="127528" y="6372"/>
                  </a:cubicBezTo>
                  <a:cubicBezTo>
                    <a:pt x="100011" y="9547"/>
                    <a:pt x="-8468" y="42355"/>
                    <a:pt x="528" y="44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43EAD5E-FFB9-1FAA-3177-72EFE37062EB}"/>
                </a:ext>
              </a:extLst>
            </p:cNvPr>
            <p:cNvSpPr/>
            <p:nvPr/>
          </p:nvSpPr>
          <p:spPr>
            <a:xfrm>
              <a:off x="4448171" y="1720824"/>
              <a:ext cx="69949" cy="131231"/>
            </a:xfrm>
            <a:custGeom>
              <a:avLst/>
              <a:gdLst>
                <a:gd name="connsiteX0" fmla="*/ 4 w 69949"/>
                <a:gd name="connsiteY0" fmla="*/ 26 h 131231"/>
                <a:gd name="connsiteX1" fmla="*/ 57154 w 69949"/>
                <a:gd name="connsiteY1" fmla="*/ 98451 h 131231"/>
                <a:gd name="connsiteX2" fmla="*/ 47629 w 69949"/>
                <a:gd name="connsiteY2" fmla="*/ 47651 h 131231"/>
                <a:gd name="connsiteX3" fmla="*/ 69854 w 69949"/>
                <a:gd name="connsiteY3" fmla="*/ 130201 h 131231"/>
                <a:gd name="connsiteX4" fmla="*/ 53979 w 69949"/>
                <a:gd name="connsiteY4" fmla="*/ 88926 h 131231"/>
                <a:gd name="connsiteX5" fmla="*/ 4 w 69949"/>
                <a:gd name="connsiteY5" fmla="*/ 26 h 13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49" h="131231">
                  <a:moveTo>
                    <a:pt x="4" y="26"/>
                  </a:moveTo>
                  <a:cubicBezTo>
                    <a:pt x="533" y="1613"/>
                    <a:pt x="49217" y="90514"/>
                    <a:pt x="57154" y="98451"/>
                  </a:cubicBezTo>
                  <a:cubicBezTo>
                    <a:pt x="65091" y="106388"/>
                    <a:pt x="45512" y="42359"/>
                    <a:pt x="47629" y="47651"/>
                  </a:cubicBezTo>
                  <a:cubicBezTo>
                    <a:pt x="49746" y="52943"/>
                    <a:pt x="68796" y="123322"/>
                    <a:pt x="69854" y="130201"/>
                  </a:cubicBezTo>
                  <a:cubicBezTo>
                    <a:pt x="70912" y="137080"/>
                    <a:pt x="62975" y="107976"/>
                    <a:pt x="53979" y="88926"/>
                  </a:cubicBezTo>
                  <a:cubicBezTo>
                    <a:pt x="44983" y="69876"/>
                    <a:pt x="-525" y="-1561"/>
                    <a:pt x="4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04DB533-AEDB-45F2-02A7-AC61B43F035C}"/>
                </a:ext>
              </a:extLst>
            </p:cNvPr>
            <p:cNvSpPr/>
            <p:nvPr/>
          </p:nvSpPr>
          <p:spPr>
            <a:xfrm>
              <a:off x="4060542" y="1723674"/>
              <a:ext cx="370944" cy="121231"/>
            </a:xfrm>
            <a:custGeom>
              <a:avLst/>
              <a:gdLst>
                <a:gd name="connsiteX0" fmla="*/ 368583 w 370944"/>
                <a:gd name="connsiteY0" fmla="*/ 121001 h 121231"/>
                <a:gd name="connsiteX1" fmla="*/ 330483 w 370944"/>
                <a:gd name="connsiteY1" fmla="*/ 82901 h 121231"/>
                <a:gd name="connsiteX2" fmla="*/ 276508 w 370944"/>
                <a:gd name="connsiteY2" fmla="*/ 351 h 121231"/>
                <a:gd name="connsiteX3" fmla="*/ 308258 w 370944"/>
                <a:gd name="connsiteY3" fmla="*/ 54326 h 121231"/>
                <a:gd name="connsiteX4" fmla="*/ 308258 w 370944"/>
                <a:gd name="connsiteY4" fmla="*/ 82901 h 121231"/>
                <a:gd name="connsiteX5" fmla="*/ 251108 w 370944"/>
                <a:gd name="connsiteY5" fmla="*/ 54326 h 121231"/>
                <a:gd name="connsiteX6" fmla="*/ 146333 w 370944"/>
                <a:gd name="connsiteY6" fmla="*/ 13051 h 121231"/>
                <a:gd name="connsiteX7" fmla="*/ 257458 w 370944"/>
                <a:gd name="connsiteY7" fmla="*/ 67026 h 121231"/>
                <a:gd name="connsiteX8" fmla="*/ 254283 w 370944"/>
                <a:gd name="connsiteY8" fmla="*/ 82901 h 121231"/>
                <a:gd name="connsiteX9" fmla="*/ 127283 w 370944"/>
                <a:gd name="connsiteY9" fmla="*/ 44801 h 121231"/>
                <a:gd name="connsiteX10" fmla="*/ 228883 w 370944"/>
                <a:gd name="connsiteY10" fmla="*/ 67026 h 121231"/>
                <a:gd name="connsiteX11" fmla="*/ 117758 w 370944"/>
                <a:gd name="connsiteY11" fmla="*/ 57501 h 121231"/>
                <a:gd name="connsiteX12" fmla="*/ 283 w 370944"/>
                <a:gd name="connsiteY12" fmla="*/ 117826 h 121231"/>
                <a:gd name="connsiteX13" fmla="*/ 152683 w 370944"/>
                <a:gd name="connsiteY13" fmla="*/ 51151 h 121231"/>
                <a:gd name="connsiteX14" fmla="*/ 276508 w 370944"/>
                <a:gd name="connsiteY14" fmla="*/ 89251 h 121231"/>
                <a:gd name="connsiteX15" fmla="*/ 260633 w 370944"/>
                <a:gd name="connsiteY15" fmla="*/ 67026 h 121231"/>
                <a:gd name="connsiteX16" fmla="*/ 368583 w 370944"/>
                <a:gd name="connsiteY16" fmla="*/ 121001 h 12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944" h="121231">
                  <a:moveTo>
                    <a:pt x="368583" y="121001"/>
                  </a:moveTo>
                  <a:cubicBezTo>
                    <a:pt x="380225" y="123647"/>
                    <a:pt x="345829" y="103009"/>
                    <a:pt x="330483" y="82901"/>
                  </a:cubicBezTo>
                  <a:cubicBezTo>
                    <a:pt x="315137" y="62793"/>
                    <a:pt x="280212" y="5113"/>
                    <a:pt x="276508" y="351"/>
                  </a:cubicBezTo>
                  <a:cubicBezTo>
                    <a:pt x="272804" y="-4411"/>
                    <a:pt x="302966" y="40568"/>
                    <a:pt x="308258" y="54326"/>
                  </a:cubicBezTo>
                  <a:cubicBezTo>
                    <a:pt x="313550" y="68084"/>
                    <a:pt x="317783" y="82901"/>
                    <a:pt x="308258" y="82901"/>
                  </a:cubicBezTo>
                  <a:cubicBezTo>
                    <a:pt x="298733" y="82901"/>
                    <a:pt x="278095" y="65968"/>
                    <a:pt x="251108" y="54326"/>
                  </a:cubicBezTo>
                  <a:cubicBezTo>
                    <a:pt x="224121" y="42684"/>
                    <a:pt x="145275" y="10934"/>
                    <a:pt x="146333" y="13051"/>
                  </a:cubicBezTo>
                  <a:cubicBezTo>
                    <a:pt x="147391" y="15168"/>
                    <a:pt x="257458" y="67026"/>
                    <a:pt x="257458" y="67026"/>
                  </a:cubicBezTo>
                  <a:cubicBezTo>
                    <a:pt x="275450" y="78668"/>
                    <a:pt x="275979" y="86605"/>
                    <a:pt x="254283" y="82901"/>
                  </a:cubicBezTo>
                  <a:cubicBezTo>
                    <a:pt x="232587" y="79197"/>
                    <a:pt x="131516" y="47447"/>
                    <a:pt x="127283" y="44801"/>
                  </a:cubicBezTo>
                  <a:cubicBezTo>
                    <a:pt x="123050" y="42155"/>
                    <a:pt x="230471" y="64909"/>
                    <a:pt x="228883" y="67026"/>
                  </a:cubicBezTo>
                  <a:cubicBezTo>
                    <a:pt x="227295" y="69143"/>
                    <a:pt x="155858" y="49034"/>
                    <a:pt x="117758" y="57501"/>
                  </a:cubicBezTo>
                  <a:cubicBezTo>
                    <a:pt x="79658" y="65968"/>
                    <a:pt x="-5538" y="118884"/>
                    <a:pt x="283" y="117826"/>
                  </a:cubicBezTo>
                  <a:cubicBezTo>
                    <a:pt x="6104" y="116768"/>
                    <a:pt x="106645" y="55913"/>
                    <a:pt x="152683" y="51151"/>
                  </a:cubicBezTo>
                  <a:cubicBezTo>
                    <a:pt x="198720" y="46388"/>
                    <a:pt x="258516" y="86605"/>
                    <a:pt x="276508" y="89251"/>
                  </a:cubicBezTo>
                  <a:cubicBezTo>
                    <a:pt x="294500" y="91897"/>
                    <a:pt x="247404" y="63322"/>
                    <a:pt x="260633" y="67026"/>
                  </a:cubicBezTo>
                  <a:cubicBezTo>
                    <a:pt x="273862" y="70730"/>
                    <a:pt x="356941" y="118355"/>
                    <a:pt x="368583" y="121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36DB493-959A-B98E-C5A5-2591A3731704}"/>
                </a:ext>
              </a:extLst>
            </p:cNvPr>
            <p:cNvSpPr/>
            <p:nvPr/>
          </p:nvSpPr>
          <p:spPr>
            <a:xfrm>
              <a:off x="4031968" y="1840972"/>
              <a:ext cx="283776" cy="70542"/>
            </a:xfrm>
            <a:custGeom>
              <a:avLst/>
              <a:gdLst>
                <a:gd name="connsiteX0" fmla="*/ 282 w 283776"/>
                <a:gd name="connsiteY0" fmla="*/ 64028 h 70542"/>
                <a:gd name="connsiteX1" fmla="*/ 95532 w 283776"/>
                <a:gd name="connsiteY1" fmla="*/ 41803 h 70542"/>
                <a:gd name="connsiteX2" fmla="*/ 181257 w 283776"/>
                <a:gd name="connsiteY2" fmla="*/ 70378 h 70542"/>
                <a:gd name="connsiteX3" fmla="*/ 89182 w 283776"/>
                <a:gd name="connsiteY3" fmla="*/ 25928 h 70542"/>
                <a:gd name="connsiteX4" fmla="*/ 152682 w 283776"/>
                <a:gd name="connsiteY4" fmla="*/ 32278 h 70542"/>
                <a:gd name="connsiteX5" fmla="*/ 187607 w 283776"/>
                <a:gd name="connsiteY5" fmla="*/ 29103 h 70542"/>
                <a:gd name="connsiteX6" fmla="*/ 178082 w 283776"/>
                <a:gd name="connsiteY6" fmla="*/ 13228 h 70542"/>
                <a:gd name="connsiteX7" fmla="*/ 282857 w 283776"/>
                <a:gd name="connsiteY7" fmla="*/ 44978 h 70542"/>
                <a:gd name="connsiteX8" fmla="*/ 225707 w 283776"/>
                <a:gd name="connsiteY8" fmla="*/ 25928 h 70542"/>
                <a:gd name="connsiteX9" fmla="*/ 165382 w 283776"/>
                <a:gd name="connsiteY9" fmla="*/ 528 h 70542"/>
                <a:gd name="connsiteX10" fmla="*/ 79657 w 283776"/>
                <a:gd name="connsiteY10" fmla="*/ 10053 h 70542"/>
                <a:gd name="connsiteX11" fmla="*/ 174907 w 283776"/>
                <a:gd name="connsiteY11" fmla="*/ 25928 h 70542"/>
                <a:gd name="connsiteX12" fmla="*/ 127282 w 283776"/>
                <a:gd name="connsiteY12" fmla="*/ 38628 h 70542"/>
                <a:gd name="connsiteX13" fmla="*/ 282 w 283776"/>
                <a:gd name="connsiteY13" fmla="*/ 64028 h 7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3776" h="70542">
                  <a:moveTo>
                    <a:pt x="282" y="64028"/>
                  </a:moveTo>
                  <a:cubicBezTo>
                    <a:pt x="-5010" y="64557"/>
                    <a:pt x="65370" y="40745"/>
                    <a:pt x="95532" y="41803"/>
                  </a:cubicBezTo>
                  <a:cubicBezTo>
                    <a:pt x="125694" y="42861"/>
                    <a:pt x="182315" y="73024"/>
                    <a:pt x="181257" y="70378"/>
                  </a:cubicBezTo>
                  <a:cubicBezTo>
                    <a:pt x="180199" y="67732"/>
                    <a:pt x="93944" y="32278"/>
                    <a:pt x="89182" y="25928"/>
                  </a:cubicBezTo>
                  <a:cubicBezTo>
                    <a:pt x="84420" y="19578"/>
                    <a:pt x="136278" y="31749"/>
                    <a:pt x="152682" y="32278"/>
                  </a:cubicBezTo>
                  <a:cubicBezTo>
                    <a:pt x="169086" y="32807"/>
                    <a:pt x="187607" y="29103"/>
                    <a:pt x="187607" y="29103"/>
                  </a:cubicBezTo>
                  <a:cubicBezTo>
                    <a:pt x="191840" y="25928"/>
                    <a:pt x="162207" y="10582"/>
                    <a:pt x="178082" y="13228"/>
                  </a:cubicBezTo>
                  <a:cubicBezTo>
                    <a:pt x="193957" y="15874"/>
                    <a:pt x="274920" y="42861"/>
                    <a:pt x="282857" y="44978"/>
                  </a:cubicBezTo>
                  <a:cubicBezTo>
                    <a:pt x="290794" y="47095"/>
                    <a:pt x="245286" y="33336"/>
                    <a:pt x="225707" y="25928"/>
                  </a:cubicBezTo>
                  <a:cubicBezTo>
                    <a:pt x="206128" y="18520"/>
                    <a:pt x="189724" y="3174"/>
                    <a:pt x="165382" y="528"/>
                  </a:cubicBezTo>
                  <a:cubicBezTo>
                    <a:pt x="141040" y="-2118"/>
                    <a:pt x="78070" y="5820"/>
                    <a:pt x="79657" y="10053"/>
                  </a:cubicBezTo>
                  <a:cubicBezTo>
                    <a:pt x="81244" y="14286"/>
                    <a:pt x="166970" y="21165"/>
                    <a:pt x="174907" y="25928"/>
                  </a:cubicBezTo>
                  <a:cubicBezTo>
                    <a:pt x="182845" y="30690"/>
                    <a:pt x="150036" y="34395"/>
                    <a:pt x="127282" y="38628"/>
                  </a:cubicBezTo>
                  <a:cubicBezTo>
                    <a:pt x="104528" y="42861"/>
                    <a:pt x="5574" y="63499"/>
                    <a:pt x="282" y="64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3DA1623-F7B9-65F3-488E-70929CEA190F}"/>
                </a:ext>
              </a:extLst>
            </p:cNvPr>
            <p:cNvSpPr/>
            <p:nvPr/>
          </p:nvSpPr>
          <p:spPr>
            <a:xfrm>
              <a:off x="4187750" y="1781102"/>
              <a:ext cx="212068" cy="115723"/>
            </a:xfrm>
            <a:custGeom>
              <a:avLst/>
              <a:gdLst>
                <a:gd name="connsiteX0" fmla="*/ 75 w 212068"/>
                <a:gd name="connsiteY0" fmla="*/ 41348 h 115723"/>
                <a:gd name="connsiteX1" fmla="*/ 130250 w 212068"/>
                <a:gd name="connsiteY1" fmla="*/ 63573 h 115723"/>
                <a:gd name="connsiteX2" fmla="*/ 209625 w 212068"/>
                <a:gd name="connsiteY2" fmla="*/ 114373 h 115723"/>
                <a:gd name="connsiteX3" fmla="*/ 187400 w 212068"/>
                <a:gd name="connsiteY3" fmla="*/ 92148 h 115723"/>
                <a:gd name="connsiteX4" fmla="*/ 142950 w 212068"/>
                <a:gd name="connsiteY4" fmla="*/ 73 h 115723"/>
                <a:gd name="connsiteX5" fmla="*/ 171525 w 212068"/>
                <a:gd name="connsiteY5" fmla="*/ 76273 h 115723"/>
                <a:gd name="connsiteX6" fmla="*/ 149300 w 212068"/>
                <a:gd name="connsiteY6" fmla="*/ 54048 h 115723"/>
                <a:gd name="connsiteX7" fmla="*/ 75 w 212068"/>
                <a:gd name="connsiteY7" fmla="*/ 41348 h 11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068" h="115723">
                  <a:moveTo>
                    <a:pt x="75" y="41348"/>
                  </a:moveTo>
                  <a:cubicBezTo>
                    <a:pt x="-3100" y="42935"/>
                    <a:pt x="95325" y="51402"/>
                    <a:pt x="130250" y="63573"/>
                  </a:cubicBezTo>
                  <a:cubicBezTo>
                    <a:pt x="165175" y="75744"/>
                    <a:pt x="200100" y="109610"/>
                    <a:pt x="209625" y="114373"/>
                  </a:cubicBezTo>
                  <a:cubicBezTo>
                    <a:pt x="219150" y="119136"/>
                    <a:pt x="198512" y="111198"/>
                    <a:pt x="187400" y="92148"/>
                  </a:cubicBezTo>
                  <a:cubicBezTo>
                    <a:pt x="176288" y="73098"/>
                    <a:pt x="145596" y="2719"/>
                    <a:pt x="142950" y="73"/>
                  </a:cubicBezTo>
                  <a:cubicBezTo>
                    <a:pt x="140304" y="-2573"/>
                    <a:pt x="170467" y="67277"/>
                    <a:pt x="171525" y="76273"/>
                  </a:cubicBezTo>
                  <a:cubicBezTo>
                    <a:pt x="172583" y="85269"/>
                    <a:pt x="172583" y="58811"/>
                    <a:pt x="149300" y="54048"/>
                  </a:cubicBezTo>
                  <a:cubicBezTo>
                    <a:pt x="126017" y="49286"/>
                    <a:pt x="3250" y="39761"/>
                    <a:pt x="75" y="4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5A2FA439-E178-9DCE-25E5-DE530C48A3E6}"/>
                </a:ext>
              </a:extLst>
            </p:cNvPr>
            <p:cNvSpPr/>
            <p:nvPr/>
          </p:nvSpPr>
          <p:spPr>
            <a:xfrm>
              <a:off x="4152760" y="1805561"/>
              <a:ext cx="176898" cy="93772"/>
            </a:xfrm>
            <a:custGeom>
              <a:avLst/>
              <a:gdLst>
                <a:gd name="connsiteX0" fmla="*/ 140 w 176898"/>
                <a:gd name="connsiteY0" fmla="*/ 13714 h 93772"/>
                <a:gd name="connsiteX1" fmla="*/ 117615 w 176898"/>
                <a:gd name="connsiteY1" fmla="*/ 32764 h 93772"/>
                <a:gd name="connsiteX2" fmla="*/ 174765 w 176898"/>
                <a:gd name="connsiteY2" fmla="*/ 93089 h 93772"/>
                <a:gd name="connsiteX3" fmla="*/ 162065 w 176898"/>
                <a:gd name="connsiteY3" fmla="*/ 61339 h 93772"/>
                <a:gd name="connsiteX4" fmla="*/ 136665 w 176898"/>
                <a:gd name="connsiteY4" fmla="*/ 1014 h 93772"/>
                <a:gd name="connsiteX5" fmla="*/ 143015 w 176898"/>
                <a:gd name="connsiteY5" fmla="*/ 23239 h 93772"/>
                <a:gd name="connsiteX6" fmla="*/ 140 w 176898"/>
                <a:gd name="connsiteY6" fmla="*/ 13714 h 9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98" h="93772">
                  <a:moveTo>
                    <a:pt x="140" y="13714"/>
                  </a:moveTo>
                  <a:cubicBezTo>
                    <a:pt x="-4093" y="15301"/>
                    <a:pt x="88511" y="19535"/>
                    <a:pt x="117615" y="32764"/>
                  </a:cubicBezTo>
                  <a:cubicBezTo>
                    <a:pt x="146719" y="45993"/>
                    <a:pt x="167357" y="88327"/>
                    <a:pt x="174765" y="93089"/>
                  </a:cubicBezTo>
                  <a:cubicBezTo>
                    <a:pt x="182173" y="97852"/>
                    <a:pt x="168415" y="76685"/>
                    <a:pt x="162065" y="61339"/>
                  </a:cubicBezTo>
                  <a:cubicBezTo>
                    <a:pt x="155715" y="45993"/>
                    <a:pt x="139840" y="7364"/>
                    <a:pt x="136665" y="1014"/>
                  </a:cubicBezTo>
                  <a:cubicBezTo>
                    <a:pt x="133490" y="-5336"/>
                    <a:pt x="161007" y="20064"/>
                    <a:pt x="143015" y="23239"/>
                  </a:cubicBezTo>
                  <a:cubicBezTo>
                    <a:pt x="125023" y="26414"/>
                    <a:pt x="4373" y="12127"/>
                    <a:pt x="140" y="13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A65C86BA-5B44-6358-83A8-76671ACB143B}"/>
                </a:ext>
              </a:extLst>
            </p:cNvPr>
            <p:cNvSpPr/>
            <p:nvPr/>
          </p:nvSpPr>
          <p:spPr>
            <a:xfrm>
              <a:off x="3990533" y="2062846"/>
              <a:ext cx="372286" cy="83825"/>
            </a:xfrm>
            <a:custGeom>
              <a:avLst/>
              <a:gdLst>
                <a:gd name="connsiteX0" fmla="*/ 442 w 372286"/>
                <a:gd name="connsiteY0" fmla="*/ 64404 h 83825"/>
                <a:gd name="connsiteX1" fmla="*/ 130617 w 372286"/>
                <a:gd name="connsiteY1" fmla="*/ 26304 h 83825"/>
                <a:gd name="connsiteX2" fmla="*/ 213167 w 372286"/>
                <a:gd name="connsiteY2" fmla="*/ 26304 h 83825"/>
                <a:gd name="connsiteX3" fmla="*/ 203642 w 372286"/>
                <a:gd name="connsiteY3" fmla="*/ 13604 h 83825"/>
                <a:gd name="connsiteX4" fmla="*/ 292542 w 372286"/>
                <a:gd name="connsiteY4" fmla="*/ 45354 h 83825"/>
                <a:gd name="connsiteX5" fmla="*/ 279842 w 372286"/>
                <a:gd name="connsiteY5" fmla="*/ 26304 h 83825"/>
                <a:gd name="connsiteX6" fmla="*/ 371917 w 372286"/>
                <a:gd name="connsiteY6" fmla="*/ 83454 h 83825"/>
                <a:gd name="connsiteX7" fmla="*/ 308417 w 372286"/>
                <a:gd name="connsiteY7" fmla="*/ 48529 h 83825"/>
                <a:gd name="connsiteX8" fmla="*/ 216342 w 372286"/>
                <a:gd name="connsiteY8" fmla="*/ 904 h 83825"/>
                <a:gd name="connsiteX9" fmla="*/ 127442 w 372286"/>
                <a:gd name="connsiteY9" fmla="*/ 16779 h 83825"/>
                <a:gd name="connsiteX10" fmla="*/ 197292 w 372286"/>
                <a:gd name="connsiteY10" fmla="*/ 10429 h 83825"/>
                <a:gd name="connsiteX11" fmla="*/ 92517 w 372286"/>
                <a:gd name="connsiteY11" fmla="*/ 23129 h 83825"/>
                <a:gd name="connsiteX12" fmla="*/ 442 w 372286"/>
                <a:gd name="connsiteY12" fmla="*/ 64404 h 8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286" h="83825">
                  <a:moveTo>
                    <a:pt x="442" y="64404"/>
                  </a:moveTo>
                  <a:cubicBezTo>
                    <a:pt x="6792" y="64933"/>
                    <a:pt x="95163" y="32654"/>
                    <a:pt x="130617" y="26304"/>
                  </a:cubicBezTo>
                  <a:cubicBezTo>
                    <a:pt x="166071" y="19954"/>
                    <a:pt x="213167" y="26304"/>
                    <a:pt x="213167" y="26304"/>
                  </a:cubicBezTo>
                  <a:cubicBezTo>
                    <a:pt x="225338" y="24187"/>
                    <a:pt x="190413" y="10429"/>
                    <a:pt x="203642" y="13604"/>
                  </a:cubicBezTo>
                  <a:cubicBezTo>
                    <a:pt x="216871" y="16779"/>
                    <a:pt x="292542" y="45354"/>
                    <a:pt x="292542" y="45354"/>
                  </a:cubicBezTo>
                  <a:cubicBezTo>
                    <a:pt x="305242" y="47471"/>
                    <a:pt x="266613" y="19954"/>
                    <a:pt x="279842" y="26304"/>
                  </a:cubicBezTo>
                  <a:cubicBezTo>
                    <a:pt x="293071" y="32654"/>
                    <a:pt x="367155" y="79750"/>
                    <a:pt x="371917" y="83454"/>
                  </a:cubicBezTo>
                  <a:cubicBezTo>
                    <a:pt x="376679" y="87158"/>
                    <a:pt x="334346" y="62287"/>
                    <a:pt x="308417" y="48529"/>
                  </a:cubicBezTo>
                  <a:cubicBezTo>
                    <a:pt x="282488" y="34771"/>
                    <a:pt x="246504" y="6196"/>
                    <a:pt x="216342" y="904"/>
                  </a:cubicBezTo>
                  <a:cubicBezTo>
                    <a:pt x="186180" y="-4388"/>
                    <a:pt x="130617" y="15192"/>
                    <a:pt x="127442" y="16779"/>
                  </a:cubicBezTo>
                  <a:cubicBezTo>
                    <a:pt x="124267" y="18366"/>
                    <a:pt x="203113" y="9371"/>
                    <a:pt x="197292" y="10429"/>
                  </a:cubicBezTo>
                  <a:cubicBezTo>
                    <a:pt x="191471" y="11487"/>
                    <a:pt x="127442" y="13075"/>
                    <a:pt x="92517" y="23129"/>
                  </a:cubicBezTo>
                  <a:cubicBezTo>
                    <a:pt x="57592" y="33183"/>
                    <a:pt x="-5908" y="63875"/>
                    <a:pt x="442" y="64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8B2C7DD3-14A2-C2EA-7837-EE63681610B1}"/>
                </a:ext>
              </a:extLst>
            </p:cNvPr>
            <p:cNvSpPr/>
            <p:nvPr/>
          </p:nvSpPr>
          <p:spPr>
            <a:xfrm>
              <a:off x="4327445" y="1993552"/>
              <a:ext cx="203466" cy="349893"/>
            </a:xfrm>
            <a:custGeom>
              <a:avLst/>
              <a:gdLst>
                <a:gd name="connsiteX0" fmla="*/ 80 w 203466"/>
                <a:gd name="connsiteY0" fmla="*/ 348 h 349893"/>
                <a:gd name="connsiteX1" fmla="*/ 108030 w 203466"/>
                <a:gd name="connsiteY1" fmla="*/ 120998 h 349893"/>
                <a:gd name="connsiteX2" fmla="*/ 117555 w 203466"/>
                <a:gd name="connsiteY2" fmla="*/ 92423 h 349893"/>
                <a:gd name="connsiteX3" fmla="*/ 142955 w 203466"/>
                <a:gd name="connsiteY3" fmla="*/ 174973 h 349893"/>
                <a:gd name="connsiteX4" fmla="*/ 155655 w 203466"/>
                <a:gd name="connsiteY4" fmla="*/ 127348 h 349893"/>
                <a:gd name="connsiteX5" fmla="*/ 165180 w 203466"/>
                <a:gd name="connsiteY5" fmla="*/ 247998 h 349893"/>
                <a:gd name="connsiteX6" fmla="*/ 165180 w 203466"/>
                <a:gd name="connsiteY6" fmla="*/ 190848 h 349893"/>
                <a:gd name="connsiteX7" fmla="*/ 190580 w 203466"/>
                <a:gd name="connsiteY7" fmla="*/ 346423 h 349893"/>
                <a:gd name="connsiteX8" fmla="*/ 193755 w 203466"/>
                <a:gd name="connsiteY8" fmla="*/ 286098 h 349893"/>
                <a:gd name="connsiteX9" fmla="*/ 203280 w 203466"/>
                <a:gd name="connsiteY9" fmla="*/ 140048 h 349893"/>
                <a:gd name="connsiteX10" fmla="*/ 184230 w 203466"/>
                <a:gd name="connsiteY10" fmla="*/ 267048 h 349893"/>
                <a:gd name="connsiteX11" fmla="*/ 177880 w 203466"/>
                <a:gd name="connsiteY11" fmla="*/ 213073 h 349893"/>
                <a:gd name="connsiteX12" fmla="*/ 133430 w 203466"/>
                <a:gd name="connsiteY12" fmla="*/ 54323 h 349893"/>
                <a:gd name="connsiteX13" fmla="*/ 139780 w 203466"/>
                <a:gd name="connsiteY13" fmla="*/ 120998 h 349893"/>
                <a:gd name="connsiteX14" fmla="*/ 95330 w 203466"/>
                <a:gd name="connsiteY14" fmla="*/ 92423 h 349893"/>
                <a:gd name="connsiteX15" fmla="*/ 22305 w 203466"/>
                <a:gd name="connsiteY15" fmla="*/ 54323 h 349893"/>
                <a:gd name="connsiteX16" fmla="*/ 88980 w 203466"/>
                <a:gd name="connsiteY16" fmla="*/ 82898 h 349893"/>
                <a:gd name="connsiteX17" fmla="*/ 80 w 203466"/>
                <a:gd name="connsiteY17" fmla="*/ 348 h 34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466" h="349893">
                  <a:moveTo>
                    <a:pt x="80" y="348"/>
                  </a:moveTo>
                  <a:cubicBezTo>
                    <a:pt x="3255" y="6698"/>
                    <a:pt x="88451" y="105652"/>
                    <a:pt x="108030" y="120998"/>
                  </a:cubicBezTo>
                  <a:cubicBezTo>
                    <a:pt x="127609" y="136344"/>
                    <a:pt x="111734" y="83427"/>
                    <a:pt x="117555" y="92423"/>
                  </a:cubicBezTo>
                  <a:cubicBezTo>
                    <a:pt x="123376" y="101419"/>
                    <a:pt x="136605" y="169152"/>
                    <a:pt x="142955" y="174973"/>
                  </a:cubicBezTo>
                  <a:cubicBezTo>
                    <a:pt x="149305" y="180794"/>
                    <a:pt x="151951" y="115177"/>
                    <a:pt x="155655" y="127348"/>
                  </a:cubicBezTo>
                  <a:cubicBezTo>
                    <a:pt x="159359" y="139519"/>
                    <a:pt x="163593" y="237415"/>
                    <a:pt x="165180" y="247998"/>
                  </a:cubicBezTo>
                  <a:cubicBezTo>
                    <a:pt x="166768" y="258581"/>
                    <a:pt x="160947" y="174444"/>
                    <a:pt x="165180" y="190848"/>
                  </a:cubicBezTo>
                  <a:cubicBezTo>
                    <a:pt x="169413" y="207252"/>
                    <a:pt x="185818" y="330548"/>
                    <a:pt x="190580" y="346423"/>
                  </a:cubicBezTo>
                  <a:cubicBezTo>
                    <a:pt x="195342" y="362298"/>
                    <a:pt x="191638" y="320494"/>
                    <a:pt x="193755" y="286098"/>
                  </a:cubicBezTo>
                  <a:cubicBezTo>
                    <a:pt x="195872" y="251702"/>
                    <a:pt x="204867" y="143223"/>
                    <a:pt x="203280" y="140048"/>
                  </a:cubicBezTo>
                  <a:cubicBezTo>
                    <a:pt x="201693" y="136873"/>
                    <a:pt x="188463" y="254877"/>
                    <a:pt x="184230" y="267048"/>
                  </a:cubicBezTo>
                  <a:cubicBezTo>
                    <a:pt x="179997" y="279219"/>
                    <a:pt x="186347" y="248527"/>
                    <a:pt x="177880" y="213073"/>
                  </a:cubicBezTo>
                  <a:cubicBezTo>
                    <a:pt x="169413" y="177619"/>
                    <a:pt x="139780" y="69669"/>
                    <a:pt x="133430" y="54323"/>
                  </a:cubicBezTo>
                  <a:cubicBezTo>
                    <a:pt x="127080" y="38977"/>
                    <a:pt x="146130" y="114648"/>
                    <a:pt x="139780" y="120998"/>
                  </a:cubicBezTo>
                  <a:cubicBezTo>
                    <a:pt x="133430" y="127348"/>
                    <a:pt x="114909" y="103535"/>
                    <a:pt x="95330" y="92423"/>
                  </a:cubicBezTo>
                  <a:cubicBezTo>
                    <a:pt x="75751" y="81311"/>
                    <a:pt x="23363" y="55911"/>
                    <a:pt x="22305" y="54323"/>
                  </a:cubicBezTo>
                  <a:cubicBezTo>
                    <a:pt x="21247" y="52735"/>
                    <a:pt x="89509" y="89248"/>
                    <a:pt x="88980" y="82898"/>
                  </a:cubicBezTo>
                  <a:cubicBezTo>
                    <a:pt x="88451" y="76548"/>
                    <a:pt x="-3095" y="-6002"/>
                    <a:pt x="80" y="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5E790D8-2A7B-2B49-4CDA-FC090084F251}"/>
                </a:ext>
              </a:extLst>
            </p:cNvPr>
            <p:cNvSpPr/>
            <p:nvPr/>
          </p:nvSpPr>
          <p:spPr>
            <a:xfrm>
              <a:off x="4060644" y="2009551"/>
              <a:ext cx="407749" cy="270537"/>
            </a:xfrm>
            <a:custGeom>
              <a:avLst/>
              <a:gdLst>
                <a:gd name="connsiteX0" fmla="*/ 181 w 407749"/>
                <a:gd name="connsiteY0" fmla="*/ 47849 h 270537"/>
                <a:gd name="connsiteX1" fmla="*/ 171631 w 407749"/>
                <a:gd name="connsiteY1" fmla="*/ 16099 h 270537"/>
                <a:gd name="connsiteX2" fmla="*/ 247831 w 407749"/>
                <a:gd name="connsiteY2" fmla="*/ 57374 h 270537"/>
                <a:gd name="connsiteX3" fmla="*/ 257356 w 407749"/>
                <a:gd name="connsiteY3" fmla="*/ 60549 h 270537"/>
                <a:gd name="connsiteX4" fmla="*/ 324031 w 407749"/>
                <a:gd name="connsiteY4" fmla="*/ 117699 h 270537"/>
                <a:gd name="connsiteX5" fmla="*/ 314506 w 407749"/>
                <a:gd name="connsiteY5" fmla="*/ 85949 h 270537"/>
                <a:gd name="connsiteX6" fmla="*/ 336731 w 407749"/>
                <a:gd name="connsiteY6" fmla="*/ 152624 h 270537"/>
                <a:gd name="connsiteX7" fmla="*/ 358956 w 407749"/>
                <a:gd name="connsiteY7" fmla="*/ 222474 h 270537"/>
                <a:gd name="connsiteX8" fmla="*/ 352606 w 407749"/>
                <a:gd name="connsiteY8" fmla="*/ 152624 h 270537"/>
                <a:gd name="connsiteX9" fmla="*/ 406581 w 407749"/>
                <a:gd name="connsiteY9" fmla="*/ 270099 h 270537"/>
                <a:gd name="connsiteX10" fmla="*/ 381181 w 407749"/>
                <a:gd name="connsiteY10" fmla="*/ 187549 h 270537"/>
                <a:gd name="connsiteX11" fmla="*/ 285931 w 407749"/>
                <a:gd name="connsiteY11" fmla="*/ 60549 h 270537"/>
                <a:gd name="connsiteX12" fmla="*/ 244656 w 407749"/>
                <a:gd name="connsiteY12" fmla="*/ 28799 h 270537"/>
                <a:gd name="connsiteX13" fmla="*/ 276406 w 407749"/>
                <a:gd name="connsiteY13" fmla="*/ 63724 h 270537"/>
                <a:gd name="connsiteX14" fmla="*/ 184331 w 407749"/>
                <a:gd name="connsiteY14" fmla="*/ 19274 h 270537"/>
                <a:gd name="connsiteX15" fmla="*/ 85906 w 407749"/>
                <a:gd name="connsiteY15" fmla="*/ 25624 h 270537"/>
                <a:gd name="connsiteX16" fmla="*/ 174806 w 407749"/>
                <a:gd name="connsiteY16" fmla="*/ 3399 h 270537"/>
                <a:gd name="connsiteX17" fmla="*/ 206556 w 407749"/>
                <a:gd name="connsiteY17" fmla="*/ 3399 h 270537"/>
                <a:gd name="connsiteX18" fmla="*/ 181 w 407749"/>
                <a:gd name="connsiteY18" fmla="*/ 47849 h 27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7749" h="270537">
                  <a:moveTo>
                    <a:pt x="181" y="47849"/>
                  </a:moveTo>
                  <a:cubicBezTo>
                    <a:pt x="-5640" y="49966"/>
                    <a:pt x="130356" y="14512"/>
                    <a:pt x="171631" y="16099"/>
                  </a:cubicBezTo>
                  <a:cubicBezTo>
                    <a:pt x="212906" y="17686"/>
                    <a:pt x="233544" y="49966"/>
                    <a:pt x="247831" y="57374"/>
                  </a:cubicBezTo>
                  <a:cubicBezTo>
                    <a:pt x="262118" y="64782"/>
                    <a:pt x="244656" y="50495"/>
                    <a:pt x="257356" y="60549"/>
                  </a:cubicBezTo>
                  <a:cubicBezTo>
                    <a:pt x="270056" y="70603"/>
                    <a:pt x="314506" y="113466"/>
                    <a:pt x="324031" y="117699"/>
                  </a:cubicBezTo>
                  <a:cubicBezTo>
                    <a:pt x="333556" y="121932"/>
                    <a:pt x="312389" y="80128"/>
                    <a:pt x="314506" y="85949"/>
                  </a:cubicBezTo>
                  <a:cubicBezTo>
                    <a:pt x="316623" y="91770"/>
                    <a:pt x="329323" y="129870"/>
                    <a:pt x="336731" y="152624"/>
                  </a:cubicBezTo>
                  <a:cubicBezTo>
                    <a:pt x="344139" y="175378"/>
                    <a:pt x="356310" y="222474"/>
                    <a:pt x="358956" y="222474"/>
                  </a:cubicBezTo>
                  <a:cubicBezTo>
                    <a:pt x="361602" y="222474"/>
                    <a:pt x="344669" y="144687"/>
                    <a:pt x="352606" y="152624"/>
                  </a:cubicBezTo>
                  <a:cubicBezTo>
                    <a:pt x="360543" y="160561"/>
                    <a:pt x="401819" y="264278"/>
                    <a:pt x="406581" y="270099"/>
                  </a:cubicBezTo>
                  <a:cubicBezTo>
                    <a:pt x="411343" y="275920"/>
                    <a:pt x="401289" y="222474"/>
                    <a:pt x="381181" y="187549"/>
                  </a:cubicBezTo>
                  <a:cubicBezTo>
                    <a:pt x="361073" y="152624"/>
                    <a:pt x="308685" y="87007"/>
                    <a:pt x="285931" y="60549"/>
                  </a:cubicBezTo>
                  <a:cubicBezTo>
                    <a:pt x="263177" y="34091"/>
                    <a:pt x="246243" y="28270"/>
                    <a:pt x="244656" y="28799"/>
                  </a:cubicBezTo>
                  <a:cubicBezTo>
                    <a:pt x="243069" y="29328"/>
                    <a:pt x="286460" y="65311"/>
                    <a:pt x="276406" y="63724"/>
                  </a:cubicBezTo>
                  <a:cubicBezTo>
                    <a:pt x="266352" y="62137"/>
                    <a:pt x="216081" y="25624"/>
                    <a:pt x="184331" y="19274"/>
                  </a:cubicBezTo>
                  <a:cubicBezTo>
                    <a:pt x="152581" y="12924"/>
                    <a:pt x="87494" y="28270"/>
                    <a:pt x="85906" y="25624"/>
                  </a:cubicBezTo>
                  <a:cubicBezTo>
                    <a:pt x="84319" y="22978"/>
                    <a:pt x="154698" y="7103"/>
                    <a:pt x="174806" y="3399"/>
                  </a:cubicBezTo>
                  <a:cubicBezTo>
                    <a:pt x="194914" y="-305"/>
                    <a:pt x="232485" y="-1893"/>
                    <a:pt x="206556" y="3399"/>
                  </a:cubicBezTo>
                  <a:cubicBezTo>
                    <a:pt x="180627" y="8691"/>
                    <a:pt x="6002" y="45732"/>
                    <a:pt x="181" y="4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CB254FDC-AB51-3F39-5440-B96FDB4A8ACA}"/>
                </a:ext>
              </a:extLst>
            </p:cNvPr>
            <p:cNvSpPr/>
            <p:nvPr/>
          </p:nvSpPr>
          <p:spPr>
            <a:xfrm>
              <a:off x="5111750" y="1908175"/>
              <a:ext cx="292685" cy="60325"/>
            </a:xfrm>
            <a:custGeom>
              <a:avLst/>
              <a:gdLst>
                <a:gd name="connsiteX0" fmla="*/ 0 w 292685"/>
                <a:gd name="connsiteY0" fmla="*/ 60325 h 60325"/>
                <a:gd name="connsiteX1" fmla="*/ 285750 w 292685"/>
                <a:gd name="connsiteY1" fmla="*/ 28575 h 60325"/>
                <a:gd name="connsiteX2" fmla="*/ 193675 w 292685"/>
                <a:gd name="connsiteY2" fmla="*/ 22225 h 60325"/>
                <a:gd name="connsiteX3" fmla="*/ 73025 w 292685"/>
                <a:gd name="connsiteY3" fmla="*/ 0 h 60325"/>
                <a:gd name="connsiteX4" fmla="*/ 238125 w 292685"/>
                <a:gd name="connsiteY4" fmla="*/ 22225 h 60325"/>
                <a:gd name="connsiteX5" fmla="*/ 177800 w 292685"/>
                <a:gd name="connsiteY5" fmla="*/ 34925 h 60325"/>
                <a:gd name="connsiteX6" fmla="*/ 0 w 292685"/>
                <a:gd name="connsiteY6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685" h="60325">
                  <a:moveTo>
                    <a:pt x="0" y="60325"/>
                  </a:moveTo>
                  <a:cubicBezTo>
                    <a:pt x="17991" y="59267"/>
                    <a:pt x="253471" y="34925"/>
                    <a:pt x="285750" y="28575"/>
                  </a:cubicBezTo>
                  <a:cubicBezTo>
                    <a:pt x="318029" y="22225"/>
                    <a:pt x="229129" y="26987"/>
                    <a:pt x="193675" y="22225"/>
                  </a:cubicBezTo>
                  <a:cubicBezTo>
                    <a:pt x="158221" y="17463"/>
                    <a:pt x="65617" y="0"/>
                    <a:pt x="73025" y="0"/>
                  </a:cubicBezTo>
                  <a:cubicBezTo>
                    <a:pt x="80433" y="0"/>
                    <a:pt x="220663" y="16404"/>
                    <a:pt x="238125" y="22225"/>
                  </a:cubicBezTo>
                  <a:cubicBezTo>
                    <a:pt x="255587" y="28046"/>
                    <a:pt x="215900" y="29104"/>
                    <a:pt x="177800" y="34925"/>
                  </a:cubicBezTo>
                  <a:lnTo>
                    <a:pt x="0" y="60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E493053C-D7E3-B950-BF21-D24FC3B84174}"/>
                </a:ext>
              </a:extLst>
            </p:cNvPr>
            <p:cNvSpPr/>
            <p:nvPr/>
          </p:nvSpPr>
          <p:spPr>
            <a:xfrm>
              <a:off x="4910951" y="1885911"/>
              <a:ext cx="264516" cy="239626"/>
            </a:xfrm>
            <a:custGeom>
              <a:avLst/>
              <a:gdLst>
                <a:gd name="connsiteX0" fmla="*/ 264299 w 264516"/>
                <a:gd name="connsiteY0" fmla="*/ 15914 h 239626"/>
                <a:gd name="connsiteX1" fmla="*/ 86499 w 264516"/>
                <a:gd name="connsiteY1" fmla="*/ 88939 h 239626"/>
                <a:gd name="connsiteX2" fmla="*/ 108724 w 264516"/>
                <a:gd name="connsiteY2" fmla="*/ 79414 h 239626"/>
                <a:gd name="connsiteX3" fmla="*/ 35699 w 264516"/>
                <a:gd name="connsiteY3" fmla="*/ 161964 h 239626"/>
                <a:gd name="connsiteX4" fmla="*/ 80149 w 264516"/>
                <a:gd name="connsiteY4" fmla="*/ 111164 h 239626"/>
                <a:gd name="connsiteX5" fmla="*/ 774 w 264516"/>
                <a:gd name="connsiteY5" fmla="*/ 238164 h 239626"/>
                <a:gd name="connsiteX6" fmla="*/ 42049 w 264516"/>
                <a:gd name="connsiteY6" fmla="*/ 171489 h 239626"/>
                <a:gd name="connsiteX7" fmla="*/ 80149 w 264516"/>
                <a:gd name="connsiteY7" fmla="*/ 41314 h 239626"/>
                <a:gd name="connsiteX8" fmla="*/ 64274 w 264516"/>
                <a:gd name="connsiteY8" fmla="*/ 98464 h 239626"/>
                <a:gd name="connsiteX9" fmla="*/ 146824 w 264516"/>
                <a:gd name="connsiteY9" fmla="*/ 50839 h 239626"/>
                <a:gd name="connsiteX10" fmla="*/ 108724 w 264516"/>
                <a:gd name="connsiteY10" fmla="*/ 54014 h 239626"/>
                <a:gd name="connsiteX11" fmla="*/ 216674 w 264516"/>
                <a:gd name="connsiteY11" fmla="*/ 39 h 239626"/>
                <a:gd name="connsiteX12" fmla="*/ 45224 w 264516"/>
                <a:gd name="connsiteY12" fmla="*/ 63539 h 239626"/>
                <a:gd name="connsiteX13" fmla="*/ 264299 w 264516"/>
                <a:gd name="connsiteY13" fmla="*/ 15914 h 23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516" h="239626">
                  <a:moveTo>
                    <a:pt x="264299" y="15914"/>
                  </a:moveTo>
                  <a:cubicBezTo>
                    <a:pt x="271178" y="20147"/>
                    <a:pt x="112428" y="78356"/>
                    <a:pt x="86499" y="88939"/>
                  </a:cubicBezTo>
                  <a:cubicBezTo>
                    <a:pt x="60570" y="99522"/>
                    <a:pt x="117191" y="67243"/>
                    <a:pt x="108724" y="79414"/>
                  </a:cubicBezTo>
                  <a:cubicBezTo>
                    <a:pt x="100257" y="91585"/>
                    <a:pt x="40461" y="156672"/>
                    <a:pt x="35699" y="161964"/>
                  </a:cubicBezTo>
                  <a:cubicBezTo>
                    <a:pt x="30936" y="167256"/>
                    <a:pt x="85970" y="98464"/>
                    <a:pt x="80149" y="111164"/>
                  </a:cubicBezTo>
                  <a:cubicBezTo>
                    <a:pt x="74328" y="123864"/>
                    <a:pt x="7124" y="228110"/>
                    <a:pt x="774" y="238164"/>
                  </a:cubicBezTo>
                  <a:cubicBezTo>
                    <a:pt x="-5576" y="248218"/>
                    <a:pt x="28820" y="204297"/>
                    <a:pt x="42049" y="171489"/>
                  </a:cubicBezTo>
                  <a:cubicBezTo>
                    <a:pt x="55278" y="138681"/>
                    <a:pt x="76445" y="53485"/>
                    <a:pt x="80149" y="41314"/>
                  </a:cubicBezTo>
                  <a:cubicBezTo>
                    <a:pt x="83853" y="29143"/>
                    <a:pt x="53162" y="96877"/>
                    <a:pt x="64274" y="98464"/>
                  </a:cubicBezTo>
                  <a:cubicBezTo>
                    <a:pt x="75386" y="100051"/>
                    <a:pt x="139416" y="58247"/>
                    <a:pt x="146824" y="50839"/>
                  </a:cubicBezTo>
                  <a:cubicBezTo>
                    <a:pt x="154232" y="43431"/>
                    <a:pt x="97082" y="62481"/>
                    <a:pt x="108724" y="54014"/>
                  </a:cubicBezTo>
                  <a:cubicBezTo>
                    <a:pt x="120366" y="45547"/>
                    <a:pt x="227257" y="-1549"/>
                    <a:pt x="216674" y="39"/>
                  </a:cubicBezTo>
                  <a:cubicBezTo>
                    <a:pt x="206091" y="1626"/>
                    <a:pt x="37287" y="61422"/>
                    <a:pt x="45224" y="63539"/>
                  </a:cubicBezTo>
                  <a:cubicBezTo>
                    <a:pt x="53161" y="65656"/>
                    <a:pt x="257420" y="11681"/>
                    <a:pt x="264299" y="15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1E737795-845C-1F88-5324-53E31BF3AA93}"/>
                </a:ext>
              </a:extLst>
            </p:cNvPr>
            <p:cNvSpPr/>
            <p:nvPr/>
          </p:nvSpPr>
          <p:spPr>
            <a:xfrm>
              <a:off x="4063781" y="1962150"/>
              <a:ext cx="328247" cy="95400"/>
            </a:xfrm>
            <a:custGeom>
              <a:avLst/>
              <a:gdLst>
                <a:gd name="connsiteX0" fmla="*/ 219 w 328247"/>
                <a:gd name="connsiteY0" fmla="*/ 95250 h 95400"/>
                <a:gd name="connsiteX1" fmla="*/ 79594 w 328247"/>
                <a:gd name="connsiteY1" fmla="*/ 25400 h 95400"/>
                <a:gd name="connsiteX2" fmla="*/ 60544 w 328247"/>
                <a:gd name="connsiteY2" fmla="*/ 47625 h 95400"/>
                <a:gd name="connsiteX3" fmla="*/ 149444 w 328247"/>
                <a:gd name="connsiteY3" fmla="*/ 15875 h 95400"/>
                <a:gd name="connsiteX4" fmla="*/ 212944 w 328247"/>
                <a:gd name="connsiteY4" fmla="*/ 34925 h 95400"/>
                <a:gd name="connsiteX5" fmla="*/ 203419 w 328247"/>
                <a:gd name="connsiteY5" fmla="*/ 0 h 95400"/>
                <a:gd name="connsiteX6" fmla="*/ 254219 w 328247"/>
                <a:gd name="connsiteY6" fmla="*/ 19050 h 95400"/>
                <a:gd name="connsiteX7" fmla="*/ 251044 w 328247"/>
                <a:gd name="connsiteY7" fmla="*/ 3175 h 95400"/>
                <a:gd name="connsiteX8" fmla="*/ 317719 w 328247"/>
                <a:gd name="connsiteY8" fmla="*/ 47625 h 95400"/>
                <a:gd name="connsiteX9" fmla="*/ 301844 w 328247"/>
                <a:gd name="connsiteY9" fmla="*/ 25400 h 95400"/>
                <a:gd name="connsiteX10" fmla="*/ 327244 w 328247"/>
                <a:gd name="connsiteY10" fmla="*/ 57150 h 95400"/>
                <a:gd name="connsiteX11" fmla="*/ 260569 w 328247"/>
                <a:gd name="connsiteY11" fmla="*/ 19050 h 95400"/>
                <a:gd name="connsiteX12" fmla="*/ 178019 w 328247"/>
                <a:gd name="connsiteY12" fmla="*/ 9525 h 95400"/>
                <a:gd name="connsiteX13" fmla="*/ 98644 w 328247"/>
                <a:gd name="connsiteY13" fmla="*/ 25400 h 95400"/>
                <a:gd name="connsiteX14" fmla="*/ 108169 w 328247"/>
                <a:gd name="connsiteY14" fmla="*/ 3175 h 95400"/>
                <a:gd name="connsiteX15" fmla="*/ 219 w 328247"/>
                <a:gd name="connsiteY15" fmla="*/ 95250 h 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247" h="95400">
                  <a:moveTo>
                    <a:pt x="219" y="95250"/>
                  </a:moveTo>
                  <a:cubicBezTo>
                    <a:pt x="-4543" y="98954"/>
                    <a:pt x="69540" y="33337"/>
                    <a:pt x="79594" y="25400"/>
                  </a:cubicBezTo>
                  <a:cubicBezTo>
                    <a:pt x="89648" y="17463"/>
                    <a:pt x="48902" y="49212"/>
                    <a:pt x="60544" y="47625"/>
                  </a:cubicBezTo>
                  <a:cubicBezTo>
                    <a:pt x="72186" y="46038"/>
                    <a:pt x="124044" y="17992"/>
                    <a:pt x="149444" y="15875"/>
                  </a:cubicBezTo>
                  <a:cubicBezTo>
                    <a:pt x="174844" y="13758"/>
                    <a:pt x="203948" y="37571"/>
                    <a:pt x="212944" y="34925"/>
                  </a:cubicBezTo>
                  <a:cubicBezTo>
                    <a:pt x="221940" y="32279"/>
                    <a:pt x="196540" y="2646"/>
                    <a:pt x="203419" y="0"/>
                  </a:cubicBezTo>
                  <a:lnTo>
                    <a:pt x="254219" y="19050"/>
                  </a:lnTo>
                  <a:cubicBezTo>
                    <a:pt x="262157" y="19579"/>
                    <a:pt x="240461" y="-1588"/>
                    <a:pt x="251044" y="3175"/>
                  </a:cubicBezTo>
                  <a:cubicBezTo>
                    <a:pt x="261627" y="7937"/>
                    <a:pt x="309252" y="43921"/>
                    <a:pt x="317719" y="47625"/>
                  </a:cubicBezTo>
                  <a:cubicBezTo>
                    <a:pt x="326186" y="51329"/>
                    <a:pt x="300257" y="23813"/>
                    <a:pt x="301844" y="25400"/>
                  </a:cubicBezTo>
                  <a:cubicBezTo>
                    <a:pt x="303431" y="26987"/>
                    <a:pt x="334123" y="58208"/>
                    <a:pt x="327244" y="57150"/>
                  </a:cubicBezTo>
                  <a:cubicBezTo>
                    <a:pt x="320365" y="56092"/>
                    <a:pt x="285440" y="26987"/>
                    <a:pt x="260569" y="19050"/>
                  </a:cubicBezTo>
                  <a:cubicBezTo>
                    <a:pt x="235698" y="11113"/>
                    <a:pt x="205006" y="8467"/>
                    <a:pt x="178019" y="9525"/>
                  </a:cubicBezTo>
                  <a:cubicBezTo>
                    <a:pt x="151032" y="10583"/>
                    <a:pt x="110286" y="26458"/>
                    <a:pt x="98644" y="25400"/>
                  </a:cubicBezTo>
                  <a:cubicBezTo>
                    <a:pt x="87002" y="24342"/>
                    <a:pt x="122457" y="-3704"/>
                    <a:pt x="108169" y="3175"/>
                  </a:cubicBezTo>
                  <a:cubicBezTo>
                    <a:pt x="93882" y="10054"/>
                    <a:pt x="4981" y="91546"/>
                    <a:pt x="219" y="9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E640E975-0073-F01C-7A3F-35874AD40A13}"/>
                </a:ext>
              </a:extLst>
            </p:cNvPr>
            <p:cNvSpPr/>
            <p:nvPr/>
          </p:nvSpPr>
          <p:spPr>
            <a:xfrm>
              <a:off x="4489308" y="1882278"/>
              <a:ext cx="114970" cy="255739"/>
            </a:xfrm>
            <a:custGeom>
              <a:avLst/>
              <a:gdLst>
                <a:gd name="connsiteX0" fmla="*/ 142 w 114970"/>
                <a:gd name="connsiteY0" fmla="*/ 25897 h 255739"/>
                <a:gd name="connsiteX1" fmla="*/ 44592 w 114970"/>
                <a:gd name="connsiteY1" fmla="*/ 133847 h 255739"/>
                <a:gd name="connsiteX2" fmla="*/ 73167 w 114970"/>
                <a:gd name="connsiteY2" fmla="*/ 25897 h 255739"/>
                <a:gd name="connsiteX3" fmla="*/ 76342 w 114970"/>
                <a:gd name="connsiteY3" fmla="*/ 121147 h 255739"/>
                <a:gd name="connsiteX4" fmla="*/ 82692 w 114970"/>
                <a:gd name="connsiteY4" fmla="*/ 171947 h 255739"/>
                <a:gd name="connsiteX5" fmla="*/ 89042 w 114970"/>
                <a:gd name="connsiteY5" fmla="*/ 152897 h 255739"/>
                <a:gd name="connsiteX6" fmla="*/ 114442 w 114970"/>
                <a:gd name="connsiteY6" fmla="*/ 254497 h 255739"/>
                <a:gd name="connsiteX7" fmla="*/ 104917 w 114970"/>
                <a:gd name="connsiteY7" fmla="*/ 206872 h 255739"/>
                <a:gd name="connsiteX8" fmla="*/ 89042 w 114970"/>
                <a:gd name="connsiteY8" fmla="*/ 168772 h 255739"/>
                <a:gd name="connsiteX9" fmla="*/ 76342 w 114970"/>
                <a:gd name="connsiteY9" fmla="*/ 497 h 255739"/>
                <a:gd name="connsiteX10" fmla="*/ 60467 w 114970"/>
                <a:gd name="connsiteY10" fmla="*/ 114797 h 255739"/>
                <a:gd name="connsiteX11" fmla="*/ 142 w 114970"/>
                <a:gd name="connsiteY11" fmla="*/ 25897 h 25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0" h="255739">
                  <a:moveTo>
                    <a:pt x="142" y="25897"/>
                  </a:moveTo>
                  <a:cubicBezTo>
                    <a:pt x="-2504" y="29072"/>
                    <a:pt x="32421" y="133847"/>
                    <a:pt x="44592" y="133847"/>
                  </a:cubicBezTo>
                  <a:cubicBezTo>
                    <a:pt x="56763" y="133847"/>
                    <a:pt x="67875" y="28014"/>
                    <a:pt x="73167" y="25897"/>
                  </a:cubicBezTo>
                  <a:cubicBezTo>
                    <a:pt x="78459" y="23780"/>
                    <a:pt x="74755" y="96805"/>
                    <a:pt x="76342" y="121147"/>
                  </a:cubicBezTo>
                  <a:cubicBezTo>
                    <a:pt x="77930" y="145489"/>
                    <a:pt x="80575" y="166655"/>
                    <a:pt x="82692" y="171947"/>
                  </a:cubicBezTo>
                  <a:cubicBezTo>
                    <a:pt x="84809" y="177239"/>
                    <a:pt x="83750" y="139139"/>
                    <a:pt x="89042" y="152897"/>
                  </a:cubicBezTo>
                  <a:cubicBezTo>
                    <a:pt x="94334" y="166655"/>
                    <a:pt x="111796" y="245501"/>
                    <a:pt x="114442" y="254497"/>
                  </a:cubicBezTo>
                  <a:cubicBezTo>
                    <a:pt x="117088" y="263493"/>
                    <a:pt x="109150" y="221159"/>
                    <a:pt x="104917" y="206872"/>
                  </a:cubicBezTo>
                  <a:cubicBezTo>
                    <a:pt x="100684" y="192585"/>
                    <a:pt x="93804" y="203168"/>
                    <a:pt x="89042" y="168772"/>
                  </a:cubicBezTo>
                  <a:cubicBezTo>
                    <a:pt x="84280" y="134376"/>
                    <a:pt x="81104" y="9493"/>
                    <a:pt x="76342" y="497"/>
                  </a:cubicBezTo>
                  <a:cubicBezTo>
                    <a:pt x="71580" y="-8499"/>
                    <a:pt x="72109" y="107389"/>
                    <a:pt x="60467" y="114797"/>
                  </a:cubicBezTo>
                  <a:cubicBezTo>
                    <a:pt x="48825" y="122205"/>
                    <a:pt x="2788" y="22722"/>
                    <a:pt x="142" y="25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F1FEFB4-3A04-F658-7AD8-5D261CAD5D47}"/>
                </a:ext>
              </a:extLst>
            </p:cNvPr>
            <p:cNvSpPr/>
            <p:nvPr/>
          </p:nvSpPr>
          <p:spPr>
            <a:xfrm>
              <a:off x="4601637" y="1669269"/>
              <a:ext cx="40243" cy="194456"/>
            </a:xfrm>
            <a:custGeom>
              <a:avLst/>
              <a:gdLst>
                <a:gd name="connsiteX0" fmla="*/ 40213 w 40243"/>
                <a:gd name="connsiteY0" fmla="*/ 781 h 194456"/>
                <a:gd name="connsiteX1" fmla="*/ 2113 w 40243"/>
                <a:gd name="connsiteY1" fmla="*/ 143656 h 194456"/>
                <a:gd name="connsiteX2" fmla="*/ 5288 w 40243"/>
                <a:gd name="connsiteY2" fmla="*/ 108731 h 194456"/>
                <a:gd name="connsiteX3" fmla="*/ 8463 w 40243"/>
                <a:gd name="connsiteY3" fmla="*/ 194456 h 194456"/>
                <a:gd name="connsiteX4" fmla="*/ 8463 w 40243"/>
                <a:gd name="connsiteY4" fmla="*/ 108731 h 194456"/>
                <a:gd name="connsiteX5" fmla="*/ 8463 w 40243"/>
                <a:gd name="connsiteY5" fmla="*/ 86506 h 194456"/>
                <a:gd name="connsiteX6" fmla="*/ 40213 w 40243"/>
                <a:gd name="connsiteY6" fmla="*/ 781 h 19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43" h="194456">
                  <a:moveTo>
                    <a:pt x="40213" y="781"/>
                  </a:moveTo>
                  <a:cubicBezTo>
                    <a:pt x="39155" y="10306"/>
                    <a:pt x="7934" y="125664"/>
                    <a:pt x="2113" y="143656"/>
                  </a:cubicBezTo>
                  <a:cubicBezTo>
                    <a:pt x="-3708" y="161648"/>
                    <a:pt x="4230" y="100264"/>
                    <a:pt x="5288" y="108731"/>
                  </a:cubicBezTo>
                  <a:cubicBezTo>
                    <a:pt x="6346" y="117198"/>
                    <a:pt x="7934" y="194456"/>
                    <a:pt x="8463" y="194456"/>
                  </a:cubicBezTo>
                  <a:cubicBezTo>
                    <a:pt x="8992" y="194456"/>
                    <a:pt x="8463" y="108731"/>
                    <a:pt x="8463" y="108731"/>
                  </a:cubicBezTo>
                  <a:cubicBezTo>
                    <a:pt x="8463" y="90739"/>
                    <a:pt x="2113" y="101323"/>
                    <a:pt x="8463" y="86506"/>
                  </a:cubicBezTo>
                  <a:cubicBezTo>
                    <a:pt x="14813" y="71689"/>
                    <a:pt x="41271" y="-8744"/>
                    <a:pt x="40213" y="78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C291AE6-4D9F-28EB-0B15-BC285D94A5FF}"/>
                </a:ext>
              </a:extLst>
            </p:cNvPr>
            <p:cNvSpPr/>
            <p:nvPr/>
          </p:nvSpPr>
          <p:spPr>
            <a:xfrm>
              <a:off x="4667194" y="1619226"/>
              <a:ext cx="130234" cy="283068"/>
            </a:xfrm>
            <a:custGeom>
              <a:avLst/>
              <a:gdLst>
                <a:gd name="connsiteX0" fmla="*/ 56 w 130234"/>
                <a:gd name="connsiteY0" fmla="*/ 24 h 283068"/>
                <a:gd name="connsiteX1" fmla="*/ 31806 w 130234"/>
                <a:gd name="connsiteY1" fmla="*/ 174649 h 283068"/>
                <a:gd name="connsiteX2" fmla="*/ 6406 w 130234"/>
                <a:gd name="connsiteY2" fmla="*/ 282599 h 283068"/>
                <a:gd name="connsiteX3" fmla="*/ 38156 w 130234"/>
                <a:gd name="connsiteY3" fmla="*/ 215924 h 283068"/>
                <a:gd name="connsiteX4" fmla="*/ 28631 w 130234"/>
                <a:gd name="connsiteY4" fmla="*/ 266724 h 283068"/>
                <a:gd name="connsiteX5" fmla="*/ 50856 w 130234"/>
                <a:gd name="connsiteY5" fmla="*/ 225449 h 283068"/>
                <a:gd name="connsiteX6" fmla="*/ 130231 w 130234"/>
                <a:gd name="connsiteY6" fmla="*/ 171474 h 283068"/>
                <a:gd name="connsiteX7" fmla="*/ 47681 w 130234"/>
                <a:gd name="connsiteY7" fmla="*/ 206399 h 283068"/>
                <a:gd name="connsiteX8" fmla="*/ 41331 w 130234"/>
                <a:gd name="connsiteY8" fmla="*/ 161949 h 283068"/>
                <a:gd name="connsiteX9" fmla="*/ 56 w 130234"/>
                <a:gd name="connsiteY9" fmla="*/ 24 h 28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34" h="283068">
                  <a:moveTo>
                    <a:pt x="56" y="24"/>
                  </a:moveTo>
                  <a:cubicBezTo>
                    <a:pt x="-1532" y="2141"/>
                    <a:pt x="30748" y="127553"/>
                    <a:pt x="31806" y="174649"/>
                  </a:cubicBezTo>
                  <a:cubicBezTo>
                    <a:pt x="32864" y="221745"/>
                    <a:pt x="5348" y="275720"/>
                    <a:pt x="6406" y="282599"/>
                  </a:cubicBezTo>
                  <a:cubicBezTo>
                    <a:pt x="7464" y="289478"/>
                    <a:pt x="34452" y="218570"/>
                    <a:pt x="38156" y="215924"/>
                  </a:cubicBezTo>
                  <a:cubicBezTo>
                    <a:pt x="41860" y="213278"/>
                    <a:pt x="26514" y="265136"/>
                    <a:pt x="28631" y="266724"/>
                  </a:cubicBezTo>
                  <a:cubicBezTo>
                    <a:pt x="30748" y="268312"/>
                    <a:pt x="33923" y="241324"/>
                    <a:pt x="50856" y="225449"/>
                  </a:cubicBezTo>
                  <a:cubicBezTo>
                    <a:pt x="67789" y="209574"/>
                    <a:pt x="130760" y="174649"/>
                    <a:pt x="130231" y="171474"/>
                  </a:cubicBezTo>
                  <a:cubicBezTo>
                    <a:pt x="129702" y="168299"/>
                    <a:pt x="62498" y="207986"/>
                    <a:pt x="47681" y="206399"/>
                  </a:cubicBezTo>
                  <a:cubicBezTo>
                    <a:pt x="32864" y="204812"/>
                    <a:pt x="48739" y="191582"/>
                    <a:pt x="41331" y="161949"/>
                  </a:cubicBezTo>
                  <a:cubicBezTo>
                    <a:pt x="33923" y="132316"/>
                    <a:pt x="1644" y="-2093"/>
                    <a:pt x="56" y="2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25D04A4C-241A-F54C-FC69-925297C29615}"/>
                </a:ext>
              </a:extLst>
            </p:cNvPr>
            <p:cNvSpPr/>
            <p:nvPr/>
          </p:nvSpPr>
          <p:spPr>
            <a:xfrm>
              <a:off x="4660891" y="1968495"/>
              <a:ext cx="76209" cy="475473"/>
            </a:xfrm>
            <a:custGeom>
              <a:avLst/>
              <a:gdLst>
                <a:gd name="connsiteX0" fmla="*/ 6359 w 76209"/>
                <a:gd name="connsiteY0" fmla="*/ 5 h 475473"/>
                <a:gd name="connsiteX1" fmla="*/ 28584 w 76209"/>
                <a:gd name="connsiteY1" fmla="*/ 165105 h 475473"/>
                <a:gd name="connsiteX2" fmla="*/ 9 w 76209"/>
                <a:gd name="connsiteY2" fmla="*/ 279405 h 475473"/>
                <a:gd name="connsiteX3" fmla="*/ 25409 w 76209"/>
                <a:gd name="connsiteY3" fmla="*/ 241305 h 475473"/>
                <a:gd name="connsiteX4" fmla="*/ 25409 w 76209"/>
                <a:gd name="connsiteY4" fmla="*/ 314330 h 475473"/>
                <a:gd name="connsiteX5" fmla="*/ 38109 w 76209"/>
                <a:gd name="connsiteY5" fmla="*/ 406405 h 475473"/>
                <a:gd name="connsiteX6" fmla="*/ 34934 w 76209"/>
                <a:gd name="connsiteY6" fmla="*/ 361955 h 475473"/>
                <a:gd name="connsiteX7" fmla="*/ 44459 w 76209"/>
                <a:gd name="connsiteY7" fmla="*/ 473080 h 475473"/>
                <a:gd name="connsiteX8" fmla="*/ 34934 w 76209"/>
                <a:gd name="connsiteY8" fmla="*/ 434980 h 475473"/>
                <a:gd name="connsiteX9" fmla="*/ 31759 w 76209"/>
                <a:gd name="connsiteY9" fmla="*/ 396880 h 475473"/>
                <a:gd name="connsiteX10" fmla="*/ 76209 w 76209"/>
                <a:gd name="connsiteY10" fmla="*/ 174630 h 475473"/>
                <a:gd name="connsiteX11" fmla="*/ 31759 w 76209"/>
                <a:gd name="connsiteY11" fmla="*/ 311155 h 475473"/>
                <a:gd name="connsiteX12" fmla="*/ 22234 w 76209"/>
                <a:gd name="connsiteY12" fmla="*/ 266705 h 475473"/>
                <a:gd name="connsiteX13" fmla="*/ 57159 w 76209"/>
                <a:gd name="connsiteY13" fmla="*/ 117480 h 475473"/>
                <a:gd name="connsiteX14" fmla="*/ 31759 w 76209"/>
                <a:gd name="connsiteY14" fmla="*/ 158755 h 475473"/>
                <a:gd name="connsiteX15" fmla="*/ 6359 w 76209"/>
                <a:gd name="connsiteY15" fmla="*/ 5 h 47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9" h="475473">
                  <a:moveTo>
                    <a:pt x="6359" y="5"/>
                  </a:moveTo>
                  <a:cubicBezTo>
                    <a:pt x="5830" y="1063"/>
                    <a:pt x="29642" y="118538"/>
                    <a:pt x="28584" y="165105"/>
                  </a:cubicBezTo>
                  <a:cubicBezTo>
                    <a:pt x="27526" y="211672"/>
                    <a:pt x="538" y="266705"/>
                    <a:pt x="9" y="279405"/>
                  </a:cubicBezTo>
                  <a:cubicBezTo>
                    <a:pt x="-520" y="292105"/>
                    <a:pt x="21176" y="235484"/>
                    <a:pt x="25409" y="241305"/>
                  </a:cubicBezTo>
                  <a:cubicBezTo>
                    <a:pt x="29642" y="247126"/>
                    <a:pt x="23292" y="286813"/>
                    <a:pt x="25409" y="314330"/>
                  </a:cubicBezTo>
                  <a:cubicBezTo>
                    <a:pt x="27526" y="341847"/>
                    <a:pt x="36521" y="398467"/>
                    <a:pt x="38109" y="406405"/>
                  </a:cubicBezTo>
                  <a:cubicBezTo>
                    <a:pt x="39697" y="414343"/>
                    <a:pt x="33876" y="350843"/>
                    <a:pt x="34934" y="361955"/>
                  </a:cubicBezTo>
                  <a:cubicBezTo>
                    <a:pt x="35992" y="373067"/>
                    <a:pt x="44459" y="460909"/>
                    <a:pt x="44459" y="473080"/>
                  </a:cubicBezTo>
                  <a:cubicBezTo>
                    <a:pt x="44459" y="485251"/>
                    <a:pt x="37051" y="447680"/>
                    <a:pt x="34934" y="434980"/>
                  </a:cubicBezTo>
                  <a:cubicBezTo>
                    <a:pt x="32817" y="422280"/>
                    <a:pt x="24880" y="440272"/>
                    <a:pt x="31759" y="396880"/>
                  </a:cubicBezTo>
                  <a:cubicBezTo>
                    <a:pt x="38638" y="353488"/>
                    <a:pt x="76209" y="188917"/>
                    <a:pt x="76209" y="174630"/>
                  </a:cubicBezTo>
                  <a:cubicBezTo>
                    <a:pt x="76209" y="160343"/>
                    <a:pt x="40755" y="295809"/>
                    <a:pt x="31759" y="311155"/>
                  </a:cubicBezTo>
                  <a:cubicBezTo>
                    <a:pt x="22763" y="326501"/>
                    <a:pt x="18001" y="298984"/>
                    <a:pt x="22234" y="266705"/>
                  </a:cubicBezTo>
                  <a:cubicBezTo>
                    <a:pt x="26467" y="234426"/>
                    <a:pt x="55572" y="135472"/>
                    <a:pt x="57159" y="117480"/>
                  </a:cubicBezTo>
                  <a:cubicBezTo>
                    <a:pt x="58747" y="99488"/>
                    <a:pt x="40755" y="174630"/>
                    <a:pt x="31759" y="158755"/>
                  </a:cubicBezTo>
                  <a:cubicBezTo>
                    <a:pt x="22763" y="142880"/>
                    <a:pt x="6888" y="-1053"/>
                    <a:pt x="6359" y="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18E5161C-D652-D9E6-BF29-C0AB978D48D5}"/>
                </a:ext>
              </a:extLst>
            </p:cNvPr>
            <p:cNvSpPr/>
            <p:nvPr/>
          </p:nvSpPr>
          <p:spPr>
            <a:xfrm>
              <a:off x="4581525" y="1819190"/>
              <a:ext cx="71259" cy="230414"/>
            </a:xfrm>
            <a:custGeom>
              <a:avLst/>
              <a:gdLst>
                <a:gd name="connsiteX0" fmla="*/ 66675 w 71259"/>
                <a:gd name="connsiteY0" fmla="*/ 85 h 230414"/>
                <a:gd name="connsiteX1" fmla="*/ 60325 w 71259"/>
                <a:gd name="connsiteY1" fmla="*/ 117560 h 230414"/>
                <a:gd name="connsiteX2" fmla="*/ 69850 w 71259"/>
                <a:gd name="connsiteY2" fmla="*/ 228685 h 230414"/>
                <a:gd name="connsiteX3" fmla="*/ 63500 w 71259"/>
                <a:gd name="connsiteY3" fmla="*/ 177885 h 230414"/>
                <a:gd name="connsiteX4" fmla="*/ 0 w 71259"/>
                <a:gd name="connsiteY4" fmla="*/ 79460 h 230414"/>
                <a:gd name="connsiteX5" fmla="*/ 63500 w 71259"/>
                <a:gd name="connsiteY5" fmla="*/ 165185 h 230414"/>
                <a:gd name="connsiteX6" fmla="*/ 53975 w 71259"/>
                <a:gd name="connsiteY6" fmla="*/ 120735 h 230414"/>
                <a:gd name="connsiteX7" fmla="*/ 44450 w 71259"/>
                <a:gd name="connsiteY7" fmla="*/ 98510 h 230414"/>
                <a:gd name="connsiteX8" fmla="*/ 66675 w 71259"/>
                <a:gd name="connsiteY8" fmla="*/ 85 h 2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59" h="230414">
                  <a:moveTo>
                    <a:pt x="66675" y="85"/>
                  </a:moveTo>
                  <a:cubicBezTo>
                    <a:pt x="69321" y="3260"/>
                    <a:pt x="59796" y="79460"/>
                    <a:pt x="60325" y="117560"/>
                  </a:cubicBezTo>
                  <a:cubicBezTo>
                    <a:pt x="60854" y="155660"/>
                    <a:pt x="69321" y="218631"/>
                    <a:pt x="69850" y="228685"/>
                  </a:cubicBezTo>
                  <a:cubicBezTo>
                    <a:pt x="70379" y="238739"/>
                    <a:pt x="75142" y="202756"/>
                    <a:pt x="63500" y="177885"/>
                  </a:cubicBezTo>
                  <a:cubicBezTo>
                    <a:pt x="51858" y="153014"/>
                    <a:pt x="0" y="81577"/>
                    <a:pt x="0" y="79460"/>
                  </a:cubicBezTo>
                  <a:cubicBezTo>
                    <a:pt x="0" y="77343"/>
                    <a:pt x="54504" y="158306"/>
                    <a:pt x="63500" y="165185"/>
                  </a:cubicBezTo>
                  <a:cubicBezTo>
                    <a:pt x="72496" y="172064"/>
                    <a:pt x="57150" y="131848"/>
                    <a:pt x="53975" y="120735"/>
                  </a:cubicBezTo>
                  <a:cubicBezTo>
                    <a:pt x="50800" y="109622"/>
                    <a:pt x="41275" y="113856"/>
                    <a:pt x="44450" y="98510"/>
                  </a:cubicBezTo>
                  <a:cubicBezTo>
                    <a:pt x="47625" y="83164"/>
                    <a:pt x="64029" y="-3090"/>
                    <a:pt x="66675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ED1174F3-4856-5DBF-6AC7-83F4617C2E04}"/>
                </a:ext>
              </a:extLst>
            </p:cNvPr>
            <p:cNvSpPr/>
            <p:nvPr/>
          </p:nvSpPr>
          <p:spPr>
            <a:xfrm>
              <a:off x="4575169" y="2052863"/>
              <a:ext cx="67384" cy="437186"/>
            </a:xfrm>
            <a:custGeom>
              <a:avLst/>
              <a:gdLst>
                <a:gd name="connsiteX0" fmla="*/ 66681 w 67384"/>
                <a:gd name="connsiteY0" fmla="*/ 1362 h 437186"/>
                <a:gd name="connsiteX1" fmla="*/ 34931 w 67384"/>
                <a:gd name="connsiteY1" fmla="*/ 141062 h 437186"/>
                <a:gd name="connsiteX2" fmla="*/ 6 w 67384"/>
                <a:gd name="connsiteY2" fmla="*/ 315687 h 437186"/>
                <a:gd name="connsiteX3" fmla="*/ 31756 w 67384"/>
                <a:gd name="connsiteY3" fmla="*/ 258537 h 437186"/>
                <a:gd name="connsiteX4" fmla="*/ 15881 w 67384"/>
                <a:gd name="connsiteY4" fmla="*/ 376012 h 437186"/>
                <a:gd name="connsiteX5" fmla="*/ 28581 w 67384"/>
                <a:gd name="connsiteY5" fmla="*/ 325212 h 437186"/>
                <a:gd name="connsiteX6" fmla="*/ 19056 w 67384"/>
                <a:gd name="connsiteY6" fmla="*/ 436337 h 437186"/>
                <a:gd name="connsiteX7" fmla="*/ 28581 w 67384"/>
                <a:gd name="connsiteY7" fmla="*/ 372837 h 437186"/>
                <a:gd name="connsiteX8" fmla="*/ 12706 w 67384"/>
                <a:gd name="connsiteY8" fmla="*/ 306162 h 437186"/>
                <a:gd name="connsiteX9" fmla="*/ 22231 w 67384"/>
                <a:gd name="connsiteY9" fmla="*/ 163287 h 437186"/>
                <a:gd name="connsiteX10" fmla="*/ 3181 w 67384"/>
                <a:gd name="connsiteY10" fmla="*/ 226787 h 437186"/>
                <a:gd name="connsiteX11" fmla="*/ 66681 w 67384"/>
                <a:gd name="connsiteY11" fmla="*/ 1362 h 43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384" h="437186">
                  <a:moveTo>
                    <a:pt x="66681" y="1362"/>
                  </a:moveTo>
                  <a:cubicBezTo>
                    <a:pt x="71973" y="-12925"/>
                    <a:pt x="46043" y="88675"/>
                    <a:pt x="34931" y="141062"/>
                  </a:cubicBezTo>
                  <a:cubicBezTo>
                    <a:pt x="23819" y="193449"/>
                    <a:pt x="535" y="296108"/>
                    <a:pt x="6" y="315687"/>
                  </a:cubicBezTo>
                  <a:cubicBezTo>
                    <a:pt x="-523" y="335266"/>
                    <a:pt x="29110" y="248483"/>
                    <a:pt x="31756" y="258537"/>
                  </a:cubicBezTo>
                  <a:cubicBezTo>
                    <a:pt x="34402" y="268591"/>
                    <a:pt x="16410" y="364900"/>
                    <a:pt x="15881" y="376012"/>
                  </a:cubicBezTo>
                  <a:cubicBezTo>
                    <a:pt x="15352" y="387124"/>
                    <a:pt x="28052" y="315158"/>
                    <a:pt x="28581" y="325212"/>
                  </a:cubicBezTo>
                  <a:cubicBezTo>
                    <a:pt x="29110" y="335266"/>
                    <a:pt x="19056" y="428400"/>
                    <a:pt x="19056" y="436337"/>
                  </a:cubicBezTo>
                  <a:cubicBezTo>
                    <a:pt x="19056" y="444274"/>
                    <a:pt x="29639" y="394533"/>
                    <a:pt x="28581" y="372837"/>
                  </a:cubicBezTo>
                  <a:cubicBezTo>
                    <a:pt x="27523" y="351141"/>
                    <a:pt x="13764" y="341087"/>
                    <a:pt x="12706" y="306162"/>
                  </a:cubicBezTo>
                  <a:cubicBezTo>
                    <a:pt x="11648" y="271237"/>
                    <a:pt x="23818" y="176516"/>
                    <a:pt x="22231" y="163287"/>
                  </a:cubicBezTo>
                  <a:cubicBezTo>
                    <a:pt x="20644" y="150058"/>
                    <a:pt x="-6344" y="253245"/>
                    <a:pt x="3181" y="226787"/>
                  </a:cubicBezTo>
                  <a:cubicBezTo>
                    <a:pt x="12706" y="200329"/>
                    <a:pt x="61389" y="15649"/>
                    <a:pt x="66681" y="1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86CC6F5D-10A2-1FE9-942E-2AB01D498DC1}"/>
                </a:ext>
              </a:extLst>
            </p:cNvPr>
            <p:cNvSpPr/>
            <p:nvPr/>
          </p:nvSpPr>
          <p:spPr>
            <a:xfrm>
              <a:off x="4564039" y="2031989"/>
              <a:ext cx="46061" cy="418609"/>
            </a:xfrm>
            <a:custGeom>
              <a:avLst/>
              <a:gdLst>
                <a:gd name="connsiteX0" fmla="*/ 17486 w 46061"/>
                <a:gd name="connsiteY0" fmla="*/ 11 h 418609"/>
                <a:gd name="connsiteX1" fmla="*/ 1611 w 46061"/>
                <a:gd name="connsiteY1" fmla="*/ 101611 h 418609"/>
                <a:gd name="connsiteX2" fmla="*/ 1611 w 46061"/>
                <a:gd name="connsiteY2" fmla="*/ 190511 h 418609"/>
                <a:gd name="connsiteX3" fmla="*/ 11136 w 46061"/>
                <a:gd name="connsiteY3" fmla="*/ 187336 h 418609"/>
                <a:gd name="connsiteX4" fmla="*/ 7961 w 46061"/>
                <a:gd name="connsiteY4" fmla="*/ 285761 h 418609"/>
                <a:gd name="connsiteX5" fmla="*/ 23836 w 46061"/>
                <a:gd name="connsiteY5" fmla="*/ 415936 h 418609"/>
                <a:gd name="connsiteX6" fmla="*/ 23836 w 46061"/>
                <a:gd name="connsiteY6" fmla="*/ 355611 h 418609"/>
                <a:gd name="connsiteX7" fmla="*/ 46061 w 46061"/>
                <a:gd name="connsiteY7" fmla="*/ 149236 h 418609"/>
                <a:gd name="connsiteX8" fmla="*/ 23836 w 46061"/>
                <a:gd name="connsiteY8" fmla="*/ 212736 h 418609"/>
                <a:gd name="connsiteX9" fmla="*/ 11136 w 46061"/>
                <a:gd name="connsiteY9" fmla="*/ 107961 h 418609"/>
                <a:gd name="connsiteX10" fmla="*/ 17486 w 46061"/>
                <a:gd name="connsiteY10" fmla="*/ 11 h 41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61" h="418609">
                  <a:moveTo>
                    <a:pt x="17486" y="11"/>
                  </a:moveTo>
                  <a:cubicBezTo>
                    <a:pt x="15898" y="-1047"/>
                    <a:pt x="4257" y="69861"/>
                    <a:pt x="1611" y="101611"/>
                  </a:cubicBezTo>
                  <a:cubicBezTo>
                    <a:pt x="-1035" y="133361"/>
                    <a:pt x="24" y="176224"/>
                    <a:pt x="1611" y="190511"/>
                  </a:cubicBezTo>
                  <a:cubicBezTo>
                    <a:pt x="3198" y="204798"/>
                    <a:pt x="10078" y="171461"/>
                    <a:pt x="11136" y="187336"/>
                  </a:cubicBezTo>
                  <a:cubicBezTo>
                    <a:pt x="12194" y="203211"/>
                    <a:pt x="5844" y="247661"/>
                    <a:pt x="7961" y="285761"/>
                  </a:cubicBezTo>
                  <a:cubicBezTo>
                    <a:pt x="10078" y="323861"/>
                    <a:pt x="21190" y="404294"/>
                    <a:pt x="23836" y="415936"/>
                  </a:cubicBezTo>
                  <a:cubicBezTo>
                    <a:pt x="26482" y="427578"/>
                    <a:pt x="20132" y="400061"/>
                    <a:pt x="23836" y="355611"/>
                  </a:cubicBezTo>
                  <a:cubicBezTo>
                    <a:pt x="27540" y="311161"/>
                    <a:pt x="46061" y="173048"/>
                    <a:pt x="46061" y="149236"/>
                  </a:cubicBezTo>
                  <a:cubicBezTo>
                    <a:pt x="46061" y="125424"/>
                    <a:pt x="29657" y="219615"/>
                    <a:pt x="23836" y="212736"/>
                  </a:cubicBezTo>
                  <a:cubicBezTo>
                    <a:pt x="18015" y="205857"/>
                    <a:pt x="14840" y="139182"/>
                    <a:pt x="11136" y="107961"/>
                  </a:cubicBezTo>
                  <a:cubicBezTo>
                    <a:pt x="7432" y="76740"/>
                    <a:pt x="19074" y="1069"/>
                    <a:pt x="17486" y="1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A7D66C63-DBAC-B646-ED86-CA56AE3A60B5}"/>
                </a:ext>
              </a:extLst>
            </p:cNvPr>
            <p:cNvSpPr/>
            <p:nvPr/>
          </p:nvSpPr>
          <p:spPr>
            <a:xfrm>
              <a:off x="4621438" y="2357732"/>
              <a:ext cx="64895" cy="331512"/>
            </a:xfrm>
            <a:custGeom>
              <a:avLst/>
              <a:gdLst>
                <a:gd name="connsiteX0" fmla="*/ 64862 w 64895"/>
                <a:gd name="connsiteY0" fmla="*/ 1293 h 331512"/>
                <a:gd name="connsiteX1" fmla="*/ 10887 w 64895"/>
                <a:gd name="connsiteY1" fmla="*/ 264818 h 331512"/>
                <a:gd name="connsiteX2" fmla="*/ 17237 w 64895"/>
                <a:gd name="connsiteY2" fmla="*/ 248943 h 331512"/>
                <a:gd name="connsiteX3" fmla="*/ 29937 w 64895"/>
                <a:gd name="connsiteY3" fmla="*/ 318793 h 331512"/>
                <a:gd name="connsiteX4" fmla="*/ 45812 w 64895"/>
                <a:gd name="connsiteY4" fmla="*/ 299743 h 331512"/>
                <a:gd name="connsiteX5" fmla="*/ 48987 w 64895"/>
                <a:gd name="connsiteY5" fmla="*/ 331493 h 331512"/>
                <a:gd name="connsiteX6" fmla="*/ 45812 w 64895"/>
                <a:gd name="connsiteY6" fmla="*/ 302918 h 331512"/>
                <a:gd name="connsiteX7" fmla="*/ 45812 w 64895"/>
                <a:gd name="connsiteY7" fmla="*/ 217193 h 331512"/>
                <a:gd name="connsiteX8" fmla="*/ 26762 w 64895"/>
                <a:gd name="connsiteY8" fmla="*/ 264818 h 331512"/>
                <a:gd name="connsiteX9" fmla="*/ 36287 w 64895"/>
                <a:gd name="connsiteY9" fmla="*/ 293393 h 331512"/>
                <a:gd name="connsiteX10" fmla="*/ 23587 w 64895"/>
                <a:gd name="connsiteY10" fmla="*/ 214018 h 331512"/>
                <a:gd name="connsiteX11" fmla="*/ 29937 w 64895"/>
                <a:gd name="connsiteY11" fmla="*/ 115593 h 331512"/>
                <a:gd name="connsiteX12" fmla="*/ 20412 w 64895"/>
                <a:gd name="connsiteY12" fmla="*/ 172743 h 331512"/>
                <a:gd name="connsiteX13" fmla="*/ 1362 w 64895"/>
                <a:gd name="connsiteY13" fmla="*/ 163218 h 331512"/>
                <a:gd name="connsiteX14" fmla="*/ 64862 w 64895"/>
                <a:gd name="connsiteY14" fmla="*/ 1293 h 33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95" h="331512">
                  <a:moveTo>
                    <a:pt x="64862" y="1293"/>
                  </a:moveTo>
                  <a:cubicBezTo>
                    <a:pt x="66450" y="18226"/>
                    <a:pt x="10887" y="264818"/>
                    <a:pt x="10887" y="264818"/>
                  </a:cubicBezTo>
                  <a:cubicBezTo>
                    <a:pt x="2950" y="306093"/>
                    <a:pt x="14062" y="239947"/>
                    <a:pt x="17237" y="248943"/>
                  </a:cubicBezTo>
                  <a:cubicBezTo>
                    <a:pt x="20412" y="257939"/>
                    <a:pt x="29937" y="318793"/>
                    <a:pt x="29937" y="318793"/>
                  </a:cubicBezTo>
                  <a:cubicBezTo>
                    <a:pt x="34700" y="327260"/>
                    <a:pt x="42637" y="297626"/>
                    <a:pt x="45812" y="299743"/>
                  </a:cubicBezTo>
                  <a:cubicBezTo>
                    <a:pt x="48987" y="301860"/>
                    <a:pt x="48987" y="330964"/>
                    <a:pt x="48987" y="331493"/>
                  </a:cubicBezTo>
                  <a:cubicBezTo>
                    <a:pt x="48987" y="332022"/>
                    <a:pt x="46341" y="321968"/>
                    <a:pt x="45812" y="302918"/>
                  </a:cubicBezTo>
                  <a:cubicBezTo>
                    <a:pt x="45283" y="283868"/>
                    <a:pt x="48987" y="223543"/>
                    <a:pt x="45812" y="217193"/>
                  </a:cubicBezTo>
                  <a:cubicBezTo>
                    <a:pt x="42637" y="210843"/>
                    <a:pt x="28349" y="252118"/>
                    <a:pt x="26762" y="264818"/>
                  </a:cubicBezTo>
                  <a:cubicBezTo>
                    <a:pt x="25175" y="277518"/>
                    <a:pt x="36816" y="301860"/>
                    <a:pt x="36287" y="293393"/>
                  </a:cubicBezTo>
                  <a:cubicBezTo>
                    <a:pt x="35758" y="284926"/>
                    <a:pt x="24645" y="243651"/>
                    <a:pt x="23587" y="214018"/>
                  </a:cubicBezTo>
                  <a:cubicBezTo>
                    <a:pt x="22529" y="184385"/>
                    <a:pt x="30466" y="122472"/>
                    <a:pt x="29937" y="115593"/>
                  </a:cubicBezTo>
                  <a:cubicBezTo>
                    <a:pt x="29408" y="108714"/>
                    <a:pt x="25174" y="164806"/>
                    <a:pt x="20412" y="172743"/>
                  </a:cubicBezTo>
                  <a:cubicBezTo>
                    <a:pt x="15649" y="180681"/>
                    <a:pt x="-5517" y="187560"/>
                    <a:pt x="1362" y="163218"/>
                  </a:cubicBezTo>
                  <a:cubicBezTo>
                    <a:pt x="8241" y="138876"/>
                    <a:pt x="63274" y="-15640"/>
                    <a:pt x="64862" y="129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1D25E7E6-69FC-03F4-DD61-9C069E085700}"/>
                </a:ext>
              </a:extLst>
            </p:cNvPr>
            <p:cNvSpPr/>
            <p:nvPr/>
          </p:nvSpPr>
          <p:spPr>
            <a:xfrm>
              <a:off x="4606590" y="2340912"/>
              <a:ext cx="28910" cy="354819"/>
            </a:xfrm>
            <a:custGeom>
              <a:avLst/>
              <a:gdLst>
                <a:gd name="connsiteX0" fmla="*/ 28910 w 28910"/>
                <a:gd name="connsiteY0" fmla="*/ 2238 h 354819"/>
                <a:gd name="connsiteX1" fmla="*/ 335 w 28910"/>
                <a:gd name="connsiteY1" fmla="*/ 253063 h 354819"/>
                <a:gd name="connsiteX2" fmla="*/ 19385 w 28910"/>
                <a:gd name="connsiteY2" fmla="*/ 351488 h 354819"/>
                <a:gd name="connsiteX3" fmla="*/ 9860 w 28910"/>
                <a:gd name="connsiteY3" fmla="*/ 313388 h 354819"/>
                <a:gd name="connsiteX4" fmla="*/ 335 w 28910"/>
                <a:gd name="connsiteY4" fmla="*/ 138763 h 354819"/>
                <a:gd name="connsiteX5" fmla="*/ 28910 w 28910"/>
                <a:gd name="connsiteY5" fmla="*/ 2238 h 3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0" h="354819">
                  <a:moveTo>
                    <a:pt x="28910" y="2238"/>
                  </a:moveTo>
                  <a:cubicBezTo>
                    <a:pt x="28910" y="21288"/>
                    <a:pt x="1923" y="194855"/>
                    <a:pt x="335" y="253063"/>
                  </a:cubicBezTo>
                  <a:cubicBezTo>
                    <a:pt x="-1253" y="311271"/>
                    <a:pt x="17798" y="341434"/>
                    <a:pt x="19385" y="351488"/>
                  </a:cubicBezTo>
                  <a:cubicBezTo>
                    <a:pt x="20972" y="361542"/>
                    <a:pt x="13035" y="348842"/>
                    <a:pt x="9860" y="313388"/>
                  </a:cubicBezTo>
                  <a:cubicBezTo>
                    <a:pt x="6685" y="277934"/>
                    <a:pt x="-1782" y="186917"/>
                    <a:pt x="335" y="138763"/>
                  </a:cubicBezTo>
                  <a:cubicBezTo>
                    <a:pt x="2452" y="90609"/>
                    <a:pt x="28910" y="-16812"/>
                    <a:pt x="28910" y="2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C3C280A6-C50C-0734-4CCE-CABE70322889}"/>
                </a:ext>
              </a:extLst>
            </p:cNvPr>
            <p:cNvSpPr/>
            <p:nvPr/>
          </p:nvSpPr>
          <p:spPr>
            <a:xfrm>
              <a:off x="4559139" y="2680524"/>
              <a:ext cx="222443" cy="82093"/>
            </a:xfrm>
            <a:custGeom>
              <a:avLst/>
              <a:gdLst>
                <a:gd name="connsiteX0" fmla="*/ 161 w 222443"/>
                <a:gd name="connsiteY0" fmla="*/ 81726 h 82093"/>
                <a:gd name="connsiteX1" fmla="*/ 57311 w 222443"/>
                <a:gd name="connsiteY1" fmla="*/ 34101 h 82093"/>
                <a:gd name="connsiteX2" fmla="*/ 95411 w 222443"/>
                <a:gd name="connsiteY2" fmla="*/ 24576 h 82093"/>
                <a:gd name="connsiteX3" fmla="*/ 63661 w 222443"/>
                <a:gd name="connsiteY3" fmla="*/ 15051 h 82093"/>
                <a:gd name="connsiteX4" fmla="*/ 111286 w 222443"/>
                <a:gd name="connsiteY4" fmla="*/ 5526 h 82093"/>
                <a:gd name="connsiteX5" fmla="*/ 158911 w 222443"/>
                <a:gd name="connsiteY5" fmla="*/ 18226 h 82093"/>
                <a:gd name="connsiteX6" fmla="*/ 133511 w 222443"/>
                <a:gd name="connsiteY6" fmla="*/ 2351 h 82093"/>
                <a:gd name="connsiteX7" fmla="*/ 222411 w 222443"/>
                <a:gd name="connsiteY7" fmla="*/ 30926 h 82093"/>
                <a:gd name="connsiteX8" fmla="*/ 143036 w 222443"/>
                <a:gd name="connsiteY8" fmla="*/ 8701 h 82093"/>
                <a:gd name="connsiteX9" fmla="*/ 76361 w 222443"/>
                <a:gd name="connsiteY9" fmla="*/ 5526 h 82093"/>
                <a:gd name="connsiteX10" fmla="*/ 161 w 222443"/>
                <a:gd name="connsiteY10" fmla="*/ 81726 h 8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43" h="82093">
                  <a:moveTo>
                    <a:pt x="161" y="81726"/>
                  </a:moveTo>
                  <a:cubicBezTo>
                    <a:pt x="-3014" y="86488"/>
                    <a:pt x="41436" y="43626"/>
                    <a:pt x="57311" y="34101"/>
                  </a:cubicBezTo>
                  <a:cubicBezTo>
                    <a:pt x="73186" y="24576"/>
                    <a:pt x="94353" y="27751"/>
                    <a:pt x="95411" y="24576"/>
                  </a:cubicBezTo>
                  <a:cubicBezTo>
                    <a:pt x="96469" y="21401"/>
                    <a:pt x="61015" y="18226"/>
                    <a:pt x="63661" y="15051"/>
                  </a:cubicBezTo>
                  <a:cubicBezTo>
                    <a:pt x="66307" y="11876"/>
                    <a:pt x="95411" y="4997"/>
                    <a:pt x="111286" y="5526"/>
                  </a:cubicBezTo>
                  <a:cubicBezTo>
                    <a:pt x="127161" y="6055"/>
                    <a:pt x="155207" y="18755"/>
                    <a:pt x="158911" y="18226"/>
                  </a:cubicBezTo>
                  <a:cubicBezTo>
                    <a:pt x="162615" y="17697"/>
                    <a:pt x="122928" y="234"/>
                    <a:pt x="133511" y="2351"/>
                  </a:cubicBezTo>
                  <a:cubicBezTo>
                    <a:pt x="144094" y="4468"/>
                    <a:pt x="220823" y="29868"/>
                    <a:pt x="222411" y="30926"/>
                  </a:cubicBezTo>
                  <a:cubicBezTo>
                    <a:pt x="223999" y="31984"/>
                    <a:pt x="167378" y="12934"/>
                    <a:pt x="143036" y="8701"/>
                  </a:cubicBezTo>
                  <a:cubicBezTo>
                    <a:pt x="118694" y="4468"/>
                    <a:pt x="101232" y="-6645"/>
                    <a:pt x="76361" y="5526"/>
                  </a:cubicBezTo>
                  <a:cubicBezTo>
                    <a:pt x="51490" y="17697"/>
                    <a:pt x="3336" y="76964"/>
                    <a:pt x="161" y="81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8D9BD947-1E0F-3583-DA8C-D3A2914D5287}"/>
                </a:ext>
              </a:extLst>
            </p:cNvPr>
            <p:cNvSpPr/>
            <p:nvPr/>
          </p:nvSpPr>
          <p:spPr>
            <a:xfrm>
              <a:off x="4568465" y="2339933"/>
              <a:ext cx="81864" cy="480268"/>
            </a:xfrm>
            <a:custGeom>
              <a:avLst/>
              <a:gdLst>
                <a:gd name="connsiteX0" fmla="*/ 41635 w 81864"/>
                <a:gd name="connsiteY0" fmla="*/ 42 h 480268"/>
                <a:gd name="connsiteX1" fmla="*/ 9885 w 81864"/>
                <a:gd name="connsiteY1" fmla="*/ 292142 h 480268"/>
                <a:gd name="connsiteX2" fmla="*/ 32110 w 81864"/>
                <a:gd name="connsiteY2" fmla="*/ 225467 h 480268"/>
                <a:gd name="connsiteX3" fmla="*/ 360 w 81864"/>
                <a:gd name="connsiteY3" fmla="*/ 330242 h 480268"/>
                <a:gd name="connsiteX4" fmla="*/ 57510 w 81864"/>
                <a:gd name="connsiteY4" fmla="*/ 412792 h 480268"/>
                <a:gd name="connsiteX5" fmla="*/ 44810 w 81864"/>
                <a:gd name="connsiteY5" fmla="*/ 387392 h 480268"/>
                <a:gd name="connsiteX6" fmla="*/ 79735 w 81864"/>
                <a:gd name="connsiteY6" fmla="*/ 479467 h 480268"/>
                <a:gd name="connsiteX7" fmla="*/ 73385 w 81864"/>
                <a:gd name="connsiteY7" fmla="*/ 428667 h 480268"/>
                <a:gd name="connsiteX8" fmla="*/ 35285 w 81864"/>
                <a:gd name="connsiteY8" fmla="*/ 368342 h 480268"/>
                <a:gd name="connsiteX9" fmla="*/ 3535 w 81864"/>
                <a:gd name="connsiteY9" fmla="*/ 333417 h 480268"/>
                <a:gd name="connsiteX10" fmla="*/ 9885 w 81864"/>
                <a:gd name="connsiteY10" fmla="*/ 234992 h 480268"/>
                <a:gd name="connsiteX11" fmla="*/ 3535 w 81864"/>
                <a:gd name="connsiteY11" fmla="*/ 269917 h 480268"/>
                <a:gd name="connsiteX12" fmla="*/ 41635 w 81864"/>
                <a:gd name="connsiteY12" fmla="*/ 42 h 48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64" h="480268">
                  <a:moveTo>
                    <a:pt x="41635" y="42"/>
                  </a:moveTo>
                  <a:cubicBezTo>
                    <a:pt x="42693" y="3746"/>
                    <a:pt x="11472" y="254571"/>
                    <a:pt x="9885" y="292142"/>
                  </a:cubicBezTo>
                  <a:cubicBezTo>
                    <a:pt x="8298" y="329713"/>
                    <a:pt x="33697" y="219117"/>
                    <a:pt x="32110" y="225467"/>
                  </a:cubicBezTo>
                  <a:cubicBezTo>
                    <a:pt x="30522" y="231817"/>
                    <a:pt x="-3873" y="299021"/>
                    <a:pt x="360" y="330242"/>
                  </a:cubicBezTo>
                  <a:cubicBezTo>
                    <a:pt x="4593" y="361463"/>
                    <a:pt x="50102" y="403267"/>
                    <a:pt x="57510" y="412792"/>
                  </a:cubicBezTo>
                  <a:cubicBezTo>
                    <a:pt x="64918" y="422317"/>
                    <a:pt x="41106" y="376280"/>
                    <a:pt x="44810" y="387392"/>
                  </a:cubicBezTo>
                  <a:cubicBezTo>
                    <a:pt x="48514" y="398504"/>
                    <a:pt x="74973" y="472588"/>
                    <a:pt x="79735" y="479467"/>
                  </a:cubicBezTo>
                  <a:cubicBezTo>
                    <a:pt x="84497" y="486346"/>
                    <a:pt x="80793" y="447188"/>
                    <a:pt x="73385" y="428667"/>
                  </a:cubicBezTo>
                  <a:cubicBezTo>
                    <a:pt x="65977" y="410146"/>
                    <a:pt x="46927" y="384217"/>
                    <a:pt x="35285" y="368342"/>
                  </a:cubicBezTo>
                  <a:cubicBezTo>
                    <a:pt x="23643" y="352467"/>
                    <a:pt x="7768" y="355642"/>
                    <a:pt x="3535" y="333417"/>
                  </a:cubicBezTo>
                  <a:cubicBezTo>
                    <a:pt x="-698" y="311192"/>
                    <a:pt x="9885" y="245575"/>
                    <a:pt x="9885" y="234992"/>
                  </a:cubicBezTo>
                  <a:cubicBezTo>
                    <a:pt x="9885" y="224409"/>
                    <a:pt x="-5990" y="303784"/>
                    <a:pt x="3535" y="269917"/>
                  </a:cubicBezTo>
                  <a:cubicBezTo>
                    <a:pt x="13060" y="236050"/>
                    <a:pt x="40577" y="-3662"/>
                    <a:pt x="41635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B57EE0BB-89A8-E098-8645-62C80E926B23}"/>
                </a:ext>
              </a:extLst>
            </p:cNvPr>
            <p:cNvSpPr/>
            <p:nvPr/>
          </p:nvSpPr>
          <p:spPr>
            <a:xfrm>
              <a:off x="4634617" y="2219079"/>
              <a:ext cx="174751" cy="490090"/>
            </a:xfrm>
            <a:custGeom>
              <a:avLst/>
              <a:gdLst>
                <a:gd name="connsiteX0" fmla="*/ 108833 w 174751"/>
                <a:gd name="connsiteY0" fmla="*/ 246 h 490090"/>
                <a:gd name="connsiteX1" fmla="*/ 77083 w 174751"/>
                <a:gd name="connsiteY1" fmla="*/ 276471 h 490090"/>
                <a:gd name="connsiteX2" fmla="*/ 77083 w 174751"/>
                <a:gd name="connsiteY2" fmla="*/ 365371 h 490090"/>
                <a:gd name="connsiteX3" fmla="*/ 61208 w 174751"/>
                <a:gd name="connsiteY3" fmla="*/ 308221 h 490090"/>
                <a:gd name="connsiteX4" fmla="*/ 61208 w 174751"/>
                <a:gd name="connsiteY4" fmla="*/ 393946 h 490090"/>
                <a:gd name="connsiteX5" fmla="*/ 99308 w 174751"/>
                <a:gd name="connsiteY5" fmla="*/ 451096 h 490090"/>
                <a:gd name="connsiteX6" fmla="*/ 70733 w 174751"/>
                <a:gd name="connsiteY6" fmla="*/ 432046 h 490090"/>
                <a:gd name="connsiteX7" fmla="*/ 172333 w 174751"/>
                <a:gd name="connsiteY7" fmla="*/ 489196 h 490090"/>
                <a:gd name="connsiteX8" fmla="*/ 131058 w 174751"/>
                <a:gd name="connsiteY8" fmla="*/ 466971 h 490090"/>
                <a:gd name="connsiteX9" fmla="*/ 883 w 174751"/>
                <a:gd name="connsiteY9" fmla="*/ 466971 h 490090"/>
                <a:gd name="connsiteX10" fmla="*/ 73908 w 174751"/>
                <a:gd name="connsiteY10" fmla="*/ 447921 h 490090"/>
                <a:gd name="connsiteX11" fmla="*/ 73908 w 174751"/>
                <a:gd name="connsiteY11" fmla="*/ 378071 h 490090"/>
                <a:gd name="connsiteX12" fmla="*/ 102483 w 174751"/>
                <a:gd name="connsiteY12" fmla="*/ 266946 h 490090"/>
                <a:gd name="connsiteX13" fmla="*/ 67558 w 174751"/>
                <a:gd name="connsiteY13" fmla="*/ 339971 h 490090"/>
                <a:gd name="connsiteX14" fmla="*/ 92958 w 174751"/>
                <a:gd name="connsiteY14" fmla="*/ 158996 h 490090"/>
                <a:gd name="connsiteX15" fmla="*/ 58033 w 174751"/>
                <a:gd name="connsiteY15" fmla="*/ 225671 h 490090"/>
                <a:gd name="connsiteX16" fmla="*/ 108833 w 174751"/>
                <a:gd name="connsiteY16" fmla="*/ 246 h 49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751" h="490090">
                  <a:moveTo>
                    <a:pt x="108833" y="246"/>
                  </a:moveTo>
                  <a:cubicBezTo>
                    <a:pt x="112008" y="8713"/>
                    <a:pt x="82375" y="215617"/>
                    <a:pt x="77083" y="276471"/>
                  </a:cubicBezTo>
                  <a:cubicBezTo>
                    <a:pt x="71791" y="337325"/>
                    <a:pt x="79729" y="360079"/>
                    <a:pt x="77083" y="365371"/>
                  </a:cubicBezTo>
                  <a:cubicBezTo>
                    <a:pt x="74437" y="370663"/>
                    <a:pt x="63854" y="303459"/>
                    <a:pt x="61208" y="308221"/>
                  </a:cubicBezTo>
                  <a:cubicBezTo>
                    <a:pt x="58562" y="312983"/>
                    <a:pt x="54858" y="370134"/>
                    <a:pt x="61208" y="393946"/>
                  </a:cubicBezTo>
                  <a:cubicBezTo>
                    <a:pt x="67558" y="417758"/>
                    <a:pt x="97720" y="444746"/>
                    <a:pt x="99308" y="451096"/>
                  </a:cubicBezTo>
                  <a:cubicBezTo>
                    <a:pt x="100895" y="457446"/>
                    <a:pt x="58562" y="425696"/>
                    <a:pt x="70733" y="432046"/>
                  </a:cubicBezTo>
                  <a:cubicBezTo>
                    <a:pt x="82904" y="438396"/>
                    <a:pt x="162279" y="483375"/>
                    <a:pt x="172333" y="489196"/>
                  </a:cubicBezTo>
                  <a:cubicBezTo>
                    <a:pt x="182387" y="495017"/>
                    <a:pt x="159633" y="470675"/>
                    <a:pt x="131058" y="466971"/>
                  </a:cubicBezTo>
                  <a:cubicBezTo>
                    <a:pt x="102483" y="463267"/>
                    <a:pt x="10408" y="470146"/>
                    <a:pt x="883" y="466971"/>
                  </a:cubicBezTo>
                  <a:cubicBezTo>
                    <a:pt x="-8642" y="463796"/>
                    <a:pt x="61737" y="462738"/>
                    <a:pt x="73908" y="447921"/>
                  </a:cubicBezTo>
                  <a:cubicBezTo>
                    <a:pt x="86079" y="433104"/>
                    <a:pt x="69145" y="408234"/>
                    <a:pt x="73908" y="378071"/>
                  </a:cubicBezTo>
                  <a:cubicBezTo>
                    <a:pt x="78670" y="347909"/>
                    <a:pt x="103541" y="273296"/>
                    <a:pt x="102483" y="266946"/>
                  </a:cubicBezTo>
                  <a:cubicBezTo>
                    <a:pt x="101425" y="260596"/>
                    <a:pt x="69145" y="357963"/>
                    <a:pt x="67558" y="339971"/>
                  </a:cubicBezTo>
                  <a:cubicBezTo>
                    <a:pt x="65970" y="321979"/>
                    <a:pt x="94545" y="178046"/>
                    <a:pt x="92958" y="158996"/>
                  </a:cubicBezTo>
                  <a:cubicBezTo>
                    <a:pt x="91371" y="139946"/>
                    <a:pt x="55916" y="247367"/>
                    <a:pt x="58033" y="225671"/>
                  </a:cubicBezTo>
                  <a:cubicBezTo>
                    <a:pt x="60150" y="203975"/>
                    <a:pt x="105658" y="-8221"/>
                    <a:pt x="108833" y="24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FBABC625-4CC3-C099-ED9F-3BA5A4EB7E36}"/>
                </a:ext>
              </a:extLst>
            </p:cNvPr>
            <p:cNvSpPr/>
            <p:nvPr/>
          </p:nvSpPr>
          <p:spPr>
            <a:xfrm>
              <a:off x="4535665" y="2476422"/>
              <a:ext cx="71370" cy="313349"/>
            </a:xfrm>
            <a:custGeom>
              <a:avLst/>
              <a:gdLst>
                <a:gd name="connsiteX0" fmla="*/ 71260 w 71370"/>
                <a:gd name="connsiteY0" fmla="*/ 78 h 313349"/>
                <a:gd name="connsiteX1" fmla="*/ 17285 w 71370"/>
                <a:gd name="connsiteY1" fmla="*/ 165178 h 313349"/>
                <a:gd name="connsiteX2" fmla="*/ 4585 w 71370"/>
                <a:gd name="connsiteY2" fmla="*/ 241378 h 313349"/>
                <a:gd name="connsiteX3" fmla="*/ 7760 w 71370"/>
                <a:gd name="connsiteY3" fmla="*/ 177878 h 313349"/>
                <a:gd name="connsiteX4" fmla="*/ 7760 w 71370"/>
                <a:gd name="connsiteY4" fmla="*/ 308053 h 313349"/>
                <a:gd name="connsiteX5" fmla="*/ 14110 w 71370"/>
                <a:gd name="connsiteY5" fmla="*/ 279478 h 313349"/>
                <a:gd name="connsiteX6" fmla="*/ 64910 w 71370"/>
                <a:gd name="connsiteY6" fmla="*/ 200103 h 313349"/>
                <a:gd name="connsiteX7" fmla="*/ 17285 w 71370"/>
                <a:gd name="connsiteY7" fmla="*/ 263603 h 313349"/>
                <a:gd name="connsiteX8" fmla="*/ 14110 w 71370"/>
                <a:gd name="connsiteY8" fmla="*/ 206453 h 313349"/>
                <a:gd name="connsiteX9" fmla="*/ 23635 w 71370"/>
                <a:gd name="connsiteY9" fmla="*/ 149303 h 313349"/>
                <a:gd name="connsiteX10" fmla="*/ 1410 w 71370"/>
                <a:gd name="connsiteY10" fmla="*/ 187403 h 313349"/>
                <a:gd name="connsiteX11" fmla="*/ 71260 w 71370"/>
                <a:gd name="connsiteY11" fmla="*/ 78 h 31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370" h="313349">
                  <a:moveTo>
                    <a:pt x="71260" y="78"/>
                  </a:moveTo>
                  <a:cubicBezTo>
                    <a:pt x="73906" y="-3626"/>
                    <a:pt x="28397" y="124961"/>
                    <a:pt x="17285" y="165178"/>
                  </a:cubicBezTo>
                  <a:cubicBezTo>
                    <a:pt x="6172" y="205395"/>
                    <a:pt x="6173" y="239261"/>
                    <a:pt x="4585" y="241378"/>
                  </a:cubicBezTo>
                  <a:cubicBezTo>
                    <a:pt x="2997" y="243495"/>
                    <a:pt x="7231" y="166766"/>
                    <a:pt x="7760" y="177878"/>
                  </a:cubicBezTo>
                  <a:cubicBezTo>
                    <a:pt x="8289" y="188990"/>
                    <a:pt x="6702" y="291120"/>
                    <a:pt x="7760" y="308053"/>
                  </a:cubicBezTo>
                  <a:cubicBezTo>
                    <a:pt x="8818" y="324986"/>
                    <a:pt x="4585" y="297470"/>
                    <a:pt x="14110" y="279478"/>
                  </a:cubicBezTo>
                  <a:cubicBezTo>
                    <a:pt x="23635" y="261486"/>
                    <a:pt x="64381" y="202749"/>
                    <a:pt x="64910" y="200103"/>
                  </a:cubicBezTo>
                  <a:cubicBezTo>
                    <a:pt x="65439" y="197457"/>
                    <a:pt x="25752" y="262545"/>
                    <a:pt x="17285" y="263603"/>
                  </a:cubicBezTo>
                  <a:cubicBezTo>
                    <a:pt x="8818" y="264661"/>
                    <a:pt x="13052" y="225503"/>
                    <a:pt x="14110" y="206453"/>
                  </a:cubicBezTo>
                  <a:cubicBezTo>
                    <a:pt x="15168" y="187403"/>
                    <a:pt x="25752" y="152478"/>
                    <a:pt x="23635" y="149303"/>
                  </a:cubicBezTo>
                  <a:cubicBezTo>
                    <a:pt x="21518" y="146128"/>
                    <a:pt x="-6527" y="205924"/>
                    <a:pt x="1410" y="187403"/>
                  </a:cubicBezTo>
                  <a:cubicBezTo>
                    <a:pt x="9347" y="168882"/>
                    <a:pt x="68614" y="3782"/>
                    <a:pt x="71260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E94BB2F-72B1-0DB5-8326-CB0E19B7C680}"/>
                </a:ext>
              </a:extLst>
            </p:cNvPr>
            <p:cNvSpPr/>
            <p:nvPr/>
          </p:nvSpPr>
          <p:spPr>
            <a:xfrm>
              <a:off x="4651203" y="2123339"/>
              <a:ext cx="147167" cy="578601"/>
            </a:xfrm>
            <a:custGeom>
              <a:avLst/>
              <a:gdLst>
                <a:gd name="connsiteX0" fmla="*/ 19222 w 147167"/>
                <a:gd name="connsiteY0" fmla="*/ 736 h 578601"/>
                <a:gd name="connsiteX1" fmla="*/ 9697 w 147167"/>
                <a:gd name="connsiteY1" fmla="*/ 188061 h 578601"/>
                <a:gd name="connsiteX2" fmla="*/ 47797 w 147167"/>
                <a:gd name="connsiteY2" fmla="*/ 346811 h 578601"/>
                <a:gd name="connsiteX3" fmla="*/ 41447 w 147167"/>
                <a:gd name="connsiteY3" fmla="*/ 305536 h 578601"/>
                <a:gd name="connsiteX4" fmla="*/ 101772 w 147167"/>
                <a:gd name="connsiteY4" fmla="*/ 476986 h 578601"/>
                <a:gd name="connsiteX5" fmla="*/ 127172 w 147167"/>
                <a:gd name="connsiteY5" fmla="*/ 537311 h 578601"/>
                <a:gd name="connsiteX6" fmla="*/ 146222 w 147167"/>
                <a:gd name="connsiteY6" fmla="*/ 578586 h 578601"/>
                <a:gd name="connsiteX7" fmla="*/ 136697 w 147167"/>
                <a:gd name="connsiteY7" fmla="*/ 540486 h 578601"/>
                <a:gd name="connsiteX8" fmla="*/ 73197 w 147167"/>
                <a:gd name="connsiteY8" fmla="*/ 423011 h 578601"/>
                <a:gd name="connsiteX9" fmla="*/ 50972 w 147167"/>
                <a:gd name="connsiteY9" fmla="*/ 372211 h 578601"/>
                <a:gd name="connsiteX10" fmla="*/ 38272 w 147167"/>
                <a:gd name="connsiteY10" fmla="*/ 229336 h 578601"/>
                <a:gd name="connsiteX11" fmla="*/ 19222 w 147167"/>
                <a:gd name="connsiteY11" fmla="*/ 286486 h 578601"/>
                <a:gd name="connsiteX12" fmla="*/ 19222 w 147167"/>
                <a:gd name="connsiteY12" fmla="*/ 175361 h 578601"/>
                <a:gd name="connsiteX13" fmla="*/ 172 w 147167"/>
                <a:gd name="connsiteY13" fmla="*/ 261086 h 578601"/>
                <a:gd name="connsiteX14" fmla="*/ 19222 w 147167"/>
                <a:gd name="connsiteY14" fmla="*/ 736 h 57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167" h="578601">
                  <a:moveTo>
                    <a:pt x="19222" y="736"/>
                  </a:moveTo>
                  <a:cubicBezTo>
                    <a:pt x="20809" y="-11435"/>
                    <a:pt x="4935" y="130382"/>
                    <a:pt x="9697" y="188061"/>
                  </a:cubicBezTo>
                  <a:cubicBezTo>
                    <a:pt x="14459" y="245740"/>
                    <a:pt x="42505" y="327232"/>
                    <a:pt x="47797" y="346811"/>
                  </a:cubicBezTo>
                  <a:cubicBezTo>
                    <a:pt x="53089" y="366390"/>
                    <a:pt x="32451" y="283840"/>
                    <a:pt x="41447" y="305536"/>
                  </a:cubicBezTo>
                  <a:cubicBezTo>
                    <a:pt x="50443" y="327232"/>
                    <a:pt x="87485" y="438357"/>
                    <a:pt x="101772" y="476986"/>
                  </a:cubicBezTo>
                  <a:cubicBezTo>
                    <a:pt x="116059" y="515615"/>
                    <a:pt x="119764" y="520378"/>
                    <a:pt x="127172" y="537311"/>
                  </a:cubicBezTo>
                  <a:cubicBezTo>
                    <a:pt x="134580" y="554244"/>
                    <a:pt x="144635" y="578057"/>
                    <a:pt x="146222" y="578586"/>
                  </a:cubicBezTo>
                  <a:cubicBezTo>
                    <a:pt x="147809" y="579115"/>
                    <a:pt x="148868" y="566415"/>
                    <a:pt x="136697" y="540486"/>
                  </a:cubicBezTo>
                  <a:cubicBezTo>
                    <a:pt x="124526" y="514557"/>
                    <a:pt x="87485" y="451057"/>
                    <a:pt x="73197" y="423011"/>
                  </a:cubicBezTo>
                  <a:cubicBezTo>
                    <a:pt x="58910" y="394965"/>
                    <a:pt x="56793" y="404490"/>
                    <a:pt x="50972" y="372211"/>
                  </a:cubicBezTo>
                  <a:cubicBezTo>
                    <a:pt x="45151" y="339932"/>
                    <a:pt x="43564" y="243623"/>
                    <a:pt x="38272" y="229336"/>
                  </a:cubicBezTo>
                  <a:cubicBezTo>
                    <a:pt x="32980" y="215049"/>
                    <a:pt x="22397" y="295482"/>
                    <a:pt x="19222" y="286486"/>
                  </a:cubicBezTo>
                  <a:cubicBezTo>
                    <a:pt x="16047" y="277490"/>
                    <a:pt x="22397" y="179594"/>
                    <a:pt x="19222" y="175361"/>
                  </a:cubicBezTo>
                  <a:cubicBezTo>
                    <a:pt x="16047" y="171128"/>
                    <a:pt x="-1945" y="282253"/>
                    <a:pt x="172" y="261086"/>
                  </a:cubicBezTo>
                  <a:cubicBezTo>
                    <a:pt x="2289" y="239919"/>
                    <a:pt x="17635" y="12907"/>
                    <a:pt x="19222" y="73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9DAB297B-F21E-EC5D-D7F4-F320E038E5C5}"/>
                </a:ext>
              </a:extLst>
            </p:cNvPr>
            <p:cNvSpPr/>
            <p:nvPr/>
          </p:nvSpPr>
          <p:spPr>
            <a:xfrm>
              <a:off x="4430755" y="2342839"/>
              <a:ext cx="139227" cy="494101"/>
            </a:xfrm>
            <a:custGeom>
              <a:avLst/>
              <a:gdLst>
                <a:gd name="connsiteX0" fmla="*/ 131720 w 139227"/>
                <a:gd name="connsiteY0" fmla="*/ 311 h 494101"/>
                <a:gd name="connsiteX1" fmla="*/ 112670 w 139227"/>
                <a:gd name="connsiteY1" fmla="*/ 206686 h 494101"/>
                <a:gd name="connsiteX2" fmla="*/ 125370 w 139227"/>
                <a:gd name="connsiteY2" fmla="*/ 197161 h 494101"/>
                <a:gd name="connsiteX3" fmla="*/ 39645 w 139227"/>
                <a:gd name="connsiteY3" fmla="*/ 343211 h 494101"/>
                <a:gd name="connsiteX4" fmla="*/ 4720 w 139227"/>
                <a:gd name="connsiteY4" fmla="*/ 419411 h 494101"/>
                <a:gd name="connsiteX5" fmla="*/ 23770 w 139227"/>
                <a:gd name="connsiteY5" fmla="*/ 390836 h 494101"/>
                <a:gd name="connsiteX6" fmla="*/ 1545 w 139227"/>
                <a:gd name="connsiteY6" fmla="*/ 492436 h 494101"/>
                <a:gd name="connsiteX7" fmla="*/ 11070 w 139227"/>
                <a:gd name="connsiteY7" fmla="*/ 441636 h 494101"/>
                <a:gd name="connsiteX8" fmla="*/ 84095 w 139227"/>
                <a:gd name="connsiteY8" fmla="*/ 286061 h 494101"/>
                <a:gd name="connsiteX9" fmla="*/ 61870 w 139227"/>
                <a:gd name="connsiteY9" fmla="*/ 324161 h 494101"/>
                <a:gd name="connsiteX10" fmla="*/ 138070 w 139227"/>
                <a:gd name="connsiteY10" fmla="*/ 187636 h 494101"/>
                <a:gd name="connsiteX11" fmla="*/ 109495 w 139227"/>
                <a:gd name="connsiteY11" fmla="*/ 219386 h 494101"/>
                <a:gd name="connsiteX12" fmla="*/ 131720 w 139227"/>
                <a:gd name="connsiteY12" fmla="*/ 162236 h 494101"/>
                <a:gd name="connsiteX13" fmla="*/ 122195 w 139227"/>
                <a:gd name="connsiteY13" fmla="*/ 159061 h 494101"/>
                <a:gd name="connsiteX14" fmla="*/ 131720 w 139227"/>
                <a:gd name="connsiteY14" fmla="*/ 311 h 4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227" h="494101">
                  <a:moveTo>
                    <a:pt x="131720" y="311"/>
                  </a:moveTo>
                  <a:cubicBezTo>
                    <a:pt x="130132" y="8249"/>
                    <a:pt x="113728" y="173878"/>
                    <a:pt x="112670" y="206686"/>
                  </a:cubicBezTo>
                  <a:cubicBezTo>
                    <a:pt x="111612" y="239494"/>
                    <a:pt x="137541" y="174407"/>
                    <a:pt x="125370" y="197161"/>
                  </a:cubicBezTo>
                  <a:cubicBezTo>
                    <a:pt x="113199" y="219915"/>
                    <a:pt x="59753" y="306169"/>
                    <a:pt x="39645" y="343211"/>
                  </a:cubicBezTo>
                  <a:cubicBezTo>
                    <a:pt x="19537" y="380253"/>
                    <a:pt x="7366" y="411474"/>
                    <a:pt x="4720" y="419411"/>
                  </a:cubicBezTo>
                  <a:cubicBezTo>
                    <a:pt x="2074" y="427348"/>
                    <a:pt x="24299" y="378665"/>
                    <a:pt x="23770" y="390836"/>
                  </a:cubicBezTo>
                  <a:cubicBezTo>
                    <a:pt x="23241" y="403007"/>
                    <a:pt x="3662" y="483969"/>
                    <a:pt x="1545" y="492436"/>
                  </a:cubicBezTo>
                  <a:cubicBezTo>
                    <a:pt x="-572" y="500903"/>
                    <a:pt x="-2688" y="476032"/>
                    <a:pt x="11070" y="441636"/>
                  </a:cubicBezTo>
                  <a:cubicBezTo>
                    <a:pt x="24828" y="407240"/>
                    <a:pt x="75628" y="305640"/>
                    <a:pt x="84095" y="286061"/>
                  </a:cubicBezTo>
                  <a:cubicBezTo>
                    <a:pt x="92562" y="266482"/>
                    <a:pt x="52874" y="340565"/>
                    <a:pt x="61870" y="324161"/>
                  </a:cubicBezTo>
                  <a:cubicBezTo>
                    <a:pt x="70866" y="307757"/>
                    <a:pt x="130133" y="205098"/>
                    <a:pt x="138070" y="187636"/>
                  </a:cubicBezTo>
                  <a:cubicBezTo>
                    <a:pt x="146007" y="170174"/>
                    <a:pt x="110553" y="223619"/>
                    <a:pt x="109495" y="219386"/>
                  </a:cubicBezTo>
                  <a:cubicBezTo>
                    <a:pt x="108437" y="215153"/>
                    <a:pt x="129603" y="172290"/>
                    <a:pt x="131720" y="162236"/>
                  </a:cubicBezTo>
                  <a:cubicBezTo>
                    <a:pt x="133837" y="152182"/>
                    <a:pt x="122724" y="179698"/>
                    <a:pt x="122195" y="159061"/>
                  </a:cubicBezTo>
                  <a:cubicBezTo>
                    <a:pt x="121666" y="138424"/>
                    <a:pt x="133308" y="-7627"/>
                    <a:pt x="13172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FDB03D38-3E4D-151B-1F3B-B258070AA918}"/>
                </a:ext>
              </a:extLst>
            </p:cNvPr>
            <p:cNvSpPr/>
            <p:nvPr/>
          </p:nvSpPr>
          <p:spPr>
            <a:xfrm>
              <a:off x="4751604" y="2254222"/>
              <a:ext cx="36437" cy="311425"/>
            </a:xfrm>
            <a:custGeom>
              <a:avLst/>
              <a:gdLst>
                <a:gd name="connsiteX0" fmla="*/ 14071 w 36437"/>
                <a:gd name="connsiteY0" fmla="*/ 28 h 311425"/>
                <a:gd name="connsiteX1" fmla="*/ 7721 w 36437"/>
                <a:gd name="connsiteY1" fmla="*/ 234978 h 311425"/>
                <a:gd name="connsiteX2" fmla="*/ 1371 w 36437"/>
                <a:gd name="connsiteY2" fmla="*/ 311178 h 311425"/>
                <a:gd name="connsiteX3" fmla="*/ 36296 w 36437"/>
                <a:gd name="connsiteY3" fmla="*/ 215928 h 311425"/>
                <a:gd name="connsiteX4" fmla="*/ 14071 w 36437"/>
                <a:gd name="connsiteY4" fmla="*/ 295303 h 311425"/>
                <a:gd name="connsiteX5" fmla="*/ 23596 w 36437"/>
                <a:gd name="connsiteY5" fmla="*/ 219103 h 311425"/>
                <a:gd name="connsiteX6" fmla="*/ 14071 w 36437"/>
                <a:gd name="connsiteY6" fmla="*/ 28 h 31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7" h="311425">
                  <a:moveTo>
                    <a:pt x="14071" y="28"/>
                  </a:moveTo>
                  <a:cubicBezTo>
                    <a:pt x="11425" y="2674"/>
                    <a:pt x="9838" y="183120"/>
                    <a:pt x="7721" y="234978"/>
                  </a:cubicBezTo>
                  <a:cubicBezTo>
                    <a:pt x="5604" y="286836"/>
                    <a:pt x="-3391" y="314353"/>
                    <a:pt x="1371" y="311178"/>
                  </a:cubicBezTo>
                  <a:cubicBezTo>
                    <a:pt x="6133" y="308003"/>
                    <a:pt x="34179" y="218574"/>
                    <a:pt x="36296" y="215928"/>
                  </a:cubicBezTo>
                  <a:cubicBezTo>
                    <a:pt x="38413" y="213282"/>
                    <a:pt x="16188" y="294774"/>
                    <a:pt x="14071" y="295303"/>
                  </a:cubicBezTo>
                  <a:cubicBezTo>
                    <a:pt x="11954" y="295832"/>
                    <a:pt x="23596" y="260378"/>
                    <a:pt x="23596" y="219103"/>
                  </a:cubicBezTo>
                  <a:cubicBezTo>
                    <a:pt x="23596" y="177828"/>
                    <a:pt x="16717" y="-2618"/>
                    <a:pt x="1407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615C412-D28E-B578-7F04-4322A67B685A}"/>
                </a:ext>
              </a:extLst>
            </p:cNvPr>
            <p:cNvSpPr/>
            <p:nvPr/>
          </p:nvSpPr>
          <p:spPr>
            <a:xfrm>
              <a:off x="4843814" y="2574150"/>
              <a:ext cx="150883" cy="353267"/>
            </a:xfrm>
            <a:custGeom>
              <a:avLst/>
              <a:gdLst>
                <a:gd name="connsiteX0" fmla="*/ 1236 w 150883"/>
                <a:gd name="connsiteY0" fmla="*/ 775 h 353267"/>
                <a:gd name="connsiteX1" fmla="*/ 20286 w 150883"/>
                <a:gd name="connsiteY1" fmla="*/ 61100 h 353267"/>
                <a:gd name="connsiteX2" fmla="*/ 71086 w 150883"/>
                <a:gd name="connsiteY2" fmla="*/ 121425 h 353267"/>
                <a:gd name="connsiteX3" fmla="*/ 67911 w 150883"/>
                <a:gd name="connsiteY3" fmla="*/ 105550 h 353267"/>
                <a:gd name="connsiteX4" fmla="*/ 115536 w 150883"/>
                <a:gd name="connsiteY4" fmla="*/ 181750 h 353267"/>
                <a:gd name="connsiteX5" fmla="*/ 112361 w 150883"/>
                <a:gd name="connsiteY5" fmla="*/ 159525 h 353267"/>
                <a:gd name="connsiteX6" fmla="*/ 140936 w 150883"/>
                <a:gd name="connsiteY6" fmla="*/ 232550 h 353267"/>
                <a:gd name="connsiteX7" fmla="*/ 140936 w 150883"/>
                <a:gd name="connsiteY7" fmla="*/ 277000 h 353267"/>
                <a:gd name="connsiteX8" fmla="*/ 150461 w 150883"/>
                <a:gd name="connsiteY8" fmla="*/ 257950 h 353267"/>
                <a:gd name="connsiteX9" fmla="*/ 125061 w 150883"/>
                <a:gd name="connsiteY9" fmla="*/ 330975 h 353267"/>
                <a:gd name="connsiteX10" fmla="*/ 137761 w 150883"/>
                <a:gd name="connsiteY10" fmla="*/ 305575 h 353267"/>
                <a:gd name="connsiteX11" fmla="*/ 83786 w 150883"/>
                <a:gd name="connsiteY11" fmla="*/ 353200 h 353267"/>
                <a:gd name="connsiteX12" fmla="*/ 128236 w 150883"/>
                <a:gd name="connsiteY12" fmla="*/ 315100 h 353267"/>
                <a:gd name="connsiteX13" fmla="*/ 137761 w 150883"/>
                <a:gd name="connsiteY13" fmla="*/ 277000 h 353267"/>
                <a:gd name="connsiteX14" fmla="*/ 83786 w 150883"/>
                <a:gd name="connsiteY14" fmla="*/ 92850 h 353267"/>
                <a:gd name="connsiteX15" fmla="*/ 86961 w 150883"/>
                <a:gd name="connsiteY15" fmla="*/ 134125 h 353267"/>
                <a:gd name="connsiteX16" fmla="*/ 52036 w 150883"/>
                <a:gd name="connsiteY16" fmla="*/ 105550 h 353267"/>
                <a:gd name="connsiteX17" fmla="*/ 1236 w 150883"/>
                <a:gd name="connsiteY17" fmla="*/ 775 h 3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883" h="353267">
                  <a:moveTo>
                    <a:pt x="1236" y="775"/>
                  </a:moveTo>
                  <a:cubicBezTo>
                    <a:pt x="-4056" y="-6633"/>
                    <a:pt x="8644" y="40992"/>
                    <a:pt x="20286" y="61100"/>
                  </a:cubicBezTo>
                  <a:cubicBezTo>
                    <a:pt x="31928" y="81208"/>
                    <a:pt x="71086" y="121425"/>
                    <a:pt x="71086" y="121425"/>
                  </a:cubicBezTo>
                  <a:cubicBezTo>
                    <a:pt x="79024" y="128833"/>
                    <a:pt x="60503" y="95496"/>
                    <a:pt x="67911" y="105550"/>
                  </a:cubicBezTo>
                  <a:cubicBezTo>
                    <a:pt x="75319" y="115604"/>
                    <a:pt x="115536" y="181750"/>
                    <a:pt x="115536" y="181750"/>
                  </a:cubicBezTo>
                  <a:cubicBezTo>
                    <a:pt x="122944" y="190746"/>
                    <a:pt x="108128" y="151058"/>
                    <a:pt x="112361" y="159525"/>
                  </a:cubicBezTo>
                  <a:cubicBezTo>
                    <a:pt x="116594" y="167992"/>
                    <a:pt x="136174" y="212971"/>
                    <a:pt x="140936" y="232550"/>
                  </a:cubicBezTo>
                  <a:cubicBezTo>
                    <a:pt x="145698" y="252129"/>
                    <a:pt x="140936" y="277000"/>
                    <a:pt x="140936" y="277000"/>
                  </a:cubicBezTo>
                  <a:cubicBezTo>
                    <a:pt x="142523" y="281233"/>
                    <a:pt x="153107" y="248954"/>
                    <a:pt x="150461" y="257950"/>
                  </a:cubicBezTo>
                  <a:cubicBezTo>
                    <a:pt x="147815" y="266946"/>
                    <a:pt x="127178" y="323038"/>
                    <a:pt x="125061" y="330975"/>
                  </a:cubicBezTo>
                  <a:cubicBezTo>
                    <a:pt x="122944" y="338912"/>
                    <a:pt x="144640" y="301871"/>
                    <a:pt x="137761" y="305575"/>
                  </a:cubicBezTo>
                  <a:cubicBezTo>
                    <a:pt x="130882" y="309279"/>
                    <a:pt x="85373" y="351613"/>
                    <a:pt x="83786" y="353200"/>
                  </a:cubicBezTo>
                  <a:cubicBezTo>
                    <a:pt x="82199" y="354787"/>
                    <a:pt x="119240" y="327800"/>
                    <a:pt x="128236" y="315100"/>
                  </a:cubicBezTo>
                  <a:cubicBezTo>
                    <a:pt x="137232" y="302400"/>
                    <a:pt x="145169" y="314042"/>
                    <a:pt x="137761" y="277000"/>
                  </a:cubicBezTo>
                  <a:cubicBezTo>
                    <a:pt x="130353" y="239958"/>
                    <a:pt x="92253" y="116662"/>
                    <a:pt x="83786" y="92850"/>
                  </a:cubicBezTo>
                  <a:cubicBezTo>
                    <a:pt x="75319" y="69038"/>
                    <a:pt x="92253" y="132008"/>
                    <a:pt x="86961" y="134125"/>
                  </a:cubicBezTo>
                  <a:cubicBezTo>
                    <a:pt x="81669" y="136242"/>
                    <a:pt x="65265" y="124600"/>
                    <a:pt x="52036" y="105550"/>
                  </a:cubicBezTo>
                  <a:cubicBezTo>
                    <a:pt x="38807" y="86500"/>
                    <a:pt x="6528" y="8183"/>
                    <a:pt x="1236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1D88A555-74DE-F36D-236D-B805DDE35BC2}"/>
                </a:ext>
              </a:extLst>
            </p:cNvPr>
            <p:cNvSpPr/>
            <p:nvPr/>
          </p:nvSpPr>
          <p:spPr>
            <a:xfrm>
              <a:off x="4616244" y="2689214"/>
              <a:ext cx="276447" cy="66708"/>
            </a:xfrm>
            <a:custGeom>
              <a:avLst/>
              <a:gdLst>
                <a:gd name="connsiteX0" fmla="*/ 206 w 276447"/>
                <a:gd name="connsiteY0" fmla="*/ 60336 h 66708"/>
                <a:gd name="connsiteX1" fmla="*/ 111331 w 276447"/>
                <a:gd name="connsiteY1" fmla="*/ 31761 h 66708"/>
                <a:gd name="connsiteX2" fmla="*/ 162131 w 276447"/>
                <a:gd name="connsiteY2" fmla="*/ 50811 h 66708"/>
                <a:gd name="connsiteX3" fmla="*/ 171656 w 276447"/>
                <a:gd name="connsiteY3" fmla="*/ 28586 h 66708"/>
                <a:gd name="connsiteX4" fmla="*/ 231981 w 276447"/>
                <a:gd name="connsiteY4" fmla="*/ 66686 h 66708"/>
                <a:gd name="connsiteX5" fmla="*/ 219281 w 276447"/>
                <a:gd name="connsiteY5" fmla="*/ 31761 h 66708"/>
                <a:gd name="connsiteX6" fmla="*/ 276431 w 276447"/>
                <a:gd name="connsiteY6" fmla="*/ 66686 h 66708"/>
                <a:gd name="connsiteX7" fmla="*/ 212931 w 276447"/>
                <a:gd name="connsiteY7" fmla="*/ 25411 h 66708"/>
                <a:gd name="connsiteX8" fmla="*/ 120856 w 276447"/>
                <a:gd name="connsiteY8" fmla="*/ 11 h 66708"/>
                <a:gd name="connsiteX9" fmla="*/ 184356 w 276447"/>
                <a:gd name="connsiteY9" fmla="*/ 22236 h 66708"/>
                <a:gd name="connsiteX10" fmla="*/ 85931 w 276447"/>
                <a:gd name="connsiteY10" fmla="*/ 31761 h 66708"/>
                <a:gd name="connsiteX11" fmla="*/ 206 w 276447"/>
                <a:gd name="connsiteY11" fmla="*/ 60336 h 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47" h="66708">
                  <a:moveTo>
                    <a:pt x="206" y="60336"/>
                  </a:moveTo>
                  <a:cubicBezTo>
                    <a:pt x="4439" y="60336"/>
                    <a:pt x="84344" y="33348"/>
                    <a:pt x="111331" y="31761"/>
                  </a:cubicBezTo>
                  <a:cubicBezTo>
                    <a:pt x="138318" y="30174"/>
                    <a:pt x="152077" y="51340"/>
                    <a:pt x="162131" y="50811"/>
                  </a:cubicBezTo>
                  <a:cubicBezTo>
                    <a:pt x="172185" y="50282"/>
                    <a:pt x="160014" y="25940"/>
                    <a:pt x="171656" y="28586"/>
                  </a:cubicBezTo>
                  <a:cubicBezTo>
                    <a:pt x="183298" y="31232"/>
                    <a:pt x="224044" y="66157"/>
                    <a:pt x="231981" y="66686"/>
                  </a:cubicBezTo>
                  <a:cubicBezTo>
                    <a:pt x="239919" y="67215"/>
                    <a:pt x="211873" y="31761"/>
                    <a:pt x="219281" y="31761"/>
                  </a:cubicBezTo>
                  <a:cubicBezTo>
                    <a:pt x="226689" y="31761"/>
                    <a:pt x="277489" y="67744"/>
                    <a:pt x="276431" y="66686"/>
                  </a:cubicBezTo>
                  <a:cubicBezTo>
                    <a:pt x="275373" y="65628"/>
                    <a:pt x="238860" y="36523"/>
                    <a:pt x="212931" y="25411"/>
                  </a:cubicBezTo>
                  <a:cubicBezTo>
                    <a:pt x="187002" y="14298"/>
                    <a:pt x="125619" y="540"/>
                    <a:pt x="120856" y="11"/>
                  </a:cubicBezTo>
                  <a:cubicBezTo>
                    <a:pt x="116094" y="-518"/>
                    <a:pt x="190177" y="16944"/>
                    <a:pt x="184356" y="22236"/>
                  </a:cubicBezTo>
                  <a:cubicBezTo>
                    <a:pt x="178535" y="27528"/>
                    <a:pt x="113977" y="25940"/>
                    <a:pt x="85931" y="31761"/>
                  </a:cubicBezTo>
                  <a:cubicBezTo>
                    <a:pt x="57885" y="37582"/>
                    <a:pt x="-4027" y="60336"/>
                    <a:pt x="206" y="60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FE2B66B5-B3A5-4F7F-D575-F8BD2B0CBC72}"/>
                </a:ext>
              </a:extLst>
            </p:cNvPr>
            <p:cNvSpPr/>
            <p:nvPr/>
          </p:nvSpPr>
          <p:spPr>
            <a:xfrm>
              <a:off x="4450308" y="2752133"/>
              <a:ext cx="96441" cy="173483"/>
            </a:xfrm>
            <a:custGeom>
              <a:avLst/>
              <a:gdLst>
                <a:gd name="connsiteX0" fmla="*/ 96292 w 96441"/>
                <a:gd name="connsiteY0" fmla="*/ 592 h 173483"/>
                <a:gd name="connsiteX1" fmla="*/ 23267 w 96441"/>
                <a:gd name="connsiteY1" fmla="*/ 48217 h 173483"/>
                <a:gd name="connsiteX2" fmla="*/ 32792 w 96441"/>
                <a:gd name="connsiteY2" fmla="*/ 89492 h 173483"/>
                <a:gd name="connsiteX3" fmla="*/ 7392 w 96441"/>
                <a:gd name="connsiteY3" fmla="*/ 76792 h 173483"/>
                <a:gd name="connsiteX4" fmla="*/ 58192 w 96441"/>
                <a:gd name="connsiteY4" fmla="*/ 172042 h 173483"/>
                <a:gd name="connsiteX5" fmla="*/ 42317 w 96441"/>
                <a:gd name="connsiteY5" fmla="*/ 130767 h 173483"/>
                <a:gd name="connsiteX6" fmla="*/ 1042 w 96441"/>
                <a:gd name="connsiteY6" fmla="*/ 83142 h 173483"/>
                <a:gd name="connsiteX7" fmla="*/ 96292 w 96441"/>
                <a:gd name="connsiteY7" fmla="*/ 592 h 17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41" h="173483">
                  <a:moveTo>
                    <a:pt x="96292" y="592"/>
                  </a:moveTo>
                  <a:cubicBezTo>
                    <a:pt x="99996" y="-5229"/>
                    <a:pt x="33850" y="33400"/>
                    <a:pt x="23267" y="48217"/>
                  </a:cubicBezTo>
                  <a:cubicBezTo>
                    <a:pt x="12684" y="63034"/>
                    <a:pt x="35438" y="84730"/>
                    <a:pt x="32792" y="89492"/>
                  </a:cubicBezTo>
                  <a:cubicBezTo>
                    <a:pt x="30146" y="94254"/>
                    <a:pt x="3159" y="63034"/>
                    <a:pt x="7392" y="76792"/>
                  </a:cubicBezTo>
                  <a:cubicBezTo>
                    <a:pt x="11625" y="90550"/>
                    <a:pt x="52371" y="163046"/>
                    <a:pt x="58192" y="172042"/>
                  </a:cubicBezTo>
                  <a:cubicBezTo>
                    <a:pt x="64013" y="181038"/>
                    <a:pt x="51842" y="145584"/>
                    <a:pt x="42317" y="130767"/>
                  </a:cubicBezTo>
                  <a:cubicBezTo>
                    <a:pt x="32792" y="115950"/>
                    <a:pt x="-6896" y="104309"/>
                    <a:pt x="1042" y="83142"/>
                  </a:cubicBezTo>
                  <a:cubicBezTo>
                    <a:pt x="8979" y="61975"/>
                    <a:pt x="92588" y="6413"/>
                    <a:pt x="96292" y="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1C7834FE-373A-DAA1-4EF8-B6AEF1D815C0}"/>
                </a:ext>
              </a:extLst>
            </p:cNvPr>
            <p:cNvSpPr/>
            <p:nvPr/>
          </p:nvSpPr>
          <p:spPr>
            <a:xfrm>
              <a:off x="4676429" y="2731204"/>
              <a:ext cx="238722" cy="104233"/>
            </a:xfrm>
            <a:custGeom>
              <a:avLst/>
              <a:gdLst>
                <a:gd name="connsiteX0" fmla="*/ 346 w 238722"/>
                <a:gd name="connsiteY0" fmla="*/ 104071 h 104233"/>
                <a:gd name="connsiteX1" fmla="*/ 67021 w 238722"/>
                <a:gd name="connsiteY1" fmla="*/ 37396 h 104233"/>
                <a:gd name="connsiteX2" fmla="*/ 155921 w 238722"/>
                <a:gd name="connsiteY2" fmla="*/ 46921 h 104233"/>
                <a:gd name="connsiteX3" fmla="*/ 140046 w 238722"/>
                <a:gd name="connsiteY3" fmla="*/ 21521 h 104233"/>
                <a:gd name="connsiteX4" fmla="*/ 238471 w 238722"/>
                <a:gd name="connsiteY4" fmla="*/ 59621 h 104233"/>
                <a:gd name="connsiteX5" fmla="*/ 165446 w 238722"/>
                <a:gd name="connsiteY5" fmla="*/ 43746 h 104233"/>
                <a:gd name="connsiteX6" fmla="*/ 76546 w 238722"/>
                <a:gd name="connsiteY6" fmla="*/ 2471 h 104233"/>
                <a:gd name="connsiteX7" fmla="*/ 95596 w 238722"/>
                <a:gd name="connsiteY7" fmla="*/ 15171 h 104233"/>
                <a:gd name="connsiteX8" fmla="*/ 346 w 238722"/>
                <a:gd name="connsiteY8" fmla="*/ 104071 h 10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22" h="104233">
                  <a:moveTo>
                    <a:pt x="346" y="104071"/>
                  </a:moveTo>
                  <a:cubicBezTo>
                    <a:pt x="-4416" y="107775"/>
                    <a:pt x="41092" y="46921"/>
                    <a:pt x="67021" y="37396"/>
                  </a:cubicBezTo>
                  <a:cubicBezTo>
                    <a:pt x="92950" y="27871"/>
                    <a:pt x="143750" y="49567"/>
                    <a:pt x="155921" y="46921"/>
                  </a:cubicBezTo>
                  <a:cubicBezTo>
                    <a:pt x="168092" y="44275"/>
                    <a:pt x="126288" y="19404"/>
                    <a:pt x="140046" y="21521"/>
                  </a:cubicBezTo>
                  <a:cubicBezTo>
                    <a:pt x="153804" y="23638"/>
                    <a:pt x="234238" y="55917"/>
                    <a:pt x="238471" y="59621"/>
                  </a:cubicBezTo>
                  <a:cubicBezTo>
                    <a:pt x="242704" y="63325"/>
                    <a:pt x="192433" y="53271"/>
                    <a:pt x="165446" y="43746"/>
                  </a:cubicBezTo>
                  <a:cubicBezTo>
                    <a:pt x="138459" y="34221"/>
                    <a:pt x="76546" y="2471"/>
                    <a:pt x="76546" y="2471"/>
                  </a:cubicBezTo>
                  <a:cubicBezTo>
                    <a:pt x="64904" y="-2291"/>
                    <a:pt x="109354" y="-1233"/>
                    <a:pt x="95596" y="15171"/>
                  </a:cubicBezTo>
                  <a:cubicBezTo>
                    <a:pt x="81838" y="31575"/>
                    <a:pt x="5108" y="100367"/>
                    <a:pt x="346" y="1040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EF0716FE-CFFF-9A39-1E37-0A2A4B9E819D}"/>
                </a:ext>
              </a:extLst>
            </p:cNvPr>
            <p:cNvSpPr/>
            <p:nvPr/>
          </p:nvSpPr>
          <p:spPr>
            <a:xfrm>
              <a:off x="4584639" y="2778123"/>
              <a:ext cx="96650" cy="158690"/>
            </a:xfrm>
            <a:custGeom>
              <a:avLst/>
              <a:gdLst>
                <a:gd name="connsiteX0" fmla="*/ 61 w 96650"/>
                <a:gd name="connsiteY0" fmla="*/ 2 h 158690"/>
                <a:gd name="connsiteX1" fmla="*/ 69911 w 96650"/>
                <a:gd name="connsiteY1" fmla="*/ 82552 h 158690"/>
                <a:gd name="connsiteX2" fmla="*/ 63561 w 96650"/>
                <a:gd name="connsiteY2" fmla="*/ 53977 h 158690"/>
                <a:gd name="connsiteX3" fmla="*/ 95311 w 96650"/>
                <a:gd name="connsiteY3" fmla="*/ 155577 h 158690"/>
                <a:gd name="connsiteX4" fmla="*/ 85786 w 96650"/>
                <a:gd name="connsiteY4" fmla="*/ 127002 h 158690"/>
                <a:gd name="connsiteX5" fmla="*/ 41336 w 96650"/>
                <a:gd name="connsiteY5" fmla="*/ 69852 h 158690"/>
                <a:gd name="connsiteX6" fmla="*/ 57211 w 96650"/>
                <a:gd name="connsiteY6" fmla="*/ 85727 h 158690"/>
                <a:gd name="connsiteX7" fmla="*/ 61 w 96650"/>
                <a:gd name="connsiteY7" fmla="*/ 2 h 1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50" h="158690">
                  <a:moveTo>
                    <a:pt x="61" y="2"/>
                  </a:moveTo>
                  <a:cubicBezTo>
                    <a:pt x="2178" y="-527"/>
                    <a:pt x="59328" y="73556"/>
                    <a:pt x="69911" y="82552"/>
                  </a:cubicBezTo>
                  <a:cubicBezTo>
                    <a:pt x="80494" y="91548"/>
                    <a:pt x="59328" y="41806"/>
                    <a:pt x="63561" y="53977"/>
                  </a:cubicBezTo>
                  <a:cubicBezTo>
                    <a:pt x="67794" y="66148"/>
                    <a:pt x="91607" y="143406"/>
                    <a:pt x="95311" y="155577"/>
                  </a:cubicBezTo>
                  <a:cubicBezTo>
                    <a:pt x="99015" y="167748"/>
                    <a:pt x="94782" y="141289"/>
                    <a:pt x="85786" y="127002"/>
                  </a:cubicBezTo>
                  <a:cubicBezTo>
                    <a:pt x="76790" y="112715"/>
                    <a:pt x="41336" y="69852"/>
                    <a:pt x="41336" y="69852"/>
                  </a:cubicBezTo>
                  <a:cubicBezTo>
                    <a:pt x="36574" y="62973"/>
                    <a:pt x="63032" y="93664"/>
                    <a:pt x="57211" y="85727"/>
                  </a:cubicBezTo>
                  <a:cubicBezTo>
                    <a:pt x="51390" y="77790"/>
                    <a:pt x="-2056" y="531"/>
                    <a:pt x="6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B7BF7F36-F412-2F5A-630E-18445268D7BB}"/>
                </a:ext>
              </a:extLst>
            </p:cNvPr>
            <p:cNvSpPr/>
            <p:nvPr/>
          </p:nvSpPr>
          <p:spPr>
            <a:xfrm>
              <a:off x="4654430" y="2676152"/>
              <a:ext cx="79656" cy="137006"/>
            </a:xfrm>
            <a:custGeom>
              <a:avLst/>
              <a:gdLst>
                <a:gd name="connsiteX0" fmla="*/ 120 w 79656"/>
                <a:gd name="connsiteY0" fmla="*/ 373 h 137006"/>
                <a:gd name="connsiteX1" fmla="*/ 28695 w 79656"/>
                <a:gd name="connsiteY1" fmla="*/ 70223 h 137006"/>
                <a:gd name="connsiteX2" fmla="*/ 25520 w 79656"/>
                <a:gd name="connsiteY2" fmla="*/ 136898 h 137006"/>
                <a:gd name="connsiteX3" fmla="*/ 79495 w 79656"/>
                <a:gd name="connsiteY3" fmla="*/ 54348 h 137006"/>
                <a:gd name="connsiteX4" fmla="*/ 41395 w 79656"/>
                <a:gd name="connsiteY4" fmla="*/ 101973 h 137006"/>
                <a:gd name="connsiteX5" fmla="*/ 120 w 79656"/>
                <a:gd name="connsiteY5" fmla="*/ 373 h 13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56" h="137006">
                  <a:moveTo>
                    <a:pt x="120" y="373"/>
                  </a:moveTo>
                  <a:cubicBezTo>
                    <a:pt x="-1997" y="-4919"/>
                    <a:pt x="24462" y="47469"/>
                    <a:pt x="28695" y="70223"/>
                  </a:cubicBezTo>
                  <a:cubicBezTo>
                    <a:pt x="32928" y="92977"/>
                    <a:pt x="17053" y="139544"/>
                    <a:pt x="25520" y="136898"/>
                  </a:cubicBezTo>
                  <a:cubicBezTo>
                    <a:pt x="33987" y="134252"/>
                    <a:pt x="76849" y="60169"/>
                    <a:pt x="79495" y="54348"/>
                  </a:cubicBezTo>
                  <a:cubicBezTo>
                    <a:pt x="82141" y="48527"/>
                    <a:pt x="51449" y="108323"/>
                    <a:pt x="41395" y="101973"/>
                  </a:cubicBezTo>
                  <a:cubicBezTo>
                    <a:pt x="31341" y="95623"/>
                    <a:pt x="2237" y="5665"/>
                    <a:pt x="120" y="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2528A047-7E28-4134-1B5B-64C9B581FFC9}"/>
                </a:ext>
              </a:extLst>
            </p:cNvPr>
            <p:cNvSpPr/>
            <p:nvPr/>
          </p:nvSpPr>
          <p:spPr>
            <a:xfrm>
              <a:off x="4700960" y="2771617"/>
              <a:ext cx="74341" cy="157480"/>
            </a:xfrm>
            <a:custGeom>
              <a:avLst/>
              <a:gdLst>
                <a:gd name="connsiteX0" fmla="*/ 74240 w 74341"/>
                <a:gd name="connsiteY0" fmla="*/ 158 h 157480"/>
                <a:gd name="connsiteX1" fmla="*/ 17090 w 74341"/>
                <a:gd name="connsiteY1" fmla="*/ 60483 h 157480"/>
                <a:gd name="connsiteX2" fmla="*/ 13915 w 74341"/>
                <a:gd name="connsiteY2" fmla="*/ 108108 h 157480"/>
                <a:gd name="connsiteX3" fmla="*/ 1215 w 74341"/>
                <a:gd name="connsiteY3" fmla="*/ 70008 h 157480"/>
                <a:gd name="connsiteX4" fmla="*/ 29790 w 74341"/>
                <a:gd name="connsiteY4" fmla="*/ 155733 h 157480"/>
                <a:gd name="connsiteX5" fmla="*/ 23440 w 74341"/>
                <a:gd name="connsiteY5" fmla="*/ 123983 h 157480"/>
                <a:gd name="connsiteX6" fmla="*/ 1215 w 74341"/>
                <a:gd name="connsiteY6" fmla="*/ 79533 h 157480"/>
                <a:gd name="connsiteX7" fmla="*/ 74240 w 74341"/>
                <a:gd name="connsiteY7" fmla="*/ 158 h 15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41" h="157480">
                  <a:moveTo>
                    <a:pt x="74240" y="158"/>
                  </a:moveTo>
                  <a:cubicBezTo>
                    <a:pt x="76886" y="-3017"/>
                    <a:pt x="27144" y="42491"/>
                    <a:pt x="17090" y="60483"/>
                  </a:cubicBezTo>
                  <a:cubicBezTo>
                    <a:pt x="7036" y="78475"/>
                    <a:pt x="16561" y="106521"/>
                    <a:pt x="13915" y="108108"/>
                  </a:cubicBezTo>
                  <a:cubicBezTo>
                    <a:pt x="11269" y="109696"/>
                    <a:pt x="1215" y="70008"/>
                    <a:pt x="1215" y="70008"/>
                  </a:cubicBezTo>
                  <a:cubicBezTo>
                    <a:pt x="3861" y="77945"/>
                    <a:pt x="26086" y="146737"/>
                    <a:pt x="29790" y="155733"/>
                  </a:cubicBezTo>
                  <a:cubicBezTo>
                    <a:pt x="33494" y="164729"/>
                    <a:pt x="28203" y="136683"/>
                    <a:pt x="23440" y="123983"/>
                  </a:cubicBezTo>
                  <a:cubicBezTo>
                    <a:pt x="18677" y="111283"/>
                    <a:pt x="-5664" y="98054"/>
                    <a:pt x="1215" y="79533"/>
                  </a:cubicBezTo>
                  <a:cubicBezTo>
                    <a:pt x="8094" y="61012"/>
                    <a:pt x="71594" y="3333"/>
                    <a:pt x="74240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3CF7D9D4-71D3-9772-90BA-F7A35DED2AE2}"/>
                </a:ext>
              </a:extLst>
            </p:cNvPr>
            <p:cNvSpPr/>
            <p:nvPr/>
          </p:nvSpPr>
          <p:spPr>
            <a:xfrm>
              <a:off x="4889496" y="2809749"/>
              <a:ext cx="54715" cy="136685"/>
            </a:xfrm>
            <a:custGeom>
              <a:avLst/>
              <a:gdLst>
                <a:gd name="connsiteX0" fmla="*/ 3179 w 54715"/>
                <a:gd name="connsiteY0" fmla="*/ 126 h 136685"/>
                <a:gd name="connsiteX1" fmla="*/ 38104 w 54715"/>
                <a:gd name="connsiteY1" fmla="*/ 54101 h 136685"/>
                <a:gd name="connsiteX2" fmla="*/ 31754 w 54715"/>
                <a:gd name="connsiteY2" fmla="*/ 101726 h 136685"/>
                <a:gd name="connsiteX3" fmla="*/ 53979 w 54715"/>
                <a:gd name="connsiteY3" fmla="*/ 79501 h 136685"/>
                <a:gd name="connsiteX4" fmla="*/ 4 w 54715"/>
                <a:gd name="connsiteY4" fmla="*/ 136651 h 136685"/>
                <a:gd name="connsiteX5" fmla="*/ 50804 w 54715"/>
                <a:gd name="connsiteY5" fmla="*/ 69976 h 136685"/>
                <a:gd name="connsiteX6" fmla="*/ 3179 w 54715"/>
                <a:gd name="connsiteY6" fmla="*/ 126 h 1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15" h="136685">
                  <a:moveTo>
                    <a:pt x="3179" y="126"/>
                  </a:moveTo>
                  <a:cubicBezTo>
                    <a:pt x="1062" y="-2520"/>
                    <a:pt x="33342" y="37168"/>
                    <a:pt x="38104" y="54101"/>
                  </a:cubicBezTo>
                  <a:cubicBezTo>
                    <a:pt x="42866" y="71034"/>
                    <a:pt x="29108" y="97493"/>
                    <a:pt x="31754" y="101726"/>
                  </a:cubicBezTo>
                  <a:cubicBezTo>
                    <a:pt x="34400" y="105959"/>
                    <a:pt x="59271" y="73680"/>
                    <a:pt x="53979" y="79501"/>
                  </a:cubicBezTo>
                  <a:cubicBezTo>
                    <a:pt x="48687" y="85322"/>
                    <a:pt x="533" y="138238"/>
                    <a:pt x="4" y="136651"/>
                  </a:cubicBezTo>
                  <a:cubicBezTo>
                    <a:pt x="-525" y="135064"/>
                    <a:pt x="49217" y="89555"/>
                    <a:pt x="50804" y="69976"/>
                  </a:cubicBezTo>
                  <a:cubicBezTo>
                    <a:pt x="52391" y="50397"/>
                    <a:pt x="5296" y="2772"/>
                    <a:pt x="3179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888308B5-EE9F-7642-286A-12DECD37BF08}"/>
                </a:ext>
              </a:extLst>
            </p:cNvPr>
            <p:cNvSpPr/>
            <p:nvPr/>
          </p:nvSpPr>
          <p:spPr>
            <a:xfrm>
              <a:off x="4562405" y="2800006"/>
              <a:ext cx="66175" cy="68293"/>
            </a:xfrm>
            <a:custGeom>
              <a:avLst/>
              <a:gdLst>
                <a:gd name="connsiteX0" fmla="*/ 70 w 66175"/>
                <a:gd name="connsiteY0" fmla="*/ 344 h 68293"/>
                <a:gd name="connsiteX1" fmla="*/ 63570 w 66175"/>
                <a:gd name="connsiteY1" fmla="*/ 67019 h 68293"/>
                <a:gd name="connsiteX2" fmla="*/ 50870 w 66175"/>
                <a:gd name="connsiteY2" fmla="*/ 41619 h 68293"/>
                <a:gd name="connsiteX3" fmla="*/ 70 w 66175"/>
                <a:gd name="connsiteY3" fmla="*/ 344 h 6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5" h="68293">
                  <a:moveTo>
                    <a:pt x="70" y="344"/>
                  </a:moveTo>
                  <a:cubicBezTo>
                    <a:pt x="2187" y="4577"/>
                    <a:pt x="55103" y="60140"/>
                    <a:pt x="63570" y="67019"/>
                  </a:cubicBezTo>
                  <a:cubicBezTo>
                    <a:pt x="72037" y="73898"/>
                    <a:pt x="57749" y="51144"/>
                    <a:pt x="50870" y="41619"/>
                  </a:cubicBezTo>
                  <a:cubicBezTo>
                    <a:pt x="43991" y="32094"/>
                    <a:pt x="-2047" y="-3889"/>
                    <a:pt x="70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BA849736-CEA6-F529-BCF3-F026BE784323}"/>
                </a:ext>
              </a:extLst>
            </p:cNvPr>
            <p:cNvSpPr/>
            <p:nvPr/>
          </p:nvSpPr>
          <p:spPr>
            <a:xfrm>
              <a:off x="4498608" y="2790825"/>
              <a:ext cx="45909" cy="169140"/>
            </a:xfrm>
            <a:custGeom>
              <a:avLst/>
              <a:gdLst>
                <a:gd name="connsiteX0" fmla="*/ 32117 w 45909"/>
                <a:gd name="connsiteY0" fmla="*/ 0 h 169140"/>
                <a:gd name="connsiteX1" fmla="*/ 3542 w 45909"/>
                <a:gd name="connsiteY1" fmla="*/ 63500 h 169140"/>
                <a:gd name="connsiteX2" fmla="*/ 35292 w 45909"/>
                <a:gd name="connsiteY2" fmla="*/ 155575 h 169140"/>
                <a:gd name="connsiteX3" fmla="*/ 44817 w 45909"/>
                <a:gd name="connsiteY3" fmla="*/ 165100 h 169140"/>
                <a:gd name="connsiteX4" fmla="*/ 13067 w 45909"/>
                <a:gd name="connsiteY4" fmla="*/ 120650 h 169140"/>
                <a:gd name="connsiteX5" fmla="*/ 367 w 45909"/>
                <a:gd name="connsiteY5" fmla="*/ 63500 h 169140"/>
                <a:gd name="connsiteX6" fmla="*/ 32117 w 45909"/>
                <a:gd name="connsiteY6" fmla="*/ 0 h 16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09" h="169140">
                  <a:moveTo>
                    <a:pt x="32117" y="0"/>
                  </a:moveTo>
                  <a:cubicBezTo>
                    <a:pt x="32646" y="0"/>
                    <a:pt x="3013" y="37571"/>
                    <a:pt x="3542" y="63500"/>
                  </a:cubicBezTo>
                  <a:cubicBezTo>
                    <a:pt x="4071" y="89429"/>
                    <a:pt x="35292" y="155575"/>
                    <a:pt x="35292" y="155575"/>
                  </a:cubicBezTo>
                  <a:cubicBezTo>
                    <a:pt x="42171" y="172508"/>
                    <a:pt x="48521" y="170921"/>
                    <a:pt x="44817" y="165100"/>
                  </a:cubicBezTo>
                  <a:cubicBezTo>
                    <a:pt x="41113" y="159279"/>
                    <a:pt x="20475" y="137583"/>
                    <a:pt x="13067" y="120650"/>
                  </a:cubicBezTo>
                  <a:cubicBezTo>
                    <a:pt x="5659" y="103717"/>
                    <a:pt x="-1750" y="80433"/>
                    <a:pt x="367" y="63500"/>
                  </a:cubicBezTo>
                  <a:cubicBezTo>
                    <a:pt x="2484" y="46567"/>
                    <a:pt x="31588" y="0"/>
                    <a:pt x="321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9434683D-4FA0-AA9D-2D9E-EB72944FB642}"/>
                </a:ext>
              </a:extLst>
            </p:cNvPr>
            <p:cNvSpPr/>
            <p:nvPr/>
          </p:nvSpPr>
          <p:spPr>
            <a:xfrm>
              <a:off x="4742200" y="2761809"/>
              <a:ext cx="93611" cy="77195"/>
            </a:xfrm>
            <a:custGeom>
              <a:avLst/>
              <a:gdLst>
                <a:gd name="connsiteX0" fmla="*/ 93325 w 93611"/>
                <a:gd name="connsiteY0" fmla="*/ 441 h 77195"/>
                <a:gd name="connsiteX1" fmla="*/ 1250 w 93611"/>
                <a:gd name="connsiteY1" fmla="*/ 76641 h 77195"/>
                <a:gd name="connsiteX2" fmla="*/ 39350 w 93611"/>
                <a:gd name="connsiteY2" fmla="*/ 35366 h 77195"/>
                <a:gd name="connsiteX3" fmla="*/ 29825 w 93611"/>
                <a:gd name="connsiteY3" fmla="*/ 44891 h 77195"/>
                <a:gd name="connsiteX4" fmla="*/ 93325 w 93611"/>
                <a:gd name="connsiteY4" fmla="*/ 441 h 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1" h="77195">
                  <a:moveTo>
                    <a:pt x="93325" y="441"/>
                  </a:moveTo>
                  <a:cubicBezTo>
                    <a:pt x="88562" y="5733"/>
                    <a:pt x="10246" y="70820"/>
                    <a:pt x="1250" y="76641"/>
                  </a:cubicBezTo>
                  <a:cubicBezTo>
                    <a:pt x="-7746" y="82462"/>
                    <a:pt x="34587" y="40658"/>
                    <a:pt x="39350" y="35366"/>
                  </a:cubicBezTo>
                  <a:cubicBezTo>
                    <a:pt x="44112" y="30074"/>
                    <a:pt x="17654" y="50712"/>
                    <a:pt x="29825" y="44891"/>
                  </a:cubicBezTo>
                  <a:cubicBezTo>
                    <a:pt x="41996" y="39070"/>
                    <a:pt x="98088" y="-4851"/>
                    <a:pt x="93325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63A8F6C2-7DD4-47FD-DE81-1DBA035BD917}"/>
                </a:ext>
              </a:extLst>
            </p:cNvPr>
            <p:cNvSpPr/>
            <p:nvPr/>
          </p:nvSpPr>
          <p:spPr>
            <a:xfrm>
              <a:off x="4860906" y="2803444"/>
              <a:ext cx="57323" cy="89665"/>
            </a:xfrm>
            <a:custGeom>
              <a:avLst/>
              <a:gdLst>
                <a:gd name="connsiteX0" fmla="*/ 19 w 57323"/>
                <a:gd name="connsiteY0" fmla="*/ 81 h 89665"/>
                <a:gd name="connsiteX1" fmla="*/ 53994 w 57323"/>
                <a:gd name="connsiteY1" fmla="*/ 85806 h 89665"/>
                <a:gd name="connsiteX2" fmla="*/ 47644 w 57323"/>
                <a:gd name="connsiteY2" fmla="*/ 69931 h 89665"/>
                <a:gd name="connsiteX3" fmla="*/ 19 w 57323"/>
                <a:gd name="connsiteY3" fmla="*/ 81 h 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3" h="89665">
                  <a:moveTo>
                    <a:pt x="19" y="81"/>
                  </a:moveTo>
                  <a:cubicBezTo>
                    <a:pt x="1077" y="2727"/>
                    <a:pt x="53994" y="85806"/>
                    <a:pt x="53994" y="85806"/>
                  </a:cubicBezTo>
                  <a:cubicBezTo>
                    <a:pt x="61932" y="97448"/>
                    <a:pt x="53994" y="79985"/>
                    <a:pt x="47644" y="69931"/>
                  </a:cubicBezTo>
                  <a:cubicBezTo>
                    <a:pt x="41294" y="59877"/>
                    <a:pt x="-1039" y="-2565"/>
                    <a:pt x="19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8CE8B68-0079-84B8-E592-F7E8561335A6}"/>
                </a:ext>
              </a:extLst>
            </p:cNvPr>
            <p:cNvSpPr/>
            <p:nvPr/>
          </p:nvSpPr>
          <p:spPr>
            <a:xfrm>
              <a:off x="4619625" y="2993997"/>
              <a:ext cx="60385" cy="133378"/>
            </a:xfrm>
            <a:custGeom>
              <a:avLst/>
              <a:gdLst>
                <a:gd name="connsiteX0" fmla="*/ 57150 w 60385"/>
                <a:gd name="connsiteY0" fmla="*/ 28 h 133378"/>
                <a:gd name="connsiteX1" fmla="*/ 47625 w 60385"/>
                <a:gd name="connsiteY1" fmla="*/ 73053 h 133378"/>
                <a:gd name="connsiteX2" fmla="*/ 60325 w 60385"/>
                <a:gd name="connsiteY2" fmla="*/ 57178 h 133378"/>
                <a:gd name="connsiteX3" fmla="*/ 41275 w 60385"/>
                <a:gd name="connsiteY3" fmla="*/ 92103 h 133378"/>
                <a:gd name="connsiteX4" fmla="*/ 0 w 60385"/>
                <a:gd name="connsiteY4" fmla="*/ 133378 h 133378"/>
                <a:gd name="connsiteX5" fmla="*/ 28575 w 60385"/>
                <a:gd name="connsiteY5" fmla="*/ 104803 h 133378"/>
                <a:gd name="connsiteX6" fmla="*/ 47625 w 60385"/>
                <a:gd name="connsiteY6" fmla="*/ 95278 h 133378"/>
                <a:gd name="connsiteX7" fmla="*/ 31750 w 60385"/>
                <a:gd name="connsiteY7" fmla="*/ 104803 h 133378"/>
                <a:gd name="connsiteX8" fmla="*/ 34925 w 60385"/>
                <a:gd name="connsiteY8" fmla="*/ 66703 h 133378"/>
                <a:gd name="connsiteX9" fmla="*/ 25400 w 60385"/>
                <a:gd name="connsiteY9" fmla="*/ 82578 h 133378"/>
                <a:gd name="connsiteX10" fmla="*/ 57150 w 60385"/>
                <a:gd name="connsiteY10" fmla="*/ 28 h 13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85" h="133378">
                  <a:moveTo>
                    <a:pt x="57150" y="28"/>
                  </a:moveTo>
                  <a:cubicBezTo>
                    <a:pt x="60854" y="-1559"/>
                    <a:pt x="47096" y="63528"/>
                    <a:pt x="47625" y="73053"/>
                  </a:cubicBezTo>
                  <a:cubicBezTo>
                    <a:pt x="48154" y="82578"/>
                    <a:pt x="61383" y="54003"/>
                    <a:pt x="60325" y="57178"/>
                  </a:cubicBezTo>
                  <a:cubicBezTo>
                    <a:pt x="59267" y="60353"/>
                    <a:pt x="51329" y="79403"/>
                    <a:pt x="41275" y="92103"/>
                  </a:cubicBezTo>
                  <a:cubicBezTo>
                    <a:pt x="31221" y="104803"/>
                    <a:pt x="0" y="133378"/>
                    <a:pt x="0" y="133378"/>
                  </a:cubicBezTo>
                  <a:lnTo>
                    <a:pt x="28575" y="104803"/>
                  </a:lnTo>
                  <a:cubicBezTo>
                    <a:pt x="36512" y="98453"/>
                    <a:pt x="47625" y="95278"/>
                    <a:pt x="47625" y="95278"/>
                  </a:cubicBezTo>
                  <a:cubicBezTo>
                    <a:pt x="48154" y="95278"/>
                    <a:pt x="33867" y="109565"/>
                    <a:pt x="31750" y="104803"/>
                  </a:cubicBezTo>
                  <a:cubicBezTo>
                    <a:pt x="29633" y="100041"/>
                    <a:pt x="35983" y="70407"/>
                    <a:pt x="34925" y="66703"/>
                  </a:cubicBezTo>
                  <a:cubicBezTo>
                    <a:pt x="33867" y="62999"/>
                    <a:pt x="22225" y="88399"/>
                    <a:pt x="25400" y="82578"/>
                  </a:cubicBezTo>
                  <a:cubicBezTo>
                    <a:pt x="28575" y="76757"/>
                    <a:pt x="53446" y="1615"/>
                    <a:pt x="5715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72575E6F-7FE0-9B1F-DE55-293D4BB72AC6}"/>
                </a:ext>
              </a:extLst>
            </p:cNvPr>
            <p:cNvSpPr/>
            <p:nvPr/>
          </p:nvSpPr>
          <p:spPr>
            <a:xfrm>
              <a:off x="4683082" y="2984297"/>
              <a:ext cx="58729" cy="146307"/>
            </a:xfrm>
            <a:custGeom>
              <a:avLst/>
              <a:gdLst>
                <a:gd name="connsiteX0" fmla="*/ 57193 w 58729"/>
                <a:gd name="connsiteY0" fmla="*/ 203 h 146307"/>
                <a:gd name="connsiteX1" fmla="*/ 57193 w 58729"/>
                <a:gd name="connsiteY1" fmla="*/ 76403 h 146307"/>
                <a:gd name="connsiteX2" fmla="*/ 38143 w 58729"/>
                <a:gd name="connsiteY2" fmla="*/ 104978 h 146307"/>
                <a:gd name="connsiteX3" fmla="*/ 50843 w 58729"/>
                <a:gd name="connsiteY3" fmla="*/ 104978 h 146307"/>
                <a:gd name="connsiteX4" fmla="*/ 43 w 58729"/>
                <a:gd name="connsiteY4" fmla="*/ 146253 h 146307"/>
                <a:gd name="connsiteX5" fmla="*/ 41318 w 58729"/>
                <a:gd name="connsiteY5" fmla="*/ 114503 h 146307"/>
                <a:gd name="connsiteX6" fmla="*/ 54018 w 58729"/>
                <a:gd name="connsiteY6" fmla="*/ 101803 h 146307"/>
                <a:gd name="connsiteX7" fmla="*/ 57193 w 58729"/>
                <a:gd name="connsiteY7" fmla="*/ 203 h 14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29" h="146307">
                  <a:moveTo>
                    <a:pt x="57193" y="203"/>
                  </a:moveTo>
                  <a:cubicBezTo>
                    <a:pt x="57722" y="-4030"/>
                    <a:pt x="60368" y="58941"/>
                    <a:pt x="57193" y="76403"/>
                  </a:cubicBezTo>
                  <a:cubicBezTo>
                    <a:pt x="54018" y="93866"/>
                    <a:pt x="38143" y="104978"/>
                    <a:pt x="38143" y="104978"/>
                  </a:cubicBezTo>
                  <a:cubicBezTo>
                    <a:pt x="37085" y="109740"/>
                    <a:pt x="57193" y="98099"/>
                    <a:pt x="50843" y="104978"/>
                  </a:cubicBezTo>
                  <a:cubicBezTo>
                    <a:pt x="44493" y="111857"/>
                    <a:pt x="1630" y="144666"/>
                    <a:pt x="43" y="146253"/>
                  </a:cubicBezTo>
                  <a:cubicBezTo>
                    <a:pt x="-1544" y="147840"/>
                    <a:pt x="41318" y="114503"/>
                    <a:pt x="41318" y="114503"/>
                  </a:cubicBezTo>
                  <a:cubicBezTo>
                    <a:pt x="50314" y="107095"/>
                    <a:pt x="50843" y="115032"/>
                    <a:pt x="54018" y="101803"/>
                  </a:cubicBezTo>
                  <a:cubicBezTo>
                    <a:pt x="57193" y="88574"/>
                    <a:pt x="56664" y="4436"/>
                    <a:pt x="57193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CA478932-EA88-22DB-A700-A3A7813A9737}"/>
                </a:ext>
              </a:extLst>
            </p:cNvPr>
            <p:cNvSpPr/>
            <p:nvPr/>
          </p:nvSpPr>
          <p:spPr>
            <a:xfrm>
              <a:off x="4665551" y="3000340"/>
              <a:ext cx="39929" cy="114581"/>
            </a:xfrm>
            <a:custGeom>
              <a:avLst/>
              <a:gdLst>
                <a:gd name="connsiteX0" fmla="*/ 39799 w 39929"/>
                <a:gd name="connsiteY0" fmla="*/ 35 h 114581"/>
                <a:gd name="connsiteX1" fmla="*/ 14399 w 39929"/>
                <a:gd name="connsiteY1" fmla="*/ 69885 h 114581"/>
                <a:gd name="connsiteX2" fmla="*/ 20749 w 39929"/>
                <a:gd name="connsiteY2" fmla="*/ 114335 h 114581"/>
                <a:gd name="connsiteX3" fmla="*/ 8049 w 39929"/>
                <a:gd name="connsiteY3" fmla="*/ 88935 h 114581"/>
                <a:gd name="connsiteX4" fmla="*/ 1699 w 39929"/>
                <a:gd name="connsiteY4" fmla="*/ 79410 h 114581"/>
                <a:gd name="connsiteX5" fmla="*/ 39799 w 39929"/>
                <a:gd name="connsiteY5" fmla="*/ 35 h 11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29" h="114581">
                  <a:moveTo>
                    <a:pt x="39799" y="35"/>
                  </a:moveTo>
                  <a:cubicBezTo>
                    <a:pt x="41916" y="-1553"/>
                    <a:pt x="17574" y="50835"/>
                    <a:pt x="14399" y="69885"/>
                  </a:cubicBezTo>
                  <a:cubicBezTo>
                    <a:pt x="11224" y="88935"/>
                    <a:pt x="21807" y="111160"/>
                    <a:pt x="20749" y="114335"/>
                  </a:cubicBezTo>
                  <a:cubicBezTo>
                    <a:pt x="19691" y="117510"/>
                    <a:pt x="8049" y="88935"/>
                    <a:pt x="8049" y="88935"/>
                  </a:cubicBezTo>
                  <a:cubicBezTo>
                    <a:pt x="4874" y="83114"/>
                    <a:pt x="-3593" y="89993"/>
                    <a:pt x="1699" y="79410"/>
                  </a:cubicBezTo>
                  <a:cubicBezTo>
                    <a:pt x="6991" y="68827"/>
                    <a:pt x="37682" y="1623"/>
                    <a:pt x="39799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01D3B779-319C-C905-5612-FB7036CBD8EF}"/>
                </a:ext>
              </a:extLst>
            </p:cNvPr>
            <p:cNvSpPr/>
            <p:nvPr/>
          </p:nvSpPr>
          <p:spPr>
            <a:xfrm>
              <a:off x="4698813" y="2987649"/>
              <a:ext cx="83042" cy="152634"/>
            </a:xfrm>
            <a:custGeom>
              <a:avLst/>
              <a:gdLst>
                <a:gd name="connsiteX0" fmla="*/ 63687 w 83042"/>
                <a:gd name="connsiteY0" fmla="*/ 26 h 152634"/>
                <a:gd name="connsiteX1" fmla="*/ 76387 w 83042"/>
                <a:gd name="connsiteY1" fmla="*/ 92101 h 152634"/>
                <a:gd name="connsiteX2" fmla="*/ 66862 w 83042"/>
                <a:gd name="connsiteY2" fmla="*/ 107976 h 152634"/>
                <a:gd name="connsiteX3" fmla="*/ 187 w 83042"/>
                <a:gd name="connsiteY3" fmla="*/ 152426 h 152634"/>
                <a:gd name="connsiteX4" fmla="*/ 47812 w 83042"/>
                <a:gd name="connsiteY4" fmla="*/ 123851 h 152634"/>
                <a:gd name="connsiteX5" fmla="*/ 76387 w 83042"/>
                <a:gd name="connsiteY5" fmla="*/ 104801 h 152634"/>
                <a:gd name="connsiteX6" fmla="*/ 82737 w 83042"/>
                <a:gd name="connsiteY6" fmla="*/ 82576 h 152634"/>
                <a:gd name="connsiteX7" fmla="*/ 63687 w 83042"/>
                <a:gd name="connsiteY7" fmla="*/ 26 h 15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2" h="152634">
                  <a:moveTo>
                    <a:pt x="63687" y="26"/>
                  </a:moveTo>
                  <a:cubicBezTo>
                    <a:pt x="62629" y="1614"/>
                    <a:pt x="76387" y="92101"/>
                    <a:pt x="76387" y="92101"/>
                  </a:cubicBezTo>
                  <a:cubicBezTo>
                    <a:pt x="76916" y="110093"/>
                    <a:pt x="79562" y="97922"/>
                    <a:pt x="66862" y="107976"/>
                  </a:cubicBezTo>
                  <a:cubicBezTo>
                    <a:pt x="54162" y="118030"/>
                    <a:pt x="3362" y="149780"/>
                    <a:pt x="187" y="152426"/>
                  </a:cubicBezTo>
                  <a:cubicBezTo>
                    <a:pt x="-2988" y="155072"/>
                    <a:pt x="35112" y="131788"/>
                    <a:pt x="47812" y="123851"/>
                  </a:cubicBezTo>
                  <a:cubicBezTo>
                    <a:pt x="60512" y="115914"/>
                    <a:pt x="76387" y="104801"/>
                    <a:pt x="76387" y="104801"/>
                  </a:cubicBezTo>
                  <a:cubicBezTo>
                    <a:pt x="82208" y="97922"/>
                    <a:pt x="83795" y="96863"/>
                    <a:pt x="82737" y="82576"/>
                  </a:cubicBezTo>
                  <a:cubicBezTo>
                    <a:pt x="81679" y="68289"/>
                    <a:pt x="64745" y="-1562"/>
                    <a:pt x="6368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DD35BE1E-B280-279C-FCB9-F9845802BCF4}"/>
                </a:ext>
              </a:extLst>
            </p:cNvPr>
            <p:cNvSpPr/>
            <p:nvPr/>
          </p:nvSpPr>
          <p:spPr>
            <a:xfrm>
              <a:off x="4803714" y="2933268"/>
              <a:ext cx="117392" cy="13155"/>
            </a:xfrm>
            <a:custGeom>
              <a:avLst/>
              <a:gdLst>
                <a:gd name="connsiteX0" fmla="*/ 61 w 117392"/>
                <a:gd name="connsiteY0" fmla="*/ 432 h 13155"/>
                <a:gd name="connsiteX1" fmla="*/ 111186 w 117392"/>
                <a:gd name="connsiteY1" fmla="*/ 13132 h 13155"/>
                <a:gd name="connsiteX2" fmla="*/ 95311 w 117392"/>
                <a:gd name="connsiteY2" fmla="*/ 3607 h 13155"/>
                <a:gd name="connsiteX3" fmla="*/ 61 w 117392"/>
                <a:gd name="connsiteY3" fmla="*/ 432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92" h="13155">
                  <a:moveTo>
                    <a:pt x="61" y="432"/>
                  </a:moveTo>
                  <a:cubicBezTo>
                    <a:pt x="2707" y="2020"/>
                    <a:pt x="111186" y="13132"/>
                    <a:pt x="111186" y="13132"/>
                  </a:cubicBezTo>
                  <a:cubicBezTo>
                    <a:pt x="127061" y="13661"/>
                    <a:pt x="109069" y="5194"/>
                    <a:pt x="95311" y="3607"/>
                  </a:cubicBezTo>
                  <a:cubicBezTo>
                    <a:pt x="81553" y="2020"/>
                    <a:pt x="-2585" y="-1156"/>
                    <a:pt x="61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66B8581-F8D8-E131-646C-B54333B327A0}"/>
                </a:ext>
              </a:extLst>
            </p:cNvPr>
            <p:cNvSpPr/>
            <p:nvPr/>
          </p:nvSpPr>
          <p:spPr>
            <a:xfrm>
              <a:off x="4469839" y="2943162"/>
              <a:ext cx="137115" cy="31843"/>
            </a:xfrm>
            <a:custGeom>
              <a:avLst/>
              <a:gdLst>
                <a:gd name="connsiteX0" fmla="*/ 561 w 137115"/>
                <a:gd name="connsiteY0" fmla="*/ 63 h 31843"/>
                <a:gd name="connsiteX1" fmla="*/ 64061 w 137115"/>
                <a:gd name="connsiteY1" fmla="*/ 31813 h 31843"/>
                <a:gd name="connsiteX2" fmla="*/ 124386 w 137115"/>
                <a:gd name="connsiteY2" fmla="*/ 6413 h 31843"/>
                <a:gd name="connsiteX3" fmla="*/ 108511 w 137115"/>
                <a:gd name="connsiteY3" fmla="*/ 28638 h 31843"/>
                <a:gd name="connsiteX4" fmla="*/ 137086 w 137115"/>
                <a:gd name="connsiteY4" fmla="*/ 3238 h 31843"/>
                <a:gd name="connsiteX5" fmla="*/ 102161 w 137115"/>
                <a:gd name="connsiteY5" fmla="*/ 22288 h 31843"/>
                <a:gd name="connsiteX6" fmla="*/ 561 w 137115"/>
                <a:gd name="connsiteY6" fmla="*/ 63 h 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5" h="31843">
                  <a:moveTo>
                    <a:pt x="561" y="63"/>
                  </a:moveTo>
                  <a:cubicBezTo>
                    <a:pt x="-5789" y="1651"/>
                    <a:pt x="43424" y="30755"/>
                    <a:pt x="64061" y="31813"/>
                  </a:cubicBezTo>
                  <a:cubicBezTo>
                    <a:pt x="84698" y="32871"/>
                    <a:pt x="124386" y="6413"/>
                    <a:pt x="124386" y="6413"/>
                  </a:cubicBezTo>
                  <a:cubicBezTo>
                    <a:pt x="131794" y="5884"/>
                    <a:pt x="106394" y="29167"/>
                    <a:pt x="108511" y="28638"/>
                  </a:cubicBezTo>
                  <a:cubicBezTo>
                    <a:pt x="110628" y="28109"/>
                    <a:pt x="138144" y="4296"/>
                    <a:pt x="137086" y="3238"/>
                  </a:cubicBezTo>
                  <a:cubicBezTo>
                    <a:pt x="136028" y="2180"/>
                    <a:pt x="122798" y="17526"/>
                    <a:pt x="102161" y="22288"/>
                  </a:cubicBezTo>
                  <a:cubicBezTo>
                    <a:pt x="81524" y="27050"/>
                    <a:pt x="6911" y="-1525"/>
                    <a:pt x="561" y="6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8A06B323-F4E4-37AD-7372-F64C9F85D97E}"/>
                </a:ext>
              </a:extLst>
            </p:cNvPr>
            <p:cNvSpPr/>
            <p:nvPr/>
          </p:nvSpPr>
          <p:spPr>
            <a:xfrm>
              <a:off x="4787897" y="2876516"/>
              <a:ext cx="98804" cy="35021"/>
            </a:xfrm>
            <a:custGeom>
              <a:avLst/>
              <a:gdLst>
                <a:gd name="connsiteX0" fmla="*/ 3 w 98804"/>
                <a:gd name="connsiteY0" fmla="*/ 22259 h 35021"/>
                <a:gd name="connsiteX1" fmla="*/ 73028 w 98804"/>
                <a:gd name="connsiteY1" fmla="*/ 28609 h 35021"/>
                <a:gd name="connsiteX2" fmla="*/ 98428 w 98804"/>
                <a:gd name="connsiteY2" fmla="*/ 34 h 35021"/>
                <a:gd name="connsiteX3" fmla="*/ 88903 w 98804"/>
                <a:gd name="connsiteY3" fmla="*/ 22259 h 35021"/>
                <a:gd name="connsiteX4" fmla="*/ 69853 w 98804"/>
                <a:gd name="connsiteY4" fmla="*/ 34959 h 35021"/>
                <a:gd name="connsiteX5" fmla="*/ 3 w 98804"/>
                <a:gd name="connsiteY5" fmla="*/ 22259 h 3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04" h="35021">
                  <a:moveTo>
                    <a:pt x="3" y="22259"/>
                  </a:moveTo>
                  <a:cubicBezTo>
                    <a:pt x="532" y="21201"/>
                    <a:pt x="56624" y="32313"/>
                    <a:pt x="73028" y="28609"/>
                  </a:cubicBezTo>
                  <a:cubicBezTo>
                    <a:pt x="89432" y="24905"/>
                    <a:pt x="98428" y="34"/>
                    <a:pt x="98428" y="34"/>
                  </a:cubicBezTo>
                  <a:cubicBezTo>
                    <a:pt x="101074" y="-1024"/>
                    <a:pt x="88903" y="22259"/>
                    <a:pt x="88903" y="22259"/>
                  </a:cubicBezTo>
                  <a:cubicBezTo>
                    <a:pt x="84141" y="28080"/>
                    <a:pt x="80965" y="33901"/>
                    <a:pt x="69853" y="34959"/>
                  </a:cubicBezTo>
                  <a:cubicBezTo>
                    <a:pt x="58741" y="36017"/>
                    <a:pt x="-526" y="23317"/>
                    <a:pt x="3" y="22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A0C1D47-7D18-2B9C-A741-B28E6DEBBCAC}"/>
                </a:ext>
              </a:extLst>
            </p:cNvPr>
            <p:cNvSpPr/>
            <p:nvPr/>
          </p:nvSpPr>
          <p:spPr>
            <a:xfrm>
              <a:off x="4523705" y="2816225"/>
              <a:ext cx="26178" cy="114688"/>
            </a:xfrm>
            <a:custGeom>
              <a:avLst/>
              <a:gdLst>
                <a:gd name="connsiteX0" fmla="*/ 26070 w 26178"/>
                <a:gd name="connsiteY0" fmla="*/ 0 h 114688"/>
                <a:gd name="connsiteX1" fmla="*/ 10195 w 26178"/>
                <a:gd name="connsiteY1" fmla="*/ 63500 h 114688"/>
                <a:gd name="connsiteX2" fmla="*/ 19720 w 26178"/>
                <a:gd name="connsiteY2" fmla="*/ 114300 h 114688"/>
                <a:gd name="connsiteX3" fmla="*/ 7020 w 26178"/>
                <a:gd name="connsiteY3" fmla="*/ 85725 h 114688"/>
                <a:gd name="connsiteX4" fmla="*/ 670 w 26178"/>
                <a:gd name="connsiteY4" fmla="*/ 63500 h 114688"/>
                <a:gd name="connsiteX5" fmla="*/ 26070 w 26178"/>
                <a:gd name="connsiteY5" fmla="*/ 0 h 11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8" h="114688">
                  <a:moveTo>
                    <a:pt x="26070" y="0"/>
                  </a:moveTo>
                  <a:cubicBezTo>
                    <a:pt x="27657" y="0"/>
                    <a:pt x="11253" y="44450"/>
                    <a:pt x="10195" y="63500"/>
                  </a:cubicBezTo>
                  <a:cubicBezTo>
                    <a:pt x="9137" y="82550"/>
                    <a:pt x="20249" y="110596"/>
                    <a:pt x="19720" y="114300"/>
                  </a:cubicBezTo>
                  <a:cubicBezTo>
                    <a:pt x="19191" y="118004"/>
                    <a:pt x="10195" y="94192"/>
                    <a:pt x="7020" y="85725"/>
                  </a:cubicBezTo>
                  <a:cubicBezTo>
                    <a:pt x="3845" y="77258"/>
                    <a:pt x="-1976" y="73554"/>
                    <a:pt x="670" y="63500"/>
                  </a:cubicBezTo>
                  <a:cubicBezTo>
                    <a:pt x="3316" y="53446"/>
                    <a:pt x="24483" y="0"/>
                    <a:pt x="260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9C8F23B3-782A-AA5C-B6B1-56A5E57CE1E2}"/>
                </a:ext>
              </a:extLst>
            </p:cNvPr>
            <p:cNvSpPr/>
            <p:nvPr/>
          </p:nvSpPr>
          <p:spPr>
            <a:xfrm>
              <a:off x="4383086" y="3161506"/>
              <a:ext cx="319089" cy="182276"/>
            </a:xfrm>
            <a:custGeom>
              <a:avLst/>
              <a:gdLst>
                <a:gd name="connsiteX0" fmla="*/ 1589 w 319089"/>
                <a:gd name="connsiteY0" fmla="*/ 181769 h 182276"/>
                <a:gd name="connsiteX1" fmla="*/ 201614 w 319089"/>
                <a:gd name="connsiteY1" fmla="*/ 23019 h 182276"/>
                <a:gd name="connsiteX2" fmla="*/ 128589 w 319089"/>
                <a:gd name="connsiteY2" fmla="*/ 70644 h 182276"/>
                <a:gd name="connsiteX3" fmla="*/ 230189 w 319089"/>
                <a:gd name="connsiteY3" fmla="*/ 13494 h 182276"/>
                <a:gd name="connsiteX4" fmla="*/ 312739 w 319089"/>
                <a:gd name="connsiteY4" fmla="*/ 54769 h 182276"/>
                <a:gd name="connsiteX5" fmla="*/ 293689 w 319089"/>
                <a:gd name="connsiteY5" fmla="*/ 13494 h 182276"/>
                <a:gd name="connsiteX6" fmla="*/ 319089 w 319089"/>
                <a:gd name="connsiteY6" fmla="*/ 99219 h 182276"/>
                <a:gd name="connsiteX7" fmla="*/ 293689 w 319089"/>
                <a:gd name="connsiteY7" fmla="*/ 38894 h 182276"/>
                <a:gd name="connsiteX8" fmla="*/ 249239 w 319089"/>
                <a:gd name="connsiteY8" fmla="*/ 794 h 182276"/>
                <a:gd name="connsiteX9" fmla="*/ 169864 w 319089"/>
                <a:gd name="connsiteY9" fmla="*/ 73819 h 182276"/>
                <a:gd name="connsiteX10" fmla="*/ 192089 w 319089"/>
                <a:gd name="connsiteY10" fmla="*/ 19844 h 182276"/>
                <a:gd name="connsiteX11" fmla="*/ 96839 w 319089"/>
                <a:gd name="connsiteY11" fmla="*/ 92869 h 182276"/>
                <a:gd name="connsiteX12" fmla="*/ 106364 w 319089"/>
                <a:gd name="connsiteY12" fmla="*/ 73819 h 182276"/>
                <a:gd name="connsiteX13" fmla="*/ 1589 w 319089"/>
                <a:gd name="connsiteY13" fmla="*/ 181769 h 18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089" h="182276">
                  <a:moveTo>
                    <a:pt x="1589" y="181769"/>
                  </a:moveTo>
                  <a:cubicBezTo>
                    <a:pt x="17464" y="173302"/>
                    <a:pt x="180447" y="41540"/>
                    <a:pt x="201614" y="23019"/>
                  </a:cubicBezTo>
                  <a:cubicBezTo>
                    <a:pt x="222781" y="4498"/>
                    <a:pt x="123827" y="72231"/>
                    <a:pt x="128589" y="70644"/>
                  </a:cubicBezTo>
                  <a:cubicBezTo>
                    <a:pt x="133351" y="69057"/>
                    <a:pt x="199497" y="16140"/>
                    <a:pt x="230189" y="13494"/>
                  </a:cubicBezTo>
                  <a:cubicBezTo>
                    <a:pt x="260881" y="10848"/>
                    <a:pt x="302156" y="54769"/>
                    <a:pt x="312739" y="54769"/>
                  </a:cubicBezTo>
                  <a:cubicBezTo>
                    <a:pt x="323322" y="54769"/>
                    <a:pt x="292631" y="6086"/>
                    <a:pt x="293689" y="13494"/>
                  </a:cubicBezTo>
                  <a:cubicBezTo>
                    <a:pt x="294747" y="20902"/>
                    <a:pt x="319089" y="94986"/>
                    <a:pt x="319089" y="99219"/>
                  </a:cubicBezTo>
                  <a:cubicBezTo>
                    <a:pt x="319089" y="103452"/>
                    <a:pt x="305331" y="55298"/>
                    <a:pt x="293689" y="38894"/>
                  </a:cubicBezTo>
                  <a:cubicBezTo>
                    <a:pt x="282047" y="22490"/>
                    <a:pt x="269876" y="-5027"/>
                    <a:pt x="249239" y="794"/>
                  </a:cubicBezTo>
                  <a:cubicBezTo>
                    <a:pt x="228602" y="6615"/>
                    <a:pt x="179389" y="70644"/>
                    <a:pt x="169864" y="73819"/>
                  </a:cubicBezTo>
                  <a:cubicBezTo>
                    <a:pt x="160339" y="76994"/>
                    <a:pt x="204260" y="16669"/>
                    <a:pt x="192089" y="19844"/>
                  </a:cubicBezTo>
                  <a:cubicBezTo>
                    <a:pt x="179918" y="23019"/>
                    <a:pt x="96839" y="92869"/>
                    <a:pt x="96839" y="92869"/>
                  </a:cubicBezTo>
                  <a:cubicBezTo>
                    <a:pt x="82552" y="101865"/>
                    <a:pt x="119064" y="57415"/>
                    <a:pt x="106364" y="73819"/>
                  </a:cubicBezTo>
                  <a:cubicBezTo>
                    <a:pt x="93664" y="90223"/>
                    <a:pt x="-14286" y="190236"/>
                    <a:pt x="1589" y="181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B48A576A-4C59-833E-743E-3575D7DBD6CD}"/>
                </a:ext>
              </a:extLst>
            </p:cNvPr>
            <p:cNvSpPr/>
            <p:nvPr/>
          </p:nvSpPr>
          <p:spPr>
            <a:xfrm>
              <a:off x="4657716" y="3141847"/>
              <a:ext cx="466613" cy="208231"/>
            </a:xfrm>
            <a:custGeom>
              <a:avLst/>
              <a:gdLst>
                <a:gd name="connsiteX0" fmla="*/ 9 w 466613"/>
                <a:gd name="connsiteY0" fmla="*/ 61728 h 208231"/>
                <a:gd name="connsiteX1" fmla="*/ 114309 w 466613"/>
                <a:gd name="connsiteY1" fmla="*/ 23628 h 208231"/>
                <a:gd name="connsiteX2" fmla="*/ 174634 w 466613"/>
                <a:gd name="connsiteY2" fmla="*/ 42678 h 208231"/>
                <a:gd name="connsiteX3" fmla="*/ 152409 w 466613"/>
                <a:gd name="connsiteY3" fmla="*/ 10928 h 208231"/>
                <a:gd name="connsiteX4" fmla="*/ 298459 w 466613"/>
                <a:gd name="connsiteY4" fmla="*/ 99828 h 208231"/>
                <a:gd name="connsiteX5" fmla="*/ 292109 w 466613"/>
                <a:gd name="connsiteY5" fmla="*/ 87128 h 208231"/>
                <a:gd name="connsiteX6" fmla="*/ 419109 w 466613"/>
                <a:gd name="connsiteY6" fmla="*/ 163328 h 208231"/>
                <a:gd name="connsiteX7" fmla="*/ 377834 w 466613"/>
                <a:gd name="connsiteY7" fmla="*/ 131578 h 208231"/>
                <a:gd name="connsiteX8" fmla="*/ 463559 w 466613"/>
                <a:gd name="connsiteY8" fmla="*/ 207778 h 208231"/>
                <a:gd name="connsiteX9" fmla="*/ 438159 w 466613"/>
                <a:gd name="connsiteY9" fmla="*/ 160153 h 208231"/>
                <a:gd name="connsiteX10" fmla="*/ 349259 w 466613"/>
                <a:gd name="connsiteY10" fmla="*/ 96653 h 208231"/>
                <a:gd name="connsiteX11" fmla="*/ 146059 w 466613"/>
                <a:gd name="connsiteY11" fmla="*/ 7753 h 208231"/>
                <a:gd name="connsiteX12" fmla="*/ 130184 w 466613"/>
                <a:gd name="connsiteY12" fmla="*/ 4578 h 208231"/>
                <a:gd name="connsiteX13" fmla="*/ 120659 w 466613"/>
                <a:gd name="connsiteY13" fmla="*/ 4578 h 208231"/>
                <a:gd name="connsiteX14" fmla="*/ 9 w 466613"/>
                <a:gd name="connsiteY14" fmla="*/ 61728 h 2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613" h="208231">
                  <a:moveTo>
                    <a:pt x="9" y="61728"/>
                  </a:moveTo>
                  <a:cubicBezTo>
                    <a:pt x="-1049" y="64903"/>
                    <a:pt x="85205" y="26803"/>
                    <a:pt x="114309" y="23628"/>
                  </a:cubicBezTo>
                  <a:cubicBezTo>
                    <a:pt x="143413" y="20453"/>
                    <a:pt x="168284" y="44795"/>
                    <a:pt x="174634" y="42678"/>
                  </a:cubicBezTo>
                  <a:cubicBezTo>
                    <a:pt x="180984" y="40561"/>
                    <a:pt x="131772" y="1403"/>
                    <a:pt x="152409" y="10928"/>
                  </a:cubicBezTo>
                  <a:cubicBezTo>
                    <a:pt x="173046" y="20453"/>
                    <a:pt x="298459" y="99828"/>
                    <a:pt x="298459" y="99828"/>
                  </a:cubicBezTo>
                  <a:cubicBezTo>
                    <a:pt x="321742" y="112528"/>
                    <a:pt x="272001" y="76545"/>
                    <a:pt x="292109" y="87128"/>
                  </a:cubicBezTo>
                  <a:cubicBezTo>
                    <a:pt x="312217" y="97711"/>
                    <a:pt x="404822" y="155920"/>
                    <a:pt x="419109" y="163328"/>
                  </a:cubicBezTo>
                  <a:cubicBezTo>
                    <a:pt x="433396" y="170736"/>
                    <a:pt x="370426" y="124170"/>
                    <a:pt x="377834" y="131578"/>
                  </a:cubicBezTo>
                  <a:cubicBezTo>
                    <a:pt x="385242" y="138986"/>
                    <a:pt x="453505" y="203016"/>
                    <a:pt x="463559" y="207778"/>
                  </a:cubicBezTo>
                  <a:cubicBezTo>
                    <a:pt x="473613" y="212541"/>
                    <a:pt x="457209" y="178674"/>
                    <a:pt x="438159" y="160153"/>
                  </a:cubicBezTo>
                  <a:cubicBezTo>
                    <a:pt x="419109" y="141632"/>
                    <a:pt x="397942" y="122053"/>
                    <a:pt x="349259" y="96653"/>
                  </a:cubicBezTo>
                  <a:cubicBezTo>
                    <a:pt x="300576" y="71253"/>
                    <a:pt x="182571" y="23099"/>
                    <a:pt x="146059" y="7753"/>
                  </a:cubicBezTo>
                  <a:cubicBezTo>
                    <a:pt x="109547" y="-7593"/>
                    <a:pt x="130184" y="4578"/>
                    <a:pt x="130184" y="4578"/>
                  </a:cubicBezTo>
                  <a:cubicBezTo>
                    <a:pt x="125951" y="4049"/>
                    <a:pt x="135476" y="-3360"/>
                    <a:pt x="120659" y="4578"/>
                  </a:cubicBezTo>
                  <a:cubicBezTo>
                    <a:pt x="105842" y="12515"/>
                    <a:pt x="1067" y="58553"/>
                    <a:pt x="9" y="61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F8A9C441-0202-651B-C7E6-4BBE8C9F8306}"/>
                </a:ext>
              </a:extLst>
            </p:cNvPr>
            <p:cNvSpPr/>
            <p:nvPr/>
          </p:nvSpPr>
          <p:spPr>
            <a:xfrm>
              <a:off x="4381423" y="3232018"/>
              <a:ext cx="314547" cy="193812"/>
            </a:xfrm>
            <a:custGeom>
              <a:avLst/>
              <a:gdLst>
                <a:gd name="connsiteX0" fmla="*/ 77 w 314547"/>
                <a:gd name="connsiteY0" fmla="*/ 193807 h 193812"/>
                <a:gd name="connsiteX1" fmla="*/ 193752 w 314547"/>
                <a:gd name="connsiteY1" fmla="*/ 25532 h 193812"/>
                <a:gd name="connsiteX2" fmla="*/ 162002 w 314547"/>
                <a:gd name="connsiteY2" fmla="*/ 73157 h 193812"/>
                <a:gd name="connsiteX3" fmla="*/ 285827 w 314547"/>
                <a:gd name="connsiteY3" fmla="*/ 132 h 193812"/>
                <a:gd name="connsiteX4" fmla="*/ 314402 w 314547"/>
                <a:gd name="connsiteY4" fmla="*/ 54107 h 193812"/>
                <a:gd name="connsiteX5" fmla="*/ 279477 w 314547"/>
                <a:gd name="connsiteY5" fmla="*/ 12832 h 193812"/>
                <a:gd name="connsiteX6" fmla="*/ 219152 w 314547"/>
                <a:gd name="connsiteY6" fmla="*/ 19182 h 193812"/>
                <a:gd name="connsiteX7" fmla="*/ 77 w 314547"/>
                <a:gd name="connsiteY7" fmla="*/ 193807 h 1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547" h="193812">
                  <a:moveTo>
                    <a:pt x="77" y="193807"/>
                  </a:moveTo>
                  <a:cubicBezTo>
                    <a:pt x="-4156" y="194865"/>
                    <a:pt x="166765" y="45640"/>
                    <a:pt x="193752" y="25532"/>
                  </a:cubicBezTo>
                  <a:cubicBezTo>
                    <a:pt x="220740" y="5424"/>
                    <a:pt x="146656" y="77390"/>
                    <a:pt x="162002" y="73157"/>
                  </a:cubicBezTo>
                  <a:cubicBezTo>
                    <a:pt x="177348" y="68924"/>
                    <a:pt x="260427" y="3307"/>
                    <a:pt x="285827" y="132"/>
                  </a:cubicBezTo>
                  <a:cubicBezTo>
                    <a:pt x="311227" y="-3043"/>
                    <a:pt x="315460" y="51990"/>
                    <a:pt x="314402" y="54107"/>
                  </a:cubicBezTo>
                  <a:cubicBezTo>
                    <a:pt x="313344" y="56224"/>
                    <a:pt x="295352" y="18653"/>
                    <a:pt x="279477" y="12832"/>
                  </a:cubicBezTo>
                  <a:cubicBezTo>
                    <a:pt x="263602" y="7011"/>
                    <a:pt x="260427" y="-6747"/>
                    <a:pt x="219152" y="19182"/>
                  </a:cubicBezTo>
                  <a:cubicBezTo>
                    <a:pt x="177877" y="45111"/>
                    <a:pt x="4310" y="192749"/>
                    <a:pt x="77" y="1938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B403C43B-37C3-0717-D924-8129F0A09658}"/>
                </a:ext>
              </a:extLst>
            </p:cNvPr>
            <p:cNvSpPr/>
            <p:nvPr/>
          </p:nvSpPr>
          <p:spPr>
            <a:xfrm>
              <a:off x="4686178" y="3217592"/>
              <a:ext cx="245258" cy="93957"/>
            </a:xfrm>
            <a:custGeom>
              <a:avLst/>
              <a:gdLst>
                <a:gd name="connsiteX0" fmla="*/ 122 w 245258"/>
                <a:gd name="connsiteY0" fmla="*/ 93933 h 93957"/>
                <a:gd name="connsiteX1" fmla="*/ 76322 w 245258"/>
                <a:gd name="connsiteY1" fmla="*/ 11383 h 93957"/>
                <a:gd name="connsiteX2" fmla="*/ 120772 w 245258"/>
                <a:gd name="connsiteY2" fmla="*/ 52658 h 93957"/>
                <a:gd name="connsiteX3" fmla="*/ 114422 w 245258"/>
                <a:gd name="connsiteY3" fmla="*/ 24083 h 93957"/>
                <a:gd name="connsiteX4" fmla="*/ 244597 w 245258"/>
                <a:gd name="connsiteY4" fmla="*/ 49483 h 93957"/>
                <a:gd name="connsiteX5" fmla="*/ 162047 w 245258"/>
                <a:gd name="connsiteY5" fmla="*/ 24083 h 93957"/>
                <a:gd name="connsiteX6" fmla="*/ 95372 w 245258"/>
                <a:gd name="connsiteY6" fmla="*/ 1858 h 93957"/>
                <a:gd name="connsiteX7" fmla="*/ 122 w 245258"/>
                <a:gd name="connsiteY7" fmla="*/ 93933 h 9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258" h="93957">
                  <a:moveTo>
                    <a:pt x="122" y="93933"/>
                  </a:moveTo>
                  <a:cubicBezTo>
                    <a:pt x="-3053" y="95520"/>
                    <a:pt x="56214" y="18262"/>
                    <a:pt x="76322" y="11383"/>
                  </a:cubicBezTo>
                  <a:cubicBezTo>
                    <a:pt x="96430" y="4504"/>
                    <a:pt x="114422" y="50541"/>
                    <a:pt x="120772" y="52658"/>
                  </a:cubicBezTo>
                  <a:cubicBezTo>
                    <a:pt x="127122" y="54775"/>
                    <a:pt x="93785" y="24612"/>
                    <a:pt x="114422" y="24083"/>
                  </a:cubicBezTo>
                  <a:cubicBezTo>
                    <a:pt x="135059" y="23554"/>
                    <a:pt x="236660" y="49483"/>
                    <a:pt x="244597" y="49483"/>
                  </a:cubicBezTo>
                  <a:cubicBezTo>
                    <a:pt x="252534" y="49483"/>
                    <a:pt x="186918" y="32020"/>
                    <a:pt x="162047" y="24083"/>
                  </a:cubicBezTo>
                  <a:cubicBezTo>
                    <a:pt x="137176" y="16146"/>
                    <a:pt x="120772" y="-6609"/>
                    <a:pt x="95372" y="1858"/>
                  </a:cubicBezTo>
                  <a:cubicBezTo>
                    <a:pt x="69972" y="10325"/>
                    <a:pt x="3297" y="92346"/>
                    <a:pt x="122" y="93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28E7B364-6FF8-AF24-A9B3-0FE34F72E6A7}"/>
                </a:ext>
              </a:extLst>
            </p:cNvPr>
            <p:cNvSpPr/>
            <p:nvPr/>
          </p:nvSpPr>
          <p:spPr>
            <a:xfrm>
              <a:off x="4712522" y="3262089"/>
              <a:ext cx="361349" cy="59003"/>
            </a:xfrm>
            <a:custGeom>
              <a:avLst/>
              <a:gdLst>
                <a:gd name="connsiteX0" fmla="*/ 2353 w 361349"/>
                <a:gd name="connsiteY0" fmla="*/ 11336 h 59003"/>
                <a:gd name="connsiteX1" fmla="*/ 161103 w 361349"/>
                <a:gd name="connsiteY1" fmla="*/ 1811 h 59003"/>
                <a:gd name="connsiteX2" fmla="*/ 294453 w 361349"/>
                <a:gd name="connsiteY2" fmla="*/ 52611 h 59003"/>
                <a:gd name="connsiteX3" fmla="*/ 221428 w 361349"/>
                <a:gd name="connsiteY3" fmla="*/ 39911 h 59003"/>
                <a:gd name="connsiteX4" fmla="*/ 361128 w 361349"/>
                <a:gd name="connsiteY4" fmla="*/ 58961 h 59003"/>
                <a:gd name="connsiteX5" fmla="*/ 256353 w 361349"/>
                <a:gd name="connsiteY5" fmla="*/ 33561 h 59003"/>
                <a:gd name="connsiteX6" fmla="*/ 148403 w 361349"/>
                <a:gd name="connsiteY6" fmla="*/ 8161 h 59003"/>
                <a:gd name="connsiteX7" fmla="*/ 69028 w 361349"/>
                <a:gd name="connsiteY7" fmla="*/ 11336 h 59003"/>
                <a:gd name="connsiteX8" fmla="*/ 2353 w 361349"/>
                <a:gd name="connsiteY8" fmla="*/ 11336 h 5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349" h="59003">
                  <a:moveTo>
                    <a:pt x="2353" y="11336"/>
                  </a:moveTo>
                  <a:cubicBezTo>
                    <a:pt x="17699" y="9748"/>
                    <a:pt x="112420" y="-5068"/>
                    <a:pt x="161103" y="1811"/>
                  </a:cubicBezTo>
                  <a:cubicBezTo>
                    <a:pt x="209786" y="8690"/>
                    <a:pt x="284399" y="46261"/>
                    <a:pt x="294453" y="52611"/>
                  </a:cubicBezTo>
                  <a:cubicBezTo>
                    <a:pt x="304507" y="58961"/>
                    <a:pt x="210316" y="38853"/>
                    <a:pt x="221428" y="39911"/>
                  </a:cubicBezTo>
                  <a:cubicBezTo>
                    <a:pt x="232540" y="40969"/>
                    <a:pt x="355307" y="60019"/>
                    <a:pt x="361128" y="58961"/>
                  </a:cubicBezTo>
                  <a:cubicBezTo>
                    <a:pt x="366949" y="57903"/>
                    <a:pt x="256353" y="33561"/>
                    <a:pt x="256353" y="33561"/>
                  </a:cubicBezTo>
                  <a:cubicBezTo>
                    <a:pt x="220899" y="25094"/>
                    <a:pt x="179624" y="11865"/>
                    <a:pt x="148403" y="8161"/>
                  </a:cubicBezTo>
                  <a:cubicBezTo>
                    <a:pt x="117182" y="4457"/>
                    <a:pt x="87020" y="9748"/>
                    <a:pt x="69028" y="11336"/>
                  </a:cubicBezTo>
                  <a:cubicBezTo>
                    <a:pt x="51036" y="12924"/>
                    <a:pt x="-12993" y="12924"/>
                    <a:pt x="2353" y="11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AD47B2CB-859F-B621-13DD-5384DB54E880}"/>
                </a:ext>
              </a:extLst>
            </p:cNvPr>
            <p:cNvSpPr/>
            <p:nvPr/>
          </p:nvSpPr>
          <p:spPr>
            <a:xfrm>
              <a:off x="4368781" y="3392745"/>
              <a:ext cx="363355" cy="121988"/>
            </a:xfrm>
            <a:custGeom>
              <a:avLst/>
              <a:gdLst>
                <a:gd name="connsiteX0" fmla="*/ 19 w 363355"/>
                <a:gd name="connsiteY0" fmla="*/ 71180 h 121988"/>
                <a:gd name="connsiteX1" fmla="*/ 298469 w 363355"/>
                <a:gd name="connsiteY1" fmla="*/ 1330 h 121988"/>
                <a:gd name="connsiteX2" fmla="*/ 346094 w 363355"/>
                <a:gd name="connsiteY2" fmla="*/ 23555 h 121988"/>
                <a:gd name="connsiteX3" fmla="*/ 339744 w 363355"/>
                <a:gd name="connsiteY3" fmla="*/ 17205 h 121988"/>
                <a:gd name="connsiteX4" fmla="*/ 314344 w 363355"/>
                <a:gd name="connsiteY4" fmla="*/ 77530 h 121988"/>
                <a:gd name="connsiteX5" fmla="*/ 358794 w 363355"/>
                <a:gd name="connsiteY5" fmla="*/ 121980 h 121988"/>
                <a:gd name="connsiteX6" fmla="*/ 320694 w 363355"/>
                <a:gd name="connsiteY6" fmla="*/ 80705 h 121988"/>
                <a:gd name="connsiteX7" fmla="*/ 355619 w 363355"/>
                <a:gd name="connsiteY7" fmla="*/ 17205 h 121988"/>
                <a:gd name="connsiteX8" fmla="*/ 142894 w 363355"/>
                <a:gd name="connsiteY8" fmla="*/ 36255 h 121988"/>
                <a:gd name="connsiteX9" fmla="*/ 282594 w 363355"/>
                <a:gd name="connsiteY9" fmla="*/ 14030 h 121988"/>
                <a:gd name="connsiteX10" fmla="*/ 19 w 363355"/>
                <a:gd name="connsiteY10" fmla="*/ 71180 h 1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355" h="121988">
                  <a:moveTo>
                    <a:pt x="19" y="71180"/>
                  </a:moveTo>
                  <a:cubicBezTo>
                    <a:pt x="2665" y="69063"/>
                    <a:pt x="240790" y="9267"/>
                    <a:pt x="298469" y="1330"/>
                  </a:cubicBezTo>
                  <a:cubicBezTo>
                    <a:pt x="356148" y="-6608"/>
                    <a:pt x="346094" y="23555"/>
                    <a:pt x="346094" y="23555"/>
                  </a:cubicBezTo>
                  <a:cubicBezTo>
                    <a:pt x="352973" y="26201"/>
                    <a:pt x="345036" y="8209"/>
                    <a:pt x="339744" y="17205"/>
                  </a:cubicBezTo>
                  <a:cubicBezTo>
                    <a:pt x="334452" y="26201"/>
                    <a:pt x="311169" y="60067"/>
                    <a:pt x="314344" y="77530"/>
                  </a:cubicBezTo>
                  <a:cubicBezTo>
                    <a:pt x="317519" y="94993"/>
                    <a:pt x="357736" y="121451"/>
                    <a:pt x="358794" y="121980"/>
                  </a:cubicBezTo>
                  <a:cubicBezTo>
                    <a:pt x="359852" y="122509"/>
                    <a:pt x="321223" y="98167"/>
                    <a:pt x="320694" y="80705"/>
                  </a:cubicBezTo>
                  <a:cubicBezTo>
                    <a:pt x="320165" y="63243"/>
                    <a:pt x="385252" y="24613"/>
                    <a:pt x="355619" y="17205"/>
                  </a:cubicBezTo>
                  <a:cubicBezTo>
                    <a:pt x="325986" y="9797"/>
                    <a:pt x="155065" y="36784"/>
                    <a:pt x="142894" y="36255"/>
                  </a:cubicBezTo>
                  <a:cubicBezTo>
                    <a:pt x="130723" y="35726"/>
                    <a:pt x="300056" y="6622"/>
                    <a:pt x="282594" y="14030"/>
                  </a:cubicBezTo>
                  <a:cubicBezTo>
                    <a:pt x="265132" y="21438"/>
                    <a:pt x="-2627" y="73297"/>
                    <a:pt x="19" y="71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A8CE8C8-7397-9A06-9A12-5FA1676D0B3F}"/>
                </a:ext>
              </a:extLst>
            </p:cNvPr>
            <p:cNvSpPr/>
            <p:nvPr/>
          </p:nvSpPr>
          <p:spPr>
            <a:xfrm>
              <a:off x="4692619" y="3368601"/>
              <a:ext cx="436960" cy="136599"/>
            </a:xfrm>
            <a:custGeom>
              <a:avLst/>
              <a:gdLst>
                <a:gd name="connsiteX0" fmla="*/ 31 w 436960"/>
                <a:gd name="connsiteY0" fmla="*/ 136599 h 136599"/>
                <a:gd name="connsiteX1" fmla="*/ 130206 w 436960"/>
                <a:gd name="connsiteY1" fmla="*/ 34999 h 136599"/>
                <a:gd name="connsiteX2" fmla="*/ 47656 w 436960"/>
                <a:gd name="connsiteY2" fmla="*/ 73099 h 136599"/>
                <a:gd name="connsiteX3" fmla="*/ 85756 w 436960"/>
                <a:gd name="connsiteY3" fmla="*/ 34999 h 136599"/>
                <a:gd name="connsiteX4" fmla="*/ 263556 w 436960"/>
                <a:gd name="connsiteY4" fmla="*/ 28649 h 136599"/>
                <a:gd name="connsiteX5" fmla="*/ 149256 w 436960"/>
                <a:gd name="connsiteY5" fmla="*/ 15949 h 136599"/>
                <a:gd name="connsiteX6" fmla="*/ 435006 w 436960"/>
                <a:gd name="connsiteY6" fmla="*/ 74 h 136599"/>
                <a:gd name="connsiteX7" fmla="*/ 282606 w 436960"/>
                <a:gd name="connsiteY7" fmla="*/ 9599 h 136599"/>
                <a:gd name="connsiteX8" fmla="*/ 104806 w 436960"/>
                <a:gd name="connsiteY8" fmla="*/ 19124 h 136599"/>
                <a:gd name="connsiteX9" fmla="*/ 117506 w 436960"/>
                <a:gd name="connsiteY9" fmla="*/ 34999 h 136599"/>
                <a:gd name="connsiteX10" fmla="*/ 31 w 436960"/>
                <a:gd name="connsiteY10" fmla="*/ 136599 h 13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960" h="136599">
                  <a:moveTo>
                    <a:pt x="31" y="136599"/>
                  </a:moveTo>
                  <a:cubicBezTo>
                    <a:pt x="2148" y="136599"/>
                    <a:pt x="122269" y="45582"/>
                    <a:pt x="130206" y="34999"/>
                  </a:cubicBezTo>
                  <a:cubicBezTo>
                    <a:pt x="138143" y="24416"/>
                    <a:pt x="55064" y="73099"/>
                    <a:pt x="47656" y="73099"/>
                  </a:cubicBezTo>
                  <a:cubicBezTo>
                    <a:pt x="40248" y="73099"/>
                    <a:pt x="49773" y="42407"/>
                    <a:pt x="85756" y="34999"/>
                  </a:cubicBezTo>
                  <a:cubicBezTo>
                    <a:pt x="121739" y="27591"/>
                    <a:pt x="252973" y="31824"/>
                    <a:pt x="263556" y="28649"/>
                  </a:cubicBezTo>
                  <a:cubicBezTo>
                    <a:pt x="274139" y="25474"/>
                    <a:pt x="120681" y="20711"/>
                    <a:pt x="149256" y="15949"/>
                  </a:cubicBezTo>
                  <a:cubicBezTo>
                    <a:pt x="177831" y="11187"/>
                    <a:pt x="412781" y="1132"/>
                    <a:pt x="435006" y="74"/>
                  </a:cubicBezTo>
                  <a:cubicBezTo>
                    <a:pt x="457231" y="-984"/>
                    <a:pt x="282606" y="9599"/>
                    <a:pt x="282606" y="9599"/>
                  </a:cubicBezTo>
                  <a:cubicBezTo>
                    <a:pt x="227573" y="12774"/>
                    <a:pt x="132323" y="14891"/>
                    <a:pt x="104806" y="19124"/>
                  </a:cubicBezTo>
                  <a:cubicBezTo>
                    <a:pt x="77289" y="23357"/>
                    <a:pt x="131794" y="21770"/>
                    <a:pt x="117506" y="34999"/>
                  </a:cubicBezTo>
                  <a:cubicBezTo>
                    <a:pt x="103219" y="48228"/>
                    <a:pt x="-2086" y="136599"/>
                    <a:pt x="31" y="136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65EA6BC7-169D-F1FD-3B95-1CAE7297A68F}"/>
                </a:ext>
              </a:extLst>
            </p:cNvPr>
            <p:cNvSpPr/>
            <p:nvPr/>
          </p:nvSpPr>
          <p:spPr>
            <a:xfrm>
              <a:off x="4409749" y="3451216"/>
              <a:ext cx="298790" cy="101642"/>
            </a:xfrm>
            <a:custGeom>
              <a:avLst/>
              <a:gdLst>
                <a:gd name="connsiteX0" fmla="*/ 326 w 298790"/>
                <a:gd name="connsiteY0" fmla="*/ 47634 h 101642"/>
                <a:gd name="connsiteX1" fmla="*/ 140026 w 298790"/>
                <a:gd name="connsiteY1" fmla="*/ 28584 h 101642"/>
                <a:gd name="connsiteX2" fmla="*/ 257501 w 298790"/>
                <a:gd name="connsiteY2" fmla="*/ 73034 h 101642"/>
                <a:gd name="connsiteX3" fmla="*/ 213051 w 298790"/>
                <a:gd name="connsiteY3" fmla="*/ 22234 h 101642"/>
                <a:gd name="connsiteX4" fmla="*/ 298776 w 298790"/>
                <a:gd name="connsiteY4" fmla="*/ 101609 h 101642"/>
                <a:gd name="connsiteX5" fmla="*/ 219401 w 298790"/>
                <a:gd name="connsiteY5" fmla="*/ 31759 h 101642"/>
                <a:gd name="connsiteX6" fmla="*/ 165426 w 298790"/>
                <a:gd name="connsiteY6" fmla="*/ 9 h 101642"/>
                <a:gd name="connsiteX7" fmla="*/ 181301 w 298790"/>
                <a:gd name="connsiteY7" fmla="*/ 28584 h 101642"/>
                <a:gd name="connsiteX8" fmla="*/ 326 w 298790"/>
                <a:gd name="connsiteY8" fmla="*/ 47634 h 10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90" h="101642">
                  <a:moveTo>
                    <a:pt x="326" y="47634"/>
                  </a:moveTo>
                  <a:cubicBezTo>
                    <a:pt x="-6553" y="47634"/>
                    <a:pt x="97164" y="24351"/>
                    <a:pt x="140026" y="28584"/>
                  </a:cubicBezTo>
                  <a:cubicBezTo>
                    <a:pt x="182889" y="32817"/>
                    <a:pt x="245330" y="74092"/>
                    <a:pt x="257501" y="73034"/>
                  </a:cubicBezTo>
                  <a:cubicBezTo>
                    <a:pt x="269672" y="71976"/>
                    <a:pt x="206172" y="17472"/>
                    <a:pt x="213051" y="22234"/>
                  </a:cubicBezTo>
                  <a:cubicBezTo>
                    <a:pt x="219930" y="26996"/>
                    <a:pt x="297718" y="100021"/>
                    <a:pt x="298776" y="101609"/>
                  </a:cubicBezTo>
                  <a:cubicBezTo>
                    <a:pt x="299834" y="103197"/>
                    <a:pt x="241626" y="48692"/>
                    <a:pt x="219401" y="31759"/>
                  </a:cubicBezTo>
                  <a:cubicBezTo>
                    <a:pt x="197176" y="14826"/>
                    <a:pt x="171776" y="538"/>
                    <a:pt x="165426" y="9"/>
                  </a:cubicBezTo>
                  <a:cubicBezTo>
                    <a:pt x="159076" y="-520"/>
                    <a:pt x="202997" y="21176"/>
                    <a:pt x="181301" y="28584"/>
                  </a:cubicBezTo>
                  <a:cubicBezTo>
                    <a:pt x="159605" y="35992"/>
                    <a:pt x="7205" y="47634"/>
                    <a:pt x="326" y="47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B373AA9F-F3B5-132D-E6DE-927778A9A1CB}"/>
                </a:ext>
              </a:extLst>
            </p:cNvPr>
            <p:cNvSpPr/>
            <p:nvPr/>
          </p:nvSpPr>
          <p:spPr>
            <a:xfrm>
              <a:off x="4702110" y="3381349"/>
              <a:ext cx="438946" cy="152536"/>
            </a:xfrm>
            <a:custGeom>
              <a:avLst/>
              <a:gdLst>
                <a:gd name="connsiteX0" fmla="*/ 65 w 438946"/>
                <a:gd name="connsiteY0" fmla="*/ 152426 h 152536"/>
                <a:gd name="connsiteX1" fmla="*/ 171515 w 438946"/>
                <a:gd name="connsiteY1" fmla="*/ 57176 h 152536"/>
                <a:gd name="connsiteX2" fmla="*/ 123890 w 438946"/>
                <a:gd name="connsiteY2" fmla="*/ 101626 h 152536"/>
                <a:gd name="connsiteX3" fmla="*/ 206440 w 438946"/>
                <a:gd name="connsiteY3" fmla="*/ 60351 h 152536"/>
                <a:gd name="connsiteX4" fmla="*/ 139765 w 438946"/>
                <a:gd name="connsiteY4" fmla="*/ 146076 h 152536"/>
                <a:gd name="connsiteX5" fmla="*/ 254065 w 438946"/>
                <a:gd name="connsiteY5" fmla="*/ 69876 h 152536"/>
                <a:gd name="connsiteX6" fmla="*/ 225490 w 438946"/>
                <a:gd name="connsiteY6" fmla="*/ 44476 h 152536"/>
                <a:gd name="connsiteX7" fmla="*/ 438215 w 438946"/>
                <a:gd name="connsiteY7" fmla="*/ 26 h 152536"/>
                <a:gd name="connsiteX8" fmla="*/ 292165 w 438946"/>
                <a:gd name="connsiteY8" fmla="*/ 38126 h 152536"/>
                <a:gd name="connsiteX9" fmla="*/ 206440 w 438946"/>
                <a:gd name="connsiteY9" fmla="*/ 50826 h 152536"/>
                <a:gd name="connsiteX10" fmla="*/ 203265 w 438946"/>
                <a:gd name="connsiteY10" fmla="*/ 88926 h 152536"/>
                <a:gd name="connsiteX11" fmla="*/ 177865 w 438946"/>
                <a:gd name="connsiteY11" fmla="*/ 117501 h 152536"/>
                <a:gd name="connsiteX12" fmla="*/ 193740 w 438946"/>
                <a:gd name="connsiteY12" fmla="*/ 34951 h 152536"/>
                <a:gd name="connsiteX13" fmla="*/ 65 w 438946"/>
                <a:gd name="connsiteY13" fmla="*/ 152426 h 15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946" h="152536">
                  <a:moveTo>
                    <a:pt x="65" y="152426"/>
                  </a:moveTo>
                  <a:cubicBezTo>
                    <a:pt x="-3639" y="156130"/>
                    <a:pt x="150877" y="65643"/>
                    <a:pt x="171515" y="57176"/>
                  </a:cubicBezTo>
                  <a:cubicBezTo>
                    <a:pt x="192153" y="48709"/>
                    <a:pt x="118069" y="101097"/>
                    <a:pt x="123890" y="101626"/>
                  </a:cubicBezTo>
                  <a:cubicBezTo>
                    <a:pt x="129711" y="102155"/>
                    <a:pt x="203794" y="52943"/>
                    <a:pt x="206440" y="60351"/>
                  </a:cubicBezTo>
                  <a:cubicBezTo>
                    <a:pt x="209086" y="67759"/>
                    <a:pt x="131827" y="144488"/>
                    <a:pt x="139765" y="146076"/>
                  </a:cubicBezTo>
                  <a:cubicBezTo>
                    <a:pt x="147703" y="147664"/>
                    <a:pt x="239778" y="86809"/>
                    <a:pt x="254065" y="69876"/>
                  </a:cubicBezTo>
                  <a:cubicBezTo>
                    <a:pt x="268352" y="52943"/>
                    <a:pt x="194798" y="56118"/>
                    <a:pt x="225490" y="44476"/>
                  </a:cubicBezTo>
                  <a:cubicBezTo>
                    <a:pt x="256182" y="32834"/>
                    <a:pt x="427103" y="1084"/>
                    <a:pt x="438215" y="26"/>
                  </a:cubicBezTo>
                  <a:cubicBezTo>
                    <a:pt x="449327" y="-1032"/>
                    <a:pt x="330794" y="29659"/>
                    <a:pt x="292165" y="38126"/>
                  </a:cubicBezTo>
                  <a:cubicBezTo>
                    <a:pt x="253536" y="46593"/>
                    <a:pt x="221257" y="42359"/>
                    <a:pt x="206440" y="50826"/>
                  </a:cubicBezTo>
                  <a:cubicBezTo>
                    <a:pt x="191623" y="59293"/>
                    <a:pt x="208027" y="77814"/>
                    <a:pt x="203265" y="88926"/>
                  </a:cubicBezTo>
                  <a:cubicBezTo>
                    <a:pt x="198503" y="100038"/>
                    <a:pt x="179452" y="126497"/>
                    <a:pt x="177865" y="117501"/>
                  </a:cubicBezTo>
                  <a:cubicBezTo>
                    <a:pt x="176278" y="108505"/>
                    <a:pt x="218082" y="31776"/>
                    <a:pt x="193740" y="34951"/>
                  </a:cubicBezTo>
                  <a:cubicBezTo>
                    <a:pt x="169398" y="38126"/>
                    <a:pt x="3769" y="148722"/>
                    <a:pt x="65" y="152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7C0AFF06-4F4C-635A-A56A-07BDE586F3CC}"/>
                </a:ext>
              </a:extLst>
            </p:cNvPr>
            <p:cNvSpPr/>
            <p:nvPr/>
          </p:nvSpPr>
          <p:spPr>
            <a:xfrm>
              <a:off x="4278677" y="842732"/>
              <a:ext cx="484689" cy="275294"/>
            </a:xfrm>
            <a:custGeom>
              <a:avLst/>
              <a:gdLst>
                <a:gd name="connsiteX0" fmla="*/ 1223 w 484689"/>
                <a:gd name="connsiteY0" fmla="*/ 274868 h 275294"/>
                <a:gd name="connsiteX1" fmla="*/ 271098 w 484689"/>
                <a:gd name="connsiteY1" fmla="*/ 74843 h 275294"/>
                <a:gd name="connsiteX2" fmla="*/ 191723 w 484689"/>
                <a:gd name="connsiteY2" fmla="*/ 128818 h 275294"/>
                <a:gd name="connsiteX3" fmla="*/ 477473 w 484689"/>
                <a:gd name="connsiteY3" fmla="*/ 1818 h 275294"/>
                <a:gd name="connsiteX4" fmla="*/ 385398 w 484689"/>
                <a:gd name="connsiteY4" fmla="*/ 55793 h 275294"/>
                <a:gd name="connsiteX5" fmla="*/ 236173 w 484689"/>
                <a:gd name="connsiteY5" fmla="*/ 84368 h 275294"/>
                <a:gd name="connsiteX6" fmla="*/ 325073 w 484689"/>
                <a:gd name="connsiteY6" fmla="*/ 39918 h 275294"/>
                <a:gd name="connsiteX7" fmla="*/ 191723 w 484689"/>
                <a:gd name="connsiteY7" fmla="*/ 128818 h 275294"/>
                <a:gd name="connsiteX8" fmla="*/ 36148 w 484689"/>
                <a:gd name="connsiteY8" fmla="*/ 170093 h 275294"/>
                <a:gd name="connsiteX9" fmla="*/ 166323 w 484689"/>
                <a:gd name="connsiteY9" fmla="*/ 128818 h 275294"/>
                <a:gd name="connsiteX10" fmla="*/ 1223 w 484689"/>
                <a:gd name="connsiteY10" fmla="*/ 274868 h 27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689" h="275294">
                  <a:moveTo>
                    <a:pt x="1223" y="274868"/>
                  </a:moveTo>
                  <a:cubicBezTo>
                    <a:pt x="18686" y="265872"/>
                    <a:pt x="239348" y="99185"/>
                    <a:pt x="271098" y="74843"/>
                  </a:cubicBezTo>
                  <a:cubicBezTo>
                    <a:pt x="302848" y="50501"/>
                    <a:pt x="157327" y="140989"/>
                    <a:pt x="191723" y="128818"/>
                  </a:cubicBezTo>
                  <a:cubicBezTo>
                    <a:pt x="226119" y="116647"/>
                    <a:pt x="445194" y="13989"/>
                    <a:pt x="477473" y="1818"/>
                  </a:cubicBezTo>
                  <a:cubicBezTo>
                    <a:pt x="509752" y="-10353"/>
                    <a:pt x="425615" y="42035"/>
                    <a:pt x="385398" y="55793"/>
                  </a:cubicBezTo>
                  <a:cubicBezTo>
                    <a:pt x="345181" y="69551"/>
                    <a:pt x="246227" y="87014"/>
                    <a:pt x="236173" y="84368"/>
                  </a:cubicBezTo>
                  <a:cubicBezTo>
                    <a:pt x="226119" y="81722"/>
                    <a:pt x="332481" y="32510"/>
                    <a:pt x="325073" y="39918"/>
                  </a:cubicBezTo>
                  <a:cubicBezTo>
                    <a:pt x="317665" y="47326"/>
                    <a:pt x="239877" y="107122"/>
                    <a:pt x="191723" y="128818"/>
                  </a:cubicBezTo>
                  <a:cubicBezTo>
                    <a:pt x="143569" y="150514"/>
                    <a:pt x="40381" y="170093"/>
                    <a:pt x="36148" y="170093"/>
                  </a:cubicBezTo>
                  <a:cubicBezTo>
                    <a:pt x="31915" y="170093"/>
                    <a:pt x="173731" y="109768"/>
                    <a:pt x="166323" y="128818"/>
                  </a:cubicBezTo>
                  <a:cubicBezTo>
                    <a:pt x="158915" y="147868"/>
                    <a:pt x="-16240" y="283864"/>
                    <a:pt x="1223" y="274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2B19F1EE-1D63-FBC1-73F9-8DC42968170F}"/>
                </a:ext>
              </a:extLst>
            </p:cNvPr>
            <p:cNvSpPr/>
            <p:nvPr/>
          </p:nvSpPr>
          <p:spPr>
            <a:xfrm>
              <a:off x="4057159" y="1187450"/>
              <a:ext cx="219566" cy="617830"/>
            </a:xfrm>
            <a:custGeom>
              <a:avLst/>
              <a:gdLst>
                <a:gd name="connsiteX0" fmla="*/ 219566 w 219566"/>
                <a:gd name="connsiteY0" fmla="*/ 0 h 617830"/>
                <a:gd name="connsiteX1" fmla="*/ 95741 w 219566"/>
                <a:gd name="connsiteY1" fmla="*/ 247650 h 617830"/>
                <a:gd name="connsiteX2" fmla="*/ 156066 w 219566"/>
                <a:gd name="connsiteY2" fmla="*/ 184150 h 617830"/>
                <a:gd name="connsiteX3" fmla="*/ 95741 w 219566"/>
                <a:gd name="connsiteY3" fmla="*/ 349250 h 617830"/>
                <a:gd name="connsiteX4" fmla="*/ 159241 w 219566"/>
                <a:gd name="connsiteY4" fmla="*/ 279400 h 617830"/>
                <a:gd name="connsiteX5" fmla="*/ 10016 w 219566"/>
                <a:gd name="connsiteY5" fmla="*/ 603250 h 617830"/>
                <a:gd name="connsiteX6" fmla="*/ 22716 w 219566"/>
                <a:gd name="connsiteY6" fmla="*/ 546100 h 617830"/>
                <a:gd name="connsiteX7" fmla="*/ 95741 w 219566"/>
                <a:gd name="connsiteY7" fmla="*/ 403225 h 617830"/>
                <a:gd name="connsiteX8" fmla="*/ 190991 w 219566"/>
                <a:gd name="connsiteY8" fmla="*/ 168275 h 617830"/>
                <a:gd name="connsiteX9" fmla="*/ 32241 w 219566"/>
                <a:gd name="connsiteY9" fmla="*/ 327025 h 617830"/>
                <a:gd name="connsiteX10" fmla="*/ 146541 w 219566"/>
                <a:gd name="connsiteY10" fmla="*/ 152400 h 617830"/>
                <a:gd name="connsiteX11" fmla="*/ 111616 w 219566"/>
                <a:gd name="connsiteY11" fmla="*/ 228600 h 617830"/>
                <a:gd name="connsiteX12" fmla="*/ 156066 w 219566"/>
                <a:gd name="connsiteY12" fmla="*/ 104775 h 617830"/>
                <a:gd name="connsiteX13" fmla="*/ 102091 w 219566"/>
                <a:gd name="connsiteY13" fmla="*/ 174625 h 617830"/>
                <a:gd name="connsiteX14" fmla="*/ 219566 w 219566"/>
                <a:gd name="connsiteY14" fmla="*/ 0 h 61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566" h="617830">
                  <a:moveTo>
                    <a:pt x="219566" y="0"/>
                  </a:moveTo>
                  <a:cubicBezTo>
                    <a:pt x="162945" y="108479"/>
                    <a:pt x="106324" y="216958"/>
                    <a:pt x="95741" y="247650"/>
                  </a:cubicBezTo>
                  <a:cubicBezTo>
                    <a:pt x="85158" y="278342"/>
                    <a:pt x="156066" y="167217"/>
                    <a:pt x="156066" y="184150"/>
                  </a:cubicBezTo>
                  <a:cubicBezTo>
                    <a:pt x="156066" y="201083"/>
                    <a:pt x="95212" y="333375"/>
                    <a:pt x="95741" y="349250"/>
                  </a:cubicBezTo>
                  <a:cubicBezTo>
                    <a:pt x="96270" y="365125"/>
                    <a:pt x="173528" y="237067"/>
                    <a:pt x="159241" y="279400"/>
                  </a:cubicBezTo>
                  <a:cubicBezTo>
                    <a:pt x="144954" y="321733"/>
                    <a:pt x="32770" y="558800"/>
                    <a:pt x="10016" y="603250"/>
                  </a:cubicBezTo>
                  <a:cubicBezTo>
                    <a:pt x="-12738" y="647700"/>
                    <a:pt x="8429" y="579437"/>
                    <a:pt x="22716" y="546100"/>
                  </a:cubicBezTo>
                  <a:cubicBezTo>
                    <a:pt x="37003" y="512763"/>
                    <a:pt x="67695" y="466196"/>
                    <a:pt x="95741" y="403225"/>
                  </a:cubicBezTo>
                  <a:cubicBezTo>
                    <a:pt x="123787" y="340254"/>
                    <a:pt x="201574" y="180975"/>
                    <a:pt x="190991" y="168275"/>
                  </a:cubicBezTo>
                  <a:cubicBezTo>
                    <a:pt x="180408" y="155575"/>
                    <a:pt x="39649" y="329671"/>
                    <a:pt x="32241" y="327025"/>
                  </a:cubicBezTo>
                  <a:cubicBezTo>
                    <a:pt x="24833" y="324379"/>
                    <a:pt x="133312" y="168804"/>
                    <a:pt x="146541" y="152400"/>
                  </a:cubicBezTo>
                  <a:cubicBezTo>
                    <a:pt x="159770" y="135996"/>
                    <a:pt x="110028" y="236538"/>
                    <a:pt x="111616" y="228600"/>
                  </a:cubicBezTo>
                  <a:cubicBezTo>
                    <a:pt x="113204" y="220662"/>
                    <a:pt x="157653" y="113771"/>
                    <a:pt x="156066" y="104775"/>
                  </a:cubicBezTo>
                  <a:cubicBezTo>
                    <a:pt x="154479" y="95779"/>
                    <a:pt x="102091" y="174625"/>
                    <a:pt x="102091" y="174625"/>
                  </a:cubicBezTo>
                  <a:lnTo>
                    <a:pt x="2195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331AFC19-C1D9-EAD9-648B-57E13B6FEC85}"/>
                </a:ext>
              </a:extLst>
            </p:cNvPr>
            <p:cNvSpPr/>
            <p:nvPr/>
          </p:nvSpPr>
          <p:spPr>
            <a:xfrm>
              <a:off x="5267533" y="961860"/>
              <a:ext cx="422662" cy="636443"/>
            </a:xfrm>
            <a:custGeom>
              <a:avLst/>
              <a:gdLst>
                <a:gd name="connsiteX0" fmla="*/ 2967 w 422662"/>
                <a:gd name="connsiteY0" fmla="*/ 111290 h 636443"/>
                <a:gd name="connsiteX1" fmla="*/ 183942 w 422662"/>
                <a:gd name="connsiteY1" fmla="*/ 324015 h 636443"/>
                <a:gd name="connsiteX2" fmla="*/ 164892 w 422662"/>
                <a:gd name="connsiteY2" fmla="*/ 247815 h 636443"/>
                <a:gd name="connsiteX3" fmla="*/ 253792 w 422662"/>
                <a:gd name="connsiteY3" fmla="*/ 428790 h 636443"/>
                <a:gd name="connsiteX4" fmla="*/ 183942 w 422662"/>
                <a:gd name="connsiteY4" fmla="*/ 400215 h 636443"/>
                <a:gd name="connsiteX5" fmla="*/ 415717 w 422662"/>
                <a:gd name="connsiteY5" fmla="*/ 631990 h 636443"/>
                <a:gd name="connsiteX6" fmla="*/ 345867 w 422662"/>
                <a:gd name="connsiteY6" fmla="*/ 539915 h 636443"/>
                <a:gd name="connsiteX7" fmla="*/ 180767 w 422662"/>
                <a:gd name="connsiteY7" fmla="*/ 381165 h 636443"/>
                <a:gd name="connsiteX8" fmla="*/ 266492 w 422662"/>
                <a:gd name="connsiteY8" fmla="*/ 422440 h 636443"/>
                <a:gd name="connsiteX9" fmla="*/ 180767 w 422662"/>
                <a:gd name="connsiteY9" fmla="*/ 314490 h 636443"/>
                <a:gd name="connsiteX10" fmla="*/ 31542 w 422662"/>
                <a:gd name="connsiteY10" fmla="*/ 165 h 636443"/>
                <a:gd name="connsiteX11" fmla="*/ 158542 w 422662"/>
                <a:gd name="connsiteY11" fmla="*/ 270040 h 636443"/>
                <a:gd name="connsiteX12" fmla="*/ 75992 w 422662"/>
                <a:gd name="connsiteY12" fmla="*/ 206540 h 636443"/>
                <a:gd name="connsiteX13" fmla="*/ 2967 w 422662"/>
                <a:gd name="connsiteY13" fmla="*/ 111290 h 6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2662" h="636443">
                  <a:moveTo>
                    <a:pt x="2967" y="111290"/>
                  </a:moveTo>
                  <a:cubicBezTo>
                    <a:pt x="20959" y="130869"/>
                    <a:pt x="156955" y="301261"/>
                    <a:pt x="183942" y="324015"/>
                  </a:cubicBezTo>
                  <a:cubicBezTo>
                    <a:pt x="210930" y="346769"/>
                    <a:pt x="153250" y="230353"/>
                    <a:pt x="164892" y="247815"/>
                  </a:cubicBezTo>
                  <a:cubicBezTo>
                    <a:pt x="176534" y="265277"/>
                    <a:pt x="250617" y="403390"/>
                    <a:pt x="253792" y="428790"/>
                  </a:cubicBezTo>
                  <a:cubicBezTo>
                    <a:pt x="256967" y="454190"/>
                    <a:pt x="156955" y="366348"/>
                    <a:pt x="183942" y="400215"/>
                  </a:cubicBezTo>
                  <a:cubicBezTo>
                    <a:pt x="210929" y="434082"/>
                    <a:pt x="388730" y="608707"/>
                    <a:pt x="415717" y="631990"/>
                  </a:cubicBezTo>
                  <a:cubicBezTo>
                    <a:pt x="442705" y="655273"/>
                    <a:pt x="385025" y="581719"/>
                    <a:pt x="345867" y="539915"/>
                  </a:cubicBezTo>
                  <a:cubicBezTo>
                    <a:pt x="306709" y="498111"/>
                    <a:pt x="193996" y="400744"/>
                    <a:pt x="180767" y="381165"/>
                  </a:cubicBezTo>
                  <a:cubicBezTo>
                    <a:pt x="167538" y="361586"/>
                    <a:pt x="266492" y="433552"/>
                    <a:pt x="266492" y="422440"/>
                  </a:cubicBezTo>
                  <a:cubicBezTo>
                    <a:pt x="266492" y="411328"/>
                    <a:pt x="219925" y="384869"/>
                    <a:pt x="180767" y="314490"/>
                  </a:cubicBezTo>
                  <a:cubicBezTo>
                    <a:pt x="141609" y="244111"/>
                    <a:pt x="35246" y="7573"/>
                    <a:pt x="31542" y="165"/>
                  </a:cubicBezTo>
                  <a:cubicBezTo>
                    <a:pt x="27838" y="-7243"/>
                    <a:pt x="151134" y="235644"/>
                    <a:pt x="158542" y="270040"/>
                  </a:cubicBezTo>
                  <a:cubicBezTo>
                    <a:pt x="165950" y="304436"/>
                    <a:pt x="98217" y="230882"/>
                    <a:pt x="75992" y="206540"/>
                  </a:cubicBezTo>
                  <a:cubicBezTo>
                    <a:pt x="53767" y="182198"/>
                    <a:pt x="-15025" y="91711"/>
                    <a:pt x="2967" y="111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B7C73C50-5C4B-B089-8980-2F65B8E16531}"/>
                </a:ext>
              </a:extLst>
            </p:cNvPr>
            <p:cNvSpPr/>
            <p:nvPr/>
          </p:nvSpPr>
          <p:spPr>
            <a:xfrm>
              <a:off x="4616227" y="869471"/>
              <a:ext cx="602607" cy="126086"/>
            </a:xfrm>
            <a:custGeom>
              <a:avLst/>
              <a:gdLst>
                <a:gd name="connsiteX0" fmla="*/ 223 w 602607"/>
                <a:gd name="connsiteY0" fmla="*/ 111604 h 126086"/>
                <a:gd name="connsiteX1" fmla="*/ 270098 w 602607"/>
                <a:gd name="connsiteY1" fmla="*/ 48104 h 126086"/>
                <a:gd name="connsiteX2" fmla="*/ 432023 w 602607"/>
                <a:gd name="connsiteY2" fmla="*/ 92554 h 126086"/>
                <a:gd name="connsiteX3" fmla="*/ 416148 w 602607"/>
                <a:gd name="connsiteY3" fmla="*/ 60804 h 126086"/>
                <a:gd name="connsiteX4" fmla="*/ 600298 w 602607"/>
                <a:gd name="connsiteY4" fmla="*/ 124304 h 126086"/>
                <a:gd name="connsiteX5" fmla="*/ 508223 w 602607"/>
                <a:gd name="connsiteY5" fmla="*/ 98904 h 126086"/>
                <a:gd name="connsiteX6" fmla="*/ 343123 w 602607"/>
                <a:gd name="connsiteY6" fmla="*/ 479 h 126086"/>
                <a:gd name="connsiteX7" fmla="*/ 409798 w 602607"/>
                <a:gd name="connsiteY7" fmla="*/ 60804 h 126086"/>
                <a:gd name="connsiteX8" fmla="*/ 317723 w 602607"/>
                <a:gd name="connsiteY8" fmla="*/ 48104 h 126086"/>
                <a:gd name="connsiteX9" fmla="*/ 223 w 602607"/>
                <a:gd name="connsiteY9" fmla="*/ 111604 h 12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607" h="126086">
                  <a:moveTo>
                    <a:pt x="223" y="111604"/>
                  </a:moveTo>
                  <a:cubicBezTo>
                    <a:pt x="-7714" y="111604"/>
                    <a:pt x="198131" y="51279"/>
                    <a:pt x="270098" y="48104"/>
                  </a:cubicBezTo>
                  <a:cubicBezTo>
                    <a:pt x="342065" y="44929"/>
                    <a:pt x="407681" y="90437"/>
                    <a:pt x="432023" y="92554"/>
                  </a:cubicBezTo>
                  <a:cubicBezTo>
                    <a:pt x="456365" y="94671"/>
                    <a:pt x="388102" y="55512"/>
                    <a:pt x="416148" y="60804"/>
                  </a:cubicBezTo>
                  <a:cubicBezTo>
                    <a:pt x="444194" y="66096"/>
                    <a:pt x="584952" y="117954"/>
                    <a:pt x="600298" y="124304"/>
                  </a:cubicBezTo>
                  <a:cubicBezTo>
                    <a:pt x="615644" y="130654"/>
                    <a:pt x="551085" y="119541"/>
                    <a:pt x="508223" y="98904"/>
                  </a:cubicBezTo>
                  <a:cubicBezTo>
                    <a:pt x="465361" y="78267"/>
                    <a:pt x="359527" y="6829"/>
                    <a:pt x="343123" y="479"/>
                  </a:cubicBezTo>
                  <a:cubicBezTo>
                    <a:pt x="326719" y="-5871"/>
                    <a:pt x="414031" y="52867"/>
                    <a:pt x="409798" y="60804"/>
                  </a:cubicBezTo>
                  <a:cubicBezTo>
                    <a:pt x="405565" y="68741"/>
                    <a:pt x="387044" y="43342"/>
                    <a:pt x="317723" y="48104"/>
                  </a:cubicBezTo>
                  <a:cubicBezTo>
                    <a:pt x="248402" y="52866"/>
                    <a:pt x="8160" y="111604"/>
                    <a:pt x="223" y="111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BB3B504A-9FDB-824C-8F00-22EFFC9817D9}"/>
                </a:ext>
              </a:extLst>
            </p:cNvPr>
            <p:cNvSpPr/>
            <p:nvPr/>
          </p:nvSpPr>
          <p:spPr>
            <a:xfrm>
              <a:off x="4473457" y="1250948"/>
              <a:ext cx="47835" cy="140405"/>
            </a:xfrm>
            <a:custGeom>
              <a:avLst/>
              <a:gdLst>
                <a:gd name="connsiteX0" fmla="*/ 47743 w 47835"/>
                <a:gd name="connsiteY0" fmla="*/ 2 h 140405"/>
                <a:gd name="connsiteX1" fmla="*/ 12818 w 47835"/>
                <a:gd name="connsiteY1" fmla="*/ 85727 h 140405"/>
                <a:gd name="connsiteX2" fmla="*/ 35043 w 47835"/>
                <a:gd name="connsiteY2" fmla="*/ 139702 h 140405"/>
                <a:gd name="connsiteX3" fmla="*/ 19168 w 47835"/>
                <a:gd name="connsiteY3" fmla="*/ 114302 h 140405"/>
                <a:gd name="connsiteX4" fmla="*/ 118 w 47835"/>
                <a:gd name="connsiteY4" fmla="*/ 82552 h 140405"/>
                <a:gd name="connsiteX5" fmla="*/ 47743 w 47835"/>
                <a:gd name="connsiteY5" fmla="*/ 2 h 1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35" h="140405">
                  <a:moveTo>
                    <a:pt x="47743" y="2"/>
                  </a:moveTo>
                  <a:cubicBezTo>
                    <a:pt x="49860" y="531"/>
                    <a:pt x="14935" y="62444"/>
                    <a:pt x="12818" y="85727"/>
                  </a:cubicBezTo>
                  <a:cubicBezTo>
                    <a:pt x="10701" y="109010"/>
                    <a:pt x="33985" y="134940"/>
                    <a:pt x="35043" y="139702"/>
                  </a:cubicBezTo>
                  <a:cubicBezTo>
                    <a:pt x="36101" y="144464"/>
                    <a:pt x="24989" y="123827"/>
                    <a:pt x="19168" y="114302"/>
                  </a:cubicBezTo>
                  <a:cubicBezTo>
                    <a:pt x="13347" y="104777"/>
                    <a:pt x="-1469" y="95252"/>
                    <a:pt x="118" y="82552"/>
                  </a:cubicBezTo>
                  <a:cubicBezTo>
                    <a:pt x="1705" y="69852"/>
                    <a:pt x="45626" y="-527"/>
                    <a:pt x="4774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F4A522CB-D9F9-5C95-C209-5716D9DF3ADB}"/>
                </a:ext>
              </a:extLst>
            </p:cNvPr>
            <p:cNvSpPr/>
            <p:nvPr/>
          </p:nvSpPr>
          <p:spPr>
            <a:xfrm>
              <a:off x="4921233" y="1111195"/>
              <a:ext cx="57865" cy="184414"/>
            </a:xfrm>
            <a:custGeom>
              <a:avLst/>
              <a:gdLst>
                <a:gd name="connsiteX0" fmla="*/ 17 w 57865"/>
                <a:gd name="connsiteY0" fmla="*/ 55 h 184414"/>
                <a:gd name="connsiteX1" fmla="*/ 50817 w 57865"/>
                <a:gd name="connsiteY1" fmla="*/ 133405 h 184414"/>
                <a:gd name="connsiteX2" fmla="*/ 34942 w 57865"/>
                <a:gd name="connsiteY2" fmla="*/ 184205 h 184414"/>
                <a:gd name="connsiteX3" fmla="*/ 57167 w 57865"/>
                <a:gd name="connsiteY3" fmla="*/ 117530 h 184414"/>
                <a:gd name="connsiteX4" fmla="*/ 17 w 57865"/>
                <a:gd name="connsiteY4" fmla="*/ 55 h 1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65" h="184414">
                  <a:moveTo>
                    <a:pt x="17" y="55"/>
                  </a:moveTo>
                  <a:cubicBezTo>
                    <a:pt x="-1041" y="2701"/>
                    <a:pt x="44996" y="102713"/>
                    <a:pt x="50817" y="133405"/>
                  </a:cubicBezTo>
                  <a:cubicBezTo>
                    <a:pt x="56638" y="164097"/>
                    <a:pt x="33884" y="186851"/>
                    <a:pt x="34942" y="184205"/>
                  </a:cubicBezTo>
                  <a:cubicBezTo>
                    <a:pt x="36000" y="181559"/>
                    <a:pt x="62459" y="144518"/>
                    <a:pt x="57167" y="117530"/>
                  </a:cubicBezTo>
                  <a:cubicBezTo>
                    <a:pt x="51875" y="90543"/>
                    <a:pt x="1075" y="-2591"/>
                    <a:pt x="17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1C2802A7-D2A1-E1C5-C1A3-5501E2928399}"/>
                </a:ext>
              </a:extLst>
            </p:cNvPr>
            <p:cNvSpPr/>
            <p:nvPr/>
          </p:nvSpPr>
          <p:spPr>
            <a:xfrm>
              <a:off x="4289423" y="1604760"/>
              <a:ext cx="136542" cy="43192"/>
            </a:xfrm>
            <a:custGeom>
              <a:avLst/>
              <a:gdLst>
                <a:gd name="connsiteX0" fmla="*/ 2 w 136542"/>
                <a:gd name="connsiteY0" fmla="*/ 43065 h 43192"/>
                <a:gd name="connsiteX1" fmla="*/ 101602 w 136542"/>
                <a:gd name="connsiteY1" fmla="*/ 1790 h 43192"/>
                <a:gd name="connsiteX2" fmla="*/ 136527 w 136542"/>
                <a:gd name="connsiteY2" fmla="*/ 8140 h 43192"/>
                <a:gd name="connsiteX3" fmla="*/ 98427 w 136542"/>
                <a:gd name="connsiteY3" fmla="*/ 14490 h 43192"/>
                <a:gd name="connsiteX4" fmla="*/ 2 w 136542"/>
                <a:gd name="connsiteY4" fmla="*/ 43065 h 4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2" h="43192">
                  <a:moveTo>
                    <a:pt x="2" y="43065"/>
                  </a:moveTo>
                  <a:cubicBezTo>
                    <a:pt x="531" y="40948"/>
                    <a:pt x="78848" y="7611"/>
                    <a:pt x="101602" y="1790"/>
                  </a:cubicBezTo>
                  <a:cubicBezTo>
                    <a:pt x="124356" y="-4031"/>
                    <a:pt x="137056" y="6023"/>
                    <a:pt x="136527" y="8140"/>
                  </a:cubicBezTo>
                  <a:cubicBezTo>
                    <a:pt x="135998" y="10257"/>
                    <a:pt x="121181" y="8669"/>
                    <a:pt x="98427" y="14490"/>
                  </a:cubicBezTo>
                  <a:cubicBezTo>
                    <a:pt x="75673" y="20311"/>
                    <a:pt x="-527" y="45182"/>
                    <a:pt x="2" y="4306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CB385A90-A760-82A6-46E1-EE2CFF7F4552}"/>
                </a:ext>
              </a:extLst>
            </p:cNvPr>
            <p:cNvSpPr/>
            <p:nvPr/>
          </p:nvSpPr>
          <p:spPr>
            <a:xfrm>
              <a:off x="4636019" y="1203295"/>
              <a:ext cx="50335" cy="143120"/>
            </a:xfrm>
            <a:custGeom>
              <a:avLst/>
              <a:gdLst>
                <a:gd name="connsiteX0" fmla="*/ 50281 w 50335"/>
                <a:gd name="connsiteY0" fmla="*/ 30 h 143120"/>
                <a:gd name="connsiteX1" fmla="*/ 12181 w 50335"/>
                <a:gd name="connsiteY1" fmla="*/ 82580 h 143120"/>
                <a:gd name="connsiteX2" fmla="*/ 12181 w 50335"/>
                <a:gd name="connsiteY2" fmla="*/ 142905 h 143120"/>
                <a:gd name="connsiteX3" fmla="*/ 5831 w 50335"/>
                <a:gd name="connsiteY3" fmla="*/ 101630 h 143120"/>
                <a:gd name="connsiteX4" fmla="*/ 2656 w 50335"/>
                <a:gd name="connsiteY4" fmla="*/ 73055 h 143120"/>
                <a:gd name="connsiteX5" fmla="*/ 50281 w 50335"/>
                <a:gd name="connsiteY5" fmla="*/ 30 h 14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35" h="143120">
                  <a:moveTo>
                    <a:pt x="50281" y="30"/>
                  </a:moveTo>
                  <a:cubicBezTo>
                    <a:pt x="51868" y="1617"/>
                    <a:pt x="18531" y="58768"/>
                    <a:pt x="12181" y="82580"/>
                  </a:cubicBezTo>
                  <a:cubicBezTo>
                    <a:pt x="5831" y="106392"/>
                    <a:pt x="13239" y="139730"/>
                    <a:pt x="12181" y="142905"/>
                  </a:cubicBezTo>
                  <a:cubicBezTo>
                    <a:pt x="11123" y="146080"/>
                    <a:pt x="7418" y="113272"/>
                    <a:pt x="5831" y="101630"/>
                  </a:cubicBezTo>
                  <a:cubicBezTo>
                    <a:pt x="4244" y="89988"/>
                    <a:pt x="-4223" y="86813"/>
                    <a:pt x="2656" y="73055"/>
                  </a:cubicBezTo>
                  <a:cubicBezTo>
                    <a:pt x="9535" y="59297"/>
                    <a:pt x="48694" y="-1557"/>
                    <a:pt x="5028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6ED23B05-F811-CC43-BF5D-021265F14807}"/>
                </a:ext>
              </a:extLst>
            </p:cNvPr>
            <p:cNvSpPr/>
            <p:nvPr/>
          </p:nvSpPr>
          <p:spPr>
            <a:xfrm>
              <a:off x="4752970" y="1456554"/>
              <a:ext cx="47877" cy="113573"/>
            </a:xfrm>
            <a:custGeom>
              <a:avLst/>
              <a:gdLst>
                <a:gd name="connsiteX0" fmla="*/ 5 w 47877"/>
                <a:gd name="connsiteY0" fmla="*/ 771 h 113573"/>
                <a:gd name="connsiteX1" fmla="*/ 44455 w 47877"/>
                <a:gd name="connsiteY1" fmla="*/ 111896 h 113573"/>
                <a:gd name="connsiteX2" fmla="*/ 41280 w 47877"/>
                <a:gd name="connsiteY2" fmla="*/ 64271 h 113573"/>
                <a:gd name="connsiteX3" fmla="*/ 5 w 47877"/>
                <a:gd name="connsiteY3" fmla="*/ 771 h 1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7" h="113573">
                  <a:moveTo>
                    <a:pt x="5" y="771"/>
                  </a:moveTo>
                  <a:cubicBezTo>
                    <a:pt x="534" y="8709"/>
                    <a:pt x="37576" y="101313"/>
                    <a:pt x="44455" y="111896"/>
                  </a:cubicBezTo>
                  <a:cubicBezTo>
                    <a:pt x="51334" y="122479"/>
                    <a:pt x="46572" y="80146"/>
                    <a:pt x="41280" y="64271"/>
                  </a:cubicBezTo>
                  <a:cubicBezTo>
                    <a:pt x="35988" y="48396"/>
                    <a:pt x="-524" y="-7167"/>
                    <a:pt x="5" y="77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8C20CB5B-6C07-4943-C42D-4CE72780B602}"/>
                </a:ext>
              </a:extLst>
            </p:cNvPr>
            <p:cNvSpPr/>
            <p:nvPr/>
          </p:nvSpPr>
          <p:spPr>
            <a:xfrm>
              <a:off x="4568737" y="1455977"/>
              <a:ext cx="59795" cy="84476"/>
            </a:xfrm>
            <a:custGeom>
              <a:avLst/>
              <a:gdLst>
                <a:gd name="connsiteX0" fmla="*/ 88 w 59795"/>
                <a:gd name="connsiteY0" fmla="*/ 83898 h 84476"/>
                <a:gd name="connsiteX1" fmla="*/ 57238 w 59795"/>
                <a:gd name="connsiteY1" fmla="*/ 1348 h 84476"/>
                <a:gd name="connsiteX2" fmla="*/ 44538 w 59795"/>
                <a:gd name="connsiteY2" fmla="*/ 36273 h 84476"/>
                <a:gd name="connsiteX3" fmla="*/ 88 w 59795"/>
                <a:gd name="connsiteY3" fmla="*/ 83898 h 8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95" h="84476">
                  <a:moveTo>
                    <a:pt x="88" y="83898"/>
                  </a:moveTo>
                  <a:cubicBezTo>
                    <a:pt x="2205" y="78077"/>
                    <a:pt x="49830" y="9285"/>
                    <a:pt x="57238" y="1348"/>
                  </a:cubicBezTo>
                  <a:cubicBezTo>
                    <a:pt x="64646" y="-6590"/>
                    <a:pt x="54592" y="22515"/>
                    <a:pt x="44538" y="36273"/>
                  </a:cubicBezTo>
                  <a:cubicBezTo>
                    <a:pt x="34484" y="50031"/>
                    <a:pt x="-2029" y="89719"/>
                    <a:pt x="88" y="8389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88BFD110-D585-94EE-125D-348DEEF55BCA}"/>
                </a:ext>
              </a:extLst>
            </p:cNvPr>
            <p:cNvSpPr/>
            <p:nvPr/>
          </p:nvSpPr>
          <p:spPr>
            <a:xfrm>
              <a:off x="4978395" y="1485884"/>
              <a:ext cx="234976" cy="111784"/>
            </a:xfrm>
            <a:custGeom>
              <a:avLst/>
              <a:gdLst>
                <a:gd name="connsiteX0" fmla="*/ 5 w 234976"/>
                <a:gd name="connsiteY0" fmla="*/ 16 h 111784"/>
                <a:gd name="connsiteX1" fmla="*/ 44455 w 234976"/>
                <a:gd name="connsiteY1" fmla="*/ 66691 h 111784"/>
                <a:gd name="connsiteX2" fmla="*/ 25405 w 234976"/>
                <a:gd name="connsiteY2" fmla="*/ 98441 h 111784"/>
                <a:gd name="connsiteX3" fmla="*/ 114305 w 234976"/>
                <a:gd name="connsiteY3" fmla="*/ 79391 h 111784"/>
                <a:gd name="connsiteX4" fmla="*/ 111130 w 234976"/>
                <a:gd name="connsiteY4" fmla="*/ 92091 h 111784"/>
                <a:gd name="connsiteX5" fmla="*/ 234955 w 234976"/>
                <a:gd name="connsiteY5" fmla="*/ 73041 h 111784"/>
                <a:gd name="connsiteX6" fmla="*/ 120655 w 234976"/>
                <a:gd name="connsiteY6" fmla="*/ 95266 h 111784"/>
                <a:gd name="connsiteX7" fmla="*/ 53980 w 234976"/>
                <a:gd name="connsiteY7" fmla="*/ 111141 h 111784"/>
                <a:gd name="connsiteX8" fmla="*/ 47630 w 234976"/>
                <a:gd name="connsiteY8" fmla="*/ 73041 h 111784"/>
                <a:gd name="connsiteX9" fmla="*/ 5 w 234976"/>
                <a:gd name="connsiteY9" fmla="*/ 16 h 1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976" h="111784">
                  <a:moveTo>
                    <a:pt x="5" y="16"/>
                  </a:moveTo>
                  <a:cubicBezTo>
                    <a:pt x="-524" y="-1042"/>
                    <a:pt x="40222" y="50287"/>
                    <a:pt x="44455" y="66691"/>
                  </a:cubicBezTo>
                  <a:cubicBezTo>
                    <a:pt x="48688" y="83095"/>
                    <a:pt x="13763" y="96324"/>
                    <a:pt x="25405" y="98441"/>
                  </a:cubicBezTo>
                  <a:cubicBezTo>
                    <a:pt x="37047" y="100558"/>
                    <a:pt x="114305" y="79391"/>
                    <a:pt x="114305" y="79391"/>
                  </a:cubicBezTo>
                  <a:cubicBezTo>
                    <a:pt x="128592" y="78333"/>
                    <a:pt x="91022" y="93149"/>
                    <a:pt x="111130" y="92091"/>
                  </a:cubicBezTo>
                  <a:cubicBezTo>
                    <a:pt x="131238" y="91033"/>
                    <a:pt x="233368" y="72512"/>
                    <a:pt x="234955" y="73041"/>
                  </a:cubicBezTo>
                  <a:cubicBezTo>
                    <a:pt x="236542" y="73570"/>
                    <a:pt x="150817" y="88916"/>
                    <a:pt x="120655" y="95266"/>
                  </a:cubicBezTo>
                  <a:cubicBezTo>
                    <a:pt x="90493" y="101616"/>
                    <a:pt x="66151" y="114845"/>
                    <a:pt x="53980" y="111141"/>
                  </a:cubicBezTo>
                  <a:cubicBezTo>
                    <a:pt x="41809" y="107437"/>
                    <a:pt x="52922" y="86799"/>
                    <a:pt x="47630" y="73041"/>
                  </a:cubicBezTo>
                  <a:cubicBezTo>
                    <a:pt x="42338" y="59283"/>
                    <a:pt x="534" y="1074"/>
                    <a:pt x="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0F401570-E57D-F44B-E050-2BCA3DD8AFD6}"/>
                </a:ext>
              </a:extLst>
            </p:cNvPr>
            <p:cNvSpPr/>
            <p:nvPr/>
          </p:nvSpPr>
          <p:spPr>
            <a:xfrm>
              <a:off x="5540353" y="1520622"/>
              <a:ext cx="112569" cy="254405"/>
            </a:xfrm>
            <a:custGeom>
              <a:avLst/>
              <a:gdLst>
                <a:gd name="connsiteX0" fmla="*/ 22 w 112569"/>
                <a:gd name="connsiteY0" fmla="*/ 203 h 254405"/>
                <a:gd name="connsiteX1" fmla="*/ 104797 w 112569"/>
                <a:gd name="connsiteY1" fmla="*/ 241503 h 254405"/>
                <a:gd name="connsiteX2" fmla="*/ 95272 w 112569"/>
                <a:gd name="connsiteY2" fmla="*/ 200228 h 254405"/>
                <a:gd name="connsiteX3" fmla="*/ 22 w 112569"/>
                <a:gd name="connsiteY3" fmla="*/ 203 h 2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69" h="254405">
                  <a:moveTo>
                    <a:pt x="22" y="203"/>
                  </a:moveTo>
                  <a:cubicBezTo>
                    <a:pt x="1609" y="7082"/>
                    <a:pt x="88922" y="208166"/>
                    <a:pt x="104797" y="241503"/>
                  </a:cubicBezTo>
                  <a:cubicBezTo>
                    <a:pt x="120672" y="274840"/>
                    <a:pt x="109560" y="237270"/>
                    <a:pt x="95272" y="200228"/>
                  </a:cubicBezTo>
                  <a:cubicBezTo>
                    <a:pt x="80985" y="163186"/>
                    <a:pt x="-1565" y="-6676"/>
                    <a:pt x="22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CEB98AF4-B1C9-4CC5-51DE-5684570FB76F}"/>
                </a:ext>
              </a:extLst>
            </p:cNvPr>
            <p:cNvSpPr/>
            <p:nvPr/>
          </p:nvSpPr>
          <p:spPr>
            <a:xfrm>
              <a:off x="5739790" y="2314467"/>
              <a:ext cx="35624" cy="187820"/>
            </a:xfrm>
            <a:custGeom>
              <a:avLst/>
              <a:gdLst>
                <a:gd name="connsiteX0" fmla="*/ 13310 w 35624"/>
                <a:gd name="connsiteY0" fmla="*/ 108 h 187820"/>
                <a:gd name="connsiteX1" fmla="*/ 13310 w 35624"/>
                <a:gd name="connsiteY1" fmla="*/ 136633 h 187820"/>
                <a:gd name="connsiteX2" fmla="*/ 610 w 35624"/>
                <a:gd name="connsiteY2" fmla="*/ 187433 h 187820"/>
                <a:gd name="connsiteX3" fmla="*/ 35535 w 35624"/>
                <a:gd name="connsiteY3" fmla="*/ 114408 h 187820"/>
                <a:gd name="connsiteX4" fmla="*/ 13310 w 35624"/>
                <a:gd name="connsiteY4" fmla="*/ 108 h 1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4" h="187820">
                  <a:moveTo>
                    <a:pt x="13310" y="108"/>
                  </a:moveTo>
                  <a:cubicBezTo>
                    <a:pt x="9606" y="3812"/>
                    <a:pt x="15427" y="105412"/>
                    <a:pt x="13310" y="136633"/>
                  </a:cubicBezTo>
                  <a:cubicBezTo>
                    <a:pt x="11193" y="167854"/>
                    <a:pt x="-3094" y="191137"/>
                    <a:pt x="610" y="187433"/>
                  </a:cubicBezTo>
                  <a:cubicBezTo>
                    <a:pt x="4314" y="183729"/>
                    <a:pt x="33948" y="139808"/>
                    <a:pt x="35535" y="114408"/>
                  </a:cubicBezTo>
                  <a:cubicBezTo>
                    <a:pt x="37123" y="89008"/>
                    <a:pt x="17014" y="-3596"/>
                    <a:pt x="13310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441F9597-3BF2-6DFE-B4B5-B077C692C132}"/>
                </a:ext>
              </a:extLst>
            </p:cNvPr>
            <p:cNvSpPr/>
            <p:nvPr/>
          </p:nvSpPr>
          <p:spPr>
            <a:xfrm>
              <a:off x="5880030" y="2425298"/>
              <a:ext cx="34995" cy="228190"/>
            </a:xfrm>
            <a:custGeom>
              <a:avLst/>
              <a:gdLst>
                <a:gd name="connsiteX0" fmla="*/ 70 w 34995"/>
                <a:gd name="connsiteY0" fmla="*/ 402 h 228190"/>
                <a:gd name="connsiteX1" fmla="*/ 25470 w 34995"/>
                <a:gd name="connsiteY1" fmla="*/ 184552 h 228190"/>
                <a:gd name="connsiteX2" fmla="*/ 6420 w 34995"/>
                <a:gd name="connsiteY2" fmla="*/ 225827 h 228190"/>
                <a:gd name="connsiteX3" fmla="*/ 34995 w 34995"/>
                <a:gd name="connsiteY3" fmla="*/ 136927 h 228190"/>
                <a:gd name="connsiteX4" fmla="*/ 70 w 34995"/>
                <a:gd name="connsiteY4" fmla="*/ 402 h 2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5" h="228190">
                  <a:moveTo>
                    <a:pt x="70" y="402"/>
                  </a:moveTo>
                  <a:cubicBezTo>
                    <a:pt x="-1518" y="8340"/>
                    <a:pt x="24412" y="146981"/>
                    <a:pt x="25470" y="184552"/>
                  </a:cubicBezTo>
                  <a:cubicBezTo>
                    <a:pt x="26528" y="222123"/>
                    <a:pt x="4832" y="233765"/>
                    <a:pt x="6420" y="225827"/>
                  </a:cubicBezTo>
                  <a:cubicBezTo>
                    <a:pt x="8008" y="217889"/>
                    <a:pt x="34995" y="169735"/>
                    <a:pt x="34995" y="136927"/>
                  </a:cubicBezTo>
                  <a:cubicBezTo>
                    <a:pt x="34995" y="104119"/>
                    <a:pt x="1658" y="-7536"/>
                    <a:pt x="70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D1E99FB1-D8AA-EF5D-FD05-6E1EBEC66725}"/>
                </a:ext>
              </a:extLst>
            </p:cNvPr>
            <p:cNvSpPr/>
            <p:nvPr/>
          </p:nvSpPr>
          <p:spPr>
            <a:xfrm>
              <a:off x="4013145" y="2724146"/>
              <a:ext cx="54157" cy="140516"/>
            </a:xfrm>
            <a:custGeom>
              <a:avLst/>
              <a:gdLst>
                <a:gd name="connsiteX0" fmla="*/ 15930 w 54157"/>
                <a:gd name="connsiteY0" fmla="*/ 4 h 140516"/>
                <a:gd name="connsiteX1" fmla="*/ 9580 w 54157"/>
                <a:gd name="connsiteY1" fmla="*/ 73029 h 140516"/>
                <a:gd name="connsiteX2" fmla="*/ 54030 w 54157"/>
                <a:gd name="connsiteY2" fmla="*/ 139704 h 140516"/>
                <a:gd name="connsiteX3" fmla="*/ 22280 w 54157"/>
                <a:gd name="connsiteY3" fmla="*/ 107954 h 140516"/>
                <a:gd name="connsiteX4" fmla="*/ 55 w 54157"/>
                <a:gd name="connsiteY4" fmla="*/ 76204 h 140516"/>
                <a:gd name="connsiteX5" fmla="*/ 15930 w 54157"/>
                <a:gd name="connsiteY5" fmla="*/ 4 h 14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57" h="140516">
                  <a:moveTo>
                    <a:pt x="15930" y="4"/>
                  </a:moveTo>
                  <a:cubicBezTo>
                    <a:pt x="17517" y="-525"/>
                    <a:pt x="3230" y="49746"/>
                    <a:pt x="9580" y="73029"/>
                  </a:cubicBezTo>
                  <a:cubicBezTo>
                    <a:pt x="15930" y="96312"/>
                    <a:pt x="51913" y="133883"/>
                    <a:pt x="54030" y="139704"/>
                  </a:cubicBezTo>
                  <a:cubicBezTo>
                    <a:pt x="56147" y="145525"/>
                    <a:pt x="31276" y="118537"/>
                    <a:pt x="22280" y="107954"/>
                  </a:cubicBezTo>
                  <a:cubicBezTo>
                    <a:pt x="13284" y="97371"/>
                    <a:pt x="-1003" y="91550"/>
                    <a:pt x="55" y="76204"/>
                  </a:cubicBezTo>
                  <a:cubicBezTo>
                    <a:pt x="1113" y="60858"/>
                    <a:pt x="14343" y="533"/>
                    <a:pt x="1593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0AB65267-329A-16B1-1877-DBA9886E344B}"/>
                </a:ext>
              </a:extLst>
            </p:cNvPr>
            <p:cNvSpPr/>
            <p:nvPr/>
          </p:nvSpPr>
          <p:spPr>
            <a:xfrm>
              <a:off x="5810207" y="2705097"/>
              <a:ext cx="31924" cy="117487"/>
            </a:xfrm>
            <a:custGeom>
              <a:avLst/>
              <a:gdLst>
                <a:gd name="connsiteX0" fmla="*/ 28618 w 31924"/>
                <a:gd name="connsiteY0" fmla="*/ 3 h 117487"/>
                <a:gd name="connsiteX1" fmla="*/ 22268 w 31924"/>
                <a:gd name="connsiteY1" fmla="*/ 76203 h 117487"/>
                <a:gd name="connsiteX2" fmla="*/ 43 w 31924"/>
                <a:gd name="connsiteY2" fmla="*/ 117478 h 117487"/>
                <a:gd name="connsiteX3" fmla="*/ 28618 w 31924"/>
                <a:gd name="connsiteY3" fmla="*/ 79378 h 117487"/>
                <a:gd name="connsiteX4" fmla="*/ 28618 w 31924"/>
                <a:gd name="connsiteY4" fmla="*/ 3 h 1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4" h="117487">
                  <a:moveTo>
                    <a:pt x="28618" y="3"/>
                  </a:moveTo>
                  <a:cubicBezTo>
                    <a:pt x="27560" y="-526"/>
                    <a:pt x="27030" y="56624"/>
                    <a:pt x="22268" y="76203"/>
                  </a:cubicBezTo>
                  <a:cubicBezTo>
                    <a:pt x="17506" y="95782"/>
                    <a:pt x="-1015" y="116949"/>
                    <a:pt x="43" y="117478"/>
                  </a:cubicBezTo>
                  <a:cubicBezTo>
                    <a:pt x="1101" y="118007"/>
                    <a:pt x="21739" y="95782"/>
                    <a:pt x="28618" y="79378"/>
                  </a:cubicBezTo>
                  <a:cubicBezTo>
                    <a:pt x="35497" y="62974"/>
                    <a:pt x="29676" y="532"/>
                    <a:pt x="2861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89A6721F-BCE3-5CBF-86AA-31AEB1BAD4EE}"/>
                </a:ext>
              </a:extLst>
            </p:cNvPr>
            <p:cNvSpPr/>
            <p:nvPr/>
          </p:nvSpPr>
          <p:spPr>
            <a:xfrm>
              <a:off x="5660803" y="2886035"/>
              <a:ext cx="229233" cy="745850"/>
            </a:xfrm>
            <a:custGeom>
              <a:avLst/>
              <a:gdLst>
                <a:gd name="connsiteX0" fmla="*/ 228822 w 229233"/>
                <a:gd name="connsiteY0" fmla="*/ 40 h 745850"/>
                <a:gd name="connsiteX1" fmla="*/ 193897 w 229233"/>
                <a:gd name="connsiteY1" fmla="*/ 368340 h 745850"/>
                <a:gd name="connsiteX2" fmla="*/ 219297 w 229233"/>
                <a:gd name="connsiteY2" fmla="*/ 241340 h 745850"/>
                <a:gd name="connsiteX3" fmla="*/ 165322 w 229233"/>
                <a:gd name="connsiteY3" fmla="*/ 517565 h 745850"/>
                <a:gd name="connsiteX4" fmla="*/ 165322 w 229233"/>
                <a:gd name="connsiteY4" fmla="*/ 400090 h 745850"/>
                <a:gd name="connsiteX5" fmla="*/ 3397 w 229233"/>
                <a:gd name="connsiteY5" fmla="*/ 742990 h 745850"/>
                <a:gd name="connsiteX6" fmla="*/ 66897 w 229233"/>
                <a:gd name="connsiteY6" fmla="*/ 549315 h 745850"/>
                <a:gd name="connsiteX7" fmla="*/ 203422 w 229233"/>
                <a:gd name="connsiteY7" fmla="*/ 292140 h 745850"/>
                <a:gd name="connsiteX8" fmla="*/ 6572 w 229233"/>
                <a:gd name="connsiteY8" fmla="*/ 695365 h 745850"/>
                <a:gd name="connsiteX9" fmla="*/ 89122 w 229233"/>
                <a:gd name="connsiteY9" fmla="*/ 473115 h 745850"/>
                <a:gd name="connsiteX10" fmla="*/ 51022 w 229233"/>
                <a:gd name="connsiteY10" fmla="*/ 615990 h 745850"/>
                <a:gd name="connsiteX11" fmla="*/ 203422 w 229233"/>
                <a:gd name="connsiteY11" fmla="*/ 288965 h 745850"/>
                <a:gd name="connsiteX12" fmla="*/ 165322 w 229233"/>
                <a:gd name="connsiteY12" fmla="*/ 393740 h 745850"/>
                <a:gd name="connsiteX13" fmla="*/ 228822 w 229233"/>
                <a:gd name="connsiteY13" fmla="*/ 40 h 74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233" h="745850">
                  <a:moveTo>
                    <a:pt x="228822" y="40"/>
                  </a:moveTo>
                  <a:cubicBezTo>
                    <a:pt x="233584" y="-4193"/>
                    <a:pt x="195485" y="328123"/>
                    <a:pt x="193897" y="368340"/>
                  </a:cubicBezTo>
                  <a:cubicBezTo>
                    <a:pt x="192309" y="408557"/>
                    <a:pt x="224059" y="216469"/>
                    <a:pt x="219297" y="241340"/>
                  </a:cubicBezTo>
                  <a:cubicBezTo>
                    <a:pt x="214535" y="266211"/>
                    <a:pt x="174318" y="491107"/>
                    <a:pt x="165322" y="517565"/>
                  </a:cubicBezTo>
                  <a:cubicBezTo>
                    <a:pt x="156326" y="544023"/>
                    <a:pt x="192310" y="362519"/>
                    <a:pt x="165322" y="400090"/>
                  </a:cubicBezTo>
                  <a:cubicBezTo>
                    <a:pt x="138334" y="437661"/>
                    <a:pt x="19801" y="718119"/>
                    <a:pt x="3397" y="742990"/>
                  </a:cubicBezTo>
                  <a:cubicBezTo>
                    <a:pt x="-13007" y="767861"/>
                    <a:pt x="33560" y="624457"/>
                    <a:pt x="66897" y="549315"/>
                  </a:cubicBezTo>
                  <a:cubicBezTo>
                    <a:pt x="100234" y="474173"/>
                    <a:pt x="213476" y="267798"/>
                    <a:pt x="203422" y="292140"/>
                  </a:cubicBezTo>
                  <a:cubicBezTo>
                    <a:pt x="193368" y="316482"/>
                    <a:pt x="25622" y="665203"/>
                    <a:pt x="6572" y="695365"/>
                  </a:cubicBezTo>
                  <a:cubicBezTo>
                    <a:pt x="-12478" y="725528"/>
                    <a:pt x="81714" y="486344"/>
                    <a:pt x="89122" y="473115"/>
                  </a:cubicBezTo>
                  <a:cubicBezTo>
                    <a:pt x="96530" y="459886"/>
                    <a:pt x="31972" y="646682"/>
                    <a:pt x="51022" y="615990"/>
                  </a:cubicBezTo>
                  <a:cubicBezTo>
                    <a:pt x="70072" y="585298"/>
                    <a:pt x="184372" y="326007"/>
                    <a:pt x="203422" y="288965"/>
                  </a:cubicBezTo>
                  <a:cubicBezTo>
                    <a:pt x="222472" y="251923"/>
                    <a:pt x="161618" y="440836"/>
                    <a:pt x="165322" y="393740"/>
                  </a:cubicBezTo>
                  <a:cubicBezTo>
                    <a:pt x="169026" y="346644"/>
                    <a:pt x="224060" y="4273"/>
                    <a:pt x="22882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713F3A7B-5926-19CB-8F4B-94101BE84BC5}"/>
                </a:ext>
              </a:extLst>
            </p:cNvPr>
            <p:cNvSpPr/>
            <p:nvPr/>
          </p:nvSpPr>
          <p:spPr>
            <a:xfrm>
              <a:off x="4752813" y="3792632"/>
              <a:ext cx="494476" cy="105246"/>
            </a:xfrm>
            <a:custGeom>
              <a:avLst/>
              <a:gdLst>
                <a:gd name="connsiteX0" fmla="*/ 162 w 494476"/>
                <a:gd name="connsiteY0" fmla="*/ 77693 h 105246"/>
                <a:gd name="connsiteX1" fmla="*/ 143037 w 494476"/>
                <a:gd name="connsiteY1" fmla="*/ 42768 h 105246"/>
                <a:gd name="connsiteX2" fmla="*/ 279562 w 494476"/>
                <a:gd name="connsiteY2" fmla="*/ 77693 h 105246"/>
                <a:gd name="connsiteX3" fmla="*/ 254162 w 494476"/>
                <a:gd name="connsiteY3" fmla="*/ 30068 h 105246"/>
                <a:gd name="connsiteX4" fmla="*/ 485937 w 494476"/>
                <a:gd name="connsiteY4" fmla="*/ 103093 h 105246"/>
                <a:gd name="connsiteX5" fmla="*/ 428787 w 494476"/>
                <a:gd name="connsiteY5" fmla="*/ 84043 h 105246"/>
                <a:gd name="connsiteX6" fmla="*/ 279562 w 494476"/>
                <a:gd name="connsiteY6" fmla="*/ 64993 h 105246"/>
                <a:gd name="connsiteX7" fmla="*/ 108112 w 494476"/>
                <a:gd name="connsiteY7" fmla="*/ 1493 h 105246"/>
                <a:gd name="connsiteX8" fmla="*/ 171612 w 494476"/>
                <a:gd name="connsiteY8" fmla="*/ 23718 h 105246"/>
                <a:gd name="connsiteX9" fmla="*/ 162 w 494476"/>
                <a:gd name="connsiteY9" fmla="*/ 77693 h 10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476" h="105246">
                  <a:moveTo>
                    <a:pt x="162" y="77693"/>
                  </a:moveTo>
                  <a:cubicBezTo>
                    <a:pt x="-4600" y="80868"/>
                    <a:pt x="96470" y="42768"/>
                    <a:pt x="143037" y="42768"/>
                  </a:cubicBezTo>
                  <a:cubicBezTo>
                    <a:pt x="189604" y="42768"/>
                    <a:pt x="261041" y="79810"/>
                    <a:pt x="279562" y="77693"/>
                  </a:cubicBezTo>
                  <a:cubicBezTo>
                    <a:pt x="298083" y="75576"/>
                    <a:pt x="219766" y="25835"/>
                    <a:pt x="254162" y="30068"/>
                  </a:cubicBezTo>
                  <a:cubicBezTo>
                    <a:pt x="288558" y="34301"/>
                    <a:pt x="456833" y="94097"/>
                    <a:pt x="485937" y="103093"/>
                  </a:cubicBezTo>
                  <a:cubicBezTo>
                    <a:pt x="515041" y="112089"/>
                    <a:pt x="463183" y="90393"/>
                    <a:pt x="428787" y="84043"/>
                  </a:cubicBezTo>
                  <a:cubicBezTo>
                    <a:pt x="394391" y="77693"/>
                    <a:pt x="333008" y="78751"/>
                    <a:pt x="279562" y="64993"/>
                  </a:cubicBezTo>
                  <a:cubicBezTo>
                    <a:pt x="226116" y="51235"/>
                    <a:pt x="126104" y="8372"/>
                    <a:pt x="108112" y="1493"/>
                  </a:cubicBezTo>
                  <a:cubicBezTo>
                    <a:pt x="90120" y="-5386"/>
                    <a:pt x="183254" y="13135"/>
                    <a:pt x="171612" y="23718"/>
                  </a:cubicBezTo>
                  <a:cubicBezTo>
                    <a:pt x="159970" y="34301"/>
                    <a:pt x="4924" y="74518"/>
                    <a:pt x="162" y="7769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32796B36-DCA5-5C08-C5FB-DB13290FB111}"/>
                </a:ext>
              </a:extLst>
            </p:cNvPr>
            <p:cNvSpPr/>
            <p:nvPr/>
          </p:nvSpPr>
          <p:spPr>
            <a:xfrm>
              <a:off x="5222759" y="3476292"/>
              <a:ext cx="499032" cy="321093"/>
            </a:xfrm>
            <a:custGeom>
              <a:avLst/>
              <a:gdLst>
                <a:gd name="connsiteX0" fmla="*/ 116 w 499032"/>
                <a:gd name="connsiteY0" fmla="*/ 321008 h 321093"/>
                <a:gd name="connsiteX1" fmla="*/ 190616 w 499032"/>
                <a:gd name="connsiteY1" fmla="*/ 152733 h 321093"/>
                <a:gd name="connsiteX2" fmla="*/ 136641 w 499032"/>
                <a:gd name="connsiteY2" fmla="*/ 101933 h 321093"/>
                <a:gd name="connsiteX3" fmla="*/ 219191 w 499032"/>
                <a:gd name="connsiteY3" fmla="*/ 136858 h 321093"/>
                <a:gd name="connsiteX4" fmla="*/ 333491 w 499032"/>
                <a:gd name="connsiteY4" fmla="*/ 57483 h 321093"/>
                <a:gd name="connsiteX5" fmla="*/ 279516 w 499032"/>
                <a:gd name="connsiteY5" fmla="*/ 108283 h 321093"/>
                <a:gd name="connsiteX6" fmla="*/ 317616 w 499032"/>
                <a:gd name="connsiteY6" fmla="*/ 54308 h 321093"/>
                <a:gd name="connsiteX7" fmla="*/ 349366 w 499032"/>
                <a:gd name="connsiteY7" fmla="*/ 22558 h 321093"/>
                <a:gd name="connsiteX8" fmla="*/ 498591 w 499032"/>
                <a:gd name="connsiteY8" fmla="*/ 333 h 321093"/>
                <a:gd name="connsiteX9" fmla="*/ 390641 w 499032"/>
                <a:gd name="connsiteY9" fmla="*/ 16208 h 321093"/>
                <a:gd name="connsiteX10" fmla="*/ 260466 w 499032"/>
                <a:gd name="connsiteY10" fmla="*/ 98758 h 321093"/>
                <a:gd name="connsiteX11" fmla="*/ 177916 w 499032"/>
                <a:gd name="connsiteY11" fmla="*/ 105108 h 321093"/>
                <a:gd name="connsiteX12" fmla="*/ 162041 w 499032"/>
                <a:gd name="connsiteY12" fmla="*/ 174958 h 321093"/>
                <a:gd name="connsiteX13" fmla="*/ 116 w 499032"/>
                <a:gd name="connsiteY13" fmla="*/ 321008 h 3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9032" h="321093">
                  <a:moveTo>
                    <a:pt x="116" y="321008"/>
                  </a:moveTo>
                  <a:cubicBezTo>
                    <a:pt x="4878" y="317304"/>
                    <a:pt x="167862" y="189245"/>
                    <a:pt x="190616" y="152733"/>
                  </a:cubicBezTo>
                  <a:cubicBezTo>
                    <a:pt x="213370" y="116221"/>
                    <a:pt x="131879" y="104579"/>
                    <a:pt x="136641" y="101933"/>
                  </a:cubicBezTo>
                  <a:cubicBezTo>
                    <a:pt x="141403" y="99287"/>
                    <a:pt x="186383" y="144266"/>
                    <a:pt x="219191" y="136858"/>
                  </a:cubicBezTo>
                  <a:cubicBezTo>
                    <a:pt x="251999" y="129450"/>
                    <a:pt x="323437" y="62245"/>
                    <a:pt x="333491" y="57483"/>
                  </a:cubicBezTo>
                  <a:cubicBezTo>
                    <a:pt x="343545" y="52720"/>
                    <a:pt x="282162" y="108812"/>
                    <a:pt x="279516" y="108283"/>
                  </a:cubicBezTo>
                  <a:cubicBezTo>
                    <a:pt x="276870" y="107754"/>
                    <a:pt x="305974" y="68595"/>
                    <a:pt x="317616" y="54308"/>
                  </a:cubicBezTo>
                  <a:cubicBezTo>
                    <a:pt x="329258" y="40021"/>
                    <a:pt x="319204" y="31554"/>
                    <a:pt x="349366" y="22558"/>
                  </a:cubicBezTo>
                  <a:cubicBezTo>
                    <a:pt x="379529" y="13562"/>
                    <a:pt x="498591" y="333"/>
                    <a:pt x="498591" y="333"/>
                  </a:cubicBezTo>
                  <a:cubicBezTo>
                    <a:pt x="505470" y="-725"/>
                    <a:pt x="430328" y="-196"/>
                    <a:pt x="390641" y="16208"/>
                  </a:cubicBezTo>
                  <a:cubicBezTo>
                    <a:pt x="350954" y="32612"/>
                    <a:pt x="295920" y="83941"/>
                    <a:pt x="260466" y="98758"/>
                  </a:cubicBezTo>
                  <a:cubicBezTo>
                    <a:pt x="225012" y="113575"/>
                    <a:pt x="194320" y="92408"/>
                    <a:pt x="177916" y="105108"/>
                  </a:cubicBezTo>
                  <a:cubicBezTo>
                    <a:pt x="161512" y="117808"/>
                    <a:pt x="186383" y="143208"/>
                    <a:pt x="162041" y="174958"/>
                  </a:cubicBezTo>
                  <a:cubicBezTo>
                    <a:pt x="137699" y="206708"/>
                    <a:pt x="-4646" y="324712"/>
                    <a:pt x="116" y="3210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4C5C4095-45F9-7868-2E2B-F9F0F9B56540}"/>
                </a:ext>
              </a:extLst>
            </p:cNvPr>
            <p:cNvSpPr/>
            <p:nvPr/>
          </p:nvSpPr>
          <p:spPr>
            <a:xfrm>
              <a:off x="4104426" y="2939290"/>
              <a:ext cx="68119" cy="258564"/>
            </a:xfrm>
            <a:custGeom>
              <a:avLst/>
              <a:gdLst>
                <a:gd name="connsiteX0" fmla="*/ 16724 w 68119"/>
                <a:gd name="connsiteY0" fmla="*/ 760 h 258564"/>
                <a:gd name="connsiteX1" fmla="*/ 849 w 68119"/>
                <a:gd name="connsiteY1" fmla="*/ 102360 h 258564"/>
                <a:gd name="connsiteX2" fmla="*/ 23074 w 68119"/>
                <a:gd name="connsiteY2" fmla="*/ 226185 h 258564"/>
                <a:gd name="connsiteX3" fmla="*/ 23074 w 68119"/>
                <a:gd name="connsiteY3" fmla="*/ 175385 h 258564"/>
                <a:gd name="connsiteX4" fmla="*/ 67524 w 68119"/>
                <a:gd name="connsiteY4" fmla="*/ 257935 h 258564"/>
                <a:gd name="connsiteX5" fmla="*/ 48474 w 68119"/>
                <a:gd name="connsiteY5" fmla="*/ 210310 h 258564"/>
                <a:gd name="connsiteX6" fmla="*/ 45299 w 68119"/>
                <a:gd name="connsiteY6" fmla="*/ 153160 h 258564"/>
                <a:gd name="connsiteX7" fmla="*/ 54824 w 68119"/>
                <a:gd name="connsiteY7" fmla="*/ 54735 h 258564"/>
                <a:gd name="connsiteX8" fmla="*/ 32599 w 68119"/>
                <a:gd name="connsiteY8" fmla="*/ 181735 h 258564"/>
                <a:gd name="connsiteX9" fmla="*/ 849 w 68119"/>
                <a:gd name="connsiteY9" fmla="*/ 156335 h 258564"/>
                <a:gd name="connsiteX10" fmla="*/ 16724 w 68119"/>
                <a:gd name="connsiteY10" fmla="*/ 760 h 25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19" h="258564">
                  <a:moveTo>
                    <a:pt x="16724" y="760"/>
                  </a:moveTo>
                  <a:cubicBezTo>
                    <a:pt x="16724" y="-8236"/>
                    <a:pt x="-209" y="64789"/>
                    <a:pt x="849" y="102360"/>
                  </a:cubicBezTo>
                  <a:cubicBezTo>
                    <a:pt x="1907" y="139931"/>
                    <a:pt x="19370" y="214014"/>
                    <a:pt x="23074" y="226185"/>
                  </a:cubicBezTo>
                  <a:cubicBezTo>
                    <a:pt x="26778" y="238356"/>
                    <a:pt x="15666" y="170093"/>
                    <a:pt x="23074" y="175385"/>
                  </a:cubicBezTo>
                  <a:cubicBezTo>
                    <a:pt x="30482" y="180677"/>
                    <a:pt x="63291" y="252114"/>
                    <a:pt x="67524" y="257935"/>
                  </a:cubicBezTo>
                  <a:cubicBezTo>
                    <a:pt x="71757" y="263756"/>
                    <a:pt x="52178" y="227772"/>
                    <a:pt x="48474" y="210310"/>
                  </a:cubicBezTo>
                  <a:cubicBezTo>
                    <a:pt x="44770" y="192848"/>
                    <a:pt x="44241" y="179089"/>
                    <a:pt x="45299" y="153160"/>
                  </a:cubicBezTo>
                  <a:cubicBezTo>
                    <a:pt x="46357" y="127231"/>
                    <a:pt x="56941" y="49973"/>
                    <a:pt x="54824" y="54735"/>
                  </a:cubicBezTo>
                  <a:cubicBezTo>
                    <a:pt x="52707" y="59497"/>
                    <a:pt x="41595" y="164802"/>
                    <a:pt x="32599" y="181735"/>
                  </a:cubicBezTo>
                  <a:cubicBezTo>
                    <a:pt x="23603" y="198668"/>
                    <a:pt x="6141" y="179618"/>
                    <a:pt x="849" y="156335"/>
                  </a:cubicBezTo>
                  <a:cubicBezTo>
                    <a:pt x="-4443" y="133052"/>
                    <a:pt x="16724" y="9756"/>
                    <a:pt x="16724" y="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825D3B27-D869-6B6A-B1D2-B394F22D860F}"/>
                </a:ext>
              </a:extLst>
            </p:cNvPr>
            <p:cNvSpPr/>
            <p:nvPr/>
          </p:nvSpPr>
          <p:spPr>
            <a:xfrm>
              <a:off x="4457700" y="3735869"/>
              <a:ext cx="327274" cy="198023"/>
            </a:xfrm>
            <a:custGeom>
              <a:avLst/>
              <a:gdLst>
                <a:gd name="connsiteX0" fmla="*/ 180975 w 327274"/>
                <a:gd name="connsiteY0" fmla="*/ 1106 h 198023"/>
                <a:gd name="connsiteX1" fmla="*/ 95250 w 327274"/>
                <a:gd name="connsiteY1" fmla="*/ 80481 h 198023"/>
                <a:gd name="connsiteX2" fmla="*/ 79375 w 327274"/>
                <a:gd name="connsiteY2" fmla="*/ 131281 h 198023"/>
                <a:gd name="connsiteX3" fmla="*/ 92075 w 327274"/>
                <a:gd name="connsiteY3" fmla="*/ 93181 h 198023"/>
                <a:gd name="connsiteX4" fmla="*/ 92075 w 327274"/>
                <a:gd name="connsiteY4" fmla="*/ 166206 h 198023"/>
                <a:gd name="connsiteX5" fmla="*/ 0 w 327274"/>
                <a:gd name="connsiteY5" fmla="*/ 159856 h 198023"/>
                <a:gd name="connsiteX6" fmla="*/ 215900 w 327274"/>
                <a:gd name="connsiteY6" fmla="*/ 172556 h 198023"/>
                <a:gd name="connsiteX7" fmla="*/ 79375 w 327274"/>
                <a:gd name="connsiteY7" fmla="*/ 191606 h 198023"/>
                <a:gd name="connsiteX8" fmla="*/ 323850 w 327274"/>
                <a:gd name="connsiteY8" fmla="*/ 197956 h 198023"/>
                <a:gd name="connsiteX9" fmla="*/ 215900 w 327274"/>
                <a:gd name="connsiteY9" fmla="*/ 188431 h 198023"/>
                <a:gd name="connsiteX10" fmla="*/ 120650 w 327274"/>
                <a:gd name="connsiteY10" fmla="*/ 166206 h 198023"/>
                <a:gd name="connsiteX11" fmla="*/ 107950 w 327274"/>
                <a:gd name="connsiteY11" fmla="*/ 121756 h 198023"/>
                <a:gd name="connsiteX12" fmla="*/ 57150 w 327274"/>
                <a:gd name="connsiteY12" fmla="*/ 143981 h 198023"/>
                <a:gd name="connsiteX13" fmla="*/ 180975 w 327274"/>
                <a:gd name="connsiteY13" fmla="*/ 1106 h 19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274" h="198023">
                  <a:moveTo>
                    <a:pt x="180975" y="1106"/>
                  </a:moveTo>
                  <a:cubicBezTo>
                    <a:pt x="187325" y="-9477"/>
                    <a:pt x="112183" y="58785"/>
                    <a:pt x="95250" y="80481"/>
                  </a:cubicBezTo>
                  <a:cubicBezTo>
                    <a:pt x="78317" y="102177"/>
                    <a:pt x="79904" y="129164"/>
                    <a:pt x="79375" y="131281"/>
                  </a:cubicBezTo>
                  <a:cubicBezTo>
                    <a:pt x="78846" y="133398"/>
                    <a:pt x="89958" y="87360"/>
                    <a:pt x="92075" y="93181"/>
                  </a:cubicBezTo>
                  <a:cubicBezTo>
                    <a:pt x="94192" y="99002"/>
                    <a:pt x="107421" y="155094"/>
                    <a:pt x="92075" y="166206"/>
                  </a:cubicBezTo>
                  <a:cubicBezTo>
                    <a:pt x="76729" y="177318"/>
                    <a:pt x="0" y="159856"/>
                    <a:pt x="0" y="159856"/>
                  </a:cubicBezTo>
                  <a:cubicBezTo>
                    <a:pt x="20637" y="160914"/>
                    <a:pt x="202671" y="167264"/>
                    <a:pt x="215900" y="172556"/>
                  </a:cubicBezTo>
                  <a:cubicBezTo>
                    <a:pt x="229129" y="177848"/>
                    <a:pt x="61383" y="187373"/>
                    <a:pt x="79375" y="191606"/>
                  </a:cubicBezTo>
                  <a:cubicBezTo>
                    <a:pt x="97367" y="195839"/>
                    <a:pt x="301096" y="198485"/>
                    <a:pt x="323850" y="197956"/>
                  </a:cubicBezTo>
                  <a:cubicBezTo>
                    <a:pt x="346604" y="197427"/>
                    <a:pt x="249767" y="193723"/>
                    <a:pt x="215900" y="188431"/>
                  </a:cubicBezTo>
                  <a:cubicBezTo>
                    <a:pt x="182033" y="183139"/>
                    <a:pt x="138641" y="177318"/>
                    <a:pt x="120650" y="166206"/>
                  </a:cubicBezTo>
                  <a:cubicBezTo>
                    <a:pt x="102659" y="155094"/>
                    <a:pt x="118533" y="125460"/>
                    <a:pt x="107950" y="121756"/>
                  </a:cubicBezTo>
                  <a:cubicBezTo>
                    <a:pt x="97367" y="118052"/>
                    <a:pt x="47625" y="157739"/>
                    <a:pt x="57150" y="143981"/>
                  </a:cubicBezTo>
                  <a:cubicBezTo>
                    <a:pt x="66675" y="130223"/>
                    <a:pt x="174625" y="11689"/>
                    <a:pt x="180975" y="1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D4BCBA5D-6DD1-4969-C051-1647D374D0DF}"/>
                </a:ext>
              </a:extLst>
            </p:cNvPr>
            <p:cNvSpPr/>
            <p:nvPr/>
          </p:nvSpPr>
          <p:spPr>
            <a:xfrm>
              <a:off x="4113872" y="2654287"/>
              <a:ext cx="35885" cy="124582"/>
            </a:xfrm>
            <a:custGeom>
              <a:avLst/>
              <a:gdLst>
                <a:gd name="connsiteX0" fmla="*/ 35853 w 35885"/>
                <a:gd name="connsiteY0" fmla="*/ 13 h 124582"/>
                <a:gd name="connsiteX1" fmla="*/ 7278 w 35885"/>
                <a:gd name="connsiteY1" fmla="*/ 79388 h 124582"/>
                <a:gd name="connsiteX2" fmla="*/ 10453 w 35885"/>
                <a:gd name="connsiteY2" fmla="*/ 123838 h 124582"/>
                <a:gd name="connsiteX3" fmla="*/ 7278 w 35885"/>
                <a:gd name="connsiteY3" fmla="*/ 104788 h 124582"/>
                <a:gd name="connsiteX4" fmla="*/ 928 w 35885"/>
                <a:gd name="connsiteY4" fmla="*/ 73038 h 124582"/>
                <a:gd name="connsiteX5" fmla="*/ 35853 w 35885"/>
                <a:gd name="connsiteY5" fmla="*/ 13 h 1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85" h="124582">
                  <a:moveTo>
                    <a:pt x="35853" y="13"/>
                  </a:moveTo>
                  <a:cubicBezTo>
                    <a:pt x="36911" y="1071"/>
                    <a:pt x="11511" y="58751"/>
                    <a:pt x="7278" y="79388"/>
                  </a:cubicBezTo>
                  <a:cubicBezTo>
                    <a:pt x="3045" y="100025"/>
                    <a:pt x="10453" y="123838"/>
                    <a:pt x="10453" y="123838"/>
                  </a:cubicBezTo>
                  <a:cubicBezTo>
                    <a:pt x="10453" y="128071"/>
                    <a:pt x="8865" y="113255"/>
                    <a:pt x="7278" y="104788"/>
                  </a:cubicBezTo>
                  <a:cubicBezTo>
                    <a:pt x="5691" y="96321"/>
                    <a:pt x="-2776" y="85209"/>
                    <a:pt x="928" y="73038"/>
                  </a:cubicBezTo>
                  <a:cubicBezTo>
                    <a:pt x="4632" y="60867"/>
                    <a:pt x="34795" y="-1045"/>
                    <a:pt x="35853" y="1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788ADEF7-F010-E371-D1D4-6C8AE8193B4D}"/>
                </a:ext>
              </a:extLst>
            </p:cNvPr>
            <p:cNvSpPr/>
            <p:nvPr/>
          </p:nvSpPr>
          <p:spPr>
            <a:xfrm>
              <a:off x="5146328" y="2816155"/>
              <a:ext cx="54771" cy="141742"/>
            </a:xfrm>
            <a:custGeom>
              <a:avLst/>
              <a:gdLst>
                <a:gd name="connsiteX0" fmla="*/ 32097 w 54771"/>
                <a:gd name="connsiteY0" fmla="*/ 70 h 141742"/>
                <a:gd name="connsiteX1" fmla="*/ 22572 w 54771"/>
                <a:gd name="connsiteY1" fmla="*/ 73095 h 141742"/>
                <a:gd name="connsiteX2" fmla="*/ 54322 w 54771"/>
                <a:gd name="connsiteY2" fmla="*/ 139770 h 141742"/>
                <a:gd name="connsiteX3" fmla="*/ 38447 w 54771"/>
                <a:gd name="connsiteY3" fmla="*/ 120720 h 141742"/>
                <a:gd name="connsiteX4" fmla="*/ 347 w 54771"/>
                <a:gd name="connsiteY4" fmla="*/ 85795 h 141742"/>
                <a:gd name="connsiteX5" fmla="*/ 19397 w 54771"/>
                <a:gd name="connsiteY5" fmla="*/ 108020 h 141742"/>
                <a:gd name="connsiteX6" fmla="*/ 16222 w 54771"/>
                <a:gd name="connsiteY6" fmla="*/ 60395 h 141742"/>
                <a:gd name="connsiteX7" fmla="*/ 32097 w 54771"/>
                <a:gd name="connsiteY7" fmla="*/ 70 h 1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771" h="141742">
                  <a:moveTo>
                    <a:pt x="32097" y="70"/>
                  </a:moveTo>
                  <a:cubicBezTo>
                    <a:pt x="33155" y="2187"/>
                    <a:pt x="18868" y="49812"/>
                    <a:pt x="22572" y="73095"/>
                  </a:cubicBezTo>
                  <a:cubicBezTo>
                    <a:pt x="26276" y="96378"/>
                    <a:pt x="54322" y="139770"/>
                    <a:pt x="54322" y="139770"/>
                  </a:cubicBezTo>
                  <a:cubicBezTo>
                    <a:pt x="56968" y="147707"/>
                    <a:pt x="47443" y="129716"/>
                    <a:pt x="38447" y="120720"/>
                  </a:cubicBezTo>
                  <a:cubicBezTo>
                    <a:pt x="29451" y="111724"/>
                    <a:pt x="3522" y="87912"/>
                    <a:pt x="347" y="85795"/>
                  </a:cubicBezTo>
                  <a:cubicBezTo>
                    <a:pt x="-2828" y="83678"/>
                    <a:pt x="16751" y="112253"/>
                    <a:pt x="19397" y="108020"/>
                  </a:cubicBezTo>
                  <a:cubicBezTo>
                    <a:pt x="22043" y="103787"/>
                    <a:pt x="14635" y="76799"/>
                    <a:pt x="16222" y="60395"/>
                  </a:cubicBezTo>
                  <a:cubicBezTo>
                    <a:pt x="17809" y="43991"/>
                    <a:pt x="31039" y="-2047"/>
                    <a:pt x="32097" y="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135974A2-9FAC-8F9C-B2A8-14ABF72F6F4D}"/>
                </a:ext>
              </a:extLst>
            </p:cNvPr>
            <p:cNvSpPr/>
            <p:nvPr/>
          </p:nvSpPr>
          <p:spPr>
            <a:xfrm>
              <a:off x="5343501" y="2708057"/>
              <a:ext cx="45416" cy="105058"/>
            </a:xfrm>
            <a:custGeom>
              <a:avLst/>
              <a:gdLst>
                <a:gd name="connsiteX0" fmla="*/ 24 w 45416"/>
                <a:gd name="connsiteY0" fmla="*/ 218 h 105058"/>
                <a:gd name="connsiteX1" fmla="*/ 38124 w 45416"/>
                <a:gd name="connsiteY1" fmla="*/ 44668 h 105058"/>
                <a:gd name="connsiteX2" fmla="*/ 34949 w 45416"/>
                <a:gd name="connsiteY2" fmla="*/ 92293 h 105058"/>
                <a:gd name="connsiteX3" fmla="*/ 41299 w 45416"/>
                <a:gd name="connsiteY3" fmla="*/ 54193 h 105058"/>
                <a:gd name="connsiteX4" fmla="*/ 41299 w 45416"/>
                <a:gd name="connsiteY4" fmla="*/ 104993 h 105058"/>
                <a:gd name="connsiteX5" fmla="*/ 44474 w 45416"/>
                <a:gd name="connsiteY5" fmla="*/ 63718 h 105058"/>
                <a:gd name="connsiteX6" fmla="*/ 24 w 45416"/>
                <a:gd name="connsiteY6" fmla="*/ 218 h 1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16" h="105058">
                  <a:moveTo>
                    <a:pt x="24" y="218"/>
                  </a:moveTo>
                  <a:cubicBezTo>
                    <a:pt x="-1034" y="-2957"/>
                    <a:pt x="32303" y="29322"/>
                    <a:pt x="38124" y="44668"/>
                  </a:cubicBezTo>
                  <a:cubicBezTo>
                    <a:pt x="43945" y="60014"/>
                    <a:pt x="34420" y="90706"/>
                    <a:pt x="34949" y="92293"/>
                  </a:cubicBezTo>
                  <a:cubicBezTo>
                    <a:pt x="35478" y="93880"/>
                    <a:pt x="40241" y="52076"/>
                    <a:pt x="41299" y="54193"/>
                  </a:cubicBezTo>
                  <a:cubicBezTo>
                    <a:pt x="42357" y="56310"/>
                    <a:pt x="40770" y="103406"/>
                    <a:pt x="41299" y="104993"/>
                  </a:cubicBezTo>
                  <a:cubicBezTo>
                    <a:pt x="41828" y="106580"/>
                    <a:pt x="47649" y="79064"/>
                    <a:pt x="44474" y="63718"/>
                  </a:cubicBezTo>
                  <a:cubicBezTo>
                    <a:pt x="41299" y="48372"/>
                    <a:pt x="1082" y="3393"/>
                    <a:pt x="24" y="21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B5DC4064-6AF6-45A2-8B92-40EFE77F5539}"/>
                </a:ext>
              </a:extLst>
            </p:cNvPr>
            <p:cNvSpPr/>
            <p:nvPr/>
          </p:nvSpPr>
          <p:spPr>
            <a:xfrm>
              <a:off x="5517246" y="2739440"/>
              <a:ext cx="67923" cy="130240"/>
            </a:xfrm>
            <a:custGeom>
              <a:avLst/>
              <a:gdLst>
                <a:gd name="connsiteX0" fmla="*/ 67579 w 67923"/>
                <a:gd name="connsiteY0" fmla="*/ 585 h 130240"/>
                <a:gd name="connsiteX1" fmla="*/ 26304 w 67923"/>
                <a:gd name="connsiteY1" fmla="*/ 48210 h 130240"/>
                <a:gd name="connsiteX2" fmla="*/ 10429 w 67923"/>
                <a:gd name="connsiteY2" fmla="*/ 127585 h 130240"/>
                <a:gd name="connsiteX3" fmla="*/ 16779 w 67923"/>
                <a:gd name="connsiteY3" fmla="*/ 108535 h 130240"/>
                <a:gd name="connsiteX4" fmla="*/ 904 w 67923"/>
                <a:gd name="connsiteY4" fmla="*/ 79960 h 130240"/>
                <a:gd name="connsiteX5" fmla="*/ 67579 w 67923"/>
                <a:gd name="connsiteY5" fmla="*/ 585 h 13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23" h="130240">
                  <a:moveTo>
                    <a:pt x="67579" y="585"/>
                  </a:moveTo>
                  <a:cubicBezTo>
                    <a:pt x="71812" y="-4707"/>
                    <a:pt x="35829" y="27043"/>
                    <a:pt x="26304" y="48210"/>
                  </a:cubicBezTo>
                  <a:cubicBezTo>
                    <a:pt x="16779" y="69377"/>
                    <a:pt x="10429" y="127585"/>
                    <a:pt x="10429" y="127585"/>
                  </a:cubicBezTo>
                  <a:cubicBezTo>
                    <a:pt x="8842" y="137639"/>
                    <a:pt x="18367" y="116473"/>
                    <a:pt x="16779" y="108535"/>
                  </a:cubicBezTo>
                  <a:cubicBezTo>
                    <a:pt x="15191" y="100597"/>
                    <a:pt x="-4388" y="93718"/>
                    <a:pt x="904" y="79960"/>
                  </a:cubicBezTo>
                  <a:cubicBezTo>
                    <a:pt x="6196" y="66202"/>
                    <a:pt x="63346" y="5877"/>
                    <a:pt x="67579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CFD27E0D-3504-B0BA-B11F-012B0F4FE1B5}"/>
                </a:ext>
              </a:extLst>
            </p:cNvPr>
            <p:cNvSpPr/>
            <p:nvPr/>
          </p:nvSpPr>
          <p:spPr>
            <a:xfrm>
              <a:off x="4677468" y="1720367"/>
              <a:ext cx="178244" cy="453571"/>
            </a:xfrm>
            <a:custGeom>
              <a:avLst/>
              <a:gdLst>
                <a:gd name="connsiteX0" fmla="*/ 2482 w 178244"/>
                <a:gd name="connsiteY0" fmla="*/ 35408 h 453571"/>
                <a:gd name="connsiteX1" fmla="*/ 40582 w 178244"/>
                <a:gd name="connsiteY1" fmla="*/ 317983 h 453571"/>
                <a:gd name="connsiteX2" fmla="*/ 75507 w 178244"/>
                <a:gd name="connsiteY2" fmla="*/ 241783 h 453571"/>
                <a:gd name="connsiteX3" fmla="*/ 18357 w 178244"/>
                <a:gd name="connsiteY3" fmla="*/ 451333 h 453571"/>
                <a:gd name="connsiteX4" fmla="*/ 50107 w 178244"/>
                <a:gd name="connsiteY4" fmla="*/ 346558 h 453571"/>
                <a:gd name="connsiteX5" fmla="*/ 75507 w 178244"/>
                <a:gd name="connsiteY5" fmla="*/ 254483 h 453571"/>
                <a:gd name="connsiteX6" fmla="*/ 110432 w 178244"/>
                <a:gd name="connsiteY6" fmla="*/ 133833 h 453571"/>
                <a:gd name="connsiteX7" fmla="*/ 100907 w 178244"/>
                <a:gd name="connsiteY7" fmla="*/ 98908 h 453571"/>
                <a:gd name="connsiteX8" fmla="*/ 177107 w 178244"/>
                <a:gd name="connsiteY8" fmla="*/ 483 h 453571"/>
                <a:gd name="connsiteX9" fmla="*/ 142182 w 178244"/>
                <a:gd name="connsiteY9" fmla="*/ 67158 h 453571"/>
                <a:gd name="connsiteX10" fmla="*/ 81857 w 178244"/>
                <a:gd name="connsiteY10" fmla="*/ 197333 h 453571"/>
                <a:gd name="connsiteX11" fmla="*/ 21532 w 178244"/>
                <a:gd name="connsiteY11" fmla="*/ 425933 h 453571"/>
                <a:gd name="connsiteX12" fmla="*/ 40582 w 178244"/>
                <a:gd name="connsiteY12" fmla="*/ 324333 h 453571"/>
                <a:gd name="connsiteX13" fmla="*/ 2482 w 178244"/>
                <a:gd name="connsiteY13" fmla="*/ 140183 h 453571"/>
                <a:gd name="connsiteX14" fmla="*/ 5657 w 178244"/>
                <a:gd name="connsiteY14" fmla="*/ 254483 h 453571"/>
                <a:gd name="connsiteX15" fmla="*/ 2482 w 178244"/>
                <a:gd name="connsiteY15" fmla="*/ 35408 h 45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244" h="453571">
                  <a:moveTo>
                    <a:pt x="2482" y="35408"/>
                  </a:moveTo>
                  <a:cubicBezTo>
                    <a:pt x="8303" y="45991"/>
                    <a:pt x="28411" y="283587"/>
                    <a:pt x="40582" y="317983"/>
                  </a:cubicBezTo>
                  <a:cubicBezTo>
                    <a:pt x="52753" y="352379"/>
                    <a:pt x="79211" y="219558"/>
                    <a:pt x="75507" y="241783"/>
                  </a:cubicBezTo>
                  <a:cubicBezTo>
                    <a:pt x="71803" y="264008"/>
                    <a:pt x="22590" y="433871"/>
                    <a:pt x="18357" y="451333"/>
                  </a:cubicBezTo>
                  <a:cubicBezTo>
                    <a:pt x="14124" y="468795"/>
                    <a:pt x="40582" y="379366"/>
                    <a:pt x="50107" y="346558"/>
                  </a:cubicBezTo>
                  <a:cubicBezTo>
                    <a:pt x="59632" y="313750"/>
                    <a:pt x="65453" y="289937"/>
                    <a:pt x="75507" y="254483"/>
                  </a:cubicBezTo>
                  <a:cubicBezTo>
                    <a:pt x="85561" y="219029"/>
                    <a:pt x="106199" y="159762"/>
                    <a:pt x="110432" y="133833"/>
                  </a:cubicBezTo>
                  <a:cubicBezTo>
                    <a:pt x="114665" y="107904"/>
                    <a:pt x="89795" y="121133"/>
                    <a:pt x="100907" y="98908"/>
                  </a:cubicBezTo>
                  <a:cubicBezTo>
                    <a:pt x="112019" y="76683"/>
                    <a:pt x="170228" y="5775"/>
                    <a:pt x="177107" y="483"/>
                  </a:cubicBezTo>
                  <a:cubicBezTo>
                    <a:pt x="183986" y="-4809"/>
                    <a:pt x="158057" y="34350"/>
                    <a:pt x="142182" y="67158"/>
                  </a:cubicBezTo>
                  <a:cubicBezTo>
                    <a:pt x="126307" y="99966"/>
                    <a:pt x="101965" y="137537"/>
                    <a:pt x="81857" y="197333"/>
                  </a:cubicBezTo>
                  <a:cubicBezTo>
                    <a:pt x="61749" y="257129"/>
                    <a:pt x="28411" y="404767"/>
                    <a:pt x="21532" y="425933"/>
                  </a:cubicBezTo>
                  <a:cubicBezTo>
                    <a:pt x="14653" y="447099"/>
                    <a:pt x="43757" y="371958"/>
                    <a:pt x="40582" y="324333"/>
                  </a:cubicBezTo>
                  <a:cubicBezTo>
                    <a:pt x="37407" y="276708"/>
                    <a:pt x="8303" y="151825"/>
                    <a:pt x="2482" y="140183"/>
                  </a:cubicBezTo>
                  <a:cubicBezTo>
                    <a:pt x="-3339" y="128541"/>
                    <a:pt x="2482" y="273004"/>
                    <a:pt x="5657" y="254483"/>
                  </a:cubicBezTo>
                  <a:cubicBezTo>
                    <a:pt x="8832" y="235962"/>
                    <a:pt x="-3339" y="24825"/>
                    <a:pt x="2482" y="3540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946DCC17-EBB9-C7F7-4914-E775C2A63859}"/>
                </a:ext>
              </a:extLst>
            </p:cNvPr>
            <p:cNvSpPr/>
            <p:nvPr/>
          </p:nvSpPr>
          <p:spPr>
            <a:xfrm>
              <a:off x="4095693" y="3317863"/>
              <a:ext cx="66941" cy="177899"/>
            </a:xfrm>
            <a:custGeom>
              <a:avLst/>
              <a:gdLst>
                <a:gd name="connsiteX0" fmla="*/ 9582 w 66941"/>
                <a:gd name="connsiteY0" fmla="*/ 12 h 177899"/>
                <a:gd name="connsiteX1" fmla="*/ 12757 w 66941"/>
                <a:gd name="connsiteY1" fmla="*/ 92087 h 177899"/>
                <a:gd name="connsiteX2" fmla="*/ 66732 w 66941"/>
                <a:gd name="connsiteY2" fmla="*/ 168287 h 177899"/>
                <a:gd name="connsiteX3" fmla="*/ 31807 w 66941"/>
                <a:gd name="connsiteY3" fmla="*/ 120662 h 177899"/>
                <a:gd name="connsiteX4" fmla="*/ 41332 w 66941"/>
                <a:gd name="connsiteY4" fmla="*/ 177812 h 177899"/>
                <a:gd name="connsiteX5" fmla="*/ 57 w 66941"/>
                <a:gd name="connsiteY5" fmla="*/ 104787 h 177899"/>
                <a:gd name="connsiteX6" fmla="*/ 31807 w 66941"/>
                <a:gd name="connsiteY6" fmla="*/ 146062 h 177899"/>
                <a:gd name="connsiteX7" fmla="*/ 9582 w 66941"/>
                <a:gd name="connsiteY7" fmla="*/ 98437 h 177899"/>
                <a:gd name="connsiteX8" fmla="*/ 9582 w 66941"/>
                <a:gd name="connsiteY8" fmla="*/ 12 h 17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41" h="177899">
                  <a:moveTo>
                    <a:pt x="9582" y="12"/>
                  </a:moveTo>
                  <a:cubicBezTo>
                    <a:pt x="10111" y="-1046"/>
                    <a:pt x="3232" y="64041"/>
                    <a:pt x="12757" y="92087"/>
                  </a:cubicBezTo>
                  <a:cubicBezTo>
                    <a:pt x="22282" y="120133"/>
                    <a:pt x="63557" y="163525"/>
                    <a:pt x="66732" y="168287"/>
                  </a:cubicBezTo>
                  <a:cubicBezTo>
                    <a:pt x="69907" y="173049"/>
                    <a:pt x="36040" y="119075"/>
                    <a:pt x="31807" y="120662"/>
                  </a:cubicBezTo>
                  <a:cubicBezTo>
                    <a:pt x="27574" y="122249"/>
                    <a:pt x="46624" y="180458"/>
                    <a:pt x="41332" y="177812"/>
                  </a:cubicBezTo>
                  <a:cubicBezTo>
                    <a:pt x="36040" y="175166"/>
                    <a:pt x="1644" y="110079"/>
                    <a:pt x="57" y="104787"/>
                  </a:cubicBezTo>
                  <a:cubicBezTo>
                    <a:pt x="-1530" y="99495"/>
                    <a:pt x="30219" y="147120"/>
                    <a:pt x="31807" y="146062"/>
                  </a:cubicBezTo>
                  <a:cubicBezTo>
                    <a:pt x="33395" y="145004"/>
                    <a:pt x="16990" y="118016"/>
                    <a:pt x="9582" y="98437"/>
                  </a:cubicBezTo>
                  <a:cubicBezTo>
                    <a:pt x="2174" y="78858"/>
                    <a:pt x="9053" y="1070"/>
                    <a:pt x="958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B9E896FD-8C78-F872-1FC7-F1FE2EC855DF}"/>
                </a:ext>
              </a:extLst>
            </p:cNvPr>
            <p:cNvSpPr/>
            <p:nvPr/>
          </p:nvSpPr>
          <p:spPr>
            <a:xfrm>
              <a:off x="4192870" y="3692436"/>
              <a:ext cx="593582" cy="327114"/>
            </a:xfrm>
            <a:custGeom>
              <a:avLst/>
              <a:gdLst>
                <a:gd name="connsiteX0" fmla="*/ 58455 w 593582"/>
                <a:gd name="connsiteY0" fmla="*/ 89 h 327114"/>
                <a:gd name="connsiteX1" fmla="*/ 172755 w 593582"/>
                <a:gd name="connsiteY1" fmla="*/ 219164 h 327114"/>
                <a:gd name="connsiteX2" fmla="*/ 153705 w 593582"/>
                <a:gd name="connsiteY2" fmla="*/ 200114 h 327114"/>
                <a:gd name="connsiteX3" fmla="*/ 248955 w 593582"/>
                <a:gd name="connsiteY3" fmla="*/ 292189 h 327114"/>
                <a:gd name="connsiteX4" fmla="*/ 233080 w 593582"/>
                <a:gd name="connsiteY4" fmla="*/ 279489 h 327114"/>
                <a:gd name="connsiteX5" fmla="*/ 372780 w 593582"/>
                <a:gd name="connsiteY5" fmla="*/ 317589 h 327114"/>
                <a:gd name="connsiteX6" fmla="*/ 312455 w 593582"/>
                <a:gd name="connsiteY6" fmla="*/ 327114 h 327114"/>
                <a:gd name="connsiteX7" fmla="*/ 591855 w 593582"/>
                <a:gd name="connsiteY7" fmla="*/ 276314 h 327114"/>
                <a:gd name="connsiteX8" fmla="*/ 426755 w 593582"/>
                <a:gd name="connsiteY8" fmla="*/ 295364 h 327114"/>
                <a:gd name="connsiteX9" fmla="*/ 350555 w 593582"/>
                <a:gd name="connsiteY9" fmla="*/ 295364 h 327114"/>
                <a:gd name="connsiteX10" fmla="*/ 239430 w 593582"/>
                <a:gd name="connsiteY10" fmla="*/ 276314 h 327114"/>
                <a:gd name="connsiteX11" fmla="*/ 1305 w 593582"/>
                <a:gd name="connsiteY11" fmla="*/ 88989 h 327114"/>
                <a:gd name="connsiteX12" fmla="*/ 141005 w 593582"/>
                <a:gd name="connsiteY12" fmla="*/ 190589 h 327114"/>
                <a:gd name="connsiteX13" fmla="*/ 58455 w 593582"/>
                <a:gd name="connsiteY13" fmla="*/ 89 h 32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582" h="327114">
                  <a:moveTo>
                    <a:pt x="58455" y="89"/>
                  </a:moveTo>
                  <a:cubicBezTo>
                    <a:pt x="63747" y="4852"/>
                    <a:pt x="156880" y="185827"/>
                    <a:pt x="172755" y="219164"/>
                  </a:cubicBezTo>
                  <a:cubicBezTo>
                    <a:pt x="188630" y="252501"/>
                    <a:pt x="153705" y="200114"/>
                    <a:pt x="153705" y="200114"/>
                  </a:cubicBezTo>
                  <a:lnTo>
                    <a:pt x="248955" y="292189"/>
                  </a:lnTo>
                  <a:cubicBezTo>
                    <a:pt x="262184" y="305418"/>
                    <a:pt x="212443" y="275256"/>
                    <a:pt x="233080" y="279489"/>
                  </a:cubicBezTo>
                  <a:cubicBezTo>
                    <a:pt x="253717" y="283722"/>
                    <a:pt x="359551" y="309652"/>
                    <a:pt x="372780" y="317589"/>
                  </a:cubicBezTo>
                  <a:cubicBezTo>
                    <a:pt x="386009" y="325526"/>
                    <a:pt x="312455" y="327114"/>
                    <a:pt x="312455" y="327114"/>
                  </a:cubicBezTo>
                  <a:lnTo>
                    <a:pt x="591855" y="276314"/>
                  </a:lnTo>
                  <a:cubicBezTo>
                    <a:pt x="610905" y="271022"/>
                    <a:pt x="466972" y="292189"/>
                    <a:pt x="426755" y="295364"/>
                  </a:cubicBezTo>
                  <a:cubicBezTo>
                    <a:pt x="386538" y="298539"/>
                    <a:pt x="381776" y="298539"/>
                    <a:pt x="350555" y="295364"/>
                  </a:cubicBezTo>
                  <a:cubicBezTo>
                    <a:pt x="319334" y="292189"/>
                    <a:pt x="297638" y="310710"/>
                    <a:pt x="239430" y="276314"/>
                  </a:cubicBezTo>
                  <a:cubicBezTo>
                    <a:pt x="181222" y="241918"/>
                    <a:pt x="17709" y="103277"/>
                    <a:pt x="1305" y="88989"/>
                  </a:cubicBezTo>
                  <a:cubicBezTo>
                    <a:pt x="-15099" y="74701"/>
                    <a:pt x="128305" y="197997"/>
                    <a:pt x="141005" y="190589"/>
                  </a:cubicBezTo>
                  <a:cubicBezTo>
                    <a:pt x="153705" y="183181"/>
                    <a:pt x="53163" y="-4674"/>
                    <a:pt x="58455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642B4FE1-40BB-80AB-F703-8D8F6F66CF2D}"/>
                </a:ext>
              </a:extLst>
            </p:cNvPr>
            <p:cNvSpPr/>
            <p:nvPr/>
          </p:nvSpPr>
          <p:spPr>
            <a:xfrm>
              <a:off x="4858453" y="3587680"/>
              <a:ext cx="723211" cy="434722"/>
            </a:xfrm>
            <a:custGeom>
              <a:avLst/>
              <a:gdLst>
                <a:gd name="connsiteX0" fmla="*/ 27872 w 723211"/>
                <a:gd name="connsiteY0" fmla="*/ 428695 h 434722"/>
                <a:gd name="connsiteX1" fmla="*/ 516822 w 723211"/>
                <a:gd name="connsiteY1" fmla="*/ 285820 h 434722"/>
                <a:gd name="connsiteX2" fmla="*/ 456497 w 723211"/>
                <a:gd name="connsiteY2" fmla="*/ 323920 h 434722"/>
                <a:gd name="connsiteX3" fmla="*/ 466022 w 723211"/>
                <a:gd name="connsiteY3" fmla="*/ 273120 h 434722"/>
                <a:gd name="connsiteX4" fmla="*/ 723197 w 723211"/>
                <a:gd name="connsiteY4" fmla="*/ 70 h 434722"/>
                <a:gd name="connsiteX5" fmla="*/ 478722 w 723211"/>
                <a:gd name="connsiteY5" fmla="*/ 244545 h 434722"/>
                <a:gd name="connsiteX6" fmla="*/ 583497 w 723211"/>
                <a:gd name="connsiteY6" fmla="*/ 76270 h 434722"/>
                <a:gd name="connsiteX7" fmla="*/ 466022 w 723211"/>
                <a:gd name="connsiteY7" fmla="*/ 235020 h 434722"/>
                <a:gd name="connsiteX8" fmla="*/ 431097 w 723211"/>
                <a:gd name="connsiteY8" fmla="*/ 288995 h 434722"/>
                <a:gd name="connsiteX9" fmla="*/ 100897 w 723211"/>
                <a:gd name="connsiteY9" fmla="*/ 396945 h 434722"/>
                <a:gd name="connsiteX10" fmla="*/ 27872 w 723211"/>
                <a:gd name="connsiteY10" fmla="*/ 428695 h 43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211" h="434722">
                  <a:moveTo>
                    <a:pt x="27872" y="428695"/>
                  </a:moveTo>
                  <a:cubicBezTo>
                    <a:pt x="97193" y="410174"/>
                    <a:pt x="445385" y="303282"/>
                    <a:pt x="516822" y="285820"/>
                  </a:cubicBezTo>
                  <a:cubicBezTo>
                    <a:pt x="588259" y="268358"/>
                    <a:pt x="464964" y="326037"/>
                    <a:pt x="456497" y="323920"/>
                  </a:cubicBezTo>
                  <a:cubicBezTo>
                    <a:pt x="448030" y="321803"/>
                    <a:pt x="421572" y="327095"/>
                    <a:pt x="466022" y="273120"/>
                  </a:cubicBezTo>
                  <a:cubicBezTo>
                    <a:pt x="510472" y="219145"/>
                    <a:pt x="721080" y="4832"/>
                    <a:pt x="723197" y="70"/>
                  </a:cubicBezTo>
                  <a:cubicBezTo>
                    <a:pt x="725314" y="-4692"/>
                    <a:pt x="502005" y="231845"/>
                    <a:pt x="478722" y="244545"/>
                  </a:cubicBezTo>
                  <a:cubicBezTo>
                    <a:pt x="455439" y="257245"/>
                    <a:pt x="585614" y="77858"/>
                    <a:pt x="583497" y="76270"/>
                  </a:cubicBezTo>
                  <a:cubicBezTo>
                    <a:pt x="581380" y="74682"/>
                    <a:pt x="491422" y="199566"/>
                    <a:pt x="466022" y="235020"/>
                  </a:cubicBezTo>
                  <a:cubicBezTo>
                    <a:pt x="440622" y="270474"/>
                    <a:pt x="491951" y="262008"/>
                    <a:pt x="431097" y="288995"/>
                  </a:cubicBezTo>
                  <a:cubicBezTo>
                    <a:pt x="370243" y="315982"/>
                    <a:pt x="169688" y="374720"/>
                    <a:pt x="100897" y="396945"/>
                  </a:cubicBezTo>
                  <a:cubicBezTo>
                    <a:pt x="32106" y="419170"/>
                    <a:pt x="-41449" y="447216"/>
                    <a:pt x="27872" y="428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7BF50DB5-E721-F0EF-039C-EFF0DD6F41F6}"/>
                </a:ext>
              </a:extLst>
            </p:cNvPr>
            <p:cNvSpPr/>
            <p:nvPr/>
          </p:nvSpPr>
          <p:spPr>
            <a:xfrm>
              <a:off x="4581265" y="3647944"/>
              <a:ext cx="391297" cy="171809"/>
            </a:xfrm>
            <a:custGeom>
              <a:avLst/>
              <a:gdLst>
                <a:gd name="connsiteX0" fmla="*/ 260 w 391297"/>
                <a:gd name="connsiteY0" fmla="*/ 66806 h 171809"/>
                <a:gd name="connsiteX1" fmla="*/ 159010 w 391297"/>
                <a:gd name="connsiteY1" fmla="*/ 16006 h 171809"/>
                <a:gd name="connsiteX2" fmla="*/ 320935 w 391297"/>
                <a:gd name="connsiteY2" fmla="*/ 38231 h 171809"/>
                <a:gd name="connsiteX3" fmla="*/ 390785 w 391297"/>
                <a:gd name="connsiteY3" fmla="*/ 131 h 171809"/>
                <a:gd name="connsiteX4" fmla="*/ 289185 w 391297"/>
                <a:gd name="connsiteY4" fmla="*/ 54106 h 171809"/>
                <a:gd name="connsiteX5" fmla="*/ 276485 w 391297"/>
                <a:gd name="connsiteY5" fmla="*/ 85856 h 171809"/>
                <a:gd name="connsiteX6" fmla="*/ 219335 w 391297"/>
                <a:gd name="connsiteY6" fmla="*/ 171581 h 171809"/>
                <a:gd name="connsiteX7" fmla="*/ 292360 w 391297"/>
                <a:gd name="connsiteY7" fmla="*/ 57281 h 171809"/>
                <a:gd name="connsiteX8" fmla="*/ 257435 w 391297"/>
                <a:gd name="connsiteY8" fmla="*/ 28706 h 171809"/>
                <a:gd name="connsiteX9" fmla="*/ 124085 w 391297"/>
                <a:gd name="connsiteY9" fmla="*/ 19181 h 171809"/>
                <a:gd name="connsiteX10" fmla="*/ 260 w 391297"/>
                <a:gd name="connsiteY10" fmla="*/ 66806 h 1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297" h="171809">
                  <a:moveTo>
                    <a:pt x="260" y="66806"/>
                  </a:moveTo>
                  <a:cubicBezTo>
                    <a:pt x="6081" y="66277"/>
                    <a:pt x="105564" y="20768"/>
                    <a:pt x="159010" y="16006"/>
                  </a:cubicBezTo>
                  <a:cubicBezTo>
                    <a:pt x="212456" y="11244"/>
                    <a:pt x="282306" y="40877"/>
                    <a:pt x="320935" y="38231"/>
                  </a:cubicBezTo>
                  <a:cubicBezTo>
                    <a:pt x="359564" y="35585"/>
                    <a:pt x="396077" y="-2515"/>
                    <a:pt x="390785" y="131"/>
                  </a:cubicBezTo>
                  <a:cubicBezTo>
                    <a:pt x="385493" y="2777"/>
                    <a:pt x="308235" y="39818"/>
                    <a:pt x="289185" y="54106"/>
                  </a:cubicBezTo>
                  <a:cubicBezTo>
                    <a:pt x="270135" y="68394"/>
                    <a:pt x="288127" y="66277"/>
                    <a:pt x="276485" y="85856"/>
                  </a:cubicBezTo>
                  <a:cubicBezTo>
                    <a:pt x="264843" y="105435"/>
                    <a:pt x="216689" y="176343"/>
                    <a:pt x="219335" y="171581"/>
                  </a:cubicBezTo>
                  <a:cubicBezTo>
                    <a:pt x="221981" y="166819"/>
                    <a:pt x="286010" y="81093"/>
                    <a:pt x="292360" y="57281"/>
                  </a:cubicBezTo>
                  <a:cubicBezTo>
                    <a:pt x="298710" y="33469"/>
                    <a:pt x="285481" y="35056"/>
                    <a:pt x="257435" y="28706"/>
                  </a:cubicBezTo>
                  <a:cubicBezTo>
                    <a:pt x="229389" y="22356"/>
                    <a:pt x="160597" y="10185"/>
                    <a:pt x="124085" y="19181"/>
                  </a:cubicBezTo>
                  <a:cubicBezTo>
                    <a:pt x="87573" y="28177"/>
                    <a:pt x="-5561" y="67335"/>
                    <a:pt x="260" y="66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79050E9B-CE49-7645-7389-BB6D860A474F}"/>
                </a:ext>
              </a:extLst>
            </p:cNvPr>
            <p:cNvSpPr/>
            <p:nvPr/>
          </p:nvSpPr>
          <p:spPr>
            <a:xfrm>
              <a:off x="5917344" y="2450965"/>
              <a:ext cx="127878" cy="797793"/>
            </a:xfrm>
            <a:custGeom>
              <a:avLst/>
              <a:gdLst>
                <a:gd name="connsiteX0" fmla="*/ 121506 w 127878"/>
                <a:gd name="connsiteY0" fmla="*/ 135 h 797793"/>
                <a:gd name="connsiteX1" fmla="*/ 4031 w 127878"/>
                <a:gd name="connsiteY1" fmla="*/ 577985 h 797793"/>
                <a:gd name="connsiteX2" fmla="*/ 26256 w 127878"/>
                <a:gd name="connsiteY2" fmla="*/ 539885 h 797793"/>
                <a:gd name="connsiteX3" fmla="*/ 16731 w 127878"/>
                <a:gd name="connsiteY3" fmla="*/ 635135 h 797793"/>
                <a:gd name="connsiteX4" fmla="*/ 54831 w 127878"/>
                <a:gd name="connsiteY4" fmla="*/ 730385 h 797793"/>
                <a:gd name="connsiteX5" fmla="*/ 38956 w 127878"/>
                <a:gd name="connsiteY5" fmla="*/ 695460 h 797793"/>
                <a:gd name="connsiteX6" fmla="*/ 118331 w 127878"/>
                <a:gd name="connsiteY6" fmla="*/ 797060 h 797793"/>
                <a:gd name="connsiteX7" fmla="*/ 86581 w 127878"/>
                <a:gd name="connsiteY7" fmla="*/ 739910 h 797793"/>
                <a:gd name="connsiteX8" fmla="*/ 48481 w 127878"/>
                <a:gd name="connsiteY8" fmla="*/ 714510 h 797793"/>
                <a:gd name="connsiteX9" fmla="*/ 32606 w 127878"/>
                <a:gd name="connsiteY9" fmla="*/ 663710 h 797793"/>
                <a:gd name="connsiteX10" fmla="*/ 127856 w 127878"/>
                <a:gd name="connsiteY10" fmla="*/ 171585 h 797793"/>
                <a:gd name="connsiteX11" fmla="*/ 23081 w 127878"/>
                <a:gd name="connsiteY11" fmla="*/ 520835 h 797793"/>
                <a:gd name="connsiteX12" fmla="*/ 121506 w 127878"/>
                <a:gd name="connsiteY12" fmla="*/ 135 h 7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878" h="797793">
                  <a:moveTo>
                    <a:pt x="121506" y="135"/>
                  </a:moveTo>
                  <a:cubicBezTo>
                    <a:pt x="118331" y="9660"/>
                    <a:pt x="19906" y="488027"/>
                    <a:pt x="4031" y="577985"/>
                  </a:cubicBezTo>
                  <a:cubicBezTo>
                    <a:pt x="-11844" y="667943"/>
                    <a:pt x="24139" y="530360"/>
                    <a:pt x="26256" y="539885"/>
                  </a:cubicBezTo>
                  <a:cubicBezTo>
                    <a:pt x="28373" y="549410"/>
                    <a:pt x="11969" y="603385"/>
                    <a:pt x="16731" y="635135"/>
                  </a:cubicBezTo>
                  <a:cubicBezTo>
                    <a:pt x="21493" y="666885"/>
                    <a:pt x="51127" y="720331"/>
                    <a:pt x="54831" y="730385"/>
                  </a:cubicBezTo>
                  <a:cubicBezTo>
                    <a:pt x="58535" y="740439"/>
                    <a:pt x="28373" y="684348"/>
                    <a:pt x="38956" y="695460"/>
                  </a:cubicBezTo>
                  <a:cubicBezTo>
                    <a:pt x="49539" y="706572"/>
                    <a:pt x="110393" y="789652"/>
                    <a:pt x="118331" y="797060"/>
                  </a:cubicBezTo>
                  <a:cubicBezTo>
                    <a:pt x="126269" y="804468"/>
                    <a:pt x="98223" y="753668"/>
                    <a:pt x="86581" y="739910"/>
                  </a:cubicBezTo>
                  <a:cubicBezTo>
                    <a:pt x="74939" y="726152"/>
                    <a:pt x="57477" y="727210"/>
                    <a:pt x="48481" y="714510"/>
                  </a:cubicBezTo>
                  <a:cubicBezTo>
                    <a:pt x="39485" y="701810"/>
                    <a:pt x="19377" y="754197"/>
                    <a:pt x="32606" y="663710"/>
                  </a:cubicBezTo>
                  <a:cubicBezTo>
                    <a:pt x="45835" y="573223"/>
                    <a:pt x="129444" y="195398"/>
                    <a:pt x="127856" y="171585"/>
                  </a:cubicBezTo>
                  <a:cubicBezTo>
                    <a:pt x="126268" y="147772"/>
                    <a:pt x="22552" y="554172"/>
                    <a:pt x="23081" y="520835"/>
                  </a:cubicBezTo>
                  <a:cubicBezTo>
                    <a:pt x="23610" y="487498"/>
                    <a:pt x="124681" y="-9390"/>
                    <a:pt x="121506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99E3611E-B3D2-41D3-31DF-AA21AF5427FC}"/>
                </a:ext>
              </a:extLst>
            </p:cNvPr>
            <p:cNvSpPr/>
            <p:nvPr/>
          </p:nvSpPr>
          <p:spPr>
            <a:xfrm>
              <a:off x="6004418" y="2558883"/>
              <a:ext cx="115562" cy="438522"/>
            </a:xfrm>
            <a:custGeom>
              <a:avLst/>
              <a:gdLst>
                <a:gd name="connsiteX0" fmla="*/ 18557 w 115562"/>
                <a:gd name="connsiteY0" fmla="*/ 167 h 438522"/>
                <a:gd name="connsiteX1" fmla="*/ 50307 w 115562"/>
                <a:gd name="connsiteY1" fmla="*/ 187492 h 438522"/>
                <a:gd name="connsiteX2" fmla="*/ 24907 w 115562"/>
                <a:gd name="connsiteY2" fmla="*/ 276392 h 438522"/>
                <a:gd name="connsiteX3" fmla="*/ 63007 w 115562"/>
                <a:gd name="connsiteY3" fmla="*/ 241467 h 438522"/>
                <a:gd name="connsiteX4" fmla="*/ 28082 w 115562"/>
                <a:gd name="connsiteY4" fmla="*/ 333542 h 438522"/>
                <a:gd name="connsiteX5" fmla="*/ 43957 w 115562"/>
                <a:gd name="connsiteY5" fmla="*/ 409742 h 438522"/>
                <a:gd name="connsiteX6" fmla="*/ 21732 w 115562"/>
                <a:gd name="connsiteY6" fmla="*/ 416092 h 438522"/>
                <a:gd name="connsiteX7" fmla="*/ 113807 w 115562"/>
                <a:gd name="connsiteY7" fmla="*/ 438317 h 438522"/>
                <a:gd name="connsiteX8" fmla="*/ 78882 w 115562"/>
                <a:gd name="connsiteY8" fmla="*/ 425617 h 438522"/>
                <a:gd name="connsiteX9" fmla="*/ 37607 w 115562"/>
                <a:gd name="connsiteY9" fmla="*/ 400217 h 438522"/>
                <a:gd name="connsiteX10" fmla="*/ 12207 w 115562"/>
                <a:gd name="connsiteY10" fmla="*/ 308142 h 438522"/>
                <a:gd name="connsiteX11" fmla="*/ 2682 w 115562"/>
                <a:gd name="connsiteY11" fmla="*/ 358942 h 438522"/>
                <a:gd name="connsiteX12" fmla="*/ 59832 w 115562"/>
                <a:gd name="connsiteY12" fmla="*/ 301792 h 438522"/>
                <a:gd name="connsiteX13" fmla="*/ 78882 w 115562"/>
                <a:gd name="connsiteY13" fmla="*/ 158917 h 438522"/>
                <a:gd name="connsiteX14" fmla="*/ 59832 w 115562"/>
                <a:gd name="connsiteY14" fmla="*/ 222417 h 438522"/>
                <a:gd name="connsiteX15" fmla="*/ 18557 w 115562"/>
                <a:gd name="connsiteY15" fmla="*/ 167 h 43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562" h="438522">
                  <a:moveTo>
                    <a:pt x="18557" y="167"/>
                  </a:moveTo>
                  <a:cubicBezTo>
                    <a:pt x="16969" y="-5654"/>
                    <a:pt x="49249" y="141455"/>
                    <a:pt x="50307" y="187492"/>
                  </a:cubicBezTo>
                  <a:cubicBezTo>
                    <a:pt x="51365" y="233529"/>
                    <a:pt x="22790" y="267396"/>
                    <a:pt x="24907" y="276392"/>
                  </a:cubicBezTo>
                  <a:cubicBezTo>
                    <a:pt x="27024" y="285388"/>
                    <a:pt x="62478" y="231942"/>
                    <a:pt x="63007" y="241467"/>
                  </a:cubicBezTo>
                  <a:cubicBezTo>
                    <a:pt x="63536" y="250992"/>
                    <a:pt x="31257" y="305496"/>
                    <a:pt x="28082" y="333542"/>
                  </a:cubicBezTo>
                  <a:cubicBezTo>
                    <a:pt x="24907" y="361588"/>
                    <a:pt x="45015" y="395984"/>
                    <a:pt x="43957" y="409742"/>
                  </a:cubicBezTo>
                  <a:cubicBezTo>
                    <a:pt x="42899" y="423500"/>
                    <a:pt x="10090" y="411330"/>
                    <a:pt x="21732" y="416092"/>
                  </a:cubicBezTo>
                  <a:cubicBezTo>
                    <a:pt x="33374" y="420854"/>
                    <a:pt x="104282" y="436730"/>
                    <a:pt x="113807" y="438317"/>
                  </a:cubicBezTo>
                  <a:cubicBezTo>
                    <a:pt x="123332" y="439905"/>
                    <a:pt x="91582" y="431967"/>
                    <a:pt x="78882" y="425617"/>
                  </a:cubicBezTo>
                  <a:cubicBezTo>
                    <a:pt x="66182" y="419267"/>
                    <a:pt x="48719" y="419796"/>
                    <a:pt x="37607" y="400217"/>
                  </a:cubicBezTo>
                  <a:cubicBezTo>
                    <a:pt x="26495" y="380638"/>
                    <a:pt x="18028" y="315021"/>
                    <a:pt x="12207" y="308142"/>
                  </a:cubicBezTo>
                  <a:cubicBezTo>
                    <a:pt x="6386" y="301263"/>
                    <a:pt x="-5255" y="360000"/>
                    <a:pt x="2682" y="358942"/>
                  </a:cubicBezTo>
                  <a:cubicBezTo>
                    <a:pt x="10619" y="357884"/>
                    <a:pt x="47132" y="335130"/>
                    <a:pt x="59832" y="301792"/>
                  </a:cubicBezTo>
                  <a:cubicBezTo>
                    <a:pt x="72532" y="268455"/>
                    <a:pt x="78882" y="172146"/>
                    <a:pt x="78882" y="158917"/>
                  </a:cubicBezTo>
                  <a:cubicBezTo>
                    <a:pt x="78882" y="145688"/>
                    <a:pt x="68299" y="246229"/>
                    <a:pt x="59832" y="222417"/>
                  </a:cubicBezTo>
                  <a:cubicBezTo>
                    <a:pt x="51365" y="198605"/>
                    <a:pt x="20145" y="5988"/>
                    <a:pt x="18557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4B3610D1-CFE3-5AA2-8C28-18A1927AFA82}"/>
                </a:ext>
              </a:extLst>
            </p:cNvPr>
            <p:cNvSpPr/>
            <p:nvPr/>
          </p:nvSpPr>
          <p:spPr>
            <a:xfrm>
              <a:off x="6016518" y="2646826"/>
              <a:ext cx="168483" cy="282522"/>
            </a:xfrm>
            <a:custGeom>
              <a:avLst/>
              <a:gdLst>
                <a:gd name="connsiteX0" fmla="*/ 107 w 168483"/>
                <a:gd name="connsiteY0" fmla="*/ 172574 h 282522"/>
                <a:gd name="connsiteX1" fmla="*/ 44557 w 168483"/>
                <a:gd name="connsiteY1" fmla="*/ 270999 h 282522"/>
                <a:gd name="connsiteX2" fmla="*/ 101707 w 168483"/>
                <a:gd name="connsiteY2" fmla="*/ 277349 h 282522"/>
                <a:gd name="connsiteX3" fmla="*/ 117582 w 168483"/>
                <a:gd name="connsiteY3" fmla="*/ 245599 h 282522"/>
                <a:gd name="connsiteX4" fmla="*/ 79482 w 168483"/>
                <a:gd name="connsiteY4" fmla="*/ 124949 h 282522"/>
                <a:gd name="connsiteX5" fmla="*/ 111232 w 168483"/>
                <a:gd name="connsiteY5" fmla="*/ 229724 h 282522"/>
                <a:gd name="connsiteX6" fmla="*/ 123932 w 168483"/>
                <a:gd name="connsiteY6" fmla="*/ 236074 h 282522"/>
                <a:gd name="connsiteX7" fmla="*/ 168382 w 168483"/>
                <a:gd name="connsiteY7" fmla="*/ 1124 h 282522"/>
                <a:gd name="connsiteX8" fmla="*/ 136632 w 168483"/>
                <a:gd name="connsiteY8" fmla="*/ 150349 h 282522"/>
                <a:gd name="connsiteX9" fmla="*/ 155682 w 168483"/>
                <a:gd name="connsiteY9" fmla="*/ 226549 h 282522"/>
                <a:gd name="connsiteX10" fmla="*/ 136632 w 168483"/>
                <a:gd name="connsiteY10" fmla="*/ 270999 h 282522"/>
                <a:gd name="connsiteX11" fmla="*/ 57257 w 168483"/>
                <a:gd name="connsiteY11" fmla="*/ 277349 h 282522"/>
                <a:gd name="connsiteX12" fmla="*/ 107 w 168483"/>
                <a:gd name="connsiteY12" fmla="*/ 172574 h 28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483" h="282522">
                  <a:moveTo>
                    <a:pt x="107" y="172574"/>
                  </a:moveTo>
                  <a:cubicBezTo>
                    <a:pt x="-2010" y="171516"/>
                    <a:pt x="27624" y="253537"/>
                    <a:pt x="44557" y="270999"/>
                  </a:cubicBezTo>
                  <a:cubicBezTo>
                    <a:pt x="61490" y="288461"/>
                    <a:pt x="89536" y="281582"/>
                    <a:pt x="101707" y="277349"/>
                  </a:cubicBezTo>
                  <a:cubicBezTo>
                    <a:pt x="113878" y="273116"/>
                    <a:pt x="121286" y="270999"/>
                    <a:pt x="117582" y="245599"/>
                  </a:cubicBezTo>
                  <a:cubicBezTo>
                    <a:pt x="113878" y="220199"/>
                    <a:pt x="80540" y="127595"/>
                    <a:pt x="79482" y="124949"/>
                  </a:cubicBezTo>
                  <a:cubicBezTo>
                    <a:pt x="78424" y="122303"/>
                    <a:pt x="103824" y="211203"/>
                    <a:pt x="111232" y="229724"/>
                  </a:cubicBezTo>
                  <a:cubicBezTo>
                    <a:pt x="118640" y="248245"/>
                    <a:pt x="114407" y="274174"/>
                    <a:pt x="123932" y="236074"/>
                  </a:cubicBezTo>
                  <a:cubicBezTo>
                    <a:pt x="133457" y="197974"/>
                    <a:pt x="166265" y="15411"/>
                    <a:pt x="168382" y="1124"/>
                  </a:cubicBezTo>
                  <a:cubicBezTo>
                    <a:pt x="170499" y="-13164"/>
                    <a:pt x="138749" y="112778"/>
                    <a:pt x="136632" y="150349"/>
                  </a:cubicBezTo>
                  <a:cubicBezTo>
                    <a:pt x="134515" y="187920"/>
                    <a:pt x="155682" y="206441"/>
                    <a:pt x="155682" y="226549"/>
                  </a:cubicBezTo>
                  <a:cubicBezTo>
                    <a:pt x="155682" y="246657"/>
                    <a:pt x="153036" y="262532"/>
                    <a:pt x="136632" y="270999"/>
                  </a:cubicBezTo>
                  <a:cubicBezTo>
                    <a:pt x="120228" y="279466"/>
                    <a:pt x="82657" y="288461"/>
                    <a:pt x="57257" y="277349"/>
                  </a:cubicBezTo>
                  <a:cubicBezTo>
                    <a:pt x="31857" y="266237"/>
                    <a:pt x="2224" y="173632"/>
                    <a:pt x="107" y="17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C49C2BE5-E76F-5424-FEB7-D3F8919F92A8}"/>
                </a:ext>
              </a:extLst>
            </p:cNvPr>
            <p:cNvSpPr/>
            <p:nvPr/>
          </p:nvSpPr>
          <p:spPr>
            <a:xfrm>
              <a:off x="5991123" y="2805436"/>
              <a:ext cx="238710" cy="178378"/>
            </a:xfrm>
            <a:custGeom>
              <a:avLst/>
              <a:gdLst>
                <a:gd name="connsiteX0" fmla="*/ 102 w 238710"/>
                <a:gd name="connsiteY0" fmla="*/ 64764 h 178378"/>
                <a:gd name="connsiteX1" fmla="*/ 95352 w 238710"/>
                <a:gd name="connsiteY1" fmla="*/ 150489 h 178378"/>
                <a:gd name="connsiteX2" fmla="*/ 162027 w 238710"/>
                <a:gd name="connsiteY2" fmla="*/ 147314 h 178378"/>
                <a:gd name="connsiteX3" fmla="*/ 238227 w 238710"/>
                <a:gd name="connsiteY3" fmla="*/ 1264 h 178378"/>
                <a:gd name="connsiteX4" fmla="*/ 193777 w 238710"/>
                <a:gd name="connsiteY4" fmla="*/ 80639 h 178378"/>
                <a:gd name="connsiteX5" fmla="*/ 177902 w 238710"/>
                <a:gd name="connsiteY5" fmla="*/ 153664 h 178378"/>
                <a:gd name="connsiteX6" fmla="*/ 114402 w 238710"/>
                <a:gd name="connsiteY6" fmla="*/ 172714 h 178378"/>
                <a:gd name="connsiteX7" fmla="*/ 102 w 238710"/>
                <a:gd name="connsiteY7" fmla="*/ 64764 h 1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710" h="178378">
                  <a:moveTo>
                    <a:pt x="102" y="64764"/>
                  </a:moveTo>
                  <a:cubicBezTo>
                    <a:pt x="-3073" y="61060"/>
                    <a:pt x="68365" y="136731"/>
                    <a:pt x="95352" y="150489"/>
                  </a:cubicBezTo>
                  <a:cubicBezTo>
                    <a:pt x="122340" y="164247"/>
                    <a:pt x="138215" y="172185"/>
                    <a:pt x="162027" y="147314"/>
                  </a:cubicBezTo>
                  <a:cubicBezTo>
                    <a:pt x="185839" y="122443"/>
                    <a:pt x="232935" y="12376"/>
                    <a:pt x="238227" y="1264"/>
                  </a:cubicBezTo>
                  <a:cubicBezTo>
                    <a:pt x="243519" y="-9849"/>
                    <a:pt x="203831" y="55239"/>
                    <a:pt x="193777" y="80639"/>
                  </a:cubicBezTo>
                  <a:cubicBezTo>
                    <a:pt x="183723" y="106039"/>
                    <a:pt x="191131" y="138318"/>
                    <a:pt x="177902" y="153664"/>
                  </a:cubicBezTo>
                  <a:cubicBezTo>
                    <a:pt x="164673" y="169010"/>
                    <a:pt x="145094" y="188060"/>
                    <a:pt x="114402" y="172714"/>
                  </a:cubicBezTo>
                  <a:cubicBezTo>
                    <a:pt x="83710" y="157368"/>
                    <a:pt x="3277" y="68468"/>
                    <a:pt x="102" y="64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B0913A8E-B36A-A588-9CC4-9B3ADECDEC8B}"/>
                </a:ext>
              </a:extLst>
            </p:cNvPr>
            <p:cNvSpPr/>
            <p:nvPr/>
          </p:nvSpPr>
          <p:spPr>
            <a:xfrm>
              <a:off x="5990596" y="2993627"/>
              <a:ext cx="284170" cy="270530"/>
            </a:xfrm>
            <a:custGeom>
              <a:avLst/>
              <a:gdLst>
                <a:gd name="connsiteX0" fmla="*/ 283204 w 284170"/>
                <a:gd name="connsiteY0" fmla="*/ 398 h 270530"/>
                <a:gd name="connsiteX1" fmla="*/ 181604 w 284170"/>
                <a:gd name="connsiteY1" fmla="*/ 108348 h 270530"/>
                <a:gd name="connsiteX2" fmla="*/ 133979 w 284170"/>
                <a:gd name="connsiteY2" fmla="*/ 184548 h 270530"/>
                <a:gd name="connsiteX3" fmla="*/ 629 w 284170"/>
                <a:gd name="connsiteY3" fmla="*/ 270273 h 270530"/>
                <a:gd name="connsiteX4" fmla="*/ 86354 w 284170"/>
                <a:gd name="connsiteY4" fmla="*/ 206773 h 270530"/>
                <a:gd name="connsiteX5" fmla="*/ 146679 w 284170"/>
                <a:gd name="connsiteY5" fmla="*/ 89298 h 270530"/>
                <a:gd name="connsiteX6" fmla="*/ 114929 w 284170"/>
                <a:gd name="connsiteY6" fmla="*/ 149623 h 270530"/>
                <a:gd name="connsiteX7" fmla="*/ 283204 w 284170"/>
                <a:gd name="connsiteY7" fmla="*/ 398 h 27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170" h="270530">
                  <a:moveTo>
                    <a:pt x="283204" y="398"/>
                  </a:moveTo>
                  <a:cubicBezTo>
                    <a:pt x="294316" y="-6481"/>
                    <a:pt x="206475" y="77656"/>
                    <a:pt x="181604" y="108348"/>
                  </a:cubicBezTo>
                  <a:cubicBezTo>
                    <a:pt x="156733" y="139040"/>
                    <a:pt x="164141" y="157561"/>
                    <a:pt x="133979" y="184548"/>
                  </a:cubicBezTo>
                  <a:cubicBezTo>
                    <a:pt x="103816" y="211536"/>
                    <a:pt x="8566" y="266569"/>
                    <a:pt x="629" y="270273"/>
                  </a:cubicBezTo>
                  <a:cubicBezTo>
                    <a:pt x="-7308" y="273977"/>
                    <a:pt x="62012" y="236936"/>
                    <a:pt x="86354" y="206773"/>
                  </a:cubicBezTo>
                  <a:cubicBezTo>
                    <a:pt x="110696" y="176611"/>
                    <a:pt x="141916" y="98823"/>
                    <a:pt x="146679" y="89298"/>
                  </a:cubicBezTo>
                  <a:cubicBezTo>
                    <a:pt x="151442" y="79773"/>
                    <a:pt x="95879" y="160206"/>
                    <a:pt x="114929" y="149623"/>
                  </a:cubicBezTo>
                  <a:cubicBezTo>
                    <a:pt x="133979" y="139040"/>
                    <a:pt x="272092" y="7277"/>
                    <a:pt x="283204" y="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3B169F83-3A1F-A624-03E8-B144DAB5FFB5}"/>
                </a:ext>
              </a:extLst>
            </p:cNvPr>
            <p:cNvSpPr/>
            <p:nvPr/>
          </p:nvSpPr>
          <p:spPr>
            <a:xfrm>
              <a:off x="6016572" y="2879725"/>
              <a:ext cx="241353" cy="350186"/>
            </a:xfrm>
            <a:custGeom>
              <a:avLst/>
              <a:gdLst>
                <a:gd name="connsiteX0" fmla="*/ 241353 w 241353"/>
                <a:gd name="connsiteY0" fmla="*/ 0 h 350186"/>
                <a:gd name="connsiteX1" fmla="*/ 76253 w 241353"/>
                <a:gd name="connsiteY1" fmla="*/ 193675 h 350186"/>
                <a:gd name="connsiteX2" fmla="*/ 38153 w 241353"/>
                <a:gd name="connsiteY2" fmla="*/ 342900 h 350186"/>
                <a:gd name="connsiteX3" fmla="*/ 38153 w 241353"/>
                <a:gd name="connsiteY3" fmla="*/ 307975 h 350186"/>
                <a:gd name="connsiteX4" fmla="*/ 53 w 241353"/>
                <a:gd name="connsiteY4" fmla="*/ 142875 h 350186"/>
                <a:gd name="connsiteX5" fmla="*/ 31803 w 241353"/>
                <a:gd name="connsiteY5" fmla="*/ 250825 h 350186"/>
                <a:gd name="connsiteX6" fmla="*/ 108003 w 241353"/>
                <a:gd name="connsiteY6" fmla="*/ 127000 h 350186"/>
                <a:gd name="connsiteX7" fmla="*/ 28628 w 241353"/>
                <a:gd name="connsiteY7" fmla="*/ 184150 h 350186"/>
                <a:gd name="connsiteX8" fmla="*/ 241353 w 241353"/>
                <a:gd name="connsiteY8" fmla="*/ 0 h 3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353" h="350186">
                  <a:moveTo>
                    <a:pt x="241353" y="0"/>
                  </a:moveTo>
                  <a:cubicBezTo>
                    <a:pt x="175736" y="68262"/>
                    <a:pt x="110120" y="136525"/>
                    <a:pt x="76253" y="193675"/>
                  </a:cubicBezTo>
                  <a:cubicBezTo>
                    <a:pt x="42386" y="250825"/>
                    <a:pt x="44503" y="323850"/>
                    <a:pt x="38153" y="342900"/>
                  </a:cubicBezTo>
                  <a:cubicBezTo>
                    <a:pt x="31803" y="361950"/>
                    <a:pt x="44503" y="341313"/>
                    <a:pt x="38153" y="307975"/>
                  </a:cubicBezTo>
                  <a:cubicBezTo>
                    <a:pt x="31803" y="274638"/>
                    <a:pt x="1111" y="152400"/>
                    <a:pt x="53" y="142875"/>
                  </a:cubicBezTo>
                  <a:cubicBezTo>
                    <a:pt x="-1005" y="133350"/>
                    <a:pt x="13811" y="253471"/>
                    <a:pt x="31803" y="250825"/>
                  </a:cubicBezTo>
                  <a:cubicBezTo>
                    <a:pt x="49795" y="248179"/>
                    <a:pt x="108532" y="138112"/>
                    <a:pt x="108003" y="127000"/>
                  </a:cubicBezTo>
                  <a:cubicBezTo>
                    <a:pt x="107474" y="115888"/>
                    <a:pt x="28628" y="184150"/>
                    <a:pt x="28628" y="184150"/>
                  </a:cubicBezTo>
                  <a:lnTo>
                    <a:pt x="2413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6FA5B84-7E4E-A808-E253-8932E7E01661}"/>
                </a:ext>
              </a:extLst>
            </p:cNvPr>
            <p:cNvSpPr/>
            <p:nvPr/>
          </p:nvSpPr>
          <p:spPr>
            <a:xfrm>
              <a:off x="4209947" y="2264823"/>
              <a:ext cx="227449" cy="207838"/>
            </a:xfrm>
            <a:custGeom>
              <a:avLst/>
              <a:gdLst>
                <a:gd name="connsiteX0" fmla="*/ 222353 w 227449"/>
                <a:gd name="connsiteY0" fmla="*/ 2127 h 207838"/>
                <a:gd name="connsiteX1" fmla="*/ 181078 w 227449"/>
                <a:gd name="connsiteY1" fmla="*/ 59277 h 207838"/>
                <a:gd name="connsiteX2" fmla="*/ 19153 w 227449"/>
                <a:gd name="connsiteY2" fmla="*/ 205327 h 207838"/>
                <a:gd name="connsiteX3" fmla="*/ 82653 w 227449"/>
                <a:gd name="connsiteY3" fmla="*/ 145002 h 207838"/>
                <a:gd name="connsiteX4" fmla="*/ 184253 w 227449"/>
                <a:gd name="connsiteY4" fmla="*/ 59277 h 207838"/>
                <a:gd name="connsiteX5" fmla="*/ 127103 w 227449"/>
                <a:gd name="connsiteY5" fmla="*/ 100552 h 207838"/>
                <a:gd name="connsiteX6" fmla="*/ 50903 w 227449"/>
                <a:gd name="connsiteY6" fmla="*/ 160877 h 207838"/>
                <a:gd name="connsiteX7" fmla="*/ 101703 w 227449"/>
                <a:gd name="connsiteY7" fmla="*/ 103727 h 207838"/>
                <a:gd name="connsiteX8" fmla="*/ 103 w 227449"/>
                <a:gd name="connsiteY8" fmla="*/ 167227 h 207838"/>
                <a:gd name="connsiteX9" fmla="*/ 123928 w 227449"/>
                <a:gd name="connsiteY9" fmla="*/ 68802 h 207838"/>
                <a:gd name="connsiteX10" fmla="*/ 85828 w 227449"/>
                <a:gd name="connsiteY10" fmla="*/ 125952 h 207838"/>
                <a:gd name="connsiteX11" fmla="*/ 222353 w 227449"/>
                <a:gd name="connsiteY11" fmla="*/ 2127 h 2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49" h="207838">
                  <a:moveTo>
                    <a:pt x="222353" y="2127"/>
                  </a:moveTo>
                  <a:cubicBezTo>
                    <a:pt x="238228" y="-8986"/>
                    <a:pt x="214945" y="25410"/>
                    <a:pt x="181078" y="59277"/>
                  </a:cubicBezTo>
                  <a:cubicBezTo>
                    <a:pt x="147211" y="93144"/>
                    <a:pt x="35557" y="191039"/>
                    <a:pt x="19153" y="205327"/>
                  </a:cubicBezTo>
                  <a:cubicBezTo>
                    <a:pt x="2749" y="219615"/>
                    <a:pt x="55136" y="169344"/>
                    <a:pt x="82653" y="145002"/>
                  </a:cubicBezTo>
                  <a:cubicBezTo>
                    <a:pt x="110170" y="120660"/>
                    <a:pt x="176845" y="66685"/>
                    <a:pt x="184253" y="59277"/>
                  </a:cubicBezTo>
                  <a:cubicBezTo>
                    <a:pt x="191661" y="51869"/>
                    <a:pt x="149328" y="83619"/>
                    <a:pt x="127103" y="100552"/>
                  </a:cubicBezTo>
                  <a:cubicBezTo>
                    <a:pt x="104878" y="117485"/>
                    <a:pt x="55136" y="160348"/>
                    <a:pt x="50903" y="160877"/>
                  </a:cubicBezTo>
                  <a:cubicBezTo>
                    <a:pt x="46670" y="161406"/>
                    <a:pt x="110170" y="102669"/>
                    <a:pt x="101703" y="103727"/>
                  </a:cubicBezTo>
                  <a:cubicBezTo>
                    <a:pt x="93236" y="104785"/>
                    <a:pt x="-3601" y="173048"/>
                    <a:pt x="103" y="167227"/>
                  </a:cubicBezTo>
                  <a:cubicBezTo>
                    <a:pt x="3807" y="161406"/>
                    <a:pt x="109640" y="75681"/>
                    <a:pt x="123928" y="68802"/>
                  </a:cubicBezTo>
                  <a:cubicBezTo>
                    <a:pt x="138215" y="61923"/>
                    <a:pt x="66778" y="132302"/>
                    <a:pt x="85828" y="125952"/>
                  </a:cubicBezTo>
                  <a:cubicBezTo>
                    <a:pt x="104878" y="119602"/>
                    <a:pt x="206478" y="13240"/>
                    <a:pt x="222353" y="2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D709F72D-1E68-CB83-F698-FFC3BC35984D}"/>
                </a:ext>
              </a:extLst>
            </p:cNvPr>
            <p:cNvSpPr/>
            <p:nvPr/>
          </p:nvSpPr>
          <p:spPr>
            <a:xfrm>
              <a:off x="4030612" y="2336763"/>
              <a:ext cx="195313" cy="76261"/>
            </a:xfrm>
            <a:custGeom>
              <a:avLst/>
              <a:gdLst>
                <a:gd name="connsiteX0" fmla="*/ 195313 w 195313"/>
                <a:gd name="connsiteY0" fmla="*/ 37 h 76261"/>
                <a:gd name="connsiteX1" fmla="*/ 84188 w 195313"/>
                <a:gd name="connsiteY1" fmla="*/ 31787 h 76261"/>
                <a:gd name="connsiteX2" fmla="*/ 77838 w 195313"/>
                <a:gd name="connsiteY2" fmla="*/ 76237 h 76261"/>
                <a:gd name="connsiteX3" fmla="*/ 77838 w 195313"/>
                <a:gd name="connsiteY3" fmla="*/ 25437 h 76261"/>
                <a:gd name="connsiteX4" fmla="*/ 1638 w 195313"/>
                <a:gd name="connsiteY4" fmla="*/ 73062 h 76261"/>
                <a:gd name="connsiteX5" fmla="*/ 30213 w 195313"/>
                <a:gd name="connsiteY5" fmla="*/ 34962 h 76261"/>
                <a:gd name="connsiteX6" fmla="*/ 84188 w 195313"/>
                <a:gd name="connsiteY6" fmla="*/ 25437 h 76261"/>
                <a:gd name="connsiteX7" fmla="*/ 195313 w 195313"/>
                <a:gd name="connsiteY7" fmla="*/ 37 h 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313" h="76261">
                  <a:moveTo>
                    <a:pt x="195313" y="37"/>
                  </a:moveTo>
                  <a:cubicBezTo>
                    <a:pt x="195313" y="1095"/>
                    <a:pt x="103767" y="19087"/>
                    <a:pt x="84188" y="31787"/>
                  </a:cubicBezTo>
                  <a:cubicBezTo>
                    <a:pt x="64609" y="44487"/>
                    <a:pt x="78896" y="77295"/>
                    <a:pt x="77838" y="76237"/>
                  </a:cubicBezTo>
                  <a:cubicBezTo>
                    <a:pt x="76780" y="75179"/>
                    <a:pt x="90538" y="25966"/>
                    <a:pt x="77838" y="25437"/>
                  </a:cubicBezTo>
                  <a:cubicBezTo>
                    <a:pt x="65138" y="24908"/>
                    <a:pt x="9576" y="71474"/>
                    <a:pt x="1638" y="73062"/>
                  </a:cubicBezTo>
                  <a:cubicBezTo>
                    <a:pt x="-6300" y="74650"/>
                    <a:pt x="16455" y="42900"/>
                    <a:pt x="30213" y="34962"/>
                  </a:cubicBezTo>
                  <a:cubicBezTo>
                    <a:pt x="43971" y="27025"/>
                    <a:pt x="60376" y="30199"/>
                    <a:pt x="84188" y="25437"/>
                  </a:cubicBezTo>
                  <a:cubicBezTo>
                    <a:pt x="108000" y="20675"/>
                    <a:pt x="195313" y="-1021"/>
                    <a:pt x="195313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FF1B2289-7C7B-6B02-D0B6-BA4B7564CA49}"/>
                </a:ext>
              </a:extLst>
            </p:cNvPr>
            <p:cNvSpPr/>
            <p:nvPr/>
          </p:nvSpPr>
          <p:spPr>
            <a:xfrm>
              <a:off x="4000348" y="2311375"/>
              <a:ext cx="318138" cy="124643"/>
            </a:xfrm>
            <a:custGeom>
              <a:avLst/>
              <a:gdLst>
                <a:gd name="connsiteX0" fmla="*/ 317652 w 318138"/>
                <a:gd name="connsiteY0" fmla="*/ 25 h 124643"/>
                <a:gd name="connsiteX1" fmla="*/ 184302 w 318138"/>
                <a:gd name="connsiteY1" fmla="*/ 92100 h 124643"/>
                <a:gd name="connsiteX2" fmla="*/ 92227 w 318138"/>
                <a:gd name="connsiteY2" fmla="*/ 117500 h 124643"/>
                <a:gd name="connsiteX3" fmla="*/ 149377 w 318138"/>
                <a:gd name="connsiteY3" fmla="*/ 117500 h 124643"/>
                <a:gd name="connsiteX4" fmla="*/ 152 w 318138"/>
                <a:gd name="connsiteY4" fmla="*/ 123850 h 124643"/>
                <a:gd name="connsiteX5" fmla="*/ 123977 w 318138"/>
                <a:gd name="connsiteY5" fmla="*/ 123850 h 124643"/>
                <a:gd name="connsiteX6" fmla="*/ 257327 w 318138"/>
                <a:gd name="connsiteY6" fmla="*/ 117500 h 124643"/>
                <a:gd name="connsiteX7" fmla="*/ 177952 w 318138"/>
                <a:gd name="connsiteY7" fmla="*/ 123850 h 124643"/>
                <a:gd name="connsiteX8" fmla="*/ 149377 w 318138"/>
                <a:gd name="connsiteY8" fmla="*/ 114325 h 124643"/>
                <a:gd name="connsiteX9" fmla="*/ 225577 w 318138"/>
                <a:gd name="connsiteY9" fmla="*/ 73050 h 124643"/>
                <a:gd name="connsiteX10" fmla="*/ 133502 w 318138"/>
                <a:gd name="connsiteY10" fmla="*/ 101625 h 124643"/>
                <a:gd name="connsiteX11" fmla="*/ 317652 w 318138"/>
                <a:gd name="connsiteY11" fmla="*/ 25 h 12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38" h="124643">
                  <a:moveTo>
                    <a:pt x="317652" y="25"/>
                  </a:moveTo>
                  <a:cubicBezTo>
                    <a:pt x="326119" y="-1562"/>
                    <a:pt x="221873" y="72521"/>
                    <a:pt x="184302" y="92100"/>
                  </a:cubicBezTo>
                  <a:cubicBezTo>
                    <a:pt x="146731" y="111679"/>
                    <a:pt x="98048" y="113267"/>
                    <a:pt x="92227" y="117500"/>
                  </a:cubicBezTo>
                  <a:cubicBezTo>
                    <a:pt x="86406" y="121733"/>
                    <a:pt x="164723" y="116442"/>
                    <a:pt x="149377" y="117500"/>
                  </a:cubicBezTo>
                  <a:cubicBezTo>
                    <a:pt x="134031" y="118558"/>
                    <a:pt x="4385" y="122792"/>
                    <a:pt x="152" y="123850"/>
                  </a:cubicBezTo>
                  <a:cubicBezTo>
                    <a:pt x="-4081" y="124908"/>
                    <a:pt x="81115" y="124908"/>
                    <a:pt x="123977" y="123850"/>
                  </a:cubicBezTo>
                  <a:cubicBezTo>
                    <a:pt x="166839" y="122792"/>
                    <a:pt x="248331" y="117500"/>
                    <a:pt x="257327" y="117500"/>
                  </a:cubicBezTo>
                  <a:cubicBezTo>
                    <a:pt x="266323" y="117500"/>
                    <a:pt x="195944" y="124379"/>
                    <a:pt x="177952" y="123850"/>
                  </a:cubicBezTo>
                  <a:cubicBezTo>
                    <a:pt x="159960" y="123321"/>
                    <a:pt x="141439" y="122792"/>
                    <a:pt x="149377" y="114325"/>
                  </a:cubicBezTo>
                  <a:cubicBezTo>
                    <a:pt x="157314" y="105858"/>
                    <a:pt x="228223" y="75167"/>
                    <a:pt x="225577" y="73050"/>
                  </a:cubicBezTo>
                  <a:cubicBezTo>
                    <a:pt x="222931" y="70933"/>
                    <a:pt x="118685" y="112208"/>
                    <a:pt x="133502" y="101625"/>
                  </a:cubicBezTo>
                  <a:cubicBezTo>
                    <a:pt x="148319" y="91042"/>
                    <a:pt x="309185" y="1612"/>
                    <a:pt x="31765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2CF97474-12F8-901D-88C1-7CCB9E677D4B}"/>
                </a:ext>
              </a:extLst>
            </p:cNvPr>
            <p:cNvSpPr/>
            <p:nvPr/>
          </p:nvSpPr>
          <p:spPr>
            <a:xfrm>
              <a:off x="4746382" y="1730098"/>
              <a:ext cx="149475" cy="842160"/>
            </a:xfrm>
            <a:custGeom>
              <a:avLst/>
              <a:gdLst>
                <a:gd name="connsiteX0" fmla="*/ 149468 w 149475"/>
                <a:gd name="connsiteY0" fmla="*/ 277 h 842160"/>
                <a:gd name="connsiteX1" fmla="*/ 9768 w 149475"/>
                <a:gd name="connsiteY1" fmla="*/ 381277 h 842160"/>
                <a:gd name="connsiteX2" fmla="*/ 16118 w 149475"/>
                <a:gd name="connsiteY2" fmla="*/ 365402 h 842160"/>
                <a:gd name="connsiteX3" fmla="*/ 51043 w 149475"/>
                <a:gd name="connsiteY3" fmla="*/ 574952 h 842160"/>
                <a:gd name="connsiteX4" fmla="*/ 44693 w 149475"/>
                <a:gd name="connsiteY4" fmla="*/ 495577 h 842160"/>
                <a:gd name="connsiteX5" fmla="*/ 60568 w 149475"/>
                <a:gd name="connsiteY5" fmla="*/ 654327 h 842160"/>
                <a:gd name="connsiteX6" fmla="*/ 60568 w 149475"/>
                <a:gd name="connsiteY6" fmla="*/ 771802 h 842160"/>
                <a:gd name="connsiteX7" fmla="*/ 79618 w 149475"/>
                <a:gd name="connsiteY7" fmla="*/ 717827 h 842160"/>
                <a:gd name="connsiteX8" fmla="*/ 41518 w 149475"/>
                <a:gd name="connsiteY8" fmla="*/ 841652 h 842160"/>
                <a:gd name="connsiteX9" fmla="*/ 51043 w 149475"/>
                <a:gd name="connsiteY9" fmla="*/ 755927 h 842160"/>
                <a:gd name="connsiteX10" fmla="*/ 54218 w 149475"/>
                <a:gd name="connsiteY10" fmla="*/ 616227 h 842160"/>
                <a:gd name="connsiteX11" fmla="*/ 35168 w 149475"/>
                <a:gd name="connsiteY11" fmla="*/ 384452 h 842160"/>
                <a:gd name="connsiteX12" fmla="*/ 44693 w 149475"/>
                <a:gd name="connsiteY12" fmla="*/ 206652 h 842160"/>
                <a:gd name="connsiteX13" fmla="*/ 16118 w 149475"/>
                <a:gd name="connsiteY13" fmla="*/ 317777 h 842160"/>
                <a:gd name="connsiteX14" fmla="*/ 149468 w 149475"/>
                <a:gd name="connsiteY14" fmla="*/ 277 h 8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475" h="842160">
                  <a:moveTo>
                    <a:pt x="149468" y="277"/>
                  </a:moveTo>
                  <a:cubicBezTo>
                    <a:pt x="148410" y="10860"/>
                    <a:pt x="9768" y="381277"/>
                    <a:pt x="9768" y="381277"/>
                  </a:cubicBezTo>
                  <a:cubicBezTo>
                    <a:pt x="-12457" y="442131"/>
                    <a:pt x="9239" y="333123"/>
                    <a:pt x="16118" y="365402"/>
                  </a:cubicBezTo>
                  <a:cubicBezTo>
                    <a:pt x="22997" y="397681"/>
                    <a:pt x="46281" y="553256"/>
                    <a:pt x="51043" y="574952"/>
                  </a:cubicBezTo>
                  <a:cubicBezTo>
                    <a:pt x="55805" y="596648"/>
                    <a:pt x="43106" y="482348"/>
                    <a:pt x="44693" y="495577"/>
                  </a:cubicBezTo>
                  <a:cubicBezTo>
                    <a:pt x="46280" y="508806"/>
                    <a:pt x="57922" y="608290"/>
                    <a:pt x="60568" y="654327"/>
                  </a:cubicBezTo>
                  <a:cubicBezTo>
                    <a:pt x="63214" y="700364"/>
                    <a:pt x="57393" y="761219"/>
                    <a:pt x="60568" y="771802"/>
                  </a:cubicBezTo>
                  <a:cubicBezTo>
                    <a:pt x="63743" y="782385"/>
                    <a:pt x="82793" y="706185"/>
                    <a:pt x="79618" y="717827"/>
                  </a:cubicBezTo>
                  <a:cubicBezTo>
                    <a:pt x="76443" y="729469"/>
                    <a:pt x="46280" y="835302"/>
                    <a:pt x="41518" y="841652"/>
                  </a:cubicBezTo>
                  <a:cubicBezTo>
                    <a:pt x="36756" y="848002"/>
                    <a:pt x="48926" y="793498"/>
                    <a:pt x="51043" y="755927"/>
                  </a:cubicBezTo>
                  <a:cubicBezTo>
                    <a:pt x="53160" y="718356"/>
                    <a:pt x="56864" y="678139"/>
                    <a:pt x="54218" y="616227"/>
                  </a:cubicBezTo>
                  <a:cubicBezTo>
                    <a:pt x="51572" y="554315"/>
                    <a:pt x="36755" y="452714"/>
                    <a:pt x="35168" y="384452"/>
                  </a:cubicBezTo>
                  <a:cubicBezTo>
                    <a:pt x="33581" y="316190"/>
                    <a:pt x="47868" y="217765"/>
                    <a:pt x="44693" y="206652"/>
                  </a:cubicBezTo>
                  <a:cubicBezTo>
                    <a:pt x="41518" y="195539"/>
                    <a:pt x="243" y="350056"/>
                    <a:pt x="16118" y="317777"/>
                  </a:cubicBezTo>
                  <a:cubicBezTo>
                    <a:pt x="31993" y="285498"/>
                    <a:pt x="150526" y="-10306"/>
                    <a:pt x="149468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4E58B442-5620-29F9-A677-F7A8AD5F05DC}"/>
                </a:ext>
              </a:extLst>
            </p:cNvPr>
            <p:cNvSpPr/>
            <p:nvPr/>
          </p:nvSpPr>
          <p:spPr>
            <a:xfrm>
              <a:off x="4863088" y="1898497"/>
              <a:ext cx="166344" cy="505065"/>
            </a:xfrm>
            <a:custGeom>
              <a:avLst/>
              <a:gdLst>
                <a:gd name="connsiteX0" fmla="*/ 99437 w 166344"/>
                <a:gd name="connsiteY0" fmla="*/ 153 h 505065"/>
                <a:gd name="connsiteX1" fmla="*/ 10537 w 166344"/>
                <a:gd name="connsiteY1" fmla="*/ 206528 h 505065"/>
                <a:gd name="connsiteX2" fmla="*/ 23237 w 166344"/>
                <a:gd name="connsiteY2" fmla="*/ 190653 h 505065"/>
                <a:gd name="connsiteX3" fmla="*/ 35937 w 166344"/>
                <a:gd name="connsiteY3" fmla="*/ 343053 h 505065"/>
                <a:gd name="connsiteX4" fmla="*/ 39112 w 166344"/>
                <a:gd name="connsiteY4" fmla="*/ 311303 h 505065"/>
                <a:gd name="connsiteX5" fmla="*/ 118487 w 166344"/>
                <a:gd name="connsiteY5" fmla="*/ 460528 h 505065"/>
                <a:gd name="connsiteX6" fmla="*/ 105787 w 166344"/>
                <a:gd name="connsiteY6" fmla="*/ 416078 h 505065"/>
                <a:gd name="connsiteX7" fmla="*/ 166112 w 166344"/>
                <a:gd name="connsiteY7" fmla="*/ 504978 h 505065"/>
                <a:gd name="connsiteX8" fmla="*/ 124837 w 166344"/>
                <a:gd name="connsiteY8" fmla="*/ 431953 h 505065"/>
                <a:gd name="connsiteX9" fmla="*/ 80387 w 166344"/>
                <a:gd name="connsiteY9" fmla="*/ 400203 h 505065"/>
                <a:gd name="connsiteX10" fmla="*/ 10537 w 166344"/>
                <a:gd name="connsiteY10" fmla="*/ 241453 h 505065"/>
                <a:gd name="connsiteX11" fmla="*/ 35937 w 166344"/>
                <a:gd name="connsiteY11" fmla="*/ 117628 h 505065"/>
                <a:gd name="connsiteX12" fmla="*/ 1012 w 166344"/>
                <a:gd name="connsiteY12" fmla="*/ 171603 h 505065"/>
                <a:gd name="connsiteX13" fmla="*/ 99437 w 166344"/>
                <a:gd name="connsiteY13" fmla="*/ 153 h 5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44" h="505065">
                  <a:moveTo>
                    <a:pt x="99437" y="153"/>
                  </a:moveTo>
                  <a:cubicBezTo>
                    <a:pt x="101025" y="5974"/>
                    <a:pt x="23237" y="174778"/>
                    <a:pt x="10537" y="206528"/>
                  </a:cubicBezTo>
                  <a:cubicBezTo>
                    <a:pt x="-2163" y="238278"/>
                    <a:pt x="19004" y="167899"/>
                    <a:pt x="23237" y="190653"/>
                  </a:cubicBezTo>
                  <a:cubicBezTo>
                    <a:pt x="27470" y="213407"/>
                    <a:pt x="33291" y="322945"/>
                    <a:pt x="35937" y="343053"/>
                  </a:cubicBezTo>
                  <a:cubicBezTo>
                    <a:pt x="38583" y="363161"/>
                    <a:pt x="25354" y="291724"/>
                    <a:pt x="39112" y="311303"/>
                  </a:cubicBezTo>
                  <a:cubicBezTo>
                    <a:pt x="52870" y="330882"/>
                    <a:pt x="107375" y="443066"/>
                    <a:pt x="118487" y="460528"/>
                  </a:cubicBezTo>
                  <a:cubicBezTo>
                    <a:pt x="129599" y="477990"/>
                    <a:pt x="97849" y="408670"/>
                    <a:pt x="105787" y="416078"/>
                  </a:cubicBezTo>
                  <a:cubicBezTo>
                    <a:pt x="113725" y="423486"/>
                    <a:pt x="162937" y="502332"/>
                    <a:pt x="166112" y="504978"/>
                  </a:cubicBezTo>
                  <a:cubicBezTo>
                    <a:pt x="169287" y="507624"/>
                    <a:pt x="139124" y="449415"/>
                    <a:pt x="124837" y="431953"/>
                  </a:cubicBezTo>
                  <a:cubicBezTo>
                    <a:pt x="110550" y="414491"/>
                    <a:pt x="99437" y="431953"/>
                    <a:pt x="80387" y="400203"/>
                  </a:cubicBezTo>
                  <a:cubicBezTo>
                    <a:pt x="61337" y="368453"/>
                    <a:pt x="17945" y="288549"/>
                    <a:pt x="10537" y="241453"/>
                  </a:cubicBezTo>
                  <a:cubicBezTo>
                    <a:pt x="3129" y="194357"/>
                    <a:pt x="37524" y="129270"/>
                    <a:pt x="35937" y="117628"/>
                  </a:cubicBezTo>
                  <a:cubicBezTo>
                    <a:pt x="34350" y="105986"/>
                    <a:pt x="-6925" y="187478"/>
                    <a:pt x="1012" y="171603"/>
                  </a:cubicBezTo>
                  <a:cubicBezTo>
                    <a:pt x="8949" y="155728"/>
                    <a:pt x="97849" y="-5668"/>
                    <a:pt x="99437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38EC0246-1998-1C56-71AD-77EEAD1F6F7F}"/>
                </a:ext>
              </a:extLst>
            </p:cNvPr>
            <p:cNvSpPr/>
            <p:nvPr/>
          </p:nvSpPr>
          <p:spPr>
            <a:xfrm>
              <a:off x="4970394" y="1787006"/>
              <a:ext cx="608474" cy="181511"/>
            </a:xfrm>
            <a:custGeom>
              <a:avLst/>
              <a:gdLst>
                <a:gd name="connsiteX0" fmla="*/ 1656 w 608474"/>
                <a:gd name="connsiteY0" fmla="*/ 108469 h 181511"/>
                <a:gd name="connsiteX1" fmla="*/ 293756 w 608474"/>
                <a:gd name="connsiteY1" fmla="*/ 519 h 181511"/>
                <a:gd name="connsiteX2" fmla="*/ 122306 w 608474"/>
                <a:gd name="connsiteY2" fmla="*/ 67194 h 181511"/>
                <a:gd name="connsiteX3" fmla="*/ 338206 w 608474"/>
                <a:gd name="connsiteY3" fmla="*/ 60844 h 181511"/>
                <a:gd name="connsiteX4" fmla="*/ 436631 w 608474"/>
                <a:gd name="connsiteY4" fmla="*/ 38619 h 181511"/>
                <a:gd name="connsiteX5" fmla="*/ 274706 w 608474"/>
                <a:gd name="connsiteY5" fmla="*/ 70369 h 181511"/>
                <a:gd name="connsiteX6" fmla="*/ 300106 w 608474"/>
                <a:gd name="connsiteY6" fmla="*/ 86244 h 181511"/>
                <a:gd name="connsiteX7" fmla="*/ 455681 w 608474"/>
                <a:gd name="connsiteY7" fmla="*/ 86244 h 181511"/>
                <a:gd name="connsiteX8" fmla="*/ 363606 w 608474"/>
                <a:gd name="connsiteY8" fmla="*/ 98944 h 181511"/>
                <a:gd name="connsiteX9" fmla="*/ 484256 w 608474"/>
                <a:gd name="connsiteY9" fmla="*/ 114819 h 181511"/>
                <a:gd name="connsiteX10" fmla="*/ 493781 w 608474"/>
                <a:gd name="connsiteY10" fmla="*/ 149744 h 181511"/>
                <a:gd name="connsiteX11" fmla="*/ 496956 w 608474"/>
                <a:gd name="connsiteY11" fmla="*/ 130694 h 181511"/>
                <a:gd name="connsiteX12" fmla="*/ 608081 w 608474"/>
                <a:gd name="connsiteY12" fmla="*/ 181494 h 181511"/>
                <a:gd name="connsiteX13" fmla="*/ 452506 w 608474"/>
                <a:gd name="connsiteY13" fmla="*/ 124344 h 181511"/>
                <a:gd name="connsiteX14" fmla="*/ 271531 w 608474"/>
                <a:gd name="connsiteY14" fmla="*/ 51319 h 181511"/>
                <a:gd name="connsiteX15" fmla="*/ 65156 w 608474"/>
                <a:gd name="connsiteY15" fmla="*/ 57669 h 181511"/>
                <a:gd name="connsiteX16" fmla="*/ 169931 w 608474"/>
                <a:gd name="connsiteY16" fmla="*/ 57669 h 181511"/>
                <a:gd name="connsiteX17" fmla="*/ 1656 w 608474"/>
                <a:gd name="connsiteY17" fmla="*/ 108469 h 18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8474" h="181511">
                  <a:moveTo>
                    <a:pt x="1656" y="108469"/>
                  </a:moveTo>
                  <a:cubicBezTo>
                    <a:pt x="22293" y="98944"/>
                    <a:pt x="273648" y="7398"/>
                    <a:pt x="293756" y="519"/>
                  </a:cubicBezTo>
                  <a:cubicBezTo>
                    <a:pt x="313864" y="-6360"/>
                    <a:pt x="114898" y="57140"/>
                    <a:pt x="122306" y="67194"/>
                  </a:cubicBezTo>
                  <a:cubicBezTo>
                    <a:pt x="129714" y="77248"/>
                    <a:pt x="285819" y="65606"/>
                    <a:pt x="338206" y="60844"/>
                  </a:cubicBezTo>
                  <a:cubicBezTo>
                    <a:pt x="390593" y="56082"/>
                    <a:pt x="447214" y="37031"/>
                    <a:pt x="436631" y="38619"/>
                  </a:cubicBezTo>
                  <a:cubicBezTo>
                    <a:pt x="426048" y="40206"/>
                    <a:pt x="274706" y="70369"/>
                    <a:pt x="274706" y="70369"/>
                  </a:cubicBezTo>
                  <a:cubicBezTo>
                    <a:pt x="251952" y="78306"/>
                    <a:pt x="269944" y="83598"/>
                    <a:pt x="300106" y="86244"/>
                  </a:cubicBezTo>
                  <a:cubicBezTo>
                    <a:pt x="330268" y="88890"/>
                    <a:pt x="445098" y="84127"/>
                    <a:pt x="455681" y="86244"/>
                  </a:cubicBezTo>
                  <a:cubicBezTo>
                    <a:pt x="466264" y="88361"/>
                    <a:pt x="358844" y="94182"/>
                    <a:pt x="363606" y="98944"/>
                  </a:cubicBezTo>
                  <a:cubicBezTo>
                    <a:pt x="368368" y="103706"/>
                    <a:pt x="462560" y="106352"/>
                    <a:pt x="484256" y="114819"/>
                  </a:cubicBezTo>
                  <a:cubicBezTo>
                    <a:pt x="505952" y="123286"/>
                    <a:pt x="491664" y="147098"/>
                    <a:pt x="493781" y="149744"/>
                  </a:cubicBezTo>
                  <a:cubicBezTo>
                    <a:pt x="495898" y="152390"/>
                    <a:pt x="477906" y="125402"/>
                    <a:pt x="496956" y="130694"/>
                  </a:cubicBezTo>
                  <a:cubicBezTo>
                    <a:pt x="516006" y="135986"/>
                    <a:pt x="615489" y="182552"/>
                    <a:pt x="608081" y="181494"/>
                  </a:cubicBezTo>
                  <a:cubicBezTo>
                    <a:pt x="600673" y="180436"/>
                    <a:pt x="508598" y="146040"/>
                    <a:pt x="452506" y="124344"/>
                  </a:cubicBezTo>
                  <a:cubicBezTo>
                    <a:pt x="396414" y="102648"/>
                    <a:pt x="336089" y="62431"/>
                    <a:pt x="271531" y="51319"/>
                  </a:cubicBezTo>
                  <a:cubicBezTo>
                    <a:pt x="206973" y="40206"/>
                    <a:pt x="82089" y="56611"/>
                    <a:pt x="65156" y="57669"/>
                  </a:cubicBezTo>
                  <a:cubicBezTo>
                    <a:pt x="48223" y="58727"/>
                    <a:pt x="179985" y="48673"/>
                    <a:pt x="169931" y="57669"/>
                  </a:cubicBezTo>
                  <a:cubicBezTo>
                    <a:pt x="159877" y="66665"/>
                    <a:pt x="-18981" y="117994"/>
                    <a:pt x="1656" y="108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4F6053B3-AB89-B04F-5441-39873C9250B0}"/>
                </a:ext>
              </a:extLst>
            </p:cNvPr>
            <p:cNvSpPr/>
            <p:nvPr/>
          </p:nvSpPr>
          <p:spPr>
            <a:xfrm>
              <a:off x="4248083" y="2646972"/>
              <a:ext cx="92645" cy="125227"/>
            </a:xfrm>
            <a:custGeom>
              <a:avLst/>
              <a:gdLst>
                <a:gd name="connsiteX0" fmla="*/ 67 w 92645"/>
                <a:gd name="connsiteY0" fmla="*/ 4153 h 125227"/>
                <a:gd name="connsiteX1" fmla="*/ 50867 w 92645"/>
                <a:gd name="connsiteY1" fmla="*/ 64478 h 125227"/>
                <a:gd name="connsiteX2" fmla="*/ 28642 w 92645"/>
                <a:gd name="connsiteY2" fmla="*/ 124803 h 125227"/>
                <a:gd name="connsiteX3" fmla="*/ 41342 w 92645"/>
                <a:gd name="connsiteY3" fmla="*/ 86703 h 125227"/>
                <a:gd name="connsiteX4" fmla="*/ 92142 w 92645"/>
                <a:gd name="connsiteY4" fmla="*/ 978 h 125227"/>
                <a:gd name="connsiteX5" fmla="*/ 63567 w 92645"/>
                <a:gd name="connsiteY5" fmla="*/ 39078 h 125227"/>
                <a:gd name="connsiteX6" fmla="*/ 67 w 92645"/>
                <a:gd name="connsiteY6" fmla="*/ 4153 h 12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45" h="125227">
                  <a:moveTo>
                    <a:pt x="67" y="4153"/>
                  </a:moveTo>
                  <a:cubicBezTo>
                    <a:pt x="-2050" y="8386"/>
                    <a:pt x="46105" y="44370"/>
                    <a:pt x="50867" y="64478"/>
                  </a:cubicBezTo>
                  <a:cubicBezTo>
                    <a:pt x="55629" y="84586"/>
                    <a:pt x="30229" y="121099"/>
                    <a:pt x="28642" y="124803"/>
                  </a:cubicBezTo>
                  <a:cubicBezTo>
                    <a:pt x="27055" y="128507"/>
                    <a:pt x="30759" y="107341"/>
                    <a:pt x="41342" y="86703"/>
                  </a:cubicBezTo>
                  <a:cubicBezTo>
                    <a:pt x="51925" y="66066"/>
                    <a:pt x="88438" y="8915"/>
                    <a:pt x="92142" y="978"/>
                  </a:cubicBezTo>
                  <a:cubicBezTo>
                    <a:pt x="95846" y="-6959"/>
                    <a:pt x="78384" y="35903"/>
                    <a:pt x="63567" y="39078"/>
                  </a:cubicBezTo>
                  <a:cubicBezTo>
                    <a:pt x="48750" y="42253"/>
                    <a:pt x="2184" y="-80"/>
                    <a:pt x="67" y="415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95CAB736-74A6-59A8-F694-134FD0B40CD4}"/>
                </a:ext>
              </a:extLst>
            </p:cNvPr>
            <p:cNvSpPr/>
            <p:nvPr/>
          </p:nvSpPr>
          <p:spPr>
            <a:xfrm>
              <a:off x="5279801" y="2554374"/>
              <a:ext cx="136894" cy="84084"/>
            </a:xfrm>
            <a:custGeom>
              <a:avLst/>
              <a:gdLst>
                <a:gd name="connsiteX0" fmla="*/ 224 w 136894"/>
                <a:gd name="connsiteY0" fmla="*/ 84051 h 84084"/>
                <a:gd name="connsiteX1" fmla="*/ 51024 w 136894"/>
                <a:gd name="connsiteY1" fmla="*/ 17376 h 84084"/>
                <a:gd name="connsiteX2" fmla="*/ 136749 w 136894"/>
                <a:gd name="connsiteY2" fmla="*/ 1501 h 84084"/>
                <a:gd name="connsiteX3" fmla="*/ 70074 w 136894"/>
                <a:gd name="connsiteY3" fmla="*/ 7851 h 84084"/>
                <a:gd name="connsiteX4" fmla="*/ 224 w 136894"/>
                <a:gd name="connsiteY4" fmla="*/ 84051 h 8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94" h="84084">
                  <a:moveTo>
                    <a:pt x="224" y="84051"/>
                  </a:moveTo>
                  <a:cubicBezTo>
                    <a:pt x="-2951" y="85638"/>
                    <a:pt x="28270" y="31134"/>
                    <a:pt x="51024" y="17376"/>
                  </a:cubicBezTo>
                  <a:cubicBezTo>
                    <a:pt x="73778" y="3618"/>
                    <a:pt x="133574" y="3088"/>
                    <a:pt x="136749" y="1501"/>
                  </a:cubicBezTo>
                  <a:cubicBezTo>
                    <a:pt x="139924" y="-86"/>
                    <a:pt x="90182" y="-2732"/>
                    <a:pt x="70074" y="7851"/>
                  </a:cubicBezTo>
                  <a:cubicBezTo>
                    <a:pt x="49966" y="18434"/>
                    <a:pt x="3399" y="82464"/>
                    <a:pt x="224" y="8405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4F4BD84E-8357-8C45-6D04-3E2C7975D130}"/>
                </a:ext>
              </a:extLst>
            </p:cNvPr>
            <p:cNvSpPr/>
            <p:nvPr/>
          </p:nvSpPr>
          <p:spPr>
            <a:xfrm>
              <a:off x="5726277" y="1723724"/>
              <a:ext cx="250441" cy="723054"/>
            </a:xfrm>
            <a:custGeom>
              <a:avLst/>
              <a:gdLst>
                <a:gd name="connsiteX0" fmla="*/ 4598 w 250441"/>
                <a:gd name="connsiteY0" fmla="*/ 19351 h 723054"/>
                <a:gd name="connsiteX1" fmla="*/ 163348 w 250441"/>
                <a:gd name="connsiteY1" fmla="*/ 492426 h 723054"/>
                <a:gd name="connsiteX2" fmla="*/ 147473 w 250441"/>
                <a:gd name="connsiteY2" fmla="*/ 435276 h 723054"/>
                <a:gd name="connsiteX3" fmla="*/ 249073 w 250441"/>
                <a:gd name="connsiteY3" fmla="*/ 717851 h 723054"/>
                <a:gd name="connsiteX4" fmla="*/ 201448 w 250441"/>
                <a:gd name="connsiteY4" fmla="*/ 600376 h 723054"/>
                <a:gd name="connsiteX5" fmla="*/ 134773 w 250441"/>
                <a:gd name="connsiteY5" fmla="*/ 374951 h 723054"/>
                <a:gd name="connsiteX6" fmla="*/ 77623 w 250441"/>
                <a:gd name="connsiteY6" fmla="*/ 663876 h 723054"/>
                <a:gd name="connsiteX7" fmla="*/ 125248 w 250441"/>
                <a:gd name="connsiteY7" fmla="*/ 317801 h 723054"/>
                <a:gd name="connsiteX8" fmla="*/ 131598 w 250441"/>
                <a:gd name="connsiteY8" fmla="*/ 387651 h 723054"/>
                <a:gd name="connsiteX9" fmla="*/ 52223 w 250441"/>
                <a:gd name="connsiteY9" fmla="*/ 117776 h 723054"/>
                <a:gd name="connsiteX10" fmla="*/ 4598 w 250441"/>
                <a:gd name="connsiteY10" fmla="*/ 19351 h 7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441" h="723054">
                  <a:moveTo>
                    <a:pt x="4598" y="19351"/>
                  </a:moveTo>
                  <a:cubicBezTo>
                    <a:pt x="23119" y="81793"/>
                    <a:pt x="139536" y="423105"/>
                    <a:pt x="163348" y="492426"/>
                  </a:cubicBezTo>
                  <a:cubicBezTo>
                    <a:pt x="187160" y="561747"/>
                    <a:pt x="133185" y="397705"/>
                    <a:pt x="147473" y="435276"/>
                  </a:cubicBezTo>
                  <a:cubicBezTo>
                    <a:pt x="161761" y="472847"/>
                    <a:pt x="240077" y="690334"/>
                    <a:pt x="249073" y="717851"/>
                  </a:cubicBezTo>
                  <a:cubicBezTo>
                    <a:pt x="258069" y="745368"/>
                    <a:pt x="220498" y="657526"/>
                    <a:pt x="201448" y="600376"/>
                  </a:cubicBezTo>
                  <a:cubicBezTo>
                    <a:pt x="182398" y="543226"/>
                    <a:pt x="155411" y="364368"/>
                    <a:pt x="134773" y="374951"/>
                  </a:cubicBezTo>
                  <a:cubicBezTo>
                    <a:pt x="114136" y="385534"/>
                    <a:pt x="79211" y="673401"/>
                    <a:pt x="77623" y="663876"/>
                  </a:cubicBezTo>
                  <a:cubicBezTo>
                    <a:pt x="76036" y="654351"/>
                    <a:pt x="116252" y="363838"/>
                    <a:pt x="125248" y="317801"/>
                  </a:cubicBezTo>
                  <a:cubicBezTo>
                    <a:pt x="134244" y="271764"/>
                    <a:pt x="143769" y="420988"/>
                    <a:pt x="131598" y="387651"/>
                  </a:cubicBezTo>
                  <a:cubicBezTo>
                    <a:pt x="119427" y="354314"/>
                    <a:pt x="76565" y="174926"/>
                    <a:pt x="52223" y="117776"/>
                  </a:cubicBezTo>
                  <a:cubicBezTo>
                    <a:pt x="27881" y="60626"/>
                    <a:pt x="-13923" y="-43091"/>
                    <a:pt x="4598" y="19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008C4D60-D4FE-DDF3-EF40-9DCB2E8354CF}"/>
                </a:ext>
              </a:extLst>
            </p:cNvPr>
            <p:cNvSpPr/>
            <p:nvPr/>
          </p:nvSpPr>
          <p:spPr>
            <a:xfrm>
              <a:off x="5326620" y="1320653"/>
              <a:ext cx="39159" cy="117115"/>
            </a:xfrm>
            <a:custGeom>
              <a:avLst/>
              <a:gdLst>
                <a:gd name="connsiteX0" fmla="*/ 10555 w 39159"/>
                <a:gd name="connsiteY0" fmla="*/ 147 h 117115"/>
                <a:gd name="connsiteX1" fmla="*/ 7380 w 39159"/>
                <a:gd name="connsiteY1" fmla="*/ 82697 h 117115"/>
                <a:gd name="connsiteX2" fmla="*/ 39130 w 39159"/>
                <a:gd name="connsiteY2" fmla="*/ 114447 h 117115"/>
                <a:gd name="connsiteX3" fmla="*/ 1030 w 39159"/>
                <a:gd name="connsiteY3" fmla="*/ 104922 h 117115"/>
                <a:gd name="connsiteX4" fmla="*/ 10555 w 39159"/>
                <a:gd name="connsiteY4" fmla="*/ 147 h 11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9" h="117115">
                  <a:moveTo>
                    <a:pt x="10555" y="147"/>
                  </a:moveTo>
                  <a:cubicBezTo>
                    <a:pt x="11613" y="-3557"/>
                    <a:pt x="2618" y="63647"/>
                    <a:pt x="7380" y="82697"/>
                  </a:cubicBezTo>
                  <a:cubicBezTo>
                    <a:pt x="12142" y="101747"/>
                    <a:pt x="40188" y="110743"/>
                    <a:pt x="39130" y="114447"/>
                  </a:cubicBezTo>
                  <a:cubicBezTo>
                    <a:pt x="38072" y="118151"/>
                    <a:pt x="5793" y="120268"/>
                    <a:pt x="1030" y="104922"/>
                  </a:cubicBezTo>
                  <a:cubicBezTo>
                    <a:pt x="-3733" y="89576"/>
                    <a:pt x="9497" y="3851"/>
                    <a:pt x="1055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4E9CA62-08B1-9085-2231-EEF49E7C7A40}"/>
                </a:ext>
              </a:extLst>
            </p:cNvPr>
            <p:cNvSpPr/>
            <p:nvPr/>
          </p:nvSpPr>
          <p:spPr>
            <a:xfrm>
              <a:off x="3996964" y="3300964"/>
              <a:ext cx="330136" cy="683140"/>
            </a:xfrm>
            <a:custGeom>
              <a:avLst/>
              <a:gdLst>
                <a:gd name="connsiteX0" fmla="*/ 361 w 330136"/>
                <a:gd name="connsiteY0" fmla="*/ 1036 h 683140"/>
                <a:gd name="connsiteX1" fmla="*/ 101961 w 330136"/>
                <a:gd name="connsiteY1" fmla="*/ 289961 h 683140"/>
                <a:gd name="connsiteX2" fmla="*/ 89261 w 330136"/>
                <a:gd name="connsiteY2" fmla="*/ 299486 h 683140"/>
                <a:gd name="connsiteX3" fmla="*/ 321036 w 330136"/>
                <a:gd name="connsiteY3" fmla="*/ 664611 h 683140"/>
                <a:gd name="connsiteX4" fmla="*/ 263886 w 330136"/>
                <a:gd name="connsiteY4" fmla="*/ 601111 h 683140"/>
                <a:gd name="connsiteX5" fmla="*/ 82911 w 330136"/>
                <a:gd name="connsiteY5" fmla="*/ 356636 h 683140"/>
                <a:gd name="connsiteX6" fmla="*/ 146411 w 330136"/>
                <a:gd name="connsiteY6" fmla="*/ 416961 h 683140"/>
                <a:gd name="connsiteX7" fmla="*/ 361 w 330136"/>
                <a:gd name="connsiteY7" fmla="*/ 1036 h 68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36" h="683140">
                  <a:moveTo>
                    <a:pt x="361" y="1036"/>
                  </a:moveTo>
                  <a:cubicBezTo>
                    <a:pt x="-7047" y="-20131"/>
                    <a:pt x="101961" y="289961"/>
                    <a:pt x="101961" y="289961"/>
                  </a:cubicBezTo>
                  <a:cubicBezTo>
                    <a:pt x="116778" y="339703"/>
                    <a:pt x="52749" y="237044"/>
                    <a:pt x="89261" y="299486"/>
                  </a:cubicBezTo>
                  <a:cubicBezTo>
                    <a:pt x="125773" y="361928"/>
                    <a:pt x="291932" y="614340"/>
                    <a:pt x="321036" y="664611"/>
                  </a:cubicBezTo>
                  <a:cubicBezTo>
                    <a:pt x="350140" y="714882"/>
                    <a:pt x="303573" y="652440"/>
                    <a:pt x="263886" y="601111"/>
                  </a:cubicBezTo>
                  <a:cubicBezTo>
                    <a:pt x="224199" y="549782"/>
                    <a:pt x="102490" y="387328"/>
                    <a:pt x="82911" y="356636"/>
                  </a:cubicBezTo>
                  <a:cubicBezTo>
                    <a:pt x="63332" y="325944"/>
                    <a:pt x="155407" y="476757"/>
                    <a:pt x="146411" y="416961"/>
                  </a:cubicBezTo>
                  <a:cubicBezTo>
                    <a:pt x="137415" y="357165"/>
                    <a:pt x="7769" y="22203"/>
                    <a:pt x="361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87512E96-911B-27FD-F693-7722CBF48B43}"/>
                </a:ext>
              </a:extLst>
            </p:cNvPr>
            <p:cNvSpPr/>
            <p:nvPr/>
          </p:nvSpPr>
          <p:spPr>
            <a:xfrm>
              <a:off x="3921121" y="3527392"/>
              <a:ext cx="685848" cy="533844"/>
            </a:xfrm>
            <a:custGeom>
              <a:avLst/>
              <a:gdLst>
                <a:gd name="connsiteX0" fmla="*/ 4 w 685848"/>
                <a:gd name="connsiteY0" fmla="*/ 33 h 533844"/>
                <a:gd name="connsiteX1" fmla="*/ 206379 w 685848"/>
                <a:gd name="connsiteY1" fmla="*/ 295308 h 533844"/>
                <a:gd name="connsiteX2" fmla="*/ 196854 w 685848"/>
                <a:gd name="connsiteY2" fmla="*/ 282608 h 533844"/>
                <a:gd name="connsiteX3" fmla="*/ 466729 w 685848"/>
                <a:gd name="connsiteY3" fmla="*/ 463583 h 533844"/>
                <a:gd name="connsiteX4" fmla="*/ 482604 w 685848"/>
                <a:gd name="connsiteY4" fmla="*/ 450883 h 533844"/>
                <a:gd name="connsiteX5" fmla="*/ 685804 w 685848"/>
                <a:gd name="connsiteY5" fmla="*/ 533433 h 533844"/>
                <a:gd name="connsiteX6" fmla="*/ 498479 w 685848"/>
                <a:gd name="connsiteY6" fmla="*/ 476283 h 533844"/>
                <a:gd name="connsiteX7" fmla="*/ 234954 w 685848"/>
                <a:gd name="connsiteY7" fmla="*/ 339758 h 533844"/>
                <a:gd name="connsiteX8" fmla="*/ 307979 w 685848"/>
                <a:gd name="connsiteY8" fmla="*/ 361983 h 533844"/>
                <a:gd name="connsiteX9" fmla="*/ 212729 w 685848"/>
                <a:gd name="connsiteY9" fmla="*/ 276258 h 533844"/>
                <a:gd name="connsiteX10" fmla="*/ 4 w 685848"/>
                <a:gd name="connsiteY10" fmla="*/ 33 h 53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48" h="533844">
                  <a:moveTo>
                    <a:pt x="4" y="33"/>
                  </a:moveTo>
                  <a:cubicBezTo>
                    <a:pt x="-1054" y="3208"/>
                    <a:pt x="173571" y="248212"/>
                    <a:pt x="206379" y="295308"/>
                  </a:cubicBezTo>
                  <a:cubicBezTo>
                    <a:pt x="239187" y="342404"/>
                    <a:pt x="153462" y="254562"/>
                    <a:pt x="196854" y="282608"/>
                  </a:cubicBezTo>
                  <a:cubicBezTo>
                    <a:pt x="240246" y="310654"/>
                    <a:pt x="419104" y="435537"/>
                    <a:pt x="466729" y="463583"/>
                  </a:cubicBezTo>
                  <a:cubicBezTo>
                    <a:pt x="514354" y="491629"/>
                    <a:pt x="446092" y="439241"/>
                    <a:pt x="482604" y="450883"/>
                  </a:cubicBezTo>
                  <a:cubicBezTo>
                    <a:pt x="519116" y="462525"/>
                    <a:pt x="683158" y="529200"/>
                    <a:pt x="685804" y="533433"/>
                  </a:cubicBezTo>
                  <a:cubicBezTo>
                    <a:pt x="688450" y="537666"/>
                    <a:pt x="573621" y="508562"/>
                    <a:pt x="498479" y="476283"/>
                  </a:cubicBezTo>
                  <a:cubicBezTo>
                    <a:pt x="423337" y="444004"/>
                    <a:pt x="266704" y="358808"/>
                    <a:pt x="234954" y="339758"/>
                  </a:cubicBezTo>
                  <a:cubicBezTo>
                    <a:pt x="203204" y="320708"/>
                    <a:pt x="311683" y="372566"/>
                    <a:pt x="307979" y="361983"/>
                  </a:cubicBezTo>
                  <a:cubicBezTo>
                    <a:pt x="304275" y="351400"/>
                    <a:pt x="259296" y="333937"/>
                    <a:pt x="212729" y="276258"/>
                  </a:cubicBezTo>
                  <a:cubicBezTo>
                    <a:pt x="166162" y="218579"/>
                    <a:pt x="1062" y="-3142"/>
                    <a:pt x="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9C510EA1-4984-20D6-6310-A76E87D3EE7C}"/>
                </a:ext>
              </a:extLst>
            </p:cNvPr>
            <p:cNvSpPr/>
            <p:nvPr/>
          </p:nvSpPr>
          <p:spPr>
            <a:xfrm>
              <a:off x="3977390" y="2108179"/>
              <a:ext cx="344087" cy="127389"/>
            </a:xfrm>
            <a:custGeom>
              <a:avLst/>
              <a:gdLst>
                <a:gd name="connsiteX0" fmla="*/ 23110 w 344087"/>
                <a:gd name="connsiteY0" fmla="*/ 127021 h 127389"/>
                <a:gd name="connsiteX1" fmla="*/ 181860 w 344087"/>
                <a:gd name="connsiteY1" fmla="*/ 60346 h 127389"/>
                <a:gd name="connsiteX2" fmla="*/ 264410 w 344087"/>
                <a:gd name="connsiteY2" fmla="*/ 79396 h 127389"/>
                <a:gd name="connsiteX3" fmla="*/ 343785 w 344087"/>
                <a:gd name="connsiteY3" fmla="*/ 31771 h 127389"/>
                <a:gd name="connsiteX4" fmla="*/ 289810 w 344087"/>
                <a:gd name="connsiteY4" fmla="*/ 79396 h 127389"/>
                <a:gd name="connsiteX5" fmla="*/ 242185 w 344087"/>
                <a:gd name="connsiteY5" fmla="*/ 53996 h 127389"/>
                <a:gd name="connsiteX6" fmla="*/ 239010 w 344087"/>
                <a:gd name="connsiteY6" fmla="*/ 21 h 127389"/>
                <a:gd name="connsiteX7" fmla="*/ 207260 w 344087"/>
                <a:gd name="connsiteY7" fmla="*/ 47646 h 127389"/>
                <a:gd name="connsiteX8" fmla="*/ 146935 w 344087"/>
                <a:gd name="connsiteY8" fmla="*/ 57171 h 127389"/>
                <a:gd name="connsiteX9" fmla="*/ 102485 w 344087"/>
                <a:gd name="connsiteY9" fmla="*/ 25421 h 127389"/>
                <a:gd name="connsiteX10" fmla="*/ 131060 w 344087"/>
                <a:gd name="connsiteY10" fmla="*/ 73046 h 127389"/>
                <a:gd name="connsiteX11" fmla="*/ 885 w 344087"/>
                <a:gd name="connsiteY11" fmla="*/ 57171 h 127389"/>
                <a:gd name="connsiteX12" fmla="*/ 70735 w 344087"/>
                <a:gd name="connsiteY12" fmla="*/ 85746 h 127389"/>
                <a:gd name="connsiteX13" fmla="*/ 23110 w 344087"/>
                <a:gd name="connsiteY13" fmla="*/ 127021 h 12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4087" h="127389">
                  <a:moveTo>
                    <a:pt x="23110" y="127021"/>
                  </a:moveTo>
                  <a:cubicBezTo>
                    <a:pt x="41631" y="122788"/>
                    <a:pt x="141643" y="68284"/>
                    <a:pt x="181860" y="60346"/>
                  </a:cubicBezTo>
                  <a:cubicBezTo>
                    <a:pt x="222077" y="52408"/>
                    <a:pt x="237423" y="84158"/>
                    <a:pt x="264410" y="79396"/>
                  </a:cubicBezTo>
                  <a:cubicBezTo>
                    <a:pt x="291397" y="74634"/>
                    <a:pt x="339552" y="31771"/>
                    <a:pt x="343785" y="31771"/>
                  </a:cubicBezTo>
                  <a:cubicBezTo>
                    <a:pt x="348018" y="31771"/>
                    <a:pt x="306743" y="75692"/>
                    <a:pt x="289810" y="79396"/>
                  </a:cubicBezTo>
                  <a:cubicBezTo>
                    <a:pt x="272877" y="83100"/>
                    <a:pt x="250652" y="67225"/>
                    <a:pt x="242185" y="53996"/>
                  </a:cubicBezTo>
                  <a:cubicBezTo>
                    <a:pt x="233718" y="40767"/>
                    <a:pt x="244831" y="1079"/>
                    <a:pt x="239010" y="21"/>
                  </a:cubicBezTo>
                  <a:cubicBezTo>
                    <a:pt x="233189" y="-1037"/>
                    <a:pt x="222606" y="38121"/>
                    <a:pt x="207260" y="47646"/>
                  </a:cubicBezTo>
                  <a:cubicBezTo>
                    <a:pt x="191914" y="57171"/>
                    <a:pt x="164397" y="60875"/>
                    <a:pt x="146935" y="57171"/>
                  </a:cubicBezTo>
                  <a:cubicBezTo>
                    <a:pt x="129473" y="53467"/>
                    <a:pt x="105131" y="22775"/>
                    <a:pt x="102485" y="25421"/>
                  </a:cubicBezTo>
                  <a:cubicBezTo>
                    <a:pt x="99839" y="28067"/>
                    <a:pt x="147993" y="67754"/>
                    <a:pt x="131060" y="73046"/>
                  </a:cubicBezTo>
                  <a:cubicBezTo>
                    <a:pt x="114127" y="78338"/>
                    <a:pt x="10939" y="55054"/>
                    <a:pt x="885" y="57171"/>
                  </a:cubicBezTo>
                  <a:cubicBezTo>
                    <a:pt x="-9169" y="59288"/>
                    <a:pt x="69677" y="73575"/>
                    <a:pt x="70735" y="85746"/>
                  </a:cubicBezTo>
                  <a:cubicBezTo>
                    <a:pt x="71793" y="97917"/>
                    <a:pt x="4589" y="131254"/>
                    <a:pt x="23110" y="127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2B0546F9-C522-575D-FD7D-65DB01A5C0F6}"/>
                </a:ext>
              </a:extLst>
            </p:cNvPr>
            <p:cNvSpPr/>
            <p:nvPr/>
          </p:nvSpPr>
          <p:spPr>
            <a:xfrm>
              <a:off x="4146067" y="2225650"/>
              <a:ext cx="315287" cy="117500"/>
            </a:xfrm>
            <a:custGeom>
              <a:avLst/>
              <a:gdLst>
                <a:gd name="connsiteX0" fmla="*/ 483 w 315287"/>
                <a:gd name="connsiteY0" fmla="*/ 117500 h 117500"/>
                <a:gd name="connsiteX1" fmla="*/ 206858 w 315287"/>
                <a:gd name="connsiteY1" fmla="*/ 44475 h 117500"/>
                <a:gd name="connsiteX2" fmla="*/ 203683 w 315287"/>
                <a:gd name="connsiteY2" fmla="*/ 25 h 117500"/>
                <a:gd name="connsiteX3" fmla="*/ 308458 w 315287"/>
                <a:gd name="connsiteY3" fmla="*/ 38125 h 117500"/>
                <a:gd name="connsiteX4" fmla="*/ 273533 w 315287"/>
                <a:gd name="connsiteY4" fmla="*/ 44475 h 117500"/>
                <a:gd name="connsiteX5" fmla="*/ 483 w 315287"/>
                <a:gd name="connsiteY5" fmla="*/ 117500 h 1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87" h="117500">
                  <a:moveTo>
                    <a:pt x="483" y="117500"/>
                  </a:moveTo>
                  <a:cubicBezTo>
                    <a:pt x="-10629" y="117500"/>
                    <a:pt x="172991" y="64054"/>
                    <a:pt x="206858" y="44475"/>
                  </a:cubicBezTo>
                  <a:cubicBezTo>
                    <a:pt x="240725" y="24896"/>
                    <a:pt x="186750" y="1083"/>
                    <a:pt x="203683" y="25"/>
                  </a:cubicBezTo>
                  <a:cubicBezTo>
                    <a:pt x="220616" y="-1033"/>
                    <a:pt x="296816" y="30717"/>
                    <a:pt x="308458" y="38125"/>
                  </a:cubicBezTo>
                  <a:cubicBezTo>
                    <a:pt x="320100" y="45533"/>
                    <a:pt x="321687" y="30717"/>
                    <a:pt x="273533" y="44475"/>
                  </a:cubicBezTo>
                  <a:cubicBezTo>
                    <a:pt x="225379" y="58233"/>
                    <a:pt x="11595" y="117500"/>
                    <a:pt x="483" y="117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A1E71AAC-D6BE-8DB8-438C-8668B3A05876}"/>
                </a:ext>
              </a:extLst>
            </p:cNvPr>
            <p:cNvSpPr/>
            <p:nvPr/>
          </p:nvSpPr>
          <p:spPr>
            <a:xfrm>
              <a:off x="4972933" y="2104632"/>
              <a:ext cx="167394" cy="162326"/>
            </a:xfrm>
            <a:custGeom>
              <a:avLst/>
              <a:gdLst>
                <a:gd name="connsiteX0" fmla="*/ 91192 w 167394"/>
                <a:gd name="connsiteY0" fmla="*/ 3568 h 162326"/>
                <a:gd name="connsiteX1" fmla="*/ 2292 w 167394"/>
                <a:gd name="connsiteY1" fmla="*/ 124218 h 162326"/>
                <a:gd name="connsiteX2" fmla="*/ 27692 w 167394"/>
                <a:gd name="connsiteY2" fmla="*/ 89293 h 162326"/>
                <a:gd name="connsiteX3" fmla="*/ 43567 w 167394"/>
                <a:gd name="connsiteY3" fmla="*/ 127393 h 162326"/>
                <a:gd name="connsiteX4" fmla="*/ 119767 w 167394"/>
                <a:gd name="connsiteY4" fmla="*/ 162318 h 162326"/>
                <a:gd name="connsiteX5" fmla="*/ 91192 w 167394"/>
                <a:gd name="connsiteY5" fmla="*/ 130568 h 162326"/>
                <a:gd name="connsiteX6" fmla="*/ 75317 w 167394"/>
                <a:gd name="connsiteY6" fmla="*/ 108343 h 162326"/>
                <a:gd name="connsiteX7" fmla="*/ 167392 w 167394"/>
                <a:gd name="connsiteY7" fmla="*/ 393 h 162326"/>
                <a:gd name="connsiteX8" fmla="*/ 72142 w 167394"/>
                <a:gd name="connsiteY8" fmla="*/ 70243 h 162326"/>
                <a:gd name="connsiteX9" fmla="*/ 91192 w 167394"/>
                <a:gd name="connsiteY9" fmla="*/ 3568 h 16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394" h="162326">
                  <a:moveTo>
                    <a:pt x="91192" y="3568"/>
                  </a:moveTo>
                  <a:cubicBezTo>
                    <a:pt x="79550" y="12564"/>
                    <a:pt x="12875" y="109931"/>
                    <a:pt x="2292" y="124218"/>
                  </a:cubicBezTo>
                  <a:cubicBezTo>
                    <a:pt x="-8291" y="138506"/>
                    <a:pt x="20813" y="88764"/>
                    <a:pt x="27692" y="89293"/>
                  </a:cubicBezTo>
                  <a:cubicBezTo>
                    <a:pt x="34571" y="89822"/>
                    <a:pt x="28221" y="115222"/>
                    <a:pt x="43567" y="127393"/>
                  </a:cubicBezTo>
                  <a:cubicBezTo>
                    <a:pt x="58913" y="139564"/>
                    <a:pt x="111830" y="161789"/>
                    <a:pt x="119767" y="162318"/>
                  </a:cubicBezTo>
                  <a:cubicBezTo>
                    <a:pt x="127705" y="162847"/>
                    <a:pt x="98600" y="139564"/>
                    <a:pt x="91192" y="130568"/>
                  </a:cubicBezTo>
                  <a:cubicBezTo>
                    <a:pt x="83784" y="121572"/>
                    <a:pt x="62617" y="130039"/>
                    <a:pt x="75317" y="108343"/>
                  </a:cubicBezTo>
                  <a:cubicBezTo>
                    <a:pt x="88017" y="86647"/>
                    <a:pt x="167921" y="6743"/>
                    <a:pt x="167392" y="393"/>
                  </a:cubicBezTo>
                  <a:cubicBezTo>
                    <a:pt x="166863" y="-5957"/>
                    <a:pt x="86429" y="66539"/>
                    <a:pt x="72142" y="70243"/>
                  </a:cubicBezTo>
                  <a:cubicBezTo>
                    <a:pt x="57855" y="73947"/>
                    <a:pt x="102834" y="-5428"/>
                    <a:pt x="91192" y="3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1F0459DD-591F-274A-D6D9-5DA00A97E9D5}"/>
                </a:ext>
              </a:extLst>
            </p:cNvPr>
            <p:cNvSpPr/>
            <p:nvPr/>
          </p:nvSpPr>
          <p:spPr>
            <a:xfrm>
              <a:off x="5534025" y="2133056"/>
              <a:ext cx="50809" cy="152881"/>
            </a:xfrm>
            <a:custGeom>
              <a:avLst/>
              <a:gdLst>
                <a:gd name="connsiteX0" fmla="*/ 50800 w 50809"/>
                <a:gd name="connsiteY0" fmla="*/ 544 h 152881"/>
                <a:gd name="connsiteX1" fmla="*/ 19050 w 50809"/>
                <a:gd name="connsiteY1" fmla="*/ 54519 h 152881"/>
                <a:gd name="connsiteX2" fmla="*/ 19050 w 50809"/>
                <a:gd name="connsiteY2" fmla="*/ 149769 h 152881"/>
                <a:gd name="connsiteX3" fmla="*/ 22225 w 50809"/>
                <a:gd name="connsiteY3" fmla="*/ 124369 h 152881"/>
                <a:gd name="connsiteX4" fmla="*/ 0 w 50809"/>
                <a:gd name="connsiteY4" fmla="*/ 70394 h 152881"/>
                <a:gd name="connsiteX5" fmla="*/ 22225 w 50809"/>
                <a:gd name="connsiteY5" fmla="*/ 86269 h 152881"/>
                <a:gd name="connsiteX6" fmla="*/ 50800 w 50809"/>
                <a:gd name="connsiteY6" fmla="*/ 544 h 15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9" h="152881">
                  <a:moveTo>
                    <a:pt x="50800" y="544"/>
                  </a:moveTo>
                  <a:cubicBezTo>
                    <a:pt x="50271" y="-4748"/>
                    <a:pt x="24342" y="29648"/>
                    <a:pt x="19050" y="54519"/>
                  </a:cubicBezTo>
                  <a:cubicBezTo>
                    <a:pt x="13758" y="79390"/>
                    <a:pt x="18521" y="138127"/>
                    <a:pt x="19050" y="149769"/>
                  </a:cubicBezTo>
                  <a:cubicBezTo>
                    <a:pt x="19579" y="161411"/>
                    <a:pt x="25400" y="137598"/>
                    <a:pt x="22225" y="124369"/>
                  </a:cubicBezTo>
                  <a:cubicBezTo>
                    <a:pt x="19050" y="111140"/>
                    <a:pt x="0" y="76744"/>
                    <a:pt x="0" y="70394"/>
                  </a:cubicBezTo>
                  <a:cubicBezTo>
                    <a:pt x="0" y="64044"/>
                    <a:pt x="15346" y="94207"/>
                    <a:pt x="22225" y="86269"/>
                  </a:cubicBezTo>
                  <a:cubicBezTo>
                    <a:pt x="29104" y="78331"/>
                    <a:pt x="51329" y="5836"/>
                    <a:pt x="50800" y="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EDE575F5-B471-0D48-A075-63A5F422903A}"/>
                </a:ext>
              </a:extLst>
            </p:cNvPr>
            <p:cNvSpPr/>
            <p:nvPr/>
          </p:nvSpPr>
          <p:spPr>
            <a:xfrm>
              <a:off x="4286243" y="2892421"/>
              <a:ext cx="34992" cy="107961"/>
            </a:xfrm>
            <a:custGeom>
              <a:avLst/>
              <a:gdLst>
                <a:gd name="connsiteX0" fmla="*/ 7 w 34992"/>
                <a:gd name="connsiteY0" fmla="*/ 4 h 107961"/>
                <a:gd name="connsiteX1" fmla="*/ 31757 w 34992"/>
                <a:gd name="connsiteY1" fmla="*/ 63504 h 107961"/>
                <a:gd name="connsiteX2" fmla="*/ 22232 w 34992"/>
                <a:gd name="connsiteY2" fmla="*/ 107954 h 107961"/>
                <a:gd name="connsiteX3" fmla="*/ 34932 w 34992"/>
                <a:gd name="connsiteY3" fmla="*/ 60329 h 107961"/>
                <a:gd name="connsiteX4" fmla="*/ 7 w 34992"/>
                <a:gd name="connsiteY4" fmla="*/ 4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2" h="107961">
                  <a:moveTo>
                    <a:pt x="7" y="4"/>
                  </a:moveTo>
                  <a:cubicBezTo>
                    <a:pt x="-522" y="533"/>
                    <a:pt x="28053" y="45512"/>
                    <a:pt x="31757" y="63504"/>
                  </a:cubicBezTo>
                  <a:cubicBezTo>
                    <a:pt x="35461" y="81496"/>
                    <a:pt x="21703" y="108483"/>
                    <a:pt x="22232" y="107954"/>
                  </a:cubicBezTo>
                  <a:cubicBezTo>
                    <a:pt x="22761" y="107425"/>
                    <a:pt x="35990" y="74087"/>
                    <a:pt x="34932" y="60329"/>
                  </a:cubicBezTo>
                  <a:cubicBezTo>
                    <a:pt x="33874" y="46571"/>
                    <a:pt x="536" y="-525"/>
                    <a:pt x="7" y="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927A6E29-ABED-4D1F-3CF9-76022B747C53}"/>
                </a:ext>
              </a:extLst>
            </p:cNvPr>
            <p:cNvSpPr/>
            <p:nvPr/>
          </p:nvSpPr>
          <p:spPr>
            <a:xfrm>
              <a:off x="4014871" y="2558193"/>
              <a:ext cx="96349" cy="1050416"/>
            </a:xfrm>
            <a:custGeom>
              <a:avLst/>
              <a:gdLst>
                <a:gd name="connsiteX0" fmla="*/ 49129 w 96349"/>
                <a:gd name="connsiteY0" fmla="*/ 857 h 1050416"/>
                <a:gd name="connsiteX1" fmla="*/ 7854 w 96349"/>
                <a:gd name="connsiteY1" fmla="*/ 400907 h 1050416"/>
                <a:gd name="connsiteX2" fmla="*/ 49129 w 96349"/>
                <a:gd name="connsiteY2" fmla="*/ 626332 h 1050416"/>
                <a:gd name="connsiteX3" fmla="*/ 20554 w 96349"/>
                <a:gd name="connsiteY3" fmla="*/ 562832 h 1050416"/>
                <a:gd name="connsiteX4" fmla="*/ 93579 w 96349"/>
                <a:gd name="connsiteY4" fmla="*/ 1026382 h 1050416"/>
                <a:gd name="connsiteX5" fmla="*/ 77704 w 96349"/>
                <a:gd name="connsiteY5" fmla="*/ 915257 h 1050416"/>
                <a:gd name="connsiteX6" fmla="*/ 45954 w 96349"/>
                <a:gd name="connsiteY6" fmla="*/ 327882 h 1050416"/>
                <a:gd name="connsiteX7" fmla="*/ 20554 w 96349"/>
                <a:gd name="connsiteY7" fmla="*/ 477107 h 1050416"/>
                <a:gd name="connsiteX8" fmla="*/ 1504 w 96349"/>
                <a:gd name="connsiteY8" fmla="*/ 299307 h 1050416"/>
                <a:gd name="connsiteX9" fmla="*/ 49129 w 96349"/>
                <a:gd name="connsiteY9" fmla="*/ 857 h 105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49" h="1050416">
                  <a:moveTo>
                    <a:pt x="49129" y="857"/>
                  </a:moveTo>
                  <a:cubicBezTo>
                    <a:pt x="50187" y="17790"/>
                    <a:pt x="7854" y="296661"/>
                    <a:pt x="7854" y="400907"/>
                  </a:cubicBezTo>
                  <a:cubicBezTo>
                    <a:pt x="7854" y="505153"/>
                    <a:pt x="47012" y="599345"/>
                    <a:pt x="49129" y="626332"/>
                  </a:cubicBezTo>
                  <a:cubicBezTo>
                    <a:pt x="51246" y="653320"/>
                    <a:pt x="13146" y="496157"/>
                    <a:pt x="20554" y="562832"/>
                  </a:cubicBezTo>
                  <a:cubicBezTo>
                    <a:pt x="27962" y="629507"/>
                    <a:pt x="84054" y="967645"/>
                    <a:pt x="93579" y="1026382"/>
                  </a:cubicBezTo>
                  <a:cubicBezTo>
                    <a:pt x="103104" y="1085120"/>
                    <a:pt x="85642" y="1031674"/>
                    <a:pt x="77704" y="915257"/>
                  </a:cubicBezTo>
                  <a:cubicBezTo>
                    <a:pt x="69767" y="798840"/>
                    <a:pt x="55479" y="400907"/>
                    <a:pt x="45954" y="327882"/>
                  </a:cubicBezTo>
                  <a:cubicBezTo>
                    <a:pt x="36429" y="254857"/>
                    <a:pt x="27962" y="481870"/>
                    <a:pt x="20554" y="477107"/>
                  </a:cubicBezTo>
                  <a:cubicBezTo>
                    <a:pt x="13146" y="472345"/>
                    <a:pt x="-5375" y="376036"/>
                    <a:pt x="1504" y="299307"/>
                  </a:cubicBezTo>
                  <a:cubicBezTo>
                    <a:pt x="8383" y="222578"/>
                    <a:pt x="48071" y="-16076"/>
                    <a:pt x="49129" y="85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CA30B096-A4F8-6935-CA45-FC83A0105A6C}"/>
                </a:ext>
              </a:extLst>
            </p:cNvPr>
            <p:cNvSpPr/>
            <p:nvPr/>
          </p:nvSpPr>
          <p:spPr>
            <a:xfrm>
              <a:off x="5304276" y="2974412"/>
              <a:ext cx="162026" cy="68694"/>
            </a:xfrm>
            <a:custGeom>
              <a:avLst/>
              <a:gdLst>
                <a:gd name="connsiteX0" fmla="*/ 3 w 162026"/>
                <a:gd name="connsiteY0" fmla="*/ 41970 h 68694"/>
                <a:gd name="connsiteX1" fmla="*/ 102446 w 162026"/>
                <a:gd name="connsiteY1" fmla="*/ 57147 h 68694"/>
                <a:gd name="connsiteX2" fmla="*/ 159359 w 162026"/>
                <a:gd name="connsiteY2" fmla="*/ 234 h 68694"/>
                <a:gd name="connsiteX3" fmla="*/ 147976 w 162026"/>
                <a:gd name="connsiteY3" fmla="*/ 38176 h 68694"/>
                <a:gd name="connsiteX4" fmla="*/ 106240 w 162026"/>
                <a:gd name="connsiteY4" fmla="*/ 68529 h 68694"/>
                <a:gd name="connsiteX5" fmla="*/ 3 w 162026"/>
                <a:gd name="connsiteY5" fmla="*/ 41970 h 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26" h="68694">
                  <a:moveTo>
                    <a:pt x="3" y="41970"/>
                  </a:moveTo>
                  <a:cubicBezTo>
                    <a:pt x="-629" y="40073"/>
                    <a:pt x="75887" y="64103"/>
                    <a:pt x="102446" y="57147"/>
                  </a:cubicBezTo>
                  <a:cubicBezTo>
                    <a:pt x="129005" y="50191"/>
                    <a:pt x="151771" y="3396"/>
                    <a:pt x="159359" y="234"/>
                  </a:cubicBezTo>
                  <a:cubicBezTo>
                    <a:pt x="166947" y="-2928"/>
                    <a:pt x="156829" y="26794"/>
                    <a:pt x="147976" y="38176"/>
                  </a:cubicBezTo>
                  <a:cubicBezTo>
                    <a:pt x="139123" y="49558"/>
                    <a:pt x="129637" y="66000"/>
                    <a:pt x="106240" y="68529"/>
                  </a:cubicBezTo>
                  <a:cubicBezTo>
                    <a:pt x="82843" y="71058"/>
                    <a:pt x="635" y="43867"/>
                    <a:pt x="3" y="419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0611C66E-922D-5896-4510-D702303D3955}"/>
                </a:ext>
              </a:extLst>
            </p:cNvPr>
            <p:cNvSpPr/>
            <p:nvPr/>
          </p:nvSpPr>
          <p:spPr>
            <a:xfrm>
              <a:off x="5221934" y="2932701"/>
              <a:ext cx="340450" cy="599707"/>
            </a:xfrm>
            <a:custGeom>
              <a:avLst/>
              <a:gdLst>
                <a:gd name="connsiteX0" fmla="*/ 321379 w 340450"/>
                <a:gd name="connsiteY0" fmla="*/ 209 h 599707"/>
                <a:gd name="connsiteX1" fmla="*/ 139258 w 340450"/>
                <a:gd name="connsiteY1" fmla="*/ 277184 h 599707"/>
                <a:gd name="connsiteX2" fmla="*/ 184788 w 340450"/>
                <a:gd name="connsiteY2" fmla="*/ 296155 h 599707"/>
                <a:gd name="connsiteX3" fmla="*/ 135464 w 340450"/>
                <a:gd name="connsiteY3" fmla="*/ 406187 h 599707"/>
                <a:gd name="connsiteX4" fmla="*/ 177200 w 340450"/>
                <a:gd name="connsiteY4" fmla="*/ 394804 h 599707"/>
                <a:gd name="connsiteX5" fmla="*/ 154434 w 340450"/>
                <a:gd name="connsiteY5" fmla="*/ 474482 h 599707"/>
                <a:gd name="connsiteX6" fmla="*/ 165817 w 340450"/>
                <a:gd name="connsiteY6" fmla="*/ 516219 h 599707"/>
                <a:gd name="connsiteX7" fmla="*/ 2667 w 340450"/>
                <a:gd name="connsiteY7" fmla="*/ 599691 h 599707"/>
                <a:gd name="connsiteX8" fmla="*/ 63374 w 340450"/>
                <a:gd name="connsiteY8" fmla="*/ 523807 h 599707"/>
                <a:gd name="connsiteX9" fmla="*/ 48197 w 340450"/>
                <a:gd name="connsiteY9" fmla="*/ 565543 h 599707"/>
                <a:gd name="connsiteX10" fmla="*/ 150640 w 340450"/>
                <a:gd name="connsiteY10" fmla="*/ 482071 h 599707"/>
                <a:gd name="connsiteX11" fmla="*/ 169611 w 340450"/>
                <a:gd name="connsiteY11" fmla="*/ 379628 h 599707"/>
                <a:gd name="connsiteX12" fmla="*/ 340350 w 340450"/>
                <a:gd name="connsiteY12" fmla="*/ 133005 h 599707"/>
                <a:gd name="connsiteX13" fmla="*/ 143052 w 340450"/>
                <a:gd name="connsiteY13" fmla="*/ 326509 h 599707"/>
                <a:gd name="connsiteX14" fmla="*/ 321379 w 340450"/>
                <a:gd name="connsiteY14" fmla="*/ 209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0450" h="599707">
                  <a:moveTo>
                    <a:pt x="321379" y="209"/>
                  </a:moveTo>
                  <a:cubicBezTo>
                    <a:pt x="320747" y="-8012"/>
                    <a:pt x="162023" y="227860"/>
                    <a:pt x="139258" y="277184"/>
                  </a:cubicBezTo>
                  <a:cubicBezTo>
                    <a:pt x="116493" y="326508"/>
                    <a:pt x="185420" y="274655"/>
                    <a:pt x="184788" y="296155"/>
                  </a:cubicBezTo>
                  <a:cubicBezTo>
                    <a:pt x="184156" y="317656"/>
                    <a:pt x="136729" y="389746"/>
                    <a:pt x="135464" y="406187"/>
                  </a:cubicBezTo>
                  <a:cubicBezTo>
                    <a:pt x="134199" y="422629"/>
                    <a:pt x="174038" y="383421"/>
                    <a:pt x="177200" y="394804"/>
                  </a:cubicBezTo>
                  <a:cubicBezTo>
                    <a:pt x="180362" y="406187"/>
                    <a:pt x="156331" y="454246"/>
                    <a:pt x="154434" y="474482"/>
                  </a:cubicBezTo>
                  <a:cubicBezTo>
                    <a:pt x="152537" y="494718"/>
                    <a:pt x="191111" y="495351"/>
                    <a:pt x="165817" y="516219"/>
                  </a:cubicBezTo>
                  <a:cubicBezTo>
                    <a:pt x="140523" y="537087"/>
                    <a:pt x="19741" y="598426"/>
                    <a:pt x="2667" y="599691"/>
                  </a:cubicBezTo>
                  <a:cubicBezTo>
                    <a:pt x="-14407" y="600956"/>
                    <a:pt x="55786" y="529498"/>
                    <a:pt x="63374" y="523807"/>
                  </a:cubicBezTo>
                  <a:cubicBezTo>
                    <a:pt x="70962" y="518116"/>
                    <a:pt x="33653" y="572499"/>
                    <a:pt x="48197" y="565543"/>
                  </a:cubicBezTo>
                  <a:cubicBezTo>
                    <a:pt x="62741" y="558587"/>
                    <a:pt x="130404" y="513057"/>
                    <a:pt x="150640" y="482071"/>
                  </a:cubicBezTo>
                  <a:cubicBezTo>
                    <a:pt x="170876" y="451085"/>
                    <a:pt x="137993" y="437806"/>
                    <a:pt x="169611" y="379628"/>
                  </a:cubicBezTo>
                  <a:cubicBezTo>
                    <a:pt x="201229" y="321450"/>
                    <a:pt x="344776" y="141858"/>
                    <a:pt x="340350" y="133005"/>
                  </a:cubicBezTo>
                  <a:cubicBezTo>
                    <a:pt x="335924" y="124152"/>
                    <a:pt x="146846" y="349274"/>
                    <a:pt x="143052" y="326509"/>
                  </a:cubicBezTo>
                  <a:cubicBezTo>
                    <a:pt x="139258" y="303744"/>
                    <a:pt x="322011" y="8430"/>
                    <a:pt x="321379" y="20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A257D51-D638-EBD4-D2E3-B1053F83FB5B}"/>
                </a:ext>
              </a:extLst>
            </p:cNvPr>
            <p:cNvSpPr/>
            <p:nvPr/>
          </p:nvSpPr>
          <p:spPr>
            <a:xfrm>
              <a:off x="4871385" y="555082"/>
              <a:ext cx="1514048" cy="783783"/>
            </a:xfrm>
            <a:custGeom>
              <a:avLst/>
              <a:gdLst>
                <a:gd name="connsiteX0" fmla="*/ 513415 w 1514048"/>
                <a:gd name="connsiteY0" fmla="*/ 200568 h 783783"/>
                <a:gd name="connsiteX1" fmla="*/ 322915 w 1514048"/>
                <a:gd name="connsiteY1" fmla="*/ 133893 h 783783"/>
                <a:gd name="connsiteX2" fmla="*/ 68915 w 1514048"/>
                <a:gd name="connsiteY2" fmla="*/ 79918 h 783783"/>
                <a:gd name="connsiteX3" fmla="*/ 440390 w 1514048"/>
                <a:gd name="connsiteY3" fmla="*/ 67218 h 783783"/>
                <a:gd name="connsiteX4" fmla="*/ 307040 w 1514048"/>
                <a:gd name="connsiteY4" fmla="*/ 25943 h 783783"/>
                <a:gd name="connsiteX5" fmla="*/ 621365 w 1514048"/>
                <a:gd name="connsiteY5" fmla="*/ 76743 h 783783"/>
                <a:gd name="connsiteX6" fmla="*/ 884890 w 1514048"/>
                <a:gd name="connsiteY6" fmla="*/ 238668 h 783783"/>
                <a:gd name="connsiteX7" fmla="*/ 821390 w 1514048"/>
                <a:gd name="connsiteY7" fmla="*/ 165643 h 783783"/>
                <a:gd name="connsiteX8" fmla="*/ 1491315 w 1514048"/>
                <a:gd name="connsiteY8" fmla="*/ 759368 h 783783"/>
                <a:gd name="connsiteX9" fmla="*/ 1297640 w 1514048"/>
                <a:gd name="connsiteY9" fmla="*/ 616493 h 783783"/>
                <a:gd name="connsiteX10" fmla="*/ 716615 w 1514048"/>
                <a:gd name="connsiteY10" fmla="*/ 127543 h 783783"/>
                <a:gd name="connsiteX11" fmla="*/ 227665 w 1514048"/>
                <a:gd name="connsiteY11" fmla="*/ 543 h 783783"/>
                <a:gd name="connsiteX12" fmla="*/ 313390 w 1514048"/>
                <a:gd name="connsiteY12" fmla="*/ 79918 h 783783"/>
                <a:gd name="connsiteX13" fmla="*/ 2240 w 1514048"/>
                <a:gd name="connsiteY13" fmla="*/ 35468 h 783783"/>
                <a:gd name="connsiteX14" fmla="*/ 513415 w 1514048"/>
                <a:gd name="connsiteY14" fmla="*/ 200568 h 7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048" h="783783">
                  <a:moveTo>
                    <a:pt x="513415" y="200568"/>
                  </a:moveTo>
                  <a:cubicBezTo>
                    <a:pt x="566861" y="216972"/>
                    <a:pt x="396998" y="154001"/>
                    <a:pt x="322915" y="133893"/>
                  </a:cubicBezTo>
                  <a:cubicBezTo>
                    <a:pt x="248832" y="113785"/>
                    <a:pt x="49336" y="91030"/>
                    <a:pt x="68915" y="79918"/>
                  </a:cubicBezTo>
                  <a:cubicBezTo>
                    <a:pt x="88494" y="68806"/>
                    <a:pt x="400703" y="76214"/>
                    <a:pt x="440390" y="67218"/>
                  </a:cubicBezTo>
                  <a:cubicBezTo>
                    <a:pt x="480077" y="58222"/>
                    <a:pt x="276878" y="24356"/>
                    <a:pt x="307040" y="25943"/>
                  </a:cubicBezTo>
                  <a:cubicBezTo>
                    <a:pt x="337202" y="27530"/>
                    <a:pt x="525057" y="41289"/>
                    <a:pt x="621365" y="76743"/>
                  </a:cubicBezTo>
                  <a:cubicBezTo>
                    <a:pt x="717673" y="112197"/>
                    <a:pt x="851553" y="223851"/>
                    <a:pt x="884890" y="238668"/>
                  </a:cubicBezTo>
                  <a:cubicBezTo>
                    <a:pt x="918228" y="253485"/>
                    <a:pt x="720319" y="78860"/>
                    <a:pt x="821390" y="165643"/>
                  </a:cubicBezTo>
                  <a:cubicBezTo>
                    <a:pt x="922461" y="252426"/>
                    <a:pt x="1411940" y="684226"/>
                    <a:pt x="1491315" y="759368"/>
                  </a:cubicBezTo>
                  <a:cubicBezTo>
                    <a:pt x="1570690" y="834510"/>
                    <a:pt x="1426757" y="721797"/>
                    <a:pt x="1297640" y="616493"/>
                  </a:cubicBezTo>
                  <a:cubicBezTo>
                    <a:pt x="1168523" y="511189"/>
                    <a:pt x="894944" y="230201"/>
                    <a:pt x="716615" y="127543"/>
                  </a:cubicBezTo>
                  <a:cubicBezTo>
                    <a:pt x="538286" y="24885"/>
                    <a:pt x="294869" y="8480"/>
                    <a:pt x="227665" y="543"/>
                  </a:cubicBezTo>
                  <a:cubicBezTo>
                    <a:pt x="160461" y="-7394"/>
                    <a:pt x="350961" y="74097"/>
                    <a:pt x="313390" y="79918"/>
                  </a:cubicBezTo>
                  <a:cubicBezTo>
                    <a:pt x="275819" y="85739"/>
                    <a:pt x="-28981" y="15360"/>
                    <a:pt x="2240" y="35468"/>
                  </a:cubicBezTo>
                  <a:cubicBezTo>
                    <a:pt x="33461" y="55576"/>
                    <a:pt x="459969" y="184164"/>
                    <a:pt x="513415" y="200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97C82833-DDC2-599E-9E95-DE7F5D702CFF}"/>
                </a:ext>
              </a:extLst>
            </p:cNvPr>
            <p:cNvSpPr/>
            <p:nvPr/>
          </p:nvSpPr>
          <p:spPr>
            <a:xfrm>
              <a:off x="3861494" y="301615"/>
              <a:ext cx="1561067" cy="489264"/>
            </a:xfrm>
            <a:custGeom>
              <a:avLst/>
              <a:gdLst>
                <a:gd name="connsiteX0" fmla="*/ 847031 w 1561067"/>
                <a:gd name="connsiteY0" fmla="*/ 488960 h 489264"/>
                <a:gd name="connsiteX1" fmla="*/ 1548706 w 1561067"/>
                <a:gd name="connsiteY1" fmla="*/ 269885 h 489264"/>
                <a:gd name="connsiteX2" fmla="*/ 1237556 w 1561067"/>
                <a:gd name="connsiteY2" fmla="*/ 88910 h 489264"/>
                <a:gd name="connsiteX3" fmla="*/ 774006 w 1561067"/>
                <a:gd name="connsiteY3" fmla="*/ 10 h 489264"/>
                <a:gd name="connsiteX4" fmla="*/ 1047056 w 1561067"/>
                <a:gd name="connsiteY4" fmla="*/ 82560 h 489264"/>
                <a:gd name="connsiteX5" fmla="*/ 818456 w 1561067"/>
                <a:gd name="connsiteY5" fmla="*/ 31760 h 489264"/>
                <a:gd name="connsiteX6" fmla="*/ 12006 w 1561067"/>
                <a:gd name="connsiteY6" fmla="*/ 187335 h 489264"/>
                <a:gd name="connsiteX7" fmla="*/ 396181 w 1561067"/>
                <a:gd name="connsiteY7" fmla="*/ 130185 h 489264"/>
                <a:gd name="connsiteX8" fmla="*/ 1218506 w 1561067"/>
                <a:gd name="connsiteY8" fmla="*/ 69860 h 489264"/>
                <a:gd name="connsiteX9" fmla="*/ 1101031 w 1561067"/>
                <a:gd name="connsiteY9" fmla="*/ 41285 h 489264"/>
                <a:gd name="connsiteX10" fmla="*/ 1513781 w 1561067"/>
                <a:gd name="connsiteY10" fmla="*/ 174635 h 489264"/>
                <a:gd name="connsiteX11" fmla="*/ 1523306 w 1561067"/>
                <a:gd name="connsiteY11" fmla="*/ 231785 h 489264"/>
                <a:gd name="connsiteX12" fmla="*/ 1256606 w 1561067"/>
                <a:gd name="connsiteY12" fmla="*/ 311160 h 489264"/>
                <a:gd name="connsiteX13" fmla="*/ 1447106 w 1561067"/>
                <a:gd name="connsiteY13" fmla="*/ 317510 h 489264"/>
                <a:gd name="connsiteX14" fmla="*/ 847031 w 1561067"/>
                <a:gd name="connsiteY14" fmla="*/ 488960 h 4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1067" h="489264">
                  <a:moveTo>
                    <a:pt x="847031" y="488960"/>
                  </a:moveTo>
                  <a:cubicBezTo>
                    <a:pt x="863964" y="481023"/>
                    <a:pt x="1483619" y="336560"/>
                    <a:pt x="1548706" y="269885"/>
                  </a:cubicBezTo>
                  <a:cubicBezTo>
                    <a:pt x="1613793" y="203210"/>
                    <a:pt x="1366673" y="133889"/>
                    <a:pt x="1237556" y="88910"/>
                  </a:cubicBezTo>
                  <a:cubicBezTo>
                    <a:pt x="1108439" y="43931"/>
                    <a:pt x="805756" y="1068"/>
                    <a:pt x="774006" y="10"/>
                  </a:cubicBezTo>
                  <a:cubicBezTo>
                    <a:pt x="742256" y="-1048"/>
                    <a:pt x="1039648" y="77268"/>
                    <a:pt x="1047056" y="82560"/>
                  </a:cubicBezTo>
                  <a:cubicBezTo>
                    <a:pt x="1054464" y="87852"/>
                    <a:pt x="990964" y="14298"/>
                    <a:pt x="818456" y="31760"/>
                  </a:cubicBezTo>
                  <a:cubicBezTo>
                    <a:pt x="645948" y="49222"/>
                    <a:pt x="82385" y="170931"/>
                    <a:pt x="12006" y="187335"/>
                  </a:cubicBezTo>
                  <a:cubicBezTo>
                    <a:pt x="-58373" y="203739"/>
                    <a:pt x="195098" y="149764"/>
                    <a:pt x="396181" y="130185"/>
                  </a:cubicBezTo>
                  <a:cubicBezTo>
                    <a:pt x="597264" y="110606"/>
                    <a:pt x="1101031" y="84677"/>
                    <a:pt x="1218506" y="69860"/>
                  </a:cubicBezTo>
                  <a:cubicBezTo>
                    <a:pt x="1335981" y="55043"/>
                    <a:pt x="1051819" y="23823"/>
                    <a:pt x="1101031" y="41285"/>
                  </a:cubicBezTo>
                  <a:cubicBezTo>
                    <a:pt x="1150243" y="58747"/>
                    <a:pt x="1443402" y="142885"/>
                    <a:pt x="1513781" y="174635"/>
                  </a:cubicBezTo>
                  <a:cubicBezTo>
                    <a:pt x="1584160" y="206385"/>
                    <a:pt x="1566168" y="209031"/>
                    <a:pt x="1523306" y="231785"/>
                  </a:cubicBezTo>
                  <a:cubicBezTo>
                    <a:pt x="1480444" y="254539"/>
                    <a:pt x="1269306" y="296872"/>
                    <a:pt x="1256606" y="311160"/>
                  </a:cubicBezTo>
                  <a:cubicBezTo>
                    <a:pt x="1243906" y="325447"/>
                    <a:pt x="1511135" y="287877"/>
                    <a:pt x="1447106" y="317510"/>
                  </a:cubicBezTo>
                  <a:cubicBezTo>
                    <a:pt x="1383077" y="347143"/>
                    <a:pt x="830098" y="496897"/>
                    <a:pt x="847031" y="488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B0ADEC86-CE4C-1F61-259D-7ED03044BA1D}"/>
                </a:ext>
              </a:extLst>
            </p:cNvPr>
            <p:cNvSpPr/>
            <p:nvPr/>
          </p:nvSpPr>
          <p:spPr>
            <a:xfrm>
              <a:off x="4143072" y="595134"/>
              <a:ext cx="986634" cy="674689"/>
            </a:xfrm>
            <a:custGeom>
              <a:avLst/>
              <a:gdLst>
                <a:gd name="connsiteX0" fmla="*/ 984553 w 986634"/>
                <a:gd name="connsiteY0" fmla="*/ 141466 h 674689"/>
                <a:gd name="connsiteX1" fmla="*/ 435278 w 986634"/>
                <a:gd name="connsiteY1" fmla="*/ 46216 h 674689"/>
                <a:gd name="connsiteX2" fmla="*/ 679753 w 986634"/>
                <a:gd name="connsiteY2" fmla="*/ 49391 h 674689"/>
                <a:gd name="connsiteX3" fmla="*/ 298753 w 986634"/>
                <a:gd name="connsiteY3" fmla="*/ 131941 h 674689"/>
                <a:gd name="connsiteX4" fmla="*/ 124128 w 986634"/>
                <a:gd name="connsiteY4" fmla="*/ 306566 h 674689"/>
                <a:gd name="connsiteX5" fmla="*/ 238428 w 986634"/>
                <a:gd name="connsiteY5" fmla="*/ 154166 h 674689"/>
                <a:gd name="connsiteX6" fmla="*/ 6653 w 986634"/>
                <a:gd name="connsiteY6" fmla="*/ 668516 h 674689"/>
                <a:gd name="connsiteX7" fmla="*/ 89203 w 986634"/>
                <a:gd name="connsiteY7" fmla="*/ 411341 h 674689"/>
                <a:gd name="connsiteX8" fmla="*/ 359078 w 986634"/>
                <a:gd name="connsiteY8" fmla="*/ 11291 h 674689"/>
                <a:gd name="connsiteX9" fmla="*/ 330503 w 986634"/>
                <a:gd name="connsiteY9" fmla="*/ 106541 h 674689"/>
                <a:gd name="connsiteX10" fmla="*/ 682928 w 986634"/>
                <a:gd name="connsiteY10" fmla="*/ 68441 h 674689"/>
                <a:gd name="connsiteX11" fmla="*/ 625778 w 986634"/>
                <a:gd name="connsiteY11" fmla="*/ 27166 h 674689"/>
                <a:gd name="connsiteX12" fmla="*/ 984553 w 986634"/>
                <a:gd name="connsiteY12" fmla="*/ 141466 h 67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6634" h="674689">
                  <a:moveTo>
                    <a:pt x="984553" y="141466"/>
                  </a:moveTo>
                  <a:cubicBezTo>
                    <a:pt x="952803" y="144641"/>
                    <a:pt x="486078" y="61562"/>
                    <a:pt x="435278" y="46216"/>
                  </a:cubicBezTo>
                  <a:cubicBezTo>
                    <a:pt x="384478" y="30870"/>
                    <a:pt x="702507" y="35103"/>
                    <a:pt x="679753" y="49391"/>
                  </a:cubicBezTo>
                  <a:cubicBezTo>
                    <a:pt x="656999" y="63678"/>
                    <a:pt x="391357" y="89079"/>
                    <a:pt x="298753" y="131941"/>
                  </a:cubicBezTo>
                  <a:cubicBezTo>
                    <a:pt x="206149" y="174803"/>
                    <a:pt x="134182" y="302862"/>
                    <a:pt x="124128" y="306566"/>
                  </a:cubicBezTo>
                  <a:cubicBezTo>
                    <a:pt x="114074" y="310270"/>
                    <a:pt x="258007" y="93841"/>
                    <a:pt x="238428" y="154166"/>
                  </a:cubicBezTo>
                  <a:cubicBezTo>
                    <a:pt x="218849" y="214491"/>
                    <a:pt x="31524" y="625654"/>
                    <a:pt x="6653" y="668516"/>
                  </a:cubicBezTo>
                  <a:cubicBezTo>
                    <a:pt x="-18218" y="711379"/>
                    <a:pt x="30466" y="520878"/>
                    <a:pt x="89203" y="411341"/>
                  </a:cubicBezTo>
                  <a:cubicBezTo>
                    <a:pt x="147940" y="301804"/>
                    <a:pt x="318861" y="62091"/>
                    <a:pt x="359078" y="11291"/>
                  </a:cubicBezTo>
                  <a:cubicBezTo>
                    <a:pt x="399295" y="-39509"/>
                    <a:pt x="276528" y="97016"/>
                    <a:pt x="330503" y="106541"/>
                  </a:cubicBezTo>
                  <a:cubicBezTo>
                    <a:pt x="384478" y="116066"/>
                    <a:pt x="633715" y="81670"/>
                    <a:pt x="682928" y="68441"/>
                  </a:cubicBezTo>
                  <a:cubicBezTo>
                    <a:pt x="732140" y="55212"/>
                    <a:pt x="576565" y="17641"/>
                    <a:pt x="625778" y="27166"/>
                  </a:cubicBezTo>
                  <a:cubicBezTo>
                    <a:pt x="674991" y="36691"/>
                    <a:pt x="1016303" y="138291"/>
                    <a:pt x="984553" y="141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4544FF5D-0FEC-4DAC-1CBF-7131CCC27A6D}"/>
                </a:ext>
              </a:extLst>
            </p:cNvPr>
            <p:cNvSpPr/>
            <p:nvPr/>
          </p:nvSpPr>
          <p:spPr>
            <a:xfrm>
              <a:off x="3977417" y="1294944"/>
              <a:ext cx="185160" cy="1471071"/>
            </a:xfrm>
            <a:custGeom>
              <a:avLst/>
              <a:gdLst>
                <a:gd name="connsiteX0" fmla="*/ 185008 w 185160"/>
                <a:gd name="connsiteY0" fmla="*/ 3631 h 1471071"/>
                <a:gd name="connsiteX1" fmla="*/ 42133 w 185160"/>
                <a:gd name="connsiteY1" fmla="*/ 670381 h 1471071"/>
                <a:gd name="connsiteX2" fmla="*/ 58008 w 185160"/>
                <a:gd name="connsiteY2" fmla="*/ 648156 h 1471071"/>
                <a:gd name="connsiteX3" fmla="*/ 35783 w 185160"/>
                <a:gd name="connsiteY3" fmla="*/ 1426031 h 1471071"/>
                <a:gd name="connsiteX4" fmla="*/ 35783 w 185160"/>
                <a:gd name="connsiteY4" fmla="*/ 1270456 h 1471071"/>
                <a:gd name="connsiteX5" fmla="*/ 121508 w 185160"/>
                <a:gd name="connsiteY5" fmla="*/ 381456 h 1471071"/>
                <a:gd name="connsiteX6" fmla="*/ 29433 w 185160"/>
                <a:gd name="connsiteY6" fmla="*/ 556081 h 1471071"/>
                <a:gd name="connsiteX7" fmla="*/ 61183 w 185160"/>
                <a:gd name="connsiteY7" fmla="*/ 203656 h 1471071"/>
                <a:gd name="connsiteX8" fmla="*/ 858 w 185160"/>
                <a:gd name="connsiteY8" fmla="*/ 571956 h 1471071"/>
                <a:gd name="connsiteX9" fmla="*/ 115158 w 185160"/>
                <a:gd name="connsiteY9" fmla="*/ 203656 h 1471071"/>
                <a:gd name="connsiteX10" fmla="*/ 70708 w 185160"/>
                <a:gd name="connsiteY10" fmla="*/ 394156 h 1471071"/>
                <a:gd name="connsiteX11" fmla="*/ 185008 w 185160"/>
                <a:gd name="connsiteY11" fmla="*/ 3631 h 14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1471071">
                  <a:moveTo>
                    <a:pt x="185008" y="3631"/>
                  </a:moveTo>
                  <a:cubicBezTo>
                    <a:pt x="180245" y="49669"/>
                    <a:pt x="63300" y="562960"/>
                    <a:pt x="42133" y="670381"/>
                  </a:cubicBezTo>
                  <a:cubicBezTo>
                    <a:pt x="20966" y="777802"/>
                    <a:pt x="59066" y="522214"/>
                    <a:pt x="58008" y="648156"/>
                  </a:cubicBezTo>
                  <a:cubicBezTo>
                    <a:pt x="56950" y="774098"/>
                    <a:pt x="39487" y="1322315"/>
                    <a:pt x="35783" y="1426031"/>
                  </a:cubicBezTo>
                  <a:cubicBezTo>
                    <a:pt x="32079" y="1529747"/>
                    <a:pt x="21495" y="1444552"/>
                    <a:pt x="35783" y="1270456"/>
                  </a:cubicBezTo>
                  <a:cubicBezTo>
                    <a:pt x="50070" y="1096360"/>
                    <a:pt x="122566" y="500518"/>
                    <a:pt x="121508" y="381456"/>
                  </a:cubicBezTo>
                  <a:cubicBezTo>
                    <a:pt x="120450" y="262394"/>
                    <a:pt x="39487" y="585714"/>
                    <a:pt x="29433" y="556081"/>
                  </a:cubicBezTo>
                  <a:cubicBezTo>
                    <a:pt x="19379" y="526448"/>
                    <a:pt x="65945" y="201010"/>
                    <a:pt x="61183" y="203656"/>
                  </a:cubicBezTo>
                  <a:cubicBezTo>
                    <a:pt x="56421" y="206302"/>
                    <a:pt x="-8138" y="571956"/>
                    <a:pt x="858" y="571956"/>
                  </a:cubicBezTo>
                  <a:cubicBezTo>
                    <a:pt x="9854" y="571956"/>
                    <a:pt x="103516" y="233289"/>
                    <a:pt x="115158" y="203656"/>
                  </a:cubicBezTo>
                  <a:cubicBezTo>
                    <a:pt x="126800" y="174023"/>
                    <a:pt x="59596" y="424318"/>
                    <a:pt x="70708" y="394156"/>
                  </a:cubicBezTo>
                  <a:cubicBezTo>
                    <a:pt x="81820" y="363994"/>
                    <a:pt x="189771" y="-42407"/>
                    <a:pt x="185008" y="3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551E5C74-6D12-1A92-91AF-425F6E3DE405}"/>
                </a:ext>
              </a:extLst>
            </p:cNvPr>
            <p:cNvSpPr/>
            <p:nvPr/>
          </p:nvSpPr>
          <p:spPr>
            <a:xfrm>
              <a:off x="3815665" y="2214767"/>
              <a:ext cx="210921" cy="1506717"/>
            </a:xfrm>
            <a:custGeom>
              <a:avLst/>
              <a:gdLst>
                <a:gd name="connsiteX0" fmla="*/ 194360 w 210921"/>
                <a:gd name="connsiteY0" fmla="*/ 14083 h 1506717"/>
                <a:gd name="connsiteX1" fmla="*/ 130860 w 210921"/>
                <a:gd name="connsiteY1" fmla="*/ 849108 h 1506717"/>
                <a:gd name="connsiteX2" fmla="*/ 146735 w 210921"/>
                <a:gd name="connsiteY2" fmla="*/ 766558 h 1506717"/>
                <a:gd name="connsiteX3" fmla="*/ 64185 w 210921"/>
                <a:gd name="connsiteY3" fmla="*/ 1131683 h 1506717"/>
                <a:gd name="connsiteX4" fmla="*/ 92760 w 210921"/>
                <a:gd name="connsiteY4" fmla="*/ 1017383 h 1506717"/>
                <a:gd name="connsiteX5" fmla="*/ 685 w 210921"/>
                <a:gd name="connsiteY5" fmla="*/ 1496808 h 1506717"/>
                <a:gd name="connsiteX6" fmla="*/ 57835 w 210921"/>
                <a:gd name="connsiteY6" fmla="*/ 1284083 h 1506717"/>
                <a:gd name="connsiteX7" fmla="*/ 184835 w 210921"/>
                <a:gd name="connsiteY7" fmla="*/ 620508 h 1506717"/>
                <a:gd name="connsiteX8" fmla="*/ 127685 w 210921"/>
                <a:gd name="connsiteY8" fmla="*/ 741158 h 1506717"/>
                <a:gd name="connsiteX9" fmla="*/ 210235 w 210921"/>
                <a:gd name="connsiteY9" fmla="*/ 210933 h 1506717"/>
                <a:gd name="connsiteX10" fmla="*/ 168960 w 210921"/>
                <a:gd name="connsiteY10" fmla="*/ 315708 h 1506717"/>
                <a:gd name="connsiteX11" fmla="*/ 194360 w 210921"/>
                <a:gd name="connsiteY11" fmla="*/ 14083 h 15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921" h="1506717">
                  <a:moveTo>
                    <a:pt x="194360" y="14083"/>
                  </a:moveTo>
                  <a:cubicBezTo>
                    <a:pt x="188010" y="102983"/>
                    <a:pt x="138797" y="723696"/>
                    <a:pt x="130860" y="849108"/>
                  </a:cubicBezTo>
                  <a:cubicBezTo>
                    <a:pt x="122923" y="974520"/>
                    <a:pt x="157847" y="719462"/>
                    <a:pt x="146735" y="766558"/>
                  </a:cubicBezTo>
                  <a:cubicBezTo>
                    <a:pt x="135623" y="813654"/>
                    <a:pt x="73181" y="1089879"/>
                    <a:pt x="64185" y="1131683"/>
                  </a:cubicBezTo>
                  <a:cubicBezTo>
                    <a:pt x="55189" y="1173487"/>
                    <a:pt x="103343" y="956529"/>
                    <a:pt x="92760" y="1017383"/>
                  </a:cubicBezTo>
                  <a:cubicBezTo>
                    <a:pt x="82177" y="1078237"/>
                    <a:pt x="6506" y="1452358"/>
                    <a:pt x="685" y="1496808"/>
                  </a:cubicBezTo>
                  <a:cubicBezTo>
                    <a:pt x="-5136" y="1541258"/>
                    <a:pt x="27143" y="1430133"/>
                    <a:pt x="57835" y="1284083"/>
                  </a:cubicBezTo>
                  <a:cubicBezTo>
                    <a:pt x="88527" y="1138033"/>
                    <a:pt x="173193" y="710995"/>
                    <a:pt x="184835" y="620508"/>
                  </a:cubicBezTo>
                  <a:cubicBezTo>
                    <a:pt x="196477" y="530021"/>
                    <a:pt x="123452" y="809420"/>
                    <a:pt x="127685" y="741158"/>
                  </a:cubicBezTo>
                  <a:cubicBezTo>
                    <a:pt x="131918" y="672896"/>
                    <a:pt x="203356" y="281841"/>
                    <a:pt x="210235" y="210933"/>
                  </a:cubicBezTo>
                  <a:cubicBezTo>
                    <a:pt x="217114" y="140025"/>
                    <a:pt x="170018" y="346400"/>
                    <a:pt x="168960" y="315708"/>
                  </a:cubicBezTo>
                  <a:cubicBezTo>
                    <a:pt x="167902" y="285016"/>
                    <a:pt x="200710" y="-74817"/>
                    <a:pt x="194360" y="14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1AA82DDC-9236-E3CD-E7B6-386C0C3D0B61}"/>
                </a:ext>
              </a:extLst>
            </p:cNvPr>
            <p:cNvSpPr/>
            <p:nvPr/>
          </p:nvSpPr>
          <p:spPr>
            <a:xfrm>
              <a:off x="3345837" y="391636"/>
              <a:ext cx="1334218" cy="1167581"/>
            </a:xfrm>
            <a:custGeom>
              <a:avLst/>
              <a:gdLst>
                <a:gd name="connsiteX0" fmla="*/ 1334113 w 1334218"/>
                <a:gd name="connsiteY0" fmla="*/ 87789 h 1167581"/>
                <a:gd name="connsiteX1" fmla="*/ 521313 w 1334218"/>
                <a:gd name="connsiteY1" fmla="*/ 259239 h 1167581"/>
                <a:gd name="connsiteX2" fmla="*/ 527663 w 1334218"/>
                <a:gd name="connsiteY2" fmla="*/ 297339 h 1167581"/>
                <a:gd name="connsiteX3" fmla="*/ 264138 w 1334218"/>
                <a:gd name="connsiteY3" fmla="*/ 687864 h 1167581"/>
                <a:gd name="connsiteX4" fmla="*/ 280013 w 1334218"/>
                <a:gd name="connsiteY4" fmla="*/ 640239 h 1167581"/>
                <a:gd name="connsiteX5" fmla="*/ 32363 w 1334218"/>
                <a:gd name="connsiteY5" fmla="*/ 1145064 h 1167581"/>
                <a:gd name="connsiteX6" fmla="*/ 102213 w 1334218"/>
                <a:gd name="connsiteY6" fmla="*/ 970439 h 1167581"/>
                <a:gd name="connsiteX7" fmla="*/ 927713 w 1334218"/>
                <a:gd name="connsiteY7" fmla="*/ 14764 h 1167581"/>
                <a:gd name="connsiteX8" fmla="*/ 407013 w 1334218"/>
                <a:gd name="connsiteY8" fmla="*/ 373539 h 1167581"/>
                <a:gd name="connsiteX9" fmla="*/ 1003913 w 1334218"/>
                <a:gd name="connsiteY9" fmla="*/ 154464 h 1167581"/>
                <a:gd name="connsiteX10" fmla="*/ 581638 w 1334218"/>
                <a:gd name="connsiteY10" fmla="*/ 265589 h 1167581"/>
                <a:gd name="connsiteX11" fmla="*/ 1334113 w 1334218"/>
                <a:gd name="connsiteY11" fmla="*/ 87789 h 11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4218" h="1167581">
                  <a:moveTo>
                    <a:pt x="1334113" y="87789"/>
                  </a:moveTo>
                  <a:cubicBezTo>
                    <a:pt x="1324059" y="86731"/>
                    <a:pt x="655721" y="224314"/>
                    <a:pt x="521313" y="259239"/>
                  </a:cubicBezTo>
                  <a:cubicBezTo>
                    <a:pt x="386905" y="294164"/>
                    <a:pt x="570525" y="225902"/>
                    <a:pt x="527663" y="297339"/>
                  </a:cubicBezTo>
                  <a:cubicBezTo>
                    <a:pt x="484801" y="368776"/>
                    <a:pt x="305413" y="630714"/>
                    <a:pt x="264138" y="687864"/>
                  </a:cubicBezTo>
                  <a:cubicBezTo>
                    <a:pt x="222863" y="745014"/>
                    <a:pt x="318642" y="564039"/>
                    <a:pt x="280013" y="640239"/>
                  </a:cubicBezTo>
                  <a:cubicBezTo>
                    <a:pt x="241384" y="716439"/>
                    <a:pt x="61996" y="1090031"/>
                    <a:pt x="32363" y="1145064"/>
                  </a:cubicBezTo>
                  <a:cubicBezTo>
                    <a:pt x="2730" y="1200097"/>
                    <a:pt x="-47012" y="1158822"/>
                    <a:pt x="102213" y="970439"/>
                  </a:cubicBezTo>
                  <a:cubicBezTo>
                    <a:pt x="251438" y="782056"/>
                    <a:pt x="876913" y="114247"/>
                    <a:pt x="927713" y="14764"/>
                  </a:cubicBezTo>
                  <a:cubicBezTo>
                    <a:pt x="978513" y="-84719"/>
                    <a:pt x="394313" y="350256"/>
                    <a:pt x="407013" y="373539"/>
                  </a:cubicBezTo>
                  <a:cubicBezTo>
                    <a:pt x="419713" y="396822"/>
                    <a:pt x="974809" y="172456"/>
                    <a:pt x="1003913" y="154464"/>
                  </a:cubicBezTo>
                  <a:cubicBezTo>
                    <a:pt x="1033017" y="136472"/>
                    <a:pt x="533484" y="275114"/>
                    <a:pt x="581638" y="265589"/>
                  </a:cubicBezTo>
                  <a:cubicBezTo>
                    <a:pt x="629792" y="256064"/>
                    <a:pt x="1344167" y="88847"/>
                    <a:pt x="1334113" y="87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8F589D08-C514-0F06-7014-CAAD99DC47B9}"/>
                </a:ext>
              </a:extLst>
            </p:cNvPr>
            <p:cNvSpPr/>
            <p:nvPr/>
          </p:nvSpPr>
          <p:spPr>
            <a:xfrm>
              <a:off x="3854917" y="2390430"/>
              <a:ext cx="82199" cy="1234053"/>
            </a:xfrm>
            <a:custGeom>
              <a:avLst/>
              <a:gdLst>
                <a:gd name="connsiteX0" fmla="*/ 82083 w 82199"/>
                <a:gd name="connsiteY0" fmla="*/ 345 h 1234053"/>
                <a:gd name="connsiteX1" fmla="*/ 53508 w 82199"/>
                <a:gd name="connsiteY1" fmla="*/ 740120 h 1234053"/>
                <a:gd name="connsiteX2" fmla="*/ 63033 w 82199"/>
                <a:gd name="connsiteY2" fmla="*/ 632170 h 1234053"/>
                <a:gd name="connsiteX3" fmla="*/ 2708 w 82199"/>
                <a:gd name="connsiteY3" fmla="*/ 1219545 h 1234053"/>
                <a:gd name="connsiteX4" fmla="*/ 15408 w 82199"/>
                <a:gd name="connsiteY4" fmla="*/ 987770 h 1234053"/>
                <a:gd name="connsiteX5" fmla="*/ 59858 w 82199"/>
                <a:gd name="connsiteY5" fmla="*/ 260695 h 1234053"/>
                <a:gd name="connsiteX6" fmla="*/ 40808 w 82199"/>
                <a:gd name="connsiteY6" fmla="*/ 638520 h 1234053"/>
                <a:gd name="connsiteX7" fmla="*/ 82083 w 82199"/>
                <a:gd name="connsiteY7" fmla="*/ 345 h 123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199" h="1234053">
                  <a:moveTo>
                    <a:pt x="82083" y="345"/>
                  </a:moveTo>
                  <a:cubicBezTo>
                    <a:pt x="84200" y="17278"/>
                    <a:pt x="56683" y="634816"/>
                    <a:pt x="53508" y="740120"/>
                  </a:cubicBezTo>
                  <a:cubicBezTo>
                    <a:pt x="50333" y="845424"/>
                    <a:pt x="71500" y="552266"/>
                    <a:pt x="63033" y="632170"/>
                  </a:cubicBezTo>
                  <a:cubicBezTo>
                    <a:pt x="54566" y="712074"/>
                    <a:pt x="10645" y="1160278"/>
                    <a:pt x="2708" y="1219545"/>
                  </a:cubicBezTo>
                  <a:cubicBezTo>
                    <a:pt x="-5229" y="1278812"/>
                    <a:pt x="5883" y="1147578"/>
                    <a:pt x="15408" y="987770"/>
                  </a:cubicBezTo>
                  <a:cubicBezTo>
                    <a:pt x="24933" y="827962"/>
                    <a:pt x="55625" y="318903"/>
                    <a:pt x="59858" y="260695"/>
                  </a:cubicBezTo>
                  <a:cubicBezTo>
                    <a:pt x="64091" y="202487"/>
                    <a:pt x="34987" y="681912"/>
                    <a:pt x="40808" y="638520"/>
                  </a:cubicBezTo>
                  <a:cubicBezTo>
                    <a:pt x="46629" y="595128"/>
                    <a:pt x="79966" y="-16588"/>
                    <a:pt x="82083" y="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891BBB12-9E5D-E7D6-3E8F-617BCBDFAD7B}"/>
                </a:ext>
              </a:extLst>
            </p:cNvPr>
            <p:cNvSpPr/>
            <p:nvPr/>
          </p:nvSpPr>
          <p:spPr>
            <a:xfrm>
              <a:off x="3375004" y="2421060"/>
              <a:ext cx="625862" cy="1545222"/>
            </a:xfrm>
            <a:custGeom>
              <a:avLst/>
              <a:gdLst>
                <a:gd name="connsiteX0" fmla="*/ 622321 w 625862"/>
                <a:gd name="connsiteY0" fmla="*/ 14165 h 1545222"/>
                <a:gd name="connsiteX1" fmla="*/ 88921 w 625862"/>
                <a:gd name="connsiteY1" fmla="*/ 944440 h 1545222"/>
                <a:gd name="connsiteX2" fmla="*/ 215921 w 625862"/>
                <a:gd name="connsiteY2" fmla="*/ 760290 h 1545222"/>
                <a:gd name="connsiteX3" fmla="*/ 44471 w 625862"/>
                <a:gd name="connsiteY3" fmla="*/ 1211140 h 1545222"/>
                <a:gd name="connsiteX4" fmla="*/ 21 w 625862"/>
                <a:gd name="connsiteY4" fmla="*/ 1544515 h 1545222"/>
                <a:gd name="connsiteX5" fmla="*/ 47646 w 625862"/>
                <a:gd name="connsiteY5" fmla="*/ 1277815 h 1545222"/>
                <a:gd name="connsiteX6" fmla="*/ 307996 w 625862"/>
                <a:gd name="connsiteY6" fmla="*/ 604715 h 1545222"/>
                <a:gd name="connsiteX7" fmla="*/ 219096 w 625862"/>
                <a:gd name="connsiteY7" fmla="*/ 719015 h 1545222"/>
                <a:gd name="connsiteX8" fmla="*/ 476271 w 625862"/>
                <a:gd name="connsiteY8" fmla="*/ 258640 h 1545222"/>
                <a:gd name="connsiteX9" fmla="*/ 327046 w 625862"/>
                <a:gd name="connsiteY9" fmla="*/ 372940 h 1545222"/>
                <a:gd name="connsiteX10" fmla="*/ 622321 w 625862"/>
                <a:gd name="connsiteY10" fmla="*/ 14165 h 15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62" h="1545222">
                  <a:moveTo>
                    <a:pt x="622321" y="14165"/>
                  </a:moveTo>
                  <a:cubicBezTo>
                    <a:pt x="582634" y="109415"/>
                    <a:pt x="156654" y="820086"/>
                    <a:pt x="88921" y="944440"/>
                  </a:cubicBezTo>
                  <a:cubicBezTo>
                    <a:pt x="21188" y="1068794"/>
                    <a:pt x="223329" y="715840"/>
                    <a:pt x="215921" y="760290"/>
                  </a:cubicBezTo>
                  <a:cubicBezTo>
                    <a:pt x="208513" y="804740"/>
                    <a:pt x="80454" y="1080436"/>
                    <a:pt x="44471" y="1211140"/>
                  </a:cubicBezTo>
                  <a:cubicBezTo>
                    <a:pt x="8488" y="1341844"/>
                    <a:pt x="-508" y="1533403"/>
                    <a:pt x="21" y="1544515"/>
                  </a:cubicBezTo>
                  <a:cubicBezTo>
                    <a:pt x="550" y="1555627"/>
                    <a:pt x="-3683" y="1434448"/>
                    <a:pt x="47646" y="1277815"/>
                  </a:cubicBezTo>
                  <a:cubicBezTo>
                    <a:pt x="98975" y="1121182"/>
                    <a:pt x="279421" y="697848"/>
                    <a:pt x="307996" y="604715"/>
                  </a:cubicBezTo>
                  <a:cubicBezTo>
                    <a:pt x="336571" y="511582"/>
                    <a:pt x="191050" y="776694"/>
                    <a:pt x="219096" y="719015"/>
                  </a:cubicBezTo>
                  <a:cubicBezTo>
                    <a:pt x="247142" y="661336"/>
                    <a:pt x="458279" y="316319"/>
                    <a:pt x="476271" y="258640"/>
                  </a:cubicBezTo>
                  <a:cubicBezTo>
                    <a:pt x="494263" y="200961"/>
                    <a:pt x="298471" y="412098"/>
                    <a:pt x="327046" y="372940"/>
                  </a:cubicBezTo>
                  <a:cubicBezTo>
                    <a:pt x="355621" y="333782"/>
                    <a:pt x="662008" y="-81085"/>
                    <a:pt x="622321" y="14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2EF46953-FEB6-04BB-0D84-A754F9B2E757}"/>
                </a:ext>
              </a:extLst>
            </p:cNvPr>
            <p:cNvSpPr/>
            <p:nvPr/>
          </p:nvSpPr>
          <p:spPr>
            <a:xfrm>
              <a:off x="3433744" y="1098163"/>
              <a:ext cx="351071" cy="1002337"/>
            </a:xfrm>
            <a:custGeom>
              <a:avLst/>
              <a:gdLst>
                <a:gd name="connsiteX0" fmla="*/ 350856 w 351071"/>
                <a:gd name="connsiteY0" fmla="*/ 3562 h 1002337"/>
                <a:gd name="connsiteX1" fmla="*/ 33356 w 351071"/>
                <a:gd name="connsiteY1" fmla="*/ 600462 h 1002337"/>
                <a:gd name="connsiteX2" fmla="*/ 36531 w 351071"/>
                <a:gd name="connsiteY2" fmla="*/ 981462 h 1002337"/>
                <a:gd name="connsiteX3" fmla="*/ 4781 w 351071"/>
                <a:gd name="connsiteY3" fmla="*/ 876687 h 1002337"/>
                <a:gd name="connsiteX4" fmla="*/ 154006 w 351071"/>
                <a:gd name="connsiteY4" fmla="*/ 244862 h 1002337"/>
                <a:gd name="connsiteX5" fmla="*/ 84156 w 351071"/>
                <a:gd name="connsiteY5" fmla="*/ 346462 h 1002337"/>
                <a:gd name="connsiteX6" fmla="*/ 350856 w 351071"/>
                <a:gd name="connsiteY6" fmla="*/ 3562 h 100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071" h="1002337">
                  <a:moveTo>
                    <a:pt x="350856" y="3562"/>
                  </a:moveTo>
                  <a:cubicBezTo>
                    <a:pt x="342389" y="45895"/>
                    <a:pt x="85743" y="437479"/>
                    <a:pt x="33356" y="600462"/>
                  </a:cubicBezTo>
                  <a:cubicBezTo>
                    <a:pt x="-19031" y="763445"/>
                    <a:pt x="41293" y="935425"/>
                    <a:pt x="36531" y="981462"/>
                  </a:cubicBezTo>
                  <a:cubicBezTo>
                    <a:pt x="31768" y="1027500"/>
                    <a:pt x="-14798" y="999454"/>
                    <a:pt x="4781" y="876687"/>
                  </a:cubicBezTo>
                  <a:cubicBezTo>
                    <a:pt x="24360" y="753920"/>
                    <a:pt x="140777" y="333233"/>
                    <a:pt x="154006" y="244862"/>
                  </a:cubicBezTo>
                  <a:cubicBezTo>
                    <a:pt x="167235" y="156491"/>
                    <a:pt x="52406" y="383504"/>
                    <a:pt x="84156" y="346462"/>
                  </a:cubicBezTo>
                  <a:cubicBezTo>
                    <a:pt x="115906" y="309420"/>
                    <a:pt x="359323" y="-38771"/>
                    <a:pt x="350856" y="3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8C6DD466-47A1-BD46-0B89-C1611A69A7A5}"/>
                </a:ext>
              </a:extLst>
            </p:cNvPr>
            <p:cNvSpPr/>
            <p:nvPr/>
          </p:nvSpPr>
          <p:spPr>
            <a:xfrm>
              <a:off x="3076508" y="1460218"/>
              <a:ext cx="301692" cy="1614806"/>
            </a:xfrm>
            <a:custGeom>
              <a:avLst/>
              <a:gdLst>
                <a:gd name="connsiteX0" fmla="*/ 301692 w 301692"/>
                <a:gd name="connsiteY0" fmla="*/ 282 h 1614806"/>
                <a:gd name="connsiteX1" fmla="*/ 63567 w 301692"/>
                <a:gd name="connsiteY1" fmla="*/ 540032 h 1614806"/>
                <a:gd name="connsiteX2" fmla="*/ 41342 w 301692"/>
                <a:gd name="connsiteY2" fmla="*/ 1152807 h 1614806"/>
                <a:gd name="connsiteX3" fmla="*/ 114367 w 301692"/>
                <a:gd name="connsiteY3" fmla="*/ 1603657 h 1614806"/>
                <a:gd name="connsiteX4" fmla="*/ 95317 w 301692"/>
                <a:gd name="connsiteY4" fmla="*/ 1409982 h 1614806"/>
                <a:gd name="connsiteX5" fmla="*/ 12767 w 301692"/>
                <a:gd name="connsiteY5" fmla="*/ 689257 h 1614806"/>
                <a:gd name="connsiteX6" fmla="*/ 15942 w 301692"/>
                <a:gd name="connsiteY6" fmla="*/ 759107 h 1614806"/>
                <a:gd name="connsiteX7" fmla="*/ 161992 w 301692"/>
                <a:gd name="connsiteY7" fmla="*/ 324132 h 1614806"/>
                <a:gd name="connsiteX8" fmla="*/ 63567 w 301692"/>
                <a:gd name="connsiteY8" fmla="*/ 463832 h 1614806"/>
                <a:gd name="connsiteX9" fmla="*/ 301692 w 301692"/>
                <a:gd name="connsiteY9" fmla="*/ 282 h 16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692" h="1614806">
                  <a:moveTo>
                    <a:pt x="301692" y="282"/>
                  </a:moveTo>
                  <a:cubicBezTo>
                    <a:pt x="301692" y="12982"/>
                    <a:pt x="106959" y="347944"/>
                    <a:pt x="63567" y="540032"/>
                  </a:cubicBezTo>
                  <a:cubicBezTo>
                    <a:pt x="20175" y="732120"/>
                    <a:pt x="32875" y="975536"/>
                    <a:pt x="41342" y="1152807"/>
                  </a:cubicBezTo>
                  <a:cubicBezTo>
                    <a:pt x="49809" y="1330078"/>
                    <a:pt x="105371" y="1560795"/>
                    <a:pt x="114367" y="1603657"/>
                  </a:cubicBezTo>
                  <a:cubicBezTo>
                    <a:pt x="123363" y="1646520"/>
                    <a:pt x="112250" y="1562382"/>
                    <a:pt x="95317" y="1409982"/>
                  </a:cubicBezTo>
                  <a:cubicBezTo>
                    <a:pt x="78384" y="1257582"/>
                    <a:pt x="25996" y="797736"/>
                    <a:pt x="12767" y="689257"/>
                  </a:cubicBezTo>
                  <a:cubicBezTo>
                    <a:pt x="-462" y="580778"/>
                    <a:pt x="-8929" y="819961"/>
                    <a:pt x="15942" y="759107"/>
                  </a:cubicBezTo>
                  <a:cubicBezTo>
                    <a:pt x="40813" y="698253"/>
                    <a:pt x="154055" y="373344"/>
                    <a:pt x="161992" y="324132"/>
                  </a:cubicBezTo>
                  <a:cubicBezTo>
                    <a:pt x="169929" y="274920"/>
                    <a:pt x="36050" y="519924"/>
                    <a:pt x="63567" y="463832"/>
                  </a:cubicBezTo>
                  <a:cubicBezTo>
                    <a:pt x="91084" y="407740"/>
                    <a:pt x="301692" y="-12418"/>
                    <a:pt x="301692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3C8E1E5C-4458-B3C8-FBA2-150C0FEEA52A}"/>
                </a:ext>
              </a:extLst>
            </p:cNvPr>
            <p:cNvSpPr/>
            <p:nvPr/>
          </p:nvSpPr>
          <p:spPr>
            <a:xfrm>
              <a:off x="3342191" y="2278497"/>
              <a:ext cx="534513" cy="1372760"/>
            </a:xfrm>
            <a:custGeom>
              <a:avLst/>
              <a:gdLst>
                <a:gd name="connsiteX0" fmla="*/ 534484 w 534513"/>
                <a:gd name="connsiteY0" fmla="*/ 1153 h 1372760"/>
                <a:gd name="connsiteX1" fmla="*/ 175709 w 534513"/>
                <a:gd name="connsiteY1" fmla="*/ 575828 h 1372760"/>
                <a:gd name="connsiteX2" fmla="*/ 10609 w 534513"/>
                <a:gd name="connsiteY2" fmla="*/ 1341003 h 1372760"/>
                <a:gd name="connsiteX3" fmla="*/ 36009 w 534513"/>
                <a:gd name="connsiteY3" fmla="*/ 1150503 h 1372760"/>
                <a:gd name="connsiteX4" fmla="*/ 194759 w 534513"/>
                <a:gd name="connsiteY4" fmla="*/ 448828 h 1372760"/>
                <a:gd name="connsiteX5" fmla="*/ 534484 w 534513"/>
                <a:gd name="connsiteY5" fmla="*/ 1153 h 137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13" h="1372760">
                  <a:moveTo>
                    <a:pt x="534484" y="1153"/>
                  </a:moveTo>
                  <a:cubicBezTo>
                    <a:pt x="531309" y="22320"/>
                    <a:pt x="263021" y="352520"/>
                    <a:pt x="175709" y="575828"/>
                  </a:cubicBezTo>
                  <a:cubicBezTo>
                    <a:pt x="88397" y="799136"/>
                    <a:pt x="33892" y="1245224"/>
                    <a:pt x="10609" y="1341003"/>
                  </a:cubicBezTo>
                  <a:cubicBezTo>
                    <a:pt x="-12674" y="1436782"/>
                    <a:pt x="5317" y="1299199"/>
                    <a:pt x="36009" y="1150503"/>
                  </a:cubicBezTo>
                  <a:cubicBezTo>
                    <a:pt x="66701" y="1001807"/>
                    <a:pt x="106388" y="643032"/>
                    <a:pt x="194759" y="448828"/>
                  </a:cubicBezTo>
                  <a:cubicBezTo>
                    <a:pt x="283130" y="254624"/>
                    <a:pt x="537659" y="-20014"/>
                    <a:pt x="534484" y="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D9D1C6F5-F184-9013-D6C4-02C9F5EB8C44}"/>
                </a:ext>
              </a:extLst>
            </p:cNvPr>
            <p:cNvSpPr/>
            <p:nvPr/>
          </p:nvSpPr>
          <p:spPr>
            <a:xfrm>
              <a:off x="3010113" y="2516838"/>
              <a:ext cx="228396" cy="1493131"/>
            </a:xfrm>
            <a:custGeom>
              <a:avLst/>
              <a:gdLst>
                <a:gd name="connsiteX0" fmla="*/ 228387 w 228396"/>
                <a:gd name="connsiteY0" fmla="*/ 4112 h 1493131"/>
                <a:gd name="connsiteX1" fmla="*/ 12487 w 228396"/>
                <a:gd name="connsiteY1" fmla="*/ 737537 h 1493131"/>
                <a:gd name="connsiteX2" fmla="*/ 72812 w 228396"/>
                <a:gd name="connsiteY2" fmla="*/ 1458262 h 1493131"/>
                <a:gd name="connsiteX3" fmla="*/ 44237 w 228396"/>
                <a:gd name="connsiteY3" fmla="*/ 1296337 h 1493131"/>
                <a:gd name="connsiteX4" fmla="*/ 2962 w 228396"/>
                <a:gd name="connsiteY4" fmla="*/ 569262 h 1493131"/>
                <a:gd name="connsiteX5" fmla="*/ 15662 w 228396"/>
                <a:gd name="connsiteY5" fmla="*/ 677212 h 1493131"/>
                <a:gd name="connsiteX6" fmla="*/ 114087 w 228396"/>
                <a:gd name="connsiteY6" fmla="*/ 223187 h 1493131"/>
                <a:gd name="connsiteX7" fmla="*/ 22012 w 228396"/>
                <a:gd name="connsiteY7" fmla="*/ 429562 h 1493131"/>
                <a:gd name="connsiteX8" fmla="*/ 228387 w 228396"/>
                <a:gd name="connsiteY8" fmla="*/ 4112 h 14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96" h="1493131">
                  <a:moveTo>
                    <a:pt x="228387" y="4112"/>
                  </a:moveTo>
                  <a:cubicBezTo>
                    <a:pt x="226800" y="55441"/>
                    <a:pt x="38416" y="495179"/>
                    <a:pt x="12487" y="737537"/>
                  </a:cubicBezTo>
                  <a:cubicBezTo>
                    <a:pt x="-13442" y="979895"/>
                    <a:pt x="67520" y="1365129"/>
                    <a:pt x="72812" y="1458262"/>
                  </a:cubicBezTo>
                  <a:cubicBezTo>
                    <a:pt x="78104" y="1551395"/>
                    <a:pt x="55879" y="1444504"/>
                    <a:pt x="44237" y="1296337"/>
                  </a:cubicBezTo>
                  <a:cubicBezTo>
                    <a:pt x="32595" y="1148170"/>
                    <a:pt x="7724" y="672449"/>
                    <a:pt x="2962" y="569262"/>
                  </a:cubicBezTo>
                  <a:cubicBezTo>
                    <a:pt x="-1800" y="466075"/>
                    <a:pt x="-2859" y="734891"/>
                    <a:pt x="15662" y="677212"/>
                  </a:cubicBezTo>
                  <a:cubicBezTo>
                    <a:pt x="34183" y="619533"/>
                    <a:pt x="113029" y="264462"/>
                    <a:pt x="114087" y="223187"/>
                  </a:cubicBezTo>
                  <a:cubicBezTo>
                    <a:pt x="115145" y="181912"/>
                    <a:pt x="3491" y="460783"/>
                    <a:pt x="22012" y="429562"/>
                  </a:cubicBezTo>
                  <a:cubicBezTo>
                    <a:pt x="40533" y="398341"/>
                    <a:pt x="229974" y="-47217"/>
                    <a:pt x="228387" y="4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2CC5C3DE-35AE-E1B3-E9C1-F4A06DECA773}"/>
                </a:ext>
              </a:extLst>
            </p:cNvPr>
            <p:cNvSpPr/>
            <p:nvPr/>
          </p:nvSpPr>
          <p:spPr>
            <a:xfrm>
              <a:off x="3328584" y="2428834"/>
              <a:ext cx="84544" cy="1501932"/>
            </a:xfrm>
            <a:custGeom>
              <a:avLst/>
              <a:gdLst>
                <a:gd name="connsiteX0" fmla="*/ 8341 w 84544"/>
                <a:gd name="connsiteY0" fmla="*/ 3216 h 1501932"/>
                <a:gd name="connsiteX1" fmla="*/ 1991 w 84544"/>
                <a:gd name="connsiteY1" fmla="*/ 1412916 h 1501932"/>
                <a:gd name="connsiteX2" fmla="*/ 8341 w 84544"/>
                <a:gd name="connsiteY2" fmla="*/ 1241466 h 1501932"/>
                <a:gd name="connsiteX3" fmla="*/ 84541 w 84544"/>
                <a:gd name="connsiteY3" fmla="*/ 301666 h 1501932"/>
                <a:gd name="connsiteX4" fmla="*/ 11516 w 84544"/>
                <a:gd name="connsiteY4" fmla="*/ 1006516 h 1501932"/>
                <a:gd name="connsiteX5" fmla="*/ 8341 w 84544"/>
                <a:gd name="connsiteY5" fmla="*/ 3216 h 150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44" h="1501932">
                  <a:moveTo>
                    <a:pt x="8341" y="3216"/>
                  </a:moveTo>
                  <a:cubicBezTo>
                    <a:pt x="6754" y="70949"/>
                    <a:pt x="1991" y="1206541"/>
                    <a:pt x="1991" y="1412916"/>
                  </a:cubicBezTo>
                  <a:cubicBezTo>
                    <a:pt x="1991" y="1619291"/>
                    <a:pt x="-5417" y="1426674"/>
                    <a:pt x="8341" y="1241466"/>
                  </a:cubicBezTo>
                  <a:cubicBezTo>
                    <a:pt x="22099" y="1056258"/>
                    <a:pt x="84012" y="340824"/>
                    <a:pt x="84541" y="301666"/>
                  </a:cubicBezTo>
                  <a:cubicBezTo>
                    <a:pt x="85070" y="262508"/>
                    <a:pt x="24745" y="1053612"/>
                    <a:pt x="11516" y="1006516"/>
                  </a:cubicBezTo>
                  <a:cubicBezTo>
                    <a:pt x="-1713" y="959420"/>
                    <a:pt x="9928" y="-64517"/>
                    <a:pt x="8341" y="3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A2C646B7-DC2A-3BE6-ABDE-17C2C8C2FC9A}"/>
                </a:ext>
              </a:extLst>
            </p:cNvPr>
            <p:cNvSpPr/>
            <p:nvPr/>
          </p:nvSpPr>
          <p:spPr>
            <a:xfrm>
              <a:off x="3355393" y="2428275"/>
              <a:ext cx="45316" cy="932927"/>
            </a:xfrm>
            <a:custGeom>
              <a:avLst/>
              <a:gdLst>
                <a:gd name="connsiteX0" fmla="*/ 45032 w 45316"/>
                <a:gd name="connsiteY0" fmla="*/ 10125 h 932927"/>
                <a:gd name="connsiteX1" fmla="*/ 582 w 45316"/>
                <a:gd name="connsiteY1" fmla="*/ 930875 h 932927"/>
                <a:gd name="connsiteX2" fmla="*/ 19632 w 45316"/>
                <a:gd name="connsiteY2" fmla="*/ 264125 h 932927"/>
                <a:gd name="connsiteX3" fmla="*/ 19632 w 45316"/>
                <a:gd name="connsiteY3" fmla="*/ 429225 h 932927"/>
                <a:gd name="connsiteX4" fmla="*/ 45032 w 45316"/>
                <a:gd name="connsiteY4" fmla="*/ 10125 h 9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6" h="932927">
                  <a:moveTo>
                    <a:pt x="45032" y="10125"/>
                  </a:moveTo>
                  <a:cubicBezTo>
                    <a:pt x="41857" y="93733"/>
                    <a:pt x="4815" y="888542"/>
                    <a:pt x="582" y="930875"/>
                  </a:cubicBezTo>
                  <a:cubicBezTo>
                    <a:pt x="-3651" y="973208"/>
                    <a:pt x="16457" y="347733"/>
                    <a:pt x="19632" y="264125"/>
                  </a:cubicBezTo>
                  <a:cubicBezTo>
                    <a:pt x="22807" y="180517"/>
                    <a:pt x="15399" y="471558"/>
                    <a:pt x="19632" y="429225"/>
                  </a:cubicBezTo>
                  <a:cubicBezTo>
                    <a:pt x="23865" y="386892"/>
                    <a:pt x="48207" y="-73483"/>
                    <a:pt x="45032" y="10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0DB6CFD6-BE4B-18AF-4337-6529819819C8}"/>
                </a:ext>
              </a:extLst>
            </p:cNvPr>
            <p:cNvSpPr/>
            <p:nvPr/>
          </p:nvSpPr>
          <p:spPr>
            <a:xfrm>
              <a:off x="2988419" y="2497800"/>
              <a:ext cx="549599" cy="1415203"/>
            </a:xfrm>
            <a:custGeom>
              <a:avLst/>
              <a:gdLst>
                <a:gd name="connsiteX0" fmla="*/ 535831 w 549599"/>
                <a:gd name="connsiteY0" fmla="*/ 26325 h 1415203"/>
                <a:gd name="connsiteX1" fmla="*/ 107206 w 549599"/>
                <a:gd name="connsiteY1" fmla="*/ 870875 h 1415203"/>
                <a:gd name="connsiteX2" fmla="*/ 11956 w 549599"/>
                <a:gd name="connsiteY2" fmla="*/ 1407450 h 1415203"/>
                <a:gd name="connsiteX3" fmla="*/ 27831 w 549599"/>
                <a:gd name="connsiteY3" fmla="*/ 1143925 h 1415203"/>
                <a:gd name="connsiteX4" fmla="*/ 250081 w 549599"/>
                <a:gd name="connsiteY4" fmla="*/ 534325 h 1415203"/>
                <a:gd name="connsiteX5" fmla="*/ 173881 w 549599"/>
                <a:gd name="connsiteY5" fmla="*/ 658150 h 1415203"/>
                <a:gd name="connsiteX6" fmla="*/ 418356 w 549599"/>
                <a:gd name="connsiteY6" fmla="*/ 254925 h 1415203"/>
                <a:gd name="connsiteX7" fmla="*/ 535831 w 549599"/>
                <a:gd name="connsiteY7" fmla="*/ 26325 h 141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599" h="1415203">
                  <a:moveTo>
                    <a:pt x="535831" y="26325"/>
                  </a:moveTo>
                  <a:cubicBezTo>
                    <a:pt x="483973" y="128983"/>
                    <a:pt x="194518" y="640688"/>
                    <a:pt x="107206" y="870875"/>
                  </a:cubicBezTo>
                  <a:cubicBezTo>
                    <a:pt x="19893" y="1101063"/>
                    <a:pt x="25185" y="1361942"/>
                    <a:pt x="11956" y="1407450"/>
                  </a:cubicBezTo>
                  <a:cubicBezTo>
                    <a:pt x="-1273" y="1452958"/>
                    <a:pt x="-11856" y="1289446"/>
                    <a:pt x="27831" y="1143925"/>
                  </a:cubicBezTo>
                  <a:cubicBezTo>
                    <a:pt x="67518" y="998404"/>
                    <a:pt x="225739" y="615288"/>
                    <a:pt x="250081" y="534325"/>
                  </a:cubicBezTo>
                  <a:cubicBezTo>
                    <a:pt x="274423" y="453363"/>
                    <a:pt x="145835" y="704717"/>
                    <a:pt x="173881" y="658150"/>
                  </a:cubicBezTo>
                  <a:cubicBezTo>
                    <a:pt x="201927" y="611583"/>
                    <a:pt x="355914" y="362875"/>
                    <a:pt x="418356" y="254925"/>
                  </a:cubicBezTo>
                  <a:cubicBezTo>
                    <a:pt x="480798" y="146975"/>
                    <a:pt x="587689" y="-76333"/>
                    <a:pt x="535831" y="26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BA8331EA-F0E7-ACA0-1848-954FD1A7E232}"/>
                </a:ext>
              </a:extLst>
            </p:cNvPr>
            <p:cNvSpPr/>
            <p:nvPr/>
          </p:nvSpPr>
          <p:spPr>
            <a:xfrm>
              <a:off x="4740262" y="3397250"/>
              <a:ext cx="384188" cy="184165"/>
            </a:xfrm>
            <a:custGeom>
              <a:avLst/>
              <a:gdLst>
                <a:gd name="connsiteX0" fmla="*/ 384188 w 384188"/>
                <a:gd name="connsiteY0" fmla="*/ 0 h 184165"/>
                <a:gd name="connsiteX1" fmla="*/ 139713 w 384188"/>
                <a:gd name="connsiteY1" fmla="*/ 146050 h 184165"/>
                <a:gd name="connsiteX2" fmla="*/ 161938 w 384188"/>
                <a:gd name="connsiteY2" fmla="*/ 123825 h 184165"/>
                <a:gd name="connsiteX3" fmla="*/ 13 w 384188"/>
                <a:gd name="connsiteY3" fmla="*/ 184150 h 184165"/>
                <a:gd name="connsiteX4" fmla="*/ 152413 w 384188"/>
                <a:gd name="connsiteY4" fmla="*/ 117475 h 184165"/>
                <a:gd name="connsiteX5" fmla="*/ 104788 w 384188"/>
                <a:gd name="connsiteY5" fmla="*/ 142875 h 184165"/>
                <a:gd name="connsiteX6" fmla="*/ 384188 w 384188"/>
                <a:gd name="connsiteY6" fmla="*/ 0 h 18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188" h="184165">
                  <a:moveTo>
                    <a:pt x="384188" y="0"/>
                  </a:moveTo>
                  <a:lnTo>
                    <a:pt x="139713" y="146050"/>
                  </a:lnTo>
                  <a:cubicBezTo>
                    <a:pt x="102671" y="166688"/>
                    <a:pt x="185221" y="117475"/>
                    <a:pt x="161938" y="123825"/>
                  </a:cubicBezTo>
                  <a:cubicBezTo>
                    <a:pt x="138655" y="130175"/>
                    <a:pt x="1601" y="185208"/>
                    <a:pt x="13" y="184150"/>
                  </a:cubicBezTo>
                  <a:cubicBezTo>
                    <a:pt x="-1575" y="183092"/>
                    <a:pt x="134951" y="124354"/>
                    <a:pt x="152413" y="117475"/>
                  </a:cubicBezTo>
                  <a:cubicBezTo>
                    <a:pt x="169875" y="110596"/>
                    <a:pt x="104788" y="142875"/>
                    <a:pt x="104788" y="142875"/>
                  </a:cubicBezTo>
                  <a:lnTo>
                    <a:pt x="38418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89B845F3-CE79-3A84-C86A-FDD445EA79D7}"/>
                </a:ext>
              </a:extLst>
            </p:cNvPr>
            <p:cNvSpPr/>
            <p:nvPr/>
          </p:nvSpPr>
          <p:spPr>
            <a:xfrm>
              <a:off x="4384508" y="3472974"/>
              <a:ext cx="343392" cy="117956"/>
            </a:xfrm>
            <a:custGeom>
              <a:avLst/>
              <a:gdLst>
                <a:gd name="connsiteX0" fmla="*/ 167 w 343392"/>
                <a:gd name="connsiteY0" fmla="*/ 476 h 117956"/>
                <a:gd name="connsiteX1" fmla="*/ 104942 w 343392"/>
                <a:gd name="connsiteY1" fmla="*/ 13176 h 117956"/>
                <a:gd name="connsiteX2" fmla="*/ 190667 w 343392"/>
                <a:gd name="connsiteY2" fmla="*/ 83026 h 117956"/>
                <a:gd name="connsiteX3" fmla="*/ 187492 w 343392"/>
                <a:gd name="connsiteY3" fmla="*/ 60801 h 117956"/>
                <a:gd name="connsiteX4" fmla="*/ 343067 w 343392"/>
                <a:gd name="connsiteY4" fmla="*/ 117951 h 117956"/>
                <a:gd name="connsiteX5" fmla="*/ 225592 w 343392"/>
                <a:gd name="connsiteY5" fmla="*/ 63976 h 117956"/>
                <a:gd name="connsiteX6" fmla="*/ 130342 w 343392"/>
                <a:gd name="connsiteY6" fmla="*/ 10001 h 117956"/>
                <a:gd name="connsiteX7" fmla="*/ 167 w 343392"/>
                <a:gd name="connsiteY7" fmla="*/ 476 h 11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392" h="117956">
                  <a:moveTo>
                    <a:pt x="167" y="476"/>
                  </a:moveTo>
                  <a:cubicBezTo>
                    <a:pt x="-4066" y="1005"/>
                    <a:pt x="73192" y="-582"/>
                    <a:pt x="104942" y="13176"/>
                  </a:cubicBezTo>
                  <a:cubicBezTo>
                    <a:pt x="136692" y="26934"/>
                    <a:pt x="176909" y="75089"/>
                    <a:pt x="190667" y="83026"/>
                  </a:cubicBezTo>
                  <a:cubicBezTo>
                    <a:pt x="204425" y="90964"/>
                    <a:pt x="162092" y="54980"/>
                    <a:pt x="187492" y="60801"/>
                  </a:cubicBezTo>
                  <a:cubicBezTo>
                    <a:pt x="212892" y="66622"/>
                    <a:pt x="336717" y="117422"/>
                    <a:pt x="343067" y="117951"/>
                  </a:cubicBezTo>
                  <a:cubicBezTo>
                    <a:pt x="349417" y="118480"/>
                    <a:pt x="261046" y="81968"/>
                    <a:pt x="225592" y="63976"/>
                  </a:cubicBezTo>
                  <a:cubicBezTo>
                    <a:pt x="190138" y="45984"/>
                    <a:pt x="159975" y="22172"/>
                    <a:pt x="130342" y="10001"/>
                  </a:cubicBezTo>
                  <a:cubicBezTo>
                    <a:pt x="100709" y="-2170"/>
                    <a:pt x="4400" y="-53"/>
                    <a:pt x="167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4C0E8762-6676-31F0-83EB-EC296E0A85AE}"/>
                </a:ext>
              </a:extLst>
            </p:cNvPr>
            <p:cNvSpPr/>
            <p:nvPr/>
          </p:nvSpPr>
          <p:spPr>
            <a:xfrm>
              <a:off x="4719000" y="3387758"/>
              <a:ext cx="319851" cy="143866"/>
            </a:xfrm>
            <a:custGeom>
              <a:avLst/>
              <a:gdLst>
                <a:gd name="connsiteX0" fmla="*/ 5400 w 319851"/>
                <a:gd name="connsiteY0" fmla="*/ 139667 h 143866"/>
                <a:gd name="connsiteX1" fmla="*/ 230825 w 319851"/>
                <a:gd name="connsiteY1" fmla="*/ 12667 h 143866"/>
                <a:gd name="connsiteX2" fmla="*/ 319725 w 319851"/>
                <a:gd name="connsiteY2" fmla="*/ 6317 h 143866"/>
                <a:gd name="connsiteX3" fmla="*/ 214950 w 319851"/>
                <a:gd name="connsiteY3" fmla="*/ 28542 h 143866"/>
                <a:gd name="connsiteX4" fmla="*/ 81600 w 319851"/>
                <a:gd name="connsiteY4" fmla="*/ 104742 h 143866"/>
                <a:gd name="connsiteX5" fmla="*/ 5400 w 319851"/>
                <a:gd name="connsiteY5" fmla="*/ 139667 h 1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851" h="143866">
                  <a:moveTo>
                    <a:pt x="5400" y="139667"/>
                  </a:moveTo>
                  <a:cubicBezTo>
                    <a:pt x="30271" y="124321"/>
                    <a:pt x="178438" y="34892"/>
                    <a:pt x="230825" y="12667"/>
                  </a:cubicBezTo>
                  <a:cubicBezTo>
                    <a:pt x="283212" y="-9558"/>
                    <a:pt x="322371" y="3671"/>
                    <a:pt x="319725" y="6317"/>
                  </a:cubicBezTo>
                  <a:cubicBezTo>
                    <a:pt x="317079" y="8963"/>
                    <a:pt x="254637" y="12138"/>
                    <a:pt x="214950" y="28542"/>
                  </a:cubicBezTo>
                  <a:cubicBezTo>
                    <a:pt x="175263" y="44946"/>
                    <a:pt x="115467" y="84634"/>
                    <a:pt x="81600" y="104742"/>
                  </a:cubicBezTo>
                  <a:cubicBezTo>
                    <a:pt x="47733" y="124850"/>
                    <a:pt x="-19471" y="155013"/>
                    <a:pt x="5400" y="139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36DB9FD7-93B1-803A-B1B7-4B8F5A7BD51A}"/>
                </a:ext>
              </a:extLst>
            </p:cNvPr>
            <p:cNvSpPr/>
            <p:nvPr/>
          </p:nvSpPr>
          <p:spPr>
            <a:xfrm>
              <a:off x="5009611" y="619059"/>
              <a:ext cx="893061" cy="997281"/>
            </a:xfrm>
            <a:custGeom>
              <a:avLst/>
              <a:gdLst>
                <a:gd name="connsiteX0" fmla="*/ 539 w 893061"/>
                <a:gd name="connsiteY0" fmla="*/ 158816 h 997281"/>
                <a:gd name="connsiteX1" fmla="*/ 410114 w 893061"/>
                <a:gd name="connsiteY1" fmla="*/ 177866 h 997281"/>
                <a:gd name="connsiteX2" fmla="*/ 187864 w 893061"/>
                <a:gd name="connsiteY2" fmla="*/ 254066 h 997281"/>
                <a:gd name="connsiteX3" fmla="*/ 375189 w 893061"/>
                <a:gd name="connsiteY3" fmla="*/ 231841 h 997281"/>
                <a:gd name="connsiteX4" fmla="*/ 502189 w 893061"/>
                <a:gd name="connsiteY4" fmla="*/ 368366 h 997281"/>
                <a:gd name="connsiteX5" fmla="*/ 438689 w 893061"/>
                <a:gd name="connsiteY5" fmla="*/ 342966 h 997281"/>
                <a:gd name="connsiteX6" fmla="*/ 629189 w 893061"/>
                <a:gd name="connsiteY6" fmla="*/ 644591 h 997281"/>
                <a:gd name="connsiteX7" fmla="*/ 514889 w 893061"/>
                <a:gd name="connsiteY7" fmla="*/ 562041 h 997281"/>
                <a:gd name="connsiteX8" fmla="*/ 791114 w 893061"/>
                <a:gd name="connsiteY8" fmla="*/ 901766 h 997281"/>
                <a:gd name="connsiteX9" fmla="*/ 727614 w 893061"/>
                <a:gd name="connsiteY9" fmla="*/ 806516 h 997281"/>
                <a:gd name="connsiteX10" fmla="*/ 892714 w 893061"/>
                <a:gd name="connsiteY10" fmla="*/ 997016 h 997281"/>
                <a:gd name="connsiteX11" fmla="*/ 765714 w 893061"/>
                <a:gd name="connsiteY11" fmla="*/ 841441 h 997281"/>
                <a:gd name="connsiteX12" fmla="*/ 584739 w 893061"/>
                <a:gd name="connsiteY12" fmla="*/ 574741 h 997281"/>
                <a:gd name="connsiteX13" fmla="*/ 381539 w 893061"/>
                <a:gd name="connsiteY13" fmla="*/ 187391 h 997281"/>
                <a:gd name="connsiteX14" fmla="*/ 286289 w 893061"/>
                <a:gd name="connsiteY14" fmla="*/ 139766 h 997281"/>
                <a:gd name="connsiteX15" fmla="*/ 105314 w 893061"/>
                <a:gd name="connsiteY15" fmla="*/ 66 h 997281"/>
                <a:gd name="connsiteX16" fmla="*/ 318039 w 893061"/>
                <a:gd name="connsiteY16" fmla="*/ 158816 h 997281"/>
                <a:gd name="connsiteX17" fmla="*/ 539 w 893061"/>
                <a:gd name="connsiteY17" fmla="*/ 158816 h 99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3061" h="997281">
                  <a:moveTo>
                    <a:pt x="539" y="158816"/>
                  </a:moveTo>
                  <a:cubicBezTo>
                    <a:pt x="15885" y="161991"/>
                    <a:pt x="378893" y="161991"/>
                    <a:pt x="410114" y="177866"/>
                  </a:cubicBezTo>
                  <a:cubicBezTo>
                    <a:pt x="441335" y="193741"/>
                    <a:pt x="193685" y="245070"/>
                    <a:pt x="187864" y="254066"/>
                  </a:cubicBezTo>
                  <a:cubicBezTo>
                    <a:pt x="182043" y="263062"/>
                    <a:pt x="322802" y="212791"/>
                    <a:pt x="375189" y="231841"/>
                  </a:cubicBezTo>
                  <a:cubicBezTo>
                    <a:pt x="427577" y="250891"/>
                    <a:pt x="491606" y="349845"/>
                    <a:pt x="502189" y="368366"/>
                  </a:cubicBezTo>
                  <a:cubicBezTo>
                    <a:pt x="512772" y="386887"/>
                    <a:pt x="417522" y="296929"/>
                    <a:pt x="438689" y="342966"/>
                  </a:cubicBezTo>
                  <a:cubicBezTo>
                    <a:pt x="459856" y="389003"/>
                    <a:pt x="616489" y="608079"/>
                    <a:pt x="629189" y="644591"/>
                  </a:cubicBezTo>
                  <a:cubicBezTo>
                    <a:pt x="641889" y="681104"/>
                    <a:pt x="487902" y="519179"/>
                    <a:pt x="514889" y="562041"/>
                  </a:cubicBezTo>
                  <a:cubicBezTo>
                    <a:pt x="541876" y="604903"/>
                    <a:pt x="755660" y="861020"/>
                    <a:pt x="791114" y="901766"/>
                  </a:cubicBezTo>
                  <a:cubicBezTo>
                    <a:pt x="826568" y="942512"/>
                    <a:pt x="710681" y="790641"/>
                    <a:pt x="727614" y="806516"/>
                  </a:cubicBezTo>
                  <a:cubicBezTo>
                    <a:pt x="744547" y="822391"/>
                    <a:pt x="886364" y="991195"/>
                    <a:pt x="892714" y="997016"/>
                  </a:cubicBezTo>
                  <a:cubicBezTo>
                    <a:pt x="899064" y="1002837"/>
                    <a:pt x="817043" y="911820"/>
                    <a:pt x="765714" y="841441"/>
                  </a:cubicBezTo>
                  <a:cubicBezTo>
                    <a:pt x="714385" y="771062"/>
                    <a:pt x="648768" y="683749"/>
                    <a:pt x="584739" y="574741"/>
                  </a:cubicBezTo>
                  <a:cubicBezTo>
                    <a:pt x="520710" y="465733"/>
                    <a:pt x="431281" y="259887"/>
                    <a:pt x="381539" y="187391"/>
                  </a:cubicBezTo>
                  <a:cubicBezTo>
                    <a:pt x="331797" y="114895"/>
                    <a:pt x="332326" y="170987"/>
                    <a:pt x="286289" y="139766"/>
                  </a:cubicBezTo>
                  <a:cubicBezTo>
                    <a:pt x="240252" y="108545"/>
                    <a:pt x="100022" y="-3109"/>
                    <a:pt x="105314" y="66"/>
                  </a:cubicBezTo>
                  <a:cubicBezTo>
                    <a:pt x="110606" y="3241"/>
                    <a:pt x="333914" y="131299"/>
                    <a:pt x="318039" y="158816"/>
                  </a:cubicBezTo>
                  <a:cubicBezTo>
                    <a:pt x="302164" y="186333"/>
                    <a:pt x="-14807" y="155641"/>
                    <a:pt x="539" y="158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88B323FD-D934-F52F-4F1A-1DEB2133F92C}"/>
                </a:ext>
              </a:extLst>
            </p:cNvPr>
            <p:cNvSpPr/>
            <p:nvPr/>
          </p:nvSpPr>
          <p:spPr>
            <a:xfrm>
              <a:off x="5403503" y="682260"/>
              <a:ext cx="505302" cy="864107"/>
            </a:xfrm>
            <a:custGeom>
              <a:avLst/>
              <a:gdLst>
                <a:gd name="connsiteX0" fmla="*/ 13047 w 505302"/>
                <a:gd name="connsiteY0" fmla="*/ 73390 h 864107"/>
                <a:gd name="connsiteX1" fmla="*/ 44797 w 505302"/>
                <a:gd name="connsiteY1" fmla="*/ 114665 h 864107"/>
                <a:gd name="connsiteX2" fmla="*/ 378172 w 505302"/>
                <a:gd name="connsiteY2" fmla="*/ 756015 h 864107"/>
                <a:gd name="connsiteX3" fmla="*/ 359122 w 505302"/>
                <a:gd name="connsiteY3" fmla="*/ 695690 h 864107"/>
                <a:gd name="connsiteX4" fmla="*/ 505172 w 505302"/>
                <a:gd name="connsiteY4" fmla="*/ 863965 h 864107"/>
                <a:gd name="connsiteX5" fmla="*/ 381347 w 505302"/>
                <a:gd name="connsiteY5" fmla="*/ 717915 h 864107"/>
                <a:gd name="connsiteX6" fmla="*/ 197197 w 505302"/>
                <a:gd name="connsiteY6" fmla="*/ 378190 h 864107"/>
                <a:gd name="connsiteX7" fmla="*/ 16222 w 505302"/>
                <a:gd name="connsiteY7" fmla="*/ 16240 h 864107"/>
                <a:gd name="connsiteX8" fmla="*/ 13047 w 505302"/>
                <a:gd name="connsiteY8" fmla="*/ 73390 h 86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302" h="864107">
                  <a:moveTo>
                    <a:pt x="13047" y="73390"/>
                  </a:moveTo>
                  <a:cubicBezTo>
                    <a:pt x="17810" y="89794"/>
                    <a:pt x="-16057" y="894"/>
                    <a:pt x="44797" y="114665"/>
                  </a:cubicBezTo>
                  <a:cubicBezTo>
                    <a:pt x="105651" y="228436"/>
                    <a:pt x="325785" y="659178"/>
                    <a:pt x="378172" y="756015"/>
                  </a:cubicBezTo>
                  <a:cubicBezTo>
                    <a:pt x="430559" y="852852"/>
                    <a:pt x="337955" y="677698"/>
                    <a:pt x="359122" y="695690"/>
                  </a:cubicBezTo>
                  <a:cubicBezTo>
                    <a:pt x="380289" y="713682"/>
                    <a:pt x="501468" y="860261"/>
                    <a:pt x="505172" y="863965"/>
                  </a:cubicBezTo>
                  <a:cubicBezTo>
                    <a:pt x="508876" y="867669"/>
                    <a:pt x="432676" y="798878"/>
                    <a:pt x="381347" y="717915"/>
                  </a:cubicBezTo>
                  <a:cubicBezTo>
                    <a:pt x="330018" y="636953"/>
                    <a:pt x="258051" y="495136"/>
                    <a:pt x="197197" y="378190"/>
                  </a:cubicBezTo>
                  <a:cubicBezTo>
                    <a:pt x="136343" y="261244"/>
                    <a:pt x="47972" y="69686"/>
                    <a:pt x="16222" y="16240"/>
                  </a:cubicBezTo>
                  <a:cubicBezTo>
                    <a:pt x="-15528" y="-37206"/>
                    <a:pt x="8284" y="56986"/>
                    <a:pt x="13047" y="73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ACAF3DBC-82EB-C2AC-2AFB-0DCB69AFBBC2}"/>
                </a:ext>
              </a:extLst>
            </p:cNvPr>
            <p:cNvSpPr/>
            <p:nvPr/>
          </p:nvSpPr>
          <p:spPr>
            <a:xfrm>
              <a:off x="5603381" y="1371066"/>
              <a:ext cx="599525" cy="1064831"/>
            </a:xfrm>
            <a:custGeom>
              <a:avLst/>
              <a:gdLst>
                <a:gd name="connsiteX0" fmla="*/ 494 w 599525"/>
                <a:gd name="connsiteY0" fmla="*/ 534 h 1064831"/>
                <a:gd name="connsiteX1" fmla="*/ 394194 w 599525"/>
                <a:gd name="connsiteY1" fmla="*/ 724434 h 1064831"/>
                <a:gd name="connsiteX2" fmla="*/ 346569 w 599525"/>
                <a:gd name="connsiteY2" fmla="*/ 622834 h 1064831"/>
                <a:gd name="connsiteX3" fmla="*/ 597394 w 599525"/>
                <a:gd name="connsiteY3" fmla="*/ 1060984 h 1064831"/>
                <a:gd name="connsiteX4" fmla="*/ 460869 w 599525"/>
                <a:gd name="connsiteY4" fmla="*/ 822859 h 1064831"/>
                <a:gd name="connsiteX5" fmla="*/ 346569 w 599525"/>
                <a:gd name="connsiteY5" fmla="*/ 584734 h 1064831"/>
                <a:gd name="connsiteX6" fmla="*/ 140194 w 599525"/>
                <a:gd name="connsiteY6" fmla="*/ 51334 h 1064831"/>
                <a:gd name="connsiteX7" fmla="*/ 308469 w 599525"/>
                <a:gd name="connsiteY7" fmla="*/ 597434 h 1064831"/>
                <a:gd name="connsiteX8" fmla="*/ 494 w 599525"/>
                <a:gd name="connsiteY8" fmla="*/ 534 h 106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525" h="1064831">
                  <a:moveTo>
                    <a:pt x="494" y="534"/>
                  </a:moveTo>
                  <a:cubicBezTo>
                    <a:pt x="14782" y="21701"/>
                    <a:pt x="336515" y="620717"/>
                    <a:pt x="394194" y="724434"/>
                  </a:cubicBezTo>
                  <a:cubicBezTo>
                    <a:pt x="451873" y="828151"/>
                    <a:pt x="312702" y="566742"/>
                    <a:pt x="346569" y="622834"/>
                  </a:cubicBezTo>
                  <a:cubicBezTo>
                    <a:pt x="380436" y="678926"/>
                    <a:pt x="597394" y="1060984"/>
                    <a:pt x="597394" y="1060984"/>
                  </a:cubicBezTo>
                  <a:cubicBezTo>
                    <a:pt x="616444" y="1094322"/>
                    <a:pt x="502673" y="902234"/>
                    <a:pt x="460869" y="822859"/>
                  </a:cubicBezTo>
                  <a:cubicBezTo>
                    <a:pt x="419065" y="743484"/>
                    <a:pt x="400015" y="713321"/>
                    <a:pt x="346569" y="584734"/>
                  </a:cubicBezTo>
                  <a:cubicBezTo>
                    <a:pt x="293123" y="456147"/>
                    <a:pt x="146544" y="49217"/>
                    <a:pt x="140194" y="51334"/>
                  </a:cubicBezTo>
                  <a:cubicBezTo>
                    <a:pt x="133844" y="53451"/>
                    <a:pt x="330694" y="601138"/>
                    <a:pt x="308469" y="597434"/>
                  </a:cubicBezTo>
                  <a:cubicBezTo>
                    <a:pt x="286244" y="593730"/>
                    <a:pt x="-13794" y="-20633"/>
                    <a:pt x="494" y="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B8A908E-CA71-7AE2-ED4A-957A03BE915D}"/>
                </a:ext>
              </a:extLst>
            </p:cNvPr>
            <p:cNvSpPr/>
            <p:nvPr/>
          </p:nvSpPr>
          <p:spPr>
            <a:xfrm>
              <a:off x="5543987" y="887610"/>
              <a:ext cx="841537" cy="913783"/>
            </a:xfrm>
            <a:custGeom>
              <a:avLst/>
              <a:gdLst>
                <a:gd name="connsiteX0" fmla="*/ 28138 w 841537"/>
                <a:gd name="connsiteY0" fmla="*/ 29965 h 913783"/>
                <a:gd name="connsiteX1" fmla="*/ 75763 w 841537"/>
                <a:gd name="connsiteY1" fmla="*/ 87115 h 913783"/>
                <a:gd name="connsiteX2" fmla="*/ 577413 w 841537"/>
                <a:gd name="connsiteY2" fmla="*/ 630040 h 913783"/>
                <a:gd name="connsiteX3" fmla="*/ 555188 w 841537"/>
                <a:gd name="connsiteY3" fmla="*/ 553840 h 913783"/>
                <a:gd name="connsiteX4" fmla="*/ 837763 w 841537"/>
                <a:gd name="connsiteY4" fmla="*/ 906265 h 913783"/>
                <a:gd name="connsiteX5" fmla="*/ 685363 w 841537"/>
                <a:gd name="connsiteY5" fmla="*/ 747515 h 913783"/>
                <a:gd name="connsiteX6" fmla="*/ 240863 w 841537"/>
                <a:gd name="connsiteY6" fmla="*/ 210940 h 913783"/>
                <a:gd name="connsiteX7" fmla="*/ 332938 w 841537"/>
                <a:gd name="connsiteY7" fmla="*/ 382390 h 913783"/>
                <a:gd name="connsiteX8" fmla="*/ 28138 w 841537"/>
                <a:gd name="connsiteY8" fmla="*/ 29965 h 9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537" h="913783">
                  <a:moveTo>
                    <a:pt x="28138" y="29965"/>
                  </a:moveTo>
                  <a:cubicBezTo>
                    <a:pt x="-14725" y="-19248"/>
                    <a:pt x="-15783" y="-12898"/>
                    <a:pt x="75763" y="87115"/>
                  </a:cubicBezTo>
                  <a:cubicBezTo>
                    <a:pt x="167309" y="187128"/>
                    <a:pt x="497509" y="552253"/>
                    <a:pt x="577413" y="630040"/>
                  </a:cubicBezTo>
                  <a:cubicBezTo>
                    <a:pt x="657317" y="707828"/>
                    <a:pt x="511796" y="507803"/>
                    <a:pt x="555188" y="553840"/>
                  </a:cubicBezTo>
                  <a:cubicBezTo>
                    <a:pt x="598580" y="599877"/>
                    <a:pt x="816067" y="873986"/>
                    <a:pt x="837763" y="906265"/>
                  </a:cubicBezTo>
                  <a:cubicBezTo>
                    <a:pt x="859459" y="938544"/>
                    <a:pt x="784846" y="863403"/>
                    <a:pt x="685363" y="747515"/>
                  </a:cubicBezTo>
                  <a:cubicBezTo>
                    <a:pt x="585880" y="631628"/>
                    <a:pt x="299600" y="271794"/>
                    <a:pt x="240863" y="210940"/>
                  </a:cubicBezTo>
                  <a:cubicBezTo>
                    <a:pt x="182126" y="150086"/>
                    <a:pt x="368921" y="412553"/>
                    <a:pt x="332938" y="382390"/>
                  </a:cubicBezTo>
                  <a:cubicBezTo>
                    <a:pt x="296955" y="352227"/>
                    <a:pt x="71001" y="79178"/>
                    <a:pt x="28138" y="29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11D7E0E-8AE0-82F2-A75E-DFAD8B47B86F}"/>
                </a:ext>
              </a:extLst>
            </p:cNvPr>
            <p:cNvSpPr/>
            <p:nvPr/>
          </p:nvSpPr>
          <p:spPr>
            <a:xfrm>
              <a:off x="6219606" y="1182255"/>
              <a:ext cx="384401" cy="1482912"/>
            </a:xfrm>
            <a:custGeom>
              <a:avLst/>
              <a:gdLst>
                <a:gd name="connsiteX0" fmla="*/ 219 w 384401"/>
                <a:gd name="connsiteY0" fmla="*/ 2020 h 1482912"/>
                <a:gd name="connsiteX1" fmla="*/ 216119 w 384401"/>
                <a:gd name="connsiteY1" fmla="*/ 637020 h 1482912"/>
                <a:gd name="connsiteX2" fmla="*/ 216119 w 384401"/>
                <a:gd name="connsiteY2" fmla="*/ 589395 h 1482912"/>
                <a:gd name="connsiteX3" fmla="*/ 317719 w 384401"/>
                <a:gd name="connsiteY3" fmla="*/ 910070 h 1482912"/>
                <a:gd name="connsiteX4" fmla="*/ 314544 w 384401"/>
                <a:gd name="connsiteY4" fmla="*/ 862445 h 1482912"/>
                <a:gd name="connsiteX5" fmla="*/ 362169 w 384401"/>
                <a:gd name="connsiteY5" fmla="*/ 1459345 h 1482912"/>
                <a:gd name="connsiteX6" fmla="*/ 327244 w 384401"/>
                <a:gd name="connsiteY6" fmla="*/ 1281545 h 1482912"/>
                <a:gd name="connsiteX7" fmla="*/ 263744 w 384401"/>
                <a:gd name="connsiteY7" fmla="*/ 532245 h 1482912"/>
                <a:gd name="connsiteX8" fmla="*/ 384394 w 384401"/>
                <a:gd name="connsiteY8" fmla="*/ 1049770 h 1482912"/>
                <a:gd name="connsiteX9" fmla="*/ 257394 w 384401"/>
                <a:gd name="connsiteY9" fmla="*/ 706870 h 1482912"/>
                <a:gd name="connsiteX10" fmla="*/ 139919 w 384401"/>
                <a:gd name="connsiteY10" fmla="*/ 383020 h 1482912"/>
                <a:gd name="connsiteX11" fmla="*/ 174844 w 384401"/>
                <a:gd name="connsiteY11" fmla="*/ 433820 h 1482912"/>
                <a:gd name="connsiteX12" fmla="*/ 219 w 384401"/>
                <a:gd name="connsiteY12" fmla="*/ 2020 h 14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401" h="1482912">
                  <a:moveTo>
                    <a:pt x="219" y="2020"/>
                  </a:moveTo>
                  <a:cubicBezTo>
                    <a:pt x="7098" y="35887"/>
                    <a:pt x="180136" y="539124"/>
                    <a:pt x="216119" y="637020"/>
                  </a:cubicBezTo>
                  <a:cubicBezTo>
                    <a:pt x="252102" y="734916"/>
                    <a:pt x="199186" y="543887"/>
                    <a:pt x="216119" y="589395"/>
                  </a:cubicBezTo>
                  <a:cubicBezTo>
                    <a:pt x="233052" y="634903"/>
                    <a:pt x="301315" y="864562"/>
                    <a:pt x="317719" y="910070"/>
                  </a:cubicBezTo>
                  <a:cubicBezTo>
                    <a:pt x="334123" y="955578"/>
                    <a:pt x="307136" y="770899"/>
                    <a:pt x="314544" y="862445"/>
                  </a:cubicBezTo>
                  <a:cubicBezTo>
                    <a:pt x="321952" y="953991"/>
                    <a:pt x="360052" y="1389495"/>
                    <a:pt x="362169" y="1459345"/>
                  </a:cubicBezTo>
                  <a:cubicBezTo>
                    <a:pt x="364286" y="1529195"/>
                    <a:pt x="343648" y="1436062"/>
                    <a:pt x="327244" y="1281545"/>
                  </a:cubicBezTo>
                  <a:cubicBezTo>
                    <a:pt x="310840" y="1127028"/>
                    <a:pt x="254219" y="570874"/>
                    <a:pt x="263744" y="532245"/>
                  </a:cubicBezTo>
                  <a:cubicBezTo>
                    <a:pt x="273269" y="493616"/>
                    <a:pt x="385452" y="1020666"/>
                    <a:pt x="384394" y="1049770"/>
                  </a:cubicBezTo>
                  <a:cubicBezTo>
                    <a:pt x="383336" y="1078874"/>
                    <a:pt x="298140" y="817995"/>
                    <a:pt x="257394" y="706870"/>
                  </a:cubicBezTo>
                  <a:cubicBezTo>
                    <a:pt x="216648" y="595745"/>
                    <a:pt x="153677" y="428528"/>
                    <a:pt x="139919" y="383020"/>
                  </a:cubicBezTo>
                  <a:cubicBezTo>
                    <a:pt x="126161" y="337512"/>
                    <a:pt x="199715" y="497320"/>
                    <a:pt x="174844" y="433820"/>
                  </a:cubicBezTo>
                  <a:cubicBezTo>
                    <a:pt x="149973" y="370320"/>
                    <a:pt x="-6660" y="-31847"/>
                    <a:pt x="219" y="2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96030B00-70C6-95DF-8ADA-2EE56C5C6ABF}"/>
                </a:ext>
              </a:extLst>
            </p:cNvPr>
            <p:cNvSpPr/>
            <p:nvPr/>
          </p:nvSpPr>
          <p:spPr>
            <a:xfrm>
              <a:off x="5947814" y="1875832"/>
              <a:ext cx="340584" cy="1001346"/>
            </a:xfrm>
            <a:custGeom>
              <a:avLst/>
              <a:gdLst>
                <a:gd name="connsiteX0" fmla="*/ 2136 w 340584"/>
                <a:gd name="connsiteY0" fmla="*/ 593 h 1001346"/>
                <a:gd name="connsiteX1" fmla="*/ 230736 w 340584"/>
                <a:gd name="connsiteY1" fmla="*/ 657818 h 1001346"/>
                <a:gd name="connsiteX2" fmla="*/ 170411 w 340584"/>
                <a:gd name="connsiteY2" fmla="*/ 460968 h 1001346"/>
                <a:gd name="connsiteX3" fmla="*/ 338686 w 340584"/>
                <a:gd name="connsiteY3" fmla="*/ 946743 h 1001346"/>
                <a:gd name="connsiteX4" fmla="*/ 265661 w 340584"/>
                <a:gd name="connsiteY4" fmla="*/ 759418 h 1001346"/>
                <a:gd name="connsiteX5" fmla="*/ 138661 w 340584"/>
                <a:gd name="connsiteY5" fmla="*/ 432393 h 1001346"/>
                <a:gd name="connsiteX6" fmla="*/ 208511 w 340584"/>
                <a:gd name="connsiteY6" fmla="*/ 711793 h 1001346"/>
                <a:gd name="connsiteX7" fmla="*/ 202161 w 340584"/>
                <a:gd name="connsiteY7" fmla="*/ 832443 h 1001346"/>
                <a:gd name="connsiteX8" fmla="*/ 192636 w 340584"/>
                <a:gd name="connsiteY8" fmla="*/ 1000718 h 1001346"/>
                <a:gd name="connsiteX9" fmla="*/ 189461 w 340584"/>
                <a:gd name="connsiteY9" fmla="*/ 880068 h 1001346"/>
                <a:gd name="connsiteX10" fmla="*/ 27536 w 340584"/>
                <a:gd name="connsiteY10" fmla="*/ 641943 h 1001346"/>
                <a:gd name="connsiteX11" fmla="*/ 132311 w 340584"/>
                <a:gd name="connsiteY11" fmla="*/ 867368 h 1001346"/>
                <a:gd name="connsiteX12" fmla="*/ 81511 w 340584"/>
                <a:gd name="connsiteY12" fmla="*/ 533993 h 1001346"/>
                <a:gd name="connsiteX13" fmla="*/ 198986 w 340584"/>
                <a:gd name="connsiteY13" fmla="*/ 749893 h 1001346"/>
                <a:gd name="connsiteX14" fmla="*/ 81511 w 340584"/>
                <a:gd name="connsiteY14" fmla="*/ 384768 h 1001346"/>
                <a:gd name="connsiteX15" fmla="*/ 113261 w 340584"/>
                <a:gd name="connsiteY15" fmla="*/ 537168 h 1001346"/>
                <a:gd name="connsiteX16" fmla="*/ 2136 w 340584"/>
                <a:gd name="connsiteY16" fmla="*/ 593 h 10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584" h="1001346">
                  <a:moveTo>
                    <a:pt x="2136" y="593"/>
                  </a:moveTo>
                  <a:cubicBezTo>
                    <a:pt x="21715" y="20701"/>
                    <a:pt x="202690" y="581089"/>
                    <a:pt x="230736" y="657818"/>
                  </a:cubicBezTo>
                  <a:cubicBezTo>
                    <a:pt x="258782" y="734547"/>
                    <a:pt x="152419" y="412814"/>
                    <a:pt x="170411" y="460968"/>
                  </a:cubicBezTo>
                  <a:cubicBezTo>
                    <a:pt x="188403" y="509122"/>
                    <a:pt x="322811" y="897001"/>
                    <a:pt x="338686" y="946743"/>
                  </a:cubicBezTo>
                  <a:cubicBezTo>
                    <a:pt x="354561" y="996485"/>
                    <a:pt x="265661" y="759418"/>
                    <a:pt x="265661" y="759418"/>
                  </a:cubicBezTo>
                  <a:cubicBezTo>
                    <a:pt x="232324" y="673693"/>
                    <a:pt x="148186" y="440330"/>
                    <a:pt x="138661" y="432393"/>
                  </a:cubicBezTo>
                  <a:cubicBezTo>
                    <a:pt x="129136" y="424456"/>
                    <a:pt x="197928" y="645118"/>
                    <a:pt x="208511" y="711793"/>
                  </a:cubicBezTo>
                  <a:cubicBezTo>
                    <a:pt x="219094" y="778468"/>
                    <a:pt x="204807" y="784289"/>
                    <a:pt x="202161" y="832443"/>
                  </a:cubicBezTo>
                  <a:cubicBezTo>
                    <a:pt x="199515" y="880597"/>
                    <a:pt x="194753" y="992781"/>
                    <a:pt x="192636" y="1000718"/>
                  </a:cubicBezTo>
                  <a:cubicBezTo>
                    <a:pt x="190519" y="1008655"/>
                    <a:pt x="216978" y="939864"/>
                    <a:pt x="189461" y="880068"/>
                  </a:cubicBezTo>
                  <a:cubicBezTo>
                    <a:pt x="161944" y="820272"/>
                    <a:pt x="37061" y="644060"/>
                    <a:pt x="27536" y="641943"/>
                  </a:cubicBezTo>
                  <a:cubicBezTo>
                    <a:pt x="18011" y="639826"/>
                    <a:pt x="123315" y="885360"/>
                    <a:pt x="132311" y="867368"/>
                  </a:cubicBezTo>
                  <a:cubicBezTo>
                    <a:pt x="141307" y="849376"/>
                    <a:pt x="70399" y="553572"/>
                    <a:pt x="81511" y="533993"/>
                  </a:cubicBezTo>
                  <a:cubicBezTo>
                    <a:pt x="92623" y="514414"/>
                    <a:pt x="198986" y="774764"/>
                    <a:pt x="198986" y="749893"/>
                  </a:cubicBezTo>
                  <a:cubicBezTo>
                    <a:pt x="198986" y="725022"/>
                    <a:pt x="95799" y="420222"/>
                    <a:pt x="81511" y="384768"/>
                  </a:cubicBezTo>
                  <a:cubicBezTo>
                    <a:pt x="67224" y="349314"/>
                    <a:pt x="122786" y="596435"/>
                    <a:pt x="113261" y="537168"/>
                  </a:cubicBezTo>
                  <a:cubicBezTo>
                    <a:pt x="103736" y="477901"/>
                    <a:pt x="-17443" y="-19515"/>
                    <a:pt x="2136" y="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DC7511D2-4A70-0F13-6F01-2C32DD35D4D3}"/>
                </a:ext>
              </a:extLst>
            </p:cNvPr>
            <p:cNvSpPr/>
            <p:nvPr/>
          </p:nvSpPr>
          <p:spPr>
            <a:xfrm>
              <a:off x="5866764" y="1638964"/>
              <a:ext cx="413448" cy="1524414"/>
            </a:xfrm>
            <a:custGeom>
              <a:avLst/>
              <a:gdLst>
                <a:gd name="connsiteX0" fmla="*/ 1184 w 413448"/>
                <a:gd name="connsiteY0" fmla="*/ 2351 h 1524414"/>
                <a:gd name="connsiteX1" fmla="*/ 359708 w 413448"/>
                <a:gd name="connsiteY1" fmla="*/ 870702 h 1524414"/>
                <a:gd name="connsiteX2" fmla="*/ 356419 w 413448"/>
                <a:gd name="connsiteY2" fmla="*/ 811496 h 1524414"/>
                <a:gd name="connsiteX3" fmla="*/ 412335 w 413448"/>
                <a:gd name="connsiteY3" fmla="*/ 1357505 h 1524414"/>
                <a:gd name="connsiteX4" fmla="*/ 389311 w 413448"/>
                <a:gd name="connsiteY4" fmla="*/ 1140417 h 1524414"/>
                <a:gd name="connsiteX5" fmla="*/ 336683 w 413448"/>
                <a:gd name="connsiteY5" fmla="*/ 1521965 h 1524414"/>
                <a:gd name="connsiteX6" fmla="*/ 366286 w 413448"/>
                <a:gd name="connsiteY6" fmla="*/ 1285142 h 1524414"/>
                <a:gd name="connsiteX7" fmla="*/ 399178 w 413448"/>
                <a:gd name="connsiteY7" fmla="*/ 913462 h 1524414"/>
                <a:gd name="connsiteX8" fmla="*/ 214983 w 413448"/>
                <a:gd name="connsiteY8" fmla="*/ 209571 h 1524414"/>
                <a:gd name="connsiteX9" fmla="*/ 372865 w 413448"/>
                <a:gd name="connsiteY9" fmla="*/ 850967 h 1524414"/>
                <a:gd name="connsiteX10" fmla="*/ 247875 w 413448"/>
                <a:gd name="connsiteY10" fmla="*/ 620722 h 1524414"/>
                <a:gd name="connsiteX11" fmla="*/ 1184 w 413448"/>
                <a:gd name="connsiteY11" fmla="*/ 2351 h 152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448" h="1524414">
                  <a:moveTo>
                    <a:pt x="1184" y="2351"/>
                  </a:moveTo>
                  <a:cubicBezTo>
                    <a:pt x="19823" y="44014"/>
                    <a:pt x="300502" y="735845"/>
                    <a:pt x="359708" y="870702"/>
                  </a:cubicBezTo>
                  <a:cubicBezTo>
                    <a:pt x="418914" y="1005560"/>
                    <a:pt x="347648" y="730362"/>
                    <a:pt x="356419" y="811496"/>
                  </a:cubicBezTo>
                  <a:cubicBezTo>
                    <a:pt x="365190" y="892630"/>
                    <a:pt x="406853" y="1302685"/>
                    <a:pt x="412335" y="1357505"/>
                  </a:cubicBezTo>
                  <a:cubicBezTo>
                    <a:pt x="417817" y="1412325"/>
                    <a:pt x="401920" y="1113007"/>
                    <a:pt x="389311" y="1140417"/>
                  </a:cubicBezTo>
                  <a:cubicBezTo>
                    <a:pt x="376702" y="1167827"/>
                    <a:pt x="340520" y="1497844"/>
                    <a:pt x="336683" y="1521965"/>
                  </a:cubicBezTo>
                  <a:cubicBezTo>
                    <a:pt x="332846" y="1546086"/>
                    <a:pt x="355870" y="1386559"/>
                    <a:pt x="366286" y="1285142"/>
                  </a:cubicBezTo>
                  <a:cubicBezTo>
                    <a:pt x="376702" y="1183725"/>
                    <a:pt x="424395" y="1092724"/>
                    <a:pt x="399178" y="913462"/>
                  </a:cubicBezTo>
                  <a:cubicBezTo>
                    <a:pt x="373961" y="734200"/>
                    <a:pt x="219368" y="219987"/>
                    <a:pt x="214983" y="209571"/>
                  </a:cubicBezTo>
                  <a:cubicBezTo>
                    <a:pt x="210598" y="199155"/>
                    <a:pt x="367383" y="782442"/>
                    <a:pt x="372865" y="850967"/>
                  </a:cubicBezTo>
                  <a:cubicBezTo>
                    <a:pt x="378347" y="919492"/>
                    <a:pt x="306533" y="756676"/>
                    <a:pt x="247875" y="620722"/>
                  </a:cubicBezTo>
                  <a:cubicBezTo>
                    <a:pt x="189217" y="484768"/>
                    <a:pt x="-17455" y="-39312"/>
                    <a:pt x="1184" y="2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6EB8494C-EB79-CC2E-9C2D-3EE6E79720C2}"/>
                </a:ext>
              </a:extLst>
            </p:cNvPr>
            <p:cNvSpPr/>
            <p:nvPr/>
          </p:nvSpPr>
          <p:spPr>
            <a:xfrm>
              <a:off x="5952508" y="2429079"/>
              <a:ext cx="429399" cy="1342310"/>
            </a:xfrm>
            <a:custGeom>
              <a:avLst/>
              <a:gdLst>
                <a:gd name="connsiteX0" fmla="*/ 428557 w 429399"/>
                <a:gd name="connsiteY0" fmla="*/ 14803 h 1342310"/>
                <a:gd name="connsiteX1" fmla="*/ 171998 w 429399"/>
                <a:gd name="connsiteY1" fmla="*/ 1027879 h 1342310"/>
                <a:gd name="connsiteX2" fmla="*/ 211469 w 429399"/>
                <a:gd name="connsiteY2" fmla="*/ 889733 h 1342310"/>
                <a:gd name="connsiteX3" fmla="*/ 4249 w 429399"/>
                <a:gd name="connsiteY3" fmla="*/ 1323908 h 1342310"/>
                <a:gd name="connsiteX4" fmla="*/ 86479 w 429399"/>
                <a:gd name="connsiteY4" fmla="*/ 1179183 h 1342310"/>
                <a:gd name="connsiteX5" fmla="*/ 260807 w 429399"/>
                <a:gd name="connsiteY5" fmla="*/ 442400 h 1342310"/>
                <a:gd name="connsiteX6" fmla="*/ 218047 w 429399"/>
                <a:gd name="connsiteY6" fmla="*/ 698958 h 1342310"/>
                <a:gd name="connsiteX7" fmla="*/ 346327 w 429399"/>
                <a:gd name="connsiteY7" fmla="*/ 281229 h 1342310"/>
                <a:gd name="connsiteX8" fmla="*/ 257518 w 429399"/>
                <a:gd name="connsiteY8" fmla="*/ 412797 h 1342310"/>
                <a:gd name="connsiteX9" fmla="*/ 428557 w 429399"/>
                <a:gd name="connsiteY9" fmla="*/ 14803 h 134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399" h="1342310">
                  <a:moveTo>
                    <a:pt x="428557" y="14803"/>
                  </a:moveTo>
                  <a:cubicBezTo>
                    <a:pt x="414304" y="117317"/>
                    <a:pt x="208179" y="882057"/>
                    <a:pt x="171998" y="1027879"/>
                  </a:cubicBezTo>
                  <a:cubicBezTo>
                    <a:pt x="135817" y="1173701"/>
                    <a:pt x="239427" y="840395"/>
                    <a:pt x="211469" y="889733"/>
                  </a:cubicBezTo>
                  <a:cubicBezTo>
                    <a:pt x="183511" y="939071"/>
                    <a:pt x="25081" y="1275666"/>
                    <a:pt x="4249" y="1323908"/>
                  </a:cubicBezTo>
                  <a:cubicBezTo>
                    <a:pt x="-16583" y="1372150"/>
                    <a:pt x="43719" y="1326101"/>
                    <a:pt x="86479" y="1179183"/>
                  </a:cubicBezTo>
                  <a:cubicBezTo>
                    <a:pt x="129239" y="1032265"/>
                    <a:pt x="238879" y="522437"/>
                    <a:pt x="260807" y="442400"/>
                  </a:cubicBezTo>
                  <a:cubicBezTo>
                    <a:pt x="282735" y="362363"/>
                    <a:pt x="203794" y="725820"/>
                    <a:pt x="218047" y="698958"/>
                  </a:cubicBezTo>
                  <a:cubicBezTo>
                    <a:pt x="232300" y="672096"/>
                    <a:pt x="339748" y="328923"/>
                    <a:pt x="346327" y="281229"/>
                  </a:cubicBezTo>
                  <a:cubicBezTo>
                    <a:pt x="352905" y="233536"/>
                    <a:pt x="243265" y="451171"/>
                    <a:pt x="257518" y="412797"/>
                  </a:cubicBezTo>
                  <a:cubicBezTo>
                    <a:pt x="271771" y="374423"/>
                    <a:pt x="442810" y="-87711"/>
                    <a:pt x="428557" y="14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5E57DF9F-8BCE-A68B-6077-39379A1DF148}"/>
                </a:ext>
              </a:extLst>
            </p:cNvPr>
            <p:cNvSpPr/>
            <p:nvPr/>
          </p:nvSpPr>
          <p:spPr>
            <a:xfrm>
              <a:off x="6357811" y="1860941"/>
              <a:ext cx="377102" cy="1331474"/>
            </a:xfrm>
            <a:custGeom>
              <a:avLst/>
              <a:gdLst>
                <a:gd name="connsiteX0" fmla="*/ 229 w 377102"/>
                <a:gd name="connsiteY0" fmla="*/ 751 h 1331474"/>
                <a:gd name="connsiteX1" fmla="*/ 158111 w 377102"/>
                <a:gd name="connsiteY1" fmla="*/ 908573 h 1331474"/>
                <a:gd name="connsiteX2" fmla="*/ 164690 w 377102"/>
                <a:gd name="connsiteY2" fmla="*/ 777004 h 1331474"/>
                <a:gd name="connsiteX3" fmla="*/ 371910 w 377102"/>
                <a:gd name="connsiteY3" fmla="*/ 1313145 h 1331474"/>
                <a:gd name="connsiteX4" fmla="*/ 292969 w 377102"/>
                <a:gd name="connsiteY4" fmla="*/ 1112504 h 1331474"/>
                <a:gd name="connsiteX5" fmla="*/ 59435 w 377102"/>
                <a:gd name="connsiteY5" fmla="*/ 214550 h 1331474"/>
                <a:gd name="connsiteX6" fmla="*/ 95616 w 377102"/>
                <a:gd name="connsiteY6" fmla="*/ 612544 h 1331474"/>
                <a:gd name="connsiteX7" fmla="*/ 121930 w 377102"/>
                <a:gd name="connsiteY7" fmla="*/ 628990 h 1331474"/>
                <a:gd name="connsiteX8" fmla="*/ 164690 w 377102"/>
                <a:gd name="connsiteY8" fmla="*/ 747401 h 1331474"/>
                <a:gd name="connsiteX9" fmla="*/ 141665 w 377102"/>
                <a:gd name="connsiteY9" fmla="*/ 648725 h 1331474"/>
                <a:gd name="connsiteX10" fmla="*/ 197582 w 377102"/>
                <a:gd name="connsiteY10" fmla="*/ 750691 h 1331474"/>
                <a:gd name="connsiteX11" fmla="*/ 229 w 377102"/>
                <a:gd name="connsiteY11" fmla="*/ 751 h 13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7102" h="1331474">
                  <a:moveTo>
                    <a:pt x="229" y="751"/>
                  </a:moveTo>
                  <a:cubicBezTo>
                    <a:pt x="-6350" y="27065"/>
                    <a:pt x="130701" y="779198"/>
                    <a:pt x="158111" y="908573"/>
                  </a:cubicBezTo>
                  <a:cubicBezTo>
                    <a:pt x="185521" y="1037949"/>
                    <a:pt x="129057" y="709575"/>
                    <a:pt x="164690" y="777004"/>
                  </a:cubicBezTo>
                  <a:cubicBezTo>
                    <a:pt x="200323" y="844433"/>
                    <a:pt x="350530" y="1257228"/>
                    <a:pt x="371910" y="1313145"/>
                  </a:cubicBezTo>
                  <a:cubicBezTo>
                    <a:pt x="393290" y="1369062"/>
                    <a:pt x="345048" y="1295603"/>
                    <a:pt x="292969" y="1112504"/>
                  </a:cubicBezTo>
                  <a:cubicBezTo>
                    <a:pt x="240890" y="929405"/>
                    <a:pt x="92327" y="297877"/>
                    <a:pt x="59435" y="214550"/>
                  </a:cubicBezTo>
                  <a:cubicBezTo>
                    <a:pt x="26543" y="131223"/>
                    <a:pt x="85200" y="543471"/>
                    <a:pt x="95616" y="612544"/>
                  </a:cubicBezTo>
                  <a:cubicBezTo>
                    <a:pt x="106032" y="681617"/>
                    <a:pt x="110418" y="606514"/>
                    <a:pt x="121930" y="628990"/>
                  </a:cubicBezTo>
                  <a:cubicBezTo>
                    <a:pt x="133442" y="651466"/>
                    <a:pt x="161401" y="744112"/>
                    <a:pt x="164690" y="747401"/>
                  </a:cubicBezTo>
                  <a:cubicBezTo>
                    <a:pt x="167979" y="750690"/>
                    <a:pt x="136183" y="648177"/>
                    <a:pt x="141665" y="648725"/>
                  </a:cubicBezTo>
                  <a:cubicBezTo>
                    <a:pt x="147147" y="649273"/>
                    <a:pt x="221703" y="853753"/>
                    <a:pt x="197582" y="750691"/>
                  </a:cubicBezTo>
                  <a:cubicBezTo>
                    <a:pt x="173461" y="647629"/>
                    <a:pt x="6808" y="-25563"/>
                    <a:pt x="229" y="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9123B7A7-B604-40B5-63FB-52AB6D740CF3}"/>
                </a:ext>
              </a:extLst>
            </p:cNvPr>
            <p:cNvSpPr/>
            <p:nvPr/>
          </p:nvSpPr>
          <p:spPr>
            <a:xfrm>
              <a:off x="5879243" y="3581068"/>
              <a:ext cx="254905" cy="1767962"/>
            </a:xfrm>
            <a:custGeom>
              <a:avLst/>
              <a:gdLst>
                <a:gd name="connsiteX0" fmla="*/ 212371 w 254905"/>
                <a:gd name="connsiteY0" fmla="*/ 14037 h 1767962"/>
                <a:gd name="connsiteX1" fmla="*/ 110406 w 254905"/>
                <a:gd name="connsiteY1" fmla="*/ 783712 h 1767962"/>
                <a:gd name="connsiteX2" fmla="*/ 153166 w 254905"/>
                <a:gd name="connsiteY2" fmla="*/ 662011 h 1767962"/>
                <a:gd name="connsiteX3" fmla="*/ 146587 w 254905"/>
                <a:gd name="connsiteY3" fmla="*/ 981064 h 1767962"/>
                <a:gd name="connsiteX4" fmla="*/ 153166 w 254905"/>
                <a:gd name="connsiteY4" fmla="*/ 1112633 h 1767962"/>
                <a:gd name="connsiteX5" fmla="*/ 5151 w 254905"/>
                <a:gd name="connsiteY5" fmla="*/ 1438264 h 1767962"/>
                <a:gd name="connsiteX6" fmla="*/ 54489 w 254905"/>
                <a:gd name="connsiteY6" fmla="*/ 1303407 h 1767962"/>
                <a:gd name="connsiteX7" fmla="*/ 251842 w 254905"/>
                <a:gd name="connsiteY7" fmla="*/ 833050 h 1767962"/>
                <a:gd name="connsiteX8" fmla="*/ 169612 w 254905"/>
                <a:gd name="connsiteY8" fmla="*/ 1050138 h 1767962"/>
                <a:gd name="connsiteX9" fmla="*/ 100538 w 254905"/>
                <a:gd name="connsiteY9" fmla="*/ 1717847 h 1767962"/>
                <a:gd name="connsiteX10" fmla="*/ 113695 w 254905"/>
                <a:gd name="connsiteY10" fmla="*/ 1599436 h 1767962"/>
                <a:gd name="connsiteX11" fmla="*/ 143298 w 254905"/>
                <a:gd name="connsiteY11" fmla="*/ 642276 h 1767962"/>
                <a:gd name="connsiteX12" fmla="*/ 70935 w 254905"/>
                <a:gd name="connsiteY12" fmla="*/ 783712 h 1767962"/>
                <a:gd name="connsiteX13" fmla="*/ 179479 w 254905"/>
                <a:gd name="connsiteY13" fmla="*/ 421899 h 1767962"/>
                <a:gd name="connsiteX14" fmla="*/ 149876 w 254905"/>
                <a:gd name="connsiteY14" fmla="*/ 293620 h 1767962"/>
                <a:gd name="connsiteX15" fmla="*/ 212371 w 254905"/>
                <a:gd name="connsiteY15" fmla="*/ 14037 h 176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905" h="1767962">
                  <a:moveTo>
                    <a:pt x="212371" y="14037"/>
                  </a:moveTo>
                  <a:cubicBezTo>
                    <a:pt x="205793" y="95719"/>
                    <a:pt x="120273" y="675716"/>
                    <a:pt x="110406" y="783712"/>
                  </a:cubicBezTo>
                  <a:cubicBezTo>
                    <a:pt x="100539" y="891708"/>
                    <a:pt x="147136" y="629119"/>
                    <a:pt x="153166" y="662011"/>
                  </a:cubicBezTo>
                  <a:cubicBezTo>
                    <a:pt x="159196" y="694903"/>
                    <a:pt x="146587" y="905960"/>
                    <a:pt x="146587" y="981064"/>
                  </a:cubicBezTo>
                  <a:cubicBezTo>
                    <a:pt x="146587" y="1056168"/>
                    <a:pt x="176739" y="1036433"/>
                    <a:pt x="153166" y="1112633"/>
                  </a:cubicBezTo>
                  <a:cubicBezTo>
                    <a:pt x="129593" y="1188833"/>
                    <a:pt x="21597" y="1406468"/>
                    <a:pt x="5151" y="1438264"/>
                  </a:cubicBezTo>
                  <a:cubicBezTo>
                    <a:pt x="-11295" y="1470060"/>
                    <a:pt x="13374" y="1404276"/>
                    <a:pt x="54489" y="1303407"/>
                  </a:cubicBezTo>
                  <a:cubicBezTo>
                    <a:pt x="95604" y="1202538"/>
                    <a:pt x="232655" y="875262"/>
                    <a:pt x="251842" y="833050"/>
                  </a:cubicBezTo>
                  <a:cubicBezTo>
                    <a:pt x="271029" y="790839"/>
                    <a:pt x="194829" y="902672"/>
                    <a:pt x="169612" y="1050138"/>
                  </a:cubicBezTo>
                  <a:cubicBezTo>
                    <a:pt x="144395" y="1197604"/>
                    <a:pt x="109857" y="1626297"/>
                    <a:pt x="100538" y="1717847"/>
                  </a:cubicBezTo>
                  <a:cubicBezTo>
                    <a:pt x="91219" y="1809397"/>
                    <a:pt x="106568" y="1778698"/>
                    <a:pt x="113695" y="1599436"/>
                  </a:cubicBezTo>
                  <a:cubicBezTo>
                    <a:pt x="120822" y="1420174"/>
                    <a:pt x="150425" y="778230"/>
                    <a:pt x="143298" y="642276"/>
                  </a:cubicBezTo>
                  <a:cubicBezTo>
                    <a:pt x="136171" y="506322"/>
                    <a:pt x="64905" y="820441"/>
                    <a:pt x="70935" y="783712"/>
                  </a:cubicBezTo>
                  <a:cubicBezTo>
                    <a:pt x="76965" y="746983"/>
                    <a:pt x="166322" y="503581"/>
                    <a:pt x="179479" y="421899"/>
                  </a:cubicBezTo>
                  <a:cubicBezTo>
                    <a:pt x="192636" y="340217"/>
                    <a:pt x="141653" y="356115"/>
                    <a:pt x="149876" y="293620"/>
                  </a:cubicBezTo>
                  <a:cubicBezTo>
                    <a:pt x="158099" y="231125"/>
                    <a:pt x="218949" y="-67645"/>
                    <a:pt x="212371" y="14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E68DB2A6-19E5-415A-EFB0-3FFAD64C52B9}"/>
                </a:ext>
              </a:extLst>
            </p:cNvPr>
            <p:cNvSpPr/>
            <p:nvPr/>
          </p:nvSpPr>
          <p:spPr>
            <a:xfrm>
              <a:off x="6152584" y="2302446"/>
              <a:ext cx="416821" cy="1631293"/>
            </a:xfrm>
            <a:custGeom>
              <a:avLst/>
              <a:gdLst>
                <a:gd name="connsiteX0" fmla="*/ 182432 w 416821"/>
                <a:gd name="connsiteY0" fmla="*/ 0 h 1631293"/>
                <a:gd name="connsiteX1" fmla="*/ 323868 w 416821"/>
                <a:gd name="connsiteY1" fmla="*/ 595347 h 1631293"/>
                <a:gd name="connsiteX2" fmla="*/ 93623 w 416821"/>
                <a:gd name="connsiteY2" fmla="*/ 1138066 h 1631293"/>
                <a:gd name="connsiteX3" fmla="*/ 175853 w 416821"/>
                <a:gd name="connsiteY3" fmla="*/ 1062414 h 1631293"/>
                <a:gd name="connsiteX4" fmla="*/ 4815 w 416821"/>
                <a:gd name="connsiteY4" fmla="*/ 1618291 h 1631293"/>
                <a:gd name="connsiteX5" fmla="*/ 80466 w 416821"/>
                <a:gd name="connsiteY5" fmla="*/ 1401203 h 1631293"/>
                <a:gd name="connsiteX6" fmla="*/ 415966 w 416821"/>
                <a:gd name="connsiteY6" fmla="*/ 802567 h 1631293"/>
                <a:gd name="connsiteX7" fmla="*/ 182432 w 416821"/>
                <a:gd name="connsiteY7" fmla="*/ 1463698 h 1631293"/>
                <a:gd name="connsiteX8" fmla="*/ 363338 w 416821"/>
                <a:gd name="connsiteY8" fmla="*/ 805856 h 1631293"/>
                <a:gd name="connsiteX9" fmla="*/ 87045 w 416821"/>
                <a:gd name="connsiteY9" fmla="*/ 1213718 h 1631293"/>
                <a:gd name="connsiteX10" fmla="*/ 323868 w 416821"/>
                <a:gd name="connsiteY10" fmla="*/ 779542 h 1631293"/>
                <a:gd name="connsiteX11" fmla="*/ 337025 w 416821"/>
                <a:gd name="connsiteY11" fmla="*/ 598636 h 1631293"/>
                <a:gd name="connsiteX12" fmla="*/ 182432 w 416821"/>
                <a:gd name="connsiteY12" fmla="*/ 0 h 163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821" h="1631293">
                  <a:moveTo>
                    <a:pt x="182432" y="0"/>
                  </a:moveTo>
                  <a:cubicBezTo>
                    <a:pt x="180239" y="-548"/>
                    <a:pt x="338669" y="405669"/>
                    <a:pt x="323868" y="595347"/>
                  </a:cubicBezTo>
                  <a:cubicBezTo>
                    <a:pt x="309067" y="785025"/>
                    <a:pt x="118292" y="1060222"/>
                    <a:pt x="93623" y="1138066"/>
                  </a:cubicBezTo>
                  <a:cubicBezTo>
                    <a:pt x="68954" y="1215911"/>
                    <a:pt x="190654" y="982377"/>
                    <a:pt x="175853" y="1062414"/>
                  </a:cubicBezTo>
                  <a:cubicBezTo>
                    <a:pt x="161052" y="1142451"/>
                    <a:pt x="20713" y="1561826"/>
                    <a:pt x="4815" y="1618291"/>
                  </a:cubicBezTo>
                  <a:cubicBezTo>
                    <a:pt x="-11083" y="1674756"/>
                    <a:pt x="11941" y="1537157"/>
                    <a:pt x="80466" y="1401203"/>
                  </a:cubicBezTo>
                  <a:cubicBezTo>
                    <a:pt x="148991" y="1265249"/>
                    <a:pt x="398972" y="792151"/>
                    <a:pt x="415966" y="802567"/>
                  </a:cubicBezTo>
                  <a:cubicBezTo>
                    <a:pt x="432960" y="812983"/>
                    <a:pt x="191203" y="1463150"/>
                    <a:pt x="182432" y="1463698"/>
                  </a:cubicBezTo>
                  <a:cubicBezTo>
                    <a:pt x="173661" y="1464246"/>
                    <a:pt x="379236" y="847519"/>
                    <a:pt x="363338" y="805856"/>
                  </a:cubicBezTo>
                  <a:cubicBezTo>
                    <a:pt x="347440" y="764193"/>
                    <a:pt x="93623" y="1218104"/>
                    <a:pt x="87045" y="1213718"/>
                  </a:cubicBezTo>
                  <a:cubicBezTo>
                    <a:pt x="80467" y="1209332"/>
                    <a:pt x="282205" y="882056"/>
                    <a:pt x="323868" y="779542"/>
                  </a:cubicBezTo>
                  <a:cubicBezTo>
                    <a:pt x="365531" y="677028"/>
                    <a:pt x="358405" y="732945"/>
                    <a:pt x="337025" y="598636"/>
                  </a:cubicBezTo>
                  <a:cubicBezTo>
                    <a:pt x="315645" y="464327"/>
                    <a:pt x="184625" y="548"/>
                    <a:pt x="1824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5967065D-9590-B0AF-2CD9-DB9E603C6262}"/>
                </a:ext>
              </a:extLst>
            </p:cNvPr>
            <p:cNvSpPr/>
            <p:nvPr/>
          </p:nvSpPr>
          <p:spPr>
            <a:xfrm>
              <a:off x="6524433" y="3315263"/>
              <a:ext cx="201786" cy="1500160"/>
            </a:xfrm>
            <a:custGeom>
              <a:avLst/>
              <a:gdLst>
                <a:gd name="connsiteX0" fmla="*/ 132925 w 201786"/>
                <a:gd name="connsiteY0" fmla="*/ 259 h 1500160"/>
                <a:gd name="connsiteX1" fmla="*/ 60563 w 201786"/>
                <a:gd name="connsiteY1" fmla="*/ 569292 h 1500160"/>
                <a:gd name="connsiteX2" fmla="*/ 182263 w 201786"/>
                <a:gd name="connsiteY2" fmla="*/ 1016625 h 1500160"/>
                <a:gd name="connsiteX3" fmla="*/ 116479 w 201786"/>
                <a:gd name="connsiteY3" fmla="*/ 868610 h 1500160"/>
                <a:gd name="connsiteX4" fmla="*/ 195420 w 201786"/>
                <a:gd name="connsiteY4" fmla="*/ 1309364 h 1500160"/>
                <a:gd name="connsiteX5" fmla="*/ 195420 w 201786"/>
                <a:gd name="connsiteY5" fmla="*/ 1500138 h 1500160"/>
                <a:gd name="connsiteX6" fmla="*/ 182263 w 201786"/>
                <a:gd name="connsiteY6" fmla="*/ 1299497 h 1500160"/>
                <a:gd name="connsiteX7" fmla="*/ 123058 w 201786"/>
                <a:gd name="connsiteY7" fmla="*/ 681125 h 1500160"/>
                <a:gd name="connsiteX8" fmla="*/ 96744 w 201786"/>
                <a:gd name="connsiteY8" fmla="*/ 822561 h 1500160"/>
                <a:gd name="connsiteX9" fmla="*/ 77009 w 201786"/>
                <a:gd name="connsiteY9" fmla="*/ 335759 h 1500160"/>
                <a:gd name="connsiteX10" fmla="*/ 1357 w 201786"/>
                <a:gd name="connsiteY10" fmla="*/ 641655 h 1500160"/>
                <a:gd name="connsiteX11" fmla="*/ 132925 w 201786"/>
                <a:gd name="connsiteY11" fmla="*/ 259 h 150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786" h="1500160">
                  <a:moveTo>
                    <a:pt x="132925" y="259"/>
                  </a:moveTo>
                  <a:cubicBezTo>
                    <a:pt x="142793" y="-11802"/>
                    <a:pt x="52340" y="399898"/>
                    <a:pt x="60563" y="569292"/>
                  </a:cubicBezTo>
                  <a:cubicBezTo>
                    <a:pt x="68786" y="738686"/>
                    <a:pt x="172944" y="966739"/>
                    <a:pt x="182263" y="1016625"/>
                  </a:cubicBezTo>
                  <a:cubicBezTo>
                    <a:pt x="191582" y="1066511"/>
                    <a:pt x="114286" y="819820"/>
                    <a:pt x="116479" y="868610"/>
                  </a:cubicBezTo>
                  <a:cubicBezTo>
                    <a:pt x="118672" y="917400"/>
                    <a:pt x="182263" y="1204109"/>
                    <a:pt x="195420" y="1309364"/>
                  </a:cubicBezTo>
                  <a:cubicBezTo>
                    <a:pt x="208577" y="1414619"/>
                    <a:pt x="197613" y="1501783"/>
                    <a:pt x="195420" y="1500138"/>
                  </a:cubicBezTo>
                  <a:cubicBezTo>
                    <a:pt x="193227" y="1498493"/>
                    <a:pt x="194323" y="1435999"/>
                    <a:pt x="182263" y="1299497"/>
                  </a:cubicBezTo>
                  <a:cubicBezTo>
                    <a:pt x="170203" y="1162995"/>
                    <a:pt x="137311" y="760614"/>
                    <a:pt x="123058" y="681125"/>
                  </a:cubicBezTo>
                  <a:cubicBezTo>
                    <a:pt x="108805" y="601636"/>
                    <a:pt x="104419" y="880122"/>
                    <a:pt x="96744" y="822561"/>
                  </a:cubicBezTo>
                  <a:cubicBezTo>
                    <a:pt x="89069" y="765000"/>
                    <a:pt x="92907" y="365910"/>
                    <a:pt x="77009" y="335759"/>
                  </a:cubicBezTo>
                  <a:cubicBezTo>
                    <a:pt x="61111" y="305608"/>
                    <a:pt x="-10703" y="697572"/>
                    <a:pt x="1357" y="641655"/>
                  </a:cubicBezTo>
                  <a:cubicBezTo>
                    <a:pt x="13417" y="585738"/>
                    <a:pt x="123057" y="12320"/>
                    <a:pt x="132925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9763537A-8F29-A8F2-78A3-57BED8E4E19B}"/>
                </a:ext>
              </a:extLst>
            </p:cNvPr>
            <p:cNvSpPr/>
            <p:nvPr/>
          </p:nvSpPr>
          <p:spPr>
            <a:xfrm>
              <a:off x="6530332" y="4405701"/>
              <a:ext cx="257023" cy="1353259"/>
            </a:xfrm>
            <a:custGeom>
              <a:avLst/>
              <a:gdLst>
                <a:gd name="connsiteX0" fmla="*/ 74399 w 257023"/>
                <a:gd name="connsiteY0" fmla="*/ 1839 h 1353259"/>
                <a:gd name="connsiteX1" fmla="*/ 196100 w 257023"/>
                <a:gd name="connsiteY1" fmla="*/ 600475 h 1353259"/>
                <a:gd name="connsiteX2" fmla="*/ 94134 w 257023"/>
                <a:gd name="connsiteY2" fmla="*/ 873479 h 1353259"/>
                <a:gd name="connsiteX3" fmla="*/ 146762 w 257023"/>
                <a:gd name="connsiteY3" fmla="*/ 801116 h 1353259"/>
                <a:gd name="connsiteX4" fmla="*/ 2036 w 257023"/>
                <a:gd name="connsiteY4" fmla="*/ 1343836 h 1353259"/>
                <a:gd name="connsiteX5" fmla="*/ 57953 w 257023"/>
                <a:gd name="connsiteY5" fmla="*/ 1159640 h 1353259"/>
                <a:gd name="connsiteX6" fmla="*/ 252016 w 257023"/>
                <a:gd name="connsiteY6" fmla="*/ 524823 h 1353259"/>
                <a:gd name="connsiteX7" fmla="*/ 202678 w 257023"/>
                <a:gd name="connsiteY7" fmla="*/ 633367 h 1353259"/>
                <a:gd name="connsiteX8" fmla="*/ 235570 w 257023"/>
                <a:gd name="connsiteY8" fmla="*/ 100515 h 1353259"/>
                <a:gd name="connsiteX9" fmla="*/ 225703 w 257023"/>
                <a:gd name="connsiteY9" fmla="*/ 403122 h 1353259"/>
                <a:gd name="connsiteX10" fmla="*/ 74399 w 257023"/>
                <a:gd name="connsiteY10" fmla="*/ 1839 h 135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023" h="1353259">
                  <a:moveTo>
                    <a:pt x="74399" y="1839"/>
                  </a:moveTo>
                  <a:cubicBezTo>
                    <a:pt x="69465" y="34731"/>
                    <a:pt x="192811" y="455202"/>
                    <a:pt x="196100" y="600475"/>
                  </a:cubicBezTo>
                  <a:cubicBezTo>
                    <a:pt x="199389" y="745748"/>
                    <a:pt x="102357" y="840039"/>
                    <a:pt x="94134" y="873479"/>
                  </a:cubicBezTo>
                  <a:cubicBezTo>
                    <a:pt x="85911" y="906919"/>
                    <a:pt x="162112" y="722723"/>
                    <a:pt x="146762" y="801116"/>
                  </a:cubicBezTo>
                  <a:cubicBezTo>
                    <a:pt x="131412" y="879509"/>
                    <a:pt x="16837" y="1284082"/>
                    <a:pt x="2036" y="1343836"/>
                  </a:cubicBezTo>
                  <a:cubicBezTo>
                    <a:pt x="-12765" y="1403590"/>
                    <a:pt x="57953" y="1159640"/>
                    <a:pt x="57953" y="1159640"/>
                  </a:cubicBezTo>
                  <a:cubicBezTo>
                    <a:pt x="99616" y="1023138"/>
                    <a:pt x="227895" y="612535"/>
                    <a:pt x="252016" y="524823"/>
                  </a:cubicBezTo>
                  <a:cubicBezTo>
                    <a:pt x="276137" y="437111"/>
                    <a:pt x="205419" y="704085"/>
                    <a:pt x="202678" y="633367"/>
                  </a:cubicBezTo>
                  <a:cubicBezTo>
                    <a:pt x="199937" y="562649"/>
                    <a:pt x="231733" y="138889"/>
                    <a:pt x="235570" y="100515"/>
                  </a:cubicBezTo>
                  <a:cubicBezTo>
                    <a:pt x="239407" y="62141"/>
                    <a:pt x="253113" y="418472"/>
                    <a:pt x="225703" y="403122"/>
                  </a:cubicBezTo>
                  <a:cubicBezTo>
                    <a:pt x="198293" y="387772"/>
                    <a:pt x="79333" y="-31053"/>
                    <a:pt x="74399" y="1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60644C78-5877-1D78-FCE7-B48FF85E85D5}"/>
                </a:ext>
              </a:extLst>
            </p:cNvPr>
            <p:cNvSpPr/>
            <p:nvPr/>
          </p:nvSpPr>
          <p:spPr>
            <a:xfrm>
              <a:off x="6261961" y="3595005"/>
              <a:ext cx="227870" cy="945473"/>
            </a:xfrm>
            <a:custGeom>
              <a:avLst/>
              <a:gdLst>
                <a:gd name="connsiteX0" fmla="*/ 227648 w 227870"/>
                <a:gd name="connsiteY0" fmla="*/ 100 h 945473"/>
                <a:gd name="connsiteX1" fmla="*/ 46741 w 227870"/>
                <a:gd name="connsiteY1" fmla="*/ 513217 h 945473"/>
                <a:gd name="connsiteX2" fmla="*/ 99368 w 227870"/>
                <a:gd name="connsiteY2" fmla="*/ 934235 h 945473"/>
                <a:gd name="connsiteX3" fmla="*/ 76344 w 227870"/>
                <a:gd name="connsiteY3" fmla="*/ 796089 h 945473"/>
                <a:gd name="connsiteX4" fmla="*/ 692 w 227870"/>
                <a:gd name="connsiteY4" fmla="*/ 493481 h 945473"/>
                <a:gd name="connsiteX5" fmla="*/ 125682 w 227870"/>
                <a:gd name="connsiteY5" fmla="*/ 273104 h 945473"/>
                <a:gd name="connsiteX6" fmla="*/ 3981 w 227870"/>
                <a:gd name="connsiteY6" fmla="*/ 467168 h 945473"/>
                <a:gd name="connsiteX7" fmla="*/ 227648 w 227870"/>
                <a:gd name="connsiteY7" fmla="*/ 100 h 9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870" h="945473">
                  <a:moveTo>
                    <a:pt x="227648" y="100"/>
                  </a:moveTo>
                  <a:cubicBezTo>
                    <a:pt x="234775" y="7775"/>
                    <a:pt x="68121" y="357528"/>
                    <a:pt x="46741" y="513217"/>
                  </a:cubicBezTo>
                  <a:cubicBezTo>
                    <a:pt x="25361" y="668906"/>
                    <a:pt x="94434" y="887090"/>
                    <a:pt x="99368" y="934235"/>
                  </a:cubicBezTo>
                  <a:cubicBezTo>
                    <a:pt x="104302" y="981380"/>
                    <a:pt x="92790" y="869548"/>
                    <a:pt x="76344" y="796089"/>
                  </a:cubicBezTo>
                  <a:cubicBezTo>
                    <a:pt x="59898" y="722630"/>
                    <a:pt x="-7531" y="580645"/>
                    <a:pt x="692" y="493481"/>
                  </a:cubicBezTo>
                  <a:cubicBezTo>
                    <a:pt x="8915" y="406317"/>
                    <a:pt x="125134" y="277489"/>
                    <a:pt x="125682" y="273104"/>
                  </a:cubicBezTo>
                  <a:cubicBezTo>
                    <a:pt x="126230" y="268719"/>
                    <a:pt x="-11369" y="506638"/>
                    <a:pt x="3981" y="467168"/>
                  </a:cubicBezTo>
                  <a:cubicBezTo>
                    <a:pt x="19331" y="427698"/>
                    <a:pt x="220521" y="-7575"/>
                    <a:pt x="227648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68FD2CF7-CF3E-6DC6-03E4-B788980BCDE9}"/>
                </a:ext>
              </a:extLst>
            </p:cNvPr>
            <p:cNvSpPr/>
            <p:nvPr/>
          </p:nvSpPr>
          <p:spPr>
            <a:xfrm>
              <a:off x="6061541" y="3940347"/>
              <a:ext cx="615556" cy="1516019"/>
            </a:xfrm>
            <a:custGeom>
              <a:avLst/>
              <a:gdLst>
                <a:gd name="connsiteX0" fmla="*/ 89279 w 615556"/>
                <a:gd name="connsiteY0" fmla="*/ 125 h 1516019"/>
                <a:gd name="connsiteX1" fmla="*/ 122171 w 615556"/>
                <a:gd name="connsiteY1" fmla="*/ 684280 h 1516019"/>
                <a:gd name="connsiteX2" fmla="*/ 293210 w 615556"/>
                <a:gd name="connsiteY2" fmla="*/ 1082275 h 1516019"/>
                <a:gd name="connsiteX3" fmla="*/ 56387 w 615556"/>
                <a:gd name="connsiteY3" fmla="*/ 1365147 h 1516019"/>
                <a:gd name="connsiteX4" fmla="*/ 181377 w 615556"/>
                <a:gd name="connsiteY4" fmla="*/ 1263181 h 1516019"/>
                <a:gd name="connsiteX5" fmla="*/ 3760 w 615556"/>
                <a:gd name="connsiteY5" fmla="*/ 1513161 h 1516019"/>
                <a:gd name="connsiteX6" fmla="*/ 79412 w 615556"/>
                <a:gd name="connsiteY6" fmla="*/ 1381593 h 1516019"/>
                <a:gd name="connsiteX7" fmla="*/ 299788 w 615556"/>
                <a:gd name="connsiteY7" fmla="*/ 1125034 h 1516019"/>
                <a:gd name="connsiteX8" fmla="*/ 615553 w 615556"/>
                <a:gd name="connsiteY8" fmla="*/ 539555 h 1516019"/>
                <a:gd name="connsiteX9" fmla="*/ 306367 w 615556"/>
                <a:gd name="connsiteY9" fmla="*/ 1088853 h 1516019"/>
                <a:gd name="connsiteX10" fmla="*/ 237294 w 615556"/>
                <a:gd name="connsiteY10" fmla="*/ 871765 h 1516019"/>
                <a:gd name="connsiteX11" fmla="*/ 132039 w 615556"/>
                <a:gd name="connsiteY11" fmla="*/ 740197 h 1516019"/>
                <a:gd name="connsiteX12" fmla="*/ 89279 w 615556"/>
                <a:gd name="connsiteY12" fmla="*/ 125 h 151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556" h="1516019">
                  <a:moveTo>
                    <a:pt x="89279" y="125"/>
                  </a:moveTo>
                  <a:cubicBezTo>
                    <a:pt x="87634" y="-9194"/>
                    <a:pt x="88183" y="503922"/>
                    <a:pt x="122171" y="684280"/>
                  </a:cubicBezTo>
                  <a:cubicBezTo>
                    <a:pt x="156159" y="864638"/>
                    <a:pt x="304174" y="968797"/>
                    <a:pt x="293210" y="1082275"/>
                  </a:cubicBezTo>
                  <a:cubicBezTo>
                    <a:pt x="282246" y="1195753"/>
                    <a:pt x="75026" y="1334996"/>
                    <a:pt x="56387" y="1365147"/>
                  </a:cubicBezTo>
                  <a:cubicBezTo>
                    <a:pt x="37748" y="1395298"/>
                    <a:pt x="190148" y="1238512"/>
                    <a:pt x="181377" y="1263181"/>
                  </a:cubicBezTo>
                  <a:cubicBezTo>
                    <a:pt x="172606" y="1287850"/>
                    <a:pt x="20754" y="1493426"/>
                    <a:pt x="3760" y="1513161"/>
                  </a:cubicBezTo>
                  <a:cubicBezTo>
                    <a:pt x="-13234" y="1532896"/>
                    <a:pt x="30074" y="1446281"/>
                    <a:pt x="79412" y="1381593"/>
                  </a:cubicBezTo>
                  <a:cubicBezTo>
                    <a:pt x="128750" y="1316905"/>
                    <a:pt x="210431" y="1265374"/>
                    <a:pt x="299788" y="1125034"/>
                  </a:cubicBezTo>
                  <a:cubicBezTo>
                    <a:pt x="389145" y="984694"/>
                    <a:pt x="614457" y="545585"/>
                    <a:pt x="615553" y="539555"/>
                  </a:cubicBezTo>
                  <a:cubicBezTo>
                    <a:pt x="616650" y="533525"/>
                    <a:pt x="369410" y="1033485"/>
                    <a:pt x="306367" y="1088853"/>
                  </a:cubicBezTo>
                  <a:cubicBezTo>
                    <a:pt x="243324" y="1144221"/>
                    <a:pt x="266349" y="929874"/>
                    <a:pt x="237294" y="871765"/>
                  </a:cubicBezTo>
                  <a:cubicBezTo>
                    <a:pt x="208239" y="813656"/>
                    <a:pt x="153419" y="883277"/>
                    <a:pt x="132039" y="740197"/>
                  </a:cubicBezTo>
                  <a:cubicBezTo>
                    <a:pt x="110659" y="597117"/>
                    <a:pt x="90924" y="9444"/>
                    <a:pt x="89279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3D186D9-98AA-B856-33CF-D0FF6923659E}"/>
                </a:ext>
              </a:extLst>
            </p:cNvPr>
            <p:cNvSpPr/>
            <p:nvPr/>
          </p:nvSpPr>
          <p:spPr>
            <a:xfrm>
              <a:off x="4033314" y="669898"/>
              <a:ext cx="827817" cy="132108"/>
            </a:xfrm>
            <a:custGeom>
              <a:avLst/>
              <a:gdLst>
                <a:gd name="connsiteX0" fmla="*/ 827611 w 827817"/>
                <a:gd name="connsiteY0" fmla="*/ 117502 h 132108"/>
                <a:gd name="connsiteX1" fmla="*/ 424386 w 827817"/>
                <a:gd name="connsiteY1" fmla="*/ 27 h 132108"/>
                <a:gd name="connsiteX2" fmla="*/ 81486 w 827817"/>
                <a:gd name="connsiteY2" fmla="*/ 130202 h 132108"/>
                <a:gd name="connsiteX3" fmla="*/ 176736 w 827817"/>
                <a:gd name="connsiteY3" fmla="*/ 79402 h 132108"/>
                <a:gd name="connsiteX4" fmla="*/ 2111 w 827817"/>
                <a:gd name="connsiteY4" fmla="*/ 104802 h 132108"/>
                <a:gd name="connsiteX5" fmla="*/ 319611 w 827817"/>
                <a:gd name="connsiteY5" fmla="*/ 47652 h 132108"/>
                <a:gd name="connsiteX6" fmla="*/ 370411 w 827817"/>
                <a:gd name="connsiteY6" fmla="*/ 3202 h 132108"/>
                <a:gd name="connsiteX7" fmla="*/ 827611 w 827817"/>
                <a:gd name="connsiteY7" fmla="*/ 117502 h 13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817" h="132108">
                  <a:moveTo>
                    <a:pt x="827611" y="117502"/>
                  </a:moveTo>
                  <a:cubicBezTo>
                    <a:pt x="836607" y="116973"/>
                    <a:pt x="548740" y="-2090"/>
                    <a:pt x="424386" y="27"/>
                  </a:cubicBezTo>
                  <a:cubicBezTo>
                    <a:pt x="300032" y="2144"/>
                    <a:pt x="122761" y="116973"/>
                    <a:pt x="81486" y="130202"/>
                  </a:cubicBezTo>
                  <a:cubicBezTo>
                    <a:pt x="40211" y="143431"/>
                    <a:pt x="189965" y="83635"/>
                    <a:pt x="176736" y="79402"/>
                  </a:cubicBezTo>
                  <a:cubicBezTo>
                    <a:pt x="163507" y="75169"/>
                    <a:pt x="-21702" y="110094"/>
                    <a:pt x="2111" y="104802"/>
                  </a:cubicBezTo>
                  <a:cubicBezTo>
                    <a:pt x="25924" y="99510"/>
                    <a:pt x="258228" y="64585"/>
                    <a:pt x="319611" y="47652"/>
                  </a:cubicBezTo>
                  <a:cubicBezTo>
                    <a:pt x="380994" y="30719"/>
                    <a:pt x="289449" y="-7381"/>
                    <a:pt x="370411" y="3202"/>
                  </a:cubicBezTo>
                  <a:cubicBezTo>
                    <a:pt x="451373" y="13785"/>
                    <a:pt x="818615" y="118031"/>
                    <a:pt x="827611" y="117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34716026-22F9-3149-F92E-1584AECB3970}"/>
                </a:ext>
              </a:extLst>
            </p:cNvPr>
            <p:cNvSpPr/>
            <p:nvPr/>
          </p:nvSpPr>
          <p:spPr>
            <a:xfrm>
              <a:off x="3834415" y="619966"/>
              <a:ext cx="975714" cy="880925"/>
            </a:xfrm>
            <a:custGeom>
              <a:avLst/>
              <a:gdLst>
                <a:gd name="connsiteX0" fmla="*/ 975710 w 975714"/>
                <a:gd name="connsiteY0" fmla="*/ 208709 h 880925"/>
                <a:gd name="connsiteX1" fmla="*/ 464535 w 975714"/>
                <a:gd name="connsiteY1" fmla="*/ 208709 h 880925"/>
                <a:gd name="connsiteX2" fmla="*/ 131160 w 975714"/>
                <a:gd name="connsiteY2" fmla="*/ 500809 h 880925"/>
                <a:gd name="connsiteX3" fmla="*/ 162910 w 975714"/>
                <a:gd name="connsiteY3" fmla="*/ 418259 h 880925"/>
                <a:gd name="connsiteX4" fmla="*/ 7335 w 975714"/>
                <a:gd name="connsiteY4" fmla="*/ 875459 h 880925"/>
                <a:gd name="connsiteX5" fmla="*/ 54960 w 975714"/>
                <a:gd name="connsiteY5" fmla="*/ 640509 h 880925"/>
                <a:gd name="connsiteX6" fmla="*/ 312135 w 975714"/>
                <a:gd name="connsiteY6" fmla="*/ 199184 h 880925"/>
                <a:gd name="connsiteX7" fmla="*/ 204185 w 975714"/>
                <a:gd name="connsiteY7" fmla="*/ 405559 h 880925"/>
                <a:gd name="connsiteX8" fmla="*/ 512160 w 975714"/>
                <a:gd name="connsiteY8" fmla="*/ 2334 h 880925"/>
                <a:gd name="connsiteX9" fmla="*/ 350235 w 975714"/>
                <a:gd name="connsiteY9" fmla="*/ 237284 h 880925"/>
                <a:gd name="connsiteX10" fmla="*/ 474060 w 975714"/>
                <a:gd name="connsiteY10" fmla="*/ 180134 h 880925"/>
                <a:gd name="connsiteX11" fmla="*/ 975710 w 975714"/>
                <a:gd name="connsiteY11" fmla="*/ 208709 h 88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880925">
                  <a:moveTo>
                    <a:pt x="975710" y="208709"/>
                  </a:moveTo>
                  <a:cubicBezTo>
                    <a:pt x="974123" y="213471"/>
                    <a:pt x="605293" y="160026"/>
                    <a:pt x="464535" y="208709"/>
                  </a:cubicBezTo>
                  <a:cubicBezTo>
                    <a:pt x="323777" y="257392"/>
                    <a:pt x="181431" y="465884"/>
                    <a:pt x="131160" y="500809"/>
                  </a:cubicBezTo>
                  <a:cubicBezTo>
                    <a:pt x="80889" y="535734"/>
                    <a:pt x="183548" y="355817"/>
                    <a:pt x="162910" y="418259"/>
                  </a:cubicBezTo>
                  <a:cubicBezTo>
                    <a:pt x="142272" y="480701"/>
                    <a:pt x="25327" y="838417"/>
                    <a:pt x="7335" y="875459"/>
                  </a:cubicBezTo>
                  <a:cubicBezTo>
                    <a:pt x="-10657" y="912501"/>
                    <a:pt x="4160" y="753221"/>
                    <a:pt x="54960" y="640509"/>
                  </a:cubicBezTo>
                  <a:cubicBezTo>
                    <a:pt x="105760" y="527797"/>
                    <a:pt x="287264" y="238342"/>
                    <a:pt x="312135" y="199184"/>
                  </a:cubicBezTo>
                  <a:cubicBezTo>
                    <a:pt x="337006" y="160026"/>
                    <a:pt x="170847" y="438367"/>
                    <a:pt x="204185" y="405559"/>
                  </a:cubicBezTo>
                  <a:cubicBezTo>
                    <a:pt x="237522" y="372751"/>
                    <a:pt x="487818" y="30380"/>
                    <a:pt x="512160" y="2334"/>
                  </a:cubicBezTo>
                  <a:cubicBezTo>
                    <a:pt x="536502" y="-25712"/>
                    <a:pt x="356585" y="207651"/>
                    <a:pt x="350235" y="237284"/>
                  </a:cubicBezTo>
                  <a:cubicBezTo>
                    <a:pt x="343885" y="266917"/>
                    <a:pt x="374577" y="183309"/>
                    <a:pt x="474060" y="180134"/>
                  </a:cubicBezTo>
                  <a:cubicBezTo>
                    <a:pt x="573543" y="176959"/>
                    <a:pt x="977297" y="203947"/>
                    <a:pt x="975710" y="208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BAE404E4-27E0-E13B-B59D-8CCBC4DD7029}"/>
                </a:ext>
              </a:extLst>
            </p:cNvPr>
            <p:cNvSpPr/>
            <p:nvPr/>
          </p:nvSpPr>
          <p:spPr>
            <a:xfrm>
              <a:off x="3815803" y="2302512"/>
              <a:ext cx="124373" cy="1441314"/>
            </a:xfrm>
            <a:custGeom>
              <a:avLst/>
              <a:gdLst>
                <a:gd name="connsiteX0" fmla="*/ 124372 w 124373"/>
                <a:gd name="connsiteY0" fmla="*/ 8888 h 1441314"/>
                <a:gd name="connsiteX1" fmla="*/ 3722 w 124373"/>
                <a:gd name="connsiteY1" fmla="*/ 1043938 h 1441314"/>
                <a:gd name="connsiteX2" fmla="*/ 35472 w 124373"/>
                <a:gd name="connsiteY2" fmla="*/ 926463 h 1441314"/>
                <a:gd name="connsiteX3" fmla="*/ 3722 w 124373"/>
                <a:gd name="connsiteY3" fmla="*/ 1434463 h 1441314"/>
                <a:gd name="connsiteX4" fmla="*/ 38647 w 124373"/>
                <a:gd name="connsiteY4" fmla="*/ 1158238 h 1441314"/>
                <a:gd name="connsiteX5" fmla="*/ 79922 w 124373"/>
                <a:gd name="connsiteY5" fmla="*/ 320038 h 1441314"/>
                <a:gd name="connsiteX6" fmla="*/ 547 w 124373"/>
                <a:gd name="connsiteY6" fmla="*/ 529588 h 1441314"/>
                <a:gd name="connsiteX7" fmla="*/ 124372 w 124373"/>
                <a:gd name="connsiteY7" fmla="*/ 8888 h 144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73" h="1441314">
                  <a:moveTo>
                    <a:pt x="124372" y="8888"/>
                  </a:moveTo>
                  <a:cubicBezTo>
                    <a:pt x="124901" y="94613"/>
                    <a:pt x="18539" y="891009"/>
                    <a:pt x="3722" y="1043938"/>
                  </a:cubicBezTo>
                  <a:cubicBezTo>
                    <a:pt x="-11095" y="1196867"/>
                    <a:pt x="35472" y="861376"/>
                    <a:pt x="35472" y="926463"/>
                  </a:cubicBezTo>
                  <a:cubicBezTo>
                    <a:pt x="35472" y="991550"/>
                    <a:pt x="3193" y="1395834"/>
                    <a:pt x="3722" y="1434463"/>
                  </a:cubicBezTo>
                  <a:cubicBezTo>
                    <a:pt x="4251" y="1473092"/>
                    <a:pt x="25947" y="1343975"/>
                    <a:pt x="38647" y="1158238"/>
                  </a:cubicBezTo>
                  <a:cubicBezTo>
                    <a:pt x="51347" y="972501"/>
                    <a:pt x="86272" y="424813"/>
                    <a:pt x="79922" y="320038"/>
                  </a:cubicBezTo>
                  <a:cubicBezTo>
                    <a:pt x="73572" y="215263"/>
                    <a:pt x="-7391" y="574567"/>
                    <a:pt x="547" y="529588"/>
                  </a:cubicBezTo>
                  <a:cubicBezTo>
                    <a:pt x="8485" y="484609"/>
                    <a:pt x="123843" y="-76837"/>
                    <a:pt x="124372" y="8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4CD04EFF-CF6E-53C0-9F18-9667159E042B}"/>
                </a:ext>
              </a:extLst>
            </p:cNvPr>
            <p:cNvSpPr/>
            <p:nvPr/>
          </p:nvSpPr>
          <p:spPr>
            <a:xfrm>
              <a:off x="3600358" y="3461271"/>
              <a:ext cx="350706" cy="1308403"/>
            </a:xfrm>
            <a:custGeom>
              <a:avLst/>
              <a:gdLst>
                <a:gd name="connsiteX0" fmla="*/ 349342 w 350706"/>
                <a:gd name="connsiteY0" fmla="*/ 9004 h 1308403"/>
                <a:gd name="connsiteX1" fmla="*/ 44542 w 350706"/>
                <a:gd name="connsiteY1" fmla="*/ 1078979 h 1308403"/>
                <a:gd name="connsiteX2" fmla="*/ 155667 w 350706"/>
                <a:gd name="connsiteY2" fmla="*/ 758304 h 1308403"/>
                <a:gd name="connsiteX3" fmla="*/ 3267 w 350706"/>
                <a:gd name="connsiteY3" fmla="*/ 1301229 h 1308403"/>
                <a:gd name="connsiteX4" fmla="*/ 66767 w 350706"/>
                <a:gd name="connsiteY4" fmla="*/ 1018654 h 1308403"/>
                <a:gd name="connsiteX5" fmla="*/ 244567 w 350706"/>
                <a:gd name="connsiteY5" fmla="*/ 310629 h 1308403"/>
                <a:gd name="connsiteX6" fmla="*/ 158842 w 350706"/>
                <a:gd name="connsiteY6" fmla="*/ 551929 h 1308403"/>
                <a:gd name="connsiteX7" fmla="*/ 349342 w 350706"/>
                <a:gd name="connsiteY7" fmla="*/ 9004 h 130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706" h="1308403">
                  <a:moveTo>
                    <a:pt x="349342" y="9004"/>
                  </a:moveTo>
                  <a:cubicBezTo>
                    <a:pt x="330292" y="96846"/>
                    <a:pt x="76821" y="954096"/>
                    <a:pt x="44542" y="1078979"/>
                  </a:cubicBezTo>
                  <a:cubicBezTo>
                    <a:pt x="12263" y="1203862"/>
                    <a:pt x="162546" y="721262"/>
                    <a:pt x="155667" y="758304"/>
                  </a:cubicBezTo>
                  <a:cubicBezTo>
                    <a:pt x="148788" y="795346"/>
                    <a:pt x="18084" y="1257837"/>
                    <a:pt x="3267" y="1301229"/>
                  </a:cubicBezTo>
                  <a:cubicBezTo>
                    <a:pt x="-11550" y="1344621"/>
                    <a:pt x="26550" y="1183754"/>
                    <a:pt x="66767" y="1018654"/>
                  </a:cubicBezTo>
                  <a:cubicBezTo>
                    <a:pt x="106984" y="853554"/>
                    <a:pt x="229221" y="388417"/>
                    <a:pt x="244567" y="310629"/>
                  </a:cubicBezTo>
                  <a:cubicBezTo>
                    <a:pt x="259913" y="232842"/>
                    <a:pt x="135559" y="600083"/>
                    <a:pt x="158842" y="551929"/>
                  </a:cubicBezTo>
                  <a:cubicBezTo>
                    <a:pt x="182125" y="503775"/>
                    <a:pt x="368392" y="-78838"/>
                    <a:pt x="349342" y="9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068BF6DA-AFAF-3D0F-531F-DAC727D97DB5}"/>
                </a:ext>
              </a:extLst>
            </p:cNvPr>
            <p:cNvSpPr/>
            <p:nvPr/>
          </p:nvSpPr>
          <p:spPr>
            <a:xfrm>
              <a:off x="3790225" y="3634206"/>
              <a:ext cx="515311" cy="658409"/>
            </a:xfrm>
            <a:custGeom>
              <a:avLst/>
              <a:gdLst>
                <a:gd name="connsiteX0" fmla="*/ 725 w 515311"/>
                <a:gd name="connsiteY0" fmla="*/ 1169 h 658409"/>
                <a:gd name="connsiteX1" fmla="*/ 356325 w 515311"/>
                <a:gd name="connsiteY1" fmla="*/ 325019 h 658409"/>
                <a:gd name="connsiteX2" fmla="*/ 499200 w 515311"/>
                <a:gd name="connsiteY2" fmla="*/ 588544 h 658409"/>
                <a:gd name="connsiteX3" fmla="*/ 432525 w 515311"/>
                <a:gd name="connsiteY3" fmla="*/ 429794 h 658409"/>
                <a:gd name="connsiteX4" fmla="*/ 515075 w 515311"/>
                <a:gd name="connsiteY4" fmla="*/ 658394 h 658409"/>
                <a:gd name="connsiteX5" fmla="*/ 400775 w 515311"/>
                <a:gd name="connsiteY5" fmla="*/ 417094 h 658409"/>
                <a:gd name="connsiteX6" fmla="*/ 267425 w 515311"/>
                <a:gd name="connsiteY6" fmla="*/ 223419 h 658409"/>
                <a:gd name="connsiteX7" fmla="*/ 725 w 515311"/>
                <a:gd name="connsiteY7" fmla="*/ 1169 h 6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311" h="658409">
                  <a:moveTo>
                    <a:pt x="725" y="1169"/>
                  </a:moveTo>
                  <a:cubicBezTo>
                    <a:pt x="15542" y="18102"/>
                    <a:pt x="273246" y="227123"/>
                    <a:pt x="356325" y="325019"/>
                  </a:cubicBezTo>
                  <a:cubicBezTo>
                    <a:pt x="439404" y="422915"/>
                    <a:pt x="486500" y="571082"/>
                    <a:pt x="499200" y="588544"/>
                  </a:cubicBezTo>
                  <a:cubicBezTo>
                    <a:pt x="511900" y="606007"/>
                    <a:pt x="429879" y="418152"/>
                    <a:pt x="432525" y="429794"/>
                  </a:cubicBezTo>
                  <a:cubicBezTo>
                    <a:pt x="435171" y="441436"/>
                    <a:pt x="520367" y="660511"/>
                    <a:pt x="515075" y="658394"/>
                  </a:cubicBezTo>
                  <a:cubicBezTo>
                    <a:pt x="509783" y="656277"/>
                    <a:pt x="442050" y="489590"/>
                    <a:pt x="400775" y="417094"/>
                  </a:cubicBezTo>
                  <a:cubicBezTo>
                    <a:pt x="359500" y="344598"/>
                    <a:pt x="332512" y="291152"/>
                    <a:pt x="267425" y="223419"/>
                  </a:cubicBezTo>
                  <a:cubicBezTo>
                    <a:pt x="202338" y="155686"/>
                    <a:pt x="-14092" y="-15764"/>
                    <a:pt x="725" y="1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94B46125-0920-3961-E830-18FC5CE602C5}"/>
                </a:ext>
              </a:extLst>
            </p:cNvPr>
            <p:cNvSpPr/>
            <p:nvPr/>
          </p:nvSpPr>
          <p:spPr>
            <a:xfrm>
              <a:off x="3739528" y="3592391"/>
              <a:ext cx="594364" cy="998667"/>
            </a:xfrm>
            <a:custGeom>
              <a:avLst/>
              <a:gdLst>
                <a:gd name="connsiteX0" fmla="*/ 622 w 594364"/>
                <a:gd name="connsiteY0" fmla="*/ 1709 h 998667"/>
                <a:gd name="connsiteX1" fmla="*/ 283197 w 594364"/>
                <a:gd name="connsiteY1" fmla="*/ 331909 h 998667"/>
                <a:gd name="connsiteX2" fmla="*/ 251447 w 594364"/>
                <a:gd name="connsiteY2" fmla="*/ 284284 h 998667"/>
                <a:gd name="connsiteX3" fmla="*/ 483222 w 594364"/>
                <a:gd name="connsiteY3" fmla="*/ 766884 h 998667"/>
                <a:gd name="connsiteX4" fmla="*/ 384797 w 594364"/>
                <a:gd name="connsiteY4" fmla="*/ 585909 h 998667"/>
                <a:gd name="connsiteX5" fmla="*/ 594347 w 594364"/>
                <a:gd name="connsiteY5" fmla="*/ 998659 h 998667"/>
                <a:gd name="connsiteX6" fmla="*/ 372097 w 594364"/>
                <a:gd name="connsiteY6" fmla="*/ 573209 h 998667"/>
                <a:gd name="connsiteX7" fmla="*/ 549897 w 594364"/>
                <a:gd name="connsiteY7" fmla="*/ 973259 h 998667"/>
                <a:gd name="connsiteX8" fmla="*/ 419722 w 594364"/>
                <a:gd name="connsiteY8" fmla="*/ 608134 h 998667"/>
                <a:gd name="connsiteX9" fmla="*/ 327647 w 594364"/>
                <a:gd name="connsiteY9" fmla="*/ 366834 h 998667"/>
                <a:gd name="connsiteX10" fmla="*/ 210172 w 594364"/>
                <a:gd name="connsiteY10" fmla="*/ 208084 h 998667"/>
                <a:gd name="connsiteX11" fmla="*/ 622 w 594364"/>
                <a:gd name="connsiteY11" fmla="*/ 1709 h 9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364" h="998667">
                  <a:moveTo>
                    <a:pt x="622" y="1709"/>
                  </a:moveTo>
                  <a:cubicBezTo>
                    <a:pt x="12793" y="22346"/>
                    <a:pt x="241393" y="284813"/>
                    <a:pt x="283197" y="331909"/>
                  </a:cubicBezTo>
                  <a:cubicBezTo>
                    <a:pt x="325001" y="379005"/>
                    <a:pt x="218110" y="211788"/>
                    <a:pt x="251447" y="284284"/>
                  </a:cubicBezTo>
                  <a:cubicBezTo>
                    <a:pt x="284784" y="356780"/>
                    <a:pt x="460997" y="716613"/>
                    <a:pt x="483222" y="766884"/>
                  </a:cubicBezTo>
                  <a:cubicBezTo>
                    <a:pt x="505447" y="817155"/>
                    <a:pt x="366276" y="547280"/>
                    <a:pt x="384797" y="585909"/>
                  </a:cubicBezTo>
                  <a:cubicBezTo>
                    <a:pt x="403318" y="624538"/>
                    <a:pt x="596464" y="1000776"/>
                    <a:pt x="594347" y="998659"/>
                  </a:cubicBezTo>
                  <a:cubicBezTo>
                    <a:pt x="592230" y="996542"/>
                    <a:pt x="379505" y="577442"/>
                    <a:pt x="372097" y="573209"/>
                  </a:cubicBezTo>
                  <a:cubicBezTo>
                    <a:pt x="364689" y="568976"/>
                    <a:pt x="541960" y="967438"/>
                    <a:pt x="549897" y="973259"/>
                  </a:cubicBezTo>
                  <a:cubicBezTo>
                    <a:pt x="557834" y="979080"/>
                    <a:pt x="456764" y="709205"/>
                    <a:pt x="419722" y="608134"/>
                  </a:cubicBezTo>
                  <a:cubicBezTo>
                    <a:pt x="382680" y="507063"/>
                    <a:pt x="362572" y="433509"/>
                    <a:pt x="327647" y="366834"/>
                  </a:cubicBezTo>
                  <a:cubicBezTo>
                    <a:pt x="292722" y="300159"/>
                    <a:pt x="262030" y="263117"/>
                    <a:pt x="210172" y="208084"/>
                  </a:cubicBezTo>
                  <a:cubicBezTo>
                    <a:pt x="158314" y="153051"/>
                    <a:pt x="-11549" y="-18928"/>
                    <a:pt x="622" y="1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E89B5236-0E4E-1D1E-4CE8-23EB08EE9922}"/>
                </a:ext>
              </a:extLst>
            </p:cNvPr>
            <p:cNvSpPr/>
            <p:nvPr/>
          </p:nvSpPr>
          <p:spPr>
            <a:xfrm>
              <a:off x="3748206" y="3711015"/>
              <a:ext cx="639520" cy="1550276"/>
            </a:xfrm>
            <a:custGeom>
              <a:avLst/>
              <a:gdLst>
                <a:gd name="connsiteX0" fmla="*/ 4644 w 639520"/>
                <a:gd name="connsiteY0" fmla="*/ 10085 h 1550276"/>
                <a:gd name="connsiteX1" fmla="*/ 306269 w 639520"/>
                <a:gd name="connsiteY1" fmla="*/ 594285 h 1550276"/>
                <a:gd name="connsiteX2" fmla="*/ 309444 w 639520"/>
                <a:gd name="connsiteY2" fmla="*/ 508560 h 1550276"/>
                <a:gd name="connsiteX3" fmla="*/ 426919 w 639520"/>
                <a:gd name="connsiteY3" fmla="*/ 749860 h 1550276"/>
                <a:gd name="connsiteX4" fmla="*/ 439619 w 639520"/>
                <a:gd name="connsiteY4" fmla="*/ 699060 h 1550276"/>
                <a:gd name="connsiteX5" fmla="*/ 630119 w 639520"/>
                <a:gd name="connsiteY5" fmla="*/ 1508685 h 1550276"/>
                <a:gd name="connsiteX6" fmla="*/ 598369 w 639520"/>
                <a:gd name="connsiteY6" fmla="*/ 1375335 h 1550276"/>
                <a:gd name="connsiteX7" fmla="*/ 493594 w 639520"/>
                <a:gd name="connsiteY7" fmla="*/ 876860 h 1550276"/>
                <a:gd name="connsiteX8" fmla="*/ 328494 w 639520"/>
                <a:gd name="connsiteY8" fmla="*/ 318060 h 1550276"/>
                <a:gd name="connsiteX9" fmla="*/ 480894 w 639520"/>
                <a:gd name="connsiteY9" fmla="*/ 943535 h 1550276"/>
                <a:gd name="connsiteX10" fmla="*/ 299919 w 639520"/>
                <a:gd name="connsiteY10" fmla="*/ 622860 h 1550276"/>
                <a:gd name="connsiteX11" fmla="*/ 137994 w 639520"/>
                <a:gd name="connsiteY11" fmla="*/ 251385 h 1550276"/>
                <a:gd name="connsiteX12" fmla="*/ 4644 w 639520"/>
                <a:gd name="connsiteY12" fmla="*/ 10085 h 155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520" h="1550276">
                  <a:moveTo>
                    <a:pt x="4644" y="10085"/>
                  </a:moveTo>
                  <a:cubicBezTo>
                    <a:pt x="32690" y="67235"/>
                    <a:pt x="255469" y="511206"/>
                    <a:pt x="306269" y="594285"/>
                  </a:cubicBezTo>
                  <a:cubicBezTo>
                    <a:pt x="357069" y="677364"/>
                    <a:pt x="289336" y="482631"/>
                    <a:pt x="309444" y="508560"/>
                  </a:cubicBezTo>
                  <a:cubicBezTo>
                    <a:pt x="329552" y="534489"/>
                    <a:pt x="405223" y="718110"/>
                    <a:pt x="426919" y="749860"/>
                  </a:cubicBezTo>
                  <a:cubicBezTo>
                    <a:pt x="448615" y="781610"/>
                    <a:pt x="405752" y="572589"/>
                    <a:pt x="439619" y="699060"/>
                  </a:cubicBezTo>
                  <a:cubicBezTo>
                    <a:pt x="473486" y="825531"/>
                    <a:pt x="603661" y="1395972"/>
                    <a:pt x="630119" y="1508685"/>
                  </a:cubicBezTo>
                  <a:cubicBezTo>
                    <a:pt x="656577" y="1621398"/>
                    <a:pt x="621123" y="1480639"/>
                    <a:pt x="598369" y="1375335"/>
                  </a:cubicBezTo>
                  <a:cubicBezTo>
                    <a:pt x="575615" y="1270031"/>
                    <a:pt x="538573" y="1053073"/>
                    <a:pt x="493594" y="876860"/>
                  </a:cubicBezTo>
                  <a:cubicBezTo>
                    <a:pt x="448615" y="700647"/>
                    <a:pt x="330611" y="306948"/>
                    <a:pt x="328494" y="318060"/>
                  </a:cubicBezTo>
                  <a:cubicBezTo>
                    <a:pt x="326377" y="329172"/>
                    <a:pt x="485656" y="892735"/>
                    <a:pt x="480894" y="943535"/>
                  </a:cubicBezTo>
                  <a:cubicBezTo>
                    <a:pt x="476132" y="994335"/>
                    <a:pt x="357069" y="738218"/>
                    <a:pt x="299919" y="622860"/>
                  </a:cubicBezTo>
                  <a:cubicBezTo>
                    <a:pt x="242769" y="507502"/>
                    <a:pt x="193557" y="349810"/>
                    <a:pt x="137994" y="251385"/>
                  </a:cubicBezTo>
                  <a:cubicBezTo>
                    <a:pt x="82432" y="152960"/>
                    <a:pt x="-23402" y="-47065"/>
                    <a:pt x="4644" y="10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4C1D50C1-7CEC-D246-C64A-090B352AD2E9}"/>
                </a:ext>
              </a:extLst>
            </p:cNvPr>
            <p:cNvSpPr/>
            <p:nvPr/>
          </p:nvSpPr>
          <p:spPr>
            <a:xfrm>
              <a:off x="3326719" y="3192784"/>
              <a:ext cx="73764" cy="699444"/>
            </a:xfrm>
            <a:custGeom>
              <a:avLst/>
              <a:gdLst>
                <a:gd name="connsiteX0" fmla="*/ 73706 w 73764"/>
                <a:gd name="connsiteY0" fmla="*/ 4441 h 699444"/>
                <a:gd name="connsiteX1" fmla="*/ 13381 w 73764"/>
                <a:gd name="connsiteY1" fmla="*/ 604516 h 699444"/>
                <a:gd name="connsiteX2" fmla="*/ 32431 w 73764"/>
                <a:gd name="connsiteY2" fmla="*/ 696591 h 699444"/>
                <a:gd name="connsiteX3" fmla="*/ 7031 w 73764"/>
                <a:gd name="connsiteY3" fmla="*/ 591816 h 699444"/>
                <a:gd name="connsiteX4" fmla="*/ 29256 w 73764"/>
                <a:gd name="connsiteY4" fmla="*/ 106041 h 699444"/>
                <a:gd name="connsiteX5" fmla="*/ 681 w 73764"/>
                <a:gd name="connsiteY5" fmla="*/ 318766 h 699444"/>
                <a:gd name="connsiteX6" fmla="*/ 73706 w 73764"/>
                <a:gd name="connsiteY6" fmla="*/ 4441 h 69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64" h="699444">
                  <a:moveTo>
                    <a:pt x="73706" y="4441"/>
                  </a:moveTo>
                  <a:cubicBezTo>
                    <a:pt x="75823" y="52066"/>
                    <a:pt x="20260" y="489158"/>
                    <a:pt x="13381" y="604516"/>
                  </a:cubicBezTo>
                  <a:cubicBezTo>
                    <a:pt x="6502" y="719874"/>
                    <a:pt x="33489" y="698708"/>
                    <a:pt x="32431" y="696591"/>
                  </a:cubicBezTo>
                  <a:cubicBezTo>
                    <a:pt x="31373" y="694474"/>
                    <a:pt x="7560" y="690241"/>
                    <a:pt x="7031" y="591816"/>
                  </a:cubicBezTo>
                  <a:cubicBezTo>
                    <a:pt x="6502" y="493391"/>
                    <a:pt x="30314" y="151549"/>
                    <a:pt x="29256" y="106041"/>
                  </a:cubicBezTo>
                  <a:cubicBezTo>
                    <a:pt x="28198" y="60533"/>
                    <a:pt x="-5140" y="329878"/>
                    <a:pt x="681" y="318766"/>
                  </a:cubicBezTo>
                  <a:cubicBezTo>
                    <a:pt x="6502" y="307654"/>
                    <a:pt x="71589" y="-43184"/>
                    <a:pt x="73706" y="4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3850A06A-4EC2-2F05-BDF0-A178FE19F1C3}"/>
                </a:ext>
              </a:extLst>
            </p:cNvPr>
            <p:cNvSpPr/>
            <p:nvPr/>
          </p:nvSpPr>
          <p:spPr>
            <a:xfrm>
              <a:off x="3011335" y="3694781"/>
              <a:ext cx="321497" cy="796944"/>
            </a:xfrm>
            <a:custGeom>
              <a:avLst/>
              <a:gdLst>
                <a:gd name="connsiteX0" fmla="*/ 90640 w 321497"/>
                <a:gd name="connsiteY0" fmla="*/ 919 h 796944"/>
                <a:gd name="connsiteX1" fmla="*/ 119215 w 321497"/>
                <a:gd name="connsiteY1" fmla="*/ 467644 h 796944"/>
                <a:gd name="connsiteX2" fmla="*/ 312890 w 321497"/>
                <a:gd name="connsiteY2" fmla="*/ 781969 h 796944"/>
                <a:gd name="connsiteX3" fmla="*/ 258915 w 321497"/>
                <a:gd name="connsiteY3" fmla="*/ 693069 h 796944"/>
                <a:gd name="connsiteX4" fmla="*/ 4915 w 321497"/>
                <a:gd name="connsiteY4" fmla="*/ 229519 h 796944"/>
                <a:gd name="connsiteX5" fmla="*/ 90640 w 321497"/>
                <a:gd name="connsiteY5" fmla="*/ 343819 h 796944"/>
                <a:gd name="connsiteX6" fmla="*/ 90640 w 321497"/>
                <a:gd name="connsiteY6" fmla="*/ 919 h 7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97" h="796944">
                  <a:moveTo>
                    <a:pt x="90640" y="919"/>
                  </a:moveTo>
                  <a:cubicBezTo>
                    <a:pt x="95402" y="21556"/>
                    <a:pt x="82173" y="337469"/>
                    <a:pt x="119215" y="467644"/>
                  </a:cubicBezTo>
                  <a:cubicBezTo>
                    <a:pt x="156257" y="597819"/>
                    <a:pt x="289607" y="744398"/>
                    <a:pt x="312890" y="781969"/>
                  </a:cubicBezTo>
                  <a:cubicBezTo>
                    <a:pt x="336173" y="819540"/>
                    <a:pt x="310244" y="785144"/>
                    <a:pt x="258915" y="693069"/>
                  </a:cubicBezTo>
                  <a:cubicBezTo>
                    <a:pt x="207586" y="600994"/>
                    <a:pt x="32961" y="287727"/>
                    <a:pt x="4915" y="229519"/>
                  </a:cubicBezTo>
                  <a:cubicBezTo>
                    <a:pt x="-23131" y="171311"/>
                    <a:pt x="77411" y="373981"/>
                    <a:pt x="90640" y="343819"/>
                  </a:cubicBezTo>
                  <a:cubicBezTo>
                    <a:pt x="103869" y="313657"/>
                    <a:pt x="85878" y="-19718"/>
                    <a:pt x="90640" y="9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878EC56B-376A-BEC8-6FB6-20577777984C}"/>
                </a:ext>
              </a:extLst>
            </p:cNvPr>
            <p:cNvSpPr/>
            <p:nvPr/>
          </p:nvSpPr>
          <p:spPr>
            <a:xfrm>
              <a:off x="3249484" y="3638837"/>
              <a:ext cx="271591" cy="1406283"/>
            </a:xfrm>
            <a:custGeom>
              <a:avLst/>
              <a:gdLst>
                <a:gd name="connsiteX0" fmla="*/ 271591 w 271591"/>
                <a:gd name="connsiteY0" fmla="*/ 2888 h 1406283"/>
                <a:gd name="connsiteX1" fmla="*/ 33466 w 271591"/>
                <a:gd name="connsiteY1" fmla="*/ 622013 h 1406283"/>
                <a:gd name="connsiteX2" fmla="*/ 20766 w 271591"/>
                <a:gd name="connsiteY2" fmla="*/ 1066513 h 1406283"/>
                <a:gd name="connsiteX3" fmla="*/ 11241 w 271591"/>
                <a:gd name="connsiteY3" fmla="*/ 958563 h 1406283"/>
                <a:gd name="connsiteX4" fmla="*/ 128716 w 271591"/>
                <a:gd name="connsiteY4" fmla="*/ 1399888 h 1406283"/>
                <a:gd name="connsiteX5" fmla="*/ 39816 w 271591"/>
                <a:gd name="connsiteY5" fmla="*/ 1161763 h 1406283"/>
                <a:gd name="connsiteX6" fmla="*/ 23941 w 271591"/>
                <a:gd name="connsiteY6" fmla="*/ 390238 h 1406283"/>
                <a:gd name="connsiteX7" fmla="*/ 4891 w 271591"/>
                <a:gd name="connsiteY7" fmla="*/ 602963 h 1406283"/>
                <a:gd name="connsiteX8" fmla="*/ 122366 w 271591"/>
                <a:gd name="connsiteY8" fmla="*/ 177513 h 1406283"/>
                <a:gd name="connsiteX9" fmla="*/ 33466 w 271591"/>
                <a:gd name="connsiteY9" fmla="*/ 380713 h 1406283"/>
                <a:gd name="connsiteX10" fmla="*/ 271591 w 271591"/>
                <a:gd name="connsiteY10" fmla="*/ 2888 h 140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591" h="1406283">
                  <a:moveTo>
                    <a:pt x="271591" y="2888"/>
                  </a:moveTo>
                  <a:cubicBezTo>
                    <a:pt x="271591" y="43105"/>
                    <a:pt x="75270" y="444742"/>
                    <a:pt x="33466" y="622013"/>
                  </a:cubicBezTo>
                  <a:cubicBezTo>
                    <a:pt x="-8338" y="799284"/>
                    <a:pt x="24470" y="1010421"/>
                    <a:pt x="20766" y="1066513"/>
                  </a:cubicBezTo>
                  <a:cubicBezTo>
                    <a:pt x="17062" y="1122605"/>
                    <a:pt x="-6751" y="903001"/>
                    <a:pt x="11241" y="958563"/>
                  </a:cubicBezTo>
                  <a:cubicBezTo>
                    <a:pt x="29233" y="1014125"/>
                    <a:pt x="123954" y="1366021"/>
                    <a:pt x="128716" y="1399888"/>
                  </a:cubicBezTo>
                  <a:cubicBezTo>
                    <a:pt x="133478" y="1433755"/>
                    <a:pt x="57278" y="1330038"/>
                    <a:pt x="39816" y="1161763"/>
                  </a:cubicBezTo>
                  <a:cubicBezTo>
                    <a:pt x="22353" y="993488"/>
                    <a:pt x="29762" y="483371"/>
                    <a:pt x="23941" y="390238"/>
                  </a:cubicBezTo>
                  <a:cubicBezTo>
                    <a:pt x="18120" y="297105"/>
                    <a:pt x="-11513" y="638417"/>
                    <a:pt x="4891" y="602963"/>
                  </a:cubicBezTo>
                  <a:cubicBezTo>
                    <a:pt x="21295" y="567509"/>
                    <a:pt x="117604" y="214555"/>
                    <a:pt x="122366" y="177513"/>
                  </a:cubicBezTo>
                  <a:cubicBezTo>
                    <a:pt x="127128" y="140471"/>
                    <a:pt x="12828" y="406113"/>
                    <a:pt x="33466" y="380713"/>
                  </a:cubicBezTo>
                  <a:cubicBezTo>
                    <a:pt x="54104" y="355313"/>
                    <a:pt x="271591" y="-37329"/>
                    <a:pt x="271591" y="2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3A7A85C7-B919-AE30-0311-428BC40D9A60}"/>
                </a:ext>
              </a:extLst>
            </p:cNvPr>
            <p:cNvSpPr/>
            <p:nvPr/>
          </p:nvSpPr>
          <p:spPr>
            <a:xfrm>
              <a:off x="3282925" y="2582271"/>
              <a:ext cx="35718" cy="766448"/>
            </a:xfrm>
            <a:custGeom>
              <a:avLst/>
              <a:gdLst>
                <a:gd name="connsiteX0" fmla="*/ 34950 w 35718"/>
                <a:gd name="connsiteY0" fmla="*/ 5354 h 766448"/>
                <a:gd name="connsiteX1" fmla="*/ 22250 w 35718"/>
                <a:gd name="connsiteY1" fmla="*/ 754654 h 766448"/>
                <a:gd name="connsiteX2" fmla="*/ 25 w 35718"/>
                <a:gd name="connsiteY2" fmla="*/ 433979 h 766448"/>
                <a:gd name="connsiteX3" fmla="*/ 34950 w 35718"/>
                <a:gd name="connsiteY3" fmla="*/ 5354 h 7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8" h="766448">
                  <a:moveTo>
                    <a:pt x="34950" y="5354"/>
                  </a:moveTo>
                  <a:cubicBezTo>
                    <a:pt x="38654" y="58800"/>
                    <a:pt x="28071" y="683217"/>
                    <a:pt x="22250" y="754654"/>
                  </a:cubicBezTo>
                  <a:cubicBezTo>
                    <a:pt x="16429" y="826092"/>
                    <a:pt x="1083" y="554629"/>
                    <a:pt x="25" y="433979"/>
                  </a:cubicBezTo>
                  <a:cubicBezTo>
                    <a:pt x="-1033" y="313329"/>
                    <a:pt x="31246" y="-48092"/>
                    <a:pt x="34950" y="5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D246F202-E2A2-8EFC-9870-E8D7DBC7AB4B}"/>
                </a:ext>
              </a:extLst>
            </p:cNvPr>
            <p:cNvSpPr/>
            <p:nvPr/>
          </p:nvSpPr>
          <p:spPr>
            <a:xfrm>
              <a:off x="3156457" y="2893561"/>
              <a:ext cx="221744" cy="1244063"/>
            </a:xfrm>
            <a:custGeom>
              <a:avLst/>
              <a:gdLst>
                <a:gd name="connsiteX0" fmla="*/ 221743 w 221744"/>
                <a:gd name="connsiteY0" fmla="*/ 2039 h 1244063"/>
                <a:gd name="connsiteX1" fmla="*/ 12193 w 221744"/>
                <a:gd name="connsiteY1" fmla="*/ 735464 h 1244063"/>
                <a:gd name="connsiteX2" fmla="*/ 62993 w 221744"/>
                <a:gd name="connsiteY2" fmla="*/ 1233939 h 1244063"/>
                <a:gd name="connsiteX3" fmla="*/ 37593 w 221744"/>
                <a:gd name="connsiteY3" fmla="*/ 1018039 h 1244063"/>
                <a:gd name="connsiteX4" fmla="*/ 43943 w 221744"/>
                <a:gd name="connsiteY4" fmla="*/ 405264 h 1244063"/>
                <a:gd name="connsiteX5" fmla="*/ 9018 w 221744"/>
                <a:gd name="connsiteY5" fmla="*/ 513214 h 1244063"/>
                <a:gd name="connsiteX6" fmla="*/ 221743 w 221744"/>
                <a:gd name="connsiteY6" fmla="*/ 2039 h 124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744" h="1244063">
                  <a:moveTo>
                    <a:pt x="221743" y="2039"/>
                  </a:moveTo>
                  <a:cubicBezTo>
                    <a:pt x="222272" y="39081"/>
                    <a:pt x="38651" y="530147"/>
                    <a:pt x="12193" y="735464"/>
                  </a:cubicBezTo>
                  <a:cubicBezTo>
                    <a:pt x="-14265" y="940781"/>
                    <a:pt x="58760" y="1186843"/>
                    <a:pt x="62993" y="1233939"/>
                  </a:cubicBezTo>
                  <a:cubicBezTo>
                    <a:pt x="67226" y="1281035"/>
                    <a:pt x="40768" y="1156151"/>
                    <a:pt x="37593" y="1018039"/>
                  </a:cubicBezTo>
                  <a:cubicBezTo>
                    <a:pt x="34418" y="879927"/>
                    <a:pt x="48705" y="489401"/>
                    <a:pt x="43943" y="405264"/>
                  </a:cubicBezTo>
                  <a:cubicBezTo>
                    <a:pt x="39181" y="321127"/>
                    <a:pt x="-22732" y="582535"/>
                    <a:pt x="9018" y="513214"/>
                  </a:cubicBezTo>
                  <a:cubicBezTo>
                    <a:pt x="40768" y="443893"/>
                    <a:pt x="221214" y="-35003"/>
                    <a:pt x="221743" y="2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E1F00047-B374-9E2F-B7A8-BCDC27EC6895}"/>
                </a:ext>
              </a:extLst>
            </p:cNvPr>
            <p:cNvSpPr/>
            <p:nvPr/>
          </p:nvSpPr>
          <p:spPr>
            <a:xfrm>
              <a:off x="3472300" y="3902069"/>
              <a:ext cx="756811" cy="832912"/>
            </a:xfrm>
            <a:custGeom>
              <a:avLst/>
              <a:gdLst>
                <a:gd name="connsiteX0" fmla="*/ 229750 w 756811"/>
                <a:gd name="connsiteY0" fmla="*/ 6 h 832912"/>
                <a:gd name="connsiteX1" fmla="*/ 394850 w 756811"/>
                <a:gd name="connsiteY1" fmla="*/ 212731 h 832912"/>
                <a:gd name="connsiteX2" fmla="*/ 232925 w 756811"/>
                <a:gd name="connsiteY2" fmla="*/ 504831 h 832912"/>
                <a:gd name="connsiteX3" fmla="*/ 363100 w 756811"/>
                <a:gd name="connsiteY3" fmla="*/ 454031 h 832912"/>
                <a:gd name="connsiteX4" fmla="*/ 7500 w 756811"/>
                <a:gd name="connsiteY4" fmla="*/ 825506 h 832912"/>
                <a:gd name="connsiteX5" fmla="*/ 112275 w 756811"/>
                <a:gd name="connsiteY5" fmla="*/ 711206 h 832912"/>
                <a:gd name="connsiteX6" fmla="*/ 534550 w 756811"/>
                <a:gd name="connsiteY6" fmla="*/ 231781 h 832912"/>
                <a:gd name="connsiteX7" fmla="*/ 756800 w 756811"/>
                <a:gd name="connsiteY7" fmla="*/ 495306 h 832912"/>
                <a:gd name="connsiteX8" fmla="*/ 544075 w 756811"/>
                <a:gd name="connsiteY8" fmla="*/ 196856 h 832912"/>
                <a:gd name="connsiteX9" fmla="*/ 439300 w 756811"/>
                <a:gd name="connsiteY9" fmla="*/ 114306 h 832912"/>
                <a:gd name="connsiteX10" fmla="*/ 496450 w 756811"/>
                <a:gd name="connsiteY10" fmla="*/ 307981 h 832912"/>
                <a:gd name="connsiteX11" fmla="*/ 261500 w 756811"/>
                <a:gd name="connsiteY11" fmla="*/ 428631 h 832912"/>
                <a:gd name="connsiteX12" fmla="*/ 331350 w 756811"/>
                <a:gd name="connsiteY12" fmla="*/ 371481 h 832912"/>
                <a:gd name="connsiteX13" fmla="*/ 369450 w 756811"/>
                <a:gd name="connsiteY13" fmla="*/ 219081 h 832912"/>
                <a:gd name="connsiteX14" fmla="*/ 229750 w 756811"/>
                <a:gd name="connsiteY14" fmla="*/ 6 h 83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6811" h="832912">
                  <a:moveTo>
                    <a:pt x="229750" y="6"/>
                  </a:moveTo>
                  <a:cubicBezTo>
                    <a:pt x="233983" y="-1052"/>
                    <a:pt x="394321" y="128594"/>
                    <a:pt x="394850" y="212731"/>
                  </a:cubicBezTo>
                  <a:cubicBezTo>
                    <a:pt x="395379" y="296868"/>
                    <a:pt x="238217" y="464614"/>
                    <a:pt x="232925" y="504831"/>
                  </a:cubicBezTo>
                  <a:cubicBezTo>
                    <a:pt x="227633" y="545048"/>
                    <a:pt x="400671" y="400585"/>
                    <a:pt x="363100" y="454031"/>
                  </a:cubicBezTo>
                  <a:cubicBezTo>
                    <a:pt x="325529" y="507477"/>
                    <a:pt x="49304" y="782643"/>
                    <a:pt x="7500" y="825506"/>
                  </a:cubicBezTo>
                  <a:cubicBezTo>
                    <a:pt x="-34304" y="868369"/>
                    <a:pt x="112275" y="711206"/>
                    <a:pt x="112275" y="711206"/>
                  </a:cubicBezTo>
                  <a:cubicBezTo>
                    <a:pt x="200117" y="612252"/>
                    <a:pt x="427129" y="267764"/>
                    <a:pt x="534550" y="231781"/>
                  </a:cubicBezTo>
                  <a:cubicBezTo>
                    <a:pt x="641971" y="195798"/>
                    <a:pt x="755213" y="501127"/>
                    <a:pt x="756800" y="495306"/>
                  </a:cubicBezTo>
                  <a:cubicBezTo>
                    <a:pt x="758388" y="489485"/>
                    <a:pt x="596992" y="260356"/>
                    <a:pt x="544075" y="196856"/>
                  </a:cubicBezTo>
                  <a:cubicBezTo>
                    <a:pt x="491158" y="133356"/>
                    <a:pt x="447237" y="95785"/>
                    <a:pt x="439300" y="114306"/>
                  </a:cubicBezTo>
                  <a:cubicBezTo>
                    <a:pt x="431363" y="132827"/>
                    <a:pt x="526083" y="255594"/>
                    <a:pt x="496450" y="307981"/>
                  </a:cubicBezTo>
                  <a:cubicBezTo>
                    <a:pt x="466817" y="360368"/>
                    <a:pt x="289017" y="418048"/>
                    <a:pt x="261500" y="428631"/>
                  </a:cubicBezTo>
                  <a:cubicBezTo>
                    <a:pt x="233983" y="439214"/>
                    <a:pt x="313358" y="406406"/>
                    <a:pt x="331350" y="371481"/>
                  </a:cubicBezTo>
                  <a:cubicBezTo>
                    <a:pt x="349342" y="336556"/>
                    <a:pt x="384796" y="274643"/>
                    <a:pt x="369450" y="219081"/>
                  </a:cubicBezTo>
                  <a:cubicBezTo>
                    <a:pt x="354104" y="163519"/>
                    <a:pt x="225517" y="1064"/>
                    <a:pt x="22975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0DB6656D-9151-6B0F-9BD4-14569A2F0809}"/>
                </a:ext>
              </a:extLst>
            </p:cNvPr>
            <p:cNvSpPr/>
            <p:nvPr/>
          </p:nvSpPr>
          <p:spPr>
            <a:xfrm>
              <a:off x="3140073" y="4425943"/>
              <a:ext cx="244506" cy="1473056"/>
            </a:xfrm>
            <a:custGeom>
              <a:avLst/>
              <a:gdLst>
                <a:gd name="connsiteX0" fmla="*/ 244477 w 244506"/>
                <a:gd name="connsiteY0" fmla="*/ 7 h 1473056"/>
                <a:gd name="connsiteX1" fmla="*/ 98427 w 244506"/>
                <a:gd name="connsiteY1" fmla="*/ 377832 h 1473056"/>
                <a:gd name="connsiteX2" fmla="*/ 28577 w 244506"/>
                <a:gd name="connsiteY2" fmla="*/ 809632 h 1473056"/>
                <a:gd name="connsiteX3" fmla="*/ 82552 w 244506"/>
                <a:gd name="connsiteY3" fmla="*/ 666757 h 1473056"/>
                <a:gd name="connsiteX4" fmla="*/ 2 w 244506"/>
                <a:gd name="connsiteY4" fmla="*/ 1054107 h 1473056"/>
                <a:gd name="connsiteX5" fmla="*/ 79377 w 244506"/>
                <a:gd name="connsiteY5" fmla="*/ 1466857 h 1473056"/>
                <a:gd name="connsiteX6" fmla="*/ 57152 w 244506"/>
                <a:gd name="connsiteY6" fmla="*/ 1219207 h 1473056"/>
                <a:gd name="connsiteX7" fmla="*/ 127002 w 244506"/>
                <a:gd name="connsiteY7" fmla="*/ 180982 h 1473056"/>
                <a:gd name="connsiteX8" fmla="*/ 85727 w 244506"/>
                <a:gd name="connsiteY8" fmla="*/ 387357 h 1473056"/>
                <a:gd name="connsiteX9" fmla="*/ 244477 w 244506"/>
                <a:gd name="connsiteY9" fmla="*/ 7 h 147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506" h="1473056">
                  <a:moveTo>
                    <a:pt x="244477" y="7"/>
                  </a:moveTo>
                  <a:cubicBezTo>
                    <a:pt x="246594" y="-1581"/>
                    <a:pt x="134410" y="242895"/>
                    <a:pt x="98427" y="377832"/>
                  </a:cubicBezTo>
                  <a:cubicBezTo>
                    <a:pt x="62444" y="512770"/>
                    <a:pt x="31223" y="761478"/>
                    <a:pt x="28577" y="809632"/>
                  </a:cubicBezTo>
                  <a:cubicBezTo>
                    <a:pt x="25931" y="857786"/>
                    <a:pt x="87314" y="626011"/>
                    <a:pt x="82552" y="666757"/>
                  </a:cubicBezTo>
                  <a:cubicBezTo>
                    <a:pt x="77790" y="707503"/>
                    <a:pt x="531" y="920757"/>
                    <a:pt x="2" y="1054107"/>
                  </a:cubicBezTo>
                  <a:cubicBezTo>
                    <a:pt x="-527" y="1187457"/>
                    <a:pt x="69852" y="1439340"/>
                    <a:pt x="79377" y="1466857"/>
                  </a:cubicBezTo>
                  <a:cubicBezTo>
                    <a:pt x="88902" y="1494374"/>
                    <a:pt x="49214" y="1433520"/>
                    <a:pt x="57152" y="1219207"/>
                  </a:cubicBezTo>
                  <a:cubicBezTo>
                    <a:pt x="65089" y="1004895"/>
                    <a:pt x="122240" y="319623"/>
                    <a:pt x="127002" y="180982"/>
                  </a:cubicBezTo>
                  <a:cubicBezTo>
                    <a:pt x="131764" y="42341"/>
                    <a:pt x="69323" y="414344"/>
                    <a:pt x="85727" y="387357"/>
                  </a:cubicBezTo>
                  <a:cubicBezTo>
                    <a:pt x="102131" y="360370"/>
                    <a:pt x="242360" y="1595"/>
                    <a:pt x="24447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6527EA1D-0C5C-5288-55C2-2994B1B52EC6}"/>
                </a:ext>
              </a:extLst>
            </p:cNvPr>
            <p:cNvSpPr/>
            <p:nvPr/>
          </p:nvSpPr>
          <p:spPr>
            <a:xfrm>
              <a:off x="2973707" y="3634271"/>
              <a:ext cx="190865" cy="1112664"/>
            </a:xfrm>
            <a:custGeom>
              <a:avLst/>
              <a:gdLst>
                <a:gd name="connsiteX0" fmla="*/ 175893 w 190865"/>
                <a:gd name="connsiteY0" fmla="*/ 156679 h 1112664"/>
                <a:gd name="connsiteX1" fmla="*/ 179068 w 190865"/>
                <a:gd name="connsiteY1" fmla="*/ 226529 h 1112664"/>
                <a:gd name="connsiteX2" fmla="*/ 71118 w 190865"/>
                <a:gd name="connsiteY2" fmla="*/ 721829 h 1112664"/>
                <a:gd name="connsiteX3" fmla="*/ 121918 w 190865"/>
                <a:gd name="connsiteY3" fmla="*/ 934554 h 1112664"/>
                <a:gd name="connsiteX4" fmla="*/ 48893 w 190865"/>
                <a:gd name="connsiteY4" fmla="*/ 804379 h 1112664"/>
                <a:gd name="connsiteX5" fmla="*/ 77468 w 190865"/>
                <a:gd name="connsiteY5" fmla="*/ 1112354 h 1112664"/>
                <a:gd name="connsiteX6" fmla="*/ 29843 w 190865"/>
                <a:gd name="connsiteY6" fmla="*/ 842479 h 1112664"/>
                <a:gd name="connsiteX7" fmla="*/ 1268 w 190865"/>
                <a:gd name="connsiteY7" fmla="*/ 1104 h 1112664"/>
                <a:gd name="connsiteX8" fmla="*/ 71118 w 190865"/>
                <a:gd name="connsiteY8" fmla="*/ 651979 h 1112664"/>
                <a:gd name="connsiteX9" fmla="*/ 175893 w 190865"/>
                <a:gd name="connsiteY9" fmla="*/ 156679 h 111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865" h="1112664">
                  <a:moveTo>
                    <a:pt x="175893" y="156679"/>
                  </a:moveTo>
                  <a:cubicBezTo>
                    <a:pt x="193885" y="85771"/>
                    <a:pt x="196531" y="132337"/>
                    <a:pt x="179068" y="226529"/>
                  </a:cubicBezTo>
                  <a:cubicBezTo>
                    <a:pt x="161605" y="320721"/>
                    <a:pt x="80643" y="603825"/>
                    <a:pt x="71118" y="721829"/>
                  </a:cubicBezTo>
                  <a:cubicBezTo>
                    <a:pt x="61593" y="839833"/>
                    <a:pt x="125622" y="920796"/>
                    <a:pt x="121918" y="934554"/>
                  </a:cubicBezTo>
                  <a:cubicBezTo>
                    <a:pt x="118214" y="948312"/>
                    <a:pt x="56301" y="774746"/>
                    <a:pt x="48893" y="804379"/>
                  </a:cubicBezTo>
                  <a:cubicBezTo>
                    <a:pt x="41485" y="834012"/>
                    <a:pt x="80643" y="1106004"/>
                    <a:pt x="77468" y="1112354"/>
                  </a:cubicBezTo>
                  <a:cubicBezTo>
                    <a:pt x="74293" y="1118704"/>
                    <a:pt x="42543" y="1027687"/>
                    <a:pt x="29843" y="842479"/>
                  </a:cubicBezTo>
                  <a:cubicBezTo>
                    <a:pt x="17143" y="657271"/>
                    <a:pt x="-5611" y="32854"/>
                    <a:pt x="1268" y="1104"/>
                  </a:cubicBezTo>
                  <a:cubicBezTo>
                    <a:pt x="8147" y="-30646"/>
                    <a:pt x="41485" y="632400"/>
                    <a:pt x="71118" y="651979"/>
                  </a:cubicBezTo>
                  <a:cubicBezTo>
                    <a:pt x="100751" y="671558"/>
                    <a:pt x="157901" y="227587"/>
                    <a:pt x="175893" y="156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C6976A36-43ED-7D2B-6030-4580A7848F2D}"/>
                </a:ext>
              </a:extLst>
            </p:cNvPr>
            <p:cNvSpPr/>
            <p:nvPr/>
          </p:nvSpPr>
          <p:spPr>
            <a:xfrm>
              <a:off x="3231034" y="4460813"/>
              <a:ext cx="881119" cy="1456146"/>
            </a:xfrm>
            <a:custGeom>
              <a:avLst/>
              <a:gdLst>
                <a:gd name="connsiteX0" fmla="*/ 880591 w 881119"/>
                <a:gd name="connsiteY0" fmla="*/ 3237 h 1456146"/>
                <a:gd name="connsiteX1" fmla="*/ 524991 w 881119"/>
                <a:gd name="connsiteY1" fmla="*/ 206437 h 1456146"/>
                <a:gd name="connsiteX2" fmla="*/ 194791 w 881119"/>
                <a:gd name="connsiteY2" fmla="*/ 720787 h 1456146"/>
                <a:gd name="connsiteX3" fmla="*/ 270991 w 881119"/>
                <a:gd name="connsiteY3" fmla="*/ 565212 h 1456146"/>
                <a:gd name="connsiteX4" fmla="*/ 32866 w 881119"/>
                <a:gd name="connsiteY4" fmla="*/ 1273237 h 1456146"/>
                <a:gd name="connsiteX5" fmla="*/ 1116 w 881119"/>
                <a:gd name="connsiteY5" fmla="*/ 1454212 h 1456146"/>
                <a:gd name="connsiteX6" fmla="*/ 23341 w 881119"/>
                <a:gd name="connsiteY6" fmla="*/ 1333562 h 1456146"/>
                <a:gd name="connsiteX7" fmla="*/ 153516 w 881119"/>
                <a:gd name="connsiteY7" fmla="*/ 835087 h 1456146"/>
                <a:gd name="connsiteX8" fmla="*/ 407516 w 881119"/>
                <a:gd name="connsiteY8" fmla="*/ 254062 h 1456146"/>
                <a:gd name="connsiteX9" fmla="*/ 312266 w 881119"/>
                <a:gd name="connsiteY9" fmla="*/ 400112 h 1456146"/>
                <a:gd name="connsiteX10" fmla="*/ 598016 w 881119"/>
                <a:gd name="connsiteY10" fmla="*/ 101662 h 1456146"/>
                <a:gd name="connsiteX11" fmla="*/ 880591 w 881119"/>
                <a:gd name="connsiteY11" fmla="*/ 3237 h 145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119" h="1456146">
                  <a:moveTo>
                    <a:pt x="880591" y="3237"/>
                  </a:moveTo>
                  <a:cubicBezTo>
                    <a:pt x="868420" y="20699"/>
                    <a:pt x="639291" y="86845"/>
                    <a:pt x="524991" y="206437"/>
                  </a:cubicBezTo>
                  <a:cubicBezTo>
                    <a:pt x="410691" y="326029"/>
                    <a:pt x="237124" y="660991"/>
                    <a:pt x="194791" y="720787"/>
                  </a:cubicBezTo>
                  <a:cubicBezTo>
                    <a:pt x="152458" y="780583"/>
                    <a:pt x="297978" y="473137"/>
                    <a:pt x="270991" y="565212"/>
                  </a:cubicBezTo>
                  <a:cubicBezTo>
                    <a:pt x="244004" y="657287"/>
                    <a:pt x="77845" y="1125070"/>
                    <a:pt x="32866" y="1273237"/>
                  </a:cubicBezTo>
                  <a:cubicBezTo>
                    <a:pt x="-12113" y="1421404"/>
                    <a:pt x="2703" y="1444158"/>
                    <a:pt x="1116" y="1454212"/>
                  </a:cubicBezTo>
                  <a:cubicBezTo>
                    <a:pt x="-471" y="1464266"/>
                    <a:pt x="-2059" y="1436749"/>
                    <a:pt x="23341" y="1333562"/>
                  </a:cubicBezTo>
                  <a:cubicBezTo>
                    <a:pt x="48741" y="1230375"/>
                    <a:pt x="89487" y="1015004"/>
                    <a:pt x="153516" y="835087"/>
                  </a:cubicBezTo>
                  <a:cubicBezTo>
                    <a:pt x="217545" y="655170"/>
                    <a:pt x="381058" y="326558"/>
                    <a:pt x="407516" y="254062"/>
                  </a:cubicBezTo>
                  <a:cubicBezTo>
                    <a:pt x="433974" y="181566"/>
                    <a:pt x="280516" y="425512"/>
                    <a:pt x="312266" y="400112"/>
                  </a:cubicBezTo>
                  <a:cubicBezTo>
                    <a:pt x="344016" y="374712"/>
                    <a:pt x="504354" y="161458"/>
                    <a:pt x="598016" y="101662"/>
                  </a:cubicBezTo>
                  <a:cubicBezTo>
                    <a:pt x="691678" y="41866"/>
                    <a:pt x="892762" y="-14225"/>
                    <a:pt x="880591" y="3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F4E7EB66-E61E-7A6B-D436-A94E334E19D6}"/>
                </a:ext>
              </a:extLst>
            </p:cNvPr>
            <p:cNvSpPr/>
            <p:nvPr/>
          </p:nvSpPr>
          <p:spPr>
            <a:xfrm>
              <a:off x="3482612" y="4553148"/>
              <a:ext cx="893991" cy="1247734"/>
            </a:xfrm>
            <a:custGeom>
              <a:avLst/>
              <a:gdLst>
                <a:gd name="connsiteX0" fmla="*/ 638538 w 893991"/>
                <a:gd name="connsiteY0" fmla="*/ 44252 h 1247734"/>
                <a:gd name="connsiteX1" fmla="*/ 251188 w 893991"/>
                <a:gd name="connsiteY1" fmla="*/ 380802 h 1247734"/>
                <a:gd name="connsiteX2" fmla="*/ 111488 w 893991"/>
                <a:gd name="connsiteY2" fmla="*/ 660202 h 1247734"/>
                <a:gd name="connsiteX3" fmla="*/ 194038 w 893991"/>
                <a:gd name="connsiteY3" fmla="*/ 723702 h 1247734"/>
                <a:gd name="connsiteX4" fmla="*/ 174988 w 893991"/>
                <a:gd name="connsiteY4" fmla="*/ 872927 h 1247734"/>
                <a:gd name="connsiteX5" fmla="*/ 394063 w 893991"/>
                <a:gd name="connsiteY5" fmla="*/ 1012627 h 1247734"/>
                <a:gd name="connsiteX6" fmla="*/ 355963 w 893991"/>
                <a:gd name="connsiteY6" fmla="*/ 1085652 h 1247734"/>
                <a:gd name="connsiteX7" fmla="*/ 892538 w 893991"/>
                <a:gd name="connsiteY7" fmla="*/ 1247577 h 1247734"/>
                <a:gd name="connsiteX8" fmla="*/ 505188 w 893991"/>
                <a:gd name="connsiteY8" fmla="*/ 1111052 h 1247734"/>
                <a:gd name="connsiteX9" fmla="*/ 225788 w 893991"/>
                <a:gd name="connsiteY9" fmla="*/ 895152 h 1247734"/>
                <a:gd name="connsiteX10" fmla="*/ 581388 w 893991"/>
                <a:gd name="connsiteY10" fmla="*/ 383977 h 1247734"/>
                <a:gd name="connsiteX11" fmla="*/ 108313 w 893991"/>
                <a:gd name="connsiteY11" fmla="*/ 876102 h 1247734"/>
                <a:gd name="connsiteX12" fmla="*/ 263888 w 893991"/>
                <a:gd name="connsiteY12" fmla="*/ 434777 h 1247734"/>
                <a:gd name="connsiteX13" fmla="*/ 6713 w 893991"/>
                <a:gd name="connsiteY13" fmla="*/ 615752 h 1247734"/>
                <a:gd name="connsiteX14" fmla="*/ 590913 w 893991"/>
                <a:gd name="connsiteY14" fmla="*/ 66477 h 1247734"/>
                <a:gd name="connsiteX15" fmla="*/ 638538 w 893991"/>
                <a:gd name="connsiteY15" fmla="*/ 44252 h 124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3991" h="1247734">
                  <a:moveTo>
                    <a:pt x="638538" y="44252"/>
                  </a:moveTo>
                  <a:cubicBezTo>
                    <a:pt x="581917" y="96639"/>
                    <a:pt x="339030" y="278144"/>
                    <a:pt x="251188" y="380802"/>
                  </a:cubicBezTo>
                  <a:cubicBezTo>
                    <a:pt x="163346" y="483460"/>
                    <a:pt x="121013" y="603052"/>
                    <a:pt x="111488" y="660202"/>
                  </a:cubicBezTo>
                  <a:cubicBezTo>
                    <a:pt x="101963" y="717352"/>
                    <a:pt x="183455" y="688248"/>
                    <a:pt x="194038" y="723702"/>
                  </a:cubicBezTo>
                  <a:cubicBezTo>
                    <a:pt x="204621" y="759156"/>
                    <a:pt x="141650" y="824773"/>
                    <a:pt x="174988" y="872927"/>
                  </a:cubicBezTo>
                  <a:cubicBezTo>
                    <a:pt x="208325" y="921081"/>
                    <a:pt x="363901" y="977173"/>
                    <a:pt x="394063" y="1012627"/>
                  </a:cubicBezTo>
                  <a:cubicBezTo>
                    <a:pt x="424225" y="1048081"/>
                    <a:pt x="272884" y="1046494"/>
                    <a:pt x="355963" y="1085652"/>
                  </a:cubicBezTo>
                  <a:cubicBezTo>
                    <a:pt x="439042" y="1124810"/>
                    <a:pt x="867667" y="1243344"/>
                    <a:pt x="892538" y="1247577"/>
                  </a:cubicBezTo>
                  <a:cubicBezTo>
                    <a:pt x="917409" y="1251810"/>
                    <a:pt x="616313" y="1169789"/>
                    <a:pt x="505188" y="1111052"/>
                  </a:cubicBezTo>
                  <a:cubicBezTo>
                    <a:pt x="394063" y="1052315"/>
                    <a:pt x="213088" y="1016331"/>
                    <a:pt x="225788" y="895152"/>
                  </a:cubicBezTo>
                  <a:cubicBezTo>
                    <a:pt x="238488" y="773973"/>
                    <a:pt x="600967" y="387152"/>
                    <a:pt x="581388" y="383977"/>
                  </a:cubicBezTo>
                  <a:cubicBezTo>
                    <a:pt x="561809" y="380802"/>
                    <a:pt x="161230" y="867635"/>
                    <a:pt x="108313" y="876102"/>
                  </a:cubicBezTo>
                  <a:cubicBezTo>
                    <a:pt x="55396" y="884569"/>
                    <a:pt x="280821" y="478169"/>
                    <a:pt x="263888" y="434777"/>
                  </a:cubicBezTo>
                  <a:cubicBezTo>
                    <a:pt x="246955" y="391385"/>
                    <a:pt x="-47791" y="677135"/>
                    <a:pt x="6713" y="615752"/>
                  </a:cubicBezTo>
                  <a:cubicBezTo>
                    <a:pt x="61217" y="554369"/>
                    <a:pt x="484551" y="161727"/>
                    <a:pt x="590913" y="66477"/>
                  </a:cubicBezTo>
                  <a:cubicBezTo>
                    <a:pt x="697275" y="-28773"/>
                    <a:pt x="695159" y="-8135"/>
                    <a:pt x="638538" y="44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E5406C66-5425-EA52-3409-E62ED3085819}"/>
                </a:ext>
              </a:extLst>
            </p:cNvPr>
            <p:cNvSpPr/>
            <p:nvPr/>
          </p:nvSpPr>
          <p:spPr>
            <a:xfrm>
              <a:off x="3684912" y="4770094"/>
              <a:ext cx="850756" cy="1196126"/>
            </a:xfrm>
            <a:custGeom>
              <a:avLst/>
              <a:gdLst>
                <a:gd name="connsiteX0" fmla="*/ 45713 w 850756"/>
                <a:gd name="connsiteY0" fmla="*/ 20981 h 1196126"/>
                <a:gd name="connsiteX1" fmla="*/ 86988 w 850756"/>
                <a:gd name="connsiteY1" fmla="*/ 55906 h 1196126"/>
                <a:gd name="connsiteX2" fmla="*/ 788663 w 850756"/>
                <a:gd name="connsiteY2" fmla="*/ 478181 h 1196126"/>
                <a:gd name="connsiteX3" fmla="*/ 737863 w 850756"/>
                <a:gd name="connsiteY3" fmla="*/ 671856 h 1196126"/>
                <a:gd name="connsiteX4" fmla="*/ 496563 w 850756"/>
                <a:gd name="connsiteY4" fmla="*/ 792506 h 1196126"/>
                <a:gd name="connsiteX5" fmla="*/ 353688 w 850756"/>
                <a:gd name="connsiteY5" fmla="*/ 1192556 h 1196126"/>
                <a:gd name="connsiteX6" fmla="*/ 379088 w 850756"/>
                <a:gd name="connsiteY6" fmla="*/ 970306 h 1196126"/>
                <a:gd name="connsiteX7" fmla="*/ 763263 w 850756"/>
                <a:gd name="connsiteY7" fmla="*/ 652806 h 1196126"/>
                <a:gd name="connsiteX8" fmla="*/ 807713 w 850756"/>
                <a:gd name="connsiteY8" fmla="*/ 532156 h 1196126"/>
                <a:gd name="connsiteX9" fmla="*/ 242563 w 850756"/>
                <a:gd name="connsiteY9" fmla="*/ 55906 h 1196126"/>
                <a:gd name="connsiteX10" fmla="*/ 404488 w 850756"/>
                <a:gd name="connsiteY10" fmla="*/ 208306 h 1196126"/>
                <a:gd name="connsiteX11" fmla="*/ 45713 w 850756"/>
                <a:gd name="connsiteY11" fmla="*/ 20981 h 119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0756" h="1196126">
                  <a:moveTo>
                    <a:pt x="45713" y="20981"/>
                  </a:moveTo>
                  <a:cubicBezTo>
                    <a:pt x="-7204" y="-4419"/>
                    <a:pt x="-36837" y="-20294"/>
                    <a:pt x="86988" y="55906"/>
                  </a:cubicBezTo>
                  <a:cubicBezTo>
                    <a:pt x="210813" y="132106"/>
                    <a:pt x="680184" y="375523"/>
                    <a:pt x="788663" y="478181"/>
                  </a:cubicBezTo>
                  <a:cubicBezTo>
                    <a:pt x="897142" y="580839"/>
                    <a:pt x="786546" y="619469"/>
                    <a:pt x="737863" y="671856"/>
                  </a:cubicBezTo>
                  <a:cubicBezTo>
                    <a:pt x="689180" y="724243"/>
                    <a:pt x="560592" y="705723"/>
                    <a:pt x="496563" y="792506"/>
                  </a:cubicBezTo>
                  <a:cubicBezTo>
                    <a:pt x="432534" y="879289"/>
                    <a:pt x="373267" y="1162923"/>
                    <a:pt x="353688" y="1192556"/>
                  </a:cubicBezTo>
                  <a:cubicBezTo>
                    <a:pt x="334109" y="1222189"/>
                    <a:pt x="310826" y="1060264"/>
                    <a:pt x="379088" y="970306"/>
                  </a:cubicBezTo>
                  <a:cubicBezTo>
                    <a:pt x="447350" y="880348"/>
                    <a:pt x="691826" y="725831"/>
                    <a:pt x="763263" y="652806"/>
                  </a:cubicBezTo>
                  <a:cubicBezTo>
                    <a:pt x="834701" y="579781"/>
                    <a:pt x="894496" y="631639"/>
                    <a:pt x="807713" y="532156"/>
                  </a:cubicBezTo>
                  <a:cubicBezTo>
                    <a:pt x="720930" y="432673"/>
                    <a:pt x="309767" y="109881"/>
                    <a:pt x="242563" y="55906"/>
                  </a:cubicBezTo>
                  <a:cubicBezTo>
                    <a:pt x="175359" y="1931"/>
                    <a:pt x="438355" y="215185"/>
                    <a:pt x="404488" y="208306"/>
                  </a:cubicBezTo>
                  <a:cubicBezTo>
                    <a:pt x="370621" y="201427"/>
                    <a:pt x="98630" y="46381"/>
                    <a:pt x="45713" y="20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33A9B146-A739-726B-116D-7B465D618E74}"/>
                </a:ext>
              </a:extLst>
            </p:cNvPr>
            <p:cNvSpPr/>
            <p:nvPr/>
          </p:nvSpPr>
          <p:spPr>
            <a:xfrm>
              <a:off x="3409694" y="5114540"/>
              <a:ext cx="327361" cy="1016424"/>
            </a:xfrm>
            <a:custGeom>
              <a:avLst/>
              <a:gdLst>
                <a:gd name="connsiteX0" fmla="*/ 92331 w 327361"/>
                <a:gd name="connsiteY0" fmla="*/ 385 h 1016424"/>
                <a:gd name="connsiteX1" fmla="*/ 219331 w 327361"/>
                <a:gd name="connsiteY1" fmla="*/ 498860 h 1016424"/>
                <a:gd name="connsiteX2" fmla="*/ 108206 w 327361"/>
                <a:gd name="connsiteY2" fmla="*/ 775085 h 1016424"/>
                <a:gd name="connsiteX3" fmla="*/ 222506 w 327361"/>
                <a:gd name="connsiteY3" fmla="*/ 724285 h 1016424"/>
                <a:gd name="connsiteX4" fmla="*/ 256 w 327361"/>
                <a:gd name="connsiteY4" fmla="*/ 1016385 h 1016424"/>
                <a:gd name="connsiteX5" fmla="*/ 181231 w 327361"/>
                <a:gd name="connsiteY5" fmla="*/ 702060 h 1016424"/>
                <a:gd name="connsiteX6" fmla="*/ 327281 w 327361"/>
                <a:gd name="connsiteY6" fmla="*/ 244860 h 1016424"/>
                <a:gd name="connsiteX7" fmla="*/ 200281 w 327361"/>
                <a:gd name="connsiteY7" fmla="*/ 413135 h 1016424"/>
                <a:gd name="connsiteX8" fmla="*/ 92331 w 327361"/>
                <a:gd name="connsiteY8" fmla="*/ 385 h 10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361" h="1016424">
                  <a:moveTo>
                    <a:pt x="92331" y="385"/>
                  </a:moveTo>
                  <a:cubicBezTo>
                    <a:pt x="95506" y="14672"/>
                    <a:pt x="216685" y="369743"/>
                    <a:pt x="219331" y="498860"/>
                  </a:cubicBezTo>
                  <a:cubicBezTo>
                    <a:pt x="221977" y="627977"/>
                    <a:pt x="107677" y="737514"/>
                    <a:pt x="108206" y="775085"/>
                  </a:cubicBezTo>
                  <a:cubicBezTo>
                    <a:pt x="108735" y="812656"/>
                    <a:pt x="240498" y="684068"/>
                    <a:pt x="222506" y="724285"/>
                  </a:cubicBezTo>
                  <a:cubicBezTo>
                    <a:pt x="204514" y="764502"/>
                    <a:pt x="7135" y="1020089"/>
                    <a:pt x="256" y="1016385"/>
                  </a:cubicBezTo>
                  <a:cubicBezTo>
                    <a:pt x="-6623" y="1012681"/>
                    <a:pt x="126727" y="830648"/>
                    <a:pt x="181231" y="702060"/>
                  </a:cubicBezTo>
                  <a:cubicBezTo>
                    <a:pt x="235735" y="573473"/>
                    <a:pt x="324106" y="293014"/>
                    <a:pt x="327281" y="244860"/>
                  </a:cubicBezTo>
                  <a:cubicBezTo>
                    <a:pt x="330456" y="196706"/>
                    <a:pt x="238381" y="453352"/>
                    <a:pt x="200281" y="413135"/>
                  </a:cubicBezTo>
                  <a:cubicBezTo>
                    <a:pt x="162181" y="372918"/>
                    <a:pt x="89156" y="-13902"/>
                    <a:pt x="92331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5CDAEA99-CF1A-FE61-A00A-FA4D8954982A}"/>
                </a:ext>
              </a:extLst>
            </p:cNvPr>
            <p:cNvSpPr/>
            <p:nvPr/>
          </p:nvSpPr>
          <p:spPr>
            <a:xfrm>
              <a:off x="3174572" y="5779170"/>
              <a:ext cx="455868" cy="1231231"/>
            </a:xfrm>
            <a:custGeom>
              <a:avLst/>
              <a:gdLst>
                <a:gd name="connsiteX0" fmla="*/ 6778 w 455868"/>
                <a:gd name="connsiteY0" fmla="*/ 59655 h 1231231"/>
                <a:gd name="connsiteX1" fmla="*/ 57578 w 455868"/>
                <a:gd name="connsiteY1" fmla="*/ 104105 h 1231231"/>
                <a:gd name="connsiteX2" fmla="*/ 400478 w 455868"/>
                <a:gd name="connsiteY2" fmla="*/ 548605 h 1231231"/>
                <a:gd name="connsiteX3" fmla="*/ 375078 w 455868"/>
                <a:gd name="connsiteY3" fmla="*/ 802605 h 1231231"/>
                <a:gd name="connsiteX4" fmla="*/ 454453 w 455868"/>
                <a:gd name="connsiteY4" fmla="*/ 764505 h 1231231"/>
                <a:gd name="connsiteX5" fmla="*/ 295703 w 455868"/>
                <a:gd name="connsiteY5" fmla="*/ 1015330 h 1231231"/>
                <a:gd name="connsiteX6" fmla="*/ 70278 w 455868"/>
                <a:gd name="connsiteY6" fmla="*/ 1231230 h 1231231"/>
                <a:gd name="connsiteX7" fmla="*/ 235378 w 455868"/>
                <a:gd name="connsiteY7" fmla="*/ 1018505 h 1231231"/>
                <a:gd name="connsiteX8" fmla="*/ 394128 w 455868"/>
                <a:gd name="connsiteY8" fmla="*/ 713705 h 1231231"/>
                <a:gd name="connsiteX9" fmla="*/ 200453 w 455868"/>
                <a:gd name="connsiteY9" fmla="*/ 316830 h 1231231"/>
                <a:gd name="connsiteX10" fmla="*/ 35353 w 455868"/>
                <a:gd name="connsiteY10" fmla="*/ 129505 h 1231231"/>
                <a:gd name="connsiteX11" fmla="*/ 3603 w 455868"/>
                <a:gd name="connsiteY11" fmla="*/ 2505 h 1231231"/>
                <a:gd name="connsiteX12" fmla="*/ 6778 w 455868"/>
                <a:gd name="connsiteY12" fmla="*/ 59655 h 123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5868" h="1231231">
                  <a:moveTo>
                    <a:pt x="6778" y="59655"/>
                  </a:moveTo>
                  <a:cubicBezTo>
                    <a:pt x="15774" y="76588"/>
                    <a:pt x="-8039" y="22613"/>
                    <a:pt x="57578" y="104105"/>
                  </a:cubicBezTo>
                  <a:cubicBezTo>
                    <a:pt x="123195" y="185597"/>
                    <a:pt x="347561" y="432189"/>
                    <a:pt x="400478" y="548605"/>
                  </a:cubicBezTo>
                  <a:cubicBezTo>
                    <a:pt x="453395" y="665021"/>
                    <a:pt x="366082" y="766622"/>
                    <a:pt x="375078" y="802605"/>
                  </a:cubicBezTo>
                  <a:cubicBezTo>
                    <a:pt x="384074" y="838588"/>
                    <a:pt x="467682" y="729051"/>
                    <a:pt x="454453" y="764505"/>
                  </a:cubicBezTo>
                  <a:cubicBezTo>
                    <a:pt x="441224" y="799959"/>
                    <a:pt x="359732" y="937543"/>
                    <a:pt x="295703" y="1015330"/>
                  </a:cubicBezTo>
                  <a:cubicBezTo>
                    <a:pt x="231674" y="1093117"/>
                    <a:pt x="80332" y="1230701"/>
                    <a:pt x="70278" y="1231230"/>
                  </a:cubicBezTo>
                  <a:cubicBezTo>
                    <a:pt x="60224" y="1231759"/>
                    <a:pt x="181403" y="1104759"/>
                    <a:pt x="235378" y="1018505"/>
                  </a:cubicBezTo>
                  <a:cubicBezTo>
                    <a:pt x="289353" y="932251"/>
                    <a:pt x="399949" y="830651"/>
                    <a:pt x="394128" y="713705"/>
                  </a:cubicBezTo>
                  <a:cubicBezTo>
                    <a:pt x="388307" y="596759"/>
                    <a:pt x="260249" y="414197"/>
                    <a:pt x="200453" y="316830"/>
                  </a:cubicBezTo>
                  <a:cubicBezTo>
                    <a:pt x="140657" y="219463"/>
                    <a:pt x="68161" y="181893"/>
                    <a:pt x="35353" y="129505"/>
                  </a:cubicBezTo>
                  <a:cubicBezTo>
                    <a:pt x="2545" y="77118"/>
                    <a:pt x="8366" y="17322"/>
                    <a:pt x="3603" y="2505"/>
                  </a:cubicBezTo>
                  <a:cubicBezTo>
                    <a:pt x="-1160" y="-12312"/>
                    <a:pt x="-2218" y="42722"/>
                    <a:pt x="6778" y="59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DBD82799-DAEC-6152-6EFA-76072676DFC3}"/>
                </a:ext>
              </a:extLst>
            </p:cNvPr>
            <p:cNvSpPr/>
            <p:nvPr/>
          </p:nvSpPr>
          <p:spPr>
            <a:xfrm>
              <a:off x="3916065" y="5130409"/>
              <a:ext cx="497185" cy="950099"/>
            </a:xfrm>
            <a:custGeom>
              <a:avLst/>
              <a:gdLst>
                <a:gd name="connsiteX0" fmla="*/ 497185 w 497185"/>
                <a:gd name="connsiteY0" fmla="*/ 391 h 950099"/>
                <a:gd name="connsiteX1" fmla="*/ 109835 w 497185"/>
                <a:gd name="connsiteY1" fmla="*/ 486166 h 950099"/>
                <a:gd name="connsiteX2" fmla="*/ 1885 w 497185"/>
                <a:gd name="connsiteY2" fmla="*/ 943366 h 950099"/>
                <a:gd name="connsiteX3" fmla="*/ 52685 w 497185"/>
                <a:gd name="connsiteY3" fmla="*/ 721116 h 950099"/>
                <a:gd name="connsiteX4" fmla="*/ 195560 w 497185"/>
                <a:gd name="connsiteY4" fmla="*/ 209941 h 950099"/>
                <a:gd name="connsiteX5" fmla="*/ 109835 w 497185"/>
                <a:gd name="connsiteY5" fmla="*/ 400441 h 950099"/>
                <a:gd name="connsiteX6" fmla="*/ 497185 w 497185"/>
                <a:gd name="connsiteY6" fmla="*/ 391 h 95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185" h="950099">
                  <a:moveTo>
                    <a:pt x="497185" y="391"/>
                  </a:moveTo>
                  <a:cubicBezTo>
                    <a:pt x="497185" y="14678"/>
                    <a:pt x="192385" y="329004"/>
                    <a:pt x="109835" y="486166"/>
                  </a:cubicBezTo>
                  <a:cubicBezTo>
                    <a:pt x="27285" y="643328"/>
                    <a:pt x="11410" y="904208"/>
                    <a:pt x="1885" y="943366"/>
                  </a:cubicBezTo>
                  <a:cubicBezTo>
                    <a:pt x="-7640" y="982524"/>
                    <a:pt x="20406" y="843354"/>
                    <a:pt x="52685" y="721116"/>
                  </a:cubicBezTo>
                  <a:cubicBezTo>
                    <a:pt x="84964" y="598878"/>
                    <a:pt x="186035" y="263387"/>
                    <a:pt x="195560" y="209941"/>
                  </a:cubicBezTo>
                  <a:cubicBezTo>
                    <a:pt x="205085" y="156495"/>
                    <a:pt x="62739" y="433249"/>
                    <a:pt x="109835" y="400441"/>
                  </a:cubicBezTo>
                  <a:cubicBezTo>
                    <a:pt x="156931" y="367633"/>
                    <a:pt x="497185" y="-13896"/>
                    <a:pt x="497185" y="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CC5B5347-8364-BF46-0CBF-560550B51B11}"/>
                </a:ext>
              </a:extLst>
            </p:cNvPr>
            <p:cNvSpPr/>
            <p:nvPr/>
          </p:nvSpPr>
          <p:spPr>
            <a:xfrm>
              <a:off x="3284946" y="5591453"/>
              <a:ext cx="1187308" cy="1684597"/>
            </a:xfrm>
            <a:custGeom>
              <a:avLst/>
              <a:gdLst>
                <a:gd name="connsiteX0" fmla="*/ 1106079 w 1187308"/>
                <a:gd name="connsiteY0" fmla="*/ 9247 h 1684597"/>
                <a:gd name="connsiteX1" fmla="*/ 1112429 w 1187308"/>
                <a:gd name="connsiteY1" fmla="*/ 336272 h 1684597"/>
                <a:gd name="connsiteX2" fmla="*/ 369479 w 1187308"/>
                <a:gd name="connsiteY2" fmla="*/ 968097 h 1684597"/>
                <a:gd name="connsiteX3" fmla="*/ 490129 w 1187308"/>
                <a:gd name="connsiteY3" fmla="*/ 847447 h 1684597"/>
                <a:gd name="connsiteX4" fmla="*/ 32929 w 1187308"/>
                <a:gd name="connsiteY4" fmla="*/ 1638022 h 1684597"/>
                <a:gd name="connsiteX5" fmla="*/ 131354 w 1187308"/>
                <a:gd name="connsiteY5" fmla="*/ 1463397 h 1684597"/>
                <a:gd name="connsiteX6" fmla="*/ 890179 w 1187308"/>
                <a:gd name="connsiteY6" fmla="*/ 399772 h 1684597"/>
                <a:gd name="connsiteX7" fmla="*/ 779054 w 1187308"/>
                <a:gd name="connsiteY7" fmla="*/ 580747 h 1684597"/>
                <a:gd name="connsiteX8" fmla="*/ 1153704 w 1187308"/>
                <a:gd name="connsiteY8" fmla="*/ 282297 h 1684597"/>
                <a:gd name="connsiteX9" fmla="*/ 1163229 w 1187308"/>
                <a:gd name="connsiteY9" fmla="*/ 107672 h 1684597"/>
                <a:gd name="connsiteX10" fmla="*/ 1106079 w 1187308"/>
                <a:gd name="connsiteY10" fmla="*/ 9247 h 168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7308" h="1684597">
                  <a:moveTo>
                    <a:pt x="1106079" y="9247"/>
                  </a:moveTo>
                  <a:cubicBezTo>
                    <a:pt x="1097612" y="47347"/>
                    <a:pt x="1235196" y="176464"/>
                    <a:pt x="1112429" y="336272"/>
                  </a:cubicBezTo>
                  <a:cubicBezTo>
                    <a:pt x="989662" y="496080"/>
                    <a:pt x="473195" y="882901"/>
                    <a:pt x="369479" y="968097"/>
                  </a:cubicBezTo>
                  <a:cubicBezTo>
                    <a:pt x="265763" y="1053293"/>
                    <a:pt x="546221" y="735793"/>
                    <a:pt x="490129" y="847447"/>
                  </a:cubicBezTo>
                  <a:cubicBezTo>
                    <a:pt x="434037" y="959101"/>
                    <a:pt x="92725" y="1535364"/>
                    <a:pt x="32929" y="1638022"/>
                  </a:cubicBezTo>
                  <a:cubicBezTo>
                    <a:pt x="-26867" y="1740680"/>
                    <a:pt x="-11521" y="1669772"/>
                    <a:pt x="131354" y="1463397"/>
                  </a:cubicBezTo>
                  <a:cubicBezTo>
                    <a:pt x="274229" y="1257022"/>
                    <a:pt x="782229" y="546880"/>
                    <a:pt x="890179" y="399772"/>
                  </a:cubicBezTo>
                  <a:cubicBezTo>
                    <a:pt x="998129" y="252664"/>
                    <a:pt x="735133" y="600326"/>
                    <a:pt x="779054" y="580747"/>
                  </a:cubicBezTo>
                  <a:cubicBezTo>
                    <a:pt x="822975" y="561168"/>
                    <a:pt x="1089675" y="361143"/>
                    <a:pt x="1153704" y="282297"/>
                  </a:cubicBezTo>
                  <a:cubicBezTo>
                    <a:pt x="1217733" y="203451"/>
                    <a:pt x="1172225" y="155297"/>
                    <a:pt x="1163229" y="107672"/>
                  </a:cubicBezTo>
                  <a:cubicBezTo>
                    <a:pt x="1154233" y="60047"/>
                    <a:pt x="1114546" y="-28853"/>
                    <a:pt x="1106079" y="9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829AD823-6C45-260B-B85C-47E788F1849C}"/>
                </a:ext>
              </a:extLst>
            </p:cNvPr>
            <p:cNvSpPr/>
            <p:nvPr/>
          </p:nvSpPr>
          <p:spPr>
            <a:xfrm>
              <a:off x="3761870" y="6190584"/>
              <a:ext cx="886452" cy="1784248"/>
            </a:xfrm>
            <a:custGeom>
              <a:avLst/>
              <a:gdLst>
                <a:gd name="connsiteX0" fmla="*/ 425955 w 886452"/>
                <a:gd name="connsiteY0" fmla="*/ 32416 h 1784248"/>
                <a:gd name="connsiteX1" fmla="*/ 537080 w 886452"/>
                <a:gd name="connsiteY1" fmla="*/ 130841 h 1784248"/>
                <a:gd name="connsiteX2" fmla="*/ 829180 w 886452"/>
                <a:gd name="connsiteY2" fmla="*/ 676941 h 1784248"/>
                <a:gd name="connsiteX3" fmla="*/ 578355 w 886452"/>
                <a:gd name="connsiteY3" fmla="*/ 1042066 h 1784248"/>
                <a:gd name="connsiteX4" fmla="*/ 772030 w 886452"/>
                <a:gd name="connsiteY4" fmla="*/ 1092866 h 1784248"/>
                <a:gd name="connsiteX5" fmla="*/ 257680 w 886452"/>
                <a:gd name="connsiteY5" fmla="*/ 1445291 h 1784248"/>
                <a:gd name="connsiteX6" fmla="*/ 505 w 886452"/>
                <a:gd name="connsiteY6" fmla="*/ 1778666 h 1784248"/>
                <a:gd name="connsiteX7" fmla="*/ 213230 w 886452"/>
                <a:gd name="connsiteY7" fmla="*/ 1591341 h 1784248"/>
                <a:gd name="connsiteX8" fmla="*/ 876805 w 886452"/>
                <a:gd name="connsiteY8" fmla="*/ 832516 h 1784248"/>
                <a:gd name="connsiteX9" fmla="*/ 619630 w 886452"/>
                <a:gd name="connsiteY9" fmla="*/ 946816 h 1784248"/>
                <a:gd name="connsiteX10" fmla="*/ 791080 w 886452"/>
                <a:gd name="connsiteY10" fmla="*/ 584866 h 1784248"/>
                <a:gd name="connsiteX11" fmla="*/ 425955 w 886452"/>
                <a:gd name="connsiteY11" fmla="*/ 32416 h 178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452" h="1784248">
                  <a:moveTo>
                    <a:pt x="425955" y="32416"/>
                  </a:moveTo>
                  <a:cubicBezTo>
                    <a:pt x="383622" y="-43255"/>
                    <a:pt x="469876" y="23420"/>
                    <a:pt x="537080" y="130841"/>
                  </a:cubicBezTo>
                  <a:cubicBezTo>
                    <a:pt x="604284" y="238262"/>
                    <a:pt x="822301" y="525070"/>
                    <a:pt x="829180" y="676941"/>
                  </a:cubicBezTo>
                  <a:cubicBezTo>
                    <a:pt x="836059" y="828812"/>
                    <a:pt x="587880" y="972745"/>
                    <a:pt x="578355" y="1042066"/>
                  </a:cubicBezTo>
                  <a:cubicBezTo>
                    <a:pt x="568830" y="1111387"/>
                    <a:pt x="825476" y="1025662"/>
                    <a:pt x="772030" y="1092866"/>
                  </a:cubicBezTo>
                  <a:cubicBezTo>
                    <a:pt x="718584" y="1160070"/>
                    <a:pt x="386267" y="1330991"/>
                    <a:pt x="257680" y="1445291"/>
                  </a:cubicBezTo>
                  <a:cubicBezTo>
                    <a:pt x="129093" y="1559591"/>
                    <a:pt x="7913" y="1754324"/>
                    <a:pt x="505" y="1778666"/>
                  </a:cubicBezTo>
                  <a:cubicBezTo>
                    <a:pt x="-6903" y="1803008"/>
                    <a:pt x="67180" y="1749033"/>
                    <a:pt x="213230" y="1591341"/>
                  </a:cubicBezTo>
                  <a:cubicBezTo>
                    <a:pt x="359280" y="1433649"/>
                    <a:pt x="809072" y="939937"/>
                    <a:pt x="876805" y="832516"/>
                  </a:cubicBezTo>
                  <a:cubicBezTo>
                    <a:pt x="944538" y="725095"/>
                    <a:pt x="633918" y="988091"/>
                    <a:pt x="619630" y="946816"/>
                  </a:cubicBezTo>
                  <a:cubicBezTo>
                    <a:pt x="605343" y="905541"/>
                    <a:pt x="817009" y="736737"/>
                    <a:pt x="791080" y="584866"/>
                  </a:cubicBezTo>
                  <a:cubicBezTo>
                    <a:pt x="765151" y="432995"/>
                    <a:pt x="468288" y="108087"/>
                    <a:pt x="425955" y="32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870CD90C-4008-11B8-1139-6DF349A13866}"/>
                </a:ext>
              </a:extLst>
            </p:cNvPr>
            <p:cNvSpPr/>
            <p:nvPr/>
          </p:nvSpPr>
          <p:spPr>
            <a:xfrm>
              <a:off x="3392893" y="1765110"/>
              <a:ext cx="500187" cy="1341067"/>
            </a:xfrm>
            <a:custGeom>
              <a:avLst/>
              <a:gdLst>
                <a:gd name="connsiteX0" fmla="*/ 499657 w 500187"/>
                <a:gd name="connsiteY0" fmla="*/ 190 h 1341067"/>
                <a:gd name="connsiteX1" fmla="*/ 112307 w 500187"/>
                <a:gd name="connsiteY1" fmla="*/ 717740 h 1341067"/>
                <a:gd name="connsiteX2" fmla="*/ 166282 w 500187"/>
                <a:gd name="connsiteY2" fmla="*/ 638365 h 1341067"/>
                <a:gd name="connsiteX3" fmla="*/ 1182 w 500187"/>
                <a:gd name="connsiteY3" fmla="*/ 1336865 h 1341067"/>
                <a:gd name="connsiteX4" fmla="*/ 99607 w 500187"/>
                <a:gd name="connsiteY4" fmla="*/ 895540 h 1341067"/>
                <a:gd name="connsiteX5" fmla="*/ 239307 w 500187"/>
                <a:gd name="connsiteY5" fmla="*/ 200215 h 1341067"/>
                <a:gd name="connsiteX6" fmla="*/ 198032 w 500187"/>
                <a:gd name="connsiteY6" fmla="*/ 641540 h 1341067"/>
                <a:gd name="connsiteX7" fmla="*/ 499657 w 500187"/>
                <a:gd name="connsiteY7" fmla="*/ 190 h 13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187" h="1341067">
                  <a:moveTo>
                    <a:pt x="499657" y="190"/>
                  </a:moveTo>
                  <a:cubicBezTo>
                    <a:pt x="485369" y="12890"/>
                    <a:pt x="167869" y="611378"/>
                    <a:pt x="112307" y="717740"/>
                  </a:cubicBezTo>
                  <a:cubicBezTo>
                    <a:pt x="56745" y="824102"/>
                    <a:pt x="184803" y="535178"/>
                    <a:pt x="166282" y="638365"/>
                  </a:cubicBezTo>
                  <a:cubicBezTo>
                    <a:pt x="147761" y="741552"/>
                    <a:pt x="12294" y="1294003"/>
                    <a:pt x="1182" y="1336865"/>
                  </a:cubicBezTo>
                  <a:cubicBezTo>
                    <a:pt x="-9930" y="1379727"/>
                    <a:pt x="59920" y="1084982"/>
                    <a:pt x="99607" y="895540"/>
                  </a:cubicBezTo>
                  <a:cubicBezTo>
                    <a:pt x="139294" y="706098"/>
                    <a:pt x="222903" y="242548"/>
                    <a:pt x="239307" y="200215"/>
                  </a:cubicBezTo>
                  <a:cubicBezTo>
                    <a:pt x="255711" y="157882"/>
                    <a:pt x="160990" y="670115"/>
                    <a:pt x="198032" y="641540"/>
                  </a:cubicBezTo>
                  <a:cubicBezTo>
                    <a:pt x="235074" y="612965"/>
                    <a:pt x="513945" y="-12510"/>
                    <a:pt x="499657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A5305325-57B5-398E-4294-E24638DEAD3B}"/>
                </a:ext>
              </a:extLst>
            </p:cNvPr>
            <p:cNvSpPr/>
            <p:nvPr/>
          </p:nvSpPr>
          <p:spPr>
            <a:xfrm>
              <a:off x="3291613" y="3036437"/>
              <a:ext cx="529054" cy="1429192"/>
            </a:xfrm>
            <a:custGeom>
              <a:avLst/>
              <a:gdLst>
                <a:gd name="connsiteX0" fmla="*/ 527912 w 529054"/>
                <a:gd name="connsiteY0" fmla="*/ 14738 h 1429192"/>
                <a:gd name="connsiteX1" fmla="*/ 238987 w 529054"/>
                <a:gd name="connsiteY1" fmla="*/ 957713 h 1429192"/>
                <a:gd name="connsiteX2" fmla="*/ 353287 w 529054"/>
                <a:gd name="connsiteY2" fmla="*/ 814838 h 1429192"/>
                <a:gd name="connsiteX3" fmla="*/ 4037 w 529054"/>
                <a:gd name="connsiteY3" fmla="*/ 1418088 h 1429192"/>
                <a:gd name="connsiteX4" fmla="*/ 178662 w 529054"/>
                <a:gd name="connsiteY4" fmla="*/ 1154563 h 1429192"/>
                <a:gd name="connsiteX5" fmla="*/ 413612 w 529054"/>
                <a:gd name="connsiteY5" fmla="*/ 522738 h 1429192"/>
                <a:gd name="connsiteX6" fmla="*/ 277087 w 529054"/>
                <a:gd name="connsiteY6" fmla="*/ 744988 h 1429192"/>
                <a:gd name="connsiteX7" fmla="*/ 416787 w 529054"/>
                <a:gd name="connsiteY7" fmla="*/ 246513 h 1429192"/>
                <a:gd name="connsiteX8" fmla="*/ 343762 w 529054"/>
                <a:gd name="connsiteY8" fmla="*/ 373513 h 1429192"/>
                <a:gd name="connsiteX9" fmla="*/ 527912 w 529054"/>
                <a:gd name="connsiteY9" fmla="*/ 14738 h 142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054" h="1429192">
                  <a:moveTo>
                    <a:pt x="527912" y="14738"/>
                  </a:moveTo>
                  <a:cubicBezTo>
                    <a:pt x="510449" y="112105"/>
                    <a:pt x="268091" y="824363"/>
                    <a:pt x="238987" y="957713"/>
                  </a:cubicBezTo>
                  <a:cubicBezTo>
                    <a:pt x="209883" y="1091063"/>
                    <a:pt x="392445" y="738109"/>
                    <a:pt x="353287" y="814838"/>
                  </a:cubicBezTo>
                  <a:cubicBezTo>
                    <a:pt x="314129" y="891567"/>
                    <a:pt x="33141" y="1361467"/>
                    <a:pt x="4037" y="1418088"/>
                  </a:cubicBezTo>
                  <a:cubicBezTo>
                    <a:pt x="-25067" y="1474709"/>
                    <a:pt x="110399" y="1303788"/>
                    <a:pt x="178662" y="1154563"/>
                  </a:cubicBezTo>
                  <a:cubicBezTo>
                    <a:pt x="246924" y="1005338"/>
                    <a:pt x="397208" y="591001"/>
                    <a:pt x="413612" y="522738"/>
                  </a:cubicBezTo>
                  <a:cubicBezTo>
                    <a:pt x="430016" y="454476"/>
                    <a:pt x="276558" y="791025"/>
                    <a:pt x="277087" y="744988"/>
                  </a:cubicBezTo>
                  <a:cubicBezTo>
                    <a:pt x="277616" y="698951"/>
                    <a:pt x="405674" y="308426"/>
                    <a:pt x="416787" y="246513"/>
                  </a:cubicBezTo>
                  <a:cubicBezTo>
                    <a:pt x="427900" y="184600"/>
                    <a:pt x="330533" y="414259"/>
                    <a:pt x="343762" y="373513"/>
                  </a:cubicBezTo>
                  <a:cubicBezTo>
                    <a:pt x="356991" y="332767"/>
                    <a:pt x="545375" y="-82629"/>
                    <a:pt x="527912" y="14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70DD7BA1-31C1-6C69-AA01-261B6C11805B}"/>
                </a:ext>
              </a:extLst>
            </p:cNvPr>
            <p:cNvSpPr/>
            <p:nvPr/>
          </p:nvSpPr>
          <p:spPr>
            <a:xfrm>
              <a:off x="3224880" y="3968380"/>
              <a:ext cx="715295" cy="1677910"/>
            </a:xfrm>
            <a:custGeom>
              <a:avLst/>
              <a:gdLst>
                <a:gd name="connsiteX0" fmla="*/ 448595 w 715295"/>
                <a:gd name="connsiteY0" fmla="*/ 54345 h 1677910"/>
                <a:gd name="connsiteX1" fmla="*/ 404145 w 715295"/>
                <a:gd name="connsiteY1" fmla="*/ 127370 h 1677910"/>
                <a:gd name="connsiteX2" fmla="*/ 99345 w 715295"/>
                <a:gd name="connsiteY2" fmla="*/ 1006845 h 1677910"/>
                <a:gd name="connsiteX3" fmla="*/ 197770 w 715295"/>
                <a:gd name="connsiteY3" fmla="*/ 927470 h 1677910"/>
                <a:gd name="connsiteX4" fmla="*/ 920 w 715295"/>
                <a:gd name="connsiteY4" fmla="*/ 1667245 h 1677910"/>
                <a:gd name="connsiteX5" fmla="*/ 137445 w 715295"/>
                <a:gd name="connsiteY5" fmla="*/ 1292595 h 1677910"/>
                <a:gd name="connsiteX6" fmla="*/ 435895 w 715295"/>
                <a:gd name="connsiteY6" fmla="*/ 311520 h 1677910"/>
                <a:gd name="connsiteX7" fmla="*/ 229520 w 715295"/>
                <a:gd name="connsiteY7" fmla="*/ 905245 h 1677910"/>
                <a:gd name="connsiteX8" fmla="*/ 715295 w 715295"/>
                <a:gd name="connsiteY8" fmla="*/ 397245 h 1677910"/>
                <a:gd name="connsiteX9" fmla="*/ 229520 w 715295"/>
                <a:gd name="connsiteY9" fmla="*/ 883020 h 1677910"/>
                <a:gd name="connsiteX10" fmla="*/ 327945 w 715295"/>
                <a:gd name="connsiteY10" fmla="*/ 375020 h 1677910"/>
                <a:gd name="connsiteX11" fmla="*/ 235870 w 715295"/>
                <a:gd name="connsiteY11" fmla="*/ 600445 h 1677910"/>
                <a:gd name="connsiteX12" fmla="*/ 448595 w 715295"/>
                <a:gd name="connsiteY12" fmla="*/ 54345 h 167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295" h="1677910">
                  <a:moveTo>
                    <a:pt x="448595" y="54345"/>
                  </a:moveTo>
                  <a:cubicBezTo>
                    <a:pt x="476641" y="-24501"/>
                    <a:pt x="462353" y="-31380"/>
                    <a:pt x="404145" y="127370"/>
                  </a:cubicBezTo>
                  <a:cubicBezTo>
                    <a:pt x="345937" y="286120"/>
                    <a:pt x="133741" y="873495"/>
                    <a:pt x="99345" y="1006845"/>
                  </a:cubicBezTo>
                  <a:cubicBezTo>
                    <a:pt x="64949" y="1140195"/>
                    <a:pt x="214174" y="817403"/>
                    <a:pt x="197770" y="927470"/>
                  </a:cubicBezTo>
                  <a:cubicBezTo>
                    <a:pt x="181366" y="1037537"/>
                    <a:pt x="10974" y="1606391"/>
                    <a:pt x="920" y="1667245"/>
                  </a:cubicBezTo>
                  <a:cubicBezTo>
                    <a:pt x="-9134" y="1728099"/>
                    <a:pt x="64949" y="1518549"/>
                    <a:pt x="137445" y="1292595"/>
                  </a:cubicBezTo>
                  <a:cubicBezTo>
                    <a:pt x="209941" y="1066641"/>
                    <a:pt x="420549" y="376078"/>
                    <a:pt x="435895" y="311520"/>
                  </a:cubicBezTo>
                  <a:cubicBezTo>
                    <a:pt x="451241" y="246962"/>
                    <a:pt x="182953" y="890958"/>
                    <a:pt x="229520" y="905245"/>
                  </a:cubicBezTo>
                  <a:cubicBezTo>
                    <a:pt x="276087" y="919533"/>
                    <a:pt x="715295" y="397245"/>
                    <a:pt x="715295" y="397245"/>
                  </a:cubicBezTo>
                  <a:cubicBezTo>
                    <a:pt x="715295" y="393541"/>
                    <a:pt x="294078" y="886724"/>
                    <a:pt x="229520" y="883020"/>
                  </a:cubicBezTo>
                  <a:cubicBezTo>
                    <a:pt x="164962" y="879316"/>
                    <a:pt x="326887" y="422116"/>
                    <a:pt x="327945" y="375020"/>
                  </a:cubicBezTo>
                  <a:cubicBezTo>
                    <a:pt x="329003" y="327924"/>
                    <a:pt x="221053" y="653362"/>
                    <a:pt x="235870" y="600445"/>
                  </a:cubicBezTo>
                  <a:cubicBezTo>
                    <a:pt x="250687" y="547528"/>
                    <a:pt x="420549" y="133191"/>
                    <a:pt x="448595" y="54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2DDF74D-84CB-6A4E-A5CA-3F21D3E9EC24}"/>
                </a:ext>
              </a:extLst>
            </p:cNvPr>
            <p:cNvSpPr/>
            <p:nvPr/>
          </p:nvSpPr>
          <p:spPr>
            <a:xfrm>
              <a:off x="3852872" y="6277441"/>
              <a:ext cx="714982" cy="1367832"/>
            </a:xfrm>
            <a:custGeom>
              <a:avLst/>
              <a:gdLst>
                <a:gd name="connsiteX0" fmla="*/ 36503 w 714982"/>
                <a:gd name="connsiteY0" fmla="*/ 28109 h 1367832"/>
                <a:gd name="connsiteX1" fmla="*/ 452428 w 714982"/>
                <a:gd name="connsiteY1" fmla="*/ 421809 h 1367832"/>
                <a:gd name="connsiteX2" fmla="*/ 319078 w 714982"/>
                <a:gd name="connsiteY2" fmla="*/ 847259 h 1367832"/>
                <a:gd name="connsiteX3" fmla="*/ 493703 w 714982"/>
                <a:gd name="connsiteY3" fmla="*/ 631359 h 1367832"/>
                <a:gd name="connsiteX4" fmla="*/ 77778 w 714982"/>
                <a:gd name="connsiteY4" fmla="*/ 1355259 h 1367832"/>
                <a:gd name="connsiteX5" fmla="*/ 290503 w 714982"/>
                <a:gd name="connsiteY5" fmla="*/ 1047284 h 1367832"/>
                <a:gd name="connsiteX6" fmla="*/ 712778 w 714982"/>
                <a:gd name="connsiteY6" fmla="*/ 491659 h 1367832"/>
                <a:gd name="connsiteX7" fmla="*/ 458778 w 714982"/>
                <a:gd name="connsiteY7" fmla="*/ 675809 h 1367832"/>
                <a:gd name="connsiteX8" fmla="*/ 509578 w 714982"/>
                <a:gd name="connsiteY8" fmla="*/ 374184 h 1367832"/>
                <a:gd name="connsiteX9" fmla="*/ 74603 w 714982"/>
                <a:gd name="connsiteY9" fmla="*/ 69384 h 1367832"/>
                <a:gd name="connsiteX10" fmla="*/ 36503 w 714982"/>
                <a:gd name="connsiteY10" fmla="*/ 28109 h 136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4982" h="1367832">
                  <a:moveTo>
                    <a:pt x="36503" y="28109"/>
                  </a:moveTo>
                  <a:cubicBezTo>
                    <a:pt x="99474" y="86846"/>
                    <a:pt x="405332" y="285284"/>
                    <a:pt x="452428" y="421809"/>
                  </a:cubicBezTo>
                  <a:cubicBezTo>
                    <a:pt x="499524" y="558334"/>
                    <a:pt x="312199" y="812334"/>
                    <a:pt x="319078" y="847259"/>
                  </a:cubicBezTo>
                  <a:cubicBezTo>
                    <a:pt x="325957" y="882184"/>
                    <a:pt x="533920" y="546692"/>
                    <a:pt x="493703" y="631359"/>
                  </a:cubicBezTo>
                  <a:cubicBezTo>
                    <a:pt x="453486" y="716026"/>
                    <a:pt x="111645" y="1285938"/>
                    <a:pt x="77778" y="1355259"/>
                  </a:cubicBezTo>
                  <a:cubicBezTo>
                    <a:pt x="43911" y="1424580"/>
                    <a:pt x="184670" y="1191217"/>
                    <a:pt x="290503" y="1047284"/>
                  </a:cubicBezTo>
                  <a:cubicBezTo>
                    <a:pt x="396336" y="903351"/>
                    <a:pt x="684732" y="553571"/>
                    <a:pt x="712778" y="491659"/>
                  </a:cubicBezTo>
                  <a:cubicBezTo>
                    <a:pt x="740824" y="429747"/>
                    <a:pt x="492645" y="695388"/>
                    <a:pt x="458778" y="675809"/>
                  </a:cubicBezTo>
                  <a:cubicBezTo>
                    <a:pt x="424911" y="656230"/>
                    <a:pt x="573607" y="475255"/>
                    <a:pt x="509578" y="374184"/>
                  </a:cubicBezTo>
                  <a:cubicBezTo>
                    <a:pt x="445549" y="273113"/>
                    <a:pt x="153449" y="126534"/>
                    <a:pt x="74603" y="69384"/>
                  </a:cubicBezTo>
                  <a:cubicBezTo>
                    <a:pt x="-4243" y="12234"/>
                    <a:pt x="-26468" y="-30628"/>
                    <a:pt x="36503" y="28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780B7B25-EA49-AADB-455E-7945B4CFCE00}"/>
                </a:ext>
              </a:extLst>
            </p:cNvPr>
            <p:cNvSpPr/>
            <p:nvPr/>
          </p:nvSpPr>
          <p:spPr>
            <a:xfrm>
              <a:off x="3476745" y="6364712"/>
              <a:ext cx="1021120" cy="1174813"/>
            </a:xfrm>
            <a:custGeom>
              <a:avLst/>
              <a:gdLst>
                <a:gd name="connsiteX0" fmla="*/ 31630 w 1021120"/>
                <a:gd name="connsiteY0" fmla="*/ 1134638 h 1174813"/>
                <a:gd name="connsiteX1" fmla="*/ 47505 w 1021120"/>
                <a:gd name="connsiteY1" fmla="*/ 1083838 h 1174813"/>
                <a:gd name="connsiteX2" fmla="*/ 342780 w 1021120"/>
                <a:gd name="connsiteY2" fmla="*/ 639338 h 1174813"/>
                <a:gd name="connsiteX3" fmla="*/ 634880 w 1021120"/>
                <a:gd name="connsiteY3" fmla="*/ 582188 h 1174813"/>
                <a:gd name="connsiteX4" fmla="*/ 1019055 w 1021120"/>
                <a:gd name="connsiteY4" fmla="*/ 734588 h 1174813"/>
                <a:gd name="connsiteX5" fmla="*/ 787280 w 1021120"/>
                <a:gd name="connsiteY5" fmla="*/ 563138 h 1174813"/>
                <a:gd name="connsiteX6" fmla="*/ 774580 w 1021120"/>
                <a:gd name="connsiteY6" fmla="*/ 239288 h 1174813"/>
                <a:gd name="connsiteX7" fmla="*/ 463430 w 1021120"/>
                <a:gd name="connsiteY7" fmla="*/ 1163 h 1174813"/>
                <a:gd name="connsiteX8" fmla="*/ 758705 w 1021120"/>
                <a:gd name="connsiteY8" fmla="*/ 337713 h 1174813"/>
                <a:gd name="connsiteX9" fmla="*/ 815855 w 1021120"/>
                <a:gd name="connsiteY9" fmla="*/ 486938 h 1174813"/>
                <a:gd name="connsiteX10" fmla="*/ 574555 w 1021120"/>
                <a:gd name="connsiteY10" fmla="*/ 464713 h 1174813"/>
                <a:gd name="connsiteX11" fmla="*/ 244355 w 1021120"/>
                <a:gd name="connsiteY11" fmla="*/ 118638 h 1174813"/>
                <a:gd name="connsiteX12" fmla="*/ 647580 w 1021120"/>
                <a:gd name="connsiteY12" fmla="*/ 521863 h 1174813"/>
                <a:gd name="connsiteX13" fmla="*/ 355480 w 1021120"/>
                <a:gd name="connsiteY13" fmla="*/ 613938 h 1174813"/>
                <a:gd name="connsiteX14" fmla="*/ 31630 w 1021120"/>
                <a:gd name="connsiteY14" fmla="*/ 1134638 h 117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1120" h="1174813">
                  <a:moveTo>
                    <a:pt x="31630" y="1134638"/>
                  </a:moveTo>
                  <a:cubicBezTo>
                    <a:pt x="-19699" y="1212955"/>
                    <a:pt x="-4353" y="1166388"/>
                    <a:pt x="47505" y="1083838"/>
                  </a:cubicBezTo>
                  <a:cubicBezTo>
                    <a:pt x="99363" y="1001288"/>
                    <a:pt x="244884" y="722946"/>
                    <a:pt x="342780" y="639338"/>
                  </a:cubicBezTo>
                  <a:cubicBezTo>
                    <a:pt x="440676" y="555730"/>
                    <a:pt x="522168" y="566313"/>
                    <a:pt x="634880" y="582188"/>
                  </a:cubicBezTo>
                  <a:cubicBezTo>
                    <a:pt x="747593" y="598063"/>
                    <a:pt x="993655" y="737763"/>
                    <a:pt x="1019055" y="734588"/>
                  </a:cubicBezTo>
                  <a:cubicBezTo>
                    <a:pt x="1044455" y="731413"/>
                    <a:pt x="828026" y="645688"/>
                    <a:pt x="787280" y="563138"/>
                  </a:cubicBezTo>
                  <a:cubicBezTo>
                    <a:pt x="746534" y="480588"/>
                    <a:pt x="828555" y="332950"/>
                    <a:pt x="774580" y="239288"/>
                  </a:cubicBezTo>
                  <a:cubicBezTo>
                    <a:pt x="720605" y="145626"/>
                    <a:pt x="466076" y="-15241"/>
                    <a:pt x="463430" y="1163"/>
                  </a:cubicBezTo>
                  <a:cubicBezTo>
                    <a:pt x="460784" y="17567"/>
                    <a:pt x="699968" y="256750"/>
                    <a:pt x="758705" y="337713"/>
                  </a:cubicBezTo>
                  <a:cubicBezTo>
                    <a:pt x="817443" y="418675"/>
                    <a:pt x="846547" y="465771"/>
                    <a:pt x="815855" y="486938"/>
                  </a:cubicBezTo>
                  <a:cubicBezTo>
                    <a:pt x="785163" y="508105"/>
                    <a:pt x="669805" y="526096"/>
                    <a:pt x="574555" y="464713"/>
                  </a:cubicBezTo>
                  <a:cubicBezTo>
                    <a:pt x="479305" y="403330"/>
                    <a:pt x="232184" y="109113"/>
                    <a:pt x="244355" y="118638"/>
                  </a:cubicBezTo>
                  <a:cubicBezTo>
                    <a:pt x="256526" y="128163"/>
                    <a:pt x="629059" y="439313"/>
                    <a:pt x="647580" y="521863"/>
                  </a:cubicBezTo>
                  <a:cubicBezTo>
                    <a:pt x="666101" y="604413"/>
                    <a:pt x="454963" y="516571"/>
                    <a:pt x="355480" y="613938"/>
                  </a:cubicBezTo>
                  <a:cubicBezTo>
                    <a:pt x="255997" y="711305"/>
                    <a:pt x="82959" y="1056321"/>
                    <a:pt x="31630" y="1134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84837DEA-F0E0-0709-8D69-CFDA377EB6BA}"/>
                </a:ext>
              </a:extLst>
            </p:cNvPr>
            <p:cNvSpPr/>
            <p:nvPr/>
          </p:nvSpPr>
          <p:spPr>
            <a:xfrm>
              <a:off x="3625829" y="7151898"/>
              <a:ext cx="596947" cy="1252558"/>
            </a:xfrm>
            <a:custGeom>
              <a:avLst/>
              <a:gdLst>
                <a:gd name="connsiteX0" fmla="*/ 596921 w 596947"/>
                <a:gd name="connsiteY0" fmla="*/ 1377 h 1252558"/>
                <a:gd name="connsiteX1" fmla="*/ 19071 w 596947"/>
                <a:gd name="connsiteY1" fmla="*/ 585577 h 1252558"/>
                <a:gd name="connsiteX2" fmla="*/ 161946 w 596947"/>
                <a:gd name="connsiteY2" fmla="*/ 772902 h 1252558"/>
                <a:gd name="connsiteX3" fmla="*/ 82571 w 596947"/>
                <a:gd name="connsiteY3" fmla="*/ 785602 h 1252558"/>
                <a:gd name="connsiteX4" fmla="*/ 234971 w 596947"/>
                <a:gd name="connsiteY4" fmla="*/ 966577 h 1252558"/>
                <a:gd name="connsiteX5" fmla="*/ 460396 w 596947"/>
                <a:gd name="connsiteY5" fmla="*/ 1252327 h 1252558"/>
                <a:gd name="connsiteX6" fmla="*/ 263546 w 596947"/>
                <a:gd name="connsiteY6" fmla="*/ 1007852 h 1252558"/>
                <a:gd name="connsiteX7" fmla="*/ 21 w 596947"/>
                <a:gd name="connsiteY7" fmla="*/ 630027 h 1252558"/>
                <a:gd name="connsiteX8" fmla="*/ 247671 w 596947"/>
                <a:gd name="connsiteY8" fmla="*/ 331577 h 1252558"/>
                <a:gd name="connsiteX9" fmla="*/ 44471 w 596947"/>
                <a:gd name="connsiteY9" fmla="*/ 420477 h 1252558"/>
                <a:gd name="connsiteX10" fmla="*/ 596921 w 596947"/>
                <a:gd name="connsiteY10" fmla="*/ 1377 h 12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947" h="1252558">
                  <a:moveTo>
                    <a:pt x="596921" y="1377"/>
                  </a:moveTo>
                  <a:cubicBezTo>
                    <a:pt x="592688" y="28894"/>
                    <a:pt x="91567" y="456989"/>
                    <a:pt x="19071" y="585577"/>
                  </a:cubicBezTo>
                  <a:cubicBezTo>
                    <a:pt x="-53425" y="714165"/>
                    <a:pt x="151363" y="739565"/>
                    <a:pt x="161946" y="772902"/>
                  </a:cubicBezTo>
                  <a:cubicBezTo>
                    <a:pt x="172529" y="806240"/>
                    <a:pt x="70400" y="753323"/>
                    <a:pt x="82571" y="785602"/>
                  </a:cubicBezTo>
                  <a:cubicBezTo>
                    <a:pt x="94742" y="817881"/>
                    <a:pt x="172000" y="888790"/>
                    <a:pt x="234971" y="966577"/>
                  </a:cubicBezTo>
                  <a:cubicBezTo>
                    <a:pt x="297942" y="1044364"/>
                    <a:pt x="455634" y="1245448"/>
                    <a:pt x="460396" y="1252327"/>
                  </a:cubicBezTo>
                  <a:cubicBezTo>
                    <a:pt x="465158" y="1259206"/>
                    <a:pt x="340275" y="1111569"/>
                    <a:pt x="263546" y="1007852"/>
                  </a:cubicBezTo>
                  <a:cubicBezTo>
                    <a:pt x="186817" y="904135"/>
                    <a:pt x="2667" y="742739"/>
                    <a:pt x="21" y="630027"/>
                  </a:cubicBezTo>
                  <a:cubicBezTo>
                    <a:pt x="-2625" y="517315"/>
                    <a:pt x="240263" y="366502"/>
                    <a:pt x="247671" y="331577"/>
                  </a:cubicBezTo>
                  <a:cubicBezTo>
                    <a:pt x="255079" y="296652"/>
                    <a:pt x="-12679" y="473923"/>
                    <a:pt x="44471" y="420477"/>
                  </a:cubicBezTo>
                  <a:cubicBezTo>
                    <a:pt x="101621" y="367031"/>
                    <a:pt x="601154" y="-26140"/>
                    <a:pt x="596921" y="1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37C25B39-A4E5-EFF5-ABFE-3F1F1C405465}"/>
                </a:ext>
              </a:extLst>
            </p:cNvPr>
            <p:cNvSpPr/>
            <p:nvPr/>
          </p:nvSpPr>
          <p:spPr>
            <a:xfrm>
              <a:off x="3892591" y="7543121"/>
              <a:ext cx="1074213" cy="1053245"/>
            </a:xfrm>
            <a:custGeom>
              <a:avLst/>
              <a:gdLst>
                <a:gd name="connsiteX0" fmla="*/ 3134 w 1074213"/>
                <a:gd name="connsiteY0" fmla="*/ 35604 h 1053245"/>
                <a:gd name="connsiteX1" fmla="*/ 482559 w 1074213"/>
                <a:gd name="connsiteY1" fmla="*/ 61004 h 1053245"/>
                <a:gd name="connsiteX2" fmla="*/ 834984 w 1074213"/>
                <a:gd name="connsiteY2" fmla="*/ 232454 h 1053245"/>
                <a:gd name="connsiteX3" fmla="*/ 901659 w 1074213"/>
                <a:gd name="connsiteY3" fmla="*/ 524554 h 1053245"/>
                <a:gd name="connsiteX4" fmla="*/ 863559 w 1074213"/>
                <a:gd name="connsiteY4" fmla="*/ 254679 h 1053245"/>
                <a:gd name="connsiteX5" fmla="*/ 1069934 w 1074213"/>
                <a:gd name="connsiteY5" fmla="*/ 569004 h 1053245"/>
                <a:gd name="connsiteX6" fmla="*/ 746084 w 1074213"/>
                <a:gd name="connsiteY6" fmla="*/ 1051604 h 1053245"/>
                <a:gd name="connsiteX7" fmla="*/ 981034 w 1074213"/>
                <a:gd name="connsiteY7" fmla="*/ 718229 h 1053245"/>
                <a:gd name="connsiteX8" fmla="*/ 1015959 w 1074213"/>
                <a:gd name="connsiteY8" fmla="*/ 489629 h 1053245"/>
                <a:gd name="connsiteX9" fmla="*/ 955634 w 1074213"/>
                <a:gd name="connsiteY9" fmla="*/ 270554 h 1053245"/>
                <a:gd name="connsiteX10" fmla="*/ 1019134 w 1074213"/>
                <a:gd name="connsiteY10" fmla="*/ 299129 h 1053245"/>
                <a:gd name="connsiteX11" fmla="*/ 809584 w 1074213"/>
                <a:gd name="connsiteY11" fmla="*/ 146729 h 1053245"/>
                <a:gd name="connsiteX12" fmla="*/ 1073109 w 1074213"/>
                <a:gd name="connsiteY12" fmla="*/ 679 h 1053245"/>
                <a:gd name="connsiteX13" fmla="*/ 685759 w 1074213"/>
                <a:gd name="connsiteY13" fmla="*/ 89579 h 1053245"/>
                <a:gd name="connsiteX14" fmla="*/ 295234 w 1074213"/>
                <a:gd name="connsiteY14" fmla="*/ 29254 h 1053245"/>
                <a:gd name="connsiteX15" fmla="*/ 3134 w 1074213"/>
                <a:gd name="connsiteY15" fmla="*/ 35604 h 105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4213" h="1053245">
                  <a:moveTo>
                    <a:pt x="3134" y="35604"/>
                  </a:moveTo>
                  <a:cubicBezTo>
                    <a:pt x="34355" y="40896"/>
                    <a:pt x="343917" y="28196"/>
                    <a:pt x="482559" y="61004"/>
                  </a:cubicBezTo>
                  <a:cubicBezTo>
                    <a:pt x="621201" y="93812"/>
                    <a:pt x="765134" y="155196"/>
                    <a:pt x="834984" y="232454"/>
                  </a:cubicBezTo>
                  <a:cubicBezTo>
                    <a:pt x="904834" y="309712"/>
                    <a:pt x="896897" y="520850"/>
                    <a:pt x="901659" y="524554"/>
                  </a:cubicBezTo>
                  <a:cubicBezTo>
                    <a:pt x="906421" y="528258"/>
                    <a:pt x="835513" y="247271"/>
                    <a:pt x="863559" y="254679"/>
                  </a:cubicBezTo>
                  <a:cubicBezTo>
                    <a:pt x="891605" y="262087"/>
                    <a:pt x="1089513" y="436183"/>
                    <a:pt x="1069934" y="569004"/>
                  </a:cubicBezTo>
                  <a:cubicBezTo>
                    <a:pt x="1050355" y="701825"/>
                    <a:pt x="760901" y="1026733"/>
                    <a:pt x="746084" y="1051604"/>
                  </a:cubicBezTo>
                  <a:cubicBezTo>
                    <a:pt x="731267" y="1076475"/>
                    <a:pt x="936055" y="811891"/>
                    <a:pt x="981034" y="718229"/>
                  </a:cubicBezTo>
                  <a:cubicBezTo>
                    <a:pt x="1026013" y="624567"/>
                    <a:pt x="1020192" y="564241"/>
                    <a:pt x="1015959" y="489629"/>
                  </a:cubicBezTo>
                  <a:cubicBezTo>
                    <a:pt x="1011726" y="415017"/>
                    <a:pt x="955105" y="302304"/>
                    <a:pt x="955634" y="270554"/>
                  </a:cubicBezTo>
                  <a:cubicBezTo>
                    <a:pt x="956163" y="238804"/>
                    <a:pt x="1043476" y="319766"/>
                    <a:pt x="1019134" y="299129"/>
                  </a:cubicBezTo>
                  <a:cubicBezTo>
                    <a:pt x="994792" y="278492"/>
                    <a:pt x="800588" y="196471"/>
                    <a:pt x="809584" y="146729"/>
                  </a:cubicBezTo>
                  <a:cubicBezTo>
                    <a:pt x="818580" y="96987"/>
                    <a:pt x="1093746" y="10204"/>
                    <a:pt x="1073109" y="679"/>
                  </a:cubicBezTo>
                  <a:cubicBezTo>
                    <a:pt x="1052472" y="-8846"/>
                    <a:pt x="815405" y="84817"/>
                    <a:pt x="685759" y="89579"/>
                  </a:cubicBezTo>
                  <a:cubicBezTo>
                    <a:pt x="556113" y="94341"/>
                    <a:pt x="409005" y="39308"/>
                    <a:pt x="295234" y="29254"/>
                  </a:cubicBezTo>
                  <a:cubicBezTo>
                    <a:pt x="181463" y="19200"/>
                    <a:pt x="-28087" y="30312"/>
                    <a:pt x="3134" y="35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265A01B3-5480-D9F9-6B22-DE2115A82D79}"/>
                </a:ext>
              </a:extLst>
            </p:cNvPr>
            <p:cNvSpPr/>
            <p:nvPr/>
          </p:nvSpPr>
          <p:spPr>
            <a:xfrm>
              <a:off x="3964542" y="7248510"/>
              <a:ext cx="789963" cy="1430349"/>
            </a:xfrm>
            <a:custGeom>
              <a:avLst/>
              <a:gdLst>
                <a:gd name="connsiteX0" fmla="*/ 131208 w 789963"/>
                <a:gd name="connsiteY0" fmla="*/ 15 h 1430349"/>
                <a:gd name="connsiteX1" fmla="*/ 258208 w 789963"/>
                <a:gd name="connsiteY1" fmla="*/ 600090 h 1430349"/>
                <a:gd name="connsiteX2" fmla="*/ 540783 w 789963"/>
                <a:gd name="connsiteY2" fmla="*/ 698515 h 1430349"/>
                <a:gd name="connsiteX3" fmla="*/ 451883 w 789963"/>
                <a:gd name="connsiteY3" fmla="*/ 593740 h 1430349"/>
                <a:gd name="connsiteX4" fmla="*/ 734458 w 789963"/>
                <a:gd name="connsiteY4" fmla="*/ 822340 h 1430349"/>
                <a:gd name="connsiteX5" fmla="*/ 775733 w 789963"/>
                <a:gd name="connsiteY5" fmla="*/ 904890 h 1430349"/>
                <a:gd name="connsiteX6" fmla="*/ 559833 w 789963"/>
                <a:gd name="connsiteY6" fmla="*/ 1425590 h 1430349"/>
                <a:gd name="connsiteX7" fmla="*/ 670958 w 789963"/>
                <a:gd name="connsiteY7" fmla="*/ 1143015 h 1430349"/>
                <a:gd name="connsiteX8" fmla="*/ 756683 w 789963"/>
                <a:gd name="connsiteY8" fmla="*/ 803290 h 1430349"/>
                <a:gd name="connsiteX9" fmla="*/ 496333 w 789963"/>
                <a:gd name="connsiteY9" fmla="*/ 730265 h 1430349"/>
                <a:gd name="connsiteX10" fmla="*/ 83583 w 789963"/>
                <a:gd name="connsiteY10" fmla="*/ 495315 h 1430349"/>
                <a:gd name="connsiteX11" fmla="*/ 239158 w 789963"/>
                <a:gd name="connsiteY11" fmla="*/ 555640 h 1430349"/>
                <a:gd name="connsiteX12" fmla="*/ 96283 w 789963"/>
                <a:gd name="connsiteY12" fmla="*/ 247665 h 1430349"/>
                <a:gd name="connsiteX13" fmla="*/ 1033 w 789963"/>
                <a:gd name="connsiteY13" fmla="*/ 619140 h 1430349"/>
                <a:gd name="connsiteX14" fmla="*/ 131208 w 789963"/>
                <a:gd name="connsiteY14" fmla="*/ 15 h 14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963" h="1430349">
                  <a:moveTo>
                    <a:pt x="131208" y="15"/>
                  </a:moveTo>
                  <a:cubicBezTo>
                    <a:pt x="174070" y="-3160"/>
                    <a:pt x="189946" y="483673"/>
                    <a:pt x="258208" y="600090"/>
                  </a:cubicBezTo>
                  <a:cubicBezTo>
                    <a:pt x="326470" y="716507"/>
                    <a:pt x="508504" y="699573"/>
                    <a:pt x="540783" y="698515"/>
                  </a:cubicBezTo>
                  <a:cubicBezTo>
                    <a:pt x="573062" y="697457"/>
                    <a:pt x="419604" y="573103"/>
                    <a:pt x="451883" y="593740"/>
                  </a:cubicBezTo>
                  <a:cubicBezTo>
                    <a:pt x="484162" y="614378"/>
                    <a:pt x="680483" y="770482"/>
                    <a:pt x="734458" y="822340"/>
                  </a:cubicBezTo>
                  <a:cubicBezTo>
                    <a:pt x="788433" y="874198"/>
                    <a:pt x="804837" y="804348"/>
                    <a:pt x="775733" y="904890"/>
                  </a:cubicBezTo>
                  <a:cubicBezTo>
                    <a:pt x="746629" y="1005432"/>
                    <a:pt x="577296" y="1385903"/>
                    <a:pt x="559833" y="1425590"/>
                  </a:cubicBezTo>
                  <a:cubicBezTo>
                    <a:pt x="542371" y="1465278"/>
                    <a:pt x="638150" y="1246732"/>
                    <a:pt x="670958" y="1143015"/>
                  </a:cubicBezTo>
                  <a:cubicBezTo>
                    <a:pt x="703766" y="1039298"/>
                    <a:pt x="785787" y="872082"/>
                    <a:pt x="756683" y="803290"/>
                  </a:cubicBezTo>
                  <a:cubicBezTo>
                    <a:pt x="727579" y="734498"/>
                    <a:pt x="608516" y="781594"/>
                    <a:pt x="496333" y="730265"/>
                  </a:cubicBezTo>
                  <a:cubicBezTo>
                    <a:pt x="384150" y="678936"/>
                    <a:pt x="126445" y="524419"/>
                    <a:pt x="83583" y="495315"/>
                  </a:cubicBezTo>
                  <a:cubicBezTo>
                    <a:pt x="40721" y="466211"/>
                    <a:pt x="237041" y="596915"/>
                    <a:pt x="239158" y="555640"/>
                  </a:cubicBezTo>
                  <a:cubicBezTo>
                    <a:pt x="241275" y="514365"/>
                    <a:pt x="135971" y="237082"/>
                    <a:pt x="96283" y="247665"/>
                  </a:cubicBezTo>
                  <a:cubicBezTo>
                    <a:pt x="56595" y="258248"/>
                    <a:pt x="-9021" y="654065"/>
                    <a:pt x="1033" y="619140"/>
                  </a:cubicBezTo>
                  <a:cubicBezTo>
                    <a:pt x="11087" y="584215"/>
                    <a:pt x="88346" y="3190"/>
                    <a:pt x="131208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8CE6B1BD-0D4A-331F-CB88-D2500232358D}"/>
                </a:ext>
              </a:extLst>
            </p:cNvPr>
            <p:cNvSpPr/>
            <p:nvPr/>
          </p:nvSpPr>
          <p:spPr>
            <a:xfrm>
              <a:off x="4367232" y="6165656"/>
              <a:ext cx="535513" cy="1286146"/>
            </a:xfrm>
            <a:custGeom>
              <a:avLst/>
              <a:gdLst>
                <a:gd name="connsiteX0" fmla="*/ 7918 w 535513"/>
                <a:gd name="connsiteY0" fmla="*/ 12894 h 1286146"/>
                <a:gd name="connsiteX1" fmla="*/ 115868 w 535513"/>
                <a:gd name="connsiteY1" fmla="*/ 127194 h 1286146"/>
                <a:gd name="connsiteX2" fmla="*/ 474643 w 535513"/>
                <a:gd name="connsiteY2" fmla="*/ 590744 h 1286146"/>
                <a:gd name="connsiteX3" fmla="*/ 392093 w 535513"/>
                <a:gd name="connsiteY3" fmla="*/ 895544 h 1286146"/>
                <a:gd name="connsiteX4" fmla="*/ 436543 w 535513"/>
                <a:gd name="connsiteY4" fmla="*/ 917769 h 1286146"/>
                <a:gd name="connsiteX5" fmla="*/ 33318 w 535513"/>
                <a:gd name="connsiteY5" fmla="*/ 1282894 h 1286146"/>
                <a:gd name="connsiteX6" fmla="*/ 306368 w 535513"/>
                <a:gd name="connsiteY6" fmla="*/ 1105094 h 1286146"/>
                <a:gd name="connsiteX7" fmla="*/ 188893 w 535513"/>
                <a:gd name="connsiteY7" fmla="*/ 1251144 h 1286146"/>
                <a:gd name="connsiteX8" fmla="*/ 528618 w 535513"/>
                <a:gd name="connsiteY8" fmla="*/ 857444 h 1286146"/>
                <a:gd name="connsiteX9" fmla="*/ 407968 w 535513"/>
                <a:gd name="connsiteY9" fmla="*/ 622494 h 1286146"/>
                <a:gd name="connsiteX10" fmla="*/ 296843 w 535513"/>
                <a:gd name="connsiteY10" fmla="*/ 368494 h 1286146"/>
                <a:gd name="connsiteX11" fmla="*/ 7918 w 535513"/>
                <a:gd name="connsiteY11" fmla="*/ 12894 h 128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513" h="1286146">
                  <a:moveTo>
                    <a:pt x="7918" y="12894"/>
                  </a:moveTo>
                  <a:cubicBezTo>
                    <a:pt x="-22244" y="-27323"/>
                    <a:pt x="38081" y="30886"/>
                    <a:pt x="115868" y="127194"/>
                  </a:cubicBezTo>
                  <a:cubicBezTo>
                    <a:pt x="193655" y="223502"/>
                    <a:pt x="428606" y="462686"/>
                    <a:pt x="474643" y="590744"/>
                  </a:cubicBezTo>
                  <a:cubicBezTo>
                    <a:pt x="520681" y="718802"/>
                    <a:pt x="398443" y="841040"/>
                    <a:pt x="392093" y="895544"/>
                  </a:cubicBezTo>
                  <a:cubicBezTo>
                    <a:pt x="385743" y="950048"/>
                    <a:pt x="496339" y="853211"/>
                    <a:pt x="436543" y="917769"/>
                  </a:cubicBezTo>
                  <a:cubicBezTo>
                    <a:pt x="376747" y="982327"/>
                    <a:pt x="55014" y="1251673"/>
                    <a:pt x="33318" y="1282894"/>
                  </a:cubicBezTo>
                  <a:cubicBezTo>
                    <a:pt x="11622" y="1314115"/>
                    <a:pt x="280439" y="1110386"/>
                    <a:pt x="306368" y="1105094"/>
                  </a:cubicBezTo>
                  <a:cubicBezTo>
                    <a:pt x="332297" y="1099802"/>
                    <a:pt x="151851" y="1292419"/>
                    <a:pt x="188893" y="1251144"/>
                  </a:cubicBezTo>
                  <a:cubicBezTo>
                    <a:pt x="225935" y="1209869"/>
                    <a:pt x="492106" y="962219"/>
                    <a:pt x="528618" y="857444"/>
                  </a:cubicBezTo>
                  <a:cubicBezTo>
                    <a:pt x="565130" y="752669"/>
                    <a:pt x="446597" y="703986"/>
                    <a:pt x="407968" y="622494"/>
                  </a:cubicBezTo>
                  <a:cubicBezTo>
                    <a:pt x="369339" y="541002"/>
                    <a:pt x="362989" y="467448"/>
                    <a:pt x="296843" y="368494"/>
                  </a:cubicBezTo>
                  <a:cubicBezTo>
                    <a:pt x="230697" y="269540"/>
                    <a:pt x="38080" y="53111"/>
                    <a:pt x="7918" y="12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A8D95C2F-6A39-CD03-4CDA-9331067E4E66}"/>
                </a:ext>
              </a:extLst>
            </p:cNvPr>
            <p:cNvSpPr/>
            <p:nvPr/>
          </p:nvSpPr>
          <p:spPr>
            <a:xfrm>
              <a:off x="4101671" y="2571300"/>
              <a:ext cx="144075" cy="869493"/>
            </a:xfrm>
            <a:custGeom>
              <a:avLst/>
              <a:gdLst>
                <a:gd name="connsiteX0" fmla="*/ 429 w 144075"/>
                <a:gd name="connsiteY0" fmla="*/ 3625 h 869493"/>
                <a:gd name="connsiteX1" fmla="*/ 98854 w 144075"/>
                <a:gd name="connsiteY1" fmla="*/ 578300 h 869493"/>
                <a:gd name="connsiteX2" fmla="*/ 108379 w 144075"/>
                <a:gd name="connsiteY2" fmla="*/ 514800 h 869493"/>
                <a:gd name="connsiteX3" fmla="*/ 143304 w 144075"/>
                <a:gd name="connsiteY3" fmla="*/ 860875 h 869493"/>
                <a:gd name="connsiteX4" fmla="*/ 127429 w 144075"/>
                <a:gd name="connsiteY4" fmla="*/ 721175 h 869493"/>
                <a:gd name="connsiteX5" fmla="*/ 70279 w 144075"/>
                <a:gd name="connsiteY5" fmla="*/ 254450 h 869493"/>
                <a:gd name="connsiteX6" fmla="*/ 63929 w 144075"/>
                <a:gd name="connsiteY6" fmla="*/ 330650 h 869493"/>
                <a:gd name="connsiteX7" fmla="*/ 429 w 144075"/>
                <a:gd name="connsiteY7" fmla="*/ 3625 h 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75" h="869493">
                  <a:moveTo>
                    <a:pt x="429" y="3625"/>
                  </a:moveTo>
                  <a:cubicBezTo>
                    <a:pt x="6250" y="44900"/>
                    <a:pt x="80862" y="493104"/>
                    <a:pt x="98854" y="578300"/>
                  </a:cubicBezTo>
                  <a:cubicBezTo>
                    <a:pt x="116846" y="663496"/>
                    <a:pt x="100971" y="467704"/>
                    <a:pt x="108379" y="514800"/>
                  </a:cubicBezTo>
                  <a:cubicBezTo>
                    <a:pt x="115787" y="561896"/>
                    <a:pt x="140129" y="826479"/>
                    <a:pt x="143304" y="860875"/>
                  </a:cubicBezTo>
                  <a:cubicBezTo>
                    <a:pt x="146479" y="895271"/>
                    <a:pt x="139600" y="822246"/>
                    <a:pt x="127429" y="721175"/>
                  </a:cubicBezTo>
                  <a:cubicBezTo>
                    <a:pt x="115258" y="620104"/>
                    <a:pt x="80862" y="319537"/>
                    <a:pt x="70279" y="254450"/>
                  </a:cubicBezTo>
                  <a:cubicBezTo>
                    <a:pt x="59696" y="189363"/>
                    <a:pt x="78216" y="375100"/>
                    <a:pt x="63929" y="330650"/>
                  </a:cubicBezTo>
                  <a:cubicBezTo>
                    <a:pt x="49642" y="286200"/>
                    <a:pt x="-5392" y="-37650"/>
                    <a:pt x="429" y="362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E648E17D-0C7E-5918-A9A8-538B0E356164}"/>
                </a:ext>
              </a:extLst>
            </p:cNvPr>
            <p:cNvSpPr/>
            <p:nvPr/>
          </p:nvSpPr>
          <p:spPr>
            <a:xfrm>
              <a:off x="5331557" y="2379105"/>
              <a:ext cx="367000" cy="864332"/>
            </a:xfrm>
            <a:custGeom>
              <a:avLst/>
              <a:gdLst>
                <a:gd name="connsiteX0" fmla="*/ 342168 w 367000"/>
                <a:gd name="connsiteY0" fmla="*/ 2145 h 864332"/>
                <a:gd name="connsiteX1" fmla="*/ 234218 w 367000"/>
                <a:gd name="connsiteY1" fmla="*/ 325995 h 864332"/>
                <a:gd name="connsiteX2" fmla="*/ 250093 w 367000"/>
                <a:gd name="connsiteY2" fmla="*/ 281545 h 864332"/>
                <a:gd name="connsiteX3" fmla="*/ 170718 w 367000"/>
                <a:gd name="connsiteY3" fmla="*/ 446645 h 864332"/>
                <a:gd name="connsiteX4" fmla="*/ 91343 w 367000"/>
                <a:gd name="connsiteY4" fmla="*/ 630795 h 864332"/>
                <a:gd name="connsiteX5" fmla="*/ 72293 w 367000"/>
                <a:gd name="connsiteY5" fmla="*/ 602220 h 864332"/>
                <a:gd name="connsiteX6" fmla="*/ 24668 w 367000"/>
                <a:gd name="connsiteY6" fmla="*/ 853045 h 864332"/>
                <a:gd name="connsiteX7" fmla="*/ 27843 w 367000"/>
                <a:gd name="connsiteY7" fmla="*/ 773670 h 864332"/>
                <a:gd name="connsiteX8" fmla="*/ 364393 w 367000"/>
                <a:gd name="connsiteY8" fmla="*/ 357745 h 864332"/>
                <a:gd name="connsiteX9" fmla="*/ 186593 w 367000"/>
                <a:gd name="connsiteY9" fmla="*/ 576820 h 864332"/>
                <a:gd name="connsiteX10" fmla="*/ 237393 w 367000"/>
                <a:gd name="connsiteY10" fmla="*/ 373620 h 864332"/>
                <a:gd name="connsiteX11" fmla="*/ 173893 w 367000"/>
                <a:gd name="connsiteY11" fmla="*/ 510145 h 864332"/>
                <a:gd name="connsiteX12" fmla="*/ 342168 w 367000"/>
                <a:gd name="connsiteY12" fmla="*/ 2145 h 8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000" h="864332">
                  <a:moveTo>
                    <a:pt x="342168" y="2145"/>
                  </a:moveTo>
                  <a:cubicBezTo>
                    <a:pt x="352222" y="-28547"/>
                    <a:pt x="249564" y="279428"/>
                    <a:pt x="234218" y="325995"/>
                  </a:cubicBezTo>
                  <a:cubicBezTo>
                    <a:pt x="218872" y="372562"/>
                    <a:pt x="260676" y="261437"/>
                    <a:pt x="250093" y="281545"/>
                  </a:cubicBezTo>
                  <a:cubicBezTo>
                    <a:pt x="239510" y="301653"/>
                    <a:pt x="197176" y="388437"/>
                    <a:pt x="170718" y="446645"/>
                  </a:cubicBezTo>
                  <a:cubicBezTo>
                    <a:pt x="144260" y="504853"/>
                    <a:pt x="107747" y="604866"/>
                    <a:pt x="91343" y="630795"/>
                  </a:cubicBezTo>
                  <a:cubicBezTo>
                    <a:pt x="74939" y="656724"/>
                    <a:pt x="83405" y="565178"/>
                    <a:pt x="72293" y="602220"/>
                  </a:cubicBezTo>
                  <a:cubicBezTo>
                    <a:pt x="61181" y="639262"/>
                    <a:pt x="32076" y="824470"/>
                    <a:pt x="24668" y="853045"/>
                  </a:cubicBezTo>
                  <a:cubicBezTo>
                    <a:pt x="17260" y="881620"/>
                    <a:pt x="-28778" y="856220"/>
                    <a:pt x="27843" y="773670"/>
                  </a:cubicBezTo>
                  <a:cubicBezTo>
                    <a:pt x="84464" y="691120"/>
                    <a:pt x="364393" y="357745"/>
                    <a:pt x="364393" y="357745"/>
                  </a:cubicBezTo>
                  <a:cubicBezTo>
                    <a:pt x="390851" y="324937"/>
                    <a:pt x="207760" y="574174"/>
                    <a:pt x="186593" y="576820"/>
                  </a:cubicBezTo>
                  <a:cubicBezTo>
                    <a:pt x="165426" y="579466"/>
                    <a:pt x="239510" y="384732"/>
                    <a:pt x="237393" y="373620"/>
                  </a:cubicBezTo>
                  <a:cubicBezTo>
                    <a:pt x="235276" y="362508"/>
                    <a:pt x="156431" y="567824"/>
                    <a:pt x="173893" y="510145"/>
                  </a:cubicBezTo>
                  <a:cubicBezTo>
                    <a:pt x="191355" y="452466"/>
                    <a:pt x="332114" y="32837"/>
                    <a:pt x="342168" y="214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A47090D-CE22-4CD1-A06A-AD7BB3DED7E5}"/>
                </a:ext>
              </a:extLst>
            </p:cNvPr>
            <p:cNvSpPr/>
            <p:nvPr/>
          </p:nvSpPr>
          <p:spPr>
            <a:xfrm>
              <a:off x="4232257" y="3292461"/>
              <a:ext cx="555676" cy="532086"/>
            </a:xfrm>
            <a:custGeom>
              <a:avLst/>
              <a:gdLst>
                <a:gd name="connsiteX0" fmla="*/ 18 w 555676"/>
                <a:gd name="connsiteY0" fmla="*/ 14 h 532086"/>
                <a:gd name="connsiteX1" fmla="*/ 219093 w 555676"/>
                <a:gd name="connsiteY1" fmla="*/ 355614 h 532086"/>
                <a:gd name="connsiteX2" fmla="*/ 228618 w 555676"/>
                <a:gd name="connsiteY2" fmla="*/ 352439 h 532086"/>
                <a:gd name="connsiteX3" fmla="*/ 285768 w 555676"/>
                <a:gd name="connsiteY3" fmla="*/ 387364 h 532086"/>
                <a:gd name="connsiteX4" fmla="*/ 254018 w 555676"/>
                <a:gd name="connsiteY4" fmla="*/ 530239 h 532086"/>
                <a:gd name="connsiteX5" fmla="*/ 288943 w 555676"/>
                <a:gd name="connsiteY5" fmla="*/ 463564 h 532086"/>
                <a:gd name="connsiteX6" fmla="*/ 346093 w 555676"/>
                <a:gd name="connsiteY6" fmla="*/ 390539 h 532086"/>
                <a:gd name="connsiteX7" fmla="*/ 555643 w 555676"/>
                <a:gd name="connsiteY7" fmla="*/ 352439 h 532086"/>
                <a:gd name="connsiteX8" fmla="*/ 361968 w 555676"/>
                <a:gd name="connsiteY8" fmla="*/ 377839 h 532086"/>
                <a:gd name="connsiteX9" fmla="*/ 311168 w 555676"/>
                <a:gd name="connsiteY9" fmla="*/ 374664 h 532086"/>
                <a:gd name="connsiteX10" fmla="*/ 212743 w 555676"/>
                <a:gd name="connsiteY10" fmla="*/ 266714 h 532086"/>
                <a:gd name="connsiteX11" fmla="*/ 263543 w 555676"/>
                <a:gd name="connsiteY11" fmla="*/ 342914 h 532086"/>
                <a:gd name="connsiteX12" fmla="*/ 234968 w 555676"/>
                <a:gd name="connsiteY12" fmla="*/ 342914 h 532086"/>
                <a:gd name="connsiteX13" fmla="*/ 241318 w 555676"/>
                <a:gd name="connsiteY13" fmla="*/ 441339 h 532086"/>
                <a:gd name="connsiteX14" fmla="*/ 161943 w 555676"/>
                <a:gd name="connsiteY14" fmla="*/ 311164 h 532086"/>
                <a:gd name="connsiteX15" fmla="*/ 206393 w 555676"/>
                <a:gd name="connsiteY15" fmla="*/ 371489 h 532086"/>
                <a:gd name="connsiteX16" fmla="*/ 18 w 555676"/>
                <a:gd name="connsiteY16" fmla="*/ 14 h 53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5676" h="532086">
                  <a:moveTo>
                    <a:pt x="18" y="14"/>
                  </a:moveTo>
                  <a:cubicBezTo>
                    <a:pt x="2135" y="-2632"/>
                    <a:pt x="219093" y="355614"/>
                    <a:pt x="219093" y="355614"/>
                  </a:cubicBezTo>
                  <a:cubicBezTo>
                    <a:pt x="257193" y="414352"/>
                    <a:pt x="217506" y="347147"/>
                    <a:pt x="228618" y="352439"/>
                  </a:cubicBezTo>
                  <a:cubicBezTo>
                    <a:pt x="239731" y="357731"/>
                    <a:pt x="281535" y="357731"/>
                    <a:pt x="285768" y="387364"/>
                  </a:cubicBezTo>
                  <a:cubicBezTo>
                    <a:pt x="290001" y="416997"/>
                    <a:pt x="253489" y="517539"/>
                    <a:pt x="254018" y="530239"/>
                  </a:cubicBezTo>
                  <a:cubicBezTo>
                    <a:pt x="254547" y="542939"/>
                    <a:pt x="273597" y="486847"/>
                    <a:pt x="288943" y="463564"/>
                  </a:cubicBezTo>
                  <a:cubicBezTo>
                    <a:pt x="304289" y="440281"/>
                    <a:pt x="301643" y="409060"/>
                    <a:pt x="346093" y="390539"/>
                  </a:cubicBezTo>
                  <a:cubicBezTo>
                    <a:pt x="390543" y="372018"/>
                    <a:pt x="552997" y="354556"/>
                    <a:pt x="555643" y="352439"/>
                  </a:cubicBezTo>
                  <a:cubicBezTo>
                    <a:pt x="558289" y="350322"/>
                    <a:pt x="402714" y="374135"/>
                    <a:pt x="361968" y="377839"/>
                  </a:cubicBezTo>
                  <a:cubicBezTo>
                    <a:pt x="321222" y="381543"/>
                    <a:pt x="336039" y="393185"/>
                    <a:pt x="311168" y="374664"/>
                  </a:cubicBezTo>
                  <a:cubicBezTo>
                    <a:pt x="286297" y="356143"/>
                    <a:pt x="220680" y="272006"/>
                    <a:pt x="212743" y="266714"/>
                  </a:cubicBezTo>
                  <a:cubicBezTo>
                    <a:pt x="204806" y="261422"/>
                    <a:pt x="259839" y="330214"/>
                    <a:pt x="263543" y="342914"/>
                  </a:cubicBezTo>
                  <a:cubicBezTo>
                    <a:pt x="267247" y="355614"/>
                    <a:pt x="238672" y="326510"/>
                    <a:pt x="234968" y="342914"/>
                  </a:cubicBezTo>
                  <a:cubicBezTo>
                    <a:pt x="231264" y="359318"/>
                    <a:pt x="253489" y="446631"/>
                    <a:pt x="241318" y="441339"/>
                  </a:cubicBezTo>
                  <a:cubicBezTo>
                    <a:pt x="229147" y="436047"/>
                    <a:pt x="167764" y="322806"/>
                    <a:pt x="161943" y="311164"/>
                  </a:cubicBezTo>
                  <a:cubicBezTo>
                    <a:pt x="156122" y="299522"/>
                    <a:pt x="232322" y="416997"/>
                    <a:pt x="206393" y="371489"/>
                  </a:cubicBezTo>
                  <a:cubicBezTo>
                    <a:pt x="180464" y="325981"/>
                    <a:pt x="-2099" y="2660"/>
                    <a:pt x="18" y="1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E8143393-D690-962D-B00E-1C7781FF7DA4}"/>
                </a:ext>
              </a:extLst>
            </p:cNvPr>
            <p:cNvSpPr/>
            <p:nvPr/>
          </p:nvSpPr>
          <p:spPr>
            <a:xfrm>
              <a:off x="5545898" y="2264890"/>
              <a:ext cx="141909" cy="601638"/>
            </a:xfrm>
            <a:custGeom>
              <a:avLst/>
              <a:gdLst>
                <a:gd name="connsiteX0" fmla="*/ 23052 w 141909"/>
                <a:gd name="connsiteY0" fmla="*/ 8410 h 601638"/>
                <a:gd name="connsiteX1" fmla="*/ 86552 w 141909"/>
                <a:gd name="connsiteY1" fmla="*/ 395760 h 601638"/>
                <a:gd name="connsiteX2" fmla="*/ 96077 w 141909"/>
                <a:gd name="connsiteY2" fmla="*/ 262410 h 601638"/>
                <a:gd name="connsiteX3" fmla="*/ 827 w 141909"/>
                <a:gd name="connsiteY3" fmla="*/ 598960 h 601638"/>
                <a:gd name="connsiteX4" fmla="*/ 54802 w 141909"/>
                <a:gd name="connsiteY4" fmla="*/ 398935 h 601638"/>
                <a:gd name="connsiteX5" fmla="*/ 140527 w 141909"/>
                <a:gd name="connsiteY5" fmla="*/ 24285 h 601638"/>
                <a:gd name="connsiteX6" fmla="*/ 102427 w 141909"/>
                <a:gd name="connsiteY6" fmla="*/ 341785 h 601638"/>
                <a:gd name="connsiteX7" fmla="*/ 32577 w 141909"/>
                <a:gd name="connsiteY7" fmla="*/ 144935 h 601638"/>
                <a:gd name="connsiteX8" fmla="*/ 23052 w 141909"/>
                <a:gd name="connsiteY8" fmla="*/ 8410 h 60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09" h="601638">
                  <a:moveTo>
                    <a:pt x="23052" y="8410"/>
                  </a:moveTo>
                  <a:cubicBezTo>
                    <a:pt x="32048" y="50214"/>
                    <a:pt x="74381" y="353427"/>
                    <a:pt x="86552" y="395760"/>
                  </a:cubicBezTo>
                  <a:cubicBezTo>
                    <a:pt x="98723" y="438093"/>
                    <a:pt x="110365" y="228543"/>
                    <a:pt x="96077" y="262410"/>
                  </a:cubicBezTo>
                  <a:cubicBezTo>
                    <a:pt x="81789" y="296277"/>
                    <a:pt x="7706" y="576206"/>
                    <a:pt x="827" y="598960"/>
                  </a:cubicBezTo>
                  <a:cubicBezTo>
                    <a:pt x="-6052" y="621714"/>
                    <a:pt x="31519" y="494714"/>
                    <a:pt x="54802" y="398935"/>
                  </a:cubicBezTo>
                  <a:cubicBezTo>
                    <a:pt x="78085" y="303156"/>
                    <a:pt x="132590" y="33810"/>
                    <a:pt x="140527" y="24285"/>
                  </a:cubicBezTo>
                  <a:cubicBezTo>
                    <a:pt x="148464" y="14760"/>
                    <a:pt x="120419" y="321677"/>
                    <a:pt x="102427" y="341785"/>
                  </a:cubicBezTo>
                  <a:cubicBezTo>
                    <a:pt x="84435" y="361893"/>
                    <a:pt x="45806" y="198381"/>
                    <a:pt x="32577" y="144935"/>
                  </a:cubicBezTo>
                  <a:cubicBezTo>
                    <a:pt x="19348" y="91489"/>
                    <a:pt x="14056" y="-33394"/>
                    <a:pt x="23052" y="8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2E5070C2-B977-5EAE-23C1-FBDF15DD5B52}"/>
                </a:ext>
              </a:extLst>
            </p:cNvPr>
            <p:cNvSpPr/>
            <p:nvPr/>
          </p:nvSpPr>
          <p:spPr>
            <a:xfrm>
              <a:off x="3830565" y="2655128"/>
              <a:ext cx="284787" cy="1116654"/>
            </a:xfrm>
            <a:custGeom>
              <a:avLst/>
              <a:gdLst>
                <a:gd name="connsiteX0" fmla="*/ 4835 w 284787"/>
                <a:gd name="connsiteY0" fmla="*/ 56322 h 1116654"/>
                <a:gd name="connsiteX1" fmla="*/ 23885 w 284787"/>
                <a:gd name="connsiteY1" fmla="*/ 103947 h 1116654"/>
                <a:gd name="connsiteX2" fmla="*/ 166760 w 284787"/>
                <a:gd name="connsiteY2" fmla="*/ 872297 h 1116654"/>
                <a:gd name="connsiteX3" fmla="*/ 176285 w 284787"/>
                <a:gd name="connsiteY3" fmla="*/ 792922 h 1116654"/>
                <a:gd name="connsiteX4" fmla="*/ 284235 w 284787"/>
                <a:gd name="connsiteY4" fmla="*/ 1113597 h 1116654"/>
                <a:gd name="connsiteX5" fmla="*/ 211210 w 284787"/>
                <a:gd name="connsiteY5" fmla="*/ 926272 h 1116654"/>
                <a:gd name="connsiteX6" fmla="*/ 58810 w 284787"/>
                <a:gd name="connsiteY6" fmla="*/ 472247 h 1116654"/>
                <a:gd name="connsiteX7" fmla="*/ 74685 w 284787"/>
                <a:gd name="connsiteY7" fmla="*/ 561147 h 1116654"/>
                <a:gd name="connsiteX8" fmla="*/ 4835 w 284787"/>
                <a:gd name="connsiteY8" fmla="*/ 56322 h 11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787" h="1116654">
                  <a:moveTo>
                    <a:pt x="4835" y="56322"/>
                  </a:moveTo>
                  <a:cubicBezTo>
                    <a:pt x="-3632" y="-19878"/>
                    <a:pt x="-3103" y="-32049"/>
                    <a:pt x="23885" y="103947"/>
                  </a:cubicBezTo>
                  <a:cubicBezTo>
                    <a:pt x="50873" y="239943"/>
                    <a:pt x="141360" y="757468"/>
                    <a:pt x="166760" y="872297"/>
                  </a:cubicBezTo>
                  <a:cubicBezTo>
                    <a:pt x="192160" y="987126"/>
                    <a:pt x="156706" y="752705"/>
                    <a:pt x="176285" y="792922"/>
                  </a:cubicBezTo>
                  <a:cubicBezTo>
                    <a:pt x="195864" y="833139"/>
                    <a:pt x="278414" y="1091372"/>
                    <a:pt x="284235" y="1113597"/>
                  </a:cubicBezTo>
                  <a:cubicBezTo>
                    <a:pt x="290056" y="1135822"/>
                    <a:pt x="248781" y="1033164"/>
                    <a:pt x="211210" y="926272"/>
                  </a:cubicBezTo>
                  <a:cubicBezTo>
                    <a:pt x="173639" y="819380"/>
                    <a:pt x="81564" y="533101"/>
                    <a:pt x="58810" y="472247"/>
                  </a:cubicBezTo>
                  <a:cubicBezTo>
                    <a:pt x="36056" y="411393"/>
                    <a:pt x="82093" y="633114"/>
                    <a:pt x="74685" y="561147"/>
                  </a:cubicBezTo>
                  <a:cubicBezTo>
                    <a:pt x="67277" y="489180"/>
                    <a:pt x="13302" y="132522"/>
                    <a:pt x="4835" y="56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72BD3BD4-C3F6-FB97-ADAF-2E24ECEA5B19}"/>
                </a:ext>
              </a:extLst>
            </p:cNvPr>
            <p:cNvSpPr/>
            <p:nvPr/>
          </p:nvSpPr>
          <p:spPr>
            <a:xfrm>
              <a:off x="5078949" y="2425689"/>
              <a:ext cx="300023" cy="583906"/>
            </a:xfrm>
            <a:custGeom>
              <a:avLst/>
              <a:gdLst>
                <a:gd name="connsiteX0" fmla="*/ 299501 w 300023"/>
                <a:gd name="connsiteY0" fmla="*/ 11 h 583906"/>
                <a:gd name="connsiteX1" fmla="*/ 89951 w 300023"/>
                <a:gd name="connsiteY1" fmla="*/ 327036 h 583906"/>
                <a:gd name="connsiteX2" fmla="*/ 89951 w 300023"/>
                <a:gd name="connsiteY2" fmla="*/ 288936 h 583906"/>
                <a:gd name="connsiteX3" fmla="*/ 29626 w 300023"/>
                <a:gd name="connsiteY3" fmla="*/ 504836 h 583906"/>
                <a:gd name="connsiteX4" fmla="*/ 1051 w 300023"/>
                <a:gd name="connsiteY4" fmla="*/ 577861 h 583906"/>
                <a:gd name="connsiteX5" fmla="*/ 64551 w 300023"/>
                <a:gd name="connsiteY5" fmla="*/ 365136 h 583906"/>
                <a:gd name="connsiteX6" fmla="*/ 150276 w 300023"/>
                <a:gd name="connsiteY6" fmla="*/ 161936 h 583906"/>
                <a:gd name="connsiteX7" fmla="*/ 20101 w 300023"/>
                <a:gd name="connsiteY7" fmla="*/ 314336 h 583906"/>
                <a:gd name="connsiteX8" fmla="*/ 299501 w 300023"/>
                <a:gd name="connsiteY8" fmla="*/ 11 h 58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23" h="583906">
                  <a:moveTo>
                    <a:pt x="299501" y="11"/>
                  </a:moveTo>
                  <a:cubicBezTo>
                    <a:pt x="311143" y="2128"/>
                    <a:pt x="124876" y="278882"/>
                    <a:pt x="89951" y="327036"/>
                  </a:cubicBezTo>
                  <a:cubicBezTo>
                    <a:pt x="55026" y="375190"/>
                    <a:pt x="100005" y="259303"/>
                    <a:pt x="89951" y="288936"/>
                  </a:cubicBezTo>
                  <a:cubicBezTo>
                    <a:pt x="79897" y="318569"/>
                    <a:pt x="44443" y="456682"/>
                    <a:pt x="29626" y="504836"/>
                  </a:cubicBezTo>
                  <a:cubicBezTo>
                    <a:pt x="14809" y="552990"/>
                    <a:pt x="-4770" y="601144"/>
                    <a:pt x="1051" y="577861"/>
                  </a:cubicBezTo>
                  <a:cubicBezTo>
                    <a:pt x="6872" y="554578"/>
                    <a:pt x="39680" y="434457"/>
                    <a:pt x="64551" y="365136"/>
                  </a:cubicBezTo>
                  <a:cubicBezTo>
                    <a:pt x="89422" y="295815"/>
                    <a:pt x="157684" y="170403"/>
                    <a:pt x="150276" y="161936"/>
                  </a:cubicBezTo>
                  <a:cubicBezTo>
                    <a:pt x="142868" y="153469"/>
                    <a:pt x="-1595" y="336032"/>
                    <a:pt x="20101" y="314336"/>
                  </a:cubicBezTo>
                  <a:cubicBezTo>
                    <a:pt x="41797" y="292640"/>
                    <a:pt x="287859" y="-2106"/>
                    <a:pt x="299501" y="1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54332837-884D-62FC-A177-98B7B77F13C0}"/>
                </a:ext>
              </a:extLst>
            </p:cNvPr>
            <p:cNvSpPr/>
            <p:nvPr/>
          </p:nvSpPr>
          <p:spPr>
            <a:xfrm>
              <a:off x="4213124" y="870460"/>
              <a:ext cx="400774" cy="565728"/>
            </a:xfrm>
            <a:custGeom>
              <a:avLst/>
              <a:gdLst>
                <a:gd name="connsiteX0" fmla="*/ 400151 w 400774"/>
                <a:gd name="connsiteY0" fmla="*/ 2665 h 565728"/>
                <a:gd name="connsiteX1" fmla="*/ 162026 w 400774"/>
                <a:gd name="connsiteY1" fmla="*/ 377315 h 565728"/>
                <a:gd name="connsiteX2" fmla="*/ 158851 w 400774"/>
                <a:gd name="connsiteY2" fmla="*/ 269365 h 565728"/>
                <a:gd name="connsiteX3" fmla="*/ 101 w 400774"/>
                <a:gd name="connsiteY3" fmla="*/ 564640 h 565728"/>
                <a:gd name="connsiteX4" fmla="*/ 136626 w 400774"/>
                <a:gd name="connsiteY4" fmla="*/ 361440 h 565728"/>
                <a:gd name="connsiteX5" fmla="*/ 250926 w 400774"/>
                <a:gd name="connsiteY5" fmla="*/ 158240 h 565728"/>
                <a:gd name="connsiteX6" fmla="*/ 231876 w 400774"/>
                <a:gd name="connsiteY6" fmla="*/ 205865 h 565728"/>
                <a:gd name="connsiteX7" fmla="*/ 400151 w 400774"/>
                <a:gd name="connsiteY7" fmla="*/ 2665 h 5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774" h="565728">
                  <a:moveTo>
                    <a:pt x="400151" y="2665"/>
                  </a:moveTo>
                  <a:cubicBezTo>
                    <a:pt x="388509" y="31240"/>
                    <a:pt x="202243" y="332865"/>
                    <a:pt x="162026" y="377315"/>
                  </a:cubicBezTo>
                  <a:cubicBezTo>
                    <a:pt x="121809" y="421765"/>
                    <a:pt x="185839" y="238144"/>
                    <a:pt x="158851" y="269365"/>
                  </a:cubicBezTo>
                  <a:cubicBezTo>
                    <a:pt x="131863" y="300586"/>
                    <a:pt x="3805" y="549294"/>
                    <a:pt x="101" y="564640"/>
                  </a:cubicBezTo>
                  <a:cubicBezTo>
                    <a:pt x="-3603" y="579986"/>
                    <a:pt x="94822" y="429173"/>
                    <a:pt x="136626" y="361440"/>
                  </a:cubicBezTo>
                  <a:cubicBezTo>
                    <a:pt x="178430" y="293707"/>
                    <a:pt x="235051" y="184169"/>
                    <a:pt x="250926" y="158240"/>
                  </a:cubicBezTo>
                  <a:cubicBezTo>
                    <a:pt x="266801" y="132311"/>
                    <a:pt x="207005" y="227561"/>
                    <a:pt x="231876" y="205865"/>
                  </a:cubicBezTo>
                  <a:cubicBezTo>
                    <a:pt x="256747" y="184169"/>
                    <a:pt x="411793" y="-25910"/>
                    <a:pt x="400151" y="2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0C1A57FE-0E6D-B530-8F12-C106AFF3862F}"/>
                </a:ext>
              </a:extLst>
            </p:cNvPr>
            <p:cNvSpPr/>
            <p:nvPr/>
          </p:nvSpPr>
          <p:spPr>
            <a:xfrm>
              <a:off x="5108772" y="1021774"/>
              <a:ext cx="526919" cy="550977"/>
            </a:xfrm>
            <a:custGeom>
              <a:avLst/>
              <a:gdLst>
                <a:gd name="connsiteX0" fmla="*/ 2978 w 526919"/>
                <a:gd name="connsiteY0" fmla="*/ 3751 h 550977"/>
                <a:gd name="connsiteX1" fmla="*/ 174428 w 526919"/>
                <a:gd name="connsiteY1" fmla="*/ 229176 h 550977"/>
                <a:gd name="connsiteX2" fmla="*/ 209353 w 526919"/>
                <a:gd name="connsiteY2" fmla="*/ 324426 h 550977"/>
                <a:gd name="connsiteX3" fmla="*/ 269678 w 526919"/>
                <a:gd name="connsiteY3" fmla="*/ 353001 h 550977"/>
                <a:gd name="connsiteX4" fmla="*/ 142678 w 526919"/>
                <a:gd name="connsiteY4" fmla="*/ 333951 h 550977"/>
                <a:gd name="connsiteX5" fmla="*/ 345878 w 526919"/>
                <a:gd name="connsiteY5" fmla="*/ 394276 h 550977"/>
                <a:gd name="connsiteX6" fmla="*/ 526853 w 526919"/>
                <a:gd name="connsiteY6" fmla="*/ 549851 h 550977"/>
                <a:gd name="connsiteX7" fmla="*/ 364928 w 526919"/>
                <a:gd name="connsiteY7" fmla="*/ 445076 h 550977"/>
                <a:gd name="connsiteX8" fmla="*/ 209353 w 526919"/>
                <a:gd name="connsiteY8" fmla="*/ 108526 h 550977"/>
                <a:gd name="connsiteX9" fmla="*/ 263328 w 526919"/>
                <a:gd name="connsiteY9" fmla="*/ 276801 h 550977"/>
                <a:gd name="connsiteX10" fmla="*/ 79178 w 526919"/>
                <a:gd name="connsiteY10" fmla="*/ 99001 h 550977"/>
                <a:gd name="connsiteX11" fmla="*/ 2978 w 526919"/>
                <a:gd name="connsiteY11" fmla="*/ 3751 h 55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919" h="550977">
                  <a:moveTo>
                    <a:pt x="2978" y="3751"/>
                  </a:moveTo>
                  <a:cubicBezTo>
                    <a:pt x="18853" y="25447"/>
                    <a:pt x="140032" y="175730"/>
                    <a:pt x="174428" y="229176"/>
                  </a:cubicBezTo>
                  <a:cubicBezTo>
                    <a:pt x="208824" y="282622"/>
                    <a:pt x="193478" y="303789"/>
                    <a:pt x="209353" y="324426"/>
                  </a:cubicBezTo>
                  <a:cubicBezTo>
                    <a:pt x="225228" y="345064"/>
                    <a:pt x="280790" y="351414"/>
                    <a:pt x="269678" y="353001"/>
                  </a:cubicBezTo>
                  <a:cubicBezTo>
                    <a:pt x="258566" y="354588"/>
                    <a:pt x="129978" y="327072"/>
                    <a:pt x="142678" y="333951"/>
                  </a:cubicBezTo>
                  <a:cubicBezTo>
                    <a:pt x="155378" y="340830"/>
                    <a:pt x="281849" y="358293"/>
                    <a:pt x="345878" y="394276"/>
                  </a:cubicBezTo>
                  <a:cubicBezTo>
                    <a:pt x="409907" y="430259"/>
                    <a:pt x="523678" y="541384"/>
                    <a:pt x="526853" y="549851"/>
                  </a:cubicBezTo>
                  <a:cubicBezTo>
                    <a:pt x="530028" y="558318"/>
                    <a:pt x="417845" y="518630"/>
                    <a:pt x="364928" y="445076"/>
                  </a:cubicBezTo>
                  <a:cubicBezTo>
                    <a:pt x="312011" y="371522"/>
                    <a:pt x="226286" y="136572"/>
                    <a:pt x="209353" y="108526"/>
                  </a:cubicBezTo>
                  <a:cubicBezTo>
                    <a:pt x="192420" y="80480"/>
                    <a:pt x="285024" y="278388"/>
                    <a:pt x="263328" y="276801"/>
                  </a:cubicBezTo>
                  <a:cubicBezTo>
                    <a:pt x="241632" y="275214"/>
                    <a:pt x="120453" y="138159"/>
                    <a:pt x="79178" y="99001"/>
                  </a:cubicBezTo>
                  <a:cubicBezTo>
                    <a:pt x="37903" y="59843"/>
                    <a:pt x="-12897" y="-17945"/>
                    <a:pt x="2978" y="3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D5B2FF5-96C5-B5C2-BDD6-91AFAF151328}"/>
                </a:ext>
              </a:extLst>
            </p:cNvPr>
            <p:cNvSpPr/>
            <p:nvPr/>
          </p:nvSpPr>
          <p:spPr>
            <a:xfrm>
              <a:off x="5443330" y="3778337"/>
              <a:ext cx="157782" cy="980241"/>
            </a:xfrm>
            <a:custGeom>
              <a:avLst/>
              <a:gdLst>
                <a:gd name="connsiteX0" fmla="*/ 109745 w 157782"/>
                <a:gd name="connsiteY0" fmla="*/ 9438 h 980241"/>
                <a:gd name="connsiteX1" fmla="*/ 77995 w 157782"/>
                <a:gd name="connsiteY1" fmla="*/ 657138 h 980241"/>
                <a:gd name="connsiteX2" fmla="*/ 87520 w 157782"/>
                <a:gd name="connsiteY2" fmla="*/ 584113 h 980241"/>
                <a:gd name="connsiteX3" fmla="*/ 1795 w 157782"/>
                <a:gd name="connsiteY3" fmla="*/ 974638 h 980241"/>
                <a:gd name="connsiteX4" fmla="*/ 27195 w 157782"/>
                <a:gd name="connsiteY4" fmla="*/ 825413 h 980241"/>
                <a:gd name="connsiteX5" fmla="*/ 144670 w 157782"/>
                <a:gd name="connsiteY5" fmla="*/ 130088 h 980241"/>
                <a:gd name="connsiteX6" fmla="*/ 151020 w 157782"/>
                <a:gd name="connsiteY6" fmla="*/ 260263 h 980241"/>
                <a:gd name="connsiteX7" fmla="*/ 109745 w 157782"/>
                <a:gd name="connsiteY7" fmla="*/ 9438 h 9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782" h="980241">
                  <a:moveTo>
                    <a:pt x="109745" y="9438"/>
                  </a:moveTo>
                  <a:cubicBezTo>
                    <a:pt x="97574" y="75584"/>
                    <a:pt x="81699" y="561359"/>
                    <a:pt x="77995" y="657138"/>
                  </a:cubicBezTo>
                  <a:cubicBezTo>
                    <a:pt x="74291" y="752917"/>
                    <a:pt x="100220" y="531196"/>
                    <a:pt x="87520" y="584113"/>
                  </a:cubicBezTo>
                  <a:cubicBezTo>
                    <a:pt x="74820" y="637030"/>
                    <a:pt x="11849" y="934421"/>
                    <a:pt x="1795" y="974638"/>
                  </a:cubicBezTo>
                  <a:cubicBezTo>
                    <a:pt x="-8259" y="1014855"/>
                    <a:pt x="27195" y="825413"/>
                    <a:pt x="27195" y="825413"/>
                  </a:cubicBezTo>
                  <a:cubicBezTo>
                    <a:pt x="51007" y="684655"/>
                    <a:pt x="124033" y="224280"/>
                    <a:pt x="144670" y="130088"/>
                  </a:cubicBezTo>
                  <a:cubicBezTo>
                    <a:pt x="165307" y="35896"/>
                    <a:pt x="156841" y="274550"/>
                    <a:pt x="151020" y="260263"/>
                  </a:cubicBezTo>
                  <a:cubicBezTo>
                    <a:pt x="145199" y="245976"/>
                    <a:pt x="121916" y="-56708"/>
                    <a:pt x="109745" y="9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19CEA19A-3DA4-E1A1-6CDB-2210C69A19FA}"/>
                </a:ext>
              </a:extLst>
            </p:cNvPr>
            <p:cNvSpPr/>
            <p:nvPr/>
          </p:nvSpPr>
          <p:spPr>
            <a:xfrm>
              <a:off x="4351760" y="4274536"/>
              <a:ext cx="163997" cy="1085148"/>
            </a:xfrm>
            <a:custGeom>
              <a:avLst/>
              <a:gdLst>
                <a:gd name="connsiteX0" fmla="*/ 1165 w 163997"/>
                <a:gd name="connsiteY0" fmla="*/ 14889 h 1085148"/>
                <a:gd name="connsiteX1" fmla="*/ 131340 w 163997"/>
                <a:gd name="connsiteY1" fmla="*/ 764189 h 1085148"/>
                <a:gd name="connsiteX2" fmla="*/ 115465 w 163997"/>
                <a:gd name="connsiteY2" fmla="*/ 707039 h 1085148"/>
                <a:gd name="connsiteX3" fmla="*/ 163090 w 163997"/>
                <a:gd name="connsiteY3" fmla="*/ 1081689 h 1085148"/>
                <a:gd name="connsiteX4" fmla="*/ 140865 w 163997"/>
                <a:gd name="connsiteY4" fmla="*/ 859439 h 1085148"/>
                <a:gd name="connsiteX5" fmla="*/ 71015 w 163997"/>
                <a:gd name="connsiteY5" fmla="*/ 306989 h 1085148"/>
                <a:gd name="connsiteX6" fmla="*/ 1165 w 163997"/>
                <a:gd name="connsiteY6" fmla="*/ 14889 h 10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97" h="1085148">
                  <a:moveTo>
                    <a:pt x="1165" y="14889"/>
                  </a:moveTo>
                  <a:cubicBezTo>
                    <a:pt x="11219" y="91089"/>
                    <a:pt x="112290" y="648831"/>
                    <a:pt x="131340" y="764189"/>
                  </a:cubicBezTo>
                  <a:cubicBezTo>
                    <a:pt x="150390" y="879547"/>
                    <a:pt x="110173" y="654122"/>
                    <a:pt x="115465" y="707039"/>
                  </a:cubicBezTo>
                  <a:cubicBezTo>
                    <a:pt x="120757" y="759956"/>
                    <a:pt x="158857" y="1056289"/>
                    <a:pt x="163090" y="1081689"/>
                  </a:cubicBezTo>
                  <a:cubicBezTo>
                    <a:pt x="167323" y="1107089"/>
                    <a:pt x="156211" y="988556"/>
                    <a:pt x="140865" y="859439"/>
                  </a:cubicBezTo>
                  <a:cubicBezTo>
                    <a:pt x="125519" y="730322"/>
                    <a:pt x="93240" y="440868"/>
                    <a:pt x="71015" y="306989"/>
                  </a:cubicBezTo>
                  <a:cubicBezTo>
                    <a:pt x="48790" y="173110"/>
                    <a:pt x="-8889" y="-61311"/>
                    <a:pt x="1165" y="14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2380288A-23E2-C738-BC28-BBBEAE1215A7}"/>
                </a:ext>
              </a:extLst>
            </p:cNvPr>
            <p:cNvSpPr/>
            <p:nvPr/>
          </p:nvSpPr>
          <p:spPr>
            <a:xfrm>
              <a:off x="5421939" y="4415580"/>
              <a:ext cx="398277" cy="842914"/>
            </a:xfrm>
            <a:custGeom>
              <a:avLst/>
              <a:gdLst>
                <a:gd name="connsiteX0" fmla="*/ 961 w 398277"/>
                <a:gd name="connsiteY0" fmla="*/ 4020 h 842914"/>
                <a:gd name="connsiteX1" fmla="*/ 194636 w 398277"/>
                <a:gd name="connsiteY1" fmla="*/ 562820 h 842914"/>
                <a:gd name="connsiteX2" fmla="*/ 175586 w 398277"/>
                <a:gd name="connsiteY2" fmla="*/ 546945 h 842914"/>
                <a:gd name="connsiteX3" fmla="*/ 353386 w 398277"/>
                <a:gd name="connsiteY3" fmla="*/ 762845 h 842914"/>
                <a:gd name="connsiteX4" fmla="*/ 321636 w 398277"/>
                <a:gd name="connsiteY4" fmla="*/ 766020 h 842914"/>
                <a:gd name="connsiteX5" fmla="*/ 397836 w 398277"/>
                <a:gd name="connsiteY5" fmla="*/ 842220 h 842914"/>
                <a:gd name="connsiteX6" fmla="*/ 280361 w 398277"/>
                <a:gd name="connsiteY6" fmla="*/ 715220 h 842914"/>
                <a:gd name="connsiteX7" fmla="*/ 207336 w 398277"/>
                <a:gd name="connsiteY7" fmla="*/ 594570 h 842914"/>
                <a:gd name="connsiteX8" fmla="*/ 121611 w 398277"/>
                <a:gd name="connsiteY8" fmla="*/ 210395 h 842914"/>
                <a:gd name="connsiteX9" fmla="*/ 121611 w 398277"/>
                <a:gd name="connsiteY9" fmla="*/ 305645 h 842914"/>
                <a:gd name="connsiteX10" fmla="*/ 961 w 398277"/>
                <a:gd name="connsiteY10" fmla="*/ 4020 h 8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277" h="842914">
                  <a:moveTo>
                    <a:pt x="961" y="4020"/>
                  </a:moveTo>
                  <a:cubicBezTo>
                    <a:pt x="13132" y="46882"/>
                    <a:pt x="165532" y="472333"/>
                    <a:pt x="194636" y="562820"/>
                  </a:cubicBezTo>
                  <a:cubicBezTo>
                    <a:pt x="223740" y="653308"/>
                    <a:pt x="149128" y="513608"/>
                    <a:pt x="175586" y="546945"/>
                  </a:cubicBezTo>
                  <a:cubicBezTo>
                    <a:pt x="202044" y="580283"/>
                    <a:pt x="329044" y="726333"/>
                    <a:pt x="353386" y="762845"/>
                  </a:cubicBezTo>
                  <a:cubicBezTo>
                    <a:pt x="377728" y="799358"/>
                    <a:pt x="314228" y="752791"/>
                    <a:pt x="321636" y="766020"/>
                  </a:cubicBezTo>
                  <a:cubicBezTo>
                    <a:pt x="329044" y="779249"/>
                    <a:pt x="404715" y="850687"/>
                    <a:pt x="397836" y="842220"/>
                  </a:cubicBezTo>
                  <a:cubicBezTo>
                    <a:pt x="390957" y="833753"/>
                    <a:pt x="312111" y="756495"/>
                    <a:pt x="280361" y="715220"/>
                  </a:cubicBezTo>
                  <a:cubicBezTo>
                    <a:pt x="248611" y="673945"/>
                    <a:pt x="233794" y="678708"/>
                    <a:pt x="207336" y="594570"/>
                  </a:cubicBezTo>
                  <a:cubicBezTo>
                    <a:pt x="180878" y="510432"/>
                    <a:pt x="135898" y="258549"/>
                    <a:pt x="121611" y="210395"/>
                  </a:cubicBezTo>
                  <a:cubicBezTo>
                    <a:pt x="107324" y="162241"/>
                    <a:pt x="147540" y="336866"/>
                    <a:pt x="121611" y="305645"/>
                  </a:cubicBezTo>
                  <a:cubicBezTo>
                    <a:pt x="95682" y="274424"/>
                    <a:pt x="-11210" y="-38842"/>
                    <a:pt x="961" y="4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CC2ECD48-F9F2-367A-836D-BF50E469C596}"/>
                </a:ext>
              </a:extLst>
            </p:cNvPr>
            <p:cNvSpPr/>
            <p:nvPr/>
          </p:nvSpPr>
          <p:spPr>
            <a:xfrm>
              <a:off x="5708317" y="5206990"/>
              <a:ext cx="499382" cy="387547"/>
            </a:xfrm>
            <a:custGeom>
              <a:avLst/>
              <a:gdLst>
                <a:gd name="connsiteX0" fmla="*/ 333 w 499382"/>
                <a:gd name="connsiteY0" fmla="*/ 10 h 387547"/>
                <a:gd name="connsiteX1" fmla="*/ 267033 w 499382"/>
                <a:gd name="connsiteY1" fmla="*/ 203210 h 387547"/>
                <a:gd name="connsiteX2" fmla="*/ 340058 w 499382"/>
                <a:gd name="connsiteY2" fmla="*/ 314335 h 387547"/>
                <a:gd name="connsiteX3" fmla="*/ 352758 w 499382"/>
                <a:gd name="connsiteY3" fmla="*/ 276235 h 387547"/>
                <a:gd name="connsiteX4" fmla="*/ 492458 w 499382"/>
                <a:gd name="connsiteY4" fmla="*/ 384185 h 387547"/>
                <a:gd name="connsiteX5" fmla="*/ 448008 w 499382"/>
                <a:gd name="connsiteY5" fmla="*/ 339735 h 387547"/>
                <a:gd name="connsiteX6" fmla="*/ 190833 w 499382"/>
                <a:gd name="connsiteY6" fmla="*/ 139710 h 387547"/>
                <a:gd name="connsiteX7" fmla="*/ 327358 w 499382"/>
                <a:gd name="connsiteY7" fmla="*/ 193685 h 387547"/>
                <a:gd name="connsiteX8" fmla="*/ 333 w 499382"/>
                <a:gd name="connsiteY8" fmla="*/ 10 h 38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382" h="387547">
                  <a:moveTo>
                    <a:pt x="333" y="10"/>
                  </a:moveTo>
                  <a:cubicBezTo>
                    <a:pt x="-9721" y="1597"/>
                    <a:pt x="210412" y="150823"/>
                    <a:pt x="267033" y="203210"/>
                  </a:cubicBezTo>
                  <a:cubicBezTo>
                    <a:pt x="323654" y="255597"/>
                    <a:pt x="325771" y="302164"/>
                    <a:pt x="340058" y="314335"/>
                  </a:cubicBezTo>
                  <a:cubicBezTo>
                    <a:pt x="354345" y="326506"/>
                    <a:pt x="327358" y="264593"/>
                    <a:pt x="352758" y="276235"/>
                  </a:cubicBezTo>
                  <a:cubicBezTo>
                    <a:pt x="378158" y="287877"/>
                    <a:pt x="476583" y="373602"/>
                    <a:pt x="492458" y="384185"/>
                  </a:cubicBezTo>
                  <a:cubicBezTo>
                    <a:pt x="508333" y="394768"/>
                    <a:pt x="498279" y="380481"/>
                    <a:pt x="448008" y="339735"/>
                  </a:cubicBezTo>
                  <a:cubicBezTo>
                    <a:pt x="397737" y="298989"/>
                    <a:pt x="210941" y="164052"/>
                    <a:pt x="190833" y="139710"/>
                  </a:cubicBezTo>
                  <a:cubicBezTo>
                    <a:pt x="170725" y="115368"/>
                    <a:pt x="356991" y="213264"/>
                    <a:pt x="327358" y="193685"/>
                  </a:cubicBezTo>
                  <a:cubicBezTo>
                    <a:pt x="297725" y="174106"/>
                    <a:pt x="10387" y="-1577"/>
                    <a:pt x="33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AA515B24-B4F8-14C9-E1A9-A96152830BED}"/>
                </a:ext>
              </a:extLst>
            </p:cNvPr>
            <p:cNvSpPr/>
            <p:nvPr/>
          </p:nvSpPr>
          <p:spPr>
            <a:xfrm>
              <a:off x="5050910" y="4934675"/>
              <a:ext cx="213371" cy="829796"/>
            </a:xfrm>
            <a:custGeom>
              <a:avLst/>
              <a:gdLst>
                <a:gd name="connsiteX0" fmla="*/ 213240 w 213371"/>
                <a:gd name="connsiteY0" fmla="*/ 2450 h 829796"/>
                <a:gd name="connsiteX1" fmla="*/ 76715 w 213371"/>
                <a:gd name="connsiteY1" fmla="*/ 570775 h 829796"/>
                <a:gd name="connsiteX2" fmla="*/ 83065 w 213371"/>
                <a:gd name="connsiteY2" fmla="*/ 472350 h 829796"/>
                <a:gd name="connsiteX3" fmla="*/ 44965 w 213371"/>
                <a:gd name="connsiteY3" fmla="*/ 821600 h 829796"/>
                <a:gd name="connsiteX4" fmla="*/ 41790 w 213371"/>
                <a:gd name="connsiteY4" fmla="*/ 688250 h 829796"/>
                <a:gd name="connsiteX5" fmla="*/ 32265 w 213371"/>
                <a:gd name="connsiteY5" fmla="*/ 342175 h 829796"/>
                <a:gd name="connsiteX6" fmla="*/ 515 w 213371"/>
                <a:gd name="connsiteY6" fmla="*/ 215175 h 829796"/>
                <a:gd name="connsiteX7" fmla="*/ 60840 w 213371"/>
                <a:gd name="connsiteY7" fmla="*/ 516800 h 829796"/>
                <a:gd name="connsiteX8" fmla="*/ 92590 w 213371"/>
                <a:gd name="connsiteY8" fmla="*/ 294550 h 829796"/>
                <a:gd name="connsiteX9" fmla="*/ 89415 w 213371"/>
                <a:gd name="connsiteY9" fmla="*/ 300900 h 829796"/>
                <a:gd name="connsiteX10" fmla="*/ 102115 w 213371"/>
                <a:gd name="connsiteY10" fmla="*/ 361225 h 829796"/>
                <a:gd name="connsiteX11" fmla="*/ 213240 w 213371"/>
                <a:gd name="connsiteY11" fmla="*/ 2450 h 8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371" h="829796">
                  <a:moveTo>
                    <a:pt x="213240" y="2450"/>
                  </a:moveTo>
                  <a:cubicBezTo>
                    <a:pt x="209007" y="37375"/>
                    <a:pt x="98411" y="492459"/>
                    <a:pt x="76715" y="570775"/>
                  </a:cubicBezTo>
                  <a:cubicBezTo>
                    <a:pt x="55019" y="649091"/>
                    <a:pt x="88357" y="430546"/>
                    <a:pt x="83065" y="472350"/>
                  </a:cubicBezTo>
                  <a:cubicBezTo>
                    <a:pt x="77773" y="514154"/>
                    <a:pt x="51844" y="785617"/>
                    <a:pt x="44965" y="821600"/>
                  </a:cubicBezTo>
                  <a:cubicBezTo>
                    <a:pt x="38086" y="857583"/>
                    <a:pt x="43907" y="768154"/>
                    <a:pt x="41790" y="688250"/>
                  </a:cubicBezTo>
                  <a:cubicBezTo>
                    <a:pt x="39673" y="608346"/>
                    <a:pt x="39144" y="421021"/>
                    <a:pt x="32265" y="342175"/>
                  </a:cubicBezTo>
                  <a:cubicBezTo>
                    <a:pt x="25386" y="263329"/>
                    <a:pt x="-4247" y="186071"/>
                    <a:pt x="515" y="215175"/>
                  </a:cubicBezTo>
                  <a:cubicBezTo>
                    <a:pt x="5277" y="244279"/>
                    <a:pt x="45494" y="503571"/>
                    <a:pt x="60840" y="516800"/>
                  </a:cubicBezTo>
                  <a:cubicBezTo>
                    <a:pt x="76186" y="530029"/>
                    <a:pt x="87828" y="330533"/>
                    <a:pt x="92590" y="294550"/>
                  </a:cubicBezTo>
                  <a:cubicBezTo>
                    <a:pt x="97352" y="258567"/>
                    <a:pt x="87828" y="289788"/>
                    <a:pt x="89415" y="300900"/>
                  </a:cubicBezTo>
                  <a:cubicBezTo>
                    <a:pt x="91002" y="312012"/>
                    <a:pt x="85711" y="405675"/>
                    <a:pt x="102115" y="361225"/>
                  </a:cubicBezTo>
                  <a:cubicBezTo>
                    <a:pt x="118519" y="316775"/>
                    <a:pt x="217473" y="-32475"/>
                    <a:pt x="213240" y="2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DE063571-1916-8772-E7EA-45CBECF6B8E6}"/>
                </a:ext>
              </a:extLst>
            </p:cNvPr>
            <p:cNvSpPr/>
            <p:nvPr/>
          </p:nvSpPr>
          <p:spPr>
            <a:xfrm>
              <a:off x="4670320" y="5067265"/>
              <a:ext cx="152712" cy="500251"/>
            </a:xfrm>
            <a:custGeom>
              <a:avLst/>
              <a:gdLst>
                <a:gd name="connsiteX0" fmla="*/ 152505 w 152712"/>
                <a:gd name="connsiteY0" fmla="*/ 35 h 500251"/>
                <a:gd name="connsiteX1" fmla="*/ 41380 w 152712"/>
                <a:gd name="connsiteY1" fmla="*/ 254035 h 500251"/>
                <a:gd name="connsiteX2" fmla="*/ 38205 w 152712"/>
                <a:gd name="connsiteY2" fmla="*/ 403260 h 500251"/>
                <a:gd name="connsiteX3" fmla="*/ 6455 w 152712"/>
                <a:gd name="connsiteY3" fmla="*/ 358810 h 500251"/>
                <a:gd name="connsiteX4" fmla="*/ 54080 w 152712"/>
                <a:gd name="connsiteY4" fmla="*/ 498510 h 500251"/>
                <a:gd name="connsiteX5" fmla="*/ 25505 w 152712"/>
                <a:gd name="connsiteY5" fmla="*/ 419135 h 500251"/>
                <a:gd name="connsiteX6" fmla="*/ 15980 w 152712"/>
                <a:gd name="connsiteY6" fmla="*/ 168310 h 500251"/>
                <a:gd name="connsiteX7" fmla="*/ 9630 w 152712"/>
                <a:gd name="connsiteY7" fmla="*/ 234985 h 500251"/>
                <a:gd name="connsiteX8" fmla="*/ 152505 w 152712"/>
                <a:gd name="connsiteY8" fmla="*/ 35 h 5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12" h="500251">
                  <a:moveTo>
                    <a:pt x="152505" y="35"/>
                  </a:moveTo>
                  <a:cubicBezTo>
                    <a:pt x="157797" y="3210"/>
                    <a:pt x="60430" y="186831"/>
                    <a:pt x="41380" y="254035"/>
                  </a:cubicBezTo>
                  <a:cubicBezTo>
                    <a:pt x="22330" y="321239"/>
                    <a:pt x="44026" y="385798"/>
                    <a:pt x="38205" y="403260"/>
                  </a:cubicBezTo>
                  <a:cubicBezTo>
                    <a:pt x="32384" y="420722"/>
                    <a:pt x="3809" y="342935"/>
                    <a:pt x="6455" y="358810"/>
                  </a:cubicBezTo>
                  <a:cubicBezTo>
                    <a:pt x="9101" y="374685"/>
                    <a:pt x="50905" y="488456"/>
                    <a:pt x="54080" y="498510"/>
                  </a:cubicBezTo>
                  <a:cubicBezTo>
                    <a:pt x="57255" y="508564"/>
                    <a:pt x="31855" y="474168"/>
                    <a:pt x="25505" y="419135"/>
                  </a:cubicBezTo>
                  <a:cubicBezTo>
                    <a:pt x="19155" y="364102"/>
                    <a:pt x="18626" y="199002"/>
                    <a:pt x="15980" y="168310"/>
                  </a:cubicBezTo>
                  <a:cubicBezTo>
                    <a:pt x="13334" y="137618"/>
                    <a:pt x="-14183" y="260385"/>
                    <a:pt x="9630" y="234985"/>
                  </a:cubicBezTo>
                  <a:cubicBezTo>
                    <a:pt x="33442" y="209585"/>
                    <a:pt x="147213" y="-3140"/>
                    <a:pt x="152505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606AA019-7B76-6FC5-7F57-BF09A9C0D981}"/>
                </a:ext>
              </a:extLst>
            </p:cNvPr>
            <p:cNvSpPr/>
            <p:nvPr/>
          </p:nvSpPr>
          <p:spPr>
            <a:xfrm>
              <a:off x="4622753" y="5361038"/>
              <a:ext cx="423847" cy="495298"/>
            </a:xfrm>
            <a:custGeom>
              <a:avLst/>
              <a:gdLst>
                <a:gd name="connsiteX0" fmla="*/ 47 w 423847"/>
                <a:gd name="connsiteY0" fmla="*/ 1537 h 495298"/>
                <a:gd name="connsiteX1" fmla="*/ 241347 w 423847"/>
                <a:gd name="connsiteY1" fmla="*/ 366662 h 495298"/>
                <a:gd name="connsiteX2" fmla="*/ 234997 w 423847"/>
                <a:gd name="connsiteY2" fmla="*/ 338087 h 495298"/>
                <a:gd name="connsiteX3" fmla="*/ 415972 w 423847"/>
                <a:gd name="connsiteY3" fmla="*/ 490487 h 495298"/>
                <a:gd name="connsiteX4" fmla="*/ 371522 w 423847"/>
                <a:gd name="connsiteY4" fmla="*/ 442862 h 495298"/>
                <a:gd name="connsiteX5" fmla="*/ 193722 w 423847"/>
                <a:gd name="connsiteY5" fmla="*/ 299987 h 495298"/>
                <a:gd name="connsiteX6" fmla="*/ 73072 w 423847"/>
                <a:gd name="connsiteY6" fmla="*/ 112662 h 495298"/>
                <a:gd name="connsiteX7" fmla="*/ 219122 w 423847"/>
                <a:gd name="connsiteY7" fmla="*/ 230137 h 495298"/>
                <a:gd name="connsiteX8" fmla="*/ 47 w 423847"/>
                <a:gd name="connsiteY8" fmla="*/ 1537 h 49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7" h="495298">
                  <a:moveTo>
                    <a:pt x="47" y="1537"/>
                  </a:moveTo>
                  <a:cubicBezTo>
                    <a:pt x="3751" y="24291"/>
                    <a:pt x="202189" y="310570"/>
                    <a:pt x="241347" y="366662"/>
                  </a:cubicBezTo>
                  <a:cubicBezTo>
                    <a:pt x="280505" y="422754"/>
                    <a:pt x="205893" y="317450"/>
                    <a:pt x="234997" y="338087"/>
                  </a:cubicBezTo>
                  <a:cubicBezTo>
                    <a:pt x="264101" y="358725"/>
                    <a:pt x="393218" y="473025"/>
                    <a:pt x="415972" y="490487"/>
                  </a:cubicBezTo>
                  <a:cubicBezTo>
                    <a:pt x="438726" y="507950"/>
                    <a:pt x="408564" y="474612"/>
                    <a:pt x="371522" y="442862"/>
                  </a:cubicBezTo>
                  <a:cubicBezTo>
                    <a:pt x="334480" y="411112"/>
                    <a:pt x="243464" y="355020"/>
                    <a:pt x="193722" y="299987"/>
                  </a:cubicBezTo>
                  <a:cubicBezTo>
                    <a:pt x="143980" y="244954"/>
                    <a:pt x="68839" y="124304"/>
                    <a:pt x="73072" y="112662"/>
                  </a:cubicBezTo>
                  <a:cubicBezTo>
                    <a:pt x="77305" y="101020"/>
                    <a:pt x="229176" y="244424"/>
                    <a:pt x="219122" y="230137"/>
                  </a:cubicBezTo>
                  <a:cubicBezTo>
                    <a:pt x="209068" y="215850"/>
                    <a:pt x="-3657" y="-21217"/>
                    <a:pt x="47" y="1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DD939A05-34A8-2C7C-46A9-64BB74D49DAA}"/>
                </a:ext>
              </a:extLst>
            </p:cNvPr>
            <p:cNvSpPr/>
            <p:nvPr/>
          </p:nvSpPr>
          <p:spPr>
            <a:xfrm>
              <a:off x="5293598" y="5098979"/>
              <a:ext cx="303088" cy="813580"/>
            </a:xfrm>
            <a:custGeom>
              <a:avLst/>
              <a:gdLst>
                <a:gd name="connsiteX0" fmla="*/ 40402 w 303088"/>
                <a:gd name="connsiteY0" fmla="*/ 71 h 813580"/>
                <a:gd name="connsiteX1" fmla="*/ 62627 w 303088"/>
                <a:gd name="connsiteY1" fmla="*/ 362021 h 813580"/>
                <a:gd name="connsiteX2" fmla="*/ 75327 w 303088"/>
                <a:gd name="connsiteY2" fmla="*/ 562046 h 813580"/>
                <a:gd name="connsiteX3" fmla="*/ 68977 w 303088"/>
                <a:gd name="connsiteY3" fmla="*/ 457271 h 813580"/>
                <a:gd name="connsiteX4" fmla="*/ 205502 w 303088"/>
                <a:gd name="connsiteY4" fmla="*/ 730321 h 813580"/>
                <a:gd name="connsiteX5" fmla="*/ 161052 w 303088"/>
                <a:gd name="connsiteY5" fmla="*/ 663646 h 813580"/>
                <a:gd name="connsiteX6" fmla="*/ 300752 w 303088"/>
                <a:gd name="connsiteY6" fmla="*/ 812871 h 813580"/>
                <a:gd name="connsiteX7" fmla="*/ 240427 w 303088"/>
                <a:gd name="connsiteY7" fmla="*/ 714446 h 813580"/>
                <a:gd name="connsiteX8" fmla="*/ 135652 w 303088"/>
                <a:gd name="connsiteY8" fmla="*/ 587446 h 813580"/>
                <a:gd name="connsiteX9" fmla="*/ 2302 w 303088"/>
                <a:gd name="connsiteY9" fmla="*/ 384246 h 813580"/>
                <a:gd name="connsiteX10" fmla="*/ 53102 w 303088"/>
                <a:gd name="connsiteY10" fmla="*/ 457271 h 813580"/>
                <a:gd name="connsiteX11" fmla="*/ 78502 w 303088"/>
                <a:gd name="connsiteY11" fmla="*/ 301696 h 813580"/>
                <a:gd name="connsiteX12" fmla="*/ 46752 w 303088"/>
                <a:gd name="connsiteY12" fmla="*/ 330271 h 813580"/>
                <a:gd name="connsiteX13" fmla="*/ 40402 w 303088"/>
                <a:gd name="connsiteY13" fmla="*/ 71 h 81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088" h="813580">
                  <a:moveTo>
                    <a:pt x="40402" y="71"/>
                  </a:moveTo>
                  <a:cubicBezTo>
                    <a:pt x="43048" y="5363"/>
                    <a:pt x="56806" y="268359"/>
                    <a:pt x="62627" y="362021"/>
                  </a:cubicBezTo>
                  <a:cubicBezTo>
                    <a:pt x="68448" y="455683"/>
                    <a:pt x="74269" y="546171"/>
                    <a:pt x="75327" y="562046"/>
                  </a:cubicBezTo>
                  <a:cubicBezTo>
                    <a:pt x="76385" y="577921"/>
                    <a:pt x="47281" y="429225"/>
                    <a:pt x="68977" y="457271"/>
                  </a:cubicBezTo>
                  <a:cubicBezTo>
                    <a:pt x="90673" y="485317"/>
                    <a:pt x="190156" y="695925"/>
                    <a:pt x="205502" y="730321"/>
                  </a:cubicBezTo>
                  <a:cubicBezTo>
                    <a:pt x="220848" y="764717"/>
                    <a:pt x="145177" y="649888"/>
                    <a:pt x="161052" y="663646"/>
                  </a:cubicBezTo>
                  <a:cubicBezTo>
                    <a:pt x="176927" y="677404"/>
                    <a:pt x="287523" y="804404"/>
                    <a:pt x="300752" y="812871"/>
                  </a:cubicBezTo>
                  <a:cubicBezTo>
                    <a:pt x="313981" y="821338"/>
                    <a:pt x="267944" y="752017"/>
                    <a:pt x="240427" y="714446"/>
                  </a:cubicBezTo>
                  <a:cubicBezTo>
                    <a:pt x="212910" y="676875"/>
                    <a:pt x="175339" y="642479"/>
                    <a:pt x="135652" y="587446"/>
                  </a:cubicBezTo>
                  <a:cubicBezTo>
                    <a:pt x="95965" y="532413"/>
                    <a:pt x="16060" y="405942"/>
                    <a:pt x="2302" y="384246"/>
                  </a:cubicBezTo>
                  <a:cubicBezTo>
                    <a:pt x="-11456" y="362550"/>
                    <a:pt x="40402" y="471029"/>
                    <a:pt x="53102" y="457271"/>
                  </a:cubicBezTo>
                  <a:cubicBezTo>
                    <a:pt x="65802" y="443513"/>
                    <a:pt x="79560" y="322863"/>
                    <a:pt x="78502" y="301696"/>
                  </a:cubicBezTo>
                  <a:cubicBezTo>
                    <a:pt x="77444" y="280529"/>
                    <a:pt x="57335" y="376838"/>
                    <a:pt x="46752" y="330271"/>
                  </a:cubicBezTo>
                  <a:cubicBezTo>
                    <a:pt x="36169" y="283704"/>
                    <a:pt x="37756" y="-5221"/>
                    <a:pt x="40402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1A6E64D-196F-BD84-E703-20163A9837AB}"/>
                </a:ext>
              </a:extLst>
            </p:cNvPr>
            <p:cNvSpPr/>
            <p:nvPr/>
          </p:nvSpPr>
          <p:spPr>
            <a:xfrm>
              <a:off x="5644779" y="5291058"/>
              <a:ext cx="411992" cy="559130"/>
            </a:xfrm>
            <a:custGeom>
              <a:avLst/>
              <a:gdLst>
                <a:gd name="connsiteX0" fmla="*/ 13071 w 411992"/>
                <a:gd name="connsiteY0" fmla="*/ 20717 h 559130"/>
                <a:gd name="connsiteX1" fmla="*/ 228971 w 411992"/>
                <a:gd name="connsiteY1" fmla="*/ 442992 h 559130"/>
                <a:gd name="connsiteX2" fmla="*/ 216271 w 411992"/>
                <a:gd name="connsiteY2" fmla="*/ 420767 h 559130"/>
                <a:gd name="connsiteX3" fmla="*/ 409946 w 411992"/>
                <a:gd name="connsiteY3" fmla="*/ 557292 h 559130"/>
                <a:gd name="connsiteX4" fmla="*/ 308346 w 411992"/>
                <a:gd name="connsiteY4" fmla="*/ 487442 h 559130"/>
                <a:gd name="connsiteX5" fmla="*/ 155946 w 411992"/>
                <a:gd name="connsiteY5" fmla="*/ 319167 h 559130"/>
                <a:gd name="connsiteX6" fmla="*/ 25771 w 411992"/>
                <a:gd name="connsiteY6" fmla="*/ 204867 h 559130"/>
                <a:gd name="connsiteX7" fmla="*/ 95621 w 411992"/>
                <a:gd name="connsiteY7" fmla="*/ 227092 h 559130"/>
                <a:gd name="connsiteX8" fmla="*/ 32121 w 411992"/>
                <a:gd name="connsiteY8" fmla="*/ 81042 h 559130"/>
                <a:gd name="connsiteX9" fmla="*/ 13071 w 411992"/>
                <a:gd name="connsiteY9" fmla="*/ 20717 h 55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992" h="559130">
                  <a:moveTo>
                    <a:pt x="13071" y="20717"/>
                  </a:moveTo>
                  <a:cubicBezTo>
                    <a:pt x="45879" y="81042"/>
                    <a:pt x="195104" y="376317"/>
                    <a:pt x="228971" y="442992"/>
                  </a:cubicBezTo>
                  <a:cubicBezTo>
                    <a:pt x="262838" y="509667"/>
                    <a:pt x="186109" y="401717"/>
                    <a:pt x="216271" y="420767"/>
                  </a:cubicBezTo>
                  <a:cubicBezTo>
                    <a:pt x="246434" y="439817"/>
                    <a:pt x="394600" y="546180"/>
                    <a:pt x="409946" y="557292"/>
                  </a:cubicBezTo>
                  <a:cubicBezTo>
                    <a:pt x="425292" y="568404"/>
                    <a:pt x="350679" y="527129"/>
                    <a:pt x="308346" y="487442"/>
                  </a:cubicBezTo>
                  <a:cubicBezTo>
                    <a:pt x="266013" y="447755"/>
                    <a:pt x="203042" y="366263"/>
                    <a:pt x="155946" y="319167"/>
                  </a:cubicBezTo>
                  <a:cubicBezTo>
                    <a:pt x="108850" y="272071"/>
                    <a:pt x="35825" y="220213"/>
                    <a:pt x="25771" y="204867"/>
                  </a:cubicBezTo>
                  <a:cubicBezTo>
                    <a:pt x="15717" y="189521"/>
                    <a:pt x="94563" y="247729"/>
                    <a:pt x="95621" y="227092"/>
                  </a:cubicBezTo>
                  <a:cubicBezTo>
                    <a:pt x="96679" y="206455"/>
                    <a:pt x="46408" y="114379"/>
                    <a:pt x="32121" y="81042"/>
                  </a:cubicBezTo>
                  <a:cubicBezTo>
                    <a:pt x="17834" y="47705"/>
                    <a:pt x="-19737" y="-39608"/>
                    <a:pt x="13071" y="20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77AF8854-0C7A-B287-8244-A5C149C3D3F9}"/>
                </a:ext>
              </a:extLst>
            </p:cNvPr>
            <p:cNvSpPr/>
            <p:nvPr/>
          </p:nvSpPr>
          <p:spPr>
            <a:xfrm>
              <a:off x="5523170" y="5483914"/>
              <a:ext cx="365899" cy="370353"/>
            </a:xfrm>
            <a:custGeom>
              <a:avLst/>
              <a:gdLst>
                <a:gd name="connsiteX0" fmla="*/ 1330 w 365899"/>
                <a:gd name="connsiteY0" fmla="*/ 2486 h 370353"/>
                <a:gd name="connsiteX1" fmla="*/ 356930 w 365899"/>
                <a:gd name="connsiteY1" fmla="*/ 364436 h 370353"/>
                <a:gd name="connsiteX2" fmla="*/ 239455 w 365899"/>
                <a:gd name="connsiteY2" fmla="*/ 212036 h 370353"/>
                <a:gd name="connsiteX3" fmla="*/ 1330 w 365899"/>
                <a:gd name="connsiteY3" fmla="*/ 2486 h 3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899" h="370353">
                  <a:moveTo>
                    <a:pt x="1330" y="2486"/>
                  </a:moveTo>
                  <a:cubicBezTo>
                    <a:pt x="20909" y="27886"/>
                    <a:pt x="317243" y="329511"/>
                    <a:pt x="356930" y="364436"/>
                  </a:cubicBezTo>
                  <a:cubicBezTo>
                    <a:pt x="396617" y="399361"/>
                    <a:pt x="295017" y="270773"/>
                    <a:pt x="239455" y="212036"/>
                  </a:cubicBezTo>
                  <a:cubicBezTo>
                    <a:pt x="183893" y="153299"/>
                    <a:pt x="-18249" y="-22914"/>
                    <a:pt x="1330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481A2E65-626E-0844-E479-B6C3F00CAA68}"/>
                </a:ext>
              </a:extLst>
            </p:cNvPr>
            <p:cNvSpPr/>
            <p:nvPr/>
          </p:nvSpPr>
          <p:spPr>
            <a:xfrm>
              <a:off x="5660928" y="5892800"/>
              <a:ext cx="449120" cy="66121"/>
            </a:xfrm>
            <a:custGeom>
              <a:avLst/>
              <a:gdLst>
                <a:gd name="connsiteX0" fmla="*/ 97 w 449120"/>
                <a:gd name="connsiteY0" fmla="*/ 0 h 66121"/>
                <a:gd name="connsiteX1" fmla="*/ 311247 w 449120"/>
                <a:gd name="connsiteY1" fmla="*/ 60325 h 66121"/>
                <a:gd name="connsiteX2" fmla="*/ 190597 w 449120"/>
                <a:gd name="connsiteY2" fmla="*/ 6350 h 66121"/>
                <a:gd name="connsiteX3" fmla="*/ 447772 w 449120"/>
                <a:gd name="connsiteY3" fmla="*/ 60325 h 66121"/>
                <a:gd name="connsiteX4" fmla="*/ 279497 w 449120"/>
                <a:gd name="connsiteY4" fmla="*/ 60325 h 66121"/>
                <a:gd name="connsiteX5" fmla="*/ 97 w 449120"/>
                <a:gd name="connsiteY5" fmla="*/ 0 h 6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20" h="66121">
                  <a:moveTo>
                    <a:pt x="97" y="0"/>
                  </a:moveTo>
                  <a:cubicBezTo>
                    <a:pt x="5389" y="0"/>
                    <a:pt x="279497" y="59267"/>
                    <a:pt x="311247" y="60325"/>
                  </a:cubicBezTo>
                  <a:cubicBezTo>
                    <a:pt x="342997" y="61383"/>
                    <a:pt x="167843" y="6350"/>
                    <a:pt x="190597" y="6350"/>
                  </a:cubicBezTo>
                  <a:cubicBezTo>
                    <a:pt x="213351" y="6350"/>
                    <a:pt x="432955" y="51329"/>
                    <a:pt x="447772" y="60325"/>
                  </a:cubicBezTo>
                  <a:cubicBezTo>
                    <a:pt x="462589" y="69321"/>
                    <a:pt x="351993" y="66675"/>
                    <a:pt x="279497" y="60325"/>
                  </a:cubicBezTo>
                  <a:cubicBezTo>
                    <a:pt x="207001" y="53975"/>
                    <a:pt x="-5195" y="0"/>
                    <a:pt x="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2DDAFC9C-6846-7A64-61F9-51E5B1D8DAEA}"/>
                </a:ext>
              </a:extLst>
            </p:cNvPr>
            <p:cNvSpPr/>
            <p:nvPr/>
          </p:nvSpPr>
          <p:spPr>
            <a:xfrm>
              <a:off x="4511306" y="4346505"/>
              <a:ext cx="299750" cy="631921"/>
            </a:xfrm>
            <a:custGeom>
              <a:avLst/>
              <a:gdLst>
                <a:gd name="connsiteX0" fmla="*/ 369 w 299750"/>
                <a:gd name="connsiteY0" fmla="*/ 82620 h 631921"/>
                <a:gd name="connsiteX1" fmla="*/ 286119 w 299750"/>
                <a:gd name="connsiteY1" fmla="*/ 485845 h 631921"/>
                <a:gd name="connsiteX2" fmla="*/ 257544 w 299750"/>
                <a:gd name="connsiteY2" fmla="*/ 412820 h 631921"/>
                <a:gd name="connsiteX3" fmla="*/ 289294 w 299750"/>
                <a:gd name="connsiteY3" fmla="*/ 631895 h 631921"/>
                <a:gd name="connsiteX4" fmla="*/ 273419 w 299750"/>
                <a:gd name="connsiteY4" fmla="*/ 396945 h 631921"/>
                <a:gd name="connsiteX5" fmla="*/ 235319 w 299750"/>
                <a:gd name="connsiteY5" fmla="*/ 104845 h 631921"/>
                <a:gd name="connsiteX6" fmla="*/ 273419 w 299750"/>
                <a:gd name="connsiteY6" fmla="*/ 308045 h 631921"/>
                <a:gd name="connsiteX7" fmla="*/ 98794 w 299750"/>
                <a:gd name="connsiteY7" fmla="*/ 70 h 631921"/>
                <a:gd name="connsiteX8" fmla="*/ 222619 w 299750"/>
                <a:gd name="connsiteY8" fmla="*/ 339795 h 631921"/>
                <a:gd name="connsiteX9" fmla="*/ 369 w 299750"/>
                <a:gd name="connsiteY9" fmla="*/ 82620 h 6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750" h="631921">
                  <a:moveTo>
                    <a:pt x="369" y="82620"/>
                  </a:moveTo>
                  <a:cubicBezTo>
                    <a:pt x="10952" y="106962"/>
                    <a:pt x="243257" y="430812"/>
                    <a:pt x="286119" y="485845"/>
                  </a:cubicBezTo>
                  <a:cubicBezTo>
                    <a:pt x="328982" y="540878"/>
                    <a:pt x="257015" y="388478"/>
                    <a:pt x="257544" y="412820"/>
                  </a:cubicBezTo>
                  <a:cubicBezTo>
                    <a:pt x="258073" y="437162"/>
                    <a:pt x="286648" y="634541"/>
                    <a:pt x="289294" y="631895"/>
                  </a:cubicBezTo>
                  <a:cubicBezTo>
                    <a:pt x="291940" y="629249"/>
                    <a:pt x="282415" y="484787"/>
                    <a:pt x="273419" y="396945"/>
                  </a:cubicBezTo>
                  <a:cubicBezTo>
                    <a:pt x="264423" y="309103"/>
                    <a:pt x="235319" y="119662"/>
                    <a:pt x="235319" y="104845"/>
                  </a:cubicBezTo>
                  <a:cubicBezTo>
                    <a:pt x="235319" y="90028"/>
                    <a:pt x="296173" y="325508"/>
                    <a:pt x="273419" y="308045"/>
                  </a:cubicBezTo>
                  <a:cubicBezTo>
                    <a:pt x="250665" y="290583"/>
                    <a:pt x="107261" y="-5222"/>
                    <a:pt x="98794" y="70"/>
                  </a:cubicBezTo>
                  <a:cubicBezTo>
                    <a:pt x="90327" y="5362"/>
                    <a:pt x="235319" y="321803"/>
                    <a:pt x="222619" y="339795"/>
                  </a:cubicBezTo>
                  <a:cubicBezTo>
                    <a:pt x="209919" y="357787"/>
                    <a:pt x="-10214" y="58278"/>
                    <a:pt x="369" y="82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E508775F-7C7B-9E4D-C0A2-8277BA146D5B}"/>
                </a:ext>
              </a:extLst>
            </p:cNvPr>
            <p:cNvSpPr/>
            <p:nvPr/>
          </p:nvSpPr>
          <p:spPr>
            <a:xfrm>
              <a:off x="4430338" y="4135599"/>
              <a:ext cx="618043" cy="312799"/>
            </a:xfrm>
            <a:custGeom>
              <a:avLst/>
              <a:gdLst>
                <a:gd name="connsiteX0" fmla="*/ 30537 w 618043"/>
                <a:gd name="connsiteY0" fmla="*/ 14126 h 312799"/>
                <a:gd name="connsiteX1" fmla="*/ 544887 w 618043"/>
                <a:gd name="connsiteY1" fmla="*/ 284001 h 312799"/>
                <a:gd name="connsiteX2" fmla="*/ 509962 w 618043"/>
                <a:gd name="connsiteY2" fmla="*/ 239551 h 312799"/>
                <a:gd name="connsiteX3" fmla="*/ 614737 w 618043"/>
                <a:gd name="connsiteY3" fmla="*/ 312576 h 312799"/>
                <a:gd name="connsiteX4" fmla="*/ 586162 w 618043"/>
                <a:gd name="connsiteY4" fmla="*/ 210976 h 312799"/>
                <a:gd name="connsiteX5" fmla="*/ 529012 w 618043"/>
                <a:gd name="connsiteY5" fmla="*/ 153826 h 312799"/>
                <a:gd name="connsiteX6" fmla="*/ 560762 w 618043"/>
                <a:gd name="connsiteY6" fmla="*/ 245901 h 312799"/>
                <a:gd name="connsiteX7" fmla="*/ 313112 w 618043"/>
                <a:gd name="connsiteY7" fmla="*/ 157001 h 312799"/>
                <a:gd name="connsiteX8" fmla="*/ 84512 w 618043"/>
                <a:gd name="connsiteY8" fmla="*/ 49051 h 312799"/>
                <a:gd name="connsiteX9" fmla="*/ 30537 w 618043"/>
                <a:gd name="connsiteY9" fmla="*/ 14126 h 31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043" h="312799">
                  <a:moveTo>
                    <a:pt x="30537" y="14126"/>
                  </a:moveTo>
                  <a:cubicBezTo>
                    <a:pt x="107266" y="53284"/>
                    <a:pt x="464983" y="246430"/>
                    <a:pt x="544887" y="284001"/>
                  </a:cubicBezTo>
                  <a:cubicBezTo>
                    <a:pt x="624791" y="321572"/>
                    <a:pt x="498320" y="234789"/>
                    <a:pt x="509962" y="239551"/>
                  </a:cubicBezTo>
                  <a:cubicBezTo>
                    <a:pt x="521604" y="244313"/>
                    <a:pt x="602037" y="317339"/>
                    <a:pt x="614737" y="312576"/>
                  </a:cubicBezTo>
                  <a:cubicBezTo>
                    <a:pt x="627437" y="307813"/>
                    <a:pt x="600449" y="237434"/>
                    <a:pt x="586162" y="210976"/>
                  </a:cubicBezTo>
                  <a:cubicBezTo>
                    <a:pt x="571875" y="184518"/>
                    <a:pt x="533245" y="148005"/>
                    <a:pt x="529012" y="153826"/>
                  </a:cubicBezTo>
                  <a:cubicBezTo>
                    <a:pt x="524779" y="159647"/>
                    <a:pt x="596745" y="245372"/>
                    <a:pt x="560762" y="245901"/>
                  </a:cubicBezTo>
                  <a:cubicBezTo>
                    <a:pt x="524779" y="246430"/>
                    <a:pt x="392487" y="189809"/>
                    <a:pt x="313112" y="157001"/>
                  </a:cubicBezTo>
                  <a:cubicBezTo>
                    <a:pt x="233737" y="124193"/>
                    <a:pt x="128433" y="70747"/>
                    <a:pt x="84512" y="49051"/>
                  </a:cubicBezTo>
                  <a:cubicBezTo>
                    <a:pt x="40591" y="27355"/>
                    <a:pt x="-46192" y="-25032"/>
                    <a:pt x="30537" y="14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90A872AA-BF9D-0F89-450D-7CFB0ECDEB6E}"/>
                </a:ext>
              </a:extLst>
            </p:cNvPr>
            <p:cNvSpPr/>
            <p:nvPr/>
          </p:nvSpPr>
          <p:spPr>
            <a:xfrm>
              <a:off x="4923303" y="3866038"/>
              <a:ext cx="642992" cy="662668"/>
            </a:xfrm>
            <a:custGeom>
              <a:avLst/>
              <a:gdLst>
                <a:gd name="connsiteX0" fmla="*/ 642472 w 642992"/>
                <a:gd name="connsiteY0" fmla="*/ 1112 h 662668"/>
                <a:gd name="connsiteX1" fmla="*/ 169397 w 642992"/>
                <a:gd name="connsiteY1" fmla="*/ 245587 h 662668"/>
                <a:gd name="connsiteX2" fmla="*/ 1122 w 642992"/>
                <a:gd name="connsiteY2" fmla="*/ 245587 h 662668"/>
                <a:gd name="connsiteX3" fmla="*/ 236072 w 642992"/>
                <a:gd name="connsiteY3" fmla="*/ 248762 h 662668"/>
                <a:gd name="connsiteX4" fmla="*/ 236072 w 642992"/>
                <a:gd name="connsiteY4" fmla="*/ 331312 h 662668"/>
                <a:gd name="connsiteX5" fmla="*/ 137647 w 642992"/>
                <a:gd name="connsiteY5" fmla="*/ 540862 h 662668"/>
                <a:gd name="connsiteX6" fmla="*/ 299572 w 642992"/>
                <a:gd name="connsiteY6" fmla="*/ 356712 h 662668"/>
                <a:gd name="connsiteX7" fmla="*/ 166222 w 642992"/>
                <a:gd name="connsiteY7" fmla="*/ 655162 h 662668"/>
                <a:gd name="connsiteX8" fmla="*/ 213847 w 642992"/>
                <a:gd name="connsiteY8" fmla="*/ 537687 h 662668"/>
                <a:gd name="connsiteX9" fmla="*/ 397997 w 642992"/>
                <a:gd name="connsiteY9" fmla="*/ 159862 h 662668"/>
                <a:gd name="connsiteX10" fmla="*/ 207497 w 642992"/>
                <a:gd name="connsiteY10" fmla="*/ 312262 h 662668"/>
                <a:gd name="connsiteX11" fmla="*/ 369422 w 642992"/>
                <a:gd name="connsiteY11" fmla="*/ 140812 h 662668"/>
                <a:gd name="connsiteX12" fmla="*/ 264647 w 642992"/>
                <a:gd name="connsiteY12" fmla="*/ 153512 h 662668"/>
                <a:gd name="connsiteX13" fmla="*/ 642472 w 642992"/>
                <a:gd name="connsiteY13" fmla="*/ 1112 h 66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92" h="662668">
                  <a:moveTo>
                    <a:pt x="642472" y="1112"/>
                  </a:moveTo>
                  <a:cubicBezTo>
                    <a:pt x="626597" y="16458"/>
                    <a:pt x="276289" y="204841"/>
                    <a:pt x="169397" y="245587"/>
                  </a:cubicBezTo>
                  <a:cubicBezTo>
                    <a:pt x="62505" y="286333"/>
                    <a:pt x="-9990" y="245058"/>
                    <a:pt x="1122" y="245587"/>
                  </a:cubicBezTo>
                  <a:cubicBezTo>
                    <a:pt x="12234" y="246116"/>
                    <a:pt x="196914" y="234475"/>
                    <a:pt x="236072" y="248762"/>
                  </a:cubicBezTo>
                  <a:cubicBezTo>
                    <a:pt x="275230" y="263049"/>
                    <a:pt x="252476" y="282629"/>
                    <a:pt x="236072" y="331312"/>
                  </a:cubicBezTo>
                  <a:cubicBezTo>
                    <a:pt x="219668" y="379995"/>
                    <a:pt x="127064" y="536629"/>
                    <a:pt x="137647" y="540862"/>
                  </a:cubicBezTo>
                  <a:cubicBezTo>
                    <a:pt x="148230" y="545095"/>
                    <a:pt x="294810" y="337662"/>
                    <a:pt x="299572" y="356712"/>
                  </a:cubicBezTo>
                  <a:cubicBezTo>
                    <a:pt x="304334" y="375762"/>
                    <a:pt x="180509" y="625000"/>
                    <a:pt x="166222" y="655162"/>
                  </a:cubicBezTo>
                  <a:cubicBezTo>
                    <a:pt x="151935" y="685324"/>
                    <a:pt x="175218" y="620237"/>
                    <a:pt x="213847" y="537687"/>
                  </a:cubicBezTo>
                  <a:cubicBezTo>
                    <a:pt x="252476" y="455137"/>
                    <a:pt x="399055" y="197433"/>
                    <a:pt x="397997" y="159862"/>
                  </a:cubicBezTo>
                  <a:cubicBezTo>
                    <a:pt x="396939" y="122291"/>
                    <a:pt x="212259" y="315437"/>
                    <a:pt x="207497" y="312262"/>
                  </a:cubicBezTo>
                  <a:cubicBezTo>
                    <a:pt x="202735" y="309087"/>
                    <a:pt x="359897" y="167270"/>
                    <a:pt x="369422" y="140812"/>
                  </a:cubicBezTo>
                  <a:cubicBezTo>
                    <a:pt x="378947" y="114354"/>
                    <a:pt x="223372" y="173091"/>
                    <a:pt x="264647" y="153512"/>
                  </a:cubicBezTo>
                  <a:cubicBezTo>
                    <a:pt x="305922" y="133933"/>
                    <a:pt x="658347" y="-14234"/>
                    <a:pt x="642472" y="1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C1C687A8-52D8-D5E5-C232-6826F0D0988E}"/>
                </a:ext>
              </a:extLst>
            </p:cNvPr>
            <p:cNvSpPr/>
            <p:nvPr/>
          </p:nvSpPr>
          <p:spPr>
            <a:xfrm>
              <a:off x="5337996" y="4075876"/>
              <a:ext cx="161129" cy="689337"/>
            </a:xfrm>
            <a:custGeom>
              <a:avLst/>
              <a:gdLst>
                <a:gd name="connsiteX0" fmla="*/ 161104 w 161129"/>
                <a:gd name="connsiteY0" fmla="*/ 824 h 689337"/>
                <a:gd name="connsiteX1" fmla="*/ 2354 w 161129"/>
                <a:gd name="connsiteY1" fmla="*/ 680274 h 689337"/>
                <a:gd name="connsiteX2" fmla="*/ 62679 w 161129"/>
                <a:gd name="connsiteY2" fmla="*/ 400874 h 689337"/>
                <a:gd name="connsiteX3" fmla="*/ 15054 w 161129"/>
                <a:gd name="connsiteY3" fmla="*/ 537399 h 689337"/>
                <a:gd name="connsiteX4" fmla="*/ 161104 w 161129"/>
                <a:gd name="connsiteY4" fmla="*/ 824 h 68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29" h="689337">
                  <a:moveTo>
                    <a:pt x="161104" y="824"/>
                  </a:moveTo>
                  <a:cubicBezTo>
                    <a:pt x="158987" y="24637"/>
                    <a:pt x="18758" y="613599"/>
                    <a:pt x="2354" y="680274"/>
                  </a:cubicBezTo>
                  <a:cubicBezTo>
                    <a:pt x="-14050" y="746949"/>
                    <a:pt x="60562" y="424687"/>
                    <a:pt x="62679" y="400874"/>
                  </a:cubicBezTo>
                  <a:cubicBezTo>
                    <a:pt x="64796" y="377061"/>
                    <a:pt x="-292" y="598253"/>
                    <a:pt x="15054" y="537399"/>
                  </a:cubicBezTo>
                  <a:cubicBezTo>
                    <a:pt x="30400" y="476545"/>
                    <a:pt x="163221" y="-22989"/>
                    <a:pt x="161104" y="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6BB083C5-5F45-CD81-6FC5-798CF9D0E7C2}"/>
                </a:ext>
              </a:extLst>
            </p:cNvPr>
            <p:cNvSpPr/>
            <p:nvPr/>
          </p:nvSpPr>
          <p:spPr>
            <a:xfrm>
              <a:off x="6005334" y="5318855"/>
              <a:ext cx="209718" cy="1208312"/>
            </a:xfrm>
            <a:custGeom>
              <a:avLst/>
              <a:gdLst>
                <a:gd name="connsiteX0" fmla="*/ 1766 w 209718"/>
                <a:gd name="connsiteY0" fmla="*/ 2445 h 1208312"/>
                <a:gd name="connsiteX1" fmla="*/ 198616 w 209718"/>
                <a:gd name="connsiteY1" fmla="*/ 285020 h 1208312"/>
                <a:gd name="connsiteX2" fmla="*/ 182741 w 209718"/>
                <a:gd name="connsiteY2" fmla="*/ 316770 h 1208312"/>
                <a:gd name="connsiteX3" fmla="*/ 163691 w 209718"/>
                <a:gd name="connsiteY3" fmla="*/ 615220 h 1208312"/>
                <a:gd name="connsiteX4" fmla="*/ 163691 w 209718"/>
                <a:gd name="connsiteY4" fmla="*/ 570770 h 1208312"/>
                <a:gd name="connsiteX5" fmla="*/ 77966 w 209718"/>
                <a:gd name="connsiteY5" fmla="*/ 1158145 h 1208312"/>
                <a:gd name="connsiteX6" fmla="*/ 84316 w 209718"/>
                <a:gd name="connsiteY6" fmla="*/ 1072420 h 1208312"/>
                <a:gd name="connsiteX7" fmla="*/ 208141 w 209718"/>
                <a:gd name="connsiteY7" fmla="*/ 237395 h 1208312"/>
                <a:gd name="connsiteX8" fmla="*/ 147816 w 209718"/>
                <a:gd name="connsiteY8" fmla="*/ 173895 h 1208312"/>
                <a:gd name="connsiteX9" fmla="*/ 103366 w 209718"/>
                <a:gd name="connsiteY9" fmla="*/ 148495 h 1208312"/>
                <a:gd name="connsiteX10" fmla="*/ 1766 w 209718"/>
                <a:gd name="connsiteY10" fmla="*/ 2445 h 120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18" h="1208312">
                  <a:moveTo>
                    <a:pt x="1766" y="2445"/>
                  </a:moveTo>
                  <a:cubicBezTo>
                    <a:pt x="17641" y="25199"/>
                    <a:pt x="168454" y="232633"/>
                    <a:pt x="198616" y="285020"/>
                  </a:cubicBezTo>
                  <a:cubicBezTo>
                    <a:pt x="228778" y="337407"/>
                    <a:pt x="188562" y="261737"/>
                    <a:pt x="182741" y="316770"/>
                  </a:cubicBezTo>
                  <a:cubicBezTo>
                    <a:pt x="176920" y="371803"/>
                    <a:pt x="166866" y="572887"/>
                    <a:pt x="163691" y="615220"/>
                  </a:cubicBezTo>
                  <a:cubicBezTo>
                    <a:pt x="160516" y="657553"/>
                    <a:pt x="177978" y="480283"/>
                    <a:pt x="163691" y="570770"/>
                  </a:cubicBezTo>
                  <a:cubicBezTo>
                    <a:pt x="149404" y="661257"/>
                    <a:pt x="91195" y="1074537"/>
                    <a:pt x="77966" y="1158145"/>
                  </a:cubicBezTo>
                  <a:cubicBezTo>
                    <a:pt x="64737" y="1241753"/>
                    <a:pt x="62620" y="1225878"/>
                    <a:pt x="84316" y="1072420"/>
                  </a:cubicBezTo>
                  <a:cubicBezTo>
                    <a:pt x="106012" y="918962"/>
                    <a:pt x="197558" y="387149"/>
                    <a:pt x="208141" y="237395"/>
                  </a:cubicBezTo>
                  <a:cubicBezTo>
                    <a:pt x="218724" y="87641"/>
                    <a:pt x="165278" y="188712"/>
                    <a:pt x="147816" y="173895"/>
                  </a:cubicBezTo>
                  <a:cubicBezTo>
                    <a:pt x="130354" y="159078"/>
                    <a:pt x="125062" y="174424"/>
                    <a:pt x="103366" y="148495"/>
                  </a:cubicBezTo>
                  <a:cubicBezTo>
                    <a:pt x="81670" y="122566"/>
                    <a:pt x="-14109" y="-20309"/>
                    <a:pt x="1766" y="2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9A7B0A02-4C9F-AC31-199F-154D6C5E84E3}"/>
                </a:ext>
              </a:extLst>
            </p:cNvPr>
            <p:cNvSpPr/>
            <p:nvPr/>
          </p:nvSpPr>
          <p:spPr>
            <a:xfrm>
              <a:off x="4905370" y="6565018"/>
              <a:ext cx="1156827" cy="556904"/>
            </a:xfrm>
            <a:custGeom>
              <a:avLst/>
              <a:gdLst>
                <a:gd name="connsiteX0" fmla="*/ 5 w 1156827"/>
                <a:gd name="connsiteY0" fmla="*/ 423157 h 556904"/>
                <a:gd name="connsiteX1" fmla="*/ 387355 w 1156827"/>
                <a:gd name="connsiteY1" fmla="*/ 512057 h 556904"/>
                <a:gd name="connsiteX2" fmla="*/ 711205 w 1156827"/>
                <a:gd name="connsiteY2" fmla="*/ 439032 h 556904"/>
                <a:gd name="connsiteX3" fmla="*/ 596905 w 1156827"/>
                <a:gd name="connsiteY3" fmla="*/ 505707 h 556904"/>
                <a:gd name="connsiteX4" fmla="*/ 930280 w 1156827"/>
                <a:gd name="connsiteY4" fmla="*/ 280282 h 556904"/>
                <a:gd name="connsiteX5" fmla="*/ 876305 w 1156827"/>
                <a:gd name="connsiteY5" fmla="*/ 337432 h 556904"/>
                <a:gd name="connsiteX6" fmla="*/ 1155705 w 1156827"/>
                <a:gd name="connsiteY6" fmla="*/ 882 h 556904"/>
                <a:gd name="connsiteX7" fmla="*/ 968380 w 1156827"/>
                <a:gd name="connsiteY7" fmla="*/ 245357 h 556904"/>
                <a:gd name="connsiteX8" fmla="*/ 815980 w 1156827"/>
                <a:gd name="connsiteY8" fmla="*/ 426332 h 556904"/>
                <a:gd name="connsiteX9" fmla="*/ 307980 w 1156827"/>
                <a:gd name="connsiteY9" fmla="*/ 553332 h 556904"/>
                <a:gd name="connsiteX10" fmla="*/ 377830 w 1156827"/>
                <a:gd name="connsiteY10" fmla="*/ 515232 h 556904"/>
                <a:gd name="connsiteX11" fmla="*/ 5 w 1156827"/>
                <a:gd name="connsiteY11" fmla="*/ 423157 h 55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827" h="556904">
                  <a:moveTo>
                    <a:pt x="5" y="423157"/>
                  </a:moveTo>
                  <a:cubicBezTo>
                    <a:pt x="1592" y="422628"/>
                    <a:pt x="268822" y="509411"/>
                    <a:pt x="387355" y="512057"/>
                  </a:cubicBezTo>
                  <a:cubicBezTo>
                    <a:pt x="505888" y="514703"/>
                    <a:pt x="676280" y="440090"/>
                    <a:pt x="711205" y="439032"/>
                  </a:cubicBezTo>
                  <a:cubicBezTo>
                    <a:pt x="746130" y="437974"/>
                    <a:pt x="560393" y="532165"/>
                    <a:pt x="596905" y="505707"/>
                  </a:cubicBezTo>
                  <a:cubicBezTo>
                    <a:pt x="633417" y="479249"/>
                    <a:pt x="883713" y="308328"/>
                    <a:pt x="930280" y="280282"/>
                  </a:cubicBezTo>
                  <a:cubicBezTo>
                    <a:pt x="976847" y="252236"/>
                    <a:pt x="838734" y="383999"/>
                    <a:pt x="876305" y="337432"/>
                  </a:cubicBezTo>
                  <a:cubicBezTo>
                    <a:pt x="913876" y="290865"/>
                    <a:pt x="1140359" y="16228"/>
                    <a:pt x="1155705" y="882"/>
                  </a:cubicBezTo>
                  <a:cubicBezTo>
                    <a:pt x="1171051" y="-14464"/>
                    <a:pt x="1025001" y="174449"/>
                    <a:pt x="968380" y="245357"/>
                  </a:cubicBezTo>
                  <a:cubicBezTo>
                    <a:pt x="911759" y="316265"/>
                    <a:pt x="926047" y="375003"/>
                    <a:pt x="815980" y="426332"/>
                  </a:cubicBezTo>
                  <a:cubicBezTo>
                    <a:pt x="705913" y="477661"/>
                    <a:pt x="381005" y="538515"/>
                    <a:pt x="307980" y="553332"/>
                  </a:cubicBezTo>
                  <a:cubicBezTo>
                    <a:pt x="234955" y="568149"/>
                    <a:pt x="425455" y="533224"/>
                    <a:pt x="377830" y="515232"/>
                  </a:cubicBezTo>
                  <a:cubicBezTo>
                    <a:pt x="330205" y="497240"/>
                    <a:pt x="-1582" y="423686"/>
                    <a:pt x="5" y="423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EBDFBA69-11BB-42B5-83E1-327C848B5A6A}"/>
                </a:ext>
              </a:extLst>
            </p:cNvPr>
            <p:cNvSpPr/>
            <p:nvPr/>
          </p:nvSpPr>
          <p:spPr>
            <a:xfrm>
              <a:off x="6081658" y="5477010"/>
              <a:ext cx="181464" cy="1191252"/>
            </a:xfrm>
            <a:custGeom>
              <a:avLst/>
              <a:gdLst>
                <a:gd name="connsiteX0" fmla="*/ 166742 w 181464"/>
                <a:gd name="connsiteY0" fmla="*/ 3040 h 1191252"/>
                <a:gd name="connsiteX1" fmla="*/ 100067 w 181464"/>
                <a:gd name="connsiteY1" fmla="*/ 587240 h 1191252"/>
                <a:gd name="connsiteX2" fmla="*/ 179442 w 181464"/>
                <a:gd name="connsiteY2" fmla="*/ 387215 h 1191252"/>
                <a:gd name="connsiteX3" fmla="*/ 154042 w 181464"/>
                <a:gd name="connsiteY3" fmla="*/ 574540 h 1191252"/>
                <a:gd name="connsiteX4" fmla="*/ 112767 w 181464"/>
                <a:gd name="connsiteY4" fmla="*/ 809490 h 1191252"/>
                <a:gd name="connsiteX5" fmla="*/ 109592 w 181464"/>
                <a:gd name="connsiteY5" fmla="*/ 939665 h 1191252"/>
                <a:gd name="connsiteX6" fmla="*/ 1642 w 181464"/>
                <a:gd name="connsiteY6" fmla="*/ 1190490 h 1191252"/>
                <a:gd name="connsiteX7" fmla="*/ 52442 w 181464"/>
                <a:gd name="connsiteY7" fmla="*/ 993640 h 1191252"/>
                <a:gd name="connsiteX8" fmla="*/ 160392 w 181464"/>
                <a:gd name="connsiteY8" fmla="*/ 380865 h 1191252"/>
                <a:gd name="connsiteX9" fmla="*/ 166742 w 181464"/>
                <a:gd name="connsiteY9" fmla="*/ 253865 h 1191252"/>
                <a:gd name="connsiteX10" fmla="*/ 138167 w 181464"/>
                <a:gd name="connsiteY10" fmla="*/ 352290 h 1191252"/>
                <a:gd name="connsiteX11" fmla="*/ 166742 w 181464"/>
                <a:gd name="connsiteY11" fmla="*/ 3040 h 119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464" h="1191252">
                  <a:moveTo>
                    <a:pt x="166742" y="3040"/>
                  </a:moveTo>
                  <a:cubicBezTo>
                    <a:pt x="160392" y="42198"/>
                    <a:pt x="97950" y="523211"/>
                    <a:pt x="100067" y="587240"/>
                  </a:cubicBezTo>
                  <a:cubicBezTo>
                    <a:pt x="102184" y="651269"/>
                    <a:pt x="170446" y="389332"/>
                    <a:pt x="179442" y="387215"/>
                  </a:cubicBezTo>
                  <a:cubicBezTo>
                    <a:pt x="188438" y="385098"/>
                    <a:pt x="165154" y="504161"/>
                    <a:pt x="154042" y="574540"/>
                  </a:cubicBezTo>
                  <a:cubicBezTo>
                    <a:pt x="142929" y="644919"/>
                    <a:pt x="120175" y="748636"/>
                    <a:pt x="112767" y="809490"/>
                  </a:cubicBezTo>
                  <a:cubicBezTo>
                    <a:pt x="105359" y="870344"/>
                    <a:pt x="128113" y="876165"/>
                    <a:pt x="109592" y="939665"/>
                  </a:cubicBezTo>
                  <a:cubicBezTo>
                    <a:pt x="91071" y="1003165"/>
                    <a:pt x="11167" y="1181494"/>
                    <a:pt x="1642" y="1190490"/>
                  </a:cubicBezTo>
                  <a:cubicBezTo>
                    <a:pt x="-7883" y="1199486"/>
                    <a:pt x="25984" y="1128577"/>
                    <a:pt x="52442" y="993640"/>
                  </a:cubicBezTo>
                  <a:cubicBezTo>
                    <a:pt x="78900" y="858703"/>
                    <a:pt x="141342" y="504161"/>
                    <a:pt x="160392" y="380865"/>
                  </a:cubicBezTo>
                  <a:cubicBezTo>
                    <a:pt x="179442" y="257569"/>
                    <a:pt x="170446" y="258627"/>
                    <a:pt x="166742" y="253865"/>
                  </a:cubicBezTo>
                  <a:cubicBezTo>
                    <a:pt x="163038" y="249103"/>
                    <a:pt x="140813" y="389332"/>
                    <a:pt x="138167" y="352290"/>
                  </a:cubicBezTo>
                  <a:cubicBezTo>
                    <a:pt x="135521" y="315248"/>
                    <a:pt x="173092" y="-36118"/>
                    <a:pt x="166742" y="3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15688C97-4ABE-ECC3-3B2F-A44764FDB7F7}"/>
                </a:ext>
              </a:extLst>
            </p:cNvPr>
            <p:cNvSpPr/>
            <p:nvPr/>
          </p:nvSpPr>
          <p:spPr>
            <a:xfrm>
              <a:off x="5660740" y="6552165"/>
              <a:ext cx="492057" cy="595375"/>
            </a:xfrm>
            <a:custGeom>
              <a:avLst/>
              <a:gdLst>
                <a:gd name="connsiteX0" fmla="*/ 486060 w 492057"/>
                <a:gd name="connsiteY0" fmla="*/ 4210 h 595375"/>
                <a:gd name="connsiteX1" fmla="*/ 359060 w 492057"/>
                <a:gd name="connsiteY1" fmla="*/ 264560 h 595375"/>
                <a:gd name="connsiteX2" fmla="*/ 124110 w 492057"/>
                <a:gd name="connsiteY2" fmla="*/ 521735 h 595375"/>
                <a:gd name="connsiteX3" fmla="*/ 285 w 492057"/>
                <a:gd name="connsiteY3" fmla="*/ 594760 h 595375"/>
                <a:gd name="connsiteX4" fmla="*/ 155860 w 492057"/>
                <a:gd name="connsiteY4" fmla="*/ 493160 h 595375"/>
                <a:gd name="connsiteX5" fmla="*/ 311435 w 492057"/>
                <a:gd name="connsiteY5" fmla="*/ 280435 h 595375"/>
                <a:gd name="connsiteX6" fmla="*/ 171735 w 492057"/>
                <a:gd name="connsiteY6" fmla="*/ 483635 h 595375"/>
                <a:gd name="connsiteX7" fmla="*/ 486060 w 492057"/>
                <a:gd name="connsiteY7" fmla="*/ 4210 h 5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057" h="595375">
                  <a:moveTo>
                    <a:pt x="486060" y="4210"/>
                  </a:moveTo>
                  <a:cubicBezTo>
                    <a:pt x="517281" y="-32303"/>
                    <a:pt x="419385" y="178306"/>
                    <a:pt x="359060" y="264560"/>
                  </a:cubicBezTo>
                  <a:cubicBezTo>
                    <a:pt x="298735" y="350814"/>
                    <a:pt x="183906" y="466702"/>
                    <a:pt x="124110" y="521735"/>
                  </a:cubicBezTo>
                  <a:cubicBezTo>
                    <a:pt x="64314" y="576768"/>
                    <a:pt x="-5007" y="599523"/>
                    <a:pt x="285" y="594760"/>
                  </a:cubicBezTo>
                  <a:cubicBezTo>
                    <a:pt x="5577" y="589998"/>
                    <a:pt x="104002" y="545548"/>
                    <a:pt x="155860" y="493160"/>
                  </a:cubicBezTo>
                  <a:cubicBezTo>
                    <a:pt x="207718" y="440773"/>
                    <a:pt x="308789" y="282023"/>
                    <a:pt x="311435" y="280435"/>
                  </a:cubicBezTo>
                  <a:cubicBezTo>
                    <a:pt x="314081" y="278848"/>
                    <a:pt x="141043" y="526497"/>
                    <a:pt x="171735" y="483635"/>
                  </a:cubicBezTo>
                  <a:cubicBezTo>
                    <a:pt x="202427" y="440773"/>
                    <a:pt x="454839" y="40723"/>
                    <a:pt x="486060" y="4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76E36200-D99A-C2BE-0BF0-F7130361B420}"/>
                </a:ext>
              </a:extLst>
            </p:cNvPr>
            <p:cNvSpPr/>
            <p:nvPr/>
          </p:nvSpPr>
          <p:spPr>
            <a:xfrm>
              <a:off x="4955998" y="6734169"/>
              <a:ext cx="1086072" cy="415931"/>
            </a:xfrm>
            <a:custGeom>
              <a:avLst/>
              <a:gdLst>
                <a:gd name="connsiteX0" fmla="*/ 1086027 w 1086072"/>
                <a:gd name="connsiteY0" fmla="*/ 6 h 415931"/>
                <a:gd name="connsiteX1" fmla="*/ 765352 w 1086072"/>
                <a:gd name="connsiteY1" fmla="*/ 336556 h 415931"/>
                <a:gd name="connsiteX2" fmla="*/ 476427 w 1086072"/>
                <a:gd name="connsiteY2" fmla="*/ 396881 h 415931"/>
                <a:gd name="connsiteX3" fmla="*/ 498652 w 1086072"/>
                <a:gd name="connsiteY3" fmla="*/ 415931 h 415931"/>
                <a:gd name="connsiteX4" fmla="*/ 273227 w 1086072"/>
                <a:gd name="connsiteY4" fmla="*/ 396881 h 415931"/>
                <a:gd name="connsiteX5" fmla="*/ 89077 w 1086072"/>
                <a:gd name="connsiteY5" fmla="*/ 361956 h 415931"/>
                <a:gd name="connsiteX6" fmla="*/ 6527 w 1086072"/>
                <a:gd name="connsiteY6" fmla="*/ 317506 h 415931"/>
                <a:gd name="connsiteX7" fmla="*/ 254177 w 1086072"/>
                <a:gd name="connsiteY7" fmla="*/ 377831 h 415931"/>
                <a:gd name="connsiteX8" fmla="*/ 578027 w 1086072"/>
                <a:gd name="connsiteY8" fmla="*/ 396881 h 415931"/>
                <a:gd name="connsiteX9" fmla="*/ 743127 w 1086072"/>
                <a:gd name="connsiteY9" fmla="*/ 346081 h 415931"/>
                <a:gd name="connsiteX10" fmla="*/ 1086027 w 1086072"/>
                <a:gd name="connsiteY10" fmla="*/ 6 h 41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072" h="415931">
                  <a:moveTo>
                    <a:pt x="1086027" y="6"/>
                  </a:moveTo>
                  <a:cubicBezTo>
                    <a:pt x="1089731" y="-1581"/>
                    <a:pt x="866952" y="270410"/>
                    <a:pt x="765352" y="336556"/>
                  </a:cubicBezTo>
                  <a:cubicBezTo>
                    <a:pt x="663752" y="402702"/>
                    <a:pt x="520877" y="383652"/>
                    <a:pt x="476427" y="396881"/>
                  </a:cubicBezTo>
                  <a:cubicBezTo>
                    <a:pt x="431977" y="410110"/>
                    <a:pt x="532519" y="415931"/>
                    <a:pt x="498652" y="415931"/>
                  </a:cubicBezTo>
                  <a:cubicBezTo>
                    <a:pt x="464785" y="415931"/>
                    <a:pt x="341489" y="405877"/>
                    <a:pt x="273227" y="396881"/>
                  </a:cubicBezTo>
                  <a:cubicBezTo>
                    <a:pt x="204964" y="387885"/>
                    <a:pt x="133527" y="375185"/>
                    <a:pt x="89077" y="361956"/>
                  </a:cubicBezTo>
                  <a:cubicBezTo>
                    <a:pt x="44627" y="348727"/>
                    <a:pt x="-20990" y="314860"/>
                    <a:pt x="6527" y="317506"/>
                  </a:cubicBezTo>
                  <a:cubicBezTo>
                    <a:pt x="34044" y="320152"/>
                    <a:pt x="158927" y="364602"/>
                    <a:pt x="254177" y="377831"/>
                  </a:cubicBezTo>
                  <a:cubicBezTo>
                    <a:pt x="349427" y="391060"/>
                    <a:pt x="496535" y="402173"/>
                    <a:pt x="578027" y="396881"/>
                  </a:cubicBezTo>
                  <a:cubicBezTo>
                    <a:pt x="659519" y="391589"/>
                    <a:pt x="657931" y="406935"/>
                    <a:pt x="743127" y="346081"/>
                  </a:cubicBezTo>
                  <a:cubicBezTo>
                    <a:pt x="828323" y="285227"/>
                    <a:pt x="1082323" y="1593"/>
                    <a:pt x="1086027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29042BB1-8C7F-3A2C-B267-C2E1F45B0665}"/>
                </a:ext>
              </a:extLst>
            </p:cNvPr>
            <p:cNvSpPr/>
            <p:nvPr/>
          </p:nvSpPr>
          <p:spPr>
            <a:xfrm>
              <a:off x="4893093" y="7040271"/>
              <a:ext cx="837026" cy="176917"/>
            </a:xfrm>
            <a:custGeom>
              <a:avLst/>
              <a:gdLst>
                <a:gd name="connsiteX0" fmla="*/ 15457 w 837026"/>
                <a:gd name="connsiteY0" fmla="*/ 5054 h 176917"/>
                <a:gd name="connsiteX1" fmla="*/ 367882 w 837026"/>
                <a:gd name="connsiteY1" fmla="*/ 135229 h 176917"/>
                <a:gd name="connsiteX2" fmla="*/ 612357 w 837026"/>
                <a:gd name="connsiteY2" fmla="*/ 135229 h 176917"/>
                <a:gd name="connsiteX3" fmla="*/ 834607 w 837026"/>
                <a:gd name="connsiteY3" fmla="*/ 84429 h 176917"/>
                <a:gd name="connsiteX4" fmla="*/ 717132 w 837026"/>
                <a:gd name="connsiteY4" fmla="*/ 128879 h 176917"/>
                <a:gd name="connsiteX5" fmla="*/ 510757 w 837026"/>
                <a:gd name="connsiteY5" fmla="*/ 176504 h 176917"/>
                <a:gd name="connsiteX6" fmla="*/ 507582 w 837026"/>
                <a:gd name="connsiteY6" fmla="*/ 151104 h 176917"/>
                <a:gd name="connsiteX7" fmla="*/ 250407 w 837026"/>
                <a:gd name="connsiteY7" fmla="*/ 135229 h 176917"/>
                <a:gd name="connsiteX8" fmla="*/ 332957 w 837026"/>
                <a:gd name="connsiteY8" fmla="*/ 128879 h 176917"/>
                <a:gd name="connsiteX9" fmla="*/ 94832 w 837026"/>
                <a:gd name="connsiteY9" fmla="*/ 46329 h 176917"/>
                <a:gd name="connsiteX10" fmla="*/ 63082 w 837026"/>
                <a:gd name="connsiteY10" fmla="*/ 27279 h 176917"/>
                <a:gd name="connsiteX11" fmla="*/ 15457 w 837026"/>
                <a:gd name="connsiteY11" fmla="*/ 5054 h 17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026" h="176917">
                  <a:moveTo>
                    <a:pt x="15457" y="5054"/>
                  </a:moveTo>
                  <a:cubicBezTo>
                    <a:pt x="66257" y="23046"/>
                    <a:pt x="268399" y="113533"/>
                    <a:pt x="367882" y="135229"/>
                  </a:cubicBezTo>
                  <a:cubicBezTo>
                    <a:pt x="467365" y="156925"/>
                    <a:pt x="534570" y="143696"/>
                    <a:pt x="612357" y="135229"/>
                  </a:cubicBezTo>
                  <a:cubicBezTo>
                    <a:pt x="690145" y="126762"/>
                    <a:pt x="817145" y="85487"/>
                    <a:pt x="834607" y="84429"/>
                  </a:cubicBezTo>
                  <a:cubicBezTo>
                    <a:pt x="852069" y="83371"/>
                    <a:pt x="771107" y="113533"/>
                    <a:pt x="717132" y="128879"/>
                  </a:cubicBezTo>
                  <a:cubicBezTo>
                    <a:pt x="663157" y="144225"/>
                    <a:pt x="545682" y="172800"/>
                    <a:pt x="510757" y="176504"/>
                  </a:cubicBezTo>
                  <a:cubicBezTo>
                    <a:pt x="475832" y="180208"/>
                    <a:pt x="550974" y="157983"/>
                    <a:pt x="507582" y="151104"/>
                  </a:cubicBezTo>
                  <a:cubicBezTo>
                    <a:pt x="464190" y="144225"/>
                    <a:pt x="279511" y="138933"/>
                    <a:pt x="250407" y="135229"/>
                  </a:cubicBezTo>
                  <a:cubicBezTo>
                    <a:pt x="221303" y="131525"/>
                    <a:pt x="358886" y="143696"/>
                    <a:pt x="332957" y="128879"/>
                  </a:cubicBezTo>
                  <a:cubicBezTo>
                    <a:pt x="307028" y="114062"/>
                    <a:pt x="139811" y="63262"/>
                    <a:pt x="94832" y="46329"/>
                  </a:cubicBezTo>
                  <a:cubicBezTo>
                    <a:pt x="49853" y="29396"/>
                    <a:pt x="71549" y="32042"/>
                    <a:pt x="63082" y="27279"/>
                  </a:cubicBezTo>
                  <a:cubicBezTo>
                    <a:pt x="54615" y="22516"/>
                    <a:pt x="-35343" y="-12938"/>
                    <a:pt x="15457" y="5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9421D1B5-140E-60BB-562D-F6CC6CD04A44}"/>
                </a:ext>
              </a:extLst>
            </p:cNvPr>
            <p:cNvSpPr/>
            <p:nvPr/>
          </p:nvSpPr>
          <p:spPr>
            <a:xfrm>
              <a:off x="6025613" y="5792933"/>
              <a:ext cx="191709" cy="859522"/>
            </a:xfrm>
            <a:custGeom>
              <a:avLst/>
              <a:gdLst>
                <a:gd name="connsiteX0" fmla="*/ 191037 w 191709"/>
                <a:gd name="connsiteY0" fmla="*/ 14142 h 859522"/>
                <a:gd name="connsiteX1" fmla="*/ 67212 w 191709"/>
                <a:gd name="connsiteY1" fmla="*/ 684067 h 859522"/>
                <a:gd name="connsiteX2" fmla="*/ 86262 w 191709"/>
                <a:gd name="connsiteY2" fmla="*/ 471342 h 859522"/>
                <a:gd name="connsiteX3" fmla="*/ 537 w 191709"/>
                <a:gd name="connsiteY3" fmla="*/ 849167 h 859522"/>
                <a:gd name="connsiteX4" fmla="*/ 54512 w 191709"/>
                <a:gd name="connsiteY4" fmla="*/ 699942 h 859522"/>
                <a:gd name="connsiteX5" fmla="*/ 146587 w 191709"/>
                <a:gd name="connsiteY5" fmla="*/ 150667 h 859522"/>
                <a:gd name="connsiteX6" fmla="*/ 118012 w 191709"/>
                <a:gd name="connsiteY6" fmla="*/ 220517 h 859522"/>
                <a:gd name="connsiteX7" fmla="*/ 191037 w 191709"/>
                <a:gd name="connsiteY7" fmla="*/ 14142 h 85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709" h="859522">
                  <a:moveTo>
                    <a:pt x="191037" y="14142"/>
                  </a:moveTo>
                  <a:cubicBezTo>
                    <a:pt x="182570" y="91400"/>
                    <a:pt x="84674" y="607867"/>
                    <a:pt x="67212" y="684067"/>
                  </a:cubicBezTo>
                  <a:cubicBezTo>
                    <a:pt x="49749" y="760267"/>
                    <a:pt x="97374" y="443825"/>
                    <a:pt x="86262" y="471342"/>
                  </a:cubicBezTo>
                  <a:cubicBezTo>
                    <a:pt x="75150" y="498859"/>
                    <a:pt x="5829" y="811067"/>
                    <a:pt x="537" y="849167"/>
                  </a:cubicBezTo>
                  <a:cubicBezTo>
                    <a:pt x="-4755" y="887267"/>
                    <a:pt x="30170" y="816359"/>
                    <a:pt x="54512" y="699942"/>
                  </a:cubicBezTo>
                  <a:cubicBezTo>
                    <a:pt x="78854" y="583525"/>
                    <a:pt x="136004" y="230571"/>
                    <a:pt x="146587" y="150667"/>
                  </a:cubicBezTo>
                  <a:cubicBezTo>
                    <a:pt x="157170" y="70763"/>
                    <a:pt x="110604" y="240625"/>
                    <a:pt x="118012" y="220517"/>
                  </a:cubicBezTo>
                  <a:cubicBezTo>
                    <a:pt x="125420" y="200409"/>
                    <a:pt x="199504" y="-63116"/>
                    <a:pt x="191037" y="14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7E96479-1D6B-13DF-91F6-8C57C7161CD8}"/>
                </a:ext>
              </a:extLst>
            </p:cNvPr>
            <p:cNvSpPr/>
            <p:nvPr/>
          </p:nvSpPr>
          <p:spPr>
            <a:xfrm>
              <a:off x="4429621" y="3638338"/>
              <a:ext cx="1251751" cy="446966"/>
            </a:xfrm>
            <a:custGeom>
              <a:avLst/>
              <a:gdLst>
                <a:gd name="connsiteX0" fmla="*/ 15379 w 1251751"/>
                <a:gd name="connsiteY0" fmla="*/ 444712 h 446966"/>
                <a:gd name="connsiteX1" fmla="*/ 790079 w 1251751"/>
                <a:gd name="connsiteY1" fmla="*/ 279612 h 446966"/>
                <a:gd name="connsiteX2" fmla="*/ 663079 w 1251751"/>
                <a:gd name="connsiteY2" fmla="*/ 339937 h 446966"/>
                <a:gd name="connsiteX3" fmla="*/ 1123454 w 1251751"/>
                <a:gd name="connsiteY3" fmla="*/ 114512 h 446966"/>
                <a:gd name="connsiteX4" fmla="*/ 1005979 w 1251751"/>
                <a:gd name="connsiteY4" fmla="*/ 200237 h 446966"/>
                <a:gd name="connsiteX5" fmla="*/ 1250454 w 1251751"/>
                <a:gd name="connsiteY5" fmla="*/ 212 h 446966"/>
                <a:gd name="connsiteX6" fmla="*/ 878979 w 1251751"/>
                <a:gd name="connsiteY6" fmla="*/ 244687 h 446966"/>
                <a:gd name="connsiteX7" fmla="*/ 837704 w 1251751"/>
                <a:gd name="connsiteY7" fmla="*/ 251037 h 446966"/>
                <a:gd name="connsiteX8" fmla="*/ 377329 w 1251751"/>
                <a:gd name="connsiteY8" fmla="*/ 336762 h 446966"/>
                <a:gd name="connsiteX9" fmla="*/ 478929 w 1251751"/>
                <a:gd name="connsiteY9" fmla="*/ 365337 h 446966"/>
                <a:gd name="connsiteX10" fmla="*/ 263029 w 1251751"/>
                <a:gd name="connsiteY10" fmla="*/ 422487 h 446966"/>
                <a:gd name="connsiteX11" fmla="*/ 275729 w 1251751"/>
                <a:gd name="connsiteY11" fmla="*/ 378037 h 446966"/>
                <a:gd name="connsiteX12" fmla="*/ 15379 w 1251751"/>
                <a:gd name="connsiteY12" fmla="*/ 444712 h 44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751" h="446966">
                  <a:moveTo>
                    <a:pt x="15379" y="444712"/>
                  </a:moveTo>
                  <a:cubicBezTo>
                    <a:pt x="101104" y="428308"/>
                    <a:pt x="682129" y="297074"/>
                    <a:pt x="790079" y="279612"/>
                  </a:cubicBezTo>
                  <a:cubicBezTo>
                    <a:pt x="898029" y="262150"/>
                    <a:pt x="663079" y="339937"/>
                    <a:pt x="663079" y="339937"/>
                  </a:cubicBezTo>
                  <a:cubicBezTo>
                    <a:pt x="718642" y="312420"/>
                    <a:pt x="1066304" y="137795"/>
                    <a:pt x="1123454" y="114512"/>
                  </a:cubicBezTo>
                  <a:cubicBezTo>
                    <a:pt x="1180604" y="91229"/>
                    <a:pt x="984813" y="219287"/>
                    <a:pt x="1005979" y="200237"/>
                  </a:cubicBezTo>
                  <a:cubicBezTo>
                    <a:pt x="1027145" y="181187"/>
                    <a:pt x="1271621" y="-7196"/>
                    <a:pt x="1250454" y="212"/>
                  </a:cubicBezTo>
                  <a:cubicBezTo>
                    <a:pt x="1229287" y="7620"/>
                    <a:pt x="947771" y="202883"/>
                    <a:pt x="878979" y="244687"/>
                  </a:cubicBezTo>
                  <a:cubicBezTo>
                    <a:pt x="810187" y="286491"/>
                    <a:pt x="837704" y="251037"/>
                    <a:pt x="837704" y="251037"/>
                  </a:cubicBezTo>
                  <a:cubicBezTo>
                    <a:pt x="754096" y="266383"/>
                    <a:pt x="437125" y="317712"/>
                    <a:pt x="377329" y="336762"/>
                  </a:cubicBezTo>
                  <a:cubicBezTo>
                    <a:pt x="317533" y="355812"/>
                    <a:pt x="497979" y="351049"/>
                    <a:pt x="478929" y="365337"/>
                  </a:cubicBezTo>
                  <a:cubicBezTo>
                    <a:pt x="459879" y="379624"/>
                    <a:pt x="296896" y="420370"/>
                    <a:pt x="263029" y="422487"/>
                  </a:cubicBezTo>
                  <a:cubicBezTo>
                    <a:pt x="229162" y="424604"/>
                    <a:pt x="323354" y="373275"/>
                    <a:pt x="275729" y="378037"/>
                  </a:cubicBezTo>
                  <a:cubicBezTo>
                    <a:pt x="228104" y="382799"/>
                    <a:pt x="-70346" y="461116"/>
                    <a:pt x="15379" y="444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89ABFDF0-B8E9-DFD8-6876-4DB9C352BD7C}"/>
                </a:ext>
              </a:extLst>
            </p:cNvPr>
            <p:cNvSpPr/>
            <p:nvPr/>
          </p:nvSpPr>
          <p:spPr>
            <a:xfrm>
              <a:off x="5389099" y="5957637"/>
              <a:ext cx="728813" cy="198258"/>
            </a:xfrm>
            <a:custGeom>
              <a:avLst/>
              <a:gdLst>
                <a:gd name="connsiteX0" fmla="*/ 31987 w 728813"/>
                <a:gd name="connsiteY0" fmla="*/ 18620 h 198258"/>
                <a:gd name="connsiteX1" fmla="*/ 581715 w 728813"/>
                <a:gd name="connsiteY1" fmla="*/ 143806 h 198258"/>
                <a:gd name="connsiteX2" fmla="*/ 543615 w 728813"/>
                <a:gd name="connsiteY2" fmla="*/ 165577 h 198258"/>
                <a:gd name="connsiteX3" fmla="*/ 717787 w 728813"/>
                <a:gd name="connsiteY3" fmla="*/ 198234 h 198258"/>
                <a:gd name="connsiteX4" fmla="*/ 625258 w 728813"/>
                <a:gd name="connsiteY4" fmla="*/ 160134 h 198258"/>
                <a:gd name="connsiteX5" fmla="*/ 728672 w 728813"/>
                <a:gd name="connsiteY5" fmla="*/ 73049 h 198258"/>
                <a:gd name="connsiteX6" fmla="*/ 598044 w 728813"/>
                <a:gd name="connsiteY6" fmla="*/ 105706 h 198258"/>
                <a:gd name="connsiteX7" fmla="*/ 119072 w 728813"/>
                <a:gd name="connsiteY7" fmla="*/ 2292 h 198258"/>
                <a:gd name="connsiteX8" fmla="*/ 266030 w 728813"/>
                <a:gd name="connsiteY8" fmla="*/ 34949 h 198258"/>
                <a:gd name="connsiteX9" fmla="*/ 86415 w 728813"/>
                <a:gd name="connsiteY9" fmla="*/ 45834 h 198258"/>
                <a:gd name="connsiteX10" fmla="*/ 31987 w 728813"/>
                <a:gd name="connsiteY10" fmla="*/ 18620 h 19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13" h="198258">
                  <a:moveTo>
                    <a:pt x="31987" y="18620"/>
                  </a:moveTo>
                  <a:cubicBezTo>
                    <a:pt x="114537" y="34949"/>
                    <a:pt x="496444" y="119313"/>
                    <a:pt x="581715" y="143806"/>
                  </a:cubicBezTo>
                  <a:cubicBezTo>
                    <a:pt x="666986" y="168299"/>
                    <a:pt x="520936" y="156506"/>
                    <a:pt x="543615" y="165577"/>
                  </a:cubicBezTo>
                  <a:cubicBezTo>
                    <a:pt x="566294" y="174648"/>
                    <a:pt x="704180" y="199141"/>
                    <a:pt x="717787" y="198234"/>
                  </a:cubicBezTo>
                  <a:cubicBezTo>
                    <a:pt x="731394" y="197327"/>
                    <a:pt x="623444" y="180998"/>
                    <a:pt x="625258" y="160134"/>
                  </a:cubicBezTo>
                  <a:cubicBezTo>
                    <a:pt x="627072" y="139270"/>
                    <a:pt x="733208" y="82120"/>
                    <a:pt x="728672" y="73049"/>
                  </a:cubicBezTo>
                  <a:cubicBezTo>
                    <a:pt x="724136" y="63978"/>
                    <a:pt x="699644" y="117499"/>
                    <a:pt x="598044" y="105706"/>
                  </a:cubicBezTo>
                  <a:cubicBezTo>
                    <a:pt x="496444" y="93913"/>
                    <a:pt x="119072" y="2292"/>
                    <a:pt x="119072" y="2292"/>
                  </a:cubicBezTo>
                  <a:cubicBezTo>
                    <a:pt x="63736" y="-9501"/>
                    <a:pt x="271473" y="27692"/>
                    <a:pt x="266030" y="34949"/>
                  </a:cubicBezTo>
                  <a:cubicBezTo>
                    <a:pt x="260587" y="42206"/>
                    <a:pt x="124515" y="46741"/>
                    <a:pt x="86415" y="45834"/>
                  </a:cubicBezTo>
                  <a:cubicBezTo>
                    <a:pt x="48315" y="44927"/>
                    <a:pt x="-50563" y="2291"/>
                    <a:pt x="31987" y="18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EEF7FD94-0193-53E9-740D-6D12C59DA6BD}"/>
                </a:ext>
              </a:extLst>
            </p:cNvPr>
            <p:cNvSpPr/>
            <p:nvPr/>
          </p:nvSpPr>
          <p:spPr>
            <a:xfrm>
              <a:off x="5519094" y="6155766"/>
              <a:ext cx="583283" cy="163831"/>
            </a:xfrm>
            <a:custGeom>
              <a:avLst/>
              <a:gdLst>
                <a:gd name="connsiteX0" fmla="*/ 5406 w 583283"/>
                <a:gd name="connsiteY0" fmla="*/ 21877 h 163831"/>
                <a:gd name="connsiteX1" fmla="*/ 549692 w 583283"/>
                <a:gd name="connsiteY1" fmla="*/ 157948 h 163831"/>
                <a:gd name="connsiteX2" fmla="*/ 506149 w 583283"/>
                <a:gd name="connsiteY2" fmla="*/ 125291 h 163831"/>
                <a:gd name="connsiteX3" fmla="*/ 353749 w 583283"/>
                <a:gd name="connsiteY3" fmla="*/ 105 h 163831"/>
                <a:gd name="connsiteX4" fmla="*/ 419063 w 583283"/>
                <a:gd name="connsiteY4" fmla="*/ 103520 h 163831"/>
                <a:gd name="connsiteX5" fmla="*/ 277549 w 583283"/>
                <a:gd name="connsiteY5" fmla="*/ 98077 h 163831"/>
                <a:gd name="connsiteX6" fmla="*/ 5406 w 583283"/>
                <a:gd name="connsiteY6" fmla="*/ 21877 h 16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283" h="163831">
                  <a:moveTo>
                    <a:pt x="5406" y="21877"/>
                  </a:moveTo>
                  <a:cubicBezTo>
                    <a:pt x="50763" y="31856"/>
                    <a:pt x="549692" y="157948"/>
                    <a:pt x="549692" y="157948"/>
                  </a:cubicBezTo>
                  <a:cubicBezTo>
                    <a:pt x="633149" y="175184"/>
                    <a:pt x="538806" y="151598"/>
                    <a:pt x="506149" y="125291"/>
                  </a:cubicBezTo>
                  <a:cubicBezTo>
                    <a:pt x="473492" y="98984"/>
                    <a:pt x="368263" y="3733"/>
                    <a:pt x="353749" y="105"/>
                  </a:cubicBezTo>
                  <a:cubicBezTo>
                    <a:pt x="339235" y="-3523"/>
                    <a:pt x="431763" y="87191"/>
                    <a:pt x="419063" y="103520"/>
                  </a:cubicBezTo>
                  <a:cubicBezTo>
                    <a:pt x="406363" y="119849"/>
                    <a:pt x="341956" y="111684"/>
                    <a:pt x="277549" y="98077"/>
                  </a:cubicBezTo>
                  <a:cubicBezTo>
                    <a:pt x="213142" y="84470"/>
                    <a:pt x="-39951" y="11898"/>
                    <a:pt x="5406" y="2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BB0F35B4-D220-FD92-BF64-EE685BAFE3F5}"/>
                </a:ext>
              </a:extLst>
            </p:cNvPr>
            <p:cNvSpPr/>
            <p:nvPr/>
          </p:nvSpPr>
          <p:spPr>
            <a:xfrm>
              <a:off x="5726590" y="6337709"/>
              <a:ext cx="332231" cy="295187"/>
            </a:xfrm>
            <a:custGeom>
              <a:avLst/>
              <a:gdLst>
                <a:gd name="connsiteX0" fmla="*/ 4739 w 332231"/>
                <a:gd name="connsiteY0" fmla="*/ 3220 h 295187"/>
                <a:gd name="connsiteX1" fmla="*/ 211567 w 332231"/>
                <a:gd name="connsiteY1" fmla="*/ 133848 h 295187"/>
                <a:gd name="connsiteX2" fmla="*/ 124481 w 332231"/>
                <a:gd name="connsiteY2" fmla="*/ 291691 h 295187"/>
                <a:gd name="connsiteX3" fmla="*/ 184353 w 332231"/>
                <a:gd name="connsiteY3" fmla="*/ 226377 h 295187"/>
                <a:gd name="connsiteX4" fmla="*/ 331310 w 332231"/>
                <a:gd name="connsiteY4" fmla="*/ 35877 h 295187"/>
                <a:gd name="connsiteX5" fmla="*/ 238781 w 332231"/>
                <a:gd name="connsiteY5" fmla="*/ 117520 h 295187"/>
                <a:gd name="connsiteX6" fmla="*/ 80939 w 332231"/>
                <a:gd name="connsiteY6" fmla="*/ 46762 h 295187"/>
                <a:gd name="connsiteX7" fmla="*/ 4739 w 332231"/>
                <a:gd name="connsiteY7" fmla="*/ 3220 h 2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231" h="295187">
                  <a:moveTo>
                    <a:pt x="4739" y="3220"/>
                  </a:moveTo>
                  <a:cubicBezTo>
                    <a:pt x="26510" y="17734"/>
                    <a:pt x="191610" y="85770"/>
                    <a:pt x="211567" y="133848"/>
                  </a:cubicBezTo>
                  <a:cubicBezTo>
                    <a:pt x="231524" y="181927"/>
                    <a:pt x="129017" y="276270"/>
                    <a:pt x="124481" y="291691"/>
                  </a:cubicBezTo>
                  <a:cubicBezTo>
                    <a:pt x="119945" y="307113"/>
                    <a:pt x="149882" y="269013"/>
                    <a:pt x="184353" y="226377"/>
                  </a:cubicBezTo>
                  <a:cubicBezTo>
                    <a:pt x="218824" y="183741"/>
                    <a:pt x="322239" y="54020"/>
                    <a:pt x="331310" y="35877"/>
                  </a:cubicBezTo>
                  <a:cubicBezTo>
                    <a:pt x="340381" y="17734"/>
                    <a:pt x="280509" y="115706"/>
                    <a:pt x="238781" y="117520"/>
                  </a:cubicBezTo>
                  <a:cubicBezTo>
                    <a:pt x="197053" y="119334"/>
                    <a:pt x="120853" y="66719"/>
                    <a:pt x="80939" y="46762"/>
                  </a:cubicBezTo>
                  <a:cubicBezTo>
                    <a:pt x="41025" y="26805"/>
                    <a:pt x="-17032" y="-11294"/>
                    <a:pt x="4739" y="3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71DE5282-B487-9AAF-F271-E5B924C2F1CA}"/>
                </a:ext>
              </a:extLst>
            </p:cNvPr>
            <p:cNvSpPr/>
            <p:nvPr/>
          </p:nvSpPr>
          <p:spPr>
            <a:xfrm>
              <a:off x="6163363" y="5513421"/>
              <a:ext cx="699311" cy="386341"/>
            </a:xfrm>
            <a:custGeom>
              <a:avLst/>
              <a:gdLst>
                <a:gd name="connsiteX0" fmla="*/ 2487 w 699311"/>
                <a:gd name="connsiteY0" fmla="*/ 1554 h 386341"/>
                <a:gd name="connsiteX1" fmla="*/ 291412 w 699311"/>
                <a:gd name="connsiteY1" fmla="*/ 192054 h 386341"/>
                <a:gd name="connsiteX2" fmla="*/ 300937 w 699311"/>
                <a:gd name="connsiteY2" fmla="*/ 182529 h 386341"/>
                <a:gd name="connsiteX3" fmla="*/ 412062 w 699311"/>
                <a:gd name="connsiteY3" fmla="*/ 217454 h 386341"/>
                <a:gd name="connsiteX4" fmla="*/ 380312 w 699311"/>
                <a:gd name="connsiteY4" fmla="*/ 207929 h 386341"/>
                <a:gd name="connsiteX5" fmla="*/ 510487 w 699311"/>
                <a:gd name="connsiteY5" fmla="*/ 306354 h 386341"/>
                <a:gd name="connsiteX6" fmla="*/ 694637 w 699311"/>
                <a:gd name="connsiteY6" fmla="*/ 382554 h 386341"/>
                <a:gd name="connsiteX7" fmla="*/ 624787 w 699311"/>
                <a:gd name="connsiteY7" fmla="*/ 360329 h 386341"/>
                <a:gd name="connsiteX8" fmla="*/ 415237 w 699311"/>
                <a:gd name="connsiteY8" fmla="*/ 236504 h 386341"/>
                <a:gd name="connsiteX9" fmla="*/ 164412 w 699311"/>
                <a:gd name="connsiteY9" fmla="*/ 109504 h 386341"/>
                <a:gd name="connsiteX10" fmla="*/ 2487 w 699311"/>
                <a:gd name="connsiteY10" fmla="*/ 1554 h 3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9311" h="386341">
                  <a:moveTo>
                    <a:pt x="2487" y="1554"/>
                  </a:moveTo>
                  <a:lnTo>
                    <a:pt x="291412" y="192054"/>
                  </a:lnTo>
                  <a:cubicBezTo>
                    <a:pt x="341154" y="222217"/>
                    <a:pt x="280829" y="178296"/>
                    <a:pt x="300937" y="182529"/>
                  </a:cubicBezTo>
                  <a:cubicBezTo>
                    <a:pt x="321045" y="186762"/>
                    <a:pt x="398833" y="213221"/>
                    <a:pt x="412062" y="217454"/>
                  </a:cubicBezTo>
                  <a:cubicBezTo>
                    <a:pt x="425291" y="221687"/>
                    <a:pt x="363908" y="193112"/>
                    <a:pt x="380312" y="207929"/>
                  </a:cubicBezTo>
                  <a:cubicBezTo>
                    <a:pt x="396716" y="222746"/>
                    <a:pt x="458100" y="277250"/>
                    <a:pt x="510487" y="306354"/>
                  </a:cubicBezTo>
                  <a:cubicBezTo>
                    <a:pt x="562874" y="335458"/>
                    <a:pt x="675587" y="373558"/>
                    <a:pt x="694637" y="382554"/>
                  </a:cubicBezTo>
                  <a:cubicBezTo>
                    <a:pt x="713687" y="391550"/>
                    <a:pt x="671354" y="384671"/>
                    <a:pt x="624787" y="360329"/>
                  </a:cubicBezTo>
                  <a:cubicBezTo>
                    <a:pt x="578220" y="335987"/>
                    <a:pt x="491966" y="278308"/>
                    <a:pt x="415237" y="236504"/>
                  </a:cubicBezTo>
                  <a:cubicBezTo>
                    <a:pt x="338508" y="194700"/>
                    <a:pt x="228441" y="150250"/>
                    <a:pt x="164412" y="109504"/>
                  </a:cubicBezTo>
                  <a:cubicBezTo>
                    <a:pt x="100383" y="68758"/>
                    <a:pt x="-18680" y="-12204"/>
                    <a:pt x="2487" y="1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C5FBBCF6-F3F1-6A97-2FEE-9F3B9B7EE3AE}"/>
                </a:ext>
              </a:extLst>
            </p:cNvPr>
            <p:cNvSpPr/>
            <p:nvPr/>
          </p:nvSpPr>
          <p:spPr>
            <a:xfrm>
              <a:off x="6123784" y="5453209"/>
              <a:ext cx="705679" cy="449149"/>
            </a:xfrm>
            <a:custGeom>
              <a:avLst/>
              <a:gdLst>
                <a:gd name="connsiteX0" fmla="*/ 3966 w 705679"/>
                <a:gd name="connsiteY0" fmla="*/ 4616 h 449149"/>
                <a:gd name="connsiteX1" fmla="*/ 318291 w 705679"/>
                <a:gd name="connsiteY1" fmla="*/ 303066 h 449149"/>
                <a:gd name="connsiteX2" fmla="*/ 337341 w 705679"/>
                <a:gd name="connsiteY2" fmla="*/ 287191 h 449149"/>
                <a:gd name="connsiteX3" fmla="*/ 546891 w 705679"/>
                <a:gd name="connsiteY3" fmla="*/ 414191 h 449149"/>
                <a:gd name="connsiteX4" fmla="*/ 546891 w 705679"/>
                <a:gd name="connsiteY4" fmla="*/ 388791 h 449149"/>
                <a:gd name="connsiteX5" fmla="*/ 705641 w 705679"/>
                <a:gd name="connsiteY5" fmla="*/ 449116 h 449149"/>
                <a:gd name="connsiteX6" fmla="*/ 531016 w 705679"/>
                <a:gd name="connsiteY6" fmla="*/ 379266 h 449149"/>
                <a:gd name="connsiteX7" fmla="*/ 359566 w 705679"/>
                <a:gd name="connsiteY7" fmla="*/ 255441 h 449149"/>
                <a:gd name="connsiteX8" fmla="*/ 292891 w 705679"/>
                <a:gd name="connsiteY8" fmla="*/ 284016 h 449149"/>
                <a:gd name="connsiteX9" fmla="*/ 153191 w 705679"/>
                <a:gd name="connsiteY9" fmla="*/ 131616 h 449149"/>
                <a:gd name="connsiteX10" fmla="*/ 3966 w 705679"/>
                <a:gd name="connsiteY10" fmla="*/ 4616 h 4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679" h="449149">
                  <a:moveTo>
                    <a:pt x="3966" y="4616"/>
                  </a:moveTo>
                  <a:cubicBezTo>
                    <a:pt x="31483" y="33191"/>
                    <a:pt x="262729" y="255970"/>
                    <a:pt x="318291" y="303066"/>
                  </a:cubicBezTo>
                  <a:cubicBezTo>
                    <a:pt x="373854" y="350162"/>
                    <a:pt x="299241" y="268670"/>
                    <a:pt x="337341" y="287191"/>
                  </a:cubicBezTo>
                  <a:cubicBezTo>
                    <a:pt x="375441" y="305712"/>
                    <a:pt x="511966" y="397258"/>
                    <a:pt x="546891" y="414191"/>
                  </a:cubicBezTo>
                  <a:cubicBezTo>
                    <a:pt x="581816" y="431124"/>
                    <a:pt x="520433" y="382970"/>
                    <a:pt x="546891" y="388791"/>
                  </a:cubicBezTo>
                  <a:cubicBezTo>
                    <a:pt x="573349" y="394612"/>
                    <a:pt x="708287" y="450704"/>
                    <a:pt x="705641" y="449116"/>
                  </a:cubicBezTo>
                  <a:cubicBezTo>
                    <a:pt x="702995" y="447529"/>
                    <a:pt x="588695" y="411545"/>
                    <a:pt x="531016" y="379266"/>
                  </a:cubicBezTo>
                  <a:cubicBezTo>
                    <a:pt x="473337" y="346987"/>
                    <a:pt x="399253" y="271316"/>
                    <a:pt x="359566" y="255441"/>
                  </a:cubicBezTo>
                  <a:cubicBezTo>
                    <a:pt x="319879" y="239566"/>
                    <a:pt x="327287" y="304653"/>
                    <a:pt x="292891" y="284016"/>
                  </a:cubicBezTo>
                  <a:cubicBezTo>
                    <a:pt x="258495" y="263379"/>
                    <a:pt x="207166" y="175537"/>
                    <a:pt x="153191" y="131616"/>
                  </a:cubicBezTo>
                  <a:cubicBezTo>
                    <a:pt x="99216" y="87695"/>
                    <a:pt x="-23551" y="-23959"/>
                    <a:pt x="3966" y="4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DA907A99-87FB-728F-9F9D-71A3E2168642}"/>
                </a:ext>
              </a:extLst>
            </p:cNvPr>
            <p:cNvSpPr/>
            <p:nvPr/>
          </p:nvSpPr>
          <p:spPr>
            <a:xfrm>
              <a:off x="6772900" y="5826101"/>
              <a:ext cx="130180" cy="854404"/>
            </a:xfrm>
            <a:custGeom>
              <a:avLst/>
              <a:gdLst>
                <a:gd name="connsiteX0" fmla="*/ 129550 w 130180"/>
                <a:gd name="connsiteY0" fmla="*/ 24 h 854404"/>
                <a:gd name="connsiteX1" fmla="*/ 50175 w 130180"/>
                <a:gd name="connsiteY1" fmla="*/ 117499 h 854404"/>
                <a:gd name="connsiteX2" fmla="*/ 21600 w 130180"/>
                <a:gd name="connsiteY2" fmla="*/ 250849 h 854404"/>
                <a:gd name="connsiteX3" fmla="*/ 27950 w 130180"/>
                <a:gd name="connsiteY3" fmla="*/ 231799 h 854404"/>
                <a:gd name="connsiteX4" fmla="*/ 27950 w 130180"/>
                <a:gd name="connsiteY4" fmla="*/ 479449 h 854404"/>
                <a:gd name="connsiteX5" fmla="*/ 34300 w 130180"/>
                <a:gd name="connsiteY5" fmla="*/ 454049 h 854404"/>
                <a:gd name="connsiteX6" fmla="*/ 24775 w 130180"/>
                <a:gd name="connsiteY6" fmla="*/ 835049 h 854404"/>
                <a:gd name="connsiteX7" fmla="*/ 34300 w 130180"/>
                <a:gd name="connsiteY7" fmla="*/ 777899 h 854404"/>
                <a:gd name="connsiteX8" fmla="*/ 27950 w 130180"/>
                <a:gd name="connsiteY8" fmla="*/ 600099 h 854404"/>
                <a:gd name="connsiteX9" fmla="*/ 12075 w 130180"/>
                <a:gd name="connsiteY9" fmla="*/ 349274 h 854404"/>
                <a:gd name="connsiteX10" fmla="*/ 43825 w 130180"/>
                <a:gd name="connsiteY10" fmla="*/ 53999 h 854404"/>
                <a:gd name="connsiteX11" fmla="*/ 2550 w 130180"/>
                <a:gd name="connsiteY11" fmla="*/ 127024 h 854404"/>
                <a:gd name="connsiteX12" fmla="*/ 129550 w 130180"/>
                <a:gd name="connsiteY12" fmla="*/ 24 h 85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80" h="854404">
                  <a:moveTo>
                    <a:pt x="129550" y="24"/>
                  </a:moveTo>
                  <a:cubicBezTo>
                    <a:pt x="137488" y="-1564"/>
                    <a:pt x="68167" y="75695"/>
                    <a:pt x="50175" y="117499"/>
                  </a:cubicBezTo>
                  <a:cubicBezTo>
                    <a:pt x="32183" y="159303"/>
                    <a:pt x="21600" y="250849"/>
                    <a:pt x="21600" y="250849"/>
                  </a:cubicBezTo>
                  <a:cubicBezTo>
                    <a:pt x="17896" y="269899"/>
                    <a:pt x="26892" y="193699"/>
                    <a:pt x="27950" y="231799"/>
                  </a:cubicBezTo>
                  <a:cubicBezTo>
                    <a:pt x="29008" y="269899"/>
                    <a:pt x="27950" y="479449"/>
                    <a:pt x="27950" y="479449"/>
                  </a:cubicBezTo>
                  <a:cubicBezTo>
                    <a:pt x="29008" y="516491"/>
                    <a:pt x="34829" y="394782"/>
                    <a:pt x="34300" y="454049"/>
                  </a:cubicBezTo>
                  <a:cubicBezTo>
                    <a:pt x="33771" y="513316"/>
                    <a:pt x="24775" y="781074"/>
                    <a:pt x="24775" y="835049"/>
                  </a:cubicBezTo>
                  <a:cubicBezTo>
                    <a:pt x="24775" y="889024"/>
                    <a:pt x="33771" y="817057"/>
                    <a:pt x="34300" y="777899"/>
                  </a:cubicBezTo>
                  <a:cubicBezTo>
                    <a:pt x="34829" y="738741"/>
                    <a:pt x="31654" y="671536"/>
                    <a:pt x="27950" y="600099"/>
                  </a:cubicBezTo>
                  <a:cubicBezTo>
                    <a:pt x="24246" y="528662"/>
                    <a:pt x="9429" y="440291"/>
                    <a:pt x="12075" y="349274"/>
                  </a:cubicBezTo>
                  <a:cubicBezTo>
                    <a:pt x="14721" y="258257"/>
                    <a:pt x="45412" y="91041"/>
                    <a:pt x="43825" y="53999"/>
                  </a:cubicBezTo>
                  <a:cubicBezTo>
                    <a:pt x="42237" y="16957"/>
                    <a:pt x="-12267" y="134432"/>
                    <a:pt x="2550" y="127024"/>
                  </a:cubicBezTo>
                  <a:cubicBezTo>
                    <a:pt x="17367" y="119616"/>
                    <a:pt x="121612" y="1612"/>
                    <a:pt x="12955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9CC28F7F-FC00-C5A5-05AE-0344AA888C59}"/>
                </a:ext>
              </a:extLst>
            </p:cNvPr>
            <p:cNvSpPr/>
            <p:nvPr/>
          </p:nvSpPr>
          <p:spPr>
            <a:xfrm>
              <a:off x="6787178" y="6518068"/>
              <a:ext cx="153740" cy="1556274"/>
            </a:xfrm>
            <a:custGeom>
              <a:avLst/>
              <a:gdLst>
                <a:gd name="connsiteX0" fmla="*/ 20022 w 153740"/>
                <a:gd name="connsiteY0" fmla="*/ 6557 h 1556274"/>
                <a:gd name="connsiteX1" fmla="*/ 131147 w 153740"/>
                <a:gd name="connsiteY1" fmla="*/ 632032 h 1556274"/>
                <a:gd name="connsiteX2" fmla="*/ 108922 w 153740"/>
                <a:gd name="connsiteY2" fmla="*/ 530432 h 1556274"/>
                <a:gd name="connsiteX3" fmla="*/ 153372 w 153740"/>
                <a:gd name="connsiteY3" fmla="*/ 860632 h 1556274"/>
                <a:gd name="connsiteX4" fmla="*/ 131147 w 153740"/>
                <a:gd name="connsiteY4" fmla="*/ 1184482 h 1556274"/>
                <a:gd name="connsiteX5" fmla="*/ 150197 w 153740"/>
                <a:gd name="connsiteY5" fmla="*/ 1140032 h 1556274"/>
                <a:gd name="connsiteX6" fmla="*/ 124797 w 153740"/>
                <a:gd name="connsiteY6" fmla="*/ 1549607 h 1556274"/>
                <a:gd name="connsiteX7" fmla="*/ 153372 w 153740"/>
                <a:gd name="connsiteY7" fmla="*/ 1362282 h 1556274"/>
                <a:gd name="connsiteX8" fmla="*/ 118447 w 153740"/>
                <a:gd name="connsiteY8" fmla="*/ 952707 h 1556274"/>
                <a:gd name="connsiteX9" fmla="*/ 4147 w 153740"/>
                <a:gd name="connsiteY9" fmla="*/ 235157 h 1556274"/>
                <a:gd name="connsiteX10" fmla="*/ 26372 w 153740"/>
                <a:gd name="connsiteY10" fmla="*/ 298657 h 1556274"/>
                <a:gd name="connsiteX11" fmla="*/ 20022 w 153740"/>
                <a:gd name="connsiteY11" fmla="*/ 6557 h 155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740" h="1556274">
                  <a:moveTo>
                    <a:pt x="20022" y="6557"/>
                  </a:moveTo>
                  <a:cubicBezTo>
                    <a:pt x="37485" y="62120"/>
                    <a:pt x="116330" y="544720"/>
                    <a:pt x="131147" y="632032"/>
                  </a:cubicBezTo>
                  <a:cubicBezTo>
                    <a:pt x="145964" y="719344"/>
                    <a:pt x="105218" y="492332"/>
                    <a:pt x="108922" y="530432"/>
                  </a:cubicBezTo>
                  <a:cubicBezTo>
                    <a:pt x="112626" y="568532"/>
                    <a:pt x="149668" y="751624"/>
                    <a:pt x="153372" y="860632"/>
                  </a:cubicBezTo>
                  <a:cubicBezTo>
                    <a:pt x="157076" y="969640"/>
                    <a:pt x="131676" y="1137915"/>
                    <a:pt x="131147" y="1184482"/>
                  </a:cubicBezTo>
                  <a:cubicBezTo>
                    <a:pt x="130618" y="1231049"/>
                    <a:pt x="151255" y="1079178"/>
                    <a:pt x="150197" y="1140032"/>
                  </a:cubicBezTo>
                  <a:cubicBezTo>
                    <a:pt x="149139" y="1200886"/>
                    <a:pt x="124268" y="1512565"/>
                    <a:pt x="124797" y="1549607"/>
                  </a:cubicBezTo>
                  <a:cubicBezTo>
                    <a:pt x="125326" y="1586649"/>
                    <a:pt x="154430" y="1461765"/>
                    <a:pt x="153372" y="1362282"/>
                  </a:cubicBezTo>
                  <a:cubicBezTo>
                    <a:pt x="152314" y="1262799"/>
                    <a:pt x="143318" y="1140561"/>
                    <a:pt x="118447" y="952707"/>
                  </a:cubicBezTo>
                  <a:cubicBezTo>
                    <a:pt x="93576" y="764853"/>
                    <a:pt x="19493" y="344165"/>
                    <a:pt x="4147" y="235157"/>
                  </a:cubicBezTo>
                  <a:cubicBezTo>
                    <a:pt x="-11199" y="126149"/>
                    <a:pt x="20551" y="331465"/>
                    <a:pt x="26372" y="298657"/>
                  </a:cubicBezTo>
                  <a:cubicBezTo>
                    <a:pt x="32193" y="265849"/>
                    <a:pt x="2559" y="-49006"/>
                    <a:pt x="20022" y="6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3504B8F6-FA84-6923-18AF-4F587B3B5B70}"/>
                </a:ext>
              </a:extLst>
            </p:cNvPr>
            <p:cNvSpPr/>
            <p:nvPr/>
          </p:nvSpPr>
          <p:spPr>
            <a:xfrm>
              <a:off x="6599413" y="8087694"/>
              <a:ext cx="325486" cy="1635759"/>
            </a:xfrm>
            <a:custGeom>
              <a:avLst/>
              <a:gdLst>
                <a:gd name="connsiteX0" fmla="*/ 325262 w 325486"/>
                <a:gd name="connsiteY0" fmla="*/ 11731 h 1635759"/>
                <a:gd name="connsiteX1" fmla="*/ 280812 w 325486"/>
                <a:gd name="connsiteY1" fmla="*/ 646731 h 1635759"/>
                <a:gd name="connsiteX2" fmla="*/ 122062 w 325486"/>
                <a:gd name="connsiteY2" fmla="*/ 1218231 h 1635759"/>
                <a:gd name="connsiteX3" fmla="*/ 172862 w 325486"/>
                <a:gd name="connsiteY3" fmla="*/ 1119806 h 1635759"/>
                <a:gd name="connsiteX4" fmla="*/ 10937 w 325486"/>
                <a:gd name="connsiteY4" fmla="*/ 1589706 h 1635759"/>
                <a:gd name="connsiteX5" fmla="*/ 42687 w 325486"/>
                <a:gd name="connsiteY5" fmla="*/ 1475406 h 1635759"/>
                <a:gd name="connsiteX6" fmla="*/ 268112 w 325486"/>
                <a:gd name="connsiteY6" fmla="*/ 329231 h 1635759"/>
                <a:gd name="connsiteX7" fmla="*/ 325262 w 325486"/>
                <a:gd name="connsiteY7" fmla="*/ 11731 h 163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86" h="1635759">
                  <a:moveTo>
                    <a:pt x="325262" y="11731"/>
                  </a:moveTo>
                  <a:cubicBezTo>
                    <a:pt x="327379" y="64648"/>
                    <a:pt x="314679" y="445648"/>
                    <a:pt x="280812" y="646731"/>
                  </a:cubicBezTo>
                  <a:cubicBezTo>
                    <a:pt x="246945" y="847814"/>
                    <a:pt x="140054" y="1139385"/>
                    <a:pt x="122062" y="1218231"/>
                  </a:cubicBezTo>
                  <a:cubicBezTo>
                    <a:pt x="104070" y="1297077"/>
                    <a:pt x="191383" y="1057894"/>
                    <a:pt x="172862" y="1119806"/>
                  </a:cubicBezTo>
                  <a:cubicBezTo>
                    <a:pt x="154341" y="1181718"/>
                    <a:pt x="32633" y="1530439"/>
                    <a:pt x="10937" y="1589706"/>
                  </a:cubicBezTo>
                  <a:cubicBezTo>
                    <a:pt x="-10759" y="1648973"/>
                    <a:pt x="-176" y="1685485"/>
                    <a:pt x="42687" y="1475406"/>
                  </a:cubicBezTo>
                  <a:cubicBezTo>
                    <a:pt x="85550" y="1265327"/>
                    <a:pt x="221016" y="570002"/>
                    <a:pt x="268112" y="329231"/>
                  </a:cubicBezTo>
                  <a:cubicBezTo>
                    <a:pt x="315208" y="88460"/>
                    <a:pt x="323145" y="-41186"/>
                    <a:pt x="325262" y="11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5763378B-F04A-5432-C734-66F5C0464443}"/>
                </a:ext>
              </a:extLst>
            </p:cNvPr>
            <p:cNvSpPr/>
            <p:nvPr/>
          </p:nvSpPr>
          <p:spPr>
            <a:xfrm>
              <a:off x="6942233" y="7325512"/>
              <a:ext cx="64534" cy="1050104"/>
            </a:xfrm>
            <a:custGeom>
              <a:avLst/>
              <a:gdLst>
                <a:gd name="connsiteX0" fmla="*/ 36417 w 64534"/>
                <a:gd name="connsiteY0" fmla="*/ 8738 h 1050104"/>
                <a:gd name="connsiteX1" fmla="*/ 36417 w 64534"/>
                <a:gd name="connsiteY1" fmla="*/ 761213 h 1050104"/>
                <a:gd name="connsiteX2" fmla="*/ 58642 w 64534"/>
                <a:gd name="connsiteY2" fmla="*/ 659613 h 1050104"/>
                <a:gd name="connsiteX3" fmla="*/ 1492 w 64534"/>
                <a:gd name="connsiteY3" fmla="*/ 1040613 h 1050104"/>
                <a:gd name="connsiteX4" fmla="*/ 20542 w 64534"/>
                <a:gd name="connsiteY4" fmla="*/ 878688 h 1050104"/>
                <a:gd name="connsiteX5" fmla="*/ 61817 w 64534"/>
                <a:gd name="connsiteY5" fmla="*/ 281788 h 1050104"/>
                <a:gd name="connsiteX6" fmla="*/ 58642 w 64534"/>
                <a:gd name="connsiteY6" fmla="*/ 345288 h 1050104"/>
                <a:gd name="connsiteX7" fmla="*/ 36417 w 64534"/>
                <a:gd name="connsiteY7" fmla="*/ 8738 h 105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4" h="1050104">
                  <a:moveTo>
                    <a:pt x="36417" y="8738"/>
                  </a:moveTo>
                  <a:cubicBezTo>
                    <a:pt x="32713" y="78059"/>
                    <a:pt x="32713" y="652734"/>
                    <a:pt x="36417" y="761213"/>
                  </a:cubicBezTo>
                  <a:cubicBezTo>
                    <a:pt x="40121" y="869692"/>
                    <a:pt x="64463" y="613046"/>
                    <a:pt x="58642" y="659613"/>
                  </a:cubicBezTo>
                  <a:cubicBezTo>
                    <a:pt x="52821" y="706180"/>
                    <a:pt x="7842" y="1004101"/>
                    <a:pt x="1492" y="1040613"/>
                  </a:cubicBezTo>
                  <a:cubicBezTo>
                    <a:pt x="-4858" y="1077125"/>
                    <a:pt x="10488" y="1005159"/>
                    <a:pt x="20542" y="878688"/>
                  </a:cubicBezTo>
                  <a:cubicBezTo>
                    <a:pt x="30596" y="752217"/>
                    <a:pt x="55467" y="370688"/>
                    <a:pt x="61817" y="281788"/>
                  </a:cubicBezTo>
                  <a:cubicBezTo>
                    <a:pt x="68167" y="192888"/>
                    <a:pt x="61817" y="386563"/>
                    <a:pt x="58642" y="345288"/>
                  </a:cubicBezTo>
                  <a:cubicBezTo>
                    <a:pt x="55467" y="304013"/>
                    <a:pt x="40121" y="-60583"/>
                    <a:pt x="36417" y="8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70BDCEC2-1B2D-842F-2D0A-1F8834CC6024}"/>
                </a:ext>
              </a:extLst>
            </p:cNvPr>
            <p:cNvSpPr/>
            <p:nvPr/>
          </p:nvSpPr>
          <p:spPr>
            <a:xfrm>
              <a:off x="6778108" y="8314313"/>
              <a:ext cx="197997" cy="974738"/>
            </a:xfrm>
            <a:custGeom>
              <a:avLst/>
              <a:gdLst>
                <a:gd name="connsiteX0" fmla="*/ 197367 w 197997"/>
                <a:gd name="connsiteY0" fmla="*/ 1012 h 974738"/>
                <a:gd name="connsiteX1" fmla="*/ 121167 w 197997"/>
                <a:gd name="connsiteY1" fmla="*/ 591562 h 974738"/>
                <a:gd name="connsiteX2" fmla="*/ 108467 w 197997"/>
                <a:gd name="connsiteY2" fmla="*/ 582037 h 974738"/>
                <a:gd name="connsiteX3" fmla="*/ 517 w 197997"/>
                <a:gd name="connsiteY3" fmla="*/ 969387 h 974738"/>
                <a:gd name="connsiteX4" fmla="*/ 73542 w 197997"/>
                <a:gd name="connsiteY4" fmla="*/ 753487 h 974738"/>
                <a:gd name="connsiteX5" fmla="*/ 197367 w 197997"/>
                <a:gd name="connsiteY5" fmla="*/ 1012 h 97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997" h="974738">
                  <a:moveTo>
                    <a:pt x="197367" y="1012"/>
                  </a:moveTo>
                  <a:cubicBezTo>
                    <a:pt x="205304" y="-25975"/>
                    <a:pt x="135984" y="494725"/>
                    <a:pt x="121167" y="591562"/>
                  </a:cubicBezTo>
                  <a:cubicBezTo>
                    <a:pt x="106350" y="688399"/>
                    <a:pt x="128575" y="519066"/>
                    <a:pt x="108467" y="582037"/>
                  </a:cubicBezTo>
                  <a:cubicBezTo>
                    <a:pt x="88359" y="645008"/>
                    <a:pt x="6338" y="940812"/>
                    <a:pt x="517" y="969387"/>
                  </a:cubicBezTo>
                  <a:cubicBezTo>
                    <a:pt x="-5304" y="997962"/>
                    <a:pt x="39146" y="910120"/>
                    <a:pt x="73542" y="753487"/>
                  </a:cubicBezTo>
                  <a:cubicBezTo>
                    <a:pt x="107938" y="596854"/>
                    <a:pt x="189430" y="27999"/>
                    <a:pt x="197367" y="1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10BE3D91-6973-8BF6-729F-7DF4021947B3}"/>
                </a:ext>
              </a:extLst>
            </p:cNvPr>
            <p:cNvSpPr/>
            <p:nvPr/>
          </p:nvSpPr>
          <p:spPr>
            <a:xfrm>
              <a:off x="6618228" y="9082820"/>
              <a:ext cx="225820" cy="617747"/>
            </a:xfrm>
            <a:custGeom>
              <a:avLst/>
              <a:gdLst>
                <a:gd name="connsiteX0" fmla="*/ 217547 w 225820"/>
                <a:gd name="connsiteY0" fmla="*/ 16730 h 617747"/>
                <a:gd name="connsiteX1" fmla="*/ 20697 w 225820"/>
                <a:gd name="connsiteY1" fmla="*/ 578705 h 617747"/>
                <a:gd name="connsiteX2" fmla="*/ 27047 w 225820"/>
                <a:gd name="connsiteY2" fmla="*/ 518380 h 617747"/>
                <a:gd name="connsiteX3" fmla="*/ 208022 w 225820"/>
                <a:gd name="connsiteY3" fmla="*/ 105630 h 617747"/>
                <a:gd name="connsiteX4" fmla="*/ 188972 w 225820"/>
                <a:gd name="connsiteY4" fmla="*/ 143730 h 617747"/>
                <a:gd name="connsiteX5" fmla="*/ 217547 w 225820"/>
                <a:gd name="connsiteY5" fmla="*/ 16730 h 6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0" h="617747">
                  <a:moveTo>
                    <a:pt x="217547" y="16730"/>
                  </a:moveTo>
                  <a:cubicBezTo>
                    <a:pt x="189501" y="89226"/>
                    <a:pt x="52447" y="495097"/>
                    <a:pt x="20697" y="578705"/>
                  </a:cubicBezTo>
                  <a:cubicBezTo>
                    <a:pt x="-11053" y="662313"/>
                    <a:pt x="-4174" y="597226"/>
                    <a:pt x="27047" y="518380"/>
                  </a:cubicBezTo>
                  <a:cubicBezTo>
                    <a:pt x="58268" y="439534"/>
                    <a:pt x="181035" y="168072"/>
                    <a:pt x="208022" y="105630"/>
                  </a:cubicBezTo>
                  <a:cubicBezTo>
                    <a:pt x="235009" y="43188"/>
                    <a:pt x="184210" y="157488"/>
                    <a:pt x="188972" y="143730"/>
                  </a:cubicBezTo>
                  <a:cubicBezTo>
                    <a:pt x="193734" y="129972"/>
                    <a:pt x="245593" y="-55766"/>
                    <a:pt x="217547" y="16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693132F0-EB08-59C4-1409-BD960FA7A067}"/>
                </a:ext>
              </a:extLst>
            </p:cNvPr>
            <p:cNvSpPr/>
            <p:nvPr/>
          </p:nvSpPr>
          <p:spPr>
            <a:xfrm>
              <a:off x="6775241" y="5978242"/>
              <a:ext cx="1025372" cy="261256"/>
            </a:xfrm>
            <a:custGeom>
              <a:avLst/>
              <a:gdLst>
                <a:gd name="connsiteX0" fmla="*/ 209 w 1025372"/>
                <a:gd name="connsiteY0" fmla="*/ 283 h 261256"/>
                <a:gd name="connsiteX1" fmla="*/ 454234 w 1025372"/>
                <a:gd name="connsiteY1" fmla="*/ 89183 h 261256"/>
                <a:gd name="connsiteX2" fmla="*/ 425659 w 1025372"/>
                <a:gd name="connsiteY2" fmla="*/ 66958 h 261256"/>
                <a:gd name="connsiteX3" fmla="*/ 720934 w 1025372"/>
                <a:gd name="connsiteY3" fmla="*/ 130458 h 261256"/>
                <a:gd name="connsiteX4" fmla="*/ 714584 w 1025372"/>
                <a:gd name="connsiteY4" fmla="*/ 117758 h 261256"/>
                <a:gd name="connsiteX5" fmla="*/ 1022559 w 1025372"/>
                <a:gd name="connsiteY5" fmla="*/ 260633 h 261256"/>
                <a:gd name="connsiteX6" fmla="*/ 854284 w 1025372"/>
                <a:gd name="connsiteY6" fmla="*/ 165383 h 261256"/>
                <a:gd name="connsiteX7" fmla="*/ 635209 w 1025372"/>
                <a:gd name="connsiteY7" fmla="*/ 60608 h 261256"/>
                <a:gd name="connsiteX8" fmla="*/ 444709 w 1025372"/>
                <a:gd name="connsiteY8" fmla="*/ 60608 h 261256"/>
                <a:gd name="connsiteX9" fmla="*/ 517734 w 1025372"/>
                <a:gd name="connsiteY9" fmla="*/ 60608 h 261256"/>
                <a:gd name="connsiteX10" fmla="*/ 209 w 1025372"/>
                <a:gd name="connsiteY10" fmla="*/ 283 h 26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5372" h="261256">
                  <a:moveTo>
                    <a:pt x="209" y="283"/>
                  </a:moveTo>
                  <a:cubicBezTo>
                    <a:pt x="-10374" y="5046"/>
                    <a:pt x="383326" y="78071"/>
                    <a:pt x="454234" y="89183"/>
                  </a:cubicBezTo>
                  <a:cubicBezTo>
                    <a:pt x="525142" y="100295"/>
                    <a:pt x="381209" y="60079"/>
                    <a:pt x="425659" y="66958"/>
                  </a:cubicBezTo>
                  <a:cubicBezTo>
                    <a:pt x="470109" y="73837"/>
                    <a:pt x="720934" y="130458"/>
                    <a:pt x="720934" y="130458"/>
                  </a:cubicBezTo>
                  <a:cubicBezTo>
                    <a:pt x="769088" y="138925"/>
                    <a:pt x="664313" y="96062"/>
                    <a:pt x="714584" y="117758"/>
                  </a:cubicBezTo>
                  <a:cubicBezTo>
                    <a:pt x="764855" y="139454"/>
                    <a:pt x="999276" y="252696"/>
                    <a:pt x="1022559" y="260633"/>
                  </a:cubicBezTo>
                  <a:cubicBezTo>
                    <a:pt x="1045842" y="268571"/>
                    <a:pt x="918842" y="198721"/>
                    <a:pt x="854284" y="165383"/>
                  </a:cubicBezTo>
                  <a:cubicBezTo>
                    <a:pt x="789726" y="132045"/>
                    <a:pt x="703472" y="78071"/>
                    <a:pt x="635209" y="60608"/>
                  </a:cubicBezTo>
                  <a:cubicBezTo>
                    <a:pt x="566946" y="43145"/>
                    <a:pt x="444709" y="60608"/>
                    <a:pt x="444709" y="60608"/>
                  </a:cubicBezTo>
                  <a:cubicBezTo>
                    <a:pt x="425130" y="60608"/>
                    <a:pt x="585467" y="69075"/>
                    <a:pt x="517734" y="60608"/>
                  </a:cubicBezTo>
                  <a:cubicBezTo>
                    <a:pt x="450001" y="52141"/>
                    <a:pt x="10792" y="-4480"/>
                    <a:pt x="209" y="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9250D67E-B8EA-C554-285C-B2517215CEB0}"/>
                </a:ext>
              </a:extLst>
            </p:cNvPr>
            <p:cNvSpPr/>
            <p:nvPr/>
          </p:nvSpPr>
          <p:spPr>
            <a:xfrm>
              <a:off x="1974793" y="4469572"/>
              <a:ext cx="1199362" cy="972630"/>
            </a:xfrm>
            <a:custGeom>
              <a:avLst/>
              <a:gdLst>
                <a:gd name="connsiteX0" fmla="*/ 57 w 1199362"/>
                <a:gd name="connsiteY0" fmla="*/ 229428 h 972630"/>
                <a:gd name="connsiteX1" fmla="*/ 406457 w 1199362"/>
                <a:gd name="connsiteY1" fmla="*/ 19878 h 972630"/>
                <a:gd name="connsiteX2" fmla="*/ 625532 w 1199362"/>
                <a:gd name="connsiteY2" fmla="*/ 73853 h 972630"/>
                <a:gd name="connsiteX3" fmla="*/ 647757 w 1199362"/>
                <a:gd name="connsiteY3" fmla="*/ 45278 h 972630"/>
                <a:gd name="connsiteX4" fmla="*/ 857307 w 1199362"/>
                <a:gd name="connsiteY4" fmla="*/ 108778 h 972630"/>
                <a:gd name="connsiteX5" fmla="*/ 901757 w 1199362"/>
                <a:gd name="connsiteY5" fmla="*/ 140528 h 972630"/>
                <a:gd name="connsiteX6" fmla="*/ 1050982 w 1199362"/>
                <a:gd name="connsiteY6" fmla="*/ 273878 h 972630"/>
                <a:gd name="connsiteX7" fmla="*/ 993832 w 1199362"/>
                <a:gd name="connsiteY7" fmla="*/ 232603 h 972630"/>
                <a:gd name="connsiteX8" fmla="*/ 1057332 w 1199362"/>
                <a:gd name="connsiteY8" fmla="*/ 445328 h 972630"/>
                <a:gd name="connsiteX9" fmla="*/ 1031932 w 1199362"/>
                <a:gd name="connsiteY9" fmla="*/ 385003 h 972630"/>
                <a:gd name="connsiteX10" fmla="*/ 1197032 w 1199362"/>
                <a:gd name="connsiteY10" fmla="*/ 962853 h 972630"/>
                <a:gd name="connsiteX11" fmla="*/ 1124007 w 1199362"/>
                <a:gd name="connsiteY11" fmla="*/ 718378 h 972630"/>
                <a:gd name="connsiteX12" fmla="*/ 1054157 w 1199362"/>
                <a:gd name="connsiteY12" fmla="*/ 331028 h 972630"/>
                <a:gd name="connsiteX13" fmla="*/ 1031932 w 1199362"/>
                <a:gd name="connsiteY13" fmla="*/ 248478 h 972630"/>
                <a:gd name="connsiteX14" fmla="*/ 555682 w 1199362"/>
                <a:gd name="connsiteY14" fmla="*/ 16703 h 972630"/>
                <a:gd name="connsiteX15" fmla="*/ 377882 w 1199362"/>
                <a:gd name="connsiteY15" fmla="*/ 38928 h 972630"/>
                <a:gd name="connsiteX16" fmla="*/ 57 w 1199362"/>
                <a:gd name="connsiteY16" fmla="*/ 229428 h 97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9362" h="972630">
                  <a:moveTo>
                    <a:pt x="57" y="229428"/>
                  </a:moveTo>
                  <a:cubicBezTo>
                    <a:pt x="4819" y="226253"/>
                    <a:pt x="302211" y="45807"/>
                    <a:pt x="406457" y="19878"/>
                  </a:cubicBezTo>
                  <a:cubicBezTo>
                    <a:pt x="510703" y="-6051"/>
                    <a:pt x="585315" y="69620"/>
                    <a:pt x="625532" y="73853"/>
                  </a:cubicBezTo>
                  <a:cubicBezTo>
                    <a:pt x="665749" y="78086"/>
                    <a:pt x="609128" y="39457"/>
                    <a:pt x="647757" y="45278"/>
                  </a:cubicBezTo>
                  <a:cubicBezTo>
                    <a:pt x="686386" y="51099"/>
                    <a:pt x="814974" y="92903"/>
                    <a:pt x="857307" y="108778"/>
                  </a:cubicBezTo>
                  <a:cubicBezTo>
                    <a:pt x="899640" y="124653"/>
                    <a:pt x="869478" y="113011"/>
                    <a:pt x="901757" y="140528"/>
                  </a:cubicBezTo>
                  <a:cubicBezTo>
                    <a:pt x="934036" y="168045"/>
                    <a:pt x="1035636" y="258532"/>
                    <a:pt x="1050982" y="273878"/>
                  </a:cubicBezTo>
                  <a:cubicBezTo>
                    <a:pt x="1066328" y="289224"/>
                    <a:pt x="992774" y="204028"/>
                    <a:pt x="993832" y="232603"/>
                  </a:cubicBezTo>
                  <a:cubicBezTo>
                    <a:pt x="994890" y="261178"/>
                    <a:pt x="1050982" y="419928"/>
                    <a:pt x="1057332" y="445328"/>
                  </a:cubicBezTo>
                  <a:cubicBezTo>
                    <a:pt x="1063682" y="470728"/>
                    <a:pt x="1008649" y="298749"/>
                    <a:pt x="1031932" y="385003"/>
                  </a:cubicBezTo>
                  <a:cubicBezTo>
                    <a:pt x="1055215" y="471257"/>
                    <a:pt x="1181686" y="907291"/>
                    <a:pt x="1197032" y="962853"/>
                  </a:cubicBezTo>
                  <a:cubicBezTo>
                    <a:pt x="1212378" y="1018415"/>
                    <a:pt x="1147819" y="823682"/>
                    <a:pt x="1124007" y="718378"/>
                  </a:cubicBezTo>
                  <a:cubicBezTo>
                    <a:pt x="1100195" y="613074"/>
                    <a:pt x="1069503" y="409345"/>
                    <a:pt x="1054157" y="331028"/>
                  </a:cubicBezTo>
                  <a:cubicBezTo>
                    <a:pt x="1038811" y="252711"/>
                    <a:pt x="1115011" y="300866"/>
                    <a:pt x="1031932" y="248478"/>
                  </a:cubicBezTo>
                  <a:cubicBezTo>
                    <a:pt x="948853" y="196090"/>
                    <a:pt x="664690" y="51628"/>
                    <a:pt x="555682" y="16703"/>
                  </a:cubicBezTo>
                  <a:cubicBezTo>
                    <a:pt x="446674" y="-18222"/>
                    <a:pt x="469957" y="7707"/>
                    <a:pt x="377882" y="38928"/>
                  </a:cubicBezTo>
                  <a:cubicBezTo>
                    <a:pt x="285807" y="70149"/>
                    <a:pt x="-4705" y="232603"/>
                    <a:pt x="57" y="229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F5FAB1D3-9A97-D854-6F03-93AEB47633BE}"/>
                </a:ext>
              </a:extLst>
            </p:cNvPr>
            <p:cNvSpPr/>
            <p:nvPr/>
          </p:nvSpPr>
          <p:spPr>
            <a:xfrm>
              <a:off x="1665855" y="4733560"/>
              <a:ext cx="356669" cy="1284820"/>
            </a:xfrm>
            <a:custGeom>
              <a:avLst/>
              <a:gdLst>
                <a:gd name="connsiteX0" fmla="*/ 356620 w 356669"/>
                <a:gd name="connsiteY0" fmla="*/ 365 h 1284820"/>
                <a:gd name="connsiteX1" fmla="*/ 166120 w 356669"/>
                <a:gd name="connsiteY1" fmla="*/ 390890 h 1284820"/>
                <a:gd name="connsiteX2" fmla="*/ 185170 w 356669"/>
                <a:gd name="connsiteY2" fmla="*/ 355965 h 1284820"/>
                <a:gd name="connsiteX3" fmla="*/ 137545 w 356669"/>
                <a:gd name="connsiteY3" fmla="*/ 549640 h 1284820"/>
                <a:gd name="connsiteX4" fmla="*/ 102620 w 356669"/>
                <a:gd name="connsiteY4" fmla="*/ 768715 h 1284820"/>
                <a:gd name="connsiteX5" fmla="*/ 105795 w 356669"/>
                <a:gd name="connsiteY5" fmla="*/ 702040 h 1284820"/>
                <a:gd name="connsiteX6" fmla="*/ 4195 w 356669"/>
                <a:gd name="connsiteY6" fmla="*/ 1254490 h 1284820"/>
                <a:gd name="connsiteX7" fmla="*/ 35945 w 356669"/>
                <a:gd name="connsiteY7" fmla="*/ 1108440 h 1284820"/>
                <a:gd name="connsiteX8" fmla="*/ 185170 w 356669"/>
                <a:gd name="connsiteY8" fmla="*/ 238490 h 1284820"/>
                <a:gd name="connsiteX9" fmla="*/ 185170 w 356669"/>
                <a:gd name="connsiteY9" fmla="*/ 317865 h 1284820"/>
                <a:gd name="connsiteX10" fmla="*/ 356620 w 356669"/>
                <a:gd name="connsiteY10" fmla="*/ 365 h 12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669" h="1284820">
                  <a:moveTo>
                    <a:pt x="356620" y="365"/>
                  </a:moveTo>
                  <a:cubicBezTo>
                    <a:pt x="353445" y="12536"/>
                    <a:pt x="194695" y="331623"/>
                    <a:pt x="166120" y="390890"/>
                  </a:cubicBezTo>
                  <a:cubicBezTo>
                    <a:pt x="137545" y="450157"/>
                    <a:pt x="189932" y="329507"/>
                    <a:pt x="185170" y="355965"/>
                  </a:cubicBezTo>
                  <a:cubicBezTo>
                    <a:pt x="180408" y="382423"/>
                    <a:pt x="151303" y="480848"/>
                    <a:pt x="137545" y="549640"/>
                  </a:cubicBezTo>
                  <a:cubicBezTo>
                    <a:pt x="123787" y="618432"/>
                    <a:pt x="107912" y="743315"/>
                    <a:pt x="102620" y="768715"/>
                  </a:cubicBezTo>
                  <a:cubicBezTo>
                    <a:pt x="97328" y="794115"/>
                    <a:pt x="122199" y="621078"/>
                    <a:pt x="105795" y="702040"/>
                  </a:cubicBezTo>
                  <a:cubicBezTo>
                    <a:pt x="89391" y="783002"/>
                    <a:pt x="15837" y="1186757"/>
                    <a:pt x="4195" y="1254490"/>
                  </a:cubicBezTo>
                  <a:cubicBezTo>
                    <a:pt x="-7447" y="1322223"/>
                    <a:pt x="5782" y="1277773"/>
                    <a:pt x="35945" y="1108440"/>
                  </a:cubicBezTo>
                  <a:cubicBezTo>
                    <a:pt x="66107" y="939107"/>
                    <a:pt x="160299" y="370252"/>
                    <a:pt x="185170" y="238490"/>
                  </a:cubicBezTo>
                  <a:cubicBezTo>
                    <a:pt x="210041" y="106728"/>
                    <a:pt x="160828" y="351732"/>
                    <a:pt x="185170" y="317865"/>
                  </a:cubicBezTo>
                  <a:cubicBezTo>
                    <a:pt x="209512" y="283998"/>
                    <a:pt x="359795" y="-11806"/>
                    <a:pt x="356620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DA0B9B82-D371-57B2-BDE3-C09EF7791DB4}"/>
                </a:ext>
              </a:extLst>
            </p:cNvPr>
            <p:cNvSpPr/>
            <p:nvPr/>
          </p:nvSpPr>
          <p:spPr>
            <a:xfrm>
              <a:off x="2949375" y="5258204"/>
              <a:ext cx="204016" cy="1480770"/>
            </a:xfrm>
            <a:custGeom>
              <a:avLst/>
              <a:gdLst>
                <a:gd name="connsiteX0" fmla="*/ 124025 w 204016"/>
                <a:gd name="connsiteY0" fmla="*/ 2771 h 1480770"/>
                <a:gd name="connsiteX1" fmla="*/ 89100 w 204016"/>
                <a:gd name="connsiteY1" fmla="*/ 466321 h 1480770"/>
                <a:gd name="connsiteX2" fmla="*/ 117675 w 204016"/>
                <a:gd name="connsiteY2" fmla="*/ 437746 h 1480770"/>
                <a:gd name="connsiteX3" fmla="*/ 73225 w 204016"/>
                <a:gd name="connsiteY3" fmla="*/ 796521 h 1480770"/>
                <a:gd name="connsiteX4" fmla="*/ 89100 w 204016"/>
                <a:gd name="connsiteY4" fmla="*/ 742546 h 1480770"/>
                <a:gd name="connsiteX5" fmla="*/ 200 w 204016"/>
                <a:gd name="connsiteY5" fmla="*/ 1298171 h 1480770"/>
                <a:gd name="connsiteX6" fmla="*/ 117675 w 204016"/>
                <a:gd name="connsiteY6" fmla="*/ 955271 h 1480770"/>
                <a:gd name="connsiteX7" fmla="*/ 70050 w 204016"/>
                <a:gd name="connsiteY7" fmla="*/ 1479146 h 1480770"/>
                <a:gd name="connsiteX8" fmla="*/ 127200 w 204016"/>
                <a:gd name="connsiteY8" fmla="*/ 1085446 h 1480770"/>
                <a:gd name="connsiteX9" fmla="*/ 203400 w 204016"/>
                <a:gd name="connsiteY9" fmla="*/ 180571 h 1480770"/>
                <a:gd name="connsiteX10" fmla="*/ 82750 w 204016"/>
                <a:gd name="connsiteY10" fmla="*/ 1091796 h 1480770"/>
                <a:gd name="connsiteX11" fmla="*/ 120850 w 204016"/>
                <a:gd name="connsiteY11" fmla="*/ 713971 h 1480770"/>
                <a:gd name="connsiteX12" fmla="*/ 124025 w 204016"/>
                <a:gd name="connsiteY12" fmla="*/ 2771 h 148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016" h="1480770">
                  <a:moveTo>
                    <a:pt x="124025" y="2771"/>
                  </a:moveTo>
                  <a:cubicBezTo>
                    <a:pt x="118733" y="-38504"/>
                    <a:pt x="90158" y="393825"/>
                    <a:pt x="89100" y="466321"/>
                  </a:cubicBezTo>
                  <a:cubicBezTo>
                    <a:pt x="88042" y="538817"/>
                    <a:pt x="120321" y="382713"/>
                    <a:pt x="117675" y="437746"/>
                  </a:cubicBezTo>
                  <a:cubicBezTo>
                    <a:pt x="115029" y="492779"/>
                    <a:pt x="77987" y="745721"/>
                    <a:pt x="73225" y="796521"/>
                  </a:cubicBezTo>
                  <a:cubicBezTo>
                    <a:pt x="68463" y="847321"/>
                    <a:pt x="101271" y="658938"/>
                    <a:pt x="89100" y="742546"/>
                  </a:cubicBezTo>
                  <a:cubicBezTo>
                    <a:pt x="76929" y="826154"/>
                    <a:pt x="-4562" y="1262717"/>
                    <a:pt x="200" y="1298171"/>
                  </a:cubicBezTo>
                  <a:cubicBezTo>
                    <a:pt x="4962" y="1333625"/>
                    <a:pt x="106033" y="925109"/>
                    <a:pt x="117675" y="955271"/>
                  </a:cubicBezTo>
                  <a:cubicBezTo>
                    <a:pt x="129317" y="985433"/>
                    <a:pt x="68463" y="1457450"/>
                    <a:pt x="70050" y="1479146"/>
                  </a:cubicBezTo>
                  <a:cubicBezTo>
                    <a:pt x="71637" y="1500842"/>
                    <a:pt x="104975" y="1301875"/>
                    <a:pt x="127200" y="1085446"/>
                  </a:cubicBezTo>
                  <a:cubicBezTo>
                    <a:pt x="149425" y="869017"/>
                    <a:pt x="210808" y="179513"/>
                    <a:pt x="203400" y="180571"/>
                  </a:cubicBezTo>
                  <a:cubicBezTo>
                    <a:pt x="195992" y="181629"/>
                    <a:pt x="96508" y="1002896"/>
                    <a:pt x="82750" y="1091796"/>
                  </a:cubicBezTo>
                  <a:cubicBezTo>
                    <a:pt x="68992" y="1180696"/>
                    <a:pt x="110796" y="891771"/>
                    <a:pt x="120850" y="713971"/>
                  </a:cubicBezTo>
                  <a:cubicBezTo>
                    <a:pt x="130904" y="536171"/>
                    <a:pt x="129317" y="44046"/>
                    <a:pt x="124025" y="2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5A55A07F-9567-F704-7A6D-A630AC623313}"/>
                </a:ext>
              </a:extLst>
            </p:cNvPr>
            <p:cNvSpPr/>
            <p:nvPr/>
          </p:nvSpPr>
          <p:spPr>
            <a:xfrm>
              <a:off x="1612028" y="5882098"/>
              <a:ext cx="140574" cy="1129343"/>
            </a:xfrm>
            <a:custGeom>
              <a:avLst/>
              <a:gdLst>
                <a:gd name="connsiteX0" fmla="*/ 140572 w 140574"/>
                <a:gd name="connsiteY0" fmla="*/ 4352 h 1129343"/>
                <a:gd name="connsiteX1" fmla="*/ 48497 w 140574"/>
                <a:gd name="connsiteY1" fmla="*/ 731427 h 1129343"/>
                <a:gd name="connsiteX2" fmla="*/ 64372 w 140574"/>
                <a:gd name="connsiteY2" fmla="*/ 648877 h 1129343"/>
                <a:gd name="connsiteX3" fmla="*/ 872 w 140574"/>
                <a:gd name="connsiteY3" fmla="*/ 1109252 h 1129343"/>
                <a:gd name="connsiteX4" fmla="*/ 29447 w 140574"/>
                <a:gd name="connsiteY4" fmla="*/ 975902 h 1129343"/>
                <a:gd name="connsiteX5" fmla="*/ 58022 w 140574"/>
                <a:gd name="connsiteY5" fmla="*/ 344077 h 1129343"/>
                <a:gd name="connsiteX6" fmla="*/ 45322 w 140574"/>
                <a:gd name="connsiteY6" fmla="*/ 423452 h 1129343"/>
                <a:gd name="connsiteX7" fmla="*/ 140572 w 140574"/>
                <a:gd name="connsiteY7" fmla="*/ 4352 h 11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74" h="1129343">
                  <a:moveTo>
                    <a:pt x="140572" y="4352"/>
                  </a:moveTo>
                  <a:cubicBezTo>
                    <a:pt x="141101" y="55681"/>
                    <a:pt x="61197" y="624006"/>
                    <a:pt x="48497" y="731427"/>
                  </a:cubicBezTo>
                  <a:cubicBezTo>
                    <a:pt x="35797" y="838848"/>
                    <a:pt x="72309" y="585906"/>
                    <a:pt x="64372" y="648877"/>
                  </a:cubicBezTo>
                  <a:cubicBezTo>
                    <a:pt x="56435" y="711848"/>
                    <a:pt x="6693" y="1054748"/>
                    <a:pt x="872" y="1109252"/>
                  </a:cubicBezTo>
                  <a:cubicBezTo>
                    <a:pt x="-4949" y="1163756"/>
                    <a:pt x="19922" y="1103431"/>
                    <a:pt x="29447" y="975902"/>
                  </a:cubicBezTo>
                  <a:cubicBezTo>
                    <a:pt x="38972" y="848373"/>
                    <a:pt x="55376" y="436152"/>
                    <a:pt x="58022" y="344077"/>
                  </a:cubicBezTo>
                  <a:cubicBezTo>
                    <a:pt x="60668" y="252002"/>
                    <a:pt x="32093" y="475310"/>
                    <a:pt x="45322" y="423452"/>
                  </a:cubicBezTo>
                  <a:cubicBezTo>
                    <a:pt x="58551" y="371594"/>
                    <a:pt x="140043" y="-46977"/>
                    <a:pt x="140572" y="4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18F66EE8-C429-2990-E07C-9CAAEF4408D3}"/>
                </a:ext>
              </a:extLst>
            </p:cNvPr>
            <p:cNvSpPr/>
            <p:nvPr/>
          </p:nvSpPr>
          <p:spPr>
            <a:xfrm>
              <a:off x="7530995" y="5949297"/>
              <a:ext cx="448104" cy="1568063"/>
            </a:xfrm>
            <a:custGeom>
              <a:avLst/>
              <a:gdLst>
                <a:gd name="connsiteX0" fmla="*/ 105 w 448104"/>
                <a:gd name="connsiteY0" fmla="*/ 653 h 1568063"/>
                <a:gd name="connsiteX1" fmla="*/ 304905 w 448104"/>
                <a:gd name="connsiteY1" fmla="*/ 530878 h 1568063"/>
                <a:gd name="connsiteX2" fmla="*/ 320780 w 448104"/>
                <a:gd name="connsiteY2" fmla="*/ 521353 h 1568063"/>
                <a:gd name="connsiteX3" fmla="*/ 390630 w 448104"/>
                <a:gd name="connsiteY3" fmla="*/ 743603 h 1568063"/>
                <a:gd name="connsiteX4" fmla="*/ 416030 w 448104"/>
                <a:gd name="connsiteY4" fmla="*/ 883303 h 1568063"/>
                <a:gd name="connsiteX5" fmla="*/ 447780 w 448104"/>
                <a:gd name="connsiteY5" fmla="*/ 1559578 h 1568063"/>
                <a:gd name="connsiteX6" fmla="*/ 428730 w 448104"/>
                <a:gd name="connsiteY6" fmla="*/ 1216678 h 1568063"/>
                <a:gd name="connsiteX7" fmla="*/ 371580 w 448104"/>
                <a:gd name="connsiteY7" fmla="*/ 543578 h 1568063"/>
                <a:gd name="connsiteX8" fmla="*/ 238230 w 448104"/>
                <a:gd name="connsiteY8" fmla="*/ 334028 h 1568063"/>
                <a:gd name="connsiteX9" fmla="*/ 269980 w 448104"/>
                <a:gd name="connsiteY9" fmla="*/ 419753 h 1568063"/>
                <a:gd name="connsiteX10" fmla="*/ 105 w 448104"/>
                <a:gd name="connsiteY10" fmla="*/ 653 h 156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104" h="1568063">
                  <a:moveTo>
                    <a:pt x="105" y="653"/>
                  </a:moveTo>
                  <a:cubicBezTo>
                    <a:pt x="5926" y="19174"/>
                    <a:pt x="251459" y="444095"/>
                    <a:pt x="304905" y="530878"/>
                  </a:cubicBezTo>
                  <a:cubicBezTo>
                    <a:pt x="358351" y="617661"/>
                    <a:pt x="306493" y="485899"/>
                    <a:pt x="320780" y="521353"/>
                  </a:cubicBezTo>
                  <a:cubicBezTo>
                    <a:pt x="335068" y="556807"/>
                    <a:pt x="374755" y="683278"/>
                    <a:pt x="390630" y="743603"/>
                  </a:cubicBezTo>
                  <a:cubicBezTo>
                    <a:pt x="406505" y="803928"/>
                    <a:pt x="406505" y="747307"/>
                    <a:pt x="416030" y="883303"/>
                  </a:cubicBezTo>
                  <a:cubicBezTo>
                    <a:pt x="425555" y="1019299"/>
                    <a:pt x="445663" y="1504016"/>
                    <a:pt x="447780" y="1559578"/>
                  </a:cubicBezTo>
                  <a:cubicBezTo>
                    <a:pt x="449897" y="1615140"/>
                    <a:pt x="441430" y="1386011"/>
                    <a:pt x="428730" y="1216678"/>
                  </a:cubicBezTo>
                  <a:cubicBezTo>
                    <a:pt x="416030" y="1047345"/>
                    <a:pt x="403330" y="690686"/>
                    <a:pt x="371580" y="543578"/>
                  </a:cubicBezTo>
                  <a:cubicBezTo>
                    <a:pt x="339830" y="396470"/>
                    <a:pt x="255163" y="354666"/>
                    <a:pt x="238230" y="334028"/>
                  </a:cubicBezTo>
                  <a:cubicBezTo>
                    <a:pt x="221297" y="313391"/>
                    <a:pt x="308080" y="476374"/>
                    <a:pt x="269980" y="419753"/>
                  </a:cubicBezTo>
                  <a:cubicBezTo>
                    <a:pt x="231880" y="363132"/>
                    <a:pt x="-5716" y="-17868"/>
                    <a:pt x="105" y="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129F1565-FE0E-4773-4F3E-C0F77CBD1820}"/>
                </a:ext>
              </a:extLst>
            </p:cNvPr>
            <p:cNvSpPr/>
            <p:nvPr/>
          </p:nvSpPr>
          <p:spPr>
            <a:xfrm>
              <a:off x="6902471" y="6832596"/>
              <a:ext cx="187981" cy="667020"/>
            </a:xfrm>
            <a:custGeom>
              <a:avLst/>
              <a:gdLst>
                <a:gd name="connsiteX0" fmla="*/ 187304 w 187981"/>
                <a:gd name="connsiteY0" fmla="*/ 4 h 667020"/>
                <a:gd name="connsiteX1" fmla="*/ 3154 w 187981"/>
                <a:gd name="connsiteY1" fmla="*/ 514354 h 667020"/>
                <a:gd name="connsiteX2" fmla="*/ 66654 w 187981"/>
                <a:gd name="connsiteY2" fmla="*/ 381004 h 667020"/>
                <a:gd name="connsiteX3" fmla="*/ 9504 w 187981"/>
                <a:gd name="connsiteY3" fmla="*/ 663579 h 667020"/>
                <a:gd name="connsiteX4" fmla="*/ 63479 w 187981"/>
                <a:gd name="connsiteY4" fmla="*/ 504829 h 667020"/>
                <a:gd name="connsiteX5" fmla="*/ 187304 w 187981"/>
                <a:gd name="connsiteY5" fmla="*/ 4 h 6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1" h="667020">
                  <a:moveTo>
                    <a:pt x="187304" y="4"/>
                  </a:moveTo>
                  <a:cubicBezTo>
                    <a:pt x="177250" y="1591"/>
                    <a:pt x="23262" y="450854"/>
                    <a:pt x="3154" y="514354"/>
                  </a:cubicBezTo>
                  <a:cubicBezTo>
                    <a:pt x="-16954" y="577854"/>
                    <a:pt x="65596" y="356133"/>
                    <a:pt x="66654" y="381004"/>
                  </a:cubicBezTo>
                  <a:cubicBezTo>
                    <a:pt x="67712" y="405875"/>
                    <a:pt x="10033" y="642942"/>
                    <a:pt x="9504" y="663579"/>
                  </a:cubicBezTo>
                  <a:cubicBezTo>
                    <a:pt x="8975" y="684216"/>
                    <a:pt x="34375" y="609604"/>
                    <a:pt x="63479" y="504829"/>
                  </a:cubicBezTo>
                  <a:cubicBezTo>
                    <a:pt x="92583" y="400054"/>
                    <a:pt x="197358" y="-1583"/>
                    <a:pt x="18730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D450129A-7785-D177-38F9-DE53366B6629}"/>
                </a:ext>
              </a:extLst>
            </p:cNvPr>
            <p:cNvSpPr/>
            <p:nvPr/>
          </p:nvSpPr>
          <p:spPr>
            <a:xfrm>
              <a:off x="7915275" y="7342752"/>
              <a:ext cx="82595" cy="1577080"/>
            </a:xfrm>
            <a:custGeom>
              <a:avLst/>
              <a:gdLst>
                <a:gd name="connsiteX0" fmla="*/ 73025 w 82595"/>
                <a:gd name="connsiteY0" fmla="*/ 1023 h 1577080"/>
                <a:gd name="connsiteX1" fmla="*/ 9525 w 82595"/>
                <a:gd name="connsiteY1" fmla="*/ 674123 h 1577080"/>
                <a:gd name="connsiteX2" fmla="*/ 22225 w 82595"/>
                <a:gd name="connsiteY2" fmla="*/ 648723 h 1577080"/>
                <a:gd name="connsiteX3" fmla="*/ 0 w 82595"/>
                <a:gd name="connsiteY3" fmla="*/ 943998 h 1577080"/>
                <a:gd name="connsiteX4" fmla="*/ 22225 w 82595"/>
                <a:gd name="connsiteY4" fmla="*/ 870973 h 1577080"/>
                <a:gd name="connsiteX5" fmla="*/ 25400 w 82595"/>
                <a:gd name="connsiteY5" fmla="*/ 1563123 h 1577080"/>
                <a:gd name="connsiteX6" fmla="*/ 28575 w 82595"/>
                <a:gd name="connsiteY6" fmla="*/ 1293248 h 1577080"/>
                <a:gd name="connsiteX7" fmla="*/ 34925 w 82595"/>
                <a:gd name="connsiteY7" fmla="*/ 794773 h 1577080"/>
                <a:gd name="connsiteX8" fmla="*/ 82550 w 82595"/>
                <a:gd name="connsiteY8" fmla="*/ 289948 h 1577080"/>
                <a:gd name="connsiteX9" fmla="*/ 25400 w 82595"/>
                <a:gd name="connsiteY9" fmla="*/ 515373 h 1577080"/>
                <a:gd name="connsiteX10" fmla="*/ 73025 w 82595"/>
                <a:gd name="connsiteY10" fmla="*/ 1023 h 15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595" h="1577080">
                  <a:moveTo>
                    <a:pt x="73025" y="1023"/>
                  </a:moveTo>
                  <a:cubicBezTo>
                    <a:pt x="70379" y="27481"/>
                    <a:pt x="17992" y="566173"/>
                    <a:pt x="9525" y="674123"/>
                  </a:cubicBezTo>
                  <a:cubicBezTo>
                    <a:pt x="1058" y="782073"/>
                    <a:pt x="23812" y="603744"/>
                    <a:pt x="22225" y="648723"/>
                  </a:cubicBezTo>
                  <a:cubicBezTo>
                    <a:pt x="20638" y="693702"/>
                    <a:pt x="0" y="906956"/>
                    <a:pt x="0" y="943998"/>
                  </a:cubicBezTo>
                  <a:cubicBezTo>
                    <a:pt x="0" y="981040"/>
                    <a:pt x="17992" y="767786"/>
                    <a:pt x="22225" y="870973"/>
                  </a:cubicBezTo>
                  <a:cubicBezTo>
                    <a:pt x="26458" y="974160"/>
                    <a:pt x="24342" y="1492744"/>
                    <a:pt x="25400" y="1563123"/>
                  </a:cubicBezTo>
                  <a:cubicBezTo>
                    <a:pt x="26458" y="1633502"/>
                    <a:pt x="26988" y="1421306"/>
                    <a:pt x="28575" y="1293248"/>
                  </a:cubicBezTo>
                  <a:cubicBezTo>
                    <a:pt x="30162" y="1165190"/>
                    <a:pt x="25929" y="961990"/>
                    <a:pt x="34925" y="794773"/>
                  </a:cubicBezTo>
                  <a:cubicBezTo>
                    <a:pt x="43921" y="627556"/>
                    <a:pt x="84138" y="336515"/>
                    <a:pt x="82550" y="289948"/>
                  </a:cubicBezTo>
                  <a:cubicBezTo>
                    <a:pt x="80963" y="243381"/>
                    <a:pt x="23813" y="561410"/>
                    <a:pt x="25400" y="515373"/>
                  </a:cubicBezTo>
                  <a:cubicBezTo>
                    <a:pt x="26987" y="469336"/>
                    <a:pt x="75671" y="-25435"/>
                    <a:pt x="73025" y="1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1AA2AB3-D94E-520A-C41E-C571E47BE1E4}"/>
                </a:ext>
              </a:extLst>
            </p:cNvPr>
            <p:cNvSpPr/>
            <p:nvPr/>
          </p:nvSpPr>
          <p:spPr>
            <a:xfrm>
              <a:off x="7902559" y="8883583"/>
              <a:ext cx="76342" cy="1221408"/>
            </a:xfrm>
            <a:custGeom>
              <a:avLst/>
              <a:gdLst>
                <a:gd name="connsiteX0" fmla="*/ 41291 w 76342"/>
                <a:gd name="connsiteY0" fmla="*/ 67 h 1221408"/>
                <a:gd name="connsiteX1" fmla="*/ 3191 w 76342"/>
                <a:gd name="connsiteY1" fmla="*/ 898592 h 1221408"/>
                <a:gd name="connsiteX2" fmla="*/ 12716 w 76342"/>
                <a:gd name="connsiteY2" fmla="*/ 812867 h 1221408"/>
                <a:gd name="connsiteX3" fmla="*/ 16 w 76342"/>
                <a:gd name="connsiteY3" fmla="*/ 1193867 h 1221408"/>
                <a:gd name="connsiteX4" fmla="*/ 15891 w 76342"/>
                <a:gd name="connsiteY4" fmla="*/ 1101792 h 1221408"/>
                <a:gd name="connsiteX5" fmla="*/ 76216 w 76342"/>
                <a:gd name="connsiteY5" fmla="*/ 387417 h 1221408"/>
                <a:gd name="connsiteX6" fmla="*/ 31766 w 76342"/>
                <a:gd name="connsiteY6" fmla="*/ 847792 h 1221408"/>
                <a:gd name="connsiteX7" fmla="*/ 41291 w 76342"/>
                <a:gd name="connsiteY7" fmla="*/ 67 h 122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42" h="1221408">
                  <a:moveTo>
                    <a:pt x="41291" y="67"/>
                  </a:moveTo>
                  <a:cubicBezTo>
                    <a:pt x="36528" y="8534"/>
                    <a:pt x="7953" y="763125"/>
                    <a:pt x="3191" y="898592"/>
                  </a:cubicBezTo>
                  <a:cubicBezTo>
                    <a:pt x="-1572" y="1034059"/>
                    <a:pt x="13245" y="763655"/>
                    <a:pt x="12716" y="812867"/>
                  </a:cubicBezTo>
                  <a:cubicBezTo>
                    <a:pt x="12187" y="862079"/>
                    <a:pt x="-513" y="1145713"/>
                    <a:pt x="16" y="1193867"/>
                  </a:cubicBezTo>
                  <a:cubicBezTo>
                    <a:pt x="545" y="1242021"/>
                    <a:pt x="3191" y="1236200"/>
                    <a:pt x="15891" y="1101792"/>
                  </a:cubicBezTo>
                  <a:cubicBezTo>
                    <a:pt x="28591" y="967384"/>
                    <a:pt x="73570" y="429750"/>
                    <a:pt x="76216" y="387417"/>
                  </a:cubicBezTo>
                  <a:cubicBezTo>
                    <a:pt x="78862" y="345084"/>
                    <a:pt x="39174" y="909175"/>
                    <a:pt x="31766" y="847792"/>
                  </a:cubicBezTo>
                  <a:cubicBezTo>
                    <a:pt x="24358" y="786409"/>
                    <a:pt x="46054" y="-8400"/>
                    <a:pt x="4129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36CFEB3A-AB49-D1A2-75E2-674144BB07CA}"/>
                </a:ext>
              </a:extLst>
            </p:cNvPr>
            <p:cNvSpPr/>
            <p:nvPr/>
          </p:nvSpPr>
          <p:spPr>
            <a:xfrm>
              <a:off x="7670632" y="10137096"/>
              <a:ext cx="214338" cy="883383"/>
            </a:xfrm>
            <a:custGeom>
              <a:avLst/>
              <a:gdLst>
                <a:gd name="connsiteX0" fmla="*/ 212893 w 214338"/>
                <a:gd name="connsiteY0" fmla="*/ 7029 h 883383"/>
                <a:gd name="connsiteX1" fmla="*/ 25568 w 214338"/>
                <a:gd name="connsiteY1" fmla="*/ 794429 h 883383"/>
                <a:gd name="connsiteX2" fmla="*/ 57318 w 214338"/>
                <a:gd name="connsiteY2" fmla="*/ 734104 h 883383"/>
                <a:gd name="connsiteX3" fmla="*/ 168 w 214338"/>
                <a:gd name="connsiteY3" fmla="*/ 883329 h 883383"/>
                <a:gd name="connsiteX4" fmla="*/ 44618 w 214338"/>
                <a:gd name="connsiteY4" fmla="*/ 715054 h 883383"/>
                <a:gd name="connsiteX5" fmla="*/ 171618 w 214338"/>
                <a:gd name="connsiteY5" fmla="*/ 318179 h 883383"/>
                <a:gd name="connsiteX6" fmla="*/ 114468 w 214338"/>
                <a:gd name="connsiteY6" fmla="*/ 403904 h 883383"/>
                <a:gd name="connsiteX7" fmla="*/ 212893 w 214338"/>
                <a:gd name="connsiteY7" fmla="*/ 7029 h 8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338" h="883383">
                  <a:moveTo>
                    <a:pt x="212893" y="7029"/>
                  </a:moveTo>
                  <a:cubicBezTo>
                    <a:pt x="198076" y="72116"/>
                    <a:pt x="51497" y="673250"/>
                    <a:pt x="25568" y="794429"/>
                  </a:cubicBezTo>
                  <a:cubicBezTo>
                    <a:pt x="-361" y="915608"/>
                    <a:pt x="61551" y="719287"/>
                    <a:pt x="57318" y="734104"/>
                  </a:cubicBezTo>
                  <a:cubicBezTo>
                    <a:pt x="53085" y="748921"/>
                    <a:pt x="2285" y="886504"/>
                    <a:pt x="168" y="883329"/>
                  </a:cubicBezTo>
                  <a:cubicBezTo>
                    <a:pt x="-1949" y="880154"/>
                    <a:pt x="16043" y="809246"/>
                    <a:pt x="44618" y="715054"/>
                  </a:cubicBezTo>
                  <a:cubicBezTo>
                    <a:pt x="73193" y="620862"/>
                    <a:pt x="159976" y="370037"/>
                    <a:pt x="171618" y="318179"/>
                  </a:cubicBezTo>
                  <a:cubicBezTo>
                    <a:pt x="183260" y="266321"/>
                    <a:pt x="104943" y="458937"/>
                    <a:pt x="114468" y="403904"/>
                  </a:cubicBezTo>
                  <a:cubicBezTo>
                    <a:pt x="123993" y="348871"/>
                    <a:pt x="227710" y="-58058"/>
                    <a:pt x="212893" y="7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09082396-CE37-9EFF-D814-0C29258B403D}"/>
                </a:ext>
              </a:extLst>
            </p:cNvPr>
            <p:cNvSpPr/>
            <p:nvPr/>
          </p:nvSpPr>
          <p:spPr>
            <a:xfrm>
              <a:off x="6545326" y="9674818"/>
              <a:ext cx="878109" cy="355335"/>
            </a:xfrm>
            <a:custGeom>
              <a:avLst/>
              <a:gdLst>
                <a:gd name="connsiteX0" fmla="*/ 1524 w 878109"/>
                <a:gd name="connsiteY0" fmla="*/ 59732 h 355335"/>
                <a:gd name="connsiteX1" fmla="*/ 299974 w 878109"/>
                <a:gd name="connsiteY1" fmla="*/ 88307 h 355335"/>
                <a:gd name="connsiteX2" fmla="*/ 525399 w 878109"/>
                <a:gd name="connsiteY2" fmla="*/ 243882 h 355335"/>
                <a:gd name="connsiteX3" fmla="*/ 534924 w 878109"/>
                <a:gd name="connsiteY3" fmla="*/ 215307 h 355335"/>
                <a:gd name="connsiteX4" fmla="*/ 769874 w 878109"/>
                <a:gd name="connsiteY4" fmla="*/ 288332 h 355335"/>
                <a:gd name="connsiteX5" fmla="*/ 877824 w 878109"/>
                <a:gd name="connsiteY5" fmla="*/ 355007 h 355335"/>
                <a:gd name="connsiteX6" fmla="*/ 741299 w 878109"/>
                <a:gd name="connsiteY6" fmla="*/ 259757 h 355335"/>
                <a:gd name="connsiteX7" fmla="*/ 484124 w 878109"/>
                <a:gd name="connsiteY7" fmla="*/ 154982 h 355335"/>
                <a:gd name="connsiteX8" fmla="*/ 376174 w 878109"/>
                <a:gd name="connsiteY8" fmla="*/ 66082 h 355335"/>
                <a:gd name="connsiteX9" fmla="*/ 471424 w 878109"/>
                <a:gd name="connsiteY9" fmla="*/ 142282 h 355335"/>
                <a:gd name="connsiteX10" fmla="*/ 534924 w 878109"/>
                <a:gd name="connsiteY10" fmla="*/ 240707 h 355335"/>
                <a:gd name="connsiteX11" fmla="*/ 372999 w 878109"/>
                <a:gd name="connsiteY11" fmla="*/ 116882 h 355335"/>
                <a:gd name="connsiteX12" fmla="*/ 103124 w 878109"/>
                <a:gd name="connsiteY12" fmla="*/ 2582 h 355335"/>
                <a:gd name="connsiteX13" fmla="*/ 179324 w 878109"/>
                <a:gd name="connsiteY13" fmla="*/ 40682 h 355335"/>
                <a:gd name="connsiteX14" fmla="*/ 1524 w 878109"/>
                <a:gd name="connsiteY14" fmla="*/ 59732 h 35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8109" h="355335">
                  <a:moveTo>
                    <a:pt x="1524" y="59732"/>
                  </a:moveTo>
                  <a:cubicBezTo>
                    <a:pt x="21632" y="67669"/>
                    <a:pt x="212662" y="57615"/>
                    <a:pt x="299974" y="88307"/>
                  </a:cubicBezTo>
                  <a:cubicBezTo>
                    <a:pt x="387286" y="118999"/>
                    <a:pt x="486241" y="222715"/>
                    <a:pt x="525399" y="243882"/>
                  </a:cubicBezTo>
                  <a:cubicBezTo>
                    <a:pt x="564557" y="265049"/>
                    <a:pt x="494178" y="207899"/>
                    <a:pt x="534924" y="215307"/>
                  </a:cubicBezTo>
                  <a:cubicBezTo>
                    <a:pt x="575670" y="222715"/>
                    <a:pt x="712724" y="265049"/>
                    <a:pt x="769874" y="288332"/>
                  </a:cubicBezTo>
                  <a:cubicBezTo>
                    <a:pt x="827024" y="311615"/>
                    <a:pt x="882586" y="359769"/>
                    <a:pt x="877824" y="355007"/>
                  </a:cubicBezTo>
                  <a:cubicBezTo>
                    <a:pt x="873062" y="350245"/>
                    <a:pt x="806916" y="293095"/>
                    <a:pt x="741299" y="259757"/>
                  </a:cubicBezTo>
                  <a:cubicBezTo>
                    <a:pt x="675682" y="226420"/>
                    <a:pt x="544978" y="187261"/>
                    <a:pt x="484124" y="154982"/>
                  </a:cubicBezTo>
                  <a:cubicBezTo>
                    <a:pt x="423270" y="122703"/>
                    <a:pt x="378291" y="68199"/>
                    <a:pt x="376174" y="66082"/>
                  </a:cubicBezTo>
                  <a:cubicBezTo>
                    <a:pt x="374057" y="63965"/>
                    <a:pt x="444966" y="113178"/>
                    <a:pt x="471424" y="142282"/>
                  </a:cubicBezTo>
                  <a:cubicBezTo>
                    <a:pt x="497882" y="171386"/>
                    <a:pt x="551328" y="244940"/>
                    <a:pt x="534924" y="240707"/>
                  </a:cubicBezTo>
                  <a:cubicBezTo>
                    <a:pt x="518520" y="236474"/>
                    <a:pt x="444966" y="156569"/>
                    <a:pt x="372999" y="116882"/>
                  </a:cubicBezTo>
                  <a:cubicBezTo>
                    <a:pt x="301032" y="77195"/>
                    <a:pt x="135403" y="15282"/>
                    <a:pt x="103124" y="2582"/>
                  </a:cubicBezTo>
                  <a:cubicBezTo>
                    <a:pt x="70845" y="-10118"/>
                    <a:pt x="192024" y="27453"/>
                    <a:pt x="179324" y="40682"/>
                  </a:cubicBezTo>
                  <a:cubicBezTo>
                    <a:pt x="166624" y="53911"/>
                    <a:pt x="-18584" y="51795"/>
                    <a:pt x="1524" y="59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983A9DED-D964-A75F-BA8D-22040044F885}"/>
                </a:ext>
              </a:extLst>
            </p:cNvPr>
            <p:cNvSpPr/>
            <p:nvPr/>
          </p:nvSpPr>
          <p:spPr>
            <a:xfrm>
              <a:off x="7190851" y="11001169"/>
              <a:ext cx="508562" cy="511390"/>
            </a:xfrm>
            <a:custGeom>
              <a:avLst/>
              <a:gdLst>
                <a:gd name="connsiteX0" fmla="*/ 416449 w 508562"/>
                <a:gd name="connsiteY0" fmla="*/ 206 h 511390"/>
                <a:gd name="connsiteX1" fmla="*/ 422799 w 508562"/>
                <a:gd name="connsiteY1" fmla="*/ 149431 h 511390"/>
                <a:gd name="connsiteX2" fmla="*/ 264049 w 508562"/>
                <a:gd name="connsiteY2" fmla="*/ 279606 h 511390"/>
                <a:gd name="connsiteX3" fmla="*/ 279924 w 508562"/>
                <a:gd name="connsiteY3" fmla="*/ 305006 h 511390"/>
                <a:gd name="connsiteX4" fmla="*/ 70374 w 508562"/>
                <a:gd name="connsiteY4" fmla="*/ 438356 h 511390"/>
                <a:gd name="connsiteX5" fmla="*/ 524 w 508562"/>
                <a:gd name="connsiteY5" fmla="*/ 511381 h 511390"/>
                <a:gd name="connsiteX6" fmla="*/ 98949 w 508562"/>
                <a:gd name="connsiteY6" fmla="*/ 441531 h 511390"/>
                <a:gd name="connsiteX7" fmla="*/ 391049 w 508562"/>
                <a:gd name="connsiteY7" fmla="*/ 216106 h 511390"/>
                <a:gd name="connsiteX8" fmla="*/ 365649 w 508562"/>
                <a:gd name="connsiteY8" fmla="*/ 244681 h 511390"/>
                <a:gd name="connsiteX9" fmla="*/ 441849 w 508562"/>
                <a:gd name="connsiteY9" fmla="*/ 149431 h 511390"/>
                <a:gd name="connsiteX10" fmla="*/ 508524 w 508562"/>
                <a:gd name="connsiteY10" fmla="*/ 44656 h 511390"/>
                <a:gd name="connsiteX11" fmla="*/ 451374 w 508562"/>
                <a:gd name="connsiteY11" fmla="*/ 114506 h 511390"/>
                <a:gd name="connsiteX12" fmla="*/ 416449 w 508562"/>
                <a:gd name="connsiteY12" fmla="*/ 206 h 51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562" h="511390">
                  <a:moveTo>
                    <a:pt x="416449" y="206"/>
                  </a:moveTo>
                  <a:cubicBezTo>
                    <a:pt x="411687" y="6027"/>
                    <a:pt x="448199" y="102864"/>
                    <a:pt x="422799" y="149431"/>
                  </a:cubicBezTo>
                  <a:cubicBezTo>
                    <a:pt x="397399" y="195998"/>
                    <a:pt x="287861" y="253677"/>
                    <a:pt x="264049" y="279606"/>
                  </a:cubicBezTo>
                  <a:cubicBezTo>
                    <a:pt x="240237" y="305535"/>
                    <a:pt x="312203" y="278548"/>
                    <a:pt x="279924" y="305006"/>
                  </a:cubicBezTo>
                  <a:cubicBezTo>
                    <a:pt x="247645" y="331464"/>
                    <a:pt x="116941" y="403960"/>
                    <a:pt x="70374" y="438356"/>
                  </a:cubicBezTo>
                  <a:cubicBezTo>
                    <a:pt x="23807" y="472752"/>
                    <a:pt x="-4239" y="510852"/>
                    <a:pt x="524" y="511381"/>
                  </a:cubicBezTo>
                  <a:cubicBezTo>
                    <a:pt x="5286" y="511910"/>
                    <a:pt x="33862" y="490743"/>
                    <a:pt x="98949" y="441531"/>
                  </a:cubicBezTo>
                  <a:cubicBezTo>
                    <a:pt x="164036" y="392319"/>
                    <a:pt x="346599" y="248914"/>
                    <a:pt x="391049" y="216106"/>
                  </a:cubicBezTo>
                  <a:cubicBezTo>
                    <a:pt x="435499" y="183298"/>
                    <a:pt x="357182" y="255793"/>
                    <a:pt x="365649" y="244681"/>
                  </a:cubicBezTo>
                  <a:cubicBezTo>
                    <a:pt x="374116" y="233569"/>
                    <a:pt x="418037" y="182768"/>
                    <a:pt x="441849" y="149431"/>
                  </a:cubicBezTo>
                  <a:cubicBezTo>
                    <a:pt x="465661" y="116094"/>
                    <a:pt x="506937" y="50477"/>
                    <a:pt x="508524" y="44656"/>
                  </a:cubicBezTo>
                  <a:cubicBezTo>
                    <a:pt x="510112" y="38835"/>
                    <a:pt x="462486" y="115564"/>
                    <a:pt x="451374" y="114506"/>
                  </a:cubicBezTo>
                  <a:cubicBezTo>
                    <a:pt x="440262" y="113448"/>
                    <a:pt x="421211" y="-5615"/>
                    <a:pt x="416449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FE606459-8A2C-ADE7-8118-E1DF33F2915C}"/>
                </a:ext>
              </a:extLst>
            </p:cNvPr>
            <p:cNvSpPr/>
            <p:nvPr/>
          </p:nvSpPr>
          <p:spPr>
            <a:xfrm>
              <a:off x="5980194" y="10972800"/>
              <a:ext cx="1117191" cy="559007"/>
            </a:xfrm>
            <a:custGeom>
              <a:avLst/>
              <a:gdLst>
                <a:gd name="connsiteX0" fmla="*/ 1506 w 1117191"/>
                <a:gd name="connsiteY0" fmla="*/ 0 h 559007"/>
                <a:gd name="connsiteX1" fmla="*/ 607931 w 1117191"/>
                <a:gd name="connsiteY1" fmla="*/ 142875 h 559007"/>
                <a:gd name="connsiteX2" fmla="*/ 566656 w 1117191"/>
                <a:gd name="connsiteY2" fmla="*/ 104775 h 559007"/>
                <a:gd name="connsiteX3" fmla="*/ 877806 w 1117191"/>
                <a:gd name="connsiteY3" fmla="*/ 307975 h 559007"/>
                <a:gd name="connsiteX4" fmla="*/ 839706 w 1117191"/>
                <a:gd name="connsiteY4" fmla="*/ 260350 h 559007"/>
                <a:gd name="connsiteX5" fmla="*/ 957181 w 1117191"/>
                <a:gd name="connsiteY5" fmla="*/ 434975 h 559007"/>
                <a:gd name="connsiteX6" fmla="*/ 1115931 w 1117191"/>
                <a:gd name="connsiteY6" fmla="*/ 555625 h 559007"/>
                <a:gd name="connsiteX7" fmla="*/ 1014331 w 1117191"/>
                <a:gd name="connsiteY7" fmla="*/ 511175 h 559007"/>
                <a:gd name="connsiteX8" fmla="*/ 722231 w 1117191"/>
                <a:gd name="connsiteY8" fmla="*/ 361950 h 559007"/>
                <a:gd name="connsiteX9" fmla="*/ 169781 w 1117191"/>
                <a:gd name="connsiteY9" fmla="*/ 114300 h 559007"/>
                <a:gd name="connsiteX10" fmla="*/ 426956 w 1117191"/>
                <a:gd name="connsiteY10" fmla="*/ 184150 h 559007"/>
                <a:gd name="connsiteX11" fmla="*/ 1506 w 1117191"/>
                <a:gd name="connsiteY11" fmla="*/ 0 h 55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7191" h="559007">
                  <a:moveTo>
                    <a:pt x="1506" y="0"/>
                  </a:moveTo>
                  <a:lnTo>
                    <a:pt x="607931" y="142875"/>
                  </a:lnTo>
                  <a:cubicBezTo>
                    <a:pt x="702123" y="160338"/>
                    <a:pt x="521677" y="77258"/>
                    <a:pt x="566656" y="104775"/>
                  </a:cubicBezTo>
                  <a:cubicBezTo>
                    <a:pt x="611635" y="132292"/>
                    <a:pt x="832298" y="282046"/>
                    <a:pt x="877806" y="307975"/>
                  </a:cubicBezTo>
                  <a:cubicBezTo>
                    <a:pt x="923314" y="333904"/>
                    <a:pt x="826477" y="239183"/>
                    <a:pt x="839706" y="260350"/>
                  </a:cubicBezTo>
                  <a:cubicBezTo>
                    <a:pt x="852935" y="281517"/>
                    <a:pt x="911143" y="385762"/>
                    <a:pt x="957181" y="434975"/>
                  </a:cubicBezTo>
                  <a:cubicBezTo>
                    <a:pt x="1003219" y="484188"/>
                    <a:pt x="1106406" y="542925"/>
                    <a:pt x="1115931" y="555625"/>
                  </a:cubicBezTo>
                  <a:cubicBezTo>
                    <a:pt x="1125456" y="568325"/>
                    <a:pt x="1079948" y="543454"/>
                    <a:pt x="1014331" y="511175"/>
                  </a:cubicBezTo>
                  <a:cubicBezTo>
                    <a:pt x="948714" y="478896"/>
                    <a:pt x="862989" y="428096"/>
                    <a:pt x="722231" y="361950"/>
                  </a:cubicBezTo>
                  <a:cubicBezTo>
                    <a:pt x="581473" y="295804"/>
                    <a:pt x="218994" y="143933"/>
                    <a:pt x="169781" y="114300"/>
                  </a:cubicBezTo>
                  <a:cubicBezTo>
                    <a:pt x="120569" y="84667"/>
                    <a:pt x="450239" y="205317"/>
                    <a:pt x="426956" y="184150"/>
                  </a:cubicBezTo>
                  <a:cubicBezTo>
                    <a:pt x="403673" y="162983"/>
                    <a:pt x="-28656" y="6879"/>
                    <a:pt x="15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995237BA-D615-28FF-90FB-D4F93F96DDFC}"/>
                </a:ext>
              </a:extLst>
            </p:cNvPr>
            <p:cNvSpPr/>
            <p:nvPr/>
          </p:nvSpPr>
          <p:spPr>
            <a:xfrm>
              <a:off x="6940238" y="11506388"/>
              <a:ext cx="657591" cy="142938"/>
            </a:xfrm>
            <a:custGeom>
              <a:avLst/>
              <a:gdLst>
                <a:gd name="connsiteX0" fmla="*/ 28887 w 657591"/>
                <a:gd name="connsiteY0" fmla="*/ 6162 h 142938"/>
                <a:gd name="connsiteX1" fmla="*/ 578162 w 657591"/>
                <a:gd name="connsiteY1" fmla="*/ 56962 h 142938"/>
                <a:gd name="connsiteX2" fmla="*/ 511487 w 657591"/>
                <a:gd name="connsiteY2" fmla="*/ 31562 h 142938"/>
                <a:gd name="connsiteX3" fmla="*/ 657537 w 657591"/>
                <a:gd name="connsiteY3" fmla="*/ 133162 h 142938"/>
                <a:gd name="connsiteX4" fmla="*/ 492437 w 657591"/>
                <a:gd name="connsiteY4" fmla="*/ 133162 h 142938"/>
                <a:gd name="connsiteX5" fmla="*/ 327337 w 657591"/>
                <a:gd name="connsiteY5" fmla="*/ 82362 h 142938"/>
                <a:gd name="connsiteX6" fmla="*/ 101912 w 657591"/>
                <a:gd name="connsiteY6" fmla="*/ 9337 h 142938"/>
                <a:gd name="connsiteX7" fmla="*/ 28887 w 657591"/>
                <a:gd name="connsiteY7" fmla="*/ 6162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591" h="142938">
                  <a:moveTo>
                    <a:pt x="28887" y="6162"/>
                  </a:moveTo>
                  <a:lnTo>
                    <a:pt x="578162" y="56962"/>
                  </a:lnTo>
                  <a:cubicBezTo>
                    <a:pt x="658595" y="61195"/>
                    <a:pt x="498258" y="18862"/>
                    <a:pt x="511487" y="31562"/>
                  </a:cubicBezTo>
                  <a:cubicBezTo>
                    <a:pt x="524716" y="44262"/>
                    <a:pt x="660712" y="116229"/>
                    <a:pt x="657537" y="133162"/>
                  </a:cubicBezTo>
                  <a:cubicBezTo>
                    <a:pt x="654362" y="150095"/>
                    <a:pt x="547470" y="141629"/>
                    <a:pt x="492437" y="133162"/>
                  </a:cubicBezTo>
                  <a:cubicBezTo>
                    <a:pt x="437404" y="124695"/>
                    <a:pt x="327337" y="82362"/>
                    <a:pt x="327337" y="82362"/>
                  </a:cubicBezTo>
                  <a:cubicBezTo>
                    <a:pt x="262250" y="61725"/>
                    <a:pt x="150066" y="22037"/>
                    <a:pt x="101912" y="9337"/>
                  </a:cubicBezTo>
                  <a:cubicBezTo>
                    <a:pt x="53758" y="-3363"/>
                    <a:pt x="-50488" y="-1775"/>
                    <a:pt x="28887" y="6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BBD72CE1-CD19-DED6-84AE-96337D16FADE}"/>
                </a:ext>
              </a:extLst>
            </p:cNvPr>
            <p:cNvSpPr/>
            <p:nvPr/>
          </p:nvSpPr>
          <p:spPr>
            <a:xfrm>
              <a:off x="6972270" y="10632923"/>
              <a:ext cx="666837" cy="528587"/>
            </a:xfrm>
            <a:custGeom>
              <a:avLst/>
              <a:gdLst>
                <a:gd name="connsiteX0" fmla="*/ 638205 w 666837"/>
                <a:gd name="connsiteY0" fmla="*/ 152 h 528587"/>
                <a:gd name="connsiteX1" fmla="*/ 631855 w 666837"/>
                <a:gd name="connsiteY1" fmla="*/ 197002 h 528587"/>
                <a:gd name="connsiteX2" fmla="*/ 498505 w 666837"/>
                <a:gd name="connsiteY2" fmla="*/ 327177 h 528587"/>
                <a:gd name="connsiteX3" fmla="*/ 514380 w 666837"/>
                <a:gd name="connsiteY3" fmla="*/ 349402 h 528587"/>
                <a:gd name="connsiteX4" fmla="*/ 3205 w 666837"/>
                <a:gd name="connsiteY4" fmla="*/ 527202 h 528587"/>
                <a:gd name="connsiteX5" fmla="*/ 311180 w 666837"/>
                <a:gd name="connsiteY5" fmla="*/ 428777 h 528587"/>
                <a:gd name="connsiteX6" fmla="*/ 593755 w 666837"/>
                <a:gd name="connsiteY6" fmla="*/ 368452 h 528587"/>
                <a:gd name="connsiteX7" fmla="*/ 660430 w 666837"/>
                <a:gd name="connsiteY7" fmla="*/ 276377 h 528587"/>
                <a:gd name="connsiteX8" fmla="*/ 473105 w 666837"/>
                <a:gd name="connsiteY8" fmla="*/ 387502 h 528587"/>
                <a:gd name="connsiteX9" fmla="*/ 596930 w 666837"/>
                <a:gd name="connsiteY9" fmla="*/ 241452 h 528587"/>
                <a:gd name="connsiteX10" fmla="*/ 647730 w 666837"/>
                <a:gd name="connsiteY10" fmla="*/ 165252 h 528587"/>
                <a:gd name="connsiteX11" fmla="*/ 638205 w 666837"/>
                <a:gd name="connsiteY11" fmla="*/ 152 h 5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837" h="528587">
                  <a:moveTo>
                    <a:pt x="638205" y="152"/>
                  </a:moveTo>
                  <a:cubicBezTo>
                    <a:pt x="635559" y="5444"/>
                    <a:pt x="655138" y="142498"/>
                    <a:pt x="631855" y="197002"/>
                  </a:cubicBezTo>
                  <a:cubicBezTo>
                    <a:pt x="608572" y="251506"/>
                    <a:pt x="518084" y="301777"/>
                    <a:pt x="498505" y="327177"/>
                  </a:cubicBezTo>
                  <a:cubicBezTo>
                    <a:pt x="478926" y="352577"/>
                    <a:pt x="596930" y="316065"/>
                    <a:pt x="514380" y="349402"/>
                  </a:cubicBezTo>
                  <a:cubicBezTo>
                    <a:pt x="431830" y="382739"/>
                    <a:pt x="37072" y="513973"/>
                    <a:pt x="3205" y="527202"/>
                  </a:cubicBezTo>
                  <a:cubicBezTo>
                    <a:pt x="-30662" y="540431"/>
                    <a:pt x="212755" y="455235"/>
                    <a:pt x="311180" y="428777"/>
                  </a:cubicBezTo>
                  <a:cubicBezTo>
                    <a:pt x="409605" y="402319"/>
                    <a:pt x="535547" y="393852"/>
                    <a:pt x="593755" y="368452"/>
                  </a:cubicBezTo>
                  <a:cubicBezTo>
                    <a:pt x="651963" y="343052"/>
                    <a:pt x="680538" y="273202"/>
                    <a:pt x="660430" y="276377"/>
                  </a:cubicBezTo>
                  <a:cubicBezTo>
                    <a:pt x="640322" y="279552"/>
                    <a:pt x="483688" y="393323"/>
                    <a:pt x="473105" y="387502"/>
                  </a:cubicBezTo>
                  <a:cubicBezTo>
                    <a:pt x="462522" y="381681"/>
                    <a:pt x="567826" y="278494"/>
                    <a:pt x="596930" y="241452"/>
                  </a:cubicBezTo>
                  <a:cubicBezTo>
                    <a:pt x="626034" y="204410"/>
                    <a:pt x="642968" y="201235"/>
                    <a:pt x="647730" y="165252"/>
                  </a:cubicBezTo>
                  <a:cubicBezTo>
                    <a:pt x="652492" y="129269"/>
                    <a:pt x="640851" y="-5140"/>
                    <a:pt x="638205" y="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F744B3CD-BB22-DA6D-0E4D-7A012BEA9C20}"/>
                </a:ext>
              </a:extLst>
            </p:cNvPr>
            <p:cNvSpPr/>
            <p:nvPr/>
          </p:nvSpPr>
          <p:spPr>
            <a:xfrm>
              <a:off x="5912638" y="10433399"/>
              <a:ext cx="1546585" cy="626166"/>
            </a:xfrm>
            <a:custGeom>
              <a:avLst/>
              <a:gdLst>
                <a:gd name="connsiteX0" fmla="*/ 5562 w 1546585"/>
                <a:gd name="connsiteY0" fmla="*/ 193326 h 626166"/>
                <a:gd name="connsiteX1" fmla="*/ 713587 w 1546585"/>
                <a:gd name="connsiteY1" fmla="*/ 304451 h 626166"/>
                <a:gd name="connsiteX2" fmla="*/ 964412 w 1546585"/>
                <a:gd name="connsiteY2" fmla="*/ 529876 h 626166"/>
                <a:gd name="connsiteX3" fmla="*/ 1043787 w 1546585"/>
                <a:gd name="connsiteY3" fmla="*/ 625126 h 626166"/>
                <a:gd name="connsiteX4" fmla="*/ 1215237 w 1546585"/>
                <a:gd name="connsiteY4" fmla="*/ 475901 h 626166"/>
                <a:gd name="connsiteX5" fmla="*/ 1167612 w 1546585"/>
                <a:gd name="connsiteY5" fmla="*/ 593376 h 626166"/>
                <a:gd name="connsiteX6" fmla="*/ 1535912 w 1546585"/>
                <a:gd name="connsiteY6" fmla="*/ 72676 h 626166"/>
                <a:gd name="connsiteX7" fmla="*/ 1453362 w 1546585"/>
                <a:gd name="connsiteY7" fmla="*/ 18701 h 626166"/>
                <a:gd name="connsiteX8" fmla="*/ 1516862 w 1546585"/>
                <a:gd name="connsiteY8" fmla="*/ 212376 h 626166"/>
                <a:gd name="connsiteX9" fmla="*/ 1100937 w 1546585"/>
                <a:gd name="connsiteY9" fmla="*/ 564801 h 626166"/>
                <a:gd name="connsiteX10" fmla="*/ 897737 w 1546585"/>
                <a:gd name="connsiteY10" fmla="*/ 418751 h 626166"/>
                <a:gd name="connsiteX11" fmla="*/ 408787 w 1546585"/>
                <a:gd name="connsiteY11" fmla="*/ 206026 h 626166"/>
                <a:gd name="connsiteX12" fmla="*/ 5562 w 1546585"/>
                <a:gd name="connsiteY12" fmla="*/ 193326 h 62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6585" h="626166">
                  <a:moveTo>
                    <a:pt x="5562" y="193326"/>
                  </a:moveTo>
                  <a:cubicBezTo>
                    <a:pt x="56362" y="209730"/>
                    <a:pt x="553779" y="248359"/>
                    <a:pt x="713587" y="304451"/>
                  </a:cubicBezTo>
                  <a:cubicBezTo>
                    <a:pt x="873395" y="360543"/>
                    <a:pt x="909379" y="476430"/>
                    <a:pt x="964412" y="529876"/>
                  </a:cubicBezTo>
                  <a:cubicBezTo>
                    <a:pt x="1019445" y="583322"/>
                    <a:pt x="1001983" y="634122"/>
                    <a:pt x="1043787" y="625126"/>
                  </a:cubicBezTo>
                  <a:cubicBezTo>
                    <a:pt x="1085591" y="616130"/>
                    <a:pt x="1194600" y="481193"/>
                    <a:pt x="1215237" y="475901"/>
                  </a:cubicBezTo>
                  <a:cubicBezTo>
                    <a:pt x="1235874" y="470609"/>
                    <a:pt x="1114166" y="660580"/>
                    <a:pt x="1167612" y="593376"/>
                  </a:cubicBezTo>
                  <a:cubicBezTo>
                    <a:pt x="1221058" y="526172"/>
                    <a:pt x="1488287" y="168455"/>
                    <a:pt x="1535912" y="72676"/>
                  </a:cubicBezTo>
                  <a:cubicBezTo>
                    <a:pt x="1583537" y="-23103"/>
                    <a:pt x="1456537" y="-4582"/>
                    <a:pt x="1453362" y="18701"/>
                  </a:cubicBezTo>
                  <a:cubicBezTo>
                    <a:pt x="1450187" y="41984"/>
                    <a:pt x="1575600" y="121359"/>
                    <a:pt x="1516862" y="212376"/>
                  </a:cubicBezTo>
                  <a:cubicBezTo>
                    <a:pt x="1458125" y="303393"/>
                    <a:pt x="1204124" y="530405"/>
                    <a:pt x="1100937" y="564801"/>
                  </a:cubicBezTo>
                  <a:cubicBezTo>
                    <a:pt x="997750" y="599197"/>
                    <a:pt x="1013095" y="478547"/>
                    <a:pt x="897737" y="418751"/>
                  </a:cubicBezTo>
                  <a:cubicBezTo>
                    <a:pt x="782379" y="358955"/>
                    <a:pt x="552720" y="243597"/>
                    <a:pt x="408787" y="206026"/>
                  </a:cubicBezTo>
                  <a:cubicBezTo>
                    <a:pt x="264854" y="168455"/>
                    <a:pt x="-45238" y="176922"/>
                    <a:pt x="5562" y="193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48221856-5F88-925A-2F21-BB264E6F07E8}"/>
                </a:ext>
              </a:extLst>
            </p:cNvPr>
            <p:cNvSpPr/>
            <p:nvPr/>
          </p:nvSpPr>
          <p:spPr>
            <a:xfrm>
              <a:off x="4937032" y="10045648"/>
              <a:ext cx="1012056" cy="604467"/>
            </a:xfrm>
            <a:custGeom>
              <a:avLst/>
              <a:gdLst>
                <a:gd name="connsiteX0" fmla="*/ 93 w 1012056"/>
                <a:gd name="connsiteY0" fmla="*/ 52 h 604467"/>
                <a:gd name="connsiteX1" fmla="*/ 679543 w 1012056"/>
                <a:gd name="connsiteY1" fmla="*/ 352477 h 604467"/>
                <a:gd name="connsiteX2" fmla="*/ 628743 w 1012056"/>
                <a:gd name="connsiteY2" fmla="*/ 276277 h 604467"/>
                <a:gd name="connsiteX3" fmla="*/ 1006568 w 1012056"/>
                <a:gd name="connsiteY3" fmla="*/ 600127 h 604467"/>
                <a:gd name="connsiteX4" fmla="*/ 838293 w 1012056"/>
                <a:gd name="connsiteY4" fmla="*/ 454077 h 604467"/>
                <a:gd name="connsiteX5" fmla="*/ 631918 w 1012056"/>
                <a:gd name="connsiteY5" fmla="*/ 327077 h 604467"/>
                <a:gd name="connsiteX6" fmla="*/ 93 w 1012056"/>
                <a:gd name="connsiteY6" fmla="*/ 52 h 60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056" h="604467">
                  <a:moveTo>
                    <a:pt x="93" y="52"/>
                  </a:moveTo>
                  <a:cubicBezTo>
                    <a:pt x="8030" y="4285"/>
                    <a:pt x="574768" y="306440"/>
                    <a:pt x="679543" y="352477"/>
                  </a:cubicBezTo>
                  <a:cubicBezTo>
                    <a:pt x="784318" y="398515"/>
                    <a:pt x="574239" y="235002"/>
                    <a:pt x="628743" y="276277"/>
                  </a:cubicBezTo>
                  <a:cubicBezTo>
                    <a:pt x="683247" y="317552"/>
                    <a:pt x="971643" y="570494"/>
                    <a:pt x="1006568" y="600127"/>
                  </a:cubicBezTo>
                  <a:cubicBezTo>
                    <a:pt x="1041493" y="629760"/>
                    <a:pt x="900735" y="499585"/>
                    <a:pt x="838293" y="454077"/>
                  </a:cubicBezTo>
                  <a:cubicBezTo>
                    <a:pt x="775851" y="408569"/>
                    <a:pt x="769501" y="403277"/>
                    <a:pt x="631918" y="327077"/>
                  </a:cubicBezTo>
                  <a:cubicBezTo>
                    <a:pt x="494335" y="250877"/>
                    <a:pt x="-7844" y="-4181"/>
                    <a:pt x="93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58A4C436-97DD-6381-4630-82064E1474AF}"/>
                </a:ext>
              </a:extLst>
            </p:cNvPr>
            <p:cNvSpPr/>
            <p:nvPr/>
          </p:nvSpPr>
          <p:spPr>
            <a:xfrm>
              <a:off x="4889779" y="10053411"/>
              <a:ext cx="1900483" cy="962825"/>
            </a:xfrm>
            <a:custGeom>
              <a:avLst/>
              <a:gdLst>
                <a:gd name="connsiteX0" fmla="*/ 37821 w 1900483"/>
                <a:gd name="connsiteY0" fmla="*/ 30389 h 962825"/>
                <a:gd name="connsiteX1" fmla="*/ 126721 w 1900483"/>
                <a:gd name="connsiteY1" fmla="*/ 84364 h 962825"/>
                <a:gd name="connsiteX2" fmla="*/ 898246 w 1900483"/>
                <a:gd name="connsiteY2" fmla="*/ 639989 h 962825"/>
                <a:gd name="connsiteX3" fmla="*/ 828396 w 1900483"/>
                <a:gd name="connsiteY3" fmla="*/ 633639 h 962825"/>
                <a:gd name="connsiteX4" fmla="*/ 1212571 w 1900483"/>
                <a:gd name="connsiteY4" fmla="*/ 789214 h 962825"/>
                <a:gd name="connsiteX5" fmla="*/ 1180821 w 1900483"/>
                <a:gd name="connsiteY5" fmla="*/ 732064 h 962825"/>
                <a:gd name="connsiteX6" fmla="*/ 1895196 w 1900483"/>
                <a:gd name="connsiteY6" fmla="*/ 960664 h 962825"/>
                <a:gd name="connsiteX7" fmla="*/ 1482446 w 1900483"/>
                <a:gd name="connsiteY7" fmla="*/ 836839 h 962825"/>
                <a:gd name="connsiteX8" fmla="*/ 1044296 w 1900483"/>
                <a:gd name="connsiteY8" fmla="*/ 668564 h 962825"/>
                <a:gd name="connsiteX9" fmla="*/ 806171 w 1900483"/>
                <a:gd name="connsiteY9" fmla="*/ 487589 h 962825"/>
                <a:gd name="connsiteX10" fmla="*/ 885546 w 1900483"/>
                <a:gd name="connsiteY10" fmla="*/ 620939 h 962825"/>
                <a:gd name="connsiteX11" fmla="*/ 510896 w 1900483"/>
                <a:gd name="connsiteY11" fmla="*/ 363764 h 962825"/>
                <a:gd name="connsiteX12" fmla="*/ 37821 w 1900483"/>
                <a:gd name="connsiteY12" fmla="*/ 30389 h 96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0483" h="962825">
                  <a:moveTo>
                    <a:pt x="37821" y="30389"/>
                  </a:moveTo>
                  <a:cubicBezTo>
                    <a:pt x="-26208" y="-16178"/>
                    <a:pt x="-16683" y="-17236"/>
                    <a:pt x="126721" y="84364"/>
                  </a:cubicBezTo>
                  <a:cubicBezTo>
                    <a:pt x="270125" y="185964"/>
                    <a:pt x="781300" y="548443"/>
                    <a:pt x="898246" y="639989"/>
                  </a:cubicBezTo>
                  <a:cubicBezTo>
                    <a:pt x="1015192" y="731535"/>
                    <a:pt x="776009" y="608768"/>
                    <a:pt x="828396" y="633639"/>
                  </a:cubicBezTo>
                  <a:cubicBezTo>
                    <a:pt x="880783" y="658510"/>
                    <a:pt x="1153834" y="772810"/>
                    <a:pt x="1212571" y="789214"/>
                  </a:cubicBezTo>
                  <a:cubicBezTo>
                    <a:pt x="1271309" y="805618"/>
                    <a:pt x="1067050" y="703489"/>
                    <a:pt x="1180821" y="732064"/>
                  </a:cubicBezTo>
                  <a:cubicBezTo>
                    <a:pt x="1294592" y="760639"/>
                    <a:pt x="1844925" y="943202"/>
                    <a:pt x="1895196" y="960664"/>
                  </a:cubicBezTo>
                  <a:cubicBezTo>
                    <a:pt x="1945467" y="978126"/>
                    <a:pt x="1624263" y="885522"/>
                    <a:pt x="1482446" y="836839"/>
                  </a:cubicBezTo>
                  <a:cubicBezTo>
                    <a:pt x="1340629" y="788156"/>
                    <a:pt x="1157008" y="726772"/>
                    <a:pt x="1044296" y="668564"/>
                  </a:cubicBezTo>
                  <a:cubicBezTo>
                    <a:pt x="931584" y="610356"/>
                    <a:pt x="832629" y="495527"/>
                    <a:pt x="806171" y="487589"/>
                  </a:cubicBezTo>
                  <a:cubicBezTo>
                    <a:pt x="779713" y="479651"/>
                    <a:pt x="934758" y="641576"/>
                    <a:pt x="885546" y="620939"/>
                  </a:cubicBezTo>
                  <a:cubicBezTo>
                    <a:pt x="836334" y="600302"/>
                    <a:pt x="653242" y="458485"/>
                    <a:pt x="510896" y="363764"/>
                  </a:cubicBezTo>
                  <a:cubicBezTo>
                    <a:pt x="368550" y="269043"/>
                    <a:pt x="101850" y="76956"/>
                    <a:pt x="37821" y="30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9BC08A16-4C95-6859-6EDF-37999EAB9ED2}"/>
                </a:ext>
              </a:extLst>
            </p:cNvPr>
            <p:cNvSpPr/>
            <p:nvPr/>
          </p:nvSpPr>
          <p:spPr>
            <a:xfrm>
              <a:off x="4169555" y="9561853"/>
              <a:ext cx="1542312" cy="1268091"/>
            </a:xfrm>
            <a:custGeom>
              <a:avLst/>
              <a:gdLst>
                <a:gd name="connsiteX0" fmla="*/ 65895 w 1542312"/>
                <a:gd name="connsiteY0" fmla="*/ 36172 h 1268091"/>
                <a:gd name="connsiteX1" fmla="*/ 129395 w 1542312"/>
                <a:gd name="connsiteY1" fmla="*/ 74272 h 1268091"/>
                <a:gd name="connsiteX2" fmla="*/ 885045 w 1542312"/>
                <a:gd name="connsiteY2" fmla="*/ 734672 h 1268091"/>
                <a:gd name="connsiteX3" fmla="*/ 1424795 w 1542312"/>
                <a:gd name="connsiteY3" fmla="*/ 1137897 h 1268091"/>
                <a:gd name="connsiteX4" fmla="*/ 1535920 w 1542312"/>
                <a:gd name="connsiteY4" fmla="*/ 1268072 h 1268091"/>
                <a:gd name="connsiteX5" fmla="*/ 1307320 w 1542312"/>
                <a:gd name="connsiteY5" fmla="*/ 1131547 h 1268091"/>
                <a:gd name="connsiteX6" fmla="*/ 669145 w 1542312"/>
                <a:gd name="connsiteY6" fmla="*/ 661647 h 1268091"/>
                <a:gd name="connsiteX7" fmla="*/ 316720 w 1542312"/>
                <a:gd name="connsiteY7" fmla="*/ 372722 h 1268091"/>
                <a:gd name="connsiteX8" fmla="*/ 5570 w 1542312"/>
                <a:gd name="connsiteY8" fmla="*/ 172697 h 1268091"/>
                <a:gd name="connsiteX9" fmla="*/ 110345 w 1542312"/>
                <a:gd name="connsiteY9" fmla="*/ 258422 h 1268091"/>
                <a:gd name="connsiteX10" fmla="*/ 65895 w 1542312"/>
                <a:gd name="connsiteY10" fmla="*/ 36172 h 126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12" h="1268091">
                  <a:moveTo>
                    <a:pt x="65895" y="36172"/>
                  </a:moveTo>
                  <a:cubicBezTo>
                    <a:pt x="69070" y="5480"/>
                    <a:pt x="-7130" y="-42145"/>
                    <a:pt x="129395" y="74272"/>
                  </a:cubicBezTo>
                  <a:cubicBezTo>
                    <a:pt x="265920" y="190689"/>
                    <a:pt x="669145" y="557401"/>
                    <a:pt x="885045" y="734672"/>
                  </a:cubicBezTo>
                  <a:cubicBezTo>
                    <a:pt x="1100945" y="911943"/>
                    <a:pt x="1316316" y="1048997"/>
                    <a:pt x="1424795" y="1137897"/>
                  </a:cubicBezTo>
                  <a:cubicBezTo>
                    <a:pt x="1533274" y="1226797"/>
                    <a:pt x="1555499" y="1269130"/>
                    <a:pt x="1535920" y="1268072"/>
                  </a:cubicBezTo>
                  <a:cubicBezTo>
                    <a:pt x="1516341" y="1267014"/>
                    <a:pt x="1451782" y="1232618"/>
                    <a:pt x="1307320" y="1131547"/>
                  </a:cubicBezTo>
                  <a:cubicBezTo>
                    <a:pt x="1162858" y="1030476"/>
                    <a:pt x="834245" y="788118"/>
                    <a:pt x="669145" y="661647"/>
                  </a:cubicBezTo>
                  <a:cubicBezTo>
                    <a:pt x="504045" y="535176"/>
                    <a:pt x="427316" y="454214"/>
                    <a:pt x="316720" y="372722"/>
                  </a:cubicBezTo>
                  <a:cubicBezTo>
                    <a:pt x="206124" y="291230"/>
                    <a:pt x="39966" y="191747"/>
                    <a:pt x="5570" y="172697"/>
                  </a:cubicBezTo>
                  <a:cubicBezTo>
                    <a:pt x="-28826" y="153647"/>
                    <a:pt x="107170" y="282235"/>
                    <a:pt x="110345" y="258422"/>
                  </a:cubicBezTo>
                  <a:cubicBezTo>
                    <a:pt x="113520" y="234610"/>
                    <a:pt x="62720" y="66864"/>
                    <a:pt x="65895" y="36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6A1E4C10-59A7-79B4-6896-276AE7A339A6}"/>
                </a:ext>
              </a:extLst>
            </p:cNvPr>
            <p:cNvSpPr/>
            <p:nvPr/>
          </p:nvSpPr>
          <p:spPr>
            <a:xfrm>
              <a:off x="5191081" y="10522560"/>
              <a:ext cx="1180190" cy="688451"/>
            </a:xfrm>
            <a:custGeom>
              <a:avLst/>
              <a:gdLst>
                <a:gd name="connsiteX0" fmla="*/ 219119 w 1180190"/>
                <a:gd name="connsiteY0" fmla="*/ 40665 h 688451"/>
                <a:gd name="connsiteX1" fmla="*/ 263569 w 1180190"/>
                <a:gd name="connsiteY1" fmla="*/ 91465 h 688451"/>
                <a:gd name="connsiteX2" fmla="*/ 755694 w 1180190"/>
                <a:gd name="connsiteY2" fmla="*/ 453415 h 688451"/>
                <a:gd name="connsiteX3" fmla="*/ 631869 w 1180190"/>
                <a:gd name="connsiteY3" fmla="*/ 323240 h 688451"/>
                <a:gd name="connsiteX4" fmla="*/ 1174794 w 1180190"/>
                <a:gd name="connsiteY4" fmla="*/ 678840 h 688451"/>
                <a:gd name="connsiteX5" fmla="*/ 895394 w 1180190"/>
                <a:gd name="connsiteY5" fmla="*/ 580415 h 688451"/>
                <a:gd name="connsiteX6" fmla="*/ 650919 w 1180190"/>
                <a:gd name="connsiteY6" fmla="*/ 507390 h 688451"/>
                <a:gd name="connsiteX7" fmla="*/ 12744 w 1180190"/>
                <a:gd name="connsiteY7" fmla="*/ 8915 h 688451"/>
                <a:gd name="connsiteX8" fmla="*/ 222294 w 1180190"/>
                <a:gd name="connsiteY8" fmla="*/ 177190 h 688451"/>
                <a:gd name="connsiteX9" fmla="*/ 219119 w 1180190"/>
                <a:gd name="connsiteY9" fmla="*/ 40665 h 68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190" h="688451">
                  <a:moveTo>
                    <a:pt x="219119" y="40665"/>
                  </a:moveTo>
                  <a:cubicBezTo>
                    <a:pt x="225998" y="26377"/>
                    <a:pt x="174140" y="22673"/>
                    <a:pt x="263569" y="91465"/>
                  </a:cubicBezTo>
                  <a:cubicBezTo>
                    <a:pt x="352998" y="160257"/>
                    <a:pt x="694311" y="414786"/>
                    <a:pt x="755694" y="453415"/>
                  </a:cubicBezTo>
                  <a:cubicBezTo>
                    <a:pt x="817077" y="492044"/>
                    <a:pt x="562019" y="285669"/>
                    <a:pt x="631869" y="323240"/>
                  </a:cubicBezTo>
                  <a:cubicBezTo>
                    <a:pt x="701719" y="360811"/>
                    <a:pt x="1130873" y="635978"/>
                    <a:pt x="1174794" y="678840"/>
                  </a:cubicBezTo>
                  <a:cubicBezTo>
                    <a:pt x="1218715" y="721702"/>
                    <a:pt x="982706" y="608990"/>
                    <a:pt x="895394" y="580415"/>
                  </a:cubicBezTo>
                  <a:cubicBezTo>
                    <a:pt x="808082" y="551840"/>
                    <a:pt x="798027" y="602640"/>
                    <a:pt x="650919" y="507390"/>
                  </a:cubicBezTo>
                  <a:cubicBezTo>
                    <a:pt x="503811" y="412140"/>
                    <a:pt x="84181" y="63948"/>
                    <a:pt x="12744" y="8915"/>
                  </a:cubicBezTo>
                  <a:cubicBezTo>
                    <a:pt x="-58693" y="-46118"/>
                    <a:pt x="192131" y="171369"/>
                    <a:pt x="222294" y="177190"/>
                  </a:cubicBezTo>
                  <a:cubicBezTo>
                    <a:pt x="252457" y="183011"/>
                    <a:pt x="212240" y="54953"/>
                    <a:pt x="219119" y="40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F775827F-68C4-F34E-8BB2-54E53D59E5E0}"/>
                </a:ext>
              </a:extLst>
            </p:cNvPr>
            <p:cNvSpPr/>
            <p:nvPr/>
          </p:nvSpPr>
          <p:spPr>
            <a:xfrm>
              <a:off x="2174352" y="4724846"/>
              <a:ext cx="596679" cy="1054066"/>
            </a:xfrm>
            <a:custGeom>
              <a:avLst/>
              <a:gdLst>
                <a:gd name="connsiteX0" fmla="*/ 595429 w 596679"/>
                <a:gd name="connsiteY0" fmla="*/ 1326 h 1054066"/>
                <a:gd name="connsiteX1" fmla="*/ 196708 w 596679"/>
                <a:gd name="connsiteY1" fmla="*/ 112968 h 1054066"/>
                <a:gd name="connsiteX2" fmla="*/ 164811 w 596679"/>
                <a:gd name="connsiteY2" fmla="*/ 304354 h 1054066"/>
                <a:gd name="connsiteX3" fmla="*/ 186076 w 596679"/>
                <a:gd name="connsiteY3" fmla="*/ 267140 h 1054066"/>
                <a:gd name="connsiteX4" fmla="*/ 47853 w 596679"/>
                <a:gd name="connsiteY4" fmla="*/ 921042 h 1054066"/>
                <a:gd name="connsiteX5" fmla="*/ 95699 w 596679"/>
                <a:gd name="connsiteY5" fmla="*/ 639280 h 1054066"/>
                <a:gd name="connsiteX6" fmla="*/ 6 w 596679"/>
                <a:gd name="connsiteY6" fmla="*/ 1053949 h 1054066"/>
                <a:gd name="connsiteX7" fmla="*/ 101015 w 596679"/>
                <a:gd name="connsiteY7" fmla="*/ 591433 h 1054066"/>
                <a:gd name="connsiteX8" fmla="*/ 106332 w 596679"/>
                <a:gd name="connsiteY8" fmla="*/ 352201 h 1054066"/>
                <a:gd name="connsiteX9" fmla="*/ 191392 w 596679"/>
                <a:gd name="connsiteY9" fmla="*/ 81070 h 1054066"/>
                <a:gd name="connsiteX10" fmla="*/ 122281 w 596679"/>
                <a:gd name="connsiteY10" fmla="*/ 123601 h 1054066"/>
                <a:gd name="connsiteX11" fmla="*/ 308350 w 596679"/>
                <a:gd name="connsiteY11" fmla="*/ 17275 h 1054066"/>
                <a:gd name="connsiteX12" fmla="*/ 47853 w 596679"/>
                <a:gd name="connsiteY12" fmla="*/ 49173 h 1054066"/>
                <a:gd name="connsiteX13" fmla="*/ 595429 w 596679"/>
                <a:gd name="connsiteY13" fmla="*/ 1326 h 105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679" h="1054066">
                  <a:moveTo>
                    <a:pt x="595429" y="1326"/>
                  </a:moveTo>
                  <a:cubicBezTo>
                    <a:pt x="620238" y="11958"/>
                    <a:pt x="268478" y="62463"/>
                    <a:pt x="196708" y="112968"/>
                  </a:cubicBezTo>
                  <a:cubicBezTo>
                    <a:pt x="124938" y="163473"/>
                    <a:pt x="166583" y="278659"/>
                    <a:pt x="164811" y="304354"/>
                  </a:cubicBezTo>
                  <a:cubicBezTo>
                    <a:pt x="163039" y="330049"/>
                    <a:pt x="205569" y="164359"/>
                    <a:pt x="186076" y="267140"/>
                  </a:cubicBezTo>
                  <a:cubicBezTo>
                    <a:pt x="166583" y="369921"/>
                    <a:pt x="62916" y="859019"/>
                    <a:pt x="47853" y="921042"/>
                  </a:cubicBezTo>
                  <a:cubicBezTo>
                    <a:pt x="32790" y="983065"/>
                    <a:pt x="103673" y="617129"/>
                    <a:pt x="95699" y="639280"/>
                  </a:cubicBezTo>
                  <a:cubicBezTo>
                    <a:pt x="87724" y="661431"/>
                    <a:pt x="-880" y="1061923"/>
                    <a:pt x="6" y="1053949"/>
                  </a:cubicBezTo>
                  <a:cubicBezTo>
                    <a:pt x="892" y="1045975"/>
                    <a:pt x="83294" y="708391"/>
                    <a:pt x="101015" y="591433"/>
                  </a:cubicBezTo>
                  <a:cubicBezTo>
                    <a:pt x="118736" y="474475"/>
                    <a:pt x="91269" y="437261"/>
                    <a:pt x="106332" y="352201"/>
                  </a:cubicBezTo>
                  <a:cubicBezTo>
                    <a:pt x="121395" y="267141"/>
                    <a:pt x="188734" y="119170"/>
                    <a:pt x="191392" y="81070"/>
                  </a:cubicBezTo>
                  <a:cubicBezTo>
                    <a:pt x="194050" y="42970"/>
                    <a:pt x="102788" y="134233"/>
                    <a:pt x="122281" y="123601"/>
                  </a:cubicBezTo>
                  <a:cubicBezTo>
                    <a:pt x="141774" y="112969"/>
                    <a:pt x="320755" y="29680"/>
                    <a:pt x="308350" y="17275"/>
                  </a:cubicBezTo>
                  <a:cubicBezTo>
                    <a:pt x="295945" y="4870"/>
                    <a:pt x="7095" y="50945"/>
                    <a:pt x="47853" y="49173"/>
                  </a:cubicBezTo>
                  <a:cubicBezTo>
                    <a:pt x="88611" y="47401"/>
                    <a:pt x="570620" y="-9306"/>
                    <a:pt x="595429" y="132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B35695BF-5A7E-06A3-BFE1-3093E8D4EF51}"/>
                </a:ext>
              </a:extLst>
            </p:cNvPr>
            <p:cNvSpPr/>
            <p:nvPr/>
          </p:nvSpPr>
          <p:spPr>
            <a:xfrm>
              <a:off x="2030350" y="5457975"/>
              <a:ext cx="302831" cy="1360069"/>
            </a:xfrm>
            <a:custGeom>
              <a:avLst/>
              <a:gdLst>
                <a:gd name="connsiteX0" fmla="*/ 298180 w 302831"/>
                <a:gd name="connsiteY0" fmla="*/ 39058 h 1360069"/>
                <a:gd name="connsiteX1" fmla="*/ 69580 w 302831"/>
                <a:gd name="connsiteY1" fmla="*/ 990672 h 1360069"/>
                <a:gd name="connsiteX2" fmla="*/ 85529 w 302831"/>
                <a:gd name="connsiteY2" fmla="*/ 879030 h 1360069"/>
                <a:gd name="connsiteX3" fmla="*/ 469 w 302831"/>
                <a:gd name="connsiteY3" fmla="*/ 1336230 h 1360069"/>
                <a:gd name="connsiteX4" fmla="*/ 58948 w 302831"/>
                <a:gd name="connsiteY4" fmla="*/ 1187374 h 1360069"/>
                <a:gd name="connsiteX5" fmla="*/ 213120 w 302831"/>
                <a:gd name="connsiteY5" fmla="*/ 278290 h 1360069"/>
                <a:gd name="connsiteX6" fmla="*/ 298180 w 302831"/>
                <a:gd name="connsiteY6" fmla="*/ 39058 h 136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1" h="1360069">
                  <a:moveTo>
                    <a:pt x="298180" y="39058"/>
                  </a:moveTo>
                  <a:cubicBezTo>
                    <a:pt x="274257" y="157788"/>
                    <a:pt x="105022" y="850677"/>
                    <a:pt x="69580" y="990672"/>
                  </a:cubicBezTo>
                  <a:cubicBezTo>
                    <a:pt x="34138" y="1130667"/>
                    <a:pt x="97047" y="821437"/>
                    <a:pt x="85529" y="879030"/>
                  </a:cubicBezTo>
                  <a:cubicBezTo>
                    <a:pt x="74011" y="936623"/>
                    <a:pt x="4899" y="1284839"/>
                    <a:pt x="469" y="1336230"/>
                  </a:cubicBezTo>
                  <a:cubicBezTo>
                    <a:pt x="-3961" y="1387621"/>
                    <a:pt x="23506" y="1363697"/>
                    <a:pt x="58948" y="1187374"/>
                  </a:cubicBezTo>
                  <a:cubicBezTo>
                    <a:pt x="94390" y="1011051"/>
                    <a:pt x="178564" y="463474"/>
                    <a:pt x="213120" y="278290"/>
                  </a:cubicBezTo>
                  <a:cubicBezTo>
                    <a:pt x="247676" y="93106"/>
                    <a:pt x="322103" y="-79672"/>
                    <a:pt x="298180" y="3905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95807D4D-A9F5-9118-8D55-527114C4E512}"/>
                </a:ext>
              </a:extLst>
            </p:cNvPr>
            <p:cNvSpPr/>
            <p:nvPr/>
          </p:nvSpPr>
          <p:spPr>
            <a:xfrm>
              <a:off x="2659801" y="4977556"/>
              <a:ext cx="236761" cy="1560993"/>
            </a:xfrm>
            <a:custGeom>
              <a:avLst/>
              <a:gdLst>
                <a:gd name="connsiteX0" fmla="*/ 88715 w 236761"/>
                <a:gd name="connsiteY0" fmla="*/ 25063 h 1560993"/>
                <a:gd name="connsiteX1" fmla="*/ 221622 w 236761"/>
                <a:gd name="connsiteY1" fmla="*/ 476946 h 1560993"/>
                <a:gd name="connsiteX2" fmla="*/ 40869 w 236761"/>
                <a:gd name="connsiteY2" fmla="*/ 1088318 h 1560993"/>
                <a:gd name="connsiteX3" fmla="*/ 72766 w 236761"/>
                <a:gd name="connsiteY3" fmla="*/ 981993 h 1560993"/>
                <a:gd name="connsiteX4" fmla="*/ 3655 w 236761"/>
                <a:gd name="connsiteY4" fmla="*/ 1311602 h 1560993"/>
                <a:gd name="connsiteX5" fmla="*/ 8971 w 236761"/>
                <a:gd name="connsiteY5" fmla="*/ 1556151 h 1560993"/>
                <a:gd name="connsiteX6" fmla="*/ 3655 w 236761"/>
                <a:gd name="connsiteY6" fmla="*/ 1444509 h 1560993"/>
                <a:gd name="connsiteX7" fmla="*/ 62134 w 236761"/>
                <a:gd name="connsiteY7" fmla="*/ 1093635 h 1560993"/>
                <a:gd name="connsiteX8" fmla="*/ 104664 w 236761"/>
                <a:gd name="connsiteY8" fmla="*/ 891616 h 1560993"/>
                <a:gd name="connsiteX9" fmla="*/ 131246 w 236761"/>
                <a:gd name="connsiteY9" fmla="*/ 487579 h 1560993"/>
                <a:gd name="connsiteX10" fmla="*/ 115297 w 236761"/>
                <a:gd name="connsiteY10" fmla="*/ 322774 h 1560993"/>
                <a:gd name="connsiteX11" fmla="*/ 120613 w 236761"/>
                <a:gd name="connsiteY11" fmla="*/ 599221 h 1560993"/>
                <a:gd name="connsiteX12" fmla="*/ 205673 w 236761"/>
                <a:gd name="connsiteY12" fmla="*/ 546058 h 1560993"/>
                <a:gd name="connsiteX13" fmla="*/ 232255 w 236761"/>
                <a:gd name="connsiteY13" fmla="*/ 407835 h 1560993"/>
                <a:gd name="connsiteX14" fmla="*/ 120613 w 236761"/>
                <a:gd name="connsiteY14" fmla="*/ 94174 h 1560993"/>
                <a:gd name="connsiteX15" fmla="*/ 88715 w 236761"/>
                <a:gd name="connsiteY15" fmla="*/ 25063 h 156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761" h="1560993">
                  <a:moveTo>
                    <a:pt x="88715" y="25063"/>
                  </a:moveTo>
                  <a:cubicBezTo>
                    <a:pt x="105550" y="88858"/>
                    <a:pt x="229596" y="299737"/>
                    <a:pt x="221622" y="476946"/>
                  </a:cubicBezTo>
                  <a:cubicBezTo>
                    <a:pt x="213648" y="654155"/>
                    <a:pt x="65678" y="1004144"/>
                    <a:pt x="40869" y="1088318"/>
                  </a:cubicBezTo>
                  <a:cubicBezTo>
                    <a:pt x="16060" y="1172492"/>
                    <a:pt x="78968" y="944779"/>
                    <a:pt x="72766" y="981993"/>
                  </a:cubicBezTo>
                  <a:cubicBezTo>
                    <a:pt x="66564" y="1019207"/>
                    <a:pt x="14287" y="1215909"/>
                    <a:pt x="3655" y="1311602"/>
                  </a:cubicBezTo>
                  <a:cubicBezTo>
                    <a:pt x="-6978" y="1407295"/>
                    <a:pt x="8971" y="1534000"/>
                    <a:pt x="8971" y="1556151"/>
                  </a:cubicBezTo>
                  <a:cubicBezTo>
                    <a:pt x="8971" y="1578302"/>
                    <a:pt x="-5205" y="1521595"/>
                    <a:pt x="3655" y="1444509"/>
                  </a:cubicBezTo>
                  <a:cubicBezTo>
                    <a:pt x="12515" y="1367423"/>
                    <a:pt x="45299" y="1185784"/>
                    <a:pt x="62134" y="1093635"/>
                  </a:cubicBezTo>
                  <a:cubicBezTo>
                    <a:pt x="78969" y="1001486"/>
                    <a:pt x="93145" y="992625"/>
                    <a:pt x="104664" y="891616"/>
                  </a:cubicBezTo>
                  <a:cubicBezTo>
                    <a:pt x="116183" y="790607"/>
                    <a:pt x="129474" y="582386"/>
                    <a:pt x="131246" y="487579"/>
                  </a:cubicBezTo>
                  <a:cubicBezTo>
                    <a:pt x="133018" y="392772"/>
                    <a:pt x="117069" y="304167"/>
                    <a:pt x="115297" y="322774"/>
                  </a:cubicBezTo>
                  <a:cubicBezTo>
                    <a:pt x="113525" y="341381"/>
                    <a:pt x="105550" y="562007"/>
                    <a:pt x="120613" y="599221"/>
                  </a:cubicBezTo>
                  <a:cubicBezTo>
                    <a:pt x="135676" y="636435"/>
                    <a:pt x="187066" y="577956"/>
                    <a:pt x="205673" y="546058"/>
                  </a:cubicBezTo>
                  <a:cubicBezTo>
                    <a:pt x="224280" y="514160"/>
                    <a:pt x="246432" y="483149"/>
                    <a:pt x="232255" y="407835"/>
                  </a:cubicBezTo>
                  <a:cubicBezTo>
                    <a:pt x="218078" y="332521"/>
                    <a:pt x="140106" y="156197"/>
                    <a:pt x="120613" y="94174"/>
                  </a:cubicBezTo>
                  <a:cubicBezTo>
                    <a:pt x="101120" y="32151"/>
                    <a:pt x="71880" y="-38732"/>
                    <a:pt x="88715" y="2506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4FA5E9AA-8075-3C0B-A40C-564A5BC9B68F}"/>
                </a:ext>
              </a:extLst>
            </p:cNvPr>
            <p:cNvSpPr/>
            <p:nvPr/>
          </p:nvSpPr>
          <p:spPr>
            <a:xfrm>
              <a:off x="6575788" y="5562516"/>
              <a:ext cx="246147" cy="1142978"/>
            </a:xfrm>
            <a:custGeom>
              <a:avLst/>
              <a:gdLst>
                <a:gd name="connsiteX0" fmla="*/ 5765 w 246147"/>
                <a:gd name="connsiteY0" fmla="*/ 46158 h 1142978"/>
                <a:gd name="connsiteX1" fmla="*/ 101459 w 246147"/>
                <a:gd name="connsiteY1" fmla="*/ 742591 h 1142978"/>
                <a:gd name="connsiteX2" fmla="*/ 122724 w 246147"/>
                <a:gd name="connsiteY2" fmla="*/ 540572 h 1142978"/>
                <a:gd name="connsiteX3" fmla="*/ 229049 w 246147"/>
                <a:gd name="connsiteY3" fmla="*/ 1077517 h 1142978"/>
                <a:gd name="connsiteX4" fmla="*/ 239682 w 246147"/>
                <a:gd name="connsiteY4" fmla="*/ 1098782 h 1142978"/>
                <a:gd name="connsiteX5" fmla="*/ 165254 w 246147"/>
                <a:gd name="connsiteY5" fmla="*/ 758540 h 1142978"/>
                <a:gd name="connsiteX6" fmla="*/ 122724 w 246147"/>
                <a:gd name="connsiteY6" fmla="*/ 487410 h 1142978"/>
                <a:gd name="connsiteX7" fmla="*/ 122724 w 246147"/>
                <a:gd name="connsiteY7" fmla="*/ 625633 h 1142978"/>
                <a:gd name="connsiteX8" fmla="*/ 21714 w 246147"/>
                <a:gd name="connsiteY8" fmla="*/ 125903 h 1142978"/>
                <a:gd name="connsiteX9" fmla="*/ 5765 w 246147"/>
                <a:gd name="connsiteY9" fmla="*/ 46158 h 114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147" h="1142978">
                  <a:moveTo>
                    <a:pt x="5765" y="46158"/>
                  </a:moveTo>
                  <a:cubicBezTo>
                    <a:pt x="19056" y="148939"/>
                    <a:pt x="81966" y="660189"/>
                    <a:pt x="101459" y="742591"/>
                  </a:cubicBezTo>
                  <a:cubicBezTo>
                    <a:pt x="120952" y="824993"/>
                    <a:pt x="101459" y="484751"/>
                    <a:pt x="122724" y="540572"/>
                  </a:cubicBezTo>
                  <a:cubicBezTo>
                    <a:pt x="143989" y="596393"/>
                    <a:pt x="209556" y="984482"/>
                    <a:pt x="229049" y="1077517"/>
                  </a:cubicBezTo>
                  <a:cubicBezTo>
                    <a:pt x="248542" y="1170552"/>
                    <a:pt x="250315" y="1151945"/>
                    <a:pt x="239682" y="1098782"/>
                  </a:cubicBezTo>
                  <a:cubicBezTo>
                    <a:pt x="229050" y="1045619"/>
                    <a:pt x="184747" y="860435"/>
                    <a:pt x="165254" y="758540"/>
                  </a:cubicBezTo>
                  <a:cubicBezTo>
                    <a:pt x="145761" y="656645"/>
                    <a:pt x="129812" y="509561"/>
                    <a:pt x="122724" y="487410"/>
                  </a:cubicBezTo>
                  <a:cubicBezTo>
                    <a:pt x="115636" y="465259"/>
                    <a:pt x="139559" y="685884"/>
                    <a:pt x="122724" y="625633"/>
                  </a:cubicBezTo>
                  <a:cubicBezTo>
                    <a:pt x="105889" y="565382"/>
                    <a:pt x="39435" y="220710"/>
                    <a:pt x="21714" y="125903"/>
                  </a:cubicBezTo>
                  <a:cubicBezTo>
                    <a:pt x="3993" y="31096"/>
                    <a:pt x="-7526" y="-56623"/>
                    <a:pt x="5765" y="46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2FD712CF-CC79-AA0F-13C5-FAE46A3F9C24}"/>
                </a:ext>
              </a:extLst>
            </p:cNvPr>
            <p:cNvSpPr/>
            <p:nvPr/>
          </p:nvSpPr>
          <p:spPr>
            <a:xfrm>
              <a:off x="6302220" y="5983818"/>
              <a:ext cx="396717" cy="2803011"/>
            </a:xfrm>
            <a:custGeom>
              <a:avLst/>
              <a:gdLst>
                <a:gd name="connsiteX0" fmla="*/ 2887 w 396717"/>
                <a:gd name="connsiteY0" fmla="*/ 12945 h 2803011"/>
                <a:gd name="connsiteX1" fmla="*/ 274017 w 396717"/>
                <a:gd name="connsiteY1" fmla="*/ 969875 h 2803011"/>
                <a:gd name="connsiteX2" fmla="*/ 252752 w 396717"/>
                <a:gd name="connsiteY2" fmla="*/ 1060252 h 2803011"/>
                <a:gd name="connsiteX3" fmla="*/ 375027 w 396717"/>
                <a:gd name="connsiteY3" fmla="*/ 1836429 h 2803011"/>
                <a:gd name="connsiteX4" fmla="*/ 364394 w 396717"/>
                <a:gd name="connsiteY4" fmla="*/ 2245782 h 2803011"/>
                <a:gd name="connsiteX5" fmla="*/ 311231 w 396717"/>
                <a:gd name="connsiteY5" fmla="*/ 2798675 h 2803011"/>
                <a:gd name="connsiteX6" fmla="*/ 396292 w 396717"/>
                <a:gd name="connsiteY6" fmla="*/ 2421219 h 2803011"/>
                <a:gd name="connsiteX7" fmla="*/ 343129 w 396717"/>
                <a:gd name="connsiteY7" fmla="*/ 1065568 h 2803011"/>
                <a:gd name="connsiteX8" fmla="*/ 321864 w 396717"/>
                <a:gd name="connsiteY8" fmla="*/ 1214424 h 2803011"/>
                <a:gd name="connsiteX9" fmla="*/ 130478 w 396717"/>
                <a:gd name="connsiteY9" fmla="*/ 284075 h 2803011"/>
                <a:gd name="connsiteX10" fmla="*/ 130478 w 396717"/>
                <a:gd name="connsiteY10" fmla="*/ 406349 h 2803011"/>
                <a:gd name="connsiteX11" fmla="*/ 2887 w 396717"/>
                <a:gd name="connsiteY11" fmla="*/ 12945 h 280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717" h="2803011">
                  <a:moveTo>
                    <a:pt x="2887" y="12945"/>
                  </a:moveTo>
                  <a:cubicBezTo>
                    <a:pt x="26810" y="106866"/>
                    <a:pt x="232373" y="795324"/>
                    <a:pt x="274017" y="969875"/>
                  </a:cubicBezTo>
                  <a:cubicBezTo>
                    <a:pt x="315661" y="1144426"/>
                    <a:pt x="235917" y="915826"/>
                    <a:pt x="252752" y="1060252"/>
                  </a:cubicBezTo>
                  <a:cubicBezTo>
                    <a:pt x="269587" y="1204678"/>
                    <a:pt x="356420" y="1638841"/>
                    <a:pt x="375027" y="1836429"/>
                  </a:cubicBezTo>
                  <a:cubicBezTo>
                    <a:pt x="393634" y="2034017"/>
                    <a:pt x="375027" y="2085408"/>
                    <a:pt x="364394" y="2245782"/>
                  </a:cubicBezTo>
                  <a:cubicBezTo>
                    <a:pt x="353761" y="2406156"/>
                    <a:pt x="305915" y="2769436"/>
                    <a:pt x="311231" y="2798675"/>
                  </a:cubicBezTo>
                  <a:cubicBezTo>
                    <a:pt x="316547" y="2827914"/>
                    <a:pt x="390976" y="2710070"/>
                    <a:pt x="396292" y="2421219"/>
                  </a:cubicBezTo>
                  <a:cubicBezTo>
                    <a:pt x="401608" y="2132368"/>
                    <a:pt x="355534" y="1266700"/>
                    <a:pt x="343129" y="1065568"/>
                  </a:cubicBezTo>
                  <a:cubicBezTo>
                    <a:pt x="330724" y="864436"/>
                    <a:pt x="357306" y="1344673"/>
                    <a:pt x="321864" y="1214424"/>
                  </a:cubicBezTo>
                  <a:cubicBezTo>
                    <a:pt x="286422" y="1084175"/>
                    <a:pt x="162376" y="418754"/>
                    <a:pt x="130478" y="284075"/>
                  </a:cubicBezTo>
                  <a:cubicBezTo>
                    <a:pt x="98580" y="149396"/>
                    <a:pt x="149971" y="447107"/>
                    <a:pt x="130478" y="406349"/>
                  </a:cubicBezTo>
                  <a:cubicBezTo>
                    <a:pt x="110985" y="365591"/>
                    <a:pt x="-21036" y="-80976"/>
                    <a:pt x="2887" y="12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C951FC61-39DA-2E5E-F903-1F70D3DFE07B}"/>
                </a:ext>
              </a:extLst>
            </p:cNvPr>
            <p:cNvSpPr/>
            <p:nvPr/>
          </p:nvSpPr>
          <p:spPr>
            <a:xfrm>
              <a:off x="6143952" y="6162837"/>
              <a:ext cx="311289" cy="2178570"/>
            </a:xfrm>
            <a:custGeom>
              <a:avLst/>
              <a:gdLst>
                <a:gd name="connsiteX0" fmla="*/ 1667 w 311289"/>
                <a:gd name="connsiteY0" fmla="*/ 30628 h 2178570"/>
                <a:gd name="connsiteX1" fmla="*/ 267481 w 311289"/>
                <a:gd name="connsiteY1" fmla="*/ 1519186 h 2178570"/>
                <a:gd name="connsiteX2" fmla="*/ 272797 w 311289"/>
                <a:gd name="connsiteY2" fmla="*/ 1428810 h 2178570"/>
                <a:gd name="connsiteX3" fmla="*/ 278113 w 311289"/>
                <a:gd name="connsiteY3" fmla="*/ 2167772 h 2178570"/>
                <a:gd name="connsiteX4" fmla="*/ 304695 w 311289"/>
                <a:gd name="connsiteY4" fmla="*/ 1779684 h 2178570"/>
                <a:gd name="connsiteX5" fmla="*/ 139890 w 311289"/>
                <a:gd name="connsiteY5" fmla="*/ 604786 h 2178570"/>
                <a:gd name="connsiteX6" fmla="*/ 187736 w 311289"/>
                <a:gd name="connsiteY6" fmla="*/ 907814 h 2178570"/>
                <a:gd name="connsiteX7" fmla="*/ 155839 w 311289"/>
                <a:gd name="connsiteY7" fmla="*/ 540991 h 2178570"/>
                <a:gd name="connsiteX8" fmla="*/ 1667 w 311289"/>
                <a:gd name="connsiteY8" fmla="*/ 30628 h 217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89" h="2178570">
                  <a:moveTo>
                    <a:pt x="1667" y="30628"/>
                  </a:moveTo>
                  <a:cubicBezTo>
                    <a:pt x="20274" y="193660"/>
                    <a:pt x="222293" y="1286156"/>
                    <a:pt x="267481" y="1519186"/>
                  </a:cubicBezTo>
                  <a:cubicBezTo>
                    <a:pt x="312669" y="1752216"/>
                    <a:pt x="271025" y="1320712"/>
                    <a:pt x="272797" y="1428810"/>
                  </a:cubicBezTo>
                  <a:cubicBezTo>
                    <a:pt x="274569" y="1536908"/>
                    <a:pt x="272797" y="2109293"/>
                    <a:pt x="278113" y="2167772"/>
                  </a:cubicBezTo>
                  <a:cubicBezTo>
                    <a:pt x="283429" y="2226251"/>
                    <a:pt x="327732" y="2040182"/>
                    <a:pt x="304695" y="1779684"/>
                  </a:cubicBezTo>
                  <a:cubicBezTo>
                    <a:pt x="281658" y="1519186"/>
                    <a:pt x="159383" y="750098"/>
                    <a:pt x="139890" y="604786"/>
                  </a:cubicBezTo>
                  <a:cubicBezTo>
                    <a:pt x="120397" y="459474"/>
                    <a:pt x="185078" y="918446"/>
                    <a:pt x="187736" y="907814"/>
                  </a:cubicBezTo>
                  <a:cubicBezTo>
                    <a:pt x="190394" y="897182"/>
                    <a:pt x="185964" y="680100"/>
                    <a:pt x="155839" y="540991"/>
                  </a:cubicBezTo>
                  <a:cubicBezTo>
                    <a:pt x="125714" y="401882"/>
                    <a:pt x="-16940" y="-132404"/>
                    <a:pt x="1667" y="30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6E9924AA-CF94-F1DB-3D7F-4355F3E2DFC8}"/>
                </a:ext>
              </a:extLst>
            </p:cNvPr>
            <p:cNvSpPr/>
            <p:nvPr/>
          </p:nvSpPr>
          <p:spPr>
            <a:xfrm>
              <a:off x="6023037" y="6533107"/>
              <a:ext cx="123698" cy="1496119"/>
            </a:xfrm>
            <a:custGeom>
              <a:avLst/>
              <a:gdLst>
                <a:gd name="connsiteX0" fmla="*/ 85368 w 123698"/>
                <a:gd name="connsiteY0" fmla="*/ 600 h 1496119"/>
                <a:gd name="connsiteX1" fmla="*/ 26889 w 123698"/>
                <a:gd name="connsiteY1" fmla="*/ 776777 h 1496119"/>
                <a:gd name="connsiteX2" fmla="*/ 307 w 123698"/>
                <a:gd name="connsiteY2" fmla="*/ 840572 h 1496119"/>
                <a:gd name="connsiteX3" fmla="*/ 42837 w 123698"/>
                <a:gd name="connsiteY3" fmla="*/ 1489158 h 1496119"/>
                <a:gd name="connsiteX4" fmla="*/ 37521 w 123698"/>
                <a:gd name="connsiteY4" fmla="*/ 1138284 h 1496119"/>
                <a:gd name="connsiteX5" fmla="*/ 64103 w 123698"/>
                <a:gd name="connsiteY5" fmla="*/ 441851 h 1496119"/>
                <a:gd name="connsiteX6" fmla="*/ 122582 w 123698"/>
                <a:gd name="connsiteY6" fmla="*/ 643870 h 1496119"/>
                <a:gd name="connsiteX7" fmla="*/ 85368 w 123698"/>
                <a:gd name="connsiteY7" fmla="*/ 600 h 14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698" h="1496119">
                  <a:moveTo>
                    <a:pt x="85368" y="600"/>
                  </a:moveTo>
                  <a:cubicBezTo>
                    <a:pt x="69419" y="22751"/>
                    <a:pt x="41066" y="636782"/>
                    <a:pt x="26889" y="776777"/>
                  </a:cubicBezTo>
                  <a:cubicBezTo>
                    <a:pt x="12712" y="916772"/>
                    <a:pt x="-2351" y="721842"/>
                    <a:pt x="307" y="840572"/>
                  </a:cubicBezTo>
                  <a:cubicBezTo>
                    <a:pt x="2965" y="959302"/>
                    <a:pt x="36635" y="1439539"/>
                    <a:pt x="42837" y="1489158"/>
                  </a:cubicBezTo>
                  <a:cubicBezTo>
                    <a:pt x="49039" y="1538777"/>
                    <a:pt x="33977" y="1312835"/>
                    <a:pt x="37521" y="1138284"/>
                  </a:cubicBezTo>
                  <a:cubicBezTo>
                    <a:pt x="41065" y="963733"/>
                    <a:pt x="49926" y="524253"/>
                    <a:pt x="64103" y="441851"/>
                  </a:cubicBezTo>
                  <a:cubicBezTo>
                    <a:pt x="78280" y="359449"/>
                    <a:pt x="115494" y="711210"/>
                    <a:pt x="122582" y="643870"/>
                  </a:cubicBezTo>
                  <a:cubicBezTo>
                    <a:pt x="129670" y="576531"/>
                    <a:pt x="101317" y="-21551"/>
                    <a:pt x="85368" y="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8FF56D40-F0E9-4910-DE94-0E3B68252F4C}"/>
                </a:ext>
              </a:extLst>
            </p:cNvPr>
            <p:cNvSpPr/>
            <p:nvPr/>
          </p:nvSpPr>
          <p:spPr>
            <a:xfrm>
              <a:off x="4573241" y="8686848"/>
              <a:ext cx="2238180" cy="1114864"/>
            </a:xfrm>
            <a:custGeom>
              <a:avLst/>
              <a:gdLst>
                <a:gd name="connsiteX0" fmla="*/ 83819 w 2238180"/>
                <a:gd name="connsiteY0" fmla="*/ 37166 h 1114864"/>
                <a:gd name="connsiteX1" fmla="*/ 121033 w 2238180"/>
                <a:gd name="connsiteY1" fmla="*/ 74380 h 1114864"/>
                <a:gd name="connsiteX2" fmla="*/ 1556429 w 2238180"/>
                <a:gd name="connsiteY2" fmla="*/ 845240 h 1114864"/>
                <a:gd name="connsiteX3" fmla="*/ 1482001 w 2238180"/>
                <a:gd name="connsiteY3" fmla="*/ 845240 h 1114864"/>
                <a:gd name="connsiteX4" fmla="*/ 2199699 w 2238180"/>
                <a:gd name="connsiteY4" fmla="*/ 1089789 h 1114864"/>
                <a:gd name="connsiteX5" fmla="*/ 2066792 w 2238180"/>
                <a:gd name="connsiteY5" fmla="*/ 1073840 h 1114864"/>
                <a:gd name="connsiteX6" fmla="*/ 1439471 w 2238180"/>
                <a:gd name="connsiteY6" fmla="*/ 797394 h 1114864"/>
                <a:gd name="connsiteX7" fmla="*/ 982271 w 2238180"/>
                <a:gd name="connsiteY7" fmla="*/ 606008 h 1114864"/>
                <a:gd name="connsiteX8" fmla="*/ 152931 w 2238180"/>
                <a:gd name="connsiteY8" fmla="*/ 42482 h 1114864"/>
                <a:gd name="connsiteX9" fmla="*/ 83819 w 2238180"/>
                <a:gd name="connsiteY9" fmla="*/ 37166 h 111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8180" h="1114864">
                  <a:moveTo>
                    <a:pt x="83819" y="37166"/>
                  </a:moveTo>
                  <a:cubicBezTo>
                    <a:pt x="78503" y="42482"/>
                    <a:pt x="-124402" y="-60299"/>
                    <a:pt x="121033" y="74380"/>
                  </a:cubicBezTo>
                  <a:cubicBezTo>
                    <a:pt x="366468" y="209059"/>
                    <a:pt x="1329601" y="716763"/>
                    <a:pt x="1556429" y="845240"/>
                  </a:cubicBezTo>
                  <a:cubicBezTo>
                    <a:pt x="1783257" y="973717"/>
                    <a:pt x="1374789" y="804482"/>
                    <a:pt x="1482001" y="845240"/>
                  </a:cubicBezTo>
                  <a:cubicBezTo>
                    <a:pt x="1589213" y="885998"/>
                    <a:pt x="2102234" y="1051689"/>
                    <a:pt x="2199699" y="1089789"/>
                  </a:cubicBezTo>
                  <a:cubicBezTo>
                    <a:pt x="2297164" y="1127889"/>
                    <a:pt x="2193497" y="1122572"/>
                    <a:pt x="2066792" y="1073840"/>
                  </a:cubicBezTo>
                  <a:cubicBezTo>
                    <a:pt x="1940087" y="1025108"/>
                    <a:pt x="1620224" y="875366"/>
                    <a:pt x="1439471" y="797394"/>
                  </a:cubicBezTo>
                  <a:cubicBezTo>
                    <a:pt x="1258718" y="719422"/>
                    <a:pt x="1196694" y="731827"/>
                    <a:pt x="982271" y="606008"/>
                  </a:cubicBezTo>
                  <a:cubicBezTo>
                    <a:pt x="767848" y="480189"/>
                    <a:pt x="297357" y="131973"/>
                    <a:pt x="152931" y="42482"/>
                  </a:cubicBezTo>
                  <a:cubicBezTo>
                    <a:pt x="8505" y="-47009"/>
                    <a:pt x="89135" y="31850"/>
                    <a:pt x="83819" y="37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AFCC515C-A45A-A03D-F1E7-9721A97DD9C6}"/>
                </a:ext>
              </a:extLst>
            </p:cNvPr>
            <p:cNvSpPr/>
            <p:nvPr/>
          </p:nvSpPr>
          <p:spPr>
            <a:xfrm>
              <a:off x="4027381" y="8345800"/>
              <a:ext cx="596239" cy="358694"/>
            </a:xfrm>
            <a:custGeom>
              <a:avLst/>
              <a:gdLst>
                <a:gd name="connsiteX0" fmla="*/ 2359 w 596239"/>
                <a:gd name="connsiteY0" fmla="*/ 758 h 358694"/>
                <a:gd name="connsiteX1" fmla="*/ 581833 w 596239"/>
                <a:gd name="connsiteY1" fmla="*/ 346316 h 358694"/>
                <a:gd name="connsiteX2" fmla="*/ 385131 w 596239"/>
                <a:gd name="connsiteY2" fmla="*/ 255940 h 358694"/>
                <a:gd name="connsiteX3" fmla="*/ 2359 w 596239"/>
                <a:gd name="connsiteY3" fmla="*/ 758 h 3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239" h="358694">
                  <a:moveTo>
                    <a:pt x="2359" y="758"/>
                  </a:moveTo>
                  <a:cubicBezTo>
                    <a:pt x="35143" y="15821"/>
                    <a:pt x="518038" y="303786"/>
                    <a:pt x="581833" y="346316"/>
                  </a:cubicBezTo>
                  <a:cubicBezTo>
                    <a:pt x="645628" y="388846"/>
                    <a:pt x="482596" y="312647"/>
                    <a:pt x="385131" y="255940"/>
                  </a:cubicBezTo>
                  <a:cubicBezTo>
                    <a:pt x="287666" y="199233"/>
                    <a:pt x="-30425" y="-14305"/>
                    <a:pt x="2359" y="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32BF689B-C4CD-F0CF-455F-306C4B5B0BCD}"/>
                </a:ext>
              </a:extLst>
            </p:cNvPr>
            <p:cNvSpPr/>
            <p:nvPr/>
          </p:nvSpPr>
          <p:spPr>
            <a:xfrm>
              <a:off x="4217443" y="1006407"/>
              <a:ext cx="440347" cy="675291"/>
            </a:xfrm>
            <a:custGeom>
              <a:avLst/>
              <a:gdLst>
                <a:gd name="connsiteX0" fmla="*/ 440282 w 440347"/>
                <a:gd name="connsiteY0" fmla="*/ 68 h 675291"/>
                <a:gd name="connsiteX1" fmla="*/ 211682 w 440347"/>
                <a:gd name="connsiteY1" fmla="*/ 288993 h 675291"/>
                <a:gd name="connsiteX2" fmla="*/ 249782 w 440347"/>
                <a:gd name="connsiteY2" fmla="*/ 193743 h 675291"/>
                <a:gd name="connsiteX3" fmla="*/ 71982 w 440347"/>
                <a:gd name="connsiteY3" fmla="*/ 517593 h 675291"/>
                <a:gd name="connsiteX4" fmla="*/ 125957 w 440347"/>
                <a:gd name="connsiteY4" fmla="*/ 412818 h 675291"/>
                <a:gd name="connsiteX5" fmla="*/ 2132 w 440347"/>
                <a:gd name="connsiteY5" fmla="*/ 673168 h 675291"/>
                <a:gd name="connsiteX6" fmla="*/ 62457 w 440347"/>
                <a:gd name="connsiteY6" fmla="*/ 517593 h 675291"/>
                <a:gd name="connsiteX7" fmla="*/ 246607 w 440347"/>
                <a:gd name="connsiteY7" fmla="*/ 196918 h 675291"/>
                <a:gd name="connsiteX8" fmla="*/ 179932 w 440347"/>
                <a:gd name="connsiteY8" fmla="*/ 260418 h 675291"/>
                <a:gd name="connsiteX9" fmla="*/ 275182 w 440347"/>
                <a:gd name="connsiteY9" fmla="*/ 123893 h 675291"/>
                <a:gd name="connsiteX10" fmla="*/ 186282 w 440347"/>
                <a:gd name="connsiteY10" fmla="*/ 260418 h 675291"/>
                <a:gd name="connsiteX11" fmla="*/ 440282 w 440347"/>
                <a:gd name="connsiteY11" fmla="*/ 68 h 6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347" h="675291">
                  <a:moveTo>
                    <a:pt x="440282" y="68"/>
                  </a:moveTo>
                  <a:cubicBezTo>
                    <a:pt x="444515" y="4830"/>
                    <a:pt x="243432" y="256714"/>
                    <a:pt x="211682" y="288993"/>
                  </a:cubicBezTo>
                  <a:cubicBezTo>
                    <a:pt x="179932" y="321272"/>
                    <a:pt x="273065" y="155643"/>
                    <a:pt x="249782" y="193743"/>
                  </a:cubicBezTo>
                  <a:cubicBezTo>
                    <a:pt x="226499" y="231843"/>
                    <a:pt x="92619" y="481081"/>
                    <a:pt x="71982" y="517593"/>
                  </a:cubicBezTo>
                  <a:cubicBezTo>
                    <a:pt x="51344" y="554106"/>
                    <a:pt x="137599" y="386889"/>
                    <a:pt x="125957" y="412818"/>
                  </a:cubicBezTo>
                  <a:cubicBezTo>
                    <a:pt x="114315" y="438747"/>
                    <a:pt x="12715" y="655706"/>
                    <a:pt x="2132" y="673168"/>
                  </a:cubicBezTo>
                  <a:cubicBezTo>
                    <a:pt x="-8451" y="690631"/>
                    <a:pt x="21711" y="596968"/>
                    <a:pt x="62457" y="517593"/>
                  </a:cubicBezTo>
                  <a:cubicBezTo>
                    <a:pt x="103203" y="438218"/>
                    <a:pt x="227028" y="239781"/>
                    <a:pt x="246607" y="196918"/>
                  </a:cubicBezTo>
                  <a:cubicBezTo>
                    <a:pt x="266186" y="154056"/>
                    <a:pt x="175170" y="272589"/>
                    <a:pt x="179932" y="260418"/>
                  </a:cubicBezTo>
                  <a:cubicBezTo>
                    <a:pt x="184694" y="248247"/>
                    <a:pt x="274124" y="123893"/>
                    <a:pt x="275182" y="123893"/>
                  </a:cubicBezTo>
                  <a:cubicBezTo>
                    <a:pt x="276240" y="123893"/>
                    <a:pt x="156649" y="279997"/>
                    <a:pt x="186282" y="260418"/>
                  </a:cubicBezTo>
                  <a:cubicBezTo>
                    <a:pt x="215915" y="240839"/>
                    <a:pt x="436049" y="-4694"/>
                    <a:pt x="440282" y="6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9877309C-5EE1-928E-AA06-B120177D08A8}"/>
                </a:ext>
              </a:extLst>
            </p:cNvPr>
            <p:cNvSpPr/>
            <p:nvPr/>
          </p:nvSpPr>
          <p:spPr>
            <a:xfrm>
              <a:off x="5466793" y="1208085"/>
              <a:ext cx="309539" cy="1053020"/>
            </a:xfrm>
            <a:custGeom>
              <a:avLst/>
              <a:gdLst>
                <a:gd name="connsiteX0" fmla="*/ 3732 w 309539"/>
                <a:gd name="connsiteY0" fmla="*/ 7940 h 1053020"/>
                <a:gd name="connsiteX1" fmla="*/ 241857 w 309539"/>
                <a:gd name="connsiteY1" fmla="*/ 715965 h 1053020"/>
                <a:gd name="connsiteX2" fmla="*/ 248207 w 309539"/>
                <a:gd name="connsiteY2" fmla="*/ 646115 h 1053020"/>
                <a:gd name="connsiteX3" fmla="*/ 276782 w 309539"/>
                <a:gd name="connsiteY3" fmla="*/ 881065 h 1053020"/>
                <a:gd name="connsiteX4" fmla="*/ 276782 w 309539"/>
                <a:gd name="connsiteY4" fmla="*/ 779465 h 1053020"/>
                <a:gd name="connsiteX5" fmla="*/ 299007 w 309539"/>
                <a:gd name="connsiteY5" fmla="*/ 1052515 h 1053020"/>
                <a:gd name="connsiteX6" fmla="*/ 295832 w 309539"/>
                <a:gd name="connsiteY6" fmla="*/ 830265 h 1053020"/>
                <a:gd name="connsiteX7" fmla="*/ 137082 w 309539"/>
                <a:gd name="connsiteY7" fmla="*/ 261940 h 1053020"/>
                <a:gd name="connsiteX8" fmla="*/ 162482 w 309539"/>
                <a:gd name="connsiteY8" fmla="*/ 423865 h 1053020"/>
                <a:gd name="connsiteX9" fmla="*/ 95807 w 309539"/>
                <a:gd name="connsiteY9" fmla="*/ 312740 h 1053020"/>
                <a:gd name="connsiteX10" fmla="*/ 95807 w 309539"/>
                <a:gd name="connsiteY10" fmla="*/ 331790 h 1053020"/>
                <a:gd name="connsiteX11" fmla="*/ 3732 w 309539"/>
                <a:gd name="connsiteY11" fmla="*/ 7940 h 105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539" h="1053020">
                  <a:moveTo>
                    <a:pt x="3732" y="7940"/>
                  </a:moveTo>
                  <a:cubicBezTo>
                    <a:pt x="28074" y="71969"/>
                    <a:pt x="201111" y="609603"/>
                    <a:pt x="241857" y="715965"/>
                  </a:cubicBezTo>
                  <a:cubicBezTo>
                    <a:pt x="282603" y="822327"/>
                    <a:pt x="242386" y="618598"/>
                    <a:pt x="248207" y="646115"/>
                  </a:cubicBezTo>
                  <a:cubicBezTo>
                    <a:pt x="254028" y="673632"/>
                    <a:pt x="272020" y="858840"/>
                    <a:pt x="276782" y="881065"/>
                  </a:cubicBezTo>
                  <a:cubicBezTo>
                    <a:pt x="281545" y="903290"/>
                    <a:pt x="273078" y="750890"/>
                    <a:pt x="276782" y="779465"/>
                  </a:cubicBezTo>
                  <a:cubicBezTo>
                    <a:pt x="280486" y="808040"/>
                    <a:pt x="295832" y="1044048"/>
                    <a:pt x="299007" y="1052515"/>
                  </a:cubicBezTo>
                  <a:cubicBezTo>
                    <a:pt x="302182" y="1060982"/>
                    <a:pt x="322820" y="962028"/>
                    <a:pt x="295832" y="830265"/>
                  </a:cubicBezTo>
                  <a:cubicBezTo>
                    <a:pt x="268845" y="698503"/>
                    <a:pt x="159307" y="329673"/>
                    <a:pt x="137082" y="261940"/>
                  </a:cubicBezTo>
                  <a:cubicBezTo>
                    <a:pt x="114857" y="194207"/>
                    <a:pt x="169361" y="415398"/>
                    <a:pt x="162482" y="423865"/>
                  </a:cubicBezTo>
                  <a:cubicBezTo>
                    <a:pt x="155603" y="432332"/>
                    <a:pt x="106919" y="328086"/>
                    <a:pt x="95807" y="312740"/>
                  </a:cubicBezTo>
                  <a:cubicBezTo>
                    <a:pt x="84695" y="297394"/>
                    <a:pt x="110094" y="376769"/>
                    <a:pt x="95807" y="331790"/>
                  </a:cubicBezTo>
                  <a:cubicBezTo>
                    <a:pt x="81520" y="286811"/>
                    <a:pt x="-20610" y="-56089"/>
                    <a:pt x="3732" y="7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0E87C019-9584-817A-DCDD-28B85A1F977F}"/>
                </a:ext>
              </a:extLst>
            </p:cNvPr>
            <p:cNvSpPr/>
            <p:nvPr/>
          </p:nvSpPr>
          <p:spPr>
            <a:xfrm>
              <a:off x="3832228" y="3428564"/>
              <a:ext cx="656432" cy="663046"/>
            </a:xfrm>
            <a:custGeom>
              <a:avLst/>
              <a:gdLst>
                <a:gd name="connsiteX0" fmla="*/ 3172 w 656432"/>
                <a:gd name="connsiteY0" fmla="*/ 3611 h 663046"/>
                <a:gd name="connsiteX1" fmla="*/ 44447 w 656432"/>
                <a:gd name="connsiteY1" fmla="*/ 82986 h 663046"/>
                <a:gd name="connsiteX2" fmla="*/ 330197 w 656432"/>
                <a:gd name="connsiteY2" fmla="*/ 502086 h 663046"/>
                <a:gd name="connsiteX3" fmla="*/ 269872 w 656432"/>
                <a:gd name="connsiteY3" fmla="*/ 479861 h 663046"/>
                <a:gd name="connsiteX4" fmla="*/ 654047 w 656432"/>
                <a:gd name="connsiteY4" fmla="*/ 657661 h 663046"/>
                <a:gd name="connsiteX5" fmla="*/ 412747 w 656432"/>
                <a:gd name="connsiteY5" fmla="*/ 587811 h 663046"/>
                <a:gd name="connsiteX6" fmla="*/ 22222 w 656432"/>
                <a:gd name="connsiteY6" fmla="*/ 298886 h 663046"/>
                <a:gd name="connsiteX7" fmla="*/ 47622 w 656432"/>
                <a:gd name="connsiteY7" fmla="*/ 283011 h 663046"/>
                <a:gd name="connsiteX8" fmla="*/ 41272 w 656432"/>
                <a:gd name="connsiteY8" fmla="*/ 143311 h 663046"/>
                <a:gd name="connsiteX9" fmla="*/ 3172 w 656432"/>
                <a:gd name="connsiteY9" fmla="*/ 3611 h 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432" h="663046">
                  <a:moveTo>
                    <a:pt x="3172" y="3611"/>
                  </a:moveTo>
                  <a:cubicBezTo>
                    <a:pt x="3701" y="-6443"/>
                    <a:pt x="-10057" y="-93"/>
                    <a:pt x="44447" y="82986"/>
                  </a:cubicBezTo>
                  <a:cubicBezTo>
                    <a:pt x="98951" y="166065"/>
                    <a:pt x="292626" y="435940"/>
                    <a:pt x="330197" y="502086"/>
                  </a:cubicBezTo>
                  <a:cubicBezTo>
                    <a:pt x="367768" y="568232"/>
                    <a:pt x="215897" y="453932"/>
                    <a:pt x="269872" y="479861"/>
                  </a:cubicBezTo>
                  <a:cubicBezTo>
                    <a:pt x="323847" y="505790"/>
                    <a:pt x="630235" y="639669"/>
                    <a:pt x="654047" y="657661"/>
                  </a:cubicBezTo>
                  <a:cubicBezTo>
                    <a:pt x="677860" y="675653"/>
                    <a:pt x="518051" y="647607"/>
                    <a:pt x="412747" y="587811"/>
                  </a:cubicBezTo>
                  <a:cubicBezTo>
                    <a:pt x="307443" y="528015"/>
                    <a:pt x="83076" y="349686"/>
                    <a:pt x="22222" y="298886"/>
                  </a:cubicBezTo>
                  <a:cubicBezTo>
                    <a:pt x="-38632" y="248086"/>
                    <a:pt x="44447" y="308940"/>
                    <a:pt x="47622" y="283011"/>
                  </a:cubicBezTo>
                  <a:cubicBezTo>
                    <a:pt x="50797" y="257082"/>
                    <a:pt x="47093" y="184586"/>
                    <a:pt x="41272" y="143311"/>
                  </a:cubicBezTo>
                  <a:cubicBezTo>
                    <a:pt x="35451" y="102036"/>
                    <a:pt x="2643" y="13665"/>
                    <a:pt x="3172" y="3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844F5FC7-B126-30C0-A36F-490980B69EFC}"/>
                </a:ext>
              </a:extLst>
            </p:cNvPr>
            <p:cNvSpPr/>
            <p:nvPr/>
          </p:nvSpPr>
          <p:spPr>
            <a:xfrm>
              <a:off x="4129597" y="702950"/>
              <a:ext cx="558578" cy="386174"/>
            </a:xfrm>
            <a:custGeom>
              <a:avLst/>
              <a:gdLst>
                <a:gd name="connsiteX0" fmla="*/ 556703 w 558578"/>
                <a:gd name="connsiteY0" fmla="*/ 93975 h 386174"/>
                <a:gd name="connsiteX1" fmla="*/ 207453 w 558578"/>
                <a:gd name="connsiteY1" fmla="*/ 5075 h 386174"/>
                <a:gd name="connsiteX2" fmla="*/ 264603 w 558578"/>
                <a:gd name="connsiteY2" fmla="*/ 33650 h 386174"/>
                <a:gd name="connsiteX3" fmla="*/ 36003 w 558578"/>
                <a:gd name="connsiteY3" fmla="*/ 220975 h 386174"/>
                <a:gd name="connsiteX4" fmla="*/ 124903 w 558578"/>
                <a:gd name="connsiteY4" fmla="*/ 189225 h 386174"/>
                <a:gd name="connsiteX5" fmla="*/ 1078 w 558578"/>
                <a:gd name="connsiteY5" fmla="*/ 386075 h 386174"/>
                <a:gd name="connsiteX6" fmla="*/ 210628 w 558578"/>
                <a:gd name="connsiteY6" fmla="*/ 214625 h 386174"/>
                <a:gd name="connsiteX7" fmla="*/ 340803 w 558578"/>
                <a:gd name="connsiteY7" fmla="*/ 122550 h 386174"/>
                <a:gd name="connsiteX8" fmla="*/ 556703 w 558578"/>
                <a:gd name="connsiteY8" fmla="*/ 93975 h 38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78" h="386174">
                  <a:moveTo>
                    <a:pt x="556703" y="93975"/>
                  </a:moveTo>
                  <a:cubicBezTo>
                    <a:pt x="534478" y="74396"/>
                    <a:pt x="256136" y="15129"/>
                    <a:pt x="207453" y="5075"/>
                  </a:cubicBezTo>
                  <a:cubicBezTo>
                    <a:pt x="158770" y="-4979"/>
                    <a:pt x="293178" y="-2333"/>
                    <a:pt x="264603" y="33650"/>
                  </a:cubicBezTo>
                  <a:cubicBezTo>
                    <a:pt x="236028" y="69633"/>
                    <a:pt x="59286" y="195046"/>
                    <a:pt x="36003" y="220975"/>
                  </a:cubicBezTo>
                  <a:cubicBezTo>
                    <a:pt x="12720" y="246904"/>
                    <a:pt x="130724" y="161708"/>
                    <a:pt x="124903" y="189225"/>
                  </a:cubicBezTo>
                  <a:cubicBezTo>
                    <a:pt x="119082" y="216742"/>
                    <a:pt x="-13209" y="381842"/>
                    <a:pt x="1078" y="386075"/>
                  </a:cubicBezTo>
                  <a:cubicBezTo>
                    <a:pt x="15365" y="390308"/>
                    <a:pt x="154007" y="258546"/>
                    <a:pt x="210628" y="214625"/>
                  </a:cubicBezTo>
                  <a:cubicBezTo>
                    <a:pt x="267249" y="170704"/>
                    <a:pt x="284182" y="138954"/>
                    <a:pt x="340803" y="122550"/>
                  </a:cubicBezTo>
                  <a:cubicBezTo>
                    <a:pt x="397424" y="106146"/>
                    <a:pt x="578928" y="113554"/>
                    <a:pt x="556703" y="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2FE96DFF-1FDB-88F6-3B43-113654BEF117}"/>
                </a:ext>
              </a:extLst>
            </p:cNvPr>
            <p:cNvSpPr/>
            <p:nvPr/>
          </p:nvSpPr>
          <p:spPr>
            <a:xfrm>
              <a:off x="3671110" y="2528664"/>
              <a:ext cx="186932" cy="910405"/>
            </a:xfrm>
            <a:custGeom>
              <a:avLst/>
              <a:gdLst>
                <a:gd name="connsiteX0" fmla="*/ 184610 w 186932"/>
                <a:gd name="connsiteY0" fmla="*/ 1176 h 910405"/>
                <a:gd name="connsiteX1" fmla="*/ 146510 w 186932"/>
                <a:gd name="connsiteY1" fmla="*/ 534576 h 910405"/>
                <a:gd name="connsiteX2" fmla="*/ 138890 w 186932"/>
                <a:gd name="connsiteY2" fmla="*/ 458376 h 910405"/>
                <a:gd name="connsiteX3" fmla="*/ 1730 w 186932"/>
                <a:gd name="connsiteY3" fmla="*/ 907956 h 910405"/>
                <a:gd name="connsiteX4" fmla="*/ 62690 w 186932"/>
                <a:gd name="connsiteY4" fmla="*/ 626016 h 910405"/>
                <a:gd name="connsiteX5" fmla="*/ 77930 w 186932"/>
                <a:gd name="connsiteY5" fmla="*/ 359316 h 910405"/>
                <a:gd name="connsiteX6" fmla="*/ 70310 w 186932"/>
                <a:gd name="connsiteY6" fmla="*/ 389796 h 910405"/>
                <a:gd name="connsiteX7" fmla="*/ 184610 w 186932"/>
                <a:gd name="connsiteY7" fmla="*/ 1176 h 91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32" h="910405">
                  <a:moveTo>
                    <a:pt x="184610" y="1176"/>
                  </a:moveTo>
                  <a:cubicBezTo>
                    <a:pt x="197310" y="25306"/>
                    <a:pt x="154130" y="458376"/>
                    <a:pt x="146510" y="534576"/>
                  </a:cubicBezTo>
                  <a:cubicBezTo>
                    <a:pt x="138890" y="610776"/>
                    <a:pt x="163020" y="396146"/>
                    <a:pt x="138890" y="458376"/>
                  </a:cubicBezTo>
                  <a:cubicBezTo>
                    <a:pt x="114760" y="520606"/>
                    <a:pt x="14430" y="880016"/>
                    <a:pt x="1730" y="907956"/>
                  </a:cubicBezTo>
                  <a:cubicBezTo>
                    <a:pt x="-10970" y="935896"/>
                    <a:pt x="49990" y="717456"/>
                    <a:pt x="62690" y="626016"/>
                  </a:cubicBezTo>
                  <a:cubicBezTo>
                    <a:pt x="75390" y="534576"/>
                    <a:pt x="76660" y="398686"/>
                    <a:pt x="77930" y="359316"/>
                  </a:cubicBezTo>
                  <a:cubicBezTo>
                    <a:pt x="79200" y="319946"/>
                    <a:pt x="47450" y="448216"/>
                    <a:pt x="70310" y="389796"/>
                  </a:cubicBezTo>
                  <a:cubicBezTo>
                    <a:pt x="93170" y="331376"/>
                    <a:pt x="171910" y="-22954"/>
                    <a:pt x="184610" y="1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AC456C62-B2B3-BA42-01D8-DB17D3FE3373}"/>
                </a:ext>
              </a:extLst>
            </p:cNvPr>
            <p:cNvSpPr/>
            <p:nvPr/>
          </p:nvSpPr>
          <p:spPr>
            <a:xfrm>
              <a:off x="3333839" y="3238482"/>
              <a:ext cx="248620" cy="810069"/>
            </a:xfrm>
            <a:custGeom>
              <a:avLst/>
              <a:gdLst>
                <a:gd name="connsiteX0" fmla="*/ 247561 w 248620"/>
                <a:gd name="connsiteY0" fmla="*/ 18 h 810069"/>
                <a:gd name="connsiteX1" fmla="*/ 102781 w 248620"/>
                <a:gd name="connsiteY1" fmla="*/ 350538 h 810069"/>
                <a:gd name="connsiteX2" fmla="*/ 64681 w 248620"/>
                <a:gd name="connsiteY2" fmla="*/ 533418 h 810069"/>
                <a:gd name="connsiteX3" fmla="*/ 41821 w 248620"/>
                <a:gd name="connsiteY3" fmla="*/ 800118 h 810069"/>
                <a:gd name="connsiteX4" fmla="*/ 26581 w 248620"/>
                <a:gd name="connsiteY4" fmla="*/ 693438 h 810069"/>
                <a:gd name="connsiteX5" fmla="*/ 11341 w 248620"/>
                <a:gd name="connsiteY5" fmla="*/ 144798 h 810069"/>
                <a:gd name="connsiteX6" fmla="*/ 18961 w 248620"/>
                <a:gd name="connsiteY6" fmla="*/ 365778 h 810069"/>
                <a:gd name="connsiteX7" fmla="*/ 247561 w 248620"/>
                <a:gd name="connsiteY7" fmla="*/ 18 h 81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620" h="810069">
                  <a:moveTo>
                    <a:pt x="247561" y="18"/>
                  </a:moveTo>
                  <a:cubicBezTo>
                    <a:pt x="261531" y="-2522"/>
                    <a:pt x="133261" y="261638"/>
                    <a:pt x="102781" y="350538"/>
                  </a:cubicBezTo>
                  <a:cubicBezTo>
                    <a:pt x="72301" y="439438"/>
                    <a:pt x="74841" y="458488"/>
                    <a:pt x="64681" y="533418"/>
                  </a:cubicBezTo>
                  <a:cubicBezTo>
                    <a:pt x="54521" y="608348"/>
                    <a:pt x="48171" y="773448"/>
                    <a:pt x="41821" y="800118"/>
                  </a:cubicBezTo>
                  <a:cubicBezTo>
                    <a:pt x="35471" y="826788"/>
                    <a:pt x="31661" y="802658"/>
                    <a:pt x="26581" y="693438"/>
                  </a:cubicBezTo>
                  <a:cubicBezTo>
                    <a:pt x="21501" y="584218"/>
                    <a:pt x="12611" y="199408"/>
                    <a:pt x="11341" y="144798"/>
                  </a:cubicBezTo>
                  <a:cubicBezTo>
                    <a:pt x="10071" y="90188"/>
                    <a:pt x="-17869" y="386098"/>
                    <a:pt x="18961" y="365778"/>
                  </a:cubicBezTo>
                  <a:cubicBezTo>
                    <a:pt x="55791" y="345458"/>
                    <a:pt x="233591" y="2558"/>
                    <a:pt x="247561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85980392-AE2E-39AE-BFE2-39897CBD82AD}"/>
                </a:ext>
              </a:extLst>
            </p:cNvPr>
            <p:cNvSpPr/>
            <p:nvPr/>
          </p:nvSpPr>
          <p:spPr>
            <a:xfrm>
              <a:off x="3851505" y="3662660"/>
              <a:ext cx="1359332" cy="727419"/>
            </a:xfrm>
            <a:custGeom>
              <a:avLst/>
              <a:gdLst>
                <a:gd name="connsiteX0" fmla="*/ 72795 w 1359332"/>
                <a:gd name="connsiteY0" fmla="*/ 25420 h 727419"/>
                <a:gd name="connsiteX1" fmla="*/ 110895 w 1359332"/>
                <a:gd name="connsiteY1" fmla="*/ 78760 h 727419"/>
                <a:gd name="connsiteX2" fmla="*/ 910995 w 1359332"/>
                <a:gd name="connsiteY2" fmla="*/ 421660 h 727419"/>
                <a:gd name="connsiteX3" fmla="*/ 690015 w 1359332"/>
                <a:gd name="connsiteY3" fmla="*/ 452140 h 727419"/>
                <a:gd name="connsiteX4" fmla="*/ 1352955 w 1359332"/>
                <a:gd name="connsiteY4" fmla="*/ 337840 h 727419"/>
                <a:gd name="connsiteX5" fmla="*/ 1040535 w 1359332"/>
                <a:gd name="connsiteY5" fmla="*/ 436900 h 727419"/>
                <a:gd name="connsiteX6" fmla="*/ 1299615 w 1359332"/>
                <a:gd name="connsiteY6" fmla="*/ 695980 h 727419"/>
                <a:gd name="connsiteX7" fmla="*/ 1078635 w 1359332"/>
                <a:gd name="connsiteY7" fmla="*/ 695980 h 727419"/>
                <a:gd name="connsiteX8" fmla="*/ 453795 w 1359332"/>
                <a:gd name="connsiteY8" fmla="*/ 452140 h 727419"/>
                <a:gd name="connsiteX9" fmla="*/ 491895 w 1359332"/>
                <a:gd name="connsiteY9" fmla="*/ 467380 h 727419"/>
                <a:gd name="connsiteX10" fmla="*/ 103275 w 1359332"/>
                <a:gd name="connsiteY10" fmla="*/ 261640 h 727419"/>
                <a:gd name="connsiteX11" fmla="*/ 309015 w 1359332"/>
                <a:gd name="connsiteY11" fmla="*/ 528340 h 727419"/>
                <a:gd name="connsiteX12" fmla="*/ 11835 w 1359332"/>
                <a:gd name="connsiteY12" fmla="*/ 40660 h 727419"/>
                <a:gd name="connsiteX13" fmla="*/ 72795 w 1359332"/>
                <a:gd name="connsiteY13" fmla="*/ 25420 h 72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9332" h="727419">
                  <a:moveTo>
                    <a:pt x="72795" y="25420"/>
                  </a:moveTo>
                  <a:cubicBezTo>
                    <a:pt x="89305" y="31770"/>
                    <a:pt x="-28805" y="12720"/>
                    <a:pt x="110895" y="78760"/>
                  </a:cubicBezTo>
                  <a:cubicBezTo>
                    <a:pt x="250595" y="144800"/>
                    <a:pt x="814475" y="359430"/>
                    <a:pt x="910995" y="421660"/>
                  </a:cubicBezTo>
                  <a:cubicBezTo>
                    <a:pt x="1007515" y="483890"/>
                    <a:pt x="616355" y="466110"/>
                    <a:pt x="690015" y="452140"/>
                  </a:cubicBezTo>
                  <a:cubicBezTo>
                    <a:pt x="763675" y="438170"/>
                    <a:pt x="1294535" y="340380"/>
                    <a:pt x="1352955" y="337840"/>
                  </a:cubicBezTo>
                  <a:cubicBezTo>
                    <a:pt x="1411375" y="335300"/>
                    <a:pt x="1049425" y="377210"/>
                    <a:pt x="1040535" y="436900"/>
                  </a:cubicBezTo>
                  <a:cubicBezTo>
                    <a:pt x="1031645" y="496590"/>
                    <a:pt x="1293265" y="652800"/>
                    <a:pt x="1299615" y="695980"/>
                  </a:cubicBezTo>
                  <a:cubicBezTo>
                    <a:pt x="1305965" y="739160"/>
                    <a:pt x="1219605" y="736620"/>
                    <a:pt x="1078635" y="695980"/>
                  </a:cubicBezTo>
                  <a:cubicBezTo>
                    <a:pt x="937665" y="655340"/>
                    <a:pt x="551585" y="490240"/>
                    <a:pt x="453795" y="452140"/>
                  </a:cubicBezTo>
                  <a:cubicBezTo>
                    <a:pt x="356005" y="414040"/>
                    <a:pt x="550315" y="499130"/>
                    <a:pt x="491895" y="467380"/>
                  </a:cubicBezTo>
                  <a:cubicBezTo>
                    <a:pt x="433475" y="435630"/>
                    <a:pt x="133755" y="251480"/>
                    <a:pt x="103275" y="261640"/>
                  </a:cubicBezTo>
                  <a:cubicBezTo>
                    <a:pt x="72795" y="271800"/>
                    <a:pt x="324255" y="565170"/>
                    <a:pt x="309015" y="528340"/>
                  </a:cubicBezTo>
                  <a:cubicBezTo>
                    <a:pt x="293775" y="491510"/>
                    <a:pt x="55015" y="118130"/>
                    <a:pt x="11835" y="40660"/>
                  </a:cubicBezTo>
                  <a:cubicBezTo>
                    <a:pt x="-31345" y="-36810"/>
                    <a:pt x="56285" y="19070"/>
                    <a:pt x="72795" y="25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83D6133D-19A8-771A-EB10-C609C13C5494}"/>
                </a:ext>
              </a:extLst>
            </p:cNvPr>
            <p:cNvSpPr/>
            <p:nvPr/>
          </p:nvSpPr>
          <p:spPr>
            <a:xfrm>
              <a:off x="5788057" y="1608218"/>
              <a:ext cx="512965" cy="1357301"/>
            </a:xfrm>
            <a:custGeom>
              <a:avLst/>
              <a:gdLst>
                <a:gd name="connsiteX0" fmla="*/ 347 w 512965"/>
                <a:gd name="connsiteY0" fmla="*/ 6663 h 1357301"/>
                <a:gd name="connsiteX1" fmla="*/ 176515 w 512965"/>
                <a:gd name="connsiteY1" fmla="*/ 669393 h 1357301"/>
                <a:gd name="connsiteX2" fmla="*/ 201682 w 512965"/>
                <a:gd name="connsiteY2" fmla="*/ 1034314 h 1357301"/>
                <a:gd name="connsiteX3" fmla="*/ 226849 w 512965"/>
                <a:gd name="connsiteY3" fmla="*/ 967202 h 1357301"/>
                <a:gd name="connsiteX4" fmla="*/ 256211 w 512965"/>
                <a:gd name="connsiteY4" fmla="*/ 1114010 h 1357301"/>
                <a:gd name="connsiteX5" fmla="*/ 235238 w 512965"/>
                <a:gd name="connsiteY5" fmla="*/ 1193705 h 1357301"/>
                <a:gd name="connsiteX6" fmla="*/ 319128 w 512965"/>
                <a:gd name="connsiteY6" fmla="*/ 1357290 h 1357301"/>
                <a:gd name="connsiteX7" fmla="*/ 323323 w 512965"/>
                <a:gd name="connsiteY7" fmla="*/ 1185316 h 1357301"/>
                <a:gd name="connsiteX8" fmla="*/ 512075 w 512965"/>
                <a:gd name="connsiteY8" fmla="*/ 1101426 h 1357301"/>
                <a:gd name="connsiteX9" fmla="*/ 235238 w 512965"/>
                <a:gd name="connsiteY9" fmla="*/ 702949 h 1357301"/>
                <a:gd name="connsiteX10" fmla="*/ 306545 w 512965"/>
                <a:gd name="connsiteY10" fmla="*/ 912674 h 1357301"/>
                <a:gd name="connsiteX11" fmla="*/ 218460 w 512965"/>
                <a:gd name="connsiteY11" fmla="*/ 459668 h 1357301"/>
                <a:gd name="connsiteX12" fmla="*/ 272989 w 512965"/>
                <a:gd name="connsiteY12" fmla="*/ 661004 h 1357301"/>
                <a:gd name="connsiteX13" fmla="*/ 80042 w 512965"/>
                <a:gd name="connsiteY13" fmla="*/ 572920 h 1357301"/>
                <a:gd name="connsiteX14" fmla="*/ 323323 w 512965"/>
                <a:gd name="connsiteY14" fmla="*/ 619059 h 1357301"/>
                <a:gd name="connsiteX15" fmla="*/ 121987 w 512965"/>
                <a:gd name="connsiteY15" fmla="*/ 489030 h 1357301"/>
                <a:gd name="connsiteX16" fmla="*/ 84237 w 512965"/>
                <a:gd name="connsiteY16" fmla="*/ 245749 h 1357301"/>
                <a:gd name="connsiteX17" fmla="*/ 130376 w 512965"/>
                <a:gd name="connsiteY17" fmla="*/ 321250 h 1357301"/>
                <a:gd name="connsiteX18" fmla="*/ 347 w 512965"/>
                <a:gd name="connsiteY18" fmla="*/ 6663 h 13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2965" h="1357301">
                  <a:moveTo>
                    <a:pt x="347" y="6663"/>
                  </a:moveTo>
                  <a:cubicBezTo>
                    <a:pt x="8037" y="64687"/>
                    <a:pt x="142959" y="498118"/>
                    <a:pt x="176515" y="669393"/>
                  </a:cubicBezTo>
                  <a:cubicBezTo>
                    <a:pt x="210071" y="840668"/>
                    <a:pt x="193293" y="984679"/>
                    <a:pt x="201682" y="1034314"/>
                  </a:cubicBezTo>
                  <a:cubicBezTo>
                    <a:pt x="210071" y="1083949"/>
                    <a:pt x="217761" y="953919"/>
                    <a:pt x="226849" y="967202"/>
                  </a:cubicBezTo>
                  <a:cubicBezTo>
                    <a:pt x="235937" y="980485"/>
                    <a:pt x="254813" y="1076260"/>
                    <a:pt x="256211" y="1114010"/>
                  </a:cubicBezTo>
                  <a:cubicBezTo>
                    <a:pt x="257609" y="1151760"/>
                    <a:pt x="224752" y="1153158"/>
                    <a:pt x="235238" y="1193705"/>
                  </a:cubicBezTo>
                  <a:cubicBezTo>
                    <a:pt x="245724" y="1234252"/>
                    <a:pt x="304447" y="1358688"/>
                    <a:pt x="319128" y="1357290"/>
                  </a:cubicBezTo>
                  <a:cubicBezTo>
                    <a:pt x="333809" y="1355892"/>
                    <a:pt x="291165" y="1227960"/>
                    <a:pt x="323323" y="1185316"/>
                  </a:cubicBezTo>
                  <a:cubicBezTo>
                    <a:pt x="355481" y="1142672"/>
                    <a:pt x="526756" y="1181821"/>
                    <a:pt x="512075" y="1101426"/>
                  </a:cubicBezTo>
                  <a:cubicBezTo>
                    <a:pt x="497394" y="1021032"/>
                    <a:pt x="269493" y="734408"/>
                    <a:pt x="235238" y="702949"/>
                  </a:cubicBezTo>
                  <a:cubicBezTo>
                    <a:pt x="200983" y="671490"/>
                    <a:pt x="309341" y="953221"/>
                    <a:pt x="306545" y="912674"/>
                  </a:cubicBezTo>
                  <a:cubicBezTo>
                    <a:pt x="303749" y="872127"/>
                    <a:pt x="224053" y="501613"/>
                    <a:pt x="218460" y="459668"/>
                  </a:cubicBezTo>
                  <a:cubicBezTo>
                    <a:pt x="212867" y="417723"/>
                    <a:pt x="296059" y="642129"/>
                    <a:pt x="272989" y="661004"/>
                  </a:cubicBezTo>
                  <a:cubicBezTo>
                    <a:pt x="249919" y="679879"/>
                    <a:pt x="71653" y="579911"/>
                    <a:pt x="80042" y="572920"/>
                  </a:cubicBezTo>
                  <a:cubicBezTo>
                    <a:pt x="88431" y="565929"/>
                    <a:pt x="316332" y="633041"/>
                    <a:pt x="323323" y="619059"/>
                  </a:cubicBezTo>
                  <a:cubicBezTo>
                    <a:pt x="330314" y="605077"/>
                    <a:pt x="161835" y="551248"/>
                    <a:pt x="121987" y="489030"/>
                  </a:cubicBezTo>
                  <a:cubicBezTo>
                    <a:pt x="82139" y="426812"/>
                    <a:pt x="82839" y="273712"/>
                    <a:pt x="84237" y="245749"/>
                  </a:cubicBezTo>
                  <a:cubicBezTo>
                    <a:pt x="85635" y="217786"/>
                    <a:pt x="145756" y="354806"/>
                    <a:pt x="130376" y="321250"/>
                  </a:cubicBezTo>
                  <a:cubicBezTo>
                    <a:pt x="114996" y="287694"/>
                    <a:pt x="-7343" y="-51361"/>
                    <a:pt x="347" y="6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DA263B17-C2F3-098D-9C6F-C3A663CDC754}"/>
                </a:ext>
              </a:extLst>
            </p:cNvPr>
            <p:cNvSpPr/>
            <p:nvPr/>
          </p:nvSpPr>
          <p:spPr>
            <a:xfrm>
              <a:off x="4873296" y="2587253"/>
              <a:ext cx="155904" cy="366569"/>
            </a:xfrm>
            <a:custGeom>
              <a:avLst/>
              <a:gdLst>
                <a:gd name="connsiteX0" fmla="*/ 46847 w 155904"/>
                <a:gd name="connsiteY0" fmla="*/ 751 h 366569"/>
                <a:gd name="connsiteX1" fmla="*/ 118154 w 155904"/>
                <a:gd name="connsiteY1" fmla="*/ 134975 h 366569"/>
                <a:gd name="connsiteX2" fmla="*/ 147515 w 155904"/>
                <a:gd name="connsiteY2" fmla="*/ 256615 h 366569"/>
                <a:gd name="connsiteX3" fmla="*/ 155904 w 155904"/>
                <a:gd name="connsiteY3" fmla="*/ 160141 h 366569"/>
                <a:gd name="connsiteX4" fmla="*/ 147515 w 155904"/>
                <a:gd name="connsiteY4" fmla="*/ 281782 h 366569"/>
                <a:gd name="connsiteX5" fmla="*/ 143321 w 155904"/>
                <a:gd name="connsiteY5" fmla="*/ 311143 h 366569"/>
                <a:gd name="connsiteX6" fmla="*/ 708 w 155904"/>
                <a:gd name="connsiteY6" fmla="*/ 365672 h 366569"/>
                <a:gd name="connsiteX7" fmla="*/ 88792 w 155904"/>
                <a:gd name="connsiteY7" fmla="*/ 340505 h 366569"/>
                <a:gd name="connsiteX8" fmla="*/ 97181 w 155904"/>
                <a:gd name="connsiteY8" fmla="*/ 281782 h 366569"/>
                <a:gd name="connsiteX9" fmla="*/ 42653 w 155904"/>
                <a:gd name="connsiteY9" fmla="*/ 143364 h 366569"/>
                <a:gd name="connsiteX10" fmla="*/ 84598 w 155904"/>
                <a:gd name="connsiteY10" fmla="*/ 197892 h 366569"/>
                <a:gd name="connsiteX11" fmla="*/ 46847 w 155904"/>
                <a:gd name="connsiteY11" fmla="*/ 751 h 36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904" h="366569">
                  <a:moveTo>
                    <a:pt x="46847" y="751"/>
                  </a:moveTo>
                  <a:cubicBezTo>
                    <a:pt x="52440" y="-9735"/>
                    <a:pt x="101376" y="92331"/>
                    <a:pt x="118154" y="134975"/>
                  </a:cubicBezTo>
                  <a:cubicBezTo>
                    <a:pt x="134932" y="177619"/>
                    <a:pt x="141223" y="252421"/>
                    <a:pt x="147515" y="256615"/>
                  </a:cubicBezTo>
                  <a:cubicBezTo>
                    <a:pt x="153807" y="260809"/>
                    <a:pt x="155904" y="155947"/>
                    <a:pt x="155904" y="160141"/>
                  </a:cubicBezTo>
                  <a:cubicBezTo>
                    <a:pt x="155904" y="164335"/>
                    <a:pt x="149612" y="256615"/>
                    <a:pt x="147515" y="281782"/>
                  </a:cubicBezTo>
                  <a:cubicBezTo>
                    <a:pt x="145418" y="306949"/>
                    <a:pt x="167789" y="297161"/>
                    <a:pt x="143321" y="311143"/>
                  </a:cubicBezTo>
                  <a:cubicBezTo>
                    <a:pt x="118853" y="325125"/>
                    <a:pt x="9796" y="360778"/>
                    <a:pt x="708" y="365672"/>
                  </a:cubicBezTo>
                  <a:cubicBezTo>
                    <a:pt x="-8380" y="370566"/>
                    <a:pt x="72713" y="354487"/>
                    <a:pt x="88792" y="340505"/>
                  </a:cubicBezTo>
                  <a:cubicBezTo>
                    <a:pt x="104871" y="326523"/>
                    <a:pt x="104871" y="314639"/>
                    <a:pt x="97181" y="281782"/>
                  </a:cubicBezTo>
                  <a:cubicBezTo>
                    <a:pt x="89491" y="248925"/>
                    <a:pt x="44750" y="157346"/>
                    <a:pt x="42653" y="143364"/>
                  </a:cubicBezTo>
                  <a:cubicBezTo>
                    <a:pt x="40556" y="129382"/>
                    <a:pt x="81103" y="216767"/>
                    <a:pt x="84598" y="197892"/>
                  </a:cubicBezTo>
                  <a:cubicBezTo>
                    <a:pt x="88093" y="179017"/>
                    <a:pt x="41254" y="11237"/>
                    <a:pt x="46847" y="7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08F73489-EC53-CB09-3288-D3507B515991}"/>
                </a:ext>
              </a:extLst>
            </p:cNvPr>
            <p:cNvSpPr/>
            <p:nvPr/>
          </p:nvSpPr>
          <p:spPr>
            <a:xfrm>
              <a:off x="4159574" y="4726880"/>
              <a:ext cx="767235" cy="2346753"/>
            </a:xfrm>
            <a:custGeom>
              <a:avLst/>
              <a:gdLst>
                <a:gd name="connsiteX0" fmla="*/ 13033 w 767235"/>
                <a:gd name="connsiteY0" fmla="*/ 34306 h 2346753"/>
                <a:gd name="connsiteX1" fmla="*/ 748757 w 767235"/>
                <a:gd name="connsiteY1" fmla="*/ 1358610 h 2346753"/>
                <a:gd name="connsiteX2" fmla="*/ 559571 w 767235"/>
                <a:gd name="connsiteY2" fmla="*/ 1221975 h 2346753"/>
                <a:gd name="connsiteX3" fmla="*/ 717226 w 767235"/>
                <a:gd name="connsiteY3" fmla="*/ 1694941 h 2346753"/>
                <a:gd name="connsiteX4" fmla="*/ 622633 w 767235"/>
                <a:gd name="connsiteY4" fmla="*/ 2346582 h 2346753"/>
                <a:gd name="connsiteX5" fmla="*/ 706716 w 767235"/>
                <a:gd name="connsiteY5" fmla="*/ 1631879 h 2346753"/>
                <a:gd name="connsiteX6" fmla="*/ 654164 w 767235"/>
                <a:gd name="connsiteY6" fmla="*/ 1295548 h 2346753"/>
                <a:gd name="connsiteX7" fmla="*/ 139157 w 767235"/>
                <a:gd name="connsiteY7" fmla="*/ 549313 h 2346753"/>
                <a:gd name="connsiteX8" fmla="*/ 391405 w 767235"/>
                <a:gd name="connsiteY8" fmla="*/ 917175 h 2346753"/>
                <a:gd name="connsiteX9" fmla="*/ 391405 w 767235"/>
                <a:gd name="connsiteY9" fmla="*/ 685948 h 2346753"/>
                <a:gd name="connsiteX10" fmla="*/ 286302 w 767235"/>
                <a:gd name="connsiteY10" fmla="*/ 412679 h 2346753"/>
                <a:gd name="connsiteX11" fmla="*/ 13033 w 767235"/>
                <a:gd name="connsiteY11" fmla="*/ 34306 h 234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235" h="2346753">
                  <a:moveTo>
                    <a:pt x="13033" y="34306"/>
                  </a:moveTo>
                  <a:cubicBezTo>
                    <a:pt x="90109" y="191961"/>
                    <a:pt x="657667" y="1160665"/>
                    <a:pt x="748757" y="1358610"/>
                  </a:cubicBezTo>
                  <a:cubicBezTo>
                    <a:pt x="839847" y="1556555"/>
                    <a:pt x="564826" y="1165920"/>
                    <a:pt x="559571" y="1221975"/>
                  </a:cubicBezTo>
                  <a:cubicBezTo>
                    <a:pt x="554316" y="1278030"/>
                    <a:pt x="706716" y="1507507"/>
                    <a:pt x="717226" y="1694941"/>
                  </a:cubicBezTo>
                  <a:cubicBezTo>
                    <a:pt x="727736" y="1882375"/>
                    <a:pt x="624385" y="2357092"/>
                    <a:pt x="622633" y="2346582"/>
                  </a:cubicBezTo>
                  <a:cubicBezTo>
                    <a:pt x="620881" y="2336072"/>
                    <a:pt x="701461" y="1807051"/>
                    <a:pt x="706716" y="1631879"/>
                  </a:cubicBezTo>
                  <a:cubicBezTo>
                    <a:pt x="711971" y="1456707"/>
                    <a:pt x="748757" y="1475976"/>
                    <a:pt x="654164" y="1295548"/>
                  </a:cubicBezTo>
                  <a:cubicBezTo>
                    <a:pt x="559571" y="1115120"/>
                    <a:pt x="182950" y="612375"/>
                    <a:pt x="139157" y="549313"/>
                  </a:cubicBezTo>
                  <a:cubicBezTo>
                    <a:pt x="95364" y="486251"/>
                    <a:pt x="349364" y="894403"/>
                    <a:pt x="391405" y="917175"/>
                  </a:cubicBezTo>
                  <a:cubicBezTo>
                    <a:pt x="433446" y="939947"/>
                    <a:pt x="408922" y="770031"/>
                    <a:pt x="391405" y="685948"/>
                  </a:cubicBezTo>
                  <a:cubicBezTo>
                    <a:pt x="373888" y="601865"/>
                    <a:pt x="349364" y="517782"/>
                    <a:pt x="286302" y="412679"/>
                  </a:cubicBezTo>
                  <a:cubicBezTo>
                    <a:pt x="223240" y="307576"/>
                    <a:pt x="-64043" y="-123349"/>
                    <a:pt x="13033" y="34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53BE7980-A760-29CC-C8A8-36A8D7B14195}"/>
                </a:ext>
              </a:extLst>
            </p:cNvPr>
            <p:cNvSpPr/>
            <p:nvPr/>
          </p:nvSpPr>
          <p:spPr>
            <a:xfrm>
              <a:off x="3268464" y="4289109"/>
              <a:ext cx="469644" cy="2734418"/>
            </a:xfrm>
            <a:custGeom>
              <a:avLst/>
              <a:gdLst>
                <a:gd name="connsiteX0" fmla="*/ 462708 w 469644"/>
                <a:gd name="connsiteY0" fmla="*/ 83194 h 2734418"/>
                <a:gd name="connsiteX1" fmla="*/ 136888 w 469644"/>
                <a:gd name="connsiteY1" fmla="*/ 1659746 h 2734418"/>
                <a:gd name="connsiteX2" fmla="*/ 84336 w 469644"/>
                <a:gd name="connsiteY2" fmla="*/ 2111691 h 2734418"/>
                <a:gd name="connsiteX3" fmla="*/ 42295 w 469644"/>
                <a:gd name="connsiteY3" fmla="*/ 1890974 h 2734418"/>
                <a:gd name="connsiteX4" fmla="*/ 253 w 469644"/>
                <a:gd name="connsiteY4" fmla="*/ 2731801 h 2734418"/>
                <a:gd name="connsiteX5" fmla="*/ 31784 w 469644"/>
                <a:gd name="connsiteY5" fmla="*/ 2101181 h 2734418"/>
                <a:gd name="connsiteX6" fmla="*/ 157908 w 469644"/>
                <a:gd name="connsiteY6" fmla="*/ 671774 h 2734418"/>
                <a:gd name="connsiteX7" fmla="*/ 210460 w 469644"/>
                <a:gd name="connsiteY7" fmla="*/ 1449539 h 2734418"/>
                <a:gd name="connsiteX8" fmla="*/ 347095 w 469644"/>
                <a:gd name="connsiteY8" fmla="*/ 345953 h 2734418"/>
                <a:gd name="connsiteX9" fmla="*/ 462708 w 469644"/>
                <a:gd name="connsiteY9" fmla="*/ 83194 h 273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9644" h="2734418">
                  <a:moveTo>
                    <a:pt x="462708" y="83194"/>
                  </a:moveTo>
                  <a:cubicBezTo>
                    <a:pt x="427673" y="302160"/>
                    <a:pt x="199950" y="1321663"/>
                    <a:pt x="136888" y="1659746"/>
                  </a:cubicBezTo>
                  <a:cubicBezTo>
                    <a:pt x="73826" y="1997829"/>
                    <a:pt x="100101" y="2073153"/>
                    <a:pt x="84336" y="2111691"/>
                  </a:cubicBezTo>
                  <a:cubicBezTo>
                    <a:pt x="68570" y="2150229"/>
                    <a:pt x="56309" y="1787622"/>
                    <a:pt x="42295" y="1890974"/>
                  </a:cubicBezTo>
                  <a:cubicBezTo>
                    <a:pt x="28281" y="1994326"/>
                    <a:pt x="253" y="2731801"/>
                    <a:pt x="253" y="2731801"/>
                  </a:cubicBezTo>
                  <a:cubicBezTo>
                    <a:pt x="-1499" y="2766835"/>
                    <a:pt x="5508" y="2444519"/>
                    <a:pt x="31784" y="2101181"/>
                  </a:cubicBezTo>
                  <a:cubicBezTo>
                    <a:pt x="58060" y="1757843"/>
                    <a:pt x="128129" y="780381"/>
                    <a:pt x="157908" y="671774"/>
                  </a:cubicBezTo>
                  <a:cubicBezTo>
                    <a:pt x="187687" y="563167"/>
                    <a:pt x="178929" y="1503842"/>
                    <a:pt x="210460" y="1449539"/>
                  </a:cubicBezTo>
                  <a:cubicBezTo>
                    <a:pt x="241991" y="1395236"/>
                    <a:pt x="303302" y="570174"/>
                    <a:pt x="347095" y="345953"/>
                  </a:cubicBezTo>
                  <a:cubicBezTo>
                    <a:pt x="390888" y="121732"/>
                    <a:pt x="497743" y="-135772"/>
                    <a:pt x="462708" y="83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7D50028E-4A81-8D11-7633-101C098476B3}"/>
                </a:ext>
              </a:extLst>
            </p:cNvPr>
            <p:cNvSpPr/>
            <p:nvPr/>
          </p:nvSpPr>
          <p:spPr>
            <a:xfrm>
              <a:off x="3235762" y="6471315"/>
              <a:ext cx="1157313" cy="864911"/>
            </a:xfrm>
            <a:custGeom>
              <a:avLst/>
              <a:gdLst>
                <a:gd name="connsiteX0" fmla="*/ 1147052 w 1157313"/>
                <a:gd name="connsiteY0" fmla="*/ 570616 h 864911"/>
                <a:gd name="connsiteX1" fmla="*/ 106528 w 1157313"/>
                <a:gd name="connsiteY1" fmla="*/ 13568 h 864911"/>
                <a:gd name="connsiteX2" fmla="*/ 621535 w 1157313"/>
                <a:gd name="connsiteY2" fmla="*/ 192244 h 864911"/>
                <a:gd name="connsiteX3" fmla="*/ 758169 w 1157313"/>
                <a:gd name="connsiteY3" fmla="*/ 423471 h 864911"/>
                <a:gd name="connsiteX4" fmla="*/ 1424 w 1157313"/>
                <a:gd name="connsiteY4" fmla="*/ 286837 h 864911"/>
                <a:gd name="connsiteX5" fmla="*/ 558472 w 1157313"/>
                <a:gd name="connsiteY5" fmla="*/ 370919 h 864911"/>
                <a:gd name="connsiteX6" fmla="*/ 180100 w 1157313"/>
                <a:gd name="connsiteY6" fmla="*/ 864906 h 864911"/>
                <a:gd name="connsiteX7" fmla="*/ 611024 w 1157313"/>
                <a:gd name="connsiteY7" fmla="*/ 381430 h 864911"/>
                <a:gd name="connsiteX8" fmla="*/ 1147052 w 1157313"/>
                <a:gd name="connsiteY8" fmla="*/ 570616 h 86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313" h="864911">
                  <a:moveTo>
                    <a:pt x="1147052" y="570616"/>
                  </a:moveTo>
                  <a:cubicBezTo>
                    <a:pt x="1062969" y="509306"/>
                    <a:pt x="194114" y="76630"/>
                    <a:pt x="106528" y="13568"/>
                  </a:cubicBezTo>
                  <a:cubicBezTo>
                    <a:pt x="18942" y="-49494"/>
                    <a:pt x="512928" y="123927"/>
                    <a:pt x="621535" y="192244"/>
                  </a:cubicBezTo>
                  <a:cubicBezTo>
                    <a:pt x="730142" y="260561"/>
                    <a:pt x="861521" y="407706"/>
                    <a:pt x="758169" y="423471"/>
                  </a:cubicBezTo>
                  <a:cubicBezTo>
                    <a:pt x="654817" y="439236"/>
                    <a:pt x="34707" y="295596"/>
                    <a:pt x="1424" y="286837"/>
                  </a:cubicBezTo>
                  <a:cubicBezTo>
                    <a:pt x="-31859" y="278078"/>
                    <a:pt x="528693" y="274574"/>
                    <a:pt x="558472" y="370919"/>
                  </a:cubicBezTo>
                  <a:cubicBezTo>
                    <a:pt x="588251" y="467264"/>
                    <a:pt x="171341" y="863154"/>
                    <a:pt x="180100" y="864906"/>
                  </a:cubicBezTo>
                  <a:cubicBezTo>
                    <a:pt x="188859" y="866658"/>
                    <a:pt x="446362" y="430478"/>
                    <a:pt x="611024" y="381430"/>
                  </a:cubicBezTo>
                  <a:cubicBezTo>
                    <a:pt x="775686" y="332382"/>
                    <a:pt x="1231135" y="631926"/>
                    <a:pt x="1147052" y="570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7AC5947C-A533-7BBC-71B1-EEA07CEE307B}"/>
                </a:ext>
              </a:extLst>
            </p:cNvPr>
            <p:cNvSpPr/>
            <p:nvPr/>
          </p:nvSpPr>
          <p:spPr>
            <a:xfrm>
              <a:off x="5024370" y="1113064"/>
              <a:ext cx="592878" cy="645031"/>
            </a:xfrm>
            <a:custGeom>
              <a:avLst/>
              <a:gdLst>
                <a:gd name="connsiteX0" fmla="*/ 636 w 592878"/>
                <a:gd name="connsiteY0" fmla="*/ 6866 h 645031"/>
                <a:gd name="connsiteX1" fmla="*/ 143248 w 592878"/>
                <a:gd name="connsiteY1" fmla="*/ 224980 h 645031"/>
                <a:gd name="connsiteX2" fmla="*/ 172610 w 592878"/>
                <a:gd name="connsiteY2" fmla="*/ 375982 h 645031"/>
                <a:gd name="connsiteX3" fmla="*/ 277472 w 592878"/>
                <a:gd name="connsiteY3" fmla="*/ 409538 h 645031"/>
                <a:gd name="connsiteX4" fmla="*/ 235527 w 592878"/>
                <a:gd name="connsiteY4" fmla="*/ 350815 h 645031"/>
                <a:gd name="connsiteX5" fmla="*/ 587865 w 592878"/>
                <a:gd name="connsiteY5" fmla="*/ 640235 h 645031"/>
                <a:gd name="connsiteX6" fmla="*/ 428474 w 592878"/>
                <a:gd name="connsiteY6" fmla="*/ 518595 h 645031"/>
                <a:gd name="connsiteX7" fmla="*/ 222944 w 592878"/>
                <a:gd name="connsiteY7" fmla="*/ 350815 h 645031"/>
                <a:gd name="connsiteX8" fmla="*/ 227138 w 592878"/>
                <a:gd name="connsiteY8" fmla="*/ 229175 h 645031"/>
                <a:gd name="connsiteX9" fmla="*/ 176804 w 592878"/>
                <a:gd name="connsiteY9" fmla="*/ 124312 h 645031"/>
                <a:gd name="connsiteX10" fmla="*/ 214555 w 592878"/>
                <a:gd name="connsiteY10" fmla="*/ 367593 h 645031"/>
                <a:gd name="connsiteX11" fmla="*/ 160026 w 592878"/>
                <a:gd name="connsiteY11" fmla="*/ 308870 h 645031"/>
                <a:gd name="connsiteX12" fmla="*/ 92914 w 592878"/>
                <a:gd name="connsiteY12" fmla="*/ 73978 h 645031"/>
                <a:gd name="connsiteX13" fmla="*/ 636 w 592878"/>
                <a:gd name="connsiteY13" fmla="*/ 6866 h 6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878" h="645031">
                  <a:moveTo>
                    <a:pt x="636" y="6866"/>
                  </a:moveTo>
                  <a:cubicBezTo>
                    <a:pt x="9025" y="32033"/>
                    <a:pt x="114586" y="163461"/>
                    <a:pt x="143248" y="224980"/>
                  </a:cubicBezTo>
                  <a:cubicBezTo>
                    <a:pt x="171910" y="286499"/>
                    <a:pt x="150239" y="345222"/>
                    <a:pt x="172610" y="375982"/>
                  </a:cubicBezTo>
                  <a:cubicBezTo>
                    <a:pt x="194981" y="406742"/>
                    <a:pt x="266986" y="413732"/>
                    <a:pt x="277472" y="409538"/>
                  </a:cubicBezTo>
                  <a:cubicBezTo>
                    <a:pt x="287958" y="405344"/>
                    <a:pt x="183795" y="312366"/>
                    <a:pt x="235527" y="350815"/>
                  </a:cubicBezTo>
                  <a:cubicBezTo>
                    <a:pt x="287259" y="389265"/>
                    <a:pt x="555707" y="612272"/>
                    <a:pt x="587865" y="640235"/>
                  </a:cubicBezTo>
                  <a:cubicBezTo>
                    <a:pt x="620023" y="668198"/>
                    <a:pt x="489294" y="566832"/>
                    <a:pt x="428474" y="518595"/>
                  </a:cubicBezTo>
                  <a:cubicBezTo>
                    <a:pt x="367654" y="470358"/>
                    <a:pt x="256500" y="399052"/>
                    <a:pt x="222944" y="350815"/>
                  </a:cubicBezTo>
                  <a:cubicBezTo>
                    <a:pt x="189388" y="302578"/>
                    <a:pt x="234828" y="266925"/>
                    <a:pt x="227138" y="229175"/>
                  </a:cubicBezTo>
                  <a:cubicBezTo>
                    <a:pt x="219448" y="191425"/>
                    <a:pt x="178901" y="101242"/>
                    <a:pt x="176804" y="124312"/>
                  </a:cubicBezTo>
                  <a:cubicBezTo>
                    <a:pt x="174707" y="147382"/>
                    <a:pt x="217351" y="336833"/>
                    <a:pt x="214555" y="367593"/>
                  </a:cubicBezTo>
                  <a:cubicBezTo>
                    <a:pt x="211759" y="398353"/>
                    <a:pt x="180300" y="357806"/>
                    <a:pt x="160026" y="308870"/>
                  </a:cubicBezTo>
                  <a:cubicBezTo>
                    <a:pt x="139753" y="259934"/>
                    <a:pt x="116683" y="117321"/>
                    <a:pt x="92914" y="73978"/>
                  </a:cubicBezTo>
                  <a:cubicBezTo>
                    <a:pt x="69145" y="30635"/>
                    <a:pt x="-7753" y="-18301"/>
                    <a:pt x="636" y="686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E6912AC6-F9EC-04A7-4BC8-B43EF2A6AB19}"/>
                </a:ext>
              </a:extLst>
            </p:cNvPr>
            <p:cNvSpPr/>
            <p:nvPr/>
          </p:nvSpPr>
          <p:spPr>
            <a:xfrm>
              <a:off x="4903470" y="2794633"/>
              <a:ext cx="857279" cy="994412"/>
            </a:xfrm>
            <a:custGeom>
              <a:avLst/>
              <a:gdLst>
                <a:gd name="connsiteX0" fmla="*/ 0 w 857279"/>
                <a:gd name="connsiteY0" fmla="*/ 994412 h 994412"/>
                <a:gd name="connsiteX1" fmla="*/ 422910 w 857279"/>
                <a:gd name="connsiteY1" fmla="*/ 782957 h 994412"/>
                <a:gd name="connsiteX2" fmla="*/ 171450 w 857279"/>
                <a:gd name="connsiteY2" fmla="*/ 908687 h 994412"/>
                <a:gd name="connsiteX3" fmla="*/ 702945 w 857279"/>
                <a:gd name="connsiteY3" fmla="*/ 634367 h 994412"/>
                <a:gd name="connsiteX4" fmla="*/ 640080 w 857279"/>
                <a:gd name="connsiteY4" fmla="*/ 645797 h 994412"/>
                <a:gd name="connsiteX5" fmla="*/ 645795 w 857279"/>
                <a:gd name="connsiteY5" fmla="*/ 537212 h 994412"/>
                <a:gd name="connsiteX6" fmla="*/ 600075 w 857279"/>
                <a:gd name="connsiteY6" fmla="*/ 382907 h 994412"/>
                <a:gd name="connsiteX7" fmla="*/ 857250 w 857279"/>
                <a:gd name="connsiteY7" fmla="*/ 2 h 994412"/>
                <a:gd name="connsiteX8" fmla="*/ 617220 w 857279"/>
                <a:gd name="connsiteY8" fmla="*/ 377192 h 994412"/>
                <a:gd name="connsiteX9" fmla="*/ 645795 w 857279"/>
                <a:gd name="connsiteY9" fmla="*/ 628652 h 994412"/>
                <a:gd name="connsiteX10" fmla="*/ 360045 w 857279"/>
                <a:gd name="connsiteY10" fmla="*/ 840107 h 994412"/>
                <a:gd name="connsiteX11" fmla="*/ 0 w 857279"/>
                <a:gd name="connsiteY11" fmla="*/ 994412 h 99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79" h="994412">
                  <a:moveTo>
                    <a:pt x="0" y="994412"/>
                  </a:moveTo>
                  <a:lnTo>
                    <a:pt x="422910" y="782957"/>
                  </a:lnTo>
                  <a:lnTo>
                    <a:pt x="171450" y="908687"/>
                  </a:lnTo>
                  <a:cubicBezTo>
                    <a:pt x="218123" y="883922"/>
                    <a:pt x="624840" y="678182"/>
                    <a:pt x="702945" y="634367"/>
                  </a:cubicBezTo>
                  <a:cubicBezTo>
                    <a:pt x="781050" y="590552"/>
                    <a:pt x="649605" y="661989"/>
                    <a:pt x="640080" y="645797"/>
                  </a:cubicBezTo>
                  <a:cubicBezTo>
                    <a:pt x="630555" y="629605"/>
                    <a:pt x="652463" y="581027"/>
                    <a:pt x="645795" y="537212"/>
                  </a:cubicBezTo>
                  <a:cubicBezTo>
                    <a:pt x="639128" y="493397"/>
                    <a:pt x="564833" y="472442"/>
                    <a:pt x="600075" y="382907"/>
                  </a:cubicBezTo>
                  <a:cubicBezTo>
                    <a:pt x="635318" y="293372"/>
                    <a:pt x="854392" y="955"/>
                    <a:pt x="857250" y="2"/>
                  </a:cubicBezTo>
                  <a:cubicBezTo>
                    <a:pt x="860108" y="-951"/>
                    <a:pt x="652462" y="272417"/>
                    <a:pt x="617220" y="377192"/>
                  </a:cubicBezTo>
                  <a:cubicBezTo>
                    <a:pt x="581978" y="481967"/>
                    <a:pt x="688657" y="551500"/>
                    <a:pt x="645795" y="628652"/>
                  </a:cubicBezTo>
                  <a:cubicBezTo>
                    <a:pt x="602933" y="705804"/>
                    <a:pt x="472440" y="774384"/>
                    <a:pt x="360045" y="840107"/>
                  </a:cubicBezTo>
                  <a:cubicBezTo>
                    <a:pt x="247650" y="905830"/>
                    <a:pt x="109537" y="964408"/>
                    <a:pt x="0" y="9944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5F600F04-1F16-A6C0-AB5D-2193CAFF7AEC}"/>
                </a:ext>
              </a:extLst>
            </p:cNvPr>
            <p:cNvSpPr/>
            <p:nvPr/>
          </p:nvSpPr>
          <p:spPr>
            <a:xfrm>
              <a:off x="5610141" y="1849751"/>
              <a:ext cx="194007" cy="1214064"/>
            </a:xfrm>
            <a:custGeom>
              <a:avLst/>
              <a:gdLst>
                <a:gd name="connsiteX0" fmla="*/ 70569 w 194007"/>
                <a:gd name="connsiteY0" fmla="*/ 53344 h 1214064"/>
                <a:gd name="connsiteX1" fmla="*/ 70569 w 194007"/>
                <a:gd name="connsiteY1" fmla="*/ 139069 h 1214064"/>
                <a:gd name="connsiteX2" fmla="*/ 184869 w 194007"/>
                <a:gd name="connsiteY2" fmla="*/ 756289 h 1214064"/>
                <a:gd name="connsiteX3" fmla="*/ 184869 w 194007"/>
                <a:gd name="connsiteY3" fmla="*/ 744859 h 1214064"/>
                <a:gd name="connsiteX4" fmla="*/ 167724 w 194007"/>
                <a:gd name="connsiteY4" fmla="*/ 1099189 h 1214064"/>
                <a:gd name="connsiteX5" fmla="*/ 150579 w 194007"/>
                <a:gd name="connsiteY5" fmla="*/ 927739 h 1214064"/>
                <a:gd name="connsiteX6" fmla="*/ 1989 w 194007"/>
                <a:gd name="connsiteY6" fmla="*/ 1213489 h 1214064"/>
                <a:gd name="connsiteX7" fmla="*/ 70569 w 194007"/>
                <a:gd name="connsiteY7" fmla="*/ 996319 h 1214064"/>
                <a:gd name="connsiteX8" fmla="*/ 150579 w 194007"/>
                <a:gd name="connsiteY8" fmla="*/ 813439 h 1214064"/>
                <a:gd name="connsiteX9" fmla="*/ 156294 w 194007"/>
                <a:gd name="connsiteY9" fmla="*/ 619129 h 1214064"/>
                <a:gd name="connsiteX10" fmla="*/ 156294 w 194007"/>
                <a:gd name="connsiteY10" fmla="*/ 339094 h 1214064"/>
                <a:gd name="connsiteX11" fmla="*/ 156294 w 194007"/>
                <a:gd name="connsiteY11" fmla="*/ 807724 h 1214064"/>
                <a:gd name="connsiteX12" fmla="*/ 70569 w 194007"/>
                <a:gd name="connsiteY12" fmla="*/ 53344 h 121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007" h="1214064">
                  <a:moveTo>
                    <a:pt x="70569" y="53344"/>
                  </a:moveTo>
                  <a:cubicBezTo>
                    <a:pt x="56282" y="-58098"/>
                    <a:pt x="51519" y="21912"/>
                    <a:pt x="70569" y="139069"/>
                  </a:cubicBezTo>
                  <a:cubicBezTo>
                    <a:pt x="89619" y="256226"/>
                    <a:pt x="165819" y="655324"/>
                    <a:pt x="184869" y="756289"/>
                  </a:cubicBezTo>
                  <a:cubicBezTo>
                    <a:pt x="203919" y="857254"/>
                    <a:pt x="187727" y="687709"/>
                    <a:pt x="184869" y="744859"/>
                  </a:cubicBezTo>
                  <a:cubicBezTo>
                    <a:pt x="182012" y="802009"/>
                    <a:pt x="173439" y="1068709"/>
                    <a:pt x="167724" y="1099189"/>
                  </a:cubicBezTo>
                  <a:cubicBezTo>
                    <a:pt x="162009" y="1129669"/>
                    <a:pt x="178202" y="908689"/>
                    <a:pt x="150579" y="927739"/>
                  </a:cubicBezTo>
                  <a:cubicBezTo>
                    <a:pt x="122957" y="946789"/>
                    <a:pt x="15324" y="1202059"/>
                    <a:pt x="1989" y="1213489"/>
                  </a:cubicBezTo>
                  <a:cubicBezTo>
                    <a:pt x="-11346" y="1224919"/>
                    <a:pt x="45804" y="1062994"/>
                    <a:pt x="70569" y="996319"/>
                  </a:cubicBezTo>
                  <a:cubicBezTo>
                    <a:pt x="95334" y="929644"/>
                    <a:pt x="136292" y="876304"/>
                    <a:pt x="150579" y="813439"/>
                  </a:cubicBezTo>
                  <a:cubicBezTo>
                    <a:pt x="164866" y="750574"/>
                    <a:pt x="155342" y="698186"/>
                    <a:pt x="156294" y="619129"/>
                  </a:cubicBezTo>
                  <a:cubicBezTo>
                    <a:pt x="157246" y="540072"/>
                    <a:pt x="156294" y="339094"/>
                    <a:pt x="156294" y="339094"/>
                  </a:cubicBezTo>
                  <a:cubicBezTo>
                    <a:pt x="156294" y="370526"/>
                    <a:pt x="171534" y="853444"/>
                    <a:pt x="156294" y="807724"/>
                  </a:cubicBezTo>
                  <a:cubicBezTo>
                    <a:pt x="141054" y="762004"/>
                    <a:pt x="84856" y="164786"/>
                    <a:pt x="70569" y="533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846B6B5A-DDBB-3C52-AE2D-F39B0DA4E605}"/>
                </a:ext>
              </a:extLst>
            </p:cNvPr>
            <p:cNvSpPr/>
            <p:nvPr/>
          </p:nvSpPr>
          <p:spPr>
            <a:xfrm>
              <a:off x="4840238" y="3097355"/>
              <a:ext cx="385135" cy="343081"/>
            </a:xfrm>
            <a:custGeom>
              <a:avLst/>
              <a:gdLst>
                <a:gd name="connsiteX0" fmla="*/ 367 w 385135"/>
                <a:gd name="connsiteY0" fmla="*/ 175 h 343081"/>
                <a:gd name="connsiteX1" fmla="*/ 240397 w 385135"/>
                <a:gd name="connsiteY1" fmla="*/ 114475 h 343081"/>
                <a:gd name="connsiteX2" fmla="*/ 194677 w 385135"/>
                <a:gd name="connsiteY2" fmla="*/ 63040 h 343081"/>
                <a:gd name="connsiteX3" fmla="*/ 303262 w 385135"/>
                <a:gd name="connsiteY3" fmla="*/ 177340 h 343081"/>
                <a:gd name="connsiteX4" fmla="*/ 291832 w 385135"/>
                <a:gd name="connsiteY4" fmla="*/ 274495 h 343081"/>
                <a:gd name="connsiteX5" fmla="*/ 383272 w 385135"/>
                <a:gd name="connsiteY5" fmla="*/ 228775 h 343081"/>
                <a:gd name="connsiteX6" fmla="*/ 194677 w 385135"/>
                <a:gd name="connsiteY6" fmla="*/ 343075 h 343081"/>
                <a:gd name="connsiteX7" fmla="*/ 337552 w 385135"/>
                <a:gd name="connsiteY7" fmla="*/ 223060 h 343081"/>
                <a:gd name="connsiteX8" fmla="*/ 188962 w 385135"/>
                <a:gd name="connsiteY8" fmla="*/ 91615 h 343081"/>
                <a:gd name="connsiteX9" fmla="*/ 367 w 385135"/>
                <a:gd name="connsiteY9" fmla="*/ 175 h 34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135" h="343081">
                  <a:moveTo>
                    <a:pt x="367" y="175"/>
                  </a:moveTo>
                  <a:cubicBezTo>
                    <a:pt x="8940" y="3985"/>
                    <a:pt x="208012" y="103998"/>
                    <a:pt x="240397" y="114475"/>
                  </a:cubicBezTo>
                  <a:cubicBezTo>
                    <a:pt x="272782" y="124952"/>
                    <a:pt x="184200" y="52563"/>
                    <a:pt x="194677" y="63040"/>
                  </a:cubicBezTo>
                  <a:cubicBezTo>
                    <a:pt x="205154" y="73517"/>
                    <a:pt x="287070" y="142098"/>
                    <a:pt x="303262" y="177340"/>
                  </a:cubicBezTo>
                  <a:cubicBezTo>
                    <a:pt x="319454" y="212582"/>
                    <a:pt x="278497" y="265923"/>
                    <a:pt x="291832" y="274495"/>
                  </a:cubicBezTo>
                  <a:cubicBezTo>
                    <a:pt x="305167" y="283067"/>
                    <a:pt x="399464" y="217345"/>
                    <a:pt x="383272" y="228775"/>
                  </a:cubicBezTo>
                  <a:cubicBezTo>
                    <a:pt x="367080" y="240205"/>
                    <a:pt x="202297" y="344027"/>
                    <a:pt x="194677" y="343075"/>
                  </a:cubicBezTo>
                  <a:cubicBezTo>
                    <a:pt x="187057" y="342123"/>
                    <a:pt x="338504" y="264970"/>
                    <a:pt x="337552" y="223060"/>
                  </a:cubicBezTo>
                  <a:cubicBezTo>
                    <a:pt x="336600" y="181150"/>
                    <a:pt x="242302" y="127810"/>
                    <a:pt x="188962" y="91615"/>
                  </a:cubicBezTo>
                  <a:cubicBezTo>
                    <a:pt x="135622" y="55420"/>
                    <a:pt x="-8206" y="-3635"/>
                    <a:pt x="367" y="17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5836FE08-FF2E-E807-DC9A-DDCC454CEAC8}"/>
                </a:ext>
              </a:extLst>
            </p:cNvPr>
            <p:cNvSpPr/>
            <p:nvPr/>
          </p:nvSpPr>
          <p:spPr>
            <a:xfrm>
              <a:off x="4255248" y="3091811"/>
              <a:ext cx="213887" cy="421348"/>
            </a:xfrm>
            <a:custGeom>
              <a:avLst/>
              <a:gdLst>
                <a:gd name="connsiteX0" fmla="*/ 213882 w 213887"/>
                <a:gd name="connsiteY0" fmla="*/ 4 h 421348"/>
                <a:gd name="connsiteX1" fmla="*/ 59577 w 213887"/>
                <a:gd name="connsiteY1" fmla="*/ 188599 h 421348"/>
                <a:gd name="connsiteX2" fmla="*/ 76722 w 213887"/>
                <a:gd name="connsiteY2" fmla="*/ 257179 h 421348"/>
                <a:gd name="connsiteX3" fmla="*/ 2427 w 213887"/>
                <a:gd name="connsiteY3" fmla="*/ 417199 h 421348"/>
                <a:gd name="connsiteX4" fmla="*/ 36717 w 213887"/>
                <a:gd name="connsiteY4" fmla="*/ 354334 h 421348"/>
                <a:gd name="connsiteX5" fmla="*/ 213882 w 213887"/>
                <a:gd name="connsiteY5" fmla="*/ 142879 h 421348"/>
                <a:gd name="connsiteX6" fmla="*/ 42432 w 213887"/>
                <a:gd name="connsiteY6" fmla="*/ 274324 h 421348"/>
                <a:gd name="connsiteX7" fmla="*/ 76722 w 213887"/>
                <a:gd name="connsiteY7" fmla="*/ 182884 h 421348"/>
                <a:gd name="connsiteX8" fmla="*/ 65292 w 213887"/>
                <a:gd name="connsiteY8" fmla="*/ 182884 h 421348"/>
                <a:gd name="connsiteX9" fmla="*/ 213882 w 213887"/>
                <a:gd name="connsiteY9" fmla="*/ 4 h 42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887" h="421348">
                  <a:moveTo>
                    <a:pt x="213882" y="4"/>
                  </a:moveTo>
                  <a:cubicBezTo>
                    <a:pt x="212930" y="956"/>
                    <a:pt x="82437" y="145736"/>
                    <a:pt x="59577" y="188599"/>
                  </a:cubicBezTo>
                  <a:cubicBezTo>
                    <a:pt x="36717" y="231462"/>
                    <a:pt x="86247" y="219079"/>
                    <a:pt x="76722" y="257179"/>
                  </a:cubicBezTo>
                  <a:cubicBezTo>
                    <a:pt x="67197" y="295279"/>
                    <a:pt x="9094" y="401007"/>
                    <a:pt x="2427" y="417199"/>
                  </a:cubicBezTo>
                  <a:cubicBezTo>
                    <a:pt x="-4241" y="433392"/>
                    <a:pt x="1475" y="400054"/>
                    <a:pt x="36717" y="354334"/>
                  </a:cubicBezTo>
                  <a:cubicBezTo>
                    <a:pt x="71959" y="308614"/>
                    <a:pt x="212930" y="156214"/>
                    <a:pt x="213882" y="142879"/>
                  </a:cubicBezTo>
                  <a:cubicBezTo>
                    <a:pt x="214834" y="129544"/>
                    <a:pt x="65292" y="267657"/>
                    <a:pt x="42432" y="274324"/>
                  </a:cubicBezTo>
                  <a:cubicBezTo>
                    <a:pt x="19572" y="280992"/>
                    <a:pt x="72912" y="198124"/>
                    <a:pt x="76722" y="182884"/>
                  </a:cubicBezTo>
                  <a:cubicBezTo>
                    <a:pt x="80532" y="167644"/>
                    <a:pt x="43385" y="209554"/>
                    <a:pt x="65292" y="182884"/>
                  </a:cubicBezTo>
                  <a:cubicBezTo>
                    <a:pt x="87199" y="156214"/>
                    <a:pt x="214834" y="-948"/>
                    <a:pt x="213882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5F7559A3-46A8-8194-B974-00248F4E08A1}"/>
                </a:ext>
              </a:extLst>
            </p:cNvPr>
            <p:cNvSpPr/>
            <p:nvPr/>
          </p:nvSpPr>
          <p:spPr>
            <a:xfrm>
              <a:off x="4426276" y="3422955"/>
              <a:ext cx="740230" cy="287861"/>
            </a:xfrm>
            <a:custGeom>
              <a:avLst/>
              <a:gdLst>
                <a:gd name="connsiteX0" fmla="*/ 8564 w 740230"/>
                <a:gd name="connsiteY0" fmla="*/ 91770 h 287861"/>
                <a:gd name="connsiteX1" fmla="*/ 374324 w 740230"/>
                <a:gd name="connsiteY1" fmla="*/ 183210 h 287861"/>
                <a:gd name="connsiteX2" fmla="*/ 248594 w 740230"/>
                <a:gd name="connsiteY2" fmla="*/ 171780 h 287861"/>
                <a:gd name="connsiteX3" fmla="*/ 477194 w 740230"/>
                <a:gd name="connsiteY3" fmla="*/ 91770 h 287861"/>
                <a:gd name="connsiteX4" fmla="*/ 380039 w 740230"/>
                <a:gd name="connsiteY4" fmla="*/ 154635 h 287861"/>
                <a:gd name="connsiteX5" fmla="*/ 734369 w 740230"/>
                <a:gd name="connsiteY5" fmla="*/ 330 h 287861"/>
                <a:gd name="connsiteX6" fmla="*/ 442904 w 740230"/>
                <a:gd name="connsiteY6" fmla="*/ 114630 h 287861"/>
                <a:gd name="connsiteX7" fmla="*/ 740084 w 740230"/>
                <a:gd name="connsiteY7" fmla="*/ 148920 h 287861"/>
                <a:gd name="connsiteX8" fmla="*/ 477194 w 740230"/>
                <a:gd name="connsiteY8" fmla="*/ 166065 h 287861"/>
                <a:gd name="connsiteX9" fmla="*/ 105719 w 740230"/>
                <a:gd name="connsiteY9" fmla="*/ 286080 h 287861"/>
                <a:gd name="connsiteX10" fmla="*/ 208589 w 740230"/>
                <a:gd name="connsiteY10" fmla="*/ 234645 h 287861"/>
                <a:gd name="connsiteX11" fmla="*/ 122864 w 740230"/>
                <a:gd name="connsiteY11" fmla="*/ 188925 h 287861"/>
                <a:gd name="connsiteX12" fmla="*/ 8564 w 740230"/>
                <a:gd name="connsiteY12" fmla="*/ 91770 h 28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0230" h="287861">
                  <a:moveTo>
                    <a:pt x="8564" y="91770"/>
                  </a:moveTo>
                  <a:cubicBezTo>
                    <a:pt x="50474" y="90818"/>
                    <a:pt x="334319" y="169875"/>
                    <a:pt x="374324" y="183210"/>
                  </a:cubicBezTo>
                  <a:cubicBezTo>
                    <a:pt x="414329" y="196545"/>
                    <a:pt x="231449" y="187020"/>
                    <a:pt x="248594" y="171780"/>
                  </a:cubicBezTo>
                  <a:cubicBezTo>
                    <a:pt x="265739" y="156540"/>
                    <a:pt x="455287" y="94627"/>
                    <a:pt x="477194" y="91770"/>
                  </a:cubicBezTo>
                  <a:cubicBezTo>
                    <a:pt x="499101" y="88913"/>
                    <a:pt x="337177" y="169875"/>
                    <a:pt x="380039" y="154635"/>
                  </a:cubicBezTo>
                  <a:cubicBezTo>
                    <a:pt x="422901" y="139395"/>
                    <a:pt x="723892" y="6997"/>
                    <a:pt x="734369" y="330"/>
                  </a:cubicBezTo>
                  <a:cubicBezTo>
                    <a:pt x="744846" y="-6337"/>
                    <a:pt x="441951" y="89865"/>
                    <a:pt x="442904" y="114630"/>
                  </a:cubicBezTo>
                  <a:cubicBezTo>
                    <a:pt x="443857" y="139395"/>
                    <a:pt x="734369" y="140347"/>
                    <a:pt x="740084" y="148920"/>
                  </a:cubicBezTo>
                  <a:cubicBezTo>
                    <a:pt x="745799" y="157493"/>
                    <a:pt x="582921" y="143205"/>
                    <a:pt x="477194" y="166065"/>
                  </a:cubicBezTo>
                  <a:cubicBezTo>
                    <a:pt x="371467" y="188925"/>
                    <a:pt x="150486" y="274650"/>
                    <a:pt x="105719" y="286080"/>
                  </a:cubicBezTo>
                  <a:cubicBezTo>
                    <a:pt x="60952" y="297510"/>
                    <a:pt x="205732" y="250837"/>
                    <a:pt x="208589" y="234645"/>
                  </a:cubicBezTo>
                  <a:cubicBezTo>
                    <a:pt x="211446" y="218453"/>
                    <a:pt x="155249" y="213690"/>
                    <a:pt x="122864" y="188925"/>
                  </a:cubicBezTo>
                  <a:cubicBezTo>
                    <a:pt x="90479" y="164160"/>
                    <a:pt x="-33346" y="92722"/>
                    <a:pt x="8564" y="917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8522F340-42C4-F7ED-B718-696E08F55C36}"/>
                </a:ext>
              </a:extLst>
            </p:cNvPr>
            <p:cNvSpPr/>
            <p:nvPr/>
          </p:nvSpPr>
          <p:spPr>
            <a:xfrm>
              <a:off x="5194935" y="3154680"/>
              <a:ext cx="131478" cy="252376"/>
            </a:xfrm>
            <a:custGeom>
              <a:avLst/>
              <a:gdLst>
                <a:gd name="connsiteX0" fmla="*/ 0 w 131478"/>
                <a:gd name="connsiteY0" fmla="*/ 0 h 252376"/>
                <a:gd name="connsiteX1" fmla="*/ 114300 w 131478"/>
                <a:gd name="connsiteY1" fmla="*/ 125730 h 252376"/>
                <a:gd name="connsiteX2" fmla="*/ 85725 w 131478"/>
                <a:gd name="connsiteY2" fmla="*/ 188595 h 252376"/>
                <a:gd name="connsiteX3" fmla="*/ 91440 w 131478"/>
                <a:gd name="connsiteY3" fmla="*/ 182880 h 252376"/>
                <a:gd name="connsiteX4" fmla="*/ 45720 w 131478"/>
                <a:gd name="connsiteY4" fmla="*/ 251460 h 252376"/>
                <a:gd name="connsiteX5" fmla="*/ 131445 w 131478"/>
                <a:gd name="connsiteY5" fmla="*/ 125730 h 252376"/>
                <a:gd name="connsiteX6" fmla="*/ 0 w 131478"/>
                <a:gd name="connsiteY6" fmla="*/ 0 h 25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78" h="252376">
                  <a:moveTo>
                    <a:pt x="0" y="0"/>
                  </a:moveTo>
                  <a:cubicBezTo>
                    <a:pt x="50006" y="47149"/>
                    <a:pt x="100013" y="94298"/>
                    <a:pt x="114300" y="125730"/>
                  </a:cubicBezTo>
                  <a:lnTo>
                    <a:pt x="85725" y="188595"/>
                  </a:lnTo>
                  <a:cubicBezTo>
                    <a:pt x="81915" y="198120"/>
                    <a:pt x="98107" y="172403"/>
                    <a:pt x="91440" y="182880"/>
                  </a:cubicBezTo>
                  <a:cubicBezTo>
                    <a:pt x="84773" y="193357"/>
                    <a:pt x="39053" y="260985"/>
                    <a:pt x="45720" y="251460"/>
                  </a:cubicBezTo>
                  <a:cubicBezTo>
                    <a:pt x="52387" y="241935"/>
                    <a:pt x="133350" y="161925"/>
                    <a:pt x="131445" y="125730"/>
                  </a:cubicBezTo>
                  <a:cubicBezTo>
                    <a:pt x="129540" y="89535"/>
                    <a:pt x="81915" y="61912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0C7A3357-6800-6C6F-DDB1-DBA03CC1AF99}"/>
                </a:ext>
              </a:extLst>
            </p:cNvPr>
            <p:cNvSpPr/>
            <p:nvPr/>
          </p:nvSpPr>
          <p:spPr>
            <a:xfrm>
              <a:off x="4412943" y="2119794"/>
              <a:ext cx="222266" cy="705568"/>
            </a:xfrm>
            <a:custGeom>
              <a:avLst/>
              <a:gdLst>
                <a:gd name="connsiteX0" fmla="*/ 221922 w 222266"/>
                <a:gd name="connsiteY0" fmla="*/ 471 h 705568"/>
                <a:gd name="connsiteX1" fmla="*/ 90477 w 222266"/>
                <a:gd name="connsiteY1" fmla="*/ 417666 h 705568"/>
                <a:gd name="connsiteX2" fmla="*/ 113337 w 222266"/>
                <a:gd name="connsiteY2" fmla="*/ 371946 h 705568"/>
                <a:gd name="connsiteX3" fmla="*/ 4752 w 222266"/>
                <a:gd name="connsiteY3" fmla="*/ 691986 h 705568"/>
                <a:gd name="connsiteX4" fmla="*/ 27612 w 222266"/>
                <a:gd name="connsiteY4" fmla="*/ 600546 h 705568"/>
                <a:gd name="connsiteX5" fmla="*/ 101907 w 222266"/>
                <a:gd name="connsiteY5" fmla="*/ 189066 h 705568"/>
                <a:gd name="connsiteX6" fmla="*/ 44757 w 222266"/>
                <a:gd name="connsiteY6" fmla="*/ 331941 h 705568"/>
                <a:gd name="connsiteX7" fmla="*/ 221922 w 222266"/>
                <a:gd name="connsiteY7" fmla="*/ 471 h 7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266" h="705568">
                  <a:moveTo>
                    <a:pt x="221922" y="471"/>
                  </a:moveTo>
                  <a:cubicBezTo>
                    <a:pt x="229542" y="14759"/>
                    <a:pt x="108574" y="355754"/>
                    <a:pt x="90477" y="417666"/>
                  </a:cubicBezTo>
                  <a:cubicBezTo>
                    <a:pt x="72379" y="479579"/>
                    <a:pt x="127625" y="326226"/>
                    <a:pt x="113337" y="371946"/>
                  </a:cubicBezTo>
                  <a:cubicBezTo>
                    <a:pt x="99049" y="417666"/>
                    <a:pt x="19039" y="653886"/>
                    <a:pt x="4752" y="691986"/>
                  </a:cubicBezTo>
                  <a:cubicBezTo>
                    <a:pt x="-9535" y="730086"/>
                    <a:pt x="11420" y="684366"/>
                    <a:pt x="27612" y="600546"/>
                  </a:cubicBezTo>
                  <a:cubicBezTo>
                    <a:pt x="43804" y="516726"/>
                    <a:pt x="99050" y="233833"/>
                    <a:pt x="101907" y="189066"/>
                  </a:cubicBezTo>
                  <a:cubicBezTo>
                    <a:pt x="104764" y="144299"/>
                    <a:pt x="28565" y="362421"/>
                    <a:pt x="44757" y="331941"/>
                  </a:cubicBezTo>
                  <a:cubicBezTo>
                    <a:pt x="60949" y="301461"/>
                    <a:pt x="214302" y="-13817"/>
                    <a:pt x="221922" y="4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EA4A218-613C-A123-B378-4795EE2F067D}"/>
                </a:ext>
              </a:extLst>
            </p:cNvPr>
            <p:cNvSpPr/>
            <p:nvPr/>
          </p:nvSpPr>
          <p:spPr>
            <a:xfrm>
              <a:off x="5286084" y="1936223"/>
              <a:ext cx="496318" cy="261583"/>
            </a:xfrm>
            <a:custGeom>
              <a:avLst/>
              <a:gdLst>
                <a:gd name="connsiteX0" fmla="*/ 291 w 496318"/>
                <a:gd name="connsiteY0" fmla="*/ 6877 h 261583"/>
                <a:gd name="connsiteX1" fmla="*/ 251751 w 496318"/>
                <a:gd name="connsiteY1" fmla="*/ 121177 h 261583"/>
                <a:gd name="connsiteX2" fmla="*/ 251751 w 496318"/>
                <a:gd name="connsiteY2" fmla="*/ 81172 h 261583"/>
                <a:gd name="connsiteX3" fmla="*/ 348906 w 496318"/>
                <a:gd name="connsiteY3" fmla="*/ 172612 h 261583"/>
                <a:gd name="connsiteX4" fmla="*/ 274611 w 496318"/>
                <a:gd name="connsiteY4" fmla="*/ 75457 h 261583"/>
                <a:gd name="connsiteX5" fmla="*/ 491781 w 496318"/>
                <a:gd name="connsiteY5" fmla="*/ 258337 h 261583"/>
                <a:gd name="connsiteX6" fmla="*/ 400341 w 496318"/>
                <a:gd name="connsiteY6" fmla="*/ 178327 h 261583"/>
                <a:gd name="connsiteX7" fmla="*/ 148881 w 496318"/>
                <a:gd name="connsiteY7" fmla="*/ 1162 h 261583"/>
                <a:gd name="connsiteX8" fmla="*/ 200316 w 496318"/>
                <a:gd name="connsiteY8" fmla="*/ 98317 h 261583"/>
                <a:gd name="connsiteX9" fmla="*/ 291 w 496318"/>
                <a:gd name="connsiteY9" fmla="*/ 6877 h 26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318" h="261583">
                  <a:moveTo>
                    <a:pt x="291" y="6877"/>
                  </a:moveTo>
                  <a:cubicBezTo>
                    <a:pt x="8864" y="10687"/>
                    <a:pt x="209841" y="108795"/>
                    <a:pt x="251751" y="121177"/>
                  </a:cubicBezTo>
                  <a:cubicBezTo>
                    <a:pt x="293661" y="133559"/>
                    <a:pt x="235559" y="72600"/>
                    <a:pt x="251751" y="81172"/>
                  </a:cubicBezTo>
                  <a:cubicBezTo>
                    <a:pt x="267944" y="89745"/>
                    <a:pt x="345096" y="173565"/>
                    <a:pt x="348906" y="172612"/>
                  </a:cubicBezTo>
                  <a:cubicBezTo>
                    <a:pt x="352716" y="171660"/>
                    <a:pt x="250799" y="61170"/>
                    <a:pt x="274611" y="75457"/>
                  </a:cubicBezTo>
                  <a:cubicBezTo>
                    <a:pt x="298423" y="89744"/>
                    <a:pt x="470826" y="241192"/>
                    <a:pt x="491781" y="258337"/>
                  </a:cubicBezTo>
                  <a:cubicBezTo>
                    <a:pt x="512736" y="275482"/>
                    <a:pt x="457491" y="221190"/>
                    <a:pt x="400341" y="178327"/>
                  </a:cubicBezTo>
                  <a:cubicBezTo>
                    <a:pt x="343191" y="135464"/>
                    <a:pt x="182218" y="14497"/>
                    <a:pt x="148881" y="1162"/>
                  </a:cubicBezTo>
                  <a:cubicBezTo>
                    <a:pt x="115544" y="-12173"/>
                    <a:pt x="226034" y="93555"/>
                    <a:pt x="200316" y="98317"/>
                  </a:cubicBezTo>
                  <a:cubicBezTo>
                    <a:pt x="174599" y="103080"/>
                    <a:pt x="-8282" y="3067"/>
                    <a:pt x="291" y="6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9F842CFF-F31F-6F77-F58E-3FE3118FB0E5}"/>
                </a:ext>
              </a:extLst>
            </p:cNvPr>
            <p:cNvSpPr/>
            <p:nvPr/>
          </p:nvSpPr>
          <p:spPr>
            <a:xfrm>
              <a:off x="4398068" y="2262472"/>
              <a:ext cx="139648" cy="457963"/>
            </a:xfrm>
            <a:custGeom>
              <a:avLst/>
              <a:gdLst>
                <a:gd name="connsiteX0" fmla="*/ 139642 w 139648"/>
                <a:gd name="connsiteY0" fmla="*/ 668 h 457963"/>
                <a:gd name="connsiteX1" fmla="*/ 8197 w 139648"/>
                <a:gd name="connsiteY1" fmla="*/ 314993 h 457963"/>
                <a:gd name="connsiteX2" fmla="*/ 13912 w 139648"/>
                <a:gd name="connsiteY2" fmla="*/ 280703 h 457963"/>
                <a:gd name="connsiteX3" fmla="*/ 13912 w 139648"/>
                <a:gd name="connsiteY3" fmla="*/ 457868 h 457963"/>
                <a:gd name="connsiteX4" fmla="*/ 19627 w 139648"/>
                <a:gd name="connsiteY4" fmla="*/ 303563 h 457963"/>
                <a:gd name="connsiteX5" fmla="*/ 42487 w 139648"/>
                <a:gd name="connsiteY5" fmla="*/ 177833 h 457963"/>
                <a:gd name="connsiteX6" fmla="*/ 2482 w 139648"/>
                <a:gd name="connsiteY6" fmla="*/ 229268 h 457963"/>
                <a:gd name="connsiteX7" fmla="*/ 139642 w 139648"/>
                <a:gd name="connsiteY7" fmla="*/ 668 h 45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48" h="457963">
                  <a:moveTo>
                    <a:pt x="139642" y="668"/>
                  </a:moveTo>
                  <a:cubicBezTo>
                    <a:pt x="140594" y="14955"/>
                    <a:pt x="29152" y="268321"/>
                    <a:pt x="8197" y="314993"/>
                  </a:cubicBezTo>
                  <a:cubicBezTo>
                    <a:pt x="-12758" y="361665"/>
                    <a:pt x="12960" y="256891"/>
                    <a:pt x="13912" y="280703"/>
                  </a:cubicBezTo>
                  <a:cubicBezTo>
                    <a:pt x="14864" y="304515"/>
                    <a:pt x="12959" y="454058"/>
                    <a:pt x="13912" y="457868"/>
                  </a:cubicBezTo>
                  <a:cubicBezTo>
                    <a:pt x="14864" y="461678"/>
                    <a:pt x="14864" y="350236"/>
                    <a:pt x="19627" y="303563"/>
                  </a:cubicBezTo>
                  <a:cubicBezTo>
                    <a:pt x="24390" y="256890"/>
                    <a:pt x="45344" y="190215"/>
                    <a:pt x="42487" y="177833"/>
                  </a:cubicBezTo>
                  <a:cubicBezTo>
                    <a:pt x="39630" y="165451"/>
                    <a:pt x="-9901" y="253081"/>
                    <a:pt x="2482" y="229268"/>
                  </a:cubicBezTo>
                  <a:cubicBezTo>
                    <a:pt x="14864" y="205456"/>
                    <a:pt x="138690" y="-13619"/>
                    <a:pt x="139642" y="66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98C5592F-9700-3C3C-B120-A0079B4C165E}"/>
                </a:ext>
              </a:extLst>
            </p:cNvPr>
            <p:cNvSpPr/>
            <p:nvPr/>
          </p:nvSpPr>
          <p:spPr>
            <a:xfrm>
              <a:off x="4798769" y="1976531"/>
              <a:ext cx="134581" cy="715832"/>
            </a:xfrm>
            <a:custGeom>
              <a:avLst/>
              <a:gdLst>
                <a:gd name="connsiteX0" fmla="*/ 7546 w 134581"/>
                <a:gd name="connsiteY0" fmla="*/ 18004 h 715832"/>
                <a:gd name="connsiteX1" fmla="*/ 93271 w 134581"/>
                <a:gd name="connsiteY1" fmla="*/ 458059 h 715832"/>
                <a:gd name="connsiteX2" fmla="*/ 53266 w 134581"/>
                <a:gd name="connsiteY2" fmla="*/ 412339 h 715832"/>
                <a:gd name="connsiteX3" fmla="*/ 53266 w 134581"/>
                <a:gd name="connsiteY3" fmla="*/ 520924 h 715832"/>
                <a:gd name="connsiteX4" fmla="*/ 133276 w 134581"/>
                <a:gd name="connsiteY4" fmla="*/ 715234 h 715832"/>
                <a:gd name="connsiteX5" fmla="*/ 98986 w 134581"/>
                <a:gd name="connsiteY5" fmla="*/ 583789 h 715832"/>
                <a:gd name="connsiteX6" fmla="*/ 47551 w 134581"/>
                <a:gd name="connsiteY6" fmla="*/ 646654 h 715832"/>
                <a:gd name="connsiteX7" fmla="*/ 58981 w 134581"/>
                <a:gd name="connsiteY7" fmla="*/ 498064 h 715832"/>
                <a:gd name="connsiteX8" fmla="*/ 81841 w 134581"/>
                <a:gd name="connsiteY8" fmla="*/ 446629 h 715832"/>
                <a:gd name="connsiteX9" fmla="*/ 47551 w 134581"/>
                <a:gd name="connsiteY9" fmla="*/ 343759 h 715832"/>
                <a:gd name="connsiteX10" fmla="*/ 30406 w 134581"/>
                <a:gd name="connsiteY10" fmla="*/ 303754 h 715832"/>
                <a:gd name="connsiteX11" fmla="*/ 36121 w 134581"/>
                <a:gd name="connsiteY11" fmla="*/ 172309 h 715832"/>
                <a:gd name="connsiteX12" fmla="*/ 7546 w 134581"/>
                <a:gd name="connsiteY12" fmla="*/ 92299 h 715832"/>
                <a:gd name="connsiteX13" fmla="*/ 7546 w 134581"/>
                <a:gd name="connsiteY13" fmla="*/ 18004 h 7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581" h="715832">
                  <a:moveTo>
                    <a:pt x="7546" y="18004"/>
                  </a:moveTo>
                  <a:cubicBezTo>
                    <a:pt x="21834" y="78964"/>
                    <a:pt x="85651" y="392337"/>
                    <a:pt x="93271" y="458059"/>
                  </a:cubicBezTo>
                  <a:cubicBezTo>
                    <a:pt x="100891" y="523782"/>
                    <a:pt x="59933" y="401862"/>
                    <a:pt x="53266" y="412339"/>
                  </a:cubicBezTo>
                  <a:cubicBezTo>
                    <a:pt x="46599" y="422816"/>
                    <a:pt x="39931" y="470442"/>
                    <a:pt x="53266" y="520924"/>
                  </a:cubicBezTo>
                  <a:cubicBezTo>
                    <a:pt x="66601" y="571406"/>
                    <a:pt x="125656" y="704757"/>
                    <a:pt x="133276" y="715234"/>
                  </a:cubicBezTo>
                  <a:cubicBezTo>
                    <a:pt x="140896" y="725712"/>
                    <a:pt x="113274" y="595219"/>
                    <a:pt x="98986" y="583789"/>
                  </a:cubicBezTo>
                  <a:cubicBezTo>
                    <a:pt x="84698" y="572359"/>
                    <a:pt x="54219" y="660942"/>
                    <a:pt x="47551" y="646654"/>
                  </a:cubicBezTo>
                  <a:cubicBezTo>
                    <a:pt x="40884" y="632367"/>
                    <a:pt x="53266" y="531401"/>
                    <a:pt x="58981" y="498064"/>
                  </a:cubicBezTo>
                  <a:cubicBezTo>
                    <a:pt x="64696" y="464727"/>
                    <a:pt x="83746" y="472346"/>
                    <a:pt x="81841" y="446629"/>
                  </a:cubicBezTo>
                  <a:cubicBezTo>
                    <a:pt x="79936" y="420912"/>
                    <a:pt x="56123" y="367571"/>
                    <a:pt x="47551" y="343759"/>
                  </a:cubicBezTo>
                  <a:cubicBezTo>
                    <a:pt x="38979" y="319947"/>
                    <a:pt x="32311" y="332329"/>
                    <a:pt x="30406" y="303754"/>
                  </a:cubicBezTo>
                  <a:cubicBezTo>
                    <a:pt x="28501" y="275179"/>
                    <a:pt x="39931" y="207551"/>
                    <a:pt x="36121" y="172309"/>
                  </a:cubicBezTo>
                  <a:cubicBezTo>
                    <a:pt x="32311" y="137067"/>
                    <a:pt x="12308" y="116111"/>
                    <a:pt x="7546" y="92299"/>
                  </a:cubicBezTo>
                  <a:cubicBezTo>
                    <a:pt x="2784" y="68487"/>
                    <a:pt x="-6742" y="-42956"/>
                    <a:pt x="7546" y="1800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F3CDFC5A-F5C3-DEE4-FC21-494A547463EF}"/>
                </a:ext>
              </a:extLst>
            </p:cNvPr>
            <p:cNvSpPr/>
            <p:nvPr/>
          </p:nvSpPr>
          <p:spPr>
            <a:xfrm>
              <a:off x="5072223" y="2362404"/>
              <a:ext cx="410286" cy="61540"/>
            </a:xfrm>
            <a:custGeom>
              <a:avLst/>
              <a:gdLst>
                <a:gd name="connsiteX0" fmla="*/ 2697 w 410286"/>
                <a:gd name="connsiteY0" fmla="*/ 3606 h 61540"/>
                <a:gd name="connsiteX1" fmla="*/ 225582 w 410286"/>
                <a:gd name="connsiteY1" fmla="*/ 37896 h 61540"/>
                <a:gd name="connsiteX2" fmla="*/ 128427 w 410286"/>
                <a:gd name="connsiteY2" fmla="*/ 60756 h 61540"/>
                <a:gd name="connsiteX3" fmla="*/ 408462 w 410286"/>
                <a:gd name="connsiteY3" fmla="*/ 9321 h 61540"/>
                <a:gd name="connsiteX4" fmla="*/ 242727 w 410286"/>
                <a:gd name="connsiteY4" fmla="*/ 26466 h 61540"/>
                <a:gd name="connsiteX5" fmla="*/ 111282 w 410286"/>
                <a:gd name="connsiteY5" fmla="*/ 3606 h 61540"/>
                <a:gd name="connsiteX6" fmla="*/ 2697 w 410286"/>
                <a:gd name="connsiteY6" fmla="*/ 3606 h 6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286" h="61540">
                  <a:moveTo>
                    <a:pt x="2697" y="3606"/>
                  </a:moveTo>
                  <a:cubicBezTo>
                    <a:pt x="21747" y="9321"/>
                    <a:pt x="204627" y="28371"/>
                    <a:pt x="225582" y="37896"/>
                  </a:cubicBezTo>
                  <a:cubicBezTo>
                    <a:pt x="246537" y="47421"/>
                    <a:pt x="97947" y="65518"/>
                    <a:pt x="128427" y="60756"/>
                  </a:cubicBezTo>
                  <a:cubicBezTo>
                    <a:pt x="158907" y="55994"/>
                    <a:pt x="389412" y="15036"/>
                    <a:pt x="408462" y="9321"/>
                  </a:cubicBezTo>
                  <a:cubicBezTo>
                    <a:pt x="427512" y="3606"/>
                    <a:pt x="292257" y="27418"/>
                    <a:pt x="242727" y="26466"/>
                  </a:cubicBezTo>
                  <a:cubicBezTo>
                    <a:pt x="193197" y="25514"/>
                    <a:pt x="152239" y="7416"/>
                    <a:pt x="111282" y="3606"/>
                  </a:cubicBezTo>
                  <a:cubicBezTo>
                    <a:pt x="70325" y="-204"/>
                    <a:pt x="-16353" y="-2109"/>
                    <a:pt x="2697" y="360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83E3D63B-A9CD-1C63-9A05-681404EED52D}"/>
                </a:ext>
              </a:extLst>
            </p:cNvPr>
            <p:cNvSpPr/>
            <p:nvPr/>
          </p:nvSpPr>
          <p:spPr>
            <a:xfrm>
              <a:off x="5041930" y="2497432"/>
              <a:ext cx="170559" cy="240490"/>
            </a:xfrm>
            <a:custGeom>
              <a:avLst/>
              <a:gdLst>
                <a:gd name="connsiteX0" fmla="*/ 170150 w 170559"/>
                <a:gd name="connsiteY0" fmla="*/ 23 h 240490"/>
                <a:gd name="connsiteX1" fmla="*/ 50135 w 170559"/>
                <a:gd name="connsiteY1" fmla="*/ 154328 h 240490"/>
                <a:gd name="connsiteX2" fmla="*/ 10130 w 170559"/>
                <a:gd name="connsiteY2" fmla="*/ 240053 h 240490"/>
                <a:gd name="connsiteX3" fmla="*/ 50135 w 170559"/>
                <a:gd name="connsiteY3" fmla="*/ 120038 h 240490"/>
                <a:gd name="connsiteX4" fmla="*/ 4415 w 170559"/>
                <a:gd name="connsiteY4" fmla="*/ 165758 h 240490"/>
                <a:gd name="connsiteX5" fmla="*/ 170150 w 170559"/>
                <a:gd name="connsiteY5" fmla="*/ 23 h 24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559" h="240490">
                  <a:moveTo>
                    <a:pt x="170150" y="23"/>
                  </a:moveTo>
                  <a:cubicBezTo>
                    <a:pt x="177770" y="-1882"/>
                    <a:pt x="76805" y="114323"/>
                    <a:pt x="50135" y="154328"/>
                  </a:cubicBezTo>
                  <a:cubicBezTo>
                    <a:pt x="23465" y="194333"/>
                    <a:pt x="10130" y="245768"/>
                    <a:pt x="10130" y="240053"/>
                  </a:cubicBezTo>
                  <a:cubicBezTo>
                    <a:pt x="10130" y="234338"/>
                    <a:pt x="51087" y="132421"/>
                    <a:pt x="50135" y="120038"/>
                  </a:cubicBezTo>
                  <a:cubicBezTo>
                    <a:pt x="49182" y="107656"/>
                    <a:pt x="-17492" y="180998"/>
                    <a:pt x="4415" y="165758"/>
                  </a:cubicBezTo>
                  <a:cubicBezTo>
                    <a:pt x="26322" y="150518"/>
                    <a:pt x="162530" y="1928"/>
                    <a:pt x="170150" y="2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4F8DD317-F6D0-8E62-6B76-33C941904A58}"/>
                </a:ext>
              </a:extLst>
            </p:cNvPr>
            <p:cNvSpPr/>
            <p:nvPr/>
          </p:nvSpPr>
          <p:spPr>
            <a:xfrm>
              <a:off x="5571968" y="1628633"/>
              <a:ext cx="280589" cy="964174"/>
            </a:xfrm>
            <a:custGeom>
              <a:avLst/>
              <a:gdLst>
                <a:gd name="connsiteX0" fmla="*/ 157 w 280589"/>
                <a:gd name="connsiteY0" fmla="*/ 142 h 964174"/>
                <a:gd name="connsiteX1" fmla="*/ 120172 w 280589"/>
                <a:gd name="connsiteY1" fmla="*/ 525922 h 964174"/>
                <a:gd name="connsiteX2" fmla="*/ 120172 w 280589"/>
                <a:gd name="connsiteY2" fmla="*/ 365902 h 964174"/>
                <a:gd name="connsiteX3" fmla="*/ 228757 w 280589"/>
                <a:gd name="connsiteY3" fmla="*/ 708802 h 964174"/>
                <a:gd name="connsiteX4" fmla="*/ 234472 w 280589"/>
                <a:gd name="connsiteY4" fmla="*/ 697372 h 964174"/>
                <a:gd name="connsiteX5" fmla="*/ 280192 w 280589"/>
                <a:gd name="connsiteY5" fmla="*/ 960262 h 964174"/>
                <a:gd name="connsiteX6" fmla="*/ 257332 w 280589"/>
                <a:gd name="connsiteY6" fmla="*/ 823102 h 964174"/>
                <a:gd name="connsiteX7" fmla="*/ 268762 w 280589"/>
                <a:gd name="connsiteY7" fmla="*/ 405907 h 964174"/>
                <a:gd name="connsiteX8" fmla="*/ 234472 w 280589"/>
                <a:gd name="connsiteY8" fmla="*/ 640222 h 964174"/>
                <a:gd name="connsiteX9" fmla="*/ 148747 w 280589"/>
                <a:gd name="connsiteY9" fmla="*/ 474487 h 964174"/>
                <a:gd name="connsiteX10" fmla="*/ 157 w 280589"/>
                <a:gd name="connsiteY10" fmla="*/ 142 h 96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589" h="964174">
                  <a:moveTo>
                    <a:pt x="157" y="142"/>
                  </a:moveTo>
                  <a:cubicBezTo>
                    <a:pt x="-4606" y="8715"/>
                    <a:pt x="100170" y="464962"/>
                    <a:pt x="120172" y="525922"/>
                  </a:cubicBezTo>
                  <a:cubicBezTo>
                    <a:pt x="140175" y="586882"/>
                    <a:pt x="102075" y="335422"/>
                    <a:pt x="120172" y="365902"/>
                  </a:cubicBezTo>
                  <a:cubicBezTo>
                    <a:pt x="138269" y="396382"/>
                    <a:pt x="209707" y="653557"/>
                    <a:pt x="228757" y="708802"/>
                  </a:cubicBezTo>
                  <a:cubicBezTo>
                    <a:pt x="247807" y="764047"/>
                    <a:pt x="225900" y="655462"/>
                    <a:pt x="234472" y="697372"/>
                  </a:cubicBezTo>
                  <a:cubicBezTo>
                    <a:pt x="243045" y="739282"/>
                    <a:pt x="276382" y="939307"/>
                    <a:pt x="280192" y="960262"/>
                  </a:cubicBezTo>
                  <a:cubicBezTo>
                    <a:pt x="284002" y="981217"/>
                    <a:pt x="259237" y="915495"/>
                    <a:pt x="257332" y="823102"/>
                  </a:cubicBezTo>
                  <a:cubicBezTo>
                    <a:pt x="255427" y="730710"/>
                    <a:pt x="272572" y="436387"/>
                    <a:pt x="268762" y="405907"/>
                  </a:cubicBezTo>
                  <a:cubicBezTo>
                    <a:pt x="264952" y="375427"/>
                    <a:pt x="254475" y="628792"/>
                    <a:pt x="234472" y="640222"/>
                  </a:cubicBezTo>
                  <a:cubicBezTo>
                    <a:pt x="214470" y="651652"/>
                    <a:pt x="185895" y="577357"/>
                    <a:pt x="148747" y="474487"/>
                  </a:cubicBezTo>
                  <a:cubicBezTo>
                    <a:pt x="111600" y="371617"/>
                    <a:pt x="4920" y="-8431"/>
                    <a:pt x="157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8B37DEB9-21FB-1CDA-059C-3C4076B510FE}"/>
                </a:ext>
              </a:extLst>
            </p:cNvPr>
            <p:cNvSpPr/>
            <p:nvPr/>
          </p:nvSpPr>
          <p:spPr>
            <a:xfrm>
              <a:off x="3793994" y="2204318"/>
              <a:ext cx="568931" cy="1791603"/>
            </a:xfrm>
            <a:custGeom>
              <a:avLst/>
              <a:gdLst>
                <a:gd name="connsiteX0" fmla="*/ 229366 w 568931"/>
                <a:gd name="connsiteY0" fmla="*/ 1672 h 1791603"/>
                <a:gd name="connsiteX1" fmla="*/ 177931 w 568931"/>
                <a:gd name="connsiteY1" fmla="*/ 898927 h 1791603"/>
                <a:gd name="connsiteX2" fmla="*/ 189361 w 568931"/>
                <a:gd name="connsiteY2" fmla="*/ 818917 h 1791603"/>
                <a:gd name="connsiteX3" fmla="*/ 275086 w 568931"/>
                <a:gd name="connsiteY3" fmla="*/ 1367557 h 1791603"/>
                <a:gd name="connsiteX4" fmla="*/ 355096 w 568931"/>
                <a:gd name="connsiteY4" fmla="*/ 1321837 h 1791603"/>
                <a:gd name="connsiteX5" fmla="*/ 566551 w 568931"/>
                <a:gd name="connsiteY5" fmla="*/ 1784752 h 1791603"/>
                <a:gd name="connsiteX6" fmla="*/ 452251 w 568931"/>
                <a:gd name="connsiteY6" fmla="*/ 1584727 h 1791603"/>
                <a:gd name="connsiteX7" fmla="*/ 200791 w 568931"/>
                <a:gd name="connsiteY7" fmla="*/ 1390417 h 1791603"/>
                <a:gd name="connsiteX8" fmla="*/ 23626 w 568931"/>
                <a:gd name="connsiteY8" fmla="*/ 738907 h 1791603"/>
                <a:gd name="connsiteX9" fmla="*/ 12196 w 568931"/>
                <a:gd name="connsiteY9" fmla="*/ 1007512 h 1791603"/>
                <a:gd name="connsiteX10" fmla="*/ 40771 w 568931"/>
                <a:gd name="connsiteY10" fmla="*/ 521737 h 1791603"/>
                <a:gd name="connsiteX11" fmla="*/ 6481 w 568931"/>
                <a:gd name="connsiteY11" fmla="*/ 670327 h 1791603"/>
                <a:gd name="connsiteX12" fmla="*/ 229366 w 568931"/>
                <a:gd name="connsiteY12" fmla="*/ 1672 h 17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931" h="1791603">
                  <a:moveTo>
                    <a:pt x="229366" y="1672"/>
                  </a:moveTo>
                  <a:cubicBezTo>
                    <a:pt x="257941" y="39772"/>
                    <a:pt x="184598" y="762720"/>
                    <a:pt x="177931" y="898927"/>
                  </a:cubicBezTo>
                  <a:cubicBezTo>
                    <a:pt x="171264" y="1035134"/>
                    <a:pt x="173169" y="740812"/>
                    <a:pt x="189361" y="818917"/>
                  </a:cubicBezTo>
                  <a:cubicBezTo>
                    <a:pt x="205553" y="897022"/>
                    <a:pt x="247464" y="1283737"/>
                    <a:pt x="275086" y="1367557"/>
                  </a:cubicBezTo>
                  <a:cubicBezTo>
                    <a:pt x="302709" y="1451377"/>
                    <a:pt x="306519" y="1252305"/>
                    <a:pt x="355096" y="1321837"/>
                  </a:cubicBezTo>
                  <a:cubicBezTo>
                    <a:pt x="403673" y="1391369"/>
                    <a:pt x="550358" y="1740937"/>
                    <a:pt x="566551" y="1784752"/>
                  </a:cubicBezTo>
                  <a:cubicBezTo>
                    <a:pt x="582744" y="1828567"/>
                    <a:pt x="513211" y="1650450"/>
                    <a:pt x="452251" y="1584727"/>
                  </a:cubicBezTo>
                  <a:cubicBezTo>
                    <a:pt x="391291" y="1519005"/>
                    <a:pt x="272229" y="1531387"/>
                    <a:pt x="200791" y="1390417"/>
                  </a:cubicBezTo>
                  <a:cubicBezTo>
                    <a:pt x="129353" y="1249447"/>
                    <a:pt x="55058" y="802724"/>
                    <a:pt x="23626" y="738907"/>
                  </a:cubicBezTo>
                  <a:cubicBezTo>
                    <a:pt x="-7806" y="675090"/>
                    <a:pt x="9339" y="1043707"/>
                    <a:pt x="12196" y="1007512"/>
                  </a:cubicBezTo>
                  <a:cubicBezTo>
                    <a:pt x="15053" y="971317"/>
                    <a:pt x="41723" y="577934"/>
                    <a:pt x="40771" y="521737"/>
                  </a:cubicBezTo>
                  <a:cubicBezTo>
                    <a:pt x="39819" y="465540"/>
                    <a:pt x="-19237" y="752242"/>
                    <a:pt x="6481" y="670327"/>
                  </a:cubicBezTo>
                  <a:cubicBezTo>
                    <a:pt x="32198" y="588412"/>
                    <a:pt x="200791" y="-36428"/>
                    <a:pt x="229366" y="167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BA2E2B32-4A24-7868-C38C-A7DB4C674D38}"/>
                </a:ext>
              </a:extLst>
            </p:cNvPr>
            <p:cNvSpPr/>
            <p:nvPr/>
          </p:nvSpPr>
          <p:spPr>
            <a:xfrm>
              <a:off x="4225866" y="582608"/>
              <a:ext cx="693255" cy="196547"/>
            </a:xfrm>
            <a:custGeom>
              <a:avLst/>
              <a:gdLst>
                <a:gd name="connsiteX0" fmla="*/ 689034 w 693255"/>
                <a:gd name="connsiteY0" fmla="*/ 183202 h 196547"/>
                <a:gd name="connsiteX1" fmla="*/ 3234 w 693255"/>
                <a:gd name="connsiteY1" fmla="*/ 177487 h 196547"/>
                <a:gd name="connsiteX2" fmla="*/ 420429 w 693255"/>
                <a:gd name="connsiteY2" fmla="*/ 126052 h 196547"/>
                <a:gd name="connsiteX3" fmla="*/ 168969 w 693255"/>
                <a:gd name="connsiteY3" fmla="*/ 40327 h 196547"/>
                <a:gd name="connsiteX4" fmla="*/ 489009 w 693255"/>
                <a:gd name="connsiteY4" fmla="*/ 46042 h 196547"/>
                <a:gd name="connsiteX5" fmla="*/ 300414 w 693255"/>
                <a:gd name="connsiteY5" fmla="*/ 6037 h 196547"/>
                <a:gd name="connsiteX6" fmla="*/ 689034 w 693255"/>
                <a:gd name="connsiteY6" fmla="*/ 183202 h 19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255" h="196547">
                  <a:moveTo>
                    <a:pt x="689034" y="183202"/>
                  </a:moveTo>
                  <a:cubicBezTo>
                    <a:pt x="639504" y="211777"/>
                    <a:pt x="48001" y="187012"/>
                    <a:pt x="3234" y="177487"/>
                  </a:cubicBezTo>
                  <a:cubicBezTo>
                    <a:pt x="-41534" y="167962"/>
                    <a:pt x="392806" y="148912"/>
                    <a:pt x="420429" y="126052"/>
                  </a:cubicBezTo>
                  <a:cubicBezTo>
                    <a:pt x="448052" y="103192"/>
                    <a:pt x="157539" y="53662"/>
                    <a:pt x="168969" y="40327"/>
                  </a:cubicBezTo>
                  <a:cubicBezTo>
                    <a:pt x="180399" y="26992"/>
                    <a:pt x="467102" y="51757"/>
                    <a:pt x="489009" y="46042"/>
                  </a:cubicBezTo>
                  <a:cubicBezTo>
                    <a:pt x="510916" y="40327"/>
                    <a:pt x="264219" y="-18728"/>
                    <a:pt x="300414" y="6037"/>
                  </a:cubicBezTo>
                  <a:cubicBezTo>
                    <a:pt x="336609" y="30802"/>
                    <a:pt x="738564" y="154627"/>
                    <a:pt x="689034" y="183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2C7397C6-EF25-423F-B952-C32F0BA53FCB}"/>
                </a:ext>
              </a:extLst>
            </p:cNvPr>
            <p:cNvSpPr/>
            <p:nvPr/>
          </p:nvSpPr>
          <p:spPr>
            <a:xfrm>
              <a:off x="4129993" y="817217"/>
              <a:ext cx="527958" cy="546429"/>
            </a:xfrm>
            <a:custGeom>
              <a:avLst/>
              <a:gdLst>
                <a:gd name="connsiteX0" fmla="*/ 527732 w 527958"/>
                <a:gd name="connsiteY0" fmla="*/ 28 h 546429"/>
                <a:gd name="connsiteX1" fmla="*/ 167687 w 527958"/>
                <a:gd name="connsiteY1" fmla="*/ 228628 h 546429"/>
                <a:gd name="connsiteX2" fmla="*/ 70532 w 527958"/>
                <a:gd name="connsiteY2" fmla="*/ 462943 h 546429"/>
                <a:gd name="connsiteX3" fmla="*/ 133397 w 527958"/>
                <a:gd name="connsiteY3" fmla="*/ 251488 h 546429"/>
                <a:gd name="connsiteX4" fmla="*/ 1952 w 527958"/>
                <a:gd name="connsiteY4" fmla="*/ 542953 h 546429"/>
                <a:gd name="connsiteX5" fmla="*/ 253412 w 527958"/>
                <a:gd name="connsiteY5" fmla="*/ 11458 h 546429"/>
                <a:gd name="connsiteX6" fmla="*/ 110537 w 527958"/>
                <a:gd name="connsiteY6" fmla="*/ 211483 h 546429"/>
                <a:gd name="connsiteX7" fmla="*/ 527732 w 527958"/>
                <a:gd name="connsiteY7" fmla="*/ 28 h 54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958" h="546429">
                  <a:moveTo>
                    <a:pt x="527732" y="28"/>
                  </a:moveTo>
                  <a:cubicBezTo>
                    <a:pt x="537257" y="2886"/>
                    <a:pt x="243887" y="151476"/>
                    <a:pt x="167687" y="228628"/>
                  </a:cubicBezTo>
                  <a:cubicBezTo>
                    <a:pt x="91487" y="305780"/>
                    <a:pt x="76247" y="459133"/>
                    <a:pt x="70532" y="462943"/>
                  </a:cubicBezTo>
                  <a:cubicBezTo>
                    <a:pt x="64817" y="466753"/>
                    <a:pt x="144827" y="238153"/>
                    <a:pt x="133397" y="251488"/>
                  </a:cubicBezTo>
                  <a:cubicBezTo>
                    <a:pt x="121967" y="264823"/>
                    <a:pt x="-18051" y="582958"/>
                    <a:pt x="1952" y="542953"/>
                  </a:cubicBezTo>
                  <a:cubicBezTo>
                    <a:pt x="21955" y="502948"/>
                    <a:pt x="235314" y="66703"/>
                    <a:pt x="253412" y="11458"/>
                  </a:cubicBezTo>
                  <a:cubicBezTo>
                    <a:pt x="271509" y="-43787"/>
                    <a:pt x="67675" y="212435"/>
                    <a:pt x="110537" y="211483"/>
                  </a:cubicBezTo>
                  <a:cubicBezTo>
                    <a:pt x="153399" y="210531"/>
                    <a:pt x="518207" y="-2830"/>
                    <a:pt x="527732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7CC5F1C0-A287-7DBC-6713-6F78760DB4C4}"/>
                </a:ext>
              </a:extLst>
            </p:cNvPr>
            <p:cNvSpPr/>
            <p:nvPr/>
          </p:nvSpPr>
          <p:spPr>
            <a:xfrm>
              <a:off x="5607184" y="1109267"/>
              <a:ext cx="434074" cy="1382476"/>
            </a:xfrm>
            <a:custGeom>
              <a:avLst/>
              <a:gdLst>
                <a:gd name="connsiteX0" fmla="*/ 27806 w 434074"/>
                <a:gd name="connsiteY0" fmla="*/ 62308 h 1382476"/>
                <a:gd name="connsiteX1" fmla="*/ 50666 w 434074"/>
                <a:gd name="connsiteY1" fmla="*/ 136603 h 1382476"/>
                <a:gd name="connsiteX2" fmla="*/ 370706 w 434074"/>
                <a:gd name="connsiteY2" fmla="*/ 1119583 h 1382476"/>
                <a:gd name="connsiteX3" fmla="*/ 370706 w 434074"/>
                <a:gd name="connsiteY3" fmla="*/ 988138 h 1382476"/>
                <a:gd name="connsiteX4" fmla="*/ 422141 w 434074"/>
                <a:gd name="connsiteY4" fmla="*/ 1382473 h 1382476"/>
                <a:gd name="connsiteX5" fmla="*/ 422141 w 434074"/>
                <a:gd name="connsiteY5" fmla="*/ 993853 h 1382476"/>
                <a:gd name="connsiteX6" fmla="*/ 290696 w 434074"/>
                <a:gd name="connsiteY6" fmla="*/ 388063 h 1382476"/>
                <a:gd name="connsiteX7" fmla="*/ 319271 w 434074"/>
                <a:gd name="connsiteY7" fmla="*/ 650953 h 1382476"/>
                <a:gd name="connsiteX8" fmla="*/ 27806 w 434074"/>
                <a:gd name="connsiteY8" fmla="*/ 62308 h 138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074" h="1382476">
                  <a:moveTo>
                    <a:pt x="27806" y="62308"/>
                  </a:moveTo>
                  <a:cubicBezTo>
                    <a:pt x="-16962" y="-23417"/>
                    <a:pt x="-6484" y="-39609"/>
                    <a:pt x="50666" y="136603"/>
                  </a:cubicBezTo>
                  <a:cubicBezTo>
                    <a:pt x="107816" y="312815"/>
                    <a:pt x="317366" y="977661"/>
                    <a:pt x="370706" y="1119583"/>
                  </a:cubicBezTo>
                  <a:cubicBezTo>
                    <a:pt x="424046" y="1261505"/>
                    <a:pt x="362134" y="944323"/>
                    <a:pt x="370706" y="988138"/>
                  </a:cubicBezTo>
                  <a:cubicBezTo>
                    <a:pt x="379278" y="1031953"/>
                    <a:pt x="413569" y="1381521"/>
                    <a:pt x="422141" y="1382473"/>
                  </a:cubicBezTo>
                  <a:cubicBezTo>
                    <a:pt x="430713" y="1383425"/>
                    <a:pt x="444049" y="1159588"/>
                    <a:pt x="422141" y="993853"/>
                  </a:cubicBezTo>
                  <a:cubicBezTo>
                    <a:pt x="400234" y="828118"/>
                    <a:pt x="307841" y="445213"/>
                    <a:pt x="290696" y="388063"/>
                  </a:cubicBezTo>
                  <a:cubicBezTo>
                    <a:pt x="273551" y="330913"/>
                    <a:pt x="364038" y="699530"/>
                    <a:pt x="319271" y="650953"/>
                  </a:cubicBezTo>
                  <a:cubicBezTo>
                    <a:pt x="274504" y="602376"/>
                    <a:pt x="72574" y="148033"/>
                    <a:pt x="27806" y="62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1CF921EE-A2C5-37D3-D028-29F73D5F8800}"/>
                </a:ext>
              </a:extLst>
            </p:cNvPr>
            <p:cNvSpPr/>
            <p:nvPr/>
          </p:nvSpPr>
          <p:spPr>
            <a:xfrm>
              <a:off x="5808018" y="2210361"/>
              <a:ext cx="319982" cy="1161523"/>
            </a:xfrm>
            <a:custGeom>
              <a:avLst/>
              <a:gdLst>
                <a:gd name="connsiteX0" fmla="*/ 261312 w 319982"/>
                <a:gd name="connsiteY0" fmla="*/ 52779 h 1161523"/>
                <a:gd name="connsiteX1" fmla="*/ 4137 w 319982"/>
                <a:gd name="connsiteY1" fmla="*/ 555699 h 1161523"/>
                <a:gd name="connsiteX2" fmla="*/ 101292 w 319982"/>
                <a:gd name="connsiteY2" fmla="*/ 532839 h 1161523"/>
                <a:gd name="connsiteX3" fmla="*/ 84147 w 319982"/>
                <a:gd name="connsiteY3" fmla="*/ 932889 h 1161523"/>
                <a:gd name="connsiteX4" fmla="*/ 72717 w 319982"/>
                <a:gd name="connsiteY4" fmla="*/ 864309 h 1161523"/>
                <a:gd name="connsiteX5" fmla="*/ 67002 w 319982"/>
                <a:gd name="connsiteY5" fmla="*/ 1018614 h 1161523"/>
                <a:gd name="connsiteX6" fmla="*/ 181302 w 319982"/>
                <a:gd name="connsiteY6" fmla="*/ 1161489 h 1161523"/>
                <a:gd name="connsiteX7" fmla="*/ 192732 w 319982"/>
                <a:gd name="connsiteY7" fmla="*/ 1030044 h 1161523"/>
                <a:gd name="connsiteX8" fmla="*/ 164157 w 319982"/>
                <a:gd name="connsiteY8" fmla="*/ 824304 h 1161523"/>
                <a:gd name="connsiteX9" fmla="*/ 227022 w 319982"/>
                <a:gd name="connsiteY9" fmla="*/ 355674 h 1161523"/>
                <a:gd name="connsiteX10" fmla="*/ 158442 w 319982"/>
                <a:gd name="connsiteY10" fmla="*/ 492834 h 1161523"/>
                <a:gd name="connsiteX11" fmla="*/ 312747 w 319982"/>
                <a:gd name="connsiteY11" fmla="*/ 64209 h 1161523"/>
                <a:gd name="connsiteX12" fmla="*/ 261312 w 319982"/>
                <a:gd name="connsiteY12" fmla="*/ 52779 h 116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82" h="1161523">
                  <a:moveTo>
                    <a:pt x="261312" y="52779"/>
                  </a:moveTo>
                  <a:cubicBezTo>
                    <a:pt x="209877" y="134694"/>
                    <a:pt x="30807" y="475689"/>
                    <a:pt x="4137" y="555699"/>
                  </a:cubicBezTo>
                  <a:cubicBezTo>
                    <a:pt x="-22533" y="635709"/>
                    <a:pt x="87957" y="469974"/>
                    <a:pt x="101292" y="532839"/>
                  </a:cubicBezTo>
                  <a:cubicBezTo>
                    <a:pt x="114627" y="595704"/>
                    <a:pt x="88909" y="877644"/>
                    <a:pt x="84147" y="932889"/>
                  </a:cubicBezTo>
                  <a:cubicBezTo>
                    <a:pt x="79384" y="988134"/>
                    <a:pt x="75575" y="850021"/>
                    <a:pt x="72717" y="864309"/>
                  </a:cubicBezTo>
                  <a:cubicBezTo>
                    <a:pt x="69859" y="878597"/>
                    <a:pt x="48905" y="969084"/>
                    <a:pt x="67002" y="1018614"/>
                  </a:cubicBezTo>
                  <a:cubicBezTo>
                    <a:pt x="85099" y="1068144"/>
                    <a:pt x="160347" y="1159584"/>
                    <a:pt x="181302" y="1161489"/>
                  </a:cubicBezTo>
                  <a:cubicBezTo>
                    <a:pt x="202257" y="1163394"/>
                    <a:pt x="195589" y="1086242"/>
                    <a:pt x="192732" y="1030044"/>
                  </a:cubicBezTo>
                  <a:cubicBezTo>
                    <a:pt x="189874" y="973847"/>
                    <a:pt x="158442" y="936699"/>
                    <a:pt x="164157" y="824304"/>
                  </a:cubicBezTo>
                  <a:cubicBezTo>
                    <a:pt x="169872" y="711909"/>
                    <a:pt x="227974" y="410919"/>
                    <a:pt x="227022" y="355674"/>
                  </a:cubicBezTo>
                  <a:cubicBezTo>
                    <a:pt x="226070" y="300429"/>
                    <a:pt x="144154" y="541412"/>
                    <a:pt x="158442" y="492834"/>
                  </a:cubicBezTo>
                  <a:cubicBezTo>
                    <a:pt x="172729" y="444257"/>
                    <a:pt x="293697" y="136599"/>
                    <a:pt x="312747" y="64209"/>
                  </a:cubicBezTo>
                  <a:cubicBezTo>
                    <a:pt x="331797" y="-8181"/>
                    <a:pt x="312747" y="-29136"/>
                    <a:pt x="261312" y="52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BC58EF5E-8CA3-2CC2-0572-393E6A5F0BC1}"/>
                </a:ext>
              </a:extLst>
            </p:cNvPr>
            <p:cNvSpPr/>
            <p:nvPr/>
          </p:nvSpPr>
          <p:spPr>
            <a:xfrm>
              <a:off x="4606290" y="677877"/>
              <a:ext cx="966716" cy="444430"/>
            </a:xfrm>
            <a:custGeom>
              <a:avLst/>
              <a:gdLst>
                <a:gd name="connsiteX0" fmla="*/ 0 w 966716"/>
                <a:gd name="connsiteY0" fmla="*/ 190803 h 444430"/>
                <a:gd name="connsiteX1" fmla="*/ 548640 w 966716"/>
                <a:gd name="connsiteY1" fmla="*/ 265098 h 444430"/>
                <a:gd name="connsiteX2" fmla="*/ 600075 w 966716"/>
                <a:gd name="connsiteY2" fmla="*/ 270813 h 444430"/>
                <a:gd name="connsiteX3" fmla="*/ 560070 w 966716"/>
                <a:gd name="connsiteY3" fmla="*/ 179373 h 444430"/>
                <a:gd name="connsiteX4" fmla="*/ 960120 w 966716"/>
                <a:gd name="connsiteY4" fmla="*/ 442263 h 444430"/>
                <a:gd name="connsiteX5" fmla="*/ 777240 w 966716"/>
                <a:gd name="connsiteY5" fmla="*/ 287958 h 444430"/>
                <a:gd name="connsiteX6" fmla="*/ 365760 w 966716"/>
                <a:gd name="connsiteY6" fmla="*/ 2208 h 444430"/>
                <a:gd name="connsiteX7" fmla="*/ 560070 w 966716"/>
                <a:gd name="connsiteY7" fmla="*/ 156513 h 444430"/>
                <a:gd name="connsiteX8" fmla="*/ 337185 w 966716"/>
                <a:gd name="connsiteY8" fmla="*/ 173658 h 444430"/>
                <a:gd name="connsiteX9" fmla="*/ 0 w 966716"/>
                <a:gd name="connsiteY9" fmla="*/ 190803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6716" h="444430">
                  <a:moveTo>
                    <a:pt x="0" y="190803"/>
                  </a:moveTo>
                  <a:lnTo>
                    <a:pt x="548640" y="265098"/>
                  </a:lnTo>
                  <a:cubicBezTo>
                    <a:pt x="648652" y="278433"/>
                    <a:pt x="598170" y="285101"/>
                    <a:pt x="600075" y="270813"/>
                  </a:cubicBezTo>
                  <a:cubicBezTo>
                    <a:pt x="601980" y="256526"/>
                    <a:pt x="500063" y="150798"/>
                    <a:pt x="560070" y="179373"/>
                  </a:cubicBezTo>
                  <a:cubicBezTo>
                    <a:pt x="620077" y="207948"/>
                    <a:pt x="923925" y="424166"/>
                    <a:pt x="960120" y="442263"/>
                  </a:cubicBezTo>
                  <a:cubicBezTo>
                    <a:pt x="996315" y="460361"/>
                    <a:pt x="876300" y="361300"/>
                    <a:pt x="777240" y="287958"/>
                  </a:cubicBezTo>
                  <a:cubicBezTo>
                    <a:pt x="678180" y="214616"/>
                    <a:pt x="401955" y="24115"/>
                    <a:pt x="365760" y="2208"/>
                  </a:cubicBezTo>
                  <a:cubicBezTo>
                    <a:pt x="329565" y="-19699"/>
                    <a:pt x="564832" y="127938"/>
                    <a:pt x="560070" y="156513"/>
                  </a:cubicBezTo>
                  <a:cubicBezTo>
                    <a:pt x="555308" y="185088"/>
                    <a:pt x="337185" y="173658"/>
                    <a:pt x="337185" y="173658"/>
                  </a:cubicBezTo>
                  <a:lnTo>
                    <a:pt x="0" y="1908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CFBFD5C1-8107-7BB7-EBE0-759F72067967}"/>
                </a:ext>
              </a:extLst>
            </p:cNvPr>
            <p:cNvSpPr/>
            <p:nvPr/>
          </p:nvSpPr>
          <p:spPr>
            <a:xfrm>
              <a:off x="4042099" y="702923"/>
              <a:ext cx="978830" cy="920713"/>
            </a:xfrm>
            <a:custGeom>
              <a:avLst/>
              <a:gdLst>
                <a:gd name="connsiteX0" fmla="*/ 947096 w 978830"/>
                <a:gd name="connsiteY0" fmla="*/ 22 h 920713"/>
                <a:gd name="connsiteX1" fmla="*/ 861371 w 978830"/>
                <a:gd name="connsiteY1" fmla="*/ 28597 h 920713"/>
                <a:gd name="connsiteX2" fmla="*/ 358451 w 978830"/>
                <a:gd name="connsiteY2" fmla="*/ 217192 h 920713"/>
                <a:gd name="connsiteX3" fmla="*/ 204146 w 978830"/>
                <a:gd name="connsiteY3" fmla="*/ 537232 h 920713"/>
                <a:gd name="connsiteX4" fmla="*/ 187001 w 978830"/>
                <a:gd name="connsiteY4" fmla="*/ 502942 h 920713"/>
                <a:gd name="connsiteX5" fmla="*/ 38411 w 978830"/>
                <a:gd name="connsiteY5" fmla="*/ 920137 h 920713"/>
                <a:gd name="connsiteX6" fmla="*/ 38411 w 978830"/>
                <a:gd name="connsiteY6" fmla="*/ 400072 h 920713"/>
                <a:gd name="connsiteX7" fmla="*/ 472751 w 978830"/>
                <a:gd name="connsiteY7" fmla="*/ 51457 h 920713"/>
                <a:gd name="connsiteX8" fmla="*/ 204146 w 978830"/>
                <a:gd name="connsiteY8" fmla="*/ 154327 h 920713"/>
                <a:gd name="connsiteX9" fmla="*/ 907091 w 978830"/>
                <a:gd name="connsiteY9" fmla="*/ 34312 h 920713"/>
                <a:gd name="connsiteX10" fmla="*/ 947096 w 978830"/>
                <a:gd name="connsiteY10" fmla="*/ 22 h 9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830" h="920713">
                  <a:moveTo>
                    <a:pt x="947096" y="22"/>
                  </a:moveTo>
                  <a:cubicBezTo>
                    <a:pt x="939476" y="-930"/>
                    <a:pt x="861371" y="28597"/>
                    <a:pt x="861371" y="28597"/>
                  </a:cubicBezTo>
                  <a:cubicBezTo>
                    <a:pt x="763263" y="64792"/>
                    <a:pt x="467988" y="132420"/>
                    <a:pt x="358451" y="217192"/>
                  </a:cubicBezTo>
                  <a:cubicBezTo>
                    <a:pt x="248914" y="301964"/>
                    <a:pt x="232721" y="489607"/>
                    <a:pt x="204146" y="537232"/>
                  </a:cubicBezTo>
                  <a:cubicBezTo>
                    <a:pt x="175571" y="584857"/>
                    <a:pt x="214623" y="439125"/>
                    <a:pt x="187001" y="502942"/>
                  </a:cubicBezTo>
                  <a:cubicBezTo>
                    <a:pt x="159378" y="566760"/>
                    <a:pt x="63176" y="937282"/>
                    <a:pt x="38411" y="920137"/>
                  </a:cubicBezTo>
                  <a:cubicBezTo>
                    <a:pt x="13646" y="902992"/>
                    <a:pt x="-33979" y="544852"/>
                    <a:pt x="38411" y="400072"/>
                  </a:cubicBezTo>
                  <a:cubicBezTo>
                    <a:pt x="110801" y="255292"/>
                    <a:pt x="445129" y="92414"/>
                    <a:pt x="472751" y="51457"/>
                  </a:cubicBezTo>
                  <a:cubicBezTo>
                    <a:pt x="500373" y="10500"/>
                    <a:pt x="131756" y="157185"/>
                    <a:pt x="204146" y="154327"/>
                  </a:cubicBezTo>
                  <a:cubicBezTo>
                    <a:pt x="276536" y="151470"/>
                    <a:pt x="779456" y="55267"/>
                    <a:pt x="907091" y="34312"/>
                  </a:cubicBezTo>
                  <a:cubicBezTo>
                    <a:pt x="1034726" y="13357"/>
                    <a:pt x="954716" y="974"/>
                    <a:pt x="94709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B4388CC3-7309-BF9C-E43D-AB705681AE1F}"/>
                </a:ext>
              </a:extLst>
            </p:cNvPr>
            <p:cNvSpPr/>
            <p:nvPr/>
          </p:nvSpPr>
          <p:spPr>
            <a:xfrm>
              <a:off x="4830524" y="2874620"/>
              <a:ext cx="514878" cy="372720"/>
            </a:xfrm>
            <a:custGeom>
              <a:avLst/>
              <a:gdLst>
                <a:gd name="connsiteX0" fmla="*/ 4366 w 514878"/>
                <a:gd name="connsiteY0" fmla="*/ 154330 h 372720"/>
                <a:gd name="connsiteX1" fmla="*/ 404416 w 514878"/>
                <a:gd name="connsiteY1" fmla="*/ 160045 h 372720"/>
                <a:gd name="connsiteX2" fmla="*/ 227251 w 514878"/>
                <a:gd name="connsiteY2" fmla="*/ 171475 h 372720"/>
                <a:gd name="connsiteX3" fmla="*/ 513001 w 514878"/>
                <a:gd name="connsiteY3" fmla="*/ 177190 h 372720"/>
                <a:gd name="connsiteX4" fmla="*/ 352981 w 514878"/>
                <a:gd name="connsiteY4" fmla="*/ 228625 h 372720"/>
                <a:gd name="connsiteX5" fmla="*/ 392986 w 514878"/>
                <a:gd name="connsiteY5" fmla="*/ 274345 h 372720"/>
                <a:gd name="connsiteX6" fmla="*/ 347266 w 514878"/>
                <a:gd name="connsiteY6" fmla="*/ 268630 h 372720"/>
                <a:gd name="connsiteX7" fmla="*/ 438706 w 514878"/>
                <a:gd name="connsiteY7" fmla="*/ 371500 h 372720"/>
                <a:gd name="connsiteX8" fmla="*/ 398701 w 514878"/>
                <a:gd name="connsiteY8" fmla="*/ 188620 h 372720"/>
                <a:gd name="connsiteX9" fmla="*/ 421561 w 514878"/>
                <a:gd name="connsiteY9" fmla="*/ 142900 h 372720"/>
                <a:gd name="connsiteX10" fmla="*/ 232966 w 514878"/>
                <a:gd name="connsiteY10" fmla="*/ 125755 h 372720"/>
                <a:gd name="connsiteX11" fmla="*/ 210106 w 514878"/>
                <a:gd name="connsiteY11" fmla="*/ 25 h 372720"/>
                <a:gd name="connsiteX12" fmla="*/ 192961 w 514878"/>
                <a:gd name="connsiteY12" fmla="*/ 137185 h 372720"/>
                <a:gd name="connsiteX13" fmla="*/ 4366 w 514878"/>
                <a:gd name="connsiteY13" fmla="*/ 154330 h 3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878" h="372720">
                  <a:moveTo>
                    <a:pt x="4366" y="154330"/>
                  </a:moveTo>
                  <a:cubicBezTo>
                    <a:pt x="39608" y="158140"/>
                    <a:pt x="367269" y="157188"/>
                    <a:pt x="404416" y="160045"/>
                  </a:cubicBezTo>
                  <a:cubicBezTo>
                    <a:pt x="441563" y="162902"/>
                    <a:pt x="209154" y="168618"/>
                    <a:pt x="227251" y="171475"/>
                  </a:cubicBezTo>
                  <a:cubicBezTo>
                    <a:pt x="245349" y="174333"/>
                    <a:pt x="492046" y="167665"/>
                    <a:pt x="513001" y="177190"/>
                  </a:cubicBezTo>
                  <a:cubicBezTo>
                    <a:pt x="533956" y="186715"/>
                    <a:pt x="372983" y="212433"/>
                    <a:pt x="352981" y="228625"/>
                  </a:cubicBezTo>
                  <a:cubicBezTo>
                    <a:pt x="332979" y="244817"/>
                    <a:pt x="393939" y="267678"/>
                    <a:pt x="392986" y="274345"/>
                  </a:cubicBezTo>
                  <a:cubicBezTo>
                    <a:pt x="392034" y="281013"/>
                    <a:pt x="339646" y="252438"/>
                    <a:pt x="347266" y="268630"/>
                  </a:cubicBezTo>
                  <a:cubicBezTo>
                    <a:pt x="354886" y="284822"/>
                    <a:pt x="430134" y="384835"/>
                    <a:pt x="438706" y="371500"/>
                  </a:cubicBezTo>
                  <a:cubicBezTo>
                    <a:pt x="447278" y="358165"/>
                    <a:pt x="401558" y="226720"/>
                    <a:pt x="398701" y="188620"/>
                  </a:cubicBezTo>
                  <a:cubicBezTo>
                    <a:pt x="395844" y="150520"/>
                    <a:pt x="449184" y="153377"/>
                    <a:pt x="421561" y="142900"/>
                  </a:cubicBezTo>
                  <a:cubicBezTo>
                    <a:pt x="393939" y="132422"/>
                    <a:pt x="268209" y="149567"/>
                    <a:pt x="232966" y="125755"/>
                  </a:cubicBezTo>
                  <a:cubicBezTo>
                    <a:pt x="197724" y="101942"/>
                    <a:pt x="216774" y="-1880"/>
                    <a:pt x="210106" y="25"/>
                  </a:cubicBezTo>
                  <a:cubicBezTo>
                    <a:pt x="203439" y="1930"/>
                    <a:pt x="228204" y="114325"/>
                    <a:pt x="192961" y="137185"/>
                  </a:cubicBezTo>
                  <a:cubicBezTo>
                    <a:pt x="157719" y="160045"/>
                    <a:pt x="-30876" y="150520"/>
                    <a:pt x="4366" y="1543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3E8BE52D-94FA-0C31-15D1-7219CAA931DF}"/>
                </a:ext>
              </a:extLst>
            </p:cNvPr>
            <p:cNvSpPr/>
            <p:nvPr/>
          </p:nvSpPr>
          <p:spPr>
            <a:xfrm>
              <a:off x="4411110" y="3011496"/>
              <a:ext cx="252761" cy="64608"/>
            </a:xfrm>
            <a:custGeom>
              <a:avLst/>
              <a:gdLst>
                <a:gd name="connsiteX0" fmla="*/ 870 w 252761"/>
                <a:gd name="connsiteY0" fmla="*/ 63174 h 64608"/>
                <a:gd name="connsiteX1" fmla="*/ 246615 w 252761"/>
                <a:gd name="connsiteY1" fmla="*/ 309 h 64608"/>
                <a:gd name="connsiteX2" fmla="*/ 166605 w 252761"/>
                <a:gd name="connsiteY2" fmla="*/ 40314 h 64608"/>
                <a:gd name="connsiteX3" fmla="*/ 870 w 252761"/>
                <a:gd name="connsiteY3" fmla="*/ 63174 h 6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761" h="64608">
                  <a:moveTo>
                    <a:pt x="870" y="63174"/>
                  </a:moveTo>
                  <a:cubicBezTo>
                    <a:pt x="14205" y="56507"/>
                    <a:pt x="218993" y="4119"/>
                    <a:pt x="246615" y="309"/>
                  </a:cubicBezTo>
                  <a:cubicBezTo>
                    <a:pt x="274237" y="-3501"/>
                    <a:pt x="201847" y="28884"/>
                    <a:pt x="166605" y="40314"/>
                  </a:cubicBezTo>
                  <a:cubicBezTo>
                    <a:pt x="131363" y="51744"/>
                    <a:pt x="-12465" y="69841"/>
                    <a:pt x="870" y="631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7B1A7B09-7A7E-DFDC-EBA3-2708E8FA1EF7}"/>
                </a:ext>
              </a:extLst>
            </p:cNvPr>
            <p:cNvSpPr/>
            <p:nvPr/>
          </p:nvSpPr>
          <p:spPr>
            <a:xfrm>
              <a:off x="4641849" y="3056674"/>
              <a:ext cx="434985" cy="127862"/>
            </a:xfrm>
            <a:custGeom>
              <a:avLst/>
              <a:gdLst>
                <a:gd name="connsiteX0" fmla="*/ 1 w 434985"/>
                <a:gd name="connsiteY0" fmla="*/ 89751 h 127862"/>
                <a:gd name="connsiteX1" fmla="*/ 180976 w 434985"/>
                <a:gd name="connsiteY1" fmla="*/ 45301 h 127862"/>
                <a:gd name="connsiteX2" fmla="*/ 165101 w 434985"/>
                <a:gd name="connsiteY2" fmla="*/ 4026 h 127862"/>
                <a:gd name="connsiteX3" fmla="*/ 241301 w 434985"/>
                <a:gd name="connsiteY3" fmla="*/ 26251 h 127862"/>
                <a:gd name="connsiteX4" fmla="*/ 231776 w 434985"/>
                <a:gd name="connsiteY4" fmla="*/ 851 h 127862"/>
                <a:gd name="connsiteX5" fmla="*/ 333376 w 434985"/>
                <a:gd name="connsiteY5" fmla="*/ 64351 h 127862"/>
                <a:gd name="connsiteX6" fmla="*/ 330201 w 434985"/>
                <a:gd name="connsiteY6" fmla="*/ 45301 h 127862"/>
                <a:gd name="connsiteX7" fmla="*/ 434976 w 434985"/>
                <a:gd name="connsiteY7" fmla="*/ 127851 h 127862"/>
                <a:gd name="connsiteX8" fmla="*/ 323851 w 434985"/>
                <a:gd name="connsiteY8" fmla="*/ 38951 h 127862"/>
                <a:gd name="connsiteX9" fmla="*/ 238126 w 434985"/>
                <a:gd name="connsiteY9" fmla="*/ 16726 h 127862"/>
                <a:gd name="connsiteX10" fmla="*/ 177801 w 434985"/>
                <a:gd name="connsiteY10" fmla="*/ 38951 h 127862"/>
                <a:gd name="connsiteX11" fmla="*/ 1 w 434985"/>
                <a:gd name="connsiteY11" fmla="*/ 89751 h 12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985" h="127862">
                  <a:moveTo>
                    <a:pt x="1" y="89751"/>
                  </a:moveTo>
                  <a:cubicBezTo>
                    <a:pt x="530" y="90809"/>
                    <a:pt x="153459" y="59588"/>
                    <a:pt x="180976" y="45301"/>
                  </a:cubicBezTo>
                  <a:cubicBezTo>
                    <a:pt x="208493" y="31013"/>
                    <a:pt x="155047" y="7201"/>
                    <a:pt x="165101" y="4026"/>
                  </a:cubicBezTo>
                  <a:cubicBezTo>
                    <a:pt x="175155" y="851"/>
                    <a:pt x="230189" y="26780"/>
                    <a:pt x="241301" y="26251"/>
                  </a:cubicBezTo>
                  <a:cubicBezTo>
                    <a:pt x="252413" y="25722"/>
                    <a:pt x="216430" y="-5499"/>
                    <a:pt x="231776" y="851"/>
                  </a:cubicBezTo>
                  <a:cubicBezTo>
                    <a:pt x="247122" y="7201"/>
                    <a:pt x="316972" y="56943"/>
                    <a:pt x="333376" y="64351"/>
                  </a:cubicBezTo>
                  <a:cubicBezTo>
                    <a:pt x="349780" y="71759"/>
                    <a:pt x="313268" y="34718"/>
                    <a:pt x="330201" y="45301"/>
                  </a:cubicBezTo>
                  <a:cubicBezTo>
                    <a:pt x="347134" y="55884"/>
                    <a:pt x="436034" y="128909"/>
                    <a:pt x="434976" y="127851"/>
                  </a:cubicBezTo>
                  <a:cubicBezTo>
                    <a:pt x="433918" y="126793"/>
                    <a:pt x="356659" y="57472"/>
                    <a:pt x="323851" y="38951"/>
                  </a:cubicBezTo>
                  <a:cubicBezTo>
                    <a:pt x="291043" y="20430"/>
                    <a:pt x="262468" y="16726"/>
                    <a:pt x="238126" y="16726"/>
                  </a:cubicBezTo>
                  <a:cubicBezTo>
                    <a:pt x="213784" y="16726"/>
                    <a:pt x="212726" y="27838"/>
                    <a:pt x="177801" y="38951"/>
                  </a:cubicBezTo>
                  <a:cubicBezTo>
                    <a:pt x="142876" y="50063"/>
                    <a:pt x="-528" y="88693"/>
                    <a:pt x="1" y="897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B929A9C9-F460-8F7A-C7C9-58E925F1494A}"/>
                </a:ext>
              </a:extLst>
            </p:cNvPr>
            <p:cNvSpPr/>
            <p:nvPr/>
          </p:nvSpPr>
          <p:spPr>
            <a:xfrm>
              <a:off x="4427711" y="3051175"/>
              <a:ext cx="201771" cy="196855"/>
            </a:xfrm>
            <a:custGeom>
              <a:avLst/>
              <a:gdLst>
                <a:gd name="connsiteX0" fmla="*/ 201439 w 201771"/>
                <a:gd name="connsiteY0" fmla="*/ 0 h 196855"/>
                <a:gd name="connsiteX1" fmla="*/ 106189 w 201771"/>
                <a:gd name="connsiteY1" fmla="*/ 98425 h 196855"/>
                <a:gd name="connsiteX2" fmla="*/ 131589 w 201771"/>
                <a:gd name="connsiteY2" fmla="*/ 95250 h 196855"/>
                <a:gd name="connsiteX3" fmla="*/ 17289 w 201771"/>
                <a:gd name="connsiteY3" fmla="*/ 139700 h 196855"/>
                <a:gd name="connsiteX4" fmla="*/ 1414 w 201771"/>
                <a:gd name="connsiteY4" fmla="*/ 196850 h 196855"/>
                <a:gd name="connsiteX5" fmla="*/ 26814 w 201771"/>
                <a:gd name="connsiteY5" fmla="*/ 142875 h 196855"/>
                <a:gd name="connsiteX6" fmla="*/ 106189 w 201771"/>
                <a:gd name="connsiteY6" fmla="*/ 82550 h 196855"/>
                <a:gd name="connsiteX7" fmla="*/ 64914 w 201771"/>
                <a:gd name="connsiteY7" fmla="*/ 98425 h 196855"/>
                <a:gd name="connsiteX8" fmla="*/ 201439 w 201771"/>
                <a:gd name="connsiteY8" fmla="*/ 0 h 19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71" h="196855">
                  <a:moveTo>
                    <a:pt x="201439" y="0"/>
                  </a:moveTo>
                  <a:cubicBezTo>
                    <a:pt x="208318" y="0"/>
                    <a:pt x="106189" y="98425"/>
                    <a:pt x="106189" y="98425"/>
                  </a:cubicBezTo>
                  <a:cubicBezTo>
                    <a:pt x="94547" y="114300"/>
                    <a:pt x="146406" y="88371"/>
                    <a:pt x="131589" y="95250"/>
                  </a:cubicBezTo>
                  <a:cubicBezTo>
                    <a:pt x="116772" y="102129"/>
                    <a:pt x="38985" y="122767"/>
                    <a:pt x="17289" y="139700"/>
                  </a:cubicBezTo>
                  <a:cubicBezTo>
                    <a:pt x="-4407" y="156633"/>
                    <a:pt x="-173" y="196321"/>
                    <a:pt x="1414" y="196850"/>
                  </a:cubicBezTo>
                  <a:cubicBezTo>
                    <a:pt x="3001" y="197379"/>
                    <a:pt x="9352" y="161925"/>
                    <a:pt x="26814" y="142875"/>
                  </a:cubicBezTo>
                  <a:cubicBezTo>
                    <a:pt x="44276" y="123825"/>
                    <a:pt x="99839" y="89958"/>
                    <a:pt x="106189" y="82550"/>
                  </a:cubicBezTo>
                  <a:cubicBezTo>
                    <a:pt x="112539" y="75142"/>
                    <a:pt x="53272" y="110067"/>
                    <a:pt x="64914" y="98425"/>
                  </a:cubicBezTo>
                  <a:cubicBezTo>
                    <a:pt x="76556" y="86783"/>
                    <a:pt x="194560" y="0"/>
                    <a:pt x="201439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太陽 1294">
              <a:extLst>
                <a:ext uri="{FF2B5EF4-FFF2-40B4-BE49-F238E27FC236}">
                  <a16:creationId xmlns:a16="http://schemas.microsoft.com/office/drawing/2014/main" id="{B614E780-103F-4622-DFF1-6B4DBF211BA8}"/>
                </a:ext>
              </a:extLst>
            </p:cNvPr>
            <p:cNvSpPr/>
            <p:nvPr/>
          </p:nvSpPr>
          <p:spPr>
            <a:xfrm>
              <a:off x="5416291" y="2392749"/>
              <a:ext cx="158332" cy="158332"/>
            </a:xfrm>
            <a:prstGeom prst="sun">
              <a:avLst/>
            </a:pr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2742316E-33AD-EA6E-98B9-13D14B572AC6}"/>
                </a:ext>
              </a:extLst>
            </p:cNvPr>
            <p:cNvSpPr/>
            <p:nvPr/>
          </p:nvSpPr>
          <p:spPr>
            <a:xfrm>
              <a:off x="4479874" y="3719677"/>
              <a:ext cx="1211664" cy="570723"/>
            </a:xfrm>
            <a:custGeom>
              <a:avLst/>
              <a:gdLst>
                <a:gd name="connsiteX0" fmla="*/ 51 w 1211664"/>
                <a:gd name="connsiteY0" fmla="*/ 287173 h 570723"/>
                <a:gd name="connsiteX1" fmla="*/ 584251 w 1211664"/>
                <a:gd name="connsiteY1" fmla="*/ 166523 h 570723"/>
                <a:gd name="connsiteX2" fmla="*/ 600126 w 1211664"/>
                <a:gd name="connsiteY2" fmla="*/ 156998 h 570723"/>
                <a:gd name="connsiteX3" fmla="*/ 1050976 w 1211664"/>
                <a:gd name="connsiteY3" fmla="*/ 4598 h 570723"/>
                <a:gd name="connsiteX4" fmla="*/ 1082726 w 1211664"/>
                <a:gd name="connsiteY4" fmla="*/ 36348 h 570723"/>
                <a:gd name="connsiteX5" fmla="*/ 1209726 w 1211664"/>
                <a:gd name="connsiteY5" fmla="*/ 1423 h 570723"/>
                <a:gd name="connsiteX6" fmla="*/ 1162101 w 1211664"/>
                <a:gd name="connsiteY6" fmla="*/ 71273 h 570723"/>
                <a:gd name="connsiteX7" fmla="*/ 1197026 w 1211664"/>
                <a:gd name="connsiteY7" fmla="*/ 569748 h 570723"/>
                <a:gd name="connsiteX8" fmla="*/ 1073201 w 1211664"/>
                <a:gd name="connsiteY8" fmla="*/ 201448 h 570723"/>
                <a:gd name="connsiteX9" fmla="*/ 625526 w 1211664"/>
                <a:gd name="connsiteY9" fmla="*/ 312573 h 570723"/>
                <a:gd name="connsiteX10" fmla="*/ 809676 w 1211664"/>
                <a:gd name="connsiteY10" fmla="*/ 277648 h 570723"/>
                <a:gd name="connsiteX11" fmla="*/ 362001 w 1211664"/>
                <a:gd name="connsiteY11" fmla="*/ 315748 h 570723"/>
                <a:gd name="connsiteX12" fmla="*/ 619176 w 1211664"/>
                <a:gd name="connsiteY12" fmla="*/ 309398 h 570723"/>
                <a:gd name="connsiteX13" fmla="*/ 51 w 1211664"/>
                <a:gd name="connsiteY13" fmla="*/ 287173 h 57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1664" h="570723">
                  <a:moveTo>
                    <a:pt x="51" y="287173"/>
                  </a:moveTo>
                  <a:cubicBezTo>
                    <a:pt x="-5770" y="263360"/>
                    <a:pt x="484239" y="188219"/>
                    <a:pt x="584251" y="166523"/>
                  </a:cubicBezTo>
                  <a:cubicBezTo>
                    <a:pt x="684264" y="144827"/>
                    <a:pt x="600126" y="156998"/>
                    <a:pt x="600126" y="156998"/>
                  </a:cubicBezTo>
                  <a:cubicBezTo>
                    <a:pt x="677913" y="130011"/>
                    <a:pt x="970543" y="24706"/>
                    <a:pt x="1050976" y="4598"/>
                  </a:cubicBezTo>
                  <a:cubicBezTo>
                    <a:pt x="1131409" y="-15510"/>
                    <a:pt x="1056268" y="36877"/>
                    <a:pt x="1082726" y="36348"/>
                  </a:cubicBezTo>
                  <a:cubicBezTo>
                    <a:pt x="1109184" y="35819"/>
                    <a:pt x="1196497" y="-4398"/>
                    <a:pt x="1209726" y="1423"/>
                  </a:cubicBezTo>
                  <a:cubicBezTo>
                    <a:pt x="1222955" y="7244"/>
                    <a:pt x="1164218" y="-23448"/>
                    <a:pt x="1162101" y="71273"/>
                  </a:cubicBezTo>
                  <a:cubicBezTo>
                    <a:pt x="1159984" y="165994"/>
                    <a:pt x="1211843" y="548052"/>
                    <a:pt x="1197026" y="569748"/>
                  </a:cubicBezTo>
                  <a:cubicBezTo>
                    <a:pt x="1182209" y="591444"/>
                    <a:pt x="1168451" y="244311"/>
                    <a:pt x="1073201" y="201448"/>
                  </a:cubicBezTo>
                  <a:cubicBezTo>
                    <a:pt x="977951" y="158585"/>
                    <a:pt x="669447" y="299873"/>
                    <a:pt x="625526" y="312573"/>
                  </a:cubicBezTo>
                  <a:cubicBezTo>
                    <a:pt x="581605" y="325273"/>
                    <a:pt x="853597" y="277119"/>
                    <a:pt x="809676" y="277648"/>
                  </a:cubicBezTo>
                  <a:cubicBezTo>
                    <a:pt x="765755" y="278177"/>
                    <a:pt x="393751" y="310456"/>
                    <a:pt x="362001" y="315748"/>
                  </a:cubicBezTo>
                  <a:cubicBezTo>
                    <a:pt x="330251" y="321040"/>
                    <a:pt x="677913" y="312044"/>
                    <a:pt x="619176" y="309398"/>
                  </a:cubicBezTo>
                  <a:cubicBezTo>
                    <a:pt x="560439" y="306752"/>
                    <a:pt x="5872" y="310986"/>
                    <a:pt x="51" y="287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DF063BAC-11EA-AA5E-240C-3F34733AB247}"/>
                </a:ext>
              </a:extLst>
            </p:cNvPr>
            <p:cNvSpPr/>
            <p:nvPr/>
          </p:nvSpPr>
          <p:spPr>
            <a:xfrm>
              <a:off x="4544777" y="2825694"/>
              <a:ext cx="84647" cy="87117"/>
            </a:xfrm>
            <a:custGeom>
              <a:avLst/>
              <a:gdLst>
                <a:gd name="connsiteX0" fmla="*/ 1823 w 84647"/>
                <a:gd name="connsiteY0" fmla="*/ 56 h 87117"/>
                <a:gd name="connsiteX1" fmla="*/ 84373 w 84647"/>
                <a:gd name="connsiteY1" fmla="*/ 69906 h 87117"/>
                <a:gd name="connsiteX2" fmla="*/ 30398 w 84647"/>
                <a:gd name="connsiteY2" fmla="*/ 82606 h 87117"/>
                <a:gd name="connsiteX3" fmla="*/ 27223 w 84647"/>
                <a:gd name="connsiteY3" fmla="*/ 82606 h 87117"/>
                <a:gd name="connsiteX4" fmla="*/ 1823 w 84647"/>
                <a:gd name="connsiteY4" fmla="*/ 56 h 8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47" h="87117">
                  <a:moveTo>
                    <a:pt x="1823" y="56"/>
                  </a:moveTo>
                  <a:cubicBezTo>
                    <a:pt x="11348" y="-2061"/>
                    <a:pt x="79611" y="56148"/>
                    <a:pt x="84373" y="69906"/>
                  </a:cubicBezTo>
                  <a:cubicBezTo>
                    <a:pt x="89135" y="83664"/>
                    <a:pt x="30398" y="82606"/>
                    <a:pt x="30398" y="82606"/>
                  </a:cubicBezTo>
                  <a:cubicBezTo>
                    <a:pt x="20873" y="84723"/>
                    <a:pt x="31456" y="91602"/>
                    <a:pt x="27223" y="82606"/>
                  </a:cubicBezTo>
                  <a:cubicBezTo>
                    <a:pt x="22990" y="73610"/>
                    <a:pt x="-7702" y="2173"/>
                    <a:pt x="1823" y="5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5E45954-D554-3185-5A75-06A9F1BBDD52}"/>
                </a:ext>
              </a:extLst>
            </p:cNvPr>
            <p:cNvSpPr/>
            <p:nvPr/>
          </p:nvSpPr>
          <p:spPr>
            <a:xfrm>
              <a:off x="4742538" y="2828790"/>
              <a:ext cx="175540" cy="83050"/>
            </a:xfrm>
            <a:custGeom>
              <a:avLst/>
              <a:gdLst>
                <a:gd name="connsiteX0" fmla="*/ 912 w 175540"/>
                <a:gd name="connsiteY0" fmla="*/ 35060 h 83050"/>
                <a:gd name="connsiteX1" fmla="*/ 54887 w 175540"/>
                <a:gd name="connsiteY1" fmla="*/ 135 h 83050"/>
                <a:gd name="connsiteX2" fmla="*/ 96162 w 175540"/>
                <a:gd name="connsiteY2" fmla="*/ 22360 h 83050"/>
                <a:gd name="connsiteX3" fmla="*/ 105687 w 175540"/>
                <a:gd name="connsiteY3" fmla="*/ 6485 h 83050"/>
                <a:gd name="connsiteX4" fmla="*/ 175537 w 175540"/>
                <a:gd name="connsiteY4" fmla="*/ 60460 h 83050"/>
                <a:gd name="connsiteX5" fmla="*/ 102512 w 175540"/>
                <a:gd name="connsiteY5" fmla="*/ 82685 h 83050"/>
                <a:gd name="connsiteX6" fmla="*/ 912 w 175540"/>
                <a:gd name="connsiteY6" fmla="*/ 35060 h 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540" h="83050">
                  <a:moveTo>
                    <a:pt x="912" y="35060"/>
                  </a:moveTo>
                  <a:cubicBezTo>
                    <a:pt x="-7026" y="21302"/>
                    <a:pt x="39012" y="2252"/>
                    <a:pt x="54887" y="135"/>
                  </a:cubicBezTo>
                  <a:cubicBezTo>
                    <a:pt x="70762" y="-1982"/>
                    <a:pt x="87695" y="21302"/>
                    <a:pt x="96162" y="22360"/>
                  </a:cubicBezTo>
                  <a:cubicBezTo>
                    <a:pt x="104629" y="23418"/>
                    <a:pt x="92458" y="135"/>
                    <a:pt x="105687" y="6485"/>
                  </a:cubicBezTo>
                  <a:cubicBezTo>
                    <a:pt x="118916" y="12835"/>
                    <a:pt x="176066" y="47760"/>
                    <a:pt x="175537" y="60460"/>
                  </a:cubicBezTo>
                  <a:cubicBezTo>
                    <a:pt x="175008" y="73160"/>
                    <a:pt x="128970" y="85331"/>
                    <a:pt x="102512" y="82685"/>
                  </a:cubicBezTo>
                  <a:cubicBezTo>
                    <a:pt x="76054" y="80039"/>
                    <a:pt x="8850" y="48818"/>
                    <a:pt x="912" y="350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太陽 1298">
              <a:extLst>
                <a:ext uri="{FF2B5EF4-FFF2-40B4-BE49-F238E27FC236}">
                  <a16:creationId xmlns:a16="http://schemas.microsoft.com/office/drawing/2014/main" id="{348FFD08-6F67-A7BC-9DA2-454FE1FB1A82}"/>
                </a:ext>
              </a:extLst>
            </p:cNvPr>
            <p:cNvSpPr/>
            <p:nvPr/>
          </p:nvSpPr>
          <p:spPr>
            <a:xfrm>
              <a:off x="5237789" y="4708430"/>
              <a:ext cx="158332" cy="158332"/>
            </a:xfrm>
            <a:prstGeom prst="sun">
              <a:avLst/>
            </a:pr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5318A548-747B-D4F0-1940-512FDFAE13D4}"/>
                </a:ext>
              </a:extLst>
            </p:cNvPr>
            <p:cNvSpPr/>
            <p:nvPr/>
          </p:nvSpPr>
          <p:spPr>
            <a:xfrm>
              <a:off x="3905234" y="1594879"/>
              <a:ext cx="251522" cy="1225443"/>
            </a:xfrm>
            <a:custGeom>
              <a:avLst/>
              <a:gdLst>
                <a:gd name="connsiteX0" fmla="*/ 250841 w 251522"/>
                <a:gd name="connsiteY0" fmla="*/ 2146 h 1225443"/>
                <a:gd name="connsiteX1" fmla="*/ 139716 w 251522"/>
                <a:gd name="connsiteY1" fmla="*/ 567296 h 1225443"/>
                <a:gd name="connsiteX2" fmla="*/ 149241 w 251522"/>
                <a:gd name="connsiteY2" fmla="*/ 554596 h 1225443"/>
                <a:gd name="connsiteX3" fmla="*/ 123841 w 251522"/>
                <a:gd name="connsiteY3" fmla="*/ 764146 h 1225443"/>
                <a:gd name="connsiteX4" fmla="*/ 114316 w 251522"/>
                <a:gd name="connsiteY4" fmla="*/ 1214996 h 1225443"/>
                <a:gd name="connsiteX5" fmla="*/ 127016 w 251522"/>
                <a:gd name="connsiteY5" fmla="*/ 1008621 h 1225443"/>
                <a:gd name="connsiteX6" fmla="*/ 69866 w 251522"/>
                <a:gd name="connsiteY6" fmla="*/ 214871 h 1225443"/>
                <a:gd name="connsiteX7" fmla="*/ 16 w 251522"/>
                <a:gd name="connsiteY7" fmla="*/ 675246 h 1225443"/>
                <a:gd name="connsiteX8" fmla="*/ 76216 w 251522"/>
                <a:gd name="connsiteY8" fmla="*/ 164071 h 1225443"/>
                <a:gd name="connsiteX9" fmla="*/ 38116 w 251522"/>
                <a:gd name="connsiteY9" fmla="*/ 443471 h 1225443"/>
                <a:gd name="connsiteX10" fmla="*/ 98441 w 251522"/>
                <a:gd name="connsiteY10" fmla="*/ 306946 h 1225443"/>
                <a:gd name="connsiteX11" fmla="*/ 79391 w 251522"/>
                <a:gd name="connsiteY11" fmla="*/ 370446 h 1225443"/>
                <a:gd name="connsiteX12" fmla="*/ 250841 w 251522"/>
                <a:gd name="connsiteY12" fmla="*/ 2146 h 12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22" h="1225443">
                  <a:moveTo>
                    <a:pt x="250841" y="2146"/>
                  </a:moveTo>
                  <a:cubicBezTo>
                    <a:pt x="260895" y="34954"/>
                    <a:pt x="156649" y="475221"/>
                    <a:pt x="139716" y="567296"/>
                  </a:cubicBezTo>
                  <a:cubicBezTo>
                    <a:pt x="122783" y="659371"/>
                    <a:pt x="151887" y="521788"/>
                    <a:pt x="149241" y="554596"/>
                  </a:cubicBezTo>
                  <a:cubicBezTo>
                    <a:pt x="146595" y="587404"/>
                    <a:pt x="129662" y="654079"/>
                    <a:pt x="123841" y="764146"/>
                  </a:cubicBezTo>
                  <a:cubicBezTo>
                    <a:pt x="118020" y="874213"/>
                    <a:pt x="113787" y="1174250"/>
                    <a:pt x="114316" y="1214996"/>
                  </a:cubicBezTo>
                  <a:cubicBezTo>
                    <a:pt x="114845" y="1255742"/>
                    <a:pt x="134424" y="1175309"/>
                    <a:pt x="127016" y="1008621"/>
                  </a:cubicBezTo>
                  <a:cubicBezTo>
                    <a:pt x="119608" y="841933"/>
                    <a:pt x="91033" y="270434"/>
                    <a:pt x="69866" y="214871"/>
                  </a:cubicBezTo>
                  <a:cubicBezTo>
                    <a:pt x="48699" y="159309"/>
                    <a:pt x="-1042" y="683713"/>
                    <a:pt x="16" y="675246"/>
                  </a:cubicBezTo>
                  <a:cubicBezTo>
                    <a:pt x="1074" y="666779"/>
                    <a:pt x="69866" y="202700"/>
                    <a:pt x="76216" y="164071"/>
                  </a:cubicBezTo>
                  <a:cubicBezTo>
                    <a:pt x="82566" y="125442"/>
                    <a:pt x="34412" y="419659"/>
                    <a:pt x="38116" y="443471"/>
                  </a:cubicBezTo>
                  <a:cubicBezTo>
                    <a:pt x="41820" y="467284"/>
                    <a:pt x="91562" y="319117"/>
                    <a:pt x="98441" y="306946"/>
                  </a:cubicBezTo>
                  <a:cubicBezTo>
                    <a:pt x="105320" y="294775"/>
                    <a:pt x="53991" y="418071"/>
                    <a:pt x="79391" y="370446"/>
                  </a:cubicBezTo>
                  <a:cubicBezTo>
                    <a:pt x="104791" y="322821"/>
                    <a:pt x="240787" y="-30662"/>
                    <a:pt x="250841" y="2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74B04FCF-51E7-C82B-8D4F-1C5E0B6E1C3B}"/>
                </a:ext>
              </a:extLst>
            </p:cNvPr>
            <p:cNvSpPr/>
            <p:nvPr/>
          </p:nvSpPr>
          <p:spPr>
            <a:xfrm>
              <a:off x="4355934" y="3279826"/>
              <a:ext cx="485941" cy="158705"/>
            </a:xfrm>
            <a:custGeom>
              <a:avLst/>
              <a:gdLst>
                <a:gd name="connsiteX0" fmla="*/ 166 w 485941"/>
                <a:gd name="connsiteY0" fmla="*/ 158699 h 158705"/>
                <a:gd name="connsiteX1" fmla="*/ 254166 w 485941"/>
                <a:gd name="connsiteY1" fmla="*/ 15824 h 158705"/>
                <a:gd name="connsiteX2" fmla="*/ 317666 w 485941"/>
                <a:gd name="connsiteY2" fmla="*/ 25349 h 158705"/>
                <a:gd name="connsiteX3" fmla="*/ 324016 w 485941"/>
                <a:gd name="connsiteY3" fmla="*/ 12649 h 158705"/>
                <a:gd name="connsiteX4" fmla="*/ 406566 w 485941"/>
                <a:gd name="connsiteY4" fmla="*/ 38049 h 158705"/>
                <a:gd name="connsiteX5" fmla="*/ 397041 w 485941"/>
                <a:gd name="connsiteY5" fmla="*/ 3124 h 158705"/>
                <a:gd name="connsiteX6" fmla="*/ 485941 w 485941"/>
                <a:gd name="connsiteY6" fmla="*/ 15824 h 158705"/>
                <a:gd name="connsiteX7" fmla="*/ 397041 w 485941"/>
                <a:gd name="connsiteY7" fmla="*/ 3124 h 158705"/>
                <a:gd name="connsiteX8" fmla="*/ 304966 w 485941"/>
                <a:gd name="connsiteY8" fmla="*/ 3124 h 158705"/>
                <a:gd name="connsiteX9" fmla="*/ 216066 w 485941"/>
                <a:gd name="connsiteY9" fmla="*/ 38049 h 158705"/>
                <a:gd name="connsiteX10" fmla="*/ 295441 w 485941"/>
                <a:gd name="connsiteY10" fmla="*/ 22174 h 158705"/>
                <a:gd name="connsiteX11" fmla="*/ 166 w 485941"/>
                <a:gd name="connsiteY11" fmla="*/ 158699 h 15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941" h="158705">
                  <a:moveTo>
                    <a:pt x="166" y="158699"/>
                  </a:moveTo>
                  <a:cubicBezTo>
                    <a:pt x="-6713" y="157641"/>
                    <a:pt x="201249" y="38049"/>
                    <a:pt x="254166" y="15824"/>
                  </a:cubicBezTo>
                  <a:cubicBezTo>
                    <a:pt x="307083" y="-6401"/>
                    <a:pt x="306024" y="25878"/>
                    <a:pt x="317666" y="25349"/>
                  </a:cubicBezTo>
                  <a:cubicBezTo>
                    <a:pt x="329308" y="24820"/>
                    <a:pt x="309199" y="10532"/>
                    <a:pt x="324016" y="12649"/>
                  </a:cubicBezTo>
                  <a:cubicBezTo>
                    <a:pt x="338833" y="14766"/>
                    <a:pt x="394395" y="39636"/>
                    <a:pt x="406566" y="38049"/>
                  </a:cubicBezTo>
                  <a:cubicBezTo>
                    <a:pt x="418737" y="36462"/>
                    <a:pt x="383812" y="6828"/>
                    <a:pt x="397041" y="3124"/>
                  </a:cubicBezTo>
                  <a:cubicBezTo>
                    <a:pt x="410270" y="-580"/>
                    <a:pt x="485941" y="15824"/>
                    <a:pt x="485941" y="15824"/>
                  </a:cubicBezTo>
                  <a:cubicBezTo>
                    <a:pt x="485941" y="15824"/>
                    <a:pt x="427203" y="5241"/>
                    <a:pt x="397041" y="3124"/>
                  </a:cubicBezTo>
                  <a:cubicBezTo>
                    <a:pt x="366879" y="1007"/>
                    <a:pt x="335129" y="-2697"/>
                    <a:pt x="304966" y="3124"/>
                  </a:cubicBezTo>
                  <a:cubicBezTo>
                    <a:pt x="274803" y="8945"/>
                    <a:pt x="217653" y="34874"/>
                    <a:pt x="216066" y="38049"/>
                  </a:cubicBezTo>
                  <a:cubicBezTo>
                    <a:pt x="214479" y="41224"/>
                    <a:pt x="327191" y="4182"/>
                    <a:pt x="295441" y="22174"/>
                  </a:cubicBezTo>
                  <a:cubicBezTo>
                    <a:pt x="263691" y="40166"/>
                    <a:pt x="7045" y="159757"/>
                    <a:pt x="166" y="158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767409F6-C149-20AF-08D1-5CB14699B11F}"/>
                </a:ext>
              </a:extLst>
            </p:cNvPr>
            <p:cNvSpPr/>
            <p:nvPr/>
          </p:nvSpPr>
          <p:spPr>
            <a:xfrm>
              <a:off x="4736578" y="3260476"/>
              <a:ext cx="436191" cy="98207"/>
            </a:xfrm>
            <a:custGeom>
              <a:avLst/>
              <a:gdLst>
                <a:gd name="connsiteX0" fmla="*/ 522 w 436191"/>
                <a:gd name="connsiteY0" fmla="*/ 249 h 98207"/>
                <a:gd name="connsiteX1" fmla="*/ 162447 w 436191"/>
                <a:gd name="connsiteY1" fmla="*/ 51049 h 98207"/>
                <a:gd name="connsiteX2" fmla="*/ 114822 w 436191"/>
                <a:gd name="connsiteY2" fmla="*/ 35174 h 98207"/>
                <a:gd name="connsiteX3" fmla="*/ 286272 w 436191"/>
                <a:gd name="connsiteY3" fmla="*/ 70099 h 98207"/>
                <a:gd name="connsiteX4" fmla="*/ 210072 w 436191"/>
                <a:gd name="connsiteY4" fmla="*/ 76449 h 98207"/>
                <a:gd name="connsiteX5" fmla="*/ 298972 w 436191"/>
                <a:gd name="connsiteY5" fmla="*/ 92324 h 98207"/>
                <a:gd name="connsiteX6" fmla="*/ 219597 w 436191"/>
                <a:gd name="connsiteY6" fmla="*/ 95499 h 98207"/>
                <a:gd name="connsiteX7" fmla="*/ 435497 w 436191"/>
                <a:gd name="connsiteY7" fmla="*/ 95499 h 98207"/>
                <a:gd name="connsiteX8" fmla="*/ 286272 w 436191"/>
                <a:gd name="connsiteY8" fmla="*/ 60574 h 98207"/>
                <a:gd name="connsiteX9" fmla="*/ 225947 w 436191"/>
                <a:gd name="connsiteY9" fmla="*/ 31999 h 98207"/>
                <a:gd name="connsiteX10" fmla="*/ 522 w 436191"/>
                <a:gd name="connsiteY10" fmla="*/ 249 h 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191" h="98207">
                  <a:moveTo>
                    <a:pt x="522" y="249"/>
                  </a:moveTo>
                  <a:cubicBezTo>
                    <a:pt x="-10061" y="3424"/>
                    <a:pt x="143397" y="45228"/>
                    <a:pt x="162447" y="51049"/>
                  </a:cubicBezTo>
                  <a:cubicBezTo>
                    <a:pt x="181497" y="56870"/>
                    <a:pt x="94185" y="31999"/>
                    <a:pt x="114822" y="35174"/>
                  </a:cubicBezTo>
                  <a:cubicBezTo>
                    <a:pt x="135460" y="38349"/>
                    <a:pt x="270397" y="63220"/>
                    <a:pt x="286272" y="70099"/>
                  </a:cubicBezTo>
                  <a:cubicBezTo>
                    <a:pt x="302147" y="76978"/>
                    <a:pt x="207955" y="72745"/>
                    <a:pt x="210072" y="76449"/>
                  </a:cubicBezTo>
                  <a:cubicBezTo>
                    <a:pt x="212189" y="80153"/>
                    <a:pt x="297385" y="89149"/>
                    <a:pt x="298972" y="92324"/>
                  </a:cubicBezTo>
                  <a:cubicBezTo>
                    <a:pt x="300559" y="95499"/>
                    <a:pt x="196843" y="94970"/>
                    <a:pt x="219597" y="95499"/>
                  </a:cubicBezTo>
                  <a:cubicBezTo>
                    <a:pt x="242351" y="96028"/>
                    <a:pt x="424385" y="101320"/>
                    <a:pt x="435497" y="95499"/>
                  </a:cubicBezTo>
                  <a:cubicBezTo>
                    <a:pt x="446609" y="89678"/>
                    <a:pt x="321197" y="71157"/>
                    <a:pt x="286272" y="60574"/>
                  </a:cubicBezTo>
                  <a:cubicBezTo>
                    <a:pt x="251347" y="49991"/>
                    <a:pt x="268280" y="38878"/>
                    <a:pt x="225947" y="31999"/>
                  </a:cubicBezTo>
                  <a:cubicBezTo>
                    <a:pt x="183614" y="25120"/>
                    <a:pt x="11105" y="-2926"/>
                    <a:pt x="522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5E7F352A-0464-583B-D170-BEB8EBE906E1}"/>
                </a:ext>
              </a:extLst>
            </p:cNvPr>
            <p:cNvSpPr/>
            <p:nvPr/>
          </p:nvSpPr>
          <p:spPr>
            <a:xfrm>
              <a:off x="4332604" y="3304894"/>
              <a:ext cx="849709" cy="185547"/>
            </a:xfrm>
            <a:custGeom>
              <a:avLst/>
              <a:gdLst>
                <a:gd name="connsiteX0" fmla="*/ 1271 w 849709"/>
                <a:gd name="connsiteY0" fmla="*/ 146331 h 185547"/>
                <a:gd name="connsiteX1" fmla="*/ 315596 w 849709"/>
                <a:gd name="connsiteY1" fmla="*/ 86006 h 185547"/>
                <a:gd name="connsiteX2" fmla="*/ 226696 w 849709"/>
                <a:gd name="connsiteY2" fmla="*/ 89181 h 185547"/>
                <a:gd name="connsiteX3" fmla="*/ 575946 w 849709"/>
                <a:gd name="connsiteY3" fmla="*/ 70131 h 185547"/>
                <a:gd name="connsiteX4" fmla="*/ 499746 w 849709"/>
                <a:gd name="connsiteY4" fmla="*/ 79656 h 185547"/>
                <a:gd name="connsiteX5" fmla="*/ 753746 w 849709"/>
                <a:gd name="connsiteY5" fmla="*/ 70131 h 185547"/>
                <a:gd name="connsiteX6" fmla="*/ 820421 w 849709"/>
                <a:gd name="connsiteY6" fmla="*/ 51081 h 185547"/>
                <a:gd name="connsiteX7" fmla="*/ 842646 w 849709"/>
                <a:gd name="connsiteY7" fmla="*/ 281 h 185547"/>
                <a:gd name="connsiteX8" fmla="*/ 829946 w 849709"/>
                <a:gd name="connsiteY8" fmla="*/ 38381 h 185547"/>
                <a:gd name="connsiteX9" fmla="*/ 639446 w 849709"/>
                <a:gd name="connsiteY9" fmla="*/ 184431 h 185547"/>
                <a:gd name="connsiteX10" fmla="*/ 741046 w 849709"/>
                <a:gd name="connsiteY10" fmla="*/ 105056 h 185547"/>
                <a:gd name="connsiteX11" fmla="*/ 518796 w 849709"/>
                <a:gd name="connsiteY11" fmla="*/ 92356 h 185547"/>
                <a:gd name="connsiteX12" fmla="*/ 366396 w 849709"/>
                <a:gd name="connsiteY12" fmla="*/ 60606 h 185547"/>
                <a:gd name="connsiteX13" fmla="*/ 391796 w 849709"/>
                <a:gd name="connsiteY13" fmla="*/ 76481 h 185547"/>
                <a:gd name="connsiteX14" fmla="*/ 106046 w 849709"/>
                <a:gd name="connsiteY14" fmla="*/ 111406 h 185547"/>
                <a:gd name="connsiteX15" fmla="*/ 201296 w 849709"/>
                <a:gd name="connsiteY15" fmla="*/ 108231 h 185547"/>
                <a:gd name="connsiteX16" fmla="*/ 1271 w 849709"/>
                <a:gd name="connsiteY16" fmla="*/ 146331 h 18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9709" h="185547">
                  <a:moveTo>
                    <a:pt x="1271" y="146331"/>
                  </a:moveTo>
                  <a:lnTo>
                    <a:pt x="315596" y="86006"/>
                  </a:lnTo>
                  <a:cubicBezTo>
                    <a:pt x="353167" y="76481"/>
                    <a:pt x="226696" y="89181"/>
                    <a:pt x="226696" y="89181"/>
                  </a:cubicBezTo>
                  <a:lnTo>
                    <a:pt x="575946" y="70131"/>
                  </a:lnTo>
                  <a:cubicBezTo>
                    <a:pt x="621454" y="68543"/>
                    <a:pt x="470113" y="79656"/>
                    <a:pt x="499746" y="79656"/>
                  </a:cubicBezTo>
                  <a:cubicBezTo>
                    <a:pt x="529379" y="79656"/>
                    <a:pt x="700300" y="74893"/>
                    <a:pt x="753746" y="70131"/>
                  </a:cubicBezTo>
                  <a:cubicBezTo>
                    <a:pt x="807192" y="65369"/>
                    <a:pt x="805605" y="62723"/>
                    <a:pt x="820421" y="51081"/>
                  </a:cubicBezTo>
                  <a:cubicBezTo>
                    <a:pt x="835237" y="39439"/>
                    <a:pt x="841058" y="2398"/>
                    <a:pt x="842646" y="281"/>
                  </a:cubicBezTo>
                  <a:cubicBezTo>
                    <a:pt x="844234" y="-1836"/>
                    <a:pt x="863813" y="7689"/>
                    <a:pt x="829946" y="38381"/>
                  </a:cubicBezTo>
                  <a:cubicBezTo>
                    <a:pt x="796079" y="69073"/>
                    <a:pt x="654262" y="173319"/>
                    <a:pt x="639446" y="184431"/>
                  </a:cubicBezTo>
                  <a:cubicBezTo>
                    <a:pt x="624630" y="195543"/>
                    <a:pt x="761154" y="120402"/>
                    <a:pt x="741046" y="105056"/>
                  </a:cubicBezTo>
                  <a:cubicBezTo>
                    <a:pt x="720938" y="89710"/>
                    <a:pt x="581237" y="99764"/>
                    <a:pt x="518796" y="92356"/>
                  </a:cubicBezTo>
                  <a:cubicBezTo>
                    <a:pt x="456355" y="84948"/>
                    <a:pt x="387563" y="63252"/>
                    <a:pt x="366396" y="60606"/>
                  </a:cubicBezTo>
                  <a:cubicBezTo>
                    <a:pt x="345229" y="57960"/>
                    <a:pt x="435188" y="68014"/>
                    <a:pt x="391796" y="76481"/>
                  </a:cubicBezTo>
                  <a:cubicBezTo>
                    <a:pt x="348404" y="84948"/>
                    <a:pt x="137796" y="106114"/>
                    <a:pt x="106046" y="111406"/>
                  </a:cubicBezTo>
                  <a:cubicBezTo>
                    <a:pt x="74296" y="116698"/>
                    <a:pt x="219288" y="105056"/>
                    <a:pt x="201296" y="108231"/>
                  </a:cubicBezTo>
                  <a:cubicBezTo>
                    <a:pt x="183304" y="111406"/>
                    <a:pt x="-17779" y="150035"/>
                    <a:pt x="1271" y="146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7EB4C291-50BA-D233-57B9-037BB4B2ABA3}"/>
                </a:ext>
              </a:extLst>
            </p:cNvPr>
            <p:cNvSpPr/>
            <p:nvPr/>
          </p:nvSpPr>
          <p:spPr>
            <a:xfrm>
              <a:off x="4329173" y="3320674"/>
              <a:ext cx="183414" cy="232696"/>
            </a:xfrm>
            <a:custGeom>
              <a:avLst/>
              <a:gdLst>
                <a:gd name="connsiteX0" fmla="*/ 55502 w 183414"/>
                <a:gd name="connsiteY0" fmla="*/ 376 h 232696"/>
                <a:gd name="connsiteX1" fmla="*/ 23752 w 183414"/>
                <a:gd name="connsiteY1" fmla="*/ 98801 h 232696"/>
                <a:gd name="connsiteX2" fmla="*/ 103127 w 183414"/>
                <a:gd name="connsiteY2" fmla="*/ 143251 h 232696"/>
                <a:gd name="connsiteX3" fmla="*/ 26927 w 183414"/>
                <a:gd name="connsiteY3" fmla="*/ 143251 h 232696"/>
                <a:gd name="connsiteX4" fmla="*/ 182502 w 183414"/>
                <a:gd name="connsiteY4" fmla="*/ 232151 h 232696"/>
                <a:gd name="connsiteX5" fmla="*/ 87252 w 183414"/>
                <a:gd name="connsiteY5" fmla="*/ 178176 h 232696"/>
                <a:gd name="connsiteX6" fmla="*/ 4702 w 183414"/>
                <a:gd name="connsiteY6" fmla="*/ 127376 h 232696"/>
                <a:gd name="connsiteX7" fmla="*/ 17402 w 183414"/>
                <a:gd name="connsiteY7" fmla="*/ 67051 h 232696"/>
                <a:gd name="connsiteX8" fmla="*/ 55502 w 183414"/>
                <a:gd name="connsiteY8" fmla="*/ 376 h 23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14" h="232696">
                  <a:moveTo>
                    <a:pt x="55502" y="376"/>
                  </a:moveTo>
                  <a:cubicBezTo>
                    <a:pt x="56560" y="5667"/>
                    <a:pt x="15814" y="74989"/>
                    <a:pt x="23752" y="98801"/>
                  </a:cubicBezTo>
                  <a:cubicBezTo>
                    <a:pt x="31689" y="122614"/>
                    <a:pt x="102598" y="135843"/>
                    <a:pt x="103127" y="143251"/>
                  </a:cubicBezTo>
                  <a:cubicBezTo>
                    <a:pt x="103656" y="150659"/>
                    <a:pt x="13698" y="128434"/>
                    <a:pt x="26927" y="143251"/>
                  </a:cubicBezTo>
                  <a:cubicBezTo>
                    <a:pt x="40156" y="158068"/>
                    <a:pt x="172448" y="226330"/>
                    <a:pt x="182502" y="232151"/>
                  </a:cubicBezTo>
                  <a:cubicBezTo>
                    <a:pt x="192556" y="237972"/>
                    <a:pt x="116885" y="195638"/>
                    <a:pt x="87252" y="178176"/>
                  </a:cubicBezTo>
                  <a:cubicBezTo>
                    <a:pt x="57619" y="160714"/>
                    <a:pt x="16344" y="145897"/>
                    <a:pt x="4702" y="127376"/>
                  </a:cubicBezTo>
                  <a:cubicBezTo>
                    <a:pt x="-6940" y="108855"/>
                    <a:pt x="5231" y="87159"/>
                    <a:pt x="17402" y="67051"/>
                  </a:cubicBezTo>
                  <a:cubicBezTo>
                    <a:pt x="29573" y="46943"/>
                    <a:pt x="54444" y="-4915"/>
                    <a:pt x="55502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2C98DB4C-263F-2877-7C59-524C9AA03F41}"/>
                </a:ext>
              </a:extLst>
            </p:cNvPr>
            <p:cNvSpPr/>
            <p:nvPr/>
          </p:nvSpPr>
          <p:spPr>
            <a:xfrm>
              <a:off x="5127458" y="3260644"/>
              <a:ext cx="127170" cy="162025"/>
            </a:xfrm>
            <a:custGeom>
              <a:avLst/>
              <a:gdLst>
                <a:gd name="connsiteX0" fmla="*/ 60492 w 127170"/>
                <a:gd name="connsiteY0" fmla="*/ 81 h 162025"/>
                <a:gd name="connsiteX1" fmla="*/ 108117 w 127170"/>
                <a:gd name="connsiteY1" fmla="*/ 60406 h 162025"/>
                <a:gd name="connsiteX2" fmla="*/ 19217 w 127170"/>
                <a:gd name="connsiteY2" fmla="*/ 136606 h 162025"/>
                <a:gd name="connsiteX3" fmla="*/ 98592 w 127170"/>
                <a:gd name="connsiteY3" fmla="*/ 117556 h 162025"/>
                <a:gd name="connsiteX4" fmla="*/ 167 w 127170"/>
                <a:gd name="connsiteY4" fmla="*/ 162006 h 162025"/>
                <a:gd name="connsiteX5" fmla="*/ 73192 w 127170"/>
                <a:gd name="connsiteY5" fmla="*/ 111206 h 162025"/>
                <a:gd name="connsiteX6" fmla="*/ 127167 w 127170"/>
                <a:gd name="connsiteY6" fmla="*/ 73106 h 162025"/>
                <a:gd name="connsiteX7" fmla="*/ 60492 w 127170"/>
                <a:gd name="connsiteY7" fmla="*/ 81 h 1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70" h="162025">
                  <a:moveTo>
                    <a:pt x="60492" y="81"/>
                  </a:moveTo>
                  <a:cubicBezTo>
                    <a:pt x="57317" y="-2036"/>
                    <a:pt x="114996" y="37652"/>
                    <a:pt x="108117" y="60406"/>
                  </a:cubicBezTo>
                  <a:cubicBezTo>
                    <a:pt x="101238" y="83160"/>
                    <a:pt x="20804" y="127081"/>
                    <a:pt x="19217" y="136606"/>
                  </a:cubicBezTo>
                  <a:cubicBezTo>
                    <a:pt x="17629" y="146131"/>
                    <a:pt x="101767" y="113323"/>
                    <a:pt x="98592" y="117556"/>
                  </a:cubicBezTo>
                  <a:cubicBezTo>
                    <a:pt x="95417" y="121789"/>
                    <a:pt x="4400" y="163064"/>
                    <a:pt x="167" y="162006"/>
                  </a:cubicBezTo>
                  <a:cubicBezTo>
                    <a:pt x="-4066" y="160948"/>
                    <a:pt x="73192" y="111206"/>
                    <a:pt x="73192" y="111206"/>
                  </a:cubicBezTo>
                  <a:cubicBezTo>
                    <a:pt x="94359" y="96389"/>
                    <a:pt x="126638" y="87394"/>
                    <a:pt x="127167" y="73106"/>
                  </a:cubicBezTo>
                  <a:cubicBezTo>
                    <a:pt x="127696" y="58819"/>
                    <a:pt x="63667" y="2198"/>
                    <a:pt x="60492" y="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CDBA8406-B6CE-F601-9A2B-1733CF7B0ED4}"/>
                </a:ext>
              </a:extLst>
            </p:cNvPr>
            <p:cNvSpPr/>
            <p:nvPr/>
          </p:nvSpPr>
          <p:spPr>
            <a:xfrm>
              <a:off x="4595494" y="3717618"/>
              <a:ext cx="392679" cy="124220"/>
            </a:xfrm>
            <a:custGeom>
              <a:avLst/>
              <a:gdLst>
                <a:gd name="connsiteX0" fmla="*/ 1906 w 392679"/>
                <a:gd name="connsiteY0" fmla="*/ 124132 h 124220"/>
                <a:gd name="connsiteX1" fmla="*/ 109856 w 392679"/>
                <a:gd name="connsiteY1" fmla="*/ 41582 h 124220"/>
                <a:gd name="connsiteX2" fmla="*/ 300356 w 392679"/>
                <a:gd name="connsiteY2" fmla="*/ 120957 h 124220"/>
                <a:gd name="connsiteX3" fmla="*/ 217806 w 392679"/>
                <a:gd name="connsiteY3" fmla="*/ 57457 h 124220"/>
                <a:gd name="connsiteX4" fmla="*/ 392431 w 392679"/>
                <a:gd name="connsiteY4" fmla="*/ 57457 h 124220"/>
                <a:gd name="connsiteX5" fmla="*/ 252731 w 392679"/>
                <a:gd name="connsiteY5" fmla="*/ 47932 h 124220"/>
                <a:gd name="connsiteX6" fmla="*/ 106681 w 392679"/>
                <a:gd name="connsiteY6" fmla="*/ 307 h 124220"/>
                <a:gd name="connsiteX7" fmla="*/ 186056 w 392679"/>
                <a:gd name="connsiteY7" fmla="*/ 28882 h 124220"/>
                <a:gd name="connsiteX8" fmla="*/ 49531 w 392679"/>
                <a:gd name="connsiteY8" fmla="*/ 57457 h 124220"/>
                <a:gd name="connsiteX9" fmla="*/ 1906 w 392679"/>
                <a:gd name="connsiteY9" fmla="*/ 124132 h 1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679" h="124220">
                  <a:moveTo>
                    <a:pt x="1906" y="124132"/>
                  </a:moveTo>
                  <a:cubicBezTo>
                    <a:pt x="11960" y="121486"/>
                    <a:pt x="60114" y="42111"/>
                    <a:pt x="109856" y="41582"/>
                  </a:cubicBezTo>
                  <a:cubicBezTo>
                    <a:pt x="159598" y="41053"/>
                    <a:pt x="282364" y="118311"/>
                    <a:pt x="300356" y="120957"/>
                  </a:cubicBezTo>
                  <a:cubicBezTo>
                    <a:pt x="318348" y="123603"/>
                    <a:pt x="202460" y="68040"/>
                    <a:pt x="217806" y="57457"/>
                  </a:cubicBezTo>
                  <a:cubicBezTo>
                    <a:pt x="233152" y="46874"/>
                    <a:pt x="386610" y="59044"/>
                    <a:pt x="392431" y="57457"/>
                  </a:cubicBezTo>
                  <a:cubicBezTo>
                    <a:pt x="398252" y="55869"/>
                    <a:pt x="300356" y="57457"/>
                    <a:pt x="252731" y="47932"/>
                  </a:cubicBezTo>
                  <a:cubicBezTo>
                    <a:pt x="205106" y="38407"/>
                    <a:pt x="117794" y="3482"/>
                    <a:pt x="106681" y="307"/>
                  </a:cubicBezTo>
                  <a:cubicBezTo>
                    <a:pt x="95568" y="-2868"/>
                    <a:pt x="195581" y="19357"/>
                    <a:pt x="186056" y="28882"/>
                  </a:cubicBezTo>
                  <a:cubicBezTo>
                    <a:pt x="176531" y="38407"/>
                    <a:pt x="75460" y="45815"/>
                    <a:pt x="49531" y="57457"/>
                  </a:cubicBezTo>
                  <a:cubicBezTo>
                    <a:pt x="23602" y="69099"/>
                    <a:pt x="-8148" y="126778"/>
                    <a:pt x="1906" y="124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DE559963-049F-2484-6E8A-CBA9EA91B3FD}"/>
                </a:ext>
              </a:extLst>
            </p:cNvPr>
            <p:cNvSpPr/>
            <p:nvPr/>
          </p:nvSpPr>
          <p:spPr>
            <a:xfrm>
              <a:off x="3994368" y="1535604"/>
              <a:ext cx="206489" cy="1321137"/>
            </a:xfrm>
            <a:custGeom>
              <a:avLst/>
              <a:gdLst>
                <a:gd name="connsiteX0" fmla="*/ 206157 w 206489"/>
                <a:gd name="connsiteY0" fmla="*/ 1096 h 1321137"/>
                <a:gd name="connsiteX1" fmla="*/ 53757 w 206489"/>
                <a:gd name="connsiteY1" fmla="*/ 851996 h 1321137"/>
                <a:gd name="connsiteX2" fmla="*/ 63282 w 206489"/>
                <a:gd name="connsiteY2" fmla="*/ 820246 h 1321137"/>
                <a:gd name="connsiteX3" fmla="*/ 6132 w 206489"/>
                <a:gd name="connsiteY3" fmla="*/ 1315546 h 1321137"/>
                <a:gd name="connsiteX4" fmla="*/ 12482 w 206489"/>
                <a:gd name="connsiteY4" fmla="*/ 1048846 h 1321137"/>
                <a:gd name="connsiteX5" fmla="*/ 41057 w 206489"/>
                <a:gd name="connsiteY5" fmla="*/ 470996 h 1321137"/>
                <a:gd name="connsiteX6" fmla="*/ 6132 w 206489"/>
                <a:gd name="connsiteY6" fmla="*/ 667846 h 1321137"/>
                <a:gd name="connsiteX7" fmla="*/ 206157 w 206489"/>
                <a:gd name="connsiteY7" fmla="*/ 1096 h 132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489" h="1321137">
                  <a:moveTo>
                    <a:pt x="206157" y="1096"/>
                  </a:moveTo>
                  <a:cubicBezTo>
                    <a:pt x="214094" y="31788"/>
                    <a:pt x="77569" y="715471"/>
                    <a:pt x="53757" y="851996"/>
                  </a:cubicBezTo>
                  <a:cubicBezTo>
                    <a:pt x="29944" y="988521"/>
                    <a:pt x="71219" y="742988"/>
                    <a:pt x="63282" y="820246"/>
                  </a:cubicBezTo>
                  <a:cubicBezTo>
                    <a:pt x="55345" y="897504"/>
                    <a:pt x="14599" y="1277446"/>
                    <a:pt x="6132" y="1315546"/>
                  </a:cubicBezTo>
                  <a:cubicBezTo>
                    <a:pt x="-2335" y="1353646"/>
                    <a:pt x="6661" y="1189604"/>
                    <a:pt x="12482" y="1048846"/>
                  </a:cubicBezTo>
                  <a:cubicBezTo>
                    <a:pt x="18303" y="908088"/>
                    <a:pt x="42115" y="534496"/>
                    <a:pt x="41057" y="470996"/>
                  </a:cubicBezTo>
                  <a:cubicBezTo>
                    <a:pt x="39999" y="407496"/>
                    <a:pt x="-18739" y="741929"/>
                    <a:pt x="6132" y="667846"/>
                  </a:cubicBezTo>
                  <a:cubicBezTo>
                    <a:pt x="31003" y="593763"/>
                    <a:pt x="198220" y="-29596"/>
                    <a:pt x="206157" y="10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CD5BCBFF-0566-9BEB-D94C-A6F3336163D9}"/>
                </a:ext>
              </a:extLst>
            </p:cNvPr>
            <p:cNvSpPr/>
            <p:nvPr/>
          </p:nvSpPr>
          <p:spPr>
            <a:xfrm>
              <a:off x="4182987" y="2073214"/>
              <a:ext cx="241347" cy="222334"/>
            </a:xfrm>
            <a:custGeom>
              <a:avLst/>
              <a:gdLst>
                <a:gd name="connsiteX0" fmla="*/ 1663 w 241347"/>
                <a:gd name="connsiteY0" fmla="*/ 61 h 222334"/>
                <a:gd name="connsiteX1" fmla="*/ 169938 w 241347"/>
                <a:gd name="connsiteY1" fmla="*/ 104836 h 222334"/>
                <a:gd name="connsiteX2" fmla="*/ 128663 w 241347"/>
                <a:gd name="connsiteY2" fmla="*/ 69911 h 222334"/>
                <a:gd name="connsiteX3" fmla="*/ 236613 w 241347"/>
                <a:gd name="connsiteY3" fmla="*/ 174686 h 222334"/>
                <a:gd name="connsiteX4" fmla="*/ 214388 w 241347"/>
                <a:gd name="connsiteY4" fmla="*/ 161986 h 222334"/>
                <a:gd name="connsiteX5" fmla="*/ 144538 w 241347"/>
                <a:gd name="connsiteY5" fmla="*/ 222311 h 222334"/>
                <a:gd name="connsiteX6" fmla="*/ 147713 w 241347"/>
                <a:gd name="connsiteY6" fmla="*/ 168336 h 222334"/>
                <a:gd name="connsiteX7" fmla="*/ 8013 w 241347"/>
                <a:gd name="connsiteY7" fmla="*/ 104836 h 222334"/>
                <a:gd name="connsiteX8" fmla="*/ 96913 w 241347"/>
                <a:gd name="connsiteY8" fmla="*/ 130236 h 222334"/>
                <a:gd name="connsiteX9" fmla="*/ 71513 w 241347"/>
                <a:gd name="connsiteY9" fmla="*/ 98486 h 222334"/>
                <a:gd name="connsiteX10" fmla="*/ 112788 w 241347"/>
                <a:gd name="connsiteY10" fmla="*/ 69911 h 222334"/>
                <a:gd name="connsiteX11" fmla="*/ 84213 w 241347"/>
                <a:gd name="connsiteY11" fmla="*/ 88961 h 222334"/>
                <a:gd name="connsiteX12" fmla="*/ 1663 w 241347"/>
                <a:gd name="connsiteY12" fmla="*/ 61 h 22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347" h="222334">
                  <a:moveTo>
                    <a:pt x="1663" y="61"/>
                  </a:moveTo>
                  <a:cubicBezTo>
                    <a:pt x="15950" y="2707"/>
                    <a:pt x="148771" y="93194"/>
                    <a:pt x="169938" y="104836"/>
                  </a:cubicBezTo>
                  <a:cubicBezTo>
                    <a:pt x="191105" y="116478"/>
                    <a:pt x="117551" y="58269"/>
                    <a:pt x="128663" y="69911"/>
                  </a:cubicBezTo>
                  <a:cubicBezTo>
                    <a:pt x="139776" y="81553"/>
                    <a:pt x="236613" y="174686"/>
                    <a:pt x="236613" y="174686"/>
                  </a:cubicBezTo>
                  <a:cubicBezTo>
                    <a:pt x="250901" y="190032"/>
                    <a:pt x="229734" y="154049"/>
                    <a:pt x="214388" y="161986"/>
                  </a:cubicBezTo>
                  <a:cubicBezTo>
                    <a:pt x="199042" y="169923"/>
                    <a:pt x="155650" y="221253"/>
                    <a:pt x="144538" y="222311"/>
                  </a:cubicBezTo>
                  <a:cubicBezTo>
                    <a:pt x="133426" y="223369"/>
                    <a:pt x="170467" y="187915"/>
                    <a:pt x="147713" y="168336"/>
                  </a:cubicBezTo>
                  <a:cubicBezTo>
                    <a:pt x="124959" y="148757"/>
                    <a:pt x="16480" y="111186"/>
                    <a:pt x="8013" y="104836"/>
                  </a:cubicBezTo>
                  <a:cubicBezTo>
                    <a:pt x="-454" y="98486"/>
                    <a:pt x="86330" y="131294"/>
                    <a:pt x="96913" y="130236"/>
                  </a:cubicBezTo>
                  <a:cubicBezTo>
                    <a:pt x="107496" y="129178"/>
                    <a:pt x="68867" y="108540"/>
                    <a:pt x="71513" y="98486"/>
                  </a:cubicBezTo>
                  <a:cubicBezTo>
                    <a:pt x="74159" y="88432"/>
                    <a:pt x="110671" y="71499"/>
                    <a:pt x="112788" y="69911"/>
                  </a:cubicBezTo>
                  <a:cubicBezTo>
                    <a:pt x="114905" y="68323"/>
                    <a:pt x="99030" y="96899"/>
                    <a:pt x="84213" y="88961"/>
                  </a:cubicBezTo>
                  <a:cubicBezTo>
                    <a:pt x="69396" y="81024"/>
                    <a:pt x="-12624" y="-2585"/>
                    <a:pt x="1663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461B71B6-EE2B-81A8-854B-91DE40C48014}"/>
                </a:ext>
              </a:extLst>
            </p:cNvPr>
            <p:cNvSpPr/>
            <p:nvPr/>
          </p:nvSpPr>
          <p:spPr>
            <a:xfrm>
              <a:off x="4973511" y="2066296"/>
              <a:ext cx="179813" cy="200658"/>
            </a:xfrm>
            <a:custGeom>
              <a:avLst/>
              <a:gdLst>
                <a:gd name="connsiteX0" fmla="*/ 179514 w 179813"/>
                <a:gd name="connsiteY0" fmla="*/ 629 h 200658"/>
                <a:gd name="connsiteX1" fmla="*/ 52514 w 179813"/>
                <a:gd name="connsiteY1" fmla="*/ 86354 h 200658"/>
                <a:gd name="connsiteX2" fmla="*/ 58864 w 179813"/>
                <a:gd name="connsiteY2" fmla="*/ 146679 h 200658"/>
                <a:gd name="connsiteX3" fmla="*/ 52514 w 179813"/>
                <a:gd name="connsiteY3" fmla="*/ 146679 h 200658"/>
                <a:gd name="connsiteX4" fmla="*/ 11239 w 179813"/>
                <a:gd name="connsiteY4" fmla="*/ 200654 h 200658"/>
                <a:gd name="connsiteX5" fmla="*/ 17589 w 179813"/>
                <a:gd name="connsiteY5" fmla="*/ 143504 h 200658"/>
                <a:gd name="connsiteX6" fmla="*/ 11239 w 179813"/>
                <a:gd name="connsiteY6" fmla="*/ 133979 h 200658"/>
                <a:gd name="connsiteX7" fmla="*/ 179514 w 179813"/>
                <a:gd name="connsiteY7" fmla="*/ 629 h 2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813" h="200658">
                  <a:moveTo>
                    <a:pt x="179514" y="629"/>
                  </a:moveTo>
                  <a:cubicBezTo>
                    <a:pt x="186393" y="-7309"/>
                    <a:pt x="72622" y="62012"/>
                    <a:pt x="52514" y="86354"/>
                  </a:cubicBezTo>
                  <a:cubicBezTo>
                    <a:pt x="32406" y="110696"/>
                    <a:pt x="58864" y="136625"/>
                    <a:pt x="58864" y="146679"/>
                  </a:cubicBezTo>
                  <a:cubicBezTo>
                    <a:pt x="58864" y="156733"/>
                    <a:pt x="60451" y="137683"/>
                    <a:pt x="52514" y="146679"/>
                  </a:cubicBezTo>
                  <a:cubicBezTo>
                    <a:pt x="44576" y="155675"/>
                    <a:pt x="17060" y="201183"/>
                    <a:pt x="11239" y="200654"/>
                  </a:cubicBezTo>
                  <a:cubicBezTo>
                    <a:pt x="5418" y="200125"/>
                    <a:pt x="17589" y="154616"/>
                    <a:pt x="17589" y="143504"/>
                  </a:cubicBezTo>
                  <a:cubicBezTo>
                    <a:pt x="17589" y="132392"/>
                    <a:pt x="-17336" y="150383"/>
                    <a:pt x="11239" y="133979"/>
                  </a:cubicBezTo>
                  <a:cubicBezTo>
                    <a:pt x="39814" y="117575"/>
                    <a:pt x="172635" y="8567"/>
                    <a:pt x="179514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5C8B7020-23C5-4ED8-C23B-2B7E290E55F3}"/>
                </a:ext>
              </a:extLst>
            </p:cNvPr>
            <p:cNvSpPr/>
            <p:nvPr/>
          </p:nvSpPr>
          <p:spPr>
            <a:xfrm>
              <a:off x="5283006" y="2113436"/>
              <a:ext cx="321343" cy="119417"/>
            </a:xfrm>
            <a:custGeom>
              <a:avLst/>
              <a:gdLst>
                <a:gd name="connsiteX0" fmla="*/ 194 w 321343"/>
                <a:gd name="connsiteY0" fmla="*/ 1114 h 119417"/>
                <a:gd name="connsiteX1" fmla="*/ 155769 w 321343"/>
                <a:gd name="connsiteY1" fmla="*/ 67789 h 119417"/>
                <a:gd name="connsiteX2" fmla="*/ 63694 w 321343"/>
                <a:gd name="connsiteY2" fmla="*/ 118589 h 119417"/>
                <a:gd name="connsiteX3" fmla="*/ 206569 w 321343"/>
                <a:gd name="connsiteY3" fmla="*/ 99539 h 119417"/>
                <a:gd name="connsiteX4" fmla="*/ 251019 w 321343"/>
                <a:gd name="connsiteY4" fmla="*/ 102714 h 119417"/>
                <a:gd name="connsiteX5" fmla="*/ 181169 w 321343"/>
                <a:gd name="connsiteY5" fmla="*/ 105889 h 119417"/>
                <a:gd name="connsiteX6" fmla="*/ 320869 w 321343"/>
                <a:gd name="connsiteY6" fmla="*/ 55089 h 119417"/>
                <a:gd name="connsiteX7" fmla="*/ 225619 w 321343"/>
                <a:gd name="connsiteY7" fmla="*/ 58264 h 119417"/>
                <a:gd name="connsiteX8" fmla="*/ 193869 w 321343"/>
                <a:gd name="connsiteY8" fmla="*/ 26514 h 119417"/>
                <a:gd name="connsiteX9" fmla="*/ 194 w 321343"/>
                <a:gd name="connsiteY9" fmla="*/ 1114 h 1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343" h="119417">
                  <a:moveTo>
                    <a:pt x="194" y="1114"/>
                  </a:moveTo>
                  <a:cubicBezTo>
                    <a:pt x="-6156" y="7993"/>
                    <a:pt x="145186" y="48210"/>
                    <a:pt x="155769" y="67789"/>
                  </a:cubicBezTo>
                  <a:cubicBezTo>
                    <a:pt x="166352" y="87368"/>
                    <a:pt x="55227" y="113297"/>
                    <a:pt x="63694" y="118589"/>
                  </a:cubicBezTo>
                  <a:cubicBezTo>
                    <a:pt x="72161" y="123881"/>
                    <a:pt x="175348" y="102185"/>
                    <a:pt x="206569" y="99539"/>
                  </a:cubicBezTo>
                  <a:cubicBezTo>
                    <a:pt x="237790" y="96893"/>
                    <a:pt x="255252" y="101656"/>
                    <a:pt x="251019" y="102714"/>
                  </a:cubicBezTo>
                  <a:cubicBezTo>
                    <a:pt x="246786" y="103772"/>
                    <a:pt x="169527" y="113827"/>
                    <a:pt x="181169" y="105889"/>
                  </a:cubicBezTo>
                  <a:cubicBezTo>
                    <a:pt x="192811" y="97952"/>
                    <a:pt x="313461" y="63027"/>
                    <a:pt x="320869" y="55089"/>
                  </a:cubicBezTo>
                  <a:cubicBezTo>
                    <a:pt x="328277" y="47152"/>
                    <a:pt x="246786" y="63026"/>
                    <a:pt x="225619" y="58264"/>
                  </a:cubicBezTo>
                  <a:cubicBezTo>
                    <a:pt x="204452" y="53502"/>
                    <a:pt x="231440" y="31806"/>
                    <a:pt x="193869" y="26514"/>
                  </a:cubicBezTo>
                  <a:cubicBezTo>
                    <a:pt x="156298" y="21222"/>
                    <a:pt x="6544" y="-5765"/>
                    <a:pt x="194" y="1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7D9056E1-2397-64AA-8185-C90D5E901A2F}"/>
                </a:ext>
              </a:extLst>
            </p:cNvPr>
            <p:cNvSpPr/>
            <p:nvPr/>
          </p:nvSpPr>
          <p:spPr>
            <a:xfrm>
              <a:off x="5308156" y="2078648"/>
              <a:ext cx="344449" cy="79722"/>
            </a:xfrm>
            <a:custGeom>
              <a:avLst/>
              <a:gdLst>
                <a:gd name="connsiteX0" fmla="*/ 444 w 344449"/>
                <a:gd name="connsiteY0" fmla="*/ 23202 h 79722"/>
                <a:gd name="connsiteX1" fmla="*/ 130619 w 344449"/>
                <a:gd name="connsiteY1" fmla="*/ 13677 h 79722"/>
                <a:gd name="connsiteX2" fmla="*/ 225869 w 344449"/>
                <a:gd name="connsiteY2" fmla="*/ 32727 h 79722"/>
                <a:gd name="connsiteX3" fmla="*/ 184594 w 344449"/>
                <a:gd name="connsiteY3" fmla="*/ 977 h 79722"/>
                <a:gd name="connsiteX4" fmla="*/ 343344 w 344449"/>
                <a:gd name="connsiteY4" fmla="*/ 77177 h 79722"/>
                <a:gd name="connsiteX5" fmla="*/ 251269 w 344449"/>
                <a:gd name="connsiteY5" fmla="*/ 61302 h 79722"/>
                <a:gd name="connsiteX6" fmla="*/ 178244 w 344449"/>
                <a:gd name="connsiteY6" fmla="*/ 58127 h 79722"/>
                <a:gd name="connsiteX7" fmla="*/ 444 w 344449"/>
                <a:gd name="connsiteY7" fmla="*/ 23202 h 7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449" h="79722">
                  <a:moveTo>
                    <a:pt x="444" y="23202"/>
                  </a:moveTo>
                  <a:cubicBezTo>
                    <a:pt x="-7494" y="15794"/>
                    <a:pt x="93048" y="12090"/>
                    <a:pt x="130619" y="13677"/>
                  </a:cubicBezTo>
                  <a:cubicBezTo>
                    <a:pt x="168190" y="15264"/>
                    <a:pt x="216873" y="34844"/>
                    <a:pt x="225869" y="32727"/>
                  </a:cubicBezTo>
                  <a:cubicBezTo>
                    <a:pt x="234865" y="30610"/>
                    <a:pt x="165015" y="-6431"/>
                    <a:pt x="184594" y="977"/>
                  </a:cubicBezTo>
                  <a:cubicBezTo>
                    <a:pt x="204173" y="8385"/>
                    <a:pt x="332232" y="67123"/>
                    <a:pt x="343344" y="77177"/>
                  </a:cubicBezTo>
                  <a:cubicBezTo>
                    <a:pt x="354456" y="87231"/>
                    <a:pt x="278786" y="64477"/>
                    <a:pt x="251269" y="61302"/>
                  </a:cubicBezTo>
                  <a:cubicBezTo>
                    <a:pt x="223752" y="58127"/>
                    <a:pt x="215286" y="66065"/>
                    <a:pt x="178244" y="58127"/>
                  </a:cubicBezTo>
                  <a:cubicBezTo>
                    <a:pt x="141202" y="50190"/>
                    <a:pt x="8382" y="30610"/>
                    <a:pt x="444" y="23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ECE555AB-C483-C12A-D41E-057C5CDBDE3B}"/>
                </a:ext>
              </a:extLst>
            </p:cNvPr>
            <p:cNvSpPr/>
            <p:nvPr/>
          </p:nvSpPr>
          <p:spPr>
            <a:xfrm>
              <a:off x="3895725" y="2280329"/>
              <a:ext cx="568330" cy="187268"/>
            </a:xfrm>
            <a:custGeom>
              <a:avLst/>
              <a:gdLst>
                <a:gd name="connsiteX0" fmla="*/ 568325 w 568330"/>
                <a:gd name="connsiteY0" fmla="*/ 2496 h 187268"/>
                <a:gd name="connsiteX1" fmla="*/ 393700 w 568330"/>
                <a:gd name="connsiteY1" fmla="*/ 142196 h 187268"/>
                <a:gd name="connsiteX2" fmla="*/ 488950 w 568330"/>
                <a:gd name="connsiteY2" fmla="*/ 129496 h 187268"/>
                <a:gd name="connsiteX3" fmla="*/ 266700 w 568330"/>
                <a:gd name="connsiteY3" fmla="*/ 167596 h 187268"/>
                <a:gd name="connsiteX4" fmla="*/ 327025 w 568330"/>
                <a:gd name="connsiteY4" fmla="*/ 183471 h 187268"/>
                <a:gd name="connsiteX5" fmla="*/ 158750 w 568330"/>
                <a:gd name="connsiteY5" fmla="*/ 186646 h 187268"/>
                <a:gd name="connsiteX6" fmla="*/ 269875 w 568330"/>
                <a:gd name="connsiteY6" fmla="*/ 173946 h 187268"/>
                <a:gd name="connsiteX7" fmla="*/ 0 w 568330"/>
                <a:gd name="connsiteY7" fmla="*/ 173946 h 187268"/>
                <a:gd name="connsiteX8" fmla="*/ 269875 w 568330"/>
                <a:gd name="connsiteY8" fmla="*/ 142196 h 187268"/>
                <a:gd name="connsiteX9" fmla="*/ 396875 w 568330"/>
                <a:gd name="connsiteY9" fmla="*/ 94571 h 187268"/>
                <a:gd name="connsiteX10" fmla="*/ 298450 w 568330"/>
                <a:gd name="connsiteY10" fmla="*/ 113621 h 187268"/>
                <a:gd name="connsiteX11" fmla="*/ 479425 w 568330"/>
                <a:gd name="connsiteY11" fmla="*/ 37421 h 187268"/>
                <a:gd name="connsiteX12" fmla="*/ 387350 w 568330"/>
                <a:gd name="connsiteY12" fmla="*/ 50121 h 187268"/>
                <a:gd name="connsiteX13" fmla="*/ 568325 w 568330"/>
                <a:gd name="connsiteY13" fmla="*/ 2496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8330" h="187268">
                  <a:moveTo>
                    <a:pt x="568325" y="2496"/>
                  </a:moveTo>
                  <a:cubicBezTo>
                    <a:pt x="569383" y="17842"/>
                    <a:pt x="406929" y="121029"/>
                    <a:pt x="393700" y="142196"/>
                  </a:cubicBezTo>
                  <a:cubicBezTo>
                    <a:pt x="380471" y="163363"/>
                    <a:pt x="510117" y="125263"/>
                    <a:pt x="488950" y="129496"/>
                  </a:cubicBezTo>
                  <a:cubicBezTo>
                    <a:pt x="467783" y="133729"/>
                    <a:pt x="293687" y="158600"/>
                    <a:pt x="266700" y="167596"/>
                  </a:cubicBezTo>
                  <a:cubicBezTo>
                    <a:pt x="239713" y="176592"/>
                    <a:pt x="345017" y="180296"/>
                    <a:pt x="327025" y="183471"/>
                  </a:cubicBezTo>
                  <a:cubicBezTo>
                    <a:pt x="309033" y="186646"/>
                    <a:pt x="168275" y="188234"/>
                    <a:pt x="158750" y="186646"/>
                  </a:cubicBezTo>
                  <a:cubicBezTo>
                    <a:pt x="149225" y="185059"/>
                    <a:pt x="296333" y="176063"/>
                    <a:pt x="269875" y="173946"/>
                  </a:cubicBezTo>
                  <a:cubicBezTo>
                    <a:pt x="243417" y="171829"/>
                    <a:pt x="0" y="179238"/>
                    <a:pt x="0" y="173946"/>
                  </a:cubicBezTo>
                  <a:cubicBezTo>
                    <a:pt x="0" y="168654"/>
                    <a:pt x="203729" y="155425"/>
                    <a:pt x="269875" y="142196"/>
                  </a:cubicBezTo>
                  <a:cubicBezTo>
                    <a:pt x="336021" y="128967"/>
                    <a:pt x="392113" y="99333"/>
                    <a:pt x="396875" y="94571"/>
                  </a:cubicBezTo>
                  <a:cubicBezTo>
                    <a:pt x="401637" y="89809"/>
                    <a:pt x="284692" y="123146"/>
                    <a:pt x="298450" y="113621"/>
                  </a:cubicBezTo>
                  <a:cubicBezTo>
                    <a:pt x="312208" y="104096"/>
                    <a:pt x="464608" y="48004"/>
                    <a:pt x="479425" y="37421"/>
                  </a:cubicBezTo>
                  <a:cubicBezTo>
                    <a:pt x="494242" y="26838"/>
                    <a:pt x="373063" y="52767"/>
                    <a:pt x="387350" y="50121"/>
                  </a:cubicBezTo>
                  <a:cubicBezTo>
                    <a:pt x="401637" y="47475"/>
                    <a:pt x="567267" y="-12850"/>
                    <a:pt x="568325" y="249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0AC305D1-2BE5-95F3-D646-B9EC468DE59F}"/>
                </a:ext>
              </a:extLst>
            </p:cNvPr>
            <p:cNvSpPr/>
            <p:nvPr/>
          </p:nvSpPr>
          <p:spPr>
            <a:xfrm>
              <a:off x="5035550" y="2292350"/>
              <a:ext cx="481757" cy="92075"/>
            </a:xfrm>
            <a:custGeom>
              <a:avLst/>
              <a:gdLst>
                <a:gd name="connsiteX0" fmla="*/ 0 w 481757"/>
                <a:gd name="connsiteY0" fmla="*/ 0 h 92075"/>
                <a:gd name="connsiteX1" fmla="*/ 196850 w 481757"/>
                <a:gd name="connsiteY1" fmla="*/ 63500 h 92075"/>
                <a:gd name="connsiteX2" fmla="*/ 168275 w 481757"/>
                <a:gd name="connsiteY2" fmla="*/ 41275 h 92075"/>
                <a:gd name="connsiteX3" fmla="*/ 269875 w 481757"/>
                <a:gd name="connsiteY3" fmla="*/ 47625 h 92075"/>
                <a:gd name="connsiteX4" fmla="*/ 149225 w 481757"/>
                <a:gd name="connsiteY4" fmla="*/ 34925 h 92075"/>
                <a:gd name="connsiteX5" fmla="*/ 390525 w 481757"/>
                <a:gd name="connsiteY5" fmla="*/ 25400 h 92075"/>
                <a:gd name="connsiteX6" fmla="*/ 266700 w 481757"/>
                <a:gd name="connsiteY6" fmla="*/ 28575 h 92075"/>
                <a:gd name="connsiteX7" fmla="*/ 479425 w 481757"/>
                <a:gd name="connsiteY7" fmla="*/ 9525 h 92075"/>
                <a:gd name="connsiteX8" fmla="*/ 374650 w 481757"/>
                <a:gd name="connsiteY8" fmla="*/ 25400 h 92075"/>
                <a:gd name="connsiteX9" fmla="*/ 288925 w 481757"/>
                <a:gd name="connsiteY9" fmla="*/ 73025 h 92075"/>
                <a:gd name="connsiteX10" fmla="*/ 130175 w 481757"/>
                <a:gd name="connsiteY10" fmla="*/ 66675 h 92075"/>
                <a:gd name="connsiteX11" fmla="*/ 177800 w 481757"/>
                <a:gd name="connsiteY11" fmla="*/ 92075 h 92075"/>
                <a:gd name="connsiteX12" fmla="*/ 0 w 481757"/>
                <a:gd name="connsiteY12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757" h="92075">
                  <a:moveTo>
                    <a:pt x="0" y="0"/>
                  </a:moveTo>
                  <a:cubicBezTo>
                    <a:pt x="84402" y="28310"/>
                    <a:pt x="168804" y="56621"/>
                    <a:pt x="196850" y="63500"/>
                  </a:cubicBezTo>
                  <a:cubicBezTo>
                    <a:pt x="224896" y="70379"/>
                    <a:pt x="156104" y="43921"/>
                    <a:pt x="168275" y="41275"/>
                  </a:cubicBezTo>
                  <a:cubicBezTo>
                    <a:pt x="180446" y="38629"/>
                    <a:pt x="273050" y="48683"/>
                    <a:pt x="269875" y="47625"/>
                  </a:cubicBezTo>
                  <a:cubicBezTo>
                    <a:pt x="266700" y="46567"/>
                    <a:pt x="129117" y="38629"/>
                    <a:pt x="149225" y="34925"/>
                  </a:cubicBezTo>
                  <a:cubicBezTo>
                    <a:pt x="169333" y="31221"/>
                    <a:pt x="370946" y="26458"/>
                    <a:pt x="390525" y="25400"/>
                  </a:cubicBezTo>
                  <a:cubicBezTo>
                    <a:pt x="410104" y="24342"/>
                    <a:pt x="251883" y="31221"/>
                    <a:pt x="266700" y="28575"/>
                  </a:cubicBezTo>
                  <a:cubicBezTo>
                    <a:pt x="281517" y="25929"/>
                    <a:pt x="461433" y="10054"/>
                    <a:pt x="479425" y="9525"/>
                  </a:cubicBezTo>
                  <a:cubicBezTo>
                    <a:pt x="497417" y="8996"/>
                    <a:pt x="406400" y="14817"/>
                    <a:pt x="374650" y="25400"/>
                  </a:cubicBezTo>
                  <a:cubicBezTo>
                    <a:pt x="342900" y="35983"/>
                    <a:pt x="329671" y="66146"/>
                    <a:pt x="288925" y="73025"/>
                  </a:cubicBezTo>
                  <a:cubicBezTo>
                    <a:pt x="248179" y="79904"/>
                    <a:pt x="148696" y="63500"/>
                    <a:pt x="130175" y="66675"/>
                  </a:cubicBezTo>
                  <a:cubicBezTo>
                    <a:pt x="111654" y="69850"/>
                    <a:pt x="177800" y="92075"/>
                    <a:pt x="177800" y="920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9E201BF-E719-0F21-999F-578408866007}"/>
                </a:ext>
              </a:extLst>
            </p:cNvPr>
            <p:cNvSpPr/>
            <p:nvPr/>
          </p:nvSpPr>
          <p:spPr>
            <a:xfrm>
              <a:off x="4008858" y="2114285"/>
              <a:ext cx="128375" cy="495569"/>
            </a:xfrm>
            <a:custGeom>
              <a:avLst/>
              <a:gdLst>
                <a:gd name="connsiteX0" fmla="*/ 128167 w 128375"/>
                <a:gd name="connsiteY0" fmla="*/ 265 h 495569"/>
                <a:gd name="connsiteX1" fmla="*/ 61492 w 128375"/>
                <a:gd name="connsiteY1" fmla="*/ 197115 h 495569"/>
                <a:gd name="connsiteX2" fmla="*/ 71017 w 128375"/>
                <a:gd name="connsiteY2" fmla="*/ 225690 h 495569"/>
                <a:gd name="connsiteX3" fmla="*/ 36092 w 128375"/>
                <a:gd name="connsiteY3" fmla="*/ 324115 h 495569"/>
                <a:gd name="connsiteX4" fmla="*/ 55142 w 128375"/>
                <a:gd name="connsiteY4" fmla="*/ 279665 h 495569"/>
                <a:gd name="connsiteX5" fmla="*/ 1167 w 128375"/>
                <a:gd name="connsiteY5" fmla="*/ 495565 h 495569"/>
                <a:gd name="connsiteX6" fmla="*/ 20217 w 128375"/>
                <a:gd name="connsiteY6" fmla="*/ 273315 h 495569"/>
                <a:gd name="connsiteX7" fmla="*/ 45617 w 128375"/>
                <a:gd name="connsiteY7" fmla="*/ 82815 h 495569"/>
                <a:gd name="connsiteX8" fmla="*/ 36092 w 128375"/>
                <a:gd name="connsiteY8" fmla="*/ 152665 h 495569"/>
                <a:gd name="connsiteX9" fmla="*/ 128167 w 128375"/>
                <a:gd name="connsiteY9" fmla="*/ 265 h 4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375" h="495569">
                  <a:moveTo>
                    <a:pt x="128167" y="265"/>
                  </a:moveTo>
                  <a:cubicBezTo>
                    <a:pt x="132400" y="7673"/>
                    <a:pt x="71017" y="159544"/>
                    <a:pt x="61492" y="197115"/>
                  </a:cubicBezTo>
                  <a:cubicBezTo>
                    <a:pt x="51967" y="234686"/>
                    <a:pt x="75250" y="204523"/>
                    <a:pt x="71017" y="225690"/>
                  </a:cubicBezTo>
                  <a:cubicBezTo>
                    <a:pt x="66784" y="246857"/>
                    <a:pt x="38738" y="315119"/>
                    <a:pt x="36092" y="324115"/>
                  </a:cubicBezTo>
                  <a:cubicBezTo>
                    <a:pt x="33446" y="333111"/>
                    <a:pt x="60963" y="251090"/>
                    <a:pt x="55142" y="279665"/>
                  </a:cubicBezTo>
                  <a:cubicBezTo>
                    <a:pt x="49321" y="308240"/>
                    <a:pt x="6988" y="496623"/>
                    <a:pt x="1167" y="495565"/>
                  </a:cubicBezTo>
                  <a:cubicBezTo>
                    <a:pt x="-4654" y="494507"/>
                    <a:pt x="12809" y="342107"/>
                    <a:pt x="20217" y="273315"/>
                  </a:cubicBezTo>
                  <a:cubicBezTo>
                    <a:pt x="27625" y="204523"/>
                    <a:pt x="42971" y="102923"/>
                    <a:pt x="45617" y="82815"/>
                  </a:cubicBezTo>
                  <a:cubicBezTo>
                    <a:pt x="48263" y="62707"/>
                    <a:pt x="24450" y="162719"/>
                    <a:pt x="36092" y="152665"/>
                  </a:cubicBezTo>
                  <a:cubicBezTo>
                    <a:pt x="47734" y="142611"/>
                    <a:pt x="123934" y="-7143"/>
                    <a:pt x="128167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480A3209-3B8D-DEBC-1DAF-DB29D344016B}"/>
                </a:ext>
              </a:extLst>
            </p:cNvPr>
            <p:cNvSpPr/>
            <p:nvPr/>
          </p:nvSpPr>
          <p:spPr>
            <a:xfrm>
              <a:off x="2809728" y="6486385"/>
              <a:ext cx="82738" cy="292867"/>
            </a:xfrm>
            <a:custGeom>
              <a:avLst/>
              <a:gdLst>
                <a:gd name="connsiteX0" fmla="*/ 25547 w 82738"/>
                <a:gd name="connsiteY0" fmla="*/ 140 h 292867"/>
                <a:gd name="connsiteX1" fmla="*/ 22372 w 82738"/>
                <a:gd name="connsiteY1" fmla="*/ 162065 h 292867"/>
                <a:gd name="connsiteX2" fmla="*/ 82697 w 82738"/>
                <a:gd name="connsiteY2" fmla="*/ 292240 h 292867"/>
                <a:gd name="connsiteX3" fmla="*/ 31897 w 82738"/>
                <a:gd name="connsiteY3" fmla="*/ 212865 h 292867"/>
                <a:gd name="connsiteX4" fmla="*/ 35072 w 82738"/>
                <a:gd name="connsiteY4" fmla="*/ 244615 h 292867"/>
                <a:gd name="connsiteX5" fmla="*/ 16022 w 82738"/>
                <a:gd name="connsiteY5" fmla="*/ 168415 h 292867"/>
                <a:gd name="connsiteX6" fmla="*/ 147 w 82738"/>
                <a:gd name="connsiteY6" fmla="*/ 133490 h 292867"/>
                <a:gd name="connsiteX7" fmla="*/ 25547 w 82738"/>
                <a:gd name="connsiteY7" fmla="*/ 140 h 2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38" h="292867">
                  <a:moveTo>
                    <a:pt x="25547" y="140"/>
                  </a:moveTo>
                  <a:cubicBezTo>
                    <a:pt x="29251" y="4902"/>
                    <a:pt x="12847" y="113382"/>
                    <a:pt x="22372" y="162065"/>
                  </a:cubicBezTo>
                  <a:cubicBezTo>
                    <a:pt x="31897" y="210748"/>
                    <a:pt x="81110" y="283773"/>
                    <a:pt x="82697" y="292240"/>
                  </a:cubicBezTo>
                  <a:cubicBezTo>
                    <a:pt x="84284" y="300707"/>
                    <a:pt x="39834" y="220802"/>
                    <a:pt x="31897" y="212865"/>
                  </a:cubicBezTo>
                  <a:cubicBezTo>
                    <a:pt x="23960" y="204928"/>
                    <a:pt x="37718" y="252023"/>
                    <a:pt x="35072" y="244615"/>
                  </a:cubicBezTo>
                  <a:cubicBezTo>
                    <a:pt x="32426" y="237207"/>
                    <a:pt x="21843" y="186936"/>
                    <a:pt x="16022" y="168415"/>
                  </a:cubicBezTo>
                  <a:cubicBezTo>
                    <a:pt x="10201" y="149894"/>
                    <a:pt x="-1440" y="154127"/>
                    <a:pt x="147" y="133490"/>
                  </a:cubicBezTo>
                  <a:cubicBezTo>
                    <a:pt x="1734" y="112853"/>
                    <a:pt x="21843" y="-4622"/>
                    <a:pt x="25547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84DA09F-CF31-7CFD-A636-82125CF2BF7E}"/>
                </a:ext>
              </a:extLst>
            </p:cNvPr>
            <p:cNvSpPr/>
            <p:nvPr/>
          </p:nvSpPr>
          <p:spPr>
            <a:xfrm>
              <a:off x="2764257" y="6517936"/>
              <a:ext cx="112295" cy="143214"/>
            </a:xfrm>
            <a:custGeom>
              <a:avLst/>
              <a:gdLst>
                <a:gd name="connsiteX0" fmla="*/ 112293 w 112295"/>
                <a:gd name="connsiteY0" fmla="*/ 339 h 143214"/>
                <a:gd name="connsiteX1" fmla="*/ 4343 w 112295"/>
                <a:gd name="connsiteY1" fmla="*/ 38439 h 143214"/>
                <a:gd name="connsiteX2" fmla="*/ 20218 w 112295"/>
                <a:gd name="connsiteY2" fmla="*/ 86064 h 143214"/>
                <a:gd name="connsiteX3" fmla="*/ 10693 w 112295"/>
                <a:gd name="connsiteY3" fmla="*/ 143214 h 143214"/>
                <a:gd name="connsiteX4" fmla="*/ 13868 w 112295"/>
                <a:gd name="connsiteY4" fmla="*/ 86064 h 143214"/>
                <a:gd name="connsiteX5" fmla="*/ 51968 w 112295"/>
                <a:gd name="connsiteY5" fmla="*/ 32089 h 143214"/>
                <a:gd name="connsiteX6" fmla="*/ 1168 w 112295"/>
                <a:gd name="connsiteY6" fmla="*/ 60664 h 143214"/>
                <a:gd name="connsiteX7" fmla="*/ 112293 w 112295"/>
                <a:gd name="connsiteY7" fmla="*/ 339 h 14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95" h="143214">
                  <a:moveTo>
                    <a:pt x="112293" y="339"/>
                  </a:moveTo>
                  <a:cubicBezTo>
                    <a:pt x="112822" y="-3365"/>
                    <a:pt x="19689" y="24152"/>
                    <a:pt x="4343" y="38439"/>
                  </a:cubicBezTo>
                  <a:cubicBezTo>
                    <a:pt x="-11003" y="52727"/>
                    <a:pt x="19160" y="68602"/>
                    <a:pt x="20218" y="86064"/>
                  </a:cubicBezTo>
                  <a:cubicBezTo>
                    <a:pt x="21276" y="103526"/>
                    <a:pt x="11751" y="143214"/>
                    <a:pt x="10693" y="143214"/>
                  </a:cubicBezTo>
                  <a:cubicBezTo>
                    <a:pt x="9635" y="143214"/>
                    <a:pt x="6989" y="104585"/>
                    <a:pt x="13868" y="86064"/>
                  </a:cubicBezTo>
                  <a:cubicBezTo>
                    <a:pt x="20747" y="67543"/>
                    <a:pt x="54085" y="36322"/>
                    <a:pt x="51968" y="32089"/>
                  </a:cubicBezTo>
                  <a:cubicBezTo>
                    <a:pt x="49851" y="27856"/>
                    <a:pt x="-3065" y="63839"/>
                    <a:pt x="1168" y="60664"/>
                  </a:cubicBezTo>
                  <a:cubicBezTo>
                    <a:pt x="5401" y="57489"/>
                    <a:pt x="111764" y="4043"/>
                    <a:pt x="112293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B56731B-FAFD-D41B-49DB-9D6AC7F4BD1D}"/>
                </a:ext>
              </a:extLst>
            </p:cNvPr>
            <p:cNvSpPr/>
            <p:nvPr/>
          </p:nvSpPr>
          <p:spPr>
            <a:xfrm>
              <a:off x="2708239" y="6488395"/>
              <a:ext cx="225268" cy="777895"/>
            </a:xfrm>
            <a:custGeom>
              <a:avLst/>
              <a:gdLst>
                <a:gd name="connsiteX0" fmla="*/ 117511 w 225268"/>
                <a:gd name="connsiteY0" fmla="*/ 1305 h 777895"/>
                <a:gd name="connsiteX1" fmla="*/ 38136 w 225268"/>
                <a:gd name="connsiteY1" fmla="*/ 58455 h 777895"/>
                <a:gd name="connsiteX2" fmla="*/ 31786 w 225268"/>
                <a:gd name="connsiteY2" fmla="*/ 131480 h 777895"/>
                <a:gd name="connsiteX3" fmla="*/ 36 w 225268"/>
                <a:gd name="connsiteY3" fmla="*/ 229905 h 777895"/>
                <a:gd name="connsiteX4" fmla="*/ 34961 w 225268"/>
                <a:gd name="connsiteY4" fmla="*/ 309280 h 777895"/>
                <a:gd name="connsiteX5" fmla="*/ 34961 w 225268"/>
                <a:gd name="connsiteY5" fmla="*/ 379130 h 777895"/>
                <a:gd name="connsiteX6" fmla="*/ 31786 w 225268"/>
                <a:gd name="connsiteY6" fmla="*/ 401355 h 777895"/>
                <a:gd name="connsiteX7" fmla="*/ 133386 w 225268"/>
                <a:gd name="connsiteY7" fmla="*/ 591855 h 777895"/>
                <a:gd name="connsiteX8" fmla="*/ 133386 w 225268"/>
                <a:gd name="connsiteY8" fmla="*/ 566455 h 777895"/>
                <a:gd name="connsiteX9" fmla="*/ 222286 w 225268"/>
                <a:gd name="connsiteY9" fmla="*/ 750605 h 777895"/>
                <a:gd name="connsiteX10" fmla="*/ 200061 w 225268"/>
                <a:gd name="connsiteY10" fmla="*/ 772830 h 777895"/>
                <a:gd name="connsiteX11" fmla="*/ 158786 w 225268"/>
                <a:gd name="connsiteY11" fmla="*/ 709330 h 777895"/>
                <a:gd name="connsiteX12" fmla="*/ 215936 w 225268"/>
                <a:gd name="connsiteY12" fmla="*/ 766480 h 777895"/>
                <a:gd name="connsiteX13" fmla="*/ 187361 w 225268"/>
                <a:gd name="connsiteY13" fmla="*/ 661705 h 777895"/>
                <a:gd name="connsiteX14" fmla="*/ 63536 w 225268"/>
                <a:gd name="connsiteY14" fmla="*/ 464855 h 777895"/>
                <a:gd name="connsiteX15" fmla="*/ 36 w 225268"/>
                <a:gd name="connsiteY15" fmla="*/ 287055 h 777895"/>
                <a:gd name="connsiteX16" fmla="*/ 54011 w 225268"/>
                <a:gd name="connsiteY16" fmla="*/ 109255 h 777895"/>
                <a:gd name="connsiteX17" fmla="*/ 25436 w 225268"/>
                <a:gd name="connsiteY17" fmla="*/ 115605 h 777895"/>
                <a:gd name="connsiteX18" fmla="*/ 117511 w 225268"/>
                <a:gd name="connsiteY18" fmla="*/ 1305 h 77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268" h="777895">
                  <a:moveTo>
                    <a:pt x="117511" y="1305"/>
                  </a:moveTo>
                  <a:cubicBezTo>
                    <a:pt x="119628" y="-8220"/>
                    <a:pt x="52423" y="36759"/>
                    <a:pt x="38136" y="58455"/>
                  </a:cubicBezTo>
                  <a:cubicBezTo>
                    <a:pt x="23848" y="80151"/>
                    <a:pt x="38136" y="102905"/>
                    <a:pt x="31786" y="131480"/>
                  </a:cubicBezTo>
                  <a:cubicBezTo>
                    <a:pt x="25436" y="160055"/>
                    <a:pt x="-493" y="200272"/>
                    <a:pt x="36" y="229905"/>
                  </a:cubicBezTo>
                  <a:cubicBezTo>
                    <a:pt x="565" y="259538"/>
                    <a:pt x="29140" y="284409"/>
                    <a:pt x="34961" y="309280"/>
                  </a:cubicBezTo>
                  <a:cubicBezTo>
                    <a:pt x="40782" y="334151"/>
                    <a:pt x="35490" y="363784"/>
                    <a:pt x="34961" y="379130"/>
                  </a:cubicBezTo>
                  <a:cubicBezTo>
                    <a:pt x="34432" y="394476"/>
                    <a:pt x="15382" y="365901"/>
                    <a:pt x="31786" y="401355"/>
                  </a:cubicBezTo>
                  <a:cubicBezTo>
                    <a:pt x="48190" y="436809"/>
                    <a:pt x="116453" y="564338"/>
                    <a:pt x="133386" y="591855"/>
                  </a:cubicBezTo>
                  <a:cubicBezTo>
                    <a:pt x="150319" y="619372"/>
                    <a:pt x="118569" y="539997"/>
                    <a:pt x="133386" y="566455"/>
                  </a:cubicBezTo>
                  <a:cubicBezTo>
                    <a:pt x="148203" y="592913"/>
                    <a:pt x="211173" y="716209"/>
                    <a:pt x="222286" y="750605"/>
                  </a:cubicBezTo>
                  <a:cubicBezTo>
                    <a:pt x="233399" y="785001"/>
                    <a:pt x="210644" y="779709"/>
                    <a:pt x="200061" y="772830"/>
                  </a:cubicBezTo>
                  <a:cubicBezTo>
                    <a:pt x="189478" y="765951"/>
                    <a:pt x="156140" y="710388"/>
                    <a:pt x="158786" y="709330"/>
                  </a:cubicBezTo>
                  <a:cubicBezTo>
                    <a:pt x="161432" y="708272"/>
                    <a:pt x="211174" y="774418"/>
                    <a:pt x="215936" y="766480"/>
                  </a:cubicBezTo>
                  <a:cubicBezTo>
                    <a:pt x="220699" y="758543"/>
                    <a:pt x="212761" y="711976"/>
                    <a:pt x="187361" y="661705"/>
                  </a:cubicBezTo>
                  <a:cubicBezTo>
                    <a:pt x="161961" y="611434"/>
                    <a:pt x="94757" y="527297"/>
                    <a:pt x="63536" y="464855"/>
                  </a:cubicBezTo>
                  <a:cubicBezTo>
                    <a:pt x="32315" y="402413"/>
                    <a:pt x="1623" y="346322"/>
                    <a:pt x="36" y="287055"/>
                  </a:cubicBezTo>
                  <a:cubicBezTo>
                    <a:pt x="-1551" y="227788"/>
                    <a:pt x="49778" y="137830"/>
                    <a:pt x="54011" y="109255"/>
                  </a:cubicBezTo>
                  <a:cubicBezTo>
                    <a:pt x="58244" y="80680"/>
                    <a:pt x="15911" y="126718"/>
                    <a:pt x="25436" y="115605"/>
                  </a:cubicBezTo>
                  <a:cubicBezTo>
                    <a:pt x="34961" y="104493"/>
                    <a:pt x="115394" y="10830"/>
                    <a:pt x="117511" y="1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72C48164-3259-985E-F275-6D22468BF52B}"/>
                </a:ext>
              </a:extLst>
            </p:cNvPr>
            <p:cNvSpPr/>
            <p:nvPr/>
          </p:nvSpPr>
          <p:spPr>
            <a:xfrm>
              <a:off x="2841588" y="6480715"/>
              <a:ext cx="9644" cy="220451"/>
            </a:xfrm>
            <a:custGeom>
              <a:avLst/>
              <a:gdLst>
                <a:gd name="connsiteX0" fmla="*/ 37 w 9644"/>
                <a:gd name="connsiteY0" fmla="*/ 2635 h 220451"/>
                <a:gd name="connsiteX1" fmla="*/ 6387 w 9644"/>
                <a:gd name="connsiteY1" fmla="*/ 218535 h 220451"/>
                <a:gd name="connsiteX2" fmla="*/ 9562 w 9644"/>
                <a:gd name="connsiteY2" fmla="*/ 104235 h 220451"/>
                <a:gd name="connsiteX3" fmla="*/ 37 w 9644"/>
                <a:gd name="connsiteY3" fmla="*/ 2635 h 2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44" h="220451">
                  <a:moveTo>
                    <a:pt x="37" y="2635"/>
                  </a:moveTo>
                  <a:cubicBezTo>
                    <a:pt x="-492" y="21685"/>
                    <a:pt x="4800" y="201602"/>
                    <a:pt x="6387" y="218535"/>
                  </a:cubicBezTo>
                  <a:cubicBezTo>
                    <a:pt x="7975" y="235468"/>
                    <a:pt x="10091" y="135456"/>
                    <a:pt x="9562" y="104235"/>
                  </a:cubicBezTo>
                  <a:cubicBezTo>
                    <a:pt x="9033" y="73014"/>
                    <a:pt x="566" y="-16415"/>
                    <a:pt x="37" y="2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CA660DC3-295A-D986-2A4C-4F3A5CA1DBDE}"/>
                </a:ext>
              </a:extLst>
            </p:cNvPr>
            <p:cNvSpPr/>
            <p:nvPr/>
          </p:nvSpPr>
          <p:spPr>
            <a:xfrm>
              <a:off x="2832043" y="6523712"/>
              <a:ext cx="243308" cy="389135"/>
            </a:xfrm>
            <a:custGeom>
              <a:avLst/>
              <a:gdLst>
                <a:gd name="connsiteX0" fmla="*/ 57 w 243308"/>
                <a:gd name="connsiteY0" fmla="*/ 913 h 389135"/>
                <a:gd name="connsiteX1" fmla="*/ 114357 w 243308"/>
                <a:gd name="connsiteY1" fmla="*/ 223163 h 389135"/>
                <a:gd name="connsiteX2" fmla="*/ 111182 w 243308"/>
                <a:gd name="connsiteY2" fmla="*/ 210463 h 389135"/>
                <a:gd name="connsiteX3" fmla="*/ 155632 w 243308"/>
                <a:gd name="connsiteY3" fmla="*/ 283488 h 389135"/>
                <a:gd name="connsiteX4" fmla="*/ 142932 w 243308"/>
                <a:gd name="connsiteY4" fmla="*/ 264438 h 389135"/>
                <a:gd name="connsiteX5" fmla="*/ 241357 w 243308"/>
                <a:gd name="connsiteY5" fmla="*/ 381913 h 389135"/>
                <a:gd name="connsiteX6" fmla="*/ 203257 w 243308"/>
                <a:gd name="connsiteY6" fmla="*/ 362863 h 389135"/>
                <a:gd name="connsiteX7" fmla="*/ 139757 w 243308"/>
                <a:gd name="connsiteY7" fmla="*/ 251738 h 389135"/>
                <a:gd name="connsiteX8" fmla="*/ 82607 w 243308"/>
                <a:gd name="connsiteY8" fmla="*/ 137438 h 389135"/>
                <a:gd name="connsiteX9" fmla="*/ 98482 w 243308"/>
                <a:gd name="connsiteY9" fmla="*/ 143788 h 389135"/>
                <a:gd name="connsiteX10" fmla="*/ 57 w 243308"/>
                <a:gd name="connsiteY10" fmla="*/ 913 h 38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08" h="389135">
                  <a:moveTo>
                    <a:pt x="57" y="913"/>
                  </a:moveTo>
                  <a:cubicBezTo>
                    <a:pt x="2703" y="14142"/>
                    <a:pt x="95836" y="188238"/>
                    <a:pt x="114357" y="223163"/>
                  </a:cubicBezTo>
                  <a:cubicBezTo>
                    <a:pt x="132878" y="258088"/>
                    <a:pt x="104303" y="200409"/>
                    <a:pt x="111182" y="210463"/>
                  </a:cubicBezTo>
                  <a:cubicBezTo>
                    <a:pt x="118061" y="220517"/>
                    <a:pt x="150340" y="274492"/>
                    <a:pt x="155632" y="283488"/>
                  </a:cubicBezTo>
                  <a:cubicBezTo>
                    <a:pt x="160924" y="292484"/>
                    <a:pt x="128644" y="248034"/>
                    <a:pt x="142932" y="264438"/>
                  </a:cubicBezTo>
                  <a:cubicBezTo>
                    <a:pt x="157220" y="280842"/>
                    <a:pt x="231303" y="365509"/>
                    <a:pt x="241357" y="381913"/>
                  </a:cubicBezTo>
                  <a:cubicBezTo>
                    <a:pt x="251411" y="398317"/>
                    <a:pt x="220190" y="384559"/>
                    <a:pt x="203257" y="362863"/>
                  </a:cubicBezTo>
                  <a:cubicBezTo>
                    <a:pt x="186324" y="341167"/>
                    <a:pt x="159865" y="289309"/>
                    <a:pt x="139757" y="251738"/>
                  </a:cubicBezTo>
                  <a:cubicBezTo>
                    <a:pt x="119649" y="214167"/>
                    <a:pt x="82607" y="137438"/>
                    <a:pt x="82607" y="137438"/>
                  </a:cubicBezTo>
                  <a:cubicBezTo>
                    <a:pt x="75728" y="119446"/>
                    <a:pt x="110124" y="165484"/>
                    <a:pt x="98482" y="143788"/>
                  </a:cubicBezTo>
                  <a:cubicBezTo>
                    <a:pt x="86840" y="122092"/>
                    <a:pt x="-2589" y="-12316"/>
                    <a:pt x="57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6A3722E3-ECE5-141E-FCA6-10649FBA10B7}"/>
                </a:ext>
              </a:extLst>
            </p:cNvPr>
            <p:cNvSpPr/>
            <p:nvPr/>
          </p:nvSpPr>
          <p:spPr>
            <a:xfrm>
              <a:off x="3095012" y="6924554"/>
              <a:ext cx="254617" cy="530400"/>
            </a:xfrm>
            <a:custGeom>
              <a:avLst/>
              <a:gdLst>
                <a:gd name="connsiteX0" fmla="*/ 613 w 254617"/>
                <a:gd name="connsiteY0" fmla="*/ 121 h 530400"/>
                <a:gd name="connsiteX1" fmla="*/ 54588 w 254617"/>
                <a:gd name="connsiteY1" fmla="*/ 193796 h 530400"/>
                <a:gd name="connsiteX2" fmla="*/ 127613 w 254617"/>
                <a:gd name="connsiteY2" fmla="*/ 308096 h 530400"/>
                <a:gd name="connsiteX3" fmla="*/ 114913 w 254617"/>
                <a:gd name="connsiteY3" fmla="*/ 298571 h 530400"/>
                <a:gd name="connsiteX4" fmla="*/ 197463 w 254617"/>
                <a:gd name="connsiteY4" fmla="*/ 400171 h 530400"/>
                <a:gd name="connsiteX5" fmla="*/ 197463 w 254617"/>
                <a:gd name="connsiteY5" fmla="*/ 422396 h 530400"/>
                <a:gd name="connsiteX6" fmla="*/ 254613 w 254617"/>
                <a:gd name="connsiteY6" fmla="*/ 530346 h 530400"/>
                <a:gd name="connsiteX7" fmla="*/ 194288 w 254617"/>
                <a:gd name="connsiteY7" fmla="*/ 438271 h 530400"/>
                <a:gd name="connsiteX8" fmla="*/ 60938 w 254617"/>
                <a:gd name="connsiteY8" fmla="*/ 235071 h 530400"/>
                <a:gd name="connsiteX9" fmla="*/ 54588 w 254617"/>
                <a:gd name="connsiteY9" fmla="*/ 231896 h 530400"/>
                <a:gd name="connsiteX10" fmla="*/ 26013 w 254617"/>
                <a:gd name="connsiteY10" fmla="*/ 165221 h 530400"/>
                <a:gd name="connsiteX11" fmla="*/ 613 w 254617"/>
                <a:gd name="connsiteY11" fmla="*/ 121 h 5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617" h="530400">
                  <a:moveTo>
                    <a:pt x="613" y="121"/>
                  </a:moveTo>
                  <a:cubicBezTo>
                    <a:pt x="5375" y="4883"/>
                    <a:pt x="33421" y="142467"/>
                    <a:pt x="54588" y="193796"/>
                  </a:cubicBezTo>
                  <a:cubicBezTo>
                    <a:pt x="75755" y="245125"/>
                    <a:pt x="127613" y="308096"/>
                    <a:pt x="127613" y="308096"/>
                  </a:cubicBezTo>
                  <a:cubicBezTo>
                    <a:pt x="137667" y="325558"/>
                    <a:pt x="103271" y="283225"/>
                    <a:pt x="114913" y="298571"/>
                  </a:cubicBezTo>
                  <a:cubicBezTo>
                    <a:pt x="126555" y="313917"/>
                    <a:pt x="183705" y="379533"/>
                    <a:pt x="197463" y="400171"/>
                  </a:cubicBezTo>
                  <a:cubicBezTo>
                    <a:pt x="211221" y="420809"/>
                    <a:pt x="187938" y="400700"/>
                    <a:pt x="197463" y="422396"/>
                  </a:cubicBezTo>
                  <a:cubicBezTo>
                    <a:pt x="206988" y="444092"/>
                    <a:pt x="255142" y="527700"/>
                    <a:pt x="254613" y="530346"/>
                  </a:cubicBezTo>
                  <a:cubicBezTo>
                    <a:pt x="254084" y="532992"/>
                    <a:pt x="194288" y="438271"/>
                    <a:pt x="194288" y="438271"/>
                  </a:cubicBezTo>
                  <a:lnTo>
                    <a:pt x="60938" y="235071"/>
                  </a:lnTo>
                  <a:cubicBezTo>
                    <a:pt x="37655" y="200675"/>
                    <a:pt x="60409" y="243538"/>
                    <a:pt x="54588" y="231896"/>
                  </a:cubicBezTo>
                  <a:cubicBezTo>
                    <a:pt x="48767" y="220254"/>
                    <a:pt x="31834" y="198029"/>
                    <a:pt x="26013" y="165221"/>
                  </a:cubicBezTo>
                  <a:cubicBezTo>
                    <a:pt x="20192" y="132413"/>
                    <a:pt x="-4149" y="-4641"/>
                    <a:pt x="613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71797AD2-88D8-1D75-FB11-C8B4A4FFA004}"/>
                </a:ext>
              </a:extLst>
            </p:cNvPr>
            <p:cNvSpPr/>
            <p:nvPr/>
          </p:nvSpPr>
          <p:spPr>
            <a:xfrm>
              <a:off x="2731262" y="6734155"/>
              <a:ext cx="101202" cy="320955"/>
            </a:xfrm>
            <a:custGeom>
              <a:avLst/>
              <a:gdLst>
                <a:gd name="connsiteX0" fmla="*/ 21463 w 101202"/>
                <a:gd name="connsiteY0" fmla="*/ 20 h 320955"/>
                <a:gd name="connsiteX1" fmla="*/ 40513 w 101202"/>
                <a:gd name="connsiteY1" fmla="*/ 190520 h 320955"/>
                <a:gd name="connsiteX2" fmla="*/ 100838 w 101202"/>
                <a:gd name="connsiteY2" fmla="*/ 317520 h 320955"/>
                <a:gd name="connsiteX3" fmla="*/ 62738 w 101202"/>
                <a:gd name="connsiteY3" fmla="*/ 273070 h 320955"/>
                <a:gd name="connsiteX4" fmla="*/ 2413 w 101202"/>
                <a:gd name="connsiteY4" fmla="*/ 149245 h 320955"/>
                <a:gd name="connsiteX5" fmla="*/ 11938 w 101202"/>
                <a:gd name="connsiteY5" fmla="*/ 177820 h 320955"/>
                <a:gd name="connsiteX6" fmla="*/ 21463 w 101202"/>
                <a:gd name="connsiteY6" fmla="*/ 20 h 3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02" h="320955">
                  <a:moveTo>
                    <a:pt x="21463" y="20"/>
                  </a:moveTo>
                  <a:cubicBezTo>
                    <a:pt x="26225" y="2137"/>
                    <a:pt x="27284" y="137603"/>
                    <a:pt x="40513" y="190520"/>
                  </a:cubicBezTo>
                  <a:cubicBezTo>
                    <a:pt x="53742" y="243437"/>
                    <a:pt x="97134" y="303762"/>
                    <a:pt x="100838" y="317520"/>
                  </a:cubicBezTo>
                  <a:cubicBezTo>
                    <a:pt x="104542" y="331278"/>
                    <a:pt x="79142" y="301116"/>
                    <a:pt x="62738" y="273070"/>
                  </a:cubicBezTo>
                  <a:cubicBezTo>
                    <a:pt x="46334" y="245024"/>
                    <a:pt x="10880" y="165120"/>
                    <a:pt x="2413" y="149245"/>
                  </a:cubicBezTo>
                  <a:cubicBezTo>
                    <a:pt x="-6054" y="133370"/>
                    <a:pt x="10351" y="197399"/>
                    <a:pt x="11938" y="177820"/>
                  </a:cubicBezTo>
                  <a:cubicBezTo>
                    <a:pt x="13525" y="158241"/>
                    <a:pt x="16701" y="-2097"/>
                    <a:pt x="2146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83AD148D-F5E5-7ED4-2001-A9E0682365BF}"/>
                </a:ext>
              </a:extLst>
            </p:cNvPr>
            <p:cNvSpPr/>
            <p:nvPr/>
          </p:nvSpPr>
          <p:spPr>
            <a:xfrm>
              <a:off x="2821971" y="6730174"/>
              <a:ext cx="163332" cy="362656"/>
            </a:xfrm>
            <a:custGeom>
              <a:avLst/>
              <a:gdLst>
                <a:gd name="connsiteX0" fmla="*/ 604 w 163332"/>
                <a:gd name="connsiteY0" fmla="*/ 826 h 362656"/>
                <a:gd name="connsiteX1" fmla="*/ 70454 w 163332"/>
                <a:gd name="connsiteY1" fmla="*/ 235776 h 362656"/>
                <a:gd name="connsiteX2" fmla="*/ 45054 w 163332"/>
                <a:gd name="connsiteY2" fmla="*/ 204026 h 362656"/>
                <a:gd name="connsiteX3" fmla="*/ 162529 w 163332"/>
                <a:gd name="connsiteY3" fmla="*/ 359601 h 362656"/>
                <a:gd name="connsiteX4" fmla="*/ 92679 w 163332"/>
                <a:gd name="connsiteY4" fmla="*/ 292926 h 362656"/>
                <a:gd name="connsiteX5" fmla="*/ 13304 w 163332"/>
                <a:gd name="connsiteY5" fmla="*/ 121476 h 362656"/>
                <a:gd name="connsiteX6" fmla="*/ 35529 w 163332"/>
                <a:gd name="connsiteY6" fmla="*/ 156401 h 362656"/>
                <a:gd name="connsiteX7" fmla="*/ 604 w 163332"/>
                <a:gd name="connsiteY7" fmla="*/ 826 h 3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332" h="362656">
                  <a:moveTo>
                    <a:pt x="604" y="826"/>
                  </a:moveTo>
                  <a:cubicBezTo>
                    <a:pt x="6425" y="14055"/>
                    <a:pt x="63046" y="201909"/>
                    <a:pt x="70454" y="235776"/>
                  </a:cubicBezTo>
                  <a:cubicBezTo>
                    <a:pt x="77862" y="269643"/>
                    <a:pt x="29708" y="183389"/>
                    <a:pt x="45054" y="204026"/>
                  </a:cubicBezTo>
                  <a:cubicBezTo>
                    <a:pt x="60400" y="224663"/>
                    <a:pt x="154592" y="344784"/>
                    <a:pt x="162529" y="359601"/>
                  </a:cubicBezTo>
                  <a:cubicBezTo>
                    <a:pt x="170467" y="374418"/>
                    <a:pt x="117550" y="332613"/>
                    <a:pt x="92679" y="292926"/>
                  </a:cubicBezTo>
                  <a:cubicBezTo>
                    <a:pt x="67808" y="253239"/>
                    <a:pt x="22829" y="144230"/>
                    <a:pt x="13304" y="121476"/>
                  </a:cubicBezTo>
                  <a:cubicBezTo>
                    <a:pt x="3779" y="98722"/>
                    <a:pt x="38175" y="175451"/>
                    <a:pt x="35529" y="156401"/>
                  </a:cubicBezTo>
                  <a:cubicBezTo>
                    <a:pt x="32883" y="137351"/>
                    <a:pt x="-5217" y="-12403"/>
                    <a:pt x="604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B23E9D89-4D2F-8C75-5333-60FD7337E046}"/>
                </a:ext>
              </a:extLst>
            </p:cNvPr>
            <p:cNvSpPr/>
            <p:nvPr/>
          </p:nvSpPr>
          <p:spPr>
            <a:xfrm>
              <a:off x="3340033" y="7353300"/>
              <a:ext cx="157879" cy="538328"/>
            </a:xfrm>
            <a:custGeom>
              <a:avLst/>
              <a:gdLst>
                <a:gd name="connsiteX0" fmla="*/ 67 w 157879"/>
                <a:gd name="connsiteY0" fmla="*/ 0 h 538328"/>
                <a:gd name="connsiteX1" fmla="*/ 63567 w 157879"/>
                <a:gd name="connsiteY1" fmla="*/ 209550 h 538328"/>
                <a:gd name="connsiteX2" fmla="*/ 104842 w 157879"/>
                <a:gd name="connsiteY2" fmla="*/ 431800 h 538328"/>
                <a:gd name="connsiteX3" fmla="*/ 120717 w 157879"/>
                <a:gd name="connsiteY3" fmla="*/ 387350 h 538328"/>
                <a:gd name="connsiteX4" fmla="*/ 155642 w 157879"/>
                <a:gd name="connsiteY4" fmla="*/ 536575 h 538328"/>
                <a:gd name="connsiteX5" fmla="*/ 149292 w 157879"/>
                <a:gd name="connsiteY5" fmla="*/ 460375 h 538328"/>
                <a:gd name="connsiteX6" fmla="*/ 108017 w 157879"/>
                <a:gd name="connsiteY6" fmla="*/ 330200 h 538328"/>
                <a:gd name="connsiteX7" fmla="*/ 76267 w 157879"/>
                <a:gd name="connsiteY7" fmla="*/ 209550 h 538328"/>
                <a:gd name="connsiteX8" fmla="*/ 67 w 157879"/>
                <a:gd name="connsiteY8" fmla="*/ 0 h 53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79" h="538328">
                  <a:moveTo>
                    <a:pt x="67" y="0"/>
                  </a:moveTo>
                  <a:cubicBezTo>
                    <a:pt x="-2050" y="0"/>
                    <a:pt x="46105" y="137583"/>
                    <a:pt x="63567" y="209550"/>
                  </a:cubicBezTo>
                  <a:cubicBezTo>
                    <a:pt x="81029" y="281517"/>
                    <a:pt x="95317" y="402167"/>
                    <a:pt x="104842" y="431800"/>
                  </a:cubicBezTo>
                  <a:cubicBezTo>
                    <a:pt x="114367" y="461433"/>
                    <a:pt x="112250" y="369888"/>
                    <a:pt x="120717" y="387350"/>
                  </a:cubicBezTo>
                  <a:cubicBezTo>
                    <a:pt x="129184" y="404812"/>
                    <a:pt x="150880" y="524404"/>
                    <a:pt x="155642" y="536575"/>
                  </a:cubicBezTo>
                  <a:cubicBezTo>
                    <a:pt x="160404" y="548746"/>
                    <a:pt x="157229" y="494771"/>
                    <a:pt x="149292" y="460375"/>
                  </a:cubicBezTo>
                  <a:cubicBezTo>
                    <a:pt x="141355" y="425979"/>
                    <a:pt x="120188" y="372004"/>
                    <a:pt x="108017" y="330200"/>
                  </a:cubicBezTo>
                  <a:cubicBezTo>
                    <a:pt x="95846" y="288396"/>
                    <a:pt x="95317" y="260350"/>
                    <a:pt x="76267" y="209550"/>
                  </a:cubicBezTo>
                  <a:cubicBezTo>
                    <a:pt x="57217" y="158750"/>
                    <a:pt x="2184" y="0"/>
                    <a:pt x="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D7450BE8-6866-3313-9219-17B178C9F1DF}"/>
                </a:ext>
              </a:extLst>
            </p:cNvPr>
            <p:cNvSpPr/>
            <p:nvPr/>
          </p:nvSpPr>
          <p:spPr>
            <a:xfrm>
              <a:off x="3551521" y="8000349"/>
              <a:ext cx="489012" cy="354778"/>
            </a:xfrm>
            <a:custGeom>
              <a:avLst/>
              <a:gdLst>
                <a:gd name="connsiteX0" fmla="*/ 1304 w 489012"/>
                <a:gd name="connsiteY0" fmla="*/ 651 h 354778"/>
                <a:gd name="connsiteX1" fmla="*/ 137829 w 489012"/>
                <a:gd name="connsiteY1" fmla="*/ 137176 h 354778"/>
                <a:gd name="connsiteX2" fmla="*/ 128304 w 489012"/>
                <a:gd name="connsiteY2" fmla="*/ 121301 h 354778"/>
                <a:gd name="connsiteX3" fmla="*/ 474379 w 489012"/>
                <a:gd name="connsiteY3" fmla="*/ 346726 h 354778"/>
                <a:gd name="connsiteX4" fmla="*/ 407704 w 489012"/>
                <a:gd name="connsiteY4" fmla="*/ 292751 h 354778"/>
                <a:gd name="connsiteX5" fmla="*/ 252129 w 489012"/>
                <a:gd name="connsiteY5" fmla="*/ 178451 h 354778"/>
                <a:gd name="connsiteX6" fmla="*/ 239429 w 489012"/>
                <a:gd name="connsiteY6" fmla="*/ 207026 h 354778"/>
                <a:gd name="connsiteX7" fmla="*/ 1304 w 489012"/>
                <a:gd name="connsiteY7" fmla="*/ 651 h 3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012" h="354778">
                  <a:moveTo>
                    <a:pt x="1304" y="651"/>
                  </a:moveTo>
                  <a:cubicBezTo>
                    <a:pt x="-15629" y="-10991"/>
                    <a:pt x="137829" y="137176"/>
                    <a:pt x="137829" y="137176"/>
                  </a:cubicBezTo>
                  <a:cubicBezTo>
                    <a:pt x="158996" y="157284"/>
                    <a:pt x="72212" y="86376"/>
                    <a:pt x="128304" y="121301"/>
                  </a:cubicBezTo>
                  <a:cubicBezTo>
                    <a:pt x="184396" y="156226"/>
                    <a:pt x="427812" y="318151"/>
                    <a:pt x="474379" y="346726"/>
                  </a:cubicBezTo>
                  <a:cubicBezTo>
                    <a:pt x="520946" y="375301"/>
                    <a:pt x="444746" y="320797"/>
                    <a:pt x="407704" y="292751"/>
                  </a:cubicBezTo>
                  <a:cubicBezTo>
                    <a:pt x="370662" y="264705"/>
                    <a:pt x="280175" y="192739"/>
                    <a:pt x="252129" y="178451"/>
                  </a:cubicBezTo>
                  <a:cubicBezTo>
                    <a:pt x="224083" y="164164"/>
                    <a:pt x="278058" y="239305"/>
                    <a:pt x="239429" y="207026"/>
                  </a:cubicBezTo>
                  <a:cubicBezTo>
                    <a:pt x="200800" y="174747"/>
                    <a:pt x="18237" y="12293"/>
                    <a:pt x="1304" y="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63687008-045F-7EE8-B597-A2F17E9A89D8}"/>
                </a:ext>
              </a:extLst>
            </p:cNvPr>
            <p:cNvSpPr/>
            <p:nvPr/>
          </p:nvSpPr>
          <p:spPr>
            <a:xfrm>
              <a:off x="3470005" y="7825655"/>
              <a:ext cx="117953" cy="232362"/>
            </a:xfrm>
            <a:custGeom>
              <a:avLst/>
              <a:gdLst>
                <a:gd name="connsiteX0" fmla="*/ 270 w 117953"/>
                <a:gd name="connsiteY0" fmla="*/ 720 h 232362"/>
                <a:gd name="connsiteX1" fmla="*/ 114570 w 117953"/>
                <a:gd name="connsiteY1" fmla="*/ 226145 h 232362"/>
                <a:gd name="connsiteX2" fmla="*/ 82820 w 117953"/>
                <a:gd name="connsiteY2" fmla="*/ 156295 h 232362"/>
                <a:gd name="connsiteX3" fmla="*/ 270 w 117953"/>
                <a:gd name="connsiteY3" fmla="*/ 720 h 23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953" h="232362">
                  <a:moveTo>
                    <a:pt x="270" y="720"/>
                  </a:moveTo>
                  <a:cubicBezTo>
                    <a:pt x="5562" y="12362"/>
                    <a:pt x="100812" y="200216"/>
                    <a:pt x="114570" y="226145"/>
                  </a:cubicBezTo>
                  <a:cubicBezTo>
                    <a:pt x="128328" y="252074"/>
                    <a:pt x="96578" y="190691"/>
                    <a:pt x="82820" y="156295"/>
                  </a:cubicBezTo>
                  <a:cubicBezTo>
                    <a:pt x="69062" y="121899"/>
                    <a:pt x="-5022" y="-10922"/>
                    <a:pt x="270" y="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D6E8B62D-99E1-5FDE-A400-3FE31F0ADF16}"/>
                </a:ext>
              </a:extLst>
            </p:cNvPr>
            <p:cNvSpPr/>
            <p:nvPr/>
          </p:nvSpPr>
          <p:spPr>
            <a:xfrm>
              <a:off x="2625477" y="7166940"/>
              <a:ext cx="355348" cy="171997"/>
            </a:xfrm>
            <a:custGeom>
              <a:avLst/>
              <a:gdLst>
                <a:gd name="connsiteX0" fmla="*/ 248 w 355348"/>
                <a:gd name="connsiteY0" fmla="*/ 5385 h 171997"/>
                <a:gd name="connsiteX1" fmla="*/ 162173 w 355348"/>
                <a:gd name="connsiteY1" fmla="*/ 37135 h 171997"/>
                <a:gd name="connsiteX2" fmla="*/ 149473 w 355348"/>
                <a:gd name="connsiteY2" fmla="*/ 11735 h 171997"/>
                <a:gd name="connsiteX3" fmla="*/ 263773 w 355348"/>
                <a:gd name="connsiteY3" fmla="*/ 78410 h 171997"/>
                <a:gd name="connsiteX4" fmla="*/ 212973 w 355348"/>
                <a:gd name="connsiteY4" fmla="*/ 49835 h 171997"/>
                <a:gd name="connsiteX5" fmla="*/ 352673 w 355348"/>
                <a:gd name="connsiteY5" fmla="*/ 170485 h 171997"/>
                <a:gd name="connsiteX6" fmla="*/ 289173 w 355348"/>
                <a:gd name="connsiteY6" fmla="*/ 110160 h 171997"/>
                <a:gd name="connsiteX7" fmla="*/ 101848 w 355348"/>
                <a:gd name="connsiteY7" fmla="*/ 2210 h 171997"/>
                <a:gd name="connsiteX8" fmla="*/ 124073 w 355348"/>
                <a:gd name="connsiteY8" fmla="*/ 37135 h 171997"/>
                <a:gd name="connsiteX9" fmla="*/ 248 w 355348"/>
                <a:gd name="connsiteY9" fmla="*/ 5385 h 17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48" h="171997">
                  <a:moveTo>
                    <a:pt x="248" y="5385"/>
                  </a:moveTo>
                  <a:cubicBezTo>
                    <a:pt x="6598" y="5385"/>
                    <a:pt x="137302" y="36077"/>
                    <a:pt x="162173" y="37135"/>
                  </a:cubicBezTo>
                  <a:cubicBezTo>
                    <a:pt x="187044" y="38193"/>
                    <a:pt x="132540" y="4856"/>
                    <a:pt x="149473" y="11735"/>
                  </a:cubicBezTo>
                  <a:cubicBezTo>
                    <a:pt x="166406" y="18614"/>
                    <a:pt x="253190" y="72060"/>
                    <a:pt x="263773" y="78410"/>
                  </a:cubicBezTo>
                  <a:cubicBezTo>
                    <a:pt x="274356" y="84760"/>
                    <a:pt x="198156" y="34489"/>
                    <a:pt x="212973" y="49835"/>
                  </a:cubicBezTo>
                  <a:cubicBezTo>
                    <a:pt x="227790" y="65181"/>
                    <a:pt x="339973" y="160431"/>
                    <a:pt x="352673" y="170485"/>
                  </a:cubicBezTo>
                  <a:cubicBezTo>
                    <a:pt x="365373" y="180539"/>
                    <a:pt x="330977" y="138206"/>
                    <a:pt x="289173" y="110160"/>
                  </a:cubicBezTo>
                  <a:cubicBezTo>
                    <a:pt x="247369" y="82114"/>
                    <a:pt x="129365" y="14381"/>
                    <a:pt x="101848" y="2210"/>
                  </a:cubicBezTo>
                  <a:cubicBezTo>
                    <a:pt x="74331" y="-9961"/>
                    <a:pt x="136773" y="31843"/>
                    <a:pt x="124073" y="37135"/>
                  </a:cubicBezTo>
                  <a:cubicBezTo>
                    <a:pt x="111373" y="42427"/>
                    <a:pt x="-6102" y="5385"/>
                    <a:pt x="248" y="5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15CE00AE-8796-4171-7E05-A841941F748A}"/>
                </a:ext>
              </a:extLst>
            </p:cNvPr>
            <p:cNvSpPr/>
            <p:nvPr/>
          </p:nvSpPr>
          <p:spPr>
            <a:xfrm>
              <a:off x="1976553" y="6907273"/>
              <a:ext cx="705952" cy="254089"/>
            </a:xfrm>
            <a:custGeom>
              <a:avLst/>
              <a:gdLst>
                <a:gd name="connsiteX0" fmla="*/ 153872 w 705952"/>
                <a:gd name="connsiteY0" fmla="*/ 61852 h 254089"/>
                <a:gd name="connsiteX1" fmla="*/ 455497 w 705952"/>
                <a:gd name="connsiteY1" fmla="*/ 172977 h 254089"/>
                <a:gd name="connsiteX2" fmla="*/ 445972 w 705952"/>
                <a:gd name="connsiteY2" fmla="*/ 134877 h 254089"/>
                <a:gd name="connsiteX3" fmla="*/ 699972 w 705952"/>
                <a:gd name="connsiteY3" fmla="*/ 252352 h 254089"/>
                <a:gd name="connsiteX4" fmla="*/ 604722 w 705952"/>
                <a:gd name="connsiteY4" fmla="*/ 198377 h 254089"/>
                <a:gd name="connsiteX5" fmla="*/ 369772 w 705952"/>
                <a:gd name="connsiteY5" fmla="*/ 106302 h 254089"/>
                <a:gd name="connsiteX6" fmla="*/ 7822 w 705952"/>
                <a:gd name="connsiteY6" fmla="*/ 1527 h 254089"/>
                <a:gd name="connsiteX7" fmla="*/ 153872 w 705952"/>
                <a:gd name="connsiteY7" fmla="*/ 61852 h 25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952" h="254089">
                  <a:moveTo>
                    <a:pt x="153872" y="61852"/>
                  </a:moveTo>
                  <a:cubicBezTo>
                    <a:pt x="228484" y="90427"/>
                    <a:pt x="406814" y="160806"/>
                    <a:pt x="455497" y="172977"/>
                  </a:cubicBezTo>
                  <a:cubicBezTo>
                    <a:pt x="504180" y="185148"/>
                    <a:pt x="405226" y="121648"/>
                    <a:pt x="445972" y="134877"/>
                  </a:cubicBezTo>
                  <a:cubicBezTo>
                    <a:pt x="486718" y="148106"/>
                    <a:pt x="673514" y="241769"/>
                    <a:pt x="699972" y="252352"/>
                  </a:cubicBezTo>
                  <a:cubicBezTo>
                    <a:pt x="726430" y="262935"/>
                    <a:pt x="659755" y="222719"/>
                    <a:pt x="604722" y="198377"/>
                  </a:cubicBezTo>
                  <a:cubicBezTo>
                    <a:pt x="549689" y="174035"/>
                    <a:pt x="469255" y="139110"/>
                    <a:pt x="369772" y="106302"/>
                  </a:cubicBezTo>
                  <a:cubicBezTo>
                    <a:pt x="270289" y="73494"/>
                    <a:pt x="45922" y="11581"/>
                    <a:pt x="7822" y="1527"/>
                  </a:cubicBezTo>
                  <a:cubicBezTo>
                    <a:pt x="-30278" y="-8527"/>
                    <a:pt x="79260" y="33277"/>
                    <a:pt x="153872" y="61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80CB8119-B74D-2580-CC0F-483D4A48CC79}"/>
                </a:ext>
              </a:extLst>
            </p:cNvPr>
            <p:cNvSpPr/>
            <p:nvPr/>
          </p:nvSpPr>
          <p:spPr>
            <a:xfrm>
              <a:off x="1879031" y="6905480"/>
              <a:ext cx="277684" cy="102184"/>
            </a:xfrm>
            <a:custGeom>
              <a:avLst/>
              <a:gdLst>
                <a:gd name="connsiteX0" fmla="*/ 137094 w 277684"/>
                <a:gd name="connsiteY0" fmla="*/ 145 h 102184"/>
                <a:gd name="connsiteX1" fmla="*/ 38669 w 277684"/>
                <a:gd name="connsiteY1" fmla="*/ 57295 h 102184"/>
                <a:gd name="connsiteX2" fmla="*/ 114869 w 277684"/>
                <a:gd name="connsiteY2" fmla="*/ 63645 h 102184"/>
                <a:gd name="connsiteX3" fmla="*/ 569 w 277684"/>
                <a:gd name="connsiteY3" fmla="*/ 92220 h 102184"/>
                <a:gd name="connsiteX4" fmla="*/ 79944 w 277684"/>
                <a:gd name="connsiteY4" fmla="*/ 98570 h 102184"/>
                <a:gd name="connsiteX5" fmla="*/ 273619 w 277684"/>
                <a:gd name="connsiteY5" fmla="*/ 63645 h 102184"/>
                <a:gd name="connsiteX6" fmla="*/ 200594 w 277684"/>
                <a:gd name="connsiteY6" fmla="*/ 98570 h 102184"/>
                <a:gd name="connsiteX7" fmla="*/ 70419 w 277684"/>
                <a:gd name="connsiteY7" fmla="*/ 98570 h 102184"/>
                <a:gd name="connsiteX8" fmla="*/ 16444 w 277684"/>
                <a:gd name="connsiteY8" fmla="*/ 76345 h 102184"/>
                <a:gd name="connsiteX9" fmla="*/ 137094 w 277684"/>
                <a:gd name="connsiteY9" fmla="*/ 145 h 1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684" h="102184">
                  <a:moveTo>
                    <a:pt x="137094" y="145"/>
                  </a:moveTo>
                  <a:cubicBezTo>
                    <a:pt x="140798" y="-3030"/>
                    <a:pt x="42373" y="46712"/>
                    <a:pt x="38669" y="57295"/>
                  </a:cubicBezTo>
                  <a:cubicBezTo>
                    <a:pt x="34965" y="67878"/>
                    <a:pt x="121219" y="57824"/>
                    <a:pt x="114869" y="63645"/>
                  </a:cubicBezTo>
                  <a:cubicBezTo>
                    <a:pt x="108519" y="69466"/>
                    <a:pt x="6390" y="86399"/>
                    <a:pt x="569" y="92220"/>
                  </a:cubicBezTo>
                  <a:cubicBezTo>
                    <a:pt x="-5252" y="98041"/>
                    <a:pt x="34436" y="103332"/>
                    <a:pt x="79944" y="98570"/>
                  </a:cubicBezTo>
                  <a:cubicBezTo>
                    <a:pt x="125452" y="93808"/>
                    <a:pt x="253511" y="63645"/>
                    <a:pt x="273619" y="63645"/>
                  </a:cubicBezTo>
                  <a:cubicBezTo>
                    <a:pt x="293727" y="63645"/>
                    <a:pt x="234461" y="92749"/>
                    <a:pt x="200594" y="98570"/>
                  </a:cubicBezTo>
                  <a:cubicBezTo>
                    <a:pt x="166727" y="104391"/>
                    <a:pt x="101111" y="102274"/>
                    <a:pt x="70419" y="98570"/>
                  </a:cubicBezTo>
                  <a:cubicBezTo>
                    <a:pt x="39727" y="94866"/>
                    <a:pt x="9565" y="87987"/>
                    <a:pt x="16444" y="76345"/>
                  </a:cubicBezTo>
                  <a:cubicBezTo>
                    <a:pt x="23323" y="64703"/>
                    <a:pt x="133390" y="3320"/>
                    <a:pt x="137094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D1227E31-EF28-A2E1-F3E3-5A2CA83219C2}"/>
                </a:ext>
              </a:extLst>
            </p:cNvPr>
            <p:cNvSpPr/>
            <p:nvPr/>
          </p:nvSpPr>
          <p:spPr>
            <a:xfrm>
              <a:off x="1603437" y="6908749"/>
              <a:ext cx="389327" cy="137169"/>
            </a:xfrm>
            <a:custGeom>
              <a:avLst/>
              <a:gdLst>
                <a:gd name="connsiteX0" fmla="*/ 3113 w 389327"/>
                <a:gd name="connsiteY0" fmla="*/ 136576 h 137169"/>
                <a:gd name="connsiteX1" fmla="*/ 276163 w 389327"/>
                <a:gd name="connsiteY1" fmla="*/ 38151 h 137169"/>
                <a:gd name="connsiteX2" fmla="*/ 184088 w 389327"/>
                <a:gd name="connsiteY2" fmla="*/ 57201 h 137169"/>
                <a:gd name="connsiteX3" fmla="*/ 387288 w 389327"/>
                <a:gd name="connsiteY3" fmla="*/ 51 h 137169"/>
                <a:gd name="connsiteX4" fmla="*/ 276163 w 389327"/>
                <a:gd name="connsiteY4" fmla="*/ 47676 h 137169"/>
                <a:gd name="connsiteX5" fmla="*/ 76138 w 389327"/>
                <a:gd name="connsiteY5" fmla="*/ 82601 h 137169"/>
                <a:gd name="connsiteX6" fmla="*/ 123763 w 389327"/>
                <a:gd name="connsiteY6" fmla="*/ 79426 h 137169"/>
                <a:gd name="connsiteX7" fmla="*/ 3113 w 389327"/>
                <a:gd name="connsiteY7" fmla="*/ 13657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327" h="137169">
                  <a:moveTo>
                    <a:pt x="3113" y="136576"/>
                  </a:moveTo>
                  <a:cubicBezTo>
                    <a:pt x="28513" y="129697"/>
                    <a:pt x="246001" y="51380"/>
                    <a:pt x="276163" y="38151"/>
                  </a:cubicBezTo>
                  <a:cubicBezTo>
                    <a:pt x="306325" y="24922"/>
                    <a:pt x="165567" y="63551"/>
                    <a:pt x="184088" y="57201"/>
                  </a:cubicBezTo>
                  <a:cubicBezTo>
                    <a:pt x="202609" y="50851"/>
                    <a:pt x="371942" y="1638"/>
                    <a:pt x="387288" y="51"/>
                  </a:cubicBezTo>
                  <a:cubicBezTo>
                    <a:pt x="402634" y="-1537"/>
                    <a:pt x="328021" y="33918"/>
                    <a:pt x="276163" y="47676"/>
                  </a:cubicBezTo>
                  <a:cubicBezTo>
                    <a:pt x="224305" y="61434"/>
                    <a:pt x="101538" y="77309"/>
                    <a:pt x="76138" y="82601"/>
                  </a:cubicBezTo>
                  <a:cubicBezTo>
                    <a:pt x="50738" y="87893"/>
                    <a:pt x="131701" y="70430"/>
                    <a:pt x="123763" y="79426"/>
                  </a:cubicBezTo>
                  <a:cubicBezTo>
                    <a:pt x="115826" y="88422"/>
                    <a:pt x="-22287" y="143455"/>
                    <a:pt x="3113" y="136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C6D27F33-74A8-5219-70BC-891129228AA5}"/>
                </a:ext>
              </a:extLst>
            </p:cNvPr>
            <p:cNvSpPr/>
            <p:nvPr/>
          </p:nvSpPr>
          <p:spPr>
            <a:xfrm>
              <a:off x="1460187" y="6990638"/>
              <a:ext cx="242673" cy="245494"/>
            </a:xfrm>
            <a:custGeom>
              <a:avLst/>
              <a:gdLst>
                <a:gd name="connsiteX0" fmla="*/ 313 w 242673"/>
                <a:gd name="connsiteY0" fmla="*/ 245187 h 245494"/>
                <a:gd name="connsiteX1" fmla="*/ 92388 w 242673"/>
                <a:gd name="connsiteY1" fmla="*/ 83262 h 245494"/>
                <a:gd name="connsiteX2" fmla="*/ 60638 w 242673"/>
                <a:gd name="connsiteY2" fmla="*/ 108662 h 245494"/>
                <a:gd name="connsiteX3" fmla="*/ 241613 w 242673"/>
                <a:gd name="connsiteY3" fmla="*/ 712 h 245494"/>
                <a:gd name="connsiteX4" fmla="*/ 130488 w 242673"/>
                <a:gd name="connsiteY4" fmla="*/ 64212 h 245494"/>
                <a:gd name="connsiteX5" fmla="*/ 28888 w 242673"/>
                <a:gd name="connsiteY5" fmla="*/ 111837 h 245494"/>
                <a:gd name="connsiteX6" fmla="*/ 60638 w 242673"/>
                <a:gd name="connsiteY6" fmla="*/ 124537 h 245494"/>
                <a:gd name="connsiteX7" fmla="*/ 313 w 242673"/>
                <a:gd name="connsiteY7" fmla="*/ 245187 h 24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73" h="245494">
                  <a:moveTo>
                    <a:pt x="313" y="245187"/>
                  </a:moveTo>
                  <a:cubicBezTo>
                    <a:pt x="5605" y="238308"/>
                    <a:pt x="82334" y="106016"/>
                    <a:pt x="92388" y="83262"/>
                  </a:cubicBezTo>
                  <a:cubicBezTo>
                    <a:pt x="102442" y="60508"/>
                    <a:pt x="35767" y="122420"/>
                    <a:pt x="60638" y="108662"/>
                  </a:cubicBezTo>
                  <a:cubicBezTo>
                    <a:pt x="85509" y="94904"/>
                    <a:pt x="229971" y="8120"/>
                    <a:pt x="241613" y="712"/>
                  </a:cubicBezTo>
                  <a:cubicBezTo>
                    <a:pt x="253255" y="-6696"/>
                    <a:pt x="165942" y="45691"/>
                    <a:pt x="130488" y="64212"/>
                  </a:cubicBezTo>
                  <a:cubicBezTo>
                    <a:pt x="95034" y="82733"/>
                    <a:pt x="40530" y="101783"/>
                    <a:pt x="28888" y="111837"/>
                  </a:cubicBezTo>
                  <a:cubicBezTo>
                    <a:pt x="17246" y="121891"/>
                    <a:pt x="62755" y="107604"/>
                    <a:pt x="60638" y="124537"/>
                  </a:cubicBezTo>
                  <a:cubicBezTo>
                    <a:pt x="58521" y="141470"/>
                    <a:pt x="-4979" y="252066"/>
                    <a:pt x="313" y="245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0263B55B-D307-520D-B23E-FC8F36766418}"/>
                </a:ext>
              </a:extLst>
            </p:cNvPr>
            <p:cNvSpPr/>
            <p:nvPr/>
          </p:nvSpPr>
          <p:spPr>
            <a:xfrm>
              <a:off x="1437143" y="7107488"/>
              <a:ext cx="58491" cy="145964"/>
            </a:xfrm>
            <a:custGeom>
              <a:avLst/>
              <a:gdLst>
                <a:gd name="connsiteX0" fmla="*/ 58282 w 58491"/>
                <a:gd name="connsiteY0" fmla="*/ 1337 h 145964"/>
                <a:gd name="connsiteX1" fmla="*/ 20182 w 58491"/>
                <a:gd name="connsiteY1" fmla="*/ 74362 h 145964"/>
                <a:gd name="connsiteX2" fmla="*/ 13832 w 58491"/>
                <a:gd name="connsiteY2" fmla="*/ 102937 h 145964"/>
                <a:gd name="connsiteX3" fmla="*/ 1132 w 58491"/>
                <a:gd name="connsiteY3" fmla="*/ 134687 h 145964"/>
                <a:gd name="connsiteX4" fmla="*/ 13832 w 58491"/>
                <a:gd name="connsiteY4" fmla="*/ 112462 h 145964"/>
                <a:gd name="connsiteX5" fmla="*/ 1132 w 58491"/>
                <a:gd name="connsiteY5" fmla="*/ 144212 h 145964"/>
                <a:gd name="connsiteX6" fmla="*/ 58282 w 58491"/>
                <a:gd name="connsiteY6" fmla="*/ 1337 h 14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91" h="145964">
                  <a:moveTo>
                    <a:pt x="58282" y="1337"/>
                  </a:moveTo>
                  <a:cubicBezTo>
                    <a:pt x="61457" y="-10305"/>
                    <a:pt x="27590" y="57429"/>
                    <a:pt x="20182" y="74362"/>
                  </a:cubicBezTo>
                  <a:cubicBezTo>
                    <a:pt x="12774" y="91295"/>
                    <a:pt x="17007" y="92883"/>
                    <a:pt x="13832" y="102937"/>
                  </a:cubicBezTo>
                  <a:cubicBezTo>
                    <a:pt x="10657" y="112991"/>
                    <a:pt x="1132" y="133100"/>
                    <a:pt x="1132" y="134687"/>
                  </a:cubicBezTo>
                  <a:cubicBezTo>
                    <a:pt x="1132" y="136274"/>
                    <a:pt x="13832" y="110875"/>
                    <a:pt x="13832" y="112462"/>
                  </a:cubicBezTo>
                  <a:cubicBezTo>
                    <a:pt x="13832" y="114049"/>
                    <a:pt x="-4689" y="154795"/>
                    <a:pt x="1132" y="144212"/>
                  </a:cubicBezTo>
                  <a:cubicBezTo>
                    <a:pt x="6953" y="133629"/>
                    <a:pt x="55107" y="12979"/>
                    <a:pt x="58282" y="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0BEF5CF4-7DB0-7ABA-183F-F03D63753ED8}"/>
                </a:ext>
              </a:extLst>
            </p:cNvPr>
            <p:cNvSpPr/>
            <p:nvPr/>
          </p:nvSpPr>
          <p:spPr>
            <a:xfrm>
              <a:off x="1343565" y="7077013"/>
              <a:ext cx="221796" cy="219219"/>
            </a:xfrm>
            <a:custGeom>
              <a:avLst/>
              <a:gdLst>
                <a:gd name="connsiteX0" fmla="*/ 221710 w 221796"/>
                <a:gd name="connsiteY0" fmla="*/ 62 h 219219"/>
                <a:gd name="connsiteX1" fmla="*/ 37560 w 221796"/>
                <a:gd name="connsiteY1" fmla="*/ 101662 h 219219"/>
                <a:gd name="connsiteX2" fmla="*/ 8985 w 221796"/>
                <a:gd name="connsiteY2" fmla="*/ 136587 h 219219"/>
                <a:gd name="connsiteX3" fmla="*/ 24860 w 221796"/>
                <a:gd name="connsiteY3" fmla="*/ 92137 h 219219"/>
                <a:gd name="connsiteX4" fmla="*/ 8985 w 221796"/>
                <a:gd name="connsiteY4" fmla="*/ 193737 h 219219"/>
                <a:gd name="connsiteX5" fmla="*/ 28035 w 221796"/>
                <a:gd name="connsiteY5" fmla="*/ 209612 h 219219"/>
                <a:gd name="connsiteX6" fmla="*/ 12160 w 221796"/>
                <a:gd name="connsiteY6" fmla="*/ 215962 h 219219"/>
                <a:gd name="connsiteX7" fmla="*/ 97885 w 221796"/>
                <a:gd name="connsiteY7" fmla="*/ 219137 h 219219"/>
                <a:gd name="connsiteX8" fmla="*/ 47085 w 221796"/>
                <a:gd name="connsiteY8" fmla="*/ 212787 h 219219"/>
                <a:gd name="connsiteX9" fmla="*/ 12160 w 221796"/>
                <a:gd name="connsiteY9" fmla="*/ 168337 h 219219"/>
                <a:gd name="connsiteX10" fmla="*/ 15335 w 221796"/>
                <a:gd name="connsiteY10" fmla="*/ 117537 h 219219"/>
                <a:gd name="connsiteX11" fmla="*/ 12160 w 221796"/>
                <a:gd name="connsiteY11" fmla="*/ 117537 h 219219"/>
                <a:gd name="connsiteX12" fmla="*/ 221710 w 221796"/>
                <a:gd name="connsiteY12" fmla="*/ 62 h 21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796" h="219219">
                  <a:moveTo>
                    <a:pt x="221710" y="62"/>
                  </a:moveTo>
                  <a:cubicBezTo>
                    <a:pt x="225943" y="-2584"/>
                    <a:pt x="73014" y="78908"/>
                    <a:pt x="37560" y="101662"/>
                  </a:cubicBezTo>
                  <a:cubicBezTo>
                    <a:pt x="2106" y="124416"/>
                    <a:pt x="11102" y="138175"/>
                    <a:pt x="8985" y="136587"/>
                  </a:cubicBezTo>
                  <a:cubicBezTo>
                    <a:pt x="6868" y="134999"/>
                    <a:pt x="24860" y="82612"/>
                    <a:pt x="24860" y="92137"/>
                  </a:cubicBezTo>
                  <a:cubicBezTo>
                    <a:pt x="24860" y="101662"/>
                    <a:pt x="8985" y="193737"/>
                    <a:pt x="8985" y="193737"/>
                  </a:cubicBezTo>
                  <a:cubicBezTo>
                    <a:pt x="9514" y="213316"/>
                    <a:pt x="28035" y="209612"/>
                    <a:pt x="28035" y="209612"/>
                  </a:cubicBezTo>
                  <a:cubicBezTo>
                    <a:pt x="28564" y="213316"/>
                    <a:pt x="518" y="214375"/>
                    <a:pt x="12160" y="215962"/>
                  </a:cubicBezTo>
                  <a:cubicBezTo>
                    <a:pt x="23802" y="217549"/>
                    <a:pt x="92064" y="219666"/>
                    <a:pt x="97885" y="219137"/>
                  </a:cubicBezTo>
                  <a:cubicBezTo>
                    <a:pt x="103706" y="218608"/>
                    <a:pt x="61373" y="221254"/>
                    <a:pt x="47085" y="212787"/>
                  </a:cubicBezTo>
                  <a:cubicBezTo>
                    <a:pt x="32797" y="204320"/>
                    <a:pt x="17452" y="184212"/>
                    <a:pt x="12160" y="168337"/>
                  </a:cubicBezTo>
                  <a:cubicBezTo>
                    <a:pt x="6868" y="152462"/>
                    <a:pt x="15335" y="126004"/>
                    <a:pt x="15335" y="117537"/>
                  </a:cubicBezTo>
                  <a:cubicBezTo>
                    <a:pt x="15335" y="109070"/>
                    <a:pt x="-16944" y="136058"/>
                    <a:pt x="12160" y="117537"/>
                  </a:cubicBezTo>
                  <a:cubicBezTo>
                    <a:pt x="41264" y="99016"/>
                    <a:pt x="217477" y="2708"/>
                    <a:pt x="221710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A7BEF81D-0DC5-B933-2A60-E3A8E2395A2F}"/>
                </a:ext>
              </a:extLst>
            </p:cNvPr>
            <p:cNvSpPr/>
            <p:nvPr/>
          </p:nvSpPr>
          <p:spPr>
            <a:xfrm>
              <a:off x="1350082" y="7089989"/>
              <a:ext cx="194683" cy="120848"/>
            </a:xfrm>
            <a:custGeom>
              <a:avLst/>
              <a:gdLst>
                <a:gd name="connsiteX0" fmla="*/ 2468 w 194683"/>
                <a:gd name="connsiteY0" fmla="*/ 120436 h 120848"/>
                <a:gd name="connsiteX1" fmla="*/ 192968 w 194683"/>
                <a:gd name="connsiteY1" fmla="*/ 2961 h 120848"/>
                <a:gd name="connsiteX2" fmla="*/ 91368 w 194683"/>
                <a:gd name="connsiteY2" fmla="*/ 41061 h 120848"/>
                <a:gd name="connsiteX3" fmla="*/ 2468 w 194683"/>
                <a:gd name="connsiteY3" fmla="*/ 120436 h 12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3" h="120848">
                  <a:moveTo>
                    <a:pt x="2468" y="120436"/>
                  </a:moveTo>
                  <a:cubicBezTo>
                    <a:pt x="19401" y="114086"/>
                    <a:pt x="178151" y="16190"/>
                    <a:pt x="192968" y="2961"/>
                  </a:cubicBezTo>
                  <a:cubicBezTo>
                    <a:pt x="207785" y="-10268"/>
                    <a:pt x="122589" y="24128"/>
                    <a:pt x="91368" y="41061"/>
                  </a:cubicBezTo>
                  <a:cubicBezTo>
                    <a:pt x="60147" y="57994"/>
                    <a:pt x="-14465" y="126786"/>
                    <a:pt x="2468" y="120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7D061B1E-18B0-756D-80B6-A60FF9338E38}"/>
                </a:ext>
              </a:extLst>
            </p:cNvPr>
            <p:cNvSpPr/>
            <p:nvPr/>
          </p:nvSpPr>
          <p:spPr>
            <a:xfrm>
              <a:off x="1361576" y="7242167"/>
              <a:ext cx="178305" cy="80423"/>
            </a:xfrm>
            <a:custGeom>
              <a:avLst/>
              <a:gdLst>
                <a:gd name="connsiteX0" fmla="*/ 3674 w 178305"/>
                <a:gd name="connsiteY0" fmla="*/ 79383 h 80423"/>
                <a:gd name="connsiteX1" fmla="*/ 152899 w 178305"/>
                <a:gd name="connsiteY1" fmla="*/ 3183 h 80423"/>
                <a:gd name="connsiteX2" fmla="*/ 140199 w 178305"/>
                <a:gd name="connsiteY2" fmla="*/ 34933 h 80423"/>
                <a:gd name="connsiteX3" fmla="*/ 178299 w 178305"/>
                <a:gd name="connsiteY3" fmla="*/ 8 h 80423"/>
                <a:gd name="connsiteX4" fmla="*/ 137024 w 178305"/>
                <a:gd name="connsiteY4" fmla="*/ 31758 h 80423"/>
                <a:gd name="connsiteX5" fmla="*/ 51299 w 178305"/>
                <a:gd name="connsiteY5" fmla="*/ 47633 h 80423"/>
                <a:gd name="connsiteX6" fmla="*/ 3674 w 178305"/>
                <a:gd name="connsiteY6" fmla="*/ 7938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05" h="80423">
                  <a:moveTo>
                    <a:pt x="3674" y="79383"/>
                  </a:moveTo>
                  <a:cubicBezTo>
                    <a:pt x="20607" y="71975"/>
                    <a:pt x="130145" y="10591"/>
                    <a:pt x="152899" y="3183"/>
                  </a:cubicBezTo>
                  <a:cubicBezTo>
                    <a:pt x="175653" y="-4225"/>
                    <a:pt x="135966" y="35462"/>
                    <a:pt x="140199" y="34933"/>
                  </a:cubicBezTo>
                  <a:cubicBezTo>
                    <a:pt x="144432" y="34404"/>
                    <a:pt x="178828" y="537"/>
                    <a:pt x="178299" y="8"/>
                  </a:cubicBezTo>
                  <a:cubicBezTo>
                    <a:pt x="177770" y="-521"/>
                    <a:pt x="158191" y="23820"/>
                    <a:pt x="137024" y="31758"/>
                  </a:cubicBezTo>
                  <a:cubicBezTo>
                    <a:pt x="115857" y="39695"/>
                    <a:pt x="69820" y="42870"/>
                    <a:pt x="51299" y="47633"/>
                  </a:cubicBezTo>
                  <a:cubicBezTo>
                    <a:pt x="32778" y="52396"/>
                    <a:pt x="-13259" y="86791"/>
                    <a:pt x="3674" y="79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03BEBC72-5499-C7CC-74E8-EE4BDF8E752A}"/>
                </a:ext>
              </a:extLst>
            </p:cNvPr>
            <p:cNvSpPr/>
            <p:nvPr/>
          </p:nvSpPr>
          <p:spPr>
            <a:xfrm>
              <a:off x="1389512" y="7245249"/>
              <a:ext cx="166692" cy="80056"/>
            </a:xfrm>
            <a:custGeom>
              <a:avLst/>
              <a:gdLst>
                <a:gd name="connsiteX0" fmla="*/ 1138 w 166692"/>
                <a:gd name="connsiteY0" fmla="*/ 79476 h 80056"/>
                <a:gd name="connsiteX1" fmla="*/ 163063 w 166692"/>
                <a:gd name="connsiteY1" fmla="*/ 35026 h 80056"/>
                <a:gd name="connsiteX2" fmla="*/ 115438 w 166692"/>
                <a:gd name="connsiteY2" fmla="*/ 101 h 80056"/>
                <a:gd name="connsiteX3" fmla="*/ 134488 w 166692"/>
                <a:gd name="connsiteY3" fmla="*/ 25501 h 80056"/>
                <a:gd name="connsiteX4" fmla="*/ 93213 w 166692"/>
                <a:gd name="connsiteY4" fmla="*/ 57251 h 80056"/>
                <a:gd name="connsiteX5" fmla="*/ 1138 w 166692"/>
                <a:gd name="connsiteY5" fmla="*/ 79476 h 8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92" h="80056">
                  <a:moveTo>
                    <a:pt x="1138" y="79476"/>
                  </a:moveTo>
                  <a:cubicBezTo>
                    <a:pt x="12780" y="75772"/>
                    <a:pt x="144013" y="48255"/>
                    <a:pt x="163063" y="35026"/>
                  </a:cubicBezTo>
                  <a:cubicBezTo>
                    <a:pt x="182113" y="21797"/>
                    <a:pt x="120200" y="1688"/>
                    <a:pt x="115438" y="101"/>
                  </a:cubicBezTo>
                  <a:cubicBezTo>
                    <a:pt x="110676" y="-1486"/>
                    <a:pt x="138192" y="15976"/>
                    <a:pt x="134488" y="25501"/>
                  </a:cubicBezTo>
                  <a:cubicBezTo>
                    <a:pt x="130784" y="35026"/>
                    <a:pt x="115967" y="46139"/>
                    <a:pt x="93213" y="57251"/>
                  </a:cubicBezTo>
                  <a:cubicBezTo>
                    <a:pt x="70459" y="68363"/>
                    <a:pt x="-10504" y="83180"/>
                    <a:pt x="1138" y="79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47DCB5DD-E1D8-9570-5043-BC6A7F454B5F}"/>
                </a:ext>
              </a:extLst>
            </p:cNvPr>
            <p:cNvSpPr/>
            <p:nvPr/>
          </p:nvSpPr>
          <p:spPr>
            <a:xfrm>
              <a:off x="1491958" y="7136383"/>
              <a:ext cx="402288" cy="124867"/>
            </a:xfrm>
            <a:custGeom>
              <a:avLst/>
              <a:gdLst>
                <a:gd name="connsiteX0" fmla="*/ 292 w 402288"/>
                <a:gd name="connsiteY0" fmla="*/ 93092 h 124867"/>
                <a:gd name="connsiteX1" fmla="*/ 114592 w 402288"/>
                <a:gd name="connsiteY1" fmla="*/ 121667 h 124867"/>
                <a:gd name="connsiteX2" fmla="*/ 225717 w 402288"/>
                <a:gd name="connsiteY2" fmla="*/ 77217 h 124867"/>
                <a:gd name="connsiteX3" fmla="*/ 187617 w 402288"/>
                <a:gd name="connsiteY3" fmla="*/ 105792 h 124867"/>
                <a:gd name="connsiteX4" fmla="*/ 400342 w 402288"/>
                <a:gd name="connsiteY4" fmla="*/ 1017 h 124867"/>
                <a:gd name="connsiteX5" fmla="*/ 286042 w 402288"/>
                <a:gd name="connsiteY5" fmla="*/ 51817 h 124867"/>
                <a:gd name="connsiteX6" fmla="*/ 165392 w 402288"/>
                <a:gd name="connsiteY6" fmla="*/ 39117 h 124867"/>
                <a:gd name="connsiteX7" fmla="*/ 209842 w 402288"/>
                <a:gd name="connsiteY7" fmla="*/ 61342 h 124867"/>
                <a:gd name="connsiteX8" fmla="*/ 178092 w 402288"/>
                <a:gd name="connsiteY8" fmla="*/ 93092 h 124867"/>
                <a:gd name="connsiteX9" fmla="*/ 149517 w 402288"/>
                <a:gd name="connsiteY9" fmla="*/ 124842 h 124867"/>
                <a:gd name="connsiteX10" fmla="*/ 292 w 402288"/>
                <a:gd name="connsiteY10" fmla="*/ 93092 h 1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288" h="124867">
                  <a:moveTo>
                    <a:pt x="292" y="93092"/>
                  </a:moveTo>
                  <a:cubicBezTo>
                    <a:pt x="-5529" y="92563"/>
                    <a:pt x="77021" y="124313"/>
                    <a:pt x="114592" y="121667"/>
                  </a:cubicBezTo>
                  <a:cubicBezTo>
                    <a:pt x="152163" y="119021"/>
                    <a:pt x="213546" y="79863"/>
                    <a:pt x="225717" y="77217"/>
                  </a:cubicBezTo>
                  <a:cubicBezTo>
                    <a:pt x="237888" y="74571"/>
                    <a:pt x="158513" y="118492"/>
                    <a:pt x="187617" y="105792"/>
                  </a:cubicBezTo>
                  <a:cubicBezTo>
                    <a:pt x="216721" y="93092"/>
                    <a:pt x="383938" y="10013"/>
                    <a:pt x="400342" y="1017"/>
                  </a:cubicBezTo>
                  <a:cubicBezTo>
                    <a:pt x="416746" y="-7979"/>
                    <a:pt x="325200" y="45467"/>
                    <a:pt x="286042" y="51817"/>
                  </a:cubicBezTo>
                  <a:cubicBezTo>
                    <a:pt x="246884" y="58167"/>
                    <a:pt x="178092" y="37530"/>
                    <a:pt x="165392" y="39117"/>
                  </a:cubicBezTo>
                  <a:cubicBezTo>
                    <a:pt x="152692" y="40704"/>
                    <a:pt x="207725" y="52346"/>
                    <a:pt x="209842" y="61342"/>
                  </a:cubicBezTo>
                  <a:cubicBezTo>
                    <a:pt x="211959" y="70338"/>
                    <a:pt x="188146" y="82509"/>
                    <a:pt x="178092" y="93092"/>
                  </a:cubicBezTo>
                  <a:cubicBezTo>
                    <a:pt x="168038" y="103675"/>
                    <a:pt x="177563" y="123784"/>
                    <a:pt x="149517" y="124842"/>
                  </a:cubicBezTo>
                  <a:cubicBezTo>
                    <a:pt x="121471" y="125900"/>
                    <a:pt x="6113" y="93621"/>
                    <a:pt x="292" y="93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DBCF46D1-8E3B-0282-A5D9-87C5077E0BA5}"/>
                </a:ext>
              </a:extLst>
            </p:cNvPr>
            <p:cNvSpPr/>
            <p:nvPr/>
          </p:nvSpPr>
          <p:spPr>
            <a:xfrm>
              <a:off x="1755560" y="7150980"/>
              <a:ext cx="607877" cy="157947"/>
            </a:xfrm>
            <a:custGeom>
              <a:avLst/>
              <a:gdLst>
                <a:gd name="connsiteX0" fmla="*/ 28790 w 607877"/>
                <a:gd name="connsiteY0" fmla="*/ 2295 h 157947"/>
                <a:gd name="connsiteX1" fmla="*/ 266915 w 607877"/>
                <a:gd name="connsiteY1" fmla="*/ 113420 h 157947"/>
                <a:gd name="connsiteX2" fmla="*/ 254215 w 607877"/>
                <a:gd name="connsiteY2" fmla="*/ 75320 h 157947"/>
                <a:gd name="connsiteX3" fmla="*/ 425665 w 607877"/>
                <a:gd name="connsiteY3" fmla="*/ 145170 h 157947"/>
                <a:gd name="connsiteX4" fmla="*/ 543140 w 607877"/>
                <a:gd name="connsiteY4" fmla="*/ 154695 h 157947"/>
                <a:gd name="connsiteX5" fmla="*/ 511390 w 607877"/>
                <a:gd name="connsiteY5" fmla="*/ 148345 h 157947"/>
                <a:gd name="connsiteX6" fmla="*/ 606640 w 607877"/>
                <a:gd name="connsiteY6" fmla="*/ 157870 h 157947"/>
                <a:gd name="connsiteX7" fmla="*/ 555840 w 607877"/>
                <a:gd name="connsiteY7" fmla="*/ 141995 h 157947"/>
                <a:gd name="connsiteX8" fmla="*/ 419315 w 607877"/>
                <a:gd name="connsiteY8" fmla="*/ 132470 h 157947"/>
                <a:gd name="connsiteX9" fmla="*/ 168490 w 607877"/>
                <a:gd name="connsiteY9" fmla="*/ 43570 h 157947"/>
                <a:gd name="connsiteX10" fmla="*/ 257390 w 607877"/>
                <a:gd name="connsiteY10" fmla="*/ 119770 h 157947"/>
                <a:gd name="connsiteX11" fmla="*/ 6565 w 607877"/>
                <a:gd name="connsiteY11" fmla="*/ 65795 h 157947"/>
                <a:gd name="connsiteX12" fmla="*/ 73240 w 607877"/>
                <a:gd name="connsiteY12" fmla="*/ 81670 h 157947"/>
                <a:gd name="connsiteX13" fmla="*/ 73240 w 607877"/>
                <a:gd name="connsiteY13" fmla="*/ 40395 h 157947"/>
                <a:gd name="connsiteX14" fmla="*/ 28790 w 607877"/>
                <a:gd name="connsiteY14" fmla="*/ 2295 h 15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877" h="157947">
                  <a:moveTo>
                    <a:pt x="28790" y="2295"/>
                  </a:moveTo>
                  <a:cubicBezTo>
                    <a:pt x="61069" y="14466"/>
                    <a:pt x="229344" y="101249"/>
                    <a:pt x="266915" y="113420"/>
                  </a:cubicBezTo>
                  <a:cubicBezTo>
                    <a:pt x="304486" y="125591"/>
                    <a:pt x="227757" y="70028"/>
                    <a:pt x="254215" y="75320"/>
                  </a:cubicBezTo>
                  <a:cubicBezTo>
                    <a:pt x="280673" y="80612"/>
                    <a:pt x="377511" y="131941"/>
                    <a:pt x="425665" y="145170"/>
                  </a:cubicBezTo>
                  <a:cubicBezTo>
                    <a:pt x="473819" y="158399"/>
                    <a:pt x="528853" y="154166"/>
                    <a:pt x="543140" y="154695"/>
                  </a:cubicBezTo>
                  <a:cubicBezTo>
                    <a:pt x="557428" y="155224"/>
                    <a:pt x="500807" y="147816"/>
                    <a:pt x="511390" y="148345"/>
                  </a:cubicBezTo>
                  <a:cubicBezTo>
                    <a:pt x="521973" y="148874"/>
                    <a:pt x="599232" y="158928"/>
                    <a:pt x="606640" y="157870"/>
                  </a:cubicBezTo>
                  <a:cubicBezTo>
                    <a:pt x="614048" y="156812"/>
                    <a:pt x="587061" y="146228"/>
                    <a:pt x="555840" y="141995"/>
                  </a:cubicBezTo>
                  <a:cubicBezTo>
                    <a:pt x="524619" y="137762"/>
                    <a:pt x="483873" y="148874"/>
                    <a:pt x="419315" y="132470"/>
                  </a:cubicBezTo>
                  <a:cubicBezTo>
                    <a:pt x="354757" y="116066"/>
                    <a:pt x="195478" y="45687"/>
                    <a:pt x="168490" y="43570"/>
                  </a:cubicBezTo>
                  <a:cubicBezTo>
                    <a:pt x="141503" y="41453"/>
                    <a:pt x="284377" y="116066"/>
                    <a:pt x="257390" y="119770"/>
                  </a:cubicBezTo>
                  <a:cubicBezTo>
                    <a:pt x="230403" y="123474"/>
                    <a:pt x="37257" y="72145"/>
                    <a:pt x="6565" y="65795"/>
                  </a:cubicBezTo>
                  <a:cubicBezTo>
                    <a:pt x="-24127" y="59445"/>
                    <a:pt x="62128" y="85903"/>
                    <a:pt x="73240" y="81670"/>
                  </a:cubicBezTo>
                  <a:cubicBezTo>
                    <a:pt x="84353" y="77437"/>
                    <a:pt x="75886" y="50978"/>
                    <a:pt x="73240" y="40395"/>
                  </a:cubicBezTo>
                  <a:cubicBezTo>
                    <a:pt x="70594" y="29812"/>
                    <a:pt x="-3489" y="-9876"/>
                    <a:pt x="28790" y="2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68895A47-1EB9-ED39-946B-6A33A9C4CA5F}"/>
                </a:ext>
              </a:extLst>
            </p:cNvPr>
            <p:cNvSpPr/>
            <p:nvPr/>
          </p:nvSpPr>
          <p:spPr>
            <a:xfrm>
              <a:off x="1513594" y="7105650"/>
              <a:ext cx="328018" cy="149384"/>
            </a:xfrm>
            <a:custGeom>
              <a:avLst/>
              <a:gdLst>
                <a:gd name="connsiteX0" fmla="*/ 881 w 328018"/>
                <a:gd name="connsiteY0" fmla="*/ 149225 h 149384"/>
                <a:gd name="connsiteX1" fmla="*/ 83431 w 328018"/>
                <a:gd name="connsiteY1" fmla="*/ 50800 h 149384"/>
                <a:gd name="connsiteX2" fmla="*/ 77081 w 328018"/>
                <a:gd name="connsiteY2" fmla="*/ 82550 h 149384"/>
                <a:gd name="connsiteX3" fmla="*/ 219956 w 328018"/>
                <a:gd name="connsiteY3" fmla="*/ 9525 h 149384"/>
                <a:gd name="connsiteX4" fmla="*/ 327906 w 328018"/>
                <a:gd name="connsiteY4" fmla="*/ 9525 h 149384"/>
                <a:gd name="connsiteX5" fmla="*/ 239006 w 328018"/>
                <a:gd name="connsiteY5" fmla="*/ 9525 h 149384"/>
                <a:gd name="connsiteX6" fmla="*/ 165981 w 328018"/>
                <a:gd name="connsiteY6" fmla="*/ 0 h 149384"/>
                <a:gd name="connsiteX7" fmla="*/ 178681 w 328018"/>
                <a:gd name="connsiteY7" fmla="*/ 22225 h 149384"/>
                <a:gd name="connsiteX8" fmla="*/ 48506 w 328018"/>
                <a:gd name="connsiteY8" fmla="*/ 73025 h 149384"/>
                <a:gd name="connsiteX9" fmla="*/ 881 w 328018"/>
                <a:gd name="connsiteY9" fmla="*/ 149225 h 14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018" h="149384">
                  <a:moveTo>
                    <a:pt x="881" y="149225"/>
                  </a:moveTo>
                  <a:cubicBezTo>
                    <a:pt x="6702" y="145521"/>
                    <a:pt x="70731" y="61912"/>
                    <a:pt x="83431" y="50800"/>
                  </a:cubicBezTo>
                  <a:cubicBezTo>
                    <a:pt x="96131" y="39688"/>
                    <a:pt x="54327" y="89429"/>
                    <a:pt x="77081" y="82550"/>
                  </a:cubicBezTo>
                  <a:cubicBezTo>
                    <a:pt x="99835" y="75671"/>
                    <a:pt x="178152" y="21696"/>
                    <a:pt x="219956" y="9525"/>
                  </a:cubicBezTo>
                  <a:cubicBezTo>
                    <a:pt x="261760" y="-2646"/>
                    <a:pt x="327906" y="9525"/>
                    <a:pt x="327906" y="9525"/>
                  </a:cubicBezTo>
                  <a:cubicBezTo>
                    <a:pt x="331081" y="9525"/>
                    <a:pt x="265993" y="11112"/>
                    <a:pt x="239006" y="9525"/>
                  </a:cubicBezTo>
                  <a:cubicBezTo>
                    <a:pt x="212019" y="7938"/>
                    <a:pt x="165981" y="0"/>
                    <a:pt x="165981" y="0"/>
                  </a:cubicBezTo>
                  <a:cubicBezTo>
                    <a:pt x="155927" y="2117"/>
                    <a:pt x="198260" y="10054"/>
                    <a:pt x="178681" y="22225"/>
                  </a:cubicBezTo>
                  <a:cubicBezTo>
                    <a:pt x="159102" y="34396"/>
                    <a:pt x="78139" y="55033"/>
                    <a:pt x="48506" y="73025"/>
                  </a:cubicBezTo>
                  <a:cubicBezTo>
                    <a:pt x="18873" y="91017"/>
                    <a:pt x="-4940" y="152929"/>
                    <a:pt x="881" y="149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86A34B74-BFE3-F028-CB7B-9CDCEEAD6D17}"/>
                </a:ext>
              </a:extLst>
            </p:cNvPr>
            <p:cNvSpPr/>
            <p:nvPr/>
          </p:nvSpPr>
          <p:spPr>
            <a:xfrm>
              <a:off x="1555478" y="7029442"/>
              <a:ext cx="305144" cy="139732"/>
            </a:xfrm>
            <a:custGeom>
              <a:avLst/>
              <a:gdLst>
                <a:gd name="connsiteX0" fmla="*/ 272 w 305144"/>
                <a:gd name="connsiteY0" fmla="*/ 139708 h 139732"/>
                <a:gd name="connsiteX1" fmla="*/ 130447 w 305144"/>
                <a:gd name="connsiteY1" fmla="*/ 41283 h 139732"/>
                <a:gd name="connsiteX2" fmla="*/ 70122 w 305144"/>
                <a:gd name="connsiteY2" fmla="*/ 73033 h 139732"/>
                <a:gd name="connsiteX3" fmla="*/ 266972 w 305144"/>
                <a:gd name="connsiteY3" fmla="*/ 34933 h 139732"/>
                <a:gd name="connsiteX4" fmla="*/ 305072 w 305144"/>
                <a:gd name="connsiteY4" fmla="*/ 8 h 139732"/>
                <a:gd name="connsiteX5" fmla="*/ 273322 w 305144"/>
                <a:gd name="connsiteY5" fmla="*/ 31758 h 139732"/>
                <a:gd name="connsiteX6" fmla="*/ 171722 w 305144"/>
                <a:gd name="connsiteY6" fmla="*/ 50808 h 139732"/>
                <a:gd name="connsiteX7" fmla="*/ 272 w 305144"/>
                <a:gd name="connsiteY7" fmla="*/ 139708 h 13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44" h="139732">
                  <a:moveTo>
                    <a:pt x="272" y="139708"/>
                  </a:moveTo>
                  <a:cubicBezTo>
                    <a:pt x="-6607" y="138121"/>
                    <a:pt x="118805" y="52395"/>
                    <a:pt x="130447" y="41283"/>
                  </a:cubicBezTo>
                  <a:cubicBezTo>
                    <a:pt x="142089" y="30170"/>
                    <a:pt x="47368" y="74091"/>
                    <a:pt x="70122" y="73033"/>
                  </a:cubicBezTo>
                  <a:cubicBezTo>
                    <a:pt x="92876" y="71975"/>
                    <a:pt x="227814" y="47104"/>
                    <a:pt x="266972" y="34933"/>
                  </a:cubicBezTo>
                  <a:cubicBezTo>
                    <a:pt x="306130" y="22762"/>
                    <a:pt x="304014" y="537"/>
                    <a:pt x="305072" y="8"/>
                  </a:cubicBezTo>
                  <a:cubicBezTo>
                    <a:pt x="306130" y="-521"/>
                    <a:pt x="295547" y="23291"/>
                    <a:pt x="273322" y="31758"/>
                  </a:cubicBezTo>
                  <a:cubicBezTo>
                    <a:pt x="251097" y="40225"/>
                    <a:pt x="213526" y="35991"/>
                    <a:pt x="171722" y="50808"/>
                  </a:cubicBezTo>
                  <a:cubicBezTo>
                    <a:pt x="129918" y="65625"/>
                    <a:pt x="7151" y="141295"/>
                    <a:pt x="272" y="139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6B4C4E4F-71F0-7724-6EC6-FAB43C56DCB4}"/>
                </a:ext>
              </a:extLst>
            </p:cNvPr>
            <p:cNvSpPr/>
            <p:nvPr/>
          </p:nvSpPr>
          <p:spPr>
            <a:xfrm>
              <a:off x="1859887" y="7019654"/>
              <a:ext cx="462688" cy="35202"/>
            </a:xfrm>
            <a:custGeom>
              <a:avLst/>
              <a:gdLst>
                <a:gd name="connsiteX0" fmla="*/ 663 w 462688"/>
                <a:gd name="connsiteY0" fmla="*/ 19321 h 35202"/>
                <a:gd name="connsiteX1" fmla="*/ 99088 w 462688"/>
                <a:gd name="connsiteY1" fmla="*/ 32021 h 35202"/>
                <a:gd name="connsiteX2" fmla="*/ 248313 w 462688"/>
                <a:gd name="connsiteY2" fmla="*/ 3446 h 35202"/>
                <a:gd name="connsiteX3" fmla="*/ 184813 w 462688"/>
                <a:gd name="connsiteY3" fmla="*/ 35196 h 35202"/>
                <a:gd name="connsiteX4" fmla="*/ 461038 w 462688"/>
                <a:gd name="connsiteY4" fmla="*/ 271 h 35202"/>
                <a:gd name="connsiteX5" fmla="*/ 292763 w 462688"/>
                <a:gd name="connsiteY5" fmla="*/ 19321 h 35202"/>
                <a:gd name="connsiteX6" fmla="*/ 146713 w 462688"/>
                <a:gd name="connsiteY6" fmla="*/ 25671 h 35202"/>
                <a:gd name="connsiteX7" fmla="*/ 663 w 462688"/>
                <a:gd name="connsiteY7" fmla="*/ 19321 h 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688" h="35202">
                  <a:moveTo>
                    <a:pt x="663" y="19321"/>
                  </a:moveTo>
                  <a:cubicBezTo>
                    <a:pt x="-7274" y="20379"/>
                    <a:pt x="57813" y="34667"/>
                    <a:pt x="99088" y="32021"/>
                  </a:cubicBezTo>
                  <a:cubicBezTo>
                    <a:pt x="140363" y="29375"/>
                    <a:pt x="234026" y="2917"/>
                    <a:pt x="248313" y="3446"/>
                  </a:cubicBezTo>
                  <a:cubicBezTo>
                    <a:pt x="262601" y="3975"/>
                    <a:pt x="149359" y="35725"/>
                    <a:pt x="184813" y="35196"/>
                  </a:cubicBezTo>
                  <a:cubicBezTo>
                    <a:pt x="220267" y="34667"/>
                    <a:pt x="443046" y="2917"/>
                    <a:pt x="461038" y="271"/>
                  </a:cubicBezTo>
                  <a:cubicBezTo>
                    <a:pt x="479030" y="-2375"/>
                    <a:pt x="345150" y="15088"/>
                    <a:pt x="292763" y="19321"/>
                  </a:cubicBezTo>
                  <a:cubicBezTo>
                    <a:pt x="240376" y="23554"/>
                    <a:pt x="196455" y="21438"/>
                    <a:pt x="146713" y="25671"/>
                  </a:cubicBezTo>
                  <a:cubicBezTo>
                    <a:pt x="96971" y="29904"/>
                    <a:pt x="8600" y="18263"/>
                    <a:pt x="663" y="19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8FA75469-0A85-C90A-9DA3-0994DEA98B3B}"/>
                </a:ext>
              </a:extLst>
            </p:cNvPr>
            <p:cNvSpPr/>
            <p:nvPr/>
          </p:nvSpPr>
          <p:spPr>
            <a:xfrm>
              <a:off x="1927075" y="7077067"/>
              <a:ext cx="655392" cy="172496"/>
            </a:xfrm>
            <a:custGeom>
              <a:avLst/>
              <a:gdLst>
                <a:gd name="connsiteX0" fmla="*/ 150 w 655392"/>
                <a:gd name="connsiteY0" fmla="*/ 50808 h 172496"/>
                <a:gd name="connsiteX1" fmla="*/ 228750 w 655392"/>
                <a:gd name="connsiteY1" fmla="*/ 25408 h 172496"/>
                <a:gd name="connsiteX2" fmla="*/ 368450 w 655392"/>
                <a:gd name="connsiteY2" fmla="*/ 47633 h 172496"/>
                <a:gd name="connsiteX3" fmla="*/ 314475 w 655392"/>
                <a:gd name="connsiteY3" fmla="*/ 15883 h 172496"/>
                <a:gd name="connsiteX4" fmla="*/ 568475 w 655392"/>
                <a:gd name="connsiteY4" fmla="*/ 168283 h 172496"/>
                <a:gd name="connsiteX5" fmla="*/ 581175 w 655392"/>
                <a:gd name="connsiteY5" fmla="*/ 133358 h 172496"/>
                <a:gd name="connsiteX6" fmla="*/ 654200 w 655392"/>
                <a:gd name="connsiteY6" fmla="*/ 171458 h 172496"/>
                <a:gd name="connsiteX7" fmla="*/ 514500 w 655392"/>
                <a:gd name="connsiteY7" fmla="*/ 111133 h 172496"/>
                <a:gd name="connsiteX8" fmla="*/ 339875 w 655392"/>
                <a:gd name="connsiteY8" fmla="*/ 34933 h 172496"/>
                <a:gd name="connsiteX9" fmla="*/ 190650 w 655392"/>
                <a:gd name="connsiteY9" fmla="*/ 8 h 172496"/>
                <a:gd name="connsiteX10" fmla="*/ 193825 w 655392"/>
                <a:gd name="connsiteY10" fmla="*/ 31758 h 172496"/>
                <a:gd name="connsiteX11" fmla="*/ 150 w 655392"/>
                <a:gd name="connsiteY11" fmla="*/ 50808 h 17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5392" h="172496">
                  <a:moveTo>
                    <a:pt x="150" y="50808"/>
                  </a:moveTo>
                  <a:cubicBezTo>
                    <a:pt x="5971" y="49750"/>
                    <a:pt x="167367" y="25937"/>
                    <a:pt x="228750" y="25408"/>
                  </a:cubicBezTo>
                  <a:cubicBezTo>
                    <a:pt x="290133" y="24879"/>
                    <a:pt x="354163" y="49220"/>
                    <a:pt x="368450" y="47633"/>
                  </a:cubicBezTo>
                  <a:cubicBezTo>
                    <a:pt x="382737" y="46046"/>
                    <a:pt x="314475" y="15883"/>
                    <a:pt x="314475" y="15883"/>
                  </a:cubicBezTo>
                  <a:cubicBezTo>
                    <a:pt x="347813" y="35991"/>
                    <a:pt x="524025" y="148704"/>
                    <a:pt x="568475" y="168283"/>
                  </a:cubicBezTo>
                  <a:cubicBezTo>
                    <a:pt x="612925" y="187862"/>
                    <a:pt x="566888" y="132829"/>
                    <a:pt x="581175" y="133358"/>
                  </a:cubicBezTo>
                  <a:cubicBezTo>
                    <a:pt x="595463" y="133887"/>
                    <a:pt x="665312" y="175162"/>
                    <a:pt x="654200" y="171458"/>
                  </a:cubicBezTo>
                  <a:cubicBezTo>
                    <a:pt x="643088" y="167754"/>
                    <a:pt x="514500" y="111133"/>
                    <a:pt x="514500" y="111133"/>
                  </a:cubicBezTo>
                  <a:cubicBezTo>
                    <a:pt x="462113" y="88379"/>
                    <a:pt x="393850" y="53454"/>
                    <a:pt x="339875" y="34933"/>
                  </a:cubicBezTo>
                  <a:cubicBezTo>
                    <a:pt x="285900" y="16412"/>
                    <a:pt x="214992" y="537"/>
                    <a:pt x="190650" y="8"/>
                  </a:cubicBezTo>
                  <a:cubicBezTo>
                    <a:pt x="166308" y="-521"/>
                    <a:pt x="228221" y="22762"/>
                    <a:pt x="193825" y="31758"/>
                  </a:cubicBezTo>
                  <a:cubicBezTo>
                    <a:pt x="159429" y="40754"/>
                    <a:pt x="-5671" y="51866"/>
                    <a:pt x="150" y="50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A3F796BC-FDF7-1CC0-2324-EF79CD2D5585}"/>
                </a:ext>
              </a:extLst>
            </p:cNvPr>
            <p:cNvSpPr/>
            <p:nvPr/>
          </p:nvSpPr>
          <p:spPr>
            <a:xfrm>
              <a:off x="1598152" y="7100390"/>
              <a:ext cx="838285" cy="226732"/>
            </a:xfrm>
            <a:custGeom>
              <a:avLst/>
              <a:gdLst>
                <a:gd name="connsiteX0" fmla="*/ 2048 w 838285"/>
                <a:gd name="connsiteY0" fmla="*/ 87810 h 226732"/>
                <a:gd name="connsiteX1" fmla="*/ 284623 w 838285"/>
                <a:gd name="connsiteY1" fmla="*/ 37010 h 226732"/>
                <a:gd name="connsiteX2" fmla="*/ 459248 w 838285"/>
                <a:gd name="connsiteY2" fmla="*/ 52885 h 226732"/>
                <a:gd name="connsiteX3" fmla="*/ 402098 w 838285"/>
                <a:gd name="connsiteY3" fmla="*/ 24310 h 226732"/>
                <a:gd name="connsiteX4" fmla="*/ 633873 w 838285"/>
                <a:gd name="connsiteY4" fmla="*/ 97335 h 226732"/>
                <a:gd name="connsiteX5" fmla="*/ 608473 w 838285"/>
                <a:gd name="connsiteY5" fmla="*/ 65585 h 226732"/>
                <a:gd name="connsiteX6" fmla="*/ 770398 w 838285"/>
                <a:gd name="connsiteY6" fmla="*/ 202110 h 226732"/>
                <a:gd name="connsiteX7" fmla="*/ 837073 w 838285"/>
                <a:gd name="connsiteY7" fmla="*/ 224335 h 226732"/>
                <a:gd name="connsiteX8" fmla="*/ 805323 w 838285"/>
                <a:gd name="connsiteY8" fmla="*/ 224335 h 226732"/>
                <a:gd name="connsiteX9" fmla="*/ 706898 w 838285"/>
                <a:gd name="connsiteY9" fmla="*/ 208460 h 226732"/>
                <a:gd name="connsiteX10" fmla="*/ 564023 w 838285"/>
                <a:gd name="connsiteY10" fmla="*/ 205285 h 226732"/>
                <a:gd name="connsiteX11" fmla="*/ 386223 w 838285"/>
                <a:gd name="connsiteY11" fmla="*/ 173535 h 226732"/>
                <a:gd name="connsiteX12" fmla="*/ 449723 w 838285"/>
                <a:gd name="connsiteY12" fmla="*/ 176710 h 226732"/>
                <a:gd name="connsiteX13" fmla="*/ 456073 w 838285"/>
                <a:gd name="connsiteY13" fmla="*/ 148135 h 226732"/>
                <a:gd name="connsiteX14" fmla="*/ 605298 w 838285"/>
                <a:gd name="connsiteY14" fmla="*/ 189410 h 226732"/>
                <a:gd name="connsiteX15" fmla="*/ 722773 w 838285"/>
                <a:gd name="connsiteY15" fmla="*/ 183060 h 226732"/>
                <a:gd name="connsiteX16" fmla="*/ 605298 w 838285"/>
                <a:gd name="connsiteY16" fmla="*/ 90985 h 226732"/>
                <a:gd name="connsiteX17" fmla="*/ 329073 w 838285"/>
                <a:gd name="connsiteY17" fmla="*/ 21135 h 226732"/>
                <a:gd name="connsiteX18" fmla="*/ 262398 w 838285"/>
                <a:gd name="connsiteY18" fmla="*/ 2085 h 226732"/>
                <a:gd name="connsiteX19" fmla="*/ 313198 w 838285"/>
                <a:gd name="connsiteY19" fmla="*/ 62410 h 226732"/>
                <a:gd name="connsiteX20" fmla="*/ 186198 w 838285"/>
                <a:gd name="connsiteY20" fmla="*/ 49710 h 226732"/>
                <a:gd name="connsiteX21" fmla="*/ 157623 w 838285"/>
                <a:gd name="connsiteY21" fmla="*/ 52885 h 226732"/>
                <a:gd name="connsiteX22" fmla="*/ 2048 w 838285"/>
                <a:gd name="connsiteY22" fmla="*/ 87810 h 22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38285" h="226732">
                  <a:moveTo>
                    <a:pt x="2048" y="87810"/>
                  </a:moveTo>
                  <a:cubicBezTo>
                    <a:pt x="23215" y="85164"/>
                    <a:pt x="208423" y="42831"/>
                    <a:pt x="284623" y="37010"/>
                  </a:cubicBezTo>
                  <a:cubicBezTo>
                    <a:pt x="360823" y="31189"/>
                    <a:pt x="439669" y="55002"/>
                    <a:pt x="459248" y="52885"/>
                  </a:cubicBezTo>
                  <a:cubicBezTo>
                    <a:pt x="478827" y="50768"/>
                    <a:pt x="372994" y="16902"/>
                    <a:pt x="402098" y="24310"/>
                  </a:cubicBezTo>
                  <a:cubicBezTo>
                    <a:pt x="431202" y="31718"/>
                    <a:pt x="599477" y="90456"/>
                    <a:pt x="633873" y="97335"/>
                  </a:cubicBezTo>
                  <a:cubicBezTo>
                    <a:pt x="668269" y="104214"/>
                    <a:pt x="585719" y="48122"/>
                    <a:pt x="608473" y="65585"/>
                  </a:cubicBezTo>
                  <a:cubicBezTo>
                    <a:pt x="631227" y="83047"/>
                    <a:pt x="732298" y="175652"/>
                    <a:pt x="770398" y="202110"/>
                  </a:cubicBezTo>
                  <a:cubicBezTo>
                    <a:pt x="808498" y="228568"/>
                    <a:pt x="831252" y="220631"/>
                    <a:pt x="837073" y="224335"/>
                  </a:cubicBezTo>
                  <a:cubicBezTo>
                    <a:pt x="842894" y="228039"/>
                    <a:pt x="827019" y="226981"/>
                    <a:pt x="805323" y="224335"/>
                  </a:cubicBezTo>
                  <a:cubicBezTo>
                    <a:pt x="783627" y="221689"/>
                    <a:pt x="747115" y="211635"/>
                    <a:pt x="706898" y="208460"/>
                  </a:cubicBezTo>
                  <a:cubicBezTo>
                    <a:pt x="666681" y="205285"/>
                    <a:pt x="617469" y="211106"/>
                    <a:pt x="564023" y="205285"/>
                  </a:cubicBezTo>
                  <a:cubicBezTo>
                    <a:pt x="510577" y="199464"/>
                    <a:pt x="405273" y="178297"/>
                    <a:pt x="386223" y="173535"/>
                  </a:cubicBezTo>
                  <a:cubicBezTo>
                    <a:pt x="367173" y="168773"/>
                    <a:pt x="438081" y="180943"/>
                    <a:pt x="449723" y="176710"/>
                  </a:cubicBezTo>
                  <a:cubicBezTo>
                    <a:pt x="461365" y="172477"/>
                    <a:pt x="430144" y="146018"/>
                    <a:pt x="456073" y="148135"/>
                  </a:cubicBezTo>
                  <a:cubicBezTo>
                    <a:pt x="482002" y="150252"/>
                    <a:pt x="560848" y="183589"/>
                    <a:pt x="605298" y="189410"/>
                  </a:cubicBezTo>
                  <a:cubicBezTo>
                    <a:pt x="649748" y="195231"/>
                    <a:pt x="722773" y="199464"/>
                    <a:pt x="722773" y="183060"/>
                  </a:cubicBezTo>
                  <a:cubicBezTo>
                    <a:pt x="722773" y="166656"/>
                    <a:pt x="670915" y="117972"/>
                    <a:pt x="605298" y="90985"/>
                  </a:cubicBezTo>
                  <a:cubicBezTo>
                    <a:pt x="539681" y="63998"/>
                    <a:pt x="386223" y="35952"/>
                    <a:pt x="329073" y="21135"/>
                  </a:cubicBezTo>
                  <a:cubicBezTo>
                    <a:pt x="271923" y="6318"/>
                    <a:pt x="265044" y="-4794"/>
                    <a:pt x="262398" y="2085"/>
                  </a:cubicBezTo>
                  <a:cubicBezTo>
                    <a:pt x="259752" y="8964"/>
                    <a:pt x="325898" y="54473"/>
                    <a:pt x="313198" y="62410"/>
                  </a:cubicBezTo>
                  <a:cubicBezTo>
                    <a:pt x="300498" y="70347"/>
                    <a:pt x="212127" y="51297"/>
                    <a:pt x="186198" y="49710"/>
                  </a:cubicBezTo>
                  <a:cubicBezTo>
                    <a:pt x="160269" y="48122"/>
                    <a:pt x="185140" y="46006"/>
                    <a:pt x="157623" y="52885"/>
                  </a:cubicBezTo>
                  <a:cubicBezTo>
                    <a:pt x="130106" y="59764"/>
                    <a:pt x="-19119" y="90456"/>
                    <a:pt x="2048" y="87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C56ACFE7-CF3D-C935-8B26-8A59E2FC0D64}"/>
                </a:ext>
              </a:extLst>
            </p:cNvPr>
            <p:cNvSpPr/>
            <p:nvPr/>
          </p:nvSpPr>
          <p:spPr>
            <a:xfrm>
              <a:off x="2536694" y="7163625"/>
              <a:ext cx="98659" cy="69087"/>
            </a:xfrm>
            <a:custGeom>
              <a:avLst/>
              <a:gdLst>
                <a:gd name="connsiteX0" fmla="*/ 131 w 98659"/>
                <a:gd name="connsiteY0" fmla="*/ 69025 h 69087"/>
                <a:gd name="connsiteX1" fmla="*/ 38231 w 98659"/>
                <a:gd name="connsiteY1" fmla="*/ 2350 h 69087"/>
                <a:gd name="connsiteX2" fmla="*/ 98556 w 98659"/>
                <a:gd name="connsiteY2" fmla="*/ 15050 h 69087"/>
                <a:gd name="connsiteX3" fmla="*/ 50931 w 98659"/>
                <a:gd name="connsiteY3" fmla="*/ 15050 h 69087"/>
                <a:gd name="connsiteX4" fmla="*/ 131 w 98659"/>
                <a:gd name="connsiteY4" fmla="*/ 69025 h 6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59" h="69087">
                  <a:moveTo>
                    <a:pt x="131" y="69025"/>
                  </a:moveTo>
                  <a:cubicBezTo>
                    <a:pt x="-1986" y="66908"/>
                    <a:pt x="21827" y="11346"/>
                    <a:pt x="38231" y="2350"/>
                  </a:cubicBezTo>
                  <a:cubicBezTo>
                    <a:pt x="54635" y="-6646"/>
                    <a:pt x="96439" y="12933"/>
                    <a:pt x="98556" y="15050"/>
                  </a:cubicBezTo>
                  <a:cubicBezTo>
                    <a:pt x="100673" y="17167"/>
                    <a:pt x="69981" y="11346"/>
                    <a:pt x="50931" y="15050"/>
                  </a:cubicBezTo>
                  <a:cubicBezTo>
                    <a:pt x="31881" y="18754"/>
                    <a:pt x="2248" y="71142"/>
                    <a:pt x="131" y="69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FEC99301-241D-05BA-2942-7B8C9E56F99A}"/>
                </a:ext>
              </a:extLst>
            </p:cNvPr>
            <p:cNvSpPr/>
            <p:nvPr/>
          </p:nvSpPr>
          <p:spPr>
            <a:xfrm>
              <a:off x="2723763" y="7235821"/>
              <a:ext cx="69246" cy="99435"/>
            </a:xfrm>
            <a:custGeom>
              <a:avLst/>
              <a:gdLst>
                <a:gd name="connsiteX0" fmla="*/ 67062 w 69246"/>
                <a:gd name="connsiteY0" fmla="*/ 4 h 99435"/>
                <a:gd name="connsiteX1" fmla="*/ 60712 w 69246"/>
                <a:gd name="connsiteY1" fmla="*/ 57154 h 99435"/>
                <a:gd name="connsiteX2" fmla="*/ 3562 w 69246"/>
                <a:gd name="connsiteY2" fmla="*/ 85729 h 99435"/>
                <a:gd name="connsiteX3" fmla="*/ 9912 w 69246"/>
                <a:gd name="connsiteY3" fmla="*/ 98429 h 99435"/>
                <a:gd name="connsiteX4" fmla="*/ 41662 w 69246"/>
                <a:gd name="connsiteY4" fmla="*/ 60329 h 99435"/>
                <a:gd name="connsiteX5" fmla="*/ 67062 w 69246"/>
                <a:gd name="connsiteY5" fmla="*/ 4 h 9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46" h="99435">
                  <a:moveTo>
                    <a:pt x="67062" y="4"/>
                  </a:moveTo>
                  <a:cubicBezTo>
                    <a:pt x="70237" y="-525"/>
                    <a:pt x="71295" y="42867"/>
                    <a:pt x="60712" y="57154"/>
                  </a:cubicBezTo>
                  <a:cubicBezTo>
                    <a:pt x="50129" y="71442"/>
                    <a:pt x="3562" y="85729"/>
                    <a:pt x="3562" y="85729"/>
                  </a:cubicBezTo>
                  <a:cubicBezTo>
                    <a:pt x="-4905" y="92608"/>
                    <a:pt x="3562" y="102662"/>
                    <a:pt x="9912" y="98429"/>
                  </a:cubicBezTo>
                  <a:cubicBezTo>
                    <a:pt x="16262" y="94196"/>
                    <a:pt x="32137" y="74616"/>
                    <a:pt x="41662" y="60329"/>
                  </a:cubicBezTo>
                  <a:cubicBezTo>
                    <a:pt x="51187" y="46042"/>
                    <a:pt x="63887" y="533"/>
                    <a:pt x="6706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68AAF8A6-F0D6-FB8D-52F7-D2D32900A850}"/>
                </a:ext>
              </a:extLst>
            </p:cNvPr>
            <p:cNvSpPr/>
            <p:nvPr/>
          </p:nvSpPr>
          <p:spPr>
            <a:xfrm>
              <a:off x="1423819" y="7204170"/>
              <a:ext cx="424158" cy="382167"/>
            </a:xfrm>
            <a:custGeom>
              <a:avLst/>
              <a:gdLst>
                <a:gd name="connsiteX0" fmla="*/ 424031 w 424158"/>
                <a:gd name="connsiteY0" fmla="*/ 9430 h 382167"/>
                <a:gd name="connsiteX1" fmla="*/ 281156 w 424158"/>
                <a:gd name="connsiteY1" fmla="*/ 60230 h 382167"/>
                <a:gd name="connsiteX2" fmla="*/ 192256 w 424158"/>
                <a:gd name="connsiteY2" fmla="*/ 101505 h 382167"/>
                <a:gd name="connsiteX3" fmla="*/ 233531 w 424158"/>
                <a:gd name="connsiteY3" fmla="*/ 101505 h 382167"/>
                <a:gd name="connsiteX4" fmla="*/ 84306 w 424158"/>
                <a:gd name="connsiteY4" fmla="*/ 234855 h 382167"/>
                <a:gd name="connsiteX5" fmla="*/ 52556 w 424158"/>
                <a:gd name="connsiteY5" fmla="*/ 317405 h 382167"/>
                <a:gd name="connsiteX6" fmla="*/ 125581 w 424158"/>
                <a:gd name="connsiteY6" fmla="*/ 238030 h 382167"/>
                <a:gd name="connsiteX7" fmla="*/ 1756 w 424158"/>
                <a:gd name="connsiteY7" fmla="*/ 380905 h 382167"/>
                <a:gd name="connsiteX8" fmla="*/ 236706 w 424158"/>
                <a:gd name="connsiteY8" fmla="*/ 139605 h 382167"/>
                <a:gd name="connsiteX9" fmla="*/ 141456 w 424158"/>
                <a:gd name="connsiteY9" fmla="*/ 193580 h 382167"/>
                <a:gd name="connsiteX10" fmla="*/ 303381 w 424158"/>
                <a:gd name="connsiteY10" fmla="*/ 9430 h 382167"/>
                <a:gd name="connsiteX11" fmla="*/ 306556 w 424158"/>
                <a:gd name="connsiteY11" fmla="*/ 25305 h 382167"/>
                <a:gd name="connsiteX12" fmla="*/ 424031 w 424158"/>
                <a:gd name="connsiteY12" fmla="*/ 9430 h 3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158" h="382167">
                  <a:moveTo>
                    <a:pt x="424031" y="9430"/>
                  </a:moveTo>
                  <a:cubicBezTo>
                    <a:pt x="419798" y="15251"/>
                    <a:pt x="319785" y="44884"/>
                    <a:pt x="281156" y="60230"/>
                  </a:cubicBezTo>
                  <a:cubicBezTo>
                    <a:pt x="242527" y="75576"/>
                    <a:pt x="200194" y="94626"/>
                    <a:pt x="192256" y="101505"/>
                  </a:cubicBezTo>
                  <a:cubicBezTo>
                    <a:pt x="184318" y="108384"/>
                    <a:pt x="251523" y="79280"/>
                    <a:pt x="233531" y="101505"/>
                  </a:cubicBezTo>
                  <a:cubicBezTo>
                    <a:pt x="215539" y="123730"/>
                    <a:pt x="114469" y="198872"/>
                    <a:pt x="84306" y="234855"/>
                  </a:cubicBezTo>
                  <a:cubicBezTo>
                    <a:pt x="54143" y="270838"/>
                    <a:pt x="45677" y="316876"/>
                    <a:pt x="52556" y="317405"/>
                  </a:cubicBezTo>
                  <a:cubicBezTo>
                    <a:pt x="59435" y="317934"/>
                    <a:pt x="134048" y="227447"/>
                    <a:pt x="125581" y="238030"/>
                  </a:cubicBezTo>
                  <a:cubicBezTo>
                    <a:pt x="117114" y="248613"/>
                    <a:pt x="-16765" y="397309"/>
                    <a:pt x="1756" y="380905"/>
                  </a:cubicBezTo>
                  <a:cubicBezTo>
                    <a:pt x="20277" y="364501"/>
                    <a:pt x="213423" y="170826"/>
                    <a:pt x="236706" y="139605"/>
                  </a:cubicBezTo>
                  <a:cubicBezTo>
                    <a:pt x="259989" y="108384"/>
                    <a:pt x="130344" y="215276"/>
                    <a:pt x="141456" y="193580"/>
                  </a:cubicBezTo>
                  <a:cubicBezTo>
                    <a:pt x="152568" y="171884"/>
                    <a:pt x="275864" y="37476"/>
                    <a:pt x="303381" y="9430"/>
                  </a:cubicBezTo>
                  <a:cubicBezTo>
                    <a:pt x="330898" y="-18616"/>
                    <a:pt x="287506" y="24776"/>
                    <a:pt x="306556" y="25305"/>
                  </a:cubicBezTo>
                  <a:cubicBezTo>
                    <a:pt x="325606" y="25834"/>
                    <a:pt x="428264" y="3609"/>
                    <a:pt x="424031" y="9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9055B602-15B6-A839-83E9-2887F7BF32C9}"/>
                </a:ext>
              </a:extLst>
            </p:cNvPr>
            <p:cNvSpPr/>
            <p:nvPr/>
          </p:nvSpPr>
          <p:spPr>
            <a:xfrm>
              <a:off x="1470025" y="7511905"/>
              <a:ext cx="15971" cy="132663"/>
            </a:xfrm>
            <a:custGeom>
              <a:avLst/>
              <a:gdLst>
                <a:gd name="connsiteX0" fmla="*/ 15875 w 15971"/>
                <a:gd name="connsiteY0" fmla="*/ 145 h 132663"/>
                <a:gd name="connsiteX1" fmla="*/ 6350 w 15971"/>
                <a:gd name="connsiteY1" fmla="*/ 127145 h 132663"/>
                <a:gd name="connsiteX2" fmla="*/ 0 w 15971"/>
                <a:gd name="connsiteY2" fmla="*/ 101745 h 132663"/>
                <a:gd name="connsiteX3" fmla="*/ 15875 w 15971"/>
                <a:gd name="connsiteY3" fmla="*/ 145 h 1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1" h="132663">
                  <a:moveTo>
                    <a:pt x="15875" y="145"/>
                  </a:moveTo>
                  <a:cubicBezTo>
                    <a:pt x="16933" y="4378"/>
                    <a:pt x="8996" y="110212"/>
                    <a:pt x="6350" y="127145"/>
                  </a:cubicBezTo>
                  <a:cubicBezTo>
                    <a:pt x="3704" y="144078"/>
                    <a:pt x="0" y="118149"/>
                    <a:pt x="0" y="101745"/>
                  </a:cubicBezTo>
                  <a:cubicBezTo>
                    <a:pt x="0" y="85341"/>
                    <a:pt x="14817" y="-4088"/>
                    <a:pt x="1587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28FBB278-4E6A-23F9-EBFD-89F09EA0EBB9}"/>
                </a:ext>
              </a:extLst>
            </p:cNvPr>
            <p:cNvSpPr/>
            <p:nvPr/>
          </p:nvSpPr>
          <p:spPr>
            <a:xfrm>
              <a:off x="1444582" y="7634545"/>
              <a:ext cx="19262" cy="199724"/>
            </a:xfrm>
            <a:custGeom>
              <a:avLst/>
              <a:gdLst>
                <a:gd name="connsiteX0" fmla="*/ 19093 w 19262"/>
                <a:gd name="connsiteY0" fmla="*/ 1330 h 199724"/>
                <a:gd name="connsiteX1" fmla="*/ 9568 w 19262"/>
                <a:gd name="connsiteY1" fmla="*/ 163255 h 199724"/>
                <a:gd name="connsiteX2" fmla="*/ 12743 w 19262"/>
                <a:gd name="connsiteY2" fmla="*/ 195005 h 199724"/>
                <a:gd name="connsiteX3" fmla="*/ 43 w 19262"/>
                <a:gd name="connsiteY3" fmla="*/ 90230 h 199724"/>
                <a:gd name="connsiteX4" fmla="*/ 19093 w 19262"/>
                <a:gd name="connsiteY4" fmla="*/ 1330 h 19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2" h="199724">
                  <a:moveTo>
                    <a:pt x="19093" y="1330"/>
                  </a:moveTo>
                  <a:cubicBezTo>
                    <a:pt x="20680" y="13501"/>
                    <a:pt x="10626" y="130976"/>
                    <a:pt x="9568" y="163255"/>
                  </a:cubicBezTo>
                  <a:cubicBezTo>
                    <a:pt x="8510" y="195534"/>
                    <a:pt x="14330" y="207176"/>
                    <a:pt x="12743" y="195005"/>
                  </a:cubicBezTo>
                  <a:cubicBezTo>
                    <a:pt x="11156" y="182834"/>
                    <a:pt x="1101" y="116688"/>
                    <a:pt x="43" y="90230"/>
                  </a:cubicBezTo>
                  <a:cubicBezTo>
                    <a:pt x="-1015" y="63772"/>
                    <a:pt x="17506" y="-10841"/>
                    <a:pt x="19093" y="1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27DD1D69-CBC6-0A91-F29C-7F068023D3E2}"/>
                </a:ext>
              </a:extLst>
            </p:cNvPr>
            <p:cNvSpPr/>
            <p:nvPr/>
          </p:nvSpPr>
          <p:spPr>
            <a:xfrm>
              <a:off x="1456583" y="7511438"/>
              <a:ext cx="26412" cy="337974"/>
            </a:xfrm>
            <a:custGeom>
              <a:avLst/>
              <a:gdLst>
                <a:gd name="connsiteX0" fmla="*/ 7092 w 26412"/>
                <a:gd name="connsiteY0" fmla="*/ 612 h 337974"/>
                <a:gd name="connsiteX1" fmla="*/ 10267 w 26412"/>
                <a:gd name="connsiteY1" fmla="*/ 172062 h 337974"/>
                <a:gd name="connsiteX2" fmla="*/ 26142 w 26412"/>
                <a:gd name="connsiteY2" fmla="*/ 203812 h 337974"/>
                <a:gd name="connsiteX3" fmla="*/ 19792 w 26412"/>
                <a:gd name="connsiteY3" fmla="*/ 175237 h 337974"/>
                <a:gd name="connsiteX4" fmla="*/ 13442 w 26412"/>
                <a:gd name="connsiteY4" fmla="*/ 248262 h 337974"/>
                <a:gd name="connsiteX5" fmla="*/ 7092 w 26412"/>
                <a:gd name="connsiteY5" fmla="*/ 337162 h 337974"/>
                <a:gd name="connsiteX6" fmla="*/ 19792 w 26412"/>
                <a:gd name="connsiteY6" fmla="*/ 289537 h 337974"/>
                <a:gd name="connsiteX7" fmla="*/ 22967 w 26412"/>
                <a:gd name="connsiteY7" fmla="*/ 241912 h 337974"/>
                <a:gd name="connsiteX8" fmla="*/ 742 w 26412"/>
                <a:gd name="connsiteY8" fmla="*/ 118087 h 337974"/>
                <a:gd name="connsiteX9" fmla="*/ 7092 w 26412"/>
                <a:gd name="connsiteY9" fmla="*/ 612 h 3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2" h="337974">
                  <a:moveTo>
                    <a:pt x="7092" y="612"/>
                  </a:moveTo>
                  <a:cubicBezTo>
                    <a:pt x="8679" y="9608"/>
                    <a:pt x="7092" y="138195"/>
                    <a:pt x="10267" y="172062"/>
                  </a:cubicBezTo>
                  <a:cubicBezTo>
                    <a:pt x="13442" y="205929"/>
                    <a:pt x="24555" y="203283"/>
                    <a:pt x="26142" y="203812"/>
                  </a:cubicBezTo>
                  <a:cubicBezTo>
                    <a:pt x="27729" y="204341"/>
                    <a:pt x="21909" y="167829"/>
                    <a:pt x="19792" y="175237"/>
                  </a:cubicBezTo>
                  <a:cubicBezTo>
                    <a:pt x="17675" y="182645"/>
                    <a:pt x="15559" y="221275"/>
                    <a:pt x="13442" y="248262"/>
                  </a:cubicBezTo>
                  <a:cubicBezTo>
                    <a:pt x="11325" y="275250"/>
                    <a:pt x="6034" y="330283"/>
                    <a:pt x="7092" y="337162"/>
                  </a:cubicBezTo>
                  <a:cubicBezTo>
                    <a:pt x="8150" y="344041"/>
                    <a:pt x="17146" y="305412"/>
                    <a:pt x="19792" y="289537"/>
                  </a:cubicBezTo>
                  <a:cubicBezTo>
                    <a:pt x="22438" y="273662"/>
                    <a:pt x="26142" y="270487"/>
                    <a:pt x="22967" y="241912"/>
                  </a:cubicBezTo>
                  <a:cubicBezTo>
                    <a:pt x="19792" y="213337"/>
                    <a:pt x="3917" y="151954"/>
                    <a:pt x="742" y="118087"/>
                  </a:cubicBezTo>
                  <a:cubicBezTo>
                    <a:pt x="-2433" y="84220"/>
                    <a:pt x="5505" y="-8384"/>
                    <a:pt x="7092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2D956E09-8213-1A2C-6BA9-3C2C2734C121}"/>
                </a:ext>
              </a:extLst>
            </p:cNvPr>
            <p:cNvSpPr/>
            <p:nvPr/>
          </p:nvSpPr>
          <p:spPr>
            <a:xfrm>
              <a:off x="1460724" y="7489824"/>
              <a:ext cx="183945" cy="385022"/>
            </a:xfrm>
            <a:custGeom>
              <a:avLst/>
              <a:gdLst>
                <a:gd name="connsiteX0" fmla="*/ 183926 w 183945"/>
                <a:gd name="connsiteY0" fmla="*/ 1 h 385022"/>
                <a:gd name="connsiteX1" fmla="*/ 63276 w 183945"/>
                <a:gd name="connsiteY1" fmla="*/ 161926 h 385022"/>
                <a:gd name="connsiteX2" fmla="*/ 31526 w 183945"/>
                <a:gd name="connsiteY2" fmla="*/ 234951 h 385022"/>
                <a:gd name="connsiteX3" fmla="*/ 47401 w 183945"/>
                <a:gd name="connsiteY3" fmla="*/ 190501 h 385022"/>
                <a:gd name="connsiteX4" fmla="*/ 2951 w 183945"/>
                <a:gd name="connsiteY4" fmla="*/ 381001 h 385022"/>
                <a:gd name="connsiteX5" fmla="*/ 6126 w 183945"/>
                <a:gd name="connsiteY5" fmla="*/ 311151 h 385022"/>
                <a:gd name="connsiteX6" fmla="*/ 22001 w 183945"/>
                <a:gd name="connsiteY6" fmla="*/ 203201 h 385022"/>
                <a:gd name="connsiteX7" fmla="*/ 82326 w 183945"/>
                <a:gd name="connsiteY7" fmla="*/ 123826 h 385022"/>
                <a:gd name="connsiteX8" fmla="*/ 53751 w 183945"/>
                <a:gd name="connsiteY8" fmla="*/ 165101 h 385022"/>
                <a:gd name="connsiteX9" fmla="*/ 183926 w 183945"/>
                <a:gd name="connsiteY9" fmla="*/ 1 h 3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945" h="385022">
                  <a:moveTo>
                    <a:pt x="183926" y="1"/>
                  </a:moveTo>
                  <a:cubicBezTo>
                    <a:pt x="185513" y="-528"/>
                    <a:pt x="88676" y="122768"/>
                    <a:pt x="63276" y="161926"/>
                  </a:cubicBezTo>
                  <a:cubicBezTo>
                    <a:pt x="37876" y="201084"/>
                    <a:pt x="34172" y="230189"/>
                    <a:pt x="31526" y="234951"/>
                  </a:cubicBezTo>
                  <a:cubicBezTo>
                    <a:pt x="28880" y="239713"/>
                    <a:pt x="52163" y="166159"/>
                    <a:pt x="47401" y="190501"/>
                  </a:cubicBezTo>
                  <a:cubicBezTo>
                    <a:pt x="42639" y="214843"/>
                    <a:pt x="9830" y="360893"/>
                    <a:pt x="2951" y="381001"/>
                  </a:cubicBezTo>
                  <a:cubicBezTo>
                    <a:pt x="-3928" y="401109"/>
                    <a:pt x="2951" y="340784"/>
                    <a:pt x="6126" y="311151"/>
                  </a:cubicBezTo>
                  <a:cubicBezTo>
                    <a:pt x="9301" y="281518"/>
                    <a:pt x="9301" y="234422"/>
                    <a:pt x="22001" y="203201"/>
                  </a:cubicBezTo>
                  <a:cubicBezTo>
                    <a:pt x="34701" y="171980"/>
                    <a:pt x="77034" y="130176"/>
                    <a:pt x="82326" y="123826"/>
                  </a:cubicBezTo>
                  <a:cubicBezTo>
                    <a:pt x="87618" y="117476"/>
                    <a:pt x="36289" y="183093"/>
                    <a:pt x="53751" y="165101"/>
                  </a:cubicBezTo>
                  <a:cubicBezTo>
                    <a:pt x="71213" y="147109"/>
                    <a:pt x="182339" y="530"/>
                    <a:pt x="18392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B8F910B5-8792-C034-206A-CD71C23AB698}"/>
                </a:ext>
              </a:extLst>
            </p:cNvPr>
            <p:cNvSpPr/>
            <p:nvPr/>
          </p:nvSpPr>
          <p:spPr>
            <a:xfrm>
              <a:off x="1647629" y="7367554"/>
              <a:ext cx="382071" cy="81031"/>
            </a:xfrm>
            <a:custGeom>
              <a:avLst/>
              <a:gdLst>
                <a:gd name="connsiteX0" fmla="*/ 196 w 382071"/>
                <a:gd name="connsiteY0" fmla="*/ 65121 h 81031"/>
                <a:gd name="connsiteX1" fmla="*/ 124021 w 382071"/>
                <a:gd name="connsiteY1" fmla="*/ 14321 h 81031"/>
                <a:gd name="connsiteX2" fmla="*/ 206571 w 382071"/>
                <a:gd name="connsiteY2" fmla="*/ 23846 h 81031"/>
                <a:gd name="connsiteX3" fmla="*/ 168471 w 382071"/>
                <a:gd name="connsiteY3" fmla="*/ 7971 h 81031"/>
                <a:gd name="connsiteX4" fmla="*/ 381196 w 382071"/>
                <a:gd name="connsiteY4" fmla="*/ 80996 h 81031"/>
                <a:gd name="connsiteX5" fmla="*/ 238321 w 382071"/>
                <a:gd name="connsiteY5" fmla="*/ 17496 h 81031"/>
                <a:gd name="connsiteX6" fmla="*/ 98621 w 382071"/>
                <a:gd name="connsiteY6" fmla="*/ 4796 h 81031"/>
                <a:gd name="connsiteX7" fmla="*/ 196 w 382071"/>
                <a:gd name="connsiteY7" fmla="*/ 65121 h 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071" h="81031">
                  <a:moveTo>
                    <a:pt x="196" y="65121"/>
                  </a:moveTo>
                  <a:cubicBezTo>
                    <a:pt x="4429" y="66708"/>
                    <a:pt x="89625" y="21200"/>
                    <a:pt x="124021" y="14321"/>
                  </a:cubicBezTo>
                  <a:cubicBezTo>
                    <a:pt x="158417" y="7442"/>
                    <a:pt x="199163" y="24904"/>
                    <a:pt x="206571" y="23846"/>
                  </a:cubicBezTo>
                  <a:cubicBezTo>
                    <a:pt x="213979" y="22788"/>
                    <a:pt x="139367" y="-1554"/>
                    <a:pt x="168471" y="7971"/>
                  </a:cubicBezTo>
                  <a:cubicBezTo>
                    <a:pt x="197575" y="17496"/>
                    <a:pt x="369554" y="79409"/>
                    <a:pt x="381196" y="80996"/>
                  </a:cubicBezTo>
                  <a:cubicBezTo>
                    <a:pt x="392838" y="82583"/>
                    <a:pt x="285417" y="30196"/>
                    <a:pt x="238321" y="17496"/>
                  </a:cubicBezTo>
                  <a:cubicBezTo>
                    <a:pt x="191225" y="4796"/>
                    <a:pt x="136192" y="-6846"/>
                    <a:pt x="98621" y="4796"/>
                  </a:cubicBezTo>
                  <a:cubicBezTo>
                    <a:pt x="61050" y="16438"/>
                    <a:pt x="-4037" y="63534"/>
                    <a:pt x="196" y="65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6F355C04-FEDD-05C0-C7F9-0C73AAA5F4D5}"/>
                </a:ext>
              </a:extLst>
            </p:cNvPr>
            <p:cNvSpPr/>
            <p:nvPr/>
          </p:nvSpPr>
          <p:spPr>
            <a:xfrm>
              <a:off x="1594029" y="7346101"/>
              <a:ext cx="47515" cy="245837"/>
            </a:xfrm>
            <a:custGeom>
              <a:avLst/>
              <a:gdLst>
                <a:gd name="connsiteX0" fmla="*/ 47446 w 47515"/>
                <a:gd name="connsiteY0" fmla="*/ 849 h 245837"/>
                <a:gd name="connsiteX1" fmla="*/ 15696 w 47515"/>
                <a:gd name="connsiteY1" fmla="*/ 99274 h 245837"/>
                <a:gd name="connsiteX2" fmla="*/ 2996 w 47515"/>
                <a:gd name="connsiteY2" fmla="*/ 159599 h 245837"/>
                <a:gd name="connsiteX3" fmla="*/ 28396 w 47515"/>
                <a:gd name="connsiteY3" fmla="*/ 121499 h 245837"/>
                <a:gd name="connsiteX4" fmla="*/ 2996 w 47515"/>
                <a:gd name="connsiteY4" fmla="*/ 245324 h 245837"/>
                <a:gd name="connsiteX5" fmla="*/ 6171 w 47515"/>
                <a:gd name="connsiteY5" fmla="*/ 159599 h 245837"/>
                <a:gd name="connsiteX6" fmla="*/ 47446 w 47515"/>
                <a:gd name="connsiteY6" fmla="*/ 849 h 24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15" h="245837">
                  <a:moveTo>
                    <a:pt x="47446" y="849"/>
                  </a:moveTo>
                  <a:cubicBezTo>
                    <a:pt x="49033" y="-9205"/>
                    <a:pt x="23104" y="72816"/>
                    <a:pt x="15696" y="99274"/>
                  </a:cubicBezTo>
                  <a:cubicBezTo>
                    <a:pt x="8288" y="125732"/>
                    <a:pt x="879" y="155895"/>
                    <a:pt x="2996" y="159599"/>
                  </a:cubicBezTo>
                  <a:cubicBezTo>
                    <a:pt x="5113" y="163303"/>
                    <a:pt x="28396" y="107212"/>
                    <a:pt x="28396" y="121499"/>
                  </a:cubicBezTo>
                  <a:cubicBezTo>
                    <a:pt x="28396" y="135786"/>
                    <a:pt x="6700" y="238974"/>
                    <a:pt x="2996" y="245324"/>
                  </a:cubicBezTo>
                  <a:cubicBezTo>
                    <a:pt x="-708" y="251674"/>
                    <a:pt x="-2296" y="197699"/>
                    <a:pt x="6171" y="159599"/>
                  </a:cubicBezTo>
                  <a:cubicBezTo>
                    <a:pt x="14638" y="121499"/>
                    <a:pt x="45859" y="10903"/>
                    <a:pt x="47446" y="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FC96623F-0AAC-5BDB-BCC0-F3F0DFED5833}"/>
                </a:ext>
              </a:extLst>
            </p:cNvPr>
            <p:cNvSpPr/>
            <p:nvPr/>
          </p:nvSpPr>
          <p:spPr>
            <a:xfrm>
              <a:off x="1635652" y="7316254"/>
              <a:ext cx="708399" cy="72256"/>
            </a:xfrm>
            <a:custGeom>
              <a:avLst/>
              <a:gdLst>
                <a:gd name="connsiteX0" fmla="*/ 2648 w 708399"/>
                <a:gd name="connsiteY0" fmla="*/ 52921 h 72256"/>
                <a:gd name="connsiteX1" fmla="*/ 129648 w 708399"/>
                <a:gd name="connsiteY1" fmla="*/ 2121 h 72256"/>
                <a:gd name="connsiteX2" fmla="*/ 288398 w 708399"/>
                <a:gd name="connsiteY2" fmla="*/ 11646 h 72256"/>
                <a:gd name="connsiteX3" fmla="*/ 234423 w 708399"/>
                <a:gd name="connsiteY3" fmla="*/ 30696 h 72256"/>
                <a:gd name="connsiteX4" fmla="*/ 463023 w 708399"/>
                <a:gd name="connsiteY4" fmla="*/ 71971 h 72256"/>
                <a:gd name="connsiteX5" fmla="*/ 399523 w 708399"/>
                <a:gd name="connsiteY5" fmla="*/ 49746 h 72256"/>
                <a:gd name="connsiteX6" fmla="*/ 704323 w 708399"/>
                <a:gd name="connsiteY6" fmla="*/ 65621 h 72256"/>
                <a:gd name="connsiteX7" fmla="*/ 564623 w 708399"/>
                <a:gd name="connsiteY7" fmla="*/ 62446 h 72256"/>
                <a:gd name="connsiteX8" fmla="*/ 415398 w 708399"/>
                <a:gd name="connsiteY8" fmla="*/ 37046 h 72256"/>
                <a:gd name="connsiteX9" fmla="*/ 250298 w 708399"/>
                <a:gd name="connsiteY9" fmla="*/ 24346 h 72256"/>
                <a:gd name="connsiteX10" fmla="*/ 2648 w 708399"/>
                <a:gd name="connsiteY10" fmla="*/ 52921 h 7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399" h="72256">
                  <a:moveTo>
                    <a:pt x="2648" y="52921"/>
                  </a:moveTo>
                  <a:cubicBezTo>
                    <a:pt x="-17460" y="49217"/>
                    <a:pt x="82023" y="9000"/>
                    <a:pt x="129648" y="2121"/>
                  </a:cubicBezTo>
                  <a:cubicBezTo>
                    <a:pt x="177273" y="-4758"/>
                    <a:pt x="270935" y="6883"/>
                    <a:pt x="288398" y="11646"/>
                  </a:cubicBezTo>
                  <a:cubicBezTo>
                    <a:pt x="305861" y="16409"/>
                    <a:pt x="205319" y="20642"/>
                    <a:pt x="234423" y="30696"/>
                  </a:cubicBezTo>
                  <a:cubicBezTo>
                    <a:pt x="263527" y="40750"/>
                    <a:pt x="435506" y="68796"/>
                    <a:pt x="463023" y="71971"/>
                  </a:cubicBezTo>
                  <a:cubicBezTo>
                    <a:pt x="490540" y="75146"/>
                    <a:pt x="359306" y="50804"/>
                    <a:pt x="399523" y="49746"/>
                  </a:cubicBezTo>
                  <a:cubicBezTo>
                    <a:pt x="439740" y="48688"/>
                    <a:pt x="676806" y="63504"/>
                    <a:pt x="704323" y="65621"/>
                  </a:cubicBezTo>
                  <a:cubicBezTo>
                    <a:pt x="731840" y="67738"/>
                    <a:pt x="612777" y="67208"/>
                    <a:pt x="564623" y="62446"/>
                  </a:cubicBezTo>
                  <a:cubicBezTo>
                    <a:pt x="516469" y="57684"/>
                    <a:pt x="467785" y="43396"/>
                    <a:pt x="415398" y="37046"/>
                  </a:cubicBezTo>
                  <a:cubicBezTo>
                    <a:pt x="363011" y="30696"/>
                    <a:pt x="322265" y="24875"/>
                    <a:pt x="250298" y="24346"/>
                  </a:cubicBezTo>
                  <a:cubicBezTo>
                    <a:pt x="178331" y="23817"/>
                    <a:pt x="22756" y="56625"/>
                    <a:pt x="2648" y="52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3DB88885-A703-65E6-1250-284EE1268886}"/>
                </a:ext>
              </a:extLst>
            </p:cNvPr>
            <p:cNvSpPr/>
            <p:nvPr/>
          </p:nvSpPr>
          <p:spPr>
            <a:xfrm>
              <a:off x="1613754" y="7487459"/>
              <a:ext cx="653662" cy="149210"/>
            </a:xfrm>
            <a:custGeom>
              <a:avLst/>
              <a:gdLst>
                <a:gd name="connsiteX0" fmla="*/ 2321 w 653662"/>
                <a:gd name="connsiteY0" fmla="*/ 30941 h 149210"/>
                <a:gd name="connsiteX1" fmla="*/ 81696 w 653662"/>
                <a:gd name="connsiteY1" fmla="*/ 5541 h 149210"/>
                <a:gd name="connsiteX2" fmla="*/ 329346 w 653662"/>
                <a:gd name="connsiteY2" fmla="*/ 56341 h 149210"/>
                <a:gd name="connsiteX3" fmla="*/ 195996 w 653662"/>
                <a:gd name="connsiteY3" fmla="*/ 40466 h 149210"/>
                <a:gd name="connsiteX4" fmla="*/ 484921 w 653662"/>
                <a:gd name="connsiteY4" fmla="*/ 113491 h 149210"/>
                <a:gd name="connsiteX5" fmla="*/ 564296 w 653662"/>
                <a:gd name="connsiteY5" fmla="*/ 148416 h 149210"/>
                <a:gd name="connsiteX6" fmla="*/ 653196 w 653662"/>
                <a:gd name="connsiteY6" fmla="*/ 81741 h 149210"/>
                <a:gd name="connsiteX7" fmla="*/ 589696 w 653662"/>
                <a:gd name="connsiteY7" fmla="*/ 94441 h 149210"/>
                <a:gd name="connsiteX8" fmla="*/ 396021 w 653662"/>
                <a:gd name="connsiteY8" fmla="*/ 59516 h 149210"/>
                <a:gd name="connsiteX9" fmla="*/ 256321 w 653662"/>
                <a:gd name="connsiteY9" fmla="*/ 8716 h 149210"/>
                <a:gd name="connsiteX10" fmla="*/ 154721 w 653662"/>
                <a:gd name="connsiteY10" fmla="*/ 2366 h 149210"/>
                <a:gd name="connsiteX11" fmla="*/ 2321 w 653662"/>
                <a:gd name="connsiteY11" fmla="*/ 30941 h 14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3662" h="149210">
                  <a:moveTo>
                    <a:pt x="2321" y="30941"/>
                  </a:moveTo>
                  <a:cubicBezTo>
                    <a:pt x="-9850" y="31470"/>
                    <a:pt x="27192" y="1308"/>
                    <a:pt x="81696" y="5541"/>
                  </a:cubicBezTo>
                  <a:cubicBezTo>
                    <a:pt x="136200" y="9774"/>
                    <a:pt x="310296" y="50520"/>
                    <a:pt x="329346" y="56341"/>
                  </a:cubicBezTo>
                  <a:cubicBezTo>
                    <a:pt x="348396" y="62162"/>
                    <a:pt x="170067" y="30941"/>
                    <a:pt x="195996" y="40466"/>
                  </a:cubicBezTo>
                  <a:cubicBezTo>
                    <a:pt x="221925" y="49991"/>
                    <a:pt x="423538" y="95499"/>
                    <a:pt x="484921" y="113491"/>
                  </a:cubicBezTo>
                  <a:cubicBezTo>
                    <a:pt x="546304" y="131483"/>
                    <a:pt x="536250" y="153708"/>
                    <a:pt x="564296" y="148416"/>
                  </a:cubicBezTo>
                  <a:cubicBezTo>
                    <a:pt x="592342" y="143124"/>
                    <a:pt x="648963" y="90737"/>
                    <a:pt x="653196" y="81741"/>
                  </a:cubicBezTo>
                  <a:cubicBezTo>
                    <a:pt x="657429" y="72745"/>
                    <a:pt x="632559" y="98145"/>
                    <a:pt x="589696" y="94441"/>
                  </a:cubicBezTo>
                  <a:cubicBezTo>
                    <a:pt x="546833" y="90737"/>
                    <a:pt x="451584" y="73804"/>
                    <a:pt x="396021" y="59516"/>
                  </a:cubicBezTo>
                  <a:cubicBezTo>
                    <a:pt x="340459" y="45229"/>
                    <a:pt x="296538" y="18241"/>
                    <a:pt x="256321" y="8716"/>
                  </a:cubicBezTo>
                  <a:cubicBezTo>
                    <a:pt x="216104" y="-809"/>
                    <a:pt x="198113" y="-1867"/>
                    <a:pt x="154721" y="2366"/>
                  </a:cubicBezTo>
                  <a:cubicBezTo>
                    <a:pt x="111329" y="6599"/>
                    <a:pt x="14492" y="30412"/>
                    <a:pt x="2321" y="30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3AA26834-6D8E-ACC7-9B91-4AF87CCB4B93}"/>
                </a:ext>
              </a:extLst>
            </p:cNvPr>
            <p:cNvSpPr/>
            <p:nvPr/>
          </p:nvSpPr>
          <p:spPr>
            <a:xfrm>
              <a:off x="2403400" y="7384556"/>
              <a:ext cx="295467" cy="79869"/>
            </a:xfrm>
            <a:custGeom>
              <a:avLst/>
              <a:gdLst>
                <a:gd name="connsiteX0" fmla="*/ 75 w 295467"/>
                <a:gd name="connsiteY0" fmla="*/ 494 h 79869"/>
                <a:gd name="connsiteX1" fmla="*/ 136600 w 295467"/>
                <a:gd name="connsiteY1" fmla="*/ 13194 h 79869"/>
                <a:gd name="connsiteX2" fmla="*/ 250900 w 295467"/>
                <a:gd name="connsiteY2" fmla="*/ 60819 h 79869"/>
                <a:gd name="connsiteX3" fmla="*/ 181050 w 295467"/>
                <a:gd name="connsiteY3" fmla="*/ 25894 h 79869"/>
                <a:gd name="connsiteX4" fmla="*/ 295350 w 295467"/>
                <a:gd name="connsiteY4" fmla="*/ 79869 h 79869"/>
                <a:gd name="connsiteX5" fmla="*/ 155650 w 295467"/>
                <a:gd name="connsiteY5" fmla="*/ 25894 h 79869"/>
                <a:gd name="connsiteX6" fmla="*/ 75 w 295467"/>
                <a:gd name="connsiteY6" fmla="*/ 494 h 7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67" h="79869">
                  <a:moveTo>
                    <a:pt x="75" y="494"/>
                  </a:moveTo>
                  <a:cubicBezTo>
                    <a:pt x="-3100" y="-1623"/>
                    <a:pt x="94796" y="3140"/>
                    <a:pt x="136600" y="13194"/>
                  </a:cubicBezTo>
                  <a:cubicBezTo>
                    <a:pt x="178404" y="23248"/>
                    <a:pt x="243492" y="58702"/>
                    <a:pt x="250900" y="60819"/>
                  </a:cubicBezTo>
                  <a:cubicBezTo>
                    <a:pt x="258308" y="62936"/>
                    <a:pt x="173642" y="22719"/>
                    <a:pt x="181050" y="25894"/>
                  </a:cubicBezTo>
                  <a:cubicBezTo>
                    <a:pt x="188458" y="29069"/>
                    <a:pt x="299583" y="79869"/>
                    <a:pt x="295350" y="79869"/>
                  </a:cubicBezTo>
                  <a:cubicBezTo>
                    <a:pt x="291117" y="79869"/>
                    <a:pt x="201158" y="36477"/>
                    <a:pt x="155650" y="25894"/>
                  </a:cubicBezTo>
                  <a:cubicBezTo>
                    <a:pt x="110142" y="15311"/>
                    <a:pt x="3250" y="2611"/>
                    <a:pt x="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3579F8A0-6D3B-7ADB-2161-72AF2B082F03}"/>
                </a:ext>
              </a:extLst>
            </p:cNvPr>
            <p:cNvSpPr/>
            <p:nvPr/>
          </p:nvSpPr>
          <p:spPr>
            <a:xfrm>
              <a:off x="2441305" y="7508712"/>
              <a:ext cx="159296" cy="137302"/>
            </a:xfrm>
            <a:custGeom>
              <a:avLst/>
              <a:gdLst>
                <a:gd name="connsiteX0" fmla="*/ 12970 w 159296"/>
                <a:gd name="connsiteY0" fmla="*/ 163 h 137302"/>
                <a:gd name="connsiteX1" fmla="*/ 76470 w 159296"/>
                <a:gd name="connsiteY1" fmla="*/ 63663 h 137302"/>
                <a:gd name="connsiteX2" fmla="*/ 101870 w 159296"/>
                <a:gd name="connsiteY2" fmla="*/ 136688 h 137302"/>
                <a:gd name="connsiteX3" fmla="*/ 139970 w 159296"/>
                <a:gd name="connsiteY3" fmla="*/ 95413 h 137302"/>
                <a:gd name="connsiteX4" fmla="*/ 146320 w 159296"/>
                <a:gd name="connsiteY4" fmla="*/ 38263 h 137302"/>
                <a:gd name="connsiteX5" fmla="*/ 111395 w 159296"/>
                <a:gd name="connsiteY5" fmla="*/ 12863 h 137302"/>
                <a:gd name="connsiteX6" fmla="*/ 155845 w 159296"/>
                <a:gd name="connsiteY6" fmla="*/ 54138 h 137302"/>
                <a:gd name="connsiteX7" fmla="*/ 146320 w 159296"/>
                <a:gd name="connsiteY7" fmla="*/ 130338 h 137302"/>
                <a:gd name="connsiteX8" fmla="*/ 66945 w 159296"/>
                <a:gd name="connsiteY8" fmla="*/ 89063 h 137302"/>
                <a:gd name="connsiteX9" fmla="*/ 270 w 159296"/>
                <a:gd name="connsiteY9" fmla="*/ 60488 h 137302"/>
                <a:gd name="connsiteX10" fmla="*/ 92345 w 159296"/>
                <a:gd name="connsiteY10" fmla="*/ 82713 h 137302"/>
                <a:gd name="connsiteX11" fmla="*/ 12970 w 159296"/>
                <a:gd name="connsiteY11" fmla="*/ 163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296" h="137302">
                  <a:moveTo>
                    <a:pt x="12970" y="163"/>
                  </a:moveTo>
                  <a:cubicBezTo>
                    <a:pt x="10324" y="-3012"/>
                    <a:pt x="61653" y="40909"/>
                    <a:pt x="76470" y="63663"/>
                  </a:cubicBezTo>
                  <a:cubicBezTo>
                    <a:pt x="91287" y="86417"/>
                    <a:pt x="91287" y="131396"/>
                    <a:pt x="101870" y="136688"/>
                  </a:cubicBezTo>
                  <a:cubicBezTo>
                    <a:pt x="112453" y="141980"/>
                    <a:pt x="132562" y="111817"/>
                    <a:pt x="139970" y="95413"/>
                  </a:cubicBezTo>
                  <a:cubicBezTo>
                    <a:pt x="147378" y="79009"/>
                    <a:pt x="151082" y="52021"/>
                    <a:pt x="146320" y="38263"/>
                  </a:cubicBezTo>
                  <a:cubicBezTo>
                    <a:pt x="141558" y="24505"/>
                    <a:pt x="109808" y="10217"/>
                    <a:pt x="111395" y="12863"/>
                  </a:cubicBezTo>
                  <a:cubicBezTo>
                    <a:pt x="112983" y="15509"/>
                    <a:pt x="150024" y="34559"/>
                    <a:pt x="155845" y="54138"/>
                  </a:cubicBezTo>
                  <a:cubicBezTo>
                    <a:pt x="161666" y="73717"/>
                    <a:pt x="161137" y="124517"/>
                    <a:pt x="146320" y="130338"/>
                  </a:cubicBezTo>
                  <a:cubicBezTo>
                    <a:pt x="131503" y="136159"/>
                    <a:pt x="91287" y="100705"/>
                    <a:pt x="66945" y="89063"/>
                  </a:cubicBezTo>
                  <a:cubicBezTo>
                    <a:pt x="42603" y="77421"/>
                    <a:pt x="-3963" y="61546"/>
                    <a:pt x="270" y="60488"/>
                  </a:cubicBezTo>
                  <a:cubicBezTo>
                    <a:pt x="4503" y="59430"/>
                    <a:pt x="89170" y="90121"/>
                    <a:pt x="92345" y="82713"/>
                  </a:cubicBezTo>
                  <a:cubicBezTo>
                    <a:pt x="95520" y="75305"/>
                    <a:pt x="15616" y="3338"/>
                    <a:pt x="12970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CDE442DB-2301-1907-820F-119877500621}"/>
                </a:ext>
              </a:extLst>
            </p:cNvPr>
            <p:cNvSpPr/>
            <p:nvPr/>
          </p:nvSpPr>
          <p:spPr>
            <a:xfrm>
              <a:off x="2324061" y="7429133"/>
              <a:ext cx="324557" cy="77548"/>
            </a:xfrm>
            <a:custGeom>
              <a:avLst/>
              <a:gdLst>
                <a:gd name="connsiteX0" fmla="*/ 39 w 324557"/>
                <a:gd name="connsiteY0" fmla="*/ 6717 h 77548"/>
                <a:gd name="connsiteX1" fmla="*/ 174664 w 324557"/>
                <a:gd name="connsiteY1" fmla="*/ 3542 h 77548"/>
                <a:gd name="connsiteX2" fmla="*/ 282614 w 324557"/>
                <a:gd name="connsiteY2" fmla="*/ 44817 h 77548"/>
                <a:gd name="connsiteX3" fmla="*/ 250864 w 324557"/>
                <a:gd name="connsiteY3" fmla="*/ 32117 h 77548"/>
                <a:gd name="connsiteX4" fmla="*/ 323889 w 324557"/>
                <a:gd name="connsiteY4" fmla="*/ 76567 h 77548"/>
                <a:gd name="connsiteX5" fmla="*/ 200064 w 324557"/>
                <a:gd name="connsiteY5" fmla="*/ 60692 h 77548"/>
                <a:gd name="connsiteX6" fmla="*/ 149264 w 324557"/>
                <a:gd name="connsiteY6" fmla="*/ 35292 h 77548"/>
                <a:gd name="connsiteX7" fmla="*/ 244514 w 324557"/>
                <a:gd name="connsiteY7" fmla="*/ 60692 h 77548"/>
                <a:gd name="connsiteX8" fmla="*/ 190539 w 324557"/>
                <a:gd name="connsiteY8" fmla="*/ 3542 h 77548"/>
                <a:gd name="connsiteX9" fmla="*/ 39 w 324557"/>
                <a:gd name="connsiteY9" fmla="*/ 6717 h 7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557" h="77548">
                  <a:moveTo>
                    <a:pt x="39" y="6717"/>
                  </a:moveTo>
                  <a:cubicBezTo>
                    <a:pt x="-2607" y="6717"/>
                    <a:pt x="127568" y="-2808"/>
                    <a:pt x="174664" y="3542"/>
                  </a:cubicBezTo>
                  <a:cubicBezTo>
                    <a:pt x="221760" y="9892"/>
                    <a:pt x="269914" y="40054"/>
                    <a:pt x="282614" y="44817"/>
                  </a:cubicBezTo>
                  <a:cubicBezTo>
                    <a:pt x="295314" y="49580"/>
                    <a:pt x="243985" y="26825"/>
                    <a:pt x="250864" y="32117"/>
                  </a:cubicBezTo>
                  <a:cubicBezTo>
                    <a:pt x="257743" y="37409"/>
                    <a:pt x="332356" y="71804"/>
                    <a:pt x="323889" y="76567"/>
                  </a:cubicBezTo>
                  <a:cubicBezTo>
                    <a:pt x="315422" y="81330"/>
                    <a:pt x="229168" y="67571"/>
                    <a:pt x="200064" y="60692"/>
                  </a:cubicBezTo>
                  <a:cubicBezTo>
                    <a:pt x="170960" y="53813"/>
                    <a:pt x="141856" y="35292"/>
                    <a:pt x="149264" y="35292"/>
                  </a:cubicBezTo>
                  <a:cubicBezTo>
                    <a:pt x="156672" y="35292"/>
                    <a:pt x="237635" y="65984"/>
                    <a:pt x="244514" y="60692"/>
                  </a:cubicBezTo>
                  <a:cubicBezTo>
                    <a:pt x="251393" y="55400"/>
                    <a:pt x="224406" y="13067"/>
                    <a:pt x="190539" y="3542"/>
                  </a:cubicBezTo>
                  <a:cubicBezTo>
                    <a:pt x="156672" y="-5983"/>
                    <a:pt x="2685" y="6717"/>
                    <a:pt x="39" y="6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5D84297B-27A4-93AA-E626-B6210F76375C}"/>
                </a:ext>
              </a:extLst>
            </p:cNvPr>
            <p:cNvSpPr/>
            <p:nvPr/>
          </p:nvSpPr>
          <p:spPr>
            <a:xfrm>
              <a:off x="2282825" y="7536542"/>
              <a:ext cx="217985" cy="125030"/>
            </a:xfrm>
            <a:custGeom>
              <a:avLst/>
              <a:gdLst>
                <a:gd name="connsiteX0" fmla="*/ 111125 w 217985"/>
                <a:gd name="connsiteY0" fmla="*/ 908 h 125030"/>
                <a:gd name="connsiteX1" fmla="*/ 139700 w 217985"/>
                <a:gd name="connsiteY1" fmla="*/ 70758 h 125030"/>
                <a:gd name="connsiteX2" fmla="*/ 193675 w 217985"/>
                <a:gd name="connsiteY2" fmla="*/ 112033 h 125030"/>
                <a:gd name="connsiteX3" fmla="*/ 101600 w 217985"/>
                <a:gd name="connsiteY3" fmla="*/ 96158 h 125030"/>
                <a:gd name="connsiteX4" fmla="*/ 0 w 217985"/>
                <a:gd name="connsiteY4" fmla="*/ 70758 h 125030"/>
                <a:gd name="connsiteX5" fmla="*/ 215900 w 217985"/>
                <a:gd name="connsiteY5" fmla="*/ 124733 h 125030"/>
                <a:gd name="connsiteX6" fmla="*/ 111125 w 217985"/>
                <a:gd name="connsiteY6" fmla="*/ 908 h 1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985" h="125030">
                  <a:moveTo>
                    <a:pt x="111125" y="908"/>
                  </a:moveTo>
                  <a:cubicBezTo>
                    <a:pt x="98425" y="-8088"/>
                    <a:pt x="125942" y="52237"/>
                    <a:pt x="139700" y="70758"/>
                  </a:cubicBezTo>
                  <a:cubicBezTo>
                    <a:pt x="153458" y="89279"/>
                    <a:pt x="200025" y="107800"/>
                    <a:pt x="193675" y="112033"/>
                  </a:cubicBezTo>
                  <a:cubicBezTo>
                    <a:pt x="187325" y="116266"/>
                    <a:pt x="133879" y="103037"/>
                    <a:pt x="101600" y="96158"/>
                  </a:cubicBezTo>
                  <a:cubicBezTo>
                    <a:pt x="69321" y="89279"/>
                    <a:pt x="0" y="70758"/>
                    <a:pt x="0" y="70758"/>
                  </a:cubicBezTo>
                  <a:cubicBezTo>
                    <a:pt x="19050" y="75520"/>
                    <a:pt x="197379" y="129496"/>
                    <a:pt x="215900" y="124733"/>
                  </a:cubicBezTo>
                  <a:cubicBezTo>
                    <a:pt x="234421" y="119970"/>
                    <a:pt x="123825" y="9904"/>
                    <a:pt x="111125" y="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B2EF0471-592D-689F-B600-8D5D87E00A70}"/>
                </a:ext>
              </a:extLst>
            </p:cNvPr>
            <p:cNvSpPr/>
            <p:nvPr/>
          </p:nvSpPr>
          <p:spPr>
            <a:xfrm>
              <a:off x="1936744" y="5049669"/>
              <a:ext cx="210503" cy="957444"/>
            </a:xfrm>
            <a:custGeom>
              <a:avLst/>
              <a:gdLst>
                <a:gd name="connsiteX0" fmla="*/ 209556 w 210503"/>
                <a:gd name="connsiteY0" fmla="*/ 4931 h 957444"/>
                <a:gd name="connsiteX1" fmla="*/ 22231 w 210503"/>
                <a:gd name="connsiteY1" fmla="*/ 595481 h 957444"/>
                <a:gd name="connsiteX2" fmla="*/ 34931 w 210503"/>
                <a:gd name="connsiteY2" fmla="*/ 563731 h 957444"/>
                <a:gd name="connsiteX3" fmla="*/ 6 w 210503"/>
                <a:gd name="connsiteY3" fmla="*/ 954256 h 957444"/>
                <a:gd name="connsiteX4" fmla="*/ 38106 w 210503"/>
                <a:gd name="connsiteY4" fmla="*/ 719306 h 957444"/>
                <a:gd name="connsiteX5" fmla="*/ 152406 w 210503"/>
                <a:gd name="connsiteY5" fmla="*/ 211306 h 957444"/>
                <a:gd name="connsiteX6" fmla="*/ 98431 w 210503"/>
                <a:gd name="connsiteY6" fmla="*/ 306556 h 957444"/>
                <a:gd name="connsiteX7" fmla="*/ 209556 w 210503"/>
                <a:gd name="connsiteY7" fmla="*/ 4931 h 9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03" h="957444">
                  <a:moveTo>
                    <a:pt x="209556" y="4931"/>
                  </a:moveTo>
                  <a:cubicBezTo>
                    <a:pt x="196856" y="53085"/>
                    <a:pt x="51335" y="502348"/>
                    <a:pt x="22231" y="595481"/>
                  </a:cubicBezTo>
                  <a:cubicBezTo>
                    <a:pt x="-6873" y="688614"/>
                    <a:pt x="38635" y="503935"/>
                    <a:pt x="34931" y="563731"/>
                  </a:cubicBezTo>
                  <a:cubicBezTo>
                    <a:pt x="31227" y="623527"/>
                    <a:pt x="-523" y="928327"/>
                    <a:pt x="6" y="954256"/>
                  </a:cubicBezTo>
                  <a:cubicBezTo>
                    <a:pt x="535" y="980185"/>
                    <a:pt x="12706" y="843131"/>
                    <a:pt x="38106" y="719306"/>
                  </a:cubicBezTo>
                  <a:cubicBezTo>
                    <a:pt x="63506" y="595481"/>
                    <a:pt x="142352" y="280098"/>
                    <a:pt x="152406" y="211306"/>
                  </a:cubicBezTo>
                  <a:cubicBezTo>
                    <a:pt x="162460" y="142514"/>
                    <a:pt x="93668" y="336719"/>
                    <a:pt x="98431" y="306556"/>
                  </a:cubicBezTo>
                  <a:cubicBezTo>
                    <a:pt x="103193" y="276394"/>
                    <a:pt x="222256" y="-43223"/>
                    <a:pt x="209556" y="493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D47FA3AC-2D40-82E6-8A8E-F7CC820A28D6}"/>
                </a:ext>
              </a:extLst>
            </p:cNvPr>
            <p:cNvSpPr/>
            <p:nvPr/>
          </p:nvSpPr>
          <p:spPr>
            <a:xfrm>
              <a:off x="1836870" y="5924200"/>
              <a:ext cx="203135" cy="888704"/>
            </a:xfrm>
            <a:custGeom>
              <a:avLst/>
              <a:gdLst>
                <a:gd name="connsiteX0" fmla="*/ 201480 w 203135"/>
                <a:gd name="connsiteY0" fmla="*/ 9875 h 888704"/>
                <a:gd name="connsiteX1" fmla="*/ 4630 w 203135"/>
                <a:gd name="connsiteY1" fmla="*/ 727425 h 888704"/>
                <a:gd name="connsiteX2" fmla="*/ 58605 w 203135"/>
                <a:gd name="connsiteY2" fmla="*/ 638525 h 888704"/>
                <a:gd name="connsiteX3" fmla="*/ 17330 w 203135"/>
                <a:gd name="connsiteY3" fmla="*/ 886175 h 888704"/>
                <a:gd name="connsiteX4" fmla="*/ 36380 w 203135"/>
                <a:gd name="connsiteY4" fmla="*/ 733775 h 888704"/>
                <a:gd name="connsiteX5" fmla="*/ 96705 w 203135"/>
                <a:gd name="connsiteY5" fmla="*/ 235300 h 888704"/>
                <a:gd name="connsiteX6" fmla="*/ 96705 w 203135"/>
                <a:gd name="connsiteY6" fmla="*/ 305150 h 888704"/>
                <a:gd name="connsiteX7" fmla="*/ 201480 w 203135"/>
                <a:gd name="connsiteY7" fmla="*/ 9875 h 88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135" h="888704">
                  <a:moveTo>
                    <a:pt x="201480" y="9875"/>
                  </a:moveTo>
                  <a:cubicBezTo>
                    <a:pt x="186134" y="80254"/>
                    <a:pt x="28442" y="622650"/>
                    <a:pt x="4630" y="727425"/>
                  </a:cubicBezTo>
                  <a:cubicBezTo>
                    <a:pt x="-19183" y="832200"/>
                    <a:pt x="56488" y="612067"/>
                    <a:pt x="58605" y="638525"/>
                  </a:cubicBezTo>
                  <a:cubicBezTo>
                    <a:pt x="60722" y="664983"/>
                    <a:pt x="21034" y="870300"/>
                    <a:pt x="17330" y="886175"/>
                  </a:cubicBezTo>
                  <a:cubicBezTo>
                    <a:pt x="13626" y="902050"/>
                    <a:pt x="23151" y="842254"/>
                    <a:pt x="36380" y="733775"/>
                  </a:cubicBezTo>
                  <a:cubicBezTo>
                    <a:pt x="49609" y="625296"/>
                    <a:pt x="86651" y="306737"/>
                    <a:pt x="96705" y="235300"/>
                  </a:cubicBezTo>
                  <a:cubicBezTo>
                    <a:pt x="106759" y="163863"/>
                    <a:pt x="72363" y="343250"/>
                    <a:pt x="96705" y="305150"/>
                  </a:cubicBezTo>
                  <a:cubicBezTo>
                    <a:pt x="121047" y="267050"/>
                    <a:pt x="216826" y="-60504"/>
                    <a:pt x="201480" y="987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F747DDF4-8F9C-E183-9051-E529628B1263}"/>
                </a:ext>
              </a:extLst>
            </p:cNvPr>
            <p:cNvSpPr/>
            <p:nvPr/>
          </p:nvSpPr>
          <p:spPr>
            <a:xfrm>
              <a:off x="2546236" y="4886623"/>
              <a:ext cx="132893" cy="552158"/>
            </a:xfrm>
            <a:custGeom>
              <a:avLst/>
              <a:gdLst>
                <a:gd name="connsiteX0" fmla="*/ 114 w 132893"/>
                <a:gd name="connsiteY0" fmla="*/ 2877 h 552158"/>
                <a:gd name="connsiteX1" fmla="*/ 89014 w 132893"/>
                <a:gd name="connsiteY1" fmla="*/ 148927 h 552158"/>
                <a:gd name="connsiteX2" fmla="*/ 31864 w 132893"/>
                <a:gd name="connsiteY2" fmla="*/ 428327 h 552158"/>
                <a:gd name="connsiteX3" fmla="*/ 89014 w 132893"/>
                <a:gd name="connsiteY3" fmla="*/ 399752 h 552158"/>
                <a:gd name="connsiteX4" fmla="*/ 89014 w 132893"/>
                <a:gd name="connsiteY4" fmla="*/ 552152 h 552158"/>
                <a:gd name="connsiteX5" fmla="*/ 73139 w 132893"/>
                <a:gd name="connsiteY5" fmla="*/ 393402 h 552158"/>
                <a:gd name="connsiteX6" fmla="*/ 69964 w 132893"/>
                <a:gd name="connsiteY6" fmla="*/ 260052 h 552158"/>
                <a:gd name="connsiteX7" fmla="*/ 130289 w 132893"/>
                <a:gd name="connsiteY7" fmla="*/ 6052 h 552158"/>
                <a:gd name="connsiteX8" fmla="*/ 111239 w 132893"/>
                <a:gd name="connsiteY8" fmla="*/ 75902 h 552158"/>
                <a:gd name="connsiteX9" fmla="*/ 114 w 132893"/>
                <a:gd name="connsiteY9" fmla="*/ 2877 h 55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93" h="552158">
                  <a:moveTo>
                    <a:pt x="114" y="2877"/>
                  </a:moveTo>
                  <a:cubicBezTo>
                    <a:pt x="-3590" y="15048"/>
                    <a:pt x="83722" y="78019"/>
                    <a:pt x="89014" y="148927"/>
                  </a:cubicBezTo>
                  <a:cubicBezTo>
                    <a:pt x="94306" y="219835"/>
                    <a:pt x="31864" y="386523"/>
                    <a:pt x="31864" y="428327"/>
                  </a:cubicBezTo>
                  <a:cubicBezTo>
                    <a:pt x="31864" y="470131"/>
                    <a:pt x="79489" y="379115"/>
                    <a:pt x="89014" y="399752"/>
                  </a:cubicBezTo>
                  <a:cubicBezTo>
                    <a:pt x="98539" y="420389"/>
                    <a:pt x="91660" y="553210"/>
                    <a:pt x="89014" y="552152"/>
                  </a:cubicBezTo>
                  <a:cubicBezTo>
                    <a:pt x="86368" y="551094"/>
                    <a:pt x="76314" y="442085"/>
                    <a:pt x="73139" y="393402"/>
                  </a:cubicBezTo>
                  <a:cubicBezTo>
                    <a:pt x="69964" y="344719"/>
                    <a:pt x="60439" y="324610"/>
                    <a:pt x="69964" y="260052"/>
                  </a:cubicBezTo>
                  <a:cubicBezTo>
                    <a:pt x="79489" y="195494"/>
                    <a:pt x="123410" y="36744"/>
                    <a:pt x="130289" y="6052"/>
                  </a:cubicBezTo>
                  <a:cubicBezTo>
                    <a:pt x="137168" y="-24640"/>
                    <a:pt x="130289" y="71140"/>
                    <a:pt x="111239" y="75902"/>
                  </a:cubicBezTo>
                  <a:cubicBezTo>
                    <a:pt x="92189" y="80664"/>
                    <a:pt x="3818" y="-9294"/>
                    <a:pt x="114" y="287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5EE14CEC-C0EE-8107-6BE3-60DC34AFB606}"/>
                </a:ext>
              </a:extLst>
            </p:cNvPr>
            <p:cNvSpPr/>
            <p:nvPr/>
          </p:nvSpPr>
          <p:spPr>
            <a:xfrm>
              <a:off x="2479666" y="5740192"/>
              <a:ext cx="123836" cy="829345"/>
            </a:xfrm>
            <a:custGeom>
              <a:avLst/>
              <a:gdLst>
                <a:gd name="connsiteX0" fmla="*/ 123834 w 123836"/>
                <a:gd name="connsiteY0" fmla="*/ 208 h 829345"/>
                <a:gd name="connsiteX1" fmla="*/ 25409 w 123836"/>
                <a:gd name="connsiteY1" fmla="*/ 371683 h 829345"/>
                <a:gd name="connsiteX2" fmla="*/ 41284 w 123836"/>
                <a:gd name="connsiteY2" fmla="*/ 612983 h 829345"/>
                <a:gd name="connsiteX3" fmla="*/ 34934 w 123836"/>
                <a:gd name="connsiteY3" fmla="*/ 581233 h 829345"/>
                <a:gd name="connsiteX4" fmla="*/ 28584 w 123836"/>
                <a:gd name="connsiteY4" fmla="*/ 825708 h 829345"/>
                <a:gd name="connsiteX5" fmla="*/ 9 w 123836"/>
                <a:gd name="connsiteY5" fmla="*/ 733633 h 829345"/>
                <a:gd name="connsiteX6" fmla="*/ 25409 w 123836"/>
                <a:gd name="connsiteY6" fmla="*/ 816183 h 829345"/>
                <a:gd name="connsiteX7" fmla="*/ 28584 w 123836"/>
                <a:gd name="connsiteY7" fmla="*/ 527258 h 829345"/>
                <a:gd name="connsiteX8" fmla="*/ 28584 w 123836"/>
                <a:gd name="connsiteY8" fmla="*/ 279608 h 829345"/>
                <a:gd name="connsiteX9" fmla="*/ 22234 w 123836"/>
                <a:gd name="connsiteY9" fmla="*/ 317708 h 829345"/>
                <a:gd name="connsiteX10" fmla="*/ 123834 w 123836"/>
                <a:gd name="connsiteY10" fmla="*/ 208 h 82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36" h="829345">
                  <a:moveTo>
                    <a:pt x="123834" y="208"/>
                  </a:moveTo>
                  <a:cubicBezTo>
                    <a:pt x="124363" y="9204"/>
                    <a:pt x="39167" y="269554"/>
                    <a:pt x="25409" y="371683"/>
                  </a:cubicBezTo>
                  <a:cubicBezTo>
                    <a:pt x="11651" y="473812"/>
                    <a:pt x="39696" y="578058"/>
                    <a:pt x="41284" y="612983"/>
                  </a:cubicBezTo>
                  <a:cubicBezTo>
                    <a:pt x="42872" y="647908"/>
                    <a:pt x="37051" y="545779"/>
                    <a:pt x="34934" y="581233"/>
                  </a:cubicBezTo>
                  <a:cubicBezTo>
                    <a:pt x="32817" y="616687"/>
                    <a:pt x="34405" y="800308"/>
                    <a:pt x="28584" y="825708"/>
                  </a:cubicBezTo>
                  <a:cubicBezTo>
                    <a:pt x="22763" y="851108"/>
                    <a:pt x="538" y="735220"/>
                    <a:pt x="9" y="733633"/>
                  </a:cubicBezTo>
                  <a:cubicBezTo>
                    <a:pt x="-520" y="732046"/>
                    <a:pt x="20647" y="850579"/>
                    <a:pt x="25409" y="816183"/>
                  </a:cubicBezTo>
                  <a:cubicBezTo>
                    <a:pt x="30171" y="781787"/>
                    <a:pt x="28055" y="616687"/>
                    <a:pt x="28584" y="527258"/>
                  </a:cubicBezTo>
                  <a:cubicBezTo>
                    <a:pt x="29113" y="437829"/>
                    <a:pt x="29642" y="314533"/>
                    <a:pt x="28584" y="279608"/>
                  </a:cubicBezTo>
                  <a:cubicBezTo>
                    <a:pt x="27526" y="244683"/>
                    <a:pt x="11122" y="359512"/>
                    <a:pt x="22234" y="317708"/>
                  </a:cubicBezTo>
                  <a:cubicBezTo>
                    <a:pt x="33346" y="275904"/>
                    <a:pt x="123305" y="-8788"/>
                    <a:pt x="123834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8BD923CF-E56C-6F43-D698-A9DCEA789825}"/>
                </a:ext>
              </a:extLst>
            </p:cNvPr>
            <p:cNvSpPr/>
            <p:nvPr/>
          </p:nvSpPr>
          <p:spPr>
            <a:xfrm>
              <a:off x="5542051" y="2523921"/>
              <a:ext cx="273182" cy="967270"/>
            </a:xfrm>
            <a:custGeom>
              <a:avLst/>
              <a:gdLst>
                <a:gd name="connsiteX0" fmla="*/ 163290 w 273182"/>
                <a:gd name="connsiteY0" fmla="*/ 338 h 967270"/>
                <a:gd name="connsiteX1" fmla="*/ 63479 w 273182"/>
                <a:gd name="connsiteY1" fmla="*/ 277234 h 967270"/>
                <a:gd name="connsiteX2" fmla="*/ 50600 w 273182"/>
                <a:gd name="connsiteY2" fmla="*/ 521933 h 967270"/>
                <a:gd name="connsiteX3" fmla="*/ 40941 w 273182"/>
                <a:gd name="connsiteY3" fmla="*/ 457538 h 967270"/>
                <a:gd name="connsiteX4" fmla="*/ 66698 w 273182"/>
                <a:gd name="connsiteY4" fmla="*/ 699017 h 967270"/>
                <a:gd name="connsiteX5" fmla="*/ 60259 w 273182"/>
                <a:gd name="connsiteY5" fmla="*/ 814927 h 967270"/>
                <a:gd name="connsiteX6" fmla="*/ 105335 w 273182"/>
                <a:gd name="connsiteY6" fmla="*/ 776290 h 967270"/>
                <a:gd name="connsiteX7" fmla="*/ 2304 w 273182"/>
                <a:gd name="connsiteY7" fmla="*/ 959814 h 967270"/>
                <a:gd name="connsiteX8" fmla="*/ 53819 w 273182"/>
                <a:gd name="connsiteY8" fmla="*/ 879321 h 967270"/>
                <a:gd name="connsiteX9" fmla="*/ 272760 w 273182"/>
                <a:gd name="connsiteY9" fmla="*/ 415682 h 967270"/>
                <a:gd name="connsiteX10" fmla="*/ 108555 w 273182"/>
                <a:gd name="connsiteY10" fmla="*/ 699017 h 967270"/>
                <a:gd name="connsiteX11" fmla="*/ 79577 w 273182"/>
                <a:gd name="connsiteY11" fmla="*/ 563789 h 967270"/>
                <a:gd name="connsiteX12" fmla="*/ 89236 w 273182"/>
                <a:gd name="connsiteY12" fmla="*/ 274014 h 967270"/>
                <a:gd name="connsiteX13" fmla="*/ 50600 w 273182"/>
                <a:gd name="connsiteY13" fmla="*/ 335189 h 967270"/>
                <a:gd name="connsiteX14" fmla="*/ 163290 w 273182"/>
                <a:gd name="connsiteY14" fmla="*/ 338 h 9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182" h="967270">
                  <a:moveTo>
                    <a:pt x="163290" y="338"/>
                  </a:moveTo>
                  <a:cubicBezTo>
                    <a:pt x="165436" y="-9321"/>
                    <a:pt x="82261" y="190302"/>
                    <a:pt x="63479" y="277234"/>
                  </a:cubicBezTo>
                  <a:cubicBezTo>
                    <a:pt x="44697" y="364166"/>
                    <a:pt x="54356" y="491882"/>
                    <a:pt x="50600" y="521933"/>
                  </a:cubicBezTo>
                  <a:cubicBezTo>
                    <a:pt x="46844" y="551984"/>
                    <a:pt x="38258" y="428024"/>
                    <a:pt x="40941" y="457538"/>
                  </a:cubicBezTo>
                  <a:cubicBezTo>
                    <a:pt x="43624" y="487052"/>
                    <a:pt x="63478" y="639452"/>
                    <a:pt x="66698" y="699017"/>
                  </a:cubicBezTo>
                  <a:cubicBezTo>
                    <a:pt x="69918" y="758582"/>
                    <a:pt x="53820" y="802048"/>
                    <a:pt x="60259" y="814927"/>
                  </a:cubicBezTo>
                  <a:cubicBezTo>
                    <a:pt x="66698" y="827806"/>
                    <a:pt x="114994" y="752142"/>
                    <a:pt x="105335" y="776290"/>
                  </a:cubicBezTo>
                  <a:cubicBezTo>
                    <a:pt x="95676" y="800438"/>
                    <a:pt x="10890" y="942642"/>
                    <a:pt x="2304" y="959814"/>
                  </a:cubicBezTo>
                  <a:cubicBezTo>
                    <a:pt x="-6282" y="976986"/>
                    <a:pt x="8743" y="970010"/>
                    <a:pt x="53819" y="879321"/>
                  </a:cubicBezTo>
                  <a:cubicBezTo>
                    <a:pt x="98895" y="788632"/>
                    <a:pt x="263637" y="445733"/>
                    <a:pt x="272760" y="415682"/>
                  </a:cubicBezTo>
                  <a:cubicBezTo>
                    <a:pt x="281883" y="385631"/>
                    <a:pt x="140752" y="674333"/>
                    <a:pt x="108555" y="699017"/>
                  </a:cubicBezTo>
                  <a:cubicBezTo>
                    <a:pt x="76358" y="723701"/>
                    <a:pt x="82797" y="634623"/>
                    <a:pt x="79577" y="563789"/>
                  </a:cubicBezTo>
                  <a:cubicBezTo>
                    <a:pt x="76357" y="492955"/>
                    <a:pt x="94065" y="312114"/>
                    <a:pt x="89236" y="274014"/>
                  </a:cubicBezTo>
                  <a:cubicBezTo>
                    <a:pt x="84406" y="235914"/>
                    <a:pt x="38794" y="378119"/>
                    <a:pt x="50600" y="335189"/>
                  </a:cubicBezTo>
                  <a:cubicBezTo>
                    <a:pt x="62406" y="292259"/>
                    <a:pt x="161144" y="9997"/>
                    <a:pt x="163290" y="3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592D4CCF-516D-61DA-5895-4BF3A2CA0834}"/>
                </a:ext>
              </a:extLst>
            </p:cNvPr>
            <p:cNvSpPr/>
            <p:nvPr/>
          </p:nvSpPr>
          <p:spPr>
            <a:xfrm>
              <a:off x="5681164" y="1603164"/>
              <a:ext cx="369147" cy="1113581"/>
            </a:xfrm>
            <a:custGeom>
              <a:avLst/>
              <a:gdLst>
                <a:gd name="connsiteX0" fmla="*/ 4859 w 369147"/>
                <a:gd name="connsiteY0" fmla="*/ 9915 h 1113581"/>
                <a:gd name="connsiteX1" fmla="*/ 20957 w 369147"/>
                <a:gd name="connsiteY1" fmla="*/ 61430 h 1113581"/>
                <a:gd name="connsiteX2" fmla="*/ 156185 w 369147"/>
                <a:gd name="connsiteY2" fmla="*/ 438137 h 1113581"/>
                <a:gd name="connsiteX3" fmla="*/ 172284 w 369147"/>
                <a:gd name="connsiteY3" fmla="*/ 402721 h 1113581"/>
                <a:gd name="connsiteX4" fmla="*/ 188382 w 369147"/>
                <a:gd name="connsiteY4" fmla="*/ 669957 h 1113581"/>
                <a:gd name="connsiteX5" fmla="*/ 201261 w 369147"/>
                <a:gd name="connsiteY5" fmla="*/ 669957 h 1113581"/>
                <a:gd name="connsiteX6" fmla="*/ 185163 w 369147"/>
                <a:gd name="connsiteY6" fmla="*/ 911436 h 1113581"/>
                <a:gd name="connsiteX7" fmla="*/ 162625 w 369147"/>
                <a:gd name="connsiteY7" fmla="*/ 959732 h 1113581"/>
                <a:gd name="connsiteX8" fmla="*/ 175504 w 369147"/>
                <a:gd name="connsiteY8" fmla="*/ 956512 h 1113581"/>
                <a:gd name="connsiteX9" fmla="*/ 95011 w 369147"/>
                <a:gd name="connsiteY9" fmla="*/ 1104619 h 1113581"/>
                <a:gd name="connsiteX10" fmla="*/ 127208 w 369147"/>
                <a:gd name="connsiteY10" fmla="*/ 1065982 h 1113581"/>
                <a:gd name="connsiteX11" fmla="*/ 368687 w 369147"/>
                <a:gd name="connsiteY11" fmla="*/ 811625 h 1113581"/>
                <a:gd name="connsiteX12" fmla="*/ 188382 w 369147"/>
                <a:gd name="connsiteY12" fmla="*/ 393061 h 1113581"/>
                <a:gd name="connsiteX13" fmla="*/ 198042 w 369147"/>
                <a:gd name="connsiteY13" fmla="*/ 215977 h 1113581"/>
                <a:gd name="connsiteX14" fmla="*/ 188382 w 369147"/>
                <a:gd name="connsiteY14" fmla="*/ 293250 h 1113581"/>
                <a:gd name="connsiteX15" fmla="*/ 66033 w 369147"/>
                <a:gd name="connsiteY15" fmla="*/ 161242 h 1113581"/>
                <a:gd name="connsiteX16" fmla="*/ 4859 w 369147"/>
                <a:gd name="connsiteY16" fmla="*/ 9915 h 111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9147" h="1113581">
                  <a:moveTo>
                    <a:pt x="4859" y="9915"/>
                  </a:moveTo>
                  <a:cubicBezTo>
                    <a:pt x="-2654" y="-6720"/>
                    <a:pt x="-4264" y="-9940"/>
                    <a:pt x="20957" y="61430"/>
                  </a:cubicBezTo>
                  <a:cubicBezTo>
                    <a:pt x="46178" y="132800"/>
                    <a:pt x="130964" y="381255"/>
                    <a:pt x="156185" y="438137"/>
                  </a:cubicBezTo>
                  <a:cubicBezTo>
                    <a:pt x="181406" y="495019"/>
                    <a:pt x="166918" y="364084"/>
                    <a:pt x="172284" y="402721"/>
                  </a:cubicBezTo>
                  <a:cubicBezTo>
                    <a:pt x="177650" y="441358"/>
                    <a:pt x="188382" y="669957"/>
                    <a:pt x="188382" y="669957"/>
                  </a:cubicBezTo>
                  <a:cubicBezTo>
                    <a:pt x="193212" y="714496"/>
                    <a:pt x="201797" y="629711"/>
                    <a:pt x="201261" y="669957"/>
                  </a:cubicBezTo>
                  <a:cubicBezTo>
                    <a:pt x="200725" y="710203"/>
                    <a:pt x="191602" y="863140"/>
                    <a:pt x="185163" y="911436"/>
                  </a:cubicBezTo>
                  <a:cubicBezTo>
                    <a:pt x="178724" y="959732"/>
                    <a:pt x="162625" y="959732"/>
                    <a:pt x="162625" y="959732"/>
                  </a:cubicBezTo>
                  <a:cubicBezTo>
                    <a:pt x="161015" y="967245"/>
                    <a:pt x="186773" y="932364"/>
                    <a:pt x="175504" y="956512"/>
                  </a:cubicBezTo>
                  <a:cubicBezTo>
                    <a:pt x="164235" y="980660"/>
                    <a:pt x="103060" y="1086374"/>
                    <a:pt x="95011" y="1104619"/>
                  </a:cubicBezTo>
                  <a:cubicBezTo>
                    <a:pt x="86962" y="1122864"/>
                    <a:pt x="81595" y="1114814"/>
                    <a:pt x="127208" y="1065982"/>
                  </a:cubicBezTo>
                  <a:cubicBezTo>
                    <a:pt x="172821" y="1017150"/>
                    <a:pt x="358491" y="923778"/>
                    <a:pt x="368687" y="811625"/>
                  </a:cubicBezTo>
                  <a:cubicBezTo>
                    <a:pt x="378883" y="699472"/>
                    <a:pt x="216823" y="492336"/>
                    <a:pt x="188382" y="393061"/>
                  </a:cubicBezTo>
                  <a:cubicBezTo>
                    <a:pt x="159941" y="293786"/>
                    <a:pt x="198042" y="232612"/>
                    <a:pt x="198042" y="215977"/>
                  </a:cubicBezTo>
                  <a:cubicBezTo>
                    <a:pt x="198042" y="199342"/>
                    <a:pt x="210383" y="302372"/>
                    <a:pt x="188382" y="293250"/>
                  </a:cubicBezTo>
                  <a:cubicBezTo>
                    <a:pt x="166381" y="284128"/>
                    <a:pt x="94474" y="204172"/>
                    <a:pt x="66033" y="161242"/>
                  </a:cubicBezTo>
                  <a:cubicBezTo>
                    <a:pt x="37592" y="118312"/>
                    <a:pt x="12372" y="26550"/>
                    <a:pt x="4859" y="9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CCCD0AA7-77E6-9A85-570D-7680CAE7E485}"/>
                </a:ext>
              </a:extLst>
            </p:cNvPr>
            <p:cNvSpPr/>
            <p:nvPr/>
          </p:nvSpPr>
          <p:spPr>
            <a:xfrm>
              <a:off x="1466266" y="7594304"/>
              <a:ext cx="102226" cy="321915"/>
            </a:xfrm>
            <a:custGeom>
              <a:avLst/>
              <a:gdLst>
                <a:gd name="connsiteX0" fmla="*/ 102184 w 102226"/>
                <a:gd name="connsiteY0" fmla="*/ 296 h 321915"/>
                <a:gd name="connsiteX1" fmla="*/ 16459 w 102226"/>
                <a:gd name="connsiteY1" fmla="*/ 222546 h 321915"/>
                <a:gd name="connsiteX2" fmla="*/ 45034 w 102226"/>
                <a:gd name="connsiteY2" fmla="*/ 197146 h 321915"/>
                <a:gd name="connsiteX3" fmla="*/ 3759 w 102226"/>
                <a:gd name="connsiteY3" fmla="*/ 320971 h 321915"/>
                <a:gd name="connsiteX4" fmla="*/ 16459 w 102226"/>
                <a:gd name="connsiteY4" fmla="*/ 257471 h 321915"/>
                <a:gd name="connsiteX5" fmla="*/ 3759 w 102226"/>
                <a:gd name="connsiteY5" fmla="*/ 276521 h 321915"/>
                <a:gd name="connsiteX6" fmla="*/ 102184 w 102226"/>
                <a:gd name="connsiteY6" fmla="*/ 296 h 3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26" h="321915">
                  <a:moveTo>
                    <a:pt x="102184" y="296"/>
                  </a:moveTo>
                  <a:cubicBezTo>
                    <a:pt x="104301" y="-8700"/>
                    <a:pt x="25984" y="189738"/>
                    <a:pt x="16459" y="222546"/>
                  </a:cubicBezTo>
                  <a:cubicBezTo>
                    <a:pt x="6934" y="255354"/>
                    <a:pt x="47151" y="180742"/>
                    <a:pt x="45034" y="197146"/>
                  </a:cubicBezTo>
                  <a:cubicBezTo>
                    <a:pt x="42917" y="213550"/>
                    <a:pt x="8521" y="310917"/>
                    <a:pt x="3759" y="320971"/>
                  </a:cubicBezTo>
                  <a:cubicBezTo>
                    <a:pt x="-1004" y="331025"/>
                    <a:pt x="16459" y="257471"/>
                    <a:pt x="16459" y="257471"/>
                  </a:cubicBezTo>
                  <a:cubicBezTo>
                    <a:pt x="16459" y="250063"/>
                    <a:pt x="-9470" y="313034"/>
                    <a:pt x="3759" y="276521"/>
                  </a:cubicBezTo>
                  <a:cubicBezTo>
                    <a:pt x="16988" y="240009"/>
                    <a:pt x="100067" y="9292"/>
                    <a:pt x="102184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D5EA565D-2ACB-5880-D5BC-CB7BEE794201}"/>
                </a:ext>
              </a:extLst>
            </p:cNvPr>
            <p:cNvSpPr/>
            <p:nvPr/>
          </p:nvSpPr>
          <p:spPr>
            <a:xfrm>
              <a:off x="1704829" y="7515052"/>
              <a:ext cx="413504" cy="117655"/>
            </a:xfrm>
            <a:custGeom>
              <a:avLst/>
              <a:gdLst>
                <a:gd name="connsiteX0" fmla="*/ 146 w 413504"/>
                <a:gd name="connsiteY0" fmla="*/ 173 h 117655"/>
                <a:gd name="connsiteX1" fmla="*/ 323996 w 413504"/>
                <a:gd name="connsiteY1" fmla="*/ 89073 h 117655"/>
                <a:gd name="connsiteX2" fmla="*/ 314471 w 413504"/>
                <a:gd name="connsiteY2" fmla="*/ 79548 h 117655"/>
                <a:gd name="connsiteX3" fmla="*/ 412896 w 413504"/>
                <a:gd name="connsiteY3" fmla="*/ 117648 h 117655"/>
                <a:gd name="connsiteX4" fmla="*/ 352571 w 413504"/>
                <a:gd name="connsiteY4" fmla="*/ 82723 h 117655"/>
                <a:gd name="connsiteX5" fmla="*/ 282721 w 413504"/>
                <a:gd name="connsiteY5" fmla="*/ 66848 h 117655"/>
                <a:gd name="connsiteX6" fmla="*/ 146 w 413504"/>
                <a:gd name="connsiteY6" fmla="*/ 173 h 11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504" h="117655">
                  <a:moveTo>
                    <a:pt x="146" y="173"/>
                  </a:moveTo>
                  <a:cubicBezTo>
                    <a:pt x="7025" y="3877"/>
                    <a:pt x="323996" y="89073"/>
                    <a:pt x="323996" y="89073"/>
                  </a:cubicBezTo>
                  <a:cubicBezTo>
                    <a:pt x="376384" y="102302"/>
                    <a:pt x="299654" y="74785"/>
                    <a:pt x="314471" y="79548"/>
                  </a:cubicBezTo>
                  <a:cubicBezTo>
                    <a:pt x="329288" y="84311"/>
                    <a:pt x="406546" y="117119"/>
                    <a:pt x="412896" y="117648"/>
                  </a:cubicBezTo>
                  <a:cubicBezTo>
                    <a:pt x="419246" y="118177"/>
                    <a:pt x="374267" y="91190"/>
                    <a:pt x="352571" y="82723"/>
                  </a:cubicBezTo>
                  <a:cubicBezTo>
                    <a:pt x="330875" y="74256"/>
                    <a:pt x="334579" y="80606"/>
                    <a:pt x="282721" y="66848"/>
                  </a:cubicBezTo>
                  <a:cubicBezTo>
                    <a:pt x="230863" y="53090"/>
                    <a:pt x="-6733" y="-3531"/>
                    <a:pt x="146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D468C5D1-A4CD-91EF-1793-569ACD158496}"/>
                </a:ext>
              </a:extLst>
            </p:cNvPr>
            <p:cNvSpPr/>
            <p:nvPr/>
          </p:nvSpPr>
          <p:spPr>
            <a:xfrm>
              <a:off x="1783492" y="7562046"/>
              <a:ext cx="357106" cy="91118"/>
            </a:xfrm>
            <a:custGeom>
              <a:avLst/>
              <a:gdLst>
                <a:gd name="connsiteX0" fmla="*/ 4033 w 357106"/>
                <a:gd name="connsiteY0" fmla="*/ 804 h 91118"/>
                <a:gd name="connsiteX1" fmla="*/ 340583 w 357106"/>
                <a:gd name="connsiteY1" fmla="*/ 86529 h 91118"/>
                <a:gd name="connsiteX2" fmla="*/ 308833 w 357106"/>
                <a:gd name="connsiteY2" fmla="*/ 80179 h 91118"/>
                <a:gd name="connsiteX3" fmla="*/ 162783 w 357106"/>
                <a:gd name="connsiteY3" fmla="*/ 45254 h 91118"/>
                <a:gd name="connsiteX4" fmla="*/ 4033 w 357106"/>
                <a:gd name="connsiteY4" fmla="*/ 804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06" h="91118">
                  <a:moveTo>
                    <a:pt x="4033" y="804"/>
                  </a:moveTo>
                  <a:cubicBezTo>
                    <a:pt x="33666" y="7683"/>
                    <a:pt x="289783" y="73300"/>
                    <a:pt x="340583" y="86529"/>
                  </a:cubicBezTo>
                  <a:cubicBezTo>
                    <a:pt x="391383" y="99758"/>
                    <a:pt x="308833" y="80179"/>
                    <a:pt x="308833" y="80179"/>
                  </a:cubicBezTo>
                  <a:cubicBezTo>
                    <a:pt x="279200" y="73300"/>
                    <a:pt x="209350" y="57425"/>
                    <a:pt x="162783" y="45254"/>
                  </a:cubicBezTo>
                  <a:cubicBezTo>
                    <a:pt x="116216" y="33083"/>
                    <a:pt x="-25600" y="-6075"/>
                    <a:pt x="4033" y="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29BE18E0-C8AB-BCD8-565D-709F9CF8AA6B}"/>
                </a:ext>
              </a:extLst>
            </p:cNvPr>
            <p:cNvSpPr/>
            <p:nvPr/>
          </p:nvSpPr>
          <p:spPr>
            <a:xfrm>
              <a:off x="1569278" y="7502126"/>
              <a:ext cx="104067" cy="222345"/>
            </a:xfrm>
            <a:custGeom>
              <a:avLst/>
              <a:gdLst>
                <a:gd name="connsiteX0" fmla="*/ 103947 w 104067"/>
                <a:gd name="connsiteY0" fmla="*/ 399 h 222345"/>
                <a:gd name="connsiteX1" fmla="*/ 30922 w 104067"/>
                <a:gd name="connsiteY1" fmla="*/ 63899 h 222345"/>
                <a:gd name="connsiteX2" fmla="*/ 8697 w 104067"/>
                <a:gd name="connsiteY2" fmla="*/ 121049 h 222345"/>
                <a:gd name="connsiteX3" fmla="*/ 21397 w 104067"/>
                <a:gd name="connsiteY3" fmla="*/ 155974 h 222345"/>
                <a:gd name="connsiteX4" fmla="*/ 2347 w 104067"/>
                <a:gd name="connsiteY4" fmla="*/ 133749 h 222345"/>
                <a:gd name="connsiteX5" fmla="*/ 84897 w 104067"/>
                <a:gd name="connsiteY5" fmla="*/ 219474 h 222345"/>
                <a:gd name="connsiteX6" fmla="*/ 69022 w 104067"/>
                <a:gd name="connsiteY6" fmla="*/ 203599 h 222345"/>
                <a:gd name="connsiteX7" fmla="*/ 27747 w 104067"/>
                <a:gd name="connsiteY7" fmla="*/ 162324 h 222345"/>
                <a:gd name="connsiteX8" fmla="*/ 11872 w 104067"/>
                <a:gd name="connsiteY8" fmla="*/ 117874 h 222345"/>
                <a:gd name="connsiteX9" fmla="*/ 11872 w 104067"/>
                <a:gd name="connsiteY9" fmla="*/ 95649 h 222345"/>
                <a:gd name="connsiteX10" fmla="*/ 103947 w 104067"/>
                <a:gd name="connsiteY10" fmla="*/ 399 h 2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67" h="222345">
                  <a:moveTo>
                    <a:pt x="103947" y="399"/>
                  </a:moveTo>
                  <a:cubicBezTo>
                    <a:pt x="107122" y="-4893"/>
                    <a:pt x="46797" y="43791"/>
                    <a:pt x="30922" y="63899"/>
                  </a:cubicBezTo>
                  <a:cubicBezTo>
                    <a:pt x="15047" y="84007"/>
                    <a:pt x="10284" y="105703"/>
                    <a:pt x="8697" y="121049"/>
                  </a:cubicBezTo>
                  <a:cubicBezTo>
                    <a:pt x="7109" y="136395"/>
                    <a:pt x="22455" y="153857"/>
                    <a:pt x="21397" y="155974"/>
                  </a:cubicBezTo>
                  <a:cubicBezTo>
                    <a:pt x="20339" y="158091"/>
                    <a:pt x="-8236" y="123166"/>
                    <a:pt x="2347" y="133749"/>
                  </a:cubicBezTo>
                  <a:cubicBezTo>
                    <a:pt x="12930" y="144332"/>
                    <a:pt x="84897" y="219474"/>
                    <a:pt x="84897" y="219474"/>
                  </a:cubicBezTo>
                  <a:cubicBezTo>
                    <a:pt x="96009" y="231116"/>
                    <a:pt x="69022" y="203599"/>
                    <a:pt x="69022" y="203599"/>
                  </a:cubicBezTo>
                  <a:cubicBezTo>
                    <a:pt x="59497" y="194074"/>
                    <a:pt x="37272" y="176611"/>
                    <a:pt x="27747" y="162324"/>
                  </a:cubicBezTo>
                  <a:cubicBezTo>
                    <a:pt x="18222" y="148037"/>
                    <a:pt x="14518" y="128987"/>
                    <a:pt x="11872" y="117874"/>
                  </a:cubicBezTo>
                  <a:cubicBezTo>
                    <a:pt x="9226" y="106761"/>
                    <a:pt x="230" y="110995"/>
                    <a:pt x="11872" y="95649"/>
                  </a:cubicBezTo>
                  <a:cubicBezTo>
                    <a:pt x="23514" y="80303"/>
                    <a:pt x="100772" y="5691"/>
                    <a:pt x="103947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34FC51D9-E8C0-6309-341F-B19CB072E8F1}"/>
                </a:ext>
              </a:extLst>
            </p:cNvPr>
            <p:cNvSpPr/>
            <p:nvPr/>
          </p:nvSpPr>
          <p:spPr>
            <a:xfrm>
              <a:off x="1625600" y="7534224"/>
              <a:ext cx="133390" cy="100471"/>
            </a:xfrm>
            <a:custGeom>
              <a:avLst/>
              <a:gdLst>
                <a:gd name="connsiteX0" fmla="*/ 133350 w 133390"/>
                <a:gd name="connsiteY0" fmla="*/ 51 h 100471"/>
                <a:gd name="connsiteX1" fmla="*/ 82550 w 133390"/>
                <a:gd name="connsiteY1" fmla="*/ 54026 h 100471"/>
                <a:gd name="connsiteX2" fmla="*/ 92075 w 133390"/>
                <a:gd name="connsiteY2" fmla="*/ 95301 h 100471"/>
                <a:gd name="connsiteX3" fmla="*/ 60325 w 133390"/>
                <a:gd name="connsiteY3" fmla="*/ 98476 h 100471"/>
                <a:gd name="connsiteX4" fmla="*/ 0 w 133390"/>
                <a:gd name="connsiteY4" fmla="*/ 82601 h 100471"/>
                <a:gd name="connsiteX5" fmla="*/ 60325 w 133390"/>
                <a:gd name="connsiteY5" fmla="*/ 85776 h 100471"/>
                <a:gd name="connsiteX6" fmla="*/ 76200 w 133390"/>
                <a:gd name="connsiteY6" fmla="*/ 79426 h 100471"/>
                <a:gd name="connsiteX7" fmla="*/ 73025 w 133390"/>
                <a:gd name="connsiteY7" fmla="*/ 44501 h 100471"/>
                <a:gd name="connsiteX8" fmla="*/ 133350 w 133390"/>
                <a:gd name="connsiteY8" fmla="*/ 51 h 10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90" h="100471">
                  <a:moveTo>
                    <a:pt x="133350" y="51"/>
                  </a:moveTo>
                  <a:cubicBezTo>
                    <a:pt x="134937" y="1638"/>
                    <a:pt x="89429" y="38151"/>
                    <a:pt x="82550" y="54026"/>
                  </a:cubicBezTo>
                  <a:cubicBezTo>
                    <a:pt x="75671" y="69901"/>
                    <a:pt x="95779" y="87893"/>
                    <a:pt x="92075" y="95301"/>
                  </a:cubicBezTo>
                  <a:cubicBezTo>
                    <a:pt x="88371" y="102709"/>
                    <a:pt x="75671" y="100593"/>
                    <a:pt x="60325" y="98476"/>
                  </a:cubicBezTo>
                  <a:cubicBezTo>
                    <a:pt x="44979" y="96359"/>
                    <a:pt x="0" y="84718"/>
                    <a:pt x="0" y="82601"/>
                  </a:cubicBezTo>
                  <a:cubicBezTo>
                    <a:pt x="0" y="80484"/>
                    <a:pt x="60325" y="85776"/>
                    <a:pt x="60325" y="85776"/>
                  </a:cubicBezTo>
                  <a:cubicBezTo>
                    <a:pt x="73025" y="85247"/>
                    <a:pt x="74083" y="86305"/>
                    <a:pt x="76200" y="79426"/>
                  </a:cubicBezTo>
                  <a:cubicBezTo>
                    <a:pt x="78317" y="72547"/>
                    <a:pt x="66675" y="55084"/>
                    <a:pt x="73025" y="44501"/>
                  </a:cubicBezTo>
                  <a:cubicBezTo>
                    <a:pt x="79375" y="33918"/>
                    <a:pt x="131763" y="-1536"/>
                    <a:pt x="133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42E3AFFE-634A-6F30-3FF2-BC3EACB71BFA}"/>
                </a:ext>
              </a:extLst>
            </p:cNvPr>
            <p:cNvSpPr/>
            <p:nvPr/>
          </p:nvSpPr>
          <p:spPr>
            <a:xfrm>
              <a:off x="1667527" y="7710860"/>
              <a:ext cx="502796" cy="168591"/>
            </a:xfrm>
            <a:custGeom>
              <a:avLst/>
              <a:gdLst>
                <a:gd name="connsiteX0" fmla="*/ 5698 w 502796"/>
                <a:gd name="connsiteY0" fmla="*/ 1215 h 168591"/>
                <a:gd name="connsiteX1" fmla="*/ 202548 w 502796"/>
                <a:gd name="connsiteY1" fmla="*/ 86940 h 168591"/>
                <a:gd name="connsiteX2" fmla="*/ 491473 w 502796"/>
                <a:gd name="connsiteY2" fmla="*/ 166315 h 168591"/>
                <a:gd name="connsiteX3" fmla="*/ 408923 w 502796"/>
                <a:gd name="connsiteY3" fmla="*/ 137740 h 168591"/>
                <a:gd name="connsiteX4" fmla="*/ 81898 w 502796"/>
                <a:gd name="connsiteY4" fmla="*/ 42490 h 168591"/>
                <a:gd name="connsiteX5" fmla="*/ 5698 w 502796"/>
                <a:gd name="connsiteY5" fmla="*/ 1215 h 16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796" h="168591">
                  <a:moveTo>
                    <a:pt x="5698" y="1215"/>
                  </a:moveTo>
                  <a:cubicBezTo>
                    <a:pt x="25806" y="8623"/>
                    <a:pt x="121586" y="59423"/>
                    <a:pt x="202548" y="86940"/>
                  </a:cubicBezTo>
                  <a:cubicBezTo>
                    <a:pt x="283511" y="114457"/>
                    <a:pt x="457077" y="157848"/>
                    <a:pt x="491473" y="166315"/>
                  </a:cubicBezTo>
                  <a:cubicBezTo>
                    <a:pt x="525869" y="174782"/>
                    <a:pt x="477186" y="158378"/>
                    <a:pt x="408923" y="137740"/>
                  </a:cubicBezTo>
                  <a:cubicBezTo>
                    <a:pt x="340661" y="117103"/>
                    <a:pt x="143281" y="63127"/>
                    <a:pt x="81898" y="42490"/>
                  </a:cubicBezTo>
                  <a:cubicBezTo>
                    <a:pt x="20515" y="21853"/>
                    <a:pt x="-14410" y="-6193"/>
                    <a:pt x="5698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40A0A315-AA08-A3D0-52CD-1EE50EE39EEF}"/>
                </a:ext>
              </a:extLst>
            </p:cNvPr>
            <p:cNvSpPr/>
            <p:nvPr/>
          </p:nvSpPr>
          <p:spPr>
            <a:xfrm>
              <a:off x="1482741" y="7780756"/>
              <a:ext cx="242839" cy="230737"/>
            </a:xfrm>
            <a:custGeom>
              <a:avLst/>
              <a:gdLst>
                <a:gd name="connsiteX0" fmla="*/ 234934 w 242839"/>
                <a:gd name="connsiteY0" fmla="*/ 1169 h 230737"/>
                <a:gd name="connsiteX1" fmla="*/ 228584 w 242839"/>
                <a:gd name="connsiteY1" fmla="*/ 58319 h 230737"/>
                <a:gd name="connsiteX2" fmla="*/ 152384 w 242839"/>
                <a:gd name="connsiteY2" fmla="*/ 93244 h 230737"/>
                <a:gd name="connsiteX3" fmla="*/ 53959 w 242839"/>
                <a:gd name="connsiteY3" fmla="*/ 166269 h 230737"/>
                <a:gd name="connsiteX4" fmla="*/ 3159 w 242839"/>
                <a:gd name="connsiteY4" fmla="*/ 229769 h 230737"/>
                <a:gd name="connsiteX5" fmla="*/ 142859 w 242839"/>
                <a:gd name="connsiteY5" fmla="*/ 115469 h 230737"/>
                <a:gd name="connsiteX6" fmla="*/ 234934 w 242839"/>
                <a:gd name="connsiteY6" fmla="*/ 1169 h 23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39" h="230737">
                  <a:moveTo>
                    <a:pt x="234934" y="1169"/>
                  </a:moveTo>
                  <a:cubicBezTo>
                    <a:pt x="249221" y="-8356"/>
                    <a:pt x="242342" y="42973"/>
                    <a:pt x="228584" y="58319"/>
                  </a:cubicBezTo>
                  <a:cubicBezTo>
                    <a:pt x="214826" y="73665"/>
                    <a:pt x="181488" y="75252"/>
                    <a:pt x="152384" y="93244"/>
                  </a:cubicBezTo>
                  <a:cubicBezTo>
                    <a:pt x="123280" y="111236"/>
                    <a:pt x="78830" y="143515"/>
                    <a:pt x="53959" y="166269"/>
                  </a:cubicBezTo>
                  <a:cubicBezTo>
                    <a:pt x="29088" y="189023"/>
                    <a:pt x="-11658" y="238236"/>
                    <a:pt x="3159" y="229769"/>
                  </a:cubicBezTo>
                  <a:cubicBezTo>
                    <a:pt x="17976" y="221302"/>
                    <a:pt x="105288" y="147219"/>
                    <a:pt x="142859" y="115469"/>
                  </a:cubicBezTo>
                  <a:cubicBezTo>
                    <a:pt x="180430" y="83719"/>
                    <a:pt x="220647" y="10694"/>
                    <a:pt x="234934" y="1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AC89F688-5A3C-73AB-C5E9-55C4012D6978}"/>
                </a:ext>
              </a:extLst>
            </p:cNvPr>
            <p:cNvSpPr/>
            <p:nvPr/>
          </p:nvSpPr>
          <p:spPr>
            <a:xfrm>
              <a:off x="1714369" y="7781840"/>
              <a:ext cx="428182" cy="93159"/>
            </a:xfrm>
            <a:custGeom>
              <a:avLst/>
              <a:gdLst>
                <a:gd name="connsiteX0" fmla="*/ 131 w 428182"/>
                <a:gd name="connsiteY0" fmla="*/ 85 h 93159"/>
                <a:gd name="connsiteX1" fmla="*/ 136656 w 428182"/>
                <a:gd name="connsiteY1" fmla="*/ 60410 h 93159"/>
                <a:gd name="connsiteX2" fmla="*/ 235081 w 428182"/>
                <a:gd name="connsiteY2" fmla="*/ 92160 h 93159"/>
                <a:gd name="connsiteX3" fmla="*/ 425581 w 428182"/>
                <a:gd name="connsiteY3" fmla="*/ 85810 h 93159"/>
                <a:gd name="connsiteX4" fmla="*/ 339856 w 428182"/>
                <a:gd name="connsiteY4" fmla="*/ 92160 h 93159"/>
                <a:gd name="connsiteX5" fmla="*/ 257306 w 428182"/>
                <a:gd name="connsiteY5" fmla="*/ 82635 h 93159"/>
                <a:gd name="connsiteX6" fmla="*/ 114431 w 428182"/>
                <a:gd name="connsiteY6" fmla="*/ 47710 h 93159"/>
                <a:gd name="connsiteX7" fmla="*/ 131 w 428182"/>
                <a:gd name="connsiteY7" fmla="*/ 85 h 9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182" h="93159">
                  <a:moveTo>
                    <a:pt x="131" y="85"/>
                  </a:moveTo>
                  <a:cubicBezTo>
                    <a:pt x="3835" y="2202"/>
                    <a:pt x="97498" y="45064"/>
                    <a:pt x="136656" y="60410"/>
                  </a:cubicBezTo>
                  <a:cubicBezTo>
                    <a:pt x="175814" y="75756"/>
                    <a:pt x="186927" y="87927"/>
                    <a:pt x="235081" y="92160"/>
                  </a:cubicBezTo>
                  <a:cubicBezTo>
                    <a:pt x="283235" y="96393"/>
                    <a:pt x="408119" y="85810"/>
                    <a:pt x="425581" y="85810"/>
                  </a:cubicBezTo>
                  <a:cubicBezTo>
                    <a:pt x="443043" y="85810"/>
                    <a:pt x="367902" y="92689"/>
                    <a:pt x="339856" y="92160"/>
                  </a:cubicBezTo>
                  <a:cubicBezTo>
                    <a:pt x="311810" y="91631"/>
                    <a:pt x="294877" y="90043"/>
                    <a:pt x="257306" y="82635"/>
                  </a:cubicBezTo>
                  <a:cubicBezTo>
                    <a:pt x="219735" y="75227"/>
                    <a:pt x="157293" y="59881"/>
                    <a:pt x="114431" y="47710"/>
                  </a:cubicBezTo>
                  <a:cubicBezTo>
                    <a:pt x="71569" y="35539"/>
                    <a:pt x="-3573" y="-2032"/>
                    <a:pt x="131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18C944BD-D09A-5BA5-1421-74BF411ABE29}"/>
                </a:ext>
              </a:extLst>
            </p:cNvPr>
            <p:cNvSpPr/>
            <p:nvPr/>
          </p:nvSpPr>
          <p:spPr>
            <a:xfrm>
              <a:off x="1691459" y="7887802"/>
              <a:ext cx="388402" cy="67287"/>
            </a:xfrm>
            <a:custGeom>
              <a:avLst/>
              <a:gdLst>
                <a:gd name="connsiteX0" fmla="*/ 7166 w 388402"/>
                <a:gd name="connsiteY0" fmla="*/ 2073 h 67287"/>
                <a:gd name="connsiteX1" fmla="*/ 372291 w 388402"/>
                <a:gd name="connsiteY1" fmla="*/ 65573 h 67287"/>
                <a:gd name="connsiteX2" fmla="*/ 305616 w 388402"/>
                <a:gd name="connsiteY2" fmla="*/ 46523 h 67287"/>
                <a:gd name="connsiteX3" fmla="*/ 140516 w 388402"/>
                <a:gd name="connsiteY3" fmla="*/ 17948 h 67287"/>
                <a:gd name="connsiteX4" fmla="*/ 7166 w 388402"/>
                <a:gd name="connsiteY4" fmla="*/ 2073 h 6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402" h="67287">
                  <a:moveTo>
                    <a:pt x="7166" y="2073"/>
                  </a:moveTo>
                  <a:cubicBezTo>
                    <a:pt x="45795" y="10011"/>
                    <a:pt x="322549" y="58165"/>
                    <a:pt x="372291" y="65573"/>
                  </a:cubicBezTo>
                  <a:cubicBezTo>
                    <a:pt x="422033" y="72981"/>
                    <a:pt x="344245" y="54461"/>
                    <a:pt x="305616" y="46523"/>
                  </a:cubicBezTo>
                  <a:cubicBezTo>
                    <a:pt x="266987" y="38586"/>
                    <a:pt x="184437" y="24827"/>
                    <a:pt x="140516" y="17948"/>
                  </a:cubicBezTo>
                  <a:cubicBezTo>
                    <a:pt x="96595" y="11069"/>
                    <a:pt x="-31463" y="-5865"/>
                    <a:pt x="7166" y="2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F5F67A40-F6F9-C461-581F-49CB812DC0EB}"/>
                </a:ext>
              </a:extLst>
            </p:cNvPr>
            <p:cNvSpPr/>
            <p:nvPr/>
          </p:nvSpPr>
          <p:spPr>
            <a:xfrm>
              <a:off x="1733429" y="7918294"/>
              <a:ext cx="345857" cy="55796"/>
            </a:xfrm>
            <a:custGeom>
              <a:avLst/>
              <a:gdLst>
                <a:gd name="connsiteX0" fmla="*/ 121 w 345857"/>
                <a:gd name="connsiteY0" fmla="*/ 156 h 55796"/>
                <a:gd name="connsiteX1" fmla="*/ 323971 w 345857"/>
                <a:gd name="connsiteY1" fmla="*/ 54131 h 55796"/>
                <a:gd name="connsiteX2" fmla="*/ 285871 w 345857"/>
                <a:gd name="connsiteY2" fmla="*/ 38256 h 55796"/>
                <a:gd name="connsiteX3" fmla="*/ 121 w 345857"/>
                <a:gd name="connsiteY3" fmla="*/ 156 h 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857" h="55796">
                  <a:moveTo>
                    <a:pt x="121" y="156"/>
                  </a:moveTo>
                  <a:cubicBezTo>
                    <a:pt x="6471" y="2802"/>
                    <a:pt x="276346" y="47781"/>
                    <a:pt x="323971" y="54131"/>
                  </a:cubicBezTo>
                  <a:cubicBezTo>
                    <a:pt x="371596" y="60481"/>
                    <a:pt x="333496" y="47252"/>
                    <a:pt x="285871" y="38256"/>
                  </a:cubicBezTo>
                  <a:cubicBezTo>
                    <a:pt x="238246" y="29260"/>
                    <a:pt x="-6229" y="-2490"/>
                    <a:pt x="121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50C07201-3D1F-01AB-177E-E213499ADC72}"/>
                </a:ext>
              </a:extLst>
            </p:cNvPr>
            <p:cNvSpPr/>
            <p:nvPr/>
          </p:nvSpPr>
          <p:spPr>
            <a:xfrm>
              <a:off x="1676347" y="7883368"/>
              <a:ext cx="28821" cy="127408"/>
            </a:xfrm>
            <a:custGeom>
              <a:avLst/>
              <a:gdLst>
                <a:gd name="connsiteX0" fmla="*/ 28628 w 28821"/>
                <a:gd name="connsiteY0" fmla="*/ 157 h 127408"/>
                <a:gd name="connsiteX1" fmla="*/ 12753 w 28821"/>
                <a:gd name="connsiteY1" fmla="*/ 63657 h 127408"/>
                <a:gd name="connsiteX2" fmla="*/ 15928 w 28821"/>
                <a:gd name="connsiteY2" fmla="*/ 127157 h 127408"/>
                <a:gd name="connsiteX3" fmla="*/ 53 w 28821"/>
                <a:gd name="connsiteY3" fmla="*/ 82707 h 127408"/>
                <a:gd name="connsiteX4" fmla="*/ 28628 w 28821"/>
                <a:gd name="connsiteY4" fmla="*/ 157 h 12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1" h="127408">
                  <a:moveTo>
                    <a:pt x="28628" y="157"/>
                  </a:moveTo>
                  <a:cubicBezTo>
                    <a:pt x="30745" y="-3018"/>
                    <a:pt x="14870" y="42490"/>
                    <a:pt x="12753" y="63657"/>
                  </a:cubicBezTo>
                  <a:cubicBezTo>
                    <a:pt x="10636" y="84824"/>
                    <a:pt x="18045" y="123982"/>
                    <a:pt x="15928" y="127157"/>
                  </a:cubicBezTo>
                  <a:cubicBezTo>
                    <a:pt x="13811" y="130332"/>
                    <a:pt x="-1005" y="102815"/>
                    <a:pt x="53" y="82707"/>
                  </a:cubicBezTo>
                  <a:cubicBezTo>
                    <a:pt x="1111" y="62599"/>
                    <a:pt x="26511" y="3332"/>
                    <a:pt x="28628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5080ED8B-C6CB-AF99-A7F3-6BD7BE623F98}"/>
                </a:ext>
              </a:extLst>
            </p:cNvPr>
            <p:cNvSpPr/>
            <p:nvPr/>
          </p:nvSpPr>
          <p:spPr>
            <a:xfrm>
              <a:off x="1593730" y="7904806"/>
              <a:ext cx="70458" cy="194982"/>
            </a:xfrm>
            <a:custGeom>
              <a:avLst/>
              <a:gdLst>
                <a:gd name="connsiteX0" fmla="*/ 41395 w 70458"/>
                <a:gd name="connsiteY0" fmla="*/ 944 h 194982"/>
                <a:gd name="connsiteX1" fmla="*/ 12820 w 70458"/>
                <a:gd name="connsiteY1" fmla="*/ 70794 h 194982"/>
                <a:gd name="connsiteX2" fmla="*/ 12820 w 70458"/>
                <a:gd name="connsiteY2" fmla="*/ 127944 h 194982"/>
                <a:gd name="connsiteX3" fmla="*/ 69970 w 70458"/>
                <a:gd name="connsiteY3" fmla="*/ 194619 h 194982"/>
                <a:gd name="connsiteX4" fmla="*/ 38220 w 70458"/>
                <a:gd name="connsiteY4" fmla="*/ 153344 h 194982"/>
                <a:gd name="connsiteX5" fmla="*/ 120 w 70458"/>
                <a:gd name="connsiteY5" fmla="*/ 124769 h 194982"/>
                <a:gd name="connsiteX6" fmla="*/ 41395 w 70458"/>
                <a:gd name="connsiteY6" fmla="*/ 944 h 19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58" h="194982">
                  <a:moveTo>
                    <a:pt x="41395" y="944"/>
                  </a:moveTo>
                  <a:cubicBezTo>
                    <a:pt x="43512" y="-8052"/>
                    <a:pt x="17582" y="49627"/>
                    <a:pt x="12820" y="70794"/>
                  </a:cubicBezTo>
                  <a:cubicBezTo>
                    <a:pt x="8058" y="91961"/>
                    <a:pt x="3295" y="107307"/>
                    <a:pt x="12820" y="127944"/>
                  </a:cubicBezTo>
                  <a:cubicBezTo>
                    <a:pt x="22345" y="148581"/>
                    <a:pt x="65737" y="190386"/>
                    <a:pt x="69970" y="194619"/>
                  </a:cubicBezTo>
                  <a:cubicBezTo>
                    <a:pt x="74203" y="198852"/>
                    <a:pt x="49862" y="164986"/>
                    <a:pt x="38220" y="153344"/>
                  </a:cubicBezTo>
                  <a:cubicBezTo>
                    <a:pt x="26578" y="141702"/>
                    <a:pt x="2766" y="150698"/>
                    <a:pt x="120" y="124769"/>
                  </a:cubicBezTo>
                  <a:cubicBezTo>
                    <a:pt x="-2526" y="98840"/>
                    <a:pt x="39278" y="9940"/>
                    <a:pt x="41395" y="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B8CEDCA6-52A3-0EE3-9DF2-6FE3E7EA9511}"/>
                </a:ext>
              </a:extLst>
            </p:cNvPr>
            <p:cNvSpPr/>
            <p:nvPr/>
          </p:nvSpPr>
          <p:spPr>
            <a:xfrm>
              <a:off x="1649991" y="7877175"/>
              <a:ext cx="148379" cy="31782"/>
            </a:xfrm>
            <a:custGeom>
              <a:avLst/>
              <a:gdLst>
                <a:gd name="connsiteX0" fmla="*/ 1009 w 148379"/>
                <a:gd name="connsiteY0" fmla="*/ 31750 h 31782"/>
                <a:gd name="connsiteX1" fmla="*/ 58159 w 148379"/>
                <a:gd name="connsiteY1" fmla="*/ 6350 h 31782"/>
                <a:gd name="connsiteX2" fmla="*/ 147059 w 148379"/>
                <a:gd name="connsiteY2" fmla="*/ 22225 h 31782"/>
                <a:gd name="connsiteX3" fmla="*/ 105784 w 148379"/>
                <a:gd name="connsiteY3" fmla="*/ 0 h 31782"/>
                <a:gd name="connsiteX4" fmla="*/ 1009 w 148379"/>
                <a:gd name="connsiteY4" fmla="*/ 31750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79" h="31782">
                  <a:moveTo>
                    <a:pt x="1009" y="31750"/>
                  </a:moveTo>
                  <a:cubicBezTo>
                    <a:pt x="-6928" y="32808"/>
                    <a:pt x="33817" y="7937"/>
                    <a:pt x="58159" y="6350"/>
                  </a:cubicBezTo>
                  <a:cubicBezTo>
                    <a:pt x="82501" y="4762"/>
                    <a:pt x="139122" y="23283"/>
                    <a:pt x="147059" y="22225"/>
                  </a:cubicBezTo>
                  <a:cubicBezTo>
                    <a:pt x="154996" y="21167"/>
                    <a:pt x="125363" y="0"/>
                    <a:pt x="105784" y="0"/>
                  </a:cubicBezTo>
                  <a:cubicBezTo>
                    <a:pt x="86205" y="0"/>
                    <a:pt x="8946" y="30692"/>
                    <a:pt x="1009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F8A1CD1B-9734-AF5B-0D98-672CB9A31FB4}"/>
                </a:ext>
              </a:extLst>
            </p:cNvPr>
            <p:cNvSpPr/>
            <p:nvPr/>
          </p:nvSpPr>
          <p:spPr>
            <a:xfrm>
              <a:off x="1533489" y="8064219"/>
              <a:ext cx="162846" cy="98844"/>
            </a:xfrm>
            <a:custGeom>
              <a:avLst/>
              <a:gdLst>
                <a:gd name="connsiteX0" fmla="*/ 36 w 162846"/>
                <a:gd name="connsiteY0" fmla="*/ 98706 h 98844"/>
                <a:gd name="connsiteX1" fmla="*/ 76236 w 162846"/>
                <a:gd name="connsiteY1" fmla="*/ 41556 h 98844"/>
                <a:gd name="connsiteX2" fmla="*/ 161961 w 162846"/>
                <a:gd name="connsiteY2" fmla="*/ 51081 h 98844"/>
                <a:gd name="connsiteX3" fmla="*/ 117511 w 162846"/>
                <a:gd name="connsiteY3" fmla="*/ 35206 h 98844"/>
                <a:gd name="connsiteX4" fmla="*/ 63536 w 162846"/>
                <a:gd name="connsiteY4" fmla="*/ 281 h 98844"/>
                <a:gd name="connsiteX5" fmla="*/ 85761 w 162846"/>
                <a:gd name="connsiteY5" fmla="*/ 22506 h 98844"/>
                <a:gd name="connsiteX6" fmla="*/ 36 w 162846"/>
                <a:gd name="connsiteY6" fmla="*/ 98706 h 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46" h="98844">
                  <a:moveTo>
                    <a:pt x="36" y="98706"/>
                  </a:moveTo>
                  <a:cubicBezTo>
                    <a:pt x="-1551" y="101881"/>
                    <a:pt x="49249" y="49493"/>
                    <a:pt x="76236" y="41556"/>
                  </a:cubicBezTo>
                  <a:cubicBezTo>
                    <a:pt x="103223" y="33619"/>
                    <a:pt x="155082" y="52139"/>
                    <a:pt x="161961" y="51081"/>
                  </a:cubicBezTo>
                  <a:cubicBezTo>
                    <a:pt x="168840" y="50023"/>
                    <a:pt x="133915" y="43673"/>
                    <a:pt x="117511" y="35206"/>
                  </a:cubicBezTo>
                  <a:cubicBezTo>
                    <a:pt x="101107" y="26739"/>
                    <a:pt x="68828" y="2398"/>
                    <a:pt x="63536" y="281"/>
                  </a:cubicBezTo>
                  <a:cubicBezTo>
                    <a:pt x="58244" y="-1836"/>
                    <a:pt x="94228" y="8218"/>
                    <a:pt x="85761" y="22506"/>
                  </a:cubicBezTo>
                  <a:cubicBezTo>
                    <a:pt x="77294" y="36794"/>
                    <a:pt x="1623" y="95531"/>
                    <a:pt x="36" y="98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DD4C0822-FEEC-7E98-E349-924C6269938C}"/>
                </a:ext>
              </a:extLst>
            </p:cNvPr>
            <p:cNvSpPr/>
            <p:nvPr/>
          </p:nvSpPr>
          <p:spPr>
            <a:xfrm>
              <a:off x="1466108" y="8025380"/>
              <a:ext cx="112441" cy="188935"/>
            </a:xfrm>
            <a:custGeom>
              <a:avLst/>
              <a:gdLst>
                <a:gd name="connsiteX0" fmla="*/ 7092 w 112441"/>
                <a:gd name="connsiteY0" fmla="*/ 1020 h 188935"/>
                <a:gd name="connsiteX1" fmla="*/ 742 w 112441"/>
                <a:gd name="connsiteY1" fmla="*/ 70870 h 188935"/>
                <a:gd name="connsiteX2" fmla="*/ 26142 w 112441"/>
                <a:gd name="connsiteY2" fmla="*/ 118495 h 188935"/>
                <a:gd name="connsiteX3" fmla="*/ 45192 w 112441"/>
                <a:gd name="connsiteY3" fmla="*/ 137545 h 188935"/>
                <a:gd name="connsiteX4" fmla="*/ 111867 w 112441"/>
                <a:gd name="connsiteY4" fmla="*/ 188345 h 188935"/>
                <a:gd name="connsiteX5" fmla="*/ 73767 w 112441"/>
                <a:gd name="connsiteY5" fmla="*/ 162945 h 188935"/>
                <a:gd name="connsiteX6" fmla="*/ 10267 w 112441"/>
                <a:gd name="connsiteY6" fmla="*/ 128020 h 188935"/>
                <a:gd name="connsiteX7" fmla="*/ 7092 w 112441"/>
                <a:gd name="connsiteY7" fmla="*/ 1020 h 18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41" h="188935">
                  <a:moveTo>
                    <a:pt x="7092" y="1020"/>
                  </a:moveTo>
                  <a:cubicBezTo>
                    <a:pt x="5504" y="-8505"/>
                    <a:pt x="-2433" y="51291"/>
                    <a:pt x="742" y="70870"/>
                  </a:cubicBezTo>
                  <a:cubicBezTo>
                    <a:pt x="3917" y="90449"/>
                    <a:pt x="26142" y="118495"/>
                    <a:pt x="26142" y="118495"/>
                  </a:cubicBezTo>
                  <a:cubicBezTo>
                    <a:pt x="33550" y="129608"/>
                    <a:pt x="30905" y="125903"/>
                    <a:pt x="45192" y="137545"/>
                  </a:cubicBezTo>
                  <a:cubicBezTo>
                    <a:pt x="59479" y="149187"/>
                    <a:pt x="107105" y="184112"/>
                    <a:pt x="111867" y="188345"/>
                  </a:cubicBezTo>
                  <a:cubicBezTo>
                    <a:pt x="116629" y="192578"/>
                    <a:pt x="90700" y="172999"/>
                    <a:pt x="73767" y="162945"/>
                  </a:cubicBezTo>
                  <a:cubicBezTo>
                    <a:pt x="56834" y="152891"/>
                    <a:pt x="22438" y="148657"/>
                    <a:pt x="10267" y="128020"/>
                  </a:cubicBezTo>
                  <a:cubicBezTo>
                    <a:pt x="-1904" y="107383"/>
                    <a:pt x="8680" y="10545"/>
                    <a:pt x="7092" y="1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C51794B3-0DC2-780B-D217-732154E4FD99}"/>
                </a:ext>
              </a:extLst>
            </p:cNvPr>
            <p:cNvSpPr/>
            <p:nvPr/>
          </p:nvSpPr>
          <p:spPr>
            <a:xfrm>
              <a:off x="1564790" y="8158085"/>
              <a:ext cx="245999" cy="71781"/>
            </a:xfrm>
            <a:custGeom>
              <a:avLst/>
              <a:gdLst>
                <a:gd name="connsiteX0" fmla="*/ 485 w 245999"/>
                <a:gd name="connsiteY0" fmla="*/ 71515 h 71781"/>
                <a:gd name="connsiteX1" fmla="*/ 73510 w 245999"/>
                <a:gd name="connsiteY1" fmla="*/ 30240 h 71781"/>
                <a:gd name="connsiteX2" fmla="*/ 130660 w 245999"/>
                <a:gd name="connsiteY2" fmla="*/ 17540 h 71781"/>
                <a:gd name="connsiteX3" fmla="*/ 244960 w 245999"/>
                <a:gd name="connsiteY3" fmla="*/ 30240 h 71781"/>
                <a:gd name="connsiteX4" fmla="*/ 184635 w 245999"/>
                <a:gd name="connsiteY4" fmla="*/ 17540 h 71781"/>
                <a:gd name="connsiteX5" fmla="*/ 140185 w 245999"/>
                <a:gd name="connsiteY5" fmla="*/ 1665 h 71781"/>
                <a:gd name="connsiteX6" fmla="*/ 111610 w 245999"/>
                <a:gd name="connsiteY6" fmla="*/ 8015 h 71781"/>
                <a:gd name="connsiteX7" fmla="*/ 485 w 245999"/>
                <a:gd name="connsiteY7" fmla="*/ 71515 h 7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999" h="71781">
                  <a:moveTo>
                    <a:pt x="485" y="71515"/>
                  </a:moveTo>
                  <a:cubicBezTo>
                    <a:pt x="-5865" y="75219"/>
                    <a:pt x="51814" y="39236"/>
                    <a:pt x="73510" y="30240"/>
                  </a:cubicBezTo>
                  <a:cubicBezTo>
                    <a:pt x="95206" y="21244"/>
                    <a:pt x="102085" y="17540"/>
                    <a:pt x="130660" y="17540"/>
                  </a:cubicBezTo>
                  <a:cubicBezTo>
                    <a:pt x="159235" y="17540"/>
                    <a:pt x="235964" y="30240"/>
                    <a:pt x="244960" y="30240"/>
                  </a:cubicBezTo>
                  <a:cubicBezTo>
                    <a:pt x="253956" y="30240"/>
                    <a:pt x="202098" y="22303"/>
                    <a:pt x="184635" y="17540"/>
                  </a:cubicBezTo>
                  <a:cubicBezTo>
                    <a:pt x="167172" y="12777"/>
                    <a:pt x="152356" y="3252"/>
                    <a:pt x="140185" y="1665"/>
                  </a:cubicBezTo>
                  <a:cubicBezTo>
                    <a:pt x="128014" y="78"/>
                    <a:pt x="132247" y="-3097"/>
                    <a:pt x="111610" y="8015"/>
                  </a:cubicBezTo>
                  <a:cubicBezTo>
                    <a:pt x="90973" y="19127"/>
                    <a:pt x="6835" y="67811"/>
                    <a:pt x="485" y="71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453BB74F-8885-5AF8-3EF3-BB729BA56D19}"/>
                </a:ext>
              </a:extLst>
            </p:cNvPr>
            <p:cNvSpPr/>
            <p:nvPr/>
          </p:nvSpPr>
          <p:spPr>
            <a:xfrm>
              <a:off x="1863363" y="8019438"/>
              <a:ext cx="174148" cy="116974"/>
            </a:xfrm>
            <a:custGeom>
              <a:avLst/>
              <a:gdLst>
                <a:gd name="connsiteX0" fmla="*/ 362 w 174148"/>
                <a:gd name="connsiteY0" fmla="*/ 612 h 116974"/>
                <a:gd name="connsiteX1" fmla="*/ 168637 w 174148"/>
                <a:gd name="connsiteY1" fmla="*/ 114912 h 116974"/>
                <a:gd name="connsiteX2" fmla="*/ 124187 w 174148"/>
                <a:gd name="connsiteY2" fmla="*/ 70462 h 116974"/>
                <a:gd name="connsiteX3" fmla="*/ 362 w 174148"/>
                <a:gd name="connsiteY3" fmla="*/ 612 h 11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148" h="116974">
                  <a:moveTo>
                    <a:pt x="362" y="612"/>
                  </a:moveTo>
                  <a:cubicBezTo>
                    <a:pt x="7770" y="8020"/>
                    <a:pt x="148000" y="103270"/>
                    <a:pt x="168637" y="114912"/>
                  </a:cubicBezTo>
                  <a:cubicBezTo>
                    <a:pt x="189274" y="126554"/>
                    <a:pt x="146941" y="85808"/>
                    <a:pt x="124187" y="70462"/>
                  </a:cubicBezTo>
                  <a:cubicBezTo>
                    <a:pt x="101433" y="55116"/>
                    <a:pt x="-7046" y="-6796"/>
                    <a:pt x="362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B99810DC-2BB4-CAF9-6B29-CA53EC4E4572}"/>
                </a:ext>
              </a:extLst>
            </p:cNvPr>
            <p:cNvSpPr/>
            <p:nvPr/>
          </p:nvSpPr>
          <p:spPr>
            <a:xfrm>
              <a:off x="1682700" y="8029542"/>
              <a:ext cx="187609" cy="34970"/>
            </a:xfrm>
            <a:custGeom>
              <a:avLst/>
              <a:gdLst>
                <a:gd name="connsiteX0" fmla="*/ 50 w 187609"/>
                <a:gd name="connsiteY0" fmla="*/ 33 h 34970"/>
                <a:gd name="connsiteX1" fmla="*/ 130225 w 187609"/>
                <a:gd name="connsiteY1" fmla="*/ 12733 h 34970"/>
                <a:gd name="connsiteX2" fmla="*/ 187375 w 187609"/>
                <a:gd name="connsiteY2" fmla="*/ 34958 h 34970"/>
                <a:gd name="connsiteX3" fmla="*/ 146100 w 187609"/>
                <a:gd name="connsiteY3" fmla="*/ 9558 h 34970"/>
                <a:gd name="connsiteX4" fmla="*/ 50 w 187609"/>
                <a:gd name="connsiteY4" fmla="*/ 33 h 3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09" h="34970">
                  <a:moveTo>
                    <a:pt x="50" y="33"/>
                  </a:moveTo>
                  <a:cubicBezTo>
                    <a:pt x="-2596" y="562"/>
                    <a:pt x="99004" y="6912"/>
                    <a:pt x="130225" y="12733"/>
                  </a:cubicBezTo>
                  <a:cubicBezTo>
                    <a:pt x="161446" y="18554"/>
                    <a:pt x="184729" y="35487"/>
                    <a:pt x="187375" y="34958"/>
                  </a:cubicBezTo>
                  <a:cubicBezTo>
                    <a:pt x="190021" y="34429"/>
                    <a:pt x="169912" y="13791"/>
                    <a:pt x="146100" y="9558"/>
                  </a:cubicBezTo>
                  <a:cubicBezTo>
                    <a:pt x="122288" y="5325"/>
                    <a:pt x="2696" y="-496"/>
                    <a:pt x="5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BF541B73-0819-2AD8-4689-93AEB4F2D10E}"/>
                </a:ext>
              </a:extLst>
            </p:cNvPr>
            <p:cNvSpPr/>
            <p:nvPr/>
          </p:nvSpPr>
          <p:spPr>
            <a:xfrm>
              <a:off x="1699705" y="8108151"/>
              <a:ext cx="360187" cy="135294"/>
            </a:xfrm>
            <a:custGeom>
              <a:avLst/>
              <a:gdLst>
                <a:gd name="connsiteX0" fmla="*/ 2095 w 360187"/>
                <a:gd name="connsiteY0" fmla="*/ 799 h 135294"/>
                <a:gd name="connsiteX1" fmla="*/ 195770 w 360187"/>
                <a:gd name="connsiteY1" fmla="*/ 102399 h 135294"/>
                <a:gd name="connsiteX2" fmla="*/ 354520 w 360187"/>
                <a:gd name="connsiteY2" fmla="*/ 134149 h 135294"/>
                <a:gd name="connsiteX3" fmla="*/ 303720 w 360187"/>
                <a:gd name="connsiteY3" fmla="*/ 121449 h 135294"/>
                <a:gd name="connsiteX4" fmla="*/ 103695 w 360187"/>
                <a:gd name="connsiteY4" fmla="*/ 57949 h 135294"/>
                <a:gd name="connsiteX5" fmla="*/ 2095 w 360187"/>
                <a:gd name="connsiteY5" fmla="*/ 799 h 13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187" h="135294">
                  <a:moveTo>
                    <a:pt x="2095" y="799"/>
                  </a:moveTo>
                  <a:cubicBezTo>
                    <a:pt x="17441" y="8207"/>
                    <a:pt x="137033" y="80174"/>
                    <a:pt x="195770" y="102399"/>
                  </a:cubicBezTo>
                  <a:cubicBezTo>
                    <a:pt x="254507" y="124624"/>
                    <a:pt x="336528" y="130974"/>
                    <a:pt x="354520" y="134149"/>
                  </a:cubicBezTo>
                  <a:cubicBezTo>
                    <a:pt x="372512" y="137324"/>
                    <a:pt x="345524" y="134149"/>
                    <a:pt x="303720" y="121449"/>
                  </a:cubicBezTo>
                  <a:cubicBezTo>
                    <a:pt x="261916" y="108749"/>
                    <a:pt x="148145" y="76470"/>
                    <a:pt x="103695" y="57949"/>
                  </a:cubicBezTo>
                  <a:cubicBezTo>
                    <a:pt x="59245" y="39428"/>
                    <a:pt x="-13251" y="-6609"/>
                    <a:pt x="2095" y="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62719784-26D3-ACA8-7951-A14C270A015F}"/>
                </a:ext>
              </a:extLst>
            </p:cNvPr>
            <p:cNvSpPr/>
            <p:nvPr/>
          </p:nvSpPr>
          <p:spPr>
            <a:xfrm>
              <a:off x="2171461" y="8321415"/>
              <a:ext cx="1051172" cy="590814"/>
            </a:xfrm>
            <a:custGeom>
              <a:avLst/>
              <a:gdLst>
                <a:gd name="connsiteX0" fmla="*/ 239 w 1051172"/>
                <a:gd name="connsiteY0" fmla="*/ 260 h 590814"/>
                <a:gd name="connsiteX1" fmla="*/ 384414 w 1051172"/>
                <a:gd name="connsiteY1" fmla="*/ 266960 h 590814"/>
                <a:gd name="connsiteX2" fmla="*/ 698739 w 1051172"/>
                <a:gd name="connsiteY2" fmla="*/ 447935 h 590814"/>
                <a:gd name="connsiteX3" fmla="*/ 666989 w 1051172"/>
                <a:gd name="connsiteY3" fmla="*/ 425710 h 590814"/>
                <a:gd name="connsiteX4" fmla="*/ 851139 w 1051172"/>
                <a:gd name="connsiteY4" fmla="*/ 520960 h 590814"/>
                <a:gd name="connsiteX5" fmla="*/ 1051164 w 1051172"/>
                <a:gd name="connsiteY5" fmla="*/ 590810 h 590814"/>
                <a:gd name="connsiteX6" fmla="*/ 857489 w 1051172"/>
                <a:gd name="connsiteY6" fmla="*/ 517785 h 590814"/>
                <a:gd name="connsiteX7" fmla="*/ 441564 w 1051172"/>
                <a:gd name="connsiteY7" fmla="*/ 317760 h 590814"/>
                <a:gd name="connsiteX8" fmla="*/ 239 w 1051172"/>
                <a:gd name="connsiteY8" fmla="*/ 260 h 59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172" h="590814">
                  <a:moveTo>
                    <a:pt x="239" y="260"/>
                  </a:moveTo>
                  <a:cubicBezTo>
                    <a:pt x="-9286" y="-8207"/>
                    <a:pt x="267997" y="192348"/>
                    <a:pt x="384414" y="266960"/>
                  </a:cubicBezTo>
                  <a:cubicBezTo>
                    <a:pt x="500831" y="341573"/>
                    <a:pt x="651643" y="421477"/>
                    <a:pt x="698739" y="447935"/>
                  </a:cubicBezTo>
                  <a:cubicBezTo>
                    <a:pt x="745835" y="474393"/>
                    <a:pt x="641589" y="413539"/>
                    <a:pt x="666989" y="425710"/>
                  </a:cubicBezTo>
                  <a:cubicBezTo>
                    <a:pt x="692389" y="437881"/>
                    <a:pt x="787110" y="493443"/>
                    <a:pt x="851139" y="520960"/>
                  </a:cubicBezTo>
                  <a:cubicBezTo>
                    <a:pt x="915168" y="548477"/>
                    <a:pt x="1050106" y="591339"/>
                    <a:pt x="1051164" y="590810"/>
                  </a:cubicBezTo>
                  <a:cubicBezTo>
                    <a:pt x="1052222" y="590281"/>
                    <a:pt x="959089" y="563293"/>
                    <a:pt x="857489" y="517785"/>
                  </a:cubicBezTo>
                  <a:cubicBezTo>
                    <a:pt x="755889" y="472277"/>
                    <a:pt x="578618" y="401368"/>
                    <a:pt x="441564" y="317760"/>
                  </a:cubicBezTo>
                  <a:cubicBezTo>
                    <a:pt x="304510" y="234152"/>
                    <a:pt x="9764" y="8727"/>
                    <a:pt x="239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25452E82-0436-F6AD-51F4-CD97BD2EF50C}"/>
                </a:ext>
              </a:extLst>
            </p:cNvPr>
            <p:cNvSpPr/>
            <p:nvPr/>
          </p:nvSpPr>
          <p:spPr>
            <a:xfrm>
              <a:off x="2250942" y="7651604"/>
              <a:ext cx="270101" cy="59251"/>
            </a:xfrm>
            <a:custGeom>
              <a:avLst/>
              <a:gdLst>
                <a:gd name="connsiteX0" fmla="*/ 133 w 270101"/>
                <a:gd name="connsiteY0" fmla="*/ 146 h 59251"/>
                <a:gd name="connsiteX1" fmla="*/ 254133 w 270101"/>
                <a:gd name="connsiteY1" fmla="*/ 57296 h 59251"/>
                <a:gd name="connsiteX2" fmla="*/ 219208 w 270101"/>
                <a:gd name="connsiteY2" fmla="*/ 41421 h 59251"/>
                <a:gd name="connsiteX3" fmla="*/ 133 w 270101"/>
                <a:gd name="connsiteY3" fmla="*/ 146 h 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101" h="59251">
                  <a:moveTo>
                    <a:pt x="133" y="146"/>
                  </a:moveTo>
                  <a:cubicBezTo>
                    <a:pt x="5954" y="2792"/>
                    <a:pt x="217621" y="50417"/>
                    <a:pt x="254133" y="57296"/>
                  </a:cubicBezTo>
                  <a:cubicBezTo>
                    <a:pt x="290645" y="64175"/>
                    <a:pt x="258366" y="51475"/>
                    <a:pt x="219208" y="41421"/>
                  </a:cubicBezTo>
                  <a:cubicBezTo>
                    <a:pt x="180050" y="31367"/>
                    <a:pt x="-5688" y="-2500"/>
                    <a:pt x="133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52883B33-C159-FE9E-741E-A02FAB637971}"/>
                </a:ext>
              </a:extLst>
            </p:cNvPr>
            <p:cNvSpPr/>
            <p:nvPr/>
          </p:nvSpPr>
          <p:spPr>
            <a:xfrm>
              <a:off x="2310826" y="7756414"/>
              <a:ext cx="51659" cy="108328"/>
            </a:xfrm>
            <a:custGeom>
              <a:avLst/>
              <a:gdLst>
                <a:gd name="connsiteX0" fmla="*/ 574 w 51659"/>
                <a:gd name="connsiteY0" fmla="*/ 111 h 108328"/>
                <a:gd name="connsiteX1" fmla="*/ 13274 w 51659"/>
                <a:gd name="connsiteY1" fmla="*/ 60436 h 108328"/>
                <a:gd name="connsiteX2" fmla="*/ 51374 w 51659"/>
                <a:gd name="connsiteY2" fmla="*/ 108061 h 108328"/>
                <a:gd name="connsiteX3" fmla="*/ 29149 w 51659"/>
                <a:gd name="connsiteY3" fmla="*/ 76311 h 108328"/>
                <a:gd name="connsiteX4" fmla="*/ 574 w 51659"/>
                <a:gd name="connsiteY4" fmla="*/ 111 h 10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9" h="108328">
                  <a:moveTo>
                    <a:pt x="574" y="111"/>
                  </a:moveTo>
                  <a:cubicBezTo>
                    <a:pt x="-2072" y="-2535"/>
                    <a:pt x="4807" y="42444"/>
                    <a:pt x="13274" y="60436"/>
                  </a:cubicBezTo>
                  <a:cubicBezTo>
                    <a:pt x="21741" y="78428"/>
                    <a:pt x="48728" y="105415"/>
                    <a:pt x="51374" y="108061"/>
                  </a:cubicBezTo>
                  <a:cubicBezTo>
                    <a:pt x="54020" y="110707"/>
                    <a:pt x="37616" y="93244"/>
                    <a:pt x="29149" y="76311"/>
                  </a:cubicBezTo>
                  <a:cubicBezTo>
                    <a:pt x="20682" y="59378"/>
                    <a:pt x="3220" y="2757"/>
                    <a:pt x="574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408E1788-C8A9-4646-4014-BD67AB4E5A98}"/>
                </a:ext>
              </a:extLst>
            </p:cNvPr>
            <p:cNvSpPr/>
            <p:nvPr/>
          </p:nvSpPr>
          <p:spPr>
            <a:xfrm>
              <a:off x="2371258" y="8333522"/>
              <a:ext cx="811731" cy="399335"/>
            </a:xfrm>
            <a:custGeom>
              <a:avLst/>
              <a:gdLst>
                <a:gd name="connsiteX0" fmla="*/ 3642 w 811731"/>
                <a:gd name="connsiteY0" fmla="*/ 853 h 399335"/>
                <a:gd name="connsiteX1" fmla="*/ 333842 w 811731"/>
                <a:gd name="connsiteY1" fmla="*/ 197703 h 399335"/>
                <a:gd name="connsiteX2" fmla="*/ 806917 w 811731"/>
                <a:gd name="connsiteY2" fmla="*/ 397728 h 399335"/>
                <a:gd name="connsiteX3" fmla="*/ 546567 w 811731"/>
                <a:gd name="connsiteY3" fmla="*/ 277078 h 399335"/>
                <a:gd name="connsiteX4" fmla="*/ 3642 w 811731"/>
                <a:gd name="connsiteY4" fmla="*/ 853 h 39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31" h="399335">
                  <a:moveTo>
                    <a:pt x="3642" y="853"/>
                  </a:moveTo>
                  <a:cubicBezTo>
                    <a:pt x="-31812" y="-12376"/>
                    <a:pt x="199963" y="131557"/>
                    <a:pt x="333842" y="197703"/>
                  </a:cubicBezTo>
                  <a:cubicBezTo>
                    <a:pt x="467721" y="263849"/>
                    <a:pt x="771463" y="384499"/>
                    <a:pt x="806917" y="397728"/>
                  </a:cubicBezTo>
                  <a:cubicBezTo>
                    <a:pt x="842371" y="410957"/>
                    <a:pt x="674625" y="340049"/>
                    <a:pt x="546567" y="277078"/>
                  </a:cubicBezTo>
                  <a:cubicBezTo>
                    <a:pt x="418509" y="214107"/>
                    <a:pt x="39096" y="14082"/>
                    <a:pt x="3642" y="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B21A989A-BBE2-D797-D856-EBD880970FDE}"/>
                </a:ext>
              </a:extLst>
            </p:cNvPr>
            <p:cNvSpPr/>
            <p:nvPr/>
          </p:nvSpPr>
          <p:spPr>
            <a:xfrm>
              <a:off x="2222500" y="8150150"/>
              <a:ext cx="161925" cy="92456"/>
            </a:xfrm>
            <a:custGeom>
              <a:avLst/>
              <a:gdLst>
                <a:gd name="connsiteX0" fmla="*/ 0 w 161925"/>
                <a:gd name="connsiteY0" fmla="*/ 75 h 92456"/>
                <a:gd name="connsiteX1" fmla="*/ 95250 w 161925"/>
                <a:gd name="connsiteY1" fmla="*/ 69925 h 92456"/>
                <a:gd name="connsiteX2" fmla="*/ 161925 w 161925"/>
                <a:gd name="connsiteY2" fmla="*/ 92150 h 92456"/>
                <a:gd name="connsiteX3" fmla="*/ 95250 w 161925"/>
                <a:gd name="connsiteY3" fmla="*/ 57225 h 92456"/>
                <a:gd name="connsiteX4" fmla="*/ 0 w 161925"/>
                <a:gd name="connsiteY4" fmla="*/ 75 h 9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92456">
                  <a:moveTo>
                    <a:pt x="0" y="75"/>
                  </a:moveTo>
                  <a:cubicBezTo>
                    <a:pt x="0" y="2192"/>
                    <a:pt x="68263" y="54579"/>
                    <a:pt x="95250" y="69925"/>
                  </a:cubicBezTo>
                  <a:cubicBezTo>
                    <a:pt x="122237" y="85271"/>
                    <a:pt x="161925" y="94267"/>
                    <a:pt x="161925" y="92150"/>
                  </a:cubicBezTo>
                  <a:cubicBezTo>
                    <a:pt x="161925" y="90033"/>
                    <a:pt x="125412" y="73629"/>
                    <a:pt x="95250" y="57225"/>
                  </a:cubicBezTo>
                  <a:cubicBezTo>
                    <a:pt x="65088" y="40821"/>
                    <a:pt x="0" y="-2042"/>
                    <a:pt x="0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B1743717-0E6B-B625-E666-1FBC93708337}"/>
                </a:ext>
              </a:extLst>
            </p:cNvPr>
            <p:cNvSpPr/>
            <p:nvPr/>
          </p:nvSpPr>
          <p:spPr>
            <a:xfrm>
              <a:off x="2311340" y="7937500"/>
              <a:ext cx="146198" cy="104775"/>
            </a:xfrm>
            <a:custGeom>
              <a:avLst/>
              <a:gdLst>
                <a:gd name="connsiteX0" fmla="*/ 60 w 146198"/>
                <a:gd name="connsiteY0" fmla="*/ 104775 h 104775"/>
                <a:gd name="connsiteX1" fmla="*/ 76260 w 146198"/>
                <a:gd name="connsiteY1" fmla="*/ 28575 h 104775"/>
                <a:gd name="connsiteX2" fmla="*/ 146110 w 146198"/>
                <a:gd name="connsiteY2" fmla="*/ 0 h 104775"/>
                <a:gd name="connsiteX3" fmla="*/ 88960 w 146198"/>
                <a:gd name="connsiteY3" fmla="*/ 28575 h 104775"/>
                <a:gd name="connsiteX4" fmla="*/ 60 w 146198"/>
                <a:gd name="connsiteY4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98" h="104775">
                  <a:moveTo>
                    <a:pt x="60" y="104775"/>
                  </a:moveTo>
                  <a:cubicBezTo>
                    <a:pt x="-2057" y="104775"/>
                    <a:pt x="51918" y="46038"/>
                    <a:pt x="76260" y="28575"/>
                  </a:cubicBezTo>
                  <a:cubicBezTo>
                    <a:pt x="100602" y="11112"/>
                    <a:pt x="143993" y="0"/>
                    <a:pt x="146110" y="0"/>
                  </a:cubicBezTo>
                  <a:cubicBezTo>
                    <a:pt x="148227" y="0"/>
                    <a:pt x="111714" y="13758"/>
                    <a:pt x="88960" y="28575"/>
                  </a:cubicBezTo>
                  <a:cubicBezTo>
                    <a:pt x="66206" y="43392"/>
                    <a:pt x="2177" y="104775"/>
                    <a:pt x="60" y="104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4C605ADB-2671-8A0B-F73A-063D989F9534}"/>
                </a:ext>
              </a:extLst>
            </p:cNvPr>
            <p:cNvSpPr/>
            <p:nvPr/>
          </p:nvSpPr>
          <p:spPr>
            <a:xfrm>
              <a:off x="2825618" y="7241840"/>
              <a:ext cx="85892" cy="141075"/>
            </a:xfrm>
            <a:custGeom>
              <a:avLst/>
              <a:gdLst>
                <a:gd name="connsiteX0" fmla="*/ 132 w 85892"/>
                <a:gd name="connsiteY0" fmla="*/ 335 h 141075"/>
                <a:gd name="connsiteX1" fmla="*/ 82682 w 85892"/>
                <a:gd name="connsiteY1" fmla="*/ 136860 h 141075"/>
                <a:gd name="connsiteX2" fmla="*/ 63632 w 85892"/>
                <a:gd name="connsiteY2" fmla="*/ 98760 h 141075"/>
                <a:gd name="connsiteX3" fmla="*/ 132 w 85892"/>
                <a:gd name="connsiteY3" fmla="*/ 335 h 1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92" h="141075">
                  <a:moveTo>
                    <a:pt x="132" y="335"/>
                  </a:moveTo>
                  <a:cubicBezTo>
                    <a:pt x="3307" y="6685"/>
                    <a:pt x="72099" y="120456"/>
                    <a:pt x="82682" y="136860"/>
                  </a:cubicBezTo>
                  <a:cubicBezTo>
                    <a:pt x="93265" y="153264"/>
                    <a:pt x="75274" y="117810"/>
                    <a:pt x="63632" y="98760"/>
                  </a:cubicBezTo>
                  <a:cubicBezTo>
                    <a:pt x="51990" y="79710"/>
                    <a:pt x="-3043" y="-6015"/>
                    <a:pt x="132" y="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E984FE4F-44F9-5FEA-0124-65EC693AA731}"/>
                </a:ext>
              </a:extLst>
            </p:cNvPr>
            <p:cNvSpPr/>
            <p:nvPr/>
          </p:nvSpPr>
          <p:spPr>
            <a:xfrm>
              <a:off x="2972395" y="7450612"/>
              <a:ext cx="265876" cy="340643"/>
            </a:xfrm>
            <a:custGeom>
              <a:avLst/>
              <a:gdLst>
                <a:gd name="connsiteX0" fmla="*/ 2580 w 265876"/>
                <a:gd name="connsiteY0" fmla="*/ 4288 h 340643"/>
                <a:gd name="connsiteX1" fmla="*/ 262930 w 265876"/>
                <a:gd name="connsiteY1" fmla="*/ 337663 h 340643"/>
                <a:gd name="connsiteX2" fmla="*/ 135930 w 265876"/>
                <a:gd name="connsiteY2" fmla="*/ 159863 h 340643"/>
                <a:gd name="connsiteX3" fmla="*/ 2580 w 265876"/>
                <a:gd name="connsiteY3" fmla="*/ 4288 h 3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76" h="340643">
                  <a:moveTo>
                    <a:pt x="2580" y="4288"/>
                  </a:moveTo>
                  <a:cubicBezTo>
                    <a:pt x="23747" y="33921"/>
                    <a:pt x="240705" y="311734"/>
                    <a:pt x="262930" y="337663"/>
                  </a:cubicBezTo>
                  <a:cubicBezTo>
                    <a:pt x="285155" y="363592"/>
                    <a:pt x="175618" y="213309"/>
                    <a:pt x="135930" y="159863"/>
                  </a:cubicBezTo>
                  <a:cubicBezTo>
                    <a:pt x="96243" y="106417"/>
                    <a:pt x="-18587" y="-25345"/>
                    <a:pt x="2580" y="4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E600A31-9D85-181D-A85F-D065C4802B4B}"/>
                </a:ext>
              </a:extLst>
            </p:cNvPr>
            <p:cNvSpPr/>
            <p:nvPr/>
          </p:nvSpPr>
          <p:spPr>
            <a:xfrm>
              <a:off x="2644414" y="7515222"/>
              <a:ext cx="178579" cy="98609"/>
            </a:xfrm>
            <a:custGeom>
              <a:avLst/>
              <a:gdLst>
                <a:gd name="connsiteX0" fmla="*/ 361 w 178579"/>
                <a:gd name="connsiteY0" fmla="*/ 60328 h 98609"/>
                <a:gd name="connsiteX1" fmla="*/ 44811 w 178579"/>
                <a:gd name="connsiteY1" fmla="*/ 9528 h 98609"/>
                <a:gd name="connsiteX2" fmla="*/ 178161 w 178579"/>
                <a:gd name="connsiteY2" fmla="*/ 98428 h 98609"/>
                <a:gd name="connsiteX3" fmla="*/ 86086 w 178579"/>
                <a:gd name="connsiteY3" fmla="*/ 31753 h 98609"/>
                <a:gd name="connsiteX4" fmla="*/ 63861 w 178579"/>
                <a:gd name="connsiteY4" fmla="*/ 3 h 98609"/>
                <a:gd name="connsiteX5" fmla="*/ 361 w 178579"/>
                <a:gd name="connsiteY5" fmla="*/ 60328 h 9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579" h="98609">
                  <a:moveTo>
                    <a:pt x="361" y="60328"/>
                  </a:moveTo>
                  <a:cubicBezTo>
                    <a:pt x="-2814" y="61915"/>
                    <a:pt x="15178" y="3178"/>
                    <a:pt x="44811" y="9528"/>
                  </a:cubicBezTo>
                  <a:cubicBezTo>
                    <a:pt x="74444" y="15878"/>
                    <a:pt x="171282" y="94724"/>
                    <a:pt x="178161" y="98428"/>
                  </a:cubicBezTo>
                  <a:cubicBezTo>
                    <a:pt x="185040" y="102132"/>
                    <a:pt x="105136" y="48157"/>
                    <a:pt x="86086" y="31753"/>
                  </a:cubicBezTo>
                  <a:cubicBezTo>
                    <a:pt x="67036" y="15349"/>
                    <a:pt x="74973" y="532"/>
                    <a:pt x="63861" y="3"/>
                  </a:cubicBezTo>
                  <a:cubicBezTo>
                    <a:pt x="52749" y="-526"/>
                    <a:pt x="3536" y="58741"/>
                    <a:pt x="361" y="60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4EDCB762-7556-9352-9361-52005E1C2C03}"/>
                </a:ext>
              </a:extLst>
            </p:cNvPr>
            <p:cNvSpPr/>
            <p:nvPr/>
          </p:nvSpPr>
          <p:spPr>
            <a:xfrm>
              <a:off x="2420964" y="8162209"/>
              <a:ext cx="240298" cy="84356"/>
            </a:xfrm>
            <a:custGeom>
              <a:avLst/>
              <a:gdLst>
                <a:gd name="connsiteX0" fmla="*/ 1561 w 240298"/>
                <a:gd name="connsiteY0" fmla="*/ 716 h 84356"/>
                <a:gd name="connsiteX1" fmla="*/ 236511 w 240298"/>
                <a:gd name="connsiteY1" fmla="*/ 83266 h 84356"/>
                <a:gd name="connsiteX2" fmla="*/ 138086 w 240298"/>
                <a:gd name="connsiteY2" fmla="*/ 45166 h 84356"/>
                <a:gd name="connsiteX3" fmla="*/ 1561 w 240298"/>
                <a:gd name="connsiteY3" fmla="*/ 716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98" h="84356">
                  <a:moveTo>
                    <a:pt x="1561" y="716"/>
                  </a:moveTo>
                  <a:cubicBezTo>
                    <a:pt x="17965" y="7066"/>
                    <a:pt x="213757" y="75858"/>
                    <a:pt x="236511" y="83266"/>
                  </a:cubicBezTo>
                  <a:cubicBezTo>
                    <a:pt x="259265" y="90674"/>
                    <a:pt x="173540" y="58395"/>
                    <a:pt x="138086" y="45166"/>
                  </a:cubicBezTo>
                  <a:cubicBezTo>
                    <a:pt x="102632" y="31937"/>
                    <a:pt x="-14843" y="-5634"/>
                    <a:pt x="1561" y="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7BC7E8EA-6C56-AB89-5E05-A15E2ACDA9A3}"/>
                </a:ext>
              </a:extLst>
            </p:cNvPr>
            <p:cNvSpPr/>
            <p:nvPr/>
          </p:nvSpPr>
          <p:spPr>
            <a:xfrm>
              <a:off x="2293721" y="8010521"/>
              <a:ext cx="65323" cy="120661"/>
            </a:xfrm>
            <a:custGeom>
              <a:avLst/>
              <a:gdLst>
                <a:gd name="connsiteX0" fmla="*/ 1804 w 65323"/>
                <a:gd name="connsiteY0" fmla="*/ 4 h 120661"/>
                <a:gd name="connsiteX1" fmla="*/ 14504 w 65323"/>
                <a:gd name="connsiteY1" fmla="*/ 69854 h 120661"/>
                <a:gd name="connsiteX2" fmla="*/ 65304 w 65323"/>
                <a:gd name="connsiteY2" fmla="*/ 120654 h 120661"/>
                <a:gd name="connsiteX3" fmla="*/ 8154 w 65323"/>
                <a:gd name="connsiteY3" fmla="*/ 73029 h 120661"/>
                <a:gd name="connsiteX4" fmla="*/ 1804 w 65323"/>
                <a:gd name="connsiteY4" fmla="*/ 4 h 12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23" h="120661">
                  <a:moveTo>
                    <a:pt x="1804" y="4"/>
                  </a:moveTo>
                  <a:cubicBezTo>
                    <a:pt x="2862" y="-525"/>
                    <a:pt x="3921" y="49746"/>
                    <a:pt x="14504" y="69854"/>
                  </a:cubicBezTo>
                  <a:cubicBezTo>
                    <a:pt x="25087" y="89962"/>
                    <a:pt x="66362" y="120125"/>
                    <a:pt x="65304" y="120654"/>
                  </a:cubicBezTo>
                  <a:cubicBezTo>
                    <a:pt x="64246" y="121183"/>
                    <a:pt x="20325" y="94196"/>
                    <a:pt x="8154" y="73029"/>
                  </a:cubicBezTo>
                  <a:cubicBezTo>
                    <a:pt x="-4017" y="51862"/>
                    <a:pt x="746" y="533"/>
                    <a:pt x="180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F1104182-6E7E-FC0A-D546-E2608E8B9267}"/>
                </a:ext>
              </a:extLst>
            </p:cNvPr>
            <p:cNvSpPr/>
            <p:nvPr/>
          </p:nvSpPr>
          <p:spPr>
            <a:xfrm>
              <a:off x="2422519" y="7800940"/>
              <a:ext cx="327041" cy="203258"/>
            </a:xfrm>
            <a:custGeom>
              <a:avLst/>
              <a:gdLst>
                <a:gd name="connsiteX0" fmla="*/ 6 w 327041"/>
                <a:gd name="connsiteY0" fmla="*/ 35 h 203258"/>
                <a:gd name="connsiteX1" fmla="*/ 190506 w 327041"/>
                <a:gd name="connsiteY1" fmla="*/ 92110 h 203258"/>
                <a:gd name="connsiteX2" fmla="*/ 327031 w 327041"/>
                <a:gd name="connsiteY2" fmla="*/ 203235 h 203258"/>
                <a:gd name="connsiteX3" fmla="*/ 184156 w 327041"/>
                <a:gd name="connsiteY3" fmla="*/ 82585 h 203258"/>
                <a:gd name="connsiteX4" fmla="*/ 6 w 327041"/>
                <a:gd name="connsiteY4" fmla="*/ 35 h 20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41" h="203258">
                  <a:moveTo>
                    <a:pt x="6" y="35"/>
                  </a:moveTo>
                  <a:cubicBezTo>
                    <a:pt x="1064" y="1623"/>
                    <a:pt x="136002" y="58243"/>
                    <a:pt x="190506" y="92110"/>
                  </a:cubicBezTo>
                  <a:cubicBezTo>
                    <a:pt x="245010" y="125977"/>
                    <a:pt x="328089" y="204823"/>
                    <a:pt x="327031" y="203235"/>
                  </a:cubicBezTo>
                  <a:cubicBezTo>
                    <a:pt x="325973" y="201647"/>
                    <a:pt x="238131" y="114864"/>
                    <a:pt x="184156" y="82585"/>
                  </a:cubicBezTo>
                  <a:cubicBezTo>
                    <a:pt x="130181" y="50306"/>
                    <a:pt x="-1052" y="-1553"/>
                    <a:pt x="6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F401798D-C43C-A592-6912-EB3BA9E8D622}"/>
                </a:ext>
              </a:extLst>
            </p:cNvPr>
            <p:cNvSpPr/>
            <p:nvPr/>
          </p:nvSpPr>
          <p:spPr>
            <a:xfrm>
              <a:off x="4640365" y="1069391"/>
              <a:ext cx="383195" cy="89532"/>
            </a:xfrm>
            <a:custGeom>
              <a:avLst/>
              <a:gdLst>
                <a:gd name="connsiteX0" fmla="*/ 1485 w 383195"/>
                <a:gd name="connsiteY0" fmla="*/ 89484 h 89532"/>
                <a:gd name="connsiteX1" fmla="*/ 230085 w 383195"/>
                <a:gd name="connsiteY1" fmla="*/ 16459 h 89532"/>
                <a:gd name="connsiteX2" fmla="*/ 382485 w 383195"/>
                <a:gd name="connsiteY2" fmla="*/ 48209 h 89532"/>
                <a:gd name="connsiteX3" fmla="*/ 284060 w 383195"/>
                <a:gd name="connsiteY3" fmla="*/ 3759 h 89532"/>
                <a:gd name="connsiteX4" fmla="*/ 211035 w 383195"/>
                <a:gd name="connsiteY4" fmla="*/ 16459 h 89532"/>
                <a:gd name="connsiteX5" fmla="*/ 134835 w 383195"/>
                <a:gd name="connsiteY5" fmla="*/ 3759 h 89532"/>
                <a:gd name="connsiteX6" fmla="*/ 1485 w 383195"/>
                <a:gd name="connsiteY6" fmla="*/ 89484 h 8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95" h="89532">
                  <a:moveTo>
                    <a:pt x="1485" y="89484"/>
                  </a:moveTo>
                  <a:cubicBezTo>
                    <a:pt x="17360" y="91601"/>
                    <a:pt x="166585" y="23338"/>
                    <a:pt x="230085" y="16459"/>
                  </a:cubicBezTo>
                  <a:cubicBezTo>
                    <a:pt x="293585" y="9580"/>
                    <a:pt x="373489" y="50326"/>
                    <a:pt x="382485" y="48209"/>
                  </a:cubicBezTo>
                  <a:cubicBezTo>
                    <a:pt x="391481" y="46092"/>
                    <a:pt x="312635" y="9051"/>
                    <a:pt x="284060" y="3759"/>
                  </a:cubicBezTo>
                  <a:cubicBezTo>
                    <a:pt x="255485" y="-1533"/>
                    <a:pt x="235906" y="16459"/>
                    <a:pt x="211035" y="16459"/>
                  </a:cubicBezTo>
                  <a:cubicBezTo>
                    <a:pt x="186164" y="16459"/>
                    <a:pt x="168172" y="-9470"/>
                    <a:pt x="134835" y="3759"/>
                  </a:cubicBezTo>
                  <a:cubicBezTo>
                    <a:pt x="101498" y="16988"/>
                    <a:pt x="-14390" y="87367"/>
                    <a:pt x="1485" y="8948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332168A9-2D34-2F2E-DE83-66DB8EE48DE0}"/>
                </a:ext>
              </a:extLst>
            </p:cNvPr>
            <p:cNvSpPr/>
            <p:nvPr/>
          </p:nvSpPr>
          <p:spPr>
            <a:xfrm>
              <a:off x="4021738" y="2911373"/>
              <a:ext cx="319807" cy="689758"/>
            </a:xfrm>
            <a:custGeom>
              <a:avLst/>
              <a:gdLst>
                <a:gd name="connsiteX0" fmla="*/ 7337 w 319807"/>
                <a:gd name="connsiteY0" fmla="*/ 12802 h 689758"/>
                <a:gd name="connsiteX1" fmla="*/ 318487 w 319807"/>
                <a:gd name="connsiteY1" fmla="*/ 685902 h 689758"/>
                <a:gd name="connsiteX2" fmla="*/ 115287 w 319807"/>
                <a:gd name="connsiteY2" fmla="*/ 276327 h 689758"/>
                <a:gd name="connsiteX3" fmla="*/ 7337 w 319807"/>
                <a:gd name="connsiteY3" fmla="*/ 12802 h 68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07" h="689758">
                  <a:moveTo>
                    <a:pt x="7337" y="12802"/>
                  </a:moveTo>
                  <a:cubicBezTo>
                    <a:pt x="41204" y="81064"/>
                    <a:pt x="300495" y="641981"/>
                    <a:pt x="318487" y="685902"/>
                  </a:cubicBezTo>
                  <a:cubicBezTo>
                    <a:pt x="336479" y="729823"/>
                    <a:pt x="165558" y="386394"/>
                    <a:pt x="115287" y="276327"/>
                  </a:cubicBezTo>
                  <a:cubicBezTo>
                    <a:pt x="65016" y="166260"/>
                    <a:pt x="-26530" y="-55460"/>
                    <a:pt x="7337" y="1280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ED40088B-5DA6-4D50-3C26-24A77885B660}"/>
                </a:ext>
              </a:extLst>
            </p:cNvPr>
            <p:cNvSpPr/>
            <p:nvPr/>
          </p:nvSpPr>
          <p:spPr>
            <a:xfrm>
              <a:off x="4406726" y="3559148"/>
              <a:ext cx="89563" cy="259311"/>
            </a:xfrm>
            <a:custGeom>
              <a:avLst/>
              <a:gdLst>
                <a:gd name="connsiteX0" fmla="*/ 41449 w 89563"/>
                <a:gd name="connsiteY0" fmla="*/ 27 h 259311"/>
                <a:gd name="connsiteX1" fmla="*/ 19224 w 89563"/>
                <a:gd name="connsiteY1" fmla="*/ 107977 h 259311"/>
                <a:gd name="connsiteX2" fmla="*/ 89074 w 89563"/>
                <a:gd name="connsiteY2" fmla="*/ 257202 h 259311"/>
                <a:gd name="connsiteX3" fmla="*/ 47799 w 89563"/>
                <a:gd name="connsiteY3" fmla="*/ 190527 h 259311"/>
                <a:gd name="connsiteX4" fmla="*/ 174 w 89563"/>
                <a:gd name="connsiteY4" fmla="*/ 117502 h 259311"/>
                <a:gd name="connsiteX5" fmla="*/ 41449 w 89563"/>
                <a:gd name="connsiteY5" fmla="*/ 27 h 2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63" h="259311">
                  <a:moveTo>
                    <a:pt x="41449" y="27"/>
                  </a:moveTo>
                  <a:cubicBezTo>
                    <a:pt x="44624" y="-1560"/>
                    <a:pt x="11287" y="65115"/>
                    <a:pt x="19224" y="107977"/>
                  </a:cubicBezTo>
                  <a:cubicBezTo>
                    <a:pt x="27161" y="150839"/>
                    <a:pt x="84312" y="243444"/>
                    <a:pt x="89074" y="257202"/>
                  </a:cubicBezTo>
                  <a:cubicBezTo>
                    <a:pt x="93836" y="270960"/>
                    <a:pt x="62616" y="213810"/>
                    <a:pt x="47799" y="190527"/>
                  </a:cubicBezTo>
                  <a:cubicBezTo>
                    <a:pt x="32982" y="167244"/>
                    <a:pt x="3349" y="145548"/>
                    <a:pt x="174" y="117502"/>
                  </a:cubicBezTo>
                  <a:cubicBezTo>
                    <a:pt x="-3001" y="89456"/>
                    <a:pt x="38274" y="1614"/>
                    <a:pt x="4144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06050241-EB43-1253-EF72-F32FC0E32DCD}"/>
                </a:ext>
              </a:extLst>
            </p:cNvPr>
            <p:cNvSpPr/>
            <p:nvPr/>
          </p:nvSpPr>
          <p:spPr>
            <a:xfrm>
              <a:off x="4540121" y="3695385"/>
              <a:ext cx="454907" cy="187704"/>
            </a:xfrm>
            <a:custGeom>
              <a:avLst/>
              <a:gdLst>
                <a:gd name="connsiteX0" fmla="*/ 129 w 454907"/>
                <a:gd name="connsiteY0" fmla="*/ 187640 h 187704"/>
                <a:gd name="connsiteX1" fmla="*/ 260479 w 454907"/>
                <a:gd name="connsiteY1" fmla="*/ 60640 h 187704"/>
                <a:gd name="connsiteX2" fmla="*/ 454154 w 454907"/>
                <a:gd name="connsiteY2" fmla="*/ 92390 h 187704"/>
                <a:gd name="connsiteX3" fmla="*/ 323979 w 454907"/>
                <a:gd name="connsiteY3" fmla="*/ 44765 h 187704"/>
                <a:gd name="connsiteX4" fmla="*/ 231904 w 454907"/>
                <a:gd name="connsiteY4" fmla="*/ 315 h 187704"/>
                <a:gd name="connsiteX5" fmla="*/ 270004 w 454907"/>
                <a:gd name="connsiteY5" fmla="*/ 25715 h 187704"/>
                <a:gd name="connsiteX6" fmla="*/ 225554 w 454907"/>
                <a:gd name="connsiteY6" fmla="*/ 41590 h 187704"/>
                <a:gd name="connsiteX7" fmla="*/ 129 w 454907"/>
                <a:gd name="connsiteY7" fmla="*/ 187640 h 18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907" h="187704">
                  <a:moveTo>
                    <a:pt x="129" y="187640"/>
                  </a:moveTo>
                  <a:cubicBezTo>
                    <a:pt x="5950" y="190815"/>
                    <a:pt x="184808" y="76515"/>
                    <a:pt x="260479" y="60640"/>
                  </a:cubicBezTo>
                  <a:cubicBezTo>
                    <a:pt x="336150" y="44765"/>
                    <a:pt x="443571" y="95036"/>
                    <a:pt x="454154" y="92390"/>
                  </a:cubicBezTo>
                  <a:cubicBezTo>
                    <a:pt x="464737" y="89744"/>
                    <a:pt x="361021" y="60111"/>
                    <a:pt x="323979" y="44765"/>
                  </a:cubicBezTo>
                  <a:cubicBezTo>
                    <a:pt x="286937" y="29419"/>
                    <a:pt x="240900" y="3490"/>
                    <a:pt x="231904" y="315"/>
                  </a:cubicBezTo>
                  <a:cubicBezTo>
                    <a:pt x="222908" y="-2860"/>
                    <a:pt x="271062" y="18836"/>
                    <a:pt x="270004" y="25715"/>
                  </a:cubicBezTo>
                  <a:cubicBezTo>
                    <a:pt x="268946" y="32594"/>
                    <a:pt x="264712" y="19894"/>
                    <a:pt x="225554" y="41590"/>
                  </a:cubicBezTo>
                  <a:cubicBezTo>
                    <a:pt x="186396" y="63286"/>
                    <a:pt x="-5692" y="184465"/>
                    <a:pt x="129" y="18764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B5ACB821-C6DD-DA7D-56D5-8DC881144CFA}"/>
                </a:ext>
              </a:extLst>
            </p:cNvPr>
            <p:cNvSpPr/>
            <p:nvPr/>
          </p:nvSpPr>
          <p:spPr>
            <a:xfrm>
              <a:off x="4546347" y="3734032"/>
              <a:ext cx="623424" cy="187267"/>
            </a:xfrm>
            <a:custGeom>
              <a:avLst/>
              <a:gdLst>
                <a:gd name="connsiteX0" fmla="*/ 253 w 623424"/>
                <a:gd name="connsiteY0" fmla="*/ 187093 h 187267"/>
                <a:gd name="connsiteX1" fmla="*/ 305053 w 623424"/>
                <a:gd name="connsiteY1" fmla="*/ 41043 h 187267"/>
                <a:gd name="connsiteX2" fmla="*/ 619378 w 623424"/>
                <a:gd name="connsiteY2" fmla="*/ 50568 h 187267"/>
                <a:gd name="connsiteX3" fmla="*/ 476503 w 623424"/>
                <a:gd name="connsiteY3" fmla="*/ 15643 h 187267"/>
                <a:gd name="connsiteX4" fmla="*/ 374903 w 623424"/>
                <a:gd name="connsiteY4" fmla="*/ 2943 h 187267"/>
                <a:gd name="connsiteX5" fmla="*/ 254253 w 623424"/>
                <a:gd name="connsiteY5" fmla="*/ 69618 h 187267"/>
                <a:gd name="connsiteX6" fmla="*/ 253 w 623424"/>
                <a:gd name="connsiteY6" fmla="*/ 187093 h 1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424" h="187267">
                  <a:moveTo>
                    <a:pt x="253" y="187093"/>
                  </a:moveTo>
                  <a:cubicBezTo>
                    <a:pt x="8720" y="182330"/>
                    <a:pt x="201866" y="63797"/>
                    <a:pt x="305053" y="41043"/>
                  </a:cubicBezTo>
                  <a:cubicBezTo>
                    <a:pt x="408240" y="18289"/>
                    <a:pt x="590803" y="54801"/>
                    <a:pt x="619378" y="50568"/>
                  </a:cubicBezTo>
                  <a:cubicBezTo>
                    <a:pt x="647953" y="46335"/>
                    <a:pt x="517249" y="23580"/>
                    <a:pt x="476503" y="15643"/>
                  </a:cubicBezTo>
                  <a:cubicBezTo>
                    <a:pt x="435757" y="7706"/>
                    <a:pt x="411945" y="-6053"/>
                    <a:pt x="374903" y="2943"/>
                  </a:cubicBezTo>
                  <a:cubicBezTo>
                    <a:pt x="337861" y="11939"/>
                    <a:pt x="310344" y="41572"/>
                    <a:pt x="254253" y="69618"/>
                  </a:cubicBezTo>
                  <a:cubicBezTo>
                    <a:pt x="198162" y="97664"/>
                    <a:pt x="-8214" y="191856"/>
                    <a:pt x="253" y="18709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389B2DFB-3572-85A5-0FAA-32CBBB1A8884}"/>
                </a:ext>
              </a:extLst>
            </p:cNvPr>
            <p:cNvSpPr/>
            <p:nvPr/>
          </p:nvSpPr>
          <p:spPr>
            <a:xfrm>
              <a:off x="4889912" y="1231543"/>
              <a:ext cx="174333" cy="414195"/>
            </a:xfrm>
            <a:custGeom>
              <a:avLst/>
              <a:gdLst>
                <a:gd name="connsiteX0" fmla="*/ 107538 w 174333"/>
                <a:gd name="connsiteY0" fmla="*/ 357 h 414195"/>
                <a:gd name="connsiteX1" fmla="*/ 104363 w 174333"/>
                <a:gd name="connsiteY1" fmla="*/ 140057 h 414195"/>
                <a:gd name="connsiteX2" fmla="*/ 5938 w 174333"/>
                <a:gd name="connsiteY2" fmla="*/ 403582 h 414195"/>
                <a:gd name="connsiteX3" fmla="*/ 21813 w 174333"/>
                <a:gd name="connsiteY3" fmla="*/ 340082 h 414195"/>
                <a:gd name="connsiteX4" fmla="*/ 110713 w 174333"/>
                <a:gd name="connsiteY4" fmla="*/ 133707 h 414195"/>
                <a:gd name="connsiteX5" fmla="*/ 174213 w 174333"/>
                <a:gd name="connsiteY5" fmla="*/ 206732 h 414195"/>
                <a:gd name="connsiteX6" fmla="*/ 126588 w 174333"/>
                <a:gd name="connsiteY6" fmla="*/ 101957 h 414195"/>
                <a:gd name="connsiteX7" fmla="*/ 107538 w 174333"/>
                <a:gd name="connsiteY7" fmla="*/ 357 h 41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33" h="414195">
                  <a:moveTo>
                    <a:pt x="107538" y="357"/>
                  </a:moveTo>
                  <a:cubicBezTo>
                    <a:pt x="103834" y="6707"/>
                    <a:pt x="121296" y="72853"/>
                    <a:pt x="104363" y="140057"/>
                  </a:cubicBezTo>
                  <a:cubicBezTo>
                    <a:pt x="87430" y="207261"/>
                    <a:pt x="19696" y="370245"/>
                    <a:pt x="5938" y="403582"/>
                  </a:cubicBezTo>
                  <a:cubicBezTo>
                    <a:pt x="-7820" y="436919"/>
                    <a:pt x="4351" y="385061"/>
                    <a:pt x="21813" y="340082"/>
                  </a:cubicBezTo>
                  <a:cubicBezTo>
                    <a:pt x="39275" y="295103"/>
                    <a:pt x="85313" y="155932"/>
                    <a:pt x="110713" y="133707"/>
                  </a:cubicBezTo>
                  <a:cubicBezTo>
                    <a:pt x="136113" y="111482"/>
                    <a:pt x="171567" y="212024"/>
                    <a:pt x="174213" y="206732"/>
                  </a:cubicBezTo>
                  <a:cubicBezTo>
                    <a:pt x="176859" y="201440"/>
                    <a:pt x="135055" y="130003"/>
                    <a:pt x="126588" y="101957"/>
                  </a:cubicBezTo>
                  <a:cubicBezTo>
                    <a:pt x="118121" y="73911"/>
                    <a:pt x="111242" y="-5993"/>
                    <a:pt x="107538" y="35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EED90DDA-EC96-F847-002A-0F75F02B9C30}"/>
                </a:ext>
              </a:extLst>
            </p:cNvPr>
            <p:cNvSpPr/>
            <p:nvPr/>
          </p:nvSpPr>
          <p:spPr>
            <a:xfrm>
              <a:off x="4484968" y="1431845"/>
              <a:ext cx="77600" cy="238679"/>
            </a:xfrm>
            <a:custGeom>
              <a:avLst/>
              <a:gdLst>
                <a:gd name="connsiteX0" fmla="*/ 77507 w 77600"/>
                <a:gd name="connsiteY0" fmla="*/ 80 h 238679"/>
                <a:gd name="connsiteX1" fmla="*/ 17182 w 77600"/>
                <a:gd name="connsiteY1" fmla="*/ 184230 h 238679"/>
                <a:gd name="connsiteX2" fmla="*/ 26707 w 77600"/>
                <a:gd name="connsiteY2" fmla="*/ 238205 h 238679"/>
                <a:gd name="connsiteX3" fmla="*/ 1307 w 77600"/>
                <a:gd name="connsiteY3" fmla="*/ 162005 h 238679"/>
                <a:gd name="connsiteX4" fmla="*/ 77507 w 77600"/>
                <a:gd name="connsiteY4" fmla="*/ 80 h 23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00" h="238679">
                  <a:moveTo>
                    <a:pt x="77507" y="80"/>
                  </a:moveTo>
                  <a:cubicBezTo>
                    <a:pt x="80153" y="3784"/>
                    <a:pt x="25649" y="144543"/>
                    <a:pt x="17182" y="184230"/>
                  </a:cubicBezTo>
                  <a:cubicBezTo>
                    <a:pt x="8715" y="223918"/>
                    <a:pt x="29353" y="241909"/>
                    <a:pt x="26707" y="238205"/>
                  </a:cubicBezTo>
                  <a:cubicBezTo>
                    <a:pt x="24061" y="234501"/>
                    <a:pt x="-6630" y="201692"/>
                    <a:pt x="1307" y="162005"/>
                  </a:cubicBezTo>
                  <a:cubicBezTo>
                    <a:pt x="9244" y="122318"/>
                    <a:pt x="74861" y="-3624"/>
                    <a:pt x="77507" y="8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D74AF64A-B028-FCA8-D44E-1C7FEBE20B81}"/>
                </a:ext>
              </a:extLst>
            </p:cNvPr>
            <p:cNvSpPr/>
            <p:nvPr/>
          </p:nvSpPr>
          <p:spPr>
            <a:xfrm>
              <a:off x="4543136" y="1536577"/>
              <a:ext cx="101996" cy="282804"/>
            </a:xfrm>
            <a:custGeom>
              <a:avLst/>
              <a:gdLst>
                <a:gd name="connsiteX0" fmla="*/ 101889 w 101996"/>
                <a:gd name="connsiteY0" fmla="*/ 123 h 282804"/>
                <a:gd name="connsiteX1" fmla="*/ 22514 w 101996"/>
                <a:gd name="connsiteY1" fmla="*/ 123948 h 282804"/>
                <a:gd name="connsiteX2" fmla="*/ 16164 w 101996"/>
                <a:gd name="connsiteY2" fmla="*/ 282698 h 282804"/>
                <a:gd name="connsiteX3" fmla="*/ 3464 w 101996"/>
                <a:gd name="connsiteY3" fmla="*/ 146173 h 282804"/>
                <a:gd name="connsiteX4" fmla="*/ 101889 w 101996"/>
                <a:gd name="connsiteY4" fmla="*/ 123 h 2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6" h="282804">
                  <a:moveTo>
                    <a:pt x="101889" y="123"/>
                  </a:moveTo>
                  <a:cubicBezTo>
                    <a:pt x="105064" y="-3581"/>
                    <a:pt x="36801" y="76852"/>
                    <a:pt x="22514" y="123948"/>
                  </a:cubicBezTo>
                  <a:cubicBezTo>
                    <a:pt x="8227" y="171044"/>
                    <a:pt x="19339" y="278994"/>
                    <a:pt x="16164" y="282698"/>
                  </a:cubicBezTo>
                  <a:cubicBezTo>
                    <a:pt x="12989" y="286402"/>
                    <a:pt x="-8178" y="192740"/>
                    <a:pt x="3464" y="146173"/>
                  </a:cubicBezTo>
                  <a:cubicBezTo>
                    <a:pt x="15106" y="99606"/>
                    <a:pt x="98714" y="3827"/>
                    <a:pt x="101889" y="12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84295AF6-23F4-FD64-1912-59E438FF2F5A}"/>
                </a:ext>
              </a:extLst>
            </p:cNvPr>
            <p:cNvSpPr/>
            <p:nvPr/>
          </p:nvSpPr>
          <p:spPr>
            <a:xfrm>
              <a:off x="4282511" y="3149241"/>
              <a:ext cx="67254" cy="64923"/>
            </a:xfrm>
            <a:custGeom>
              <a:avLst/>
              <a:gdLst>
                <a:gd name="connsiteX0" fmla="*/ 67239 w 67254"/>
                <a:gd name="connsiteY0" fmla="*/ 359 h 64923"/>
                <a:gd name="connsiteX1" fmla="*/ 3739 w 67254"/>
                <a:gd name="connsiteY1" fmla="*/ 63859 h 64923"/>
                <a:gd name="connsiteX2" fmla="*/ 10089 w 67254"/>
                <a:gd name="connsiteY2" fmla="*/ 38459 h 64923"/>
                <a:gd name="connsiteX3" fmla="*/ 67239 w 67254"/>
                <a:gd name="connsiteY3" fmla="*/ 359 h 6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4" h="64923">
                  <a:moveTo>
                    <a:pt x="67239" y="359"/>
                  </a:moveTo>
                  <a:cubicBezTo>
                    <a:pt x="66181" y="4592"/>
                    <a:pt x="13264" y="57509"/>
                    <a:pt x="3739" y="63859"/>
                  </a:cubicBezTo>
                  <a:cubicBezTo>
                    <a:pt x="-5786" y="70209"/>
                    <a:pt x="5326" y="46397"/>
                    <a:pt x="10089" y="38459"/>
                  </a:cubicBezTo>
                  <a:cubicBezTo>
                    <a:pt x="14851" y="30522"/>
                    <a:pt x="68297" y="-3874"/>
                    <a:pt x="67239" y="35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41BF4701-E8AB-C7B7-12A7-4CD3BF431A0B}"/>
                </a:ext>
              </a:extLst>
            </p:cNvPr>
            <p:cNvSpPr/>
            <p:nvPr/>
          </p:nvSpPr>
          <p:spPr>
            <a:xfrm>
              <a:off x="5333969" y="2622212"/>
              <a:ext cx="98989" cy="235811"/>
            </a:xfrm>
            <a:custGeom>
              <a:avLst/>
              <a:gdLst>
                <a:gd name="connsiteX0" fmla="*/ 98456 w 98989"/>
                <a:gd name="connsiteY0" fmla="*/ 338 h 235811"/>
                <a:gd name="connsiteX1" fmla="*/ 82581 w 98989"/>
                <a:gd name="connsiteY1" fmla="*/ 117813 h 235811"/>
                <a:gd name="connsiteX2" fmla="*/ 31 w 98989"/>
                <a:gd name="connsiteY2" fmla="*/ 235288 h 235811"/>
                <a:gd name="connsiteX3" fmla="*/ 73056 w 98989"/>
                <a:gd name="connsiteY3" fmla="*/ 155913 h 235811"/>
                <a:gd name="connsiteX4" fmla="*/ 98456 w 98989"/>
                <a:gd name="connsiteY4" fmla="*/ 338 h 23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9" h="235811">
                  <a:moveTo>
                    <a:pt x="98456" y="338"/>
                  </a:moveTo>
                  <a:cubicBezTo>
                    <a:pt x="100044" y="-6012"/>
                    <a:pt x="98985" y="78655"/>
                    <a:pt x="82581" y="117813"/>
                  </a:cubicBezTo>
                  <a:cubicBezTo>
                    <a:pt x="66177" y="156971"/>
                    <a:pt x="1618" y="228938"/>
                    <a:pt x="31" y="235288"/>
                  </a:cubicBezTo>
                  <a:cubicBezTo>
                    <a:pt x="-1557" y="241638"/>
                    <a:pt x="57710" y="188721"/>
                    <a:pt x="73056" y="155913"/>
                  </a:cubicBezTo>
                  <a:cubicBezTo>
                    <a:pt x="88402" y="123105"/>
                    <a:pt x="96868" y="6688"/>
                    <a:pt x="98456" y="3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EF9CCE1B-318B-95AD-31E0-880406726C36}"/>
                </a:ext>
              </a:extLst>
            </p:cNvPr>
            <p:cNvSpPr/>
            <p:nvPr/>
          </p:nvSpPr>
          <p:spPr>
            <a:xfrm>
              <a:off x="4852835" y="1863700"/>
              <a:ext cx="52592" cy="181041"/>
            </a:xfrm>
            <a:custGeom>
              <a:avLst/>
              <a:gdLst>
                <a:gd name="connsiteX0" fmla="*/ 52540 w 52592"/>
                <a:gd name="connsiteY0" fmla="*/ 25 h 181041"/>
                <a:gd name="connsiteX1" fmla="*/ 11265 w 52592"/>
                <a:gd name="connsiteY1" fmla="*/ 107975 h 181041"/>
                <a:gd name="connsiteX2" fmla="*/ 4915 w 52592"/>
                <a:gd name="connsiteY2" fmla="*/ 181000 h 181041"/>
                <a:gd name="connsiteX3" fmla="*/ 1740 w 52592"/>
                <a:gd name="connsiteY3" fmla="*/ 98450 h 181041"/>
                <a:gd name="connsiteX4" fmla="*/ 52540 w 52592"/>
                <a:gd name="connsiteY4" fmla="*/ 25 h 18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92" h="181041">
                  <a:moveTo>
                    <a:pt x="52540" y="25"/>
                  </a:moveTo>
                  <a:cubicBezTo>
                    <a:pt x="54127" y="1612"/>
                    <a:pt x="19203" y="77812"/>
                    <a:pt x="11265" y="107975"/>
                  </a:cubicBezTo>
                  <a:cubicBezTo>
                    <a:pt x="3327" y="138138"/>
                    <a:pt x="6502" y="182587"/>
                    <a:pt x="4915" y="181000"/>
                  </a:cubicBezTo>
                  <a:cubicBezTo>
                    <a:pt x="3328" y="179413"/>
                    <a:pt x="-3022" y="124379"/>
                    <a:pt x="1740" y="98450"/>
                  </a:cubicBezTo>
                  <a:cubicBezTo>
                    <a:pt x="6502" y="72521"/>
                    <a:pt x="50953" y="-1562"/>
                    <a:pt x="5254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B3C91C42-7F5F-D4BC-B899-E46DFABCF578}"/>
                </a:ext>
              </a:extLst>
            </p:cNvPr>
            <p:cNvSpPr/>
            <p:nvPr/>
          </p:nvSpPr>
          <p:spPr>
            <a:xfrm>
              <a:off x="4298824" y="2469176"/>
              <a:ext cx="70047" cy="133042"/>
            </a:xfrm>
            <a:custGeom>
              <a:avLst/>
              <a:gdLst>
                <a:gd name="connsiteX0" fmla="*/ 69976 w 70047"/>
                <a:gd name="connsiteY0" fmla="*/ 974 h 133042"/>
                <a:gd name="connsiteX1" fmla="*/ 3301 w 70047"/>
                <a:gd name="connsiteY1" fmla="*/ 131149 h 133042"/>
                <a:gd name="connsiteX2" fmla="*/ 16001 w 70047"/>
                <a:gd name="connsiteY2" fmla="*/ 73999 h 133042"/>
                <a:gd name="connsiteX3" fmla="*/ 69976 w 70047"/>
                <a:gd name="connsiteY3" fmla="*/ 974 h 13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47" h="133042">
                  <a:moveTo>
                    <a:pt x="69976" y="974"/>
                  </a:moveTo>
                  <a:cubicBezTo>
                    <a:pt x="67859" y="10499"/>
                    <a:pt x="12297" y="118978"/>
                    <a:pt x="3301" y="131149"/>
                  </a:cubicBezTo>
                  <a:cubicBezTo>
                    <a:pt x="-5695" y="143320"/>
                    <a:pt x="5418" y="93578"/>
                    <a:pt x="16001" y="73999"/>
                  </a:cubicBezTo>
                  <a:cubicBezTo>
                    <a:pt x="26584" y="54420"/>
                    <a:pt x="72093" y="-8551"/>
                    <a:pt x="69976" y="97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6202A756-ABA2-3FED-D985-6307B1BBF43C}"/>
                </a:ext>
              </a:extLst>
            </p:cNvPr>
            <p:cNvSpPr/>
            <p:nvPr/>
          </p:nvSpPr>
          <p:spPr>
            <a:xfrm>
              <a:off x="4285516" y="2288458"/>
              <a:ext cx="191566" cy="192327"/>
            </a:xfrm>
            <a:custGeom>
              <a:avLst/>
              <a:gdLst>
                <a:gd name="connsiteX0" fmla="*/ 191234 w 191566"/>
                <a:gd name="connsiteY0" fmla="*/ 717 h 192327"/>
                <a:gd name="connsiteX1" fmla="*/ 7084 w 191566"/>
                <a:gd name="connsiteY1" fmla="*/ 188042 h 192327"/>
                <a:gd name="connsiteX2" fmla="*/ 51534 w 191566"/>
                <a:gd name="connsiteY2" fmla="*/ 124542 h 192327"/>
                <a:gd name="connsiteX3" fmla="*/ 191234 w 191566"/>
                <a:gd name="connsiteY3" fmla="*/ 717 h 1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66" h="192327">
                  <a:moveTo>
                    <a:pt x="191234" y="717"/>
                  </a:moveTo>
                  <a:cubicBezTo>
                    <a:pt x="183826" y="11300"/>
                    <a:pt x="30367" y="167405"/>
                    <a:pt x="7084" y="188042"/>
                  </a:cubicBezTo>
                  <a:cubicBezTo>
                    <a:pt x="-16199" y="208679"/>
                    <a:pt x="22959" y="149413"/>
                    <a:pt x="51534" y="124542"/>
                  </a:cubicBezTo>
                  <a:cubicBezTo>
                    <a:pt x="80109" y="99671"/>
                    <a:pt x="198642" y="-9866"/>
                    <a:pt x="191234" y="71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E05E6700-FF38-74BA-BDDA-2340D7A60C7E}"/>
                </a:ext>
              </a:extLst>
            </p:cNvPr>
            <p:cNvSpPr/>
            <p:nvPr/>
          </p:nvSpPr>
          <p:spPr>
            <a:xfrm>
              <a:off x="4400534" y="1866674"/>
              <a:ext cx="67984" cy="142226"/>
            </a:xfrm>
            <a:custGeom>
              <a:avLst/>
              <a:gdLst>
                <a:gd name="connsiteX0" fmla="*/ 16 w 67984"/>
                <a:gd name="connsiteY0" fmla="*/ 226 h 142226"/>
                <a:gd name="connsiteX1" fmla="*/ 63516 w 67984"/>
                <a:gd name="connsiteY1" fmla="*/ 136751 h 142226"/>
                <a:gd name="connsiteX2" fmla="*/ 57166 w 67984"/>
                <a:gd name="connsiteY2" fmla="*/ 105001 h 142226"/>
                <a:gd name="connsiteX3" fmla="*/ 16 w 67984"/>
                <a:gd name="connsiteY3" fmla="*/ 226 h 14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84" h="142226">
                  <a:moveTo>
                    <a:pt x="16" y="226"/>
                  </a:moveTo>
                  <a:cubicBezTo>
                    <a:pt x="1074" y="5517"/>
                    <a:pt x="53991" y="119289"/>
                    <a:pt x="63516" y="136751"/>
                  </a:cubicBezTo>
                  <a:cubicBezTo>
                    <a:pt x="73041" y="154214"/>
                    <a:pt x="65633" y="126168"/>
                    <a:pt x="57166" y="105001"/>
                  </a:cubicBezTo>
                  <a:cubicBezTo>
                    <a:pt x="48699" y="83834"/>
                    <a:pt x="-1042" y="-5065"/>
                    <a:pt x="16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EE69F869-B279-E411-3291-51DA912AD8A7}"/>
                </a:ext>
              </a:extLst>
            </p:cNvPr>
            <p:cNvSpPr/>
            <p:nvPr/>
          </p:nvSpPr>
          <p:spPr>
            <a:xfrm>
              <a:off x="1546128" y="7203958"/>
              <a:ext cx="232265" cy="165590"/>
            </a:xfrm>
            <a:custGeom>
              <a:avLst/>
              <a:gdLst>
                <a:gd name="connsiteX0" fmla="*/ 97 w 232265"/>
                <a:gd name="connsiteY0" fmla="*/ 165217 h 165590"/>
                <a:gd name="connsiteX1" fmla="*/ 76297 w 232265"/>
                <a:gd name="connsiteY1" fmla="*/ 69967 h 165590"/>
                <a:gd name="connsiteX2" fmla="*/ 162022 w 232265"/>
                <a:gd name="connsiteY2" fmla="*/ 6467 h 165590"/>
                <a:gd name="connsiteX3" fmla="*/ 133447 w 232265"/>
                <a:gd name="connsiteY3" fmla="*/ 38217 h 165590"/>
                <a:gd name="connsiteX4" fmla="*/ 228697 w 232265"/>
                <a:gd name="connsiteY4" fmla="*/ 117 h 165590"/>
                <a:gd name="connsiteX5" fmla="*/ 203297 w 232265"/>
                <a:gd name="connsiteY5" fmla="*/ 28692 h 165590"/>
                <a:gd name="connsiteX6" fmla="*/ 120747 w 232265"/>
                <a:gd name="connsiteY6" fmla="*/ 92192 h 165590"/>
                <a:gd name="connsiteX7" fmla="*/ 63597 w 232265"/>
                <a:gd name="connsiteY7" fmla="*/ 139817 h 165590"/>
                <a:gd name="connsiteX8" fmla="*/ 92172 w 232265"/>
                <a:gd name="connsiteY8" fmla="*/ 104892 h 165590"/>
                <a:gd name="connsiteX9" fmla="*/ 97 w 232265"/>
                <a:gd name="connsiteY9" fmla="*/ 165217 h 16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65" h="165590">
                  <a:moveTo>
                    <a:pt x="97" y="165217"/>
                  </a:moveTo>
                  <a:cubicBezTo>
                    <a:pt x="-2549" y="159396"/>
                    <a:pt x="49309" y="96425"/>
                    <a:pt x="76297" y="69967"/>
                  </a:cubicBezTo>
                  <a:cubicBezTo>
                    <a:pt x="103285" y="43509"/>
                    <a:pt x="152497" y="11759"/>
                    <a:pt x="162022" y="6467"/>
                  </a:cubicBezTo>
                  <a:cubicBezTo>
                    <a:pt x="171547" y="1175"/>
                    <a:pt x="122335" y="39275"/>
                    <a:pt x="133447" y="38217"/>
                  </a:cubicBezTo>
                  <a:cubicBezTo>
                    <a:pt x="144559" y="37159"/>
                    <a:pt x="217055" y="1704"/>
                    <a:pt x="228697" y="117"/>
                  </a:cubicBezTo>
                  <a:cubicBezTo>
                    <a:pt x="240339" y="-1470"/>
                    <a:pt x="221289" y="13346"/>
                    <a:pt x="203297" y="28692"/>
                  </a:cubicBezTo>
                  <a:cubicBezTo>
                    <a:pt x="185305" y="44038"/>
                    <a:pt x="144030" y="73671"/>
                    <a:pt x="120747" y="92192"/>
                  </a:cubicBezTo>
                  <a:cubicBezTo>
                    <a:pt x="97464" y="110713"/>
                    <a:pt x="68359" y="137700"/>
                    <a:pt x="63597" y="139817"/>
                  </a:cubicBezTo>
                  <a:cubicBezTo>
                    <a:pt x="58835" y="141934"/>
                    <a:pt x="97993" y="102775"/>
                    <a:pt x="92172" y="104892"/>
                  </a:cubicBezTo>
                  <a:cubicBezTo>
                    <a:pt x="86351" y="107009"/>
                    <a:pt x="2743" y="171038"/>
                    <a:pt x="97" y="165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BD381417-D091-934D-9FF5-43DDFDB84231}"/>
                </a:ext>
              </a:extLst>
            </p:cNvPr>
            <p:cNvSpPr/>
            <p:nvPr/>
          </p:nvSpPr>
          <p:spPr>
            <a:xfrm>
              <a:off x="2162109" y="7270141"/>
              <a:ext cx="216247" cy="70505"/>
            </a:xfrm>
            <a:custGeom>
              <a:avLst/>
              <a:gdLst>
                <a:gd name="connsiteX0" fmla="*/ 66 w 216247"/>
                <a:gd name="connsiteY0" fmla="*/ 16484 h 70505"/>
                <a:gd name="connsiteX1" fmla="*/ 85791 w 216247"/>
                <a:gd name="connsiteY1" fmla="*/ 54584 h 70505"/>
                <a:gd name="connsiteX2" fmla="*/ 206441 w 216247"/>
                <a:gd name="connsiteY2" fmla="*/ 51409 h 70505"/>
                <a:gd name="connsiteX3" fmla="*/ 161991 w 216247"/>
                <a:gd name="connsiteY3" fmla="*/ 70459 h 70505"/>
                <a:gd name="connsiteX4" fmla="*/ 215966 w 216247"/>
                <a:gd name="connsiteY4" fmla="*/ 45059 h 70505"/>
                <a:gd name="connsiteX5" fmla="*/ 133416 w 216247"/>
                <a:gd name="connsiteY5" fmla="*/ 609 h 70505"/>
                <a:gd name="connsiteX6" fmla="*/ 130241 w 216247"/>
                <a:gd name="connsiteY6" fmla="*/ 19659 h 70505"/>
                <a:gd name="connsiteX7" fmla="*/ 73091 w 216247"/>
                <a:gd name="connsiteY7" fmla="*/ 26009 h 70505"/>
                <a:gd name="connsiteX8" fmla="*/ 66 w 216247"/>
                <a:gd name="connsiteY8" fmla="*/ 16484 h 7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47" h="70505">
                  <a:moveTo>
                    <a:pt x="66" y="16484"/>
                  </a:moveTo>
                  <a:cubicBezTo>
                    <a:pt x="2183" y="21246"/>
                    <a:pt x="51395" y="48763"/>
                    <a:pt x="85791" y="54584"/>
                  </a:cubicBezTo>
                  <a:cubicBezTo>
                    <a:pt x="120187" y="60405"/>
                    <a:pt x="193741" y="48763"/>
                    <a:pt x="206441" y="51409"/>
                  </a:cubicBezTo>
                  <a:cubicBezTo>
                    <a:pt x="219141" y="54055"/>
                    <a:pt x="160403" y="71517"/>
                    <a:pt x="161991" y="70459"/>
                  </a:cubicBezTo>
                  <a:cubicBezTo>
                    <a:pt x="163579" y="69401"/>
                    <a:pt x="220728" y="56701"/>
                    <a:pt x="215966" y="45059"/>
                  </a:cubicBezTo>
                  <a:cubicBezTo>
                    <a:pt x="211204" y="33417"/>
                    <a:pt x="133416" y="609"/>
                    <a:pt x="133416" y="609"/>
                  </a:cubicBezTo>
                  <a:cubicBezTo>
                    <a:pt x="119129" y="-3624"/>
                    <a:pt x="140295" y="15426"/>
                    <a:pt x="130241" y="19659"/>
                  </a:cubicBezTo>
                  <a:cubicBezTo>
                    <a:pt x="120187" y="23892"/>
                    <a:pt x="99020" y="25480"/>
                    <a:pt x="73091" y="26009"/>
                  </a:cubicBezTo>
                  <a:cubicBezTo>
                    <a:pt x="47162" y="26538"/>
                    <a:pt x="-2051" y="11722"/>
                    <a:pt x="66" y="16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F96704B5-81D0-D86F-E8A7-EC2EEFAF6E6F}"/>
                </a:ext>
              </a:extLst>
            </p:cNvPr>
            <p:cNvSpPr/>
            <p:nvPr/>
          </p:nvSpPr>
          <p:spPr>
            <a:xfrm>
              <a:off x="1793303" y="7193680"/>
              <a:ext cx="296737" cy="92728"/>
            </a:xfrm>
            <a:custGeom>
              <a:avLst/>
              <a:gdLst>
                <a:gd name="connsiteX0" fmla="*/ 572 w 296737"/>
                <a:gd name="connsiteY0" fmla="*/ 16745 h 92728"/>
                <a:gd name="connsiteX1" fmla="*/ 102172 w 296737"/>
                <a:gd name="connsiteY1" fmla="*/ 870 h 92728"/>
                <a:gd name="connsiteX2" fmla="*/ 197422 w 296737"/>
                <a:gd name="connsiteY2" fmla="*/ 42145 h 92728"/>
                <a:gd name="connsiteX3" fmla="*/ 184722 w 296737"/>
                <a:gd name="connsiteY3" fmla="*/ 4045 h 92728"/>
                <a:gd name="connsiteX4" fmla="*/ 295847 w 296737"/>
                <a:gd name="connsiteY4" fmla="*/ 89770 h 92728"/>
                <a:gd name="connsiteX5" fmla="*/ 232347 w 296737"/>
                <a:gd name="connsiteY5" fmla="*/ 70720 h 92728"/>
                <a:gd name="connsiteX6" fmla="*/ 149797 w 296737"/>
                <a:gd name="connsiteY6" fmla="*/ 48495 h 92728"/>
                <a:gd name="connsiteX7" fmla="*/ 572 w 296737"/>
                <a:gd name="connsiteY7" fmla="*/ 16745 h 9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37" h="92728">
                  <a:moveTo>
                    <a:pt x="572" y="16745"/>
                  </a:moveTo>
                  <a:cubicBezTo>
                    <a:pt x="-7365" y="8808"/>
                    <a:pt x="69364" y="-3363"/>
                    <a:pt x="102172" y="870"/>
                  </a:cubicBezTo>
                  <a:cubicBezTo>
                    <a:pt x="134980" y="5103"/>
                    <a:pt x="183664" y="41616"/>
                    <a:pt x="197422" y="42145"/>
                  </a:cubicBezTo>
                  <a:cubicBezTo>
                    <a:pt x="211180" y="42674"/>
                    <a:pt x="168318" y="-3893"/>
                    <a:pt x="184722" y="4045"/>
                  </a:cubicBezTo>
                  <a:cubicBezTo>
                    <a:pt x="201126" y="11982"/>
                    <a:pt x="287910" y="78658"/>
                    <a:pt x="295847" y="89770"/>
                  </a:cubicBezTo>
                  <a:cubicBezTo>
                    <a:pt x="303785" y="100883"/>
                    <a:pt x="256689" y="77599"/>
                    <a:pt x="232347" y="70720"/>
                  </a:cubicBezTo>
                  <a:cubicBezTo>
                    <a:pt x="208005" y="63841"/>
                    <a:pt x="181018" y="56432"/>
                    <a:pt x="149797" y="48495"/>
                  </a:cubicBezTo>
                  <a:cubicBezTo>
                    <a:pt x="118576" y="40558"/>
                    <a:pt x="8509" y="24682"/>
                    <a:pt x="572" y="16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A0332F2C-3CC3-912E-EE5C-FE5BB4C0132D}"/>
                </a:ext>
              </a:extLst>
            </p:cNvPr>
            <p:cNvSpPr/>
            <p:nvPr/>
          </p:nvSpPr>
          <p:spPr>
            <a:xfrm>
              <a:off x="1577969" y="7784966"/>
              <a:ext cx="562245" cy="139982"/>
            </a:xfrm>
            <a:custGeom>
              <a:avLst/>
              <a:gdLst>
                <a:gd name="connsiteX0" fmla="*/ 6 w 562245"/>
                <a:gd name="connsiteY0" fmla="*/ 101734 h 139982"/>
                <a:gd name="connsiteX1" fmla="*/ 161931 w 562245"/>
                <a:gd name="connsiteY1" fmla="*/ 38234 h 139982"/>
                <a:gd name="connsiteX2" fmla="*/ 133356 w 562245"/>
                <a:gd name="connsiteY2" fmla="*/ 134 h 139982"/>
                <a:gd name="connsiteX3" fmla="*/ 196856 w 562245"/>
                <a:gd name="connsiteY3" fmla="*/ 50934 h 139982"/>
                <a:gd name="connsiteX4" fmla="*/ 355606 w 562245"/>
                <a:gd name="connsiteY4" fmla="*/ 69984 h 139982"/>
                <a:gd name="connsiteX5" fmla="*/ 482606 w 562245"/>
                <a:gd name="connsiteY5" fmla="*/ 98559 h 139982"/>
                <a:gd name="connsiteX6" fmla="*/ 447681 w 562245"/>
                <a:gd name="connsiteY6" fmla="*/ 104909 h 139982"/>
                <a:gd name="connsiteX7" fmla="*/ 558806 w 562245"/>
                <a:gd name="connsiteY7" fmla="*/ 123959 h 139982"/>
                <a:gd name="connsiteX8" fmla="*/ 530231 w 562245"/>
                <a:gd name="connsiteY8" fmla="*/ 127134 h 139982"/>
                <a:gd name="connsiteX9" fmla="*/ 492131 w 562245"/>
                <a:gd name="connsiteY9" fmla="*/ 139834 h 139982"/>
                <a:gd name="connsiteX10" fmla="*/ 323856 w 562245"/>
                <a:gd name="connsiteY10" fmla="*/ 117609 h 139982"/>
                <a:gd name="connsiteX11" fmla="*/ 193681 w 562245"/>
                <a:gd name="connsiteY11" fmla="*/ 111259 h 139982"/>
                <a:gd name="connsiteX12" fmla="*/ 231781 w 562245"/>
                <a:gd name="connsiteY12" fmla="*/ 108084 h 139982"/>
                <a:gd name="connsiteX13" fmla="*/ 155581 w 562245"/>
                <a:gd name="connsiteY13" fmla="*/ 95384 h 139982"/>
                <a:gd name="connsiteX14" fmla="*/ 6 w 562245"/>
                <a:gd name="connsiteY14" fmla="*/ 101734 h 1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245" h="139982">
                  <a:moveTo>
                    <a:pt x="6" y="101734"/>
                  </a:moveTo>
                  <a:cubicBezTo>
                    <a:pt x="1064" y="92209"/>
                    <a:pt x="139706" y="55167"/>
                    <a:pt x="161931" y="38234"/>
                  </a:cubicBezTo>
                  <a:cubicBezTo>
                    <a:pt x="184156" y="21301"/>
                    <a:pt x="127535" y="-1983"/>
                    <a:pt x="133356" y="134"/>
                  </a:cubicBezTo>
                  <a:cubicBezTo>
                    <a:pt x="139177" y="2251"/>
                    <a:pt x="159814" y="39292"/>
                    <a:pt x="196856" y="50934"/>
                  </a:cubicBezTo>
                  <a:cubicBezTo>
                    <a:pt x="233898" y="62576"/>
                    <a:pt x="307981" y="62047"/>
                    <a:pt x="355606" y="69984"/>
                  </a:cubicBezTo>
                  <a:cubicBezTo>
                    <a:pt x="403231" y="77921"/>
                    <a:pt x="467260" y="92738"/>
                    <a:pt x="482606" y="98559"/>
                  </a:cubicBezTo>
                  <a:cubicBezTo>
                    <a:pt x="497952" y="104380"/>
                    <a:pt x="434981" y="100676"/>
                    <a:pt x="447681" y="104909"/>
                  </a:cubicBezTo>
                  <a:cubicBezTo>
                    <a:pt x="460381" y="109142"/>
                    <a:pt x="545048" y="120255"/>
                    <a:pt x="558806" y="123959"/>
                  </a:cubicBezTo>
                  <a:cubicBezTo>
                    <a:pt x="572564" y="127663"/>
                    <a:pt x="541344" y="124488"/>
                    <a:pt x="530231" y="127134"/>
                  </a:cubicBezTo>
                  <a:cubicBezTo>
                    <a:pt x="519118" y="129780"/>
                    <a:pt x="526527" y="141422"/>
                    <a:pt x="492131" y="139834"/>
                  </a:cubicBezTo>
                  <a:cubicBezTo>
                    <a:pt x="457735" y="138247"/>
                    <a:pt x="373598" y="122371"/>
                    <a:pt x="323856" y="117609"/>
                  </a:cubicBezTo>
                  <a:cubicBezTo>
                    <a:pt x="274114" y="112847"/>
                    <a:pt x="209027" y="112847"/>
                    <a:pt x="193681" y="111259"/>
                  </a:cubicBezTo>
                  <a:cubicBezTo>
                    <a:pt x="178335" y="109672"/>
                    <a:pt x="238131" y="110730"/>
                    <a:pt x="231781" y="108084"/>
                  </a:cubicBezTo>
                  <a:cubicBezTo>
                    <a:pt x="225431" y="105438"/>
                    <a:pt x="186802" y="96442"/>
                    <a:pt x="155581" y="95384"/>
                  </a:cubicBezTo>
                  <a:cubicBezTo>
                    <a:pt x="124360" y="94326"/>
                    <a:pt x="-1052" y="111259"/>
                    <a:pt x="6" y="101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FB229A87-6122-7FCE-B2D4-79B00ED982F9}"/>
                </a:ext>
              </a:extLst>
            </p:cNvPr>
            <p:cNvSpPr/>
            <p:nvPr/>
          </p:nvSpPr>
          <p:spPr>
            <a:xfrm>
              <a:off x="4623638" y="586652"/>
              <a:ext cx="1005847" cy="419074"/>
            </a:xfrm>
            <a:custGeom>
              <a:avLst/>
              <a:gdLst>
                <a:gd name="connsiteX0" fmla="*/ 11862 w 1005847"/>
                <a:gd name="connsiteY0" fmla="*/ 723 h 419074"/>
                <a:gd name="connsiteX1" fmla="*/ 745287 w 1005847"/>
                <a:gd name="connsiteY1" fmla="*/ 219798 h 419074"/>
                <a:gd name="connsiteX2" fmla="*/ 580187 w 1005847"/>
                <a:gd name="connsiteY2" fmla="*/ 191223 h 419074"/>
                <a:gd name="connsiteX3" fmla="*/ 1005637 w 1005847"/>
                <a:gd name="connsiteY3" fmla="*/ 413473 h 419074"/>
                <a:gd name="connsiteX4" fmla="*/ 516687 w 1005847"/>
                <a:gd name="connsiteY4" fmla="*/ 340448 h 419074"/>
                <a:gd name="connsiteX5" fmla="*/ 107112 w 1005847"/>
                <a:gd name="connsiteY5" fmla="*/ 210273 h 419074"/>
                <a:gd name="connsiteX6" fmla="*/ 278562 w 1005847"/>
                <a:gd name="connsiteY6" fmla="*/ 305523 h 419074"/>
                <a:gd name="connsiteX7" fmla="*/ 11862 w 1005847"/>
                <a:gd name="connsiteY7" fmla="*/ 723 h 4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847" h="419074">
                  <a:moveTo>
                    <a:pt x="11862" y="723"/>
                  </a:moveTo>
                  <a:cubicBezTo>
                    <a:pt x="89650" y="-13565"/>
                    <a:pt x="650566" y="188048"/>
                    <a:pt x="745287" y="219798"/>
                  </a:cubicBezTo>
                  <a:cubicBezTo>
                    <a:pt x="840008" y="251548"/>
                    <a:pt x="536795" y="158944"/>
                    <a:pt x="580187" y="191223"/>
                  </a:cubicBezTo>
                  <a:cubicBezTo>
                    <a:pt x="623579" y="223502"/>
                    <a:pt x="1016220" y="388602"/>
                    <a:pt x="1005637" y="413473"/>
                  </a:cubicBezTo>
                  <a:cubicBezTo>
                    <a:pt x="995054" y="438344"/>
                    <a:pt x="666441" y="374315"/>
                    <a:pt x="516687" y="340448"/>
                  </a:cubicBezTo>
                  <a:cubicBezTo>
                    <a:pt x="366933" y="306581"/>
                    <a:pt x="146799" y="216094"/>
                    <a:pt x="107112" y="210273"/>
                  </a:cubicBezTo>
                  <a:cubicBezTo>
                    <a:pt x="67425" y="204452"/>
                    <a:pt x="293379" y="336744"/>
                    <a:pt x="278562" y="305523"/>
                  </a:cubicBezTo>
                  <a:cubicBezTo>
                    <a:pt x="263745" y="274302"/>
                    <a:pt x="-65926" y="15011"/>
                    <a:pt x="11862" y="72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A94BD3A8-82AB-979E-915D-754AAE17E0B5}"/>
                </a:ext>
              </a:extLst>
            </p:cNvPr>
            <p:cNvSpPr/>
            <p:nvPr/>
          </p:nvSpPr>
          <p:spPr>
            <a:xfrm>
              <a:off x="4197356" y="796638"/>
              <a:ext cx="1660720" cy="1476890"/>
            </a:xfrm>
            <a:custGeom>
              <a:avLst/>
              <a:gdLst>
                <a:gd name="connsiteX0" fmla="*/ 41269 w 1660720"/>
                <a:gd name="connsiteY0" fmla="*/ 374937 h 1476890"/>
                <a:gd name="connsiteX1" fmla="*/ 492119 w 1660720"/>
                <a:gd name="connsiteY1" fmla="*/ 663862 h 1476890"/>
                <a:gd name="connsiteX2" fmla="*/ 469894 w 1660720"/>
                <a:gd name="connsiteY2" fmla="*/ 495587 h 1476890"/>
                <a:gd name="connsiteX3" fmla="*/ 758819 w 1660720"/>
                <a:gd name="connsiteY3" fmla="*/ 886112 h 1476890"/>
                <a:gd name="connsiteX4" fmla="*/ 746119 w 1660720"/>
                <a:gd name="connsiteY4" fmla="*/ 822612 h 1476890"/>
                <a:gd name="connsiteX5" fmla="*/ 1028694 w 1660720"/>
                <a:gd name="connsiteY5" fmla="*/ 813087 h 1476890"/>
                <a:gd name="connsiteX6" fmla="*/ 838194 w 1660720"/>
                <a:gd name="connsiteY6" fmla="*/ 854362 h 1476890"/>
                <a:gd name="connsiteX7" fmla="*/ 1133469 w 1660720"/>
                <a:gd name="connsiteY7" fmla="*/ 828962 h 1476890"/>
                <a:gd name="connsiteX8" fmla="*/ 1412869 w 1660720"/>
                <a:gd name="connsiteY8" fmla="*/ 1025812 h 1476890"/>
                <a:gd name="connsiteX9" fmla="*/ 1400169 w 1660720"/>
                <a:gd name="connsiteY9" fmla="*/ 990887 h 1476890"/>
                <a:gd name="connsiteX10" fmla="*/ 1498594 w 1660720"/>
                <a:gd name="connsiteY10" fmla="*/ 1302037 h 1476890"/>
                <a:gd name="connsiteX11" fmla="*/ 1508119 w 1660720"/>
                <a:gd name="connsiteY11" fmla="*/ 1206787 h 1476890"/>
                <a:gd name="connsiteX12" fmla="*/ 1616069 w 1660720"/>
                <a:gd name="connsiteY12" fmla="*/ 1470312 h 1476890"/>
                <a:gd name="connsiteX13" fmla="*/ 1650994 w 1660720"/>
                <a:gd name="connsiteY13" fmla="*/ 886112 h 1476890"/>
                <a:gd name="connsiteX14" fmla="*/ 1447794 w 1660720"/>
                <a:gd name="connsiteY14" fmla="*/ 314612 h 1476890"/>
                <a:gd name="connsiteX15" fmla="*/ 1330319 w 1660720"/>
                <a:gd name="connsiteY15" fmla="*/ 139987 h 1476890"/>
                <a:gd name="connsiteX16" fmla="*/ 1047744 w 1660720"/>
                <a:gd name="connsiteY16" fmla="*/ 47912 h 1476890"/>
                <a:gd name="connsiteX17" fmla="*/ 1174744 w 1660720"/>
                <a:gd name="connsiteY17" fmla="*/ 54262 h 1476890"/>
                <a:gd name="connsiteX18" fmla="*/ 473069 w 1660720"/>
                <a:gd name="connsiteY18" fmla="*/ 9812 h 1476890"/>
                <a:gd name="connsiteX19" fmla="*/ 12694 w 1660720"/>
                <a:gd name="connsiteY19" fmla="*/ 270162 h 1476890"/>
                <a:gd name="connsiteX20" fmla="*/ 123819 w 1660720"/>
                <a:gd name="connsiteY20" fmla="*/ 228887 h 1476890"/>
                <a:gd name="connsiteX21" fmla="*/ 41269 w 1660720"/>
                <a:gd name="connsiteY21" fmla="*/ 374937 h 147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60720" h="1476890">
                  <a:moveTo>
                    <a:pt x="41269" y="374937"/>
                  </a:moveTo>
                  <a:cubicBezTo>
                    <a:pt x="102652" y="447433"/>
                    <a:pt x="420682" y="643754"/>
                    <a:pt x="492119" y="663862"/>
                  </a:cubicBezTo>
                  <a:cubicBezTo>
                    <a:pt x="563556" y="683970"/>
                    <a:pt x="425444" y="458545"/>
                    <a:pt x="469894" y="495587"/>
                  </a:cubicBezTo>
                  <a:cubicBezTo>
                    <a:pt x="514344" y="532629"/>
                    <a:pt x="712782" y="831608"/>
                    <a:pt x="758819" y="886112"/>
                  </a:cubicBezTo>
                  <a:cubicBezTo>
                    <a:pt x="804856" y="940616"/>
                    <a:pt x="701140" y="834783"/>
                    <a:pt x="746119" y="822612"/>
                  </a:cubicBezTo>
                  <a:cubicBezTo>
                    <a:pt x="791098" y="810441"/>
                    <a:pt x="1013348" y="807795"/>
                    <a:pt x="1028694" y="813087"/>
                  </a:cubicBezTo>
                  <a:cubicBezTo>
                    <a:pt x="1044040" y="818379"/>
                    <a:pt x="820731" y="851716"/>
                    <a:pt x="838194" y="854362"/>
                  </a:cubicBezTo>
                  <a:cubicBezTo>
                    <a:pt x="855657" y="857008"/>
                    <a:pt x="1037690" y="800387"/>
                    <a:pt x="1133469" y="828962"/>
                  </a:cubicBezTo>
                  <a:cubicBezTo>
                    <a:pt x="1229248" y="857537"/>
                    <a:pt x="1368419" y="998824"/>
                    <a:pt x="1412869" y="1025812"/>
                  </a:cubicBezTo>
                  <a:cubicBezTo>
                    <a:pt x="1457319" y="1052800"/>
                    <a:pt x="1385882" y="944850"/>
                    <a:pt x="1400169" y="990887"/>
                  </a:cubicBezTo>
                  <a:cubicBezTo>
                    <a:pt x="1414456" y="1036924"/>
                    <a:pt x="1480602" y="1266054"/>
                    <a:pt x="1498594" y="1302037"/>
                  </a:cubicBezTo>
                  <a:cubicBezTo>
                    <a:pt x="1516586" y="1338020"/>
                    <a:pt x="1488540" y="1178741"/>
                    <a:pt x="1508119" y="1206787"/>
                  </a:cubicBezTo>
                  <a:cubicBezTo>
                    <a:pt x="1527698" y="1234833"/>
                    <a:pt x="1592256" y="1523758"/>
                    <a:pt x="1616069" y="1470312"/>
                  </a:cubicBezTo>
                  <a:cubicBezTo>
                    <a:pt x="1639882" y="1416866"/>
                    <a:pt x="1679040" y="1078729"/>
                    <a:pt x="1650994" y="886112"/>
                  </a:cubicBezTo>
                  <a:cubicBezTo>
                    <a:pt x="1622948" y="693495"/>
                    <a:pt x="1501240" y="438966"/>
                    <a:pt x="1447794" y="314612"/>
                  </a:cubicBezTo>
                  <a:cubicBezTo>
                    <a:pt x="1394348" y="190258"/>
                    <a:pt x="1396994" y="184437"/>
                    <a:pt x="1330319" y="139987"/>
                  </a:cubicBezTo>
                  <a:cubicBezTo>
                    <a:pt x="1263644" y="95537"/>
                    <a:pt x="1073673" y="62199"/>
                    <a:pt x="1047744" y="47912"/>
                  </a:cubicBezTo>
                  <a:cubicBezTo>
                    <a:pt x="1021815" y="33625"/>
                    <a:pt x="1174744" y="54262"/>
                    <a:pt x="1174744" y="54262"/>
                  </a:cubicBezTo>
                  <a:cubicBezTo>
                    <a:pt x="1078965" y="47912"/>
                    <a:pt x="666744" y="-26171"/>
                    <a:pt x="473069" y="9812"/>
                  </a:cubicBezTo>
                  <a:cubicBezTo>
                    <a:pt x="279394" y="45795"/>
                    <a:pt x="70902" y="233650"/>
                    <a:pt x="12694" y="270162"/>
                  </a:cubicBezTo>
                  <a:cubicBezTo>
                    <a:pt x="-45514" y="306674"/>
                    <a:pt x="114823" y="213541"/>
                    <a:pt x="123819" y="228887"/>
                  </a:cubicBezTo>
                  <a:cubicBezTo>
                    <a:pt x="132815" y="244233"/>
                    <a:pt x="-20114" y="302441"/>
                    <a:pt x="41269" y="37493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6954DC60-988F-F74A-E46F-F64F590F8FC7}"/>
                </a:ext>
              </a:extLst>
            </p:cNvPr>
            <p:cNvSpPr/>
            <p:nvPr/>
          </p:nvSpPr>
          <p:spPr>
            <a:xfrm>
              <a:off x="3863907" y="2445861"/>
              <a:ext cx="467845" cy="1526086"/>
            </a:xfrm>
            <a:custGeom>
              <a:avLst/>
              <a:gdLst>
                <a:gd name="connsiteX0" fmla="*/ 206443 w 467845"/>
                <a:gd name="connsiteY0" fmla="*/ 68739 h 1526086"/>
                <a:gd name="connsiteX1" fmla="*/ 288993 w 467845"/>
                <a:gd name="connsiteY1" fmla="*/ 818039 h 1526086"/>
                <a:gd name="connsiteX2" fmla="*/ 266768 w 467845"/>
                <a:gd name="connsiteY2" fmla="*/ 579914 h 1526086"/>
                <a:gd name="connsiteX3" fmla="*/ 308043 w 467845"/>
                <a:gd name="connsiteY3" fmla="*/ 1179989 h 1526086"/>
                <a:gd name="connsiteX4" fmla="*/ 298518 w 467845"/>
                <a:gd name="connsiteY4" fmla="*/ 1059339 h 1526086"/>
                <a:gd name="connsiteX5" fmla="*/ 466793 w 467845"/>
                <a:gd name="connsiteY5" fmla="*/ 1513364 h 1526086"/>
                <a:gd name="connsiteX6" fmla="*/ 206443 w 467845"/>
                <a:gd name="connsiteY6" fmla="*/ 1380014 h 1526086"/>
                <a:gd name="connsiteX7" fmla="*/ 82618 w 467845"/>
                <a:gd name="connsiteY7" fmla="*/ 1164114 h 1526086"/>
                <a:gd name="connsiteX8" fmla="*/ 6418 w 467845"/>
                <a:gd name="connsiteY8" fmla="*/ 767239 h 1526086"/>
                <a:gd name="connsiteX9" fmla="*/ 6418 w 467845"/>
                <a:gd name="connsiteY9" fmla="*/ 821214 h 1526086"/>
                <a:gd name="connsiteX10" fmla="*/ 25468 w 467845"/>
                <a:gd name="connsiteY10" fmla="*/ 151289 h 1526086"/>
                <a:gd name="connsiteX11" fmla="*/ 28643 w 467845"/>
                <a:gd name="connsiteY11" fmla="*/ 316389 h 1526086"/>
                <a:gd name="connsiteX12" fmla="*/ 187393 w 467845"/>
                <a:gd name="connsiteY12" fmla="*/ 2064 h 1526086"/>
                <a:gd name="connsiteX13" fmla="*/ 142943 w 467845"/>
                <a:gd name="connsiteY13" fmla="*/ 176689 h 1526086"/>
                <a:gd name="connsiteX14" fmla="*/ 206443 w 467845"/>
                <a:gd name="connsiteY14" fmla="*/ 68739 h 152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845" h="1526086">
                  <a:moveTo>
                    <a:pt x="206443" y="68739"/>
                  </a:moveTo>
                  <a:cubicBezTo>
                    <a:pt x="230785" y="175631"/>
                    <a:pt x="278939" y="732843"/>
                    <a:pt x="288993" y="818039"/>
                  </a:cubicBezTo>
                  <a:cubicBezTo>
                    <a:pt x="299047" y="903235"/>
                    <a:pt x="263593" y="519589"/>
                    <a:pt x="266768" y="579914"/>
                  </a:cubicBezTo>
                  <a:cubicBezTo>
                    <a:pt x="269943" y="640239"/>
                    <a:pt x="302751" y="1100085"/>
                    <a:pt x="308043" y="1179989"/>
                  </a:cubicBezTo>
                  <a:cubicBezTo>
                    <a:pt x="313335" y="1259893"/>
                    <a:pt x="272060" y="1003777"/>
                    <a:pt x="298518" y="1059339"/>
                  </a:cubicBezTo>
                  <a:cubicBezTo>
                    <a:pt x="324976" y="1114901"/>
                    <a:pt x="482139" y="1459918"/>
                    <a:pt x="466793" y="1513364"/>
                  </a:cubicBezTo>
                  <a:cubicBezTo>
                    <a:pt x="451447" y="1566810"/>
                    <a:pt x="270472" y="1438222"/>
                    <a:pt x="206443" y="1380014"/>
                  </a:cubicBezTo>
                  <a:cubicBezTo>
                    <a:pt x="142414" y="1321806"/>
                    <a:pt x="115955" y="1266243"/>
                    <a:pt x="82618" y="1164114"/>
                  </a:cubicBezTo>
                  <a:cubicBezTo>
                    <a:pt x="49281" y="1061985"/>
                    <a:pt x="19118" y="824389"/>
                    <a:pt x="6418" y="767239"/>
                  </a:cubicBezTo>
                  <a:cubicBezTo>
                    <a:pt x="-6282" y="710089"/>
                    <a:pt x="3243" y="923872"/>
                    <a:pt x="6418" y="821214"/>
                  </a:cubicBezTo>
                  <a:cubicBezTo>
                    <a:pt x="9593" y="718556"/>
                    <a:pt x="21764" y="235426"/>
                    <a:pt x="25468" y="151289"/>
                  </a:cubicBezTo>
                  <a:cubicBezTo>
                    <a:pt x="29172" y="67152"/>
                    <a:pt x="1656" y="341260"/>
                    <a:pt x="28643" y="316389"/>
                  </a:cubicBezTo>
                  <a:cubicBezTo>
                    <a:pt x="55630" y="291518"/>
                    <a:pt x="168343" y="25347"/>
                    <a:pt x="187393" y="2064"/>
                  </a:cubicBezTo>
                  <a:cubicBezTo>
                    <a:pt x="206443" y="-21219"/>
                    <a:pt x="142414" y="159756"/>
                    <a:pt x="142943" y="176689"/>
                  </a:cubicBezTo>
                  <a:cubicBezTo>
                    <a:pt x="143472" y="193622"/>
                    <a:pt x="182101" y="-38153"/>
                    <a:pt x="206443" y="687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77B6A9CF-5A1F-FB4B-89FB-B38BB4F96064}"/>
                </a:ext>
              </a:extLst>
            </p:cNvPr>
            <p:cNvSpPr/>
            <p:nvPr/>
          </p:nvSpPr>
          <p:spPr>
            <a:xfrm>
              <a:off x="4098211" y="1804634"/>
              <a:ext cx="462885" cy="558177"/>
            </a:xfrm>
            <a:custGeom>
              <a:avLst/>
              <a:gdLst>
                <a:gd name="connsiteX0" fmla="*/ 41989 w 462885"/>
                <a:gd name="connsiteY0" fmla="*/ 65441 h 558177"/>
                <a:gd name="connsiteX1" fmla="*/ 295989 w 462885"/>
                <a:gd name="connsiteY1" fmla="*/ 62266 h 558177"/>
                <a:gd name="connsiteX2" fmla="*/ 276939 w 462885"/>
                <a:gd name="connsiteY2" fmla="*/ 1941 h 558177"/>
                <a:gd name="connsiteX3" fmla="*/ 429339 w 462885"/>
                <a:gd name="connsiteY3" fmla="*/ 144816 h 558177"/>
                <a:gd name="connsiteX4" fmla="*/ 419814 w 462885"/>
                <a:gd name="connsiteY4" fmla="*/ 113066 h 558177"/>
                <a:gd name="connsiteX5" fmla="*/ 454739 w 462885"/>
                <a:gd name="connsiteY5" fmla="*/ 373416 h 558177"/>
                <a:gd name="connsiteX6" fmla="*/ 461089 w 462885"/>
                <a:gd name="connsiteY6" fmla="*/ 294041 h 558177"/>
                <a:gd name="connsiteX7" fmla="*/ 429339 w 462885"/>
                <a:gd name="connsiteY7" fmla="*/ 554391 h 558177"/>
                <a:gd name="connsiteX8" fmla="*/ 432514 w 462885"/>
                <a:gd name="connsiteY8" fmla="*/ 440091 h 558177"/>
                <a:gd name="connsiteX9" fmla="*/ 359489 w 462885"/>
                <a:gd name="connsiteY9" fmla="*/ 319441 h 558177"/>
                <a:gd name="connsiteX10" fmla="*/ 181689 w 462885"/>
                <a:gd name="connsiteY10" fmla="*/ 170216 h 558177"/>
                <a:gd name="connsiteX11" fmla="*/ 289639 w 462885"/>
                <a:gd name="connsiteY11" fmla="*/ 230541 h 558177"/>
                <a:gd name="connsiteX12" fmla="*/ 200739 w 462885"/>
                <a:gd name="connsiteY12" fmla="*/ 173391 h 558177"/>
                <a:gd name="connsiteX13" fmla="*/ 32464 w 462885"/>
                <a:gd name="connsiteY13" fmla="*/ 214666 h 558177"/>
                <a:gd name="connsiteX14" fmla="*/ 130889 w 462885"/>
                <a:gd name="connsiteY14" fmla="*/ 138466 h 558177"/>
                <a:gd name="connsiteX15" fmla="*/ 76914 w 462885"/>
                <a:gd name="connsiteY15" fmla="*/ 147991 h 558177"/>
                <a:gd name="connsiteX16" fmla="*/ 115014 w 462885"/>
                <a:gd name="connsiteY16" fmla="*/ 141641 h 558177"/>
                <a:gd name="connsiteX17" fmla="*/ 7064 w 462885"/>
                <a:gd name="connsiteY17" fmla="*/ 211491 h 558177"/>
                <a:gd name="connsiteX18" fmla="*/ 41989 w 462885"/>
                <a:gd name="connsiteY18" fmla="*/ 65441 h 55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2885" h="558177">
                  <a:moveTo>
                    <a:pt x="41989" y="65441"/>
                  </a:moveTo>
                  <a:cubicBezTo>
                    <a:pt x="90143" y="40570"/>
                    <a:pt x="256831" y="72849"/>
                    <a:pt x="295989" y="62266"/>
                  </a:cubicBezTo>
                  <a:cubicBezTo>
                    <a:pt x="335147" y="51683"/>
                    <a:pt x="254714" y="-11817"/>
                    <a:pt x="276939" y="1941"/>
                  </a:cubicBezTo>
                  <a:cubicBezTo>
                    <a:pt x="299164" y="15699"/>
                    <a:pt x="405527" y="126295"/>
                    <a:pt x="429339" y="144816"/>
                  </a:cubicBezTo>
                  <a:cubicBezTo>
                    <a:pt x="453151" y="163337"/>
                    <a:pt x="415581" y="74966"/>
                    <a:pt x="419814" y="113066"/>
                  </a:cubicBezTo>
                  <a:cubicBezTo>
                    <a:pt x="424047" y="151166"/>
                    <a:pt x="447860" y="343254"/>
                    <a:pt x="454739" y="373416"/>
                  </a:cubicBezTo>
                  <a:cubicBezTo>
                    <a:pt x="461618" y="403578"/>
                    <a:pt x="465322" y="263879"/>
                    <a:pt x="461089" y="294041"/>
                  </a:cubicBezTo>
                  <a:cubicBezTo>
                    <a:pt x="456856" y="324203"/>
                    <a:pt x="434101" y="530049"/>
                    <a:pt x="429339" y="554391"/>
                  </a:cubicBezTo>
                  <a:cubicBezTo>
                    <a:pt x="424577" y="578733"/>
                    <a:pt x="444156" y="479249"/>
                    <a:pt x="432514" y="440091"/>
                  </a:cubicBezTo>
                  <a:cubicBezTo>
                    <a:pt x="420872" y="400933"/>
                    <a:pt x="401293" y="364420"/>
                    <a:pt x="359489" y="319441"/>
                  </a:cubicBezTo>
                  <a:cubicBezTo>
                    <a:pt x="317685" y="274462"/>
                    <a:pt x="193331" y="185032"/>
                    <a:pt x="181689" y="170216"/>
                  </a:cubicBezTo>
                  <a:cubicBezTo>
                    <a:pt x="170047" y="155400"/>
                    <a:pt x="286464" y="230012"/>
                    <a:pt x="289639" y="230541"/>
                  </a:cubicBezTo>
                  <a:cubicBezTo>
                    <a:pt x="292814" y="231070"/>
                    <a:pt x="243601" y="176037"/>
                    <a:pt x="200739" y="173391"/>
                  </a:cubicBezTo>
                  <a:cubicBezTo>
                    <a:pt x="157877" y="170745"/>
                    <a:pt x="44106" y="220487"/>
                    <a:pt x="32464" y="214666"/>
                  </a:cubicBezTo>
                  <a:cubicBezTo>
                    <a:pt x="20822" y="208845"/>
                    <a:pt x="123481" y="149579"/>
                    <a:pt x="130889" y="138466"/>
                  </a:cubicBezTo>
                  <a:cubicBezTo>
                    <a:pt x="138297" y="127354"/>
                    <a:pt x="79560" y="147462"/>
                    <a:pt x="76914" y="147991"/>
                  </a:cubicBezTo>
                  <a:cubicBezTo>
                    <a:pt x="74268" y="148520"/>
                    <a:pt x="126656" y="131058"/>
                    <a:pt x="115014" y="141641"/>
                  </a:cubicBezTo>
                  <a:cubicBezTo>
                    <a:pt x="103372" y="152224"/>
                    <a:pt x="19235" y="222074"/>
                    <a:pt x="7064" y="211491"/>
                  </a:cubicBezTo>
                  <a:cubicBezTo>
                    <a:pt x="-5107" y="200908"/>
                    <a:pt x="-6165" y="90312"/>
                    <a:pt x="41989" y="654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40FAC168-A960-8AF4-E568-7929978155A9}"/>
                </a:ext>
              </a:extLst>
            </p:cNvPr>
            <p:cNvSpPr/>
            <p:nvPr/>
          </p:nvSpPr>
          <p:spPr>
            <a:xfrm>
              <a:off x="4076699" y="1966978"/>
              <a:ext cx="425835" cy="345476"/>
            </a:xfrm>
            <a:custGeom>
              <a:avLst/>
              <a:gdLst>
                <a:gd name="connsiteX0" fmla="*/ 57151 w 425835"/>
                <a:gd name="connsiteY0" fmla="*/ 20572 h 345476"/>
                <a:gd name="connsiteX1" fmla="*/ 155576 w 425835"/>
                <a:gd name="connsiteY1" fmla="*/ 7872 h 345476"/>
                <a:gd name="connsiteX2" fmla="*/ 282576 w 425835"/>
                <a:gd name="connsiteY2" fmla="*/ 147572 h 345476"/>
                <a:gd name="connsiteX3" fmla="*/ 266701 w 425835"/>
                <a:gd name="connsiteY3" fmla="*/ 112647 h 345476"/>
                <a:gd name="connsiteX4" fmla="*/ 425451 w 425835"/>
                <a:gd name="connsiteY4" fmla="*/ 338072 h 345476"/>
                <a:gd name="connsiteX5" fmla="*/ 307976 w 425835"/>
                <a:gd name="connsiteY5" fmla="*/ 284097 h 345476"/>
                <a:gd name="connsiteX6" fmla="*/ 203201 w 425835"/>
                <a:gd name="connsiteY6" fmla="*/ 214247 h 345476"/>
                <a:gd name="connsiteX7" fmla="*/ 60326 w 425835"/>
                <a:gd name="connsiteY7" fmla="*/ 207897 h 345476"/>
                <a:gd name="connsiteX8" fmla="*/ 114301 w 425835"/>
                <a:gd name="connsiteY8" fmla="*/ 157097 h 345476"/>
                <a:gd name="connsiteX9" fmla="*/ 22226 w 425835"/>
                <a:gd name="connsiteY9" fmla="*/ 153922 h 345476"/>
                <a:gd name="connsiteX10" fmla="*/ 127001 w 425835"/>
                <a:gd name="connsiteY10" fmla="*/ 103122 h 345476"/>
                <a:gd name="connsiteX11" fmla="*/ 1 w 425835"/>
                <a:gd name="connsiteY11" fmla="*/ 87247 h 345476"/>
                <a:gd name="connsiteX12" fmla="*/ 130176 w 425835"/>
                <a:gd name="connsiteY12" fmla="*/ 45972 h 345476"/>
                <a:gd name="connsiteX13" fmla="*/ 57151 w 425835"/>
                <a:gd name="connsiteY13" fmla="*/ 20572 h 3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835" h="345476">
                  <a:moveTo>
                    <a:pt x="57151" y="20572"/>
                  </a:moveTo>
                  <a:cubicBezTo>
                    <a:pt x="61384" y="14222"/>
                    <a:pt x="118005" y="-13295"/>
                    <a:pt x="155576" y="7872"/>
                  </a:cubicBezTo>
                  <a:cubicBezTo>
                    <a:pt x="193147" y="29039"/>
                    <a:pt x="264055" y="130110"/>
                    <a:pt x="282576" y="147572"/>
                  </a:cubicBezTo>
                  <a:cubicBezTo>
                    <a:pt x="301097" y="165035"/>
                    <a:pt x="242889" y="80897"/>
                    <a:pt x="266701" y="112647"/>
                  </a:cubicBezTo>
                  <a:cubicBezTo>
                    <a:pt x="290513" y="144397"/>
                    <a:pt x="418572" y="309497"/>
                    <a:pt x="425451" y="338072"/>
                  </a:cubicBezTo>
                  <a:cubicBezTo>
                    <a:pt x="432330" y="366647"/>
                    <a:pt x="345018" y="304735"/>
                    <a:pt x="307976" y="284097"/>
                  </a:cubicBezTo>
                  <a:cubicBezTo>
                    <a:pt x="270934" y="263459"/>
                    <a:pt x="244476" y="226947"/>
                    <a:pt x="203201" y="214247"/>
                  </a:cubicBezTo>
                  <a:cubicBezTo>
                    <a:pt x="161926" y="201547"/>
                    <a:pt x="75143" y="217422"/>
                    <a:pt x="60326" y="207897"/>
                  </a:cubicBezTo>
                  <a:cubicBezTo>
                    <a:pt x="45509" y="198372"/>
                    <a:pt x="120651" y="166093"/>
                    <a:pt x="114301" y="157097"/>
                  </a:cubicBezTo>
                  <a:cubicBezTo>
                    <a:pt x="107951" y="148101"/>
                    <a:pt x="20109" y="162918"/>
                    <a:pt x="22226" y="153922"/>
                  </a:cubicBezTo>
                  <a:cubicBezTo>
                    <a:pt x="24343" y="144926"/>
                    <a:pt x="130705" y="114234"/>
                    <a:pt x="127001" y="103122"/>
                  </a:cubicBezTo>
                  <a:cubicBezTo>
                    <a:pt x="123297" y="92010"/>
                    <a:pt x="-528" y="96772"/>
                    <a:pt x="1" y="87247"/>
                  </a:cubicBezTo>
                  <a:cubicBezTo>
                    <a:pt x="530" y="77722"/>
                    <a:pt x="114830" y="54439"/>
                    <a:pt x="130176" y="45972"/>
                  </a:cubicBezTo>
                  <a:cubicBezTo>
                    <a:pt x="145522" y="37505"/>
                    <a:pt x="52918" y="26922"/>
                    <a:pt x="57151" y="2057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68EC4A86-C166-5986-D18B-8F1D08457DC7}"/>
                </a:ext>
              </a:extLst>
            </p:cNvPr>
            <p:cNvSpPr/>
            <p:nvPr/>
          </p:nvSpPr>
          <p:spPr>
            <a:xfrm>
              <a:off x="3974295" y="2253763"/>
              <a:ext cx="458006" cy="229705"/>
            </a:xfrm>
            <a:custGeom>
              <a:avLst/>
              <a:gdLst>
                <a:gd name="connsiteX0" fmla="*/ 70655 w 458006"/>
                <a:gd name="connsiteY0" fmla="*/ 92562 h 229705"/>
                <a:gd name="connsiteX1" fmla="*/ 331005 w 458006"/>
                <a:gd name="connsiteY1" fmla="*/ 487 h 229705"/>
                <a:gd name="connsiteX2" fmla="*/ 251630 w 458006"/>
                <a:gd name="connsiteY2" fmla="*/ 54462 h 229705"/>
                <a:gd name="connsiteX3" fmla="*/ 381805 w 458006"/>
                <a:gd name="connsiteY3" fmla="*/ 16362 h 229705"/>
                <a:gd name="connsiteX4" fmla="*/ 305605 w 458006"/>
                <a:gd name="connsiteY4" fmla="*/ 67162 h 229705"/>
                <a:gd name="connsiteX5" fmla="*/ 442130 w 458006"/>
                <a:gd name="connsiteY5" fmla="*/ 19537 h 229705"/>
                <a:gd name="connsiteX6" fmla="*/ 340530 w 458006"/>
                <a:gd name="connsiteY6" fmla="*/ 95737 h 229705"/>
                <a:gd name="connsiteX7" fmla="*/ 458005 w 458006"/>
                <a:gd name="connsiteY7" fmla="*/ 54462 h 229705"/>
                <a:gd name="connsiteX8" fmla="*/ 337355 w 458006"/>
                <a:gd name="connsiteY8" fmla="*/ 143362 h 229705"/>
                <a:gd name="connsiteX9" fmla="*/ 283380 w 458006"/>
                <a:gd name="connsiteY9" fmla="*/ 181462 h 229705"/>
                <a:gd name="connsiteX10" fmla="*/ 299255 w 458006"/>
                <a:gd name="connsiteY10" fmla="*/ 165587 h 229705"/>
                <a:gd name="connsiteX11" fmla="*/ 10330 w 458006"/>
                <a:gd name="connsiteY11" fmla="*/ 229087 h 229705"/>
                <a:gd name="connsiteX12" fmla="*/ 64305 w 458006"/>
                <a:gd name="connsiteY12" fmla="*/ 194162 h 229705"/>
                <a:gd name="connsiteX13" fmla="*/ 70655 w 458006"/>
                <a:gd name="connsiteY13" fmla="*/ 92562 h 2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006" h="229705">
                  <a:moveTo>
                    <a:pt x="70655" y="92562"/>
                  </a:moveTo>
                  <a:cubicBezTo>
                    <a:pt x="115105" y="60283"/>
                    <a:pt x="300843" y="6837"/>
                    <a:pt x="331005" y="487"/>
                  </a:cubicBezTo>
                  <a:cubicBezTo>
                    <a:pt x="361167" y="-5863"/>
                    <a:pt x="243163" y="51816"/>
                    <a:pt x="251630" y="54462"/>
                  </a:cubicBezTo>
                  <a:cubicBezTo>
                    <a:pt x="260097" y="57108"/>
                    <a:pt x="372809" y="14245"/>
                    <a:pt x="381805" y="16362"/>
                  </a:cubicBezTo>
                  <a:cubicBezTo>
                    <a:pt x="390801" y="18479"/>
                    <a:pt x="295551" y="66633"/>
                    <a:pt x="305605" y="67162"/>
                  </a:cubicBezTo>
                  <a:cubicBezTo>
                    <a:pt x="315659" y="67691"/>
                    <a:pt x="436309" y="14775"/>
                    <a:pt x="442130" y="19537"/>
                  </a:cubicBezTo>
                  <a:cubicBezTo>
                    <a:pt x="447951" y="24299"/>
                    <a:pt x="337884" y="89916"/>
                    <a:pt x="340530" y="95737"/>
                  </a:cubicBezTo>
                  <a:cubicBezTo>
                    <a:pt x="343176" y="101558"/>
                    <a:pt x="458534" y="46524"/>
                    <a:pt x="458005" y="54462"/>
                  </a:cubicBezTo>
                  <a:cubicBezTo>
                    <a:pt x="457476" y="62399"/>
                    <a:pt x="366459" y="122195"/>
                    <a:pt x="337355" y="143362"/>
                  </a:cubicBezTo>
                  <a:cubicBezTo>
                    <a:pt x="308251" y="164529"/>
                    <a:pt x="283380" y="181462"/>
                    <a:pt x="283380" y="181462"/>
                  </a:cubicBezTo>
                  <a:cubicBezTo>
                    <a:pt x="277030" y="185166"/>
                    <a:pt x="344763" y="157650"/>
                    <a:pt x="299255" y="165587"/>
                  </a:cubicBezTo>
                  <a:cubicBezTo>
                    <a:pt x="253747" y="173524"/>
                    <a:pt x="49488" y="224325"/>
                    <a:pt x="10330" y="229087"/>
                  </a:cubicBezTo>
                  <a:cubicBezTo>
                    <a:pt x="-28828" y="233850"/>
                    <a:pt x="55309" y="210037"/>
                    <a:pt x="64305" y="194162"/>
                  </a:cubicBezTo>
                  <a:cubicBezTo>
                    <a:pt x="73301" y="178287"/>
                    <a:pt x="26205" y="124841"/>
                    <a:pt x="70655" y="925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DCAC41AF-E003-E54F-988A-C45AFE5A2764}"/>
                </a:ext>
              </a:extLst>
            </p:cNvPr>
            <p:cNvSpPr/>
            <p:nvPr/>
          </p:nvSpPr>
          <p:spPr>
            <a:xfrm>
              <a:off x="4244787" y="2098182"/>
              <a:ext cx="207824" cy="153571"/>
            </a:xfrm>
            <a:custGeom>
              <a:avLst/>
              <a:gdLst>
                <a:gd name="connsiteX0" fmla="*/ 188 w 207824"/>
                <a:gd name="connsiteY0" fmla="*/ 493 h 153571"/>
                <a:gd name="connsiteX1" fmla="*/ 98613 w 207824"/>
                <a:gd name="connsiteY1" fmla="*/ 70343 h 153571"/>
                <a:gd name="connsiteX2" fmla="*/ 98613 w 207824"/>
                <a:gd name="connsiteY2" fmla="*/ 57643 h 153571"/>
                <a:gd name="connsiteX3" fmla="*/ 206563 w 207824"/>
                <a:gd name="connsiteY3" fmla="*/ 149718 h 153571"/>
                <a:gd name="connsiteX4" fmla="*/ 155763 w 207824"/>
                <a:gd name="connsiteY4" fmla="*/ 133843 h 153571"/>
                <a:gd name="connsiteX5" fmla="*/ 127188 w 207824"/>
                <a:gd name="connsiteY5" fmla="*/ 111618 h 153571"/>
                <a:gd name="connsiteX6" fmla="*/ 188 w 207824"/>
                <a:gd name="connsiteY6" fmla="*/ 493 h 15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824" h="153571">
                  <a:moveTo>
                    <a:pt x="188" y="493"/>
                  </a:moveTo>
                  <a:cubicBezTo>
                    <a:pt x="-4574" y="-6386"/>
                    <a:pt x="82209" y="60818"/>
                    <a:pt x="98613" y="70343"/>
                  </a:cubicBezTo>
                  <a:cubicBezTo>
                    <a:pt x="115017" y="79868"/>
                    <a:pt x="80621" y="44414"/>
                    <a:pt x="98613" y="57643"/>
                  </a:cubicBezTo>
                  <a:cubicBezTo>
                    <a:pt x="116605" y="70872"/>
                    <a:pt x="197038" y="137018"/>
                    <a:pt x="206563" y="149718"/>
                  </a:cubicBezTo>
                  <a:cubicBezTo>
                    <a:pt x="216088" y="162418"/>
                    <a:pt x="168992" y="140193"/>
                    <a:pt x="155763" y="133843"/>
                  </a:cubicBezTo>
                  <a:cubicBezTo>
                    <a:pt x="142534" y="127493"/>
                    <a:pt x="147296" y="129080"/>
                    <a:pt x="127188" y="111618"/>
                  </a:cubicBezTo>
                  <a:cubicBezTo>
                    <a:pt x="107080" y="94156"/>
                    <a:pt x="4950" y="7372"/>
                    <a:pt x="188" y="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86DE45A1-F7EE-99C6-3050-E0B6050A5B48}"/>
                </a:ext>
              </a:extLst>
            </p:cNvPr>
            <p:cNvSpPr/>
            <p:nvPr/>
          </p:nvSpPr>
          <p:spPr>
            <a:xfrm>
              <a:off x="4970745" y="1990326"/>
              <a:ext cx="103799" cy="114780"/>
            </a:xfrm>
            <a:custGeom>
              <a:avLst/>
              <a:gdLst>
                <a:gd name="connsiteX0" fmla="*/ 102905 w 103799"/>
                <a:gd name="connsiteY0" fmla="*/ 399 h 114780"/>
                <a:gd name="connsiteX1" fmla="*/ 1305 w 103799"/>
                <a:gd name="connsiteY1" fmla="*/ 92474 h 114780"/>
                <a:gd name="connsiteX2" fmla="*/ 42580 w 103799"/>
                <a:gd name="connsiteY2" fmla="*/ 73424 h 114780"/>
                <a:gd name="connsiteX3" fmla="*/ 1305 w 103799"/>
                <a:gd name="connsiteY3" fmla="*/ 114699 h 114780"/>
                <a:gd name="connsiteX4" fmla="*/ 48930 w 103799"/>
                <a:gd name="connsiteY4" fmla="*/ 60724 h 114780"/>
                <a:gd name="connsiteX5" fmla="*/ 102905 w 103799"/>
                <a:gd name="connsiteY5" fmla="*/ 399 h 11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99" h="114780">
                  <a:moveTo>
                    <a:pt x="102905" y="399"/>
                  </a:moveTo>
                  <a:cubicBezTo>
                    <a:pt x="94968" y="5691"/>
                    <a:pt x="11359" y="80303"/>
                    <a:pt x="1305" y="92474"/>
                  </a:cubicBezTo>
                  <a:cubicBezTo>
                    <a:pt x="-8749" y="104645"/>
                    <a:pt x="42580" y="69720"/>
                    <a:pt x="42580" y="73424"/>
                  </a:cubicBezTo>
                  <a:cubicBezTo>
                    <a:pt x="42580" y="77128"/>
                    <a:pt x="247" y="116816"/>
                    <a:pt x="1305" y="114699"/>
                  </a:cubicBezTo>
                  <a:cubicBezTo>
                    <a:pt x="2363" y="112582"/>
                    <a:pt x="34113" y="77657"/>
                    <a:pt x="48930" y="60724"/>
                  </a:cubicBezTo>
                  <a:cubicBezTo>
                    <a:pt x="63747" y="43791"/>
                    <a:pt x="110842" y="-4893"/>
                    <a:pt x="102905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936E5194-C40F-5C67-B95F-6C92E28BEB56}"/>
                </a:ext>
              </a:extLst>
            </p:cNvPr>
            <p:cNvSpPr/>
            <p:nvPr/>
          </p:nvSpPr>
          <p:spPr>
            <a:xfrm>
              <a:off x="5051346" y="2295374"/>
              <a:ext cx="316896" cy="67179"/>
            </a:xfrm>
            <a:custGeom>
              <a:avLst/>
              <a:gdLst>
                <a:gd name="connsiteX0" fmla="*/ 79 w 316896"/>
                <a:gd name="connsiteY0" fmla="*/ 151 h 67179"/>
                <a:gd name="connsiteX1" fmla="*/ 123904 w 316896"/>
                <a:gd name="connsiteY1" fmla="*/ 44601 h 67179"/>
                <a:gd name="connsiteX2" fmla="*/ 108029 w 316896"/>
                <a:gd name="connsiteY2" fmla="*/ 31901 h 67179"/>
                <a:gd name="connsiteX3" fmla="*/ 231854 w 316896"/>
                <a:gd name="connsiteY3" fmla="*/ 31901 h 67179"/>
                <a:gd name="connsiteX4" fmla="*/ 184229 w 316896"/>
                <a:gd name="connsiteY4" fmla="*/ 47776 h 67179"/>
                <a:gd name="connsiteX5" fmla="*/ 314404 w 316896"/>
                <a:gd name="connsiteY5" fmla="*/ 47776 h 67179"/>
                <a:gd name="connsiteX6" fmla="*/ 273129 w 316896"/>
                <a:gd name="connsiteY6" fmla="*/ 54126 h 67179"/>
                <a:gd name="connsiteX7" fmla="*/ 209629 w 316896"/>
                <a:gd name="connsiteY7" fmla="*/ 63651 h 67179"/>
                <a:gd name="connsiteX8" fmla="*/ 111204 w 316896"/>
                <a:gd name="connsiteY8" fmla="*/ 63651 h 67179"/>
                <a:gd name="connsiteX9" fmla="*/ 146129 w 316896"/>
                <a:gd name="connsiteY9" fmla="*/ 63651 h 67179"/>
                <a:gd name="connsiteX10" fmla="*/ 79 w 316896"/>
                <a:gd name="connsiteY10" fmla="*/ 151 h 6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96" h="67179">
                  <a:moveTo>
                    <a:pt x="79" y="151"/>
                  </a:moveTo>
                  <a:cubicBezTo>
                    <a:pt x="-3625" y="-3024"/>
                    <a:pt x="123904" y="44601"/>
                    <a:pt x="123904" y="44601"/>
                  </a:cubicBezTo>
                  <a:cubicBezTo>
                    <a:pt x="141896" y="49893"/>
                    <a:pt x="90037" y="34018"/>
                    <a:pt x="108029" y="31901"/>
                  </a:cubicBezTo>
                  <a:cubicBezTo>
                    <a:pt x="126021" y="29784"/>
                    <a:pt x="219154" y="29255"/>
                    <a:pt x="231854" y="31901"/>
                  </a:cubicBezTo>
                  <a:cubicBezTo>
                    <a:pt x="244554" y="34547"/>
                    <a:pt x="170471" y="45130"/>
                    <a:pt x="184229" y="47776"/>
                  </a:cubicBezTo>
                  <a:cubicBezTo>
                    <a:pt x="197987" y="50422"/>
                    <a:pt x="299587" y="46718"/>
                    <a:pt x="314404" y="47776"/>
                  </a:cubicBezTo>
                  <a:cubicBezTo>
                    <a:pt x="329221" y="48834"/>
                    <a:pt x="273129" y="54126"/>
                    <a:pt x="273129" y="54126"/>
                  </a:cubicBezTo>
                  <a:cubicBezTo>
                    <a:pt x="255666" y="56772"/>
                    <a:pt x="236616" y="62064"/>
                    <a:pt x="209629" y="63651"/>
                  </a:cubicBezTo>
                  <a:cubicBezTo>
                    <a:pt x="182642" y="65238"/>
                    <a:pt x="111204" y="63651"/>
                    <a:pt x="111204" y="63651"/>
                  </a:cubicBezTo>
                  <a:cubicBezTo>
                    <a:pt x="100621" y="63651"/>
                    <a:pt x="157771" y="71589"/>
                    <a:pt x="146129" y="63651"/>
                  </a:cubicBezTo>
                  <a:cubicBezTo>
                    <a:pt x="134487" y="55714"/>
                    <a:pt x="3783" y="3326"/>
                    <a:pt x="79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1054AFBF-C6D7-E8CC-CD22-78665C36AAAC}"/>
                </a:ext>
              </a:extLst>
            </p:cNvPr>
            <p:cNvSpPr/>
            <p:nvPr/>
          </p:nvSpPr>
          <p:spPr>
            <a:xfrm>
              <a:off x="4425926" y="2126406"/>
              <a:ext cx="154428" cy="696277"/>
            </a:xfrm>
            <a:custGeom>
              <a:avLst/>
              <a:gdLst>
                <a:gd name="connsiteX0" fmla="*/ 101624 w 154428"/>
                <a:gd name="connsiteY0" fmla="*/ 844 h 696277"/>
                <a:gd name="connsiteX1" fmla="*/ 34949 w 154428"/>
                <a:gd name="connsiteY1" fmla="*/ 385019 h 696277"/>
                <a:gd name="connsiteX2" fmla="*/ 38124 w 154428"/>
                <a:gd name="connsiteY2" fmla="*/ 356444 h 696277"/>
                <a:gd name="connsiteX3" fmla="*/ 24 w 154428"/>
                <a:gd name="connsiteY3" fmla="*/ 616794 h 696277"/>
                <a:gd name="connsiteX4" fmla="*/ 44474 w 154428"/>
                <a:gd name="connsiteY4" fmla="*/ 534244 h 696277"/>
                <a:gd name="connsiteX5" fmla="*/ 6374 w 154428"/>
                <a:gd name="connsiteY5" fmla="*/ 696169 h 696277"/>
                <a:gd name="connsiteX6" fmla="*/ 117499 w 154428"/>
                <a:gd name="connsiteY6" fmla="*/ 505669 h 696277"/>
                <a:gd name="connsiteX7" fmla="*/ 149249 w 154428"/>
                <a:gd name="connsiteY7" fmla="*/ 438994 h 696277"/>
                <a:gd name="connsiteX8" fmla="*/ 152424 w 154428"/>
                <a:gd name="connsiteY8" fmla="*/ 32594 h 696277"/>
                <a:gd name="connsiteX9" fmla="*/ 152424 w 154428"/>
                <a:gd name="connsiteY9" fmla="*/ 273894 h 696277"/>
                <a:gd name="connsiteX10" fmla="*/ 101624 w 154428"/>
                <a:gd name="connsiteY10" fmla="*/ 844 h 69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28" h="696277">
                  <a:moveTo>
                    <a:pt x="101624" y="844"/>
                  </a:moveTo>
                  <a:cubicBezTo>
                    <a:pt x="82045" y="19365"/>
                    <a:pt x="45532" y="325752"/>
                    <a:pt x="34949" y="385019"/>
                  </a:cubicBezTo>
                  <a:cubicBezTo>
                    <a:pt x="24366" y="444286"/>
                    <a:pt x="43945" y="317815"/>
                    <a:pt x="38124" y="356444"/>
                  </a:cubicBezTo>
                  <a:cubicBezTo>
                    <a:pt x="32303" y="395073"/>
                    <a:pt x="-1034" y="587161"/>
                    <a:pt x="24" y="616794"/>
                  </a:cubicBezTo>
                  <a:cubicBezTo>
                    <a:pt x="1082" y="646427"/>
                    <a:pt x="43416" y="521015"/>
                    <a:pt x="44474" y="534244"/>
                  </a:cubicBezTo>
                  <a:cubicBezTo>
                    <a:pt x="45532" y="547473"/>
                    <a:pt x="-5797" y="700931"/>
                    <a:pt x="6374" y="696169"/>
                  </a:cubicBezTo>
                  <a:cubicBezTo>
                    <a:pt x="18545" y="691407"/>
                    <a:pt x="93686" y="548532"/>
                    <a:pt x="117499" y="505669"/>
                  </a:cubicBezTo>
                  <a:cubicBezTo>
                    <a:pt x="141312" y="462807"/>
                    <a:pt x="143428" y="517840"/>
                    <a:pt x="149249" y="438994"/>
                  </a:cubicBezTo>
                  <a:cubicBezTo>
                    <a:pt x="155070" y="360148"/>
                    <a:pt x="151895" y="60111"/>
                    <a:pt x="152424" y="32594"/>
                  </a:cubicBezTo>
                  <a:cubicBezTo>
                    <a:pt x="152953" y="5077"/>
                    <a:pt x="156657" y="273365"/>
                    <a:pt x="152424" y="273894"/>
                  </a:cubicBezTo>
                  <a:cubicBezTo>
                    <a:pt x="148191" y="274423"/>
                    <a:pt x="121203" y="-17677"/>
                    <a:pt x="101624" y="8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93BD4780-C0D2-E9F6-6A18-B3D44E613989}"/>
                </a:ext>
              </a:extLst>
            </p:cNvPr>
            <p:cNvSpPr/>
            <p:nvPr/>
          </p:nvSpPr>
          <p:spPr>
            <a:xfrm>
              <a:off x="4705802" y="1752115"/>
              <a:ext cx="475804" cy="635048"/>
            </a:xfrm>
            <a:custGeom>
              <a:avLst/>
              <a:gdLst>
                <a:gd name="connsiteX0" fmla="*/ 177348 w 475804"/>
                <a:gd name="connsiteY0" fmla="*/ 38585 h 635048"/>
                <a:gd name="connsiteX1" fmla="*/ 2723 w 475804"/>
                <a:gd name="connsiteY1" fmla="*/ 356085 h 635048"/>
                <a:gd name="connsiteX2" fmla="*/ 69398 w 475804"/>
                <a:gd name="connsiteY2" fmla="*/ 302110 h 635048"/>
                <a:gd name="connsiteX3" fmla="*/ 50348 w 475804"/>
                <a:gd name="connsiteY3" fmla="*/ 425935 h 635048"/>
                <a:gd name="connsiteX4" fmla="*/ 97973 w 475804"/>
                <a:gd name="connsiteY4" fmla="*/ 349735 h 635048"/>
                <a:gd name="connsiteX5" fmla="*/ 205923 w 475804"/>
                <a:gd name="connsiteY5" fmla="*/ 625960 h 635048"/>
                <a:gd name="connsiteX6" fmla="*/ 202748 w 475804"/>
                <a:gd name="connsiteY6" fmla="*/ 559285 h 635048"/>
                <a:gd name="connsiteX7" fmla="*/ 212273 w 475804"/>
                <a:gd name="connsiteY7" fmla="*/ 467210 h 635048"/>
                <a:gd name="connsiteX8" fmla="*/ 329748 w 475804"/>
                <a:gd name="connsiteY8" fmla="*/ 156060 h 635048"/>
                <a:gd name="connsiteX9" fmla="*/ 253548 w 475804"/>
                <a:gd name="connsiteY9" fmla="*/ 244960 h 635048"/>
                <a:gd name="connsiteX10" fmla="*/ 463098 w 475804"/>
                <a:gd name="connsiteY10" fmla="*/ 89385 h 635048"/>
                <a:gd name="connsiteX11" fmla="*/ 339273 w 475804"/>
                <a:gd name="connsiteY11" fmla="*/ 162410 h 635048"/>
                <a:gd name="connsiteX12" fmla="*/ 475798 w 475804"/>
                <a:gd name="connsiteY12" fmla="*/ 25885 h 635048"/>
                <a:gd name="connsiteX13" fmla="*/ 332923 w 475804"/>
                <a:gd name="connsiteY13" fmla="*/ 83035 h 635048"/>
                <a:gd name="connsiteX14" fmla="*/ 440873 w 475804"/>
                <a:gd name="connsiteY14" fmla="*/ 6835 h 635048"/>
                <a:gd name="connsiteX15" fmla="*/ 177348 w 475804"/>
                <a:gd name="connsiteY15" fmla="*/ 38585 h 63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804" h="635048">
                  <a:moveTo>
                    <a:pt x="177348" y="38585"/>
                  </a:moveTo>
                  <a:cubicBezTo>
                    <a:pt x="104323" y="96793"/>
                    <a:pt x="20715" y="312164"/>
                    <a:pt x="2723" y="356085"/>
                  </a:cubicBezTo>
                  <a:cubicBezTo>
                    <a:pt x="-15269" y="400006"/>
                    <a:pt x="61460" y="290468"/>
                    <a:pt x="69398" y="302110"/>
                  </a:cubicBezTo>
                  <a:cubicBezTo>
                    <a:pt x="77335" y="313752"/>
                    <a:pt x="45585" y="417998"/>
                    <a:pt x="50348" y="425935"/>
                  </a:cubicBezTo>
                  <a:cubicBezTo>
                    <a:pt x="55110" y="433873"/>
                    <a:pt x="72044" y="316398"/>
                    <a:pt x="97973" y="349735"/>
                  </a:cubicBezTo>
                  <a:cubicBezTo>
                    <a:pt x="123902" y="383072"/>
                    <a:pt x="188461" y="591035"/>
                    <a:pt x="205923" y="625960"/>
                  </a:cubicBezTo>
                  <a:cubicBezTo>
                    <a:pt x="223386" y="660885"/>
                    <a:pt x="201690" y="585743"/>
                    <a:pt x="202748" y="559285"/>
                  </a:cubicBezTo>
                  <a:cubicBezTo>
                    <a:pt x="203806" y="532827"/>
                    <a:pt x="191106" y="534414"/>
                    <a:pt x="212273" y="467210"/>
                  </a:cubicBezTo>
                  <a:cubicBezTo>
                    <a:pt x="233440" y="400006"/>
                    <a:pt x="322869" y="193102"/>
                    <a:pt x="329748" y="156060"/>
                  </a:cubicBezTo>
                  <a:cubicBezTo>
                    <a:pt x="336627" y="119018"/>
                    <a:pt x="231323" y="256072"/>
                    <a:pt x="253548" y="244960"/>
                  </a:cubicBezTo>
                  <a:cubicBezTo>
                    <a:pt x="275773" y="233848"/>
                    <a:pt x="448810" y="103143"/>
                    <a:pt x="463098" y="89385"/>
                  </a:cubicBezTo>
                  <a:cubicBezTo>
                    <a:pt x="477386" y="75627"/>
                    <a:pt x="337156" y="172993"/>
                    <a:pt x="339273" y="162410"/>
                  </a:cubicBezTo>
                  <a:cubicBezTo>
                    <a:pt x="341390" y="151827"/>
                    <a:pt x="476856" y="39114"/>
                    <a:pt x="475798" y="25885"/>
                  </a:cubicBezTo>
                  <a:cubicBezTo>
                    <a:pt x="474740" y="12656"/>
                    <a:pt x="338744" y="86210"/>
                    <a:pt x="332923" y="83035"/>
                  </a:cubicBezTo>
                  <a:cubicBezTo>
                    <a:pt x="327102" y="79860"/>
                    <a:pt x="465215" y="8952"/>
                    <a:pt x="440873" y="6835"/>
                  </a:cubicBezTo>
                  <a:cubicBezTo>
                    <a:pt x="416531" y="4718"/>
                    <a:pt x="250373" y="-19623"/>
                    <a:pt x="177348" y="3858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0B1B11A8-599B-8FE5-4E90-10472CA1893B}"/>
                </a:ext>
              </a:extLst>
            </p:cNvPr>
            <p:cNvSpPr/>
            <p:nvPr/>
          </p:nvSpPr>
          <p:spPr>
            <a:xfrm>
              <a:off x="4934138" y="1798737"/>
              <a:ext cx="784336" cy="377024"/>
            </a:xfrm>
            <a:custGeom>
              <a:avLst/>
              <a:gdLst>
                <a:gd name="connsiteX0" fmla="*/ 2987 w 784336"/>
                <a:gd name="connsiteY0" fmla="*/ 118963 h 377024"/>
                <a:gd name="connsiteX1" fmla="*/ 352237 w 784336"/>
                <a:gd name="connsiteY1" fmla="*/ 1488 h 377024"/>
                <a:gd name="connsiteX2" fmla="*/ 285562 w 784336"/>
                <a:gd name="connsiteY2" fmla="*/ 52288 h 377024"/>
                <a:gd name="connsiteX3" fmla="*/ 418912 w 784336"/>
                <a:gd name="connsiteY3" fmla="*/ 45938 h 377024"/>
                <a:gd name="connsiteX4" fmla="*/ 317312 w 784336"/>
                <a:gd name="connsiteY4" fmla="*/ 103088 h 377024"/>
                <a:gd name="connsiteX5" fmla="*/ 564962 w 784336"/>
                <a:gd name="connsiteY5" fmla="*/ 84038 h 377024"/>
                <a:gd name="connsiteX6" fmla="*/ 485587 w 784336"/>
                <a:gd name="connsiteY6" fmla="*/ 125313 h 377024"/>
                <a:gd name="connsiteX7" fmla="*/ 552262 w 784336"/>
                <a:gd name="connsiteY7" fmla="*/ 179288 h 377024"/>
                <a:gd name="connsiteX8" fmla="*/ 714187 w 784336"/>
                <a:gd name="connsiteY8" fmla="*/ 258663 h 377024"/>
                <a:gd name="connsiteX9" fmla="*/ 647512 w 784336"/>
                <a:gd name="connsiteY9" fmla="*/ 233263 h 377024"/>
                <a:gd name="connsiteX10" fmla="*/ 784037 w 784336"/>
                <a:gd name="connsiteY10" fmla="*/ 376138 h 377024"/>
                <a:gd name="connsiteX11" fmla="*/ 603062 w 784336"/>
                <a:gd name="connsiteY11" fmla="*/ 290413 h 377024"/>
                <a:gd name="connsiteX12" fmla="*/ 422087 w 784336"/>
                <a:gd name="connsiteY12" fmla="*/ 223738 h 377024"/>
                <a:gd name="connsiteX13" fmla="*/ 168087 w 784336"/>
                <a:gd name="connsiteY13" fmla="*/ 255488 h 377024"/>
                <a:gd name="connsiteX14" fmla="*/ 409387 w 784336"/>
                <a:gd name="connsiteY14" fmla="*/ 176113 h 377024"/>
                <a:gd name="connsiteX15" fmla="*/ 380812 w 784336"/>
                <a:gd name="connsiteY15" fmla="*/ 125313 h 377024"/>
                <a:gd name="connsiteX16" fmla="*/ 203012 w 784336"/>
                <a:gd name="connsiteY16" fmla="*/ 134838 h 377024"/>
                <a:gd name="connsiteX17" fmla="*/ 31562 w 784336"/>
                <a:gd name="connsiteY17" fmla="*/ 207863 h 377024"/>
                <a:gd name="connsiteX18" fmla="*/ 174437 w 784336"/>
                <a:gd name="connsiteY18" fmla="*/ 103088 h 377024"/>
                <a:gd name="connsiteX19" fmla="*/ 2987 w 784336"/>
                <a:gd name="connsiteY19" fmla="*/ 118963 h 3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4336" h="377024">
                  <a:moveTo>
                    <a:pt x="2987" y="118963"/>
                  </a:moveTo>
                  <a:cubicBezTo>
                    <a:pt x="32620" y="102030"/>
                    <a:pt x="305141" y="12600"/>
                    <a:pt x="352237" y="1488"/>
                  </a:cubicBezTo>
                  <a:cubicBezTo>
                    <a:pt x="399333" y="-9624"/>
                    <a:pt x="274450" y="44880"/>
                    <a:pt x="285562" y="52288"/>
                  </a:cubicBezTo>
                  <a:cubicBezTo>
                    <a:pt x="296675" y="59696"/>
                    <a:pt x="413620" y="37471"/>
                    <a:pt x="418912" y="45938"/>
                  </a:cubicBezTo>
                  <a:cubicBezTo>
                    <a:pt x="424204" y="54405"/>
                    <a:pt x="292970" y="96738"/>
                    <a:pt x="317312" y="103088"/>
                  </a:cubicBezTo>
                  <a:cubicBezTo>
                    <a:pt x="341654" y="109438"/>
                    <a:pt x="536916" y="80334"/>
                    <a:pt x="564962" y="84038"/>
                  </a:cubicBezTo>
                  <a:cubicBezTo>
                    <a:pt x="593008" y="87742"/>
                    <a:pt x="487704" y="109438"/>
                    <a:pt x="485587" y="125313"/>
                  </a:cubicBezTo>
                  <a:cubicBezTo>
                    <a:pt x="483470" y="141188"/>
                    <a:pt x="514162" y="157063"/>
                    <a:pt x="552262" y="179288"/>
                  </a:cubicBezTo>
                  <a:cubicBezTo>
                    <a:pt x="590362" y="201513"/>
                    <a:pt x="698312" y="249667"/>
                    <a:pt x="714187" y="258663"/>
                  </a:cubicBezTo>
                  <a:cubicBezTo>
                    <a:pt x="730062" y="267659"/>
                    <a:pt x="635870" y="213684"/>
                    <a:pt x="647512" y="233263"/>
                  </a:cubicBezTo>
                  <a:cubicBezTo>
                    <a:pt x="659154" y="252842"/>
                    <a:pt x="791445" y="366613"/>
                    <a:pt x="784037" y="376138"/>
                  </a:cubicBezTo>
                  <a:cubicBezTo>
                    <a:pt x="776629" y="385663"/>
                    <a:pt x="663387" y="315813"/>
                    <a:pt x="603062" y="290413"/>
                  </a:cubicBezTo>
                  <a:cubicBezTo>
                    <a:pt x="542737" y="265013"/>
                    <a:pt x="494583" y="229559"/>
                    <a:pt x="422087" y="223738"/>
                  </a:cubicBezTo>
                  <a:cubicBezTo>
                    <a:pt x="349591" y="217917"/>
                    <a:pt x="170204" y="263425"/>
                    <a:pt x="168087" y="255488"/>
                  </a:cubicBezTo>
                  <a:cubicBezTo>
                    <a:pt x="165970" y="247551"/>
                    <a:pt x="373933" y="197809"/>
                    <a:pt x="409387" y="176113"/>
                  </a:cubicBezTo>
                  <a:cubicBezTo>
                    <a:pt x="444841" y="154417"/>
                    <a:pt x="415208" y="132192"/>
                    <a:pt x="380812" y="125313"/>
                  </a:cubicBezTo>
                  <a:cubicBezTo>
                    <a:pt x="346416" y="118434"/>
                    <a:pt x="261220" y="121080"/>
                    <a:pt x="203012" y="134838"/>
                  </a:cubicBezTo>
                  <a:cubicBezTo>
                    <a:pt x="144804" y="148596"/>
                    <a:pt x="36325" y="213155"/>
                    <a:pt x="31562" y="207863"/>
                  </a:cubicBezTo>
                  <a:cubicBezTo>
                    <a:pt x="26800" y="202571"/>
                    <a:pt x="174966" y="115259"/>
                    <a:pt x="174437" y="103088"/>
                  </a:cubicBezTo>
                  <a:cubicBezTo>
                    <a:pt x="173908" y="90917"/>
                    <a:pt x="-26646" y="135896"/>
                    <a:pt x="2987" y="11896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D485A48E-70AF-FB4F-6ED3-4575E4830376}"/>
                </a:ext>
              </a:extLst>
            </p:cNvPr>
            <p:cNvSpPr/>
            <p:nvPr/>
          </p:nvSpPr>
          <p:spPr>
            <a:xfrm>
              <a:off x="5124042" y="2082088"/>
              <a:ext cx="63924" cy="177006"/>
            </a:xfrm>
            <a:custGeom>
              <a:avLst/>
              <a:gdLst>
                <a:gd name="connsiteX0" fmla="*/ 57558 w 63924"/>
                <a:gd name="connsiteY0" fmla="*/ 712 h 177006"/>
                <a:gd name="connsiteX1" fmla="*/ 13108 w 63924"/>
                <a:gd name="connsiteY1" fmla="*/ 61037 h 177006"/>
                <a:gd name="connsiteX2" fmla="*/ 6758 w 63924"/>
                <a:gd name="connsiteY2" fmla="*/ 45162 h 177006"/>
                <a:gd name="connsiteX3" fmla="*/ 3583 w 63924"/>
                <a:gd name="connsiteY3" fmla="*/ 95962 h 177006"/>
                <a:gd name="connsiteX4" fmla="*/ 60733 w 63924"/>
                <a:gd name="connsiteY4" fmla="*/ 175337 h 177006"/>
                <a:gd name="connsiteX5" fmla="*/ 54383 w 63924"/>
                <a:gd name="connsiteY5" fmla="*/ 146762 h 177006"/>
                <a:gd name="connsiteX6" fmla="*/ 35333 w 63924"/>
                <a:gd name="connsiteY6" fmla="*/ 108662 h 177006"/>
                <a:gd name="connsiteX7" fmla="*/ 57558 w 63924"/>
                <a:gd name="connsiteY7" fmla="*/ 712 h 17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24" h="177006">
                  <a:moveTo>
                    <a:pt x="57558" y="712"/>
                  </a:moveTo>
                  <a:cubicBezTo>
                    <a:pt x="53854" y="-7225"/>
                    <a:pt x="21575" y="53629"/>
                    <a:pt x="13108" y="61037"/>
                  </a:cubicBezTo>
                  <a:cubicBezTo>
                    <a:pt x="4641" y="68445"/>
                    <a:pt x="8345" y="39341"/>
                    <a:pt x="6758" y="45162"/>
                  </a:cubicBezTo>
                  <a:cubicBezTo>
                    <a:pt x="5170" y="50983"/>
                    <a:pt x="-5413" y="74266"/>
                    <a:pt x="3583" y="95962"/>
                  </a:cubicBezTo>
                  <a:cubicBezTo>
                    <a:pt x="12579" y="117658"/>
                    <a:pt x="52266" y="166870"/>
                    <a:pt x="60733" y="175337"/>
                  </a:cubicBezTo>
                  <a:cubicBezTo>
                    <a:pt x="69200" y="183804"/>
                    <a:pt x="58616" y="157875"/>
                    <a:pt x="54383" y="146762"/>
                  </a:cubicBezTo>
                  <a:cubicBezTo>
                    <a:pt x="50150" y="135650"/>
                    <a:pt x="36391" y="127712"/>
                    <a:pt x="35333" y="108662"/>
                  </a:cubicBezTo>
                  <a:cubicBezTo>
                    <a:pt x="34275" y="89612"/>
                    <a:pt x="61262" y="8649"/>
                    <a:pt x="57558" y="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F73B9206-A24E-9950-D1DD-85243284848C}"/>
                </a:ext>
              </a:extLst>
            </p:cNvPr>
            <p:cNvSpPr/>
            <p:nvPr/>
          </p:nvSpPr>
          <p:spPr>
            <a:xfrm>
              <a:off x="5310983" y="2105025"/>
              <a:ext cx="55463" cy="127757"/>
            </a:xfrm>
            <a:custGeom>
              <a:avLst/>
              <a:gdLst>
                <a:gd name="connsiteX0" fmla="*/ 792 w 55463"/>
                <a:gd name="connsiteY0" fmla="*/ 0 h 127757"/>
                <a:gd name="connsiteX1" fmla="*/ 23017 w 55463"/>
                <a:gd name="connsiteY1" fmla="*/ 66675 h 127757"/>
                <a:gd name="connsiteX2" fmla="*/ 29367 w 55463"/>
                <a:gd name="connsiteY2" fmla="*/ 127000 h 127757"/>
                <a:gd name="connsiteX3" fmla="*/ 45242 w 55463"/>
                <a:gd name="connsiteY3" fmla="*/ 98425 h 127757"/>
                <a:gd name="connsiteX4" fmla="*/ 54767 w 55463"/>
                <a:gd name="connsiteY4" fmla="*/ 66675 h 127757"/>
                <a:gd name="connsiteX5" fmla="*/ 792 w 55463"/>
                <a:gd name="connsiteY5" fmla="*/ 0 h 12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63" h="127757">
                  <a:moveTo>
                    <a:pt x="792" y="0"/>
                  </a:moveTo>
                  <a:cubicBezTo>
                    <a:pt x="-4500" y="0"/>
                    <a:pt x="18255" y="45508"/>
                    <a:pt x="23017" y="66675"/>
                  </a:cubicBezTo>
                  <a:cubicBezTo>
                    <a:pt x="27779" y="87842"/>
                    <a:pt x="25663" y="121708"/>
                    <a:pt x="29367" y="127000"/>
                  </a:cubicBezTo>
                  <a:cubicBezTo>
                    <a:pt x="33071" y="132292"/>
                    <a:pt x="41009" y="108479"/>
                    <a:pt x="45242" y="98425"/>
                  </a:cubicBezTo>
                  <a:cubicBezTo>
                    <a:pt x="49475" y="88371"/>
                    <a:pt x="57942" y="78846"/>
                    <a:pt x="54767" y="66675"/>
                  </a:cubicBezTo>
                  <a:cubicBezTo>
                    <a:pt x="51592" y="54504"/>
                    <a:pt x="6084" y="0"/>
                    <a:pt x="7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4B763CDE-4D9F-7526-7E9C-50D0FF499473}"/>
                </a:ext>
              </a:extLst>
            </p:cNvPr>
            <p:cNvSpPr/>
            <p:nvPr/>
          </p:nvSpPr>
          <p:spPr>
            <a:xfrm>
              <a:off x="5339331" y="2136749"/>
              <a:ext cx="135287" cy="85786"/>
            </a:xfrm>
            <a:custGeom>
              <a:avLst/>
              <a:gdLst>
                <a:gd name="connsiteX0" fmla="*/ 32769 w 135287"/>
                <a:gd name="connsiteY0" fmla="*/ 26 h 85786"/>
                <a:gd name="connsiteX1" fmla="*/ 70869 w 135287"/>
                <a:gd name="connsiteY1" fmla="*/ 44476 h 85786"/>
                <a:gd name="connsiteX2" fmla="*/ 1019 w 135287"/>
                <a:gd name="connsiteY2" fmla="*/ 85751 h 85786"/>
                <a:gd name="connsiteX3" fmla="*/ 134369 w 135287"/>
                <a:gd name="connsiteY3" fmla="*/ 50826 h 85786"/>
                <a:gd name="connsiteX4" fmla="*/ 32769 w 135287"/>
                <a:gd name="connsiteY4" fmla="*/ 26 h 8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87" h="85786">
                  <a:moveTo>
                    <a:pt x="32769" y="26"/>
                  </a:moveTo>
                  <a:cubicBezTo>
                    <a:pt x="22186" y="-1032"/>
                    <a:pt x="76161" y="30189"/>
                    <a:pt x="70869" y="44476"/>
                  </a:cubicBezTo>
                  <a:cubicBezTo>
                    <a:pt x="65577" y="58763"/>
                    <a:pt x="-9564" y="84693"/>
                    <a:pt x="1019" y="85751"/>
                  </a:cubicBezTo>
                  <a:cubicBezTo>
                    <a:pt x="11602" y="86809"/>
                    <a:pt x="122727" y="64055"/>
                    <a:pt x="134369" y="50826"/>
                  </a:cubicBezTo>
                  <a:cubicBezTo>
                    <a:pt x="146011" y="37597"/>
                    <a:pt x="43352" y="1084"/>
                    <a:pt x="32769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EB93248-B5C0-17E9-A837-217366F72B59}"/>
                </a:ext>
              </a:extLst>
            </p:cNvPr>
            <p:cNvSpPr/>
            <p:nvPr/>
          </p:nvSpPr>
          <p:spPr>
            <a:xfrm>
              <a:off x="4091825" y="2173046"/>
              <a:ext cx="197905" cy="159080"/>
            </a:xfrm>
            <a:custGeom>
              <a:avLst/>
              <a:gdLst>
                <a:gd name="connsiteX0" fmla="*/ 10275 w 197905"/>
                <a:gd name="connsiteY0" fmla="*/ 11354 h 159080"/>
                <a:gd name="connsiteX1" fmla="*/ 3925 w 197905"/>
                <a:gd name="connsiteY1" fmla="*/ 90729 h 159080"/>
                <a:gd name="connsiteX2" fmla="*/ 3925 w 197905"/>
                <a:gd name="connsiteY2" fmla="*/ 109779 h 159080"/>
                <a:gd name="connsiteX3" fmla="*/ 19800 w 197905"/>
                <a:gd name="connsiteY3" fmla="*/ 138354 h 159080"/>
                <a:gd name="connsiteX4" fmla="*/ 42025 w 197905"/>
                <a:gd name="connsiteY4" fmla="*/ 157404 h 159080"/>
                <a:gd name="connsiteX5" fmla="*/ 80125 w 197905"/>
                <a:gd name="connsiteY5" fmla="*/ 157404 h 159080"/>
                <a:gd name="connsiteX6" fmla="*/ 121400 w 197905"/>
                <a:gd name="connsiteY6" fmla="*/ 151054 h 159080"/>
                <a:gd name="connsiteX7" fmla="*/ 162675 w 197905"/>
                <a:gd name="connsiteY7" fmla="*/ 135179 h 159080"/>
                <a:gd name="connsiteX8" fmla="*/ 191250 w 197905"/>
                <a:gd name="connsiteY8" fmla="*/ 116129 h 159080"/>
                <a:gd name="connsiteX9" fmla="*/ 197600 w 197905"/>
                <a:gd name="connsiteY9" fmla="*/ 84379 h 159080"/>
                <a:gd name="connsiteX10" fmla="*/ 184900 w 197905"/>
                <a:gd name="connsiteY10" fmla="*/ 39929 h 159080"/>
                <a:gd name="connsiteX11" fmla="*/ 149975 w 197905"/>
                <a:gd name="connsiteY11" fmla="*/ 17704 h 159080"/>
                <a:gd name="connsiteX12" fmla="*/ 115050 w 197905"/>
                <a:gd name="connsiteY12" fmla="*/ 1829 h 159080"/>
                <a:gd name="connsiteX13" fmla="*/ 10275 w 197905"/>
                <a:gd name="connsiteY13" fmla="*/ 11354 h 15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905" h="159080">
                  <a:moveTo>
                    <a:pt x="10275" y="11354"/>
                  </a:moveTo>
                  <a:cubicBezTo>
                    <a:pt x="-8246" y="26171"/>
                    <a:pt x="3925" y="90729"/>
                    <a:pt x="3925" y="90729"/>
                  </a:cubicBezTo>
                  <a:cubicBezTo>
                    <a:pt x="2867" y="107133"/>
                    <a:pt x="1279" y="101842"/>
                    <a:pt x="3925" y="109779"/>
                  </a:cubicBezTo>
                  <a:cubicBezTo>
                    <a:pt x="6571" y="117716"/>
                    <a:pt x="19800" y="138354"/>
                    <a:pt x="19800" y="138354"/>
                  </a:cubicBezTo>
                  <a:cubicBezTo>
                    <a:pt x="26150" y="146291"/>
                    <a:pt x="31971" y="154229"/>
                    <a:pt x="42025" y="157404"/>
                  </a:cubicBezTo>
                  <a:cubicBezTo>
                    <a:pt x="52079" y="160579"/>
                    <a:pt x="66896" y="158462"/>
                    <a:pt x="80125" y="157404"/>
                  </a:cubicBezTo>
                  <a:cubicBezTo>
                    <a:pt x="93354" y="156346"/>
                    <a:pt x="107642" y="154758"/>
                    <a:pt x="121400" y="151054"/>
                  </a:cubicBezTo>
                  <a:cubicBezTo>
                    <a:pt x="135158" y="147350"/>
                    <a:pt x="151033" y="141000"/>
                    <a:pt x="162675" y="135179"/>
                  </a:cubicBezTo>
                  <a:cubicBezTo>
                    <a:pt x="174317" y="129358"/>
                    <a:pt x="185429" y="124596"/>
                    <a:pt x="191250" y="116129"/>
                  </a:cubicBezTo>
                  <a:cubicBezTo>
                    <a:pt x="197071" y="107662"/>
                    <a:pt x="198658" y="97079"/>
                    <a:pt x="197600" y="84379"/>
                  </a:cubicBezTo>
                  <a:cubicBezTo>
                    <a:pt x="196542" y="71679"/>
                    <a:pt x="192838" y="51042"/>
                    <a:pt x="184900" y="39929"/>
                  </a:cubicBezTo>
                  <a:cubicBezTo>
                    <a:pt x="176963" y="28817"/>
                    <a:pt x="161617" y="24054"/>
                    <a:pt x="149975" y="17704"/>
                  </a:cubicBezTo>
                  <a:cubicBezTo>
                    <a:pt x="138333" y="11354"/>
                    <a:pt x="134100" y="3946"/>
                    <a:pt x="115050" y="1829"/>
                  </a:cubicBezTo>
                  <a:cubicBezTo>
                    <a:pt x="96000" y="-288"/>
                    <a:pt x="28796" y="-3463"/>
                    <a:pt x="10275" y="113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FF8AC4CC-913C-DA30-2E43-5BBF9CBC8F4B}"/>
                </a:ext>
              </a:extLst>
            </p:cNvPr>
            <p:cNvSpPr/>
            <p:nvPr/>
          </p:nvSpPr>
          <p:spPr>
            <a:xfrm>
              <a:off x="3924757" y="2478792"/>
              <a:ext cx="747857" cy="1560647"/>
            </a:xfrm>
            <a:custGeom>
              <a:avLst/>
              <a:gdLst>
                <a:gd name="connsiteX0" fmla="*/ 69463 w 747857"/>
                <a:gd name="connsiteY0" fmla="*/ 3151 h 1560647"/>
                <a:gd name="connsiteX1" fmla="*/ 210140 w 747857"/>
                <a:gd name="connsiteY1" fmla="*/ 425182 h 1560647"/>
                <a:gd name="connsiteX2" fmla="*/ 215164 w 747857"/>
                <a:gd name="connsiteY2" fmla="*/ 364892 h 1560647"/>
                <a:gd name="connsiteX3" fmla="*/ 190043 w 747857"/>
                <a:gd name="connsiteY3" fmla="*/ 746729 h 1560647"/>
                <a:gd name="connsiteX4" fmla="*/ 220188 w 747857"/>
                <a:gd name="connsiteY4" fmla="*/ 666342 h 1560647"/>
                <a:gd name="connsiteX5" fmla="*/ 375938 w 747857"/>
                <a:gd name="connsiteY5" fmla="*/ 1018034 h 1560647"/>
                <a:gd name="connsiteX6" fmla="*/ 340768 w 747857"/>
                <a:gd name="connsiteY6" fmla="*/ 967793 h 1560647"/>
                <a:gd name="connsiteX7" fmla="*/ 536711 w 747857"/>
                <a:gd name="connsiteY7" fmla="*/ 1254171 h 1560647"/>
                <a:gd name="connsiteX8" fmla="*/ 747727 w 747857"/>
                <a:gd name="connsiteY8" fmla="*/ 1525476 h 1560647"/>
                <a:gd name="connsiteX9" fmla="*/ 561832 w 747857"/>
                <a:gd name="connsiteY9" fmla="*/ 1510404 h 1560647"/>
                <a:gd name="connsiteX10" fmla="*/ 190043 w 747857"/>
                <a:gd name="connsiteY10" fmla="*/ 1098421 h 1560647"/>
                <a:gd name="connsiteX11" fmla="*/ 215164 w 747857"/>
                <a:gd name="connsiteY11" fmla="*/ 1148663 h 1560647"/>
                <a:gd name="connsiteX12" fmla="*/ 9173 w 747857"/>
                <a:gd name="connsiteY12" fmla="*/ 565859 h 1560647"/>
                <a:gd name="connsiteX13" fmla="*/ 39318 w 747857"/>
                <a:gd name="connsiteY13" fmla="*/ 681415 h 1560647"/>
                <a:gd name="connsiteX14" fmla="*/ 69463 w 747857"/>
                <a:gd name="connsiteY14" fmla="*/ 3151 h 15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7857" h="1560647">
                  <a:moveTo>
                    <a:pt x="69463" y="3151"/>
                  </a:moveTo>
                  <a:cubicBezTo>
                    <a:pt x="97933" y="-39555"/>
                    <a:pt x="185857" y="364892"/>
                    <a:pt x="210140" y="425182"/>
                  </a:cubicBezTo>
                  <a:cubicBezTo>
                    <a:pt x="234423" y="485472"/>
                    <a:pt x="218514" y="311301"/>
                    <a:pt x="215164" y="364892"/>
                  </a:cubicBezTo>
                  <a:cubicBezTo>
                    <a:pt x="211815" y="418483"/>
                    <a:pt x="189206" y="696487"/>
                    <a:pt x="190043" y="746729"/>
                  </a:cubicBezTo>
                  <a:cubicBezTo>
                    <a:pt x="190880" y="796971"/>
                    <a:pt x="189206" y="621125"/>
                    <a:pt x="220188" y="666342"/>
                  </a:cubicBezTo>
                  <a:cubicBezTo>
                    <a:pt x="251171" y="711560"/>
                    <a:pt x="355841" y="967792"/>
                    <a:pt x="375938" y="1018034"/>
                  </a:cubicBezTo>
                  <a:cubicBezTo>
                    <a:pt x="396035" y="1068276"/>
                    <a:pt x="340768" y="967793"/>
                    <a:pt x="340768" y="967793"/>
                  </a:cubicBezTo>
                  <a:cubicBezTo>
                    <a:pt x="367563" y="1007149"/>
                    <a:pt x="468885" y="1161224"/>
                    <a:pt x="536711" y="1254171"/>
                  </a:cubicBezTo>
                  <a:cubicBezTo>
                    <a:pt x="604538" y="1347118"/>
                    <a:pt x="743540" y="1482771"/>
                    <a:pt x="747727" y="1525476"/>
                  </a:cubicBezTo>
                  <a:cubicBezTo>
                    <a:pt x="751914" y="1568181"/>
                    <a:pt x="654779" y="1581580"/>
                    <a:pt x="561832" y="1510404"/>
                  </a:cubicBezTo>
                  <a:cubicBezTo>
                    <a:pt x="468885" y="1439228"/>
                    <a:pt x="247821" y="1158711"/>
                    <a:pt x="190043" y="1098421"/>
                  </a:cubicBezTo>
                  <a:cubicBezTo>
                    <a:pt x="132265" y="1038131"/>
                    <a:pt x="245309" y="1237423"/>
                    <a:pt x="215164" y="1148663"/>
                  </a:cubicBezTo>
                  <a:cubicBezTo>
                    <a:pt x="185019" y="1059903"/>
                    <a:pt x="38481" y="643734"/>
                    <a:pt x="9173" y="565859"/>
                  </a:cubicBezTo>
                  <a:cubicBezTo>
                    <a:pt x="-20135" y="487984"/>
                    <a:pt x="29270" y="769338"/>
                    <a:pt x="39318" y="681415"/>
                  </a:cubicBezTo>
                  <a:cubicBezTo>
                    <a:pt x="49366" y="593492"/>
                    <a:pt x="40993" y="45857"/>
                    <a:pt x="69463" y="315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D56DAE69-F1CA-98C1-842E-4BC244656090}"/>
                </a:ext>
              </a:extLst>
            </p:cNvPr>
            <p:cNvSpPr/>
            <p:nvPr/>
          </p:nvSpPr>
          <p:spPr>
            <a:xfrm>
              <a:off x="4428706" y="3433675"/>
              <a:ext cx="802589" cy="276839"/>
            </a:xfrm>
            <a:custGeom>
              <a:avLst/>
              <a:gdLst>
                <a:gd name="connsiteX0" fmla="*/ 2617 w 802589"/>
                <a:gd name="connsiteY0" fmla="*/ 58127 h 276839"/>
                <a:gd name="connsiteX1" fmla="*/ 334213 w 802589"/>
                <a:gd name="connsiteY1" fmla="*/ 108369 h 276839"/>
                <a:gd name="connsiteX2" fmla="*/ 560301 w 802589"/>
                <a:gd name="connsiteY2" fmla="*/ 2861 h 276839"/>
                <a:gd name="connsiteX3" fmla="*/ 525131 w 802589"/>
                <a:gd name="connsiteY3" fmla="*/ 38030 h 276839"/>
                <a:gd name="connsiteX4" fmla="*/ 756243 w 802589"/>
                <a:gd name="connsiteY4" fmla="*/ 123441 h 276839"/>
                <a:gd name="connsiteX5" fmla="*/ 635663 w 802589"/>
                <a:gd name="connsiteY5" fmla="*/ 138514 h 276839"/>
                <a:gd name="connsiteX6" fmla="*/ 801461 w 802589"/>
                <a:gd name="connsiteY6" fmla="*/ 198804 h 276839"/>
                <a:gd name="connsiteX7" fmla="*/ 535180 w 802589"/>
                <a:gd name="connsiteY7" fmla="*/ 163635 h 276839"/>
                <a:gd name="connsiteX8" fmla="*/ 143294 w 802589"/>
                <a:gd name="connsiteY8" fmla="*/ 274167 h 276839"/>
                <a:gd name="connsiteX9" fmla="*/ 198560 w 802589"/>
                <a:gd name="connsiteY9" fmla="*/ 233973 h 276839"/>
                <a:gd name="connsiteX10" fmla="*/ 27738 w 802589"/>
                <a:gd name="connsiteY10" fmla="*/ 138514 h 276839"/>
                <a:gd name="connsiteX11" fmla="*/ 173439 w 802589"/>
                <a:gd name="connsiteY11" fmla="*/ 188756 h 276839"/>
                <a:gd name="connsiteX12" fmla="*/ 2617 w 802589"/>
                <a:gd name="connsiteY12" fmla="*/ 58127 h 2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589" h="276839">
                  <a:moveTo>
                    <a:pt x="2617" y="58127"/>
                  </a:moveTo>
                  <a:cubicBezTo>
                    <a:pt x="29413" y="44729"/>
                    <a:pt x="241266" y="117580"/>
                    <a:pt x="334213" y="108369"/>
                  </a:cubicBezTo>
                  <a:cubicBezTo>
                    <a:pt x="427160" y="99158"/>
                    <a:pt x="528481" y="14584"/>
                    <a:pt x="560301" y="2861"/>
                  </a:cubicBezTo>
                  <a:cubicBezTo>
                    <a:pt x="592121" y="-8862"/>
                    <a:pt x="492474" y="17933"/>
                    <a:pt x="525131" y="38030"/>
                  </a:cubicBezTo>
                  <a:cubicBezTo>
                    <a:pt x="557788" y="58127"/>
                    <a:pt x="737821" y="106694"/>
                    <a:pt x="756243" y="123441"/>
                  </a:cubicBezTo>
                  <a:cubicBezTo>
                    <a:pt x="774665" y="140188"/>
                    <a:pt x="628127" y="125954"/>
                    <a:pt x="635663" y="138514"/>
                  </a:cubicBezTo>
                  <a:cubicBezTo>
                    <a:pt x="643199" y="151074"/>
                    <a:pt x="818208" y="194617"/>
                    <a:pt x="801461" y="198804"/>
                  </a:cubicBezTo>
                  <a:cubicBezTo>
                    <a:pt x="784714" y="202991"/>
                    <a:pt x="644875" y="151075"/>
                    <a:pt x="535180" y="163635"/>
                  </a:cubicBezTo>
                  <a:cubicBezTo>
                    <a:pt x="425486" y="176196"/>
                    <a:pt x="199397" y="262444"/>
                    <a:pt x="143294" y="274167"/>
                  </a:cubicBezTo>
                  <a:cubicBezTo>
                    <a:pt x="87191" y="285890"/>
                    <a:pt x="217819" y="256582"/>
                    <a:pt x="198560" y="233973"/>
                  </a:cubicBezTo>
                  <a:cubicBezTo>
                    <a:pt x="179301" y="211364"/>
                    <a:pt x="31925" y="146050"/>
                    <a:pt x="27738" y="138514"/>
                  </a:cubicBezTo>
                  <a:cubicBezTo>
                    <a:pt x="23551" y="130978"/>
                    <a:pt x="183487" y="201317"/>
                    <a:pt x="173439" y="188756"/>
                  </a:cubicBezTo>
                  <a:cubicBezTo>
                    <a:pt x="163391" y="176195"/>
                    <a:pt x="-24179" y="71525"/>
                    <a:pt x="2617" y="5812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56F3958E-370C-3AB0-3330-EA8F831C2984}"/>
                </a:ext>
              </a:extLst>
            </p:cNvPr>
            <p:cNvSpPr/>
            <p:nvPr/>
          </p:nvSpPr>
          <p:spPr>
            <a:xfrm>
              <a:off x="4284804" y="3275564"/>
              <a:ext cx="101977" cy="276733"/>
            </a:xfrm>
            <a:custGeom>
              <a:avLst/>
              <a:gdLst>
                <a:gd name="connsiteX0" fmla="*/ 101301 w 101977"/>
                <a:gd name="connsiteY0" fmla="*/ 199 h 276733"/>
                <a:gd name="connsiteX1" fmla="*/ 818 w 101977"/>
                <a:gd name="connsiteY1" fmla="*/ 130827 h 276733"/>
                <a:gd name="connsiteX2" fmla="*/ 51060 w 101977"/>
                <a:gd name="connsiteY2" fmla="*/ 266480 h 276733"/>
                <a:gd name="connsiteX3" fmla="*/ 818 w 101977"/>
                <a:gd name="connsiteY3" fmla="*/ 191117 h 276733"/>
                <a:gd name="connsiteX4" fmla="*/ 81205 w 101977"/>
                <a:gd name="connsiteY4" fmla="*/ 276528 h 276733"/>
                <a:gd name="connsiteX5" fmla="*/ 46036 w 101977"/>
                <a:gd name="connsiteY5" fmla="*/ 160972 h 276733"/>
                <a:gd name="connsiteX6" fmla="*/ 101301 w 101977"/>
                <a:gd name="connsiteY6" fmla="*/ 199 h 27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77" h="276733">
                  <a:moveTo>
                    <a:pt x="101301" y="199"/>
                  </a:moveTo>
                  <a:cubicBezTo>
                    <a:pt x="93765" y="-4825"/>
                    <a:pt x="9192" y="86447"/>
                    <a:pt x="818" y="130827"/>
                  </a:cubicBezTo>
                  <a:cubicBezTo>
                    <a:pt x="-7556" y="175207"/>
                    <a:pt x="51060" y="256432"/>
                    <a:pt x="51060" y="266480"/>
                  </a:cubicBezTo>
                  <a:cubicBezTo>
                    <a:pt x="51060" y="276528"/>
                    <a:pt x="-4206" y="189442"/>
                    <a:pt x="818" y="191117"/>
                  </a:cubicBezTo>
                  <a:cubicBezTo>
                    <a:pt x="5842" y="192792"/>
                    <a:pt x="73669" y="281552"/>
                    <a:pt x="81205" y="276528"/>
                  </a:cubicBezTo>
                  <a:cubicBezTo>
                    <a:pt x="88741" y="271504"/>
                    <a:pt x="41012" y="203677"/>
                    <a:pt x="46036" y="160972"/>
                  </a:cubicBezTo>
                  <a:cubicBezTo>
                    <a:pt x="51060" y="118267"/>
                    <a:pt x="108837" y="5223"/>
                    <a:pt x="101301" y="1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6988D2F3-7C1C-DBB5-B71F-5FE466D6D933}"/>
                </a:ext>
              </a:extLst>
            </p:cNvPr>
            <p:cNvSpPr/>
            <p:nvPr/>
          </p:nvSpPr>
          <p:spPr>
            <a:xfrm>
              <a:off x="4471479" y="3004449"/>
              <a:ext cx="422527" cy="222541"/>
            </a:xfrm>
            <a:custGeom>
              <a:avLst/>
              <a:gdLst>
                <a:gd name="connsiteX0" fmla="*/ 37 w 422527"/>
                <a:gd name="connsiteY0" fmla="*/ 221072 h 222541"/>
                <a:gd name="connsiteX1" fmla="*/ 160811 w 422527"/>
                <a:gd name="connsiteY1" fmla="*/ 90443 h 222541"/>
                <a:gd name="connsiteX2" fmla="*/ 226125 w 422527"/>
                <a:gd name="connsiteY2" fmla="*/ 10056 h 222541"/>
                <a:gd name="connsiteX3" fmla="*/ 195980 w 422527"/>
                <a:gd name="connsiteY3" fmla="*/ 90443 h 222541"/>
                <a:gd name="connsiteX4" fmla="*/ 281391 w 422527"/>
                <a:gd name="connsiteY4" fmla="*/ 8 h 222541"/>
                <a:gd name="connsiteX5" fmla="*/ 256270 w 422527"/>
                <a:gd name="connsiteY5" fmla="*/ 85419 h 222541"/>
                <a:gd name="connsiteX6" fmla="*/ 422068 w 422527"/>
                <a:gd name="connsiteY6" fmla="*/ 135661 h 222541"/>
                <a:gd name="connsiteX7" fmla="*/ 301488 w 422527"/>
                <a:gd name="connsiteY7" fmla="*/ 130637 h 222541"/>
                <a:gd name="connsiteX8" fmla="*/ 175884 w 422527"/>
                <a:gd name="connsiteY8" fmla="*/ 160782 h 222541"/>
                <a:gd name="connsiteX9" fmla="*/ 37 w 422527"/>
                <a:gd name="connsiteY9" fmla="*/ 221072 h 2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27" h="222541">
                  <a:moveTo>
                    <a:pt x="37" y="221072"/>
                  </a:moveTo>
                  <a:cubicBezTo>
                    <a:pt x="-2475" y="209349"/>
                    <a:pt x="123130" y="125612"/>
                    <a:pt x="160811" y="90443"/>
                  </a:cubicBezTo>
                  <a:cubicBezTo>
                    <a:pt x="198492" y="55274"/>
                    <a:pt x="220264" y="10056"/>
                    <a:pt x="226125" y="10056"/>
                  </a:cubicBezTo>
                  <a:cubicBezTo>
                    <a:pt x="231986" y="10056"/>
                    <a:pt x="186769" y="92118"/>
                    <a:pt x="195980" y="90443"/>
                  </a:cubicBezTo>
                  <a:cubicBezTo>
                    <a:pt x="205191" y="88768"/>
                    <a:pt x="271343" y="845"/>
                    <a:pt x="281391" y="8"/>
                  </a:cubicBezTo>
                  <a:cubicBezTo>
                    <a:pt x="291439" y="-829"/>
                    <a:pt x="232824" y="62810"/>
                    <a:pt x="256270" y="85419"/>
                  </a:cubicBezTo>
                  <a:cubicBezTo>
                    <a:pt x="279716" y="108028"/>
                    <a:pt x="414532" y="128125"/>
                    <a:pt x="422068" y="135661"/>
                  </a:cubicBezTo>
                  <a:cubicBezTo>
                    <a:pt x="429604" y="143197"/>
                    <a:pt x="342519" y="126450"/>
                    <a:pt x="301488" y="130637"/>
                  </a:cubicBezTo>
                  <a:cubicBezTo>
                    <a:pt x="260457" y="134824"/>
                    <a:pt x="221939" y="150734"/>
                    <a:pt x="175884" y="160782"/>
                  </a:cubicBezTo>
                  <a:cubicBezTo>
                    <a:pt x="129829" y="170830"/>
                    <a:pt x="2549" y="232795"/>
                    <a:pt x="37" y="22107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A126525D-9855-25A0-4D5D-96BC481AD74E}"/>
                </a:ext>
              </a:extLst>
            </p:cNvPr>
            <p:cNvSpPr/>
            <p:nvPr/>
          </p:nvSpPr>
          <p:spPr>
            <a:xfrm>
              <a:off x="4964269" y="3211764"/>
              <a:ext cx="339719" cy="295163"/>
            </a:xfrm>
            <a:custGeom>
              <a:avLst/>
              <a:gdLst>
                <a:gd name="connsiteX0" fmla="*/ 74979 w 339719"/>
                <a:gd name="connsiteY0" fmla="*/ 3709 h 295163"/>
                <a:gd name="connsiteX1" fmla="*/ 331212 w 339719"/>
                <a:gd name="connsiteY1" fmla="*/ 48926 h 295163"/>
                <a:gd name="connsiteX2" fmla="*/ 280971 w 339719"/>
                <a:gd name="connsiteY2" fmla="*/ 109216 h 295163"/>
                <a:gd name="connsiteX3" fmla="*/ 306091 w 339719"/>
                <a:gd name="connsiteY3" fmla="*/ 169506 h 295163"/>
                <a:gd name="connsiteX4" fmla="*/ 4641 w 339719"/>
                <a:gd name="connsiteY4" fmla="*/ 295111 h 295163"/>
                <a:gd name="connsiteX5" fmla="*/ 125221 w 339719"/>
                <a:gd name="connsiteY5" fmla="*/ 184579 h 295163"/>
                <a:gd name="connsiteX6" fmla="*/ 155366 w 339719"/>
                <a:gd name="connsiteY6" fmla="*/ 149410 h 295163"/>
                <a:gd name="connsiteX7" fmla="*/ 74979 w 339719"/>
                <a:gd name="connsiteY7" fmla="*/ 3709 h 2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719" h="295163">
                  <a:moveTo>
                    <a:pt x="74979" y="3709"/>
                  </a:moveTo>
                  <a:cubicBezTo>
                    <a:pt x="104287" y="-13038"/>
                    <a:pt x="296880" y="31342"/>
                    <a:pt x="331212" y="48926"/>
                  </a:cubicBezTo>
                  <a:cubicBezTo>
                    <a:pt x="365544" y="66510"/>
                    <a:pt x="285158" y="89119"/>
                    <a:pt x="280971" y="109216"/>
                  </a:cubicBezTo>
                  <a:cubicBezTo>
                    <a:pt x="276784" y="129313"/>
                    <a:pt x="352146" y="138523"/>
                    <a:pt x="306091" y="169506"/>
                  </a:cubicBezTo>
                  <a:cubicBezTo>
                    <a:pt x="260036" y="200489"/>
                    <a:pt x="34786" y="292599"/>
                    <a:pt x="4641" y="295111"/>
                  </a:cubicBezTo>
                  <a:cubicBezTo>
                    <a:pt x="-25504" y="297623"/>
                    <a:pt x="100100" y="208862"/>
                    <a:pt x="125221" y="184579"/>
                  </a:cubicBezTo>
                  <a:cubicBezTo>
                    <a:pt x="150342" y="160296"/>
                    <a:pt x="156203" y="177043"/>
                    <a:pt x="155366" y="149410"/>
                  </a:cubicBezTo>
                  <a:cubicBezTo>
                    <a:pt x="154529" y="121777"/>
                    <a:pt x="45671" y="20456"/>
                    <a:pt x="74979" y="370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03001140-BE32-8358-69A6-4897EDFFE887}"/>
                </a:ext>
              </a:extLst>
            </p:cNvPr>
            <p:cNvSpPr/>
            <p:nvPr/>
          </p:nvSpPr>
          <p:spPr>
            <a:xfrm>
              <a:off x="4430911" y="2793720"/>
              <a:ext cx="120190" cy="191159"/>
            </a:xfrm>
            <a:custGeom>
              <a:avLst/>
              <a:gdLst>
                <a:gd name="connsiteX0" fmla="*/ 10914 w 120190"/>
                <a:gd name="connsiteY0" fmla="*/ 280 h 191159"/>
                <a:gd name="connsiteX1" fmla="*/ 1389 w 120190"/>
                <a:gd name="connsiteY1" fmla="*/ 76480 h 191159"/>
                <a:gd name="connsiteX2" fmla="*/ 45839 w 120190"/>
                <a:gd name="connsiteY2" fmla="*/ 136805 h 191159"/>
                <a:gd name="connsiteX3" fmla="*/ 14089 w 120190"/>
                <a:gd name="connsiteY3" fmla="*/ 136805 h 191159"/>
                <a:gd name="connsiteX4" fmla="*/ 118864 w 120190"/>
                <a:gd name="connsiteY4" fmla="*/ 190780 h 191159"/>
                <a:gd name="connsiteX5" fmla="*/ 71239 w 120190"/>
                <a:gd name="connsiteY5" fmla="*/ 159030 h 191159"/>
                <a:gd name="connsiteX6" fmla="*/ 42664 w 120190"/>
                <a:gd name="connsiteY6" fmla="*/ 124105 h 191159"/>
                <a:gd name="connsiteX7" fmla="*/ 26789 w 120190"/>
                <a:gd name="connsiteY7" fmla="*/ 105055 h 191159"/>
                <a:gd name="connsiteX8" fmla="*/ 14089 w 120190"/>
                <a:gd name="connsiteY8" fmla="*/ 79655 h 191159"/>
                <a:gd name="connsiteX9" fmla="*/ 7739 w 120190"/>
                <a:gd name="connsiteY9" fmla="*/ 51080 h 191159"/>
                <a:gd name="connsiteX10" fmla="*/ 10914 w 120190"/>
                <a:gd name="connsiteY10" fmla="*/ 280 h 19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90" h="191159">
                  <a:moveTo>
                    <a:pt x="10914" y="280"/>
                  </a:moveTo>
                  <a:cubicBezTo>
                    <a:pt x="9856" y="4513"/>
                    <a:pt x="-4432" y="53726"/>
                    <a:pt x="1389" y="76480"/>
                  </a:cubicBezTo>
                  <a:cubicBezTo>
                    <a:pt x="7210" y="99234"/>
                    <a:pt x="43722" y="126751"/>
                    <a:pt x="45839" y="136805"/>
                  </a:cubicBezTo>
                  <a:cubicBezTo>
                    <a:pt x="47956" y="146859"/>
                    <a:pt x="1918" y="127809"/>
                    <a:pt x="14089" y="136805"/>
                  </a:cubicBezTo>
                  <a:cubicBezTo>
                    <a:pt x="26260" y="145801"/>
                    <a:pt x="109339" y="187076"/>
                    <a:pt x="118864" y="190780"/>
                  </a:cubicBezTo>
                  <a:cubicBezTo>
                    <a:pt x="128389" y="194484"/>
                    <a:pt x="83939" y="170142"/>
                    <a:pt x="71239" y="159030"/>
                  </a:cubicBezTo>
                  <a:cubicBezTo>
                    <a:pt x="58539" y="147918"/>
                    <a:pt x="50072" y="133101"/>
                    <a:pt x="42664" y="124105"/>
                  </a:cubicBezTo>
                  <a:cubicBezTo>
                    <a:pt x="35256" y="115109"/>
                    <a:pt x="31552" y="112463"/>
                    <a:pt x="26789" y="105055"/>
                  </a:cubicBezTo>
                  <a:cubicBezTo>
                    <a:pt x="22027" y="97647"/>
                    <a:pt x="17264" y="88651"/>
                    <a:pt x="14089" y="79655"/>
                  </a:cubicBezTo>
                  <a:cubicBezTo>
                    <a:pt x="10914" y="70659"/>
                    <a:pt x="7739" y="61134"/>
                    <a:pt x="7739" y="51080"/>
                  </a:cubicBezTo>
                  <a:cubicBezTo>
                    <a:pt x="7739" y="41026"/>
                    <a:pt x="11972" y="-3953"/>
                    <a:pt x="10914" y="28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5266F682-3B31-CB00-2BCB-01B7630DAFC2}"/>
                </a:ext>
              </a:extLst>
            </p:cNvPr>
            <p:cNvSpPr/>
            <p:nvPr/>
          </p:nvSpPr>
          <p:spPr>
            <a:xfrm>
              <a:off x="4392801" y="2698080"/>
              <a:ext cx="276127" cy="289699"/>
            </a:xfrm>
            <a:custGeom>
              <a:avLst/>
              <a:gdLst>
                <a:gd name="connsiteX0" fmla="*/ 169674 w 276127"/>
                <a:gd name="connsiteY0" fmla="*/ 670 h 289699"/>
                <a:gd name="connsiteX1" fmla="*/ 49024 w 276127"/>
                <a:gd name="connsiteY1" fmla="*/ 127670 h 289699"/>
                <a:gd name="connsiteX2" fmla="*/ 52199 w 276127"/>
                <a:gd name="connsiteY2" fmla="*/ 187995 h 289699"/>
                <a:gd name="connsiteX3" fmla="*/ 29974 w 276127"/>
                <a:gd name="connsiteY3" fmla="*/ 134020 h 289699"/>
                <a:gd name="connsiteX4" fmla="*/ 1399 w 276127"/>
                <a:gd name="connsiteY4" fmla="*/ 200695 h 289699"/>
                <a:gd name="connsiteX5" fmla="*/ 77599 w 276127"/>
                <a:gd name="connsiteY5" fmla="*/ 276895 h 289699"/>
                <a:gd name="connsiteX6" fmla="*/ 52199 w 276127"/>
                <a:gd name="connsiteY6" fmla="*/ 289595 h 289699"/>
                <a:gd name="connsiteX7" fmla="*/ 274449 w 276127"/>
                <a:gd name="connsiteY7" fmla="*/ 276895 h 289699"/>
                <a:gd name="connsiteX8" fmla="*/ 150624 w 276127"/>
                <a:gd name="connsiteY8" fmla="*/ 270545 h 289699"/>
                <a:gd name="connsiteX9" fmla="*/ 83949 w 276127"/>
                <a:gd name="connsiteY9" fmla="*/ 248320 h 289699"/>
                <a:gd name="connsiteX10" fmla="*/ 131574 w 276127"/>
                <a:gd name="connsiteY10" fmla="*/ 156245 h 289699"/>
                <a:gd name="connsiteX11" fmla="*/ 96649 w 276127"/>
                <a:gd name="connsiteY11" fmla="*/ 187995 h 289699"/>
                <a:gd name="connsiteX12" fmla="*/ 169674 w 276127"/>
                <a:gd name="connsiteY12" fmla="*/ 670 h 2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127" h="289699">
                  <a:moveTo>
                    <a:pt x="169674" y="670"/>
                  </a:moveTo>
                  <a:cubicBezTo>
                    <a:pt x="161737" y="-9384"/>
                    <a:pt x="68603" y="96449"/>
                    <a:pt x="49024" y="127670"/>
                  </a:cubicBezTo>
                  <a:cubicBezTo>
                    <a:pt x="29445" y="158891"/>
                    <a:pt x="55374" y="186937"/>
                    <a:pt x="52199" y="187995"/>
                  </a:cubicBezTo>
                  <a:cubicBezTo>
                    <a:pt x="49024" y="189053"/>
                    <a:pt x="38441" y="131903"/>
                    <a:pt x="29974" y="134020"/>
                  </a:cubicBezTo>
                  <a:cubicBezTo>
                    <a:pt x="21507" y="136137"/>
                    <a:pt x="-6539" y="176883"/>
                    <a:pt x="1399" y="200695"/>
                  </a:cubicBezTo>
                  <a:cubicBezTo>
                    <a:pt x="9336" y="224508"/>
                    <a:pt x="69132" y="262078"/>
                    <a:pt x="77599" y="276895"/>
                  </a:cubicBezTo>
                  <a:cubicBezTo>
                    <a:pt x="86066" y="291712"/>
                    <a:pt x="19391" y="289595"/>
                    <a:pt x="52199" y="289595"/>
                  </a:cubicBezTo>
                  <a:cubicBezTo>
                    <a:pt x="85007" y="289595"/>
                    <a:pt x="258045" y="280070"/>
                    <a:pt x="274449" y="276895"/>
                  </a:cubicBezTo>
                  <a:cubicBezTo>
                    <a:pt x="290853" y="273720"/>
                    <a:pt x="182374" y="275307"/>
                    <a:pt x="150624" y="270545"/>
                  </a:cubicBezTo>
                  <a:cubicBezTo>
                    <a:pt x="118874" y="265783"/>
                    <a:pt x="87124" y="267370"/>
                    <a:pt x="83949" y="248320"/>
                  </a:cubicBezTo>
                  <a:cubicBezTo>
                    <a:pt x="80774" y="229270"/>
                    <a:pt x="129457" y="166299"/>
                    <a:pt x="131574" y="156245"/>
                  </a:cubicBezTo>
                  <a:cubicBezTo>
                    <a:pt x="133691" y="146191"/>
                    <a:pt x="90828" y="209162"/>
                    <a:pt x="96649" y="187995"/>
                  </a:cubicBezTo>
                  <a:cubicBezTo>
                    <a:pt x="102470" y="166828"/>
                    <a:pt x="177611" y="10724"/>
                    <a:pt x="169674" y="6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8F1DAF6F-244D-2C90-8E2E-9293028292C3}"/>
                </a:ext>
              </a:extLst>
            </p:cNvPr>
            <p:cNvSpPr/>
            <p:nvPr/>
          </p:nvSpPr>
          <p:spPr>
            <a:xfrm>
              <a:off x="4587879" y="2720187"/>
              <a:ext cx="371026" cy="240614"/>
            </a:xfrm>
            <a:custGeom>
              <a:avLst/>
              <a:gdLst>
                <a:gd name="connsiteX0" fmla="*/ 117471 w 371026"/>
                <a:gd name="connsiteY0" fmla="*/ 238913 h 240614"/>
                <a:gd name="connsiteX1" fmla="*/ 3171 w 371026"/>
                <a:gd name="connsiteY1" fmla="*/ 57938 h 240614"/>
                <a:gd name="connsiteX2" fmla="*/ 41271 w 371026"/>
                <a:gd name="connsiteY2" fmla="*/ 105563 h 240614"/>
                <a:gd name="connsiteX3" fmla="*/ 139696 w 371026"/>
                <a:gd name="connsiteY3" fmla="*/ 16663 h 240614"/>
                <a:gd name="connsiteX4" fmla="*/ 228596 w 371026"/>
                <a:gd name="connsiteY4" fmla="*/ 29363 h 240614"/>
                <a:gd name="connsiteX5" fmla="*/ 228596 w 371026"/>
                <a:gd name="connsiteY5" fmla="*/ 3963 h 240614"/>
                <a:gd name="connsiteX6" fmla="*/ 358771 w 371026"/>
                <a:gd name="connsiteY6" fmla="*/ 127788 h 240614"/>
                <a:gd name="connsiteX7" fmla="*/ 361946 w 371026"/>
                <a:gd name="connsiteY7" fmla="*/ 181763 h 240614"/>
                <a:gd name="connsiteX8" fmla="*/ 327021 w 371026"/>
                <a:gd name="connsiteY8" fmla="*/ 115088 h 240614"/>
                <a:gd name="connsiteX9" fmla="*/ 244471 w 371026"/>
                <a:gd name="connsiteY9" fmla="*/ 61113 h 240614"/>
                <a:gd name="connsiteX10" fmla="*/ 155571 w 371026"/>
                <a:gd name="connsiteY10" fmla="*/ 111913 h 240614"/>
                <a:gd name="connsiteX11" fmla="*/ 133346 w 371026"/>
                <a:gd name="connsiteY11" fmla="*/ 146838 h 240614"/>
                <a:gd name="connsiteX12" fmla="*/ 117471 w 371026"/>
                <a:gd name="connsiteY12" fmla="*/ 238913 h 24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026" h="240614">
                  <a:moveTo>
                    <a:pt x="117471" y="238913"/>
                  </a:moveTo>
                  <a:cubicBezTo>
                    <a:pt x="95775" y="224096"/>
                    <a:pt x="15871" y="80163"/>
                    <a:pt x="3171" y="57938"/>
                  </a:cubicBezTo>
                  <a:cubicBezTo>
                    <a:pt x="-9529" y="35713"/>
                    <a:pt x="18517" y="112442"/>
                    <a:pt x="41271" y="105563"/>
                  </a:cubicBezTo>
                  <a:cubicBezTo>
                    <a:pt x="64025" y="98684"/>
                    <a:pt x="108475" y="29363"/>
                    <a:pt x="139696" y="16663"/>
                  </a:cubicBezTo>
                  <a:cubicBezTo>
                    <a:pt x="170917" y="3963"/>
                    <a:pt x="213779" y="31480"/>
                    <a:pt x="228596" y="29363"/>
                  </a:cubicBezTo>
                  <a:cubicBezTo>
                    <a:pt x="243413" y="27246"/>
                    <a:pt x="206900" y="-12441"/>
                    <a:pt x="228596" y="3963"/>
                  </a:cubicBezTo>
                  <a:cubicBezTo>
                    <a:pt x="250292" y="20367"/>
                    <a:pt x="336546" y="98155"/>
                    <a:pt x="358771" y="127788"/>
                  </a:cubicBezTo>
                  <a:cubicBezTo>
                    <a:pt x="380996" y="157421"/>
                    <a:pt x="367238" y="183880"/>
                    <a:pt x="361946" y="181763"/>
                  </a:cubicBezTo>
                  <a:cubicBezTo>
                    <a:pt x="356654" y="179646"/>
                    <a:pt x="346600" y="135196"/>
                    <a:pt x="327021" y="115088"/>
                  </a:cubicBezTo>
                  <a:cubicBezTo>
                    <a:pt x="307442" y="94980"/>
                    <a:pt x="273046" y="61642"/>
                    <a:pt x="244471" y="61113"/>
                  </a:cubicBezTo>
                  <a:cubicBezTo>
                    <a:pt x="215896" y="60584"/>
                    <a:pt x="174092" y="97626"/>
                    <a:pt x="155571" y="111913"/>
                  </a:cubicBezTo>
                  <a:cubicBezTo>
                    <a:pt x="137050" y="126200"/>
                    <a:pt x="140225" y="126201"/>
                    <a:pt x="133346" y="146838"/>
                  </a:cubicBezTo>
                  <a:cubicBezTo>
                    <a:pt x="126467" y="167475"/>
                    <a:pt x="139167" y="253730"/>
                    <a:pt x="117471" y="2389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398920A6-B772-D97E-482E-D12DD9997462}"/>
                </a:ext>
              </a:extLst>
            </p:cNvPr>
            <p:cNvSpPr/>
            <p:nvPr/>
          </p:nvSpPr>
          <p:spPr>
            <a:xfrm>
              <a:off x="4453801" y="2876359"/>
              <a:ext cx="610705" cy="140363"/>
            </a:xfrm>
            <a:custGeom>
              <a:avLst/>
              <a:gdLst>
                <a:gd name="connsiteX0" fmla="*/ 724 w 610705"/>
                <a:gd name="connsiteY0" fmla="*/ 139891 h 140363"/>
                <a:gd name="connsiteX1" fmla="*/ 226149 w 610705"/>
                <a:gd name="connsiteY1" fmla="*/ 73216 h 140363"/>
                <a:gd name="connsiteX2" fmla="*/ 400774 w 610705"/>
                <a:gd name="connsiteY2" fmla="*/ 120841 h 140363"/>
                <a:gd name="connsiteX3" fmla="*/ 378549 w 610705"/>
                <a:gd name="connsiteY3" fmla="*/ 104966 h 140363"/>
                <a:gd name="connsiteX4" fmla="*/ 530949 w 610705"/>
                <a:gd name="connsiteY4" fmla="*/ 136716 h 140363"/>
                <a:gd name="connsiteX5" fmla="*/ 486499 w 610705"/>
                <a:gd name="connsiteY5" fmla="*/ 114491 h 140363"/>
                <a:gd name="connsiteX6" fmla="*/ 610324 w 610705"/>
                <a:gd name="connsiteY6" fmla="*/ 191 h 140363"/>
                <a:gd name="connsiteX7" fmla="*/ 438874 w 610705"/>
                <a:gd name="connsiteY7" fmla="*/ 85916 h 140363"/>
                <a:gd name="connsiteX8" fmla="*/ 267424 w 610705"/>
                <a:gd name="connsiteY8" fmla="*/ 28766 h 140363"/>
                <a:gd name="connsiteX9" fmla="*/ 111849 w 610705"/>
                <a:gd name="connsiteY9" fmla="*/ 79566 h 140363"/>
                <a:gd name="connsiteX10" fmla="*/ 153124 w 610705"/>
                <a:gd name="connsiteY10" fmla="*/ 31941 h 140363"/>
                <a:gd name="connsiteX11" fmla="*/ 724 w 610705"/>
                <a:gd name="connsiteY11" fmla="*/ 139891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705" h="140363">
                  <a:moveTo>
                    <a:pt x="724" y="139891"/>
                  </a:moveTo>
                  <a:cubicBezTo>
                    <a:pt x="12895" y="146770"/>
                    <a:pt x="159474" y="76391"/>
                    <a:pt x="226149" y="73216"/>
                  </a:cubicBezTo>
                  <a:cubicBezTo>
                    <a:pt x="292824" y="70041"/>
                    <a:pt x="375374" y="115549"/>
                    <a:pt x="400774" y="120841"/>
                  </a:cubicBezTo>
                  <a:cubicBezTo>
                    <a:pt x="426174" y="126133"/>
                    <a:pt x="356853" y="102320"/>
                    <a:pt x="378549" y="104966"/>
                  </a:cubicBezTo>
                  <a:cubicBezTo>
                    <a:pt x="400245" y="107612"/>
                    <a:pt x="512957" y="135128"/>
                    <a:pt x="530949" y="136716"/>
                  </a:cubicBezTo>
                  <a:cubicBezTo>
                    <a:pt x="548941" y="138303"/>
                    <a:pt x="473270" y="137245"/>
                    <a:pt x="486499" y="114491"/>
                  </a:cubicBezTo>
                  <a:cubicBezTo>
                    <a:pt x="499728" y="91737"/>
                    <a:pt x="618262" y="4953"/>
                    <a:pt x="610324" y="191"/>
                  </a:cubicBezTo>
                  <a:cubicBezTo>
                    <a:pt x="602387" y="-4572"/>
                    <a:pt x="496024" y="81153"/>
                    <a:pt x="438874" y="85916"/>
                  </a:cubicBezTo>
                  <a:cubicBezTo>
                    <a:pt x="381724" y="90678"/>
                    <a:pt x="321928" y="29824"/>
                    <a:pt x="267424" y="28766"/>
                  </a:cubicBezTo>
                  <a:cubicBezTo>
                    <a:pt x="212920" y="27708"/>
                    <a:pt x="130899" y="79037"/>
                    <a:pt x="111849" y="79566"/>
                  </a:cubicBezTo>
                  <a:cubicBezTo>
                    <a:pt x="92799" y="80095"/>
                    <a:pt x="172703" y="20829"/>
                    <a:pt x="153124" y="31941"/>
                  </a:cubicBezTo>
                  <a:cubicBezTo>
                    <a:pt x="133545" y="43053"/>
                    <a:pt x="-11447" y="133012"/>
                    <a:pt x="724" y="13989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874A27EF-4C3F-E1D4-344B-1855D4D2CBE7}"/>
                </a:ext>
              </a:extLst>
            </p:cNvPr>
            <p:cNvSpPr/>
            <p:nvPr/>
          </p:nvSpPr>
          <p:spPr>
            <a:xfrm>
              <a:off x="3951490" y="2495460"/>
              <a:ext cx="338629" cy="1187900"/>
            </a:xfrm>
            <a:custGeom>
              <a:avLst/>
              <a:gdLst>
                <a:gd name="connsiteX0" fmla="*/ 20435 w 338629"/>
                <a:gd name="connsiteY0" fmla="*/ 90 h 1187900"/>
                <a:gd name="connsiteX1" fmla="*/ 220460 w 338629"/>
                <a:gd name="connsiteY1" fmla="*/ 495390 h 1187900"/>
                <a:gd name="connsiteX2" fmla="*/ 268085 w 338629"/>
                <a:gd name="connsiteY2" fmla="*/ 666840 h 1187900"/>
                <a:gd name="connsiteX3" fmla="*/ 325235 w 338629"/>
                <a:gd name="connsiteY3" fmla="*/ 504915 h 1187900"/>
                <a:gd name="connsiteX4" fmla="*/ 315710 w 338629"/>
                <a:gd name="connsiteY4" fmla="*/ 1181190 h 1187900"/>
                <a:gd name="connsiteX5" fmla="*/ 87110 w 338629"/>
                <a:gd name="connsiteY5" fmla="*/ 828765 h 1187900"/>
                <a:gd name="connsiteX6" fmla="*/ 10910 w 338629"/>
                <a:gd name="connsiteY6" fmla="*/ 457290 h 1187900"/>
                <a:gd name="connsiteX7" fmla="*/ 20435 w 338629"/>
                <a:gd name="connsiteY7" fmla="*/ 90 h 118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629" h="1187900">
                  <a:moveTo>
                    <a:pt x="20435" y="90"/>
                  </a:moveTo>
                  <a:cubicBezTo>
                    <a:pt x="55360" y="6440"/>
                    <a:pt x="179185" y="384265"/>
                    <a:pt x="220460" y="495390"/>
                  </a:cubicBezTo>
                  <a:cubicBezTo>
                    <a:pt x="261735" y="606515"/>
                    <a:pt x="250623" y="665253"/>
                    <a:pt x="268085" y="666840"/>
                  </a:cubicBezTo>
                  <a:cubicBezTo>
                    <a:pt x="285547" y="668427"/>
                    <a:pt x="317298" y="419190"/>
                    <a:pt x="325235" y="504915"/>
                  </a:cubicBezTo>
                  <a:cubicBezTo>
                    <a:pt x="333172" y="590640"/>
                    <a:pt x="355398" y="1127215"/>
                    <a:pt x="315710" y="1181190"/>
                  </a:cubicBezTo>
                  <a:cubicBezTo>
                    <a:pt x="276023" y="1235165"/>
                    <a:pt x="137910" y="949415"/>
                    <a:pt x="87110" y="828765"/>
                  </a:cubicBezTo>
                  <a:cubicBezTo>
                    <a:pt x="36310" y="708115"/>
                    <a:pt x="17260" y="590640"/>
                    <a:pt x="10910" y="457290"/>
                  </a:cubicBezTo>
                  <a:cubicBezTo>
                    <a:pt x="4560" y="323940"/>
                    <a:pt x="-14490" y="-6260"/>
                    <a:pt x="20435" y="9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40818C52-1152-69E6-9DAB-1D00C3E3A70F}"/>
                </a:ext>
              </a:extLst>
            </p:cNvPr>
            <p:cNvSpPr/>
            <p:nvPr/>
          </p:nvSpPr>
          <p:spPr>
            <a:xfrm>
              <a:off x="4693269" y="1626326"/>
              <a:ext cx="255074" cy="945469"/>
            </a:xfrm>
            <a:custGeom>
              <a:avLst/>
              <a:gdLst>
                <a:gd name="connsiteX0" fmla="*/ 50181 w 255074"/>
                <a:gd name="connsiteY0" fmla="*/ 31024 h 945469"/>
                <a:gd name="connsiteX1" fmla="*/ 2556 w 255074"/>
                <a:gd name="connsiteY1" fmla="*/ 754924 h 945469"/>
                <a:gd name="connsiteX2" fmla="*/ 12081 w 255074"/>
                <a:gd name="connsiteY2" fmla="*/ 678724 h 945469"/>
                <a:gd name="connsiteX3" fmla="*/ 59706 w 255074"/>
                <a:gd name="connsiteY3" fmla="*/ 945424 h 945469"/>
                <a:gd name="connsiteX4" fmla="*/ 78756 w 255074"/>
                <a:gd name="connsiteY4" fmla="*/ 697774 h 945469"/>
                <a:gd name="connsiteX5" fmla="*/ 88281 w 255074"/>
                <a:gd name="connsiteY5" fmla="*/ 421549 h 945469"/>
                <a:gd name="connsiteX6" fmla="*/ 250206 w 255074"/>
                <a:gd name="connsiteY6" fmla="*/ 69124 h 945469"/>
                <a:gd name="connsiteX7" fmla="*/ 202581 w 255074"/>
                <a:gd name="connsiteY7" fmla="*/ 126274 h 945469"/>
                <a:gd name="connsiteX8" fmla="*/ 50181 w 255074"/>
                <a:gd name="connsiteY8" fmla="*/ 31024 h 9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4" h="945469">
                  <a:moveTo>
                    <a:pt x="50181" y="31024"/>
                  </a:moveTo>
                  <a:cubicBezTo>
                    <a:pt x="16844" y="135799"/>
                    <a:pt x="8906" y="646974"/>
                    <a:pt x="2556" y="754924"/>
                  </a:cubicBezTo>
                  <a:cubicBezTo>
                    <a:pt x="-3794" y="862874"/>
                    <a:pt x="2556" y="646974"/>
                    <a:pt x="12081" y="678724"/>
                  </a:cubicBezTo>
                  <a:cubicBezTo>
                    <a:pt x="21606" y="710474"/>
                    <a:pt x="48593" y="942249"/>
                    <a:pt x="59706" y="945424"/>
                  </a:cubicBezTo>
                  <a:cubicBezTo>
                    <a:pt x="70819" y="948599"/>
                    <a:pt x="73994" y="785086"/>
                    <a:pt x="78756" y="697774"/>
                  </a:cubicBezTo>
                  <a:cubicBezTo>
                    <a:pt x="83518" y="610462"/>
                    <a:pt x="59706" y="526324"/>
                    <a:pt x="88281" y="421549"/>
                  </a:cubicBezTo>
                  <a:cubicBezTo>
                    <a:pt x="116856" y="316774"/>
                    <a:pt x="250206" y="69124"/>
                    <a:pt x="250206" y="69124"/>
                  </a:cubicBezTo>
                  <a:cubicBezTo>
                    <a:pt x="269256" y="19911"/>
                    <a:pt x="227981" y="132624"/>
                    <a:pt x="202581" y="126274"/>
                  </a:cubicBezTo>
                  <a:cubicBezTo>
                    <a:pt x="177181" y="119924"/>
                    <a:pt x="83518" y="-73751"/>
                    <a:pt x="50181" y="3102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D8A8229D-9B0C-3CBE-9C40-72AD9950CE99}"/>
                </a:ext>
              </a:extLst>
            </p:cNvPr>
            <p:cNvSpPr/>
            <p:nvPr/>
          </p:nvSpPr>
          <p:spPr>
            <a:xfrm>
              <a:off x="3958299" y="709686"/>
              <a:ext cx="700167" cy="1081370"/>
            </a:xfrm>
            <a:custGeom>
              <a:avLst/>
              <a:gdLst>
                <a:gd name="connsiteX0" fmla="*/ 699426 w 700167"/>
                <a:gd name="connsiteY0" fmla="*/ 61839 h 1081370"/>
                <a:gd name="connsiteX1" fmla="*/ 318426 w 700167"/>
                <a:gd name="connsiteY1" fmla="*/ 709539 h 1081370"/>
                <a:gd name="connsiteX2" fmla="*/ 423201 w 700167"/>
                <a:gd name="connsiteY2" fmla="*/ 528564 h 1081370"/>
                <a:gd name="connsiteX3" fmla="*/ 156501 w 700167"/>
                <a:gd name="connsiteY3" fmla="*/ 1061964 h 1081370"/>
                <a:gd name="connsiteX4" fmla="*/ 175551 w 700167"/>
                <a:gd name="connsiteY4" fmla="*/ 852414 h 1081370"/>
                <a:gd name="connsiteX5" fmla="*/ 51726 w 700167"/>
                <a:gd name="connsiteY5" fmla="*/ 1061964 h 1081370"/>
                <a:gd name="connsiteX6" fmla="*/ 194601 w 700167"/>
                <a:gd name="connsiteY6" fmla="*/ 261864 h 1081370"/>
                <a:gd name="connsiteX7" fmla="*/ 4101 w 700167"/>
                <a:gd name="connsiteY7" fmla="*/ 528564 h 1081370"/>
                <a:gd name="connsiteX8" fmla="*/ 413676 w 700167"/>
                <a:gd name="connsiteY8" fmla="*/ 4689 h 1081370"/>
                <a:gd name="connsiteX9" fmla="*/ 204126 w 700167"/>
                <a:gd name="connsiteY9" fmla="*/ 261864 h 1081370"/>
                <a:gd name="connsiteX10" fmla="*/ 699426 w 700167"/>
                <a:gd name="connsiteY10" fmla="*/ 61839 h 108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167" h="1081370">
                  <a:moveTo>
                    <a:pt x="699426" y="61839"/>
                  </a:moveTo>
                  <a:cubicBezTo>
                    <a:pt x="718476" y="136451"/>
                    <a:pt x="364463" y="631752"/>
                    <a:pt x="318426" y="709539"/>
                  </a:cubicBezTo>
                  <a:cubicBezTo>
                    <a:pt x="272388" y="787327"/>
                    <a:pt x="450188" y="469827"/>
                    <a:pt x="423201" y="528564"/>
                  </a:cubicBezTo>
                  <a:cubicBezTo>
                    <a:pt x="396214" y="587301"/>
                    <a:pt x="197776" y="1007989"/>
                    <a:pt x="156501" y="1061964"/>
                  </a:cubicBezTo>
                  <a:cubicBezTo>
                    <a:pt x="115226" y="1115939"/>
                    <a:pt x="193013" y="852414"/>
                    <a:pt x="175551" y="852414"/>
                  </a:cubicBezTo>
                  <a:cubicBezTo>
                    <a:pt x="158089" y="852414"/>
                    <a:pt x="48551" y="1160389"/>
                    <a:pt x="51726" y="1061964"/>
                  </a:cubicBezTo>
                  <a:cubicBezTo>
                    <a:pt x="54901" y="963539"/>
                    <a:pt x="202538" y="350764"/>
                    <a:pt x="194601" y="261864"/>
                  </a:cubicBezTo>
                  <a:cubicBezTo>
                    <a:pt x="186664" y="172964"/>
                    <a:pt x="-32412" y="571427"/>
                    <a:pt x="4101" y="528564"/>
                  </a:cubicBezTo>
                  <a:cubicBezTo>
                    <a:pt x="40613" y="485702"/>
                    <a:pt x="380339" y="49139"/>
                    <a:pt x="413676" y="4689"/>
                  </a:cubicBezTo>
                  <a:cubicBezTo>
                    <a:pt x="447013" y="-39761"/>
                    <a:pt x="161264" y="245989"/>
                    <a:pt x="204126" y="261864"/>
                  </a:cubicBezTo>
                  <a:cubicBezTo>
                    <a:pt x="246988" y="277739"/>
                    <a:pt x="680376" y="-12773"/>
                    <a:pt x="699426" y="618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96A2EC8E-652C-1455-7C26-CAA8303217C1}"/>
                </a:ext>
              </a:extLst>
            </p:cNvPr>
            <p:cNvSpPr/>
            <p:nvPr/>
          </p:nvSpPr>
          <p:spPr>
            <a:xfrm>
              <a:off x="4109451" y="1025772"/>
              <a:ext cx="368767" cy="973611"/>
            </a:xfrm>
            <a:custGeom>
              <a:avLst/>
              <a:gdLst>
                <a:gd name="connsiteX0" fmla="*/ 367299 w 368767"/>
                <a:gd name="connsiteY0" fmla="*/ 2928 h 973611"/>
                <a:gd name="connsiteX1" fmla="*/ 157749 w 368767"/>
                <a:gd name="connsiteY1" fmla="*/ 545853 h 973611"/>
                <a:gd name="connsiteX2" fmla="*/ 205374 w 368767"/>
                <a:gd name="connsiteY2" fmla="*/ 450603 h 973611"/>
                <a:gd name="connsiteX3" fmla="*/ 14874 w 368767"/>
                <a:gd name="connsiteY3" fmla="*/ 964953 h 973611"/>
                <a:gd name="connsiteX4" fmla="*/ 24399 w 368767"/>
                <a:gd name="connsiteY4" fmla="*/ 717303 h 973611"/>
                <a:gd name="connsiteX5" fmla="*/ 119649 w 368767"/>
                <a:gd name="connsiteY5" fmla="*/ 12453 h 973611"/>
                <a:gd name="connsiteX6" fmla="*/ 33924 w 368767"/>
                <a:gd name="connsiteY6" fmla="*/ 317253 h 973611"/>
                <a:gd name="connsiteX7" fmla="*/ 367299 w 368767"/>
                <a:gd name="connsiteY7" fmla="*/ 2928 h 9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767" h="973611">
                  <a:moveTo>
                    <a:pt x="367299" y="2928"/>
                  </a:moveTo>
                  <a:cubicBezTo>
                    <a:pt x="387936" y="41028"/>
                    <a:pt x="184736" y="471241"/>
                    <a:pt x="157749" y="545853"/>
                  </a:cubicBezTo>
                  <a:cubicBezTo>
                    <a:pt x="130761" y="620466"/>
                    <a:pt x="229186" y="380753"/>
                    <a:pt x="205374" y="450603"/>
                  </a:cubicBezTo>
                  <a:cubicBezTo>
                    <a:pt x="181562" y="520453"/>
                    <a:pt x="45036" y="920503"/>
                    <a:pt x="14874" y="964953"/>
                  </a:cubicBezTo>
                  <a:cubicBezTo>
                    <a:pt x="-15288" y="1009403"/>
                    <a:pt x="6936" y="876053"/>
                    <a:pt x="24399" y="717303"/>
                  </a:cubicBezTo>
                  <a:cubicBezTo>
                    <a:pt x="41861" y="558553"/>
                    <a:pt x="118062" y="79128"/>
                    <a:pt x="119649" y="12453"/>
                  </a:cubicBezTo>
                  <a:cubicBezTo>
                    <a:pt x="121236" y="-54222"/>
                    <a:pt x="-8938" y="323603"/>
                    <a:pt x="33924" y="317253"/>
                  </a:cubicBezTo>
                  <a:cubicBezTo>
                    <a:pt x="76786" y="310903"/>
                    <a:pt x="346662" y="-35172"/>
                    <a:pt x="367299" y="292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D067FCDC-B44D-C7C1-D718-2FF7E5EA7F2F}"/>
                </a:ext>
              </a:extLst>
            </p:cNvPr>
            <p:cNvSpPr/>
            <p:nvPr/>
          </p:nvSpPr>
          <p:spPr>
            <a:xfrm>
              <a:off x="4638669" y="3303042"/>
              <a:ext cx="1152882" cy="473889"/>
            </a:xfrm>
            <a:custGeom>
              <a:avLst/>
              <a:gdLst>
                <a:gd name="connsiteX0" fmla="*/ 6 w 1152882"/>
                <a:gd name="connsiteY0" fmla="*/ 364083 h 473889"/>
                <a:gd name="connsiteX1" fmla="*/ 371481 w 1152882"/>
                <a:gd name="connsiteY1" fmla="*/ 221208 h 473889"/>
                <a:gd name="connsiteX2" fmla="*/ 514356 w 1152882"/>
                <a:gd name="connsiteY2" fmla="*/ 268833 h 473889"/>
                <a:gd name="connsiteX3" fmla="*/ 828681 w 1152882"/>
                <a:gd name="connsiteY3" fmla="*/ 116433 h 473889"/>
                <a:gd name="connsiteX4" fmla="*/ 733431 w 1152882"/>
                <a:gd name="connsiteY4" fmla="*/ 287883 h 473889"/>
                <a:gd name="connsiteX5" fmla="*/ 1143006 w 1152882"/>
                <a:gd name="connsiteY5" fmla="*/ 2133 h 473889"/>
                <a:gd name="connsiteX6" fmla="*/ 1000131 w 1152882"/>
                <a:gd name="connsiteY6" fmla="*/ 173583 h 473889"/>
                <a:gd name="connsiteX7" fmla="*/ 714381 w 1152882"/>
                <a:gd name="connsiteY7" fmla="*/ 468858 h 473889"/>
                <a:gd name="connsiteX8" fmla="*/ 571506 w 1152882"/>
                <a:gd name="connsiteY8" fmla="*/ 364083 h 473889"/>
                <a:gd name="connsiteX9" fmla="*/ 161931 w 1152882"/>
                <a:gd name="connsiteY9" fmla="*/ 421233 h 473889"/>
                <a:gd name="connsiteX10" fmla="*/ 381006 w 1152882"/>
                <a:gd name="connsiteY10" fmla="*/ 297408 h 473889"/>
                <a:gd name="connsiteX11" fmla="*/ 6 w 1152882"/>
                <a:gd name="connsiteY11" fmla="*/ 364083 h 47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882" h="473889">
                  <a:moveTo>
                    <a:pt x="6" y="364083"/>
                  </a:moveTo>
                  <a:cubicBezTo>
                    <a:pt x="-1581" y="351383"/>
                    <a:pt x="285756" y="237083"/>
                    <a:pt x="371481" y="221208"/>
                  </a:cubicBezTo>
                  <a:cubicBezTo>
                    <a:pt x="457206" y="205333"/>
                    <a:pt x="438156" y="286295"/>
                    <a:pt x="514356" y="268833"/>
                  </a:cubicBezTo>
                  <a:cubicBezTo>
                    <a:pt x="590556" y="251370"/>
                    <a:pt x="792169" y="113258"/>
                    <a:pt x="828681" y="116433"/>
                  </a:cubicBezTo>
                  <a:cubicBezTo>
                    <a:pt x="865193" y="119608"/>
                    <a:pt x="681044" y="306933"/>
                    <a:pt x="733431" y="287883"/>
                  </a:cubicBezTo>
                  <a:cubicBezTo>
                    <a:pt x="785819" y="268833"/>
                    <a:pt x="1098556" y="21183"/>
                    <a:pt x="1143006" y="2133"/>
                  </a:cubicBezTo>
                  <a:cubicBezTo>
                    <a:pt x="1187456" y="-16917"/>
                    <a:pt x="1071568" y="95796"/>
                    <a:pt x="1000131" y="173583"/>
                  </a:cubicBezTo>
                  <a:cubicBezTo>
                    <a:pt x="928694" y="251370"/>
                    <a:pt x="785818" y="437108"/>
                    <a:pt x="714381" y="468858"/>
                  </a:cubicBezTo>
                  <a:cubicBezTo>
                    <a:pt x="642944" y="500608"/>
                    <a:pt x="663581" y="372020"/>
                    <a:pt x="571506" y="364083"/>
                  </a:cubicBezTo>
                  <a:cubicBezTo>
                    <a:pt x="479431" y="356146"/>
                    <a:pt x="193681" y="432345"/>
                    <a:pt x="161931" y="421233"/>
                  </a:cubicBezTo>
                  <a:cubicBezTo>
                    <a:pt x="130181" y="410121"/>
                    <a:pt x="406406" y="306933"/>
                    <a:pt x="381006" y="297408"/>
                  </a:cubicBezTo>
                  <a:cubicBezTo>
                    <a:pt x="355606" y="287883"/>
                    <a:pt x="1593" y="376783"/>
                    <a:pt x="6" y="36408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BBF7151F-7024-B7B7-F94E-75BE182BDAFF}"/>
                </a:ext>
              </a:extLst>
            </p:cNvPr>
            <p:cNvSpPr/>
            <p:nvPr/>
          </p:nvSpPr>
          <p:spPr>
            <a:xfrm>
              <a:off x="4495109" y="628377"/>
              <a:ext cx="1530478" cy="1398337"/>
            </a:xfrm>
            <a:custGeom>
              <a:avLst/>
              <a:gdLst>
                <a:gd name="connsiteX0" fmla="*/ 553141 w 1530478"/>
                <a:gd name="connsiteY0" fmla="*/ 9798 h 1398337"/>
                <a:gd name="connsiteX1" fmla="*/ 1191316 w 1530478"/>
                <a:gd name="connsiteY1" fmla="*/ 495573 h 1398337"/>
                <a:gd name="connsiteX2" fmla="*/ 1162741 w 1530478"/>
                <a:gd name="connsiteY2" fmla="*/ 505098 h 1398337"/>
                <a:gd name="connsiteX3" fmla="*/ 1505641 w 1530478"/>
                <a:gd name="connsiteY3" fmla="*/ 1362348 h 1398337"/>
                <a:gd name="connsiteX4" fmla="*/ 1419916 w 1530478"/>
                <a:gd name="connsiteY4" fmla="*/ 1152798 h 1398337"/>
                <a:gd name="connsiteX5" fmla="*/ 753166 w 1530478"/>
                <a:gd name="connsiteY5" fmla="*/ 381273 h 1398337"/>
                <a:gd name="connsiteX6" fmla="*/ 810316 w 1530478"/>
                <a:gd name="connsiteY6" fmla="*/ 533673 h 1398337"/>
                <a:gd name="connsiteX7" fmla="*/ 610291 w 1530478"/>
                <a:gd name="connsiteY7" fmla="*/ 295548 h 1398337"/>
                <a:gd name="connsiteX8" fmla="*/ 691 w 1530478"/>
                <a:gd name="connsiteY8" fmla="*/ 190773 h 1398337"/>
                <a:gd name="connsiteX9" fmla="*/ 486466 w 1530478"/>
                <a:gd name="connsiteY9" fmla="*/ 181248 h 1398337"/>
                <a:gd name="connsiteX10" fmla="*/ 353116 w 1530478"/>
                <a:gd name="connsiteY10" fmla="*/ 57423 h 1398337"/>
                <a:gd name="connsiteX11" fmla="*/ 10216 w 1530478"/>
                <a:gd name="connsiteY11" fmla="*/ 66948 h 1398337"/>
                <a:gd name="connsiteX12" fmla="*/ 600766 w 1530478"/>
                <a:gd name="connsiteY12" fmla="*/ 162198 h 1398337"/>
                <a:gd name="connsiteX13" fmla="*/ 553141 w 1530478"/>
                <a:gd name="connsiteY13" fmla="*/ 9798 h 139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0478" h="1398337">
                  <a:moveTo>
                    <a:pt x="553141" y="9798"/>
                  </a:moveTo>
                  <a:cubicBezTo>
                    <a:pt x="651566" y="65361"/>
                    <a:pt x="1089716" y="413023"/>
                    <a:pt x="1191316" y="495573"/>
                  </a:cubicBezTo>
                  <a:cubicBezTo>
                    <a:pt x="1292916" y="578123"/>
                    <a:pt x="1110354" y="360636"/>
                    <a:pt x="1162741" y="505098"/>
                  </a:cubicBezTo>
                  <a:cubicBezTo>
                    <a:pt x="1215128" y="649560"/>
                    <a:pt x="1462779" y="1254398"/>
                    <a:pt x="1505641" y="1362348"/>
                  </a:cubicBezTo>
                  <a:cubicBezTo>
                    <a:pt x="1548504" y="1470298"/>
                    <a:pt x="1545328" y="1316310"/>
                    <a:pt x="1419916" y="1152798"/>
                  </a:cubicBezTo>
                  <a:cubicBezTo>
                    <a:pt x="1294504" y="989286"/>
                    <a:pt x="854766" y="484460"/>
                    <a:pt x="753166" y="381273"/>
                  </a:cubicBezTo>
                  <a:cubicBezTo>
                    <a:pt x="651566" y="278086"/>
                    <a:pt x="834128" y="547960"/>
                    <a:pt x="810316" y="533673"/>
                  </a:cubicBezTo>
                  <a:cubicBezTo>
                    <a:pt x="786504" y="519386"/>
                    <a:pt x="745228" y="352698"/>
                    <a:pt x="610291" y="295548"/>
                  </a:cubicBezTo>
                  <a:cubicBezTo>
                    <a:pt x="475354" y="238398"/>
                    <a:pt x="21328" y="209823"/>
                    <a:pt x="691" y="190773"/>
                  </a:cubicBezTo>
                  <a:cubicBezTo>
                    <a:pt x="-19946" y="171723"/>
                    <a:pt x="427729" y="203473"/>
                    <a:pt x="486466" y="181248"/>
                  </a:cubicBezTo>
                  <a:cubicBezTo>
                    <a:pt x="545203" y="159023"/>
                    <a:pt x="432491" y="76473"/>
                    <a:pt x="353116" y="57423"/>
                  </a:cubicBezTo>
                  <a:cubicBezTo>
                    <a:pt x="273741" y="38373"/>
                    <a:pt x="-31059" y="49486"/>
                    <a:pt x="10216" y="66948"/>
                  </a:cubicBezTo>
                  <a:cubicBezTo>
                    <a:pt x="51491" y="84411"/>
                    <a:pt x="513454" y="171723"/>
                    <a:pt x="600766" y="162198"/>
                  </a:cubicBezTo>
                  <a:cubicBezTo>
                    <a:pt x="688078" y="152673"/>
                    <a:pt x="454716" y="-45765"/>
                    <a:pt x="553141" y="979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942FD535-2273-15E2-B614-5E364D81FC81}"/>
                </a:ext>
              </a:extLst>
            </p:cNvPr>
            <p:cNvSpPr/>
            <p:nvPr/>
          </p:nvSpPr>
          <p:spPr>
            <a:xfrm>
              <a:off x="5567799" y="3181911"/>
              <a:ext cx="872696" cy="2426987"/>
            </a:xfrm>
            <a:custGeom>
              <a:avLst/>
              <a:gdLst>
                <a:gd name="connsiteX0" fmla="*/ 613926 w 872696"/>
                <a:gd name="connsiteY0" fmla="*/ 28014 h 2426987"/>
                <a:gd name="connsiteX1" fmla="*/ 375801 w 872696"/>
                <a:gd name="connsiteY1" fmla="*/ 1085289 h 2426987"/>
                <a:gd name="connsiteX2" fmla="*/ 528201 w 872696"/>
                <a:gd name="connsiteY2" fmla="*/ 894789 h 2426987"/>
                <a:gd name="connsiteX3" fmla="*/ 413901 w 872696"/>
                <a:gd name="connsiteY3" fmla="*/ 1504389 h 2426987"/>
                <a:gd name="connsiteX4" fmla="*/ 480576 w 872696"/>
                <a:gd name="connsiteY4" fmla="*/ 1409139 h 2426987"/>
                <a:gd name="connsiteX5" fmla="*/ 490101 w 872696"/>
                <a:gd name="connsiteY5" fmla="*/ 1628214 h 2426987"/>
                <a:gd name="connsiteX6" fmla="*/ 585351 w 872696"/>
                <a:gd name="connsiteY6" fmla="*/ 1437714 h 2426987"/>
                <a:gd name="connsiteX7" fmla="*/ 690126 w 872696"/>
                <a:gd name="connsiteY7" fmla="*/ 1971114 h 2426987"/>
                <a:gd name="connsiteX8" fmla="*/ 871101 w 872696"/>
                <a:gd name="connsiteY8" fmla="*/ 1752039 h 2426987"/>
                <a:gd name="connsiteX9" fmla="*/ 775851 w 872696"/>
                <a:gd name="connsiteY9" fmla="*/ 1913964 h 2426987"/>
                <a:gd name="connsiteX10" fmla="*/ 728226 w 872696"/>
                <a:gd name="connsiteY10" fmla="*/ 2190189 h 2426987"/>
                <a:gd name="connsiteX11" fmla="*/ 833001 w 872696"/>
                <a:gd name="connsiteY11" fmla="*/ 1952064 h 2426987"/>
                <a:gd name="connsiteX12" fmla="*/ 794901 w 872696"/>
                <a:gd name="connsiteY12" fmla="*/ 2304489 h 2426987"/>
                <a:gd name="connsiteX13" fmla="*/ 671076 w 872696"/>
                <a:gd name="connsiteY13" fmla="*/ 2237814 h 2426987"/>
                <a:gd name="connsiteX14" fmla="*/ 185301 w 872696"/>
                <a:gd name="connsiteY14" fmla="*/ 1885389 h 2426987"/>
                <a:gd name="connsiteX15" fmla="*/ 728226 w 872696"/>
                <a:gd name="connsiteY15" fmla="*/ 2418789 h 2426987"/>
                <a:gd name="connsiteX16" fmla="*/ 328176 w 872696"/>
                <a:gd name="connsiteY16" fmla="*/ 2180664 h 2426987"/>
                <a:gd name="connsiteX17" fmla="*/ 90051 w 872696"/>
                <a:gd name="connsiteY17" fmla="*/ 1799664 h 2426987"/>
                <a:gd name="connsiteX18" fmla="*/ 128151 w 872696"/>
                <a:gd name="connsiteY18" fmla="*/ 837639 h 2426987"/>
                <a:gd name="connsiteX19" fmla="*/ 13851 w 872696"/>
                <a:gd name="connsiteY19" fmla="*/ 1151964 h 2426987"/>
                <a:gd name="connsiteX20" fmla="*/ 42426 w 872696"/>
                <a:gd name="connsiteY20" fmla="*/ 847164 h 2426987"/>
                <a:gd name="connsiteX21" fmla="*/ 375801 w 872696"/>
                <a:gd name="connsiteY21" fmla="*/ 370914 h 2426987"/>
                <a:gd name="connsiteX22" fmla="*/ 223401 w 872696"/>
                <a:gd name="connsiteY22" fmla="*/ 656664 h 2426987"/>
                <a:gd name="connsiteX23" fmla="*/ 442476 w 872696"/>
                <a:gd name="connsiteY23" fmla="*/ 94689 h 2426987"/>
                <a:gd name="connsiteX24" fmla="*/ 261501 w 872696"/>
                <a:gd name="connsiteY24" fmla="*/ 285189 h 2426987"/>
                <a:gd name="connsiteX25" fmla="*/ 613926 w 872696"/>
                <a:gd name="connsiteY25" fmla="*/ 28014 h 242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72696" h="2426987">
                  <a:moveTo>
                    <a:pt x="613926" y="28014"/>
                  </a:moveTo>
                  <a:cubicBezTo>
                    <a:pt x="632976" y="161364"/>
                    <a:pt x="390088" y="940827"/>
                    <a:pt x="375801" y="1085289"/>
                  </a:cubicBezTo>
                  <a:cubicBezTo>
                    <a:pt x="361514" y="1229751"/>
                    <a:pt x="521851" y="824939"/>
                    <a:pt x="528201" y="894789"/>
                  </a:cubicBezTo>
                  <a:cubicBezTo>
                    <a:pt x="534551" y="964639"/>
                    <a:pt x="421838" y="1418664"/>
                    <a:pt x="413901" y="1504389"/>
                  </a:cubicBezTo>
                  <a:cubicBezTo>
                    <a:pt x="405964" y="1590114"/>
                    <a:pt x="467876" y="1388502"/>
                    <a:pt x="480576" y="1409139"/>
                  </a:cubicBezTo>
                  <a:cubicBezTo>
                    <a:pt x="493276" y="1429776"/>
                    <a:pt x="472638" y="1623451"/>
                    <a:pt x="490101" y="1628214"/>
                  </a:cubicBezTo>
                  <a:cubicBezTo>
                    <a:pt x="507564" y="1632977"/>
                    <a:pt x="552013" y="1380564"/>
                    <a:pt x="585351" y="1437714"/>
                  </a:cubicBezTo>
                  <a:cubicBezTo>
                    <a:pt x="618689" y="1494864"/>
                    <a:pt x="642501" y="1918727"/>
                    <a:pt x="690126" y="1971114"/>
                  </a:cubicBezTo>
                  <a:cubicBezTo>
                    <a:pt x="737751" y="2023502"/>
                    <a:pt x="856814" y="1761564"/>
                    <a:pt x="871101" y="1752039"/>
                  </a:cubicBezTo>
                  <a:cubicBezTo>
                    <a:pt x="885388" y="1742514"/>
                    <a:pt x="799664" y="1840939"/>
                    <a:pt x="775851" y="1913964"/>
                  </a:cubicBezTo>
                  <a:cubicBezTo>
                    <a:pt x="752039" y="1986989"/>
                    <a:pt x="718701" y="2183839"/>
                    <a:pt x="728226" y="2190189"/>
                  </a:cubicBezTo>
                  <a:cubicBezTo>
                    <a:pt x="737751" y="2196539"/>
                    <a:pt x="821889" y="1933014"/>
                    <a:pt x="833001" y="1952064"/>
                  </a:cubicBezTo>
                  <a:cubicBezTo>
                    <a:pt x="844113" y="1971114"/>
                    <a:pt x="821888" y="2256864"/>
                    <a:pt x="794901" y="2304489"/>
                  </a:cubicBezTo>
                  <a:cubicBezTo>
                    <a:pt x="767914" y="2352114"/>
                    <a:pt x="772676" y="2307664"/>
                    <a:pt x="671076" y="2237814"/>
                  </a:cubicBezTo>
                  <a:cubicBezTo>
                    <a:pt x="569476" y="2167964"/>
                    <a:pt x="175776" y="1855227"/>
                    <a:pt x="185301" y="1885389"/>
                  </a:cubicBezTo>
                  <a:cubicBezTo>
                    <a:pt x="194826" y="1915551"/>
                    <a:pt x="704414" y="2369577"/>
                    <a:pt x="728226" y="2418789"/>
                  </a:cubicBezTo>
                  <a:cubicBezTo>
                    <a:pt x="752039" y="2468002"/>
                    <a:pt x="434538" y="2283851"/>
                    <a:pt x="328176" y="2180664"/>
                  </a:cubicBezTo>
                  <a:cubicBezTo>
                    <a:pt x="221814" y="2077477"/>
                    <a:pt x="123388" y="2023501"/>
                    <a:pt x="90051" y="1799664"/>
                  </a:cubicBezTo>
                  <a:cubicBezTo>
                    <a:pt x="56714" y="1575827"/>
                    <a:pt x="140851" y="945589"/>
                    <a:pt x="128151" y="837639"/>
                  </a:cubicBezTo>
                  <a:cubicBezTo>
                    <a:pt x="115451" y="729689"/>
                    <a:pt x="28138" y="1150377"/>
                    <a:pt x="13851" y="1151964"/>
                  </a:cubicBezTo>
                  <a:cubicBezTo>
                    <a:pt x="-436" y="1153551"/>
                    <a:pt x="-17899" y="977339"/>
                    <a:pt x="42426" y="847164"/>
                  </a:cubicBezTo>
                  <a:cubicBezTo>
                    <a:pt x="102751" y="716989"/>
                    <a:pt x="345639" y="402664"/>
                    <a:pt x="375801" y="370914"/>
                  </a:cubicBezTo>
                  <a:cubicBezTo>
                    <a:pt x="405963" y="339164"/>
                    <a:pt x="212289" y="702701"/>
                    <a:pt x="223401" y="656664"/>
                  </a:cubicBezTo>
                  <a:cubicBezTo>
                    <a:pt x="234513" y="610627"/>
                    <a:pt x="436126" y="156602"/>
                    <a:pt x="442476" y="94689"/>
                  </a:cubicBezTo>
                  <a:cubicBezTo>
                    <a:pt x="448826" y="32777"/>
                    <a:pt x="229751" y="289951"/>
                    <a:pt x="261501" y="285189"/>
                  </a:cubicBezTo>
                  <a:cubicBezTo>
                    <a:pt x="293251" y="280427"/>
                    <a:pt x="594876" y="-105336"/>
                    <a:pt x="613926" y="28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81F38709-D9F3-4C48-5286-60D560E09D5B}"/>
                </a:ext>
              </a:extLst>
            </p:cNvPr>
            <p:cNvSpPr/>
            <p:nvPr/>
          </p:nvSpPr>
          <p:spPr>
            <a:xfrm>
              <a:off x="5476567" y="3656744"/>
              <a:ext cx="321288" cy="1300310"/>
            </a:xfrm>
            <a:custGeom>
              <a:avLst/>
              <a:gdLst>
                <a:gd name="connsiteX0" fmla="*/ 200333 w 321288"/>
                <a:gd name="connsiteY0" fmla="*/ 856 h 1300310"/>
                <a:gd name="connsiteX1" fmla="*/ 9833 w 321288"/>
                <a:gd name="connsiteY1" fmla="*/ 810481 h 1300310"/>
                <a:gd name="connsiteX2" fmla="*/ 38408 w 321288"/>
                <a:gd name="connsiteY2" fmla="*/ 734281 h 1300310"/>
                <a:gd name="connsiteX3" fmla="*/ 133658 w 321288"/>
                <a:gd name="connsiteY3" fmla="*/ 1143856 h 1300310"/>
                <a:gd name="connsiteX4" fmla="*/ 143183 w 321288"/>
                <a:gd name="connsiteY4" fmla="*/ 1153381 h 1300310"/>
                <a:gd name="connsiteX5" fmla="*/ 190808 w 321288"/>
                <a:gd name="connsiteY5" fmla="*/ 1258156 h 1300310"/>
                <a:gd name="connsiteX6" fmla="*/ 314633 w 321288"/>
                <a:gd name="connsiteY6" fmla="*/ 362806 h 1300310"/>
                <a:gd name="connsiteX7" fmla="*/ 295583 w 321288"/>
                <a:gd name="connsiteY7" fmla="*/ 648556 h 1300310"/>
                <a:gd name="connsiteX8" fmla="*/ 200333 w 321288"/>
                <a:gd name="connsiteY8" fmla="*/ 856 h 1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288" h="1300310">
                  <a:moveTo>
                    <a:pt x="200333" y="856"/>
                  </a:moveTo>
                  <a:cubicBezTo>
                    <a:pt x="152708" y="27843"/>
                    <a:pt x="36820" y="688244"/>
                    <a:pt x="9833" y="810481"/>
                  </a:cubicBezTo>
                  <a:cubicBezTo>
                    <a:pt x="-17154" y="932718"/>
                    <a:pt x="17770" y="678719"/>
                    <a:pt x="38408" y="734281"/>
                  </a:cubicBezTo>
                  <a:cubicBezTo>
                    <a:pt x="59045" y="789844"/>
                    <a:pt x="116196" y="1074006"/>
                    <a:pt x="133658" y="1143856"/>
                  </a:cubicBezTo>
                  <a:cubicBezTo>
                    <a:pt x="151120" y="1213706"/>
                    <a:pt x="133658" y="1134331"/>
                    <a:pt x="143183" y="1153381"/>
                  </a:cubicBezTo>
                  <a:cubicBezTo>
                    <a:pt x="152708" y="1172431"/>
                    <a:pt x="162233" y="1389919"/>
                    <a:pt x="190808" y="1258156"/>
                  </a:cubicBezTo>
                  <a:cubicBezTo>
                    <a:pt x="219383" y="1126394"/>
                    <a:pt x="297171" y="464406"/>
                    <a:pt x="314633" y="362806"/>
                  </a:cubicBezTo>
                  <a:cubicBezTo>
                    <a:pt x="332095" y="261206"/>
                    <a:pt x="311458" y="704118"/>
                    <a:pt x="295583" y="648556"/>
                  </a:cubicBezTo>
                  <a:cubicBezTo>
                    <a:pt x="279708" y="592994"/>
                    <a:pt x="247958" y="-26131"/>
                    <a:pt x="200333" y="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0F92664F-8101-0D78-0D47-AAC5DF33D307}"/>
                </a:ext>
              </a:extLst>
            </p:cNvPr>
            <p:cNvSpPr/>
            <p:nvPr/>
          </p:nvSpPr>
          <p:spPr>
            <a:xfrm>
              <a:off x="3723821" y="3447634"/>
              <a:ext cx="887495" cy="2196171"/>
            </a:xfrm>
            <a:custGeom>
              <a:avLst/>
              <a:gdLst>
                <a:gd name="connsiteX0" fmla="*/ 190954 w 887495"/>
                <a:gd name="connsiteY0" fmla="*/ 9941 h 2196171"/>
                <a:gd name="connsiteX1" fmla="*/ 705304 w 887495"/>
                <a:gd name="connsiteY1" fmla="*/ 1095791 h 2196171"/>
                <a:gd name="connsiteX2" fmla="*/ 686254 w 887495"/>
                <a:gd name="connsiteY2" fmla="*/ 952916 h 2196171"/>
                <a:gd name="connsiteX3" fmla="*/ 857704 w 887495"/>
                <a:gd name="connsiteY3" fmla="*/ 2134016 h 2196171"/>
                <a:gd name="connsiteX4" fmla="*/ 810079 w 887495"/>
                <a:gd name="connsiteY4" fmla="*/ 1895891 h 2196171"/>
                <a:gd name="connsiteX5" fmla="*/ 124279 w 887495"/>
                <a:gd name="connsiteY5" fmla="*/ 743366 h 2196171"/>
                <a:gd name="connsiteX6" fmla="*/ 219529 w 887495"/>
                <a:gd name="connsiteY6" fmla="*/ 1038641 h 2196171"/>
                <a:gd name="connsiteX7" fmla="*/ 454 w 887495"/>
                <a:gd name="connsiteY7" fmla="*/ 133766 h 2196171"/>
                <a:gd name="connsiteX8" fmla="*/ 162379 w 887495"/>
                <a:gd name="connsiteY8" fmla="*/ 533816 h 2196171"/>
                <a:gd name="connsiteX9" fmla="*/ 190954 w 887495"/>
                <a:gd name="connsiteY9" fmla="*/ 9941 h 219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495" h="2196171">
                  <a:moveTo>
                    <a:pt x="190954" y="9941"/>
                  </a:moveTo>
                  <a:cubicBezTo>
                    <a:pt x="281442" y="103604"/>
                    <a:pt x="622754" y="938629"/>
                    <a:pt x="705304" y="1095791"/>
                  </a:cubicBezTo>
                  <a:cubicBezTo>
                    <a:pt x="787854" y="1252953"/>
                    <a:pt x="660854" y="779879"/>
                    <a:pt x="686254" y="952916"/>
                  </a:cubicBezTo>
                  <a:cubicBezTo>
                    <a:pt x="711654" y="1125953"/>
                    <a:pt x="837067" y="1976854"/>
                    <a:pt x="857704" y="2134016"/>
                  </a:cubicBezTo>
                  <a:cubicBezTo>
                    <a:pt x="878341" y="2291178"/>
                    <a:pt x="932317" y="2127666"/>
                    <a:pt x="810079" y="1895891"/>
                  </a:cubicBezTo>
                  <a:cubicBezTo>
                    <a:pt x="687842" y="1664116"/>
                    <a:pt x="222704" y="886241"/>
                    <a:pt x="124279" y="743366"/>
                  </a:cubicBezTo>
                  <a:cubicBezTo>
                    <a:pt x="25854" y="600491"/>
                    <a:pt x="240167" y="1140241"/>
                    <a:pt x="219529" y="1038641"/>
                  </a:cubicBezTo>
                  <a:cubicBezTo>
                    <a:pt x="198891" y="937041"/>
                    <a:pt x="9979" y="217904"/>
                    <a:pt x="454" y="133766"/>
                  </a:cubicBezTo>
                  <a:cubicBezTo>
                    <a:pt x="-9071" y="49629"/>
                    <a:pt x="133804" y="552866"/>
                    <a:pt x="162379" y="533816"/>
                  </a:cubicBezTo>
                  <a:cubicBezTo>
                    <a:pt x="190954" y="514766"/>
                    <a:pt x="100466" y="-83722"/>
                    <a:pt x="190954" y="99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D96055B7-BC77-89BC-D719-AD14AF08A0EE}"/>
                </a:ext>
              </a:extLst>
            </p:cNvPr>
            <p:cNvSpPr/>
            <p:nvPr/>
          </p:nvSpPr>
          <p:spPr>
            <a:xfrm>
              <a:off x="3972498" y="3752036"/>
              <a:ext cx="1864502" cy="1309163"/>
            </a:xfrm>
            <a:custGeom>
              <a:avLst/>
              <a:gdLst>
                <a:gd name="connsiteX0" fmla="*/ 8952 w 1864502"/>
                <a:gd name="connsiteY0" fmla="*/ 115114 h 1309163"/>
                <a:gd name="connsiteX1" fmla="*/ 875727 w 1864502"/>
                <a:gd name="connsiteY1" fmla="*/ 248464 h 1309163"/>
                <a:gd name="connsiteX2" fmla="*/ 1828227 w 1864502"/>
                <a:gd name="connsiteY2" fmla="*/ 814 h 1309163"/>
                <a:gd name="connsiteX3" fmla="*/ 1656777 w 1864502"/>
                <a:gd name="connsiteY3" fmla="*/ 181789 h 1309163"/>
                <a:gd name="connsiteX4" fmla="*/ 1571052 w 1864502"/>
                <a:gd name="connsiteY4" fmla="*/ 524689 h 1309163"/>
                <a:gd name="connsiteX5" fmla="*/ 1266252 w 1864502"/>
                <a:gd name="connsiteY5" fmla="*/ 1305739 h 1309163"/>
                <a:gd name="connsiteX6" fmla="*/ 1342452 w 1864502"/>
                <a:gd name="connsiteY6" fmla="*/ 819964 h 1309163"/>
                <a:gd name="connsiteX7" fmla="*/ 1180527 w 1864502"/>
                <a:gd name="connsiteY7" fmla="*/ 1077139 h 1309163"/>
                <a:gd name="connsiteX8" fmla="*/ 885252 w 1864502"/>
                <a:gd name="connsiteY8" fmla="*/ 800914 h 1309163"/>
                <a:gd name="connsiteX9" fmla="*/ 180402 w 1864502"/>
                <a:gd name="connsiteY9" fmla="*/ 467539 h 1309163"/>
                <a:gd name="connsiteX10" fmla="*/ 409002 w 1864502"/>
                <a:gd name="connsiteY10" fmla="*/ 638989 h 1309163"/>
                <a:gd name="connsiteX11" fmla="*/ 8952 w 1864502"/>
                <a:gd name="connsiteY11" fmla="*/ 115114 h 1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4502" h="1309163">
                  <a:moveTo>
                    <a:pt x="8952" y="115114"/>
                  </a:moveTo>
                  <a:cubicBezTo>
                    <a:pt x="86739" y="50027"/>
                    <a:pt x="572515" y="267514"/>
                    <a:pt x="875727" y="248464"/>
                  </a:cubicBezTo>
                  <a:cubicBezTo>
                    <a:pt x="1178939" y="229414"/>
                    <a:pt x="1698052" y="11926"/>
                    <a:pt x="1828227" y="814"/>
                  </a:cubicBezTo>
                  <a:cubicBezTo>
                    <a:pt x="1958402" y="-10298"/>
                    <a:pt x="1699639" y="94477"/>
                    <a:pt x="1656777" y="181789"/>
                  </a:cubicBezTo>
                  <a:cubicBezTo>
                    <a:pt x="1613915" y="269101"/>
                    <a:pt x="1636139" y="337364"/>
                    <a:pt x="1571052" y="524689"/>
                  </a:cubicBezTo>
                  <a:cubicBezTo>
                    <a:pt x="1505965" y="712014"/>
                    <a:pt x="1304352" y="1256527"/>
                    <a:pt x="1266252" y="1305739"/>
                  </a:cubicBezTo>
                  <a:cubicBezTo>
                    <a:pt x="1228152" y="1354952"/>
                    <a:pt x="1356739" y="858064"/>
                    <a:pt x="1342452" y="819964"/>
                  </a:cubicBezTo>
                  <a:cubicBezTo>
                    <a:pt x="1328165" y="781864"/>
                    <a:pt x="1256727" y="1080314"/>
                    <a:pt x="1180527" y="1077139"/>
                  </a:cubicBezTo>
                  <a:cubicBezTo>
                    <a:pt x="1104327" y="1073964"/>
                    <a:pt x="1051939" y="902514"/>
                    <a:pt x="885252" y="800914"/>
                  </a:cubicBezTo>
                  <a:cubicBezTo>
                    <a:pt x="718565" y="699314"/>
                    <a:pt x="259777" y="494526"/>
                    <a:pt x="180402" y="467539"/>
                  </a:cubicBezTo>
                  <a:cubicBezTo>
                    <a:pt x="101027" y="440552"/>
                    <a:pt x="432814" y="696139"/>
                    <a:pt x="409002" y="638989"/>
                  </a:cubicBezTo>
                  <a:cubicBezTo>
                    <a:pt x="385190" y="581839"/>
                    <a:pt x="-68835" y="180201"/>
                    <a:pt x="8952" y="11511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741232AB-ADE6-9D3F-6AFD-EACC33344E1B}"/>
                </a:ext>
              </a:extLst>
            </p:cNvPr>
            <p:cNvSpPr/>
            <p:nvPr/>
          </p:nvSpPr>
          <p:spPr>
            <a:xfrm>
              <a:off x="4695350" y="4625202"/>
              <a:ext cx="294691" cy="1119670"/>
            </a:xfrm>
            <a:custGeom>
              <a:avLst/>
              <a:gdLst>
                <a:gd name="connsiteX0" fmla="*/ 152875 w 294691"/>
                <a:gd name="connsiteY0" fmla="*/ 3948 h 1119670"/>
                <a:gd name="connsiteX1" fmla="*/ 152875 w 294691"/>
                <a:gd name="connsiteY1" fmla="*/ 346848 h 1119670"/>
                <a:gd name="connsiteX2" fmla="*/ 475 w 294691"/>
                <a:gd name="connsiteY2" fmla="*/ 680223 h 1119670"/>
                <a:gd name="connsiteX3" fmla="*/ 210025 w 294691"/>
                <a:gd name="connsiteY3" fmla="*/ 1042173 h 1119670"/>
                <a:gd name="connsiteX4" fmla="*/ 143350 w 294691"/>
                <a:gd name="connsiteY4" fmla="*/ 927873 h 1119670"/>
                <a:gd name="connsiteX5" fmla="*/ 238600 w 294691"/>
                <a:gd name="connsiteY5" fmla="*/ 1118373 h 1119670"/>
                <a:gd name="connsiteX6" fmla="*/ 286225 w 294691"/>
                <a:gd name="connsiteY6" fmla="*/ 813573 h 1119670"/>
                <a:gd name="connsiteX7" fmla="*/ 286225 w 294691"/>
                <a:gd name="connsiteY7" fmla="*/ 470673 h 1119670"/>
                <a:gd name="connsiteX8" fmla="*/ 286225 w 294691"/>
                <a:gd name="connsiteY8" fmla="*/ 584973 h 1119670"/>
                <a:gd name="connsiteX9" fmla="*/ 152875 w 294691"/>
                <a:gd name="connsiteY9" fmla="*/ 3948 h 111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691" h="1119670">
                  <a:moveTo>
                    <a:pt x="152875" y="3948"/>
                  </a:moveTo>
                  <a:cubicBezTo>
                    <a:pt x="130650" y="-35739"/>
                    <a:pt x="178275" y="234136"/>
                    <a:pt x="152875" y="346848"/>
                  </a:cubicBezTo>
                  <a:cubicBezTo>
                    <a:pt x="127475" y="459560"/>
                    <a:pt x="-9050" y="564336"/>
                    <a:pt x="475" y="680223"/>
                  </a:cubicBezTo>
                  <a:cubicBezTo>
                    <a:pt x="10000" y="796111"/>
                    <a:pt x="186213" y="1000898"/>
                    <a:pt x="210025" y="1042173"/>
                  </a:cubicBezTo>
                  <a:cubicBezTo>
                    <a:pt x="233837" y="1083448"/>
                    <a:pt x="138587" y="915173"/>
                    <a:pt x="143350" y="927873"/>
                  </a:cubicBezTo>
                  <a:cubicBezTo>
                    <a:pt x="148113" y="940573"/>
                    <a:pt x="214788" y="1137423"/>
                    <a:pt x="238600" y="1118373"/>
                  </a:cubicBezTo>
                  <a:cubicBezTo>
                    <a:pt x="262412" y="1099323"/>
                    <a:pt x="278288" y="921523"/>
                    <a:pt x="286225" y="813573"/>
                  </a:cubicBezTo>
                  <a:cubicBezTo>
                    <a:pt x="294163" y="705623"/>
                    <a:pt x="286225" y="470673"/>
                    <a:pt x="286225" y="470673"/>
                  </a:cubicBezTo>
                  <a:cubicBezTo>
                    <a:pt x="286225" y="432573"/>
                    <a:pt x="305275" y="657998"/>
                    <a:pt x="286225" y="584973"/>
                  </a:cubicBezTo>
                  <a:cubicBezTo>
                    <a:pt x="267175" y="511948"/>
                    <a:pt x="175100" y="43635"/>
                    <a:pt x="152875" y="39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33BA3C59-E868-2C91-12FA-914AC177C92E}"/>
                </a:ext>
              </a:extLst>
            </p:cNvPr>
            <p:cNvSpPr/>
            <p:nvPr/>
          </p:nvSpPr>
          <p:spPr>
            <a:xfrm>
              <a:off x="4997796" y="4006672"/>
              <a:ext cx="644793" cy="1965513"/>
            </a:xfrm>
            <a:custGeom>
              <a:avLst/>
              <a:gdLst>
                <a:gd name="connsiteX0" fmla="*/ 602904 w 644793"/>
                <a:gd name="connsiteY0" fmla="*/ 3353 h 1965513"/>
                <a:gd name="connsiteX1" fmla="*/ 21879 w 644793"/>
                <a:gd name="connsiteY1" fmla="*/ 1441628 h 1965513"/>
                <a:gd name="connsiteX2" fmla="*/ 126654 w 644793"/>
                <a:gd name="connsiteY2" fmla="*/ 1317803 h 1965513"/>
                <a:gd name="connsiteX3" fmla="*/ 164754 w 644793"/>
                <a:gd name="connsiteY3" fmla="*/ 1832153 h 1965513"/>
                <a:gd name="connsiteX4" fmla="*/ 345729 w 644793"/>
                <a:gd name="connsiteY4" fmla="*/ 1270178 h 1965513"/>
                <a:gd name="connsiteX5" fmla="*/ 402879 w 644793"/>
                <a:gd name="connsiteY5" fmla="*/ 1679753 h 1965513"/>
                <a:gd name="connsiteX6" fmla="*/ 641004 w 644793"/>
                <a:gd name="connsiteY6" fmla="*/ 1965503 h 1965513"/>
                <a:gd name="connsiteX7" fmla="*/ 545754 w 644793"/>
                <a:gd name="connsiteY7" fmla="*/ 1670228 h 1965513"/>
                <a:gd name="connsiteX8" fmla="*/ 498129 w 644793"/>
                <a:gd name="connsiteY8" fmla="*/ 1327328 h 1965513"/>
                <a:gd name="connsiteX9" fmla="*/ 507654 w 644793"/>
                <a:gd name="connsiteY9" fmla="*/ 651053 h 1965513"/>
                <a:gd name="connsiteX10" fmla="*/ 402879 w 644793"/>
                <a:gd name="connsiteY10" fmla="*/ 1032053 h 1965513"/>
                <a:gd name="connsiteX11" fmla="*/ 602904 w 644793"/>
                <a:gd name="connsiteY11" fmla="*/ 3353 h 196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793" h="1965513">
                  <a:moveTo>
                    <a:pt x="602904" y="3353"/>
                  </a:moveTo>
                  <a:cubicBezTo>
                    <a:pt x="539404" y="71615"/>
                    <a:pt x="101254" y="1222553"/>
                    <a:pt x="21879" y="1441628"/>
                  </a:cubicBezTo>
                  <a:cubicBezTo>
                    <a:pt x="-57496" y="1660703"/>
                    <a:pt x="102842" y="1252716"/>
                    <a:pt x="126654" y="1317803"/>
                  </a:cubicBezTo>
                  <a:cubicBezTo>
                    <a:pt x="150466" y="1382890"/>
                    <a:pt x="128242" y="1840090"/>
                    <a:pt x="164754" y="1832153"/>
                  </a:cubicBezTo>
                  <a:cubicBezTo>
                    <a:pt x="201266" y="1824216"/>
                    <a:pt x="306041" y="1295578"/>
                    <a:pt x="345729" y="1270178"/>
                  </a:cubicBezTo>
                  <a:cubicBezTo>
                    <a:pt x="385416" y="1244778"/>
                    <a:pt x="353666" y="1563866"/>
                    <a:pt x="402879" y="1679753"/>
                  </a:cubicBezTo>
                  <a:cubicBezTo>
                    <a:pt x="452091" y="1795641"/>
                    <a:pt x="617191" y="1967091"/>
                    <a:pt x="641004" y="1965503"/>
                  </a:cubicBezTo>
                  <a:cubicBezTo>
                    <a:pt x="664817" y="1963915"/>
                    <a:pt x="569566" y="1776590"/>
                    <a:pt x="545754" y="1670228"/>
                  </a:cubicBezTo>
                  <a:cubicBezTo>
                    <a:pt x="521942" y="1563866"/>
                    <a:pt x="504479" y="1497190"/>
                    <a:pt x="498129" y="1327328"/>
                  </a:cubicBezTo>
                  <a:cubicBezTo>
                    <a:pt x="491779" y="1157466"/>
                    <a:pt x="523529" y="700265"/>
                    <a:pt x="507654" y="651053"/>
                  </a:cubicBezTo>
                  <a:cubicBezTo>
                    <a:pt x="491779" y="601841"/>
                    <a:pt x="391766" y="1133653"/>
                    <a:pt x="402879" y="1032053"/>
                  </a:cubicBezTo>
                  <a:cubicBezTo>
                    <a:pt x="413991" y="930453"/>
                    <a:pt x="666404" y="-64909"/>
                    <a:pt x="602904" y="335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DE186EF2-1005-4075-C820-1922BC4BBC0D}"/>
                </a:ext>
              </a:extLst>
            </p:cNvPr>
            <p:cNvSpPr/>
            <p:nvPr/>
          </p:nvSpPr>
          <p:spPr>
            <a:xfrm>
              <a:off x="5189859" y="4543098"/>
              <a:ext cx="982366" cy="1353126"/>
            </a:xfrm>
            <a:custGeom>
              <a:avLst/>
              <a:gdLst>
                <a:gd name="connsiteX0" fmla="*/ 334641 w 982366"/>
                <a:gd name="connsiteY0" fmla="*/ 327 h 1353126"/>
                <a:gd name="connsiteX1" fmla="*/ 782316 w 982366"/>
                <a:gd name="connsiteY1" fmla="*/ 829002 h 1353126"/>
                <a:gd name="connsiteX2" fmla="*/ 610866 w 982366"/>
                <a:gd name="connsiteY2" fmla="*/ 724227 h 1353126"/>
                <a:gd name="connsiteX3" fmla="*/ 677541 w 982366"/>
                <a:gd name="connsiteY3" fmla="*/ 933777 h 1353126"/>
                <a:gd name="connsiteX4" fmla="*/ 982341 w 982366"/>
                <a:gd name="connsiteY4" fmla="*/ 1352877 h 1353126"/>
                <a:gd name="connsiteX5" fmla="*/ 696591 w 982366"/>
                <a:gd name="connsiteY5" fmla="*/ 1000452 h 1353126"/>
                <a:gd name="connsiteX6" fmla="*/ 296541 w 982366"/>
                <a:gd name="connsiteY6" fmla="*/ 505152 h 1353126"/>
                <a:gd name="connsiteX7" fmla="*/ 287016 w 982366"/>
                <a:gd name="connsiteY7" fmla="*/ 838527 h 1353126"/>
                <a:gd name="connsiteX8" fmla="*/ 248916 w 982366"/>
                <a:gd name="connsiteY8" fmla="*/ 590877 h 1353126"/>
                <a:gd name="connsiteX9" fmla="*/ 220341 w 982366"/>
                <a:gd name="connsiteY9" fmla="*/ 914727 h 1353126"/>
                <a:gd name="connsiteX10" fmla="*/ 220341 w 982366"/>
                <a:gd name="connsiteY10" fmla="*/ 352752 h 1353126"/>
                <a:gd name="connsiteX11" fmla="*/ 1266 w 982366"/>
                <a:gd name="connsiteY11" fmla="*/ 724227 h 1353126"/>
                <a:gd name="connsiteX12" fmla="*/ 334641 w 982366"/>
                <a:gd name="connsiteY12" fmla="*/ 327 h 135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2366" h="1353126">
                  <a:moveTo>
                    <a:pt x="334641" y="327"/>
                  </a:moveTo>
                  <a:cubicBezTo>
                    <a:pt x="464816" y="17790"/>
                    <a:pt x="736279" y="708352"/>
                    <a:pt x="782316" y="829002"/>
                  </a:cubicBezTo>
                  <a:cubicBezTo>
                    <a:pt x="828353" y="949652"/>
                    <a:pt x="628328" y="706765"/>
                    <a:pt x="610866" y="724227"/>
                  </a:cubicBezTo>
                  <a:cubicBezTo>
                    <a:pt x="593404" y="741689"/>
                    <a:pt x="615629" y="829002"/>
                    <a:pt x="677541" y="933777"/>
                  </a:cubicBezTo>
                  <a:cubicBezTo>
                    <a:pt x="739453" y="1038552"/>
                    <a:pt x="979166" y="1341764"/>
                    <a:pt x="982341" y="1352877"/>
                  </a:cubicBezTo>
                  <a:cubicBezTo>
                    <a:pt x="985516" y="1363990"/>
                    <a:pt x="696591" y="1000452"/>
                    <a:pt x="696591" y="1000452"/>
                  </a:cubicBezTo>
                  <a:cubicBezTo>
                    <a:pt x="582291" y="859165"/>
                    <a:pt x="364804" y="532140"/>
                    <a:pt x="296541" y="505152"/>
                  </a:cubicBezTo>
                  <a:cubicBezTo>
                    <a:pt x="228278" y="478164"/>
                    <a:pt x="294953" y="824240"/>
                    <a:pt x="287016" y="838527"/>
                  </a:cubicBezTo>
                  <a:cubicBezTo>
                    <a:pt x="279079" y="852814"/>
                    <a:pt x="260028" y="578177"/>
                    <a:pt x="248916" y="590877"/>
                  </a:cubicBezTo>
                  <a:cubicBezTo>
                    <a:pt x="237804" y="603577"/>
                    <a:pt x="225103" y="954415"/>
                    <a:pt x="220341" y="914727"/>
                  </a:cubicBezTo>
                  <a:cubicBezTo>
                    <a:pt x="215578" y="875040"/>
                    <a:pt x="256853" y="384502"/>
                    <a:pt x="220341" y="352752"/>
                  </a:cubicBezTo>
                  <a:cubicBezTo>
                    <a:pt x="183829" y="321002"/>
                    <a:pt x="-17784" y="778202"/>
                    <a:pt x="1266" y="724227"/>
                  </a:cubicBezTo>
                  <a:cubicBezTo>
                    <a:pt x="20316" y="670252"/>
                    <a:pt x="204466" y="-17136"/>
                    <a:pt x="334641" y="32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40976D0C-C7E6-2993-9390-D624000C7647}"/>
                </a:ext>
              </a:extLst>
            </p:cNvPr>
            <p:cNvSpPr/>
            <p:nvPr/>
          </p:nvSpPr>
          <p:spPr>
            <a:xfrm>
              <a:off x="5461695" y="4535999"/>
              <a:ext cx="796238" cy="1477034"/>
            </a:xfrm>
            <a:custGeom>
              <a:avLst/>
              <a:gdLst>
                <a:gd name="connsiteX0" fmla="*/ 119955 w 796238"/>
                <a:gd name="connsiteY0" fmla="*/ 64576 h 1477034"/>
                <a:gd name="connsiteX1" fmla="*/ 158055 w 796238"/>
                <a:gd name="connsiteY1" fmla="*/ 150301 h 1477034"/>
                <a:gd name="connsiteX2" fmla="*/ 720030 w 796238"/>
                <a:gd name="connsiteY2" fmla="*/ 1007551 h 1477034"/>
                <a:gd name="connsiteX3" fmla="*/ 453330 w 796238"/>
                <a:gd name="connsiteY3" fmla="*/ 788476 h 1477034"/>
                <a:gd name="connsiteX4" fmla="*/ 510480 w 796238"/>
                <a:gd name="connsiteY4" fmla="*/ 1131376 h 1477034"/>
                <a:gd name="connsiteX5" fmla="*/ 796230 w 796238"/>
                <a:gd name="connsiteY5" fmla="*/ 1474276 h 1477034"/>
                <a:gd name="connsiteX6" fmla="*/ 500955 w 796238"/>
                <a:gd name="connsiteY6" fmla="*/ 1264726 h 1477034"/>
                <a:gd name="connsiteX7" fmla="*/ 24705 w 796238"/>
                <a:gd name="connsiteY7" fmla="*/ 778951 h 1477034"/>
                <a:gd name="connsiteX8" fmla="*/ 72330 w 796238"/>
                <a:gd name="connsiteY8" fmla="*/ 836101 h 1477034"/>
                <a:gd name="connsiteX9" fmla="*/ 119955 w 796238"/>
                <a:gd name="connsiteY9" fmla="*/ 64576 h 147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238" h="1477034">
                  <a:moveTo>
                    <a:pt x="119955" y="64576"/>
                  </a:moveTo>
                  <a:cubicBezTo>
                    <a:pt x="134243" y="-49724"/>
                    <a:pt x="58043" y="-6861"/>
                    <a:pt x="158055" y="150301"/>
                  </a:cubicBezTo>
                  <a:cubicBezTo>
                    <a:pt x="258067" y="307463"/>
                    <a:pt x="670818" y="901189"/>
                    <a:pt x="720030" y="1007551"/>
                  </a:cubicBezTo>
                  <a:cubicBezTo>
                    <a:pt x="769242" y="1113913"/>
                    <a:pt x="488255" y="767838"/>
                    <a:pt x="453330" y="788476"/>
                  </a:cubicBezTo>
                  <a:cubicBezTo>
                    <a:pt x="418405" y="809114"/>
                    <a:pt x="453330" y="1017076"/>
                    <a:pt x="510480" y="1131376"/>
                  </a:cubicBezTo>
                  <a:cubicBezTo>
                    <a:pt x="567630" y="1245676"/>
                    <a:pt x="797817" y="1452051"/>
                    <a:pt x="796230" y="1474276"/>
                  </a:cubicBezTo>
                  <a:cubicBezTo>
                    <a:pt x="794643" y="1496501"/>
                    <a:pt x="629542" y="1380613"/>
                    <a:pt x="500955" y="1264726"/>
                  </a:cubicBezTo>
                  <a:cubicBezTo>
                    <a:pt x="372368" y="1148839"/>
                    <a:pt x="24705" y="778951"/>
                    <a:pt x="24705" y="778951"/>
                  </a:cubicBezTo>
                  <a:cubicBezTo>
                    <a:pt x="-46732" y="707514"/>
                    <a:pt x="58043" y="955163"/>
                    <a:pt x="72330" y="836101"/>
                  </a:cubicBezTo>
                  <a:cubicBezTo>
                    <a:pt x="86617" y="717039"/>
                    <a:pt x="105667" y="178876"/>
                    <a:pt x="119955" y="645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3C7EF104-D714-5A3A-A6A6-C0D9299F0EFC}"/>
                </a:ext>
              </a:extLst>
            </p:cNvPr>
            <p:cNvSpPr/>
            <p:nvPr/>
          </p:nvSpPr>
          <p:spPr>
            <a:xfrm>
              <a:off x="4238564" y="5177362"/>
              <a:ext cx="1800429" cy="1864307"/>
            </a:xfrm>
            <a:custGeom>
              <a:avLst/>
              <a:gdLst>
                <a:gd name="connsiteX0" fmla="*/ 438211 w 1800429"/>
                <a:gd name="connsiteY0" fmla="*/ 270938 h 1864307"/>
                <a:gd name="connsiteX1" fmla="*/ 1524061 w 1800429"/>
                <a:gd name="connsiteY1" fmla="*/ 994838 h 1864307"/>
                <a:gd name="connsiteX2" fmla="*/ 1438336 w 1800429"/>
                <a:gd name="connsiteY2" fmla="*/ 1061513 h 1864307"/>
                <a:gd name="connsiteX3" fmla="*/ 1800286 w 1800429"/>
                <a:gd name="connsiteY3" fmla="*/ 1385363 h 1864307"/>
                <a:gd name="connsiteX4" fmla="*/ 1390711 w 1800429"/>
                <a:gd name="connsiteY4" fmla="*/ 1823513 h 1864307"/>
                <a:gd name="connsiteX5" fmla="*/ 704911 w 1800429"/>
                <a:gd name="connsiteY5" fmla="*/ 1813988 h 1864307"/>
                <a:gd name="connsiteX6" fmla="*/ 562036 w 1800429"/>
                <a:gd name="connsiteY6" fmla="*/ 1547288 h 1864307"/>
                <a:gd name="connsiteX7" fmla="*/ 571561 w 1800429"/>
                <a:gd name="connsiteY7" fmla="*/ 1128188 h 1864307"/>
                <a:gd name="connsiteX8" fmla="*/ 61 w 1800429"/>
                <a:gd name="connsiteY8" fmla="*/ 4238 h 1864307"/>
                <a:gd name="connsiteX9" fmla="*/ 609661 w 1800429"/>
                <a:gd name="connsiteY9" fmla="*/ 728138 h 1864307"/>
                <a:gd name="connsiteX10" fmla="*/ 438211 w 1800429"/>
                <a:gd name="connsiteY10" fmla="*/ 270938 h 18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429" h="1864307">
                  <a:moveTo>
                    <a:pt x="438211" y="270938"/>
                  </a:moveTo>
                  <a:cubicBezTo>
                    <a:pt x="590611" y="315388"/>
                    <a:pt x="1357374" y="863076"/>
                    <a:pt x="1524061" y="994838"/>
                  </a:cubicBezTo>
                  <a:cubicBezTo>
                    <a:pt x="1690748" y="1126600"/>
                    <a:pt x="1392299" y="996426"/>
                    <a:pt x="1438336" y="1061513"/>
                  </a:cubicBezTo>
                  <a:cubicBezTo>
                    <a:pt x="1484373" y="1126600"/>
                    <a:pt x="1808223" y="1258363"/>
                    <a:pt x="1800286" y="1385363"/>
                  </a:cubicBezTo>
                  <a:cubicBezTo>
                    <a:pt x="1792349" y="1512363"/>
                    <a:pt x="1573273" y="1752076"/>
                    <a:pt x="1390711" y="1823513"/>
                  </a:cubicBezTo>
                  <a:cubicBezTo>
                    <a:pt x="1208149" y="1894950"/>
                    <a:pt x="843023" y="1860025"/>
                    <a:pt x="704911" y="1813988"/>
                  </a:cubicBezTo>
                  <a:cubicBezTo>
                    <a:pt x="566799" y="1767951"/>
                    <a:pt x="584261" y="1661588"/>
                    <a:pt x="562036" y="1547288"/>
                  </a:cubicBezTo>
                  <a:cubicBezTo>
                    <a:pt x="539811" y="1432988"/>
                    <a:pt x="665224" y="1385363"/>
                    <a:pt x="571561" y="1128188"/>
                  </a:cubicBezTo>
                  <a:cubicBezTo>
                    <a:pt x="477899" y="871013"/>
                    <a:pt x="-6289" y="70913"/>
                    <a:pt x="61" y="4238"/>
                  </a:cubicBezTo>
                  <a:cubicBezTo>
                    <a:pt x="6411" y="-62437"/>
                    <a:pt x="530286" y="678926"/>
                    <a:pt x="609661" y="728138"/>
                  </a:cubicBezTo>
                  <a:cubicBezTo>
                    <a:pt x="689036" y="777350"/>
                    <a:pt x="285811" y="226488"/>
                    <a:pt x="438211" y="27093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C552C01B-2D6F-0F69-10D6-0E11A350EE47}"/>
                </a:ext>
              </a:extLst>
            </p:cNvPr>
            <p:cNvSpPr/>
            <p:nvPr/>
          </p:nvSpPr>
          <p:spPr>
            <a:xfrm>
              <a:off x="4564129" y="1665235"/>
              <a:ext cx="52948" cy="609516"/>
            </a:xfrm>
            <a:custGeom>
              <a:avLst/>
              <a:gdLst>
                <a:gd name="connsiteX0" fmla="*/ 52321 w 52948"/>
                <a:gd name="connsiteY0" fmla="*/ 1640 h 609516"/>
                <a:gd name="connsiteX1" fmla="*/ 1521 w 52948"/>
                <a:gd name="connsiteY1" fmla="*/ 455665 h 609516"/>
                <a:gd name="connsiteX2" fmla="*/ 14221 w 52948"/>
                <a:gd name="connsiteY2" fmla="*/ 427090 h 609516"/>
                <a:gd name="connsiteX3" fmla="*/ 23746 w 52948"/>
                <a:gd name="connsiteY3" fmla="*/ 608065 h 609516"/>
                <a:gd name="connsiteX4" fmla="*/ 17396 w 52948"/>
                <a:gd name="connsiteY4" fmla="*/ 496940 h 609516"/>
                <a:gd name="connsiteX5" fmla="*/ 30096 w 52948"/>
                <a:gd name="connsiteY5" fmla="*/ 233415 h 609516"/>
                <a:gd name="connsiteX6" fmla="*/ 30096 w 52948"/>
                <a:gd name="connsiteY6" fmla="*/ 300090 h 609516"/>
                <a:gd name="connsiteX7" fmla="*/ 52321 w 52948"/>
                <a:gd name="connsiteY7" fmla="*/ 1640 h 60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48" h="609516">
                  <a:moveTo>
                    <a:pt x="52321" y="1640"/>
                  </a:moveTo>
                  <a:cubicBezTo>
                    <a:pt x="47559" y="27569"/>
                    <a:pt x="7871" y="384757"/>
                    <a:pt x="1521" y="455665"/>
                  </a:cubicBezTo>
                  <a:cubicBezTo>
                    <a:pt x="-4829" y="526573"/>
                    <a:pt x="10517" y="401690"/>
                    <a:pt x="14221" y="427090"/>
                  </a:cubicBezTo>
                  <a:cubicBezTo>
                    <a:pt x="17925" y="452490"/>
                    <a:pt x="23217" y="596423"/>
                    <a:pt x="23746" y="608065"/>
                  </a:cubicBezTo>
                  <a:cubicBezTo>
                    <a:pt x="24275" y="619707"/>
                    <a:pt x="16338" y="559382"/>
                    <a:pt x="17396" y="496940"/>
                  </a:cubicBezTo>
                  <a:cubicBezTo>
                    <a:pt x="18454" y="434498"/>
                    <a:pt x="27979" y="266223"/>
                    <a:pt x="30096" y="233415"/>
                  </a:cubicBezTo>
                  <a:cubicBezTo>
                    <a:pt x="32213" y="200607"/>
                    <a:pt x="26921" y="335015"/>
                    <a:pt x="30096" y="300090"/>
                  </a:cubicBezTo>
                  <a:cubicBezTo>
                    <a:pt x="33271" y="265165"/>
                    <a:pt x="57083" y="-24289"/>
                    <a:pt x="52321" y="1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BBC310B9-2B32-3BBC-17D0-06354AE10C64}"/>
                </a:ext>
              </a:extLst>
            </p:cNvPr>
            <p:cNvSpPr/>
            <p:nvPr/>
          </p:nvSpPr>
          <p:spPr>
            <a:xfrm>
              <a:off x="4597398" y="3652537"/>
              <a:ext cx="404169" cy="62251"/>
            </a:xfrm>
            <a:custGeom>
              <a:avLst/>
              <a:gdLst>
                <a:gd name="connsiteX0" fmla="*/ 2 w 404169"/>
                <a:gd name="connsiteY0" fmla="*/ 62213 h 62251"/>
                <a:gd name="connsiteX1" fmla="*/ 130177 w 404169"/>
                <a:gd name="connsiteY1" fmla="*/ 1888 h 62251"/>
                <a:gd name="connsiteX2" fmla="*/ 393702 w 404169"/>
                <a:gd name="connsiteY2" fmla="*/ 14588 h 62251"/>
                <a:gd name="connsiteX3" fmla="*/ 339727 w 404169"/>
                <a:gd name="connsiteY3" fmla="*/ 8238 h 62251"/>
                <a:gd name="connsiteX4" fmla="*/ 228602 w 404169"/>
                <a:gd name="connsiteY4" fmla="*/ 24113 h 62251"/>
                <a:gd name="connsiteX5" fmla="*/ 196852 w 404169"/>
                <a:gd name="connsiteY5" fmla="*/ 11413 h 62251"/>
                <a:gd name="connsiteX6" fmla="*/ 127002 w 404169"/>
                <a:gd name="connsiteY6" fmla="*/ 11413 h 62251"/>
                <a:gd name="connsiteX7" fmla="*/ 2 w 404169"/>
                <a:gd name="connsiteY7" fmla="*/ 62213 h 6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169" h="62251">
                  <a:moveTo>
                    <a:pt x="2" y="62213"/>
                  </a:moveTo>
                  <a:cubicBezTo>
                    <a:pt x="531" y="60626"/>
                    <a:pt x="64560" y="9825"/>
                    <a:pt x="130177" y="1888"/>
                  </a:cubicBezTo>
                  <a:cubicBezTo>
                    <a:pt x="195794" y="-6049"/>
                    <a:pt x="358777" y="13530"/>
                    <a:pt x="393702" y="14588"/>
                  </a:cubicBezTo>
                  <a:cubicBezTo>
                    <a:pt x="428627" y="15646"/>
                    <a:pt x="367244" y="6651"/>
                    <a:pt x="339727" y="8238"/>
                  </a:cubicBezTo>
                  <a:cubicBezTo>
                    <a:pt x="312210" y="9825"/>
                    <a:pt x="252414" y="23584"/>
                    <a:pt x="228602" y="24113"/>
                  </a:cubicBezTo>
                  <a:cubicBezTo>
                    <a:pt x="204790" y="24642"/>
                    <a:pt x="213785" y="13530"/>
                    <a:pt x="196852" y="11413"/>
                  </a:cubicBezTo>
                  <a:cubicBezTo>
                    <a:pt x="179919" y="9296"/>
                    <a:pt x="157164" y="7180"/>
                    <a:pt x="127002" y="11413"/>
                  </a:cubicBezTo>
                  <a:cubicBezTo>
                    <a:pt x="96840" y="15646"/>
                    <a:pt x="-527" y="63800"/>
                    <a:pt x="2" y="62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76DC5141-D220-7F2A-2BAD-6AB40263BB35}"/>
                </a:ext>
              </a:extLst>
            </p:cNvPr>
            <p:cNvSpPr/>
            <p:nvPr/>
          </p:nvSpPr>
          <p:spPr>
            <a:xfrm>
              <a:off x="4489450" y="3606760"/>
              <a:ext cx="557477" cy="123865"/>
            </a:xfrm>
            <a:custGeom>
              <a:avLst/>
              <a:gdLst>
                <a:gd name="connsiteX0" fmla="*/ 0 w 557477"/>
                <a:gd name="connsiteY0" fmla="*/ 123865 h 123865"/>
                <a:gd name="connsiteX1" fmla="*/ 161925 w 557477"/>
                <a:gd name="connsiteY1" fmla="*/ 41315 h 123865"/>
                <a:gd name="connsiteX2" fmla="*/ 393700 w 557477"/>
                <a:gd name="connsiteY2" fmla="*/ 25440 h 123865"/>
                <a:gd name="connsiteX3" fmla="*/ 244475 w 557477"/>
                <a:gd name="connsiteY3" fmla="*/ 44490 h 123865"/>
                <a:gd name="connsiteX4" fmla="*/ 552450 w 557477"/>
                <a:gd name="connsiteY4" fmla="*/ 15915 h 123865"/>
                <a:gd name="connsiteX5" fmla="*/ 419100 w 557477"/>
                <a:gd name="connsiteY5" fmla="*/ 12740 h 123865"/>
                <a:gd name="connsiteX6" fmla="*/ 203200 w 557477"/>
                <a:gd name="connsiteY6" fmla="*/ 40 h 123865"/>
                <a:gd name="connsiteX7" fmla="*/ 285750 w 557477"/>
                <a:gd name="connsiteY7" fmla="*/ 9565 h 123865"/>
                <a:gd name="connsiteX8" fmla="*/ 193675 w 557477"/>
                <a:gd name="connsiteY8" fmla="*/ 31790 h 123865"/>
                <a:gd name="connsiteX9" fmla="*/ 161925 w 557477"/>
                <a:gd name="connsiteY9" fmla="*/ 41315 h 123865"/>
                <a:gd name="connsiteX10" fmla="*/ 0 w 557477"/>
                <a:gd name="connsiteY10" fmla="*/ 123865 h 12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477" h="123865">
                  <a:moveTo>
                    <a:pt x="0" y="123865"/>
                  </a:moveTo>
                  <a:cubicBezTo>
                    <a:pt x="0" y="123865"/>
                    <a:pt x="96308" y="57719"/>
                    <a:pt x="161925" y="41315"/>
                  </a:cubicBezTo>
                  <a:cubicBezTo>
                    <a:pt x="227542" y="24911"/>
                    <a:pt x="379942" y="24911"/>
                    <a:pt x="393700" y="25440"/>
                  </a:cubicBezTo>
                  <a:cubicBezTo>
                    <a:pt x="407458" y="25969"/>
                    <a:pt x="218017" y="46077"/>
                    <a:pt x="244475" y="44490"/>
                  </a:cubicBezTo>
                  <a:cubicBezTo>
                    <a:pt x="270933" y="42902"/>
                    <a:pt x="523346" y="21207"/>
                    <a:pt x="552450" y="15915"/>
                  </a:cubicBezTo>
                  <a:cubicBezTo>
                    <a:pt x="581554" y="10623"/>
                    <a:pt x="477308" y="15386"/>
                    <a:pt x="419100" y="12740"/>
                  </a:cubicBezTo>
                  <a:cubicBezTo>
                    <a:pt x="360892" y="10094"/>
                    <a:pt x="225425" y="569"/>
                    <a:pt x="203200" y="40"/>
                  </a:cubicBezTo>
                  <a:cubicBezTo>
                    <a:pt x="180975" y="-489"/>
                    <a:pt x="287337" y="4273"/>
                    <a:pt x="285750" y="9565"/>
                  </a:cubicBezTo>
                  <a:cubicBezTo>
                    <a:pt x="284163" y="14857"/>
                    <a:pt x="214312" y="26498"/>
                    <a:pt x="193675" y="31790"/>
                  </a:cubicBezTo>
                  <a:cubicBezTo>
                    <a:pt x="173038" y="37082"/>
                    <a:pt x="193675" y="27557"/>
                    <a:pt x="161925" y="41315"/>
                  </a:cubicBezTo>
                  <a:cubicBezTo>
                    <a:pt x="130175" y="55073"/>
                    <a:pt x="0" y="123865"/>
                    <a:pt x="0" y="123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9F3EF14C-A176-D785-96C1-2988B2447F67}"/>
                </a:ext>
              </a:extLst>
            </p:cNvPr>
            <p:cNvSpPr/>
            <p:nvPr/>
          </p:nvSpPr>
          <p:spPr>
            <a:xfrm>
              <a:off x="4679788" y="1594099"/>
              <a:ext cx="98593" cy="376289"/>
            </a:xfrm>
            <a:custGeom>
              <a:avLst/>
              <a:gdLst>
                <a:gd name="connsiteX0" fmla="*/ 162 w 98593"/>
                <a:gd name="connsiteY0" fmla="*/ 2926 h 376289"/>
                <a:gd name="connsiteX1" fmla="*/ 66837 w 98593"/>
                <a:gd name="connsiteY1" fmla="*/ 355351 h 376289"/>
                <a:gd name="connsiteX2" fmla="*/ 57312 w 98593"/>
                <a:gd name="connsiteY2" fmla="*/ 320426 h 376289"/>
                <a:gd name="connsiteX3" fmla="*/ 98587 w 98593"/>
                <a:gd name="connsiteY3" fmla="*/ 193426 h 376289"/>
                <a:gd name="connsiteX4" fmla="*/ 60487 w 98593"/>
                <a:gd name="connsiteY4" fmla="*/ 269626 h 376289"/>
                <a:gd name="connsiteX5" fmla="*/ 47787 w 98593"/>
                <a:gd name="connsiteY5" fmla="*/ 206126 h 376289"/>
                <a:gd name="connsiteX6" fmla="*/ 47787 w 98593"/>
                <a:gd name="connsiteY6" fmla="*/ 187076 h 376289"/>
                <a:gd name="connsiteX7" fmla="*/ 162 w 98593"/>
                <a:gd name="connsiteY7" fmla="*/ 2926 h 37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93" h="376289">
                  <a:moveTo>
                    <a:pt x="162" y="2926"/>
                  </a:moveTo>
                  <a:cubicBezTo>
                    <a:pt x="3337" y="30972"/>
                    <a:pt x="57312" y="302434"/>
                    <a:pt x="66837" y="355351"/>
                  </a:cubicBezTo>
                  <a:cubicBezTo>
                    <a:pt x="76362" y="408268"/>
                    <a:pt x="52020" y="347414"/>
                    <a:pt x="57312" y="320426"/>
                  </a:cubicBezTo>
                  <a:cubicBezTo>
                    <a:pt x="62604" y="293439"/>
                    <a:pt x="98058" y="201893"/>
                    <a:pt x="98587" y="193426"/>
                  </a:cubicBezTo>
                  <a:cubicBezTo>
                    <a:pt x="99116" y="184959"/>
                    <a:pt x="68954" y="267509"/>
                    <a:pt x="60487" y="269626"/>
                  </a:cubicBezTo>
                  <a:cubicBezTo>
                    <a:pt x="52020" y="271743"/>
                    <a:pt x="47787" y="206126"/>
                    <a:pt x="47787" y="206126"/>
                  </a:cubicBezTo>
                  <a:cubicBezTo>
                    <a:pt x="45670" y="192368"/>
                    <a:pt x="54137" y="217238"/>
                    <a:pt x="47787" y="187076"/>
                  </a:cubicBezTo>
                  <a:cubicBezTo>
                    <a:pt x="41437" y="156914"/>
                    <a:pt x="-3013" y="-25120"/>
                    <a:pt x="162" y="2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A827CB15-CB98-D2DC-4BEB-02A050297E4C}"/>
                </a:ext>
              </a:extLst>
            </p:cNvPr>
            <p:cNvSpPr/>
            <p:nvPr/>
          </p:nvSpPr>
          <p:spPr>
            <a:xfrm>
              <a:off x="5584793" y="2009765"/>
              <a:ext cx="85925" cy="408648"/>
            </a:xfrm>
            <a:custGeom>
              <a:avLst/>
              <a:gdLst>
                <a:gd name="connsiteX0" fmla="*/ 32 w 85925"/>
                <a:gd name="connsiteY0" fmla="*/ 10 h 408648"/>
                <a:gd name="connsiteX1" fmla="*/ 60357 w 85925"/>
                <a:gd name="connsiteY1" fmla="*/ 127010 h 408648"/>
                <a:gd name="connsiteX2" fmla="*/ 28607 w 85925"/>
                <a:gd name="connsiteY2" fmla="*/ 304810 h 408648"/>
                <a:gd name="connsiteX3" fmla="*/ 44482 w 85925"/>
                <a:gd name="connsiteY3" fmla="*/ 263535 h 408648"/>
                <a:gd name="connsiteX4" fmla="*/ 60357 w 85925"/>
                <a:gd name="connsiteY4" fmla="*/ 406410 h 408648"/>
                <a:gd name="connsiteX5" fmla="*/ 54007 w 85925"/>
                <a:gd name="connsiteY5" fmla="*/ 339735 h 408648"/>
                <a:gd name="connsiteX6" fmla="*/ 85757 w 85925"/>
                <a:gd name="connsiteY6" fmla="*/ 193685 h 408648"/>
                <a:gd name="connsiteX7" fmla="*/ 66707 w 85925"/>
                <a:gd name="connsiteY7" fmla="*/ 225435 h 408648"/>
                <a:gd name="connsiteX8" fmla="*/ 69882 w 85925"/>
                <a:gd name="connsiteY8" fmla="*/ 133360 h 408648"/>
                <a:gd name="connsiteX9" fmla="*/ 32 w 85925"/>
                <a:gd name="connsiteY9" fmla="*/ 10 h 40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25" h="408648">
                  <a:moveTo>
                    <a:pt x="32" y="10"/>
                  </a:moveTo>
                  <a:cubicBezTo>
                    <a:pt x="-1556" y="-1048"/>
                    <a:pt x="55595" y="76210"/>
                    <a:pt x="60357" y="127010"/>
                  </a:cubicBezTo>
                  <a:cubicBezTo>
                    <a:pt x="65119" y="177810"/>
                    <a:pt x="31253" y="282056"/>
                    <a:pt x="28607" y="304810"/>
                  </a:cubicBezTo>
                  <a:cubicBezTo>
                    <a:pt x="25961" y="327564"/>
                    <a:pt x="39190" y="246602"/>
                    <a:pt x="44482" y="263535"/>
                  </a:cubicBezTo>
                  <a:cubicBezTo>
                    <a:pt x="49774" y="280468"/>
                    <a:pt x="58770" y="393710"/>
                    <a:pt x="60357" y="406410"/>
                  </a:cubicBezTo>
                  <a:cubicBezTo>
                    <a:pt x="61944" y="419110"/>
                    <a:pt x="49774" y="375189"/>
                    <a:pt x="54007" y="339735"/>
                  </a:cubicBezTo>
                  <a:cubicBezTo>
                    <a:pt x="58240" y="304281"/>
                    <a:pt x="83640" y="212735"/>
                    <a:pt x="85757" y="193685"/>
                  </a:cubicBezTo>
                  <a:cubicBezTo>
                    <a:pt x="87874" y="174635"/>
                    <a:pt x="69353" y="235489"/>
                    <a:pt x="66707" y="225435"/>
                  </a:cubicBezTo>
                  <a:cubicBezTo>
                    <a:pt x="64061" y="215381"/>
                    <a:pt x="75703" y="165639"/>
                    <a:pt x="69882" y="133360"/>
                  </a:cubicBezTo>
                  <a:cubicBezTo>
                    <a:pt x="64061" y="101081"/>
                    <a:pt x="1620" y="1068"/>
                    <a:pt x="3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7C250DCE-BF61-1379-4BEF-B435FE1837B0}"/>
                </a:ext>
              </a:extLst>
            </p:cNvPr>
            <p:cNvSpPr/>
            <p:nvPr/>
          </p:nvSpPr>
          <p:spPr>
            <a:xfrm>
              <a:off x="4762312" y="1684088"/>
              <a:ext cx="514862" cy="699994"/>
            </a:xfrm>
            <a:custGeom>
              <a:avLst/>
              <a:gdLst>
                <a:gd name="connsiteX0" fmla="*/ 149413 w 514862"/>
                <a:gd name="connsiteY0" fmla="*/ 5012 h 699994"/>
                <a:gd name="connsiteX1" fmla="*/ 3363 w 514862"/>
                <a:gd name="connsiteY1" fmla="*/ 366962 h 699994"/>
                <a:gd name="connsiteX2" fmla="*/ 44638 w 514862"/>
                <a:gd name="connsiteY2" fmla="*/ 328862 h 699994"/>
                <a:gd name="connsiteX3" fmla="*/ 19238 w 514862"/>
                <a:gd name="connsiteY3" fmla="*/ 487612 h 699994"/>
                <a:gd name="connsiteX4" fmla="*/ 38288 w 514862"/>
                <a:gd name="connsiteY4" fmla="*/ 462212 h 699994"/>
                <a:gd name="connsiteX5" fmla="*/ 155763 w 514862"/>
                <a:gd name="connsiteY5" fmla="*/ 697162 h 699994"/>
                <a:gd name="connsiteX6" fmla="*/ 143063 w 514862"/>
                <a:gd name="connsiteY6" fmla="*/ 582862 h 699994"/>
                <a:gd name="connsiteX7" fmla="*/ 168463 w 514862"/>
                <a:gd name="connsiteY7" fmla="*/ 443162 h 699994"/>
                <a:gd name="connsiteX8" fmla="*/ 244663 w 514862"/>
                <a:gd name="connsiteY8" fmla="*/ 281237 h 699994"/>
                <a:gd name="connsiteX9" fmla="*/ 514538 w 514862"/>
                <a:gd name="connsiteY9" fmla="*/ 217737 h 699994"/>
                <a:gd name="connsiteX10" fmla="*/ 301813 w 514862"/>
                <a:gd name="connsiteY10" fmla="*/ 230437 h 699994"/>
                <a:gd name="connsiteX11" fmla="*/ 400238 w 514862"/>
                <a:gd name="connsiteY11" fmla="*/ 125662 h 699994"/>
                <a:gd name="connsiteX12" fmla="*/ 244663 w 514862"/>
                <a:gd name="connsiteY12" fmla="*/ 144712 h 699994"/>
                <a:gd name="connsiteX13" fmla="*/ 146238 w 514862"/>
                <a:gd name="connsiteY13" fmla="*/ 154237 h 699994"/>
                <a:gd name="connsiteX14" fmla="*/ 149413 w 514862"/>
                <a:gd name="connsiteY14" fmla="*/ 5012 h 69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862" h="699994">
                  <a:moveTo>
                    <a:pt x="149413" y="5012"/>
                  </a:moveTo>
                  <a:cubicBezTo>
                    <a:pt x="125600" y="40466"/>
                    <a:pt x="20825" y="312987"/>
                    <a:pt x="3363" y="366962"/>
                  </a:cubicBezTo>
                  <a:cubicBezTo>
                    <a:pt x="-14099" y="420937"/>
                    <a:pt x="41992" y="308754"/>
                    <a:pt x="44638" y="328862"/>
                  </a:cubicBezTo>
                  <a:cubicBezTo>
                    <a:pt x="47284" y="348970"/>
                    <a:pt x="20296" y="465387"/>
                    <a:pt x="19238" y="487612"/>
                  </a:cubicBezTo>
                  <a:cubicBezTo>
                    <a:pt x="18180" y="509837"/>
                    <a:pt x="15534" y="427287"/>
                    <a:pt x="38288" y="462212"/>
                  </a:cubicBezTo>
                  <a:cubicBezTo>
                    <a:pt x="61042" y="497137"/>
                    <a:pt x="138301" y="677054"/>
                    <a:pt x="155763" y="697162"/>
                  </a:cubicBezTo>
                  <a:cubicBezTo>
                    <a:pt x="173225" y="717270"/>
                    <a:pt x="140946" y="625195"/>
                    <a:pt x="143063" y="582862"/>
                  </a:cubicBezTo>
                  <a:cubicBezTo>
                    <a:pt x="145180" y="540529"/>
                    <a:pt x="151530" y="493433"/>
                    <a:pt x="168463" y="443162"/>
                  </a:cubicBezTo>
                  <a:cubicBezTo>
                    <a:pt x="185396" y="392891"/>
                    <a:pt x="186984" y="318808"/>
                    <a:pt x="244663" y="281237"/>
                  </a:cubicBezTo>
                  <a:cubicBezTo>
                    <a:pt x="302342" y="243666"/>
                    <a:pt x="505013" y="226204"/>
                    <a:pt x="514538" y="217737"/>
                  </a:cubicBezTo>
                  <a:cubicBezTo>
                    <a:pt x="524063" y="209270"/>
                    <a:pt x="320863" y="245783"/>
                    <a:pt x="301813" y="230437"/>
                  </a:cubicBezTo>
                  <a:cubicBezTo>
                    <a:pt x="282763" y="215091"/>
                    <a:pt x="409763" y="139949"/>
                    <a:pt x="400238" y="125662"/>
                  </a:cubicBezTo>
                  <a:cubicBezTo>
                    <a:pt x="390713" y="111375"/>
                    <a:pt x="286996" y="139950"/>
                    <a:pt x="244663" y="144712"/>
                  </a:cubicBezTo>
                  <a:cubicBezTo>
                    <a:pt x="202330" y="149474"/>
                    <a:pt x="155763" y="175404"/>
                    <a:pt x="146238" y="154237"/>
                  </a:cubicBezTo>
                  <a:cubicBezTo>
                    <a:pt x="136713" y="133070"/>
                    <a:pt x="173226" y="-30442"/>
                    <a:pt x="149413" y="50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6B07B794-2113-D09B-B14F-2289969BF31C}"/>
                </a:ext>
              </a:extLst>
            </p:cNvPr>
            <p:cNvSpPr/>
            <p:nvPr/>
          </p:nvSpPr>
          <p:spPr>
            <a:xfrm>
              <a:off x="4967126" y="1808855"/>
              <a:ext cx="614748" cy="316014"/>
            </a:xfrm>
            <a:custGeom>
              <a:avLst/>
              <a:gdLst>
                <a:gd name="connsiteX0" fmla="*/ 1749 w 614748"/>
                <a:gd name="connsiteY0" fmla="*/ 86620 h 316014"/>
                <a:gd name="connsiteX1" fmla="*/ 341474 w 614748"/>
                <a:gd name="connsiteY1" fmla="*/ 895 h 316014"/>
                <a:gd name="connsiteX2" fmla="*/ 297024 w 614748"/>
                <a:gd name="connsiteY2" fmla="*/ 42170 h 316014"/>
                <a:gd name="connsiteX3" fmla="*/ 408149 w 614748"/>
                <a:gd name="connsiteY3" fmla="*/ 48520 h 316014"/>
                <a:gd name="connsiteX4" fmla="*/ 566899 w 614748"/>
                <a:gd name="connsiteY4" fmla="*/ 127895 h 316014"/>
                <a:gd name="connsiteX5" fmla="*/ 477999 w 614748"/>
                <a:gd name="connsiteY5" fmla="*/ 121545 h 316014"/>
                <a:gd name="connsiteX6" fmla="*/ 614524 w 614748"/>
                <a:gd name="connsiteY6" fmla="*/ 312045 h 316014"/>
                <a:gd name="connsiteX7" fmla="*/ 506574 w 614748"/>
                <a:gd name="connsiteY7" fmla="*/ 242195 h 316014"/>
                <a:gd name="connsiteX8" fmla="*/ 370049 w 614748"/>
                <a:gd name="connsiteY8" fmla="*/ 140595 h 316014"/>
                <a:gd name="connsiteX9" fmla="*/ 141449 w 614748"/>
                <a:gd name="connsiteY9" fmla="*/ 108845 h 316014"/>
                <a:gd name="connsiteX10" fmla="*/ 204949 w 614748"/>
                <a:gd name="connsiteY10" fmla="*/ 80270 h 316014"/>
                <a:gd name="connsiteX11" fmla="*/ 1749 w 614748"/>
                <a:gd name="connsiteY11" fmla="*/ 86620 h 3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4748" h="316014">
                  <a:moveTo>
                    <a:pt x="1749" y="86620"/>
                  </a:moveTo>
                  <a:cubicBezTo>
                    <a:pt x="24503" y="73391"/>
                    <a:pt x="292262" y="8303"/>
                    <a:pt x="341474" y="895"/>
                  </a:cubicBezTo>
                  <a:cubicBezTo>
                    <a:pt x="390686" y="-6513"/>
                    <a:pt x="285912" y="34232"/>
                    <a:pt x="297024" y="42170"/>
                  </a:cubicBezTo>
                  <a:cubicBezTo>
                    <a:pt x="308137" y="50107"/>
                    <a:pt x="363170" y="34233"/>
                    <a:pt x="408149" y="48520"/>
                  </a:cubicBezTo>
                  <a:cubicBezTo>
                    <a:pt x="453128" y="62807"/>
                    <a:pt x="555257" y="115724"/>
                    <a:pt x="566899" y="127895"/>
                  </a:cubicBezTo>
                  <a:cubicBezTo>
                    <a:pt x="578541" y="140066"/>
                    <a:pt x="470062" y="90853"/>
                    <a:pt x="477999" y="121545"/>
                  </a:cubicBezTo>
                  <a:cubicBezTo>
                    <a:pt x="485936" y="152237"/>
                    <a:pt x="609762" y="291937"/>
                    <a:pt x="614524" y="312045"/>
                  </a:cubicBezTo>
                  <a:cubicBezTo>
                    <a:pt x="619286" y="332153"/>
                    <a:pt x="547320" y="270770"/>
                    <a:pt x="506574" y="242195"/>
                  </a:cubicBezTo>
                  <a:cubicBezTo>
                    <a:pt x="465828" y="213620"/>
                    <a:pt x="430903" y="162820"/>
                    <a:pt x="370049" y="140595"/>
                  </a:cubicBezTo>
                  <a:cubicBezTo>
                    <a:pt x="309195" y="118370"/>
                    <a:pt x="168966" y="118899"/>
                    <a:pt x="141449" y="108845"/>
                  </a:cubicBezTo>
                  <a:cubicBezTo>
                    <a:pt x="113932" y="98791"/>
                    <a:pt x="224528" y="83974"/>
                    <a:pt x="204949" y="80270"/>
                  </a:cubicBezTo>
                  <a:cubicBezTo>
                    <a:pt x="185370" y="76566"/>
                    <a:pt x="-21005" y="99849"/>
                    <a:pt x="1749" y="8662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E39DA9CD-5302-7BE8-D6B4-B62FF65C520E}"/>
                </a:ext>
              </a:extLst>
            </p:cNvPr>
            <p:cNvSpPr/>
            <p:nvPr/>
          </p:nvSpPr>
          <p:spPr>
            <a:xfrm>
              <a:off x="4043941" y="1829735"/>
              <a:ext cx="496423" cy="548974"/>
            </a:xfrm>
            <a:custGeom>
              <a:avLst/>
              <a:gdLst>
                <a:gd name="connsiteX0" fmla="*/ 77209 w 496423"/>
                <a:gd name="connsiteY0" fmla="*/ 72090 h 548974"/>
                <a:gd name="connsiteX1" fmla="*/ 328034 w 496423"/>
                <a:gd name="connsiteY1" fmla="*/ 2240 h 548974"/>
                <a:gd name="connsiteX2" fmla="*/ 359784 w 496423"/>
                <a:gd name="connsiteY2" fmla="*/ 46690 h 548974"/>
                <a:gd name="connsiteX3" fmla="*/ 372484 w 496423"/>
                <a:gd name="connsiteY3" fmla="*/ 2240 h 548974"/>
                <a:gd name="connsiteX4" fmla="*/ 467734 w 496423"/>
                <a:gd name="connsiteY4" fmla="*/ 132415 h 548974"/>
                <a:gd name="connsiteX5" fmla="*/ 496309 w 496423"/>
                <a:gd name="connsiteY5" fmla="*/ 192740 h 548974"/>
                <a:gd name="connsiteX6" fmla="*/ 477259 w 496423"/>
                <a:gd name="connsiteY6" fmla="*/ 538815 h 548974"/>
                <a:gd name="connsiteX7" fmla="*/ 464559 w 496423"/>
                <a:gd name="connsiteY7" fmla="*/ 434040 h 548974"/>
                <a:gd name="connsiteX8" fmla="*/ 331209 w 496423"/>
                <a:gd name="connsiteY8" fmla="*/ 199090 h 548974"/>
                <a:gd name="connsiteX9" fmla="*/ 248659 w 496423"/>
                <a:gd name="connsiteY9" fmla="*/ 126065 h 548974"/>
                <a:gd name="connsiteX10" fmla="*/ 70859 w 496423"/>
                <a:gd name="connsiteY10" fmla="*/ 211790 h 548974"/>
                <a:gd name="connsiteX11" fmla="*/ 159759 w 496423"/>
                <a:gd name="connsiteY11" fmla="*/ 126065 h 548974"/>
                <a:gd name="connsiteX12" fmla="*/ 16884 w 496423"/>
                <a:gd name="connsiteY12" fmla="*/ 221315 h 548974"/>
                <a:gd name="connsiteX13" fmla="*/ 112134 w 496423"/>
                <a:gd name="connsiteY13" fmla="*/ 122890 h 548974"/>
                <a:gd name="connsiteX14" fmla="*/ 1009 w 496423"/>
                <a:gd name="connsiteY14" fmla="*/ 160990 h 548974"/>
                <a:gd name="connsiteX15" fmla="*/ 77209 w 496423"/>
                <a:gd name="connsiteY15" fmla="*/ 72090 h 54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6423" h="548974">
                  <a:moveTo>
                    <a:pt x="77209" y="72090"/>
                  </a:moveTo>
                  <a:cubicBezTo>
                    <a:pt x="131713" y="45632"/>
                    <a:pt x="280938" y="6473"/>
                    <a:pt x="328034" y="2240"/>
                  </a:cubicBezTo>
                  <a:cubicBezTo>
                    <a:pt x="375130" y="-1993"/>
                    <a:pt x="352376" y="46690"/>
                    <a:pt x="359784" y="46690"/>
                  </a:cubicBezTo>
                  <a:cubicBezTo>
                    <a:pt x="367192" y="46690"/>
                    <a:pt x="354492" y="-12048"/>
                    <a:pt x="372484" y="2240"/>
                  </a:cubicBezTo>
                  <a:cubicBezTo>
                    <a:pt x="390476" y="16528"/>
                    <a:pt x="447097" y="100665"/>
                    <a:pt x="467734" y="132415"/>
                  </a:cubicBezTo>
                  <a:cubicBezTo>
                    <a:pt x="488371" y="164165"/>
                    <a:pt x="494722" y="125007"/>
                    <a:pt x="496309" y="192740"/>
                  </a:cubicBezTo>
                  <a:cubicBezTo>
                    <a:pt x="497896" y="260473"/>
                    <a:pt x="482551" y="498598"/>
                    <a:pt x="477259" y="538815"/>
                  </a:cubicBezTo>
                  <a:cubicBezTo>
                    <a:pt x="471967" y="579032"/>
                    <a:pt x="488901" y="490661"/>
                    <a:pt x="464559" y="434040"/>
                  </a:cubicBezTo>
                  <a:cubicBezTo>
                    <a:pt x="440217" y="377419"/>
                    <a:pt x="367192" y="250419"/>
                    <a:pt x="331209" y="199090"/>
                  </a:cubicBezTo>
                  <a:cubicBezTo>
                    <a:pt x="295226" y="147761"/>
                    <a:pt x="292051" y="123948"/>
                    <a:pt x="248659" y="126065"/>
                  </a:cubicBezTo>
                  <a:cubicBezTo>
                    <a:pt x="205267" y="128182"/>
                    <a:pt x="85676" y="211790"/>
                    <a:pt x="70859" y="211790"/>
                  </a:cubicBezTo>
                  <a:cubicBezTo>
                    <a:pt x="56042" y="211790"/>
                    <a:pt x="168755" y="124478"/>
                    <a:pt x="159759" y="126065"/>
                  </a:cubicBezTo>
                  <a:cubicBezTo>
                    <a:pt x="150763" y="127652"/>
                    <a:pt x="24821" y="221844"/>
                    <a:pt x="16884" y="221315"/>
                  </a:cubicBezTo>
                  <a:cubicBezTo>
                    <a:pt x="8946" y="220786"/>
                    <a:pt x="114780" y="132944"/>
                    <a:pt x="112134" y="122890"/>
                  </a:cubicBezTo>
                  <a:cubicBezTo>
                    <a:pt x="109488" y="112836"/>
                    <a:pt x="7888" y="166282"/>
                    <a:pt x="1009" y="160990"/>
                  </a:cubicBezTo>
                  <a:cubicBezTo>
                    <a:pt x="-5870" y="155698"/>
                    <a:pt x="22705" y="98548"/>
                    <a:pt x="77209" y="7209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65EADBD9-358F-AAF8-6C95-9FDA1A22A5F5}"/>
                </a:ext>
              </a:extLst>
            </p:cNvPr>
            <p:cNvSpPr/>
            <p:nvPr/>
          </p:nvSpPr>
          <p:spPr>
            <a:xfrm>
              <a:off x="3862331" y="3315510"/>
              <a:ext cx="1872305" cy="750111"/>
            </a:xfrm>
            <a:custGeom>
              <a:avLst/>
              <a:gdLst>
                <a:gd name="connsiteX0" fmla="*/ 417569 w 1872305"/>
                <a:gd name="connsiteY0" fmla="*/ 396065 h 750111"/>
                <a:gd name="connsiteX1" fmla="*/ 614419 w 1872305"/>
                <a:gd name="connsiteY1" fmla="*/ 519890 h 750111"/>
                <a:gd name="connsiteX2" fmla="*/ 827144 w 1872305"/>
                <a:gd name="connsiteY2" fmla="*/ 450040 h 750111"/>
                <a:gd name="connsiteX3" fmla="*/ 874769 w 1872305"/>
                <a:gd name="connsiteY3" fmla="*/ 446865 h 750111"/>
                <a:gd name="connsiteX4" fmla="*/ 836669 w 1872305"/>
                <a:gd name="connsiteY4" fmla="*/ 421465 h 750111"/>
                <a:gd name="connsiteX5" fmla="*/ 1030344 w 1872305"/>
                <a:gd name="connsiteY5" fmla="*/ 472265 h 750111"/>
                <a:gd name="connsiteX6" fmla="*/ 1351019 w 1872305"/>
                <a:gd name="connsiteY6" fmla="*/ 307165 h 750111"/>
                <a:gd name="connsiteX7" fmla="*/ 1157344 w 1872305"/>
                <a:gd name="connsiteY7" fmla="*/ 491315 h 750111"/>
                <a:gd name="connsiteX8" fmla="*/ 1747894 w 1872305"/>
                <a:gd name="connsiteY8" fmla="*/ 8715 h 750111"/>
                <a:gd name="connsiteX9" fmla="*/ 1649469 w 1872305"/>
                <a:gd name="connsiteY9" fmla="*/ 176990 h 750111"/>
                <a:gd name="connsiteX10" fmla="*/ 1871719 w 1872305"/>
                <a:gd name="connsiteY10" fmla="*/ 132540 h 750111"/>
                <a:gd name="connsiteX11" fmla="*/ 1570094 w 1872305"/>
                <a:gd name="connsiteY11" fmla="*/ 608790 h 750111"/>
                <a:gd name="connsiteX12" fmla="*/ 712844 w 1872305"/>
                <a:gd name="connsiteY12" fmla="*/ 745315 h 750111"/>
                <a:gd name="connsiteX13" fmla="*/ 249294 w 1872305"/>
                <a:gd name="connsiteY13" fmla="*/ 475440 h 750111"/>
                <a:gd name="connsiteX14" fmla="*/ 61969 w 1872305"/>
                <a:gd name="connsiteY14" fmla="*/ 323040 h 750111"/>
                <a:gd name="connsiteX15" fmla="*/ 176269 w 1872305"/>
                <a:gd name="connsiteY15" fmla="*/ 440515 h 750111"/>
                <a:gd name="connsiteX16" fmla="*/ 4819 w 1872305"/>
                <a:gd name="connsiteY16" fmla="*/ 126190 h 750111"/>
                <a:gd name="connsiteX17" fmla="*/ 404869 w 1872305"/>
                <a:gd name="connsiteY17" fmla="*/ 526240 h 750111"/>
                <a:gd name="connsiteX18" fmla="*/ 417569 w 1872305"/>
                <a:gd name="connsiteY18" fmla="*/ 396065 h 75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2305" h="750111">
                  <a:moveTo>
                    <a:pt x="417569" y="396065"/>
                  </a:moveTo>
                  <a:cubicBezTo>
                    <a:pt x="452494" y="395007"/>
                    <a:pt x="546157" y="510894"/>
                    <a:pt x="614419" y="519890"/>
                  </a:cubicBezTo>
                  <a:cubicBezTo>
                    <a:pt x="682682" y="528886"/>
                    <a:pt x="783752" y="462211"/>
                    <a:pt x="827144" y="450040"/>
                  </a:cubicBezTo>
                  <a:cubicBezTo>
                    <a:pt x="870536" y="437869"/>
                    <a:pt x="873182" y="451627"/>
                    <a:pt x="874769" y="446865"/>
                  </a:cubicBezTo>
                  <a:cubicBezTo>
                    <a:pt x="876356" y="442103"/>
                    <a:pt x="810740" y="417232"/>
                    <a:pt x="836669" y="421465"/>
                  </a:cubicBezTo>
                  <a:cubicBezTo>
                    <a:pt x="862598" y="425698"/>
                    <a:pt x="944619" y="491315"/>
                    <a:pt x="1030344" y="472265"/>
                  </a:cubicBezTo>
                  <a:cubicBezTo>
                    <a:pt x="1116069" y="453215"/>
                    <a:pt x="1329852" y="303990"/>
                    <a:pt x="1351019" y="307165"/>
                  </a:cubicBezTo>
                  <a:cubicBezTo>
                    <a:pt x="1372186" y="310340"/>
                    <a:pt x="1091198" y="541057"/>
                    <a:pt x="1157344" y="491315"/>
                  </a:cubicBezTo>
                  <a:cubicBezTo>
                    <a:pt x="1223490" y="441573"/>
                    <a:pt x="1665873" y="61102"/>
                    <a:pt x="1747894" y="8715"/>
                  </a:cubicBezTo>
                  <a:cubicBezTo>
                    <a:pt x="1829915" y="-43672"/>
                    <a:pt x="1628832" y="156353"/>
                    <a:pt x="1649469" y="176990"/>
                  </a:cubicBezTo>
                  <a:cubicBezTo>
                    <a:pt x="1670106" y="197627"/>
                    <a:pt x="1884948" y="60573"/>
                    <a:pt x="1871719" y="132540"/>
                  </a:cubicBezTo>
                  <a:cubicBezTo>
                    <a:pt x="1858490" y="204507"/>
                    <a:pt x="1763240" y="506661"/>
                    <a:pt x="1570094" y="608790"/>
                  </a:cubicBezTo>
                  <a:cubicBezTo>
                    <a:pt x="1376948" y="710919"/>
                    <a:pt x="932977" y="767540"/>
                    <a:pt x="712844" y="745315"/>
                  </a:cubicBezTo>
                  <a:cubicBezTo>
                    <a:pt x="492711" y="723090"/>
                    <a:pt x="357773" y="545819"/>
                    <a:pt x="249294" y="475440"/>
                  </a:cubicBezTo>
                  <a:cubicBezTo>
                    <a:pt x="140815" y="405061"/>
                    <a:pt x="74140" y="328861"/>
                    <a:pt x="61969" y="323040"/>
                  </a:cubicBezTo>
                  <a:cubicBezTo>
                    <a:pt x="49798" y="317219"/>
                    <a:pt x="185794" y="473323"/>
                    <a:pt x="176269" y="440515"/>
                  </a:cubicBezTo>
                  <a:cubicBezTo>
                    <a:pt x="166744" y="407707"/>
                    <a:pt x="-33281" y="111903"/>
                    <a:pt x="4819" y="126190"/>
                  </a:cubicBezTo>
                  <a:cubicBezTo>
                    <a:pt x="42919" y="140477"/>
                    <a:pt x="338194" y="476498"/>
                    <a:pt x="404869" y="526240"/>
                  </a:cubicBezTo>
                  <a:cubicBezTo>
                    <a:pt x="471544" y="575982"/>
                    <a:pt x="382644" y="397123"/>
                    <a:pt x="417569" y="3960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A8E017F6-B79C-2834-902D-47F42B79B6E6}"/>
                </a:ext>
              </a:extLst>
            </p:cNvPr>
            <p:cNvSpPr/>
            <p:nvPr/>
          </p:nvSpPr>
          <p:spPr>
            <a:xfrm>
              <a:off x="5949575" y="3128027"/>
              <a:ext cx="115386" cy="952469"/>
            </a:xfrm>
            <a:custGeom>
              <a:avLst/>
              <a:gdLst>
                <a:gd name="connsiteX0" fmla="*/ 114675 w 115386"/>
                <a:gd name="connsiteY0" fmla="*/ 2523 h 952469"/>
                <a:gd name="connsiteX1" fmla="*/ 76575 w 115386"/>
                <a:gd name="connsiteY1" fmla="*/ 107298 h 952469"/>
                <a:gd name="connsiteX2" fmla="*/ 76575 w 115386"/>
                <a:gd name="connsiteY2" fmla="*/ 148573 h 952469"/>
                <a:gd name="connsiteX3" fmla="*/ 38475 w 115386"/>
                <a:gd name="connsiteY3" fmla="*/ 193023 h 952469"/>
                <a:gd name="connsiteX4" fmla="*/ 38475 w 115386"/>
                <a:gd name="connsiteY4" fmla="*/ 243823 h 952469"/>
                <a:gd name="connsiteX5" fmla="*/ 35300 w 115386"/>
                <a:gd name="connsiteY5" fmla="*/ 297798 h 952469"/>
                <a:gd name="connsiteX6" fmla="*/ 51175 w 115386"/>
                <a:gd name="connsiteY6" fmla="*/ 351773 h 952469"/>
                <a:gd name="connsiteX7" fmla="*/ 19425 w 115386"/>
                <a:gd name="connsiteY7" fmla="*/ 389873 h 952469"/>
                <a:gd name="connsiteX8" fmla="*/ 35300 w 115386"/>
                <a:gd name="connsiteY8" fmla="*/ 415273 h 952469"/>
                <a:gd name="connsiteX9" fmla="*/ 19425 w 115386"/>
                <a:gd name="connsiteY9" fmla="*/ 472423 h 952469"/>
                <a:gd name="connsiteX10" fmla="*/ 35300 w 115386"/>
                <a:gd name="connsiteY10" fmla="*/ 481948 h 952469"/>
                <a:gd name="connsiteX11" fmla="*/ 375 w 115386"/>
                <a:gd name="connsiteY11" fmla="*/ 545448 h 952469"/>
                <a:gd name="connsiteX12" fmla="*/ 16250 w 115386"/>
                <a:gd name="connsiteY12" fmla="*/ 602598 h 952469"/>
                <a:gd name="connsiteX13" fmla="*/ 6725 w 115386"/>
                <a:gd name="connsiteY13" fmla="*/ 627998 h 952469"/>
                <a:gd name="connsiteX14" fmla="*/ 38475 w 115386"/>
                <a:gd name="connsiteY14" fmla="*/ 675623 h 952469"/>
                <a:gd name="connsiteX15" fmla="*/ 25775 w 115386"/>
                <a:gd name="connsiteY15" fmla="*/ 729598 h 952469"/>
                <a:gd name="connsiteX16" fmla="*/ 67050 w 115386"/>
                <a:gd name="connsiteY16" fmla="*/ 780398 h 952469"/>
                <a:gd name="connsiteX17" fmla="*/ 76575 w 115386"/>
                <a:gd name="connsiteY17" fmla="*/ 834373 h 952469"/>
                <a:gd name="connsiteX18" fmla="*/ 6725 w 115386"/>
                <a:gd name="connsiteY18" fmla="*/ 951848 h 952469"/>
                <a:gd name="connsiteX19" fmla="*/ 82925 w 115386"/>
                <a:gd name="connsiteY19" fmla="*/ 878823 h 952469"/>
                <a:gd name="connsiteX20" fmla="*/ 70225 w 115386"/>
                <a:gd name="connsiteY20" fmla="*/ 834373 h 952469"/>
                <a:gd name="connsiteX21" fmla="*/ 19425 w 115386"/>
                <a:gd name="connsiteY21" fmla="*/ 697848 h 952469"/>
                <a:gd name="connsiteX22" fmla="*/ 60700 w 115386"/>
                <a:gd name="connsiteY22" fmla="*/ 481948 h 952469"/>
                <a:gd name="connsiteX23" fmla="*/ 44825 w 115386"/>
                <a:gd name="connsiteY23" fmla="*/ 523223 h 952469"/>
                <a:gd name="connsiteX24" fmla="*/ 57525 w 115386"/>
                <a:gd name="connsiteY24" fmla="*/ 266048 h 952469"/>
                <a:gd name="connsiteX25" fmla="*/ 67050 w 115386"/>
                <a:gd name="connsiteY25" fmla="*/ 354948 h 952469"/>
                <a:gd name="connsiteX26" fmla="*/ 63875 w 115386"/>
                <a:gd name="connsiteY26" fmla="*/ 246998 h 952469"/>
                <a:gd name="connsiteX27" fmla="*/ 76575 w 115386"/>
                <a:gd name="connsiteY27" fmla="*/ 173973 h 952469"/>
                <a:gd name="connsiteX28" fmla="*/ 51175 w 115386"/>
                <a:gd name="connsiteY28" fmla="*/ 253348 h 952469"/>
                <a:gd name="connsiteX29" fmla="*/ 70225 w 115386"/>
                <a:gd name="connsiteY29" fmla="*/ 186673 h 952469"/>
                <a:gd name="connsiteX30" fmla="*/ 38475 w 115386"/>
                <a:gd name="connsiteY30" fmla="*/ 224773 h 952469"/>
                <a:gd name="connsiteX31" fmla="*/ 114675 w 115386"/>
                <a:gd name="connsiteY31" fmla="*/ 2523 h 95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386" h="952469">
                  <a:moveTo>
                    <a:pt x="114675" y="2523"/>
                  </a:moveTo>
                  <a:cubicBezTo>
                    <a:pt x="121025" y="-17056"/>
                    <a:pt x="82925" y="82956"/>
                    <a:pt x="76575" y="107298"/>
                  </a:cubicBezTo>
                  <a:cubicBezTo>
                    <a:pt x="70225" y="131640"/>
                    <a:pt x="82925" y="134285"/>
                    <a:pt x="76575" y="148573"/>
                  </a:cubicBezTo>
                  <a:cubicBezTo>
                    <a:pt x="70225" y="162861"/>
                    <a:pt x="44825" y="177148"/>
                    <a:pt x="38475" y="193023"/>
                  </a:cubicBezTo>
                  <a:cubicBezTo>
                    <a:pt x="32125" y="208898"/>
                    <a:pt x="39004" y="226361"/>
                    <a:pt x="38475" y="243823"/>
                  </a:cubicBezTo>
                  <a:cubicBezTo>
                    <a:pt x="37946" y="261285"/>
                    <a:pt x="33183" y="279806"/>
                    <a:pt x="35300" y="297798"/>
                  </a:cubicBezTo>
                  <a:cubicBezTo>
                    <a:pt x="37417" y="315790"/>
                    <a:pt x="53821" y="336427"/>
                    <a:pt x="51175" y="351773"/>
                  </a:cubicBezTo>
                  <a:cubicBezTo>
                    <a:pt x="48529" y="367119"/>
                    <a:pt x="22071" y="379290"/>
                    <a:pt x="19425" y="389873"/>
                  </a:cubicBezTo>
                  <a:cubicBezTo>
                    <a:pt x="16779" y="400456"/>
                    <a:pt x="35300" y="401515"/>
                    <a:pt x="35300" y="415273"/>
                  </a:cubicBezTo>
                  <a:cubicBezTo>
                    <a:pt x="35300" y="429031"/>
                    <a:pt x="19425" y="472423"/>
                    <a:pt x="19425" y="472423"/>
                  </a:cubicBezTo>
                  <a:cubicBezTo>
                    <a:pt x="19425" y="483535"/>
                    <a:pt x="38475" y="469777"/>
                    <a:pt x="35300" y="481948"/>
                  </a:cubicBezTo>
                  <a:cubicBezTo>
                    <a:pt x="32125" y="494119"/>
                    <a:pt x="3550" y="525340"/>
                    <a:pt x="375" y="545448"/>
                  </a:cubicBezTo>
                  <a:cubicBezTo>
                    <a:pt x="-2800" y="565556"/>
                    <a:pt x="15192" y="588840"/>
                    <a:pt x="16250" y="602598"/>
                  </a:cubicBezTo>
                  <a:cubicBezTo>
                    <a:pt x="17308" y="616356"/>
                    <a:pt x="3021" y="615827"/>
                    <a:pt x="6725" y="627998"/>
                  </a:cubicBezTo>
                  <a:cubicBezTo>
                    <a:pt x="10429" y="640169"/>
                    <a:pt x="35300" y="658690"/>
                    <a:pt x="38475" y="675623"/>
                  </a:cubicBezTo>
                  <a:cubicBezTo>
                    <a:pt x="41650" y="692556"/>
                    <a:pt x="21012" y="712135"/>
                    <a:pt x="25775" y="729598"/>
                  </a:cubicBezTo>
                  <a:cubicBezTo>
                    <a:pt x="30538" y="747061"/>
                    <a:pt x="58583" y="762936"/>
                    <a:pt x="67050" y="780398"/>
                  </a:cubicBezTo>
                  <a:cubicBezTo>
                    <a:pt x="75517" y="797860"/>
                    <a:pt x="86629" y="805798"/>
                    <a:pt x="76575" y="834373"/>
                  </a:cubicBezTo>
                  <a:cubicBezTo>
                    <a:pt x="66521" y="862948"/>
                    <a:pt x="5667" y="944440"/>
                    <a:pt x="6725" y="951848"/>
                  </a:cubicBezTo>
                  <a:cubicBezTo>
                    <a:pt x="7783" y="959256"/>
                    <a:pt x="72342" y="898402"/>
                    <a:pt x="82925" y="878823"/>
                  </a:cubicBezTo>
                  <a:cubicBezTo>
                    <a:pt x="93508" y="859244"/>
                    <a:pt x="80808" y="864536"/>
                    <a:pt x="70225" y="834373"/>
                  </a:cubicBezTo>
                  <a:cubicBezTo>
                    <a:pt x="59642" y="804211"/>
                    <a:pt x="21012" y="756585"/>
                    <a:pt x="19425" y="697848"/>
                  </a:cubicBezTo>
                  <a:cubicBezTo>
                    <a:pt x="17838" y="639111"/>
                    <a:pt x="56467" y="511052"/>
                    <a:pt x="60700" y="481948"/>
                  </a:cubicBezTo>
                  <a:cubicBezTo>
                    <a:pt x="64933" y="452844"/>
                    <a:pt x="45354" y="559206"/>
                    <a:pt x="44825" y="523223"/>
                  </a:cubicBezTo>
                  <a:cubicBezTo>
                    <a:pt x="44296" y="487240"/>
                    <a:pt x="53821" y="294094"/>
                    <a:pt x="57525" y="266048"/>
                  </a:cubicBezTo>
                  <a:cubicBezTo>
                    <a:pt x="61229" y="238002"/>
                    <a:pt x="65992" y="358123"/>
                    <a:pt x="67050" y="354948"/>
                  </a:cubicBezTo>
                  <a:cubicBezTo>
                    <a:pt x="68108" y="351773"/>
                    <a:pt x="62288" y="277160"/>
                    <a:pt x="63875" y="246998"/>
                  </a:cubicBezTo>
                  <a:cubicBezTo>
                    <a:pt x="65462" y="216836"/>
                    <a:pt x="78692" y="172915"/>
                    <a:pt x="76575" y="173973"/>
                  </a:cubicBezTo>
                  <a:cubicBezTo>
                    <a:pt x="74458" y="175031"/>
                    <a:pt x="52233" y="251231"/>
                    <a:pt x="51175" y="253348"/>
                  </a:cubicBezTo>
                  <a:cubicBezTo>
                    <a:pt x="50117" y="255465"/>
                    <a:pt x="72342" y="191435"/>
                    <a:pt x="70225" y="186673"/>
                  </a:cubicBezTo>
                  <a:cubicBezTo>
                    <a:pt x="68108" y="181911"/>
                    <a:pt x="32125" y="248585"/>
                    <a:pt x="38475" y="224773"/>
                  </a:cubicBezTo>
                  <a:cubicBezTo>
                    <a:pt x="44825" y="200961"/>
                    <a:pt x="108325" y="22102"/>
                    <a:pt x="114675" y="25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D2571F7C-F9DB-A74D-4C88-A05779CDADA7}"/>
                </a:ext>
              </a:extLst>
            </p:cNvPr>
            <p:cNvSpPr/>
            <p:nvPr/>
          </p:nvSpPr>
          <p:spPr>
            <a:xfrm>
              <a:off x="5899423" y="3824982"/>
              <a:ext cx="111765" cy="294613"/>
            </a:xfrm>
            <a:custGeom>
              <a:avLst/>
              <a:gdLst>
                <a:gd name="connsiteX0" fmla="*/ 110852 w 111765"/>
                <a:gd name="connsiteY0" fmla="*/ 893 h 294613"/>
                <a:gd name="connsiteX1" fmla="*/ 56877 w 111765"/>
                <a:gd name="connsiteY1" fmla="*/ 73918 h 294613"/>
                <a:gd name="connsiteX2" fmla="*/ 53702 w 111765"/>
                <a:gd name="connsiteY2" fmla="*/ 124718 h 294613"/>
                <a:gd name="connsiteX3" fmla="*/ 37827 w 111765"/>
                <a:gd name="connsiteY3" fmla="*/ 99318 h 294613"/>
                <a:gd name="connsiteX4" fmla="*/ 63227 w 111765"/>
                <a:gd name="connsiteY4" fmla="*/ 286643 h 294613"/>
                <a:gd name="connsiteX5" fmla="*/ 60052 w 111765"/>
                <a:gd name="connsiteY5" fmla="*/ 251718 h 294613"/>
                <a:gd name="connsiteX6" fmla="*/ 41002 w 111765"/>
                <a:gd name="connsiteY6" fmla="*/ 175518 h 294613"/>
                <a:gd name="connsiteX7" fmla="*/ 15602 w 111765"/>
                <a:gd name="connsiteY7" fmla="*/ 131068 h 294613"/>
                <a:gd name="connsiteX8" fmla="*/ 6077 w 111765"/>
                <a:gd name="connsiteY8" fmla="*/ 127893 h 294613"/>
                <a:gd name="connsiteX9" fmla="*/ 110852 w 111765"/>
                <a:gd name="connsiteY9" fmla="*/ 893 h 29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765" h="294613">
                  <a:moveTo>
                    <a:pt x="110852" y="893"/>
                  </a:moveTo>
                  <a:cubicBezTo>
                    <a:pt x="119319" y="-8103"/>
                    <a:pt x="66402" y="53281"/>
                    <a:pt x="56877" y="73918"/>
                  </a:cubicBezTo>
                  <a:cubicBezTo>
                    <a:pt x="47352" y="94555"/>
                    <a:pt x="56877" y="120485"/>
                    <a:pt x="53702" y="124718"/>
                  </a:cubicBezTo>
                  <a:cubicBezTo>
                    <a:pt x="50527" y="128951"/>
                    <a:pt x="36240" y="72331"/>
                    <a:pt x="37827" y="99318"/>
                  </a:cubicBezTo>
                  <a:cubicBezTo>
                    <a:pt x="39414" y="126305"/>
                    <a:pt x="59523" y="261243"/>
                    <a:pt x="63227" y="286643"/>
                  </a:cubicBezTo>
                  <a:cubicBezTo>
                    <a:pt x="66931" y="312043"/>
                    <a:pt x="63756" y="270239"/>
                    <a:pt x="60052" y="251718"/>
                  </a:cubicBezTo>
                  <a:cubicBezTo>
                    <a:pt x="56348" y="233197"/>
                    <a:pt x="48410" y="195626"/>
                    <a:pt x="41002" y="175518"/>
                  </a:cubicBezTo>
                  <a:cubicBezTo>
                    <a:pt x="33594" y="155410"/>
                    <a:pt x="15602" y="131068"/>
                    <a:pt x="15602" y="131068"/>
                  </a:cubicBezTo>
                  <a:cubicBezTo>
                    <a:pt x="9781" y="123131"/>
                    <a:pt x="-9798" y="144297"/>
                    <a:pt x="6077" y="127893"/>
                  </a:cubicBezTo>
                  <a:cubicBezTo>
                    <a:pt x="21952" y="111489"/>
                    <a:pt x="102385" y="9889"/>
                    <a:pt x="110852" y="89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0DF66AAD-6859-E0D8-F669-51039216D2A4}"/>
                </a:ext>
              </a:extLst>
            </p:cNvPr>
            <p:cNvSpPr/>
            <p:nvPr/>
          </p:nvSpPr>
          <p:spPr>
            <a:xfrm>
              <a:off x="4300038" y="3132336"/>
              <a:ext cx="435703" cy="344307"/>
            </a:xfrm>
            <a:custGeom>
              <a:avLst/>
              <a:gdLst>
                <a:gd name="connsiteX0" fmla="*/ 319587 w 435703"/>
                <a:gd name="connsiteY0" fmla="*/ 1389 h 344307"/>
                <a:gd name="connsiteX1" fmla="*/ 75112 w 435703"/>
                <a:gd name="connsiteY1" fmla="*/ 169664 h 344307"/>
                <a:gd name="connsiteX2" fmla="*/ 90987 w 435703"/>
                <a:gd name="connsiteY2" fmla="*/ 156964 h 344307"/>
                <a:gd name="connsiteX3" fmla="*/ 30662 w 435703"/>
                <a:gd name="connsiteY3" fmla="*/ 287139 h 344307"/>
                <a:gd name="connsiteX4" fmla="*/ 43362 w 435703"/>
                <a:gd name="connsiteY4" fmla="*/ 264914 h 344307"/>
                <a:gd name="connsiteX5" fmla="*/ 2087 w 435703"/>
                <a:gd name="connsiteY5" fmla="*/ 344289 h 344307"/>
                <a:gd name="connsiteX6" fmla="*/ 119562 w 435703"/>
                <a:gd name="connsiteY6" fmla="*/ 271264 h 344307"/>
                <a:gd name="connsiteX7" fmla="*/ 402137 w 435703"/>
                <a:gd name="connsiteY7" fmla="*/ 160139 h 344307"/>
                <a:gd name="connsiteX8" fmla="*/ 348162 w 435703"/>
                <a:gd name="connsiteY8" fmla="*/ 176014 h 344307"/>
                <a:gd name="connsiteX9" fmla="*/ 433887 w 435703"/>
                <a:gd name="connsiteY9" fmla="*/ 147439 h 344307"/>
                <a:gd name="connsiteX10" fmla="*/ 408487 w 435703"/>
                <a:gd name="connsiteY10" fmla="*/ 58539 h 344307"/>
                <a:gd name="connsiteX11" fmla="*/ 430712 w 435703"/>
                <a:gd name="connsiteY11" fmla="*/ 128389 h 344307"/>
                <a:gd name="connsiteX12" fmla="*/ 408487 w 435703"/>
                <a:gd name="connsiteY12" fmla="*/ 90289 h 344307"/>
                <a:gd name="connsiteX13" fmla="*/ 319587 w 435703"/>
                <a:gd name="connsiteY13" fmla="*/ 1389 h 3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703" h="344307">
                  <a:moveTo>
                    <a:pt x="319587" y="1389"/>
                  </a:moveTo>
                  <a:cubicBezTo>
                    <a:pt x="264025" y="14618"/>
                    <a:pt x="75112" y="169664"/>
                    <a:pt x="75112" y="169664"/>
                  </a:cubicBezTo>
                  <a:cubicBezTo>
                    <a:pt x="37012" y="195593"/>
                    <a:pt x="98395" y="137385"/>
                    <a:pt x="90987" y="156964"/>
                  </a:cubicBezTo>
                  <a:cubicBezTo>
                    <a:pt x="83579" y="176543"/>
                    <a:pt x="38599" y="269147"/>
                    <a:pt x="30662" y="287139"/>
                  </a:cubicBezTo>
                  <a:cubicBezTo>
                    <a:pt x="22724" y="305131"/>
                    <a:pt x="48125" y="255389"/>
                    <a:pt x="43362" y="264914"/>
                  </a:cubicBezTo>
                  <a:cubicBezTo>
                    <a:pt x="38599" y="274439"/>
                    <a:pt x="-10613" y="343231"/>
                    <a:pt x="2087" y="344289"/>
                  </a:cubicBezTo>
                  <a:cubicBezTo>
                    <a:pt x="14787" y="345347"/>
                    <a:pt x="52887" y="301956"/>
                    <a:pt x="119562" y="271264"/>
                  </a:cubicBezTo>
                  <a:cubicBezTo>
                    <a:pt x="186237" y="240572"/>
                    <a:pt x="364037" y="176014"/>
                    <a:pt x="402137" y="160139"/>
                  </a:cubicBezTo>
                  <a:cubicBezTo>
                    <a:pt x="440237" y="144264"/>
                    <a:pt x="342870" y="178131"/>
                    <a:pt x="348162" y="176014"/>
                  </a:cubicBezTo>
                  <a:cubicBezTo>
                    <a:pt x="353454" y="173897"/>
                    <a:pt x="423833" y="167018"/>
                    <a:pt x="433887" y="147439"/>
                  </a:cubicBezTo>
                  <a:cubicBezTo>
                    <a:pt x="443941" y="127860"/>
                    <a:pt x="409016" y="61714"/>
                    <a:pt x="408487" y="58539"/>
                  </a:cubicBezTo>
                  <a:cubicBezTo>
                    <a:pt x="407958" y="55364"/>
                    <a:pt x="430712" y="123097"/>
                    <a:pt x="430712" y="128389"/>
                  </a:cubicBezTo>
                  <a:cubicBezTo>
                    <a:pt x="430712" y="133681"/>
                    <a:pt x="424362" y="107222"/>
                    <a:pt x="408487" y="90289"/>
                  </a:cubicBezTo>
                  <a:cubicBezTo>
                    <a:pt x="392612" y="73356"/>
                    <a:pt x="375149" y="-11840"/>
                    <a:pt x="319587" y="138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9D5BE1C7-0E64-4963-E2F9-EA2802D18B72}"/>
                </a:ext>
              </a:extLst>
            </p:cNvPr>
            <p:cNvSpPr/>
            <p:nvPr/>
          </p:nvSpPr>
          <p:spPr>
            <a:xfrm>
              <a:off x="4634815" y="3126004"/>
              <a:ext cx="544326" cy="237619"/>
            </a:xfrm>
            <a:custGeom>
              <a:avLst/>
              <a:gdLst>
                <a:gd name="connsiteX0" fmla="*/ 3860 w 544326"/>
                <a:gd name="connsiteY0" fmla="*/ 182346 h 237619"/>
                <a:gd name="connsiteX1" fmla="*/ 61010 w 544326"/>
                <a:gd name="connsiteY1" fmla="*/ 36296 h 237619"/>
                <a:gd name="connsiteX2" fmla="*/ 16560 w 544326"/>
                <a:gd name="connsiteY2" fmla="*/ 42646 h 237619"/>
                <a:gd name="connsiteX3" fmla="*/ 127685 w 544326"/>
                <a:gd name="connsiteY3" fmla="*/ 1371 h 237619"/>
                <a:gd name="connsiteX4" fmla="*/ 143560 w 544326"/>
                <a:gd name="connsiteY4" fmla="*/ 14071 h 237619"/>
                <a:gd name="connsiteX5" fmla="*/ 264210 w 544326"/>
                <a:gd name="connsiteY5" fmla="*/ 55346 h 237619"/>
                <a:gd name="connsiteX6" fmla="*/ 254685 w 544326"/>
                <a:gd name="connsiteY6" fmla="*/ 39471 h 237619"/>
                <a:gd name="connsiteX7" fmla="*/ 426135 w 544326"/>
                <a:gd name="connsiteY7" fmla="*/ 147421 h 237619"/>
                <a:gd name="connsiteX8" fmla="*/ 426135 w 544326"/>
                <a:gd name="connsiteY8" fmla="*/ 128371 h 237619"/>
                <a:gd name="connsiteX9" fmla="*/ 543610 w 544326"/>
                <a:gd name="connsiteY9" fmla="*/ 229971 h 237619"/>
                <a:gd name="connsiteX10" fmla="*/ 467410 w 544326"/>
                <a:gd name="connsiteY10" fmla="*/ 226796 h 237619"/>
                <a:gd name="connsiteX11" fmla="*/ 308660 w 544326"/>
                <a:gd name="connsiteY11" fmla="*/ 198221 h 237619"/>
                <a:gd name="connsiteX12" fmla="*/ 140385 w 544326"/>
                <a:gd name="connsiteY12" fmla="*/ 204571 h 237619"/>
                <a:gd name="connsiteX13" fmla="*/ 191185 w 544326"/>
                <a:gd name="connsiteY13" fmla="*/ 195046 h 237619"/>
                <a:gd name="connsiteX14" fmla="*/ 3860 w 544326"/>
                <a:gd name="connsiteY14" fmla="*/ 182346 h 2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326" h="237619">
                  <a:moveTo>
                    <a:pt x="3860" y="182346"/>
                  </a:moveTo>
                  <a:cubicBezTo>
                    <a:pt x="-17836" y="155888"/>
                    <a:pt x="58893" y="59579"/>
                    <a:pt x="61010" y="36296"/>
                  </a:cubicBezTo>
                  <a:cubicBezTo>
                    <a:pt x="63127" y="13013"/>
                    <a:pt x="5448" y="48467"/>
                    <a:pt x="16560" y="42646"/>
                  </a:cubicBezTo>
                  <a:cubicBezTo>
                    <a:pt x="27672" y="36825"/>
                    <a:pt x="106518" y="6133"/>
                    <a:pt x="127685" y="1371"/>
                  </a:cubicBezTo>
                  <a:cubicBezTo>
                    <a:pt x="148852" y="-3391"/>
                    <a:pt x="120806" y="5075"/>
                    <a:pt x="143560" y="14071"/>
                  </a:cubicBezTo>
                  <a:cubicBezTo>
                    <a:pt x="166314" y="23067"/>
                    <a:pt x="264210" y="55346"/>
                    <a:pt x="264210" y="55346"/>
                  </a:cubicBezTo>
                  <a:cubicBezTo>
                    <a:pt x="282731" y="59579"/>
                    <a:pt x="227698" y="24125"/>
                    <a:pt x="254685" y="39471"/>
                  </a:cubicBezTo>
                  <a:cubicBezTo>
                    <a:pt x="281672" y="54817"/>
                    <a:pt x="397560" y="132604"/>
                    <a:pt x="426135" y="147421"/>
                  </a:cubicBezTo>
                  <a:cubicBezTo>
                    <a:pt x="454710" y="162238"/>
                    <a:pt x="406556" y="114613"/>
                    <a:pt x="426135" y="128371"/>
                  </a:cubicBezTo>
                  <a:cubicBezTo>
                    <a:pt x="445714" y="142129"/>
                    <a:pt x="536731" y="213567"/>
                    <a:pt x="543610" y="229971"/>
                  </a:cubicBezTo>
                  <a:cubicBezTo>
                    <a:pt x="550489" y="246375"/>
                    <a:pt x="506568" y="232088"/>
                    <a:pt x="467410" y="226796"/>
                  </a:cubicBezTo>
                  <a:cubicBezTo>
                    <a:pt x="428252" y="221504"/>
                    <a:pt x="363164" y="201925"/>
                    <a:pt x="308660" y="198221"/>
                  </a:cubicBezTo>
                  <a:cubicBezTo>
                    <a:pt x="254156" y="194517"/>
                    <a:pt x="159964" y="205100"/>
                    <a:pt x="140385" y="204571"/>
                  </a:cubicBezTo>
                  <a:cubicBezTo>
                    <a:pt x="120806" y="204042"/>
                    <a:pt x="209706" y="197692"/>
                    <a:pt x="191185" y="195046"/>
                  </a:cubicBezTo>
                  <a:cubicBezTo>
                    <a:pt x="172664" y="192400"/>
                    <a:pt x="25556" y="208804"/>
                    <a:pt x="3860" y="18234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3A5C81E8-6B02-B79D-983B-AA4F71A151B0}"/>
                </a:ext>
              </a:extLst>
            </p:cNvPr>
            <p:cNvSpPr/>
            <p:nvPr/>
          </p:nvSpPr>
          <p:spPr>
            <a:xfrm>
              <a:off x="4343288" y="3373831"/>
              <a:ext cx="421965" cy="233343"/>
            </a:xfrm>
            <a:custGeom>
              <a:avLst/>
              <a:gdLst>
                <a:gd name="connsiteX0" fmla="*/ 3287 w 421965"/>
                <a:gd name="connsiteY0" fmla="*/ 83744 h 233343"/>
                <a:gd name="connsiteX1" fmla="*/ 165212 w 421965"/>
                <a:gd name="connsiteY1" fmla="*/ 26594 h 233343"/>
                <a:gd name="connsiteX2" fmla="*/ 308087 w 421965"/>
                <a:gd name="connsiteY2" fmla="*/ 26594 h 233343"/>
                <a:gd name="connsiteX3" fmla="*/ 266812 w 421965"/>
                <a:gd name="connsiteY3" fmla="*/ 13894 h 233343"/>
                <a:gd name="connsiteX4" fmla="*/ 368412 w 421965"/>
                <a:gd name="connsiteY4" fmla="*/ 1194 h 233343"/>
                <a:gd name="connsiteX5" fmla="*/ 409687 w 421965"/>
                <a:gd name="connsiteY5" fmla="*/ 45644 h 233343"/>
                <a:gd name="connsiteX6" fmla="*/ 384287 w 421965"/>
                <a:gd name="connsiteY6" fmla="*/ 128194 h 233343"/>
                <a:gd name="connsiteX7" fmla="*/ 419212 w 421965"/>
                <a:gd name="connsiteY7" fmla="*/ 178994 h 233343"/>
                <a:gd name="connsiteX8" fmla="*/ 409687 w 421965"/>
                <a:gd name="connsiteY8" fmla="*/ 213919 h 233343"/>
                <a:gd name="connsiteX9" fmla="*/ 330312 w 421965"/>
                <a:gd name="connsiteY9" fmla="*/ 226619 h 233343"/>
                <a:gd name="connsiteX10" fmla="*/ 374762 w 421965"/>
                <a:gd name="connsiteY10" fmla="*/ 229794 h 233343"/>
                <a:gd name="connsiteX11" fmla="*/ 117587 w 421965"/>
                <a:gd name="connsiteY11" fmla="*/ 175819 h 233343"/>
                <a:gd name="connsiteX12" fmla="*/ 181087 w 421965"/>
                <a:gd name="connsiteY12" fmla="*/ 201219 h 233343"/>
                <a:gd name="connsiteX13" fmla="*/ 41387 w 421965"/>
                <a:gd name="connsiteY13" fmla="*/ 137719 h 233343"/>
                <a:gd name="connsiteX14" fmla="*/ 54087 w 421965"/>
                <a:gd name="connsiteY14" fmla="*/ 137719 h 233343"/>
                <a:gd name="connsiteX15" fmla="*/ 3287 w 421965"/>
                <a:gd name="connsiteY15" fmla="*/ 83744 h 2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1965" h="233343">
                  <a:moveTo>
                    <a:pt x="3287" y="83744"/>
                  </a:moveTo>
                  <a:cubicBezTo>
                    <a:pt x="21808" y="65223"/>
                    <a:pt x="114412" y="36119"/>
                    <a:pt x="165212" y="26594"/>
                  </a:cubicBezTo>
                  <a:cubicBezTo>
                    <a:pt x="216012" y="17069"/>
                    <a:pt x="291154" y="28711"/>
                    <a:pt x="308087" y="26594"/>
                  </a:cubicBezTo>
                  <a:cubicBezTo>
                    <a:pt x="325020" y="24477"/>
                    <a:pt x="256758" y="18127"/>
                    <a:pt x="266812" y="13894"/>
                  </a:cubicBezTo>
                  <a:cubicBezTo>
                    <a:pt x="276866" y="9661"/>
                    <a:pt x="344599" y="-4098"/>
                    <a:pt x="368412" y="1194"/>
                  </a:cubicBezTo>
                  <a:cubicBezTo>
                    <a:pt x="392225" y="6486"/>
                    <a:pt x="407041" y="24477"/>
                    <a:pt x="409687" y="45644"/>
                  </a:cubicBezTo>
                  <a:cubicBezTo>
                    <a:pt x="412333" y="66811"/>
                    <a:pt x="382700" y="105969"/>
                    <a:pt x="384287" y="128194"/>
                  </a:cubicBezTo>
                  <a:cubicBezTo>
                    <a:pt x="385874" y="150419"/>
                    <a:pt x="414979" y="164707"/>
                    <a:pt x="419212" y="178994"/>
                  </a:cubicBezTo>
                  <a:cubicBezTo>
                    <a:pt x="423445" y="193281"/>
                    <a:pt x="424504" y="205982"/>
                    <a:pt x="409687" y="213919"/>
                  </a:cubicBezTo>
                  <a:cubicBezTo>
                    <a:pt x="394870" y="221857"/>
                    <a:pt x="336133" y="223973"/>
                    <a:pt x="330312" y="226619"/>
                  </a:cubicBezTo>
                  <a:cubicBezTo>
                    <a:pt x="324491" y="229265"/>
                    <a:pt x="410216" y="238261"/>
                    <a:pt x="374762" y="229794"/>
                  </a:cubicBezTo>
                  <a:cubicBezTo>
                    <a:pt x="339308" y="221327"/>
                    <a:pt x="149866" y="180582"/>
                    <a:pt x="117587" y="175819"/>
                  </a:cubicBezTo>
                  <a:cubicBezTo>
                    <a:pt x="85308" y="171057"/>
                    <a:pt x="193787" y="207569"/>
                    <a:pt x="181087" y="201219"/>
                  </a:cubicBezTo>
                  <a:cubicBezTo>
                    <a:pt x="168387" y="194869"/>
                    <a:pt x="41387" y="137719"/>
                    <a:pt x="41387" y="137719"/>
                  </a:cubicBezTo>
                  <a:cubicBezTo>
                    <a:pt x="20220" y="127136"/>
                    <a:pt x="57791" y="143540"/>
                    <a:pt x="54087" y="137719"/>
                  </a:cubicBezTo>
                  <a:cubicBezTo>
                    <a:pt x="50383" y="131898"/>
                    <a:pt x="-15234" y="102265"/>
                    <a:pt x="3287" y="83744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CF779F7E-642A-2194-7CBF-5F0CB59CD60B}"/>
                </a:ext>
              </a:extLst>
            </p:cNvPr>
            <p:cNvSpPr/>
            <p:nvPr/>
          </p:nvSpPr>
          <p:spPr>
            <a:xfrm>
              <a:off x="4568825" y="3353689"/>
              <a:ext cx="619734" cy="266045"/>
            </a:xfrm>
            <a:custGeom>
              <a:avLst/>
              <a:gdLst>
                <a:gd name="connsiteX0" fmla="*/ 0 w 619734"/>
                <a:gd name="connsiteY0" fmla="*/ 183261 h 266045"/>
                <a:gd name="connsiteX1" fmla="*/ 155575 w 619734"/>
                <a:gd name="connsiteY1" fmla="*/ 34036 h 266045"/>
                <a:gd name="connsiteX2" fmla="*/ 307975 w 619734"/>
                <a:gd name="connsiteY2" fmla="*/ 30861 h 266045"/>
                <a:gd name="connsiteX3" fmla="*/ 168275 w 619734"/>
                <a:gd name="connsiteY3" fmla="*/ 11811 h 266045"/>
                <a:gd name="connsiteX4" fmla="*/ 339725 w 619734"/>
                <a:gd name="connsiteY4" fmla="*/ 2286 h 266045"/>
                <a:gd name="connsiteX5" fmla="*/ 609600 w 619734"/>
                <a:gd name="connsiteY5" fmla="*/ 2286 h 266045"/>
                <a:gd name="connsiteX6" fmla="*/ 555625 w 619734"/>
                <a:gd name="connsiteY6" fmla="*/ 27686 h 266045"/>
                <a:gd name="connsiteX7" fmla="*/ 488950 w 619734"/>
                <a:gd name="connsiteY7" fmla="*/ 100711 h 266045"/>
                <a:gd name="connsiteX8" fmla="*/ 187325 w 619734"/>
                <a:gd name="connsiteY8" fmla="*/ 259461 h 266045"/>
                <a:gd name="connsiteX9" fmla="*/ 66675 w 619734"/>
                <a:gd name="connsiteY9" fmla="*/ 237236 h 266045"/>
                <a:gd name="connsiteX10" fmla="*/ 98425 w 619734"/>
                <a:gd name="connsiteY10" fmla="*/ 249936 h 266045"/>
                <a:gd name="connsiteX11" fmla="*/ 0 w 619734"/>
                <a:gd name="connsiteY11" fmla="*/ 183261 h 26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9734" h="266045">
                  <a:moveTo>
                    <a:pt x="0" y="183261"/>
                  </a:moveTo>
                  <a:cubicBezTo>
                    <a:pt x="52123" y="121348"/>
                    <a:pt x="104246" y="59436"/>
                    <a:pt x="155575" y="34036"/>
                  </a:cubicBezTo>
                  <a:cubicBezTo>
                    <a:pt x="206904" y="8636"/>
                    <a:pt x="305858" y="34565"/>
                    <a:pt x="307975" y="30861"/>
                  </a:cubicBezTo>
                  <a:cubicBezTo>
                    <a:pt x="310092" y="27157"/>
                    <a:pt x="162983" y="16573"/>
                    <a:pt x="168275" y="11811"/>
                  </a:cubicBezTo>
                  <a:cubicBezTo>
                    <a:pt x="173567" y="7048"/>
                    <a:pt x="266171" y="3873"/>
                    <a:pt x="339725" y="2286"/>
                  </a:cubicBezTo>
                  <a:cubicBezTo>
                    <a:pt x="413279" y="698"/>
                    <a:pt x="573617" y="-1947"/>
                    <a:pt x="609600" y="2286"/>
                  </a:cubicBezTo>
                  <a:cubicBezTo>
                    <a:pt x="645583" y="6519"/>
                    <a:pt x="575733" y="11282"/>
                    <a:pt x="555625" y="27686"/>
                  </a:cubicBezTo>
                  <a:cubicBezTo>
                    <a:pt x="535517" y="44090"/>
                    <a:pt x="550333" y="62082"/>
                    <a:pt x="488950" y="100711"/>
                  </a:cubicBezTo>
                  <a:cubicBezTo>
                    <a:pt x="427567" y="139340"/>
                    <a:pt x="257704" y="236707"/>
                    <a:pt x="187325" y="259461"/>
                  </a:cubicBezTo>
                  <a:cubicBezTo>
                    <a:pt x="116946" y="282215"/>
                    <a:pt x="81492" y="238823"/>
                    <a:pt x="66675" y="237236"/>
                  </a:cubicBezTo>
                  <a:cubicBezTo>
                    <a:pt x="51858" y="235649"/>
                    <a:pt x="98425" y="249936"/>
                    <a:pt x="98425" y="249936"/>
                  </a:cubicBezTo>
                  <a:lnTo>
                    <a:pt x="0" y="183261"/>
                  </a:ln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262BA1C9-B5AE-3878-3549-E74A060C4065}"/>
                </a:ext>
              </a:extLst>
            </p:cNvPr>
            <p:cNvSpPr/>
            <p:nvPr/>
          </p:nvSpPr>
          <p:spPr>
            <a:xfrm>
              <a:off x="4476742" y="3191402"/>
              <a:ext cx="174904" cy="126563"/>
            </a:xfrm>
            <a:custGeom>
              <a:avLst/>
              <a:gdLst>
                <a:gd name="connsiteX0" fmla="*/ 8 w 174904"/>
                <a:gd name="connsiteY0" fmla="*/ 126473 h 126563"/>
                <a:gd name="connsiteX1" fmla="*/ 120658 w 174904"/>
                <a:gd name="connsiteY1" fmla="*/ 31223 h 126563"/>
                <a:gd name="connsiteX2" fmla="*/ 174633 w 174904"/>
                <a:gd name="connsiteY2" fmla="*/ 24873 h 126563"/>
                <a:gd name="connsiteX3" fmla="*/ 142883 w 174904"/>
                <a:gd name="connsiteY3" fmla="*/ 2648 h 126563"/>
                <a:gd name="connsiteX4" fmla="*/ 127008 w 174904"/>
                <a:gd name="connsiteY4" fmla="*/ 12173 h 126563"/>
                <a:gd name="connsiteX5" fmla="*/ 8 w 174904"/>
                <a:gd name="connsiteY5" fmla="*/ 126473 h 1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04" h="126563">
                  <a:moveTo>
                    <a:pt x="8" y="126473"/>
                  </a:moveTo>
                  <a:cubicBezTo>
                    <a:pt x="-1050" y="129648"/>
                    <a:pt x="91554" y="48156"/>
                    <a:pt x="120658" y="31223"/>
                  </a:cubicBezTo>
                  <a:cubicBezTo>
                    <a:pt x="149762" y="14290"/>
                    <a:pt x="170929" y="29635"/>
                    <a:pt x="174633" y="24873"/>
                  </a:cubicBezTo>
                  <a:cubicBezTo>
                    <a:pt x="178337" y="20111"/>
                    <a:pt x="142883" y="2648"/>
                    <a:pt x="142883" y="2648"/>
                  </a:cubicBezTo>
                  <a:cubicBezTo>
                    <a:pt x="134946" y="531"/>
                    <a:pt x="147645" y="-5289"/>
                    <a:pt x="127008" y="12173"/>
                  </a:cubicBezTo>
                  <a:cubicBezTo>
                    <a:pt x="106371" y="29635"/>
                    <a:pt x="1066" y="123298"/>
                    <a:pt x="8" y="1264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2B845CFE-137E-313E-15C0-81419A98F217}"/>
                </a:ext>
              </a:extLst>
            </p:cNvPr>
            <p:cNvSpPr/>
            <p:nvPr/>
          </p:nvSpPr>
          <p:spPr>
            <a:xfrm>
              <a:off x="4718033" y="3187601"/>
              <a:ext cx="238184" cy="73131"/>
            </a:xfrm>
            <a:custGeom>
              <a:avLst/>
              <a:gdLst>
                <a:gd name="connsiteX0" fmla="*/ 17 w 238184"/>
                <a:gd name="connsiteY0" fmla="*/ 31849 h 73131"/>
                <a:gd name="connsiteX1" fmla="*/ 76217 w 238184"/>
                <a:gd name="connsiteY1" fmla="*/ 9624 h 73131"/>
                <a:gd name="connsiteX2" fmla="*/ 177817 w 238184"/>
                <a:gd name="connsiteY2" fmla="*/ 35024 h 73131"/>
                <a:gd name="connsiteX3" fmla="*/ 158767 w 238184"/>
                <a:gd name="connsiteY3" fmla="*/ 41374 h 73131"/>
                <a:gd name="connsiteX4" fmla="*/ 238142 w 238184"/>
                <a:gd name="connsiteY4" fmla="*/ 73124 h 73131"/>
                <a:gd name="connsiteX5" fmla="*/ 168292 w 238184"/>
                <a:gd name="connsiteY5" fmla="*/ 38199 h 73131"/>
                <a:gd name="connsiteX6" fmla="*/ 69867 w 238184"/>
                <a:gd name="connsiteY6" fmla="*/ 99 h 73131"/>
                <a:gd name="connsiteX7" fmla="*/ 17 w 238184"/>
                <a:gd name="connsiteY7" fmla="*/ 31849 h 7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84" h="73131">
                  <a:moveTo>
                    <a:pt x="17" y="31849"/>
                  </a:moveTo>
                  <a:cubicBezTo>
                    <a:pt x="1075" y="33437"/>
                    <a:pt x="46584" y="9095"/>
                    <a:pt x="76217" y="9624"/>
                  </a:cubicBezTo>
                  <a:cubicBezTo>
                    <a:pt x="105850" y="10153"/>
                    <a:pt x="164059" y="29732"/>
                    <a:pt x="177817" y="35024"/>
                  </a:cubicBezTo>
                  <a:cubicBezTo>
                    <a:pt x="191575" y="40316"/>
                    <a:pt x="148713" y="35024"/>
                    <a:pt x="158767" y="41374"/>
                  </a:cubicBezTo>
                  <a:cubicBezTo>
                    <a:pt x="168821" y="47724"/>
                    <a:pt x="236555" y="73653"/>
                    <a:pt x="238142" y="73124"/>
                  </a:cubicBezTo>
                  <a:cubicBezTo>
                    <a:pt x="239729" y="72595"/>
                    <a:pt x="196338" y="50370"/>
                    <a:pt x="168292" y="38199"/>
                  </a:cubicBezTo>
                  <a:cubicBezTo>
                    <a:pt x="140246" y="26028"/>
                    <a:pt x="93150" y="2216"/>
                    <a:pt x="69867" y="99"/>
                  </a:cubicBezTo>
                  <a:cubicBezTo>
                    <a:pt x="46584" y="-2018"/>
                    <a:pt x="-1041" y="30261"/>
                    <a:pt x="17" y="318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9BC67C95-03B7-D833-65EA-54F7DA4C9720}"/>
                </a:ext>
              </a:extLst>
            </p:cNvPr>
            <p:cNvSpPr/>
            <p:nvPr/>
          </p:nvSpPr>
          <p:spPr>
            <a:xfrm>
              <a:off x="4508375" y="3432175"/>
              <a:ext cx="181106" cy="50853"/>
            </a:xfrm>
            <a:custGeom>
              <a:avLst/>
              <a:gdLst>
                <a:gd name="connsiteX0" fmla="*/ 125 w 181106"/>
                <a:gd name="connsiteY0" fmla="*/ 19050 h 50853"/>
                <a:gd name="connsiteX1" fmla="*/ 143000 w 181106"/>
                <a:gd name="connsiteY1" fmla="*/ 0 h 50853"/>
                <a:gd name="connsiteX2" fmla="*/ 143000 w 181106"/>
                <a:gd name="connsiteY2" fmla="*/ 25400 h 50853"/>
                <a:gd name="connsiteX3" fmla="*/ 181100 w 181106"/>
                <a:gd name="connsiteY3" fmla="*/ 50800 h 50853"/>
                <a:gd name="connsiteX4" fmla="*/ 139825 w 181106"/>
                <a:gd name="connsiteY4" fmla="*/ 31750 h 50853"/>
                <a:gd name="connsiteX5" fmla="*/ 117600 w 181106"/>
                <a:gd name="connsiteY5" fmla="*/ 19050 h 50853"/>
                <a:gd name="connsiteX6" fmla="*/ 125 w 181106"/>
                <a:gd name="connsiteY6" fmla="*/ 19050 h 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06" h="50853">
                  <a:moveTo>
                    <a:pt x="125" y="19050"/>
                  </a:moveTo>
                  <a:cubicBezTo>
                    <a:pt x="4358" y="15875"/>
                    <a:pt x="143000" y="0"/>
                    <a:pt x="143000" y="0"/>
                  </a:cubicBezTo>
                  <a:cubicBezTo>
                    <a:pt x="166812" y="1058"/>
                    <a:pt x="136650" y="16933"/>
                    <a:pt x="143000" y="25400"/>
                  </a:cubicBezTo>
                  <a:cubicBezTo>
                    <a:pt x="149350" y="33867"/>
                    <a:pt x="181629" y="49742"/>
                    <a:pt x="181100" y="50800"/>
                  </a:cubicBezTo>
                  <a:cubicBezTo>
                    <a:pt x="180571" y="51858"/>
                    <a:pt x="150408" y="37042"/>
                    <a:pt x="139825" y="31750"/>
                  </a:cubicBezTo>
                  <a:cubicBezTo>
                    <a:pt x="129242" y="26458"/>
                    <a:pt x="135062" y="20637"/>
                    <a:pt x="117600" y="19050"/>
                  </a:cubicBezTo>
                  <a:cubicBezTo>
                    <a:pt x="100138" y="17463"/>
                    <a:pt x="-4108" y="22225"/>
                    <a:pt x="125" y="190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AA381F55-4C75-0530-3226-F1CDBD0FAB65}"/>
                </a:ext>
              </a:extLst>
            </p:cNvPr>
            <p:cNvSpPr/>
            <p:nvPr/>
          </p:nvSpPr>
          <p:spPr>
            <a:xfrm>
              <a:off x="4682540" y="3411926"/>
              <a:ext cx="223010" cy="94558"/>
            </a:xfrm>
            <a:custGeom>
              <a:avLst/>
              <a:gdLst>
                <a:gd name="connsiteX0" fmla="*/ 3760 w 223010"/>
                <a:gd name="connsiteY0" fmla="*/ 93274 h 94558"/>
                <a:gd name="connsiteX1" fmla="*/ 146635 w 223010"/>
                <a:gd name="connsiteY1" fmla="*/ 17074 h 94558"/>
                <a:gd name="connsiteX2" fmla="*/ 222835 w 223010"/>
                <a:gd name="connsiteY2" fmla="*/ 1199 h 94558"/>
                <a:gd name="connsiteX3" fmla="*/ 165685 w 223010"/>
                <a:gd name="connsiteY3" fmla="*/ 7549 h 94558"/>
                <a:gd name="connsiteX4" fmla="*/ 105360 w 223010"/>
                <a:gd name="connsiteY4" fmla="*/ 58349 h 94558"/>
                <a:gd name="connsiteX5" fmla="*/ 45035 w 223010"/>
                <a:gd name="connsiteY5" fmla="*/ 64699 h 94558"/>
                <a:gd name="connsiteX6" fmla="*/ 3760 w 223010"/>
                <a:gd name="connsiteY6" fmla="*/ 93274 h 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010" h="94558">
                  <a:moveTo>
                    <a:pt x="3760" y="93274"/>
                  </a:moveTo>
                  <a:cubicBezTo>
                    <a:pt x="20693" y="85337"/>
                    <a:pt x="110123" y="32420"/>
                    <a:pt x="146635" y="17074"/>
                  </a:cubicBezTo>
                  <a:cubicBezTo>
                    <a:pt x="183147" y="1728"/>
                    <a:pt x="219660" y="2786"/>
                    <a:pt x="222835" y="1199"/>
                  </a:cubicBezTo>
                  <a:cubicBezTo>
                    <a:pt x="226010" y="-388"/>
                    <a:pt x="185264" y="-1976"/>
                    <a:pt x="165685" y="7549"/>
                  </a:cubicBezTo>
                  <a:cubicBezTo>
                    <a:pt x="146106" y="17074"/>
                    <a:pt x="125468" y="48824"/>
                    <a:pt x="105360" y="58349"/>
                  </a:cubicBezTo>
                  <a:cubicBezTo>
                    <a:pt x="85252" y="67874"/>
                    <a:pt x="58264" y="59407"/>
                    <a:pt x="45035" y="64699"/>
                  </a:cubicBezTo>
                  <a:cubicBezTo>
                    <a:pt x="31806" y="69991"/>
                    <a:pt x="-13173" y="101211"/>
                    <a:pt x="3760" y="93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A6CAB050-FEE4-39A5-21E7-8FC92FD72FEC}"/>
                </a:ext>
              </a:extLst>
            </p:cNvPr>
            <p:cNvSpPr/>
            <p:nvPr/>
          </p:nvSpPr>
          <p:spPr>
            <a:xfrm>
              <a:off x="4404454" y="3270451"/>
              <a:ext cx="123845" cy="95374"/>
            </a:xfrm>
            <a:custGeom>
              <a:avLst/>
              <a:gdLst>
                <a:gd name="connsiteX0" fmla="*/ 2446 w 123845"/>
                <a:gd name="connsiteY0" fmla="*/ 95049 h 95374"/>
                <a:gd name="connsiteX1" fmla="*/ 123096 w 123845"/>
                <a:gd name="connsiteY1" fmla="*/ 2974 h 95374"/>
                <a:gd name="connsiteX2" fmla="*/ 50071 w 123845"/>
                <a:gd name="connsiteY2" fmla="*/ 31549 h 95374"/>
                <a:gd name="connsiteX3" fmla="*/ 2446 w 123845"/>
                <a:gd name="connsiteY3" fmla="*/ 95049 h 9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5" h="95374">
                  <a:moveTo>
                    <a:pt x="2446" y="95049"/>
                  </a:moveTo>
                  <a:cubicBezTo>
                    <a:pt x="14617" y="90287"/>
                    <a:pt x="115159" y="13557"/>
                    <a:pt x="123096" y="2974"/>
                  </a:cubicBezTo>
                  <a:cubicBezTo>
                    <a:pt x="131033" y="-7609"/>
                    <a:pt x="73883" y="11970"/>
                    <a:pt x="50071" y="31549"/>
                  </a:cubicBezTo>
                  <a:cubicBezTo>
                    <a:pt x="26259" y="51128"/>
                    <a:pt x="-9725" y="99811"/>
                    <a:pt x="2446" y="95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C582E510-DE4D-3D36-E211-81F9E49C6F0D}"/>
                </a:ext>
              </a:extLst>
            </p:cNvPr>
            <p:cNvSpPr/>
            <p:nvPr/>
          </p:nvSpPr>
          <p:spPr>
            <a:xfrm>
              <a:off x="4103429" y="1700138"/>
              <a:ext cx="360661" cy="198525"/>
            </a:xfrm>
            <a:custGeom>
              <a:avLst/>
              <a:gdLst>
                <a:gd name="connsiteX0" fmla="*/ 1846 w 360661"/>
                <a:gd name="connsiteY0" fmla="*/ 106437 h 198525"/>
                <a:gd name="connsiteX1" fmla="*/ 249496 w 360661"/>
                <a:gd name="connsiteY1" fmla="*/ 4837 h 198525"/>
                <a:gd name="connsiteX2" fmla="*/ 227271 w 360661"/>
                <a:gd name="connsiteY2" fmla="*/ 23887 h 198525"/>
                <a:gd name="connsiteX3" fmla="*/ 347921 w 360661"/>
                <a:gd name="connsiteY3" fmla="*/ 90562 h 198525"/>
                <a:gd name="connsiteX4" fmla="*/ 278071 w 360661"/>
                <a:gd name="connsiteY4" fmla="*/ 77862 h 198525"/>
                <a:gd name="connsiteX5" fmla="*/ 360621 w 360661"/>
                <a:gd name="connsiteY5" fmla="*/ 176287 h 198525"/>
                <a:gd name="connsiteX6" fmla="*/ 265371 w 360661"/>
                <a:gd name="connsiteY6" fmla="*/ 135012 h 198525"/>
                <a:gd name="connsiteX7" fmla="*/ 309821 w 360661"/>
                <a:gd name="connsiteY7" fmla="*/ 188987 h 198525"/>
                <a:gd name="connsiteX8" fmla="*/ 211396 w 360661"/>
                <a:gd name="connsiteY8" fmla="*/ 182637 h 198525"/>
                <a:gd name="connsiteX9" fmla="*/ 201871 w 360661"/>
                <a:gd name="connsiteY9" fmla="*/ 198512 h 198525"/>
                <a:gd name="connsiteX10" fmla="*/ 5021 w 360661"/>
                <a:gd name="connsiteY10" fmla="*/ 179462 h 198525"/>
                <a:gd name="connsiteX11" fmla="*/ 128846 w 360661"/>
                <a:gd name="connsiteY11" fmla="*/ 166762 h 198525"/>
                <a:gd name="connsiteX12" fmla="*/ 1846 w 360661"/>
                <a:gd name="connsiteY12" fmla="*/ 106437 h 19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661" h="198525">
                  <a:moveTo>
                    <a:pt x="1846" y="106437"/>
                  </a:moveTo>
                  <a:cubicBezTo>
                    <a:pt x="21954" y="79449"/>
                    <a:pt x="211925" y="18595"/>
                    <a:pt x="249496" y="4837"/>
                  </a:cubicBezTo>
                  <a:cubicBezTo>
                    <a:pt x="287067" y="-8921"/>
                    <a:pt x="210867" y="9599"/>
                    <a:pt x="227271" y="23887"/>
                  </a:cubicBezTo>
                  <a:cubicBezTo>
                    <a:pt x="243675" y="38175"/>
                    <a:pt x="339454" y="81566"/>
                    <a:pt x="347921" y="90562"/>
                  </a:cubicBezTo>
                  <a:cubicBezTo>
                    <a:pt x="356388" y="99558"/>
                    <a:pt x="275954" y="63574"/>
                    <a:pt x="278071" y="77862"/>
                  </a:cubicBezTo>
                  <a:cubicBezTo>
                    <a:pt x="280188" y="92149"/>
                    <a:pt x="362738" y="166762"/>
                    <a:pt x="360621" y="176287"/>
                  </a:cubicBezTo>
                  <a:cubicBezTo>
                    <a:pt x="358504" y="185812"/>
                    <a:pt x="273838" y="132895"/>
                    <a:pt x="265371" y="135012"/>
                  </a:cubicBezTo>
                  <a:cubicBezTo>
                    <a:pt x="256904" y="137129"/>
                    <a:pt x="318817" y="181050"/>
                    <a:pt x="309821" y="188987"/>
                  </a:cubicBezTo>
                  <a:cubicBezTo>
                    <a:pt x="300825" y="196925"/>
                    <a:pt x="229388" y="181050"/>
                    <a:pt x="211396" y="182637"/>
                  </a:cubicBezTo>
                  <a:cubicBezTo>
                    <a:pt x="193404" y="184225"/>
                    <a:pt x="236267" y="199041"/>
                    <a:pt x="201871" y="198512"/>
                  </a:cubicBezTo>
                  <a:cubicBezTo>
                    <a:pt x="167475" y="197983"/>
                    <a:pt x="17192" y="184754"/>
                    <a:pt x="5021" y="179462"/>
                  </a:cubicBezTo>
                  <a:cubicBezTo>
                    <a:pt x="-7150" y="174170"/>
                    <a:pt x="125142" y="175758"/>
                    <a:pt x="128846" y="166762"/>
                  </a:cubicBezTo>
                  <a:cubicBezTo>
                    <a:pt x="132550" y="157766"/>
                    <a:pt x="-18262" y="133425"/>
                    <a:pt x="1846" y="10643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E933EFF8-4B45-BC5E-5B6A-E94B772821A9}"/>
                </a:ext>
              </a:extLst>
            </p:cNvPr>
            <p:cNvSpPr/>
            <p:nvPr/>
          </p:nvSpPr>
          <p:spPr>
            <a:xfrm>
              <a:off x="4859381" y="1609801"/>
              <a:ext cx="813207" cy="279511"/>
            </a:xfrm>
            <a:custGeom>
              <a:avLst/>
              <a:gdLst>
                <a:gd name="connsiteX0" fmla="*/ 112669 w 813207"/>
                <a:gd name="connsiteY0" fmla="*/ 47549 h 279511"/>
                <a:gd name="connsiteX1" fmla="*/ 1544 w 813207"/>
                <a:gd name="connsiteY1" fmla="*/ 158674 h 279511"/>
                <a:gd name="connsiteX2" fmla="*/ 45994 w 813207"/>
                <a:gd name="connsiteY2" fmla="*/ 180899 h 279511"/>
                <a:gd name="connsiteX3" fmla="*/ 20594 w 813207"/>
                <a:gd name="connsiteY3" fmla="*/ 212649 h 279511"/>
                <a:gd name="connsiteX4" fmla="*/ 125369 w 813207"/>
                <a:gd name="connsiteY4" fmla="*/ 187249 h 279511"/>
                <a:gd name="connsiteX5" fmla="*/ 109494 w 813207"/>
                <a:gd name="connsiteY5" fmla="*/ 218999 h 279511"/>
                <a:gd name="connsiteX6" fmla="*/ 360319 w 813207"/>
                <a:gd name="connsiteY6" fmla="*/ 165024 h 279511"/>
                <a:gd name="connsiteX7" fmla="*/ 315869 w 813207"/>
                <a:gd name="connsiteY7" fmla="*/ 171374 h 279511"/>
                <a:gd name="connsiteX8" fmla="*/ 388894 w 813207"/>
                <a:gd name="connsiteY8" fmla="*/ 149149 h 279511"/>
                <a:gd name="connsiteX9" fmla="*/ 547644 w 813207"/>
                <a:gd name="connsiteY9" fmla="*/ 161849 h 279511"/>
                <a:gd name="connsiteX10" fmla="*/ 515894 w 813207"/>
                <a:gd name="connsiteY10" fmla="*/ 149149 h 279511"/>
                <a:gd name="connsiteX11" fmla="*/ 601619 w 813207"/>
                <a:gd name="connsiteY11" fmla="*/ 174549 h 279511"/>
                <a:gd name="connsiteX12" fmla="*/ 719094 w 813207"/>
                <a:gd name="connsiteY12" fmla="*/ 244399 h 279511"/>
                <a:gd name="connsiteX13" fmla="*/ 696869 w 813207"/>
                <a:gd name="connsiteY13" fmla="*/ 225349 h 279511"/>
                <a:gd name="connsiteX14" fmla="*/ 811169 w 813207"/>
                <a:gd name="connsiteY14" fmla="*/ 279324 h 279511"/>
                <a:gd name="connsiteX15" fmla="*/ 773069 w 813207"/>
                <a:gd name="connsiteY15" fmla="*/ 244399 h 279511"/>
                <a:gd name="connsiteX16" fmla="*/ 490494 w 813207"/>
                <a:gd name="connsiteY16" fmla="*/ 6274 h 279511"/>
                <a:gd name="connsiteX17" fmla="*/ 544469 w 813207"/>
                <a:gd name="connsiteY17" fmla="*/ 66599 h 279511"/>
                <a:gd name="connsiteX18" fmla="*/ 395244 w 813207"/>
                <a:gd name="connsiteY18" fmla="*/ 38024 h 279511"/>
                <a:gd name="connsiteX19" fmla="*/ 417469 w 813207"/>
                <a:gd name="connsiteY19" fmla="*/ 63424 h 279511"/>
                <a:gd name="connsiteX20" fmla="*/ 261894 w 813207"/>
                <a:gd name="connsiteY20" fmla="*/ 60249 h 279511"/>
                <a:gd name="connsiteX21" fmla="*/ 268244 w 813207"/>
                <a:gd name="connsiteY21" fmla="*/ 38024 h 279511"/>
                <a:gd name="connsiteX22" fmla="*/ 153944 w 813207"/>
                <a:gd name="connsiteY22" fmla="*/ 79299 h 279511"/>
                <a:gd name="connsiteX23" fmla="*/ 198394 w 813207"/>
                <a:gd name="connsiteY23" fmla="*/ 34849 h 279511"/>
                <a:gd name="connsiteX24" fmla="*/ 112669 w 813207"/>
                <a:gd name="connsiteY24" fmla="*/ 47549 h 2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3207" h="279511">
                  <a:moveTo>
                    <a:pt x="112669" y="47549"/>
                  </a:moveTo>
                  <a:cubicBezTo>
                    <a:pt x="79861" y="68186"/>
                    <a:pt x="12656" y="136449"/>
                    <a:pt x="1544" y="158674"/>
                  </a:cubicBezTo>
                  <a:cubicBezTo>
                    <a:pt x="-9568" y="180899"/>
                    <a:pt x="42819" y="171903"/>
                    <a:pt x="45994" y="180899"/>
                  </a:cubicBezTo>
                  <a:cubicBezTo>
                    <a:pt x="49169" y="189895"/>
                    <a:pt x="7365" y="211591"/>
                    <a:pt x="20594" y="212649"/>
                  </a:cubicBezTo>
                  <a:cubicBezTo>
                    <a:pt x="33823" y="213707"/>
                    <a:pt x="110552" y="186191"/>
                    <a:pt x="125369" y="187249"/>
                  </a:cubicBezTo>
                  <a:cubicBezTo>
                    <a:pt x="140186" y="188307"/>
                    <a:pt x="70336" y="222703"/>
                    <a:pt x="109494" y="218999"/>
                  </a:cubicBezTo>
                  <a:cubicBezTo>
                    <a:pt x="148652" y="215295"/>
                    <a:pt x="325923" y="172961"/>
                    <a:pt x="360319" y="165024"/>
                  </a:cubicBezTo>
                  <a:cubicBezTo>
                    <a:pt x="394715" y="157087"/>
                    <a:pt x="311107" y="174020"/>
                    <a:pt x="315869" y="171374"/>
                  </a:cubicBezTo>
                  <a:cubicBezTo>
                    <a:pt x="320631" y="168728"/>
                    <a:pt x="350265" y="150736"/>
                    <a:pt x="388894" y="149149"/>
                  </a:cubicBezTo>
                  <a:cubicBezTo>
                    <a:pt x="427523" y="147562"/>
                    <a:pt x="526477" y="161849"/>
                    <a:pt x="547644" y="161849"/>
                  </a:cubicBezTo>
                  <a:cubicBezTo>
                    <a:pt x="568811" y="161849"/>
                    <a:pt x="506898" y="147032"/>
                    <a:pt x="515894" y="149149"/>
                  </a:cubicBezTo>
                  <a:cubicBezTo>
                    <a:pt x="524890" y="151266"/>
                    <a:pt x="567752" y="158674"/>
                    <a:pt x="601619" y="174549"/>
                  </a:cubicBezTo>
                  <a:cubicBezTo>
                    <a:pt x="635486" y="190424"/>
                    <a:pt x="703219" y="235932"/>
                    <a:pt x="719094" y="244399"/>
                  </a:cubicBezTo>
                  <a:cubicBezTo>
                    <a:pt x="734969" y="252866"/>
                    <a:pt x="681523" y="219528"/>
                    <a:pt x="696869" y="225349"/>
                  </a:cubicBezTo>
                  <a:cubicBezTo>
                    <a:pt x="712215" y="231170"/>
                    <a:pt x="798469" y="276149"/>
                    <a:pt x="811169" y="279324"/>
                  </a:cubicBezTo>
                  <a:cubicBezTo>
                    <a:pt x="823869" y="282499"/>
                    <a:pt x="773069" y="244399"/>
                    <a:pt x="773069" y="244399"/>
                  </a:cubicBezTo>
                  <a:cubicBezTo>
                    <a:pt x="719623" y="198891"/>
                    <a:pt x="528594" y="35907"/>
                    <a:pt x="490494" y="6274"/>
                  </a:cubicBezTo>
                  <a:cubicBezTo>
                    <a:pt x="452394" y="-23359"/>
                    <a:pt x="560344" y="61307"/>
                    <a:pt x="544469" y="66599"/>
                  </a:cubicBezTo>
                  <a:cubicBezTo>
                    <a:pt x="528594" y="71891"/>
                    <a:pt x="416411" y="38553"/>
                    <a:pt x="395244" y="38024"/>
                  </a:cubicBezTo>
                  <a:cubicBezTo>
                    <a:pt x="374077" y="37495"/>
                    <a:pt x="439694" y="59720"/>
                    <a:pt x="417469" y="63424"/>
                  </a:cubicBezTo>
                  <a:cubicBezTo>
                    <a:pt x="395244" y="67128"/>
                    <a:pt x="286765" y="64482"/>
                    <a:pt x="261894" y="60249"/>
                  </a:cubicBezTo>
                  <a:cubicBezTo>
                    <a:pt x="237023" y="56016"/>
                    <a:pt x="286236" y="34849"/>
                    <a:pt x="268244" y="38024"/>
                  </a:cubicBezTo>
                  <a:cubicBezTo>
                    <a:pt x="250252" y="41199"/>
                    <a:pt x="165586" y="79828"/>
                    <a:pt x="153944" y="79299"/>
                  </a:cubicBezTo>
                  <a:cubicBezTo>
                    <a:pt x="142302" y="78770"/>
                    <a:pt x="198394" y="37495"/>
                    <a:pt x="198394" y="34849"/>
                  </a:cubicBezTo>
                  <a:cubicBezTo>
                    <a:pt x="198394" y="32203"/>
                    <a:pt x="145477" y="26912"/>
                    <a:pt x="112669" y="475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796C3927-736D-9217-5A64-06BB8A3476BC}"/>
                </a:ext>
              </a:extLst>
            </p:cNvPr>
            <p:cNvSpPr/>
            <p:nvPr/>
          </p:nvSpPr>
          <p:spPr>
            <a:xfrm>
              <a:off x="4991088" y="1695432"/>
              <a:ext cx="270324" cy="98527"/>
            </a:xfrm>
            <a:custGeom>
              <a:avLst/>
              <a:gdLst>
                <a:gd name="connsiteX0" fmla="*/ 12 w 270324"/>
                <a:gd name="connsiteY0" fmla="*/ 98443 h 98527"/>
                <a:gd name="connsiteX1" fmla="*/ 171462 w 270324"/>
                <a:gd name="connsiteY1" fmla="*/ 9543 h 98527"/>
                <a:gd name="connsiteX2" fmla="*/ 146062 w 270324"/>
                <a:gd name="connsiteY2" fmla="*/ 28593 h 98527"/>
                <a:gd name="connsiteX3" fmla="*/ 269887 w 270324"/>
                <a:gd name="connsiteY3" fmla="*/ 18 h 98527"/>
                <a:gd name="connsiteX4" fmla="*/ 180987 w 270324"/>
                <a:gd name="connsiteY4" fmla="*/ 25418 h 98527"/>
                <a:gd name="connsiteX5" fmla="*/ 12 w 270324"/>
                <a:gd name="connsiteY5" fmla="*/ 98443 h 9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24" h="98527">
                  <a:moveTo>
                    <a:pt x="12" y="98443"/>
                  </a:moveTo>
                  <a:cubicBezTo>
                    <a:pt x="-1576" y="95797"/>
                    <a:pt x="147120" y="21185"/>
                    <a:pt x="171462" y="9543"/>
                  </a:cubicBezTo>
                  <a:cubicBezTo>
                    <a:pt x="195804" y="-2099"/>
                    <a:pt x="129658" y="30180"/>
                    <a:pt x="146062" y="28593"/>
                  </a:cubicBezTo>
                  <a:cubicBezTo>
                    <a:pt x="162466" y="27006"/>
                    <a:pt x="264066" y="547"/>
                    <a:pt x="269887" y="18"/>
                  </a:cubicBezTo>
                  <a:cubicBezTo>
                    <a:pt x="275708" y="-511"/>
                    <a:pt x="222262" y="10072"/>
                    <a:pt x="180987" y="25418"/>
                  </a:cubicBezTo>
                  <a:cubicBezTo>
                    <a:pt x="139712" y="40764"/>
                    <a:pt x="1600" y="101089"/>
                    <a:pt x="12" y="9844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EEE343B7-4AEC-DF0A-3A31-A62275438CEC}"/>
                </a:ext>
              </a:extLst>
            </p:cNvPr>
            <p:cNvSpPr/>
            <p:nvPr/>
          </p:nvSpPr>
          <p:spPr>
            <a:xfrm>
              <a:off x="4216300" y="1796906"/>
              <a:ext cx="147659" cy="39183"/>
            </a:xfrm>
            <a:custGeom>
              <a:avLst/>
              <a:gdLst>
                <a:gd name="connsiteX0" fmla="*/ 100 w 147659"/>
                <a:gd name="connsiteY0" fmla="*/ 144 h 39183"/>
                <a:gd name="connsiteX1" fmla="*/ 139800 w 147659"/>
                <a:gd name="connsiteY1" fmla="*/ 38244 h 39183"/>
                <a:gd name="connsiteX2" fmla="*/ 117575 w 147659"/>
                <a:gd name="connsiteY2" fmla="*/ 25544 h 39183"/>
                <a:gd name="connsiteX3" fmla="*/ 100 w 147659"/>
                <a:gd name="connsiteY3" fmla="*/ 144 h 3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59" h="39183">
                  <a:moveTo>
                    <a:pt x="100" y="144"/>
                  </a:moveTo>
                  <a:cubicBezTo>
                    <a:pt x="3804" y="2261"/>
                    <a:pt x="120221" y="34011"/>
                    <a:pt x="139800" y="38244"/>
                  </a:cubicBezTo>
                  <a:cubicBezTo>
                    <a:pt x="159379" y="42477"/>
                    <a:pt x="138742" y="31365"/>
                    <a:pt x="117575" y="25544"/>
                  </a:cubicBezTo>
                  <a:cubicBezTo>
                    <a:pt x="96408" y="19723"/>
                    <a:pt x="-3604" y="-1973"/>
                    <a:pt x="100" y="1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76ACD9DE-A445-5D3F-90A7-3F40F5348BAA}"/>
                </a:ext>
              </a:extLst>
            </p:cNvPr>
            <p:cNvSpPr/>
            <p:nvPr/>
          </p:nvSpPr>
          <p:spPr>
            <a:xfrm>
              <a:off x="5411089" y="2695309"/>
              <a:ext cx="540580" cy="1140326"/>
            </a:xfrm>
            <a:custGeom>
              <a:avLst/>
              <a:gdLst>
                <a:gd name="connsiteX0" fmla="*/ 538861 w 540580"/>
                <a:gd name="connsiteY0" fmla="*/ 266 h 1140326"/>
                <a:gd name="connsiteX1" fmla="*/ 389636 w 540580"/>
                <a:gd name="connsiteY1" fmla="*/ 463816 h 1140326"/>
                <a:gd name="connsiteX2" fmla="*/ 399161 w 540580"/>
                <a:gd name="connsiteY2" fmla="*/ 406666 h 1140326"/>
                <a:gd name="connsiteX3" fmla="*/ 253111 w 540580"/>
                <a:gd name="connsiteY3" fmla="*/ 682891 h 1140326"/>
                <a:gd name="connsiteX4" fmla="*/ 291211 w 540580"/>
                <a:gd name="connsiteY4" fmla="*/ 651141 h 1140326"/>
                <a:gd name="connsiteX5" fmla="*/ 126111 w 540580"/>
                <a:gd name="connsiteY5" fmla="*/ 911491 h 1140326"/>
                <a:gd name="connsiteX6" fmla="*/ 148336 w 540580"/>
                <a:gd name="connsiteY6" fmla="*/ 886091 h 1140326"/>
                <a:gd name="connsiteX7" fmla="*/ 11811 w 540580"/>
                <a:gd name="connsiteY7" fmla="*/ 1114691 h 1140326"/>
                <a:gd name="connsiteX8" fmla="*/ 49911 w 540580"/>
                <a:gd name="connsiteY8" fmla="*/ 1048016 h 1140326"/>
                <a:gd name="connsiteX9" fmla="*/ 389636 w 540580"/>
                <a:gd name="connsiteY9" fmla="*/ 343166 h 1140326"/>
                <a:gd name="connsiteX10" fmla="*/ 275336 w 540580"/>
                <a:gd name="connsiteY10" fmla="*/ 536841 h 1140326"/>
                <a:gd name="connsiteX11" fmla="*/ 538861 w 540580"/>
                <a:gd name="connsiteY11" fmla="*/ 266 h 114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580" h="1140326">
                  <a:moveTo>
                    <a:pt x="538861" y="266"/>
                  </a:moveTo>
                  <a:cubicBezTo>
                    <a:pt x="557911" y="-11905"/>
                    <a:pt x="412919" y="396083"/>
                    <a:pt x="389636" y="463816"/>
                  </a:cubicBezTo>
                  <a:cubicBezTo>
                    <a:pt x="366353" y="531549"/>
                    <a:pt x="421915" y="370154"/>
                    <a:pt x="399161" y="406666"/>
                  </a:cubicBezTo>
                  <a:cubicBezTo>
                    <a:pt x="376407" y="443178"/>
                    <a:pt x="271103" y="642145"/>
                    <a:pt x="253111" y="682891"/>
                  </a:cubicBezTo>
                  <a:cubicBezTo>
                    <a:pt x="235119" y="723637"/>
                    <a:pt x="312378" y="613041"/>
                    <a:pt x="291211" y="651141"/>
                  </a:cubicBezTo>
                  <a:cubicBezTo>
                    <a:pt x="270044" y="689241"/>
                    <a:pt x="149923" y="872333"/>
                    <a:pt x="126111" y="911491"/>
                  </a:cubicBezTo>
                  <a:cubicBezTo>
                    <a:pt x="102298" y="950649"/>
                    <a:pt x="167386" y="852224"/>
                    <a:pt x="148336" y="886091"/>
                  </a:cubicBezTo>
                  <a:cubicBezTo>
                    <a:pt x="129286" y="919958"/>
                    <a:pt x="28215" y="1087704"/>
                    <a:pt x="11811" y="1114691"/>
                  </a:cubicBezTo>
                  <a:cubicBezTo>
                    <a:pt x="-4593" y="1141678"/>
                    <a:pt x="-13060" y="1176603"/>
                    <a:pt x="49911" y="1048016"/>
                  </a:cubicBezTo>
                  <a:cubicBezTo>
                    <a:pt x="112882" y="919429"/>
                    <a:pt x="352065" y="428362"/>
                    <a:pt x="389636" y="343166"/>
                  </a:cubicBezTo>
                  <a:cubicBezTo>
                    <a:pt x="427207" y="257970"/>
                    <a:pt x="251524" y="592403"/>
                    <a:pt x="275336" y="536841"/>
                  </a:cubicBezTo>
                  <a:cubicBezTo>
                    <a:pt x="299148" y="481279"/>
                    <a:pt x="519811" y="12437"/>
                    <a:pt x="538861" y="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6A7FFECF-C136-BD68-7FE2-B508B1924FDC}"/>
                </a:ext>
              </a:extLst>
            </p:cNvPr>
            <p:cNvSpPr/>
            <p:nvPr/>
          </p:nvSpPr>
          <p:spPr>
            <a:xfrm>
              <a:off x="5307927" y="2236516"/>
              <a:ext cx="691345" cy="1551331"/>
            </a:xfrm>
            <a:custGeom>
              <a:avLst/>
              <a:gdLst>
                <a:gd name="connsiteX0" fmla="*/ 499148 w 691345"/>
                <a:gd name="connsiteY0" fmla="*/ 1859 h 1551331"/>
                <a:gd name="connsiteX1" fmla="*/ 483273 w 691345"/>
                <a:gd name="connsiteY1" fmla="*/ 239984 h 1551331"/>
                <a:gd name="connsiteX2" fmla="*/ 203873 w 691345"/>
                <a:gd name="connsiteY2" fmla="*/ 570184 h 1551331"/>
                <a:gd name="connsiteX3" fmla="*/ 143548 w 691345"/>
                <a:gd name="connsiteY3" fmla="*/ 821009 h 1551331"/>
                <a:gd name="connsiteX4" fmla="*/ 184823 w 691345"/>
                <a:gd name="connsiteY4" fmla="*/ 770209 h 1551331"/>
                <a:gd name="connsiteX5" fmla="*/ 105448 w 691345"/>
                <a:gd name="connsiteY5" fmla="*/ 1084534 h 1551331"/>
                <a:gd name="connsiteX6" fmla="*/ 156248 w 691345"/>
                <a:gd name="connsiteY6" fmla="*/ 1033734 h 1551331"/>
                <a:gd name="connsiteX7" fmla="*/ 673 w 691345"/>
                <a:gd name="connsiteY7" fmla="*/ 1532209 h 1551331"/>
                <a:gd name="connsiteX8" fmla="*/ 102273 w 691345"/>
                <a:gd name="connsiteY8" fmla="*/ 1411559 h 1551331"/>
                <a:gd name="connsiteX9" fmla="*/ 162598 w 691345"/>
                <a:gd name="connsiteY9" fmla="*/ 1551259 h 1551331"/>
                <a:gd name="connsiteX10" fmla="*/ 388023 w 691345"/>
                <a:gd name="connsiteY10" fmla="*/ 1389334 h 1551331"/>
                <a:gd name="connsiteX11" fmla="*/ 657898 w 691345"/>
                <a:gd name="connsiteY11" fmla="*/ 1049609 h 1551331"/>
                <a:gd name="connsiteX12" fmla="*/ 610273 w 691345"/>
                <a:gd name="connsiteY12" fmla="*/ 874984 h 1551331"/>
                <a:gd name="connsiteX13" fmla="*/ 689648 w 691345"/>
                <a:gd name="connsiteY13" fmla="*/ 284434 h 1551331"/>
                <a:gd name="connsiteX14" fmla="*/ 651548 w 691345"/>
                <a:gd name="connsiteY14" fmla="*/ 366984 h 1551331"/>
                <a:gd name="connsiteX15" fmla="*/ 499148 w 691345"/>
                <a:gd name="connsiteY15" fmla="*/ 1859 h 15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345" h="1551331">
                  <a:moveTo>
                    <a:pt x="499148" y="1859"/>
                  </a:moveTo>
                  <a:cubicBezTo>
                    <a:pt x="471102" y="-19308"/>
                    <a:pt x="532485" y="145263"/>
                    <a:pt x="483273" y="239984"/>
                  </a:cubicBezTo>
                  <a:cubicBezTo>
                    <a:pt x="434061" y="334705"/>
                    <a:pt x="260494" y="473346"/>
                    <a:pt x="203873" y="570184"/>
                  </a:cubicBezTo>
                  <a:cubicBezTo>
                    <a:pt x="147252" y="667022"/>
                    <a:pt x="146723" y="787672"/>
                    <a:pt x="143548" y="821009"/>
                  </a:cubicBezTo>
                  <a:cubicBezTo>
                    <a:pt x="140373" y="854346"/>
                    <a:pt x="191173" y="726288"/>
                    <a:pt x="184823" y="770209"/>
                  </a:cubicBezTo>
                  <a:cubicBezTo>
                    <a:pt x="178473" y="814130"/>
                    <a:pt x="110210" y="1040613"/>
                    <a:pt x="105448" y="1084534"/>
                  </a:cubicBezTo>
                  <a:cubicBezTo>
                    <a:pt x="100686" y="1128455"/>
                    <a:pt x="173710" y="959122"/>
                    <a:pt x="156248" y="1033734"/>
                  </a:cubicBezTo>
                  <a:cubicBezTo>
                    <a:pt x="138786" y="1108346"/>
                    <a:pt x="9669" y="1469238"/>
                    <a:pt x="673" y="1532209"/>
                  </a:cubicBezTo>
                  <a:cubicBezTo>
                    <a:pt x="-8323" y="1595180"/>
                    <a:pt x="75285" y="1408384"/>
                    <a:pt x="102273" y="1411559"/>
                  </a:cubicBezTo>
                  <a:cubicBezTo>
                    <a:pt x="129261" y="1414734"/>
                    <a:pt x="114973" y="1554963"/>
                    <a:pt x="162598" y="1551259"/>
                  </a:cubicBezTo>
                  <a:cubicBezTo>
                    <a:pt x="210223" y="1547555"/>
                    <a:pt x="305473" y="1472942"/>
                    <a:pt x="388023" y="1389334"/>
                  </a:cubicBezTo>
                  <a:cubicBezTo>
                    <a:pt x="470573" y="1305726"/>
                    <a:pt x="620856" y="1135334"/>
                    <a:pt x="657898" y="1049609"/>
                  </a:cubicBezTo>
                  <a:cubicBezTo>
                    <a:pt x="694940" y="963884"/>
                    <a:pt x="604981" y="1002513"/>
                    <a:pt x="610273" y="874984"/>
                  </a:cubicBezTo>
                  <a:cubicBezTo>
                    <a:pt x="615565" y="747455"/>
                    <a:pt x="682769" y="369101"/>
                    <a:pt x="689648" y="284434"/>
                  </a:cubicBezTo>
                  <a:cubicBezTo>
                    <a:pt x="696527" y="199767"/>
                    <a:pt x="682240" y="410905"/>
                    <a:pt x="651548" y="366984"/>
                  </a:cubicBezTo>
                  <a:cubicBezTo>
                    <a:pt x="620856" y="323063"/>
                    <a:pt x="527194" y="23026"/>
                    <a:pt x="499148" y="185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D8FCDE00-6E1F-E6AA-3D88-F92FB87A0D6E}"/>
                </a:ext>
              </a:extLst>
            </p:cNvPr>
            <p:cNvSpPr/>
            <p:nvPr/>
          </p:nvSpPr>
          <p:spPr>
            <a:xfrm>
              <a:off x="5677108" y="3087238"/>
              <a:ext cx="287129" cy="800438"/>
            </a:xfrm>
            <a:custGeom>
              <a:avLst/>
              <a:gdLst>
                <a:gd name="connsiteX0" fmla="*/ 228392 w 287129"/>
                <a:gd name="connsiteY0" fmla="*/ 5212 h 800438"/>
                <a:gd name="connsiteX1" fmla="*/ 152192 w 287129"/>
                <a:gd name="connsiteY1" fmla="*/ 510037 h 800438"/>
                <a:gd name="connsiteX2" fmla="*/ 171242 w 287129"/>
                <a:gd name="connsiteY2" fmla="*/ 376687 h 800438"/>
                <a:gd name="connsiteX3" fmla="*/ 2967 w 287129"/>
                <a:gd name="connsiteY3" fmla="*/ 722762 h 800438"/>
                <a:gd name="connsiteX4" fmla="*/ 63292 w 287129"/>
                <a:gd name="connsiteY4" fmla="*/ 725937 h 800438"/>
                <a:gd name="connsiteX5" fmla="*/ 56942 w 287129"/>
                <a:gd name="connsiteY5" fmla="*/ 792612 h 800438"/>
                <a:gd name="connsiteX6" fmla="*/ 263317 w 287129"/>
                <a:gd name="connsiteY6" fmla="*/ 519562 h 800438"/>
                <a:gd name="connsiteX7" fmla="*/ 279192 w 287129"/>
                <a:gd name="connsiteY7" fmla="*/ 262387 h 800438"/>
                <a:gd name="connsiteX8" fmla="*/ 228392 w 287129"/>
                <a:gd name="connsiteY8" fmla="*/ 5212 h 80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29" h="800438">
                  <a:moveTo>
                    <a:pt x="228392" y="5212"/>
                  </a:moveTo>
                  <a:cubicBezTo>
                    <a:pt x="207225" y="46487"/>
                    <a:pt x="161717" y="448125"/>
                    <a:pt x="152192" y="510037"/>
                  </a:cubicBezTo>
                  <a:cubicBezTo>
                    <a:pt x="142667" y="571950"/>
                    <a:pt x="196113" y="341233"/>
                    <a:pt x="171242" y="376687"/>
                  </a:cubicBezTo>
                  <a:cubicBezTo>
                    <a:pt x="146371" y="412141"/>
                    <a:pt x="20959" y="664554"/>
                    <a:pt x="2967" y="722762"/>
                  </a:cubicBezTo>
                  <a:cubicBezTo>
                    <a:pt x="-15025" y="780970"/>
                    <a:pt x="54296" y="714295"/>
                    <a:pt x="63292" y="725937"/>
                  </a:cubicBezTo>
                  <a:cubicBezTo>
                    <a:pt x="72288" y="737579"/>
                    <a:pt x="23604" y="827008"/>
                    <a:pt x="56942" y="792612"/>
                  </a:cubicBezTo>
                  <a:cubicBezTo>
                    <a:pt x="90279" y="758216"/>
                    <a:pt x="226275" y="607933"/>
                    <a:pt x="263317" y="519562"/>
                  </a:cubicBezTo>
                  <a:cubicBezTo>
                    <a:pt x="300359" y="431191"/>
                    <a:pt x="284484" y="345995"/>
                    <a:pt x="279192" y="262387"/>
                  </a:cubicBezTo>
                  <a:cubicBezTo>
                    <a:pt x="273900" y="178779"/>
                    <a:pt x="249559" y="-36063"/>
                    <a:pt x="228392" y="5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2ED0EF64-74A3-91DE-D40A-645F5A6D6FCC}"/>
                </a:ext>
              </a:extLst>
            </p:cNvPr>
            <p:cNvSpPr/>
            <p:nvPr/>
          </p:nvSpPr>
          <p:spPr>
            <a:xfrm>
              <a:off x="5365917" y="2552700"/>
              <a:ext cx="444446" cy="1266961"/>
            </a:xfrm>
            <a:custGeom>
              <a:avLst/>
              <a:gdLst>
                <a:gd name="connsiteX0" fmla="*/ 444333 w 444446"/>
                <a:gd name="connsiteY0" fmla="*/ 0 h 1266961"/>
                <a:gd name="connsiteX1" fmla="*/ 276058 w 444446"/>
                <a:gd name="connsiteY1" fmla="*/ 260350 h 1266961"/>
                <a:gd name="connsiteX2" fmla="*/ 285583 w 444446"/>
                <a:gd name="connsiteY2" fmla="*/ 234950 h 1266961"/>
                <a:gd name="connsiteX3" fmla="*/ 168108 w 444446"/>
                <a:gd name="connsiteY3" fmla="*/ 606425 h 1266961"/>
                <a:gd name="connsiteX4" fmla="*/ 203033 w 444446"/>
                <a:gd name="connsiteY4" fmla="*/ 527050 h 1266961"/>
                <a:gd name="connsiteX5" fmla="*/ 91908 w 444446"/>
                <a:gd name="connsiteY5" fmla="*/ 809625 h 1266961"/>
                <a:gd name="connsiteX6" fmla="*/ 25233 w 444446"/>
                <a:gd name="connsiteY6" fmla="*/ 1044575 h 1266961"/>
                <a:gd name="connsiteX7" fmla="*/ 60158 w 444446"/>
                <a:gd name="connsiteY7" fmla="*/ 981075 h 1266961"/>
                <a:gd name="connsiteX8" fmla="*/ 3008 w 444446"/>
                <a:gd name="connsiteY8" fmla="*/ 1263650 h 1266961"/>
                <a:gd name="connsiteX9" fmla="*/ 18883 w 444446"/>
                <a:gd name="connsiteY9" fmla="*/ 1117600 h 1266961"/>
                <a:gd name="connsiteX10" fmla="*/ 110958 w 444446"/>
                <a:gd name="connsiteY10" fmla="*/ 847725 h 1266961"/>
                <a:gd name="connsiteX11" fmla="*/ 355433 w 444446"/>
                <a:gd name="connsiteY11" fmla="*/ 203200 h 1266961"/>
                <a:gd name="connsiteX12" fmla="*/ 291933 w 444446"/>
                <a:gd name="connsiteY12" fmla="*/ 298450 h 1266961"/>
                <a:gd name="connsiteX13" fmla="*/ 330033 w 444446"/>
                <a:gd name="connsiteY13" fmla="*/ 180975 h 1266961"/>
                <a:gd name="connsiteX14" fmla="*/ 247483 w 444446"/>
                <a:gd name="connsiteY14" fmla="*/ 257175 h 1266961"/>
                <a:gd name="connsiteX15" fmla="*/ 444333 w 444446"/>
                <a:gd name="connsiteY15" fmla="*/ 0 h 126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446" h="1266961">
                  <a:moveTo>
                    <a:pt x="444333" y="0"/>
                  </a:moveTo>
                  <a:cubicBezTo>
                    <a:pt x="449096" y="529"/>
                    <a:pt x="302516" y="221192"/>
                    <a:pt x="276058" y="260350"/>
                  </a:cubicBezTo>
                  <a:cubicBezTo>
                    <a:pt x="249600" y="299508"/>
                    <a:pt x="303575" y="177271"/>
                    <a:pt x="285583" y="234950"/>
                  </a:cubicBezTo>
                  <a:cubicBezTo>
                    <a:pt x="267591" y="292629"/>
                    <a:pt x="181866" y="557742"/>
                    <a:pt x="168108" y="606425"/>
                  </a:cubicBezTo>
                  <a:cubicBezTo>
                    <a:pt x="154350" y="655108"/>
                    <a:pt x="215733" y="493183"/>
                    <a:pt x="203033" y="527050"/>
                  </a:cubicBezTo>
                  <a:cubicBezTo>
                    <a:pt x="190333" y="560917"/>
                    <a:pt x="121541" y="723371"/>
                    <a:pt x="91908" y="809625"/>
                  </a:cubicBezTo>
                  <a:cubicBezTo>
                    <a:pt x="62275" y="895879"/>
                    <a:pt x="30525" y="1016000"/>
                    <a:pt x="25233" y="1044575"/>
                  </a:cubicBezTo>
                  <a:cubicBezTo>
                    <a:pt x="19941" y="1073150"/>
                    <a:pt x="63862" y="944563"/>
                    <a:pt x="60158" y="981075"/>
                  </a:cubicBezTo>
                  <a:cubicBezTo>
                    <a:pt x="56454" y="1017587"/>
                    <a:pt x="9887" y="1240896"/>
                    <a:pt x="3008" y="1263650"/>
                  </a:cubicBezTo>
                  <a:cubicBezTo>
                    <a:pt x="-3871" y="1286404"/>
                    <a:pt x="891" y="1186921"/>
                    <a:pt x="18883" y="1117600"/>
                  </a:cubicBezTo>
                  <a:cubicBezTo>
                    <a:pt x="36875" y="1048279"/>
                    <a:pt x="54866" y="1000125"/>
                    <a:pt x="110958" y="847725"/>
                  </a:cubicBezTo>
                  <a:cubicBezTo>
                    <a:pt x="167050" y="695325"/>
                    <a:pt x="325270" y="294746"/>
                    <a:pt x="355433" y="203200"/>
                  </a:cubicBezTo>
                  <a:cubicBezTo>
                    <a:pt x="385595" y="111654"/>
                    <a:pt x="296166" y="302154"/>
                    <a:pt x="291933" y="298450"/>
                  </a:cubicBezTo>
                  <a:cubicBezTo>
                    <a:pt x="287700" y="294746"/>
                    <a:pt x="337441" y="187854"/>
                    <a:pt x="330033" y="180975"/>
                  </a:cubicBezTo>
                  <a:cubicBezTo>
                    <a:pt x="322625" y="174096"/>
                    <a:pt x="233195" y="284692"/>
                    <a:pt x="247483" y="257175"/>
                  </a:cubicBezTo>
                  <a:cubicBezTo>
                    <a:pt x="261770" y="229658"/>
                    <a:pt x="439570" y="-529"/>
                    <a:pt x="444333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F1F6F2E3-33B0-6516-0498-2073B8C2E9EA}"/>
                </a:ext>
              </a:extLst>
            </p:cNvPr>
            <p:cNvSpPr/>
            <p:nvPr/>
          </p:nvSpPr>
          <p:spPr>
            <a:xfrm>
              <a:off x="5305348" y="5037191"/>
              <a:ext cx="844778" cy="938699"/>
            </a:xfrm>
            <a:custGeom>
              <a:avLst/>
              <a:gdLst>
                <a:gd name="connsiteX0" fmla="*/ 127077 w 844778"/>
                <a:gd name="connsiteY0" fmla="*/ 1534 h 938699"/>
                <a:gd name="connsiteX1" fmla="*/ 254077 w 844778"/>
                <a:gd name="connsiteY1" fmla="*/ 592084 h 938699"/>
                <a:gd name="connsiteX2" fmla="*/ 244552 w 844778"/>
                <a:gd name="connsiteY2" fmla="*/ 588909 h 938699"/>
                <a:gd name="connsiteX3" fmla="*/ 384252 w 844778"/>
                <a:gd name="connsiteY3" fmla="*/ 773059 h 938699"/>
                <a:gd name="connsiteX4" fmla="*/ 311227 w 844778"/>
                <a:gd name="connsiteY4" fmla="*/ 649234 h 938699"/>
                <a:gd name="connsiteX5" fmla="*/ 416002 w 844778"/>
                <a:gd name="connsiteY5" fmla="*/ 788934 h 938699"/>
                <a:gd name="connsiteX6" fmla="*/ 577927 w 844778"/>
                <a:gd name="connsiteY6" fmla="*/ 839734 h 938699"/>
                <a:gd name="connsiteX7" fmla="*/ 533477 w 844778"/>
                <a:gd name="connsiteY7" fmla="*/ 807984 h 938699"/>
                <a:gd name="connsiteX8" fmla="*/ 739852 w 844778"/>
                <a:gd name="connsiteY8" fmla="*/ 839734 h 938699"/>
                <a:gd name="connsiteX9" fmla="*/ 539827 w 844778"/>
                <a:gd name="connsiteY9" fmla="*/ 614309 h 938699"/>
                <a:gd name="connsiteX10" fmla="*/ 841452 w 844778"/>
                <a:gd name="connsiteY10" fmla="*/ 855609 h 938699"/>
                <a:gd name="connsiteX11" fmla="*/ 679527 w 844778"/>
                <a:gd name="connsiteY11" fmla="*/ 938159 h 938699"/>
                <a:gd name="connsiteX12" fmla="*/ 352502 w 844778"/>
                <a:gd name="connsiteY12" fmla="*/ 874659 h 938699"/>
                <a:gd name="connsiteX13" fmla="*/ 44527 w 844778"/>
                <a:gd name="connsiteY13" fmla="*/ 595259 h 938699"/>
                <a:gd name="connsiteX14" fmla="*/ 117552 w 844778"/>
                <a:gd name="connsiteY14" fmla="*/ 700034 h 938699"/>
                <a:gd name="connsiteX15" fmla="*/ 82627 w 844778"/>
                <a:gd name="connsiteY15" fmla="*/ 207909 h 938699"/>
                <a:gd name="connsiteX16" fmla="*/ 77 w 844778"/>
                <a:gd name="connsiteY16" fmla="*/ 414284 h 938699"/>
                <a:gd name="connsiteX17" fmla="*/ 127077 w 844778"/>
                <a:gd name="connsiteY17" fmla="*/ 1534 h 9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4778" h="938699">
                  <a:moveTo>
                    <a:pt x="127077" y="1534"/>
                  </a:moveTo>
                  <a:cubicBezTo>
                    <a:pt x="169410" y="31167"/>
                    <a:pt x="254077" y="592084"/>
                    <a:pt x="254077" y="592084"/>
                  </a:cubicBezTo>
                  <a:cubicBezTo>
                    <a:pt x="273656" y="689980"/>
                    <a:pt x="222856" y="558747"/>
                    <a:pt x="244552" y="588909"/>
                  </a:cubicBezTo>
                  <a:cubicBezTo>
                    <a:pt x="266248" y="619071"/>
                    <a:pt x="373140" y="763005"/>
                    <a:pt x="384252" y="773059"/>
                  </a:cubicBezTo>
                  <a:cubicBezTo>
                    <a:pt x="395364" y="783113"/>
                    <a:pt x="305935" y="646588"/>
                    <a:pt x="311227" y="649234"/>
                  </a:cubicBezTo>
                  <a:cubicBezTo>
                    <a:pt x="316519" y="651880"/>
                    <a:pt x="371552" y="757184"/>
                    <a:pt x="416002" y="788934"/>
                  </a:cubicBezTo>
                  <a:cubicBezTo>
                    <a:pt x="460452" y="820684"/>
                    <a:pt x="558348" y="836559"/>
                    <a:pt x="577927" y="839734"/>
                  </a:cubicBezTo>
                  <a:cubicBezTo>
                    <a:pt x="597506" y="842909"/>
                    <a:pt x="506490" y="807984"/>
                    <a:pt x="533477" y="807984"/>
                  </a:cubicBezTo>
                  <a:cubicBezTo>
                    <a:pt x="560464" y="807984"/>
                    <a:pt x="738794" y="872013"/>
                    <a:pt x="739852" y="839734"/>
                  </a:cubicBezTo>
                  <a:cubicBezTo>
                    <a:pt x="740910" y="807455"/>
                    <a:pt x="522894" y="611663"/>
                    <a:pt x="539827" y="614309"/>
                  </a:cubicBezTo>
                  <a:cubicBezTo>
                    <a:pt x="556760" y="616955"/>
                    <a:pt x="818169" y="801634"/>
                    <a:pt x="841452" y="855609"/>
                  </a:cubicBezTo>
                  <a:cubicBezTo>
                    <a:pt x="864735" y="909584"/>
                    <a:pt x="761019" y="934984"/>
                    <a:pt x="679527" y="938159"/>
                  </a:cubicBezTo>
                  <a:cubicBezTo>
                    <a:pt x="598035" y="941334"/>
                    <a:pt x="458335" y="931809"/>
                    <a:pt x="352502" y="874659"/>
                  </a:cubicBezTo>
                  <a:cubicBezTo>
                    <a:pt x="246669" y="817509"/>
                    <a:pt x="83685" y="624363"/>
                    <a:pt x="44527" y="595259"/>
                  </a:cubicBezTo>
                  <a:cubicBezTo>
                    <a:pt x="5369" y="566155"/>
                    <a:pt x="111202" y="764592"/>
                    <a:pt x="117552" y="700034"/>
                  </a:cubicBezTo>
                  <a:cubicBezTo>
                    <a:pt x="123902" y="635476"/>
                    <a:pt x="102206" y="255534"/>
                    <a:pt x="82627" y="207909"/>
                  </a:cubicBezTo>
                  <a:cubicBezTo>
                    <a:pt x="63048" y="160284"/>
                    <a:pt x="-2569" y="447622"/>
                    <a:pt x="77" y="414284"/>
                  </a:cubicBezTo>
                  <a:cubicBezTo>
                    <a:pt x="2723" y="380947"/>
                    <a:pt x="84744" y="-28099"/>
                    <a:pt x="127077" y="153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C016FC70-4CA8-AE19-76F4-196C630807EE}"/>
                </a:ext>
              </a:extLst>
            </p:cNvPr>
            <p:cNvSpPr/>
            <p:nvPr/>
          </p:nvSpPr>
          <p:spPr>
            <a:xfrm>
              <a:off x="5115616" y="4700217"/>
              <a:ext cx="399574" cy="1164530"/>
            </a:xfrm>
            <a:custGeom>
              <a:avLst/>
              <a:gdLst>
                <a:gd name="connsiteX0" fmla="*/ 396184 w 399574"/>
                <a:gd name="connsiteY0" fmla="*/ 46408 h 1164530"/>
                <a:gd name="connsiteX1" fmla="*/ 132659 w 399574"/>
                <a:gd name="connsiteY1" fmla="*/ 757608 h 1164530"/>
                <a:gd name="connsiteX2" fmla="*/ 132659 w 399574"/>
                <a:gd name="connsiteY2" fmla="*/ 681408 h 1164530"/>
                <a:gd name="connsiteX3" fmla="*/ 8834 w 399574"/>
                <a:gd name="connsiteY3" fmla="*/ 1157658 h 1164530"/>
                <a:gd name="connsiteX4" fmla="*/ 31059 w 399574"/>
                <a:gd name="connsiteY4" fmla="*/ 919533 h 1164530"/>
                <a:gd name="connsiteX5" fmla="*/ 199334 w 399574"/>
                <a:gd name="connsiteY5" fmla="*/ 325808 h 1164530"/>
                <a:gd name="connsiteX6" fmla="*/ 34234 w 399574"/>
                <a:gd name="connsiteY6" fmla="*/ 624258 h 1164530"/>
                <a:gd name="connsiteX7" fmla="*/ 135834 w 399574"/>
                <a:gd name="connsiteY7" fmla="*/ 335333 h 1164530"/>
                <a:gd name="connsiteX8" fmla="*/ 300934 w 399574"/>
                <a:gd name="connsiteY8" fmla="*/ 100383 h 1164530"/>
                <a:gd name="connsiteX9" fmla="*/ 354909 w 399574"/>
                <a:gd name="connsiteY9" fmla="*/ 1958 h 1164530"/>
                <a:gd name="connsiteX10" fmla="*/ 288234 w 399574"/>
                <a:gd name="connsiteY10" fmla="*/ 179758 h 1164530"/>
                <a:gd name="connsiteX11" fmla="*/ 396184 w 399574"/>
                <a:gd name="connsiteY11" fmla="*/ 46408 h 116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574" h="1164530">
                  <a:moveTo>
                    <a:pt x="396184" y="46408"/>
                  </a:moveTo>
                  <a:cubicBezTo>
                    <a:pt x="370255" y="142716"/>
                    <a:pt x="176580" y="651775"/>
                    <a:pt x="132659" y="757608"/>
                  </a:cubicBezTo>
                  <a:cubicBezTo>
                    <a:pt x="88738" y="863441"/>
                    <a:pt x="153296" y="614733"/>
                    <a:pt x="132659" y="681408"/>
                  </a:cubicBezTo>
                  <a:cubicBezTo>
                    <a:pt x="112022" y="748083"/>
                    <a:pt x="25767" y="1117971"/>
                    <a:pt x="8834" y="1157658"/>
                  </a:cubicBezTo>
                  <a:cubicBezTo>
                    <a:pt x="-8099" y="1197345"/>
                    <a:pt x="-691" y="1058175"/>
                    <a:pt x="31059" y="919533"/>
                  </a:cubicBezTo>
                  <a:cubicBezTo>
                    <a:pt x="62809" y="780891"/>
                    <a:pt x="198805" y="375020"/>
                    <a:pt x="199334" y="325808"/>
                  </a:cubicBezTo>
                  <a:cubicBezTo>
                    <a:pt x="199863" y="276596"/>
                    <a:pt x="44817" y="622671"/>
                    <a:pt x="34234" y="624258"/>
                  </a:cubicBezTo>
                  <a:cubicBezTo>
                    <a:pt x="23651" y="625846"/>
                    <a:pt x="91384" y="422645"/>
                    <a:pt x="135834" y="335333"/>
                  </a:cubicBezTo>
                  <a:cubicBezTo>
                    <a:pt x="180284" y="248021"/>
                    <a:pt x="264421" y="155946"/>
                    <a:pt x="300934" y="100383"/>
                  </a:cubicBezTo>
                  <a:cubicBezTo>
                    <a:pt x="337446" y="44820"/>
                    <a:pt x="357026" y="-11271"/>
                    <a:pt x="354909" y="1958"/>
                  </a:cubicBezTo>
                  <a:cubicBezTo>
                    <a:pt x="352792" y="15187"/>
                    <a:pt x="285588" y="166529"/>
                    <a:pt x="288234" y="179758"/>
                  </a:cubicBezTo>
                  <a:cubicBezTo>
                    <a:pt x="290880" y="192987"/>
                    <a:pt x="422113" y="-49900"/>
                    <a:pt x="396184" y="4640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00D2897D-749F-4752-4BEF-BE5EE543AD59}"/>
                </a:ext>
              </a:extLst>
            </p:cNvPr>
            <p:cNvSpPr/>
            <p:nvPr/>
          </p:nvSpPr>
          <p:spPr>
            <a:xfrm>
              <a:off x="5254275" y="2313886"/>
              <a:ext cx="493867" cy="781967"/>
            </a:xfrm>
            <a:custGeom>
              <a:avLst/>
              <a:gdLst>
                <a:gd name="connsiteX0" fmla="*/ 492475 w 493867"/>
                <a:gd name="connsiteY0" fmla="*/ 689 h 781967"/>
                <a:gd name="connsiteX1" fmla="*/ 241650 w 493867"/>
                <a:gd name="connsiteY1" fmla="*/ 308664 h 781967"/>
                <a:gd name="connsiteX2" fmla="*/ 86075 w 493867"/>
                <a:gd name="connsiteY2" fmla="*/ 667439 h 781967"/>
                <a:gd name="connsiteX3" fmla="*/ 117825 w 493867"/>
                <a:gd name="connsiteY3" fmla="*/ 505514 h 781967"/>
                <a:gd name="connsiteX4" fmla="*/ 350 w 493867"/>
                <a:gd name="connsiteY4" fmla="*/ 781739 h 781967"/>
                <a:gd name="connsiteX5" fmla="*/ 82900 w 493867"/>
                <a:gd name="connsiteY5" fmla="*/ 549964 h 781967"/>
                <a:gd name="connsiteX6" fmla="*/ 121000 w 493867"/>
                <a:gd name="connsiteY6" fmla="*/ 394389 h 781967"/>
                <a:gd name="connsiteX7" fmla="*/ 492475 w 493867"/>
                <a:gd name="connsiteY7" fmla="*/ 689 h 7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867" h="781967">
                  <a:moveTo>
                    <a:pt x="492475" y="689"/>
                  </a:moveTo>
                  <a:cubicBezTo>
                    <a:pt x="512583" y="-13598"/>
                    <a:pt x="309383" y="197539"/>
                    <a:pt x="241650" y="308664"/>
                  </a:cubicBezTo>
                  <a:cubicBezTo>
                    <a:pt x="173917" y="419789"/>
                    <a:pt x="106712" y="634631"/>
                    <a:pt x="86075" y="667439"/>
                  </a:cubicBezTo>
                  <a:cubicBezTo>
                    <a:pt x="65438" y="700247"/>
                    <a:pt x="132112" y="486464"/>
                    <a:pt x="117825" y="505514"/>
                  </a:cubicBezTo>
                  <a:cubicBezTo>
                    <a:pt x="103537" y="524564"/>
                    <a:pt x="6171" y="774331"/>
                    <a:pt x="350" y="781739"/>
                  </a:cubicBezTo>
                  <a:cubicBezTo>
                    <a:pt x="-5471" y="789147"/>
                    <a:pt x="62792" y="614522"/>
                    <a:pt x="82900" y="549964"/>
                  </a:cubicBezTo>
                  <a:cubicBezTo>
                    <a:pt x="103008" y="485406"/>
                    <a:pt x="51150" y="488052"/>
                    <a:pt x="121000" y="394389"/>
                  </a:cubicBezTo>
                  <a:cubicBezTo>
                    <a:pt x="190850" y="300727"/>
                    <a:pt x="472367" y="14976"/>
                    <a:pt x="492475" y="68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CD2E23CF-8638-5C91-F4D3-3C3E98D5461F}"/>
                </a:ext>
              </a:extLst>
            </p:cNvPr>
            <p:cNvSpPr/>
            <p:nvPr/>
          </p:nvSpPr>
          <p:spPr>
            <a:xfrm>
              <a:off x="5330357" y="2574403"/>
              <a:ext cx="329681" cy="607277"/>
            </a:xfrm>
            <a:custGeom>
              <a:avLst/>
              <a:gdLst>
                <a:gd name="connsiteX0" fmla="*/ 200493 w 329681"/>
                <a:gd name="connsiteY0" fmla="*/ 522 h 607277"/>
                <a:gd name="connsiteX1" fmla="*/ 206843 w 329681"/>
                <a:gd name="connsiteY1" fmla="*/ 229122 h 607277"/>
                <a:gd name="connsiteX2" fmla="*/ 86193 w 329681"/>
                <a:gd name="connsiteY2" fmla="*/ 391047 h 607277"/>
                <a:gd name="connsiteX3" fmla="*/ 165568 w 329681"/>
                <a:gd name="connsiteY3" fmla="*/ 333897 h 607277"/>
                <a:gd name="connsiteX4" fmla="*/ 16343 w 329681"/>
                <a:gd name="connsiteY4" fmla="*/ 587897 h 607277"/>
                <a:gd name="connsiteX5" fmla="*/ 38568 w 329681"/>
                <a:gd name="connsiteY5" fmla="*/ 527572 h 607277"/>
                <a:gd name="connsiteX6" fmla="*/ 324318 w 329681"/>
                <a:gd name="connsiteY6" fmla="*/ 35447 h 607277"/>
                <a:gd name="connsiteX7" fmla="*/ 222718 w 329681"/>
                <a:gd name="connsiteY7" fmla="*/ 162447 h 607277"/>
                <a:gd name="connsiteX8" fmla="*/ 200493 w 329681"/>
                <a:gd name="connsiteY8" fmla="*/ 522 h 6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681" h="607277">
                  <a:moveTo>
                    <a:pt x="200493" y="522"/>
                  </a:moveTo>
                  <a:cubicBezTo>
                    <a:pt x="197847" y="11635"/>
                    <a:pt x="225893" y="164034"/>
                    <a:pt x="206843" y="229122"/>
                  </a:cubicBezTo>
                  <a:cubicBezTo>
                    <a:pt x="187793" y="294210"/>
                    <a:pt x="93072" y="373585"/>
                    <a:pt x="86193" y="391047"/>
                  </a:cubicBezTo>
                  <a:cubicBezTo>
                    <a:pt x="79314" y="408509"/>
                    <a:pt x="177210" y="301089"/>
                    <a:pt x="165568" y="333897"/>
                  </a:cubicBezTo>
                  <a:cubicBezTo>
                    <a:pt x="153926" y="366705"/>
                    <a:pt x="37510" y="555618"/>
                    <a:pt x="16343" y="587897"/>
                  </a:cubicBezTo>
                  <a:cubicBezTo>
                    <a:pt x="-4824" y="620176"/>
                    <a:pt x="-12761" y="619647"/>
                    <a:pt x="38568" y="527572"/>
                  </a:cubicBezTo>
                  <a:cubicBezTo>
                    <a:pt x="89897" y="435497"/>
                    <a:pt x="293626" y="96301"/>
                    <a:pt x="324318" y="35447"/>
                  </a:cubicBezTo>
                  <a:cubicBezTo>
                    <a:pt x="355010" y="-25407"/>
                    <a:pt x="244943" y="165622"/>
                    <a:pt x="222718" y="162447"/>
                  </a:cubicBezTo>
                  <a:cubicBezTo>
                    <a:pt x="200493" y="159272"/>
                    <a:pt x="203139" y="-10591"/>
                    <a:pt x="200493" y="52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FEF7101D-F287-3FF5-9C08-4009FDB3CB11}"/>
                </a:ext>
              </a:extLst>
            </p:cNvPr>
            <p:cNvSpPr/>
            <p:nvPr/>
          </p:nvSpPr>
          <p:spPr>
            <a:xfrm>
              <a:off x="5278648" y="3143049"/>
              <a:ext cx="237167" cy="391682"/>
            </a:xfrm>
            <a:custGeom>
              <a:avLst/>
              <a:gdLst>
                <a:gd name="connsiteX0" fmla="*/ 61702 w 237167"/>
                <a:gd name="connsiteY0" fmla="*/ 201 h 391682"/>
                <a:gd name="connsiteX1" fmla="*/ 179177 w 237167"/>
                <a:gd name="connsiteY1" fmla="*/ 171651 h 391682"/>
                <a:gd name="connsiteX2" fmla="*/ 179177 w 237167"/>
                <a:gd name="connsiteY2" fmla="*/ 130376 h 391682"/>
                <a:gd name="connsiteX3" fmla="*/ 118852 w 237167"/>
                <a:gd name="connsiteY3" fmla="*/ 305001 h 391682"/>
                <a:gd name="connsiteX4" fmla="*/ 172827 w 237167"/>
                <a:gd name="connsiteY4" fmla="*/ 193876 h 391682"/>
                <a:gd name="connsiteX5" fmla="*/ 1377 w 237167"/>
                <a:gd name="connsiteY5" fmla="*/ 390726 h 391682"/>
                <a:gd name="connsiteX6" fmla="*/ 99802 w 237167"/>
                <a:gd name="connsiteY6" fmla="*/ 257376 h 391682"/>
                <a:gd name="connsiteX7" fmla="*/ 236327 w 237167"/>
                <a:gd name="connsiteY7" fmla="*/ 3376 h 391682"/>
                <a:gd name="connsiteX8" fmla="*/ 153777 w 237167"/>
                <a:gd name="connsiteY8" fmla="*/ 133551 h 391682"/>
                <a:gd name="connsiteX9" fmla="*/ 61702 w 237167"/>
                <a:gd name="connsiteY9" fmla="*/ 201 h 39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167" h="391682">
                  <a:moveTo>
                    <a:pt x="61702" y="201"/>
                  </a:moveTo>
                  <a:cubicBezTo>
                    <a:pt x="65935" y="6551"/>
                    <a:pt x="159598" y="149955"/>
                    <a:pt x="179177" y="171651"/>
                  </a:cubicBezTo>
                  <a:cubicBezTo>
                    <a:pt x="198756" y="193347"/>
                    <a:pt x="189231" y="108151"/>
                    <a:pt x="179177" y="130376"/>
                  </a:cubicBezTo>
                  <a:cubicBezTo>
                    <a:pt x="169123" y="152601"/>
                    <a:pt x="119910" y="294418"/>
                    <a:pt x="118852" y="305001"/>
                  </a:cubicBezTo>
                  <a:cubicBezTo>
                    <a:pt x="117794" y="315584"/>
                    <a:pt x="192406" y="179589"/>
                    <a:pt x="172827" y="193876"/>
                  </a:cubicBezTo>
                  <a:cubicBezTo>
                    <a:pt x="153248" y="208163"/>
                    <a:pt x="13548" y="380143"/>
                    <a:pt x="1377" y="390726"/>
                  </a:cubicBezTo>
                  <a:cubicBezTo>
                    <a:pt x="-10794" y="401309"/>
                    <a:pt x="60644" y="321934"/>
                    <a:pt x="99802" y="257376"/>
                  </a:cubicBezTo>
                  <a:cubicBezTo>
                    <a:pt x="138960" y="192818"/>
                    <a:pt x="227331" y="24014"/>
                    <a:pt x="236327" y="3376"/>
                  </a:cubicBezTo>
                  <a:cubicBezTo>
                    <a:pt x="245323" y="-17262"/>
                    <a:pt x="179706" y="127730"/>
                    <a:pt x="153777" y="133551"/>
                  </a:cubicBezTo>
                  <a:cubicBezTo>
                    <a:pt x="127848" y="139372"/>
                    <a:pt x="57469" y="-6149"/>
                    <a:pt x="61702" y="20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2C88ECFA-5A6A-F02B-81ED-961E7DB5B881}"/>
                </a:ext>
              </a:extLst>
            </p:cNvPr>
            <p:cNvSpPr/>
            <p:nvPr/>
          </p:nvSpPr>
          <p:spPr>
            <a:xfrm>
              <a:off x="3830596" y="2921018"/>
              <a:ext cx="375419" cy="978538"/>
            </a:xfrm>
            <a:custGeom>
              <a:avLst/>
              <a:gdLst>
                <a:gd name="connsiteX0" fmla="*/ 46079 w 375419"/>
                <a:gd name="connsiteY0" fmla="*/ 6332 h 978538"/>
                <a:gd name="connsiteX1" fmla="*/ 366754 w 375419"/>
                <a:gd name="connsiteY1" fmla="*/ 936607 h 978538"/>
                <a:gd name="connsiteX2" fmla="*/ 261979 w 375419"/>
                <a:gd name="connsiteY2" fmla="*/ 790557 h 978538"/>
                <a:gd name="connsiteX3" fmla="*/ 27029 w 375419"/>
                <a:gd name="connsiteY3" fmla="*/ 539732 h 978538"/>
                <a:gd name="connsiteX4" fmla="*/ 46079 w 375419"/>
                <a:gd name="connsiteY4" fmla="*/ 6332 h 97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419" h="978538">
                  <a:moveTo>
                    <a:pt x="46079" y="6332"/>
                  </a:moveTo>
                  <a:cubicBezTo>
                    <a:pt x="102700" y="72478"/>
                    <a:pt x="330771" y="805903"/>
                    <a:pt x="366754" y="936607"/>
                  </a:cubicBezTo>
                  <a:cubicBezTo>
                    <a:pt x="402737" y="1067311"/>
                    <a:pt x="318600" y="856703"/>
                    <a:pt x="261979" y="790557"/>
                  </a:cubicBezTo>
                  <a:cubicBezTo>
                    <a:pt x="205358" y="724411"/>
                    <a:pt x="66717" y="668320"/>
                    <a:pt x="27029" y="539732"/>
                  </a:cubicBezTo>
                  <a:cubicBezTo>
                    <a:pt x="-12659" y="411145"/>
                    <a:pt x="-10542" y="-59814"/>
                    <a:pt x="46079" y="633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円/楕円 1488">
              <a:extLst>
                <a:ext uri="{FF2B5EF4-FFF2-40B4-BE49-F238E27FC236}">
                  <a16:creationId xmlns:a16="http://schemas.microsoft.com/office/drawing/2014/main" id="{B2303BEF-725E-4331-AE3D-2ACBED13665E}"/>
                </a:ext>
              </a:extLst>
            </p:cNvPr>
            <p:cNvSpPr/>
            <p:nvPr/>
          </p:nvSpPr>
          <p:spPr>
            <a:xfrm>
              <a:off x="4148062" y="220980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円/楕円 1489">
              <a:extLst>
                <a:ext uri="{FF2B5EF4-FFF2-40B4-BE49-F238E27FC236}">
                  <a16:creationId xmlns:a16="http://schemas.microsoft.com/office/drawing/2014/main" id="{B6700825-E883-F1F7-6F0B-1CA8B64E4C55}"/>
                </a:ext>
              </a:extLst>
            </p:cNvPr>
            <p:cNvSpPr/>
            <p:nvPr/>
          </p:nvSpPr>
          <p:spPr>
            <a:xfrm>
              <a:off x="4173462" y="220980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F3037CEC-C3CE-AE8D-13E8-43B84A71BE27}"/>
                </a:ext>
              </a:extLst>
            </p:cNvPr>
            <p:cNvSpPr/>
            <p:nvPr/>
          </p:nvSpPr>
          <p:spPr>
            <a:xfrm>
              <a:off x="3923127" y="454709"/>
              <a:ext cx="1393326" cy="1126764"/>
            </a:xfrm>
            <a:custGeom>
              <a:avLst/>
              <a:gdLst>
                <a:gd name="connsiteX0" fmla="*/ 1372773 w 1393326"/>
                <a:gd name="connsiteY0" fmla="*/ 294591 h 1126764"/>
                <a:gd name="connsiteX1" fmla="*/ 353598 w 1393326"/>
                <a:gd name="connsiteY1" fmla="*/ 135841 h 1126764"/>
                <a:gd name="connsiteX2" fmla="*/ 601248 w 1393326"/>
                <a:gd name="connsiteY2" fmla="*/ 183466 h 1126764"/>
                <a:gd name="connsiteX3" fmla="*/ 340898 w 1393326"/>
                <a:gd name="connsiteY3" fmla="*/ 399366 h 1126764"/>
                <a:gd name="connsiteX4" fmla="*/ 366298 w 1393326"/>
                <a:gd name="connsiteY4" fmla="*/ 456516 h 1126764"/>
                <a:gd name="connsiteX5" fmla="*/ 124998 w 1393326"/>
                <a:gd name="connsiteY5" fmla="*/ 901016 h 1126764"/>
                <a:gd name="connsiteX6" fmla="*/ 1173 w 1393326"/>
                <a:gd name="connsiteY6" fmla="*/ 1126441 h 1126764"/>
                <a:gd name="connsiteX7" fmla="*/ 90073 w 1393326"/>
                <a:gd name="connsiteY7" fmla="*/ 856566 h 1126764"/>
                <a:gd name="connsiteX8" fmla="*/ 486948 w 1393326"/>
                <a:gd name="connsiteY8" fmla="*/ 285066 h 1126764"/>
                <a:gd name="connsiteX9" fmla="*/ 531398 w 1393326"/>
                <a:gd name="connsiteY9" fmla="*/ 110441 h 1126764"/>
                <a:gd name="connsiteX10" fmla="*/ 820323 w 1393326"/>
                <a:gd name="connsiteY10" fmla="*/ 183466 h 1126764"/>
                <a:gd name="connsiteX11" fmla="*/ 728248 w 1393326"/>
                <a:gd name="connsiteY11" fmla="*/ 34241 h 1126764"/>
                <a:gd name="connsiteX12" fmla="*/ 1071148 w 1393326"/>
                <a:gd name="connsiteY12" fmla="*/ 145366 h 1126764"/>
                <a:gd name="connsiteX13" fmla="*/ 1039398 w 1393326"/>
                <a:gd name="connsiteY13" fmla="*/ 2491 h 1126764"/>
                <a:gd name="connsiteX14" fmla="*/ 1372773 w 1393326"/>
                <a:gd name="connsiteY14" fmla="*/ 294591 h 112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3326" h="1126764">
                  <a:moveTo>
                    <a:pt x="1372773" y="294591"/>
                  </a:moveTo>
                  <a:cubicBezTo>
                    <a:pt x="1258473" y="316816"/>
                    <a:pt x="482185" y="154362"/>
                    <a:pt x="353598" y="135841"/>
                  </a:cubicBezTo>
                  <a:cubicBezTo>
                    <a:pt x="225011" y="117320"/>
                    <a:pt x="603365" y="139545"/>
                    <a:pt x="601248" y="183466"/>
                  </a:cubicBezTo>
                  <a:cubicBezTo>
                    <a:pt x="599131" y="227387"/>
                    <a:pt x="380056" y="353858"/>
                    <a:pt x="340898" y="399366"/>
                  </a:cubicBezTo>
                  <a:cubicBezTo>
                    <a:pt x="301740" y="444874"/>
                    <a:pt x="402281" y="372908"/>
                    <a:pt x="366298" y="456516"/>
                  </a:cubicBezTo>
                  <a:cubicBezTo>
                    <a:pt x="330315" y="540124"/>
                    <a:pt x="185852" y="789362"/>
                    <a:pt x="124998" y="901016"/>
                  </a:cubicBezTo>
                  <a:cubicBezTo>
                    <a:pt x="64144" y="1012670"/>
                    <a:pt x="6994" y="1133849"/>
                    <a:pt x="1173" y="1126441"/>
                  </a:cubicBezTo>
                  <a:cubicBezTo>
                    <a:pt x="-4648" y="1119033"/>
                    <a:pt x="9111" y="996795"/>
                    <a:pt x="90073" y="856566"/>
                  </a:cubicBezTo>
                  <a:cubicBezTo>
                    <a:pt x="171035" y="716337"/>
                    <a:pt x="413394" y="409420"/>
                    <a:pt x="486948" y="285066"/>
                  </a:cubicBezTo>
                  <a:cubicBezTo>
                    <a:pt x="560502" y="160712"/>
                    <a:pt x="475835" y="127374"/>
                    <a:pt x="531398" y="110441"/>
                  </a:cubicBezTo>
                  <a:cubicBezTo>
                    <a:pt x="586960" y="93508"/>
                    <a:pt x="787515" y="196166"/>
                    <a:pt x="820323" y="183466"/>
                  </a:cubicBezTo>
                  <a:cubicBezTo>
                    <a:pt x="853131" y="170766"/>
                    <a:pt x="686444" y="40591"/>
                    <a:pt x="728248" y="34241"/>
                  </a:cubicBezTo>
                  <a:cubicBezTo>
                    <a:pt x="770052" y="27891"/>
                    <a:pt x="1019290" y="150658"/>
                    <a:pt x="1071148" y="145366"/>
                  </a:cubicBezTo>
                  <a:cubicBezTo>
                    <a:pt x="1123006" y="140074"/>
                    <a:pt x="989127" y="-21851"/>
                    <a:pt x="1039398" y="2491"/>
                  </a:cubicBezTo>
                  <a:cubicBezTo>
                    <a:pt x="1089669" y="26833"/>
                    <a:pt x="1487073" y="272366"/>
                    <a:pt x="1372773" y="2945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BFFFAD76-6AA6-94F7-D6F2-E79E037D7AD6}"/>
                </a:ext>
              </a:extLst>
            </p:cNvPr>
            <p:cNvSpPr/>
            <p:nvPr/>
          </p:nvSpPr>
          <p:spPr>
            <a:xfrm>
              <a:off x="3366756" y="297219"/>
              <a:ext cx="2148981" cy="1006431"/>
            </a:xfrm>
            <a:custGeom>
              <a:avLst/>
              <a:gdLst>
                <a:gd name="connsiteX0" fmla="*/ 2148219 w 2148981"/>
                <a:gd name="connsiteY0" fmla="*/ 366356 h 1006431"/>
                <a:gd name="connsiteX1" fmla="*/ 1713244 w 2148981"/>
                <a:gd name="connsiteY1" fmla="*/ 36156 h 1006431"/>
                <a:gd name="connsiteX2" fmla="*/ 852819 w 2148981"/>
                <a:gd name="connsiteY2" fmla="*/ 10756 h 1006431"/>
                <a:gd name="connsiteX3" fmla="*/ 1014744 w 2148981"/>
                <a:gd name="connsiteY3" fmla="*/ 55206 h 1006431"/>
                <a:gd name="connsiteX4" fmla="*/ 357519 w 2148981"/>
                <a:gd name="connsiteY4" fmla="*/ 271106 h 1006431"/>
                <a:gd name="connsiteX5" fmla="*/ 513094 w 2148981"/>
                <a:gd name="connsiteY5" fmla="*/ 277456 h 1006431"/>
                <a:gd name="connsiteX6" fmla="*/ 11444 w 2148981"/>
                <a:gd name="connsiteY6" fmla="*/ 960081 h 1006431"/>
                <a:gd name="connsiteX7" fmla="*/ 157494 w 2148981"/>
                <a:gd name="connsiteY7" fmla="*/ 839431 h 1006431"/>
                <a:gd name="connsiteX8" fmla="*/ 106694 w 2148981"/>
                <a:gd name="connsiteY8" fmla="*/ 1004531 h 1006431"/>
                <a:gd name="connsiteX9" fmla="*/ 582944 w 2148981"/>
                <a:gd name="connsiteY9" fmla="*/ 706081 h 1006431"/>
                <a:gd name="connsiteX10" fmla="*/ 1310019 w 2148981"/>
                <a:gd name="connsiteY10" fmla="*/ 464781 h 1006431"/>
                <a:gd name="connsiteX11" fmla="*/ 1144919 w 2148981"/>
                <a:gd name="connsiteY11" fmla="*/ 547331 h 1006431"/>
                <a:gd name="connsiteX12" fmla="*/ 1703719 w 2148981"/>
                <a:gd name="connsiteY12" fmla="*/ 429856 h 1006431"/>
                <a:gd name="connsiteX13" fmla="*/ 1544969 w 2148981"/>
                <a:gd name="connsiteY13" fmla="*/ 360006 h 1006431"/>
                <a:gd name="connsiteX14" fmla="*/ 1960894 w 2148981"/>
                <a:gd name="connsiteY14" fmla="*/ 360006 h 1006431"/>
                <a:gd name="connsiteX15" fmla="*/ 1617994 w 2148981"/>
                <a:gd name="connsiteY15" fmla="*/ 356831 h 1006431"/>
                <a:gd name="connsiteX16" fmla="*/ 2148219 w 2148981"/>
                <a:gd name="connsiteY16" fmla="*/ 366356 h 100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48981" h="1006431">
                  <a:moveTo>
                    <a:pt x="2148219" y="366356"/>
                  </a:moveTo>
                  <a:cubicBezTo>
                    <a:pt x="2164094" y="312910"/>
                    <a:pt x="1929144" y="95423"/>
                    <a:pt x="1713244" y="36156"/>
                  </a:cubicBezTo>
                  <a:cubicBezTo>
                    <a:pt x="1497344" y="-23111"/>
                    <a:pt x="969236" y="7581"/>
                    <a:pt x="852819" y="10756"/>
                  </a:cubicBezTo>
                  <a:cubicBezTo>
                    <a:pt x="736402" y="13931"/>
                    <a:pt x="1097294" y="11814"/>
                    <a:pt x="1014744" y="55206"/>
                  </a:cubicBezTo>
                  <a:cubicBezTo>
                    <a:pt x="932194" y="98598"/>
                    <a:pt x="441127" y="234064"/>
                    <a:pt x="357519" y="271106"/>
                  </a:cubicBezTo>
                  <a:cubicBezTo>
                    <a:pt x="273911" y="308148"/>
                    <a:pt x="570773" y="162627"/>
                    <a:pt x="513094" y="277456"/>
                  </a:cubicBezTo>
                  <a:cubicBezTo>
                    <a:pt x="455415" y="392285"/>
                    <a:pt x="70711" y="866418"/>
                    <a:pt x="11444" y="960081"/>
                  </a:cubicBezTo>
                  <a:cubicBezTo>
                    <a:pt x="-47823" y="1053744"/>
                    <a:pt x="141619" y="832023"/>
                    <a:pt x="157494" y="839431"/>
                  </a:cubicBezTo>
                  <a:cubicBezTo>
                    <a:pt x="173369" y="846839"/>
                    <a:pt x="35786" y="1026756"/>
                    <a:pt x="106694" y="1004531"/>
                  </a:cubicBezTo>
                  <a:cubicBezTo>
                    <a:pt x="177602" y="982306"/>
                    <a:pt x="382390" y="796039"/>
                    <a:pt x="582944" y="706081"/>
                  </a:cubicBezTo>
                  <a:cubicBezTo>
                    <a:pt x="783498" y="616123"/>
                    <a:pt x="1216356" y="491239"/>
                    <a:pt x="1310019" y="464781"/>
                  </a:cubicBezTo>
                  <a:cubicBezTo>
                    <a:pt x="1403681" y="438323"/>
                    <a:pt x="1079302" y="553152"/>
                    <a:pt x="1144919" y="547331"/>
                  </a:cubicBezTo>
                  <a:cubicBezTo>
                    <a:pt x="1210536" y="541510"/>
                    <a:pt x="1637044" y="461077"/>
                    <a:pt x="1703719" y="429856"/>
                  </a:cubicBezTo>
                  <a:cubicBezTo>
                    <a:pt x="1770394" y="398635"/>
                    <a:pt x="1502107" y="371648"/>
                    <a:pt x="1544969" y="360006"/>
                  </a:cubicBezTo>
                  <a:cubicBezTo>
                    <a:pt x="1587831" y="348364"/>
                    <a:pt x="1948723" y="360535"/>
                    <a:pt x="1960894" y="360006"/>
                  </a:cubicBezTo>
                  <a:cubicBezTo>
                    <a:pt x="1973065" y="359477"/>
                    <a:pt x="1593652" y="355243"/>
                    <a:pt x="1617994" y="356831"/>
                  </a:cubicBezTo>
                  <a:cubicBezTo>
                    <a:pt x="1642336" y="358418"/>
                    <a:pt x="2132344" y="419802"/>
                    <a:pt x="2148219" y="36635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B78DBC38-9573-539C-7053-BBC3EF90EAEE}"/>
                </a:ext>
              </a:extLst>
            </p:cNvPr>
            <p:cNvSpPr/>
            <p:nvPr/>
          </p:nvSpPr>
          <p:spPr>
            <a:xfrm>
              <a:off x="3460091" y="530690"/>
              <a:ext cx="1243352" cy="1402886"/>
            </a:xfrm>
            <a:custGeom>
              <a:avLst/>
              <a:gdLst>
                <a:gd name="connsiteX0" fmla="*/ 1242084 w 1243352"/>
                <a:gd name="connsiteY0" fmla="*/ 24935 h 1402886"/>
                <a:gd name="connsiteX1" fmla="*/ 626134 w 1243352"/>
                <a:gd name="connsiteY1" fmla="*/ 739310 h 1402886"/>
                <a:gd name="connsiteX2" fmla="*/ 686459 w 1243352"/>
                <a:gd name="connsiteY2" fmla="*/ 707560 h 1402886"/>
                <a:gd name="connsiteX3" fmla="*/ 505484 w 1243352"/>
                <a:gd name="connsiteY3" fmla="*/ 1383835 h 1402886"/>
                <a:gd name="connsiteX4" fmla="*/ 492784 w 1243352"/>
                <a:gd name="connsiteY4" fmla="*/ 1209210 h 1402886"/>
                <a:gd name="connsiteX5" fmla="*/ 124484 w 1243352"/>
                <a:gd name="connsiteY5" fmla="*/ 1402885 h 1402886"/>
                <a:gd name="connsiteX6" fmla="*/ 216559 w 1243352"/>
                <a:gd name="connsiteY6" fmla="*/ 1206035 h 1402886"/>
                <a:gd name="connsiteX7" fmla="*/ 149884 w 1243352"/>
                <a:gd name="connsiteY7" fmla="*/ 717085 h 1402886"/>
                <a:gd name="connsiteX8" fmla="*/ 7009 w 1243352"/>
                <a:gd name="connsiteY8" fmla="*/ 799635 h 1402886"/>
                <a:gd name="connsiteX9" fmla="*/ 394359 w 1243352"/>
                <a:gd name="connsiteY9" fmla="*/ 234485 h 1402886"/>
                <a:gd name="connsiteX10" fmla="*/ 16534 w 1243352"/>
                <a:gd name="connsiteY10" fmla="*/ 488485 h 1402886"/>
                <a:gd name="connsiteX11" fmla="*/ 518184 w 1243352"/>
                <a:gd name="connsiteY11" fmla="*/ 28110 h 1402886"/>
                <a:gd name="connsiteX12" fmla="*/ 438809 w 1243352"/>
                <a:gd name="connsiteY12" fmla="*/ 148760 h 1402886"/>
                <a:gd name="connsiteX13" fmla="*/ 1242084 w 1243352"/>
                <a:gd name="connsiteY13" fmla="*/ 24935 h 140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352" h="1402886">
                  <a:moveTo>
                    <a:pt x="1242084" y="24935"/>
                  </a:moveTo>
                  <a:cubicBezTo>
                    <a:pt x="1273305" y="123360"/>
                    <a:pt x="718738" y="625539"/>
                    <a:pt x="626134" y="739310"/>
                  </a:cubicBezTo>
                  <a:cubicBezTo>
                    <a:pt x="533530" y="853081"/>
                    <a:pt x="706567" y="600139"/>
                    <a:pt x="686459" y="707560"/>
                  </a:cubicBezTo>
                  <a:cubicBezTo>
                    <a:pt x="666351" y="814981"/>
                    <a:pt x="537763" y="1300227"/>
                    <a:pt x="505484" y="1383835"/>
                  </a:cubicBezTo>
                  <a:cubicBezTo>
                    <a:pt x="473205" y="1467443"/>
                    <a:pt x="556284" y="1206035"/>
                    <a:pt x="492784" y="1209210"/>
                  </a:cubicBezTo>
                  <a:cubicBezTo>
                    <a:pt x="429284" y="1212385"/>
                    <a:pt x="170521" y="1403414"/>
                    <a:pt x="124484" y="1402885"/>
                  </a:cubicBezTo>
                  <a:cubicBezTo>
                    <a:pt x="78447" y="1402356"/>
                    <a:pt x="212326" y="1320335"/>
                    <a:pt x="216559" y="1206035"/>
                  </a:cubicBezTo>
                  <a:cubicBezTo>
                    <a:pt x="220792" y="1091735"/>
                    <a:pt x="184809" y="784818"/>
                    <a:pt x="149884" y="717085"/>
                  </a:cubicBezTo>
                  <a:cubicBezTo>
                    <a:pt x="114959" y="649352"/>
                    <a:pt x="-33737" y="880068"/>
                    <a:pt x="7009" y="799635"/>
                  </a:cubicBezTo>
                  <a:cubicBezTo>
                    <a:pt x="47755" y="719202"/>
                    <a:pt x="392771" y="286343"/>
                    <a:pt x="394359" y="234485"/>
                  </a:cubicBezTo>
                  <a:cubicBezTo>
                    <a:pt x="395946" y="182627"/>
                    <a:pt x="-4103" y="522881"/>
                    <a:pt x="16534" y="488485"/>
                  </a:cubicBezTo>
                  <a:cubicBezTo>
                    <a:pt x="37171" y="454089"/>
                    <a:pt x="447805" y="84731"/>
                    <a:pt x="518184" y="28110"/>
                  </a:cubicBezTo>
                  <a:cubicBezTo>
                    <a:pt x="588563" y="-28511"/>
                    <a:pt x="322392" y="146114"/>
                    <a:pt x="438809" y="148760"/>
                  </a:cubicBezTo>
                  <a:cubicBezTo>
                    <a:pt x="555226" y="151406"/>
                    <a:pt x="1210863" y="-73490"/>
                    <a:pt x="1242084" y="2493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B1352BD6-418D-BC70-C1F5-A0363061C4F3}"/>
                </a:ext>
              </a:extLst>
            </p:cNvPr>
            <p:cNvSpPr/>
            <p:nvPr/>
          </p:nvSpPr>
          <p:spPr>
            <a:xfrm>
              <a:off x="3157115" y="868963"/>
              <a:ext cx="1416010" cy="4433276"/>
            </a:xfrm>
            <a:custGeom>
              <a:avLst/>
              <a:gdLst>
                <a:gd name="connsiteX0" fmla="*/ 1160052 w 1416010"/>
                <a:gd name="connsiteY0" fmla="*/ 467 h 4433276"/>
                <a:gd name="connsiteX1" fmla="*/ 755318 w 1416010"/>
                <a:gd name="connsiteY1" fmla="*/ 1934198 h 4433276"/>
                <a:gd name="connsiteX2" fmla="*/ 845259 w 1416010"/>
                <a:gd name="connsiteY2" fmla="*/ 1769306 h 4433276"/>
                <a:gd name="connsiteX3" fmla="*/ 500485 w 1416010"/>
                <a:gd name="connsiteY3" fmla="*/ 3058460 h 4433276"/>
                <a:gd name="connsiteX4" fmla="*/ 815278 w 1416010"/>
                <a:gd name="connsiteY4" fmla="*/ 3328283 h 4433276"/>
                <a:gd name="connsiteX5" fmla="*/ 830269 w 1416010"/>
                <a:gd name="connsiteY5" fmla="*/ 3088440 h 4433276"/>
                <a:gd name="connsiteX6" fmla="*/ 1414885 w 1416010"/>
                <a:gd name="connsiteY6" fmla="*/ 4407575 h 4433276"/>
                <a:gd name="connsiteX7" fmla="*/ 950190 w 1416010"/>
                <a:gd name="connsiteY7" fmla="*/ 3912899 h 4433276"/>
                <a:gd name="connsiteX8" fmla="*/ 5810 w 1416010"/>
                <a:gd name="connsiteY8" fmla="*/ 3313293 h 4433276"/>
                <a:gd name="connsiteX9" fmla="*/ 530465 w 1416010"/>
                <a:gd name="connsiteY9" fmla="*/ 1724335 h 4433276"/>
                <a:gd name="connsiteX10" fmla="*/ 65770 w 1416010"/>
                <a:gd name="connsiteY10" fmla="*/ 2129070 h 4433276"/>
                <a:gd name="connsiteX11" fmla="*/ 1160052 w 1416010"/>
                <a:gd name="connsiteY11" fmla="*/ 467 h 44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6010" h="4433276">
                  <a:moveTo>
                    <a:pt x="1160052" y="467"/>
                  </a:moveTo>
                  <a:cubicBezTo>
                    <a:pt x="1274977" y="-32012"/>
                    <a:pt x="807783" y="1639392"/>
                    <a:pt x="755318" y="1934198"/>
                  </a:cubicBezTo>
                  <a:cubicBezTo>
                    <a:pt x="702853" y="2229004"/>
                    <a:pt x="887731" y="1581929"/>
                    <a:pt x="845259" y="1769306"/>
                  </a:cubicBezTo>
                  <a:cubicBezTo>
                    <a:pt x="802787" y="1956683"/>
                    <a:pt x="505482" y="2798631"/>
                    <a:pt x="500485" y="3058460"/>
                  </a:cubicBezTo>
                  <a:cubicBezTo>
                    <a:pt x="495488" y="3318289"/>
                    <a:pt x="760314" y="3323286"/>
                    <a:pt x="815278" y="3328283"/>
                  </a:cubicBezTo>
                  <a:cubicBezTo>
                    <a:pt x="870242" y="3333280"/>
                    <a:pt x="730335" y="2908558"/>
                    <a:pt x="830269" y="3088440"/>
                  </a:cubicBezTo>
                  <a:cubicBezTo>
                    <a:pt x="930203" y="3268322"/>
                    <a:pt x="1394898" y="4270165"/>
                    <a:pt x="1414885" y="4407575"/>
                  </a:cubicBezTo>
                  <a:cubicBezTo>
                    <a:pt x="1434872" y="4544985"/>
                    <a:pt x="1185036" y="4095279"/>
                    <a:pt x="950190" y="3912899"/>
                  </a:cubicBezTo>
                  <a:cubicBezTo>
                    <a:pt x="715344" y="3730519"/>
                    <a:pt x="75764" y="3678054"/>
                    <a:pt x="5810" y="3313293"/>
                  </a:cubicBezTo>
                  <a:cubicBezTo>
                    <a:pt x="-64144" y="2948532"/>
                    <a:pt x="520472" y="1921706"/>
                    <a:pt x="530465" y="1724335"/>
                  </a:cubicBezTo>
                  <a:cubicBezTo>
                    <a:pt x="540458" y="1526965"/>
                    <a:pt x="-36663" y="2416381"/>
                    <a:pt x="65770" y="2129070"/>
                  </a:cubicBezTo>
                  <a:cubicBezTo>
                    <a:pt x="168203" y="1841759"/>
                    <a:pt x="1045127" y="32946"/>
                    <a:pt x="1160052" y="4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28EE64F5-69A8-B79B-D97F-4B38D7ADAEE6}"/>
                </a:ext>
              </a:extLst>
            </p:cNvPr>
            <p:cNvSpPr/>
            <p:nvPr/>
          </p:nvSpPr>
          <p:spPr>
            <a:xfrm>
              <a:off x="2704309" y="594491"/>
              <a:ext cx="1707309" cy="6176534"/>
            </a:xfrm>
            <a:custGeom>
              <a:avLst/>
              <a:gdLst>
                <a:gd name="connsiteX0" fmla="*/ 1702799 w 1707309"/>
                <a:gd name="connsiteY0" fmla="*/ 5116 h 6176534"/>
                <a:gd name="connsiteX1" fmla="*/ 1028242 w 1707309"/>
                <a:gd name="connsiteY1" fmla="*/ 1549102 h 6176534"/>
                <a:gd name="connsiteX2" fmla="*/ 908321 w 1707309"/>
                <a:gd name="connsiteY2" fmla="*/ 3018139 h 6176534"/>
                <a:gd name="connsiteX3" fmla="*/ 1028242 w 1707309"/>
                <a:gd name="connsiteY3" fmla="*/ 2763306 h 6176534"/>
                <a:gd name="connsiteX4" fmla="*/ 1582878 w 1707309"/>
                <a:gd name="connsiteY4" fmla="*/ 4142401 h 6176534"/>
                <a:gd name="connsiteX5" fmla="*/ 1477947 w 1707309"/>
                <a:gd name="connsiteY5" fmla="*/ 3872578 h 6176534"/>
                <a:gd name="connsiteX6" fmla="*/ 1567888 w 1707309"/>
                <a:gd name="connsiteY6" fmla="*/ 4517155 h 6176534"/>
                <a:gd name="connsiteX7" fmla="*/ 1208124 w 1707309"/>
                <a:gd name="connsiteY7" fmla="*/ 5896250 h 6176534"/>
                <a:gd name="connsiteX8" fmla="*/ 1283075 w 1707309"/>
                <a:gd name="connsiteY8" fmla="*/ 5281653 h 6176534"/>
                <a:gd name="connsiteX9" fmla="*/ 368675 w 1707309"/>
                <a:gd name="connsiteY9" fmla="*/ 6136093 h 6176534"/>
                <a:gd name="connsiteX10" fmla="*/ 458616 w 1707309"/>
                <a:gd name="connsiteY10" fmla="*/ 5836289 h 6176534"/>
                <a:gd name="connsiteX11" fmla="*/ 8911 w 1707309"/>
                <a:gd name="connsiteY11" fmla="*/ 4097430 h 6176534"/>
                <a:gd name="connsiteX12" fmla="*/ 173802 w 1707309"/>
                <a:gd name="connsiteY12" fmla="*/ 4427214 h 6176534"/>
                <a:gd name="connsiteX13" fmla="*/ 353684 w 1707309"/>
                <a:gd name="connsiteY13" fmla="*/ 2133719 h 6176534"/>
                <a:gd name="connsiteX14" fmla="*/ 683468 w 1707309"/>
                <a:gd name="connsiteY14" fmla="*/ 1009457 h 6176534"/>
                <a:gd name="connsiteX15" fmla="*/ 203783 w 1707309"/>
                <a:gd name="connsiteY15" fmla="*/ 1534112 h 6176534"/>
                <a:gd name="connsiteX16" fmla="*/ 998261 w 1707309"/>
                <a:gd name="connsiteY16" fmla="*/ 289929 h 6176534"/>
                <a:gd name="connsiteX17" fmla="*/ 653488 w 1707309"/>
                <a:gd name="connsiteY17" fmla="*/ 1024447 h 6176534"/>
                <a:gd name="connsiteX18" fmla="*/ 1702799 w 1707309"/>
                <a:gd name="connsiteY18" fmla="*/ 5116 h 617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7309" h="6176534">
                  <a:moveTo>
                    <a:pt x="1702799" y="5116"/>
                  </a:moveTo>
                  <a:cubicBezTo>
                    <a:pt x="1765258" y="92558"/>
                    <a:pt x="1160655" y="1046932"/>
                    <a:pt x="1028242" y="1549102"/>
                  </a:cubicBezTo>
                  <a:cubicBezTo>
                    <a:pt x="895829" y="2051272"/>
                    <a:pt x="908321" y="2815772"/>
                    <a:pt x="908321" y="3018139"/>
                  </a:cubicBezTo>
                  <a:cubicBezTo>
                    <a:pt x="908321" y="3220506"/>
                    <a:pt x="915816" y="2575929"/>
                    <a:pt x="1028242" y="2763306"/>
                  </a:cubicBezTo>
                  <a:cubicBezTo>
                    <a:pt x="1140668" y="2950683"/>
                    <a:pt x="1507927" y="3957522"/>
                    <a:pt x="1582878" y="4142401"/>
                  </a:cubicBezTo>
                  <a:cubicBezTo>
                    <a:pt x="1657829" y="4327280"/>
                    <a:pt x="1480445" y="3810119"/>
                    <a:pt x="1477947" y="3872578"/>
                  </a:cubicBezTo>
                  <a:cubicBezTo>
                    <a:pt x="1475449" y="3935037"/>
                    <a:pt x="1612858" y="4179876"/>
                    <a:pt x="1567888" y="4517155"/>
                  </a:cubicBezTo>
                  <a:cubicBezTo>
                    <a:pt x="1522918" y="4854434"/>
                    <a:pt x="1255593" y="5768834"/>
                    <a:pt x="1208124" y="5896250"/>
                  </a:cubicBezTo>
                  <a:cubicBezTo>
                    <a:pt x="1160655" y="6023666"/>
                    <a:pt x="1422983" y="5241679"/>
                    <a:pt x="1283075" y="5281653"/>
                  </a:cubicBezTo>
                  <a:cubicBezTo>
                    <a:pt x="1143167" y="5321627"/>
                    <a:pt x="506085" y="6043654"/>
                    <a:pt x="368675" y="6136093"/>
                  </a:cubicBezTo>
                  <a:cubicBezTo>
                    <a:pt x="231265" y="6228532"/>
                    <a:pt x="518577" y="6176066"/>
                    <a:pt x="458616" y="5836289"/>
                  </a:cubicBezTo>
                  <a:cubicBezTo>
                    <a:pt x="398655" y="5496512"/>
                    <a:pt x="56380" y="4332276"/>
                    <a:pt x="8911" y="4097430"/>
                  </a:cubicBezTo>
                  <a:cubicBezTo>
                    <a:pt x="-38558" y="3862584"/>
                    <a:pt x="116340" y="4754499"/>
                    <a:pt x="173802" y="4427214"/>
                  </a:cubicBezTo>
                  <a:cubicBezTo>
                    <a:pt x="231264" y="4099929"/>
                    <a:pt x="268740" y="2703345"/>
                    <a:pt x="353684" y="2133719"/>
                  </a:cubicBezTo>
                  <a:cubicBezTo>
                    <a:pt x="438628" y="1564093"/>
                    <a:pt x="708451" y="1109392"/>
                    <a:pt x="683468" y="1009457"/>
                  </a:cubicBezTo>
                  <a:cubicBezTo>
                    <a:pt x="658484" y="909523"/>
                    <a:pt x="151317" y="1654033"/>
                    <a:pt x="203783" y="1534112"/>
                  </a:cubicBezTo>
                  <a:cubicBezTo>
                    <a:pt x="256248" y="1414191"/>
                    <a:pt x="923310" y="374873"/>
                    <a:pt x="998261" y="289929"/>
                  </a:cubicBezTo>
                  <a:cubicBezTo>
                    <a:pt x="1073212" y="204985"/>
                    <a:pt x="536065" y="1069418"/>
                    <a:pt x="653488" y="1024447"/>
                  </a:cubicBezTo>
                  <a:cubicBezTo>
                    <a:pt x="770911" y="979477"/>
                    <a:pt x="1640340" y="-82326"/>
                    <a:pt x="1702799" y="511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DA75A3BB-15CB-84D0-CF7E-75C5DBF16FBB}"/>
                </a:ext>
              </a:extLst>
            </p:cNvPr>
            <p:cNvSpPr/>
            <p:nvPr/>
          </p:nvSpPr>
          <p:spPr>
            <a:xfrm>
              <a:off x="2922925" y="640549"/>
              <a:ext cx="1291245" cy="2451774"/>
            </a:xfrm>
            <a:custGeom>
              <a:avLst/>
              <a:gdLst>
                <a:gd name="connsiteX0" fmla="*/ 1274321 w 1291245"/>
                <a:gd name="connsiteY0" fmla="*/ 4028 h 2451774"/>
                <a:gd name="connsiteX1" fmla="*/ 749665 w 1291245"/>
                <a:gd name="connsiteY1" fmla="*/ 738546 h 2451774"/>
                <a:gd name="connsiteX2" fmla="*/ 195029 w 1291245"/>
                <a:gd name="connsiteY2" fmla="*/ 2417444 h 2451774"/>
                <a:gd name="connsiteX3" fmla="*/ 314950 w 1291245"/>
                <a:gd name="connsiteY3" fmla="*/ 1892789 h 2451774"/>
                <a:gd name="connsiteX4" fmla="*/ 157 w 1291245"/>
                <a:gd name="connsiteY4" fmla="*/ 2177602 h 2451774"/>
                <a:gd name="connsiteX5" fmla="*/ 269980 w 1291245"/>
                <a:gd name="connsiteY5" fmla="*/ 783517 h 2451774"/>
                <a:gd name="connsiteX6" fmla="*/ 90098 w 1291245"/>
                <a:gd name="connsiteY6" fmla="*/ 1023359 h 2451774"/>
                <a:gd name="connsiteX7" fmla="*/ 1274321 w 1291245"/>
                <a:gd name="connsiteY7" fmla="*/ 4028 h 24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245" h="2451774">
                  <a:moveTo>
                    <a:pt x="1274321" y="4028"/>
                  </a:moveTo>
                  <a:cubicBezTo>
                    <a:pt x="1384249" y="-43441"/>
                    <a:pt x="929547" y="336310"/>
                    <a:pt x="749665" y="738546"/>
                  </a:cubicBezTo>
                  <a:cubicBezTo>
                    <a:pt x="569783" y="1140782"/>
                    <a:pt x="267481" y="2225070"/>
                    <a:pt x="195029" y="2417444"/>
                  </a:cubicBezTo>
                  <a:cubicBezTo>
                    <a:pt x="122577" y="2609818"/>
                    <a:pt x="347429" y="1932763"/>
                    <a:pt x="314950" y="1892789"/>
                  </a:cubicBezTo>
                  <a:cubicBezTo>
                    <a:pt x="282471" y="1852815"/>
                    <a:pt x="7652" y="2362481"/>
                    <a:pt x="157" y="2177602"/>
                  </a:cubicBezTo>
                  <a:cubicBezTo>
                    <a:pt x="-7338" y="1992723"/>
                    <a:pt x="254990" y="975891"/>
                    <a:pt x="269980" y="783517"/>
                  </a:cubicBezTo>
                  <a:cubicBezTo>
                    <a:pt x="284970" y="591143"/>
                    <a:pt x="-77292" y="1153274"/>
                    <a:pt x="90098" y="1023359"/>
                  </a:cubicBezTo>
                  <a:cubicBezTo>
                    <a:pt x="257488" y="893444"/>
                    <a:pt x="1164393" y="51497"/>
                    <a:pt x="1274321" y="402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9A861B20-6611-21EC-7998-C243DD5B9E42}"/>
                </a:ext>
              </a:extLst>
            </p:cNvPr>
            <p:cNvSpPr/>
            <p:nvPr/>
          </p:nvSpPr>
          <p:spPr>
            <a:xfrm>
              <a:off x="2920150" y="2654278"/>
              <a:ext cx="2055175" cy="5587389"/>
            </a:xfrm>
            <a:custGeom>
              <a:avLst/>
              <a:gdLst>
                <a:gd name="connsiteX0" fmla="*/ 932322 w 2055175"/>
                <a:gd name="connsiteY0" fmla="*/ 43952 h 5587389"/>
                <a:gd name="connsiteX1" fmla="*/ 167824 w 2055175"/>
                <a:gd name="connsiteY1" fmla="*/ 3221866 h 5587389"/>
                <a:gd name="connsiteX2" fmla="*/ 2932 w 2055175"/>
                <a:gd name="connsiteY2" fmla="*/ 3836463 h 5587389"/>
                <a:gd name="connsiteX3" fmla="*/ 242775 w 2055175"/>
                <a:gd name="connsiteY3" fmla="*/ 3521670 h 5587389"/>
                <a:gd name="connsiteX4" fmla="*/ 362696 w 2055175"/>
                <a:gd name="connsiteY4" fmla="*/ 4406089 h 5587389"/>
                <a:gd name="connsiteX5" fmla="*/ 497607 w 2055175"/>
                <a:gd name="connsiteY5" fmla="*/ 4301158 h 5587389"/>
                <a:gd name="connsiteX6" fmla="*/ 497607 w 2055175"/>
                <a:gd name="connsiteY6" fmla="*/ 4840804 h 5587389"/>
                <a:gd name="connsiteX7" fmla="*/ 497607 w 2055175"/>
                <a:gd name="connsiteY7" fmla="*/ 5575322 h 5587389"/>
                <a:gd name="connsiteX8" fmla="*/ 812401 w 2055175"/>
                <a:gd name="connsiteY8" fmla="*/ 5245538 h 5587389"/>
                <a:gd name="connsiteX9" fmla="*/ 1966643 w 2055175"/>
                <a:gd name="connsiteY9" fmla="*/ 4570981 h 5587389"/>
                <a:gd name="connsiteX10" fmla="*/ 1891693 w 2055175"/>
                <a:gd name="connsiteY10" fmla="*/ 4106286 h 5587389"/>
                <a:gd name="connsiteX11" fmla="*/ 1217135 w 2055175"/>
                <a:gd name="connsiteY11" fmla="*/ 1572948 h 5587389"/>
                <a:gd name="connsiteX12" fmla="*/ 1157175 w 2055175"/>
                <a:gd name="connsiteY12" fmla="*/ 2202535 h 5587389"/>
                <a:gd name="connsiteX13" fmla="*/ 1022263 w 2055175"/>
                <a:gd name="connsiteY13" fmla="*/ 1423047 h 5587389"/>
                <a:gd name="connsiteX14" fmla="*/ 932322 w 2055175"/>
                <a:gd name="connsiteY14" fmla="*/ 43952 h 55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5175" h="5587389">
                  <a:moveTo>
                    <a:pt x="932322" y="43952"/>
                  </a:moveTo>
                  <a:cubicBezTo>
                    <a:pt x="789916" y="343755"/>
                    <a:pt x="322722" y="2589781"/>
                    <a:pt x="167824" y="3221866"/>
                  </a:cubicBezTo>
                  <a:cubicBezTo>
                    <a:pt x="12926" y="3853951"/>
                    <a:pt x="-9560" y="3786496"/>
                    <a:pt x="2932" y="3836463"/>
                  </a:cubicBezTo>
                  <a:cubicBezTo>
                    <a:pt x="15424" y="3886430"/>
                    <a:pt x="182814" y="3426732"/>
                    <a:pt x="242775" y="3521670"/>
                  </a:cubicBezTo>
                  <a:cubicBezTo>
                    <a:pt x="302736" y="3616608"/>
                    <a:pt x="320224" y="4276174"/>
                    <a:pt x="362696" y="4406089"/>
                  </a:cubicBezTo>
                  <a:cubicBezTo>
                    <a:pt x="405168" y="4536004"/>
                    <a:pt x="475122" y="4228706"/>
                    <a:pt x="497607" y="4301158"/>
                  </a:cubicBezTo>
                  <a:cubicBezTo>
                    <a:pt x="520092" y="4373611"/>
                    <a:pt x="497607" y="4840804"/>
                    <a:pt x="497607" y="4840804"/>
                  </a:cubicBezTo>
                  <a:cubicBezTo>
                    <a:pt x="497607" y="5053165"/>
                    <a:pt x="445141" y="5507866"/>
                    <a:pt x="497607" y="5575322"/>
                  </a:cubicBezTo>
                  <a:cubicBezTo>
                    <a:pt x="550073" y="5642778"/>
                    <a:pt x="567562" y="5412928"/>
                    <a:pt x="812401" y="5245538"/>
                  </a:cubicBezTo>
                  <a:cubicBezTo>
                    <a:pt x="1057240" y="5078148"/>
                    <a:pt x="1786761" y="4760856"/>
                    <a:pt x="1966643" y="4570981"/>
                  </a:cubicBezTo>
                  <a:cubicBezTo>
                    <a:pt x="2146525" y="4381106"/>
                    <a:pt x="2016611" y="4605958"/>
                    <a:pt x="1891693" y="4106286"/>
                  </a:cubicBezTo>
                  <a:cubicBezTo>
                    <a:pt x="1766775" y="3606614"/>
                    <a:pt x="1339555" y="1890240"/>
                    <a:pt x="1217135" y="1572948"/>
                  </a:cubicBezTo>
                  <a:cubicBezTo>
                    <a:pt x="1094715" y="1255656"/>
                    <a:pt x="1189654" y="2227518"/>
                    <a:pt x="1157175" y="2202535"/>
                  </a:cubicBezTo>
                  <a:cubicBezTo>
                    <a:pt x="1124696" y="2177552"/>
                    <a:pt x="1064735" y="1782811"/>
                    <a:pt x="1022263" y="1423047"/>
                  </a:cubicBezTo>
                  <a:cubicBezTo>
                    <a:pt x="979791" y="1063283"/>
                    <a:pt x="1074728" y="-255851"/>
                    <a:pt x="932322" y="43952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F878F020-F801-FD3F-9C1F-1B9B2FD218AF}"/>
                </a:ext>
              </a:extLst>
            </p:cNvPr>
            <p:cNvSpPr/>
            <p:nvPr/>
          </p:nvSpPr>
          <p:spPr>
            <a:xfrm>
              <a:off x="2952215" y="4358418"/>
              <a:ext cx="772985" cy="3760977"/>
            </a:xfrm>
            <a:custGeom>
              <a:avLst/>
              <a:gdLst>
                <a:gd name="connsiteX0" fmla="*/ 315641 w 772985"/>
                <a:gd name="connsiteY0" fmla="*/ 3720 h 3760977"/>
                <a:gd name="connsiteX1" fmla="*/ 30828 w 772985"/>
                <a:gd name="connsiteY1" fmla="*/ 2342185 h 3760977"/>
                <a:gd name="connsiteX2" fmla="*/ 30828 w 772985"/>
                <a:gd name="connsiteY2" fmla="*/ 2791890 h 3760977"/>
                <a:gd name="connsiteX3" fmla="*/ 45818 w 772985"/>
                <a:gd name="connsiteY3" fmla="*/ 2567038 h 3760977"/>
                <a:gd name="connsiteX4" fmla="*/ 600454 w 772985"/>
                <a:gd name="connsiteY4" fmla="*/ 3736271 h 3760977"/>
                <a:gd name="connsiteX5" fmla="*/ 690395 w 772985"/>
                <a:gd name="connsiteY5" fmla="*/ 3301556 h 3760977"/>
                <a:gd name="connsiteX6" fmla="*/ 750355 w 772985"/>
                <a:gd name="connsiteY6" fmla="*/ 2567038 h 3760977"/>
                <a:gd name="connsiteX7" fmla="*/ 285660 w 772985"/>
                <a:gd name="connsiteY7" fmla="*/ 1817530 h 3760977"/>
                <a:gd name="connsiteX8" fmla="*/ 315641 w 772985"/>
                <a:gd name="connsiteY8" fmla="*/ 3720 h 37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985" h="3760977">
                  <a:moveTo>
                    <a:pt x="315641" y="3720"/>
                  </a:moveTo>
                  <a:cubicBezTo>
                    <a:pt x="273169" y="91163"/>
                    <a:pt x="78297" y="1877490"/>
                    <a:pt x="30828" y="2342185"/>
                  </a:cubicBezTo>
                  <a:cubicBezTo>
                    <a:pt x="-16641" y="2806880"/>
                    <a:pt x="28330" y="2754415"/>
                    <a:pt x="30828" y="2791890"/>
                  </a:cubicBezTo>
                  <a:cubicBezTo>
                    <a:pt x="33326" y="2829365"/>
                    <a:pt x="-49120" y="2409641"/>
                    <a:pt x="45818" y="2567038"/>
                  </a:cubicBezTo>
                  <a:cubicBezTo>
                    <a:pt x="140756" y="2724435"/>
                    <a:pt x="493025" y="3613851"/>
                    <a:pt x="600454" y="3736271"/>
                  </a:cubicBezTo>
                  <a:cubicBezTo>
                    <a:pt x="707884" y="3858691"/>
                    <a:pt x="665412" y="3496428"/>
                    <a:pt x="690395" y="3301556"/>
                  </a:cubicBezTo>
                  <a:cubicBezTo>
                    <a:pt x="715378" y="3106684"/>
                    <a:pt x="817811" y="2814376"/>
                    <a:pt x="750355" y="2567038"/>
                  </a:cubicBezTo>
                  <a:cubicBezTo>
                    <a:pt x="682899" y="2319700"/>
                    <a:pt x="358112" y="2239753"/>
                    <a:pt x="285660" y="1817530"/>
                  </a:cubicBezTo>
                  <a:cubicBezTo>
                    <a:pt x="213208" y="1395307"/>
                    <a:pt x="358113" y="-83723"/>
                    <a:pt x="315641" y="372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0293CF7A-8521-E597-9CCD-661A1D4D8B28}"/>
                </a:ext>
              </a:extLst>
            </p:cNvPr>
            <p:cNvSpPr/>
            <p:nvPr/>
          </p:nvSpPr>
          <p:spPr>
            <a:xfrm>
              <a:off x="4915908" y="497561"/>
              <a:ext cx="1683657" cy="3713575"/>
            </a:xfrm>
            <a:custGeom>
              <a:avLst/>
              <a:gdLst>
                <a:gd name="connsiteX0" fmla="*/ 866 w 1683657"/>
                <a:gd name="connsiteY0" fmla="*/ 27095 h 3713575"/>
                <a:gd name="connsiteX1" fmla="*/ 855305 w 1683657"/>
                <a:gd name="connsiteY1" fmla="*/ 1151357 h 3713575"/>
                <a:gd name="connsiteX2" fmla="*/ 840315 w 1683657"/>
                <a:gd name="connsiteY2" fmla="*/ 1031436 h 3713575"/>
                <a:gd name="connsiteX3" fmla="*/ 1005207 w 1683657"/>
                <a:gd name="connsiteY3" fmla="*/ 1735973 h 3713575"/>
                <a:gd name="connsiteX4" fmla="*/ 1020197 w 1683657"/>
                <a:gd name="connsiteY4" fmla="*/ 1735973 h 3713575"/>
                <a:gd name="connsiteX5" fmla="*/ 1065167 w 1683657"/>
                <a:gd name="connsiteY5" fmla="*/ 2905206 h 3713575"/>
                <a:gd name="connsiteX6" fmla="*/ 1320000 w 1683657"/>
                <a:gd name="connsiteY6" fmla="*/ 2650373 h 3713575"/>
                <a:gd name="connsiteX7" fmla="*/ 1035187 w 1683657"/>
                <a:gd name="connsiteY7" fmla="*/ 3699685 h 3713575"/>
                <a:gd name="connsiteX8" fmla="*/ 1260040 w 1683657"/>
                <a:gd name="connsiteY8" fmla="*/ 3145049 h 3713575"/>
                <a:gd name="connsiteX9" fmla="*/ 1679764 w 1683657"/>
                <a:gd name="connsiteY9" fmla="*/ 1661023 h 3713575"/>
                <a:gd name="connsiteX10" fmla="*/ 990217 w 1683657"/>
                <a:gd name="connsiteY10" fmla="*/ 251947 h 3713575"/>
                <a:gd name="connsiteX11" fmla="*/ 1230059 w 1683657"/>
                <a:gd name="connsiteY11" fmla="*/ 461809 h 3713575"/>
                <a:gd name="connsiteX12" fmla="*/ 705403 w 1683657"/>
                <a:gd name="connsiteY12" fmla="*/ 356878 h 3713575"/>
                <a:gd name="connsiteX13" fmla="*/ 866 w 1683657"/>
                <a:gd name="connsiteY13" fmla="*/ 27095 h 3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3657" h="3713575">
                  <a:moveTo>
                    <a:pt x="866" y="27095"/>
                  </a:moveTo>
                  <a:cubicBezTo>
                    <a:pt x="25850" y="159508"/>
                    <a:pt x="715397" y="983967"/>
                    <a:pt x="855305" y="1151357"/>
                  </a:cubicBezTo>
                  <a:cubicBezTo>
                    <a:pt x="995213" y="1318747"/>
                    <a:pt x="815331" y="934000"/>
                    <a:pt x="840315" y="1031436"/>
                  </a:cubicBezTo>
                  <a:cubicBezTo>
                    <a:pt x="865299" y="1128872"/>
                    <a:pt x="1005207" y="1735973"/>
                    <a:pt x="1005207" y="1735973"/>
                  </a:cubicBezTo>
                  <a:cubicBezTo>
                    <a:pt x="1035187" y="1853396"/>
                    <a:pt x="1010204" y="1541101"/>
                    <a:pt x="1020197" y="1735973"/>
                  </a:cubicBezTo>
                  <a:cubicBezTo>
                    <a:pt x="1030190" y="1930845"/>
                    <a:pt x="1015200" y="2752806"/>
                    <a:pt x="1065167" y="2905206"/>
                  </a:cubicBezTo>
                  <a:cubicBezTo>
                    <a:pt x="1115134" y="3057606"/>
                    <a:pt x="1324997" y="2517960"/>
                    <a:pt x="1320000" y="2650373"/>
                  </a:cubicBezTo>
                  <a:cubicBezTo>
                    <a:pt x="1315003" y="2782786"/>
                    <a:pt x="1045180" y="3617239"/>
                    <a:pt x="1035187" y="3699685"/>
                  </a:cubicBezTo>
                  <a:cubicBezTo>
                    <a:pt x="1025194" y="3782131"/>
                    <a:pt x="1152611" y="3484826"/>
                    <a:pt x="1260040" y="3145049"/>
                  </a:cubicBezTo>
                  <a:cubicBezTo>
                    <a:pt x="1367469" y="2805272"/>
                    <a:pt x="1724735" y="2143207"/>
                    <a:pt x="1679764" y="1661023"/>
                  </a:cubicBezTo>
                  <a:cubicBezTo>
                    <a:pt x="1634794" y="1178839"/>
                    <a:pt x="1065168" y="451816"/>
                    <a:pt x="990217" y="251947"/>
                  </a:cubicBezTo>
                  <a:cubicBezTo>
                    <a:pt x="915266" y="52078"/>
                    <a:pt x="1277528" y="444321"/>
                    <a:pt x="1230059" y="461809"/>
                  </a:cubicBezTo>
                  <a:cubicBezTo>
                    <a:pt x="1182590" y="479297"/>
                    <a:pt x="912767" y="426832"/>
                    <a:pt x="705403" y="356878"/>
                  </a:cubicBezTo>
                  <a:cubicBezTo>
                    <a:pt x="498039" y="286924"/>
                    <a:pt x="-24118" y="-105318"/>
                    <a:pt x="866" y="2709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3052EBB8-B41A-70C1-2D55-5CBE8BE383C6}"/>
                </a:ext>
              </a:extLst>
            </p:cNvPr>
            <p:cNvSpPr/>
            <p:nvPr/>
          </p:nvSpPr>
          <p:spPr>
            <a:xfrm>
              <a:off x="4316355" y="295780"/>
              <a:ext cx="2449822" cy="4554672"/>
            </a:xfrm>
            <a:custGeom>
              <a:avLst/>
              <a:gdLst>
                <a:gd name="connsiteX0" fmla="*/ 1005153 w 2449822"/>
                <a:gd name="connsiteY0" fmla="*/ 4023 h 4554672"/>
                <a:gd name="connsiteX1" fmla="*/ 1904563 w 2449822"/>
                <a:gd name="connsiteY1" fmla="*/ 678581 h 4554672"/>
                <a:gd name="connsiteX2" fmla="*/ 1844602 w 2449822"/>
                <a:gd name="connsiteY2" fmla="*/ 678581 h 4554672"/>
                <a:gd name="connsiteX3" fmla="*/ 2204366 w 2449822"/>
                <a:gd name="connsiteY3" fmla="*/ 1293177 h 4554672"/>
                <a:gd name="connsiteX4" fmla="*/ 2174386 w 2449822"/>
                <a:gd name="connsiteY4" fmla="*/ 1188246 h 4554672"/>
                <a:gd name="connsiteX5" fmla="*/ 2279317 w 2449822"/>
                <a:gd name="connsiteY5" fmla="*/ 2117636 h 4554672"/>
                <a:gd name="connsiteX6" fmla="*/ 2264327 w 2449822"/>
                <a:gd name="connsiteY6" fmla="*/ 2672272 h 4554672"/>
                <a:gd name="connsiteX7" fmla="*/ 1919553 w 2449822"/>
                <a:gd name="connsiteY7" fmla="*/ 3646633 h 4554672"/>
                <a:gd name="connsiteX8" fmla="*/ 2444209 w 2449822"/>
                <a:gd name="connsiteY8" fmla="*/ 3211918 h 4554672"/>
                <a:gd name="connsiteX9" fmla="*/ 1514819 w 2449822"/>
                <a:gd name="connsiteY9" fmla="*/ 4531053 h 4554672"/>
                <a:gd name="connsiteX10" fmla="*/ 1694701 w 2449822"/>
                <a:gd name="connsiteY10" fmla="*/ 3976417 h 4554672"/>
                <a:gd name="connsiteX11" fmla="*/ 1874583 w 2449822"/>
                <a:gd name="connsiteY11" fmla="*/ 2942095 h 4554672"/>
                <a:gd name="connsiteX12" fmla="*/ 1859593 w 2449822"/>
                <a:gd name="connsiteY12" fmla="*/ 2027695 h 4554672"/>
                <a:gd name="connsiteX13" fmla="*/ 960183 w 2449822"/>
                <a:gd name="connsiteY13" fmla="*/ 318817 h 4554672"/>
                <a:gd name="connsiteX14" fmla="*/ 812 w 2449822"/>
                <a:gd name="connsiteY14" fmla="*/ 348797 h 4554672"/>
                <a:gd name="connsiteX15" fmla="*/ 1125075 w 2449822"/>
                <a:gd name="connsiteY15" fmla="*/ 393768 h 4554672"/>
                <a:gd name="connsiteX16" fmla="*/ 1005153 w 2449822"/>
                <a:gd name="connsiteY16" fmla="*/ 4023 h 455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9822" h="4554672">
                  <a:moveTo>
                    <a:pt x="1005153" y="4023"/>
                  </a:moveTo>
                  <a:cubicBezTo>
                    <a:pt x="1135068" y="51492"/>
                    <a:pt x="1904563" y="678581"/>
                    <a:pt x="1904563" y="678581"/>
                  </a:cubicBezTo>
                  <a:cubicBezTo>
                    <a:pt x="2044471" y="791007"/>
                    <a:pt x="1794635" y="576148"/>
                    <a:pt x="1844602" y="678581"/>
                  </a:cubicBezTo>
                  <a:cubicBezTo>
                    <a:pt x="1894569" y="781014"/>
                    <a:pt x="2149402" y="1208233"/>
                    <a:pt x="2204366" y="1293177"/>
                  </a:cubicBezTo>
                  <a:cubicBezTo>
                    <a:pt x="2259330" y="1378121"/>
                    <a:pt x="2161894" y="1050836"/>
                    <a:pt x="2174386" y="1188246"/>
                  </a:cubicBezTo>
                  <a:cubicBezTo>
                    <a:pt x="2186878" y="1325656"/>
                    <a:pt x="2264327" y="1870298"/>
                    <a:pt x="2279317" y="2117636"/>
                  </a:cubicBezTo>
                  <a:cubicBezTo>
                    <a:pt x="2294307" y="2364974"/>
                    <a:pt x="2324288" y="2417439"/>
                    <a:pt x="2264327" y="2672272"/>
                  </a:cubicBezTo>
                  <a:cubicBezTo>
                    <a:pt x="2204366" y="2927105"/>
                    <a:pt x="1889573" y="3556692"/>
                    <a:pt x="1919553" y="3646633"/>
                  </a:cubicBezTo>
                  <a:cubicBezTo>
                    <a:pt x="1949533" y="3736574"/>
                    <a:pt x="2511665" y="3064515"/>
                    <a:pt x="2444209" y="3211918"/>
                  </a:cubicBezTo>
                  <a:cubicBezTo>
                    <a:pt x="2376753" y="3359321"/>
                    <a:pt x="1639737" y="4403637"/>
                    <a:pt x="1514819" y="4531053"/>
                  </a:cubicBezTo>
                  <a:cubicBezTo>
                    <a:pt x="1389901" y="4658469"/>
                    <a:pt x="1634740" y="4241243"/>
                    <a:pt x="1694701" y="3976417"/>
                  </a:cubicBezTo>
                  <a:cubicBezTo>
                    <a:pt x="1754662" y="3711591"/>
                    <a:pt x="1847101" y="3266882"/>
                    <a:pt x="1874583" y="2942095"/>
                  </a:cubicBezTo>
                  <a:cubicBezTo>
                    <a:pt x="1902065" y="2617308"/>
                    <a:pt x="2011993" y="2464908"/>
                    <a:pt x="1859593" y="2027695"/>
                  </a:cubicBezTo>
                  <a:cubicBezTo>
                    <a:pt x="1707193" y="1590482"/>
                    <a:pt x="1269980" y="598633"/>
                    <a:pt x="960183" y="318817"/>
                  </a:cubicBezTo>
                  <a:cubicBezTo>
                    <a:pt x="650386" y="39001"/>
                    <a:pt x="-26670" y="336305"/>
                    <a:pt x="812" y="348797"/>
                  </a:cubicBezTo>
                  <a:cubicBezTo>
                    <a:pt x="28294" y="361289"/>
                    <a:pt x="957685" y="443735"/>
                    <a:pt x="1125075" y="393768"/>
                  </a:cubicBezTo>
                  <a:cubicBezTo>
                    <a:pt x="1292465" y="343801"/>
                    <a:pt x="875238" y="-43446"/>
                    <a:pt x="1005153" y="402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A3BCA71C-36BF-67A2-F9D2-C2E3F6D6396B}"/>
                </a:ext>
              </a:extLst>
            </p:cNvPr>
            <p:cNvSpPr/>
            <p:nvPr/>
          </p:nvSpPr>
          <p:spPr>
            <a:xfrm>
              <a:off x="5715741" y="2181783"/>
              <a:ext cx="1241025" cy="3694627"/>
            </a:xfrm>
            <a:custGeom>
              <a:avLst/>
              <a:gdLst>
                <a:gd name="connsiteX0" fmla="*/ 520167 w 1241025"/>
                <a:gd name="connsiteY0" fmla="*/ 6781 h 3694627"/>
                <a:gd name="connsiteX1" fmla="*/ 1224705 w 1241025"/>
                <a:gd name="connsiteY1" fmla="*/ 936171 h 3694627"/>
                <a:gd name="connsiteX2" fmla="*/ 1014843 w 1241025"/>
                <a:gd name="connsiteY2" fmla="*/ 651358 h 3694627"/>
                <a:gd name="connsiteX3" fmla="*/ 999852 w 1241025"/>
                <a:gd name="connsiteY3" fmla="*/ 1131043 h 3694627"/>
                <a:gd name="connsiteX4" fmla="*/ 1059813 w 1241025"/>
                <a:gd name="connsiteY4" fmla="*/ 2135384 h 3694627"/>
                <a:gd name="connsiteX5" fmla="*/ 804980 w 1241025"/>
                <a:gd name="connsiteY5" fmla="*/ 3604420 h 3694627"/>
                <a:gd name="connsiteX6" fmla="*/ 804980 w 1241025"/>
                <a:gd name="connsiteY6" fmla="*/ 3469509 h 3694627"/>
                <a:gd name="connsiteX7" fmla="*/ 25492 w 1241025"/>
                <a:gd name="connsiteY7" fmla="*/ 2929863 h 3694627"/>
                <a:gd name="connsiteX8" fmla="*/ 190384 w 1241025"/>
                <a:gd name="connsiteY8" fmla="*/ 3079765 h 3694627"/>
                <a:gd name="connsiteX9" fmla="*/ 205374 w 1241025"/>
                <a:gd name="connsiteY9" fmla="*/ 1775620 h 3694627"/>
                <a:gd name="connsiteX10" fmla="*/ 535157 w 1241025"/>
                <a:gd name="connsiteY10" fmla="*/ 861220 h 3694627"/>
                <a:gd name="connsiteX11" fmla="*/ 580128 w 1241025"/>
                <a:gd name="connsiteY11" fmla="*/ 531437 h 3694627"/>
                <a:gd name="connsiteX12" fmla="*/ 520167 w 1241025"/>
                <a:gd name="connsiteY12" fmla="*/ 6781 h 369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025" h="3694627">
                  <a:moveTo>
                    <a:pt x="520167" y="6781"/>
                  </a:moveTo>
                  <a:cubicBezTo>
                    <a:pt x="627596" y="74237"/>
                    <a:pt x="1142259" y="828741"/>
                    <a:pt x="1224705" y="936171"/>
                  </a:cubicBezTo>
                  <a:cubicBezTo>
                    <a:pt x="1307151" y="1043601"/>
                    <a:pt x="1052318" y="618879"/>
                    <a:pt x="1014843" y="651358"/>
                  </a:cubicBezTo>
                  <a:cubicBezTo>
                    <a:pt x="977368" y="683837"/>
                    <a:pt x="992357" y="883705"/>
                    <a:pt x="999852" y="1131043"/>
                  </a:cubicBezTo>
                  <a:cubicBezTo>
                    <a:pt x="1007347" y="1378381"/>
                    <a:pt x="1092292" y="1723155"/>
                    <a:pt x="1059813" y="2135384"/>
                  </a:cubicBezTo>
                  <a:cubicBezTo>
                    <a:pt x="1027334" y="2547613"/>
                    <a:pt x="847452" y="3382066"/>
                    <a:pt x="804980" y="3604420"/>
                  </a:cubicBezTo>
                  <a:cubicBezTo>
                    <a:pt x="762508" y="3826774"/>
                    <a:pt x="934895" y="3581935"/>
                    <a:pt x="804980" y="3469509"/>
                  </a:cubicBezTo>
                  <a:cubicBezTo>
                    <a:pt x="675065" y="3357083"/>
                    <a:pt x="127925" y="2994820"/>
                    <a:pt x="25492" y="2929863"/>
                  </a:cubicBezTo>
                  <a:cubicBezTo>
                    <a:pt x="-76941" y="2864906"/>
                    <a:pt x="160404" y="3272139"/>
                    <a:pt x="190384" y="3079765"/>
                  </a:cubicBezTo>
                  <a:cubicBezTo>
                    <a:pt x="220364" y="2887391"/>
                    <a:pt x="147912" y="2145377"/>
                    <a:pt x="205374" y="1775620"/>
                  </a:cubicBezTo>
                  <a:cubicBezTo>
                    <a:pt x="262836" y="1405863"/>
                    <a:pt x="472698" y="1068584"/>
                    <a:pt x="535157" y="861220"/>
                  </a:cubicBezTo>
                  <a:cubicBezTo>
                    <a:pt x="597616" y="653856"/>
                    <a:pt x="587623" y="668847"/>
                    <a:pt x="580128" y="531437"/>
                  </a:cubicBezTo>
                  <a:cubicBezTo>
                    <a:pt x="572633" y="394027"/>
                    <a:pt x="412738" y="-60675"/>
                    <a:pt x="520167" y="678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C65B5670-2B9C-06D7-350A-6B774BF903DF}"/>
                </a:ext>
              </a:extLst>
            </p:cNvPr>
            <p:cNvSpPr/>
            <p:nvPr/>
          </p:nvSpPr>
          <p:spPr>
            <a:xfrm>
              <a:off x="5903064" y="2307616"/>
              <a:ext cx="457394" cy="948013"/>
            </a:xfrm>
            <a:custGeom>
              <a:avLst/>
              <a:gdLst>
                <a:gd name="connsiteX0" fmla="*/ 242903 w 457394"/>
                <a:gd name="connsiteY0" fmla="*/ 869 h 948013"/>
                <a:gd name="connsiteX1" fmla="*/ 18051 w 457394"/>
                <a:gd name="connsiteY1" fmla="*/ 555505 h 948013"/>
                <a:gd name="connsiteX2" fmla="*/ 63021 w 457394"/>
                <a:gd name="connsiteY2" fmla="*/ 945250 h 948013"/>
                <a:gd name="connsiteX3" fmla="*/ 452766 w 457394"/>
                <a:gd name="connsiteY3" fmla="*/ 690417 h 948013"/>
                <a:gd name="connsiteX4" fmla="*/ 242903 w 457394"/>
                <a:gd name="connsiteY4" fmla="*/ 869 h 9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94" h="948013">
                  <a:moveTo>
                    <a:pt x="242903" y="869"/>
                  </a:moveTo>
                  <a:cubicBezTo>
                    <a:pt x="170450" y="-21616"/>
                    <a:pt x="48031" y="398108"/>
                    <a:pt x="18051" y="555505"/>
                  </a:cubicBezTo>
                  <a:cubicBezTo>
                    <a:pt x="-11929" y="712902"/>
                    <a:pt x="-9432" y="922765"/>
                    <a:pt x="63021" y="945250"/>
                  </a:cubicBezTo>
                  <a:cubicBezTo>
                    <a:pt x="135474" y="967735"/>
                    <a:pt x="417789" y="850312"/>
                    <a:pt x="452766" y="690417"/>
                  </a:cubicBezTo>
                  <a:cubicBezTo>
                    <a:pt x="487743" y="530522"/>
                    <a:pt x="315356" y="23354"/>
                    <a:pt x="242903" y="869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776126EA-D87B-173D-17F5-2E76E2D78C6B}"/>
                </a:ext>
              </a:extLst>
            </p:cNvPr>
            <p:cNvSpPr/>
            <p:nvPr/>
          </p:nvSpPr>
          <p:spPr>
            <a:xfrm>
              <a:off x="4496856" y="2797175"/>
              <a:ext cx="146383" cy="133867"/>
            </a:xfrm>
            <a:custGeom>
              <a:avLst/>
              <a:gdLst>
                <a:gd name="connsiteX0" fmla="*/ 37044 w 146383"/>
                <a:gd name="connsiteY0" fmla="*/ 0 h 133867"/>
                <a:gd name="connsiteX1" fmla="*/ 2119 w 146383"/>
                <a:gd name="connsiteY1" fmla="*/ 60325 h 133867"/>
                <a:gd name="connsiteX2" fmla="*/ 17994 w 146383"/>
                <a:gd name="connsiteY2" fmla="*/ 130175 h 133867"/>
                <a:gd name="connsiteX3" fmla="*/ 132294 w 146383"/>
                <a:gd name="connsiteY3" fmla="*/ 117475 h 133867"/>
                <a:gd name="connsiteX4" fmla="*/ 135469 w 146383"/>
                <a:gd name="connsiteY4" fmla="*/ 60325 h 133867"/>
                <a:gd name="connsiteX5" fmla="*/ 37044 w 146383"/>
                <a:gd name="connsiteY5" fmla="*/ 0 h 1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83" h="133867">
                  <a:moveTo>
                    <a:pt x="37044" y="0"/>
                  </a:moveTo>
                  <a:cubicBezTo>
                    <a:pt x="14819" y="0"/>
                    <a:pt x="5294" y="38629"/>
                    <a:pt x="2119" y="60325"/>
                  </a:cubicBezTo>
                  <a:cubicBezTo>
                    <a:pt x="-1056" y="82021"/>
                    <a:pt x="-3702" y="120650"/>
                    <a:pt x="17994" y="130175"/>
                  </a:cubicBezTo>
                  <a:cubicBezTo>
                    <a:pt x="39690" y="139700"/>
                    <a:pt x="112715" y="129117"/>
                    <a:pt x="132294" y="117475"/>
                  </a:cubicBezTo>
                  <a:cubicBezTo>
                    <a:pt x="151873" y="105833"/>
                    <a:pt x="149227" y="77258"/>
                    <a:pt x="135469" y="60325"/>
                  </a:cubicBezTo>
                  <a:cubicBezTo>
                    <a:pt x="121711" y="43392"/>
                    <a:pt x="59269" y="0"/>
                    <a:pt x="37044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831C4829-7AF0-6E31-C734-9443BAC001C8}"/>
                </a:ext>
              </a:extLst>
            </p:cNvPr>
            <p:cNvSpPr/>
            <p:nvPr/>
          </p:nvSpPr>
          <p:spPr>
            <a:xfrm>
              <a:off x="4703447" y="2793629"/>
              <a:ext cx="221414" cy="149371"/>
            </a:xfrm>
            <a:custGeom>
              <a:avLst/>
              <a:gdLst>
                <a:gd name="connsiteX0" fmla="*/ 1903 w 221414"/>
                <a:gd name="connsiteY0" fmla="*/ 140071 h 149371"/>
                <a:gd name="connsiteX1" fmla="*/ 40003 w 221414"/>
                <a:gd name="connsiteY1" fmla="*/ 19421 h 149371"/>
                <a:gd name="connsiteX2" fmla="*/ 97153 w 221414"/>
                <a:gd name="connsiteY2" fmla="*/ 3546 h 149371"/>
                <a:gd name="connsiteX3" fmla="*/ 182878 w 221414"/>
                <a:gd name="connsiteY3" fmla="*/ 54346 h 149371"/>
                <a:gd name="connsiteX4" fmla="*/ 217803 w 221414"/>
                <a:gd name="connsiteY4" fmla="*/ 127371 h 149371"/>
                <a:gd name="connsiteX5" fmla="*/ 100328 w 221414"/>
                <a:gd name="connsiteY5" fmla="*/ 140071 h 149371"/>
                <a:gd name="connsiteX6" fmla="*/ 1903 w 221414"/>
                <a:gd name="connsiteY6" fmla="*/ 140071 h 14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14" h="149371">
                  <a:moveTo>
                    <a:pt x="1903" y="140071"/>
                  </a:moveTo>
                  <a:cubicBezTo>
                    <a:pt x="-8151" y="119963"/>
                    <a:pt x="24128" y="42175"/>
                    <a:pt x="40003" y="19421"/>
                  </a:cubicBezTo>
                  <a:cubicBezTo>
                    <a:pt x="55878" y="-3333"/>
                    <a:pt x="73340" y="-2275"/>
                    <a:pt x="97153" y="3546"/>
                  </a:cubicBezTo>
                  <a:cubicBezTo>
                    <a:pt x="120966" y="9367"/>
                    <a:pt x="162770" y="33709"/>
                    <a:pt x="182878" y="54346"/>
                  </a:cubicBezTo>
                  <a:cubicBezTo>
                    <a:pt x="202986" y="74983"/>
                    <a:pt x="231561" y="113083"/>
                    <a:pt x="217803" y="127371"/>
                  </a:cubicBezTo>
                  <a:cubicBezTo>
                    <a:pt x="204045" y="141659"/>
                    <a:pt x="135782" y="138484"/>
                    <a:pt x="100328" y="140071"/>
                  </a:cubicBezTo>
                  <a:cubicBezTo>
                    <a:pt x="64874" y="141658"/>
                    <a:pt x="11957" y="160179"/>
                    <a:pt x="1903" y="14007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EAF9A408-44BD-A556-36C7-84D0BD81AA54}"/>
                </a:ext>
              </a:extLst>
            </p:cNvPr>
            <p:cNvSpPr/>
            <p:nvPr/>
          </p:nvSpPr>
          <p:spPr>
            <a:xfrm>
              <a:off x="4661888" y="1689205"/>
              <a:ext cx="123332" cy="918355"/>
            </a:xfrm>
            <a:custGeom>
              <a:avLst/>
              <a:gdLst>
                <a:gd name="connsiteX0" fmla="*/ 122837 w 123332"/>
                <a:gd name="connsiteY0" fmla="*/ 6245 h 918355"/>
                <a:gd name="connsiteX1" fmla="*/ 30762 w 123332"/>
                <a:gd name="connsiteY1" fmla="*/ 476145 h 918355"/>
                <a:gd name="connsiteX2" fmla="*/ 33937 w 123332"/>
                <a:gd name="connsiteY2" fmla="*/ 428520 h 918355"/>
                <a:gd name="connsiteX3" fmla="*/ 18062 w 123332"/>
                <a:gd name="connsiteY3" fmla="*/ 644420 h 918355"/>
                <a:gd name="connsiteX4" fmla="*/ 21237 w 123332"/>
                <a:gd name="connsiteY4" fmla="*/ 641245 h 918355"/>
                <a:gd name="connsiteX5" fmla="*/ 2187 w 123332"/>
                <a:gd name="connsiteY5" fmla="*/ 904770 h 918355"/>
                <a:gd name="connsiteX6" fmla="*/ 2187 w 123332"/>
                <a:gd name="connsiteY6" fmla="*/ 822220 h 918355"/>
                <a:gd name="connsiteX7" fmla="*/ 18062 w 123332"/>
                <a:gd name="connsiteY7" fmla="*/ 330095 h 918355"/>
                <a:gd name="connsiteX8" fmla="*/ 11712 w 123332"/>
                <a:gd name="connsiteY8" fmla="*/ 428520 h 918355"/>
                <a:gd name="connsiteX9" fmla="*/ 65687 w 123332"/>
                <a:gd name="connsiteY9" fmla="*/ 218970 h 918355"/>
                <a:gd name="connsiteX10" fmla="*/ 122837 w 123332"/>
                <a:gd name="connsiteY10" fmla="*/ 6245 h 91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2" h="918355">
                  <a:moveTo>
                    <a:pt x="122837" y="6245"/>
                  </a:moveTo>
                  <a:cubicBezTo>
                    <a:pt x="117016" y="49108"/>
                    <a:pt x="45579" y="405766"/>
                    <a:pt x="30762" y="476145"/>
                  </a:cubicBezTo>
                  <a:cubicBezTo>
                    <a:pt x="15945" y="546524"/>
                    <a:pt x="36054" y="400474"/>
                    <a:pt x="33937" y="428520"/>
                  </a:cubicBezTo>
                  <a:cubicBezTo>
                    <a:pt x="31820" y="456566"/>
                    <a:pt x="18062" y="644420"/>
                    <a:pt x="18062" y="644420"/>
                  </a:cubicBezTo>
                  <a:cubicBezTo>
                    <a:pt x="15945" y="679874"/>
                    <a:pt x="23883" y="597853"/>
                    <a:pt x="21237" y="641245"/>
                  </a:cubicBezTo>
                  <a:cubicBezTo>
                    <a:pt x="18591" y="684637"/>
                    <a:pt x="5362" y="874607"/>
                    <a:pt x="2187" y="904770"/>
                  </a:cubicBezTo>
                  <a:cubicBezTo>
                    <a:pt x="-988" y="934933"/>
                    <a:pt x="-459" y="917999"/>
                    <a:pt x="2187" y="822220"/>
                  </a:cubicBezTo>
                  <a:cubicBezTo>
                    <a:pt x="4833" y="726441"/>
                    <a:pt x="16475" y="395712"/>
                    <a:pt x="18062" y="330095"/>
                  </a:cubicBezTo>
                  <a:cubicBezTo>
                    <a:pt x="19649" y="264478"/>
                    <a:pt x="3775" y="447041"/>
                    <a:pt x="11712" y="428520"/>
                  </a:cubicBezTo>
                  <a:cubicBezTo>
                    <a:pt x="19649" y="409999"/>
                    <a:pt x="49812" y="285116"/>
                    <a:pt x="65687" y="218970"/>
                  </a:cubicBezTo>
                  <a:cubicBezTo>
                    <a:pt x="81562" y="152824"/>
                    <a:pt x="128658" y="-36618"/>
                    <a:pt x="122837" y="62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B3AEAEE5-ECA1-B0A2-7FDC-40DFA4F4FCBA}"/>
                </a:ext>
              </a:extLst>
            </p:cNvPr>
            <p:cNvSpPr/>
            <p:nvPr/>
          </p:nvSpPr>
          <p:spPr>
            <a:xfrm>
              <a:off x="3525977" y="8921545"/>
              <a:ext cx="1116263" cy="594226"/>
            </a:xfrm>
            <a:custGeom>
              <a:avLst/>
              <a:gdLst>
                <a:gd name="connsiteX0" fmla="*/ 1448 w 1116263"/>
                <a:gd name="connsiteY0" fmla="*/ 205 h 594226"/>
                <a:gd name="connsiteX1" fmla="*/ 382448 w 1116263"/>
                <a:gd name="connsiteY1" fmla="*/ 162130 h 594226"/>
                <a:gd name="connsiteX2" fmla="*/ 623748 w 1116263"/>
                <a:gd name="connsiteY2" fmla="*/ 289130 h 594226"/>
                <a:gd name="connsiteX3" fmla="*/ 674548 w 1116263"/>
                <a:gd name="connsiteY3" fmla="*/ 263730 h 594226"/>
                <a:gd name="connsiteX4" fmla="*/ 1103173 w 1116263"/>
                <a:gd name="connsiteY4" fmla="*/ 587580 h 594226"/>
                <a:gd name="connsiteX5" fmla="*/ 969823 w 1116263"/>
                <a:gd name="connsiteY5" fmla="*/ 457405 h 594226"/>
                <a:gd name="connsiteX6" fmla="*/ 604698 w 1116263"/>
                <a:gd name="connsiteY6" fmla="*/ 165305 h 594226"/>
                <a:gd name="connsiteX7" fmla="*/ 680898 w 1116263"/>
                <a:gd name="connsiteY7" fmla="*/ 273255 h 594226"/>
                <a:gd name="connsiteX8" fmla="*/ 531673 w 1116263"/>
                <a:gd name="connsiteY8" fmla="*/ 197055 h 594226"/>
                <a:gd name="connsiteX9" fmla="*/ 1448 w 1116263"/>
                <a:gd name="connsiteY9" fmla="*/ 205 h 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6263" h="594226">
                  <a:moveTo>
                    <a:pt x="1448" y="205"/>
                  </a:moveTo>
                  <a:cubicBezTo>
                    <a:pt x="-23423" y="-5616"/>
                    <a:pt x="278731" y="113976"/>
                    <a:pt x="382448" y="162130"/>
                  </a:cubicBezTo>
                  <a:cubicBezTo>
                    <a:pt x="486165" y="210284"/>
                    <a:pt x="575065" y="272197"/>
                    <a:pt x="623748" y="289130"/>
                  </a:cubicBezTo>
                  <a:cubicBezTo>
                    <a:pt x="672431" y="306063"/>
                    <a:pt x="594644" y="213988"/>
                    <a:pt x="674548" y="263730"/>
                  </a:cubicBezTo>
                  <a:cubicBezTo>
                    <a:pt x="754452" y="313472"/>
                    <a:pt x="1053961" y="555301"/>
                    <a:pt x="1103173" y="587580"/>
                  </a:cubicBezTo>
                  <a:cubicBezTo>
                    <a:pt x="1152385" y="619859"/>
                    <a:pt x="1052902" y="527784"/>
                    <a:pt x="969823" y="457405"/>
                  </a:cubicBezTo>
                  <a:cubicBezTo>
                    <a:pt x="886744" y="387026"/>
                    <a:pt x="652852" y="195997"/>
                    <a:pt x="604698" y="165305"/>
                  </a:cubicBezTo>
                  <a:cubicBezTo>
                    <a:pt x="556544" y="134613"/>
                    <a:pt x="693069" y="267963"/>
                    <a:pt x="680898" y="273255"/>
                  </a:cubicBezTo>
                  <a:cubicBezTo>
                    <a:pt x="668727" y="278547"/>
                    <a:pt x="639623" y="242034"/>
                    <a:pt x="531673" y="197055"/>
                  </a:cubicBezTo>
                  <a:cubicBezTo>
                    <a:pt x="423723" y="152076"/>
                    <a:pt x="26319" y="6026"/>
                    <a:pt x="1448" y="2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A2A8F060-D983-D48E-66E5-9F1FEA5FE441}"/>
                </a:ext>
              </a:extLst>
            </p:cNvPr>
            <p:cNvSpPr/>
            <p:nvPr/>
          </p:nvSpPr>
          <p:spPr>
            <a:xfrm>
              <a:off x="4757700" y="9575893"/>
              <a:ext cx="1455962" cy="829853"/>
            </a:xfrm>
            <a:custGeom>
              <a:avLst/>
              <a:gdLst>
                <a:gd name="connsiteX0" fmla="*/ 7975 w 1455962"/>
                <a:gd name="connsiteY0" fmla="*/ 6257 h 829853"/>
                <a:gd name="connsiteX1" fmla="*/ 814425 w 1455962"/>
                <a:gd name="connsiteY1" fmla="*/ 450757 h 829853"/>
                <a:gd name="connsiteX2" fmla="*/ 712825 w 1455962"/>
                <a:gd name="connsiteY2" fmla="*/ 428532 h 829853"/>
                <a:gd name="connsiteX3" fmla="*/ 1439900 w 1455962"/>
                <a:gd name="connsiteY3" fmla="*/ 822232 h 829853"/>
                <a:gd name="connsiteX4" fmla="*/ 1233525 w 1455962"/>
                <a:gd name="connsiteY4" fmla="*/ 698407 h 829853"/>
                <a:gd name="connsiteX5" fmla="*/ 560425 w 1455962"/>
                <a:gd name="connsiteY5" fmla="*/ 295182 h 829853"/>
                <a:gd name="connsiteX6" fmla="*/ 315950 w 1455962"/>
                <a:gd name="connsiteY6" fmla="*/ 111032 h 829853"/>
                <a:gd name="connsiteX7" fmla="*/ 395325 w 1455962"/>
                <a:gd name="connsiteY7" fmla="*/ 184057 h 829853"/>
                <a:gd name="connsiteX8" fmla="*/ 7975 w 1455962"/>
                <a:gd name="connsiteY8" fmla="*/ 6257 h 82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962" h="829853">
                  <a:moveTo>
                    <a:pt x="7975" y="6257"/>
                  </a:moveTo>
                  <a:cubicBezTo>
                    <a:pt x="77825" y="50707"/>
                    <a:pt x="696950" y="380378"/>
                    <a:pt x="814425" y="450757"/>
                  </a:cubicBezTo>
                  <a:cubicBezTo>
                    <a:pt x="931900" y="521136"/>
                    <a:pt x="608579" y="366620"/>
                    <a:pt x="712825" y="428532"/>
                  </a:cubicBezTo>
                  <a:cubicBezTo>
                    <a:pt x="817071" y="490444"/>
                    <a:pt x="1353117" y="777253"/>
                    <a:pt x="1439900" y="822232"/>
                  </a:cubicBezTo>
                  <a:cubicBezTo>
                    <a:pt x="1526683" y="867211"/>
                    <a:pt x="1233525" y="698407"/>
                    <a:pt x="1233525" y="698407"/>
                  </a:cubicBezTo>
                  <a:cubicBezTo>
                    <a:pt x="1086946" y="610565"/>
                    <a:pt x="713354" y="393078"/>
                    <a:pt x="560425" y="295182"/>
                  </a:cubicBezTo>
                  <a:cubicBezTo>
                    <a:pt x="407496" y="197286"/>
                    <a:pt x="343467" y="129553"/>
                    <a:pt x="315950" y="111032"/>
                  </a:cubicBezTo>
                  <a:cubicBezTo>
                    <a:pt x="288433" y="92511"/>
                    <a:pt x="441892" y="199932"/>
                    <a:pt x="395325" y="184057"/>
                  </a:cubicBezTo>
                  <a:cubicBezTo>
                    <a:pt x="348758" y="168182"/>
                    <a:pt x="-61875" y="-38193"/>
                    <a:pt x="7975" y="62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4916BB7-AD85-A928-486C-980EA9719C4A}"/>
                </a:ext>
              </a:extLst>
            </p:cNvPr>
            <p:cNvSpPr/>
            <p:nvPr/>
          </p:nvSpPr>
          <p:spPr>
            <a:xfrm>
              <a:off x="3816350" y="9115425"/>
              <a:ext cx="1155294" cy="973807"/>
            </a:xfrm>
            <a:custGeom>
              <a:avLst/>
              <a:gdLst>
                <a:gd name="connsiteX0" fmla="*/ 0 w 1155294"/>
                <a:gd name="connsiteY0" fmla="*/ 0 h 973807"/>
                <a:gd name="connsiteX1" fmla="*/ 447675 w 1155294"/>
                <a:gd name="connsiteY1" fmla="*/ 346075 h 973807"/>
                <a:gd name="connsiteX2" fmla="*/ 441325 w 1155294"/>
                <a:gd name="connsiteY2" fmla="*/ 317500 h 973807"/>
                <a:gd name="connsiteX3" fmla="*/ 758825 w 1155294"/>
                <a:gd name="connsiteY3" fmla="*/ 638175 h 973807"/>
                <a:gd name="connsiteX4" fmla="*/ 768350 w 1155294"/>
                <a:gd name="connsiteY4" fmla="*/ 663575 h 973807"/>
                <a:gd name="connsiteX5" fmla="*/ 1139825 w 1155294"/>
                <a:gd name="connsiteY5" fmla="*/ 958850 h 973807"/>
                <a:gd name="connsiteX6" fmla="*/ 1050925 w 1155294"/>
                <a:gd name="connsiteY6" fmla="*/ 898525 h 973807"/>
                <a:gd name="connsiteX7" fmla="*/ 739775 w 1155294"/>
                <a:gd name="connsiteY7" fmla="*/ 625475 h 973807"/>
                <a:gd name="connsiteX8" fmla="*/ 450850 w 1155294"/>
                <a:gd name="connsiteY8" fmla="*/ 374650 h 973807"/>
                <a:gd name="connsiteX9" fmla="*/ 466725 w 1155294"/>
                <a:gd name="connsiteY9" fmla="*/ 387350 h 973807"/>
                <a:gd name="connsiteX10" fmla="*/ 0 w 1155294"/>
                <a:gd name="connsiteY10" fmla="*/ 0 h 97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5294" h="973807">
                  <a:moveTo>
                    <a:pt x="0" y="0"/>
                  </a:moveTo>
                  <a:cubicBezTo>
                    <a:pt x="187060" y="146579"/>
                    <a:pt x="374121" y="293158"/>
                    <a:pt x="447675" y="346075"/>
                  </a:cubicBezTo>
                  <a:cubicBezTo>
                    <a:pt x="521229" y="398992"/>
                    <a:pt x="389467" y="268817"/>
                    <a:pt x="441325" y="317500"/>
                  </a:cubicBezTo>
                  <a:cubicBezTo>
                    <a:pt x="493183" y="366183"/>
                    <a:pt x="704321" y="580496"/>
                    <a:pt x="758825" y="638175"/>
                  </a:cubicBezTo>
                  <a:cubicBezTo>
                    <a:pt x="813329" y="695854"/>
                    <a:pt x="704850" y="610129"/>
                    <a:pt x="768350" y="663575"/>
                  </a:cubicBezTo>
                  <a:cubicBezTo>
                    <a:pt x="831850" y="717021"/>
                    <a:pt x="1092729" y="919692"/>
                    <a:pt x="1139825" y="958850"/>
                  </a:cubicBezTo>
                  <a:cubicBezTo>
                    <a:pt x="1186921" y="998008"/>
                    <a:pt x="1117600" y="954087"/>
                    <a:pt x="1050925" y="898525"/>
                  </a:cubicBezTo>
                  <a:cubicBezTo>
                    <a:pt x="984250" y="842963"/>
                    <a:pt x="739775" y="625475"/>
                    <a:pt x="739775" y="625475"/>
                  </a:cubicBezTo>
                  <a:lnTo>
                    <a:pt x="450850" y="374650"/>
                  </a:lnTo>
                  <a:cubicBezTo>
                    <a:pt x="405342" y="334963"/>
                    <a:pt x="466725" y="387350"/>
                    <a:pt x="466725" y="387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A731ADAF-C4A0-48E7-FC6C-6C73F0274BD1}"/>
                </a:ext>
              </a:extLst>
            </p:cNvPr>
            <p:cNvSpPr/>
            <p:nvPr/>
          </p:nvSpPr>
          <p:spPr>
            <a:xfrm>
              <a:off x="1641387" y="8456018"/>
              <a:ext cx="158864" cy="1486358"/>
            </a:xfrm>
            <a:custGeom>
              <a:avLst/>
              <a:gdLst>
                <a:gd name="connsiteX0" fmla="*/ 88 w 158864"/>
                <a:gd name="connsiteY0" fmla="*/ 5357 h 1486358"/>
                <a:gd name="connsiteX1" fmla="*/ 114388 w 158864"/>
                <a:gd name="connsiteY1" fmla="*/ 919757 h 1486358"/>
                <a:gd name="connsiteX2" fmla="*/ 114388 w 158864"/>
                <a:gd name="connsiteY2" fmla="*/ 881657 h 1486358"/>
                <a:gd name="connsiteX3" fmla="*/ 155663 w 158864"/>
                <a:gd name="connsiteY3" fmla="*/ 1443632 h 1486358"/>
                <a:gd name="connsiteX4" fmla="*/ 149313 w 158864"/>
                <a:gd name="connsiteY4" fmla="*/ 1322982 h 1486358"/>
                <a:gd name="connsiteX5" fmla="*/ 95338 w 158864"/>
                <a:gd name="connsiteY5" fmla="*/ 338732 h 1486358"/>
                <a:gd name="connsiteX6" fmla="*/ 95338 w 158864"/>
                <a:gd name="connsiteY6" fmla="*/ 532407 h 1486358"/>
                <a:gd name="connsiteX7" fmla="*/ 88 w 158864"/>
                <a:gd name="connsiteY7" fmla="*/ 5357 h 148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864" h="1486358">
                  <a:moveTo>
                    <a:pt x="88" y="5357"/>
                  </a:moveTo>
                  <a:cubicBezTo>
                    <a:pt x="3263" y="69915"/>
                    <a:pt x="95338" y="773707"/>
                    <a:pt x="114388" y="919757"/>
                  </a:cubicBezTo>
                  <a:cubicBezTo>
                    <a:pt x="133438" y="1065807"/>
                    <a:pt x="107509" y="794345"/>
                    <a:pt x="114388" y="881657"/>
                  </a:cubicBezTo>
                  <a:cubicBezTo>
                    <a:pt x="121267" y="968969"/>
                    <a:pt x="149842" y="1370078"/>
                    <a:pt x="155663" y="1443632"/>
                  </a:cubicBezTo>
                  <a:cubicBezTo>
                    <a:pt x="161484" y="1517186"/>
                    <a:pt x="159367" y="1507132"/>
                    <a:pt x="149313" y="1322982"/>
                  </a:cubicBezTo>
                  <a:cubicBezTo>
                    <a:pt x="139259" y="1138832"/>
                    <a:pt x="104334" y="470495"/>
                    <a:pt x="95338" y="338732"/>
                  </a:cubicBezTo>
                  <a:cubicBezTo>
                    <a:pt x="86342" y="206970"/>
                    <a:pt x="110684" y="584795"/>
                    <a:pt x="95338" y="532407"/>
                  </a:cubicBezTo>
                  <a:cubicBezTo>
                    <a:pt x="79992" y="480020"/>
                    <a:pt x="-3087" y="-59201"/>
                    <a:pt x="88" y="5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2032DD74-292C-18B1-1F89-1CD847EFC10B}"/>
                </a:ext>
              </a:extLst>
            </p:cNvPr>
            <p:cNvSpPr/>
            <p:nvPr/>
          </p:nvSpPr>
          <p:spPr>
            <a:xfrm>
              <a:off x="1821278" y="9802887"/>
              <a:ext cx="381627" cy="783060"/>
            </a:xfrm>
            <a:custGeom>
              <a:avLst/>
              <a:gdLst>
                <a:gd name="connsiteX0" fmla="*/ 1172 w 381627"/>
                <a:gd name="connsiteY0" fmla="*/ 1513 h 783060"/>
                <a:gd name="connsiteX1" fmla="*/ 36097 w 381627"/>
                <a:gd name="connsiteY1" fmla="*/ 198363 h 783060"/>
                <a:gd name="connsiteX2" fmla="*/ 77372 w 381627"/>
                <a:gd name="connsiteY2" fmla="*/ 299963 h 783060"/>
                <a:gd name="connsiteX3" fmla="*/ 83722 w 381627"/>
                <a:gd name="connsiteY3" fmla="*/ 268213 h 783060"/>
                <a:gd name="connsiteX4" fmla="*/ 255172 w 381627"/>
                <a:gd name="connsiteY4" fmla="*/ 614288 h 783060"/>
                <a:gd name="connsiteX5" fmla="*/ 248822 w 381627"/>
                <a:gd name="connsiteY5" fmla="*/ 560313 h 783060"/>
                <a:gd name="connsiteX6" fmla="*/ 375822 w 381627"/>
                <a:gd name="connsiteY6" fmla="*/ 776213 h 783060"/>
                <a:gd name="connsiteX7" fmla="*/ 347247 w 381627"/>
                <a:gd name="connsiteY7" fmla="*/ 709538 h 783060"/>
                <a:gd name="connsiteX8" fmla="*/ 232947 w 381627"/>
                <a:gd name="connsiteY8" fmla="*/ 512688 h 783060"/>
                <a:gd name="connsiteX9" fmla="*/ 80547 w 381627"/>
                <a:gd name="connsiteY9" fmla="*/ 312663 h 783060"/>
                <a:gd name="connsiteX10" fmla="*/ 1172 w 381627"/>
                <a:gd name="connsiteY10" fmla="*/ 1513 h 78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627" h="783060">
                  <a:moveTo>
                    <a:pt x="1172" y="1513"/>
                  </a:moveTo>
                  <a:cubicBezTo>
                    <a:pt x="-6236" y="-17537"/>
                    <a:pt x="23397" y="148621"/>
                    <a:pt x="36097" y="198363"/>
                  </a:cubicBezTo>
                  <a:cubicBezTo>
                    <a:pt x="48797" y="248105"/>
                    <a:pt x="69435" y="288321"/>
                    <a:pt x="77372" y="299963"/>
                  </a:cubicBezTo>
                  <a:cubicBezTo>
                    <a:pt x="85310" y="311605"/>
                    <a:pt x="54089" y="215826"/>
                    <a:pt x="83722" y="268213"/>
                  </a:cubicBezTo>
                  <a:cubicBezTo>
                    <a:pt x="113355" y="320600"/>
                    <a:pt x="227655" y="565605"/>
                    <a:pt x="255172" y="614288"/>
                  </a:cubicBezTo>
                  <a:cubicBezTo>
                    <a:pt x="282689" y="662971"/>
                    <a:pt x="228714" y="533326"/>
                    <a:pt x="248822" y="560313"/>
                  </a:cubicBezTo>
                  <a:cubicBezTo>
                    <a:pt x="268930" y="587301"/>
                    <a:pt x="359418" y="751342"/>
                    <a:pt x="375822" y="776213"/>
                  </a:cubicBezTo>
                  <a:cubicBezTo>
                    <a:pt x="392226" y="801084"/>
                    <a:pt x="371059" y="753459"/>
                    <a:pt x="347247" y="709538"/>
                  </a:cubicBezTo>
                  <a:cubicBezTo>
                    <a:pt x="323435" y="665617"/>
                    <a:pt x="277397" y="578834"/>
                    <a:pt x="232947" y="512688"/>
                  </a:cubicBezTo>
                  <a:cubicBezTo>
                    <a:pt x="188497" y="446542"/>
                    <a:pt x="114414" y="398917"/>
                    <a:pt x="80547" y="312663"/>
                  </a:cubicBezTo>
                  <a:cubicBezTo>
                    <a:pt x="46680" y="226409"/>
                    <a:pt x="8580" y="20563"/>
                    <a:pt x="1172" y="15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040CC442-5080-131B-0279-0700F76E802A}"/>
                </a:ext>
              </a:extLst>
            </p:cNvPr>
            <p:cNvSpPr/>
            <p:nvPr/>
          </p:nvSpPr>
          <p:spPr>
            <a:xfrm>
              <a:off x="2250796" y="10317334"/>
              <a:ext cx="1142054" cy="176112"/>
            </a:xfrm>
            <a:custGeom>
              <a:avLst/>
              <a:gdLst>
                <a:gd name="connsiteX0" fmla="*/ 279 w 1142054"/>
                <a:gd name="connsiteY0" fmla="*/ 176041 h 176112"/>
                <a:gd name="connsiteX1" fmla="*/ 441604 w 1142054"/>
                <a:gd name="connsiteY1" fmla="*/ 68091 h 176112"/>
                <a:gd name="connsiteX2" fmla="*/ 1127404 w 1142054"/>
                <a:gd name="connsiteY2" fmla="*/ 131591 h 176112"/>
                <a:gd name="connsiteX3" fmla="*/ 927379 w 1142054"/>
                <a:gd name="connsiteY3" fmla="*/ 99841 h 176112"/>
                <a:gd name="connsiteX4" fmla="*/ 406679 w 1142054"/>
                <a:gd name="connsiteY4" fmla="*/ 1416 h 176112"/>
                <a:gd name="connsiteX5" fmla="*/ 501929 w 1142054"/>
                <a:gd name="connsiteY5" fmla="*/ 49041 h 176112"/>
                <a:gd name="connsiteX6" fmla="*/ 279 w 1142054"/>
                <a:gd name="connsiteY6" fmla="*/ 176041 h 17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054" h="176112">
                  <a:moveTo>
                    <a:pt x="279" y="176041"/>
                  </a:moveTo>
                  <a:cubicBezTo>
                    <a:pt x="-9775" y="179216"/>
                    <a:pt x="253750" y="75499"/>
                    <a:pt x="441604" y="68091"/>
                  </a:cubicBezTo>
                  <a:cubicBezTo>
                    <a:pt x="629458" y="60683"/>
                    <a:pt x="1046442" y="126299"/>
                    <a:pt x="1127404" y="131591"/>
                  </a:cubicBezTo>
                  <a:cubicBezTo>
                    <a:pt x="1208366" y="136883"/>
                    <a:pt x="927379" y="99841"/>
                    <a:pt x="927379" y="99841"/>
                  </a:cubicBezTo>
                  <a:cubicBezTo>
                    <a:pt x="807258" y="78145"/>
                    <a:pt x="477587" y="9883"/>
                    <a:pt x="406679" y="1416"/>
                  </a:cubicBezTo>
                  <a:cubicBezTo>
                    <a:pt x="335771" y="-7051"/>
                    <a:pt x="564900" y="24170"/>
                    <a:pt x="501929" y="49041"/>
                  </a:cubicBezTo>
                  <a:cubicBezTo>
                    <a:pt x="438958" y="73912"/>
                    <a:pt x="10333" y="172866"/>
                    <a:pt x="279" y="176041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14B3738C-7CD4-F8E1-AEAE-093ACEE256FD}"/>
                </a:ext>
              </a:extLst>
            </p:cNvPr>
            <p:cNvSpPr/>
            <p:nvPr/>
          </p:nvSpPr>
          <p:spPr>
            <a:xfrm>
              <a:off x="2121631" y="10388144"/>
              <a:ext cx="1489477" cy="269219"/>
            </a:xfrm>
            <a:custGeom>
              <a:avLst/>
              <a:gdLst>
                <a:gd name="connsiteX0" fmla="*/ 2444 w 1489477"/>
                <a:gd name="connsiteY0" fmla="*/ 456 h 269219"/>
                <a:gd name="connsiteX1" fmla="*/ 110394 w 1489477"/>
                <a:gd name="connsiteY1" fmla="*/ 263981 h 269219"/>
                <a:gd name="connsiteX2" fmla="*/ 389794 w 1489477"/>
                <a:gd name="connsiteY2" fmla="*/ 178256 h 269219"/>
                <a:gd name="connsiteX3" fmla="*/ 265969 w 1489477"/>
                <a:gd name="connsiteY3" fmla="*/ 203656 h 269219"/>
                <a:gd name="connsiteX4" fmla="*/ 627919 w 1489477"/>
                <a:gd name="connsiteY4" fmla="*/ 130631 h 269219"/>
                <a:gd name="connsiteX5" fmla="*/ 970819 w 1489477"/>
                <a:gd name="connsiteY5" fmla="*/ 171906 h 269219"/>
                <a:gd name="connsiteX6" fmla="*/ 1488344 w 1489477"/>
                <a:gd name="connsiteY6" fmla="*/ 156031 h 269219"/>
                <a:gd name="connsiteX7" fmla="*/ 1094644 w 1489477"/>
                <a:gd name="connsiteY7" fmla="*/ 156031 h 269219"/>
                <a:gd name="connsiteX8" fmla="*/ 599344 w 1489477"/>
                <a:gd name="connsiteY8" fmla="*/ 95706 h 269219"/>
                <a:gd name="connsiteX9" fmla="*/ 681894 w 1489477"/>
                <a:gd name="connsiteY9" fmla="*/ 114756 h 269219"/>
                <a:gd name="connsiteX10" fmla="*/ 288194 w 1489477"/>
                <a:gd name="connsiteY10" fmla="*/ 171906 h 269219"/>
                <a:gd name="connsiteX11" fmla="*/ 221519 w 1489477"/>
                <a:gd name="connsiteY11" fmla="*/ 210006 h 269219"/>
                <a:gd name="connsiteX12" fmla="*/ 119919 w 1489477"/>
                <a:gd name="connsiteY12" fmla="*/ 133806 h 269219"/>
                <a:gd name="connsiteX13" fmla="*/ 132619 w 1489477"/>
                <a:gd name="connsiteY13" fmla="*/ 241756 h 269219"/>
                <a:gd name="connsiteX14" fmla="*/ 132619 w 1489477"/>
                <a:gd name="connsiteY14" fmla="*/ 238581 h 269219"/>
                <a:gd name="connsiteX15" fmla="*/ 40544 w 1489477"/>
                <a:gd name="connsiteY15" fmla="*/ 200481 h 269219"/>
                <a:gd name="connsiteX16" fmla="*/ 2444 w 1489477"/>
                <a:gd name="connsiteY16" fmla="*/ 456 h 26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9477" h="269219">
                  <a:moveTo>
                    <a:pt x="2444" y="456"/>
                  </a:moveTo>
                  <a:cubicBezTo>
                    <a:pt x="14086" y="11039"/>
                    <a:pt x="45836" y="234348"/>
                    <a:pt x="110394" y="263981"/>
                  </a:cubicBezTo>
                  <a:cubicBezTo>
                    <a:pt x="174952" y="293614"/>
                    <a:pt x="363865" y="188310"/>
                    <a:pt x="389794" y="178256"/>
                  </a:cubicBezTo>
                  <a:cubicBezTo>
                    <a:pt x="415723" y="168202"/>
                    <a:pt x="265969" y="203656"/>
                    <a:pt x="265969" y="203656"/>
                  </a:cubicBezTo>
                  <a:cubicBezTo>
                    <a:pt x="305656" y="195719"/>
                    <a:pt x="510444" y="135923"/>
                    <a:pt x="627919" y="130631"/>
                  </a:cubicBezTo>
                  <a:cubicBezTo>
                    <a:pt x="745394" y="125339"/>
                    <a:pt x="827415" y="167673"/>
                    <a:pt x="970819" y="171906"/>
                  </a:cubicBezTo>
                  <a:lnTo>
                    <a:pt x="1488344" y="156031"/>
                  </a:lnTo>
                  <a:cubicBezTo>
                    <a:pt x="1508981" y="153385"/>
                    <a:pt x="1242811" y="166085"/>
                    <a:pt x="1094644" y="156031"/>
                  </a:cubicBezTo>
                  <a:cubicBezTo>
                    <a:pt x="946477" y="145977"/>
                    <a:pt x="668136" y="102585"/>
                    <a:pt x="599344" y="95706"/>
                  </a:cubicBezTo>
                  <a:cubicBezTo>
                    <a:pt x="530552" y="88827"/>
                    <a:pt x="733752" y="102056"/>
                    <a:pt x="681894" y="114756"/>
                  </a:cubicBezTo>
                  <a:cubicBezTo>
                    <a:pt x="630036" y="127456"/>
                    <a:pt x="364923" y="156031"/>
                    <a:pt x="288194" y="171906"/>
                  </a:cubicBezTo>
                  <a:cubicBezTo>
                    <a:pt x="211465" y="187781"/>
                    <a:pt x="249565" y="216356"/>
                    <a:pt x="221519" y="210006"/>
                  </a:cubicBezTo>
                  <a:cubicBezTo>
                    <a:pt x="193473" y="203656"/>
                    <a:pt x="134736" y="128514"/>
                    <a:pt x="119919" y="133806"/>
                  </a:cubicBezTo>
                  <a:cubicBezTo>
                    <a:pt x="105102" y="139098"/>
                    <a:pt x="130502" y="224294"/>
                    <a:pt x="132619" y="241756"/>
                  </a:cubicBezTo>
                  <a:cubicBezTo>
                    <a:pt x="134736" y="259218"/>
                    <a:pt x="147965" y="245460"/>
                    <a:pt x="132619" y="238581"/>
                  </a:cubicBezTo>
                  <a:cubicBezTo>
                    <a:pt x="117273" y="231702"/>
                    <a:pt x="57477" y="234348"/>
                    <a:pt x="40544" y="200481"/>
                  </a:cubicBezTo>
                  <a:cubicBezTo>
                    <a:pt x="23611" y="166614"/>
                    <a:pt x="-9198" y="-10127"/>
                    <a:pt x="2444" y="45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971A83D7-8584-BAD4-9C25-CB48810099A3}"/>
                </a:ext>
              </a:extLst>
            </p:cNvPr>
            <p:cNvSpPr/>
            <p:nvPr/>
          </p:nvSpPr>
          <p:spPr>
            <a:xfrm>
              <a:off x="2663809" y="8781981"/>
              <a:ext cx="504175" cy="568149"/>
            </a:xfrm>
            <a:custGeom>
              <a:avLst/>
              <a:gdLst>
                <a:gd name="connsiteX0" fmla="*/ 16 w 504175"/>
                <a:gd name="connsiteY0" fmla="*/ 69 h 568149"/>
                <a:gd name="connsiteX1" fmla="*/ 247666 w 504175"/>
                <a:gd name="connsiteY1" fmla="*/ 222319 h 568149"/>
                <a:gd name="connsiteX2" fmla="*/ 371491 w 504175"/>
                <a:gd name="connsiteY2" fmla="*/ 485844 h 568149"/>
                <a:gd name="connsiteX3" fmla="*/ 371491 w 504175"/>
                <a:gd name="connsiteY3" fmla="*/ 403294 h 568149"/>
                <a:gd name="connsiteX4" fmla="*/ 501666 w 504175"/>
                <a:gd name="connsiteY4" fmla="*/ 565219 h 568149"/>
                <a:gd name="connsiteX5" fmla="*/ 450866 w 504175"/>
                <a:gd name="connsiteY5" fmla="*/ 498544 h 568149"/>
                <a:gd name="connsiteX6" fmla="*/ 371491 w 504175"/>
                <a:gd name="connsiteY6" fmla="*/ 384244 h 568149"/>
                <a:gd name="connsiteX7" fmla="*/ 304816 w 504175"/>
                <a:gd name="connsiteY7" fmla="*/ 257244 h 568149"/>
                <a:gd name="connsiteX8" fmla="*/ 333391 w 504175"/>
                <a:gd name="connsiteY8" fmla="*/ 406469 h 568149"/>
                <a:gd name="connsiteX9" fmla="*/ 234966 w 504175"/>
                <a:gd name="connsiteY9" fmla="*/ 250894 h 568149"/>
                <a:gd name="connsiteX10" fmla="*/ 234966 w 504175"/>
                <a:gd name="connsiteY10" fmla="*/ 244544 h 568149"/>
                <a:gd name="connsiteX11" fmla="*/ 16 w 504175"/>
                <a:gd name="connsiteY11" fmla="*/ 69 h 56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175" h="568149">
                  <a:moveTo>
                    <a:pt x="16" y="69"/>
                  </a:moveTo>
                  <a:cubicBezTo>
                    <a:pt x="2133" y="-3635"/>
                    <a:pt x="185754" y="141357"/>
                    <a:pt x="247666" y="222319"/>
                  </a:cubicBezTo>
                  <a:cubicBezTo>
                    <a:pt x="309578" y="303281"/>
                    <a:pt x="350854" y="455682"/>
                    <a:pt x="371491" y="485844"/>
                  </a:cubicBezTo>
                  <a:cubicBezTo>
                    <a:pt x="392128" y="516006"/>
                    <a:pt x="349795" y="390065"/>
                    <a:pt x="371491" y="403294"/>
                  </a:cubicBezTo>
                  <a:cubicBezTo>
                    <a:pt x="393187" y="416523"/>
                    <a:pt x="488437" y="549344"/>
                    <a:pt x="501666" y="565219"/>
                  </a:cubicBezTo>
                  <a:cubicBezTo>
                    <a:pt x="514895" y="581094"/>
                    <a:pt x="472562" y="528706"/>
                    <a:pt x="450866" y="498544"/>
                  </a:cubicBezTo>
                  <a:cubicBezTo>
                    <a:pt x="429170" y="468382"/>
                    <a:pt x="395833" y="424461"/>
                    <a:pt x="371491" y="384244"/>
                  </a:cubicBezTo>
                  <a:cubicBezTo>
                    <a:pt x="347149" y="344027"/>
                    <a:pt x="311166" y="253540"/>
                    <a:pt x="304816" y="257244"/>
                  </a:cubicBezTo>
                  <a:cubicBezTo>
                    <a:pt x="298466" y="260948"/>
                    <a:pt x="345033" y="407527"/>
                    <a:pt x="333391" y="406469"/>
                  </a:cubicBezTo>
                  <a:cubicBezTo>
                    <a:pt x="321749" y="405411"/>
                    <a:pt x="251370" y="277881"/>
                    <a:pt x="234966" y="250894"/>
                  </a:cubicBezTo>
                  <a:cubicBezTo>
                    <a:pt x="218562" y="223907"/>
                    <a:pt x="269891" y="281056"/>
                    <a:pt x="234966" y="244544"/>
                  </a:cubicBezTo>
                  <a:cubicBezTo>
                    <a:pt x="200041" y="208032"/>
                    <a:pt x="-2101" y="3773"/>
                    <a:pt x="16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1295C743-C086-F7C1-1C02-43359E6D1339}"/>
                </a:ext>
              </a:extLst>
            </p:cNvPr>
            <p:cNvSpPr/>
            <p:nvPr/>
          </p:nvSpPr>
          <p:spPr>
            <a:xfrm>
              <a:off x="2912770" y="9267035"/>
              <a:ext cx="195567" cy="198340"/>
            </a:xfrm>
            <a:custGeom>
              <a:avLst/>
              <a:gdLst>
                <a:gd name="connsiteX0" fmla="*/ 195555 w 195567"/>
                <a:gd name="connsiteY0" fmla="*/ 790 h 198340"/>
                <a:gd name="connsiteX1" fmla="*/ 100305 w 195567"/>
                <a:gd name="connsiteY1" fmla="*/ 38890 h 198340"/>
                <a:gd name="connsiteX2" fmla="*/ 1880 w 195567"/>
                <a:gd name="connsiteY2" fmla="*/ 194465 h 198340"/>
                <a:gd name="connsiteX3" fmla="*/ 39980 w 195567"/>
                <a:gd name="connsiteY3" fmla="*/ 140490 h 198340"/>
                <a:gd name="connsiteX4" fmla="*/ 93955 w 195567"/>
                <a:gd name="connsiteY4" fmla="*/ 23015 h 198340"/>
                <a:gd name="connsiteX5" fmla="*/ 195555 w 195567"/>
                <a:gd name="connsiteY5" fmla="*/ 790 h 1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67" h="198340">
                  <a:moveTo>
                    <a:pt x="195555" y="790"/>
                  </a:moveTo>
                  <a:cubicBezTo>
                    <a:pt x="196613" y="3436"/>
                    <a:pt x="132584" y="6611"/>
                    <a:pt x="100305" y="38890"/>
                  </a:cubicBezTo>
                  <a:cubicBezTo>
                    <a:pt x="68026" y="71169"/>
                    <a:pt x="11934" y="177532"/>
                    <a:pt x="1880" y="194465"/>
                  </a:cubicBezTo>
                  <a:cubicBezTo>
                    <a:pt x="-8174" y="211398"/>
                    <a:pt x="24634" y="169065"/>
                    <a:pt x="39980" y="140490"/>
                  </a:cubicBezTo>
                  <a:cubicBezTo>
                    <a:pt x="55326" y="111915"/>
                    <a:pt x="72259" y="44711"/>
                    <a:pt x="93955" y="23015"/>
                  </a:cubicBezTo>
                  <a:cubicBezTo>
                    <a:pt x="115651" y="1319"/>
                    <a:pt x="194497" y="-1856"/>
                    <a:pt x="195555" y="79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7D71EA0F-6F63-EFFD-020D-AB51B705FA2A}"/>
                </a:ext>
              </a:extLst>
            </p:cNvPr>
            <p:cNvSpPr/>
            <p:nvPr/>
          </p:nvSpPr>
          <p:spPr>
            <a:xfrm>
              <a:off x="2839335" y="9306865"/>
              <a:ext cx="282124" cy="256430"/>
            </a:xfrm>
            <a:custGeom>
              <a:avLst/>
              <a:gdLst>
                <a:gd name="connsiteX0" fmla="*/ 281690 w 282124"/>
                <a:gd name="connsiteY0" fmla="*/ 2235 h 256430"/>
                <a:gd name="connsiteX1" fmla="*/ 176915 w 282124"/>
                <a:gd name="connsiteY1" fmla="*/ 46685 h 256430"/>
                <a:gd name="connsiteX2" fmla="*/ 2290 w 282124"/>
                <a:gd name="connsiteY2" fmla="*/ 253060 h 256430"/>
                <a:gd name="connsiteX3" fmla="*/ 84840 w 282124"/>
                <a:gd name="connsiteY3" fmla="*/ 167335 h 256430"/>
                <a:gd name="connsiteX4" fmla="*/ 195965 w 282124"/>
                <a:gd name="connsiteY4" fmla="*/ 68910 h 256430"/>
                <a:gd name="connsiteX5" fmla="*/ 138815 w 282124"/>
                <a:gd name="connsiteY5" fmla="*/ 91135 h 256430"/>
                <a:gd name="connsiteX6" fmla="*/ 281690 w 282124"/>
                <a:gd name="connsiteY6" fmla="*/ 2235 h 25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124" h="256430">
                  <a:moveTo>
                    <a:pt x="281690" y="2235"/>
                  </a:moveTo>
                  <a:cubicBezTo>
                    <a:pt x="288040" y="-5173"/>
                    <a:pt x="223482" y="4881"/>
                    <a:pt x="176915" y="46685"/>
                  </a:cubicBezTo>
                  <a:cubicBezTo>
                    <a:pt x="130348" y="88489"/>
                    <a:pt x="17636" y="232952"/>
                    <a:pt x="2290" y="253060"/>
                  </a:cubicBezTo>
                  <a:cubicBezTo>
                    <a:pt x="-13056" y="273168"/>
                    <a:pt x="52561" y="198027"/>
                    <a:pt x="84840" y="167335"/>
                  </a:cubicBezTo>
                  <a:cubicBezTo>
                    <a:pt x="117119" y="136643"/>
                    <a:pt x="186969" y="81610"/>
                    <a:pt x="195965" y="68910"/>
                  </a:cubicBezTo>
                  <a:cubicBezTo>
                    <a:pt x="204961" y="56210"/>
                    <a:pt x="124528" y="100660"/>
                    <a:pt x="138815" y="91135"/>
                  </a:cubicBezTo>
                  <a:cubicBezTo>
                    <a:pt x="153102" y="81610"/>
                    <a:pt x="275340" y="9643"/>
                    <a:pt x="281690" y="22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779B4A20-EC8B-5901-1098-9C1C4EF505DB}"/>
                </a:ext>
              </a:extLst>
            </p:cNvPr>
            <p:cNvSpPr/>
            <p:nvPr/>
          </p:nvSpPr>
          <p:spPr>
            <a:xfrm>
              <a:off x="3123595" y="9321149"/>
              <a:ext cx="1289468" cy="557733"/>
            </a:xfrm>
            <a:custGeom>
              <a:avLst/>
              <a:gdLst>
                <a:gd name="connsiteX0" fmla="*/ 605 w 1289468"/>
                <a:gd name="connsiteY0" fmla="*/ 651 h 557733"/>
                <a:gd name="connsiteX1" fmla="*/ 445105 w 1289468"/>
                <a:gd name="connsiteY1" fmla="*/ 213376 h 557733"/>
                <a:gd name="connsiteX2" fmla="*/ 445105 w 1289468"/>
                <a:gd name="connsiteY2" fmla="*/ 203851 h 557733"/>
                <a:gd name="connsiteX3" fmla="*/ 756255 w 1289468"/>
                <a:gd name="connsiteY3" fmla="*/ 318151 h 557733"/>
                <a:gd name="connsiteX4" fmla="*/ 714980 w 1289468"/>
                <a:gd name="connsiteY4" fmla="*/ 321326 h 557733"/>
                <a:gd name="connsiteX5" fmla="*/ 1273780 w 1289468"/>
                <a:gd name="connsiteY5" fmla="*/ 549926 h 557733"/>
                <a:gd name="connsiteX6" fmla="*/ 1146780 w 1289468"/>
                <a:gd name="connsiteY6" fmla="*/ 508651 h 557733"/>
                <a:gd name="connsiteX7" fmla="*/ 553055 w 1289468"/>
                <a:gd name="connsiteY7" fmla="*/ 292751 h 557733"/>
                <a:gd name="connsiteX8" fmla="*/ 605 w 1289468"/>
                <a:gd name="connsiteY8" fmla="*/ 651 h 5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468" h="557733">
                  <a:moveTo>
                    <a:pt x="605" y="651"/>
                  </a:moveTo>
                  <a:cubicBezTo>
                    <a:pt x="-17387" y="-12578"/>
                    <a:pt x="371022" y="179509"/>
                    <a:pt x="445105" y="213376"/>
                  </a:cubicBezTo>
                  <a:cubicBezTo>
                    <a:pt x="519188" y="247243"/>
                    <a:pt x="393247" y="186389"/>
                    <a:pt x="445105" y="203851"/>
                  </a:cubicBezTo>
                  <a:cubicBezTo>
                    <a:pt x="496963" y="221314"/>
                    <a:pt x="711276" y="298572"/>
                    <a:pt x="756255" y="318151"/>
                  </a:cubicBezTo>
                  <a:cubicBezTo>
                    <a:pt x="801234" y="337730"/>
                    <a:pt x="628726" y="282697"/>
                    <a:pt x="714980" y="321326"/>
                  </a:cubicBezTo>
                  <a:cubicBezTo>
                    <a:pt x="801234" y="359955"/>
                    <a:pt x="1201813" y="518705"/>
                    <a:pt x="1273780" y="549926"/>
                  </a:cubicBezTo>
                  <a:cubicBezTo>
                    <a:pt x="1345747" y="581147"/>
                    <a:pt x="1146780" y="508651"/>
                    <a:pt x="1146780" y="508651"/>
                  </a:cubicBezTo>
                  <a:cubicBezTo>
                    <a:pt x="1026659" y="465789"/>
                    <a:pt x="745142" y="377947"/>
                    <a:pt x="553055" y="292751"/>
                  </a:cubicBezTo>
                  <a:cubicBezTo>
                    <a:pt x="360968" y="207555"/>
                    <a:pt x="18597" y="13880"/>
                    <a:pt x="605" y="65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D40A9B29-75CB-587E-95F1-A02E2368173F}"/>
                </a:ext>
              </a:extLst>
            </p:cNvPr>
            <p:cNvSpPr/>
            <p:nvPr/>
          </p:nvSpPr>
          <p:spPr>
            <a:xfrm>
              <a:off x="3298009" y="10540729"/>
              <a:ext cx="2280837" cy="272027"/>
            </a:xfrm>
            <a:custGeom>
              <a:avLst/>
              <a:gdLst>
                <a:gd name="connsiteX0" fmla="*/ 816 w 2280837"/>
                <a:gd name="connsiteY0" fmla="*/ 60596 h 272027"/>
                <a:gd name="connsiteX1" fmla="*/ 521516 w 2280837"/>
                <a:gd name="connsiteY1" fmla="*/ 16146 h 272027"/>
                <a:gd name="connsiteX2" fmla="*/ 1000941 w 2280837"/>
                <a:gd name="connsiteY2" fmla="*/ 143146 h 272027"/>
                <a:gd name="connsiteX3" fmla="*/ 943791 w 2280837"/>
                <a:gd name="connsiteY3" fmla="*/ 152671 h 272027"/>
                <a:gd name="connsiteX4" fmla="*/ 1572441 w 2280837"/>
                <a:gd name="connsiteY4" fmla="*/ 263796 h 272027"/>
                <a:gd name="connsiteX5" fmla="*/ 1435916 w 2280837"/>
                <a:gd name="connsiteY5" fmla="*/ 263796 h 272027"/>
                <a:gd name="connsiteX6" fmla="*/ 2270941 w 2280837"/>
                <a:gd name="connsiteY6" fmla="*/ 263796 h 272027"/>
                <a:gd name="connsiteX7" fmla="*/ 1835966 w 2280837"/>
                <a:gd name="connsiteY7" fmla="*/ 254271 h 272027"/>
                <a:gd name="connsiteX8" fmla="*/ 966016 w 2280837"/>
                <a:gd name="connsiteY8" fmla="*/ 114571 h 272027"/>
                <a:gd name="connsiteX9" fmla="*/ 1099366 w 2280837"/>
                <a:gd name="connsiteY9" fmla="*/ 181246 h 272027"/>
                <a:gd name="connsiteX10" fmla="*/ 651691 w 2280837"/>
                <a:gd name="connsiteY10" fmla="*/ 38371 h 272027"/>
                <a:gd name="connsiteX11" fmla="*/ 407216 w 2280837"/>
                <a:gd name="connsiteY11" fmla="*/ 271 h 272027"/>
                <a:gd name="connsiteX12" fmla="*/ 816 w 2280837"/>
                <a:gd name="connsiteY12" fmla="*/ 60596 h 2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0837" h="272027">
                  <a:moveTo>
                    <a:pt x="816" y="60596"/>
                  </a:moveTo>
                  <a:cubicBezTo>
                    <a:pt x="19866" y="63242"/>
                    <a:pt x="354829" y="2388"/>
                    <a:pt x="521516" y="16146"/>
                  </a:cubicBezTo>
                  <a:cubicBezTo>
                    <a:pt x="688203" y="29904"/>
                    <a:pt x="930562" y="120392"/>
                    <a:pt x="1000941" y="143146"/>
                  </a:cubicBezTo>
                  <a:cubicBezTo>
                    <a:pt x="1071320" y="165900"/>
                    <a:pt x="848541" y="132563"/>
                    <a:pt x="943791" y="152671"/>
                  </a:cubicBezTo>
                  <a:cubicBezTo>
                    <a:pt x="1039041" y="172779"/>
                    <a:pt x="1490420" y="245275"/>
                    <a:pt x="1572441" y="263796"/>
                  </a:cubicBezTo>
                  <a:cubicBezTo>
                    <a:pt x="1654462" y="282317"/>
                    <a:pt x="1435916" y="263796"/>
                    <a:pt x="1435916" y="263796"/>
                  </a:cubicBezTo>
                  <a:lnTo>
                    <a:pt x="2270941" y="263796"/>
                  </a:lnTo>
                  <a:cubicBezTo>
                    <a:pt x="2337616" y="262209"/>
                    <a:pt x="2053453" y="279142"/>
                    <a:pt x="1835966" y="254271"/>
                  </a:cubicBezTo>
                  <a:cubicBezTo>
                    <a:pt x="1618479" y="229400"/>
                    <a:pt x="1088783" y="126742"/>
                    <a:pt x="966016" y="114571"/>
                  </a:cubicBezTo>
                  <a:cubicBezTo>
                    <a:pt x="843249" y="102400"/>
                    <a:pt x="1151754" y="193946"/>
                    <a:pt x="1099366" y="181246"/>
                  </a:cubicBezTo>
                  <a:cubicBezTo>
                    <a:pt x="1046979" y="168546"/>
                    <a:pt x="767049" y="68533"/>
                    <a:pt x="651691" y="38371"/>
                  </a:cubicBezTo>
                  <a:cubicBezTo>
                    <a:pt x="536333" y="8209"/>
                    <a:pt x="513049" y="-1846"/>
                    <a:pt x="407216" y="271"/>
                  </a:cubicBezTo>
                  <a:cubicBezTo>
                    <a:pt x="301383" y="2388"/>
                    <a:pt x="-18234" y="57950"/>
                    <a:pt x="816" y="6059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1B8A93DD-0B73-F23A-7D46-E0BFBA662817}"/>
                </a:ext>
              </a:extLst>
            </p:cNvPr>
            <p:cNvSpPr/>
            <p:nvPr/>
          </p:nvSpPr>
          <p:spPr>
            <a:xfrm>
              <a:off x="4628768" y="10851133"/>
              <a:ext cx="935818" cy="57373"/>
            </a:xfrm>
            <a:custGeom>
              <a:avLst/>
              <a:gdLst>
                <a:gd name="connsiteX0" fmla="*/ 9907 w 935818"/>
                <a:gd name="connsiteY0" fmla="*/ 39117 h 57373"/>
                <a:gd name="connsiteX1" fmla="*/ 902082 w 935818"/>
                <a:gd name="connsiteY1" fmla="*/ 54992 h 57373"/>
                <a:gd name="connsiteX2" fmla="*/ 762382 w 935818"/>
                <a:gd name="connsiteY2" fmla="*/ 51817 h 57373"/>
                <a:gd name="connsiteX3" fmla="*/ 898907 w 935818"/>
                <a:gd name="connsiteY3" fmla="*/ 4192 h 57373"/>
                <a:gd name="connsiteX4" fmla="*/ 683007 w 935818"/>
                <a:gd name="connsiteY4" fmla="*/ 29592 h 57373"/>
                <a:gd name="connsiteX5" fmla="*/ 168657 w 935818"/>
                <a:gd name="connsiteY5" fmla="*/ 1017 h 57373"/>
                <a:gd name="connsiteX6" fmla="*/ 406782 w 935818"/>
                <a:gd name="connsiteY6" fmla="*/ 7367 h 57373"/>
                <a:gd name="connsiteX7" fmla="*/ 9907 w 935818"/>
                <a:gd name="connsiteY7" fmla="*/ 39117 h 5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5818" h="57373">
                  <a:moveTo>
                    <a:pt x="9907" y="39117"/>
                  </a:moveTo>
                  <a:cubicBezTo>
                    <a:pt x="92457" y="47055"/>
                    <a:pt x="776670" y="52875"/>
                    <a:pt x="902082" y="54992"/>
                  </a:cubicBezTo>
                  <a:cubicBezTo>
                    <a:pt x="1027494" y="57109"/>
                    <a:pt x="762911" y="60284"/>
                    <a:pt x="762382" y="51817"/>
                  </a:cubicBezTo>
                  <a:cubicBezTo>
                    <a:pt x="761853" y="43350"/>
                    <a:pt x="912136" y="7896"/>
                    <a:pt x="898907" y="4192"/>
                  </a:cubicBezTo>
                  <a:cubicBezTo>
                    <a:pt x="885678" y="488"/>
                    <a:pt x="804715" y="30121"/>
                    <a:pt x="683007" y="29592"/>
                  </a:cubicBezTo>
                  <a:cubicBezTo>
                    <a:pt x="561299" y="29063"/>
                    <a:pt x="214694" y="4721"/>
                    <a:pt x="168657" y="1017"/>
                  </a:cubicBezTo>
                  <a:cubicBezTo>
                    <a:pt x="122620" y="-2687"/>
                    <a:pt x="426361" y="4721"/>
                    <a:pt x="406782" y="7367"/>
                  </a:cubicBezTo>
                  <a:cubicBezTo>
                    <a:pt x="387203" y="10013"/>
                    <a:pt x="-72643" y="31179"/>
                    <a:pt x="9907" y="3911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6C0C5370-6208-138F-B2A0-8500E8E4B66E}"/>
                </a:ext>
              </a:extLst>
            </p:cNvPr>
            <p:cNvSpPr/>
            <p:nvPr/>
          </p:nvSpPr>
          <p:spPr>
            <a:xfrm>
              <a:off x="3606031" y="10787561"/>
              <a:ext cx="1648739" cy="264660"/>
            </a:xfrm>
            <a:custGeom>
              <a:avLst/>
              <a:gdLst>
                <a:gd name="connsiteX0" fmla="*/ 16644 w 1648739"/>
                <a:gd name="connsiteY0" fmla="*/ 1089 h 264660"/>
                <a:gd name="connsiteX1" fmla="*/ 89669 w 1648739"/>
                <a:gd name="connsiteY1" fmla="*/ 26489 h 264660"/>
                <a:gd name="connsiteX2" fmla="*/ 1210444 w 1648739"/>
                <a:gd name="connsiteY2" fmla="*/ 242389 h 264660"/>
                <a:gd name="connsiteX3" fmla="*/ 1124719 w 1648739"/>
                <a:gd name="connsiteY3" fmla="*/ 251914 h 264660"/>
                <a:gd name="connsiteX4" fmla="*/ 1648594 w 1648739"/>
                <a:gd name="connsiteY4" fmla="*/ 261439 h 264660"/>
                <a:gd name="connsiteX5" fmla="*/ 1067569 w 1648739"/>
                <a:gd name="connsiteY5" fmla="*/ 191589 h 264660"/>
                <a:gd name="connsiteX6" fmla="*/ 16644 w 1648739"/>
                <a:gd name="connsiteY6" fmla="*/ 1089 h 26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8739" h="264660">
                  <a:moveTo>
                    <a:pt x="16644" y="1089"/>
                  </a:moveTo>
                  <a:cubicBezTo>
                    <a:pt x="-46327" y="-6320"/>
                    <a:pt x="89669" y="26489"/>
                    <a:pt x="89669" y="26489"/>
                  </a:cubicBezTo>
                  <a:lnTo>
                    <a:pt x="1210444" y="242389"/>
                  </a:lnTo>
                  <a:cubicBezTo>
                    <a:pt x="1382952" y="279960"/>
                    <a:pt x="1051694" y="248739"/>
                    <a:pt x="1124719" y="251914"/>
                  </a:cubicBezTo>
                  <a:cubicBezTo>
                    <a:pt x="1197744" y="255089"/>
                    <a:pt x="1658119" y="271493"/>
                    <a:pt x="1648594" y="261439"/>
                  </a:cubicBezTo>
                  <a:cubicBezTo>
                    <a:pt x="1639069" y="251385"/>
                    <a:pt x="1342736" y="236039"/>
                    <a:pt x="1067569" y="191589"/>
                  </a:cubicBezTo>
                  <a:cubicBezTo>
                    <a:pt x="792402" y="147139"/>
                    <a:pt x="394998" y="70939"/>
                    <a:pt x="16644" y="10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F5948168-4379-3B02-3395-B2A72DABEE71}"/>
                </a:ext>
              </a:extLst>
            </p:cNvPr>
            <p:cNvSpPr/>
            <p:nvPr/>
          </p:nvSpPr>
          <p:spPr>
            <a:xfrm>
              <a:off x="2187567" y="10080623"/>
              <a:ext cx="123495" cy="226305"/>
            </a:xfrm>
            <a:custGeom>
              <a:avLst/>
              <a:gdLst>
                <a:gd name="connsiteX0" fmla="*/ 8 w 123495"/>
                <a:gd name="connsiteY0" fmla="*/ 2 h 226305"/>
                <a:gd name="connsiteX1" fmla="*/ 111133 w 123495"/>
                <a:gd name="connsiteY1" fmla="*/ 107952 h 226305"/>
                <a:gd name="connsiteX2" fmla="*/ 79383 w 123495"/>
                <a:gd name="connsiteY2" fmla="*/ 225427 h 226305"/>
                <a:gd name="connsiteX3" fmla="*/ 101608 w 123495"/>
                <a:gd name="connsiteY3" fmla="*/ 158752 h 226305"/>
                <a:gd name="connsiteX4" fmla="*/ 117483 w 123495"/>
                <a:gd name="connsiteY4" fmla="*/ 104777 h 226305"/>
                <a:gd name="connsiteX5" fmla="*/ 8 w 123495"/>
                <a:gd name="connsiteY5" fmla="*/ 2 h 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95" h="226305">
                  <a:moveTo>
                    <a:pt x="8" y="2"/>
                  </a:moveTo>
                  <a:cubicBezTo>
                    <a:pt x="-1050" y="531"/>
                    <a:pt x="97904" y="70381"/>
                    <a:pt x="111133" y="107952"/>
                  </a:cubicBezTo>
                  <a:cubicBezTo>
                    <a:pt x="124362" y="145523"/>
                    <a:pt x="80970" y="216960"/>
                    <a:pt x="79383" y="225427"/>
                  </a:cubicBezTo>
                  <a:cubicBezTo>
                    <a:pt x="77796" y="233894"/>
                    <a:pt x="95258" y="178860"/>
                    <a:pt x="101608" y="158752"/>
                  </a:cubicBezTo>
                  <a:cubicBezTo>
                    <a:pt x="107958" y="138644"/>
                    <a:pt x="135475" y="136527"/>
                    <a:pt x="117483" y="104777"/>
                  </a:cubicBezTo>
                  <a:cubicBezTo>
                    <a:pt x="99491" y="73027"/>
                    <a:pt x="1066" y="-527"/>
                    <a:pt x="8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ECECDB99-612F-3D4C-B6E3-14DE97267009}"/>
                </a:ext>
              </a:extLst>
            </p:cNvPr>
            <p:cNvSpPr/>
            <p:nvPr/>
          </p:nvSpPr>
          <p:spPr>
            <a:xfrm>
              <a:off x="2304667" y="10019312"/>
              <a:ext cx="165797" cy="289960"/>
            </a:xfrm>
            <a:custGeom>
              <a:avLst/>
              <a:gdLst>
                <a:gd name="connsiteX0" fmla="*/ 383 w 165797"/>
                <a:gd name="connsiteY0" fmla="*/ 988 h 289960"/>
                <a:gd name="connsiteX1" fmla="*/ 162308 w 165797"/>
                <a:gd name="connsiteY1" fmla="*/ 131163 h 289960"/>
                <a:gd name="connsiteX2" fmla="*/ 114683 w 165797"/>
                <a:gd name="connsiteY2" fmla="*/ 289913 h 289960"/>
                <a:gd name="connsiteX3" fmla="*/ 152783 w 165797"/>
                <a:gd name="connsiteY3" fmla="*/ 147038 h 289960"/>
                <a:gd name="connsiteX4" fmla="*/ 117858 w 165797"/>
                <a:gd name="connsiteY4" fmla="*/ 74013 h 289960"/>
                <a:gd name="connsiteX5" fmla="*/ 383 w 165797"/>
                <a:gd name="connsiteY5" fmla="*/ 988 h 28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797" h="289960">
                  <a:moveTo>
                    <a:pt x="383" y="988"/>
                  </a:moveTo>
                  <a:cubicBezTo>
                    <a:pt x="7791" y="10513"/>
                    <a:pt x="143258" y="83009"/>
                    <a:pt x="162308" y="131163"/>
                  </a:cubicBezTo>
                  <a:cubicBezTo>
                    <a:pt x="181358" y="179317"/>
                    <a:pt x="116271" y="287267"/>
                    <a:pt x="114683" y="289913"/>
                  </a:cubicBezTo>
                  <a:cubicBezTo>
                    <a:pt x="113096" y="292559"/>
                    <a:pt x="152254" y="183021"/>
                    <a:pt x="152783" y="147038"/>
                  </a:cubicBezTo>
                  <a:cubicBezTo>
                    <a:pt x="153312" y="111055"/>
                    <a:pt x="140612" y="94650"/>
                    <a:pt x="117858" y="74013"/>
                  </a:cubicBezTo>
                  <a:cubicBezTo>
                    <a:pt x="95104" y="53376"/>
                    <a:pt x="-7025" y="-8537"/>
                    <a:pt x="383" y="98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9F8D28BF-2745-FD9D-F0C8-FB8933C3974C}"/>
                </a:ext>
              </a:extLst>
            </p:cNvPr>
            <p:cNvSpPr/>
            <p:nvPr/>
          </p:nvSpPr>
          <p:spPr>
            <a:xfrm>
              <a:off x="2201931" y="9552087"/>
              <a:ext cx="188921" cy="369887"/>
            </a:xfrm>
            <a:custGeom>
              <a:avLst/>
              <a:gdLst>
                <a:gd name="connsiteX0" fmla="*/ 1519 w 188921"/>
                <a:gd name="connsiteY0" fmla="*/ 1488 h 369887"/>
                <a:gd name="connsiteX1" fmla="*/ 55494 w 188921"/>
                <a:gd name="connsiteY1" fmla="*/ 134838 h 369887"/>
                <a:gd name="connsiteX2" fmla="*/ 131694 w 188921"/>
                <a:gd name="connsiteY2" fmla="*/ 249138 h 369887"/>
                <a:gd name="connsiteX3" fmla="*/ 115819 w 188921"/>
                <a:gd name="connsiteY3" fmla="*/ 274538 h 369887"/>
                <a:gd name="connsiteX4" fmla="*/ 188844 w 188921"/>
                <a:gd name="connsiteY4" fmla="*/ 369788 h 369887"/>
                <a:gd name="connsiteX5" fmla="*/ 128519 w 188921"/>
                <a:gd name="connsiteY5" fmla="*/ 290413 h 369887"/>
                <a:gd name="connsiteX6" fmla="*/ 65019 w 188921"/>
                <a:gd name="connsiteY6" fmla="*/ 182463 h 369887"/>
                <a:gd name="connsiteX7" fmla="*/ 115819 w 188921"/>
                <a:gd name="connsiteY7" fmla="*/ 226913 h 369887"/>
                <a:gd name="connsiteX8" fmla="*/ 1519 w 188921"/>
                <a:gd name="connsiteY8" fmla="*/ 1488 h 36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921" h="369887">
                  <a:moveTo>
                    <a:pt x="1519" y="1488"/>
                  </a:moveTo>
                  <a:cubicBezTo>
                    <a:pt x="-8535" y="-13858"/>
                    <a:pt x="33798" y="93563"/>
                    <a:pt x="55494" y="134838"/>
                  </a:cubicBezTo>
                  <a:cubicBezTo>
                    <a:pt x="77190" y="176113"/>
                    <a:pt x="121640" y="225855"/>
                    <a:pt x="131694" y="249138"/>
                  </a:cubicBezTo>
                  <a:cubicBezTo>
                    <a:pt x="141748" y="272421"/>
                    <a:pt x="106294" y="254430"/>
                    <a:pt x="115819" y="274538"/>
                  </a:cubicBezTo>
                  <a:cubicBezTo>
                    <a:pt x="125344" y="294646"/>
                    <a:pt x="186727" y="367142"/>
                    <a:pt x="188844" y="369788"/>
                  </a:cubicBezTo>
                  <a:cubicBezTo>
                    <a:pt x="190961" y="372434"/>
                    <a:pt x="149156" y="321634"/>
                    <a:pt x="128519" y="290413"/>
                  </a:cubicBezTo>
                  <a:cubicBezTo>
                    <a:pt x="107882" y="259192"/>
                    <a:pt x="67136" y="193046"/>
                    <a:pt x="65019" y="182463"/>
                  </a:cubicBezTo>
                  <a:cubicBezTo>
                    <a:pt x="62902" y="171880"/>
                    <a:pt x="125873" y="250196"/>
                    <a:pt x="115819" y="226913"/>
                  </a:cubicBezTo>
                  <a:cubicBezTo>
                    <a:pt x="105765" y="203630"/>
                    <a:pt x="11573" y="16834"/>
                    <a:pt x="1519" y="148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065CEF15-7271-437A-39EF-A2DDAD31FE2A}"/>
                </a:ext>
              </a:extLst>
            </p:cNvPr>
            <p:cNvSpPr/>
            <p:nvPr/>
          </p:nvSpPr>
          <p:spPr>
            <a:xfrm>
              <a:off x="1853141" y="8524182"/>
              <a:ext cx="330440" cy="859499"/>
            </a:xfrm>
            <a:custGeom>
              <a:avLst/>
              <a:gdLst>
                <a:gd name="connsiteX0" fmla="*/ 1059 w 330440"/>
                <a:gd name="connsiteY0" fmla="*/ 3868 h 859499"/>
                <a:gd name="connsiteX1" fmla="*/ 216959 w 330440"/>
                <a:gd name="connsiteY1" fmla="*/ 800793 h 859499"/>
                <a:gd name="connsiteX2" fmla="*/ 216959 w 330440"/>
                <a:gd name="connsiteY2" fmla="*/ 657918 h 859499"/>
                <a:gd name="connsiteX3" fmla="*/ 324909 w 330440"/>
                <a:gd name="connsiteY3" fmla="*/ 857943 h 859499"/>
                <a:gd name="connsiteX4" fmla="*/ 312209 w 330440"/>
                <a:gd name="connsiteY4" fmla="*/ 527743 h 859499"/>
                <a:gd name="connsiteX5" fmla="*/ 289984 w 330440"/>
                <a:gd name="connsiteY5" fmla="*/ 769043 h 859499"/>
                <a:gd name="connsiteX6" fmla="*/ 223309 w 330440"/>
                <a:gd name="connsiteY6" fmla="*/ 632518 h 859499"/>
                <a:gd name="connsiteX7" fmla="*/ 137584 w 330440"/>
                <a:gd name="connsiteY7" fmla="*/ 502343 h 859499"/>
                <a:gd name="connsiteX8" fmla="*/ 1059 w 330440"/>
                <a:gd name="connsiteY8" fmla="*/ 3868 h 85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440" h="859499">
                  <a:moveTo>
                    <a:pt x="1059" y="3868"/>
                  </a:moveTo>
                  <a:cubicBezTo>
                    <a:pt x="14288" y="53610"/>
                    <a:pt x="180976" y="691785"/>
                    <a:pt x="216959" y="800793"/>
                  </a:cubicBezTo>
                  <a:cubicBezTo>
                    <a:pt x="252942" y="909801"/>
                    <a:pt x="198967" y="648393"/>
                    <a:pt x="216959" y="657918"/>
                  </a:cubicBezTo>
                  <a:cubicBezTo>
                    <a:pt x="234951" y="667443"/>
                    <a:pt x="309034" y="879639"/>
                    <a:pt x="324909" y="857943"/>
                  </a:cubicBezTo>
                  <a:cubicBezTo>
                    <a:pt x="340784" y="836247"/>
                    <a:pt x="318030" y="542560"/>
                    <a:pt x="312209" y="527743"/>
                  </a:cubicBezTo>
                  <a:cubicBezTo>
                    <a:pt x="306388" y="512926"/>
                    <a:pt x="304801" y="751581"/>
                    <a:pt x="289984" y="769043"/>
                  </a:cubicBezTo>
                  <a:cubicBezTo>
                    <a:pt x="275167" y="786505"/>
                    <a:pt x="248709" y="676968"/>
                    <a:pt x="223309" y="632518"/>
                  </a:cubicBezTo>
                  <a:cubicBezTo>
                    <a:pt x="197909" y="588068"/>
                    <a:pt x="173038" y="606060"/>
                    <a:pt x="137584" y="502343"/>
                  </a:cubicBezTo>
                  <a:cubicBezTo>
                    <a:pt x="102130" y="398626"/>
                    <a:pt x="-12170" y="-45874"/>
                    <a:pt x="1059" y="3868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031A1685-9B7B-1C4D-EA6E-144A2626DA9C}"/>
                </a:ext>
              </a:extLst>
            </p:cNvPr>
            <p:cNvSpPr/>
            <p:nvPr/>
          </p:nvSpPr>
          <p:spPr>
            <a:xfrm>
              <a:off x="1571577" y="8267829"/>
              <a:ext cx="131019" cy="1164509"/>
            </a:xfrm>
            <a:custGeom>
              <a:avLst/>
              <a:gdLst>
                <a:gd name="connsiteX0" fmla="*/ 12748 w 131019"/>
                <a:gd name="connsiteY0" fmla="*/ 25271 h 1164509"/>
                <a:gd name="connsiteX1" fmla="*/ 117523 w 131019"/>
                <a:gd name="connsiteY1" fmla="*/ 1088896 h 1164509"/>
                <a:gd name="connsiteX2" fmla="*/ 117523 w 131019"/>
                <a:gd name="connsiteY2" fmla="*/ 993646 h 1164509"/>
                <a:gd name="connsiteX3" fmla="*/ 6398 w 131019"/>
                <a:gd name="connsiteY3" fmla="*/ 317371 h 1164509"/>
                <a:gd name="connsiteX4" fmla="*/ 12748 w 131019"/>
                <a:gd name="connsiteY4" fmla="*/ 333246 h 1164509"/>
                <a:gd name="connsiteX5" fmla="*/ 12748 w 131019"/>
                <a:gd name="connsiteY5" fmla="*/ 25271 h 116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019" h="1164509">
                  <a:moveTo>
                    <a:pt x="12748" y="25271"/>
                  </a:moveTo>
                  <a:cubicBezTo>
                    <a:pt x="30210" y="151213"/>
                    <a:pt x="100061" y="927500"/>
                    <a:pt x="117523" y="1088896"/>
                  </a:cubicBezTo>
                  <a:cubicBezTo>
                    <a:pt x="134985" y="1250292"/>
                    <a:pt x="136044" y="1122233"/>
                    <a:pt x="117523" y="993646"/>
                  </a:cubicBezTo>
                  <a:cubicBezTo>
                    <a:pt x="99002" y="865059"/>
                    <a:pt x="23860" y="427438"/>
                    <a:pt x="6398" y="317371"/>
                  </a:cubicBezTo>
                  <a:cubicBezTo>
                    <a:pt x="-11064" y="207304"/>
                    <a:pt x="12748" y="384046"/>
                    <a:pt x="12748" y="333246"/>
                  </a:cubicBezTo>
                  <a:cubicBezTo>
                    <a:pt x="12748" y="282446"/>
                    <a:pt x="-4714" y="-100671"/>
                    <a:pt x="12748" y="2527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12B29762-5F48-36A1-B238-A8B1DE14C894}"/>
                </a:ext>
              </a:extLst>
            </p:cNvPr>
            <p:cNvSpPr/>
            <p:nvPr/>
          </p:nvSpPr>
          <p:spPr>
            <a:xfrm>
              <a:off x="1549896" y="8191693"/>
              <a:ext cx="1607874" cy="772780"/>
            </a:xfrm>
            <a:custGeom>
              <a:avLst/>
              <a:gdLst>
                <a:gd name="connsiteX0" fmla="*/ 2679 w 1607874"/>
                <a:gd name="connsiteY0" fmla="*/ 50607 h 772780"/>
                <a:gd name="connsiteX1" fmla="*/ 155079 w 1607874"/>
                <a:gd name="connsiteY1" fmla="*/ 2982 h 772780"/>
                <a:gd name="connsiteX2" fmla="*/ 259854 w 1607874"/>
                <a:gd name="connsiteY2" fmla="*/ 76007 h 772780"/>
                <a:gd name="connsiteX3" fmla="*/ 291604 w 1607874"/>
                <a:gd name="connsiteY3" fmla="*/ 18857 h 772780"/>
                <a:gd name="connsiteX4" fmla="*/ 561479 w 1607874"/>
                <a:gd name="connsiteY4" fmla="*/ 142682 h 772780"/>
                <a:gd name="connsiteX5" fmla="*/ 682129 w 1607874"/>
                <a:gd name="connsiteY5" fmla="*/ 193482 h 772780"/>
                <a:gd name="connsiteX6" fmla="*/ 682129 w 1607874"/>
                <a:gd name="connsiteY6" fmla="*/ 209357 h 772780"/>
                <a:gd name="connsiteX7" fmla="*/ 856754 w 1607874"/>
                <a:gd name="connsiteY7" fmla="*/ 352232 h 772780"/>
                <a:gd name="connsiteX8" fmla="*/ 1117104 w 1607874"/>
                <a:gd name="connsiteY8" fmla="*/ 536382 h 772780"/>
                <a:gd name="connsiteX9" fmla="*/ 1164729 w 1607874"/>
                <a:gd name="connsiteY9" fmla="*/ 568132 h 772780"/>
                <a:gd name="connsiteX10" fmla="*/ 1583829 w 1607874"/>
                <a:gd name="connsiteY10" fmla="*/ 764982 h 772780"/>
                <a:gd name="connsiteX11" fmla="*/ 1545729 w 1607874"/>
                <a:gd name="connsiteY11" fmla="*/ 736407 h 772780"/>
                <a:gd name="connsiteX12" fmla="*/ 1453654 w 1607874"/>
                <a:gd name="connsiteY12" fmla="*/ 764982 h 772780"/>
                <a:gd name="connsiteX13" fmla="*/ 1196479 w 1607874"/>
                <a:gd name="connsiteY13" fmla="*/ 603057 h 772780"/>
                <a:gd name="connsiteX14" fmla="*/ 694829 w 1607874"/>
                <a:gd name="connsiteY14" fmla="*/ 269682 h 772780"/>
                <a:gd name="connsiteX15" fmla="*/ 386854 w 1607874"/>
                <a:gd name="connsiteY15" fmla="*/ 149032 h 772780"/>
                <a:gd name="connsiteX16" fmla="*/ 193179 w 1607874"/>
                <a:gd name="connsiteY16" fmla="*/ 129982 h 772780"/>
                <a:gd name="connsiteX17" fmla="*/ 63004 w 1607874"/>
                <a:gd name="connsiteY17" fmla="*/ 171257 h 772780"/>
                <a:gd name="connsiteX18" fmla="*/ 53479 w 1607874"/>
                <a:gd name="connsiteY18" fmla="*/ 171257 h 772780"/>
                <a:gd name="connsiteX19" fmla="*/ 56654 w 1607874"/>
                <a:gd name="connsiteY19" fmla="*/ 364932 h 772780"/>
                <a:gd name="connsiteX20" fmla="*/ 2679 w 1607874"/>
                <a:gd name="connsiteY20" fmla="*/ 50607 h 7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874" h="772780">
                  <a:moveTo>
                    <a:pt x="2679" y="50607"/>
                  </a:moveTo>
                  <a:cubicBezTo>
                    <a:pt x="19083" y="-9718"/>
                    <a:pt x="112217" y="-1251"/>
                    <a:pt x="155079" y="2982"/>
                  </a:cubicBezTo>
                  <a:cubicBezTo>
                    <a:pt x="197942" y="7215"/>
                    <a:pt x="237100" y="73361"/>
                    <a:pt x="259854" y="76007"/>
                  </a:cubicBezTo>
                  <a:cubicBezTo>
                    <a:pt x="282608" y="78653"/>
                    <a:pt x="241333" y="7745"/>
                    <a:pt x="291604" y="18857"/>
                  </a:cubicBezTo>
                  <a:cubicBezTo>
                    <a:pt x="341875" y="29969"/>
                    <a:pt x="496391" y="113578"/>
                    <a:pt x="561479" y="142682"/>
                  </a:cubicBezTo>
                  <a:cubicBezTo>
                    <a:pt x="626567" y="171786"/>
                    <a:pt x="682129" y="193482"/>
                    <a:pt x="682129" y="193482"/>
                  </a:cubicBezTo>
                  <a:cubicBezTo>
                    <a:pt x="702237" y="204594"/>
                    <a:pt x="653025" y="182899"/>
                    <a:pt x="682129" y="209357"/>
                  </a:cubicBezTo>
                  <a:cubicBezTo>
                    <a:pt x="711233" y="235815"/>
                    <a:pt x="784258" y="297728"/>
                    <a:pt x="856754" y="352232"/>
                  </a:cubicBezTo>
                  <a:cubicBezTo>
                    <a:pt x="929250" y="406736"/>
                    <a:pt x="1065775" y="500399"/>
                    <a:pt x="1117104" y="536382"/>
                  </a:cubicBezTo>
                  <a:cubicBezTo>
                    <a:pt x="1168433" y="572365"/>
                    <a:pt x="1086942" y="530032"/>
                    <a:pt x="1164729" y="568132"/>
                  </a:cubicBezTo>
                  <a:cubicBezTo>
                    <a:pt x="1242517" y="606232"/>
                    <a:pt x="1520329" y="736936"/>
                    <a:pt x="1583829" y="764982"/>
                  </a:cubicBezTo>
                  <a:cubicBezTo>
                    <a:pt x="1647329" y="793028"/>
                    <a:pt x="1567425" y="736407"/>
                    <a:pt x="1545729" y="736407"/>
                  </a:cubicBezTo>
                  <a:cubicBezTo>
                    <a:pt x="1524033" y="736407"/>
                    <a:pt x="1511862" y="787207"/>
                    <a:pt x="1453654" y="764982"/>
                  </a:cubicBezTo>
                  <a:cubicBezTo>
                    <a:pt x="1395446" y="742757"/>
                    <a:pt x="1322950" y="685607"/>
                    <a:pt x="1196479" y="603057"/>
                  </a:cubicBezTo>
                  <a:cubicBezTo>
                    <a:pt x="1070008" y="520507"/>
                    <a:pt x="829766" y="345353"/>
                    <a:pt x="694829" y="269682"/>
                  </a:cubicBezTo>
                  <a:cubicBezTo>
                    <a:pt x="559892" y="194011"/>
                    <a:pt x="470462" y="172315"/>
                    <a:pt x="386854" y="149032"/>
                  </a:cubicBezTo>
                  <a:cubicBezTo>
                    <a:pt x="303246" y="125749"/>
                    <a:pt x="247154" y="126278"/>
                    <a:pt x="193179" y="129982"/>
                  </a:cubicBezTo>
                  <a:cubicBezTo>
                    <a:pt x="139204" y="133686"/>
                    <a:pt x="86287" y="164378"/>
                    <a:pt x="63004" y="171257"/>
                  </a:cubicBezTo>
                  <a:cubicBezTo>
                    <a:pt x="39721" y="178136"/>
                    <a:pt x="54537" y="138978"/>
                    <a:pt x="53479" y="171257"/>
                  </a:cubicBezTo>
                  <a:cubicBezTo>
                    <a:pt x="52421" y="203536"/>
                    <a:pt x="63004" y="379749"/>
                    <a:pt x="56654" y="364932"/>
                  </a:cubicBezTo>
                  <a:cubicBezTo>
                    <a:pt x="50304" y="350115"/>
                    <a:pt x="-13725" y="110932"/>
                    <a:pt x="2679" y="5060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F62A64E6-AB8B-4D6F-7AF6-FD072485006B}"/>
                </a:ext>
              </a:extLst>
            </p:cNvPr>
            <p:cNvSpPr/>
            <p:nvPr/>
          </p:nvSpPr>
          <p:spPr>
            <a:xfrm>
              <a:off x="2942336" y="8856822"/>
              <a:ext cx="1416361" cy="970589"/>
            </a:xfrm>
            <a:custGeom>
              <a:avLst/>
              <a:gdLst>
                <a:gd name="connsiteX0" fmla="*/ 4064 w 1416361"/>
                <a:gd name="connsiteY0" fmla="*/ 7778 h 970589"/>
                <a:gd name="connsiteX1" fmla="*/ 150114 w 1416361"/>
                <a:gd name="connsiteY1" fmla="*/ 369728 h 970589"/>
                <a:gd name="connsiteX2" fmla="*/ 150114 w 1416361"/>
                <a:gd name="connsiteY2" fmla="*/ 357028 h 970589"/>
                <a:gd name="connsiteX3" fmla="*/ 251714 w 1416361"/>
                <a:gd name="connsiteY3" fmla="*/ 512603 h 970589"/>
                <a:gd name="connsiteX4" fmla="*/ 267589 w 1416361"/>
                <a:gd name="connsiteY4" fmla="*/ 471328 h 970589"/>
                <a:gd name="connsiteX5" fmla="*/ 664464 w 1416361"/>
                <a:gd name="connsiteY5" fmla="*/ 645953 h 970589"/>
                <a:gd name="connsiteX6" fmla="*/ 1013714 w 1416361"/>
                <a:gd name="connsiteY6" fmla="*/ 801528 h 970589"/>
                <a:gd name="connsiteX7" fmla="*/ 1397889 w 1416361"/>
                <a:gd name="connsiteY7" fmla="*/ 969803 h 970589"/>
                <a:gd name="connsiteX8" fmla="*/ 1340739 w 1416361"/>
                <a:gd name="connsiteY8" fmla="*/ 858678 h 970589"/>
                <a:gd name="connsiteX9" fmla="*/ 1210564 w 1416361"/>
                <a:gd name="connsiteY9" fmla="*/ 722153 h 970589"/>
                <a:gd name="connsiteX10" fmla="*/ 620014 w 1416361"/>
                <a:gd name="connsiteY10" fmla="*/ 230028 h 970589"/>
                <a:gd name="connsiteX11" fmla="*/ 518414 w 1416361"/>
                <a:gd name="connsiteY11" fmla="*/ 153828 h 970589"/>
                <a:gd name="connsiteX12" fmla="*/ 543814 w 1416361"/>
                <a:gd name="connsiteY12" fmla="*/ 176053 h 970589"/>
                <a:gd name="connsiteX13" fmla="*/ 486664 w 1416361"/>
                <a:gd name="connsiteY13" fmla="*/ 147478 h 970589"/>
                <a:gd name="connsiteX14" fmla="*/ 334264 w 1416361"/>
                <a:gd name="connsiteY14" fmla="*/ 122078 h 970589"/>
                <a:gd name="connsiteX15" fmla="*/ 4064 w 1416361"/>
                <a:gd name="connsiteY15" fmla="*/ 7778 h 97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6361" h="970589">
                  <a:moveTo>
                    <a:pt x="4064" y="7778"/>
                  </a:moveTo>
                  <a:cubicBezTo>
                    <a:pt x="-26628" y="49053"/>
                    <a:pt x="125772" y="311520"/>
                    <a:pt x="150114" y="369728"/>
                  </a:cubicBezTo>
                  <a:cubicBezTo>
                    <a:pt x="174456" y="427936"/>
                    <a:pt x="133181" y="333216"/>
                    <a:pt x="150114" y="357028"/>
                  </a:cubicBezTo>
                  <a:cubicBezTo>
                    <a:pt x="167047" y="380841"/>
                    <a:pt x="232135" y="493553"/>
                    <a:pt x="251714" y="512603"/>
                  </a:cubicBezTo>
                  <a:cubicBezTo>
                    <a:pt x="271293" y="531653"/>
                    <a:pt x="198798" y="449103"/>
                    <a:pt x="267589" y="471328"/>
                  </a:cubicBezTo>
                  <a:cubicBezTo>
                    <a:pt x="336380" y="493553"/>
                    <a:pt x="664464" y="645953"/>
                    <a:pt x="664464" y="645953"/>
                  </a:cubicBezTo>
                  <a:lnTo>
                    <a:pt x="1013714" y="801528"/>
                  </a:lnTo>
                  <a:cubicBezTo>
                    <a:pt x="1135951" y="855503"/>
                    <a:pt x="1343385" y="960278"/>
                    <a:pt x="1397889" y="969803"/>
                  </a:cubicBezTo>
                  <a:cubicBezTo>
                    <a:pt x="1452393" y="979328"/>
                    <a:pt x="1371960" y="899953"/>
                    <a:pt x="1340739" y="858678"/>
                  </a:cubicBezTo>
                  <a:cubicBezTo>
                    <a:pt x="1309518" y="817403"/>
                    <a:pt x="1330685" y="826928"/>
                    <a:pt x="1210564" y="722153"/>
                  </a:cubicBezTo>
                  <a:cubicBezTo>
                    <a:pt x="1090443" y="617378"/>
                    <a:pt x="735372" y="324749"/>
                    <a:pt x="620014" y="230028"/>
                  </a:cubicBezTo>
                  <a:cubicBezTo>
                    <a:pt x="504656" y="135307"/>
                    <a:pt x="531114" y="162824"/>
                    <a:pt x="518414" y="153828"/>
                  </a:cubicBezTo>
                  <a:cubicBezTo>
                    <a:pt x="505714" y="144832"/>
                    <a:pt x="549105" y="177111"/>
                    <a:pt x="543814" y="176053"/>
                  </a:cubicBezTo>
                  <a:cubicBezTo>
                    <a:pt x="538523" y="174995"/>
                    <a:pt x="521589" y="156474"/>
                    <a:pt x="486664" y="147478"/>
                  </a:cubicBezTo>
                  <a:cubicBezTo>
                    <a:pt x="451739" y="138482"/>
                    <a:pt x="415226" y="142186"/>
                    <a:pt x="334264" y="122078"/>
                  </a:cubicBezTo>
                  <a:cubicBezTo>
                    <a:pt x="253302" y="101970"/>
                    <a:pt x="34756" y="-33497"/>
                    <a:pt x="4064" y="7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E54BE794-A656-F6BB-E1E4-ACCCA449E09C}"/>
                </a:ext>
              </a:extLst>
            </p:cNvPr>
            <p:cNvSpPr/>
            <p:nvPr/>
          </p:nvSpPr>
          <p:spPr>
            <a:xfrm>
              <a:off x="2752632" y="8359607"/>
              <a:ext cx="608613" cy="168443"/>
            </a:xfrm>
            <a:custGeom>
              <a:avLst/>
              <a:gdLst>
                <a:gd name="connsiteX0" fmla="*/ 93 w 608613"/>
                <a:gd name="connsiteY0" fmla="*/ 168 h 168443"/>
                <a:gd name="connsiteX1" fmla="*/ 365218 w 608613"/>
                <a:gd name="connsiteY1" fmla="*/ 143043 h 168443"/>
                <a:gd name="connsiteX2" fmla="*/ 339818 w 608613"/>
                <a:gd name="connsiteY2" fmla="*/ 133518 h 168443"/>
                <a:gd name="connsiteX3" fmla="*/ 603343 w 608613"/>
                <a:gd name="connsiteY3" fmla="*/ 168443 h 168443"/>
                <a:gd name="connsiteX4" fmla="*/ 504918 w 608613"/>
                <a:gd name="connsiteY4" fmla="*/ 133518 h 168443"/>
                <a:gd name="connsiteX5" fmla="*/ 371568 w 608613"/>
                <a:gd name="connsiteY5" fmla="*/ 60493 h 168443"/>
                <a:gd name="connsiteX6" fmla="*/ 447768 w 608613"/>
                <a:gd name="connsiteY6" fmla="*/ 136693 h 168443"/>
                <a:gd name="connsiteX7" fmla="*/ 330293 w 608613"/>
                <a:gd name="connsiteY7" fmla="*/ 114468 h 168443"/>
                <a:gd name="connsiteX8" fmla="*/ 93 w 608613"/>
                <a:gd name="connsiteY8" fmla="*/ 168 h 16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613" h="168443">
                  <a:moveTo>
                    <a:pt x="93" y="168"/>
                  </a:moveTo>
                  <a:cubicBezTo>
                    <a:pt x="5914" y="4930"/>
                    <a:pt x="308597" y="120818"/>
                    <a:pt x="365218" y="143043"/>
                  </a:cubicBezTo>
                  <a:cubicBezTo>
                    <a:pt x="421839" y="165268"/>
                    <a:pt x="300130" y="129285"/>
                    <a:pt x="339818" y="133518"/>
                  </a:cubicBezTo>
                  <a:cubicBezTo>
                    <a:pt x="379506" y="137751"/>
                    <a:pt x="575826" y="168443"/>
                    <a:pt x="603343" y="168443"/>
                  </a:cubicBezTo>
                  <a:cubicBezTo>
                    <a:pt x="630860" y="168443"/>
                    <a:pt x="543547" y="151510"/>
                    <a:pt x="504918" y="133518"/>
                  </a:cubicBezTo>
                  <a:cubicBezTo>
                    <a:pt x="466289" y="115526"/>
                    <a:pt x="381093" y="59964"/>
                    <a:pt x="371568" y="60493"/>
                  </a:cubicBezTo>
                  <a:cubicBezTo>
                    <a:pt x="362043" y="61022"/>
                    <a:pt x="454647" y="127697"/>
                    <a:pt x="447768" y="136693"/>
                  </a:cubicBezTo>
                  <a:cubicBezTo>
                    <a:pt x="440889" y="145689"/>
                    <a:pt x="399614" y="136164"/>
                    <a:pt x="330293" y="114468"/>
                  </a:cubicBezTo>
                  <a:cubicBezTo>
                    <a:pt x="260972" y="92772"/>
                    <a:pt x="-5728" y="-4594"/>
                    <a:pt x="93" y="1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1E196CC2-4E30-46D5-FDB8-096FBED22CA4}"/>
                </a:ext>
              </a:extLst>
            </p:cNvPr>
            <p:cNvSpPr/>
            <p:nvPr/>
          </p:nvSpPr>
          <p:spPr>
            <a:xfrm>
              <a:off x="2336100" y="7873919"/>
              <a:ext cx="199025" cy="44635"/>
            </a:xfrm>
            <a:custGeom>
              <a:avLst/>
              <a:gdLst>
                <a:gd name="connsiteX0" fmla="*/ 700 w 199025"/>
                <a:gd name="connsiteY0" fmla="*/ 41356 h 44635"/>
                <a:gd name="connsiteX1" fmla="*/ 115000 w 199025"/>
                <a:gd name="connsiteY1" fmla="*/ 28656 h 44635"/>
                <a:gd name="connsiteX2" fmla="*/ 197550 w 199025"/>
                <a:gd name="connsiteY2" fmla="*/ 44531 h 44635"/>
                <a:gd name="connsiteX3" fmla="*/ 159450 w 199025"/>
                <a:gd name="connsiteY3" fmla="*/ 19131 h 44635"/>
                <a:gd name="connsiteX4" fmla="*/ 54675 w 199025"/>
                <a:gd name="connsiteY4" fmla="*/ 81 h 44635"/>
                <a:gd name="connsiteX5" fmla="*/ 67375 w 199025"/>
                <a:gd name="connsiteY5" fmla="*/ 12781 h 44635"/>
                <a:gd name="connsiteX6" fmla="*/ 700 w 199025"/>
                <a:gd name="connsiteY6" fmla="*/ 41356 h 4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5" h="44635">
                  <a:moveTo>
                    <a:pt x="700" y="41356"/>
                  </a:moveTo>
                  <a:cubicBezTo>
                    <a:pt x="8637" y="44002"/>
                    <a:pt x="82192" y="28127"/>
                    <a:pt x="115000" y="28656"/>
                  </a:cubicBezTo>
                  <a:cubicBezTo>
                    <a:pt x="147808" y="29185"/>
                    <a:pt x="190142" y="46118"/>
                    <a:pt x="197550" y="44531"/>
                  </a:cubicBezTo>
                  <a:cubicBezTo>
                    <a:pt x="204958" y="42944"/>
                    <a:pt x="183263" y="26539"/>
                    <a:pt x="159450" y="19131"/>
                  </a:cubicBezTo>
                  <a:cubicBezTo>
                    <a:pt x="135638" y="11723"/>
                    <a:pt x="54675" y="81"/>
                    <a:pt x="54675" y="81"/>
                  </a:cubicBezTo>
                  <a:cubicBezTo>
                    <a:pt x="39329" y="-977"/>
                    <a:pt x="80075" y="8548"/>
                    <a:pt x="67375" y="12781"/>
                  </a:cubicBezTo>
                  <a:cubicBezTo>
                    <a:pt x="54675" y="17014"/>
                    <a:pt x="-7237" y="38710"/>
                    <a:pt x="700" y="4135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D20E53C7-7009-0628-6FA9-64B970E2B2BB}"/>
                </a:ext>
              </a:extLst>
            </p:cNvPr>
            <p:cNvSpPr/>
            <p:nvPr/>
          </p:nvSpPr>
          <p:spPr>
            <a:xfrm>
              <a:off x="2416749" y="8231807"/>
              <a:ext cx="349622" cy="166373"/>
            </a:xfrm>
            <a:custGeom>
              <a:avLst/>
              <a:gdLst>
                <a:gd name="connsiteX0" fmla="*/ 2601 w 349622"/>
                <a:gd name="connsiteY0" fmla="*/ 968 h 166373"/>
                <a:gd name="connsiteX1" fmla="*/ 129601 w 349622"/>
                <a:gd name="connsiteY1" fmla="*/ 48593 h 166373"/>
                <a:gd name="connsiteX2" fmla="*/ 161351 w 349622"/>
                <a:gd name="connsiteY2" fmla="*/ 86693 h 166373"/>
                <a:gd name="connsiteX3" fmla="*/ 247076 w 349622"/>
                <a:gd name="connsiteY3" fmla="*/ 166068 h 166373"/>
                <a:gd name="connsiteX4" fmla="*/ 348676 w 349622"/>
                <a:gd name="connsiteY4" fmla="*/ 115268 h 166373"/>
                <a:gd name="connsiteX5" fmla="*/ 183576 w 349622"/>
                <a:gd name="connsiteY5" fmla="*/ 147018 h 166373"/>
                <a:gd name="connsiteX6" fmla="*/ 189926 w 349622"/>
                <a:gd name="connsiteY6" fmla="*/ 99393 h 166373"/>
                <a:gd name="connsiteX7" fmla="*/ 53401 w 349622"/>
                <a:gd name="connsiteY7" fmla="*/ 23193 h 166373"/>
                <a:gd name="connsiteX8" fmla="*/ 2601 w 349622"/>
                <a:gd name="connsiteY8" fmla="*/ 968 h 16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22" h="166373">
                  <a:moveTo>
                    <a:pt x="2601" y="968"/>
                  </a:moveTo>
                  <a:cubicBezTo>
                    <a:pt x="15301" y="5201"/>
                    <a:pt x="103143" y="34306"/>
                    <a:pt x="129601" y="48593"/>
                  </a:cubicBezTo>
                  <a:cubicBezTo>
                    <a:pt x="156059" y="62880"/>
                    <a:pt x="141772" y="67114"/>
                    <a:pt x="161351" y="86693"/>
                  </a:cubicBezTo>
                  <a:cubicBezTo>
                    <a:pt x="180930" y="106272"/>
                    <a:pt x="215855" y="161306"/>
                    <a:pt x="247076" y="166068"/>
                  </a:cubicBezTo>
                  <a:cubicBezTo>
                    <a:pt x="278297" y="170830"/>
                    <a:pt x="359259" y="118443"/>
                    <a:pt x="348676" y="115268"/>
                  </a:cubicBezTo>
                  <a:cubicBezTo>
                    <a:pt x="338093" y="112093"/>
                    <a:pt x="210034" y="149664"/>
                    <a:pt x="183576" y="147018"/>
                  </a:cubicBezTo>
                  <a:cubicBezTo>
                    <a:pt x="157118" y="144372"/>
                    <a:pt x="211622" y="120031"/>
                    <a:pt x="189926" y="99393"/>
                  </a:cubicBezTo>
                  <a:cubicBezTo>
                    <a:pt x="168230" y="78756"/>
                    <a:pt x="80388" y="39597"/>
                    <a:pt x="53401" y="23193"/>
                  </a:cubicBezTo>
                  <a:cubicBezTo>
                    <a:pt x="26414" y="6789"/>
                    <a:pt x="-10099" y="-3265"/>
                    <a:pt x="2601" y="9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56C94C95-049F-4650-E9D0-7E5B65BD56D2}"/>
                </a:ext>
              </a:extLst>
            </p:cNvPr>
            <p:cNvSpPr/>
            <p:nvPr/>
          </p:nvSpPr>
          <p:spPr>
            <a:xfrm>
              <a:off x="2863835" y="6988175"/>
              <a:ext cx="101665" cy="38100"/>
            </a:xfrm>
            <a:custGeom>
              <a:avLst/>
              <a:gdLst>
                <a:gd name="connsiteX0" fmla="*/ 15 w 101665"/>
                <a:gd name="connsiteY0" fmla="*/ 38100 h 38100"/>
                <a:gd name="connsiteX1" fmla="*/ 69865 w 101665"/>
                <a:gd name="connsiteY1" fmla="*/ 28575 h 38100"/>
                <a:gd name="connsiteX2" fmla="*/ 101615 w 101665"/>
                <a:gd name="connsiteY2" fmla="*/ 0 h 38100"/>
                <a:gd name="connsiteX3" fmla="*/ 63515 w 101665"/>
                <a:gd name="connsiteY3" fmla="*/ 28575 h 38100"/>
                <a:gd name="connsiteX4" fmla="*/ 15 w 101665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65" h="38100">
                  <a:moveTo>
                    <a:pt x="15" y="38100"/>
                  </a:moveTo>
                  <a:cubicBezTo>
                    <a:pt x="1073" y="38100"/>
                    <a:pt x="52932" y="34925"/>
                    <a:pt x="69865" y="28575"/>
                  </a:cubicBezTo>
                  <a:cubicBezTo>
                    <a:pt x="86798" y="22225"/>
                    <a:pt x="102673" y="0"/>
                    <a:pt x="101615" y="0"/>
                  </a:cubicBezTo>
                  <a:cubicBezTo>
                    <a:pt x="100557" y="0"/>
                    <a:pt x="75686" y="20638"/>
                    <a:pt x="63515" y="28575"/>
                  </a:cubicBezTo>
                  <a:cubicBezTo>
                    <a:pt x="51344" y="36512"/>
                    <a:pt x="-1043" y="38100"/>
                    <a:pt x="15" y="3810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D53E81A7-0927-46E4-8543-2F66BDDC0A15}"/>
                </a:ext>
              </a:extLst>
            </p:cNvPr>
            <p:cNvSpPr/>
            <p:nvPr/>
          </p:nvSpPr>
          <p:spPr>
            <a:xfrm>
              <a:off x="2940046" y="6857879"/>
              <a:ext cx="94798" cy="180993"/>
            </a:xfrm>
            <a:custGeom>
              <a:avLst/>
              <a:gdLst>
                <a:gd name="connsiteX0" fmla="*/ 4 w 94798"/>
                <a:gd name="connsiteY0" fmla="*/ 121 h 180993"/>
                <a:gd name="connsiteX1" fmla="*/ 57154 w 94798"/>
                <a:gd name="connsiteY1" fmla="*/ 76321 h 180993"/>
                <a:gd name="connsiteX2" fmla="*/ 92079 w 94798"/>
                <a:gd name="connsiteY2" fmla="*/ 177921 h 180993"/>
                <a:gd name="connsiteX3" fmla="*/ 88904 w 94798"/>
                <a:gd name="connsiteY3" fmla="*/ 146171 h 180993"/>
                <a:gd name="connsiteX4" fmla="*/ 60329 w 94798"/>
                <a:gd name="connsiteY4" fmla="*/ 60446 h 180993"/>
                <a:gd name="connsiteX5" fmla="*/ 4 w 94798"/>
                <a:gd name="connsiteY5" fmla="*/ 121 h 18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98" h="180993">
                  <a:moveTo>
                    <a:pt x="4" y="121"/>
                  </a:moveTo>
                  <a:cubicBezTo>
                    <a:pt x="-525" y="2767"/>
                    <a:pt x="41808" y="46688"/>
                    <a:pt x="57154" y="76321"/>
                  </a:cubicBezTo>
                  <a:cubicBezTo>
                    <a:pt x="72500" y="105954"/>
                    <a:pt x="86787" y="166279"/>
                    <a:pt x="92079" y="177921"/>
                  </a:cubicBezTo>
                  <a:cubicBezTo>
                    <a:pt x="97371" y="189563"/>
                    <a:pt x="94196" y="165750"/>
                    <a:pt x="88904" y="146171"/>
                  </a:cubicBezTo>
                  <a:cubicBezTo>
                    <a:pt x="83612" y="126592"/>
                    <a:pt x="72500" y="82142"/>
                    <a:pt x="60329" y="60446"/>
                  </a:cubicBezTo>
                  <a:cubicBezTo>
                    <a:pt x="48158" y="38750"/>
                    <a:pt x="533" y="-2525"/>
                    <a:pt x="4" y="12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B99681F5-2A15-9F56-879C-AC1E551C9FAA}"/>
                </a:ext>
              </a:extLst>
            </p:cNvPr>
            <p:cNvSpPr/>
            <p:nvPr/>
          </p:nvSpPr>
          <p:spPr>
            <a:xfrm>
              <a:off x="2781247" y="6619875"/>
              <a:ext cx="19134" cy="258856"/>
            </a:xfrm>
            <a:custGeom>
              <a:avLst/>
              <a:gdLst>
                <a:gd name="connsiteX0" fmla="*/ 15928 w 19134"/>
                <a:gd name="connsiteY0" fmla="*/ 0 h 258856"/>
                <a:gd name="connsiteX1" fmla="*/ 12753 w 19134"/>
                <a:gd name="connsiteY1" fmla="*/ 127000 h 258856"/>
                <a:gd name="connsiteX2" fmla="*/ 19103 w 19134"/>
                <a:gd name="connsiteY2" fmla="*/ 257175 h 258856"/>
                <a:gd name="connsiteX3" fmla="*/ 9578 w 19134"/>
                <a:gd name="connsiteY3" fmla="*/ 193675 h 258856"/>
                <a:gd name="connsiteX4" fmla="*/ 12753 w 19134"/>
                <a:gd name="connsiteY4" fmla="*/ 88900 h 258856"/>
                <a:gd name="connsiteX5" fmla="*/ 53 w 19134"/>
                <a:gd name="connsiteY5" fmla="*/ 127000 h 258856"/>
                <a:gd name="connsiteX6" fmla="*/ 15928 w 19134"/>
                <a:gd name="connsiteY6" fmla="*/ 0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4" h="258856">
                  <a:moveTo>
                    <a:pt x="15928" y="0"/>
                  </a:moveTo>
                  <a:cubicBezTo>
                    <a:pt x="18045" y="0"/>
                    <a:pt x="12224" y="84138"/>
                    <a:pt x="12753" y="127000"/>
                  </a:cubicBezTo>
                  <a:cubicBezTo>
                    <a:pt x="13282" y="169862"/>
                    <a:pt x="19632" y="246063"/>
                    <a:pt x="19103" y="257175"/>
                  </a:cubicBezTo>
                  <a:cubicBezTo>
                    <a:pt x="18574" y="268287"/>
                    <a:pt x="10636" y="221721"/>
                    <a:pt x="9578" y="193675"/>
                  </a:cubicBezTo>
                  <a:cubicBezTo>
                    <a:pt x="8520" y="165629"/>
                    <a:pt x="14340" y="100012"/>
                    <a:pt x="12753" y="88900"/>
                  </a:cubicBezTo>
                  <a:cubicBezTo>
                    <a:pt x="11166" y="77788"/>
                    <a:pt x="1111" y="140229"/>
                    <a:pt x="53" y="127000"/>
                  </a:cubicBezTo>
                  <a:cubicBezTo>
                    <a:pt x="-1005" y="113771"/>
                    <a:pt x="13811" y="0"/>
                    <a:pt x="1592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5F30CDA5-2694-D284-8960-B22E5E3C2097}"/>
                </a:ext>
              </a:extLst>
            </p:cNvPr>
            <p:cNvSpPr/>
            <p:nvPr/>
          </p:nvSpPr>
          <p:spPr>
            <a:xfrm>
              <a:off x="2857500" y="7013256"/>
              <a:ext cx="117674" cy="70169"/>
            </a:xfrm>
            <a:custGeom>
              <a:avLst/>
              <a:gdLst>
                <a:gd name="connsiteX0" fmla="*/ 0 w 117674"/>
                <a:gd name="connsiteY0" fmla="*/ 70169 h 70169"/>
                <a:gd name="connsiteX1" fmla="*/ 117475 w 117674"/>
                <a:gd name="connsiteY1" fmla="*/ 319 h 70169"/>
                <a:gd name="connsiteX2" fmla="*/ 0 w 117674"/>
                <a:gd name="connsiteY2" fmla="*/ 70169 h 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74" h="70169">
                  <a:moveTo>
                    <a:pt x="0" y="70169"/>
                  </a:moveTo>
                  <a:cubicBezTo>
                    <a:pt x="0" y="70169"/>
                    <a:pt x="111654" y="6140"/>
                    <a:pt x="117475" y="319"/>
                  </a:cubicBezTo>
                  <a:cubicBezTo>
                    <a:pt x="123296" y="-5502"/>
                    <a:pt x="0" y="70169"/>
                    <a:pt x="0" y="701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3AE88468-ACD5-BFB5-0A91-19ED56744B2C}"/>
                </a:ext>
              </a:extLst>
            </p:cNvPr>
            <p:cNvSpPr/>
            <p:nvPr/>
          </p:nvSpPr>
          <p:spPr>
            <a:xfrm>
              <a:off x="2875936" y="7092318"/>
              <a:ext cx="172166" cy="115872"/>
            </a:xfrm>
            <a:custGeom>
              <a:avLst/>
              <a:gdLst>
                <a:gd name="connsiteX0" fmla="*/ 614 w 172166"/>
                <a:gd name="connsiteY0" fmla="*/ 632 h 115872"/>
                <a:gd name="connsiteX1" fmla="*/ 162539 w 172166"/>
                <a:gd name="connsiteY1" fmla="*/ 111757 h 115872"/>
                <a:gd name="connsiteX2" fmla="*/ 146664 w 172166"/>
                <a:gd name="connsiteY2" fmla="*/ 86357 h 115872"/>
                <a:gd name="connsiteX3" fmla="*/ 89514 w 172166"/>
                <a:gd name="connsiteY3" fmla="*/ 32382 h 115872"/>
                <a:gd name="connsiteX4" fmla="*/ 105389 w 172166"/>
                <a:gd name="connsiteY4" fmla="*/ 64132 h 115872"/>
                <a:gd name="connsiteX5" fmla="*/ 614 w 172166"/>
                <a:gd name="connsiteY5" fmla="*/ 632 h 11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66" h="115872">
                  <a:moveTo>
                    <a:pt x="614" y="632"/>
                  </a:moveTo>
                  <a:cubicBezTo>
                    <a:pt x="10139" y="8569"/>
                    <a:pt x="138197" y="97470"/>
                    <a:pt x="162539" y="111757"/>
                  </a:cubicBezTo>
                  <a:cubicBezTo>
                    <a:pt x="186881" y="126044"/>
                    <a:pt x="158835" y="99586"/>
                    <a:pt x="146664" y="86357"/>
                  </a:cubicBezTo>
                  <a:cubicBezTo>
                    <a:pt x="134493" y="73128"/>
                    <a:pt x="96393" y="36086"/>
                    <a:pt x="89514" y="32382"/>
                  </a:cubicBezTo>
                  <a:cubicBezTo>
                    <a:pt x="82635" y="28678"/>
                    <a:pt x="115443" y="66249"/>
                    <a:pt x="105389" y="64132"/>
                  </a:cubicBezTo>
                  <a:cubicBezTo>
                    <a:pt x="95335" y="62015"/>
                    <a:pt x="-8911" y="-7305"/>
                    <a:pt x="614" y="63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C14A2BA4-6AD9-7145-B7D2-730D2FDADF2C}"/>
                </a:ext>
              </a:extLst>
            </p:cNvPr>
            <p:cNvSpPr/>
            <p:nvPr/>
          </p:nvSpPr>
          <p:spPr>
            <a:xfrm>
              <a:off x="3206565" y="7402766"/>
              <a:ext cx="149791" cy="131996"/>
            </a:xfrm>
            <a:custGeom>
              <a:avLst/>
              <a:gdLst>
                <a:gd name="connsiteX0" fmla="*/ 185 w 149791"/>
                <a:gd name="connsiteY0" fmla="*/ 1334 h 131996"/>
                <a:gd name="connsiteX1" fmla="*/ 114485 w 149791"/>
                <a:gd name="connsiteY1" fmla="*/ 58484 h 131996"/>
                <a:gd name="connsiteX2" fmla="*/ 149410 w 149791"/>
                <a:gd name="connsiteY2" fmla="*/ 131509 h 131996"/>
                <a:gd name="connsiteX3" fmla="*/ 130360 w 149791"/>
                <a:gd name="connsiteY3" fmla="*/ 87059 h 131996"/>
                <a:gd name="connsiteX4" fmla="*/ 89085 w 149791"/>
                <a:gd name="connsiteY4" fmla="*/ 23559 h 131996"/>
                <a:gd name="connsiteX5" fmla="*/ 185 w 149791"/>
                <a:gd name="connsiteY5" fmla="*/ 1334 h 1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91" h="131996">
                  <a:moveTo>
                    <a:pt x="185" y="1334"/>
                  </a:moveTo>
                  <a:cubicBezTo>
                    <a:pt x="4418" y="7155"/>
                    <a:pt x="89614" y="36788"/>
                    <a:pt x="114485" y="58484"/>
                  </a:cubicBezTo>
                  <a:cubicBezTo>
                    <a:pt x="139356" y="80180"/>
                    <a:pt x="146764" y="126747"/>
                    <a:pt x="149410" y="131509"/>
                  </a:cubicBezTo>
                  <a:cubicBezTo>
                    <a:pt x="152056" y="136271"/>
                    <a:pt x="140414" y="105051"/>
                    <a:pt x="130360" y="87059"/>
                  </a:cubicBezTo>
                  <a:cubicBezTo>
                    <a:pt x="120306" y="69067"/>
                    <a:pt x="112897" y="37317"/>
                    <a:pt x="89085" y="23559"/>
                  </a:cubicBezTo>
                  <a:cubicBezTo>
                    <a:pt x="65273" y="9801"/>
                    <a:pt x="-4048" y="-4487"/>
                    <a:pt x="185" y="13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5A235BAF-B534-3565-0C37-A44073FACD6C}"/>
                </a:ext>
              </a:extLst>
            </p:cNvPr>
            <p:cNvSpPr/>
            <p:nvPr/>
          </p:nvSpPr>
          <p:spPr>
            <a:xfrm>
              <a:off x="2651125" y="7232632"/>
              <a:ext cx="47760" cy="121731"/>
            </a:xfrm>
            <a:custGeom>
              <a:avLst/>
              <a:gdLst>
                <a:gd name="connsiteX0" fmla="*/ 41275 w 47760"/>
                <a:gd name="connsiteY0" fmla="*/ 18 h 121731"/>
                <a:gd name="connsiteX1" fmla="*/ 19050 w 47760"/>
                <a:gd name="connsiteY1" fmla="*/ 63518 h 121731"/>
                <a:gd name="connsiteX2" fmla="*/ 47625 w 47760"/>
                <a:gd name="connsiteY2" fmla="*/ 120668 h 121731"/>
                <a:gd name="connsiteX3" fmla="*/ 28575 w 47760"/>
                <a:gd name="connsiteY3" fmla="*/ 98443 h 121731"/>
                <a:gd name="connsiteX4" fmla="*/ 0 w 47760"/>
                <a:gd name="connsiteY4" fmla="*/ 69868 h 121731"/>
                <a:gd name="connsiteX5" fmla="*/ 41275 w 47760"/>
                <a:gd name="connsiteY5" fmla="*/ 18 h 1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60" h="121731">
                  <a:moveTo>
                    <a:pt x="41275" y="18"/>
                  </a:moveTo>
                  <a:cubicBezTo>
                    <a:pt x="44450" y="-1040"/>
                    <a:pt x="17992" y="43410"/>
                    <a:pt x="19050" y="63518"/>
                  </a:cubicBezTo>
                  <a:cubicBezTo>
                    <a:pt x="20108" y="83626"/>
                    <a:pt x="46038" y="114847"/>
                    <a:pt x="47625" y="120668"/>
                  </a:cubicBezTo>
                  <a:cubicBezTo>
                    <a:pt x="49213" y="126489"/>
                    <a:pt x="36512" y="106910"/>
                    <a:pt x="28575" y="98443"/>
                  </a:cubicBezTo>
                  <a:cubicBezTo>
                    <a:pt x="20637" y="89976"/>
                    <a:pt x="0" y="80451"/>
                    <a:pt x="0" y="69868"/>
                  </a:cubicBezTo>
                  <a:cubicBezTo>
                    <a:pt x="0" y="59285"/>
                    <a:pt x="38100" y="1076"/>
                    <a:pt x="41275" y="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EB647CB0-8F15-5B7E-41CA-087E5099351E}"/>
                </a:ext>
              </a:extLst>
            </p:cNvPr>
            <p:cNvSpPr/>
            <p:nvPr/>
          </p:nvSpPr>
          <p:spPr>
            <a:xfrm>
              <a:off x="1770368" y="7651451"/>
              <a:ext cx="450555" cy="88791"/>
            </a:xfrm>
            <a:custGeom>
              <a:avLst/>
              <a:gdLst>
                <a:gd name="connsiteX0" fmla="*/ 1282 w 450555"/>
                <a:gd name="connsiteY0" fmla="*/ 299 h 88791"/>
                <a:gd name="connsiteX1" fmla="*/ 185432 w 450555"/>
                <a:gd name="connsiteY1" fmla="*/ 51099 h 88791"/>
                <a:gd name="connsiteX2" fmla="*/ 274332 w 450555"/>
                <a:gd name="connsiteY2" fmla="*/ 79674 h 88791"/>
                <a:gd name="connsiteX3" fmla="*/ 274332 w 450555"/>
                <a:gd name="connsiteY3" fmla="*/ 86024 h 88791"/>
                <a:gd name="connsiteX4" fmla="*/ 448957 w 450555"/>
                <a:gd name="connsiteY4" fmla="*/ 38399 h 88791"/>
                <a:gd name="connsiteX5" fmla="*/ 356882 w 450555"/>
                <a:gd name="connsiteY5" fmla="*/ 70149 h 88791"/>
                <a:gd name="connsiteX6" fmla="*/ 287032 w 450555"/>
                <a:gd name="connsiteY6" fmla="*/ 76499 h 88791"/>
                <a:gd name="connsiteX7" fmla="*/ 1282 w 450555"/>
                <a:gd name="connsiteY7" fmla="*/ 299 h 8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55" h="88791">
                  <a:moveTo>
                    <a:pt x="1282" y="299"/>
                  </a:moveTo>
                  <a:cubicBezTo>
                    <a:pt x="-15651" y="-3934"/>
                    <a:pt x="139924" y="37870"/>
                    <a:pt x="185432" y="51099"/>
                  </a:cubicBezTo>
                  <a:cubicBezTo>
                    <a:pt x="230940" y="64328"/>
                    <a:pt x="274332" y="79674"/>
                    <a:pt x="274332" y="79674"/>
                  </a:cubicBezTo>
                  <a:cubicBezTo>
                    <a:pt x="289149" y="85495"/>
                    <a:pt x="245228" y="92903"/>
                    <a:pt x="274332" y="86024"/>
                  </a:cubicBezTo>
                  <a:cubicBezTo>
                    <a:pt x="303436" y="79145"/>
                    <a:pt x="435199" y="41045"/>
                    <a:pt x="448957" y="38399"/>
                  </a:cubicBezTo>
                  <a:cubicBezTo>
                    <a:pt x="462715" y="35753"/>
                    <a:pt x="383869" y="63799"/>
                    <a:pt x="356882" y="70149"/>
                  </a:cubicBezTo>
                  <a:cubicBezTo>
                    <a:pt x="329895" y="76499"/>
                    <a:pt x="341007" y="88670"/>
                    <a:pt x="287032" y="76499"/>
                  </a:cubicBezTo>
                  <a:cubicBezTo>
                    <a:pt x="233057" y="64328"/>
                    <a:pt x="18215" y="4532"/>
                    <a:pt x="1282" y="29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129F37C2-E650-1846-E36F-466E26DE8B89}"/>
                </a:ext>
              </a:extLst>
            </p:cNvPr>
            <p:cNvSpPr/>
            <p:nvPr/>
          </p:nvSpPr>
          <p:spPr>
            <a:xfrm>
              <a:off x="2634919" y="7646996"/>
              <a:ext cx="282906" cy="115940"/>
            </a:xfrm>
            <a:custGeom>
              <a:avLst/>
              <a:gdLst>
                <a:gd name="connsiteX0" fmla="*/ 331 w 282906"/>
                <a:gd name="connsiteY0" fmla="*/ 36504 h 115940"/>
                <a:gd name="connsiteX1" fmla="*/ 98756 w 282906"/>
                <a:gd name="connsiteY1" fmla="*/ 26979 h 115940"/>
                <a:gd name="connsiteX2" fmla="*/ 108281 w 282906"/>
                <a:gd name="connsiteY2" fmla="*/ 1579 h 115940"/>
                <a:gd name="connsiteX3" fmla="*/ 206706 w 282906"/>
                <a:gd name="connsiteY3" fmla="*/ 77779 h 115940"/>
                <a:gd name="connsiteX4" fmla="*/ 200356 w 282906"/>
                <a:gd name="connsiteY4" fmla="*/ 58729 h 115940"/>
                <a:gd name="connsiteX5" fmla="*/ 282906 w 282906"/>
                <a:gd name="connsiteY5" fmla="*/ 115879 h 115940"/>
                <a:gd name="connsiteX6" fmla="*/ 200356 w 282906"/>
                <a:gd name="connsiteY6" fmla="*/ 46029 h 115940"/>
                <a:gd name="connsiteX7" fmla="*/ 136856 w 282906"/>
                <a:gd name="connsiteY7" fmla="*/ 11104 h 115940"/>
                <a:gd name="connsiteX8" fmla="*/ 331 w 282906"/>
                <a:gd name="connsiteY8" fmla="*/ 36504 h 1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906" h="115940">
                  <a:moveTo>
                    <a:pt x="331" y="36504"/>
                  </a:moveTo>
                  <a:cubicBezTo>
                    <a:pt x="-6019" y="39150"/>
                    <a:pt x="80764" y="32800"/>
                    <a:pt x="98756" y="26979"/>
                  </a:cubicBezTo>
                  <a:cubicBezTo>
                    <a:pt x="116748" y="21158"/>
                    <a:pt x="90289" y="-6888"/>
                    <a:pt x="108281" y="1579"/>
                  </a:cubicBezTo>
                  <a:cubicBezTo>
                    <a:pt x="126273" y="10046"/>
                    <a:pt x="191360" y="68254"/>
                    <a:pt x="206706" y="77779"/>
                  </a:cubicBezTo>
                  <a:cubicBezTo>
                    <a:pt x="222052" y="87304"/>
                    <a:pt x="187656" y="52379"/>
                    <a:pt x="200356" y="58729"/>
                  </a:cubicBezTo>
                  <a:cubicBezTo>
                    <a:pt x="213056" y="65079"/>
                    <a:pt x="282906" y="117996"/>
                    <a:pt x="282906" y="115879"/>
                  </a:cubicBezTo>
                  <a:cubicBezTo>
                    <a:pt x="282906" y="113762"/>
                    <a:pt x="224698" y="63492"/>
                    <a:pt x="200356" y="46029"/>
                  </a:cubicBezTo>
                  <a:cubicBezTo>
                    <a:pt x="176014" y="28566"/>
                    <a:pt x="167019" y="14808"/>
                    <a:pt x="136856" y="11104"/>
                  </a:cubicBezTo>
                  <a:cubicBezTo>
                    <a:pt x="106694" y="7400"/>
                    <a:pt x="6681" y="33858"/>
                    <a:pt x="331" y="3650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5EF29392-D1DF-0A32-9593-AD48E1FD40C3}"/>
                </a:ext>
              </a:extLst>
            </p:cNvPr>
            <p:cNvSpPr/>
            <p:nvPr/>
          </p:nvSpPr>
          <p:spPr>
            <a:xfrm>
              <a:off x="2415873" y="7721567"/>
              <a:ext cx="93605" cy="54013"/>
            </a:xfrm>
            <a:custGeom>
              <a:avLst/>
              <a:gdLst>
                <a:gd name="connsiteX0" fmla="*/ 302 w 93605"/>
                <a:gd name="connsiteY0" fmla="*/ 54008 h 54013"/>
                <a:gd name="connsiteX1" fmla="*/ 63802 w 93605"/>
                <a:gd name="connsiteY1" fmla="*/ 6383 h 54013"/>
                <a:gd name="connsiteX2" fmla="*/ 92377 w 93605"/>
                <a:gd name="connsiteY2" fmla="*/ 3208 h 54013"/>
                <a:gd name="connsiteX3" fmla="*/ 302 w 93605"/>
                <a:gd name="connsiteY3" fmla="*/ 54008 h 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05" h="54013">
                  <a:moveTo>
                    <a:pt x="302" y="54008"/>
                  </a:moveTo>
                  <a:cubicBezTo>
                    <a:pt x="-4461" y="54537"/>
                    <a:pt x="48456" y="14850"/>
                    <a:pt x="63802" y="6383"/>
                  </a:cubicBezTo>
                  <a:cubicBezTo>
                    <a:pt x="79148" y="-2084"/>
                    <a:pt x="98727" y="-1025"/>
                    <a:pt x="92377" y="3208"/>
                  </a:cubicBezTo>
                  <a:cubicBezTo>
                    <a:pt x="86027" y="7441"/>
                    <a:pt x="5065" y="53479"/>
                    <a:pt x="302" y="5400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D04605EA-C16B-5B13-1431-C1A7E6049EA6}"/>
                </a:ext>
              </a:extLst>
            </p:cNvPr>
            <p:cNvSpPr/>
            <p:nvPr/>
          </p:nvSpPr>
          <p:spPr>
            <a:xfrm>
              <a:off x="2226969" y="7988300"/>
              <a:ext cx="62242" cy="117773"/>
            </a:xfrm>
            <a:custGeom>
              <a:avLst/>
              <a:gdLst>
                <a:gd name="connsiteX0" fmla="*/ 62206 w 62242"/>
                <a:gd name="connsiteY0" fmla="*/ 0 h 117773"/>
                <a:gd name="connsiteX1" fmla="*/ 11406 w 62242"/>
                <a:gd name="connsiteY1" fmla="*/ 57150 h 117773"/>
                <a:gd name="connsiteX2" fmla="*/ 49506 w 62242"/>
                <a:gd name="connsiteY2" fmla="*/ 117475 h 117773"/>
                <a:gd name="connsiteX3" fmla="*/ 14581 w 62242"/>
                <a:gd name="connsiteY3" fmla="*/ 79375 h 117773"/>
                <a:gd name="connsiteX4" fmla="*/ 1881 w 62242"/>
                <a:gd name="connsiteY4" fmla="*/ 57150 h 117773"/>
                <a:gd name="connsiteX5" fmla="*/ 62206 w 62242"/>
                <a:gd name="connsiteY5" fmla="*/ 0 h 11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42" h="117773">
                  <a:moveTo>
                    <a:pt x="62206" y="0"/>
                  </a:moveTo>
                  <a:cubicBezTo>
                    <a:pt x="63793" y="0"/>
                    <a:pt x="13523" y="37571"/>
                    <a:pt x="11406" y="57150"/>
                  </a:cubicBezTo>
                  <a:cubicBezTo>
                    <a:pt x="9289" y="76729"/>
                    <a:pt x="48977" y="113771"/>
                    <a:pt x="49506" y="117475"/>
                  </a:cubicBezTo>
                  <a:cubicBezTo>
                    <a:pt x="50035" y="121179"/>
                    <a:pt x="22518" y="89429"/>
                    <a:pt x="14581" y="79375"/>
                  </a:cubicBezTo>
                  <a:cubicBezTo>
                    <a:pt x="6644" y="69321"/>
                    <a:pt x="-4469" y="66675"/>
                    <a:pt x="1881" y="57150"/>
                  </a:cubicBezTo>
                  <a:cubicBezTo>
                    <a:pt x="8231" y="47625"/>
                    <a:pt x="60619" y="0"/>
                    <a:pt x="6220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916B4E5D-0AE5-C4F5-2869-B6848EE1A658}"/>
                </a:ext>
              </a:extLst>
            </p:cNvPr>
            <p:cNvSpPr/>
            <p:nvPr/>
          </p:nvSpPr>
          <p:spPr>
            <a:xfrm>
              <a:off x="1707186" y="7764226"/>
              <a:ext cx="449544" cy="202284"/>
            </a:xfrm>
            <a:custGeom>
              <a:avLst/>
              <a:gdLst>
                <a:gd name="connsiteX0" fmla="*/ 48589 w 449544"/>
                <a:gd name="connsiteY0" fmla="*/ 122474 h 202284"/>
                <a:gd name="connsiteX1" fmla="*/ 327989 w 449544"/>
                <a:gd name="connsiteY1" fmla="*/ 195499 h 202284"/>
                <a:gd name="connsiteX2" fmla="*/ 372439 w 449544"/>
                <a:gd name="connsiteY2" fmla="*/ 195499 h 202284"/>
                <a:gd name="connsiteX3" fmla="*/ 448639 w 449544"/>
                <a:gd name="connsiteY3" fmla="*/ 163749 h 202284"/>
                <a:gd name="connsiteX4" fmla="*/ 401014 w 449544"/>
                <a:gd name="connsiteY4" fmla="*/ 141524 h 202284"/>
                <a:gd name="connsiteX5" fmla="*/ 216864 w 449544"/>
                <a:gd name="connsiteY5" fmla="*/ 68499 h 202284"/>
                <a:gd name="connsiteX6" fmla="*/ 42239 w 449544"/>
                <a:gd name="connsiteY6" fmla="*/ 1824 h 202284"/>
                <a:gd name="connsiteX7" fmla="*/ 102564 w 449544"/>
                <a:gd name="connsiteY7" fmla="*/ 20874 h 202284"/>
                <a:gd name="connsiteX8" fmla="*/ 964 w 449544"/>
                <a:gd name="connsiteY8" fmla="*/ 43099 h 202284"/>
                <a:gd name="connsiteX9" fmla="*/ 175589 w 449544"/>
                <a:gd name="connsiteY9" fmla="*/ 93899 h 202284"/>
                <a:gd name="connsiteX10" fmla="*/ 277189 w 449544"/>
                <a:gd name="connsiteY10" fmla="*/ 122474 h 202284"/>
                <a:gd name="connsiteX11" fmla="*/ 48589 w 449544"/>
                <a:gd name="connsiteY11" fmla="*/ 122474 h 2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9544" h="202284">
                  <a:moveTo>
                    <a:pt x="48589" y="122474"/>
                  </a:moveTo>
                  <a:cubicBezTo>
                    <a:pt x="57056" y="134645"/>
                    <a:pt x="274014" y="183328"/>
                    <a:pt x="327989" y="195499"/>
                  </a:cubicBezTo>
                  <a:cubicBezTo>
                    <a:pt x="381964" y="207670"/>
                    <a:pt x="352331" y="200791"/>
                    <a:pt x="372439" y="195499"/>
                  </a:cubicBezTo>
                  <a:cubicBezTo>
                    <a:pt x="392547" y="190207"/>
                    <a:pt x="443877" y="172745"/>
                    <a:pt x="448639" y="163749"/>
                  </a:cubicBezTo>
                  <a:cubicBezTo>
                    <a:pt x="453401" y="154753"/>
                    <a:pt x="439643" y="157399"/>
                    <a:pt x="401014" y="141524"/>
                  </a:cubicBezTo>
                  <a:cubicBezTo>
                    <a:pt x="362385" y="125649"/>
                    <a:pt x="216864" y="68499"/>
                    <a:pt x="216864" y="68499"/>
                  </a:cubicBezTo>
                  <a:lnTo>
                    <a:pt x="42239" y="1824"/>
                  </a:lnTo>
                  <a:cubicBezTo>
                    <a:pt x="23189" y="-6113"/>
                    <a:pt x="109443" y="13995"/>
                    <a:pt x="102564" y="20874"/>
                  </a:cubicBezTo>
                  <a:cubicBezTo>
                    <a:pt x="95685" y="27753"/>
                    <a:pt x="-11207" y="30928"/>
                    <a:pt x="964" y="43099"/>
                  </a:cubicBezTo>
                  <a:cubicBezTo>
                    <a:pt x="13135" y="55270"/>
                    <a:pt x="175589" y="93899"/>
                    <a:pt x="175589" y="93899"/>
                  </a:cubicBezTo>
                  <a:cubicBezTo>
                    <a:pt x="221627" y="107128"/>
                    <a:pt x="298885" y="118241"/>
                    <a:pt x="277189" y="122474"/>
                  </a:cubicBezTo>
                  <a:cubicBezTo>
                    <a:pt x="255493" y="126707"/>
                    <a:pt x="40122" y="110303"/>
                    <a:pt x="48589" y="12247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6ED565A0-DAA2-BBDD-FD5A-C83E165BF6A2}"/>
                </a:ext>
              </a:extLst>
            </p:cNvPr>
            <p:cNvSpPr/>
            <p:nvPr/>
          </p:nvSpPr>
          <p:spPr>
            <a:xfrm>
              <a:off x="1919452" y="7953241"/>
              <a:ext cx="59226" cy="99135"/>
            </a:xfrm>
            <a:custGeom>
              <a:avLst/>
              <a:gdLst>
                <a:gd name="connsiteX0" fmla="*/ 26823 w 59226"/>
                <a:gd name="connsiteY0" fmla="*/ 134 h 99135"/>
                <a:gd name="connsiteX1" fmla="*/ 42698 w 59226"/>
                <a:gd name="connsiteY1" fmla="*/ 63634 h 99135"/>
                <a:gd name="connsiteX2" fmla="*/ 1423 w 59226"/>
                <a:gd name="connsiteY2" fmla="*/ 98559 h 99135"/>
                <a:gd name="connsiteX3" fmla="*/ 14123 w 59226"/>
                <a:gd name="connsiteY3" fmla="*/ 82684 h 99135"/>
                <a:gd name="connsiteX4" fmla="*/ 58573 w 59226"/>
                <a:gd name="connsiteY4" fmla="*/ 47759 h 99135"/>
                <a:gd name="connsiteX5" fmla="*/ 26823 w 59226"/>
                <a:gd name="connsiteY5" fmla="*/ 134 h 9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26" h="99135">
                  <a:moveTo>
                    <a:pt x="26823" y="134"/>
                  </a:moveTo>
                  <a:cubicBezTo>
                    <a:pt x="24177" y="2780"/>
                    <a:pt x="46931" y="47230"/>
                    <a:pt x="42698" y="63634"/>
                  </a:cubicBezTo>
                  <a:cubicBezTo>
                    <a:pt x="38465" y="80038"/>
                    <a:pt x="1423" y="98559"/>
                    <a:pt x="1423" y="98559"/>
                  </a:cubicBezTo>
                  <a:cubicBezTo>
                    <a:pt x="-3339" y="101734"/>
                    <a:pt x="4598" y="91151"/>
                    <a:pt x="14123" y="82684"/>
                  </a:cubicBezTo>
                  <a:cubicBezTo>
                    <a:pt x="23648" y="74217"/>
                    <a:pt x="52752" y="60988"/>
                    <a:pt x="58573" y="47759"/>
                  </a:cubicBezTo>
                  <a:cubicBezTo>
                    <a:pt x="64394" y="34530"/>
                    <a:pt x="29469" y="-2512"/>
                    <a:pt x="26823" y="1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6720225F-9E6E-B3F1-A8A1-04150902DBB7}"/>
                </a:ext>
              </a:extLst>
            </p:cNvPr>
            <p:cNvSpPr/>
            <p:nvPr/>
          </p:nvSpPr>
          <p:spPr>
            <a:xfrm>
              <a:off x="2149431" y="7463741"/>
              <a:ext cx="267130" cy="153982"/>
            </a:xfrm>
            <a:custGeom>
              <a:avLst/>
              <a:gdLst>
                <a:gd name="connsiteX0" fmla="*/ 44 w 267130"/>
                <a:gd name="connsiteY0" fmla="*/ 32434 h 153982"/>
                <a:gd name="connsiteX1" fmla="*/ 149269 w 267130"/>
                <a:gd name="connsiteY1" fmla="*/ 45134 h 153982"/>
                <a:gd name="connsiteX2" fmla="*/ 209594 w 267130"/>
                <a:gd name="connsiteY2" fmla="*/ 19734 h 153982"/>
                <a:gd name="connsiteX3" fmla="*/ 203244 w 267130"/>
                <a:gd name="connsiteY3" fmla="*/ 41959 h 153982"/>
                <a:gd name="connsiteX4" fmla="*/ 266744 w 267130"/>
                <a:gd name="connsiteY4" fmla="*/ 153084 h 153982"/>
                <a:gd name="connsiteX5" fmla="*/ 228644 w 267130"/>
                <a:gd name="connsiteY5" fmla="*/ 89584 h 153982"/>
                <a:gd name="connsiteX6" fmla="*/ 203244 w 267130"/>
                <a:gd name="connsiteY6" fmla="*/ 3859 h 153982"/>
                <a:gd name="connsiteX7" fmla="*/ 190544 w 267130"/>
                <a:gd name="connsiteY7" fmla="*/ 13384 h 153982"/>
                <a:gd name="connsiteX8" fmla="*/ 50844 w 267130"/>
                <a:gd name="connsiteY8" fmla="*/ 684 h 153982"/>
                <a:gd name="connsiteX9" fmla="*/ 165144 w 267130"/>
                <a:gd name="connsiteY9" fmla="*/ 32434 h 153982"/>
                <a:gd name="connsiteX10" fmla="*/ 44 w 267130"/>
                <a:gd name="connsiteY10" fmla="*/ 32434 h 15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130" h="153982">
                  <a:moveTo>
                    <a:pt x="44" y="32434"/>
                  </a:moveTo>
                  <a:cubicBezTo>
                    <a:pt x="-2602" y="34551"/>
                    <a:pt x="114344" y="47251"/>
                    <a:pt x="149269" y="45134"/>
                  </a:cubicBezTo>
                  <a:cubicBezTo>
                    <a:pt x="184194" y="43017"/>
                    <a:pt x="200598" y="20263"/>
                    <a:pt x="209594" y="19734"/>
                  </a:cubicBezTo>
                  <a:cubicBezTo>
                    <a:pt x="218590" y="19205"/>
                    <a:pt x="193719" y="19734"/>
                    <a:pt x="203244" y="41959"/>
                  </a:cubicBezTo>
                  <a:cubicBezTo>
                    <a:pt x="212769" y="64184"/>
                    <a:pt x="262511" y="145147"/>
                    <a:pt x="266744" y="153084"/>
                  </a:cubicBezTo>
                  <a:cubicBezTo>
                    <a:pt x="270977" y="161021"/>
                    <a:pt x="239227" y="114455"/>
                    <a:pt x="228644" y="89584"/>
                  </a:cubicBezTo>
                  <a:cubicBezTo>
                    <a:pt x="218061" y="64713"/>
                    <a:pt x="203244" y="3859"/>
                    <a:pt x="203244" y="3859"/>
                  </a:cubicBezTo>
                  <a:cubicBezTo>
                    <a:pt x="196894" y="-8841"/>
                    <a:pt x="215944" y="13913"/>
                    <a:pt x="190544" y="13384"/>
                  </a:cubicBezTo>
                  <a:cubicBezTo>
                    <a:pt x="165144" y="12855"/>
                    <a:pt x="55077" y="-2491"/>
                    <a:pt x="50844" y="684"/>
                  </a:cubicBezTo>
                  <a:cubicBezTo>
                    <a:pt x="46611" y="3859"/>
                    <a:pt x="177844" y="26613"/>
                    <a:pt x="165144" y="32434"/>
                  </a:cubicBezTo>
                  <a:cubicBezTo>
                    <a:pt x="152444" y="38255"/>
                    <a:pt x="2690" y="30317"/>
                    <a:pt x="44" y="324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2AE50FA2-2F9D-1DFA-7FE5-C43EEE7480D5}"/>
                </a:ext>
              </a:extLst>
            </p:cNvPr>
            <p:cNvSpPr/>
            <p:nvPr/>
          </p:nvSpPr>
          <p:spPr>
            <a:xfrm>
              <a:off x="2990470" y="8153196"/>
              <a:ext cx="326802" cy="137106"/>
            </a:xfrm>
            <a:custGeom>
              <a:avLst/>
              <a:gdLst>
                <a:gd name="connsiteX0" fmla="*/ 380 w 326802"/>
                <a:gd name="connsiteY0" fmla="*/ 204 h 137106"/>
                <a:gd name="connsiteX1" fmla="*/ 101980 w 326802"/>
                <a:gd name="connsiteY1" fmla="*/ 82754 h 137106"/>
                <a:gd name="connsiteX2" fmla="*/ 324230 w 326802"/>
                <a:gd name="connsiteY2" fmla="*/ 136729 h 137106"/>
                <a:gd name="connsiteX3" fmla="*/ 228980 w 326802"/>
                <a:gd name="connsiteY3" fmla="*/ 108154 h 137106"/>
                <a:gd name="connsiteX4" fmla="*/ 143255 w 326802"/>
                <a:gd name="connsiteY4" fmla="*/ 82754 h 137106"/>
                <a:gd name="connsiteX5" fmla="*/ 70230 w 326802"/>
                <a:gd name="connsiteY5" fmla="*/ 60529 h 137106"/>
                <a:gd name="connsiteX6" fmla="*/ 380 w 326802"/>
                <a:gd name="connsiteY6" fmla="*/ 204 h 13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802" h="137106">
                  <a:moveTo>
                    <a:pt x="380" y="204"/>
                  </a:moveTo>
                  <a:cubicBezTo>
                    <a:pt x="5672" y="3908"/>
                    <a:pt x="48005" y="60000"/>
                    <a:pt x="101980" y="82754"/>
                  </a:cubicBezTo>
                  <a:cubicBezTo>
                    <a:pt x="155955" y="105508"/>
                    <a:pt x="303063" y="132496"/>
                    <a:pt x="324230" y="136729"/>
                  </a:cubicBezTo>
                  <a:cubicBezTo>
                    <a:pt x="345397" y="140962"/>
                    <a:pt x="228980" y="108154"/>
                    <a:pt x="228980" y="108154"/>
                  </a:cubicBezTo>
                  <a:lnTo>
                    <a:pt x="143255" y="82754"/>
                  </a:lnTo>
                  <a:cubicBezTo>
                    <a:pt x="116797" y="74816"/>
                    <a:pt x="94042" y="76933"/>
                    <a:pt x="70230" y="60529"/>
                  </a:cubicBezTo>
                  <a:cubicBezTo>
                    <a:pt x="46418" y="44125"/>
                    <a:pt x="-4912" y="-3500"/>
                    <a:pt x="380" y="20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41959198-E1A3-3E02-FFF6-F7D9F9331C20}"/>
                </a:ext>
              </a:extLst>
            </p:cNvPr>
            <p:cNvSpPr/>
            <p:nvPr/>
          </p:nvSpPr>
          <p:spPr>
            <a:xfrm>
              <a:off x="2250009" y="7737412"/>
              <a:ext cx="55041" cy="139779"/>
            </a:xfrm>
            <a:custGeom>
              <a:avLst/>
              <a:gdLst>
                <a:gd name="connsiteX0" fmla="*/ 1066 w 55041"/>
                <a:gd name="connsiteY0" fmla="*/ 63 h 139779"/>
                <a:gd name="connsiteX1" fmla="*/ 29641 w 55041"/>
                <a:gd name="connsiteY1" fmla="*/ 104838 h 139779"/>
                <a:gd name="connsiteX2" fmla="*/ 55041 w 55041"/>
                <a:gd name="connsiteY2" fmla="*/ 139763 h 139779"/>
                <a:gd name="connsiteX3" fmla="*/ 29641 w 55041"/>
                <a:gd name="connsiteY3" fmla="*/ 101663 h 139779"/>
                <a:gd name="connsiteX4" fmla="*/ 7416 w 55041"/>
                <a:gd name="connsiteY4" fmla="*/ 88963 h 139779"/>
                <a:gd name="connsiteX5" fmla="*/ 1066 w 55041"/>
                <a:gd name="connsiteY5" fmla="*/ 63 h 1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1" h="139779">
                  <a:moveTo>
                    <a:pt x="1066" y="63"/>
                  </a:moveTo>
                  <a:cubicBezTo>
                    <a:pt x="4770" y="2709"/>
                    <a:pt x="20645" y="81555"/>
                    <a:pt x="29641" y="104838"/>
                  </a:cubicBezTo>
                  <a:cubicBezTo>
                    <a:pt x="38637" y="128121"/>
                    <a:pt x="55041" y="140292"/>
                    <a:pt x="55041" y="139763"/>
                  </a:cubicBezTo>
                  <a:cubicBezTo>
                    <a:pt x="55041" y="139234"/>
                    <a:pt x="37579" y="110130"/>
                    <a:pt x="29641" y="101663"/>
                  </a:cubicBezTo>
                  <a:cubicBezTo>
                    <a:pt x="21704" y="93196"/>
                    <a:pt x="10591" y="99017"/>
                    <a:pt x="7416" y="88963"/>
                  </a:cubicBezTo>
                  <a:cubicBezTo>
                    <a:pt x="4241" y="78909"/>
                    <a:pt x="-2638" y="-2583"/>
                    <a:pt x="1066" y="6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212A8687-3F3B-6F79-D9F6-D1537249D44A}"/>
                </a:ext>
              </a:extLst>
            </p:cNvPr>
            <p:cNvSpPr/>
            <p:nvPr/>
          </p:nvSpPr>
          <p:spPr>
            <a:xfrm>
              <a:off x="2179626" y="8004100"/>
              <a:ext cx="58753" cy="70020"/>
            </a:xfrm>
            <a:custGeom>
              <a:avLst/>
              <a:gdLst>
                <a:gd name="connsiteX0" fmla="*/ 58749 w 58753"/>
                <a:gd name="connsiteY0" fmla="*/ 75 h 70020"/>
                <a:gd name="connsiteX1" fmla="*/ 7949 w 58753"/>
                <a:gd name="connsiteY1" fmla="*/ 41350 h 70020"/>
                <a:gd name="connsiteX2" fmla="*/ 1599 w 58753"/>
                <a:gd name="connsiteY2" fmla="*/ 69925 h 70020"/>
                <a:gd name="connsiteX3" fmla="*/ 4774 w 58753"/>
                <a:gd name="connsiteY3" fmla="*/ 31825 h 70020"/>
                <a:gd name="connsiteX4" fmla="*/ 58749 w 58753"/>
                <a:gd name="connsiteY4" fmla="*/ 75 h 7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3" h="70020">
                  <a:moveTo>
                    <a:pt x="58749" y="75"/>
                  </a:moveTo>
                  <a:cubicBezTo>
                    <a:pt x="59278" y="1662"/>
                    <a:pt x="17474" y="29708"/>
                    <a:pt x="7949" y="41350"/>
                  </a:cubicBezTo>
                  <a:cubicBezTo>
                    <a:pt x="-1576" y="52992"/>
                    <a:pt x="2128" y="71512"/>
                    <a:pt x="1599" y="69925"/>
                  </a:cubicBezTo>
                  <a:cubicBezTo>
                    <a:pt x="1070" y="68338"/>
                    <a:pt x="-3163" y="41350"/>
                    <a:pt x="4774" y="31825"/>
                  </a:cubicBezTo>
                  <a:cubicBezTo>
                    <a:pt x="12711" y="22300"/>
                    <a:pt x="58220" y="-1512"/>
                    <a:pt x="58749" y="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957B9690-102F-7B3A-9761-BB88EA5378C8}"/>
                </a:ext>
              </a:extLst>
            </p:cNvPr>
            <p:cNvSpPr/>
            <p:nvPr/>
          </p:nvSpPr>
          <p:spPr>
            <a:xfrm>
              <a:off x="3237816" y="7837363"/>
              <a:ext cx="300487" cy="383677"/>
            </a:xfrm>
            <a:custGeom>
              <a:avLst/>
              <a:gdLst>
                <a:gd name="connsiteX0" fmla="*/ 684 w 300487"/>
                <a:gd name="connsiteY0" fmla="*/ 1712 h 383677"/>
                <a:gd name="connsiteX1" fmla="*/ 286434 w 300487"/>
                <a:gd name="connsiteY1" fmla="*/ 363662 h 383677"/>
                <a:gd name="connsiteX2" fmla="*/ 251509 w 300487"/>
                <a:gd name="connsiteY2" fmla="*/ 325562 h 383677"/>
                <a:gd name="connsiteX3" fmla="*/ 207059 w 300487"/>
                <a:gd name="connsiteY3" fmla="*/ 230312 h 383677"/>
                <a:gd name="connsiteX4" fmla="*/ 684 w 300487"/>
                <a:gd name="connsiteY4" fmla="*/ 1712 h 38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87" h="383677">
                  <a:moveTo>
                    <a:pt x="684" y="1712"/>
                  </a:moveTo>
                  <a:cubicBezTo>
                    <a:pt x="13913" y="23937"/>
                    <a:pt x="244630" y="309687"/>
                    <a:pt x="286434" y="363662"/>
                  </a:cubicBezTo>
                  <a:cubicBezTo>
                    <a:pt x="328238" y="417637"/>
                    <a:pt x="264738" y="347787"/>
                    <a:pt x="251509" y="325562"/>
                  </a:cubicBezTo>
                  <a:cubicBezTo>
                    <a:pt x="238280" y="303337"/>
                    <a:pt x="244101" y="280583"/>
                    <a:pt x="207059" y="230312"/>
                  </a:cubicBezTo>
                  <a:cubicBezTo>
                    <a:pt x="170017" y="180041"/>
                    <a:pt x="-12545" y="-20513"/>
                    <a:pt x="684" y="171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2AFD8E66-625B-3295-FA4D-E70A46E37D87}"/>
                </a:ext>
              </a:extLst>
            </p:cNvPr>
            <p:cNvSpPr/>
            <p:nvPr/>
          </p:nvSpPr>
          <p:spPr>
            <a:xfrm>
              <a:off x="2368473" y="10570053"/>
              <a:ext cx="1292320" cy="304322"/>
            </a:xfrm>
            <a:custGeom>
              <a:avLst/>
              <a:gdLst>
                <a:gd name="connsiteX0" fmla="*/ 9602 w 1292320"/>
                <a:gd name="connsiteY0" fmla="*/ 113822 h 304322"/>
                <a:gd name="connsiteX1" fmla="*/ 768427 w 1292320"/>
                <a:gd name="connsiteY1" fmla="*/ 116997 h 304322"/>
                <a:gd name="connsiteX2" fmla="*/ 685877 w 1292320"/>
                <a:gd name="connsiteY2" fmla="*/ 139222 h 304322"/>
                <a:gd name="connsiteX3" fmla="*/ 879552 w 1292320"/>
                <a:gd name="connsiteY3" fmla="*/ 202722 h 304322"/>
                <a:gd name="connsiteX4" fmla="*/ 838277 w 1292320"/>
                <a:gd name="connsiteY4" fmla="*/ 190022 h 304322"/>
                <a:gd name="connsiteX5" fmla="*/ 1292302 w 1292320"/>
                <a:gd name="connsiteY5" fmla="*/ 304322 h 304322"/>
                <a:gd name="connsiteX6" fmla="*/ 854152 w 1292320"/>
                <a:gd name="connsiteY6" fmla="*/ 186847 h 304322"/>
                <a:gd name="connsiteX7" fmla="*/ 365202 w 1292320"/>
                <a:gd name="connsiteY7" fmla="*/ 2697 h 304322"/>
                <a:gd name="connsiteX8" fmla="*/ 543002 w 1292320"/>
                <a:gd name="connsiteY8" fmla="*/ 78897 h 304322"/>
                <a:gd name="connsiteX9" fmla="*/ 355677 w 1292320"/>
                <a:gd name="connsiteY9" fmla="*/ 104297 h 304322"/>
                <a:gd name="connsiteX10" fmla="*/ 9602 w 1292320"/>
                <a:gd name="connsiteY10" fmla="*/ 113822 h 3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320" h="304322">
                  <a:moveTo>
                    <a:pt x="9602" y="113822"/>
                  </a:moveTo>
                  <a:cubicBezTo>
                    <a:pt x="78394" y="115939"/>
                    <a:pt x="655715" y="112764"/>
                    <a:pt x="768427" y="116997"/>
                  </a:cubicBezTo>
                  <a:cubicBezTo>
                    <a:pt x="881139" y="121230"/>
                    <a:pt x="667356" y="124935"/>
                    <a:pt x="685877" y="139222"/>
                  </a:cubicBezTo>
                  <a:cubicBezTo>
                    <a:pt x="704398" y="153509"/>
                    <a:pt x="854152" y="194255"/>
                    <a:pt x="879552" y="202722"/>
                  </a:cubicBezTo>
                  <a:cubicBezTo>
                    <a:pt x="904952" y="211189"/>
                    <a:pt x="838277" y="190022"/>
                    <a:pt x="838277" y="190022"/>
                  </a:cubicBezTo>
                  <a:lnTo>
                    <a:pt x="1292302" y="304322"/>
                  </a:lnTo>
                  <a:cubicBezTo>
                    <a:pt x="1294948" y="303793"/>
                    <a:pt x="1008669" y="237118"/>
                    <a:pt x="854152" y="186847"/>
                  </a:cubicBezTo>
                  <a:cubicBezTo>
                    <a:pt x="699635" y="136576"/>
                    <a:pt x="417060" y="20689"/>
                    <a:pt x="365202" y="2697"/>
                  </a:cubicBezTo>
                  <a:cubicBezTo>
                    <a:pt x="313344" y="-15295"/>
                    <a:pt x="544590" y="61964"/>
                    <a:pt x="543002" y="78897"/>
                  </a:cubicBezTo>
                  <a:cubicBezTo>
                    <a:pt x="541415" y="95830"/>
                    <a:pt x="450398" y="99535"/>
                    <a:pt x="355677" y="104297"/>
                  </a:cubicBezTo>
                  <a:cubicBezTo>
                    <a:pt x="260956" y="109059"/>
                    <a:pt x="-59190" y="111705"/>
                    <a:pt x="9602" y="1138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9617BC5C-32DA-BB80-99C6-C9160CFC73C9}"/>
                </a:ext>
              </a:extLst>
            </p:cNvPr>
            <p:cNvSpPr/>
            <p:nvPr/>
          </p:nvSpPr>
          <p:spPr>
            <a:xfrm>
              <a:off x="3536882" y="10905207"/>
              <a:ext cx="1341708" cy="211997"/>
            </a:xfrm>
            <a:custGeom>
              <a:avLst/>
              <a:gdLst>
                <a:gd name="connsiteX0" fmla="*/ 3243 w 1341708"/>
                <a:gd name="connsiteY0" fmla="*/ 918 h 211997"/>
                <a:gd name="connsiteX1" fmla="*/ 1298643 w 1341708"/>
                <a:gd name="connsiteY1" fmla="*/ 207293 h 211997"/>
                <a:gd name="connsiteX2" fmla="*/ 939868 w 1341708"/>
                <a:gd name="connsiteY2" fmla="*/ 134268 h 211997"/>
                <a:gd name="connsiteX3" fmla="*/ 3243 w 1341708"/>
                <a:gd name="connsiteY3" fmla="*/ 918 h 21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708" h="211997">
                  <a:moveTo>
                    <a:pt x="3243" y="918"/>
                  </a:moveTo>
                  <a:cubicBezTo>
                    <a:pt x="63039" y="13089"/>
                    <a:pt x="1142539" y="185068"/>
                    <a:pt x="1298643" y="207293"/>
                  </a:cubicBezTo>
                  <a:cubicBezTo>
                    <a:pt x="1454747" y="229518"/>
                    <a:pt x="1152064" y="167606"/>
                    <a:pt x="939868" y="134268"/>
                  </a:cubicBezTo>
                  <a:cubicBezTo>
                    <a:pt x="727672" y="100930"/>
                    <a:pt x="-56553" y="-11253"/>
                    <a:pt x="3243" y="9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A284CF5D-B2C3-5C77-4C6D-BD35869A71D3}"/>
                </a:ext>
              </a:extLst>
            </p:cNvPr>
            <p:cNvSpPr/>
            <p:nvPr/>
          </p:nvSpPr>
          <p:spPr>
            <a:xfrm>
              <a:off x="3199363" y="8540708"/>
              <a:ext cx="444972" cy="57320"/>
            </a:xfrm>
            <a:custGeom>
              <a:avLst/>
              <a:gdLst>
                <a:gd name="connsiteX0" fmla="*/ 1037 w 444972"/>
                <a:gd name="connsiteY0" fmla="*/ 22267 h 57320"/>
                <a:gd name="connsiteX1" fmla="*/ 232812 w 444972"/>
                <a:gd name="connsiteY1" fmla="*/ 38142 h 57320"/>
                <a:gd name="connsiteX2" fmla="*/ 223287 w 444972"/>
                <a:gd name="connsiteY2" fmla="*/ 47667 h 57320"/>
                <a:gd name="connsiteX3" fmla="*/ 309012 w 444972"/>
                <a:gd name="connsiteY3" fmla="*/ 42 h 57320"/>
                <a:gd name="connsiteX4" fmla="*/ 442362 w 444972"/>
                <a:gd name="connsiteY4" fmla="*/ 57192 h 57320"/>
                <a:gd name="connsiteX5" fmla="*/ 385212 w 444972"/>
                <a:gd name="connsiteY5" fmla="*/ 15917 h 57320"/>
                <a:gd name="connsiteX6" fmla="*/ 239162 w 444972"/>
                <a:gd name="connsiteY6" fmla="*/ 28617 h 57320"/>
                <a:gd name="connsiteX7" fmla="*/ 150262 w 444972"/>
                <a:gd name="connsiteY7" fmla="*/ 34967 h 57320"/>
                <a:gd name="connsiteX8" fmla="*/ 1037 w 444972"/>
                <a:gd name="connsiteY8" fmla="*/ 22267 h 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972" h="57320">
                  <a:moveTo>
                    <a:pt x="1037" y="22267"/>
                  </a:moveTo>
                  <a:cubicBezTo>
                    <a:pt x="14795" y="22796"/>
                    <a:pt x="232812" y="38142"/>
                    <a:pt x="232812" y="38142"/>
                  </a:cubicBezTo>
                  <a:cubicBezTo>
                    <a:pt x="269854" y="42375"/>
                    <a:pt x="210587" y="54017"/>
                    <a:pt x="223287" y="47667"/>
                  </a:cubicBezTo>
                  <a:cubicBezTo>
                    <a:pt x="235987" y="41317"/>
                    <a:pt x="272500" y="-1545"/>
                    <a:pt x="309012" y="42"/>
                  </a:cubicBezTo>
                  <a:cubicBezTo>
                    <a:pt x="345524" y="1629"/>
                    <a:pt x="429662" y="54546"/>
                    <a:pt x="442362" y="57192"/>
                  </a:cubicBezTo>
                  <a:cubicBezTo>
                    <a:pt x="455062" y="59838"/>
                    <a:pt x="419079" y="20679"/>
                    <a:pt x="385212" y="15917"/>
                  </a:cubicBezTo>
                  <a:cubicBezTo>
                    <a:pt x="351345" y="11155"/>
                    <a:pt x="239162" y="28617"/>
                    <a:pt x="239162" y="28617"/>
                  </a:cubicBezTo>
                  <a:cubicBezTo>
                    <a:pt x="200004" y="31792"/>
                    <a:pt x="186245" y="34438"/>
                    <a:pt x="150262" y="34967"/>
                  </a:cubicBezTo>
                  <a:cubicBezTo>
                    <a:pt x="114279" y="35496"/>
                    <a:pt x="-12721" y="21738"/>
                    <a:pt x="1037" y="2226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B911C13C-9CF9-30A9-0F3C-DB7ECE848013}"/>
                </a:ext>
              </a:extLst>
            </p:cNvPr>
            <p:cNvSpPr/>
            <p:nvPr/>
          </p:nvSpPr>
          <p:spPr>
            <a:xfrm>
              <a:off x="3204151" y="8693016"/>
              <a:ext cx="518071" cy="140070"/>
            </a:xfrm>
            <a:custGeom>
              <a:avLst/>
              <a:gdLst>
                <a:gd name="connsiteX0" fmla="*/ 69274 w 518071"/>
                <a:gd name="connsiteY0" fmla="*/ 57284 h 140070"/>
                <a:gd name="connsiteX1" fmla="*/ 164524 w 518071"/>
                <a:gd name="connsiteY1" fmla="*/ 89034 h 140070"/>
                <a:gd name="connsiteX2" fmla="*/ 174049 w 518071"/>
                <a:gd name="connsiteY2" fmla="*/ 139834 h 140070"/>
                <a:gd name="connsiteX3" fmla="*/ 262949 w 518071"/>
                <a:gd name="connsiteY3" fmla="*/ 66809 h 140070"/>
                <a:gd name="connsiteX4" fmla="*/ 418524 w 518071"/>
                <a:gd name="connsiteY4" fmla="*/ 66809 h 140070"/>
                <a:gd name="connsiteX5" fmla="*/ 516949 w 518071"/>
                <a:gd name="connsiteY5" fmla="*/ 28709 h 140070"/>
                <a:gd name="connsiteX6" fmla="*/ 355024 w 518071"/>
                <a:gd name="connsiteY6" fmla="*/ 47759 h 140070"/>
                <a:gd name="connsiteX7" fmla="*/ 174049 w 518071"/>
                <a:gd name="connsiteY7" fmla="*/ 134 h 140070"/>
                <a:gd name="connsiteX8" fmla="*/ 253424 w 518071"/>
                <a:gd name="connsiteY8" fmla="*/ 35059 h 140070"/>
                <a:gd name="connsiteX9" fmla="*/ 180399 w 518071"/>
                <a:gd name="connsiteY9" fmla="*/ 82684 h 140070"/>
                <a:gd name="connsiteX10" fmla="*/ 5774 w 518071"/>
                <a:gd name="connsiteY10" fmla="*/ 54109 h 140070"/>
                <a:gd name="connsiteX11" fmla="*/ 69274 w 518071"/>
                <a:gd name="connsiteY11" fmla="*/ 57284 h 1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071" h="140070">
                  <a:moveTo>
                    <a:pt x="69274" y="57284"/>
                  </a:moveTo>
                  <a:cubicBezTo>
                    <a:pt x="95732" y="63105"/>
                    <a:pt x="147062" y="75276"/>
                    <a:pt x="164524" y="89034"/>
                  </a:cubicBezTo>
                  <a:cubicBezTo>
                    <a:pt x="181986" y="102792"/>
                    <a:pt x="157645" y="143538"/>
                    <a:pt x="174049" y="139834"/>
                  </a:cubicBezTo>
                  <a:cubicBezTo>
                    <a:pt x="190453" y="136130"/>
                    <a:pt x="222203" y="78980"/>
                    <a:pt x="262949" y="66809"/>
                  </a:cubicBezTo>
                  <a:cubicBezTo>
                    <a:pt x="303695" y="54638"/>
                    <a:pt x="376191" y="73159"/>
                    <a:pt x="418524" y="66809"/>
                  </a:cubicBezTo>
                  <a:cubicBezTo>
                    <a:pt x="460857" y="60459"/>
                    <a:pt x="527532" y="31884"/>
                    <a:pt x="516949" y="28709"/>
                  </a:cubicBezTo>
                  <a:cubicBezTo>
                    <a:pt x="506366" y="25534"/>
                    <a:pt x="412174" y="52521"/>
                    <a:pt x="355024" y="47759"/>
                  </a:cubicBezTo>
                  <a:cubicBezTo>
                    <a:pt x="297874" y="42996"/>
                    <a:pt x="190982" y="2251"/>
                    <a:pt x="174049" y="134"/>
                  </a:cubicBezTo>
                  <a:cubicBezTo>
                    <a:pt x="157116" y="-1983"/>
                    <a:pt x="252366" y="21301"/>
                    <a:pt x="253424" y="35059"/>
                  </a:cubicBezTo>
                  <a:cubicBezTo>
                    <a:pt x="254482" y="48817"/>
                    <a:pt x="221674" y="79509"/>
                    <a:pt x="180399" y="82684"/>
                  </a:cubicBezTo>
                  <a:cubicBezTo>
                    <a:pt x="139124" y="85859"/>
                    <a:pt x="30645" y="59930"/>
                    <a:pt x="5774" y="54109"/>
                  </a:cubicBezTo>
                  <a:cubicBezTo>
                    <a:pt x="-19097" y="48288"/>
                    <a:pt x="42816" y="51463"/>
                    <a:pt x="69274" y="5728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BEE54BA7-0556-2F78-0441-33EBCF00CA39}"/>
                </a:ext>
              </a:extLst>
            </p:cNvPr>
            <p:cNvSpPr/>
            <p:nvPr/>
          </p:nvSpPr>
          <p:spPr>
            <a:xfrm>
              <a:off x="3603477" y="8727998"/>
              <a:ext cx="355880" cy="175452"/>
            </a:xfrm>
            <a:custGeom>
              <a:avLst/>
              <a:gdLst>
                <a:gd name="connsiteX0" fmla="*/ 120798 w 355880"/>
                <a:gd name="connsiteY0" fmla="*/ 77 h 175452"/>
                <a:gd name="connsiteX1" fmla="*/ 66823 w 355880"/>
                <a:gd name="connsiteY1" fmla="*/ 85802 h 175452"/>
                <a:gd name="connsiteX2" fmla="*/ 133498 w 355880"/>
                <a:gd name="connsiteY2" fmla="*/ 133427 h 175452"/>
                <a:gd name="connsiteX3" fmla="*/ 104923 w 355880"/>
                <a:gd name="connsiteY3" fmla="*/ 174702 h 175452"/>
                <a:gd name="connsiteX4" fmla="*/ 285898 w 355880"/>
                <a:gd name="connsiteY4" fmla="*/ 155652 h 175452"/>
                <a:gd name="connsiteX5" fmla="*/ 352573 w 355880"/>
                <a:gd name="connsiteY5" fmla="*/ 101677 h 175452"/>
                <a:gd name="connsiteX6" fmla="*/ 193823 w 355880"/>
                <a:gd name="connsiteY6" fmla="*/ 168352 h 175452"/>
                <a:gd name="connsiteX7" fmla="*/ 95398 w 355880"/>
                <a:gd name="connsiteY7" fmla="*/ 162002 h 175452"/>
                <a:gd name="connsiteX8" fmla="*/ 148 w 355880"/>
                <a:gd name="connsiteY8" fmla="*/ 158827 h 175452"/>
                <a:gd name="connsiteX9" fmla="*/ 117623 w 355880"/>
                <a:gd name="connsiteY9" fmla="*/ 142952 h 175452"/>
                <a:gd name="connsiteX10" fmla="*/ 50948 w 355880"/>
                <a:gd name="connsiteY10" fmla="*/ 101677 h 175452"/>
                <a:gd name="connsiteX11" fmla="*/ 120798 w 355880"/>
                <a:gd name="connsiteY11" fmla="*/ 77 h 17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880" h="175452">
                  <a:moveTo>
                    <a:pt x="120798" y="77"/>
                  </a:moveTo>
                  <a:cubicBezTo>
                    <a:pt x="123444" y="-2569"/>
                    <a:pt x="64706" y="63577"/>
                    <a:pt x="66823" y="85802"/>
                  </a:cubicBezTo>
                  <a:cubicBezTo>
                    <a:pt x="68940" y="108027"/>
                    <a:pt x="127148" y="118610"/>
                    <a:pt x="133498" y="133427"/>
                  </a:cubicBezTo>
                  <a:cubicBezTo>
                    <a:pt x="139848" y="148244"/>
                    <a:pt x="79523" y="170998"/>
                    <a:pt x="104923" y="174702"/>
                  </a:cubicBezTo>
                  <a:cubicBezTo>
                    <a:pt x="130323" y="178406"/>
                    <a:pt x="244623" y="167823"/>
                    <a:pt x="285898" y="155652"/>
                  </a:cubicBezTo>
                  <a:cubicBezTo>
                    <a:pt x="327173" y="143481"/>
                    <a:pt x="367919" y="99560"/>
                    <a:pt x="352573" y="101677"/>
                  </a:cubicBezTo>
                  <a:cubicBezTo>
                    <a:pt x="337227" y="103794"/>
                    <a:pt x="236686" y="158298"/>
                    <a:pt x="193823" y="168352"/>
                  </a:cubicBezTo>
                  <a:cubicBezTo>
                    <a:pt x="150961" y="178406"/>
                    <a:pt x="127677" y="163589"/>
                    <a:pt x="95398" y="162002"/>
                  </a:cubicBezTo>
                  <a:cubicBezTo>
                    <a:pt x="63119" y="160415"/>
                    <a:pt x="-3556" y="162002"/>
                    <a:pt x="148" y="158827"/>
                  </a:cubicBezTo>
                  <a:cubicBezTo>
                    <a:pt x="3852" y="155652"/>
                    <a:pt x="109156" y="152477"/>
                    <a:pt x="117623" y="142952"/>
                  </a:cubicBezTo>
                  <a:cubicBezTo>
                    <a:pt x="126090" y="133427"/>
                    <a:pt x="53594" y="121256"/>
                    <a:pt x="50948" y="101677"/>
                  </a:cubicBezTo>
                  <a:cubicBezTo>
                    <a:pt x="48302" y="82098"/>
                    <a:pt x="118152" y="2723"/>
                    <a:pt x="120798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1B5A6795-B5D9-2B33-8E0A-53C1E7866C53}"/>
                </a:ext>
              </a:extLst>
            </p:cNvPr>
            <p:cNvSpPr/>
            <p:nvPr/>
          </p:nvSpPr>
          <p:spPr>
            <a:xfrm>
              <a:off x="3905235" y="8804141"/>
              <a:ext cx="250866" cy="209861"/>
            </a:xfrm>
            <a:custGeom>
              <a:avLst/>
              <a:gdLst>
                <a:gd name="connsiteX0" fmla="*/ 15 w 250866"/>
                <a:gd name="connsiteY0" fmla="*/ 143009 h 209861"/>
                <a:gd name="connsiteX1" fmla="*/ 82565 w 250866"/>
                <a:gd name="connsiteY1" fmla="*/ 92209 h 209861"/>
                <a:gd name="connsiteX2" fmla="*/ 171465 w 250866"/>
                <a:gd name="connsiteY2" fmla="*/ 165234 h 209861"/>
                <a:gd name="connsiteX3" fmla="*/ 250840 w 250866"/>
                <a:gd name="connsiteY3" fmla="*/ 209684 h 209861"/>
                <a:gd name="connsiteX4" fmla="*/ 180990 w 250866"/>
                <a:gd name="connsiteY4" fmla="*/ 149359 h 209861"/>
                <a:gd name="connsiteX5" fmla="*/ 111140 w 250866"/>
                <a:gd name="connsiteY5" fmla="*/ 89034 h 209861"/>
                <a:gd name="connsiteX6" fmla="*/ 123840 w 250866"/>
                <a:gd name="connsiteY6" fmla="*/ 134 h 209861"/>
                <a:gd name="connsiteX7" fmla="*/ 88915 w 250866"/>
                <a:gd name="connsiteY7" fmla="*/ 69984 h 209861"/>
                <a:gd name="connsiteX8" fmla="*/ 15 w 250866"/>
                <a:gd name="connsiteY8" fmla="*/ 143009 h 20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866" h="209861">
                  <a:moveTo>
                    <a:pt x="15" y="143009"/>
                  </a:moveTo>
                  <a:cubicBezTo>
                    <a:pt x="-1043" y="146713"/>
                    <a:pt x="53990" y="88505"/>
                    <a:pt x="82565" y="92209"/>
                  </a:cubicBezTo>
                  <a:cubicBezTo>
                    <a:pt x="111140" y="95913"/>
                    <a:pt x="143419" y="145655"/>
                    <a:pt x="171465" y="165234"/>
                  </a:cubicBezTo>
                  <a:cubicBezTo>
                    <a:pt x="199511" y="184813"/>
                    <a:pt x="249253" y="212330"/>
                    <a:pt x="250840" y="209684"/>
                  </a:cubicBezTo>
                  <a:cubicBezTo>
                    <a:pt x="252428" y="207038"/>
                    <a:pt x="180990" y="149359"/>
                    <a:pt x="180990" y="149359"/>
                  </a:cubicBezTo>
                  <a:cubicBezTo>
                    <a:pt x="157707" y="129251"/>
                    <a:pt x="120665" y="113905"/>
                    <a:pt x="111140" y="89034"/>
                  </a:cubicBezTo>
                  <a:cubicBezTo>
                    <a:pt x="101615" y="64163"/>
                    <a:pt x="127544" y="3309"/>
                    <a:pt x="123840" y="134"/>
                  </a:cubicBezTo>
                  <a:cubicBezTo>
                    <a:pt x="120136" y="-3041"/>
                    <a:pt x="105848" y="50934"/>
                    <a:pt x="88915" y="69984"/>
                  </a:cubicBezTo>
                  <a:cubicBezTo>
                    <a:pt x="71982" y="89034"/>
                    <a:pt x="1073" y="139305"/>
                    <a:pt x="15" y="14300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ACEA66E3-CF02-55B3-8546-A9EFB17F8831}"/>
                </a:ext>
              </a:extLst>
            </p:cNvPr>
            <p:cNvSpPr/>
            <p:nvPr/>
          </p:nvSpPr>
          <p:spPr>
            <a:xfrm>
              <a:off x="3943271" y="8470828"/>
              <a:ext cx="91558" cy="213108"/>
            </a:xfrm>
            <a:custGeom>
              <a:avLst/>
              <a:gdLst>
                <a:gd name="connsiteX0" fmla="*/ 79 w 91558"/>
                <a:gd name="connsiteY0" fmla="*/ 72 h 213108"/>
                <a:gd name="connsiteX1" fmla="*/ 73104 w 91558"/>
                <a:gd name="connsiteY1" fmla="*/ 101672 h 213108"/>
                <a:gd name="connsiteX2" fmla="*/ 69929 w 91558"/>
                <a:gd name="connsiteY2" fmla="*/ 212797 h 213108"/>
                <a:gd name="connsiteX3" fmla="*/ 79454 w 91558"/>
                <a:gd name="connsiteY3" fmla="*/ 133422 h 213108"/>
                <a:gd name="connsiteX4" fmla="*/ 88979 w 91558"/>
                <a:gd name="connsiteY4" fmla="*/ 85797 h 213108"/>
                <a:gd name="connsiteX5" fmla="*/ 79 w 91558"/>
                <a:gd name="connsiteY5" fmla="*/ 72 h 21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58" h="213108">
                  <a:moveTo>
                    <a:pt x="79" y="72"/>
                  </a:moveTo>
                  <a:cubicBezTo>
                    <a:pt x="-2567" y="2718"/>
                    <a:pt x="61462" y="66218"/>
                    <a:pt x="73104" y="101672"/>
                  </a:cubicBezTo>
                  <a:cubicBezTo>
                    <a:pt x="84746" y="137126"/>
                    <a:pt x="68871" y="207506"/>
                    <a:pt x="69929" y="212797"/>
                  </a:cubicBezTo>
                  <a:cubicBezTo>
                    <a:pt x="70987" y="218088"/>
                    <a:pt x="76279" y="154589"/>
                    <a:pt x="79454" y="133422"/>
                  </a:cubicBezTo>
                  <a:cubicBezTo>
                    <a:pt x="82629" y="112255"/>
                    <a:pt x="97446" y="103259"/>
                    <a:pt x="88979" y="85797"/>
                  </a:cubicBezTo>
                  <a:cubicBezTo>
                    <a:pt x="80512" y="68335"/>
                    <a:pt x="2725" y="-2574"/>
                    <a:pt x="79" y="7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508A7FE2-FB62-3666-B885-E9F3965ED21A}"/>
                </a:ext>
              </a:extLst>
            </p:cNvPr>
            <p:cNvSpPr/>
            <p:nvPr/>
          </p:nvSpPr>
          <p:spPr>
            <a:xfrm>
              <a:off x="4267019" y="9080263"/>
              <a:ext cx="479492" cy="287308"/>
            </a:xfrm>
            <a:custGeom>
              <a:avLst/>
              <a:gdLst>
                <a:gd name="connsiteX0" fmla="*/ 181 w 479492"/>
                <a:gd name="connsiteY0" fmla="*/ 237 h 287308"/>
                <a:gd name="connsiteX1" fmla="*/ 447856 w 479492"/>
                <a:gd name="connsiteY1" fmla="*/ 273287 h 287308"/>
                <a:gd name="connsiteX2" fmla="*/ 393881 w 479492"/>
                <a:gd name="connsiteY2" fmla="*/ 225662 h 287308"/>
                <a:gd name="connsiteX3" fmla="*/ 181 w 479492"/>
                <a:gd name="connsiteY3" fmla="*/ 237 h 28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92" h="287308">
                  <a:moveTo>
                    <a:pt x="181" y="237"/>
                  </a:moveTo>
                  <a:cubicBezTo>
                    <a:pt x="9177" y="8175"/>
                    <a:pt x="382239" y="235716"/>
                    <a:pt x="447856" y="273287"/>
                  </a:cubicBezTo>
                  <a:cubicBezTo>
                    <a:pt x="513473" y="310858"/>
                    <a:pt x="467964" y="265349"/>
                    <a:pt x="393881" y="225662"/>
                  </a:cubicBezTo>
                  <a:cubicBezTo>
                    <a:pt x="319798" y="185975"/>
                    <a:pt x="-8815" y="-7701"/>
                    <a:pt x="181" y="23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1C321879-4168-8168-5C7E-F4469363194C}"/>
                </a:ext>
              </a:extLst>
            </p:cNvPr>
            <p:cNvSpPr/>
            <p:nvPr/>
          </p:nvSpPr>
          <p:spPr>
            <a:xfrm>
              <a:off x="5407025" y="9312275"/>
              <a:ext cx="673644" cy="311380"/>
            </a:xfrm>
            <a:custGeom>
              <a:avLst/>
              <a:gdLst>
                <a:gd name="connsiteX0" fmla="*/ 0 w 673644"/>
                <a:gd name="connsiteY0" fmla="*/ 0 h 311380"/>
                <a:gd name="connsiteX1" fmla="*/ 644525 w 673644"/>
                <a:gd name="connsiteY1" fmla="*/ 298450 h 311380"/>
                <a:gd name="connsiteX2" fmla="*/ 555625 w 673644"/>
                <a:gd name="connsiteY2" fmla="*/ 254000 h 311380"/>
                <a:gd name="connsiteX3" fmla="*/ 488950 w 673644"/>
                <a:gd name="connsiteY3" fmla="*/ 222250 h 311380"/>
                <a:gd name="connsiteX4" fmla="*/ 0 w 673644"/>
                <a:gd name="connsiteY4" fmla="*/ 0 h 3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44" h="311380">
                  <a:moveTo>
                    <a:pt x="0" y="0"/>
                  </a:moveTo>
                  <a:lnTo>
                    <a:pt x="644525" y="298450"/>
                  </a:lnTo>
                  <a:cubicBezTo>
                    <a:pt x="737129" y="340783"/>
                    <a:pt x="581554" y="266700"/>
                    <a:pt x="555625" y="254000"/>
                  </a:cubicBezTo>
                  <a:cubicBezTo>
                    <a:pt x="529696" y="241300"/>
                    <a:pt x="488950" y="222250"/>
                    <a:pt x="488950" y="222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D875A8D7-ED32-7CAF-2EF8-3DEC26625A9E}"/>
                </a:ext>
              </a:extLst>
            </p:cNvPr>
            <p:cNvSpPr/>
            <p:nvPr/>
          </p:nvSpPr>
          <p:spPr>
            <a:xfrm>
              <a:off x="5332911" y="9652691"/>
              <a:ext cx="945683" cy="391011"/>
            </a:xfrm>
            <a:custGeom>
              <a:avLst/>
              <a:gdLst>
                <a:gd name="connsiteX0" fmla="*/ 4264 w 945683"/>
                <a:gd name="connsiteY0" fmla="*/ 2484 h 391011"/>
                <a:gd name="connsiteX1" fmla="*/ 629739 w 945683"/>
                <a:gd name="connsiteY1" fmla="*/ 278709 h 391011"/>
                <a:gd name="connsiteX2" fmla="*/ 575764 w 945683"/>
                <a:gd name="connsiteY2" fmla="*/ 269184 h 391011"/>
                <a:gd name="connsiteX3" fmla="*/ 944064 w 945683"/>
                <a:gd name="connsiteY3" fmla="*/ 389834 h 391011"/>
                <a:gd name="connsiteX4" fmla="*/ 696414 w 945683"/>
                <a:gd name="connsiteY4" fmla="*/ 319984 h 391011"/>
                <a:gd name="connsiteX5" fmla="*/ 369389 w 945683"/>
                <a:gd name="connsiteY5" fmla="*/ 151709 h 391011"/>
                <a:gd name="connsiteX6" fmla="*/ 4264 w 945683"/>
                <a:gd name="connsiteY6" fmla="*/ 2484 h 39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5683" h="391011">
                  <a:moveTo>
                    <a:pt x="4264" y="2484"/>
                  </a:moveTo>
                  <a:cubicBezTo>
                    <a:pt x="47656" y="23651"/>
                    <a:pt x="534489" y="234259"/>
                    <a:pt x="629739" y="278709"/>
                  </a:cubicBezTo>
                  <a:cubicBezTo>
                    <a:pt x="724989" y="323159"/>
                    <a:pt x="523377" y="250663"/>
                    <a:pt x="575764" y="269184"/>
                  </a:cubicBezTo>
                  <a:cubicBezTo>
                    <a:pt x="628151" y="287705"/>
                    <a:pt x="923956" y="381367"/>
                    <a:pt x="944064" y="389834"/>
                  </a:cubicBezTo>
                  <a:cubicBezTo>
                    <a:pt x="964172" y="398301"/>
                    <a:pt x="792193" y="359671"/>
                    <a:pt x="696414" y="319984"/>
                  </a:cubicBezTo>
                  <a:cubicBezTo>
                    <a:pt x="600635" y="280297"/>
                    <a:pt x="478397" y="202509"/>
                    <a:pt x="369389" y="151709"/>
                  </a:cubicBezTo>
                  <a:cubicBezTo>
                    <a:pt x="260381" y="100909"/>
                    <a:pt x="-39128" y="-18683"/>
                    <a:pt x="4264" y="248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D23EDCE8-9E55-0969-14F0-69124491061A}"/>
                </a:ext>
              </a:extLst>
            </p:cNvPr>
            <p:cNvSpPr/>
            <p:nvPr/>
          </p:nvSpPr>
          <p:spPr>
            <a:xfrm>
              <a:off x="7124643" y="10026466"/>
              <a:ext cx="125174" cy="219615"/>
            </a:xfrm>
            <a:custGeom>
              <a:avLst/>
              <a:gdLst>
                <a:gd name="connsiteX0" fmla="*/ 57 w 125174"/>
                <a:gd name="connsiteY0" fmla="*/ 184 h 219615"/>
                <a:gd name="connsiteX1" fmla="*/ 104832 w 125174"/>
                <a:gd name="connsiteY1" fmla="*/ 120834 h 219615"/>
                <a:gd name="connsiteX2" fmla="*/ 111182 w 125174"/>
                <a:gd name="connsiteY2" fmla="*/ 219259 h 219615"/>
                <a:gd name="connsiteX3" fmla="*/ 120707 w 125174"/>
                <a:gd name="connsiteY3" fmla="*/ 149409 h 219615"/>
                <a:gd name="connsiteX4" fmla="*/ 57 w 125174"/>
                <a:gd name="connsiteY4" fmla="*/ 184 h 21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4" h="219615">
                  <a:moveTo>
                    <a:pt x="57" y="184"/>
                  </a:moveTo>
                  <a:cubicBezTo>
                    <a:pt x="-2589" y="-4578"/>
                    <a:pt x="86311" y="84322"/>
                    <a:pt x="104832" y="120834"/>
                  </a:cubicBezTo>
                  <a:cubicBezTo>
                    <a:pt x="123353" y="157347"/>
                    <a:pt x="108536" y="214497"/>
                    <a:pt x="111182" y="219259"/>
                  </a:cubicBezTo>
                  <a:cubicBezTo>
                    <a:pt x="113828" y="224021"/>
                    <a:pt x="133936" y="180101"/>
                    <a:pt x="120707" y="149409"/>
                  </a:cubicBezTo>
                  <a:cubicBezTo>
                    <a:pt x="107478" y="118717"/>
                    <a:pt x="2703" y="4946"/>
                    <a:pt x="57" y="184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18E7A1A5-7BEF-55F7-4686-5E18E978561F}"/>
                </a:ext>
              </a:extLst>
            </p:cNvPr>
            <p:cNvSpPr/>
            <p:nvPr/>
          </p:nvSpPr>
          <p:spPr>
            <a:xfrm>
              <a:off x="6439691" y="9727645"/>
              <a:ext cx="578549" cy="233230"/>
            </a:xfrm>
            <a:custGeom>
              <a:avLst/>
              <a:gdLst>
                <a:gd name="connsiteX0" fmla="*/ 27784 w 578549"/>
                <a:gd name="connsiteY0" fmla="*/ 13255 h 233230"/>
                <a:gd name="connsiteX1" fmla="*/ 548484 w 578549"/>
                <a:gd name="connsiteY1" fmla="*/ 222805 h 233230"/>
                <a:gd name="connsiteX2" fmla="*/ 472284 w 578549"/>
                <a:gd name="connsiteY2" fmla="*/ 184705 h 233230"/>
                <a:gd name="connsiteX3" fmla="*/ 110334 w 578549"/>
                <a:gd name="connsiteY3" fmla="*/ 38655 h 233230"/>
                <a:gd name="connsiteX4" fmla="*/ 27784 w 578549"/>
                <a:gd name="connsiteY4" fmla="*/ 13255 h 23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49" h="233230">
                  <a:moveTo>
                    <a:pt x="27784" y="13255"/>
                  </a:moveTo>
                  <a:cubicBezTo>
                    <a:pt x="100809" y="43947"/>
                    <a:pt x="474401" y="194230"/>
                    <a:pt x="548484" y="222805"/>
                  </a:cubicBezTo>
                  <a:cubicBezTo>
                    <a:pt x="622567" y="251380"/>
                    <a:pt x="545309" y="215397"/>
                    <a:pt x="472284" y="184705"/>
                  </a:cubicBezTo>
                  <a:cubicBezTo>
                    <a:pt x="399259" y="154013"/>
                    <a:pt x="179655" y="66172"/>
                    <a:pt x="110334" y="38655"/>
                  </a:cubicBezTo>
                  <a:cubicBezTo>
                    <a:pt x="41013" y="11138"/>
                    <a:pt x="-45241" y="-17437"/>
                    <a:pt x="27784" y="1325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5DD5CF0A-FF62-4DF3-78E2-3D026DF8C93F}"/>
                </a:ext>
              </a:extLst>
            </p:cNvPr>
            <p:cNvSpPr/>
            <p:nvPr/>
          </p:nvSpPr>
          <p:spPr>
            <a:xfrm>
              <a:off x="7473612" y="9882394"/>
              <a:ext cx="302475" cy="315749"/>
            </a:xfrm>
            <a:custGeom>
              <a:avLst/>
              <a:gdLst>
                <a:gd name="connsiteX0" fmla="*/ 338 w 302475"/>
                <a:gd name="connsiteY0" fmla="*/ 55356 h 315749"/>
                <a:gd name="connsiteX1" fmla="*/ 130513 w 302475"/>
                <a:gd name="connsiteY1" fmla="*/ 191881 h 315749"/>
                <a:gd name="connsiteX2" fmla="*/ 127338 w 302475"/>
                <a:gd name="connsiteY2" fmla="*/ 309356 h 315749"/>
                <a:gd name="connsiteX3" fmla="*/ 127338 w 302475"/>
                <a:gd name="connsiteY3" fmla="*/ 268081 h 315749"/>
                <a:gd name="connsiteX4" fmla="*/ 301963 w 302475"/>
                <a:gd name="connsiteY4" fmla="*/ 1381 h 315749"/>
                <a:gd name="connsiteX5" fmla="*/ 174963 w 302475"/>
                <a:gd name="connsiteY5" fmla="*/ 160131 h 315749"/>
                <a:gd name="connsiteX6" fmla="*/ 338 w 302475"/>
                <a:gd name="connsiteY6" fmla="*/ 55356 h 31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75" h="315749">
                  <a:moveTo>
                    <a:pt x="338" y="55356"/>
                  </a:moveTo>
                  <a:cubicBezTo>
                    <a:pt x="-7070" y="60648"/>
                    <a:pt x="109346" y="149548"/>
                    <a:pt x="130513" y="191881"/>
                  </a:cubicBezTo>
                  <a:cubicBezTo>
                    <a:pt x="151680" y="234214"/>
                    <a:pt x="127867" y="296656"/>
                    <a:pt x="127338" y="309356"/>
                  </a:cubicBezTo>
                  <a:cubicBezTo>
                    <a:pt x="126809" y="322056"/>
                    <a:pt x="98234" y="319410"/>
                    <a:pt x="127338" y="268081"/>
                  </a:cubicBezTo>
                  <a:cubicBezTo>
                    <a:pt x="156442" y="216752"/>
                    <a:pt x="294026" y="19373"/>
                    <a:pt x="301963" y="1381"/>
                  </a:cubicBezTo>
                  <a:cubicBezTo>
                    <a:pt x="309901" y="-16611"/>
                    <a:pt x="223646" y="146902"/>
                    <a:pt x="174963" y="160131"/>
                  </a:cubicBezTo>
                  <a:cubicBezTo>
                    <a:pt x="126280" y="173360"/>
                    <a:pt x="7746" y="50064"/>
                    <a:pt x="338" y="55356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50A9B1E0-7601-E611-EEE1-7966D142704B}"/>
                </a:ext>
              </a:extLst>
            </p:cNvPr>
            <p:cNvSpPr/>
            <p:nvPr/>
          </p:nvSpPr>
          <p:spPr>
            <a:xfrm>
              <a:off x="6939387" y="10325098"/>
              <a:ext cx="74465" cy="220471"/>
            </a:xfrm>
            <a:custGeom>
              <a:avLst/>
              <a:gdLst>
                <a:gd name="connsiteX0" fmla="*/ 74188 w 74465"/>
                <a:gd name="connsiteY0" fmla="*/ 2 h 220471"/>
                <a:gd name="connsiteX1" fmla="*/ 26563 w 74465"/>
                <a:gd name="connsiteY1" fmla="*/ 130177 h 220471"/>
                <a:gd name="connsiteX2" fmla="*/ 36088 w 74465"/>
                <a:gd name="connsiteY2" fmla="*/ 219077 h 220471"/>
                <a:gd name="connsiteX3" fmla="*/ 29738 w 74465"/>
                <a:gd name="connsiteY3" fmla="*/ 180977 h 220471"/>
                <a:gd name="connsiteX4" fmla="*/ 1163 w 74465"/>
                <a:gd name="connsiteY4" fmla="*/ 133352 h 220471"/>
                <a:gd name="connsiteX5" fmla="*/ 74188 w 74465"/>
                <a:gd name="connsiteY5" fmla="*/ 2 h 22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65" h="220471">
                  <a:moveTo>
                    <a:pt x="74188" y="2"/>
                  </a:moveTo>
                  <a:cubicBezTo>
                    <a:pt x="78421" y="-527"/>
                    <a:pt x="32913" y="93665"/>
                    <a:pt x="26563" y="130177"/>
                  </a:cubicBezTo>
                  <a:cubicBezTo>
                    <a:pt x="20213" y="166689"/>
                    <a:pt x="35559" y="210610"/>
                    <a:pt x="36088" y="219077"/>
                  </a:cubicBezTo>
                  <a:cubicBezTo>
                    <a:pt x="36617" y="227544"/>
                    <a:pt x="35559" y="195264"/>
                    <a:pt x="29738" y="180977"/>
                  </a:cubicBezTo>
                  <a:cubicBezTo>
                    <a:pt x="23917" y="166690"/>
                    <a:pt x="-6245" y="162985"/>
                    <a:pt x="1163" y="133352"/>
                  </a:cubicBezTo>
                  <a:cubicBezTo>
                    <a:pt x="8571" y="103719"/>
                    <a:pt x="69955" y="531"/>
                    <a:pt x="74188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CDFC3B25-9A7D-9470-A5FB-9D918A17C614}"/>
                </a:ext>
              </a:extLst>
            </p:cNvPr>
            <p:cNvSpPr/>
            <p:nvPr/>
          </p:nvSpPr>
          <p:spPr>
            <a:xfrm>
              <a:off x="6867613" y="8451848"/>
              <a:ext cx="358995" cy="1060264"/>
            </a:xfrm>
            <a:custGeom>
              <a:avLst/>
              <a:gdLst>
                <a:gd name="connsiteX0" fmla="*/ 358687 w 358995"/>
                <a:gd name="connsiteY0" fmla="*/ 2 h 1060264"/>
                <a:gd name="connsiteX1" fmla="*/ 323762 w 358995"/>
                <a:gd name="connsiteY1" fmla="*/ 463552 h 1060264"/>
                <a:gd name="connsiteX2" fmla="*/ 311062 w 358995"/>
                <a:gd name="connsiteY2" fmla="*/ 485777 h 1060264"/>
                <a:gd name="connsiteX3" fmla="*/ 6262 w 358995"/>
                <a:gd name="connsiteY3" fmla="*/ 1044577 h 1060264"/>
                <a:gd name="connsiteX4" fmla="*/ 120562 w 358995"/>
                <a:gd name="connsiteY4" fmla="*/ 866777 h 1060264"/>
                <a:gd name="connsiteX5" fmla="*/ 301537 w 358995"/>
                <a:gd name="connsiteY5" fmla="*/ 457202 h 1060264"/>
                <a:gd name="connsiteX6" fmla="*/ 358687 w 358995"/>
                <a:gd name="connsiteY6" fmla="*/ 2 h 106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95" h="1060264">
                  <a:moveTo>
                    <a:pt x="358687" y="2"/>
                  </a:moveTo>
                  <a:cubicBezTo>
                    <a:pt x="362391" y="1060"/>
                    <a:pt x="331699" y="382590"/>
                    <a:pt x="323762" y="463552"/>
                  </a:cubicBezTo>
                  <a:cubicBezTo>
                    <a:pt x="315825" y="544514"/>
                    <a:pt x="311062" y="485777"/>
                    <a:pt x="311062" y="485777"/>
                  </a:cubicBezTo>
                  <a:cubicBezTo>
                    <a:pt x="258145" y="582615"/>
                    <a:pt x="38012" y="981077"/>
                    <a:pt x="6262" y="1044577"/>
                  </a:cubicBezTo>
                  <a:cubicBezTo>
                    <a:pt x="-25488" y="1108077"/>
                    <a:pt x="71349" y="964673"/>
                    <a:pt x="120562" y="866777"/>
                  </a:cubicBezTo>
                  <a:cubicBezTo>
                    <a:pt x="169775" y="768881"/>
                    <a:pt x="261320" y="597960"/>
                    <a:pt x="301537" y="457202"/>
                  </a:cubicBezTo>
                  <a:cubicBezTo>
                    <a:pt x="341754" y="316444"/>
                    <a:pt x="354983" y="-1056"/>
                    <a:pt x="358687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C025BAD3-4017-2C2E-CAFC-7B109CADF6FB}"/>
                </a:ext>
              </a:extLst>
            </p:cNvPr>
            <p:cNvSpPr/>
            <p:nvPr/>
          </p:nvSpPr>
          <p:spPr>
            <a:xfrm>
              <a:off x="7726726" y="8324537"/>
              <a:ext cx="131589" cy="1410535"/>
            </a:xfrm>
            <a:custGeom>
              <a:avLst/>
              <a:gdLst>
                <a:gd name="connsiteX0" fmla="*/ 131399 w 131589"/>
                <a:gd name="connsiteY0" fmla="*/ 313 h 1410535"/>
                <a:gd name="connsiteX1" fmla="*/ 4399 w 131589"/>
                <a:gd name="connsiteY1" fmla="*/ 968688 h 1410535"/>
                <a:gd name="connsiteX2" fmla="*/ 29799 w 131589"/>
                <a:gd name="connsiteY2" fmla="*/ 971863 h 1410535"/>
                <a:gd name="connsiteX3" fmla="*/ 36149 w 131589"/>
                <a:gd name="connsiteY3" fmla="*/ 1394138 h 1410535"/>
                <a:gd name="connsiteX4" fmla="*/ 42499 w 131589"/>
                <a:gd name="connsiteY4" fmla="*/ 1279838 h 1410535"/>
                <a:gd name="connsiteX5" fmla="*/ 32974 w 131589"/>
                <a:gd name="connsiteY5" fmla="*/ 867088 h 1410535"/>
                <a:gd name="connsiteX6" fmla="*/ 131399 w 131589"/>
                <a:gd name="connsiteY6" fmla="*/ 313 h 141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89" h="1410535">
                  <a:moveTo>
                    <a:pt x="131399" y="313"/>
                  </a:moveTo>
                  <a:cubicBezTo>
                    <a:pt x="126637" y="17246"/>
                    <a:pt x="21332" y="806763"/>
                    <a:pt x="4399" y="968688"/>
                  </a:cubicBezTo>
                  <a:cubicBezTo>
                    <a:pt x="-12534" y="1130613"/>
                    <a:pt x="24507" y="900955"/>
                    <a:pt x="29799" y="971863"/>
                  </a:cubicBezTo>
                  <a:cubicBezTo>
                    <a:pt x="35091" y="1042771"/>
                    <a:pt x="34032" y="1342809"/>
                    <a:pt x="36149" y="1394138"/>
                  </a:cubicBezTo>
                  <a:cubicBezTo>
                    <a:pt x="38266" y="1445467"/>
                    <a:pt x="43028" y="1367680"/>
                    <a:pt x="42499" y="1279838"/>
                  </a:cubicBezTo>
                  <a:cubicBezTo>
                    <a:pt x="41970" y="1191996"/>
                    <a:pt x="15511" y="1077696"/>
                    <a:pt x="32974" y="867088"/>
                  </a:cubicBezTo>
                  <a:cubicBezTo>
                    <a:pt x="50437" y="656480"/>
                    <a:pt x="136161" y="-16620"/>
                    <a:pt x="131399" y="313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F6DC126D-D359-9AC0-02A9-DE632D775010}"/>
                </a:ext>
              </a:extLst>
            </p:cNvPr>
            <p:cNvSpPr/>
            <p:nvPr/>
          </p:nvSpPr>
          <p:spPr>
            <a:xfrm>
              <a:off x="7600948" y="10474253"/>
              <a:ext cx="90471" cy="347928"/>
            </a:xfrm>
            <a:custGeom>
              <a:avLst/>
              <a:gdLst>
                <a:gd name="connsiteX0" fmla="*/ 2 w 90471"/>
                <a:gd name="connsiteY0" fmla="*/ 72 h 347928"/>
                <a:gd name="connsiteX1" fmla="*/ 85727 w 90471"/>
                <a:gd name="connsiteY1" fmla="*/ 155647 h 347928"/>
                <a:gd name="connsiteX2" fmla="*/ 79377 w 90471"/>
                <a:gd name="connsiteY2" fmla="*/ 346147 h 347928"/>
                <a:gd name="connsiteX3" fmla="*/ 79377 w 90471"/>
                <a:gd name="connsiteY3" fmla="*/ 244547 h 347928"/>
                <a:gd name="connsiteX4" fmla="*/ 82552 w 90471"/>
                <a:gd name="connsiteY4" fmla="*/ 136597 h 347928"/>
                <a:gd name="connsiteX5" fmla="*/ 2 w 90471"/>
                <a:gd name="connsiteY5" fmla="*/ 72 h 34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471" h="347928">
                  <a:moveTo>
                    <a:pt x="2" y="72"/>
                  </a:moveTo>
                  <a:cubicBezTo>
                    <a:pt x="531" y="3247"/>
                    <a:pt x="72498" y="97968"/>
                    <a:pt x="85727" y="155647"/>
                  </a:cubicBezTo>
                  <a:cubicBezTo>
                    <a:pt x="98956" y="213326"/>
                    <a:pt x="80435" y="331330"/>
                    <a:pt x="79377" y="346147"/>
                  </a:cubicBezTo>
                  <a:cubicBezTo>
                    <a:pt x="78319" y="360964"/>
                    <a:pt x="78848" y="279472"/>
                    <a:pt x="79377" y="244547"/>
                  </a:cubicBezTo>
                  <a:cubicBezTo>
                    <a:pt x="79906" y="209622"/>
                    <a:pt x="92606" y="173639"/>
                    <a:pt x="82552" y="136597"/>
                  </a:cubicBezTo>
                  <a:cubicBezTo>
                    <a:pt x="72498" y="99555"/>
                    <a:pt x="-527" y="-3103"/>
                    <a:pt x="2" y="7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A4F8B504-4BA0-B6D8-C223-FD592C5553E2}"/>
                </a:ext>
              </a:extLst>
            </p:cNvPr>
            <p:cNvSpPr/>
            <p:nvPr/>
          </p:nvSpPr>
          <p:spPr>
            <a:xfrm>
              <a:off x="7778732" y="9806175"/>
              <a:ext cx="82634" cy="509415"/>
            </a:xfrm>
            <a:custGeom>
              <a:avLst/>
              <a:gdLst>
                <a:gd name="connsiteX0" fmla="*/ 12718 w 82634"/>
                <a:gd name="connsiteY0" fmla="*/ 147450 h 509415"/>
                <a:gd name="connsiteX1" fmla="*/ 12718 w 82634"/>
                <a:gd name="connsiteY1" fmla="*/ 398275 h 509415"/>
                <a:gd name="connsiteX2" fmla="*/ 18 w 82634"/>
                <a:gd name="connsiteY2" fmla="*/ 509400 h 509415"/>
                <a:gd name="connsiteX3" fmla="*/ 12718 w 82634"/>
                <a:gd name="connsiteY3" fmla="*/ 391925 h 509415"/>
                <a:gd name="connsiteX4" fmla="*/ 82568 w 82634"/>
                <a:gd name="connsiteY4" fmla="*/ 1400 h 509415"/>
                <a:gd name="connsiteX5" fmla="*/ 25418 w 82634"/>
                <a:gd name="connsiteY5" fmla="*/ 258575 h 509415"/>
                <a:gd name="connsiteX6" fmla="*/ 12718 w 82634"/>
                <a:gd name="connsiteY6" fmla="*/ 147450 h 5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34" h="509415">
                  <a:moveTo>
                    <a:pt x="12718" y="147450"/>
                  </a:moveTo>
                  <a:cubicBezTo>
                    <a:pt x="10601" y="170733"/>
                    <a:pt x="14835" y="337950"/>
                    <a:pt x="12718" y="398275"/>
                  </a:cubicBezTo>
                  <a:cubicBezTo>
                    <a:pt x="10601" y="458600"/>
                    <a:pt x="18" y="510458"/>
                    <a:pt x="18" y="509400"/>
                  </a:cubicBezTo>
                  <a:cubicBezTo>
                    <a:pt x="18" y="508342"/>
                    <a:pt x="-1040" y="476592"/>
                    <a:pt x="12718" y="391925"/>
                  </a:cubicBezTo>
                  <a:cubicBezTo>
                    <a:pt x="26476" y="307258"/>
                    <a:pt x="80451" y="23625"/>
                    <a:pt x="82568" y="1400"/>
                  </a:cubicBezTo>
                  <a:cubicBezTo>
                    <a:pt x="84685" y="-20825"/>
                    <a:pt x="35472" y="228413"/>
                    <a:pt x="25418" y="258575"/>
                  </a:cubicBezTo>
                  <a:cubicBezTo>
                    <a:pt x="15364" y="288737"/>
                    <a:pt x="14835" y="124167"/>
                    <a:pt x="12718" y="147450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21565C1E-48C0-876B-A34E-14DA16C981DC}"/>
                </a:ext>
              </a:extLst>
            </p:cNvPr>
            <p:cNvSpPr/>
            <p:nvPr/>
          </p:nvSpPr>
          <p:spPr>
            <a:xfrm>
              <a:off x="7543136" y="8518224"/>
              <a:ext cx="156431" cy="915978"/>
            </a:xfrm>
            <a:custGeom>
              <a:avLst/>
              <a:gdLst>
                <a:gd name="connsiteX0" fmla="*/ 19714 w 156431"/>
                <a:gd name="connsiteY0" fmla="*/ 301 h 915978"/>
                <a:gd name="connsiteX1" fmla="*/ 38764 w 156431"/>
                <a:gd name="connsiteY1" fmla="*/ 619426 h 915978"/>
                <a:gd name="connsiteX2" fmla="*/ 664 w 156431"/>
                <a:gd name="connsiteY2" fmla="*/ 911526 h 915978"/>
                <a:gd name="connsiteX3" fmla="*/ 26064 w 156431"/>
                <a:gd name="connsiteY3" fmla="*/ 743251 h 915978"/>
                <a:gd name="connsiteX4" fmla="*/ 156239 w 156431"/>
                <a:gd name="connsiteY4" fmla="*/ 79676 h 915978"/>
                <a:gd name="connsiteX5" fmla="*/ 54639 w 156431"/>
                <a:gd name="connsiteY5" fmla="*/ 530526 h 915978"/>
                <a:gd name="connsiteX6" fmla="*/ 19714 w 156431"/>
                <a:gd name="connsiteY6" fmla="*/ 301 h 91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31" h="915978">
                  <a:moveTo>
                    <a:pt x="19714" y="301"/>
                  </a:moveTo>
                  <a:cubicBezTo>
                    <a:pt x="17068" y="15118"/>
                    <a:pt x="41939" y="467555"/>
                    <a:pt x="38764" y="619426"/>
                  </a:cubicBezTo>
                  <a:cubicBezTo>
                    <a:pt x="35589" y="771297"/>
                    <a:pt x="2781" y="890889"/>
                    <a:pt x="664" y="911526"/>
                  </a:cubicBezTo>
                  <a:cubicBezTo>
                    <a:pt x="-1453" y="932163"/>
                    <a:pt x="135" y="881893"/>
                    <a:pt x="26064" y="743251"/>
                  </a:cubicBezTo>
                  <a:cubicBezTo>
                    <a:pt x="51993" y="604609"/>
                    <a:pt x="151477" y="115130"/>
                    <a:pt x="156239" y="79676"/>
                  </a:cubicBezTo>
                  <a:cubicBezTo>
                    <a:pt x="161001" y="44222"/>
                    <a:pt x="75806" y="538993"/>
                    <a:pt x="54639" y="530526"/>
                  </a:cubicBezTo>
                  <a:cubicBezTo>
                    <a:pt x="33472" y="522059"/>
                    <a:pt x="22360" y="-14516"/>
                    <a:pt x="19714" y="301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39340372-699A-7185-2927-F9936E8CA016}"/>
                </a:ext>
              </a:extLst>
            </p:cNvPr>
            <p:cNvSpPr/>
            <p:nvPr/>
          </p:nvSpPr>
          <p:spPr>
            <a:xfrm>
              <a:off x="6942279" y="6735930"/>
              <a:ext cx="167096" cy="326639"/>
            </a:xfrm>
            <a:custGeom>
              <a:avLst/>
              <a:gdLst>
                <a:gd name="connsiteX0" fmla="*/ 4621 w 167096"/>
                <a:gd name="connsiteY0" fmla="*/ 318920 h 326639"/>
                <a:gd name="connsiteX1" fmla="*/ 166546 w 167096"/>
                <a:gd name="connsiteY1" fmla="*/ 1420 h 326639"/>
                <a:gd name="connsiteX2" fmla="*/ 55421 w 167096"/>
                <a:gd name="connsiteY2" fmla="*/ 207795 h 326639"/>
                <a:gd name="connsiteX3" fmla="*/ 4621 w 167096"/>
                <a:gd name="connsiteY3" fmla="*/ 318920 h 32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096" h="326639">
                  <a:moveTo>
                    <a:pt x="4621" y="318920"/>
                  </a:moveTo>
                  <a:cubicBezTo>
                    <a:pt x="23142" y="284524"/>
                    <a:pt x="158079" y="19941"/>
                    <a:pt x="166546" y="1420"/>
                  </a:cubicBezTo>
                  <a:cubicBezTo>
                    <a:pt x="175013" y="-17101"/>
                    <a:pt x="83467" y="150645"/>
                    <a:pt x="55421" y="207795"/>
                  </a:cubicBezTo>
                  <a:cubicBezTo>
                    <a:pt x="27375" y="264945"/>
                    <a:pt x="-13900" y="353316"/>
                    <a:pt x="4621" y="31892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2CBB59DA-B857-95E1-576B-94179C1EC112}"/>
                </a:ext>
              </a:extLst>
            </p:cNvPr>
            <p:cNvSpPr/>
            <p:nvPr/>
          </p:nvSpPr>
          <p:spPr>
            <a:xfrm>
              <a:off x="7365990" y="6219113"/>
              <a:ext cx="379506" cy="245188"/>
            </a:xfrm>
            <a:custGeom>
              <a:avLst/>
              <a:gdLst>
                <a:gd name="connsiteX0" fmla="*/ 10 w 379506"/>
                <a:gd name="connsiteY0" fmla="*/ 245187 h 245188"/>
                <a:gd name="connsiteX1" fmla="*/ 222260 w 379506"/>
                <a:gd name="connsiteY1" fmla="*/ 108662 h 245188"/>
                <a:gd name="connsiteX2" fmla="*/ 374660 w 379506"/>
                <a:gd name="connsiteY2" fmla="*/ 124537 h 245188"/>
                <a:gd name="connsiteX3" fmla="*/ 330210 w 379506"/>
                <a:gd name="connsiteY3" fmla="*/ 108662 h 245188"/>
                <a:gd name="connsiteX4" fmla="*/ 215910 w 379506"/>
                <a:gd name="connsiteY4" fmla="*/ 712 h 245188"/>
                <a:gd name="connsiteX5" fmla="*/ 257185 w 379506"/>
                <a:gd name="connsiteY5" fmla="*/ 64212 h 245188"/>
                <a:gd name="connsiteX6" fmla="*/ 212735 w 379506"/>
                <a:gd name="connsiteY6" fmla="*/ 111837 h 245188"/>
                <a:gd name="connsiteX7" fmla="*/ 10 w 379506"/>
                <a:gd name="connsiteY7" fmla="*/ 245187 h 2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06" h="245188">
                  <a:moveTo>
                    <a:pt x="10" y="245187"/>
                  </a:moveTo>
                  <a:cubicBezTo>
                    <a:pt x="1597" y="244658"/>
                    <a:pt x="159818" y="128770"/>
                    <a:pt x="222260" y="108662"/>
                  </a:cubicBezTo>
                  <a:cubicBezTo>
                    <a:pt x="284702" y="88554"/>
                    <a:pt x="356668" y="124537"/>
                    <a:pt x="374660" y="124537"/>
                  </a:cubicBezTo>
                  <a:cubicBezTo>
                    <a:pt x="392652" y="124537"/>
                    <a:pt x="356668" y="129300"/>
                    <a:pt x="330210" y="108662"/>
                  </a:cubicBezTo>
                  <a:cubicBezTo>
                    <a:pt x="303752" y="88024"/>
                    <a:pt x="228081" y="8120"/>
                    <a:pt x="215910" y="712"/>
                  </a:cubicBezTo>
                  <a:cubicBezTo>
                    <a:pt x="203739" y="-6696"/>
                    <a:pt x="257714" y="45691"/>
                    <a:pt x="257185" y="64212"/>
                  </a:cubicBezTo>
                  <a:cubicBezTo>
                    <a:pt x="256656" y="82733"/>
                    <a:pt x="255068" y="85908"/>
                    <a:pt x="212735" y="111837"/>
                  </a:cubicBezTo>
                  <a:cubicBezTo>
                    <a:pt x="170402" y="137766"/>
                    <a:pt x="-1577" y="245716"/>
                    <a:pt x="10" y="245187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68A204DC-DDD4-9C21-D9CD-6EA0F5605B09}"/>
                </a:ext>
              </a:extLst>
            </p:cNvPr>
            <p:cNvSpPr/>
            <p:nvPr/>
          </p:nvSpPr>
          <p:spPr>
            <a:xfrm>
              <a:off x="6848227" y="6145560"/>
              <a:ext cx="133712" cy="360399"/>
            </a:xfrm>
            <a:custGeom>
              <a:avLst/>
              <a:gdLst>
                <a:gd name="connsiteX0" fmla="*/ 133598 w 133712"/>
                <a:gd name="connsiteY0" fmla="*/ 1240 h 360399"/>
                <a:gd name="connsiteX1" fmla="*/ 35173 w 133712"/>
                <a:gd name="connsiteY1" fmla="*/ 163165 h 360399"/>
                <a:gd name="connsiteX2" fmla="*/ 3423 w 133712"/>
                <a:gd name="connsiteY2" fmla="*/ 356840 h 360399"/>
                <a:gd name="connsiteX3" fmla="*/ 6598 w 133712"/>
                <a:gd name="connsiteY3" fmla="*/ 274290 h 360399"/>
                <a:gd name="connsiteX4" fmla="*/ 54223 w 133712"/>
                <a:gd name="connsiteY4" fmla="*/ 96490 h 360399"/>
                <a:gd name="connsiteX5" fmla="*/ 133598 w 133712"/>
                <a:gd name="connsiteY5" fmla="*/ 1240 h 3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12" h="360399">
                  <a:moveTo>
                    <a:pt x="133598" y="1240"/>
                  </a:moveTo>
                  <a:cubicBezTo>
                    <a:pt x="130423" y="12353"/>
                    <a:pt x="56869" y="103898"/>
                    <a:pt x="35173" y="163165"/>
                  </a:cubicBezTo>
                  <a:cubicBezTo>
                    <a:pt x="13477" y="222432"/>
                    <a:pt x="8186" y="338319"/>
                    <a:pt x="3423" y="356840"/>
                  </a:cubicBezTo>
                  <a:cubicBezTo>
                    <a:pt x="-1340" y="375361"/>
                    <a:pt x="-1869" y="317682"/>
                    <a:pt x="6598" y="274290"/>
                  </a:cubicBezTo>
                  <a:cubicBezTo>
                    <a:pt x="15065" y="230898"/>
                    <a:pt x="35702" y="136707"/>
                    <a:pt x="54223" y="96490"/>
                  </a:cubicBezTo>
                  <a:cubicBezTo>
                    <a:pt x="72744" y="56273"/>
                    <a:pt x="136773" y="-9873"/>
                    <a:pt x="133598" y="124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667104E6-7B9B-1EF8-3D41-E029D9AF1156}"/>
                </a:ext>
              </a:extLst>
            </p:cNvPr>
            <p:cNvSpPr/>
            <p:nvPr/>
          </p:nvSpPr>
          <p:spPr>
            <a:xfrm>
              <a:off x="6984999" y="6114707"/>
              <a:ext cx="571781" cy="51215"/>
            </a:xfrm>
            <a:custGeom>
              <a:avLst/>
              <a:gdLst>
                <a:gd name="connsiteX0" fmla="*/ 1 w 571781"/>
                <a:gd name="connsiteY0" fmla="*/ 25743 h 51215"/>
                <a:gd name="connsiteX1" fmla="*/ 288926 w 571781"/>
                <a:gd name="connsiteY1" fmla="*/ 9868 h 51215"/>
                <a:gd name="connsiteX2" fmla="*/ 568326 w 571781"/>
                <a:gd name="connsiteY2" fmla="*/ 51143 h 51215"/>
                <a:gd name="connsiteX3" fmla="*/ 434976 w 571781"/>
                <a:gd name="connsiteY3" fmla="*/ 19393 h 51215"/>
                <a:gd name="connsiteX4" fmla="*/ 285751 w 571781"/>
                <a:gd name="connsiteY4" fmla="*/ 343 h 51215"/>
                <a:gd name="connsiteX5" fmla="*/ 1 w 571781"/>
                <a:gd name="connsiteY5" fmla="*/ 25743 h 5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781" h="51215">
                  <a:moveTo>
                    <a:pt x="1" y="25743"/>
                  </a:moveTo>
                  <a:cubicBezTo>
                    <a:pt x="530" y="27330"/>
                    <a:pt x="194205" y="5635"/>
                    <a:pt x="288926" y="9868"/>
                  </a:cubicBezTo>
                  <a:cubicBezTo>
                    <a:pt x="383647" y="14101"/>
                    <a:pt x="543984" y="49556"/>
                    <a:pt x="568326" y="51143"/>
                  </a:cubicBezTo>
                  <a:cubicBezTo>
                    <a:pt x="592668" y="52731"/>
                    <a:pt x="482072" y="27860"/>
                    <a:pt x="434976" y="19393"/>
                  </a:cubicBezTo>
                  <a:cubicBezTo>
                    <a:pt x="387880" y="10926"/>
                    <a:pt x="363009" y="-2303"/>
                    <a:pt x="285751" y="343"/>
                  </a:cubicBezTo>
                  <a:cubicBezTo>
                    <a:pt x="208493" y="2989"/>
                    <a:pt x="-528" y="24156"/>
                    <a:pt x="1" y="25743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A2061BFA-8B83-7741-70BC-628F49170234}"/>
                </a:ext>
              </a:extLst>
            </p:cNvPr>
            <p:cNvSpPr/>
            <p:nvPr/>
          </p:nvSpPr>
          <p:spPr>
            <a:xfrm>
              <a:off x="7134149" y="6667334"/>
              <a:ext cx="279477" cy="907218"/>
            </a:xfrm>
            <a:custGeom>
              <a:avLst/>
              <a:gdLst>
                <a:gd name="connsiteX0" fmla="*/ 279476 w 279477"/>
                <a:gd name="connsiteY0" fmla="*/ 166 h 907218"/>
                <a:gd name="connsiteX1" fmla="*/ 98501 w 279477"/>
                <a:gd name="connsiteY1" fmla="*/ 441491 h 907218"/>
                <a:gd name="connsiteX2" fmla="*/ 12776 w 279477"/>
                <a:gd name="connsiteY2" fmla="*/ 879641 h 907218"/>
                <a:gd name="connsiteX3" fmla="*/ 12776 w 279477"/>
                <a:gd name="connsiteY3" fmla="*/ 793916 h 907218"/>
                <a:gd name="connsiteX4" fmla="*/ 130251 w 279477"/>
                <a:gd name="connsiteY4" fmla="*/ 241466 h 907218"/>
                <a:gd name="connsiteX5" fmla="*/ 95326 w 279477"/>
                <a:gd name="connsiteY5" fmla="*/ 387516 h 907218"/>
                <a:gd name="connsiteX6" fmla="*/ 279476 w 279477"/>
                <a:gd name="connsiteY6" fmla="*/ 166 h 9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477" h="907218">
                  <a:moveTo>
                    <a:pt x="279476" y="166"/>
                  </a:moveTo>
                  <a:cubicBezTo>
                    <a:pt x="280005" y="9162"/>
                    <a:pt x="142951" y="294912"/>
                    <a:pt x="98501" y="441491"/>
                  </a:cubicBezTo>
                  <a:cubicBezTo>
                    <a:pt x="54051" y="588070"/>
                    <a:pt x="27063" y="820904"/>
                    <a:pt x="12776" y="879641"/>
                  </a:cubicBezTo>
                  <a:cubicBezTo>
                    <a:pt x="-1512" y="938379"/>
                    <a:pt x="-6803" y="900279"/>
                    <a:pt x="12776" y="793916"/>
                  </a:cubicBezTo>
                  <a:cubicBezTo>
                    <a:pt x="32355" y="687553"/>
                    <a:pt x="116493" y="309199"/>
                    <a:pt x="130251" y="241466"/>
                  </a:cubicBezTo>
                  <a:cubicBezTo>
                    <a:pt x="144009" y="173733"/>
                    <a:pt x="67280" y="426145"/>
                    <a:pt x="95326" y="387516"/>
                  </a:cubicBezTo>
                  <a:cubicBezTo>
                    <a:pt x="123372" y="348887"/>
                    <a:pt x="278947" y="-8830"/>
                    <a:pt x="279476" y="166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4C982398-595B-91B7-2653-B45E3ED55D6D}"/>
                </a:ext>
              </a:extLst>
            </p:cNvPr>
            <p:cNvSpPr/>
            <p:nvPr/>
          </p:nvSpPr>
          <p:spPr>
            <a:xfrm>
              <a:off x="7507694" y="6498968"/>
              <a:ext cx="96433" cy="967649"/>
            </a:xfrm>
            <a:custGeom>
              <a:avLst/>
              <a:gdLst>
                <a:gd name="connsiteX0" fmla="*/ 96431 w 96433"/>
                <a:gd name="connsiteY0" fmla="*/ 257 h 967649"/>
                <a:gd name="connsiteX1" fmla="*/ 4356 w 96433"/>
                <a:gd name="connsiteY1" fmla="*/ 320932 h 967649"/>
                <a:gd name="connsiteX2" fmla="*/ 42456 w 96433"/>
                <a:gd name="connsiteY2" fmla="*/ 933707 h 967649"/>
                <a:gd name="connsiteX3" fmla="*/ 45631 w 96433"/>
                <a:gd name="connsiteY3" fmla="*/ 854332 h 967649"/>
                <a:gd name="connsiteX4" fmla="*/ 13881 w 96433"/>
                <a:gd name="connsiteY4" fmla="*/ 565407 h 967649"/>
                <a:gd name="connsiteX5" fmla="*/ 64681 w 96433"/>
                <a:gd name="connsiteY5" fmla="*/ 292357 h 967649"/>
                <a:gd name="connsiteX6" fmla="*/ 13881 w 96433"/>
                <a:gd name="connsiteY6" fmla="*/ 470157 h 967649"/>
                <a:gd name="connsiteX7" fmla="*/ 7531 w 96433"/>
                <a:gd name="connsiteY7" fmla="*/ 270132 h 967649"/>
                <a:gd name="connsiteX8" fmla="*/ 96431 w 96433"/>
                <a:gd name="connsiteY8" fmla="*/ 257 h 96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33" h="967649">
                  <a:moveTo>
                    <a:pt x="96431" y="257"/>
                  </a:moveTo>
                  <a:cubicBezTo>
                    <a:pt x="95902" y="8724"/>
                    <a:pt x="13352" y="165357"/>
                    <a:pt x="4356" y="320932"/>
                  </a:cubicBezTo>
                  <a:cubicBezTo>
                    <a:pt x="-4640" y="476507"/>
                    <a:pt x="35577" y="844807"/>
                    <a:pt x="42456" y="933707"/>
                  </a:cubicBezTo>
                  <a:cubicBezTo>
                    <a:pt x="49335" y="1022607"/>
                    <a:pt x="50393" y="915715"/>
                    <a:pt x="45631" y="854332"/>
                  </a:cubicBezTo>
                  <a:cubicBezTo>
                    <a:pt x="40869" y="792949"/>
                    <a:pt x="10706" y="659069"/>
                    <a:pt x="13881" y="565407"/>
                  </a:cubicBezTo>
                  <a:cubicBezTo>
                    <a:pt x="17056" y="471745"/>
                    <a:pt x="64681" y="308232"/>
                    <a:pt x="64681" y="292357"/>
                  </a:cubicBezTo>
                  <a:cubicBezTo>
                    <a:pt x="64681" y="276482"/>
                    <a:pt x="23406" y="473861"/>
                    <a:pt x="13881" y="470157"/>
                  </a:cubicBezTo>
                  <a:cubicBezTo>
                    <a:pt x="4356" y="466453"/>
                    <a:pt x="-8344" y="345803"/>
                    <a:pt x="7531" y="270132"/>
                  </a:cubicBezTo>
                  <a:cubicBezTo>
                    <a:pt x="23406" y="194461"/>
                    <a:pt x="96960" y="-8210"/>
                    <a:pt x="96431" y="257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4E1EBEFA-E4CE-CAA7-CF6C-6DE0B6B63F2D}"/>
                </a:ext>
              </a:extLst>
            </p:cNvPr>
            <p:cNvSpPr/>
            <p:nvPr/>
          </p:nvSpPr>
          <p:spPr>
            <a:xfrm>
              <a:off x="7380598" y="7584806"/>
              <a:ext cx="156986" cy="903501"/>
            </a:xfrm>
            <a:custGeom>
              <a:avLst/>
              <a:gdLst>
                <a:gd name="connsiteX0" fmla="*/ 156852 w 156986"/>
                <a:gd name="connsiteY0" fmla="*/ 269 h 903501"/>
                <a:gd name="connsiteX1" fmla="*/ 80652 w 156986"/>
                <a:gd name="connsiteY1" fmla="*/ 381269 h 903501"/>
                <a:gd name="connsiteX2" fmla="*/ 4452 w 156986"/>
                <a:gd name="connsiteY2" fmla="*/ 870219 h 903501"/>
                <a:gd name="connsiteX3" fmla="*/ 13977 w 156986"/>
                <a:gd name="connsiteY3" fmla="*/ 803544 h 903501"/>
                <a:gd name="connsiteX4" fmla="*/ 55252 w 156986"/>
                <a:gd name="connsiteY4" fmla="*/ 349519 h 903501"/>
                <a:gd name="connsiteX5" fmla="*/ 61602 w 156986"/>
                <a:gd name="connsiteY5" fmla="*/ 438419 h 903501"/>
                <a:gd name="connsiteX6" fmla="*/ 156852 w 156986"/>
                <a:gd name="connsiteY6" fmla="*/ 269 h 90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986" h="903501">
                  <a:moveTo>
                    <a:pt x="156852" y="269"/>
                  </a:moveTo>
                  <a:cubicBezTo>
                    <a:pt x="160027" y="-9256"/>
                    <a:pt x="106052" y="236277"/>
                    <a:pt x="80652" y="381269"/>
                  </a:cubicBezTo>
                  <a:cubicBezTo>
                    <a:pt x="55252" y="526261"/>
                    <a:pt x="15564" y="799840"/>
                    <a:pt x="4452" y="870219"/>
                  </a:cubicBezTo>
                  <a:cubicBezTo>
                    <a:pt x="-6661" y="940598"/>
                    <a:pt x="5510" y="890327"/>
                    <a:pt x="13977" y="803544"/>
                  </a:cubicBezTo>
                  <a:cubicBezTo>
                    <a:pt x="22444" y="716761"/>
                    <a:pt x="47314" y="410373"/>
                    <a:pt x="55252" y="349519"/>
                  </a:cubicBezTo>
                  <a:cubicBezTo>
                    <a:pt x="63190" y="288665"/>
                    <a:pt x="48373" y="497156"/>
                    <a:pt x="61602" y="438419"/>
                  </a:cubicBezTo>
                  <a:cubicBezTo>
                    <a:pt x="74831" y="379682"/>
                    <a:pt x="153677" y="9794"/>
                    <a:pt x="156852" y="269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D63D6221-0A62-18B7-19BD-1EA0F1722081}"/>
                </a:ext>
              </a:extLst>
            </p:cNvPr>
            <p:cNvSpPr/>
            <p:nvPr/>
          </p:nvSpPr>
          <p:spPr>
            <a:xfrm>
              <a:off x="7174874" y="8915400"/>
              <a:ext cx="213351" cy="637975"/>
            </a:xfrm>
            <a:custGeom>
              <a:avLst/>
              <a:gdLst>
                <a:gd name="connsiteX0" fmla="*/ 213351 w 213351"/>
                <a:gd name="connsiteY0" fmla="*/ 0 h 637975"/>
                <a:gd name="connsiteX1" fmla="*/ 626 w 213351"/>
                <a:gd name="connsiteY1" fmla="*/ 635000 h 637975"/>
                <a:gd name="connsiteX2" fmla="*/ 143501 w 213351"/>
                <a:gd name="connsiteY2" fmla="*/ 254000 h 637975"/>
                <a:gd name="connsiteX3" fmla="*/ 213351 w 213351"/>
                <a:gd name="connsiteY3" fmla="*/ 0 h 63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51" h="637975">
                  <a:moveTo>
                    <a:pt x="213351" y="0"/>
                  </a:moveTo>
                  <a:cubicBezTo>
                    <a:pt x="112809" y="296333"/>
                    <a:pt x="12268" y="592667"/>
                    <a:pt x="626" y="635000"/>
                  </a:cubicBezTo>
                  <a:cubicBezTo>
                    <a:pt x="-11016" y="677333"/>
                    <a:pt x="143501" y="254000"/>
                    <a:pt x="143501" y="254000"/>
                  </a:cubicBezTo>
                  <a:lnTo>
                    <a:pt x="213351" y="0"/>
                  </a:ln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E40FFEC4-0B74-9324-A4E0-62D00222758F}"/>
                </a:ext>
              </a:extLst>
            </p:cNvPr>
            <p:cNvSpPr/>
            <p:nvPr/>
          </p:nvSpPr>
          <p:spPr>
            <a:xfrm>
              <a:off x="2393945" y="9632906"/>
              <a:ext cx="79589" cy="358847"/>
            </a:xfrm>
            <a:custGeom>
              <a:avLst/>
              <a:gdLst>
                <a:gd name="connsiteX0" fmla="*/ 22230 w 79589"/>
                <a:gd name="connsiteY0" fmla="*/ 44 h 358847"/>
                <a:gd name="connsiteX1" fmla="*/ 63505 w 79589"/>
                <a:gd name="connsiteY1" fmla="*/ 152444 h 358847"/>
                <a:gd name="connsiteX2" fmla="*/ 38105 w 79589"/>
                <a:gd name="connsiteY2" fmla="*/ 238169 h 358847"/>
                <a:gd name="connsiteX3" fmla="*/ 57155 w 79589"/>
                <a:gd name="connsiteY3" fmla="*/ 254044 h 358847"/>
                <a:gd name="connsiteX4" fmla="*/ 5 w 79589"/>
                <a:gd name="connsiteY4" fmla="*/ 358819 h 358847"/>
                <a:gd name="connsiteX5" fmla="*/ 53980 w 79589"/>
                <a:gd name="connsiteY5" fmla="*/ 263569 h 358847"/>
                <a:gd name="connsiteX6" fmla="*/ 79380 w 79589"/>
                <a:gd name="connsiteY6" fmla="*/ 168319 h 358847"/>
                <a:gd name="connsiteX7" fmla="*/ 22230 w 79589"/>
                <a:gd name="connsiteY7" fmla="*/ 44 h 35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89" h="358847">
                  <a:moveTo>
                    <a:pt x="22230" y="44"/>
                  </a:moveTo>
                  <a:cubicBezTo>
                    <a:pt x="19584" y="-2602"/>
                    <a:pt x="60859" y="112757"/>
                    <a:pt x="63505" y="152444"/>
                  </a:cubicBezTo>
                  <a:cubicBezTo>
                    <a:pt x="66151" y="192131"/>
                    <a:pt x="39163" y="221236"/>
                    <a:pt x="38105" y="238169"/>
                  </a:cubicBezTo>
                  <a:cubicBezTo>
                    <a:pt x="37047" y="255102"/>
                    <a:pt x="63505" y="233936"/>
                    <a:pt x="57155" y="254044"/>
                  </a:cubicBezTo>
                  <a:cubicBezTo>
                    <a:pt x="50805" y="274152"/>
                    <a:pt x="534" y="357232"/>
                    <a:pt x="5" y="358819"/>
                  </a:cubicBezTo>
                  <a:cubicBezTo>
                    <a:pt x="-524" y="360406"/>
                    <a:pt x="40751" y="295319"/>
                    <a:pt x="53980" y="263569"/>
                  </a:cubicBezTo>
                  <a:cubicBezTo>
                    <a:pt x="67209" y="231819"/>
                    <a:pt x="81497" y="205890"/>
                    <a:pt x="79380" y="168319"/>
                  </a:cubicBezTo>
                  <a:cubicBezTo>
                    <a:pt x="77263" y="130748"/>
                    <a:pt x="24876" y="2690"/>
                    <a:pt x="22230" y="4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944E6952-4B8F-FBFC-10DB-1914CE81A828}"/>
                </a:ext>
              </a:extLst>
            </p:cNvPr>
            <p:cNvSpPr/>
            <p:nvPr/>
          </p:nvSpPr>
          <p:spPr>
            <a:xfrm>
              <a:off x="2187321" y="8692446"/>
              <a:ext cx="298959" cy="838922"/>
            </a:xfrm>
            <a:custGeom>
              <a:avLst/>
              <a:gdLst>
                <a:gd name="connsiteX0" fmla="*/ 254 w 298959"/>
                <a:gd name="connsiteY0" fmla="*/ 704 h 838922"/>
                <a:gd name="connsiteX1" fmla="*/ 184404 w 298959"/>
                <a:gd name="connsiteY1" fmla="*/ 340429 h 838922"/>
                <a:gd name="connsiteX2" fmla="*/ 209804 w 298959"/>
                <a:gd name="connsiteY2" fmla="*/ 489654 h 838922"/>
                <a:gd name="connsiteX3" fmla="*/ 257429 w 298959"/>
                <a:gd name="connsiteY3" fmla="*/ 492829 h 838922"/>
                <a:gd name="connsiteX4" fmla="*/ 273304 w 298959"/>
                <a:gd name="connsiteY4" fmla="*/ 832554 h 838922"/>
                <a:gd name="connsiteX5" fmla="*/ 298704 w 298959"/>
                <a:gd name="connsiteY5" fmla="*/ 673804 h 838922"/>
                <a:gd name="connsiteX6" fmla="*/ 286004 w 298959"/>
                <a:gd name="connsiteY6" fmla="*/ 184854 h 838922"/>
                <a:gd name="connsiteX7" fmla="*/ 279654 w 298959"/>
                <a:gd name="connsiteY7" fmla="*/ 549979 h 838922"/>
                <a:gd name="connsiteX8" fmla="*/ 228854 w 298959"/>
                <a:gd name="connsiteY8" fmla="*/ 438854 h 838922"/>
                <a:gd name="connsiteX9" fmla="*/ 254 w 298959"/>
                <a:gd name="connsiteY9" fmla="*/ 704 h 8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959" h="838922">
                  <a:moveTo>
                    <a:pt x="254" y="704"/>
                  </a:moveTo>
                  <a:cubicBezTo>
                    <a:pt x="-7154" y="-15700"/>
                    <a:pt x="149479" y="258937"/>
                    <a:pt x="184404" y="340429"/>
                  </a:cubicBezTo>
                  <a:cubicBezTo>
                    <a:pt x="219329" y="421921"/>
                    <a:pt x="197633" y="464254"/>
                    <a:pt x="209804" y="489654"/>
                  </a:cubicBezTo>
                  <a:cubicBezTo>
                    <a:pt x="221975" y="515054"/>
                    <a:pt x="246846" y="435679"/>
                    <a:pt x="257429" y="492829"/>
                  </a:cubicBezTo>
                  <a:cubicBezTo>
                    <a:pt x="268012" y="549979"/>
                    <a:pt x="266425" y="802392"/>
                    <a:pt x="273304" y="832554"/>
                  </a:cubicBezTo>
                  <a:cubicBezTo>
                    <a:pt x="280183" y="862716"/>
                    <a:pt x="296587" y="781754"/>
                    <a:pt x="298704" y="673804"/>
                  </a:cubicBezTo>
                  <a:cubicBezTo>
                    <a:pt x="300821" y="565854"/>
                    <a:pt x="289179" y="205492"/>
                    <a:pt x="286004" y="184854"/>
                  </a:cubicBezTo>
                  <a:cubicBezTo>
                    <a:pt x="282829" y="164217"/>
                    <a:pt x="289179" y="507646"/>
                    <a:pt x="279654" y="549979"/>
                  </a:cubicBezTo>
                  <a:cubicBezTo>
                    <a:pt x="270129" y="592312"/>
                    <a:pt x="273304" y="528283"/>
                    <a:pt x="228854" y="438854"/>
                  </a:cubicBezTo>
                  <a:cubicBezTo>
                    <a:pt x="184404" y="349425"/>
                    <a:pt x="7662" y="17108"/>
                    <a:pt x="254" y="70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4F57FD7A-1BAB-6FA1-911F-5F1359AA944C}"/>
                </a:ext>
              </a:extLst>
            </p:cNvPr>
            <p:cNvSpPr/>
            <p:nvPr/>
          </p:nvSpPr>
          <p:spPr>
            <a:xfrm>
              <a:off x="2257443" y="8972231"/>
              <a:ext cx="84665" cy="516619"/>
            </a:xfrm>
            <a:custGeom>
              <a:avLst/>
              <a:gdLst>
                <a:gd name="connsiteX0" fmla="*/ 12682 w 84665"/>
                <a:gd name="connsiteY0" fmla="*/ 319 h 516619"/>
                <a:gd name="connsiteX1" fmla="*/ 19032 w 84665"/>
                <a:gd name="connsiteY1" fmla="*/ 244794 h 516619"/>
                <a:gd name="connsiteX2" fmla="*/ 79357 w 84665"/>
                <a:gd name="connsiteY2" fmla="*/ 511494 h 516619"/>
                <a:gd name="connsiteX3" fmla="*/ 73007 w 84665"/>
                <a:gd name="connsiteY3" fmla="*/ 403544 h 516619"/>
                <a:gd name="connsiteX4" fmla="*/ 3157 w 84665"/>
                <a:gd name="connsiteY4" fmla="*/ 197169 h 516619"/>
                <a:gd name="connsiteX5" fmla="*/ 12682 w 84665"/>
                <a:gd name="connsiteY5" fmla="*/ 319 h 51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5" h="516619">
                  <a:moveTo>
                    <a:pt x="12682" y="319"/>
                  </a:moveTo>
                  <a:cubicBezTo>
                    <a:pt x="15328" y="8256"/>
                    <a:pt x="7920" y="159598"/>
                    <a:pt x="19032" y="244794"/>
                  </a:cubicBezTo>
                  <a:cubicBezTo>
                    <a:pt x="30144" y="329990"/>
                    <a:pt x="70361" y="485036"/>
                    <a:pt x="79357" y="511494"/>
                  </a:cubicBezTo>
                  <a:cubicBezTo>
                    <a:pt x="88353" y="537952"/>
                    <a:pt x="85707" y="455932"/>
                    <a:pt x="73007" y="403544"/>
                  </a:cubicBezTo>
                  <a:cubicBezTo>
                    <a:pt x="60307" y="351157"/>
                    <a:pt x="13211" y="260140"/>
                    <a:pt x="3157" y="197169"/>
                  </a:cubicBezTo>
                  <a:cubicBezTo>
                    <a:pt x="-6897" y="134198"/>
                    <a:pt x="10036" y="-7618"/>
                    <a:pt x="12682" y="31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8E0C1A51-03A1-4736-0B13-93CBCB2E121A}"/>
                </a:ext>
              </a:extLst>
            </p:cNvPr>
            <p:cNvSpPr/>
            <p:nvPr/>
          </p:nvSpPr>
          <p:spPr>
            <a:xfrm>
              <a:off x="2701875" y="9077190"/>
              <a:ext cx="171500" cy="401810"/>
            </a:xfrm>
            <a:custGeom>
              <a:avLst/>
              <a:gdLst>
                <a:gd name="connsiteX0" fmla="*/ 50 w 171500"/>
                <a:gd name="connsiteY0" fmla="*/ 135 h 401810"/>
                <a:gd name="connsiteX1" fmla="*/ 44500 w 171500"/>
                <a:gd name="connsiteY1" fmla="*/ 101735 h 401810"/>
                <a:gd name="connsiteX2" fmla="*/ 57200 w 171500"/>
                <a:gd name="connsiteY2" fmla="*/ 212860 h 401810"/>
                <a:gd name="connsiteX3" fmla="*/ 95300 w 171500"/>
                <a:gd name="connsiteY3" fmla="*/ 212860 h 401810"/>
                <a:gd name="connsiteX4" fmla="*/ 92125 w 171500"/>
                <a:gd name="connsiteY4" fmla="*/ 400185 h 401810"/>
                <a:gd name="connsiteX5" fmla="*/ 85775 w 171500"/>
                <a:gd name="connsiteY5" fmla="*/ 292235 h 401810"/>
                <a:gd name="connsiteX6" fmla="*/ 171500 w 171500"/>
                <a:gd name="connsiteY6" fmla="*/ 95385 h 401810"/>
                <a:gd name="connsiteX7" fmla="*/ 85775 w 171500"/>
                <a:gd name="connsiteY7" fmla="*/ 190635 h 401810"/>
                <a:gd name="connsiteX8" fmla="*/ 54025 w 171500"/>
                <a:gd name="connsiteY8" fmla="*/ 82685 h 401810"/>
                <a:gd name="connsiteX9" fmla="*/ 50 w 171500"/>
                <a:gd name="connsiteY9" fmla="*/ 135 h 40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500" h="401810">
                  <a:moveTo>
                    <a:pt x="50" y="135"/>
                  </a:moveTo>
                  <a:cubicBezTo>
                    <a:pt x="-1537" y="3310"/>
                    <a:pt x="34975" y="66281"/>
                    <a:pt x="44500" y="101735"/>
                  </a:cubicBezTo>
                  <a:cubicBezTo>
                    <a:pt x="54025" y="137189"/>
                    <a:pt x="48733" y="194339"/>
                    <a:pt x="57200" y="212860"/>
                  </a:cubicBezTo>
                  <a:cubicBezTo>
                    <a:pt x="65667" y="231381"/>
                    <a:pt x="89479" y="181639"/>
                    <a:pt x="95300" y="212860"/>
                  </a:cubicBezTo>
                  <a:cubicBezTo>
                    <a:pt x="101121" y="244081"/>
                    <a:pt x="93712" y="386956"/>
                    <a:pt x="92125" y="400185"/>
                  </a:cubicBezTo>
                  <a:cubicBezTo>
                    <a:pt x="90538" y="413414"/>
                    <a:pt x="72546" y="343035"/>
                    <a:pt x="85775" y="292235"/>
                  </a:cubicBezTo>
                  <a:cubicBezTo>
                    <a:pt x="99004" y="241435"/>
                    <a:pt x="171500" y="112318"/>
                    <a:pt x="171500" y="95385"/>
                  </a:cubicBezTo>
                  <a:cubicBezTo>
                    <a:pt x="171500" y="78452"/>
                    <a:pt x="105354" y="192752"/>
                    <a:pt x="85775" y="190635"/>
                  </a:cubicBezTo>
                  <a:cubicBezTo>
                    <a:pt x="66196" y="188518"/>
                    <a:pt x="65667" y="114964"/>
                    <a:pt x="54025" y="82685"/>
                  </a:cubicBezTo>
                  <a:cubicBezTo>
                    <a:pt x="42383" y="50406"/>
                    <a:pt x="1637" y="-3040"/>
                    <a:pt x="50" y="135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64AF54E8-F302-8655-9E73-52B37A046FB9}"/>
                </a:ext>
              </a:extLst>
            </p:cNvPr>
            <p:cNvSpPr/>
            <p:nvPr/>
          </p:nvSpPr>
          <p:spPr>
            <a:xfrm>
              <a:off x="2901190" y="9543389"/>
              <a:ext cx="1323615" cy="402528"/>
            </a:xfrm>
            <a:custGeom>
              <a:avLst/>
              <a:gdLst>
                <a:gd name="connsiteX0" fmla="*/ 3935 w 1323615"/>
                <a:gd name="connsiteY0" fmla="*/ 311811 h 402528"/>
                <a:gd name="connsiteX1" fmla="*/ 105535 w 1323615"/>
                <a:gd name="connsiteY1" fmla="*/ 197511 h 402528"/>
                <a:gd name="connsiteX2" fmla="*/ 261110 w 1323615"/>
                <a:gd name="connsiteY2" fmla="*/ 92736 h 402528"/>
                <a:gd name="connsiteX3" fmla="*/ 403985 w 1323615"/>
                <a:gd name="connsiteY3" fmla="*/ 172111 h 402528"/>
                <a:gd name="connsiteX4" fmla="*/ 740535 w 1323615"/>
                <a:gd name="connsiteY4" fmla="*/ 245136 h 402528"/>
                <a:gd name="connsiteX5" fmla="*/ 718310 w 1323615"/>
                <a:gd name="connsiteY5" fmla="*/ 229261 h 402528"/>
                <a:gd name="connsiteX6" fmla="*/ 1321560 w 1323615"/>
                <a:gd name="connsiteY6" fmla="*/ 400711 h 402528"/>
                <a:gd name="connsiteX7" fmla="*/ 902460 w 1323615"/>
                <a:gd name="connsiteY7" fmla="*/ 311811 h 402528"/>
                <a:gd name="connsiteX8" fmla="*/ 550035 w 1323615"/>
                <a:gd name="connsiteY8" fmla="*/ 191161 h 402528"/>
                <a:gd name="connsiteX9" fmla="*/ 261110 w 1323615"/>
                <a:gd name="connsiteY9" fmla="*/ 661 h 402528"/>
                <a:gd name="connsiteX10" fmla="*/ 397635 w 1323615"/>
                <a:gd name="connsiteY10" fmla="*/ 127661 h 402528"/>
                <a:gd name="connsiteX11" fmla="*/ 280160 w 1323615"/>
                <a:gd name="connsiteY11" fmla="*/ 108611 h 402528"/>
                <a:gd name="connsiteX12" fmla="*/ 242060 w 1323615"/>
                <a:gd name="connsiteY12" fmla="*/ 76861 h 402528"/>
                <a:gd name="connsiteX13" fmla="*/ 3935 w 1323615"/>
                <a:gd name="connsiteY13" fmla="*/ 311811 h 40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615" h="402528">
                  <a:moveTo>
                    <a:pt x="3935" y="311811"/>
                  </a:moveTo>
                  <a:cubicBezTo>
                    <a:pt x="-18819" y="331919"/>
                    <a:pt x="62673" y="234023"/>
                    <a:pt x="105535" y="197511"/>
                  </a:cubicBezTo>
                  <a:cubicBezTo>
                    <a:pt x="148398" y="160998"/>
                    <a:pt x="211368" y="96969"/>
                    <a:pt x="261110" y="92736"/>
                  </a:cubicBezTo>
                  <a:cubicBezTo>
                    <a:pt x="310852" y="88503"/>
                    <a:pt x="324081" y="146711"/>
                    <a:pt x="403985" y="172111"/>
                  </a:cubicBezTo>
                  <a:cubicBezTo>
                    <a:pt x="483889" y="197511"/>
                    <a:pt x="688148" y="235611"/>
                    <a:pt x="740535" y="245136"/>
                  </a:cubicBezTo>
                  <a:cubicBezTo>
                    <a:pt x="792922" y="254661"/>
                    <a:pt x="621473" y="203332"/>
                    <a:pt x="718310" y="229261"/>
                  </a:cubicBezTo>
                  <a:cubicBezTo>
                    <a:pt x="815147" y="255190"/>
                    <a:pt x="1290868" y="386953"/>
                    <a:pt x="1321560" y="400711"/>
                  </a:cubicBezTo>
                  <a:cubicBezTo>
                    <a:pt x="1352252" y="414469"/>
                    <a:pt x="1031047" y="346736"/>
                    <a:pt x="902460" y="311811"/>
                  </a:cubicBezTo>
                  <a:cubicBezTo>
                    <a:pt x="773873" y="276886"/>
                    <a:pt x="656927" y="243019"/>
                    <a:pt x="550035" y="191161"/>
                  </a:cubicBezTo>
                  <a:cubicBezTo>
                    <a:pt x="443143" y="139303"/>
                    <a:pt x="286510" y="11244"/>
                    <a:pt x="261110" y="661"/>
                  </a:cubicBezTo>
                  <a:cubicBezTo>
                    <a:pt x="235710" y="-9922"/>
                    <a:pt x="394460" y="109669"/>
                    <a:pt x="397635" y="127661"/>
                  </a:cubicBezTo>
                  <a:cubicBezTo>
                    <a:pt x="400810" y="145653"/>
                    <a:pt x="306089" y="117078"/>
                    <a:pt x="280160" y="108611"/>
                  </a:cubicBezTo>
                  <a:cubicBezTo>
                    <a:pt x="254231" y="100144"/>
                    <a:pt x="283864" y="44582"/>
                    <a:pt x="242060" y="76861"/>
                  </a:cubicBezTo>
                  <a:cubicBezTo>
                    <a:pt x="200256" y="109140"/>
                    <a:pt x="26689" y="291703"/>
                    <a:pt x="3935" y="311811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E5B87643-55FD-7009-145E-24E1F4C27AB6}"/>
                </a:ext>
              </a:extLst>
            </p:cNvPr>
            <p:cNvSpPr/>
            <p:nvPr/>
          </p:nvSpPr>
          <p:spPr>
            <a:xfrm>
              <a:off x="2758534" y="9934572"/>
              <a:ext cx="1550227" cy="302601"/>
            </a:xfrm>
            <a:custGeom>
              <a:avLst/>
              <a:gdLst>
                <a:gd name="connsiteX0" fmla="*/ 541 w 1550227"/>
                <a:gd name="connsiteY0" fmla="*/ 193678 h 302601"/>
                <a:gd name="connsiteX1" fmla="*/ 606966 w 1550227"/>
                <a:gd name="connsiteY1" fmla="*/ 120653 h 302601"/>
                <a:gd name="connsiteX2" fmla="*/ 1511841 w 1550227"/>
                <a:gd name="connsiteY2" fmla="*/ 292103 h 302601"/>
                <a:gd name="connsiteX3" fmla="*/ 1308641 w 1550227"/>
                <a:gd name="connsiteY3" fmla="*/ 254003 h 302601"/>
                <a:gd name="connsiteX4" fmla="*/ 635541 w 1550227"/>
                <a:gd name="connsiteY4" fmla="*/ 9528 h 302601"/>
                <a:gd name="connsiteX5" fmla="*/ 987966 w 1550227"/>
                <a:gd name="connsiteY5" fmla="*/ 161928 h 302601"/>
                <a:gd name="connsiteX6" fmla="*/ 667291 w 1550227"/>
                <a:gd name="connsiteY6" fmla="*/ 95253 h 302601"/>
                <a:gd name="connsiteX7" fmla="*/ 391066 w 1550227"/>
                <a:gd name="connsiteY7" fmla="*/ 3 h 302601"/>
                <a:gd name="connsiteX8" fmla="*/ 676816 w 1550227"/>
                <a:gd name="connsiteY8" fmla="*/ 98428 h 302601"/>
                <a:gd name="connsiteX9" fmla="*/ 502191 w 1550227"/>
                <a:gd name="connsiteY9" fmla="*/ 92078 h 302601"/>
                <a:gd name="connsiteX10" fmla="*/ 541 w 1550227"/>
                <a:gd name="connsiteY10" fmla="*/ 193678 h 30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0227" h="302601">
                  <a:moveTo>
                    <a:pt x="541" y="193678"/>
                  </a:moveTo>
                  <a:cubicBezTo>
                    <a:pt x="18004" y="198441"/>
                    <a:pt x="355083" y="104249"/>
                    <a:pt x="606966" y="120653"/>
                  </a:cubicBezTo>
                  <a:cubicBezTo>
                    <a:pt x="858849" y="137057"/>
                    <a:pt x="1511841" y="292103"/>
                    <a:pt x="1511841" y="292103"/>
                  </a:cubicBezTo>
                  <a:cubicBezTo>
                    <a:pt x="1628787" y="314328"/>
                    <a:pt x="1454691" y="301099"/>
                    <a:pt x="1308641" y="254003"/>
                  </a:cubicBezTo>
                  <a:cubicBezTo>
                    <a:pt x="1162591" y="206907"/>
                    <a:pt x="688987" y="24874"/>
                    <a:pt x="635541" y="9528"/>
                  </a:cubicBezTo>
                  <a:cubicBezTo>
                    <a:pt x="582095" y="-5818"/>
                    <a:pt x="982674" y="147641"/>
                    <a:pt x="987966" y="161928"/>
                  </a:cubicBezTo>
                  <a:cubicBezTo>
                    <a:pt x="993258" y="176215"/>
                    <a:pt x="766774" y="122240"/>
                    <a:pt x="667291" y="95253"/>
                  </a:cubicBezTo>
                  <a:cubicBezTo>
                    <a:pt x="567808" y="68265"/>
                    <a:pt x="389479" y="-526"/>
                    <a:pt x="391066" y="3"/>
                  </a:cubicBezTo>
                  <a:cubicBezTo>
                    <a:pt x="392653" y="532"/>
                    <a:pt x="658295" y="83082"/>
                    <a:pt x="676816" y="98428"/>
                  </a:cubicBezTo>
                  <a:cubicBezTo>
                    <a:pt x="695337" y="113774"/>
                    <a:pt x="611199" y="80965"/>
                    <a:pt x="502191" y="92078"/>
                  </a:cubicBezTo>
                  <a:cubicBezTo>
                    <a:pt x="393183" y="103191"/>
                    <a:pt x="-16922" y="188915"/>
                    <a:pt x="541" y="193678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F915B9A3-52C0-CA91-89ED-8BBD6715DB0D}"/>
                </a:ext>
              </a:extLst>
            </p:cNvPr>
            <p:cNvSpPr/>
            <p:nvPr/>
          </p:nvSpPr>
          <p:spPr>
            <a:xfrm>
              <a:off x="3506838" y="10367543"/>
              <a:ext cx="1714482" cy="357005"/>
            </a:xfrm>
            <a:custGeom>
              <a:avLst/>
              <a:gdLst>
                <a:gd name="connsiteX0" fmla="*/ 103137 w 1714482"/>
                <a:gd name="connsiteY0" fmla="*/ 17882 h 357005"/>
                <a:gd name="connsiteX1" fmla="*/ 804812 w 1714482"/>
                <a:gd name="connsiteY1" fmla="*/ 46457 h 357005"/>
                <a:gd name="connsiteX2" fmla="*/ 1662062 w 1714482"/>
                <a:gd name="connsiteY2" fmla="*/ 344907 h 357005"/>
                <a:gd name="connsiteX3" fmla="*/ 1547762 w 1714482"/>
                <a:gd name="connsiteY3" fmla="*/ 275057 h 357005"/>
                <a:gd name="connsiteX4" fmla="*/ 947687 w 1714482"/>
                <a:gd name="connsiteY4" fmla="*/ 55982 h 357005"/>
                <a:gd name="connsiteX5" fmla="*/ 1017537 w 1714482"/>
                <a:gd name="connsiteY5" fmla="*/ 71857 h 357005"/>
                <a:gd name="connsiteX6" fmla="*/ 493662 w 1714482"/>
                <a:gd name="connsiteY6" fmla="*/ 5182 h 357005"/>
                <a:gd name="connsiteX7" fmla="*/ 45987 w 1714482"/>
                <a:gd name="connsiteY7" fmla="*/ 5182 h 357005"/>
                <a:gd name="connsiteX8" fmla="*/ 103137 w 1714482"/>
                <a:gd name="connsiteY8" fmla="*/ 17882 h 3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82" h="357005">
                  <a:moveTo>
                    <a:pt x="103137" y="17882"/>
                  </a:moveTo>
                  <a:cubicBezTo>
                    <a:pt x="229608" y="24761"/>
                    <a:pt x="544991" y="-8047"/>
                    <a:pt x="804812" y="46457"/>
                  </a:cubicBezTo>
                  <a:cubicBezTo>
                    <a:pt x="1064633" y="100961"/>
                    <a:pt x="1538237" y="306807"/>
                    <a:pt x="1662062" y="344907"/>
                  </a:cubicBezTo>
                  <a:cubicBezTo>
                    <a:pt x="1785887" y="383007"/>
                    <a:pt x="1666825" y="323211"/>
                    <a:pt x="1547762" y="275057"/>
                  </a:cubicBezTo>
                  <a:cubicBezTo>
                    <a:pt x="1428700" y="226903"/>
                    <a:pt x="1036058" y="89849"/>
                    <a:pt x="947687" y="55982"/>
                  </a:cubicBezTo>
                  <a:cubicBezTo>
                    <a:pt x="859316" y="22115"/>
                    <a:pt x="1093208" y="80324"/>
                    <a:pt x="1017537" y="71857"/>
                  </a:cubicBezTo>
                  <a:cubicBezTo>
                    <a:pt x="941866" y="63390"/>
                    <a:pt x="655587" y="16294"/>
                    <a:pt x="493662" y="5182"/>
                  </a:cubicBezTo>
                  <a:cubicBezTo>
                    <a:pt x="331737" y="-5930"/>
                    <a:pt x="114249" y="4124"/>
                    <a:pt x="45987" y="5182"/>
                  </a:cubicBezTo>
                  <a:cubicBezTo>
                    <a:pt x="-22275" y="6240"/>
                    <a:pt x="-23334" y="11003"/>
                    <a:pt x="103137" y="17882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31D836CB-C72C-5EFD-AF41-C6241B229BB7}"/>
                </a:ext>
              </a:extLst>
            </p:cNvPr>
            <p:cNvSpPr/>
            <p:nvPr/>
          </p:nvSpPr>
          <p:spPr>
            <a:xfrm>
              <a:off x="6838057" y="6051540"/>
              <a:ext cx="359653" cy="219153"/>
            </a:xfrm>
            <a:custGeom>
              <a:avLst/>
              <a:gdLst>
                <a:gd name="connsiteX0" fmla="*/ 893 w 359653"/>
                <a:gd name="connsiteY0" fmla="*/ 219085 h 219153"/>
                <a:gd name="connsiteX1" fmla="*/ 108843 w 359653"/>
                <a:gd name="connsiteY1" fmla="*/ 63510 h 219153"/>
                <a:gd name="connsiteX2" fmla="*/ 232668 w 359653"/>
                <a:gd name="connsiteY2" fmla="*/ 60335 h 219153"/>
                <a:gd name="connsiteX3" fmla="*/ 172343 w 359653"/>
                <a:gd name="connsiteY3" fmla="*/ 41285 h 219153"/>
                <a:gd name="connsiteX4" fmla="*/ 356493 w 359653"/>
                <a:gd name="connsiteY4" fmla="*/ 22235 h 219153"/>
                <a:gd name="connsiteX5" fmla="*/ 270768 w 359653"/>
                <a:gd name="connsiteY5" fmla="*/ 22235 h 219153"/>
                <a:gd name="connsiteX6" fmla="*/ 45343 w 359653"/>
                <a:gd name="connsiteY6" fmla="*/ 10 h 219153"/>
                <a:gd name="connsiteX7" fmla="*/ 140593 w 359653"/>
                <a:gd name="connsiteY7" fmla="*/ 25410 h 219153"/>
                <a:gd name="connsiteX8" fmla="*/ 64393 w 359653"/>
                <a:gd name="connsiteY8" fmla="*/ 82560 h 219153"/>
                <a:gd name="connsiteX9" fmla="*/ 893 w 359653"/>
                <a:gd name="connsiteY9" fmla="*/ 219085 h 21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653" h="219153">
                  <a:moveTo>
                    <a:pt x="893" y="219085"/>
                  </a:moveTo>
                  <a:cubicBezTo>
                    <a:pt x="8301" y="215910"/>
                    <a:pt x="70214" y="89968"/>
                    <a:pt x="108843" y="63510"/>
                  </a:cubicBezTo>
                  <a:cubicBezTo>
                    <a:pt x="147472" y="37052"/>
                    <a:pt x="222085" y="64039"/>
                    <a:pt x="232668" y="60335"/>
                  </a:cubicBezTo>
                  <a:cubicBezTo>
                    <a:pt x="243251" y="56631"/>
                    <a:pt x="151706" y="47635"/>
                    <a:pt x="172343" y="41285"/>
                  </a:cubicBezTo>
                  <a:cubicBezTo>
                    <a:pt x="192980" y="34935"/>
                    <a:pt x="340089" y="25410"/>
                    <a:pt x="356493" y="22235"/>
                  </a:cubicBezTo>
                  <a:cubicBezTo>
                    <a:pt x="372897" y="19060"/>
                    <a:pt x="322626" y="25939"/>
                    <a:pt x="270768" y="22235"/>
                  </a:cubicBezTo>
                  <a:cubicBezTo>
                    <a:pt x="218910" y="18531"/>
                    <a:pt x="67039" y="-519"/>
                    <a:pt x="45343" y="10"/>
                  </a:cubicBezTo>
                  <a:cubicBezTo>
                    <a:pt x="23647" y="539"/>
                    <a:pt x="137418" y="11652"/>
                    <a:pt x="140593" y="25410"/>
                  </a:cubicBezTo>
                  <a:cubicBezTo>
                    <a:pt x="143768" y="39168"/>
                    <a:pt x="95085" y="51339"/>
                    <a:pt x="64393" y="82560"/>
                  </a:cubicBezTo>
                  <a:cubicBezTo>
                    <a:pt x="33701" y="113781"/>
                    <a:pt x="-6515" y="222260"/>
                    <a:pt x="893" y="2190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BF11BAC6-5725-62AE-9D0B-CC37F369A95F}"/>
                </a:ext>
              </a:extLst>
            </p:cNvPr>
            <p:cNvSpPr/>
            <p:nvPr/>
          </p:nvSpPr>
          <p:spPr>
            <a:xfrm>
              <a:off x="6876414" y="6191019"/>
              <a:ext cx="487114" cy="515487"/>
            </a:xfrm>
            <a:custGeom>
              <a:avLst/>
              <a:gdLst>
                <a:gd name="connsiteX0" fmla="*/ 486411 w 487114"/>
                <a:gd name="connsiteY0" fmla="*/ 231 h 515487"/>
                <a:gd name="connsiteX1" fmla="*/ 197486 w 487114"/>
                <a:gd name="connsiteY1" fmla="*/ 178031 h 515487"/>
                <a:gd name="connsiteX2" fmla="*/ 3811 w 487114"/>
                <a:gd name="connsiteY2" fmla="*/ 349481 h 515487"/>
                <a:gd name="connsiteX3" fmla="*/ 140336 w 487114"/>
                <a:gd name="connsiteY3" fmla="*/ 251056 h 515487"/>
                <a:gd name="connsiteX4" fmla="*/ 636 w 487114"/>
                <a:gd name="connsiteY4" fmla="*/ 514581 h 515487"/>
                <a:gd name="connsiteX5" fmla="*/ 92711 w 487114"/>
                <a:gd name="connsiteY5" fmla="*/ 330431 h 515487"/>
                <a:gd name="connsiteX6" fmla="*/ 191136 w 487114"/>
                <a:gd name="connsiteY6" fmla="*/ 139931 h 515487"/>
                <a:gd name="connsiteX7" fmla="*/ 108586 w 487114"/>
                <a:gd name="connsiteY7" fmla="*/ 216131 h 515487"/>
                <a:gd name="connsiteX8" fmla="*/ 486411 w 487114"/>
                <a:gd name="connsiteY8" fmla="*/ 231 h 5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114" h="515487">
                  <a:moveTo>
                    <a:pt x="486411" y="231"/>
                  </a:moveTo>
                  <a:cubicBezTo>
                    <a:pt x="501228" y="-6119"/>
                    <a:pt x="277919" y="119823"/>
                    <a:pt x="197486" y="178031"/>
                  </a:cubicBezTo>
                  <a:cubicBezTo>
                    <a:pt x="117053" y="236239"/>
                    <a:pt x="13336" y="337310"/>
                    <a:pt x="3811" y="349481"/>
                  </a:cubicBezTo>
                  <a:cubicBezTo>
                    <a:pt x="-5714" y="361652"/>
                    <a:pt x="140865" y="223539"/>
                    <a:pt x="140336" y="251056"/>
                  </a:cubicBezTo>
                  <a:cubicBezTo>
                    <a:pt x="139807" y="278573"/>
                    <a:pt x="8573" y="501352"/>
                    <a:pt x="636" y="514581"/>
                  </a:cubicBezTo>
                  <a:cubicBezTo>
                    <a:pt x="-7301" y="527810"/>
                    <a:pt x="60961" y="392873"/>
                    <a:pt x="92711" y="330431"/>
                  </a:cubicBezTo>
                  <a:cubicBezTo>
                    <a:pt x="124461" y="267989"/>
                    <a:pt x="188490" y="158981"/>
                    <a:pt x="191136" y="139931"/>
                  </a:cubicBezTo>
                  <a:cubicBezTo>
                    <a:pt x="193782" y="120881"/>
                    <a:pt x="63607" y="236239"/>
                    <a:pt x="108586" y="216131"/>
                  </a:cubicBezTo>
                  <a:cubicBezTo>
                    <a:pt x="153565" y="196023"/>
                    <a:pt x="471594" y="6581"/>
                    <a:pt x="486411" y="23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2FDBFBBB-64B5-447E-188B-B73AE9BC2224}"/>
                </a:ext>
              </a:extLst>
            </p:cNvPr>
            <p:cNvSpPr/>
            <p:nvPr/>
          </p:nvSpPr>
          <p:spPr>
            <a:xfrm>
              <a:off x="7197399" y="7314540"/>
              <a:ext cx="105154" cy="1049929"/>
            </a:xfrm>
            <a:custGeom>
              <a:avLst/>
              <a:gdLst>
                <a:gd name="connsiteX0" fmla="*/ 105101 w 105154"/>
                <a:gd name="connsiteY0" fmla="*/ 3835 h 1049929"/>
                <a:gd name="connsiteX1" fmla="*/ 67001 w 105154"/>
                <a:gd name="connsiteY1" fmla="*/ 702335 h 1049929"/>
                <a:gd name="connsiteX2" fmla="*/ 73351 w 105154"/>
                <a:gd name="connsiteY2" fmla="*/ 667410 h 1049929"/>
                <a:gd name="connsiteX3" fmla="*/ 326 w 105154"/>
                <a:gd name="connsiteY3" fmla="*/ 1048410 h 1049929"/>
                <a:gd name="connsiteX4" fmla="*/ 47951 w 105154"/>
                <a:gd name="connsiteY4" fmla="*/ 781710 h 1049929"/>
                <a:gd name="connsiteX5" fmla="*/ 82876 w 105154"/>
                <a:gd name="connsiteY5" fmla="*/ 318160 h 1049929"/>
                <a:gd name="connsiteX6" fmla="*/ 57476 w 105154"/>
                <a:gd name="connsiteY6" fmla="*/ 416585 h 1049929"/>
                <a:gd name="connsiteX7" fmla="*/ 105101 w 105154"/>
                <a:gd name="connsiteY7" fmla="*/ 3835 h 10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54" h="1049929">
                  <a:moveTo>
                    <a:pt x="105101" y="3835"/>
                  </a:moveTo>
                  <a:cubicBezTo>
                    <a:pt x="106688" y="51460"/>
                    <a:pt x="72293" y="591739"/>
                    <a:pt x="67001" y="702335"/>
                  </a:cubicBezTo>
                  <a:cubicBezTo>
                    <a:pt x="61709" y="812931"/>
                    <a:pt x="84464" y="609731"/>
                    <a:pt x="73351" y="667410"/>
                  </a:cubicBezTo>
                  <a:cubicBezTo>
                    <a:pt x="62238" y="725089"/>
                    <a:pt x="4559" y="1029360"/>
                    <a:pt x="326" y="1048410"/>
                  </a:cubicBezTo>
                  <a:cubicBezTo>
                    <a:pt x="-3907" y="1067460"/>
                    <a:pt x="34193" y="903418"/>
                    <a:pt x="47951" y="781710"/>
                  </a:cubicBezTo>
                  <a:cubicBezTo>
                    <a:pt x="61709" y="660002"/>
                    <a:pt x="81289" y="379014"/>
                    <a:pt x="82876" y="318160"/>
                  </a:cubicBezTo>
                  <a:cubicBezTo>
                    <a:pt x="84463" y="257306"/>
                    <a:pt x="50068" y="466327"/>
                    <a:pt x="57476" y="416585"/>
                  </a:cubicBezTo>
                  <a:cubicBezTo>
                    <a:pt x="64884" y="366843"/>
                    <a:pt x="103514" y="-43790"/>
                    <a:pt x="105101" y="3835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9B534BEC-AF93-2FFC-6161-71ACB3CB71FE}"/>
                </a:ext>
              </a:extLst>
            </p:cNvPr>
            <p:cNvSpPr/>
            <p:nvPr/>
          </p:nvSpPr>
          <p:spPr>
            <a:xfrm>
              <a:off x="7102459" y="7636336"/>
              <a:ext cx="71895" cy="1070234"/>
            </a:xfrm>
            <a:custGeom>
              <a:avLst/>
              <a:gdLst>
                <a:gd name="connsiteX0" fmla="*/ 66691 w 71895"/>
                <a:gd name="connsiteY0" fmla="*/ 59864 h 1070234"/>
                <a:gd name="connsiteX1" fmla="*/ 16 w 71895"/>
                <a:gd name="connsiteY1" fmla="*/ 1069514 h 1070234"/>
                <a:gd name="connsiteX2" fmla="*/ 60341 w 71895"/>
                <a:gd name="connsiteY2" fmla="*/ 218614 h 1070234"/>
                <a:gd name="connsiteX3" fmla="*/ 66691 w 71895"/>
                <a:gd name="connsiteY3" fmla="*/ 59864 h 107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95" h="1070234">
                  <a:moveTo>
                    <a:pt x="66691" y="59864"/>
                  </a:moveTo>
                  <a:cubicBezTo>
                    <a:pt x="56637" y="201681"/>
                    <a:pt x="1074" y="1043056"/>
                    <a:pt x="16" y="1069514"/>
                  </a:cubicBezTo>
                  <a:cubicBezTo>
                    <a:pt x="-1042" y="1095972"/>
                    <a:pt x="49758" y="385831"/>
                    <a:pt x="60341" y="218614"/>
                  </a:cubicBezTo>
                  <a:cubicBezTo>
                    <a:pt x="70924" y="51397"/>
                    <a:pt x="76745" y="-81953"/>
                    <a:pt x="66691" y="59864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65EBA676-739D-EF37-79B0-C739DE5676C4}"/>
                </a:ext>
              </a:extLst>
            </p:cNvPr>
            <p:cNvSpPr/>
            <p:nvPr/>
          </p:nvSpPr>
          <p:spPr>
            <a:xfrm>
              <a:off x="6889072" y="9595406"/>
              <a:ext cx="248821" cy="56598"/>
            </a:xfrm>
            <a:custGeom>
              <a:avLst/>
              <a:gdLst>
                <a:gd name="connsiteX0" fmla="*/ 678 w 248821"/>
                <a:gd name="connsiteY0" fmla="*/ 56594 h 56598"/>
                <a:gd name="connsiteX1" fmla="*/ 146728 w 248821"/>
                <a:gd name="connsiteY1" fmla="*/ 5794 h 56598"/>
                <a:gd name="connsiteX2" fmla="*/ 248328 w 248821"/>
                <a:gd name="connsiteY2" fmla="*/ 12144 h 56598"/>
                <a:gd name="connsiteX3" fmla="*/ 181653 w 248821"/>
                <a:gd name="connsiteY3" fmla="*/ 12144 h 56598"/>
                <a:gd name="connsiteX4" fmla="*/ 95928 w 248821"/>
                <a:gd name="connsiteY4" fmla="*/ 2619 h 56598"/>
                <a:gd name="connsiteX5" fmla="*/ 678 w 248821"/>
                <a:gd name="connsiteY5" fmla="*/ 56594 h 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821" h="56598">
                  <a:moveTo>
                    <a:pt x="678" y="56594"/>
                  </a:moveTo>
                  <a:cubicBezTo>
                    <a:pt x="9145" y="57123"/>
                    <a:pt x="105453" y="13202"/>
                    <a:pt x="146728" y="5794"/>
                  </a:cubicBezTo>
                  <a:cubicBezTo>
                    <a:pt x="188003" y="-1614"/>
                    <a:pt x="242507" y="11086"/>
                    <a:pt x="248328" y="12144"/>
                  </a:cubicBezTo>
                  <a:cubicBezTo>
                    <a:pt x="254149" y="13202"/>
                    <a:pt x="207053" y="13731"/>
                    <a:pt x="181653" y="12144"/>
                  </a:cubicBezTo>
                  <a:cubicBezTo>
                    <a:pt x="156253" y="10556"/>
                    <a:pt x="126620" y="-6377"/>
                    <a:pt x="95928" y="2619"/>
                  </a:cubicBezTo>
                  <a:cubicBezTo>
                    <a:pt x="65236" y="11615"/>
                    <a:pt x="-7789" y="56065"/>
                    <a:pt x="678" y="5659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1EAF39F5-EE8B-B74E-5AF1-28DD89FC7B0C}"/>
                </a:ext>
              </a:extLst>
            </p:cNvPr>
            <p:cNvSpPr/>
            <p:nvPr/>
          </p:nvSpPr>
          <p:spPr>
            <a:xfrm>
              <a:off x="7286010" y="9439217"/>
              <a:ext cx="203388" cy="416070"/>
            </a:xfrm>
            <a:custGeom>
              <a:avLst/>
              <a:gdLst>
                <a:gd name="connsiteX0" fmla="*/ 184765 w 203388"/>
                <a:gd name="connsiteY0" fmla="*/ 58 h 416070"/>
                <a:gd name="connsiteX1" fmla="*/ 197465 w 203388"/>
                <a:gd name="connsiteY1" fmla="*/ 346133 h 416070"/>
                <a:gd name="connsiteX2" fmla="*/ 127615 w 203388"/>
                <a:gd name="connsiteY2" fmla="*/ 387408 h 416070"/>
                <a:gd name="connsiteX3" fmla="*/ 615 w 203388"/>
                <a:gd name="connsiteY3" fmla="*/ 415983 h 416070"/>
                <a:gd name="connsiteX4" fmla="*/ 184765 w 203388"/>
                <a:gd name="connsiteY4" fmla="*/ 396933 h 416070"/>
                <a:gd name="connsiteX5" fmla="*/ 197465 w 203388"/>
                <a:gd name="connsiteY5" fmla="*/ 374708 h 416070"/>
                <a:gd name="connsiteX6" fmla="*/ 184765 w 203388"/>
                <a:gd name="connsiteY6" fmla="*/ 58 h 41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388" h="416070">
                  <a:moveTo>
                    <a:pt x="184765" y="58"/>
                  </a:moveTo>
                  <a:cubicBezTo>
                    <a:pt x="184765" y="-4704"/>
                    <a:pt x="206990" y="281575"/>
                    <a:pt x="197465" y="346133"/>
                  </a:cubicBezTo>
                  <a:cubicBezTo>
                    <a:pt x="187940" y="410691"/>
                    <a:pt x="160423" y="375766"/>
                    <a:pt x="127615" y="387408"/>
                  </a:cubicBezTo>
                  <a:cubicBezTo>
                    <a:pt x="94807" y="399050"/>
                    <a:pt x="-8910" y="414396"/>
                    <a:pt x="615" y="415983"/>
                  </a:cubicBezTo>
                  <a:cubicBezTo>
                    <a:pt x="10140" y="417571"/>
                    <a:pt x="184765" y="396933"/>
                    <a:pt x="184765" y="396933"/>
                  </a:cubicBezTo>
                  <a:cubicBezTo>
                    <a:pt x="217573" y="390054"/>
                    <a:pt x="196936" y="435562"/>
                    <a:pt x="197465" y="374708"/>
                  </a:cubicBezTo>
                  <a:cubicBezTo>
                    <a:pt x="197994" y="313854"/>
                    <a:pt x="184765" y="4820"/>
                    <a:pt x="184765" y="58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64F969F7-3170-0A3E-3CFF-0FE2ED987F8A}"/>
                </a:ext>
              </a:extLst>
            </p:cNvPr>
            <p:cNvSpPr/>
            <p:nvPr/>
          </p:nvSpPr>
          <p:spPr>
            <a:xfrm>
              <a:off x="7305625" y="10061565"/>
              <a:ext cx="95420" cy="241413"/>
            </a:xfrm>
            <a:custGeom>
              <a:avLst/>
              <a:gdLst>
                <a:gd name="connsiteX0" fmla="*/ 50 w 95420"/>
                <a:gd name="connsiteY0" fmla="*/ 10 h 241413"/>
                <a:gd name="connsiteX1" fmla="*/ 76250 w 95420"/>
                <a:gd name="connsiteY1" fmla="*/ 101610 h 241413"/>
                <a:gd name="connsiteX2" fmla="*/ 82600 w 95420"/>
                <a:gd name="connsiteY2" fmla="*/ 241310 h 241413"/>
                <a:gd name="connsiteX3" fmla="*/ 92125 w 95420"/>
                <a:gd name="connsiteY3" fmla="*/ 123835 h 241413"/>
                <a:gd name="connsiteX4" fmla="*/ 88950 w 95420"/>
                <a:gd name="connsiteY4" fmla="*/ 95260 h 241413"/>
                <a:gd name="connsiteX5" fmla="*/ 50 w 95420"/>
                <a:gd name="connsiteY5" fmla="*/ 10 h 2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20" h="241413">
                  <a:moveTo>
                    <a:pt x="50" y="10"/>
                  </a:moveTo>
                  <a:cubicBezTo>
                    <a:pt x="-2067" y="1068"/>
                    <a:pt x="62492" y="61393"/>
                    <a:pt x="76250" y="101610"/>
                  </a:cubicBezTo>
                  <a:cubicBezTo>
                    <a:pt x="90008" y="141827"/>
                    <a:pt x="79954" y="237606"/>
                    <a:pt x="82600" y="241310"/>
                  </a:cubicBezTo>
                  <a:cubicBezTo>
                    <a:pt x="85246" y="245014"/>
                    <a:pt x="91067" y="148177"/>
                    <a:pt x="92125" y="123835"/>
                  </a:cubicBezTo>
                  <a:cubicBezTo>
                    <a:pt x="93183" y="99493"/>
                    <a:pt x="100592" y="113781"/>
                    <a:pt x="88950" y="95260"/>
                  </a:cubicBezTo>
                  <a:cubicBezTo>
                    <a:pt x="77308" y="76739"/>
                    <a:pt x="2167" y="-1048"/>
                    <a:pt x="50" y="10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98B47A56-B504-9CC6-A7DD-D3AD566F4F30}"/>
                </a:ext>
              </a:extLst>
            </p:cNvPr>
            <p:cNvSpPr/>
            <p:nvPr/>
          </p:nvSpPr>
          <p:spPr>
            <a:xfrm>
              <a:off x="5902904" y="9643476"/>
              <a:ext cx="1060312" cy="374032"/>
            </a:xfrm>
            <a:custGeom>
              <a:avLst/>
              <a:gdLst>
                <a:gd name="connsiteX0" fmla="*/ 12121 w 1060312"/>
                <a:gd name="connsiteY0" fmla="*/ 2174 h 374032"/>
                <a:gd name="connsiteX1" fmla="*/ 205796 w 1060312"/>
                <a:gd name="connsiteY1" fmla="*/ 116474 h 374032"/>
                <a:gd name="connsiteX2" fmla="*/ 1037646 w 1060312"/>
                <a:gd name="connsiteY2" fmla="*/ 367299 h 374032"/>
                <a:gd name="connsiteX3" fmla="*/ 793171 w 1060312"/>
                <a:gd name="connsiteY3" fmla="*/ 294274 h 374032"/>
                <a:gd name="connsiteX4" fmla="*/ 453446 w 1060312"/>
                <a:gd name="connsiteY4" fmla="*/ 208549 h 374032"/>
                <a:gd name="connsiteX5" fmla="*/ 12121 w 1060312"/>
                <a:gd name="connsiteY5" fmla="*/ 2174 h 37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312" h="374032">
                  <a:moveTo>
                    <a:pt x="12121" y="2174"/>
                  </a:moveTo>
                  <a:cubicBezTo>
                    <a:pt x="-29154" y="-13172"/>
                    <a:pt x="34875" y="55620"/>
                    <a:pt x="205796" y="116474"/>
                  </a:cubicBezTo>
                  <a:cubicBezTo>
                    <a:pt x="376717" y="177328"/>
                    <a:pt x="1037646" y="367299"/>
                    <a:pt x="1037646" y="367299"/>
                  </a:cubicBezTo>
                  <a:cubicBezTo>
                    <a:pt x="1135542" y="396932"/>
                    <a:pt x="890538" y="320732"/>
                    <a:pt x="793171" y="294274"/>
                  </a:cubicBezTo>
                  <a:cubicBezTo>
                    <a:pt x="695804" y="267816"/>
                    <a:pt x="584679" y="251941"/>
                    <a:pt x="453446" y="208549"/>
                  </a:cubicBezTo>
                  <a:cubicBezTo>
                    <a:pt x="322213" y="165157"/>
                    <a:pt x="53396" y="17520"/>
                    <a:pt x="12121" y="217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5E4B80BD-9EDB-1143-4DB7-DCDB8F4B7E28}"/>
                </a:ext>
              </a:extLst>
            </p:cNvPr>
            <p:cNvSpPr/>
            <p:nvPr/>
          </p:nvSpPr>
          <p:spPr>
            <a:xfrm>
              <a:off x="2091732" y="7426300"/>
              <a:ext cx="280719" cy="13209"/>
            </a:xfrm>
            <a:custGeom>
              <a:avLst/>
              <a:gdLst>
                <a:gd name="connsiteX0" fmla="*/ 593 w 280719"/>
                <a:gd name="connsiteY0" fmla="*/ 9550 h 13209"/>
                <a:gd name="connsiteX1" fmla="*/ 270468 w 280719"/>
                <a:gd name="connsiteY1" fmla="*/ 12725 h 13209"/>
                <a:gd name="connsiteX2" fmla="*/ 200618 w 280719"/>
                <a:gd name="connsiteY2" fmla="*/ 25 h 13209"/>
                <a:gd name="connsiteX3" fmla="*/ 593 w 280719"/>
                <a:gd name="connsiteY3" fmla="*/ 9550 h 1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719" h="13209">
                  <a:moveTo>
                    <a:pt x="593" y="9550"/>
                  </a:moveTo>
                  <a:cubicBezTo>
                    <a:pt x="12235" y="11667"/>
                    <a:pt x="237131" y="14312"/>
                    <a:pt x="270468" y="12725"/>
                  </a:cubicBezTo>
                  <a:cubicBezTo>
                    <a:pt x="303805" y="11138"/>
                    <a:pt x="249301" y="554"/>
                    <a:pt x="200618" y="25"/>
                  </a:cubicBezTo>
                  <a:cubicBezTo>
                    <a:pt x="151935" y="-504"/>
                    <a:pt x="-11049" y="7433"/>
                    <a:pt x="593" y="955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17DBBCA3-C2F6-1A34-1EEF-8A2A7B26A421}"/>
                </a:ext>
              </a:extLst>
            </p:cNvPr>
            <p:cNvSpPr/>
            <p:nvPr/>
          </p:nvSpPr>
          <p:spPr>
            <a:xfrm>
              <a:off x="2377781" y="7980628"/>
              <a:ext cx="407220" cy="125479"/>
            </a:xfrm>
            <a:custGeom>
              <a:avLst/>
              <a:gdLst>
                <a:gd name="connsiteX0" fmla="*/ 294 w 407220"/>
                <a:gd name="connsiteY0" fmla="*/ 115622 h 125479"/>
                <a:gd name="connsiteX1" fmla="*/ 133644 w 407220"/>
                <a:gd name="connsiteY1" fmla="*/ 17197 h 125479"/>
                <a:gd name="connsiteX2" fmla="*/ 279694 w 407220"/>
                <a:gd name="connsiteY2" fmla="*/ 67997 h 125479"/>
                <a:gd name="connsiteX3" fmla="*/ 254294 w 407220"/>
                <a:gd name="connsiteY3" fmla="*/ 33072 h 125479"/>
                <a:gd name="connsiteX4" fmla="*/ 406694 w 407220"/>
                <a:gd name="connsiteY4" fmla="*/ 125147 h 125479"/>
                <a:gd name="connsiteX5" fmla="*/ 298744 w 407220"/>
                <a:gd name="connsiteY5" fmla="*/ 61647 h 125479"/>
                <a:gd name="connsiteX6" fmla="*/ 149519 w 407220"/>
                <a:gd name="connsiteY6" fmla="*/ 1322 h 125479"/>
                <a:gd name="connsiteX7" fmla="*/ 98719 w 407220"/>
                <a:gd name="connsiteY7" fmla="*/ 26722 h 125479"/>
                <a:gd name="connsiteX8" fmla="*/ 294 w 407220"/>
                <a:gd name="connsiteY8" fmla="*/ 115622 h 1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220" h="125479">
                  <a:moveTo>
                    <a:pt x="294" y="115622"/>
                  </a:moveTo>
                  <a:cubicBezTo>
                    <a:pt x="6115" y="114034"/>
                    <a:pt x="87077" y="25134"/>
                    <a:pt x="133644" y="17197"/>
                  </a:cubicBezTo>
                  <a:cubicBezTo>
                    <a:pt x="180211" y="9260"/>
                    <a:pt x="259586" y="65351"/>
                    <a:pt x="279694" y="67997"/>
                  </a:cubicBezTo>
                  <a:cubicBezTo>
                    <a:pt x="299802" y="70643"/>
                    <a:pt x="233127" y="23547"/>
                    <a:pt x="254294" y="33072"/>
                  </a:cubicBezTo>
                  <a:cubicBezTo>
                    <a:pt x="275461" y="42597"/>
                    <a:pt x="399286" y="120385"/>
                    <a:pt x="406694" y="125147"/>
                  </a:cubicBezTo>
                  <a:cubicBezTo>
                    <a:pt x="414102" y="129910"/>
                    <a:pt x="341606" y="82284"/>
                    <a:pt x="298744" y="61647"/>
                  </a:cubicBezTo>
                  <a:cubicBezTo>
                    <a:pt x="255882" y="41010"/>
                    <a:pt x="182856" y="7143"/>
                    <a:pt x="149519" y="1322"/>
                  </a:cubicBezTo>
                  <a:cubicBezTo>
                    <a:pt x="116182" y="-4499"/>
                    <a:pt x="120944" y="9789"/>
                    <a:pt x="98719" y="26722"/>
                  </a:cubicBezTo>
                  <a:cubicBezTo>
                    <a:pt x="76494" y="43655"/>
                    <a:pt x="-5527" y="117210"/>
                    <a:pt x="294" y="1156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09D927B3-5F27-08B9-ECC5-6372A7BB6F2B}"/>
                </a:ext>
              </a:extLst>
            </p:cNvPr>
            <p:cNvSpPr/>
            <p:nvPr/>
          </p:nvSpPr>
          <p:spPr>
            <a:xfrm>
              <a:off x="2559045" y="7718181"/>
              <a:ext cx="38230" cy="89478"/>
            </a:xfrm>
            <a:custGeom>
              <a:avLst/>
              <a:gdLst>
                <a:gd name="connsiteX0" fmla="*/ 5 w 38230"/>
                <a:gd name="connsiteY0" fmla="*/ 244 h 89478"/>
                <a:gd name="connsiteX1" fmla="*/ 34930 w 38230"/>
                <a:gd name="connsiteY1" fmla="*/ 57394 h 89478"/>
                <a:gd name="connsiteX2" fmla="*/ 3180 w 38230"/>
                <a:gd name="connsiteY2" fmla="*/ 89144 h 89478"/>
                <a:gd name="connsiteX3" fmla="*/ 38105 w 38230"/>
                <a:gd name="connsiteY3" fmla="*/ 38344 h 89478"/>
                <a:gd name="connsiteX4" fmla="*/ 5 w 38230"/>
                <a:gd name="connsiteY4" fmla="*/ 244 h 8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0" h="89478">
                  <a:moveTo>
                    <a:pt x="5" y="244"/>
                  </a:moveTo>
                  <a:cubicBezTo>
                    <a:pt x="-524" y="3419"/>
                    <a:pt x="34401" y="42577"/>
                    <a:pt x="34930" y="57394"/>
                  </a:cubicBezTo>
                  <a:cubicBezTo>
                    <a:pt x="35459" y="72211"/>
                    <a:pt x="2651" y="92319"/>
                    <a:pt x="3180" y="89144"/>
                  </a:cubicBezTo>
                  <a:cubicBezTo>
                    <a:pt x="3709" y="85969"/>
                    <a:pt x="35459" y="51044"/>
                    <a:pt x="38105" y="38344"/>
                  </a:cubicBezTo>
                  <a:cubicBezTo>
                    <a:pt x="40751" y="25644"/>
                    <a:pt x="534" y="-2931"/>
                    <a:pt x="5" y="24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D8A0C761-E718-4F41-FF40-9F0B20911568}"/>
                </a:ext>
              </a:extLst>
            </p:cNvPr>
            <p:cNvSpPr/>
            <p:nvPr/>
          </p:nvSpPr>
          <p:spPr>
            <a:xfrm>
              <a:off x="2117094" y="7682981"/>
              <a:ext cx="230245" cy="127808"/>
            </a:xfrm>
            <a:custGeom>
              <a:avLst/>
              <a:gdLst>
                <a:gd name="connsiteX0" fmla="*/ 631 w 230245"/>
                <a:gd name="connsiteY0" fmla="*/ 127519 h 127808"/>
                <a:gd name="connsiteX1" fmla="*/ 99056 w 230245"/>
                <a:gd name="connsiteY1" fmla="*/ 70369 h 127808"/>
                <a:gd name="connsiteX2" fmla="*/ 226056 w 230245"/>
                <a:gd name="connsiteY2" fmla="*/ 89419 h 127808"/>
                <a:gd name="connsiteX3" fmla="*/ 194306 w 230245"/>
                <a:gd name="connsiteY3" fmla="*/ 70369 h 127808"/>
                <a:gd name="connsiteX4" fmla="*/ 140331 w 230245"/>
                <a:gd name="connsiteY4" fmla="*/ 519 h 127808"/>
                <a:gd name="connsiteX5" fmla="*/ 146681 w 230245"/>
                <a:gd name="connsiteY5" fmla="*/ 41794 h 127808"/>
                <a:gd name="connsiteX6" fmla="*/ 631 w 230245"/>
                <a:gd name="connsiteY6" fmla="*/ 127519 h 12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245" h="127808">
                  <a:moveTo>
                    <a:pt x="631" y="127519"/>
                  </a:moveTo>
                  <a:cubicBezTo>
                    <a:pt x="-7307" y="132282"/>
                    <a:pt x="61485" y="76719"/>
                    <a:pt x="99056" y="70369"/>
                  </a:cubicBezTo>
                  <a:cubicBezTo>
                    <a:pt x="136627" y="64019"/>
                    <a:pt x="210181" y="89419"/>
                    <a:pt x="226056" y="89419"/>
                  </a:cubicBezTo>
                  <a:cubicBezTo>
                    <a:pt x="241931" y="89419"/>
                    <a:pt x="208593" y="85186"/>
                    <a:pt x="194306" y="70369"/>
                  </a:cubicBezTo>
                  <a:cubicBezTo>
                    <a:pt x="180019" y="55552"/>
                    <a:pt x="148269" y="5281"/>
                    <a:pt x="140331" y="519"/>
                  </a:cubicBezTo>
                  <a:cubicBezTo>
                    <a:pt x="132394" y="-4244"/>
                    <a:pt x="163085" y="24861"/>
                    <a:pt x="146681" y="41794"/>
                  </a:cubicBezTo>
                  <a:cubicBezTo>
                    <a:pt x="130277" y="58727"/>
                    <a:pt x="8569" y="122756"/>
                    <a:pt x="631" y="12751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5DC2AA0A-95C4-F9D2-000C-E2347982F826}"/>
                </a:ext>
              </a:extLst>
            </p:cNvPr>
            <p:cNvSpPr/>
            <p:nvPr/>
          </p:nvSpPr>
          <p:spPr>
            <a:xfrm>
              <a:off x="1777268" y="7613650"/>
              <a:ext cx="261812" cy="156651"/>
            </a:xfrm>
            <a:custGeom>
              <a:avLst/>
              <a:gdLst>
                <a:gd name="connsiteX0" fmla="*/ 732 w 261812"/>
                <a:gd name="connsiteY0" fmla="*/ 0 h 156651"/>
                <a:gd name="connsiteX1" fmla="*/ 64232 w 261812"/>
                <a:gd name="connsiteY1" fmla="*/ 79375 h 156651"/>
                <a:gd name="connsiteX2" fmla="*/ 16607 w 261812"/>
                <a:gd name="connsiteY2" fmla="*/ 73025 h 156651"/>
                <a:gd name="connsiteX3" fmla="*/ 254732 w 261812"/>
                <a:gd name="connsiteY3" fmla="*/ 155575 h 156651"/>
                <a:gd name="connsiteX4" fmla="*/ 184882 w 261812"/>
                <a:gd name="connsiteY4" fmla="*/ 117475 h 156651"/>
                <a:gd name="connsiteX5" fmla="*/ 38832 w 261812"/>
                <a:gd name="connsiteY5" fmla="*/ 79375 h 156651"/>
                <a:gd name="connsiteX6" fmla="*/ 732 w 261812"/>
                <a:gd name="connsiteY6" fmla="*/ 0 h 15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12" h="156651">
                  <a:moveTo>
                    <a:pt x="732" y="0"/>
                  </a:moveTo>
                  <a:cubicBezTo>
                    <a:pt x="4965" y="0"/>
                    <a:pt x="61586" y="67204"/>
                    <a:pt x="64232" y="79375"/>
                  </a:cubicBezTo>
                  <a:cubicBezTo>
                    <a:pt x="66878" y="91546"/>
                    <a:pt x="-15143" y="60325"/>
                    <a:pt x="16607" y="73025"/>
                  </a:cubicBezTo>
                  <a:cubicBezTo>
                    <a:pt x="48357" y="85725"/>
                    <a:pt x="226686" y="148167"/>
                    <a:pt x="254732" y="155575"/>
                  </a:cubicBezTo>
                  <a:cubicBezTo>
                    <a:pt x="282778" y="162983"/>
                    <a:pt x="220865" y="130175"/>
                    <a:pt x="184882" y="117475"/>
                  </a:cubicBezTo>
                  <a:cubicBezTo>
                    <a:pt x="148899" y="104775"/>
                    <a:pt x="66878" y="94192"/>
                    <a:pt x="38832" y="79375"/>
                  </a:cubicBezTo>
                  <a:cubicBezTo>
                    <a:pt x="10786" y="64558"/>
                    <a:pt x="-3501" y="0"/>
                    <a:pt x="732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0B106AE6-BD28-7793-970D-D4D73825EC19}"/>
                </a:ext>
              </a:extLst>
            </p:cNvPr>
            <p:cNvSpPr/>
            <p:nvPr/>
          </p:nvSpPr>
          <p:spPr>
            <a:xfrm>
              <a:off x="2396934" y="7231801"/>
              <a:ext cx="306025" cy="137395"/>
            </a:xfrm>
            <a:custGeom>
              <a:avLst/>
              <a:gdLst>
                <a:gd name="connsiteX0" fmla="*/ 191 w 306025"/>
                <a:gd name="connsiteY0" fmla="*/ 137374 h 137395"/>
                <a:gd name="connsiteX1" fmla="*/ 190691 w 306025"/>
                <a:gd name="connsiteY1" fmla="*/ 38949 h 137395"/>
                <a:gd name="connsiteX2" fmla="*/ 177991 w 306025"/>
                <a:gd name="connsiteY2" fmla="*/ 48474 h 137395"/>
                <a:gd name="connsiteX3" fmla="*/ 304991 w 306025"/>
                <a:gd name="connsiteY3" fmla="*/ 849 h 137395"/>
                <a:gd name="connsiteX4" fmla="*/ 241491 w 306025"/>
                <a:gd name="connsiteY4" fmla="*/ 16724 h 137395"/>
                <a:gd name="connsiteX5" fmla="*/ 190691 w 306025"/>
                <a:gd name="connsiteY5" fmla="*/ 29424 h 137395"/>
                <a:gd name="connsiteX6" fmla="*/ 47816 w 306025"/>
                <a:gd name="connsiteY6" fmla="*/ 29424 h 137395"/>
                <a:gd name="connsiteX7" fmla="*/ 152591 w 306025"/>
                <a:gd name="connsiteY7" fmla="*/ 29424 h 137395"/>
                <a:gd name="connsiteX8" fmla="*/ 191 w 306025"/>
                <a:gd name="connsiteY8" fmla="*/ 137374 h 13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5" h="137395">
                  <a:moveTo>
                    <a:pt x="191" y="137374"/>
                  </a:moveTo>
                  <a:cubicBezTo>
                    <a:pt x="6541" y="138962"/>
                    <a:pt x="161058" y="53766"/>
                    <a:pt x="190691" y="38949"/>
                  </a:cubicBezTo>
                  <a:cubicBezTo>
                    <a:pt x="220324" y="24132"/>
                    <a:pt x="158941" y="54824"/>
                    <a:pt x="177991" y="48474"/>
                  </a:cubicBezTo>
                  <a:cubicBezTo>
                    <a:pt x="197041" y="42124"/>
                    <a:pt x="294408" y="6141"/>
                    <a:pt x="304991" y="849"/>
                  </a:cubicBezTo>
                  <a:cubicBezTo>
                    <a:pt x="315574" y="-4443"/>
                    <a:pt x="241491" y="16724"/>
                    <a:pt x="241491" y="16724"/>
                  </a:cubicBezTo>
                  <a:cubicBezTo>
                    <a:pt x="222441" y="21486"/>
                    <a:pt x="222970" y="27307"/>
                    <a:pt x="190691" y="29424"/>
                  </a:cubicBezTo>
                  <a:cubicBezTo>
                    <a:pt x="158412" y="31541"/>
                    <a:pt x="47816" y="29424"/>
                    <a:pt x="47816" y="29424"/>
                  </a:cubicBezTo>
                  <a:cubicBezTo>
                    <a:pt x="41466" y="29424"/>
                    <a:pt x="157354" y="15136"/>
                    <a:pt x="152591" y="29424"/>
                  </a:cubicBezTo>
                  <a:cubicBezTo>
                    <a:pt x="147828" y="43712"/>
                    <a:pt x="-6159" y="135786"/>
                    <a:pt x="191" y="13737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413ED322-8249-037D-B251-6830BC3B53CA}"/>
                </a:ext>
              </a:extLst>
            </p:cNvPr>
            <p:cNvSpPr/>
            <p:nvPr/>
          </p:nvSpPr>
          <p:spPr>
            <a:xfrm>
              <a:off x="2806467" y="7250278"/>
              <a:ext cx="88269" cy="155604"/>
            </a:xfrm>
            <a:custGeom>
              <a:avLst/>
              <a:gdLst>
                <a:gd name="connsiteX0" fmla="*/ 233 w 88269"/>
                <a:gd name="connsiteY0" fmla="*/ 1422 h 155604"/>
                <a:gd name="connsiteX1" fmla="*/ 85958 w 88269"/>
                <a:gd name="connsiteY1" fmla="*/ 153822 h 155604"/>
                <a:gd name="connsiteX2" fmla="*/ 60558 w 88269"/>
                <a:gd name="connsiteY2" fmla="*/ 80797 h 155604"/>
                <a:gd name="connsiteX3" fmla="*/ 233 w 88269"/>
                <a:gd name="connsiteY3" fmla="*/ 1422 h 15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69" h="155604">
                  <a:moveTo>
                    <a:pt x="233" y="1422"/>
                  </a:moveTo>
                  <a:cubicBezTo>
                    <a:pt x="4466" y="13593"/>
                    <a:pt x="75904" y="140593"/>
                    <a:pt x="85958" y="153822"/>
                  </a:cubicBezTo>
                  <a:cubicBezTo>
                    <a:pt x="96012" y="167051"/>
                    <a:pt x="70612" y="103022"/>
                    <a:pt x="60558" y="80797"/>
                  </a:cubicBezTo>
                  <a:cubicBezTo>
                    <a:pt x="50504" y="58572"/>
                    <a:pt x="-4000" y="-10749"/>
                    <a:pt x="233" y="14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9E63482F-B362-77F5-73A7-5F993CB6C0B2}"/>
                </a:ext>
              </a:extLst>
            </p:cNvPr>
            <p:cNvSpPr/>
            <p:nvPr/>
          </p:nvSpPr>
          <p:spPr>
            <a:xfrm>
              <a:off x="2774873" y="7416418"/>
              <a:ext cx="141820" cy="190861"/>
            </a:xfrm>
            <a:custGeom>
              <a:avLst/>
              <a:gdLst>
                <a:gd name="connsiteX0" fmla="*/ 77 w 141820"/>
                <a:gd name="connsiteY0" fmla="*/ 382 h 190861"/>
                <a:gd name="connsiteX1" fmla="*/ 133427 w 141820"/>
                <a:gd name="connsiteY1" fmla="*/ 184532 h 190861"/>
                <a:gd name="connsiteX2" fmla="*/ 114377 w 141820"/>
                <a:gd name="connsiteY2" fmla="*/ 136907 h 190861"/>
                <a:gd name="connsiteX3" fmla="*/ 77 w 141820"/>
                <a:gd name="connsiteY3" fmla="*/ 382 h 19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20" h="190861">
                  <a:moveTo>
                    <a:pt x="77" y="382"/>
                  </a:moveTo>
                  <a:cubicBezTo>
                    <a:pt x="3252" y="8320"/>
                    <a:pt x="114377" y="161778"/>
                    <a:pt x="133427" y="184532"/>
                  </a:cubicBezTo>
                  <a:cubicBezTo>
                    <a:pt x="152477" y="207286"/>
                    <a:pt x="136073" y="163365"/>
                    <a:pt x="114377" y="136907"/>
                  </a:cubicBezTo>
                  <a:cubicBezTo>
                    <a:pt x="92681" y="110449"/>
                    <a:pt x="-3098" y="-7556"/>
                    <a:pt x="77" y="38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212570B8-45DA-2328-D40F-F09EBFD03B54}"/>
                </a:ext>
              </a:extLst>
            </p:cNvPr>
            <p:cNvSpPr/>
            <p:nvPr/>
          </p:nvSpPr>
          <p:spPr>
            <a:xfrm>
              <a:off x="2090265" y="7926165"/>
              <a:ext cx="285813" cy="65509"/>
            </a:xfrm>
            <a:custGeom>
              <a:avLst/>
              <a:gdLst>
                <a:gd name="connsiteX0" fmla="*/ 2060 w 285813"/>
                <a:gd name="connsiteY0" fmla="*/ 65310 h 65509"/>
                <a:gd name="connsiteX1" fmla="*/ 163985 w 285813"/>
                <a:gd name="connsiteY1" fmla="*/ 36735 h 65509"/>
                <a:gd name="connsiteX2" fmla="*/ 122710 w 285813"/>
                <a:gd name="connsiteY2" fmla="*/ 1810 h 65509"/>
                <a:gd name="connsiteX3" fmla="*/ 284635 w 285813"/>
                <a:gd name="connsiteY3" fmla="*/ 4985 h 65509"/>
                <a:gd name="connsiteX4" fmla="*/ 192560 w 285813"/>
                <a:gd name="connsiteY4" fmla="*/ 4985 h 65509"/>
                <a:gd name="connsiteX5" fmla="*/ 129060 w 285813"/>
                <a:gd name="connsiteY5" fmla="*/ 27210 h 65509"/>
                <a:gd name="connsiteX6" fmla="*/ 75085 w 285813"/>
                <a:gd name="connsiteY6" fmla="*/ 49435 h 65509"/>
                <a:gd name="connsiteX7" fmla="*/ 2060 w 285813"/>
                <a:gd name="connsiteY7" fmla="*/ 65310 h 6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813" h="65509">
                  <a:moveTo>
                    <a:pt x="2060" y="65310"/>
                  </a:moveTo>
                  <a:cubicBezTo>
                    <a:pt x="16877" y="63193"/>
                    <a:pt x="143877" y="47318"/>
                    <a:pt x="163985" y="36735"/>
                  </a:cubicBezTo>
                  <a:cubicBezTo>
                    <a:pt x="184093" y="26152"/>
                    <a:pt x="102602" y="7102"/>
                    <a:pt x="122710" y="1810"/>
                  </a:cubicBezTo>
                  <a:cubicBezTo>
                    <a:pt x="142818" y="-3482"/>
                    <a:pt x="272993" y="4456"/>
                    <a:pt x="284635" y="4985"/>
                  </a:cubicBezTo>
                  <a:cubicBezTo>
                    <a:pt x="296277" y="5514"/>
                    <a:pt x="218489" y="1281"/>
                    <a:pt x="192560" y="4985"/>
                  </a:cubicBezTo>
                  <a:cubicBezTo>
                    <a:pt x="166631" y="8689"/>
                    <a:pt x="148639" y="19802"/>
                    <a:pt x="129060" y="27210"/>
                  </a:cubicBezTo>
                  <a:cubicBezTo>
                    <a:pt x="109481" y="34618"/>
                    <a:pt x="93606" y="46789"/>
                    <a:pt x="75085" y="49435"/>
                  </a:cubicBezTo>
                  <a:cubicBezTo>
                    <a:pt x="56564" y="52081"/>
                    <a:pt x="-12757" y="67427"/>
                    <a:pt x="2060" y="6531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50D41EDD-A9B2-2F47-A152-A25A6B5DA101}"/>
                </a:ext>
              </a:extLst>
            </p:cNvPr>
            <p:cNvSpPr/>
            <p:nvPr/>
          </p:nvSpPr>
          <p:spPr>
            <a:xfrm>
              <a:off x="2605929" y="7719743"/>
              <a:ext cx="362264" cy="339726"/>
            </a:xfrm>
            <a:custGeom>
              <a:avLst/>
              <a:gdLst>
                <a:gd name="connsiteX0" fmla="*/ 3921 w 362264"/>
                <a:gd name="connsiteY0" fmla="*/ 1857 h 339726"/>
                <a:gd name="connsiteX1" fmla="*/ 337296 w 362264"/>
                <a:gd name="connsiteY1" fmla="*/ 319357 h 339726"/>
                <a:gd name="connsiteX2" fmla="*/ 311896 w 362264"/>
                <a:gd name="connsiteY2" fmla="*/ 290782 h 339726"/>
                <a:gd name="connsiteX3" fmla="*/ 102346 w 362264"/>
                <a:gd name="connsiteY3" fmla="*/ 151082 h 339726"/>
                <a:gd name="connsiteX4" fmla="*/ 149971 w 362264"/>
                <a:gd name="connsiteY4" fmla="*/ 186007 h 339726"/>
                <a:gd name="connsiteX5" fmla="*/ 3921 w 362264"/>
                <a:gd name="connsiteY5" fmla="*/ 1857 h 3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264" h="339726">
                  <a:moveTo>
                    <a:pt x="3921" y="1857"/>
                  </a:moveTo>
                  <a:cubicBezTo>
                    <a:pt x="35142" y="24082"/>
                    <a:pt x="285967" y="271203"/>
                    <a:pt x="337296" y="319357"/>
                  </a:cubicBezTo>
                  <a:cubicBezTo>
                    <a:pt x="388625" y="367511"/>
                    <a:pt x="351054" y="318828"/>
                    <a:pt x="311896" y="290782"/>
                  </a:cubicBezTo>
                  <a:cubicBezTo>
                    <a:pt x="272738" y="262736"/>
                    <a:pt x="129334" y="168545"/>
                    <a:pt x="102346" y="151082"/>
                  </a:cubicBezTo>
                  <a:cubicBezTo>
                    <a:pt x="75358" y="133619"/>
                    <a:pt x="162142" y="208232"/>
                    <a:pt x="149971" y="186007"/>
                  </a:cubicBezTo>
                  <a:cubicBezTo>
                    <a:pt x="137800" y="163782"/>
                    <a:pt x="-27300" y="-20368"/>
                    <a:pt x="3921" y="18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D3883EB7-39D3-B344-700D-09B8FC2FEADC}"/>
                </a:ext>
              </a:extLst>
            </p:cNvPr>
            <p:cNvSpPr/>
            <p:nvPr/>
          </p:nvSpPr>
          <p:spPr>
            <a:xfrm>
              <a:off x="2069496" y="8042272"/>
              <a:ext cx="267307" cy="104821"/>
            </a:xfrm>
            <a:custGeom>
              <a:avLst/>
              <a:gdLst>
                <a:gd name="connsiteX0" fmla="*/ 604 w 267307"/>
                <a:gd name="connsiteY0" fmla="*/ 3 h 104821"/>
                <a:gd name="connsiteX1" fmla="*/ 54579 w 267307"/>
                <a:gd name="connsiteY1" fmla="*/ 76203 h 104821"/>
                <a:gd name="connsiteX2" fmla="*/ 48229 w 267307"/>
                <a:gd name="connsiteY2" fmla="*/ 95253 h 104821"/>
                <a:gd name="connsiteX3" fmla="*/ 159354 w 267307"/>
                <a:gd name="connsiteY3" fmla="*/ 85728 h 104821"/>
                <a:gd name="connsiteX4" fmla="*/ 267304 w 267307"/>
                <a:gd name="connsiteY4" fmla="*/ 104778 h 104821"/>
                <a:gd name="connsiteX5" fmla="*/ 162529 w 267307"/>
                <a:gd name="connsiteY5" fmla="*/ 79378 h 104821"/>
                <a:gd name="connsiteX6" fmla="*/ 35529 w 267307"/>
                <a:gd name="connsiteY6" fmla="*/ 79378 h 104821"/>
                <a:gd name="connsiteX7" fmla="*/ 604 w 267307"/>
                <a:gd name="connsiteY7" fmla="*/ 3 h 10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307" h="104821">
                  <a:moveTo>
                    <a:pt x="604" y="3"/>
                  </a:moveTo>
                  <a:cubicBezTo>
                    <a:pt x="3779" y="-526"/>
                    <a:pt x="46642" y="60328"/>
                    <a:pt x="54579" y="76203"/>
                  </a:cubicBezTo>
                  <a:cubicBezTo>
                    <a:pt x="62516" y="92078"/>
                    <a:pt x="30767" y="93666"/>
                    <a:pt x="48229" y="95253"/>
                  </a:cubicBezTo>
                  <a:cubicBezTo>
                    <a:pt x="65691" y="96840"/>
                    <a:pt x="122842" y="84141"/>
                    <a:pt x="159354" y="85728"/>
                  </a:cubicBezTo>
                  <a:cubicBezTo>
                    <a:pt x="195866" y="87315"/>
                    <a:pt x="266775" y="105836"/>
                    <a:pt x="267304" y="104778"/>
                  </a:cubicBezTo>
                  <a:cubicBezTo>
                    <a:pt x="267833" y="103720"/>
                    <a:pt x="201158" y="83611"/>
                    <a:pt x="162529" y="79378"/>
                  </a:cubicBezTo>
                  <a:cubicBezTo>
                    <a:pt x="123900" y="75145"/>
                    <a:pt x="64633" y="92078"/>
                    <a:pt x="35529" y="79378"/>
                  </a:cubicBezTo>
                  <a:cubicBezTo>
                    <a:pt x="6425" y="66678"/>
                    <a:pt x="-2571" y="532"/>
                    <a:pt x="604" y="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8DFCA698-4D93-1FCB-9C86-0BE09B4EE327}"/>
                </a:ext>
              </a:extLst>
            </p:cNvPr>
            <p:cNvSpPr/>
            <p:nvPr/>
          </p:nvSpPr>
          <p:spPr>
            <a:xfrm>
              <a:off x="2466390" y="7362266"/>
              <a:ext cx="237248" cy="36225"/>
            </a:xfrm>
            <a:custGeom>
              <a:avLst/>
              <a:gdLst>
                <a:gd name="connsiteX0" fmla="*/ 585 w 237248"/>
                <a:gd name="connsiteY0" fmla="*/ 13259 h 36225"/>
                <a:gd name="connsiteX1" fmla="*/ 203785 w 237248"/>
                <a:gd name="connsiteY1" fmla="*/ 559 h 36225"/>
                <a:gd name="connsiteX2" fmla="*/ 235535 w 237248"/>
                <a:gd name="connsiteY2" fmla="*/ 35484 h 36225"/>
                <a:gd name="connsiteX3" fmla="*/ 187910 w 237248"/>
                <a:gd name="connsiteY3" fmla="*/ 22784 h 36225"/>
                <a:gd name="connsiteX4" fmla="*/ 143460 w 237248"/>
                <a:gd name="connsiteY4" fmla="*/ 3734 h 36225"/>
                <a:gd name="connsiteX5" fmla="*/ 585 w 237248"/>
                <a:gd name="connsiteY5" fmla="*/ 13259 h 3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48" h="36225">
                  <a:moveTo>
                    <a:pt x="585" y="13259"/>
                  </a:moveTo>
                  <a:cubicBezTo>
                    <a:pt x="10639" y="12730"/>
                    <a:pt x="164627" y="-3145"/>
                    <a:pt x="203785" y="559"/>
                  </a:cubicBezTo>
                  <a:cubicBezTo>
                    <a:pt x="242943" y="4263"/>
                    <a:pt x="238181" y="31780"/>
                    <a:pt x="235535" y="35484"/>
                  </a:cubicBezTo>
                  <a:cubicBezTo>
                    <a:pt x="232889" y="39188"/>
                    <a:pt x="203256" y="28076"/>
                    <a:pt x="187910" y="22784"/>
                  </a:cubicBezTo>
                  <a:cubicBezTo>
                    <a:pt x="172564" y="17492"/>
                    <a:pt x="174152" y="6380"/>
                    <a:pt x="143460" y="3734"/>
                  </a:cubicBezTo>
                  <a:cubicBezTo>
                    <a:pt x="112768" y="1088"/>
                    <a:pt x="-9469" y="13788"/>
                    <a:pt x="585" y="132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3C71D544-CC1D-CD40-6855-7AC7847422D4}"/>
                </a:ext>
              </a:extLst>
            </p:cNvPr>
            <p:cNvSpPr/>
            <p:nvPr/>
          </p:nvSpPr>
          <p:spPr>
            <a:xfrm>
              <a:off x="3016250" y="7775466"/>
              <a:ext cx="413830" cy="483953"/>
            </a:xfrm>
            <a:custGeom>
              <a:avLst/>
              <a:gdLst>
                <a:gd name="connsiteX0" fmla="*/ 0 w 413830"/>
                <a:gd name="connsiteY0" fmla="*/ 109 h 483953"/>
                <a:gd name="connsiteX1" fmla="*/ 333375 w 413830"/>
                <a:gd name="connsiteY1" fmla="*/ 393809 h 483953"/>
                <a:gd name="connsiteX2" fmla="*/ 409575 w 413830"/>
                <a:gd name="connsiteY2" fmla="*/ 479534 h 483953"/>
                <a:gd name="connsiteX3" fmla="*/ 384175 w 413830"/>
                <a:gd name="connsiteY3" fmla="*/ 466834 h 483953"/>
                <a:gd name="connsiteX4" fmla="*/ 219075 w 413830"/>
                <a:gd name="connsiteY4" fmla="*/ 425559 h 483953"/>
                <a:gd name="connsiteX5" fmla="*/ 365125 w 413830"/>
                <a:gd name="connsiteY5" fmla="*/ 466834 h 483953"/>
                <a:gd name="connsiteX6" fmla="*/ 333375 w 413830"/>
                <a:gd name="connsiteY6" fmla="*/ 435084 h 483953"/>
                <a:gd name="connsiteX7" fmla="*/ 0 w 413830"/>
                <a:gd name="connsiteY7" fmla="*/ 109 h 4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830" h="483953">
                  <a:moveTo>
                    <a:pt x="0" y="109"/>
                  </a:moveTo>
                  <a:cubicBezTo>
                    <a:pt x="0" y="-6770"/>
                    <a:pt x="265113" y="313905"/>
                    <a:pt x="333375" y="393809"/>
                  </a:cubicBezTo>
                  <a:cubicBezTo>
                    <a:pt x="401637" y="473713"/>
                    <a:pt x="401108" y="467363"/>
                    <a:pt x="409575" y="479534"/>
                  </a:cubicBezTo>
                  <a:cubicBezTo>
                    <a:pt x="418042" y="491705"/>
                    <a:pt x="415925" y="475830"/>
                    <a:pt x="384175" y="466834"/>
                  </a:cubicBezTo>
                  <a:cubicBezTo>
                    <a:pt x="352425" y="457838"/>
                    <a:pt x="222250" y="425559"/>
                    <a:pt x="219075" y="425559"/>
                  </a:cubicBezTo>
                  <a:cubicBezTo>
                    <a:pt x="215900" y="425559"/>
                    <a:pt x="346075" y="465247"/>
                    <a:pt x="365125" y="466834"/>
                  </a:cubicBezTo>
                  <a:cubicBezTo>
                    <a:pt x="384175" y="468421"/>
                    <a:pt x="389996" y="511813"/>
                    <a:pt x="333375" y="435084"/>
                  </a:cubicBezTo>
                  <a:cubicBezTo>
                    <a:pt x="276754" y="358355"/>
                    <a:pt x="0" y="6988"/>
                    <a:pt x="0" y="10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44036823-5BBD-A91C-8147-BAC6C6F31EC9}"/>
                </a:ext>
              </a:extLst>
            </p:cNvPr>
            <p:cNvSpPr/>
            <p:nvPr/>
          </p:nvSpPr>
          <p:spPr>
            <a:xfrm>
              <a:off x="2841236" y="8112082"/>
              <a:ext cx="420643" cy="227607"/>
            </a:xfrm>
            <a:custGeom>
              <a:avLst/>
              <a:gdLst>
                <a:gd name="connsiteX0" fmla="*/ 389 w 420643"/>
                <a:gd name="connsiteY0" fmla="*/ 43 h 227607"/>
                <a:gd name="connsiteX1" fmla="*/ 124214 w 420643"/>
                <a:gd name="connsiteY1" fmla="*/ 104818 h 227607"/>
                <a:gd name="connsiteX2" fmla="*/ 127389 w 420643"/>
                <a:gd name="connsiteY2" fmla="*/ 127043 h 227607"/>
                <a:gd name="connsiteX3" fmla="*/ 413139 w 420643"/>
                <a:gd name="connsiteY3" fmla="*/ 225468 h 227607"/>
                <a:gd name="connsiteX4" fmla="*/ 324239 w 420643"/>
                <a:gd name="connsiteY4" fmla="*/ 187368 h 227607"/>
                <a:gd name="connsiteX5" fmla="*/ 181364 w 420643"/>
                <a:gd name="connsiteY5" fmla="*/ 101643 h 227607"/>
                <a:gd name="connsiteX6" fmla="*/ 175014 w 420643"/>
                <a:gd name="connsiteY6" fmla="*/ 130218 h 227607"/>
                <a:gd name="connsiteX7" fmla="*/ 89289 w 420643"/>
                <a:gd name="connsiteY7" fmla="*/ 92118 h 227607"/>
                <a:gd name="connsiteX8" fmla="*/ 389 w 420643"/>
                <a:gd name="connsiteY8" fmla="*/ 43 h 22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43" h="227607">
                  <a:moveTo>
                    <a:pt x="389" y="43"/>
                  </a:moveTo>
                  <a:cubicBezTo>
                    <a:pt x="6210" y="2160"/>
                    <a:pt x="103047" y="83651"/>
                    <a:pt x="124214" y="104818"/>
                  </a:cubicBezTo>
                  <a:cubicBezTo>
                    <a:pt x="145381" y="125985"/>
                    <a:pt x="79235" y="106935"/>
                    <a:pt x="127389" y="127043"/>
                  </a:cubicBezTo>
                  <a:cubicBezTo>
                    <a:pt x="175543" y="147151"/>
                    <a:pt x="380331" y="215414"/>
                    <a:pt x="413139" y="225468"/>
                  </a:cubicBezTo>
                  <a:cubicBezTo>
                    <a:pt x="445947" y="235522"/>
                    <a:pt x="362868" y="208006"/>
                    <a:pt x="324239" y="187368"/>
                  </a:cubicBezTo>
                  <a:cubicBezTo>
                    <a:pt x="285610" y="166730"/>
                    <a:pt x="206235" y="111168"/>
                    <a:pt x="181364" y="101643"/>
                  </a:cubicBezTo>
                  <a:cubicBezTo>
                    <a:pt x="156493" y="92118"/>
                    <a:pt x="190360" y="131806"/>
                    <a:pt x="175014" y="130218"/>
                  </a:cubicBezTo>
                  <a:cubicBezTo>
                    <a:pt x="159668" y="128631"/>
                    <a:pt x="123156" y="110639"/>
                    <a:pt x="89289" y="92118"/>
                  </a:cubicBezTo>
                  <a:cubicBezTo>
                    <a:pt x="55422" y="73597"/>
                    <a:pt x="-5432" y="-2074"/>
                    <a:pt x="38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3A77161A-D032-B99C-65ED-48183CBB5044}"/>
                </a:ext>
              </a:extLst>
            </p:cNvPr>
            <p:cNvSpPr/>
            <p:nvPr/>
          </p:nvSpPr>
          <p:spPr>
            <a:xfrm>
              <a:off x="2688871" y="8276987"/>
              <a:ext cx="498829" cy="149463"/>
            </a:xfrm>
            <a:custGeom>
              <a:avLst/>
              <a:gdLst>
                <a:gd name="connsiteX0" fmla="*/ 354 w 498829"/>
                <a:gd name="connsiteY0" fmla="*/ 25638 h 149463"/>
                <a:gd name="connsiteX1" fmla="*/ 295629 w 498829"/>
                <a:gd name="connsiteY1" fmla="*/ 44688 h 149463"/>
                <a:gd name="connsiteX2" fmla="*/ 232129 w 498829"/>
                <a:gd name="connsiteY2" fmla="*/ 3413 h 149463"/>
                <a:gd name="connsiteX3" fmla="*/ 498829 w 498829"/>
                <a:gd name="connsiteY3" fmla="*/ 149463 h 149463"/>
                <a:gd name="connsiteX4" fmla="*/ 378179 w 498829"/>
                <a:gd name="connsiteY4" fmla="*/ 82788 h 149463"/>
                <a:gd name="connsiteX5" fmla="*/ 235304 w 498829"/>
                <a:gd name="connsiteY5" fmla="*/ 3413 h 149463"/>
                <a:gd name="connsiteX6" fmla="*/ 235304 w 498829"/>
                <a:gd name="connsiteY6" fmla="*/ 28813 h 149463"/>
                <a:gd name="connsiteX7" fmla="*/ 354 w 498829"/>
                <a:gd name="connsiteY7" fmla="*/ 25638 h 14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829" h="149463">
                  <a:moveTo>
                    <a:pt x="354" y="25638"/>
                  </a:moveTo>
                  <a:cubicBezTo>
                    <a:pt x="10408" y="28284"/>
                    <a:pt x="257000" y="48392"/>
                    <a:pt x="295629" y="44688"/>
                  </a:cubicBezTo>
                  <a:cubicBezTo>
                    <a:pt x="334258" y="40984"/>
                    <a:pt x="198262" y="-14050"/>
                    <a:pt x="232129" y="3413"/>
                  </a:cubicBezTo>
                  <a:cubicBezTo>
                    <a:pt x="265996" y="20875"/>
                    <a:pt x="498829" y="149463"/>
                    <a:pt x="498829" y="149463"/>
                  </a:cubicBezTo>
                  <a:lnTo>
                    <a:pt x="378179" y="82788"/>
                  </a:lnTo>
                  <a:cubicBezTo>
                    <a:pt x="334258" y="58446"/>
                    <a:pt x="259116" y="12409"/>
                    <a:pt x="235304" y="3413"/>
                  </a:cubicBezTo>
                  <a:cubicBezTo>
                    <a:pt x="211492" y="-5583"/>
                    <a:pt x="273404" y="26167"/>
                    <a:pt x="235304" y="28813"/>
                  </a:cubicBezTo>
                  <a:cubicBezTo>
                    <a:pt x="197204" y="31459"/>
                    <a:pt x="-9700" y="22992"/>
                    <a:pt x="354" y="2563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3F5D4C09-93EC-D2DC-DFC7-22EBFE2D4DDC}"/>
                </a:ext>
              </a:extLst>
            </p:cNvPr>
            <p:cNvSpPr/>
            <p:nvPr/>
          </p:nvSpPr>
          <p:spPr>
            <a:xfrm>
              <a:off x="2971606" y="7358684"/>
              <a:ext cx="268112" cy="381335"/>
            </a:xfrm>
            <a:custGeom>
              <a:avLst/>
              <a:gdLst>
                <a:gd name="connsiteX0" fmla="*/ 60519 w 268112"/>
                <a:gd name="connsiteY0" fmla="*/ 966 h 381335"/>
                <a:gd name="connsiteX1" fmla="*/ 177994 w 268112"/>
                <a:gd name="connsiteY1" fmla="*/ 245441 h 381335"/>
                <a:gd name="connsiteX2" fmla="*/ 263719 w 268112"/>
                <a:gd name="connsiteY2" fmla="*/ 375616 h 381335"/>
                <a:gd name="connsiteX3" fmla="*/ 228794 w 268112"/>
                <a:gd name="connsiteY3" fmla="*/ 331166 h 381335"/>
                <a:gd name="connsiteX4" fmla="*/ 3369 w 268112"/>
                <a:gd name="connsiteY4" fmla="*/ 93041 h 381335"/>
                <a:gd name="connsiteX5" fmla="*/ 92269 w 268112"/>
                <a:gd name="connsiteY5" fmla="*/ 156541 h 381335"/>
                <a:gd name="connsiteX6" fmla="*/ 60519 w 268112"/>
                <a:gd name="connsiteY6" fmla="*/ 966 h 38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12" h="381335">
                  <a:moveTo>
                    <a:pt x="60519" y="966"/>
                  </a:moveTo>
                  <a:cubicBezTo>
                    <a:pt x="74806" y="15783"/>
                    <a:pt x="144127" y="182999"/>
                    <a:pt x="177994" y="245441"/>
                  </a:cubicBezTo>
                  <a:cubicBezTo>
                    <a:pt x="211861" y="307883"/>
                    <a:pt x="255252" y="361328"/>
                    <a:pt x="263719" y="375616"/>
                  </a:cubicBezTo>
                  <a:cubicBezTo>
                    <a:pt x="272186" y="389904"/>
                    <a:pt x="272186" y="378262"/>
                    <a:pt x="228794" y="331166"/>
                  </a:cubicBezTo>
                  <a:cubicBezTo>
                    <a:pt x="185402" y="284070"/>
                    <a:pt x="26123" y="122145"/>
                    <a:pt x="3369" y="93041"/>
                  </a:cubicBezTo>
                  <a:cubicBezTo>
                    <a:pt x="-19385" y="63937"/>
                    <a:pt x="80098" y="166595"/>
                    <a:pt x="92269" y="156541"/>
                  </a:cubicBezTo>
                  <a:cubicBezTo>
                    <a:pt x="104440" y="146487"/>
                    <a:pt x="46232" y="-13851"/>
                    <a:pt x="60519" y="96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EE171E75-185A-C2C9-FBAC-43BB4E39F5C7}"/>
                </a:ext>
              </a:extLst>
            </p:cNvPr>
            <p:cNvSpPr/>
            <p:nvPr/>
          </p:nvSpPr>
          <p:spPr>
            <a:xfrm>
              <a:off x="3142902" y="7403439"/>
              <a:ext cx="254112" cy="194006"/>
            </a:xfrm>
            <a:custGeom>
              <a:avLst/>
              <a:gdLst>
                <a:gd name="connsiteX0" fmla="*/ 348 w 254112"/>
                <a:gd name="connsiteY0" fmla="*/ 661 h 194006"/>
                <a:gd name="connsiteX1" fmla="*/ 114648 w 254112"/>
                <a:gd name="connsiteY1" fmla="*/ 108611 h 194006"/>
                <a:gd name="connsiteX2" fmla="*/ 146398 w 254112"/>
                <a:gd name="connsiteY2" fmla="*/ 191161 h 194006"/>
                <a:gd name="connsiteX3" fmla="*/ 235298 w 254112"/>
                <a:gd name="connsiteY3" fmla="*/ 175286 h 194006"/>
                <a:gd name="connsiteX4" fmla="*/ 247998 w 254112"/>
                <a:gd name="connsiteY4" fmla="*/ 178461 h 194006"/>
                <a:gd name="connsiteX5" fmla="*/ 159098 w 254112"/>
                <a:gd name="connsiteY5" fmla="*/ 143536 h 194006"/>
                <a:gd name="connsiteX6" fmla="*/ 155923 w 254112"/>
                <a:gd name="connsiteY6" fmla="*/ 162586 h 194006"/>
                <a:gd name="connsiteX7" fmla="*/ 348 w 254112"/>
                <a:gd name="connsiteY7" fmla="*/ 661 h 19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12" h="194006">
                  <a:moveTo>
                    <a:pt x="348" y="661"/>
                  </a:moveTo>
                  <a:cubicBezTo>
                    <a:pt x="-6531" y="-8335"/>
                    <a:pt x="90306" y="76861"/>
                    <a:pt x="114648" y="108611"/>
                  </a:cubicBezTo>
                  <a:cubicBezTo>
                    <a:pt x="138990" y="140361"/>
                    <a:pt x="126290" y="180049"/>
                    <a:pt x="146398" y="191161"/>
                  </a:cubicBezTo>
                  <a:cubicBezTo>
                    <a:pt x="166506" y="202273"/>
                    <a:pt x="218365" y="177403"/>
                    <a:pt x="235298" y="175286"/>
                  </a:cubicBezTo>
                  <a:cubicBezTo>
                    <a:pt x="252231" y="173169"/>
                    <a:pt x="260698" y="183753"/>
                    <a:pt x="247998" y="178461"/>
                  </a:cubicBezTo>
                  <a:cubicBezTo>
                    <a:pt x="235298" y="173169"/>
                    <a:pt x="174444" y="146182"/>
                    <a:pt x="159098" y="143536"/>
                  </a:cubicBezTo>
                  <a:cubicBezTo>
                    <a:pt x="143752" y="140890"/>
                    <a:pt x="180794" y="182694"/>
                    <a:pt x="155923" y="162586"/>
                  </a:cubicBezTo>
                  <a:cubicBezTo>
                    <a:pt x="131052" y="142478"/>
                    <a:pt x="7227" y="9657"/>
                    <a:pt x="348" y="66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4EF97D86-8EFB-0FDD-69DC-D21A080AC5A9}"/>
                </a:ext>
              </a:extLst>
            </p:cNvPr>
            <p:cNvSpPr/>
            <p:nvPr/>
          </p:nvSpPr>
          <p:spPr>
            <a:xfrm>
              <a:off x="3552707" y="8093075"/>
              <a:ext cx="185881" cy="355991"/>
            </a:xfrm>
            <a:custGeom>
              <a:avLst/>
              <a:gdLst>
                <a:gd name="connsiteX0" fmla="*/ 118 w 185881"/>
                <a:gd name="connsiteY0" fmla="*/ 355600 h 355991"/>
                <a:gd name="connsiteX1" fmla="*/ 111243 w 185881"/>
                <a:gd name="connsiteY1" fmla="*/ 317500 h 355991"/>
                <a:gd name="connsiteX2" fmla="*/ 184268 w 185881"/>
                <a:gd name="connsiteY2" fmla="*/ 339725 h 355991"/>
                <a:gd name="connsiteX3" fmla="*/ 155693 w 185881"/>
                <a:gd name="connsiteY3" fmla="*/ 292100 h 355991"/>
                <a:gd name="connsiteX4" fmla="*/ 85843 w 185881"/>
                <a:gd name="connsiteY4" fmla="*/ 0 h 355991"/>
                <a:gd name="connsiteX5" fmla="*/ 133468 w 185881"/>
                <a:gd name="connsiteY5" fmla="*/ 288925 h 355991"/>
                <a:gd name="connsiteX6" fmla="*/ 118 w 185881"/>
                <a:gd name="connsiteY6" fmla="*/ 355600 h 35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81" h="355991">
                  <a:moveTo>
                    <a:pt x="118" y="355600"/>
                  </a:moveTo>
                  <a:cubicBezTo>
                    <a:pt x="-3586" y="360362"/>
                    <a:pt x="80551" y="320146"/>
                    <a:pt x="111243" y="317500"/>
                  </a:cubicBezTo>
                  <a:cubicBezTo>
                    <a:pt x="141935" y="314854"/>
                    <a:pt x="176860" y="343958"/>
                    <a:pt x="184268" y="339725"/>
                  </a:cubicBezTo>
                  <a:cubicBezTo>
                    <a:pt x="191676" y="335492"/>
                    <a:pt x="172097" y="348721"/>
                    <a:pt x="155693" y="292100"/>
                  </a:cubicBezTo>
                  <a:cubicBezTo>
                    <a:pt x="139289" y="235479"/>
                    <a:pt x="89547" y="529"/>
                    <a:pt x="85843" y="0"/>
                  </a:cubicBezTo>
                  <a:cubicBezTo>
                    <a:pt x="82139" y="-529"/>
                    <a:pt x="142993" y="231246"/>
                    <a:pt x="133468" y="288925"/>
                  </a:cubicBezTo>
                  <a:cubicBezTo>
                    <a:pt x="123943" y="346604"/>
                    <a:pt x="3822" y="350838"/>
                    <a:pt x="118" y="35560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F21B69D1-BE4A-D358-6ACB-EE508A1CDF5C}"/>
                </a:ext>
              </a:extLst>
            </p:cNvPr>
            <p:cNvSpPr/>
            <p:nvPr/>
          </p:nvSpPr>
          <p:spPr>
            <a:xfrm>
              <a:off x="2755103" y="8438690"/>
              <a:ext cx="643909" cy="300326"/>
            </a:xfrm>
            <a:custGeom>
              <a:avLst/>
              <a:gdLst>
                <a:gd name="connsiteX0" fmla="*/ 797 w 643909"/>
                <a:gd name="connsiteY0" fmla="*/ 460 h 300326"/>
                <a:gd name="connsiteX1" fmla="*/ 334172 w 643909"/>
                <a:gd name="connsiteY1" fmla="*/ 143335 h 300326"/>
                <a:gd name="connsiteX2" fmla="*/ 321472 w 643909"/>
                <a:gd name="connsiteY2" fmla="*/ 152860 h 300326"/>
                <a:gd name="connsiteX3" fmla="*/ 613572 w 643909"/>
                <a:gd name="connsiteY3" fmla="*/ 298910 h 300326"/>
                <a:gd name="connsiteX4" fmla="*/ 454822 w 643909"/>
                <a:gd name="connsiteY4" fmla="*/ 225885 h 300326"/>
                <a:gd name="connsiteX5" fmla="*/ 531022 w 643909"/>
                <a:gd name="connsiteY5" fmla="*/ 206835 h 300326"/>
                <a:gd name="connsiteX6" fmla="*/ 642147 w 643909"/>
                <a:gd name="connsiteY6" fmla="*/ 200485 h 300326"/>
                <a:gd name="connsiteX7" fmla="*/ 435772 w 643909"/>
                <a:gd name="connsiteY7" fmla="*/ 190960 h 300326"/>
                <a:gd name="connsiteX8" fmla="*/ 394497 w 643909"/>
                <a:gd name="connsiteY8" fmla="*/ 102060 h 300326"/>
                <a:gd name="connsiteX9" fmla="*/ 378622 w 643909"/>
                <a:gd name="connsiteY9" fmla="*/ 140160 h 300326"/>
                <a:gd name="connsiteX10" fmla="*/ 245272 w 643909"/>
                <a:gd name="connsiteY10" fmla="*/ 98885 h 300326"/>
                <a:gd name="connsiteX11" fmla="*/ 797 w 643909"/>
                <a:gd name="connsiteY11" fmla="*/ 460 h 3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3909" h="300326">
                  <a:moveTo>
                    <a:pt x="797" y="460"/>
                  </a:moveTo>
                  <a:cubicBezTo>
                    <a:pt x="15614" y="7868"/>
                    <a:pt x="280726" y="117935"/>
                    <a:pt x="334172" y="143335"/>
                  </a:cubicBezTo>
                  <a:cubicBezTo>
                    <a:pt x="387618" y="168735"/>
                    <a:pt x="274905" y="126931"/>
                    <a:pt x="321472" y="152860"/>
                  </a:cubicBezTo>
                  <a:cubicBezTo>
                    <a:pt x="368039" y="178789"/>
                    <a:pt x="591347" y="286739"/>
                    <a:pt x="613572" y="298910"/>
                  </a:cubicBezTo>
                  <a:cubicBezTo>
                    <a:pt x="635797" y="311081"/>
                    <a:pt x="468580" y="241231"/>
                    <a:pt x="454822" y="225885"/>
                  </a:cubicBezTo>
                  <a:cubicBezTo>
                    <a:pt x="441064" y="210539"/>
                    <a:pt x="499801" y="211068"/>
                    <a:pt x="531022" y="206835"/>
                  </a:cubicBezTo>
                  <a:cubicBezTo>
                    <a:pt x="562243" y="202602"/>
                    <a:pt x="658022" y="203131"/>
                    <a:pt x="642147" y="200485"/>
                  </a:cubicBezTo>
                  <a:cubicBezTo>
                    <a:pt x="626272" y="197839"/>
                    <a:pt x="477047" y="207364"/>
                    <a:pt x="435772" y="190960"/>
                  </a:cubicBezTo>
                  <a:cubicBezTo>
                    <a:pt x="394497" y="174556"/>
                    <a:pt x="404022" y="110527"/>
                    <a:pt x="394497" y="102060"/>
                  </a:cubicBezTo>
                  <a:cubicBezTo>
                    <a:pt x="384972" y="93593"/>
                    <a:pt x="403493" y="140689"/>
                    <a:pt x="378622" y="140160"/>
                  </a:cubicBezTo>
                  <a:cubicBezTo>
                    <a:pt x="353751" y="139631"/>
                    <a:pt x="308772" y="120581"/>
                    <a:pt x="245272" y="98885"/>
                  </a:cubicBezTo>
                  <a:cubicBezTo>
                    <a:pt x="181772" y="77189"/>
                    <a:pt x="-14020" y="-6948"/>
                    <a:pt x="797" y="46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8DF26AD2-AD1E-7610-3724-3E835A305FC8}"/>
                </a:ext>
              </a:extLst>
            </p:cNvPr>
            <p:cNvSpPr/>
            <p:nvPr/>
          </p:nvSpPr>
          <p:spPr>
            <a:xfrm>
              <a:off x="3817891" y="8288412"/>
              <a:ext cx="1799188" cy="1084213"/>
            </a:xfrm>
            <a:custGeom>
              <a:avLst/>
              <a:gdLst>
                <a:gd name="connsiteX0" fmla="*/ 1634 w 1799188"/>
                <a:gd name="connsiteY0" fmla="*/ 1513 h 1084213"/>
                <a:gd name="connsiteX1" fmla="*/ 696959 w 1799188"/>
                <a:gd name="connsiteY1" fmla="*/ 442838 h 1084213"/>
                <a:gd name="connsiteX2" fmla="*/ 674734 w 1799188"/>
                <a:gd name="connsiteY2" fmla="*/ 436488 h 1084213"/>
                <a:gd name="connsiteX3" fmla="*/ 1246234 w 1799188"/>
                <a:gd name="connsiteY3" fmla="*/ 785738 h 1084213"/>
                <a:gd name="connsiteX4" fmla="*/ 1220834 w 1799188"/>
                <a:gd name="connsiteY4" fmla="*/ 769863 h 1084213"/>
                <a:gd name="connsiteX5" fmla="*/ 1611359 w 1799188"/>
                <a:gd name="connsiteY5" fmla="*/ 960363 h 1084213"/>
                <a:gd name="connsiteX6" fmla="*/ 1798684 w 1799188"/>
                <a:gd name="connsiteY6" fmla="*/ 1084188 h 1084213"/>
                <a:gd name="connsiteX7" fmla="*/ 1560559 w 1799188"/>
                <a:gd name="connsiteY7" fmla="*/ 950838 h 1084213"/>
                <a:gd name="connsiteX8" fmla="*/ 1109709 w 1799188"/>
                <a:gd name="connsiteY8" fmla="*/ 630163 h 1084213"/>
                <a:gd name="connsiteX9" fmla="*/ 1150984 w 1799188"/>
                <a:gd name="connsiteY9" fmla="*/ 693663 h 1084213"/>
                <a:gd name="connsiteX10" fmla="*/ 766809 w 1799188"/>
                <a:gd name="connsiteY10" fmla="*/ 493638 h 1084213"/>
                <a:gd name="connsiteX11" fmla="*/ 496934 w 1799188"/>
                <a:gd name="connsiteY11" fmla="*/ 271388 h 1084213"/>
                <a:gd name="connsiteX12" fmla="*/ 503284 w 1799188"/>
                <a:gd name="connsiteY12" fmla="*/ 296788 h 1084213"/>
                <a:gd name="connsiteX13" fmla="*/ 1634 w 1799188"/>
                <a:gd name="connsiteY13" fmla="*/ 1513 h 108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9188" h="1084213">
                  <a:moveTo>
                    <a:pt x="1634" y="1513"/>
                  </a:moveTo>
                  <a:cubicBezTo>
                    <a:pt x="33913" y="25855"/>
                    <a:pt x="584776" y="370342"/>
                    <a:pt x="696959" y="442838"/>
                  </a:cubicBezTo>
                  <a:cubicBezTo>
                    <a:pt x="809142" y="515334"/>
                    <a:pt x="583188" y="379338"/>
                    <a:pt x="674734" y="436488"/>
                  </a:cubicBezTo>
                  <a:cubicBezTo>
                    <a:pt x="766280" y="493638"/>
                    <a:pt x="1155217" y="730176"/>
                    <a:pt x="1246234" y="785738"/>
                  </a:cubicBezTo>
                  <a:cubicBezTo>
                    <a:pt x="1337251" y="841301"/>
                    <a:pt x="1220834" y="769863"/>
                    <a:pt x="1220834" y="769863"/>
                  </a:cubicBezTo>
                  <a:cubicBezTo>
                    <a:pt x="1281688" y="798967"/>
                    <a:pt x="1515051" y="907976"/>
                    <a:pt x="1611359" y="960363"/>
                  </a:cubicBezTo>
                  <a:cubicBezTo>
                    <a:pt x="1707667" y="1012751"/>
                    <a:pt x="1807151" y="1085775"/>
                    <a:pt x="1798684" y="1084188"/>
                  </a:cubicBezTo>
                  <a:cubicBezTo>
                    <a:pt x="1790217" y="1082601"/>
                    <a:pt x="1675388" y="1026509"/>
                    <a:pt x="1560559" y="950838"/>
                  </a:cubicBezTo>
                  <a:cubicBezTo>
                    <a:pt x="1445730" y="875167"/>
                    <a:pt x="1177971" y="673025"/>
                    <a:pt x="1109709" y="630163"/>
                  </a:cubicBezTo>
                  <a:cubicBezTo>
                    <a:pt x="1041447" y="587301"/>
                    <a:pt x="1208134" y="716417"/>
                    <a:pt x="1150984" y="693663"/>
                  </a:cubicBezTo>
                  <a:cubicBezTo>
                    <a:pt x="1093834" y="670909"/>
                    <a:pt x="875817" y="564017"/>
                    <a:pt x="766809" y="493638"/>
                  </a:cubicBezTo>
                  <a:cubicBezTo>
                    <a:pt x="657801" y="423259"/>
                    <a:pt x="540855" y="304196"/>
                    <a:pt x="496934" y="271388"/>
                  </a:cubicBezTo>
                  <a:cubicBezTo>
                    <a:pt x="453013" y="238580"/>
                    <a:pt x="581601" y="339650"/>
                    <a:pt x="503284" y="296788"/>
                  </a:cubicBezTo>
                  <a:cubicBezTo>
                    <a:pt x="424967" y="253926"/>
                    <a:pt x="-30645" y="-22829"/>
                    <a:pt x="1634" y="15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3447E2ED-7A43-EF00-CCF4-EEF798A647AD}"/>
                </a:ext>
              </a:extLst>
            </p:cNvPr>
            <p:cNvSpPr/>
            <p:nvPr/>
          </p:nvSpPr>
          <p:spPr>
            <a:xfrm>
              <a:off x="4120835" y="8708974"/>
              <a:ext cx="834311" cy="625444"/>
            </a:xfrm>
            <a:custGeom>
              <a:avLst/>
              <a:gdLst>
                <a:gd name="connsiteX0" fmla="*/ 315 w 834311"/>
                <a:gd name="connsiteY0" fmla="*/ 51 h 625444"/>
                <a:gd name="connsiteX1" fmla="*/ 79690 w 834311"/>
                <a:gd name="connsiteY1" fmla="*/ 190551 h 625444"/>
                <a:gd name="connsiteX2" fmla="*/ 203515 w 834311"/>
                <a:gd name="connsiteY2" fmla="*/ 292151 h 625444"/>
                <a:gd name="connsiteX3" fmla="*/ 193990 w 834311"/>
                <a:gd name="connsiteY3" fmla="*/ 279451 h 625444"/>
                <a:gd name="connsiteX4" fmla="*/ 819465 w 834311"/>
                <a:gd name="connsiteY4" fmla="*/ 619176 h 625444"/>
                <a:gd name="connsiteX5" fmla="*/ 603565 w 834311"/>
                <a:gd name="connsiteY5" fmla="*/ 482651 h 625444"/>
                <a:gd name="connsiteX6" fmla="*/ 216215 w 834311"/>
                <a:gd name="connsiteY6" fmla="*/ 266751 h 625444"/>
                <a:gd name="connsiteX7" fmla="*/ 108265 w 834311"/>
                <a:gd name="connsiteY7" fmla="*/ 209601 h 625444"/>
                <a:gd name="connsiteX8" fmla="*/ 315 w 834311"/>
                <a:gd name="connsiteY8" fmla="*/ 51 h 6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311" h="625444">
                  <a:moveTo>
                    <a:pt x="315" y="51"/>
                  </a:moveTo>
                  <a:cubicBezTo>
                    <a:pt x="-4447" y="-3124"/>
                    <a:pt x="45823" y="141868"/>
                    <a:pt x="79690" y="190551"/>
                  </a:cubicBezTo>
                  <a:cubicBezTo>
                    <a:pt x="113557" y="239234"/>
                    <a:pt x="184465" y="277334"/>
                    <a:pt x="203515" y="292151"/>
                  </a:cubicBezTo>
                  <a:cubicBezTo>
                    <a:pt x="222565" y="306968"/>
                    <a:pt x="91332" y="224947"/>
                    <a:pt x="193990" y="279451"/>
                  </a:cubicBezTo>
                  <a:cubicBezTo>
                    <a:pt x="296648" y="333955"/>
                    <a:pt x="751203" y="585309"/>
                    <a:pt x="819465" y="619176"/>
                  </a:cubicBezTo>
                  <a:cubicBezTo>
                    <a:pt x="887727" y="653043"/>
                    <a:pt x="704107" y="541388"/>
                    <a:pt x="603565" y="482651"/>
                  </a:cubicBezTo>
                  <a:cubicBezTo>
                    <a:pt x="503023" y="423914"/>
                    <a:pt x="298765" y="312259"/>
                    <a:pt x="216215" y="266751"/>
                  </a:cubicBezTo>
                  <a:cubicBezTo>
                    <a:pt x="133665" y="221243"/>
                    <a:pt x="142661" y="249818"/>
                    <a:pt x="108265" y="209601"/>
                  </a:cubicBezTo>
                  <a:cubicBezTo>
                    <a:pt x="73869" y="169384"/>
                    <a:pt x="5077" y="3226"/>
                    <a:pt x="315" y="5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4F33E24F-70A4-48CE-91A8-B12A006E856B}"/>
                </a:ext>
              </a:extLst>
            </p:cNvPr>
            <p:cNvSpPr/>
            <p:nvPr/>
          </p:nvSpPr>
          <p:spPr>
            <a:xfrm>
              <a:off x="6664086" y="10092905"/>
              <a:ext cx="235522" cy="337102"/>
            </a:xfrm>
            <a:custGeom>
              <a:avLst/>
              <a:gdLst>
                <a:gd name="connsiteX0" fmla="*/ 239 w 235522"/>
                <a:gd name="connsiteY0" fmla="*/ 3595 h 337102"/>
                <a:gd name="connsiteX1" fmla="*/ 130414 w 235522"/>
                <a:gd name="connsiteY1" fmla="*/ 175045 h 337102"/>
                <a:gd name="connsiteX2" fmla="*/ 89139 w 235522"/>
                <a:gd name="connsiteY2" fmla="*/ 333795 h 337102"/>
                <a:gd name="connsiteX3" fmla="*/ 111364 w 235522"/>
                <a:gd name="connsiteY3" fmla="*/ 263945 h 337102"/>
                <a:gd name="connsiteX4" fmla="*/ 235189 w 235522"/>
                <a:gd name="connsiteY4" fmla="*/ 48045 h 337102"/>
                <a:gd name="connsiteX5" fmla="*/ 146289 w 235522"/>
                <a:gd name="connsiteY5" fmla="*/ 178220 h 337102"/>
                <a:gd name="connsiteX6" fmla="*/ 98664 w 235522"/>
                <a:gd name="connsiteY6" fmla="*/ 67095 h 337102"/>
                <a:gd name="connsiteX7" fmla="*/ 239 w 235522"/>
                <a:gd name="connsiteY7" fmla="*/ 3595 h 33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522" h="337102">
                  <a:moveTo>
                    <a:pt x="239" y="3595"/>
                  </a:moveTo>
                  <a:cubicBezTo>
                    <a:pt x="5531" y="21587"/>
                    <a:pt x="115597" y="120012"/>
                    <a:pt x="130414" y="175045"/>
                  </a:cubicBezTo>
                  <a:cubicBezTo>
                    <a:pt x="145231" y="230078"/>
                    <a:pt x="92314" y="318978"/>
                    <a:pt x="89139" y="333795"/>
                  </a:cubicBezTo>
                  <a:cubicBezTo>
                    <a:pt x="85964" y="348612"/>
                    <a:pt x="87022" y="311570"/>
                    <a:pt x="111364" y="263945"/>
                  </a:cubicBezTo>
                  <a:cubicBezTo>
                    <a:pt x="135706" y="216320"/>
                    <a:pt x="229368" y="62332"/>
                    <a:pt x="235189" y="48045"/>
                  </a:cubicBezTo>
                  <a:cubicBezTo>
                    <a:pt x="241010" y="33758"/>
                    <a:pt x="169043" y="175045"/>
                    <a:pt x="146289" y="178220"/>
                  </a:cubicBezTo>
                  <a:cubicBezTo>
                    <a:pt x="123535" y="181395"/>
                    <a:pt x="118243" y="94612"/>
                    <a:pt x="98664" y="67095"/>
                  </a:cubicBezTo>
                  <a:cubicBezTo>
                    <a:pt x="79085" y="39578"/>
                    <a:pt x="-5053" y="-14397"/>
                    <a:pt x="239" y="3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2C5E482D-E84A-2721-F056-0189AE1252B8}"/>
                </a:ext>
              </a:extLst>
            </p:cNvPr>
            <p:cNvSpPr/>
            <p:nvPr/>
          </p:nvSpPr>
          <p:spPr>
            <a:xfrm>
              <a:off x="3243038" y="7187944"/>
              <a:ext cx="1779762" cy="1385203"/>
            </a:xfrm>
            <a:custGeom>
              <a:avLst/>
              <a:gdLst>
                <a:gd name="connsiteX0" fmla="*/ 611412 w 1779762"/>
                <a:gd name="connsiteY0" fmla="*/ 256 h 1385203"/>
                <a:gd name="connsiteX1" fmla="*/ 1233712 w 1779762"/>
                <a:gd name="connsiteY1" fmla="*/ 276481 h 1385203"/>
                <a:gd name="connsiteX2" fmla="*/ 1043212 w 1779762"/>
                <a:gd name="connsiteY2" fmla="*/ 330456 h 1385203"/>
                <a:gd name="connsiteX3" fmla="*/ 1770287 w 1779762"/>
                <a:gd name="connsiteY3" fmla="*/ 212981 h 1385203"/>
                <a:gd name="connsiteX4" fmla="*/ 1475012 w 1779762"/>
                <a:gd name="connsiteY4" fmla="*/ 359031 h 1385203"/>
                <a:gd name="connsiteX5" fmla="*/ 1735362 w 1779762"/>
                <a:gd name="connsiteY5" fmla="*/ 670181 h 1385203"/>
                <a:gd name="connsiteX6" fmla="*/ 1703612 w 1779762"/>
                <a:gd name="connsiteY6" fmla="*/ 1048006 h 1385203"/>
                <a:gd name="connsiteX7" fmla="*/ 1475012 w 1779762"/>
                <a:gd name="connsiteY7" fmla="*/ 1228981 h 1385203"/>
                <a:gd name="connsiteX8" fmla="*/ 1122587 w 1779762"/>
                <a:gd name="connsiteY8" fmla="*/ 1384556 h 1385203"/>
                <a:gd name="connsiteX9" fmla="*/ 713012 w 1779762"/>
                <a:gd name="connsiteY9" fmla="*/ 1168656 h 1385203"/>
                <a:gd name="connsiteX10" fmla="*/ 8162 w 1779762"/>
                <a:gd name="connsiteY10" fmla="*/ 444756 h 1385203"/>
                <a:gd name="connsiteX11" fmla="*/ 338362 w 1779762"/>
                <a:gd name="connsiteY11" fmla="*/ 790831 h 1385203"/>
                <a:gd name="connsiteX12" fmla="*/ 481237 w 1779762"/>
                <a:gd name="connsiteY12" fmla="*/ 638431 h 1385203"/>
                <a:gd name="connsiteX13" fmla="*/ 738412 w 1779762"/>
                <a:gd name="connsiteY13" fmla="*/ 641606 h 1385203"/>
                <a:gd name="connsiteX14" fmla="*/ 554262 w 1779762"/>
                <a:gd name="connsiteY14" fmla="*/ 419356 h 1385203"/>
                <a:gd name="connsiteX15" fmla="*/ 789212 w 1779762"/>
                <a:gd name="connsiteY15" fmla="*/ 441581 h 1385203"/>
                <a:gd name="connsiteX16" fmla="*/ 633637 w 1779762"/>
                <a:gd name="connsiteY16" fmla="*/ 225681 h 1385203"/>
                <a:gd name="connsiteX17" fmla="*/ 986062 w 1779762"/>
                <a:gd name="connsiteY17" fmla="*/ 330456 h 1385203"/>
                <a:gd name="connsiteX18" fmla="*/ 611412 w 1779762"/>
                <a:gd name="connsiteY18" fmla="*/ 256 h 13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9762" h="1385203">
                  <a:moveTo>
                    <a:pt x="611412" y="256"/>
                  </a:moveTo>
                  <a:cubicBezTo>
                    <a:pt x="652687" y="-8740"/>
                    <a:pt x="1161745" y="221448"/>
                    <a:pt x="1233712" y="276481"/>
                  </a:cubicBezTo>
                  <a:cubicBezTo>
                    <a:pt x="1305679" y="331514"/>
                    <a:pt x="953783" y="341039"/>
                    <a:pt x="1043212" y="330456"/>
                  </a:cubicBezTo>
                  <a:cubicBezTo>
                    <a:pt x="1132641" y="319873"/>
                    <a:pt x="1698320" y="208219"/>
                    <a:pt x="1770287" y="212981"/>
                  </a:cubicBezTo>
                  <a:cubicBezTo>
                    <a:pt x="1842254" y="217743"/>
                    <a:pt x="1480833" y="282831"/>
                    <a:pt x="1475012" y="359031"/>
                  </a:cubicBezTo>
                  <a:cubicBezTo>
                    <a:pt x="1469191" y="435231"/>
                    <a:pt x="1697262" y="555352"/>
                    <a:pt x="1735362" y="670181"/>
                  </a:cubicBezTo>
                  <a:cubicBezTo>
                    <a:pt x="1773462" y="785010"/>
                    <a:pt x="1747004" y="954873"/>
                    <a:pt x="1703612" y="1048006"/>
                  </a:cubicBezTo>
                  <a:cubicBezTo>
                    <a:pt x="1660220" y="1141139"/>
                    <a:pt x="1571849" y="1172889"/>
                    <a:pt x="1475012" y="1228981"/>
                  </a:cubicBezTo>
                  <a:cubicBezTo>
                    <a:pt x="1378175" y="1285073"/>
                    <a:pt x="1249587" y="1394610"/>
                    <a:pt x="1122587" y="1384556"/>
                  </a:cubicBezTo>
                  <a:cubicBezTo>
                    <a:pt x="995587" y="1374502"/>
                    <a:pt x="898749" y="1325289"/>
                    <a:pt x="713012" y="1168656"/>
                  </a:cubicBezTo>
                  <a:cubicBezTo>
                    <a:pt x="527275" y="1012023"/>
                    <a:pt x="70604" y="507727"/>
                    <a:pt x="8162" y="444756"/>
                  </a:cubicBezTo>
                  <a:cubicBezTo>
                    <a:pt x="-54280" y="381785"/>
                    <a:pt x="259516" y="758552"/>
                    <a:pt x="338362" y="790831"/>
                  </a:cubicBezTo>
                  <a:cubicBezTo>
                    <a:pt x="417208" y="823110"/>
                    <a:pt x="414562" y="663302"/>
                    <a:pt x="481237" y="638431"/>
                  </a:cubicBezTo>
                  <a:cubicBezTo>
                    <a:pt x="547912" y="613560"/>
                    <a:pt x="726241" y="678118"/>
                    <a:pt x="738412" y="641606"/>
                  </a:cubicBezTo>
                  <a:cubicBezTo>
                    <a:pt x="750583" y="605094"/>
                    <a:pt x="545795" y="452693"/>
                    <a:pt x="554262" y="419356"/>
                  </a:cubicBezTo>
                  <a:cubicBezTo>
                    <a:pt x="562729" y="386019"/>
                    <a:pt x="775983" y="473860"/>
                    <a:pt x="789212" y="441581"/>
                  </a:cubicBezTo>
                  <a:cubicBezTo>
                    <a:pt x="802441" y="409302"/>
                    <a:pt x="600829" y="244202"/>
                    <a:pt x="633637" y="225681"/>
                  </a:cubicBezTo>
                  <a:cubicBezTo>
                    <a:pt x="666445" y="207160"/>
                    <a:pt x="988708" y="360618"/>
                    <a:pt x="986062" y="330456"/>
                  </a:cubicBezTo>
                  <a:cubicBezTo>
                    <a:pt x="983416" y="300294"/>
                    <a:pt x="570137" y="9252"/>
                    <a:pt x="611412" y="25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04858303-73F7-BCA5-5D30-FCF0CB2543D2}"/>
                </a:ext>
              </a:extLst>
            </p:cNvPr>
            <p:cNvSpPr/>
            <p:nvPr/>
          </p:nvSpPr>
          <p:spPr>
            <a:xfrm>
              <a:off x="7635315" y="6728210"/>
              <a:ext cx="226025" cy="1209362"/>
            </a:xfrm>
            <a:custGeom>
              <a:avLst/>
              <a:gdLst>
                <a:gd name="connsiteX0" fmla="*/ 210110 w 226025"/>
                <a:gd name="connsiteY0" fmla="*/ 2790 h 1209362"/>
                <a:gd name="connsiteX1" fmla="*/ 57710 w 226025"/>
                <a:gd name="connsiteY1" fmla="*/ 710815 h 1209362"/>
                <a:gd name="connsiteX2" fmla="*/ 156135 w 226025"/>
                <a:gd name="connsiteY2" fmla="*/ 672715 h 1209362"/>
                <a:gd name="connsiteX3" fmla="*/ 560 w 226025"/>
                <a:gd name="connsiteY3" fmla="*/ 1196590 h 1209362"/>
                <a:gd name="connsiteX4" fmla="*/ 108510 w 226025"/>
                <a:gd name="connsiteY4" fmla="*/ 1009265 h 1209362"/>
                <a:gd name="connsiteX5" fmla="*/ 225985 w 226025"/>
                <a:gd name="connsiteY5" fmla="*/ 580640 h 1209362"/>
                <a:gd name="connsiteX6" fmla="*/ 95810 w 226025"/>
                <a:gd name="connsiteY6" fmla="*/ 790190 h 1209362"/>
                <a:gd name="connsiteX7" fmla="*/ 124385 w 226025"/>
                <a:gd name="connsiteY7" fmla="*/ 520315 h 1209362"/>
                <a:gd name="connsiteX8" fmla="*/ 70410 w 226025"/>
                <a:gd name="connsiteY8" fmla="*/ 466340 h 1209362"/>
                <a:gd name="connsiteX9" fmla="*/ 210110 w 226025"/>
                <a:gd name="connsiteY9" fmla="*/ 2790 h 120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025" h="1209362">
                  <a:moveTo>
                    <a:pt x="210110" y="2790"/>
                  </a:moveTo>
                  <a:cubicBezTo>
                    <a:pt x="207993" y="43536"/>
                    <a:pt x="66706" y="599161"/>
                    <a:pt x="57710" y="710815"/>
                  </a:cubicBezTo>
                  <a:cubicBezTo>
                    <a:pt x="48714" y="822469"/>
                    <a:pt x="165660" y="591753"/>
                    <a:pt x="156135" y="672715"/>
                  </a:cubicBezTo>
                  <a:cubicBezTo>
                    <a:pt x="146610" y="753677"/>
                    <a:pt x="8497" y="1140498"/>
                    <a:pt x="560" y="1196590"/>
                  </a:cubicBezTo>
                  <a:cubicBezTo>
                    <a:pt x="-7377" y="1252682"/>
                    <a:pt x="70939" y="1111923"/>
                    <a:pt x="108510" y="1009265"/>
                  </a:cubicBezTo>
                  <a:cubicBezTo>
                    <a:pt x="146081" y="906607"/>
                    <a:pt x="228102" y="617152"/>
                    <a:pt x="225985" y="580640"/>
                  </a:cubicBezTo>
                  <a:cubicBezTo>
                    <a:pt x="223868" y="544128"/>
                    <a:pt x="112743" y="800244"/>
                    <a:pt x="95810" y="790190"/>
                  </a:cubicBezTo>
                  <a:cubicBezTo>
                    <a:pt x="78877" y="780136"/>
                    <a:pt x="128618" y="574290"/>
                    <a:pt x="124385" y="520315"/>
                  </a:cubicBezTo>
                  <a:cubicBezTo>
                    <a:pt x="120152" y="466340"/>
                    <a:pt x="60885" y="553123"/>
                    <a:pt x="70410" y="466340"/>
                  </a:cubicBezTo>
                  <a:cubicBezTo>
                    <a:pt x="79935" y="379557"/>
                    <a:pt x="212227" y="-37956"/>
                    <a:pt x="210110" y="2790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6F43E69F-5C69-89D1-D40D-BABB56199B29}"/>
                </a:ext>
              </a:extLst>
            </p:cNvPr>
            <p:cNvSpPr/>
            <p:nvPr/>
          </p:nvSpPr>
          <p:spPr>
            <a:xfrm>
              <a:off x="7598476" y="7891831"/>
              <a:ext cx="202512" cy="846221"/>
            </a:xfrm>
            <a:custGeom>
              <a:avLst/>
              <a:gdLst>
                <a:gd name="connsiteX0" fmla="*/ 202499 w 202512"/>
                <a:gd name="connsiteY0" fmla="*/ 1219 h 846221"/>
                <a:gd name="connsiteX1" fmla="*/ 24699 w 202512"/>
                <a:gd name="connsiteY1" fmla="*/ 448894 h 846221"/>
                <a:gd name="connsiteX2" fmla="*/ 5649 w 202512"/>
                <a:gd name="connsiteY2" fmla="*/ 829894 h 846221"/>
                <a:gd name="connsiteX3" fmla="*/ 5649 w 202512"/>
                <a:gd name="connsiteY3" fmla="*/ 721944 h 846221"/>
                <a:gd name="connsiteX4" fmla="*/ 2474 w 202512"/>
                <a:gd name="connsiteY4" fmla="*/ 232994 h 846221"/>
                <a:gd name="connsiteX5" fmla="*/ 2474 w 202512"/>
                <a:gd name="connsiteY5" fmla="*/ 401269 h 846221"/>
                <a:gd name="connsiteX6" fmla="*/ 34224 w 202512"/>
                <a:gd name="connsiteY6" fmla="*/ 318719 h 846221"/>
                <a:gd name="connsiteX7" fmla="*/ 202499 w 202512"/>
                <a:gd name="connsiteY7" fmla="*/ 1219 h 8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512" h="846221">
                  <a:moveTo>
                    <a:pt x="202499" y="1219"/>
                  </a:moveTo>
                  <a:cubicBezTo>
                    <a:pt x="200912" y="22915"/>
                    <a:pt x="57507" y="310782"/>
                    <a:pt x="24699" y="448894"/>
                  </a:cubicBezTo>
                  <a:cubicBezTo>
                    <a:pt x="-8109" y="587006"/>
                    <a:pt x="8824" y="784386"/>
                    <a:pt x="5649" y="829894"/>
                  </a:cubicBezTo>
                  <a:cubicBezTo>
                    <a:pt x="2474" y="875402"/>
                    <a:pt x="6178" y="821427"/>
                    <a:pt x="5649" y="721944"/>
                  </a:cubicBezTo>
                  <a:cubicBezTo>
                    <a:pt x="5120" y="622461"/>
                    <a:pt x="3003" y="286440"/>
                    <a:pt x="2474" y="232994"/>
                  </a:cubicBezTo>
                  <a:cubicBezTo>
                    <a:pt x="1945" y="179548"/>
                    <a:pt x="-2818" y="386982"/>
                    <a:pt x="2474" y="401269"/>
                  </a:cubicBezTo>
                  <a:cubicBezTo>
                    <a:pt x="7766" y="415556"/>
                    <a:pt x="2474" y="383806"/>
                    <a:pt x="34224" y="318719"/>
                  </a:cubicBezTo>
                  <a:cubicBezTo>
                    <a:pt x="65974" y="253632"/>
                    <a:pt x="204086" y="-20477"/>
                    <a:pt x="202499" y="1219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6658A461-E771-14AC-E498-AB0AE96EC116}"/>
                </a:ext>
              </a:extLst>
            </p:cNvPr>
            <p:cNvSpPr/>
            <p:nvPr/>
          </p:nvSpPr>
          <p:spPr>
            <a:xfrm>
              <a:off x="4603621" y="11037592"/>
              <a:ext cx="1831795" cy="209266"/>
            </a:xfrm>
            <a:custGeom>
              <a:avLst/>
              <a:gdLst>
                <a:gd name="connsiteX0" fmla="*/ 1036 w 1831795"/>
                <a:gd name="connsiteY0" fmla="*/ 522 h 209266"/>
                <a:gd name="connsiteX1" fmla="*/ 1046065 w 1831795"/>
                <a:gd name="connsiteY1" fmla="*/ 98494 h 209266"/>
                <a:gd name="connsiteX2" fmla="*/ 926322 w 1831795"/>
                <a:gd name="connsiteY2" fmla="*/ 54951 h 209266"/>
                <a:gd name="connsiteX3" fmla="*/ 1557693 w 1831795"/>
                <a:gd name="connsiteY3" fmla="*/ 196465 h 209266"/>
                <a:gd name="connsiteX4" fmla="*/ 1829836 w 1831795"/>
                <a:gd name="connsiteY4" fmla="*/ 196465 h 209266"/>
                <a:gd name="connsiteX5" fmla="*/ 1612122 w 1831795"/>
                <a:gd name="connsiteY5" fmla="*/ 142037 h 209266"/>
                <a:gd name="connsiteX6" fmla="*/ 556208 w 1831795"/>
                <a:gd name="connsiteY6" fmla="*/ 207351 h 209266"/>
                <a:gd name="connsiteX7" fmla="*/ 1263779 w 1831795"/>
                <a:gd name="connsiteY7" fmla="*/ 65837 h 209266"/>
                <a:gd name="connsiteX8" fmla="*/ 1036 w 1831795"/>
                <a:gd name="connsiteY8" fmla="*/ 522 h 20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795" h="209266">
                  <a:moveTo>
                    <a:pt x="1036" y="522"/>
                  </a:moveTo>
                  <a:cubicBezTo>
                    <a:pt x="-35250" y="5965"/>
                    <a:pt x="891851" y="89423"/>
                    <a:pt x="1046065" y="98494"/>
                  </a:cubicBezTo>
                  <a:cubicBezTo>
                    <a:pt x="1200279" y="107566"/>
                    <a:pt x="841051" y="38623"/>
                    <a:pt x="926322" y="54951"/>
                  </a:cubicBezTo>
                  <a:cubicBezTo>
                    <a:pt x="1011593" y="71279"/>
                    <a:pt x="1407107" y="172879"/>
                    <a:pt x="1557693" y="196465"/>
                  </a:cubicBezTo>
                  <a:cubicBezTo>
                    <a:pt x="1708279" y="220051"/>
                    <a:pt x="1820765" y="205536"/>
                    <a:pt x="1829836" y="196465"/>
                  </a:cubicBezTo>
                  <a:cubicBezTo>
                    <a:pt x="1838907" y="187394"/>
                    <a:pt x="1824393" y="140223"/>
                    <a:pt x="1612122" y="142037"/>
                  </a:cubicBezTo>
                  <a:cubicBezTo>
                    <a:pt x="1399851" y="143851"/>
                    <a:pt x="614265" y="220051"/>
                    <a:pt x="556208" y="207351"/>
                  </a:cubicBezTo>
                  <a:cubicBezTo>
                    <a:pt x="498151" y="194651"/>
                    <a:pt x="1356308" y="98494"/>
                    <a:pt x="1263779" y="65837"/>
                  </a:cubicBezTo>
                  <a:cubicBezTo>
                    <a:pt x="1171250" y="33180"/>
                    <a:pt x="37322" y="-4921"/>
                    <a:pt x="1036" y="5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D92EC2FC-8F4B-8A96-8270-BB89860AD97B}"/>
                </a:ext>
              </a:extLst>
            </p:cNvPr>
            <p:cNvSpPr/>
            <p:nvPr/>
          </p:nvSpPr>
          <p:spPr>
            <a:xfrm>
              <a:off x="1921818" y="8670782"/>
              <a:ext cx="293626" cy="1660000"/>
            </a:xfrm>
            <a:custGeom>
              <a:avLst/>
              <a:gdLst>
                <a:gd name="connsiteX0" fmla="*/ 4953 w 293626"/>
                <a:gd name="connsiteY0" fmla="*/ 5132 h 1660000"/>
                <a:gd name="connsiteX1" fmla="*/ 233553 w 293626"/>
                <a:gd name="connsiteY1" fmla="*/ 1137247 h 1660000"/>
                <a:gd name="connsiteX2" fmla="*/ 146468 w 293626"/>
                <a:gd name="connsiteY2" fmla="*/ 1126361 h 1660000"/>
                <a:gd name="connsiteX3" fmla="*/ 255325 w 293626"/>
                <a:gd name="connsiteY3" fmla="*/ 1267875 h 1660000"/>
                <a:gd name="connsiteX4" fmla="*/ 287982 w 293626"/>
                <a:gd name="connsiteY4" fmla="*/ 1398504 h 1660000"/>
                <a:gd name="connsiteX5" fmla="*/ 287982 w 293626"/>
                <a:gd name="connsiteY5" fmla="*/ 1659761 h 1660000"/>
                <a:gd name="connsiteX6" fmla="*/ 287982 w 293626"/>
                <a:gd name="connsiteY6" fmla="*/ 1442047 h 1660000"/>
                <a:gd name="connsiteX7" fmla="*/ 211782 w 293626"/>
                <a:gd name="connsiteY7" fmla="*/ 1267875 h 1660000"/>
                <a:gd name="connsiteX8" fmla="*/ 4953 w 293626"/>
                <a:gd name="connsiteY8" fmla="*/ 538532 h 1660000"/>
                <a:gd name="connsiteX9" fmla="*/ 70268 w 293626"/>
                <a:gd name="connsiteY9" fmla="*/ 875989 h 1660000"/>
                <a:gd name="connsiteX10" fmla="*/ 135582 w 293626"/>
                <a:gd name="connsiteY10" fmla="*/ 723589 h 1660000"/>
                <a:gd name="connsiteX11" fmla="*/ 4953 w 293626"/>
                <a:gd name="connsiteY11" fmla="*/ 5132 h 16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626" h="1660000">
                  <a:moveTo>
                    <a:pt x="4953" y="5132"/>
                  </a:moveTo>
                  <a:cubicBezTo>
                    <a:pt x="21282" y="74075"/>
                    <a:pt x="209967" y="950376"/>
                    <a:pt x="233553" y="1137247"/>
                  </a:cubicBezTo>
                  <a:cubicBezTo>
                    <a:pt x="257139" y="1324119"/>
                    <a:pt x="142839" y="1104590"/>
                    <a:pt x="146468" y="1126361"/>
                  </a:cubicBezTo>
                  <a:cubicBezTo>
                    <a:pt x="150097" y="1148132"/>
                    <a:pt x="231739" y="1222518"/>
                    <a:pt x="255325" y="1267875"/>
                  </a:cubicBezTo>
                  <a:cubicBezTo>
                    <a:pt x="278911" y="1313232"/>
                    <a:pt x="282539" y="1333190"/>
                    <a:pt x="287982" y="1398504"/>
                  </a:cubicBezTo>
                  <a:cubicBezTo>
                    <a:pt x="293425" y="1463818"/>
                    <a:pt x="287982" y="1659761"/>
                    <a:pt x="287982" y="1659761"/>
                  </a:cubicBezTo>
                  <a:cubicBezTo>
                    <a:pt x="287982" y="1667018"/>
                    <a:pt x="300682" y="1507361"/>
                    <a:pt x="287982" y="1442047"/>
                  </a:cubicBezTo>
                  <a:cubicBezTo>
                    <a:pt x="275282" y="1376733"/>
                    <a:pt x="258953" y="1418461"/>
                    <a:pt x="211782" y="1267875"/>
                  </a:cubicBezTo>
                  <a:cubicBezTo>
                    <a:pt x="164611" y="1117289"/>
                    <a:pt x="28539" y="603846"/>
                    <a:pt x="4953" y="538532"/>
                  </a:cubicBezTo>
                  <a:cubicBezTo>
                    <a:pt x="-18633" y="473218"/>
                    <a:pt x="48497" y="845146"/>
                    <a:pt x="70268" y="875989"/>
                  </a:cubicBezTo>
                  <a:cubicBezTo>
                    <a:pt x="92039" y="906832"/>
                    <a:pt x="142839" y="865103"/>
                    <a:pt x="135582" y="723589"/>
                  </a:cubicBezTo>
                  <a:cubicBezTo>
                    <a:pt x="128325" y="582075"/>
                    <a:pt x="-11376" y="-63811"/>
                    <a:pt x="4953" y="5132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F647E143-10A1-F4B5-6E76-641B6B5D4BCB}"/>
                </a:ext>
              </a:extLst>
            </p:cNvPr>
            <p:cNvSpPr/>
            <p:nvPr/>
          </p:nvSpPr>
          <p:spPr>
            <a:xfrm>
              <a:off x="7892143" y="6694714"/>
              <a:ext cx="130628" cy="1350286"/>
            </a:xfrm>
            <a:custGeom>
              <a:avLst/>
              <a:gdLst>
                <a:gd name="connsiteX0" fmla="*/ 10886 w 130628"/>
                <a:gd name="connsiteY0" fmla="*/ 0 h 1350286"/>
                <a:gd name="connsiteX1" fmla="*/ 43543 w 130628"/>
                <a:gd name="connsiteY1" fmla="*/ 783772 h 1350286"/>
                <a:gd name="connsiteX2" fmla="*/ 65314 w 130628"/>
                <a:gd name="connsiteY2" fmla="*/ 696686 h 1350286"/>
                <a:gd name="connsiteX3" fmla="*/ 0 w 130628"/>
                <a:gd name="connsiteY3" fmla="*/ 1328057 h 1350286"/>
                <a:gd name="connsiteX4" fmla="*/ 65314 w 130628"/>
                <a:gd name="connsiteY4" fmla="*/ 1143000 h 1350286"/>
                <a:gd name="connsiteX5" fmla="*/ 130628 w 130628"/>
                <a:gd name="connsiteY5" fmla="*/ 522515 h 1350286"/>
                <a:gd name="connsiteX6" fmla="*/ 65314 w 130628"/>
                <a:gd name="connsiteY6" fmla="*/ 783772 h 1350286"/>
                <a:gd name="connsiteX7" fmla="*/ 10886 w 130628"/>
                <a:gd name="connsiteY7" fmla="*/ 0 h 135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28" h="1350286">
                  <a:moveTo>
                    <a:pt x="10886" y="0"/>
                  </a:moveTo>
                  <a:cubicBezTo>
                    <a:pt x="7258" y="0"/>
                    <a:pt x="34472" y="667658"/>
                    <a:pt x="43543" y="783772"/>
                  </a:cubicBezTo>
                  <a:cubicBezTo>
                    <a:pt x="52614" y="899886"/>
                    <a:pt x="72571" y="605972"/>
                    <a:pt x="65314" y="696686"/>
                  </a:cubicBezTo>
                  <a:cubicBezTo>
                    <a:pt x="58057" y="787400"/>
                    <a:pt x="0" y="1253671"/>
                    <a:pt x="0" y="1328057"/>
                  </a:cubicBezTo>
                  <a:cubicBezTo>
                    <a:pt x="0" y="1402443"/>
                    <a:pt x="43543" y="1277257"/>
                    <a:pt x="65314" y="1143000"/>
                  </a:cubicBezTo>
                  <a:cubicBezTo>
                    <a:pt x="87085" y="1008743"/>
                    <a:pt x="130628" y="582386"/>
                    <a:pt x="130628" y="522515"/>
                  </a:cubicBezTo>
                  <a:cubicBezTo>
                    <a:pt x="130628" y="462644"/>
                    <a:pt x="81643" y="867229"/>
                    <a:pt x="65314" y="783772"/>
                  </a:cubicBezTo>
                  <a:cubicBezTo>
                    <a:pt x="48986" y="700315"/>
                    <a:pt x="14514" y="0"/>
                    <a:pt x="1088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9BA72AEF-CDFE-0E87-E41B-6F92EDFA57F3}"/>
                </a:ext>
              </a:extLst>
            </p:cNvPr>
            <p:cNvSpPr/>
            <p:nvPr/>
          </p:nvSpPr>
          <p:spPr>
            <a:xfrm>
              <a:off x="7868899" y="8152665"/>
              <a:ext cx="124263" cy="1231450"/>
            </a:xfrm>
            <a:custGeom>
              <a:avLst/>
              <a:gdLst>
                <a:gd name="connsiteX0" fmla="*/ 88558 w 124263"/>
                <a:gd name="connsiteY0" fmla="*/ 11621 h 1231450"/>
                <a:gd name="connsiteX1" fmla="*/ 88558 w 124263"/>
                <a:gd name="connsiteY1" fmla="*/ 1067535 h 1231450"/>
                <a:gd name="connsiteX2" fmla="*/ 121215 w 124263"/>
                <a:gd name="connsiteY2" fmla="*/ 675649 h 1231450"/>
                <a:gd name="connsiteX3" fmla="*/ 1472 w 124263"/>
                <a:gd name="connsiteY3" fmla="*/ 1230821 h 1231450"/>
                <a:gd name="connsiteX4" fmla="*/ 55901 w 124263"/>
                <a:gd name="connsiteY4" fmla="*/ 545021 h 1231450"/>
                <a:gd name="connsiteX5" fmla="*/ 88558 w 124263"/>
                <a:gd name="connsiteY5" fmla="*/ 11621 h 123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63" h="1231450">
                  <a:moveTo>
                    <a:pt x="88558" y="11621"/>
                  </a:moveTo>
                  <a:cubicBezTo>
                    <a:pt x="94001" y="98707"/>
                    <a:pt x="83115" y="956864"/>
                    <a:pt x="88558" y="1067535"/>
                  </a:cubicBezTo>
                  <a:cubicBezTo>
                    <a:pt x="94001" y="1178206"/>
                    <a:pt x="135729" y="648435"/>
                    <a:pt x="121215" y="675649"/>
                  </a:cubicBezTo>
                  <a:cubicBezTo>
                    <a:pt x="106701" y="702863"/>
                    <a:pt x="12358" y="1252592"/>
                    <a:pt x="1472" y="1230821"/>
                  </a:cubicBezTo>
                  <a:cubicBezTo>
                    <a:pt x="-9414" y="1209050"/>
                    <a:pt x="43201" y="740964"/>
                    <a:pt x="55901" y="545021"/>
                  </a:cubicBezTo>
                  <a:cubicBezTo>
                    <a:pt x="68601" y="349078"/>
                    <a:pt x="83115" y="-75465"/>
                    <a:pt x="88558" y="1162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A85DA7FF-5093-38D4-C050-0ED9D996D37E}"/>
                </a:ext>
              </a:extLst>
            </p:cNvPr>
            <p:cNvSpPr/>
            <p:nvPr/>
          </p:nvSpPr>
          <p:spPr>
            <a:xfrm>
              <a:off x="7704817" y="9631412"/>
              <a:ext cx="200639" cy="990001"/>
            </a:xfrm>
            <a:custGeom>
              <a:avLst/>
              <a:gdLst>
                <a:gd name="connsiteX0" fmla="*/ 187326 w 200639"/>
                <a:gd name="connsiteY0" fmla="*/ 35102 h 990001"/>
                <a:gd name="connsiteX1" fmla="*/ 187326 w 200639"/>
                <a:gd name="connsiteY1" fmla="*/ 524959 h 990001"/>
                <a:gd name="connsiteX2" fmla="*/ 2269 w 200639"/>
                <a:gd name="connsiteY2" fmla="*/ 982159 h 990001"/>
                <a:gd name="connsiteX3" fmla="*/ 89354 w 200639"/>
                <a:gd name="connsiteY3" fmla="*/ 797102 h 990001"/>
                <a:gd name="connsiteX4" fmla="*/ 165554 w 200639"/>
                <a:gd name="connsiteY4" fmla="*/ 579388 h 990001"/>
                <a:gd name="connsiteX5" fmla="*/ 198212 w 200639"/>
                <a:gd name="connsiteY5" fmla="*/ 100417 h 990001"/>
                <a:gd name="connsiteX6" fmla="*/ 187326 w 200639"/>
                <a:gd name="connsiteY6" fmla="*/ 35102 h 9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39" h="990001">
                  <a:moveTo>
                    <a:pt x="187326" y="35102"/>
                  </a:moveTo>
                  <a:cubicBezTo>
                    <a:pt x="185512" y="105859"/>
                    <a:pt x="218169" y="367116"/>
                    <a:pt x="187326" y="524959"/>
                  </a:cubicBezTo>
                  <a:cubicBezTo>
                    <a:pt x="156483" y="682802"/>
                    <a:pt x="18598" y="936802"/>
                    <a:pt x="2269" y="982159"/>
                  </a:cubicBezTo>
                  <a:cubicBezTo>
                    <a:pt x="-14060" y="1027516"/>
                    <a:pt x="62140" y="864231"/>
                    <a:pt x="89354" y="797102"/>
                  </a:cubicBezTo>
                  <a:cubicBezTo>
                    <a:pt x="116568" y="729974"/>
                    <a:pt x="147411" y="695502"/>
                    <a:pt x="165554" y="579388"/>
                  </a:cubicBezTo>
                  <a:cubicBezTo>
                    <a:pt x="183697" y="463274"/>
                    <a:pt x="192769" y="192945"/>
                    <a:pt x="198212" y="100417"/>
                  </a:cubicBezTo>
                  <a:cubicBezTo>
                    <a:pt x="203655" y="7889"/>
                    <a:pt x="189140" y="-35655"/>
                    <a:pt x="187326" y="35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A60EAE9E-337E-1D81-BCE8-595482CA68B2}"/>
                </a:ext>
              </a:extLst>
            </p:cNvPr>
            <p:cNvSpPr/>
            <p:nvPr/>
          </p:nvSpPr>
          <p:spPr>
            <a:xfrm>
              <a:off x="1497052" y="4419084"/>
              <a:ext cx="1608725" cy="2645396"/>
            </a:xfrm>
            <a:custGeom>
              <a:avLst/>
              <a:gdLst>
                <a:gd name="connsiteX0" fmla="*/ 1550948 w 1608725"/>
                <a:gd name="connsiteY0" fmla="*/ 272659 h 2645396"/>
                <a:gd name="connsiteX1" fmla="*/ 1137291 w 1608725"/>
                <a:gd name="connsiteY1" fmla="*/ 65830 h 2645396"/>
                <a:gd name="connsiteX2" fmla="*/ 734519 w 1608725"/>
                <a:gd name="connsiteY2" fmla="*/ 11402 h 2645396"/>
                <a:gd name="connsiteX3" fmla="*/ 440605 w 1608725"/>
                <a:gd name="connsiteY3" fmla="*/ 261773 h 2645396"/>
                <a:gd name="connsiteX4" fmla="*/ 440605 w 1608725"/>
                <a:gd name="connsiteY4" fmla="*/ 250887 h 2645396"/>
                <a:gd name="connsiteX5" fmla="*/ 146691 w 1608725"/>
                <a:gd name="connsiteY5" fmla="*/ 980230 h 2645396"/>
                <a:gd name="connsiteX6" fmla="*/ 157577 w 1608725"/>
                <a:gd name="connsiteY6" fmla="*/ 980230 h 2645396"/>
                <a:gd name="connsiteX7" fmla="*/ 5177 w 1608725"/>
                <a:gd name="connsiteY7" fmla="*/ 2047030 h 2645396"/>
                <a:gd name="connsiteX8" fmla="*/ 37834 w 1608725"/>
                <a:gd name="connsiteY8" fmla="*/ 1992602 h 2645396"/>
                <a:gd name="connsiteX9" fmla="*/ 59605 w 1608725"/>
                <a:gd name="connsiteY9" fmla="*/ 2536887 h 2645396"/>
                <a:gd name="connsiteX10" fmla="*/ 299091 w 1608725"/>
                <a:gd name="connsiteY10" fmla="*/ 2428030 h 2645396"/>
                <a:gd name="connsiteX11" fmla="*/ 614777 w 1608725"/>
                <a:gd name="connsiteY11" fmla="*/ 2428030 h 2645396"/>
                <a:gd name="connsiteX12" fmla="*/ 407948 w 1608725"/>
                <a:gd name="connsiteY12" fmla="*/ 2536887 h 2645396"/>
                <a:gd name="connsiteX13" fmla="*/ 1082862 w 1608725"/>
                <a:gd name="connsiteY13" fmla="*/ 2623973 h 2645396"/>
                <a:gd name="connsiteX14" fmla="*/ 636548 w 1608725"/>
                <a:gd name="connsiteY14" fmla="*/ 2623973 h 2645396"/>
                <a:gd name="connsiteX15" fmla="*/ 571234 w 1608725"/>
                <a:gd name="connsiteY15" fmla="*/ 2384487 h 2645396"/>
                <a:gd name="connsiteX16" fmla="*/ 821605 w 1608725"/>
                <a:gd name="connsiteY16" fmla="*/ 697202 h 2645396"/>
                <a:gd name="connsiteX17" fmla="*/ 1071977 w 1608725"/>
                <a:gd name="connsiteY17" fmla="*/ 555687 h 2645396"/>
                <a:gd name="connsiteX18" fmla="*/ 1115519 w 1608725"/>
                <a:gd name="connsiteY18" fmla="*/ 403287 h 2645396"/>
                <a:gd name="connsiteX19" fmla="*/ 1278805 w 1608725"/>
                <a:gd name="connsiteY19" fmla="*/ 501259 h 2645396"/>
                <a:gd name="connsiteX20" fmla="*/ 1561834 w 1608725"/>
                <a:gd name="connsiteY20" fmla="*/ 1568059 h 2645396"/>
                <a:gd name="connsiteX21" fmla="*/ 1605377 w 1608725"/>
                <a:gd name="connsiteY21" fmla="*/ 1154402 h 2645396"/>
                <a:gd name="connsiteX22" fmla="*/ 1550948 w 1608725"/>
                <a:gd name="connsiteY22" fmla="*/ 272659 h 264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8725" h="2645396">
                  <a:moveTo>
                    <a:pt x="1550948" y="272659"/>
                  </a:moveTo>
                  <a:cubicBezTo>
                    <a:pt x="1472934" y="91230"/>
                    <a:pt x="1273362" y="109373"/>
                    <a:pt x="1137291" y="65830"/>
                  </a:cubicBezTo>
                  <a:cubicBezTo>
                    <a:pt x="1001220" y="22287"/>
                    <a:pt x="850633" y="-21255"/>
                    <a:pt x="734519" y="11402"/>
                  </a:cubicBezTo>
                  <a:cubicBezTo>
                    <a:pt x="618405" y="44059"/>
                    <a:pt x="440605" y="261773"/>
                    <a:pt x="440605" y="261773"/>
                  </a:cubicBezTo>
                  <a:cubicBezTo>
                    <a:pt x="391619" y="301687"/>
                    <a:pt x="489591" y="131144"/>
                    <a:pt x="440605" y="250887"/>
                  </a:cubicBezTo>
                  <a:cubicBezTo>
                    <a:pt x="391619" y="370630"/>
                    <a:pt x="146691" y="980230"/>
                    <a:pt x="146691" y="980230"/>
                  </a:cubicBezTo>
                  <a:cubicBezTo>
                    <a:pt x="99520" y="1101787"/>
                    <a:pt x="181163" y="802430"/>
                    <a:pt x="157577" y="980230"/>
                  </a:cubicBezTo>
                  <a:cubicBezTo>
                    <a:pt x="133991" y="1158030"/>
                    <a:pt x="25134" y="1878301"/>
                    <a:pt x="5177" y="2047030"/>
                  </a:cubicBezTo>
                  <a:cubicBezTo>
                    <a:pt x="-14780" y="2215759"/>
                    <a:pt x="28763" y="1910959"/>
                    <a:pt x="37834" y="1992602"/>
                  </a:cubicBezTo>
                  <a:cubicBezTo>
                    <a:pt x="46905" y="2074245"/>
                    <a:pt x="16062" y="2464316"/>
                    <a:pt x="59605" y="2536887"/>
                  </a:cubicBezTo>
                  <a:cubicBezTo>
                    <a:pt x="103148" y="2609458"/>
                    <a:pt x="206562" y="2446173"/>
                    <a:pt x="299091" y="2428030"/>
                  </a:cubicBezTo>
                  <a:cubicBezTo>
                    <a:pt x="391620" y="2409887"/>
                    <a:pt x="596634" y="2409887"/>
                    <a:pt x="614777" y="2428030"/>
                  </a:cubicBezTo>
                  <a:cubicBezTo>
                    <a:pt x="632920" y="2446173"/>
                    <a:pt x="329934" y="2504230"/>
                    <a:pt x="407948" y="2536887"/>
                  </a:cubicBezTo>
                  <a:cubicBezTo>
                    <a:pt x="485962" y="2569544"/>
                    <a:pt x="1044762" y="2609459"/>
                    <a:pt x="1082862" y="2623973"/>
                  </a:cubicBezTo>
                  <a:cubicBezTo>
                    <a:pt x="1120962" y="2638487"/>
                    <a:pt x="721819" y="2663887"/>
                    <a:pt x="636548" y="2623973"/>
                  </a:cubicBezTo>
                  <a:cubicBezTo>
                    <a:pt x="551277" y="2584059"/>
                    <a:pt x="540391" y="2705615"/>
                    <a:pt x="571234" y="2384487"/>
                  </a:cubicBezTo>
                  <a:cubicBezTo>
                    <a:pt x="602077" y="2063359"/>
                    <a:pt x="738148" y="1002002"/>
                    <a:pt x="821605" y="697202"/>
                  </a:cubicBezTo>
                  <a:cubicBezTo>
                    <a:pt x="905062" y="392402"/>
                    <a:pt x="1022991" y="604673"/>
                    <a:pt x="1071977" y="555687"/>
                  </a:cubicBezTo>
                  <a:cubicBezTo>
                    <a:pt x="1120963" y="506701"/>
                    <a:pt x="1081048" y="412358"/>
                    <a:pt x="1115519" y="403287"/>
                  </a:cubicBezTo>
                  <a:cubicBezTo>
                    <a:pt x="1149990" y="394216"/>
                    <a:pt x="1204419" y="307130"/>
                    <a:pt x="1278805" y="501259"/>
                  </a:cubicBezTo>
                  <a:cubicBezTo>
                    <a:pt x="1353191" y="695388"/>
                    <a:pt x="1507405" y="1459202"/>
                    <a:pt x="1561834" y="1568059"/>
                  </a:cubicBezTo>
                  <a:cubicBezTo>
                    <a:pt x="1616263" y="1676916"/>
                    <a:pt x="1605377" y="1370302"/>
                    <a:pt x="1605377" y="1154402"/>
                  </a:cubicBezTo>
                  <a:cubicBezTo>
                    <a:pt x="1605377" y="938502"/>
                    <a:pt x="1628962" y="454088"/>
                    <a:pt x="1550948" y="272659"/>
                  </a:cubicBezTo>
                  <a:close/>
                </a:path>
              </a:pathLst>
            </a:custGeom>
            <a:solidFill>
              <a:srgbClr val="4472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7B7FF267-5AFF-2C2E-80D9-E9A05A990E76}"/>
                </a:ext>
              </a:extLst>
            </p:cNvPr>
            <p:cNvSpPr/>
            <p:nvPr/>
          </p:nvSpPr>
          <p:spPr>
            <a:xfrm>
              <a:off x="2206587" y="4402029"/>
              <a:ext cx="1147125" cy="2894387"/>
            </a:xfrm>
            <a:custGeom>
              <a:avLst/>
              <a:gdLst>
                <a:gd name="connsiteX0" fmla="*/ 231813 w 1147125"/>
                <a:gd name="connsiteY0" fmla="*/ 6685 h 2894387"/>
                <a:gd name="connsiteX1" fmla="*/ 427756 w 1147125"/>
                <a:gd name="connsiteY1" fmla="*/ 834000 h 2894387"/>
                <a:gd name="connsiteX2" fmla="*/ 3213 w 1147125"/>
                <a:gd name="connsiteY2" fmla="*/ 1704857 h 2894387"/>
                <a:gd name="connsiteX3" fmla="*/ 242699 w 1147125"/>
                <a:gd name="connsiteY3" fmla="*/ 1987885 h 2894387"/>
                <a:gd name="connsiteX4" fmla="*/ 427756 w 1147125"/>
                <a:gd name="connsiteY4" fmla="*/ 2586600 h 2894387"/>
                <a:gd name="connsiteX5" fmla="*/ 373327 w 1147125"/>
                <a:gd name="connsiteY5" fmla="*/ 2358000 h 2894387"/>
                <a:gd name="connsiteX6" fmla="*/ 710784 w 1147125"/>
                <a:gd name="connsiteY6" fmla="*/ 2891400 h 2894387"/>
                <a:gd name="connsiteX7" fmla="*/ 514842 w 1147125"/>
                <a:gd name="connsiteY7" fmla="*/ 2553942 h 2894387"/>
                <a:gd name="connsiteX8" fmla="*/ 601927 w 1147125"/>
                <a:gd name="connsiteY8" fmla="*/ 2129400 h 2894387"/>
                <a:gd name="connsiteX9" fmla="*/ 819642 w 1147125"/>
                <a:gd name="connsiteY9" fmla="*/ 2608371 h 2894387"/>
                <a:gd name="connsiteX10" fmla="*/ 852299 w 1147125"/>
                <a:gd name="connsiteY10" fmla="*/ 1955228 h 2894387"/>
                <a:gd name="connsiteX11" fmla="*/ 1146213 w 1147125"/>
                <a:gd name="connsiteY11" fmla="*/ 1051714 h 2894387"/>
                <a:gd name="connsiteX12" fmla="*/ 917613 w 1147125"/>
                <a:gd name="connsiteY12" fmla="*/ 474771 h 2894387"/>
                <a:gd name="connsiteX13" fmla="*/ 231813 w 1147125"/>
                <a:gd name="connsiteY13" fmla="*/ 6685 h 28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7125" h="2894387">
                  <a:moveTo>
                    <a:pt x="231813" y="6685"/>
                  </a:moveTo>
                  <a:cubicBezTo>
                    <a:pt x="150170" y="66556"/>
                    <a:pt x="465856" y="550971"/>
                    <a:pt x="427756" y="834000"/>
                  </a:cubicBezTo>
                  <a:cubicBezTo>
                    <a:pt x="389656" y="1117029"/>
                    <a:pt x="34056" y="1512543"/>
                    <a:pt x="3213" y="1704857"/>
                  </a:cubicBezTo>
                  <a:cubicBezTo>
                    <a:pt x="-27630" y="1897171"/>
                    <a:pt x="171942" y="1840928"/>
                    <a:pt x="242699" y="1987885"/>
                  </a:cubicBezTo>
                  <a:cubicBezTo>
                    <a:pt x="313456" y="2134842"/>
                    <a:pt x="405985" y="2524914"/>
                    <a:pt x="427756" y="2586600"/>
                  </a:cubicBezTo>
                  <a:cubicBezTo>
                    <a:pt x="449527" y="2648286"/>
                    <a:pt x="326156" y="2307200"/>
                    <a:pt x="373327" y="2358000"/>
                  </a:cubicBezTo>
                  <a:cubicBezTo>
                    <a:pt x="420498" y="2408800"/>
                    <a:pt x="687198" y="2858743"/>
                    <a:pt x="710784" y="2891400"/>
                  </a:cubicBezTo>
                  <a:cubicBezTo>
                    <a:pt x="734370" y="2924057"/>
                    <a:pt x="532985" y="2680942"/>
                    <a:pt x="514842" y="2553942"/>
                  </a:cubicBezTo>
                  <a:cubicBezTo>
                    <a:pt x="496699" y="2426942"/>
                    <a:pt x="551127" y="2120329"/>
                    <a:pt x="601927" y="2129400"/>
                  </a:cubicBezTo>
                  <a:cubicBezTo>
                    <a:pt x="652727" y="2138471"/>
                    <a:pt x="777913" y="2637400"/>
                    <a:pt x="819642" y="2608371"/>
                  </a:cubicBezTo>
                  <a:cubicBezTo>
                    <a:pt x="861371" y="2579342"/>
                    <a:pt x="797871" y="2214671"/>
                    <a:pt x="852299" y="1955228"/>
                  </a:cubicBezTo>
                  <a:cubicBezTo>
                    <a:pt x="906727" y="1695785"/>
                    <a:pt x="1135327" y="1298457"/>
                    <a:pt x="1146213" y="1051714"/>
                  </a:cubicBezTo>
                  <a:cubicBezTo>
                    <a:pt x="1157099" y="804971"/>
                    <a:pt x="1070013" y="645314"/>
                    <a:pt x="917613" y="474771"/>
                  </a:cubicBezTo>
                  <a:cubicBezTo>
                    <a:pt x="765213" y="304228"/>
                    <a:pt x="313456" y="-53186"/>
                    <a:pt x="231813" y="6685"/>
                  </a:cubicBezTo>
                  <a:close/>
                </a:path>
              </a:pathLst>
            </a:custGeom>
            <a:solidFill>
              <a:srgbClr val="4472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B8D3558C-90C1-5397-E297-95ABFE992419}"/>
                </a:ext>
              </a:extLst>
            </p:cNvPr>
            <p:cNvSpPr/>
            <p:nvPr/>
          </p:nvSpPr>
          <p:spPr>
            <a:xfrm>
              <a:off x="2693771" y="6706546"/>
              <a:ext cx="251334" cy="569962"/>
            </a:xfrm>
            <a:custGeom>
              <a:avLst/>
              <a:gdLst>
                <a:gd name="connsiteX0" fmla="*/ 2934 w 251334"/>
                <a:gd name="connsiteY0" fmla="*/ 346 h 569962"/>
                <a:gd name="connsiteX1" fmla="*/ 88175 w 251334"/>
                <a:gd name="connsiteY1" fmla="*/ 290939 h 569962"/>
                <a:gd name="connsiteX2" fmla="*/ 177290 w 251334"/>
                <a:gd name="connsiteY2" fmla="*/ 430423 h 569962"/>
                <a:gd name="connsiteX3" fmla="*/ 250907 w 251334"/>
                <a:gd name="connsiteY3" fmla="*/ 558285 h 569962"/>
                <a:gd name="connsiteX4" fmla="*/ 208287 w 251334"/>
                <a:gd name="connsiteY4" fmla="*/ 480793 h 569962"/>
                <a:gd name="connsiteX5" fmla="*/ 223785 w 251334"/>
                <a:gd name="connsiteY5" fmla="*/ 569908 h 569962"/>
                <a:gd name="connsiteX6" fmla="*/ 165666 w 251334"/>
                <a:gd name="connsiteY6" fmla="*/ 465295 h 569962"/>
                <a:gd name="connsiteX7" fmla="*/ 33931 w 251334"/>
                <a:gd name="connsiteY7" fmla="*/ 236695 h 569962"/>
                <a:gd name="connsiteX8" fmla="*/ 2934 w 251334"/>
                <a:gd name="connsiteY8" fmla="*/ 346 h 5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334" h="569962">
                  <a:moveTo>
                    <a:pt x="2934" y="346"/>
                  </a:moveTo>
                  <a:cubicBezTo>
                    <a:pt x="11975" y="9387"/>
                    <a:pt x="59116" y="219259"/>
                    <a:pt x="88175" y="290939"/>
                  </a:cubicBezTo>
                  <a:cubicBezTo>
                    <a:pt x="117234" y="362619"/>
                    <a:pt x="150168" y="385865"/>
                    <a:pt x="177290" y="430423"/>
                  </a:cubicBezTo>
                  <a:cubicBezTo>
                    <a:pt x="204412" y="474981"/>
                    <a:pt x="245741" y="549890"/>
                    <a:pt x="250907" y="558285"/>
                  </a:cubicBezTo>
                  <a:cubicBezTo>
                    <a:pt x="256073" y="566680"/>
                    <a:pt x="212807" y="478856"/>
                    <a:pt x="208287" y="480793"/>
                  </a:cubicBezTo>
                  <a:cubicBezTo>
                    <a:pt x="203767" y="482730"/>
                    <a:pt x="230889" y="572491"/>
                    <a:pt x="223785" y="569908"/>
                  </a:cubicBezTo>
                  <a:cubicBezTo>
                    <a:pt x="216682" y="567325"/>
                    <a:pt x="197308" y="520830"/>
                    <a:pt x="165666" y="465295"/>
                  </a:cubicBezTo>
                  <a:cubicBezTo>
                    <a:pt x="134024" y="409760"/>
                    <a:pt x="61699" y="311604"/>
                    <a:pt x="33931" y="236695"/>
                  </a:cubicBezTo>
                  <a:cubicBezTo>
                    <a:pt x="6163" y="161787"/>
                    <a:pt x="-6107" y="-8695"/>
                    <a:pt x="2934" y="34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30BAA1FF-50A8-3681-0CE8-02A6E8D1C59C}"/>
                </a:ext>
              </a:extLst>
            </p:cNvPr>
            <p:cNvSpPr/>
            <p:nvPr/>
          </p:nvSpPr>
          <p:spPr>
            <a:xfrm>
              <a:off x="1737301" y="4513856"/>
              <a:ext cx="1044757" cy="2055432"/>
            </a:xfrm>
            <a:custGeom>
              <a:avLst/>
              <a:gdLst>
                <a:gd name="connsiteX0" fmla="*/ 1033021 w 1044757"/>
                <a:gd name="connsiteY0" fmla="*/ 127886 h 2055432"/>
                <a:gd name="connsiteX1" fmla="*/ 498330 w 1044757"/>
                <a:gd name="connsiteY1" fmla="*/ 623832 h 2055432"/>
                <a:gd name="connsiteX2" fmla="*/ 354970 w 1044757"/>
                <a:gd name="connsiteY2" fmla="*/ 1344503 h 2055432"/>
                <a:gd name="connsiteX3" fmla="*/ 385967 w 1044757"/>
                <a:gd name="connsiteY3" fmla="*/ 1220517 h 2055432"/>
                <a:gd name="connsiteX4" fmla="*/ 95374 w 1044757"/>
                <a:gd name="connsiteY4" fmla="*/ 1999307 h 2055432"/>
                <a:gd name="connsiteX5" fmla="*/ 95374 w 1044757"/>
                <a:gd name="connsiteY5" fmla="*/ 1925690 h 2055432"/>
                <a:gd name="connsiteX6" fmla="*/ 79875 w 1044757"/>
                <a:gd name="connsiteY6" fmla="*/ 1379375 h 2055432"/>
                <a:gd name="connsiteX7" fmla="*/ 6258 w 1044757"/>
                <a:gd name="connsiteY7" fmla="*/ 689700 h 2055432"/>
                <a:gd name="connsiteX8" fmla="*/ 261980 w 1044757"/>
                <a:gd name="connsiteY8" fmla="*/ 174381 h 2055432"/>
                <a:gd name="connsiteX9" fmla="*/ 560323 w 1044757"/>
                <a:gd name="connsiteY9" fmla="*/ 77517 h 2055432"/>
                <a:gd name="connsiteX10" fmla="*/ 478957 w 1044757"/>
                <a:gd name="connsiteY10" fmla="*/ 25 h 2055432"/>
                <a:gd name="connsiteX11" fmla="*/ 839292 w 1044757"/>
                <a:gd name="connsiteY11" fmla="*/ 69768 h 2055432"/>
                <a:gd name="connsiteX12" fmla="*/ 1033021 w 1044757"/>
                <a:gd name="connsiteY12" fmla="*/ 127886 h 205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4757" h="2055432">
                  <a:moveTo>
                    <a:pt x="1033021" y="127886"/>
                  </a:moveTo>
                  <a:cubicBezTo>
                    <a:pt x="976194" y="220230"/>
                    <a:pt x="611338" y="421063"/>
                    <a:pt x="498330" y="623832"/>
                  </a:cubicBezTo>
                  <a:cubicBezTo>
                    <a:pt x="385322" y="826601"/>
                    <a:pt x="373697" y="1245056"/>
                    <a:pt x="354970" y="1344503"/>
                  </a:cubicBezTo>
                  <a:cubicBezTo>
                    <a:pt x="336243" y="1443950"/>
                    <a:pt x="429233" y="1111383"/>
                    <a:pt x="385967" y="1220517"/>
                  </a:cubicBezTo>
                  <a:cubicBezTo>
                    <a:pt x="342701" y="1329651"/>
                    <a:pt x="143806" y="1881778"/>
                    <a:pt x="95374" y="1999307"/>
                  </a:cubicBezTo>
                  <a:cubicBezTo>
                    <a:pt x="46942" y="2116836"/>
                    <a:pt x="97957" y="2029012"/>
                    <a:pt x="95374" y="1925690"/>
                  </a:cubicBezTo>
                  <a:cubicBezTo>
                    <a:pt x="92791" y="1822368"/>
                    <a:pt x="94728" y="1585373"/>
                    <a:pt x="79875" y="1379375"/>
                  </a:cubicBezTo>
                  <a:cubicBezTo>
                    <a:pt x="65022" y="1173377"/>
                    <a:pt x="-24093" y="890532"/>
                    <a:pt x="6258" y="689700"/>
                  </a:cubicBezTo>
                  <a:cubicBezTo>
                    <a:pt x="36609" y="488868"/>
                    <a:pt x="169636" y="276411"/>
                    <a:pt x="261980" y="174381"/>
                  </a:cubicBezTo>
                  <a:cubicBezTo>
                    <a:pt x="354324" y="72351"/>
                    <a:pt x="524160" y="106576"/>
                    <a:pt x="560323" y="77517"/>
                  </a:cubicBezTo>
                  <a:cubicBezTo>
                    <a:pt x="596486" y="48458"/>
                    <a:pt x="432462" y="1316"/>
                    <a:pt x="478957" y="25"/>
                  </a:cubicBezTo>
                  <a:cubicBezTo>
                    <a:pt x="525452" y="-1266"/>
                    <a:pt x="752114" y="46521"/>
                    <a:pt x="839292" y="69768"/>
                  </a:cubicBezTo>
                  <a:cubicBezTo>
                    <a:pt x="926470" y="93015"/>
                    <a:pt x="1089848" y="35542"/>
                    <a:pt x="1033021" y="12788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DECA9F84-93FA-E39B-8A13-2CFB135D72FF}"/>
                </a:ext>
              </a:extLst>
            </p:cNvPr>
            <p:cNvSpPr/>
            <p:nvPr/>
          </p:nvSpPr>
          <p:spPr>
            <a:xfrm>
              <a:off x="1157821" y="8258616"/>
              <a:ext cx="2411318" cy="1184276"/>
            </a:xfrm>
            <a:custGeom>
              <a:avLst/>
              <a:gdLst>
                <a:gd name="connsiteX0" fmla="*/ 232829 w 2411318"/>
                <a:gd name="connsiteY0" fmla="*/ 104334 h 1184276"/>
                <a:gd name="connsiteX1" fmla="*/ 1185329 w 2411318"/>
                <a:gd name="connsiteY1" fmla="*/ 237684 h 1184276"/>
                <a:gd name="connsiteX2" fmla="*/ 1528229 w 2411318"/>
                <a:gd name="connsiteY2" fmla="*/ 694884 h 1184276"/>
                <a:gd name="connsiteX3" fmla="*/ 1509179 w 2411318"/>
                <a:gd name="connsiteY3" fmla="*/ 523434 h 1184276"/>
                <a:gd name="connsiteX4" fmla="*/ 1528229 w 2411318"/>
                <a:gd name="connsiteY4" fmla="*/ 1113984 h 1184276"/>
                <a:gd name="connsiteX5" fmla="*/ 2404529 w 2411318"/>
                <a:gd name="connsiteY5" fmla="*/ 1113984 h 1184276"/>
                <a:gd name="connsiteX6" fmla="*/ 1890179 w 2411318"/>
                <a:gd name="connsiteY6" fmla="*/ 580584 h 1184276"/>
                <a:gd name="connsiteX7" fmla="*/ 1090079 w 2411318"/>
                <a:gd name="connsiteY7" fmla="*/ 28134 h 1184276"/>
                <a:gd name="connsiteX8" fmla="*/ 61379 w 2411318"/>
                <a:gd name="connsiteY8" fmla="*/ 85284 h 1184276"/>
                <a:gd name="connsiteX9" fmla="*/ 232829 w 2411318"/>
                <a:gd name="connsiteY9" fmla="*/ 104334 h 11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1318" h="1184276">
                  <a:moveTo>
                    <a:pt x="232829" y="104334"/>
                  </a:moveTo>
                  <a:cubicBezTo>
                    <a:pt x="420154" y="129734"/>
                    <a:pt x="969429" y="139259"/>
                    <a:pt x="1185329" y="237684"/>
                  </a:cubicBezTo>
                  <a:cubicBezTo>
                    <a:pt x="1401229" y="336109"/>
                    <a:pt x="1474254" y="647259"/>
                    <a:pt x="1528229" y="694884"/>
                  </a:cubicBezTo>
                  <a:cubicBezTo>
                    <a:pt x="1582204" y="742509"/>
                    <a:pt x="1509179" y="453584"/>
                    <a:pt x="1509179" y="523434"/>
                  </a:cubicBezTo>
                  <a:cubicBezTo>
                    <a:pt x="1509179" y="593284"/>
                    <a:pt x="1379004" y="1015559"/>
                    <a:pt x="1528229" y="1113984"/>
                  </a:cubicBezTo>
                  <a:cubicBezTo>
                    <a:pt x="1677454" y="1212409"/>
                    <a:pt x="2344204" y="1202884"/>
                    <a:pt x="2404529" y="1113984"/>
                  </a:cubicBezTo>
                  <a:cubicBezTo>
                    <a:pt x="2464854" y="1025084"/>
                    <a:pt x="2109254" y="761559"/>
                    <a:pt x="1890179" y="580584"/>
                  </a:cubicBezTo>
                  <a:cubicBezTo>
                    <a:pt x="1671104" y="399609"/>
                    <a:pt x="1394879" y="110684"/>
                    <a:pt x="1090079" y="28134"/>
                  </a:cubicBezTo>
                  <a:cubicBezTo>
                    <a:pt x="785279" y="-54416"/>
                    <a:pt x="204254" y="69409"/>
                    <a:pt x="61379" y="85284"/>
                  </a:cubicBezTo>
                  <a:cubicBezTo>
                    <a:pt x="-81496" y="101159"/>
                    <a:pt x="45504" y="78934"/>
                    <a:pt x="232829" y="104334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2A7B94EB-5718-5403-002B-750750DF6C36}"/>
                </a:ext>
              </a:extLst>
            </p:cNvPr>
            <p:cNvSpPr/>
            <p:nvPr/>
          </p:nvSpPr>
          <p:spPr>
            <a:xfrm>
              <a:off x="1374786" y="8174314"/>
              <a:ext cx="1293473" cy="2689334"/>
            </a:xfrm>
            <a:custGeom>
              <a:avLst/>
              <a:gdLst>
                <a:gd name="connsiteX0" fmla="*/ 549264 w 1293473"/>
                <a:gd name="connsiteY0" fmla="*/ 55286 h 2689334"/>
                <a:gd name="connsiteX1" fmla="*/ 930264 w 1293473"/>
                <a:gd name="connsiteY1" fmla="*/ 1007786 h 2689334"/>
                <a:gd name="connsiteX2" fmla="*/ 987414 w 1293473"/>
                <a:gd name="connsiteY2" fmla="*/ 1769786 h 2689334"/>
                <a:gd name="connsiteX3" fmla="*/ 1292214 w 1293473"/>
                <a:gd name="connsiteY3" fmla="*/ 2093636 h 2689334"/>
                <a:gd name="connsiteX4" fmla="*/ 1101714 w 1293473"/>
                <a:gd name="connsiteY4" fmla="*/ 2055536 h 2689334"/>
                <a:gd name="connsiteX5" fmla="*/ 1254114 w 1293473"/>
                <a:gd name="connsiteY5" fmla="*/ 1960286 h 2689334"/>
                <a:gd name="connsiteX6" fmla="*/ 1120764 w 1293473"/>
                <a:gd name="connsiteY6" fmla="*/ 2474636 h 2689334"/>
                <a:gd name="connsiteX7" fmla="*/ 606414 w 1293473"/>
                <a:gd name="connsiteY7" fmla="*/ 2684186 h 2689334"/>
                <a:gd name="connsiteX8" fmla="*/ 587364 w 1293473"/>
                <a:gd name="connsiteY8" fmla="*/ 2284136 h 2689334"/>
                <a:gd name="connsiteX9" fmla="*/ 15864 w 1293473"/>
                <a:gd name="connsiteY9" fmla="*/ 702986 h 2689334"/>
                <a:gd name="connsiteX10" fmla="*/ 168264 w 1293473"/>
                <a:gd name="connsiteY10" fmla="*/ 702986 h 2689334"/>
                <a:gd name="connsiteX11" fmla="*/ 263514 w 1293473"/>
                <a:gd name="connsiteY11" fmla="*/ 226736 h 2689334"/>
                <a:gd name="connsiteX12" fmla="*/ 473064 w 1293473"/>
                <a:gd name="connsiteY12" fmla="*/ 436286 h 2689334"/>
                <a:gd name="connsiteX13" fmla="*/ 549264 w 1293473"/>
                <a:gd name="connsiteY13" fmla="*/ 150536 h 2689334"/>
                <a:gd name="connsiteX14" fmla="*/ 549264 w 1293473"/>
                <a:gd name="connsiteY14" fmla="*/ 55286 h 268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473" h="2689334">
                  <a:moveTo>
                    <a:pt x="549264" y="55286"/>
                  </a:moveTo>
                  <a:cubicBezTo>
                    <a:pt x="612764" y="198161"/>
                    <a:pt x="857239" y="722036"/>
                    <a:pt x="930264" y="1007786"/>
                  </a:cubicBezTo>
                  <a:cubicBezTo>
                    <a:pt x="1003289" y="1293536"/>
                    <a:pt x="927089" y="1588811"/>
                    <a:pt x="987414" y="1769786"/>
                  </a:cubicBezTo>
                  <a:cubicBezTo>
                    <a:pt x="1047739" y="1950761"/>
                    <a:pt x="1273164" y="2046011"/>
                    <a:pt x="1292214" y="2093636"/>
                  </a:cubicBezTo>
                  <a:cubicBezTo>
                    <a:pt x="1311264" y="2141261"/>
                    <a:pt x="1108064" y="2077761"/>
                    <a:pt x="1101714" y="2055536"/>
                  </a:cubicBezTo>
                  <a:cubicBezTo>
                    <a:pt x="1095364" y="2033311"/>
                    <a:pt x="1250939" y="1890436"/>
                    <a:pt x="1254114" y="1960286"/>
                  </a:cubicBezTo>
                  <a:cubicBezTo>
                    <a:pt x="1257289" y="2030136"/>
                    <a:pt x="1228714" y="2353986"/>
                    <a:pt x="1120764" y="2474636"/>
                  </a:cubicBezTo>
                  <a:cubicBezTo>
                    <a:pt x="1012814" y="2595286"/>
                    <a:pt x="695314" y="2715936"/>
                    <a:pt x="606414" y="2684186"/>
                  </a:cubicBezTo>
                  <a:cubicBezTo>
                    <a:pt x="517514" y="2652436"/>
                    <a:pt x="685789" y="2614336"/>
                    <a:pt x="587364" y="2284136"/>
                  </a:cubicBezTo>
                  <a:cubicBezTo>
                    <a:pt x="488939" y="1953936"/>
                    <a:pt x="15864" y="702986"/>
                    <a:pt x="15864" y="702986"/>
                  </a:cubicBezTo>
                  <a:cubicBezTo>
                    <a:pt x="-53986" y="439461"/>
                    <a:pt x="126989" y="782361"/>
                    <a:pt x="168264" y="702986"/>
                  </a:cubicBezTo>
                  <a:cubicBezTo>
                    <a:pt x="209539" y="623611"/>
                    <a:pt x="212714" y="271186"/>
                    <a:pt x="263514" y="226736"/>
                  </a:cubicBezTo>
                  <a:cubicBezTo>
                    <a:pt x="314314" y="182286"/>
                    <a:pt x="425439" y="448986"/>
                    <a:pt x="473064" y="436286"/>
                  </a:cubicBezTo>
                  <a:cubicBezTo>
                    <a:pt x="520689" y="423586"/>
                    <a:pt x="536564" y="217211"/>
                    <a:pt x="549264" y="150536"/>
                  </a:cubicBezTo>
                  <a:cubicBezTo>
                    <a:pt x="561964" y="83861"/>
                    <a:pt x="485764" y="-87589"/>
                    <a:pt x="549264" y="5528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39E0C3F6-3600-666E-F671-4C335619A93C}"/>
                </a:ext>
              </a:extLst>
            </p:cNvPr>
            <p:cNvSpPr/>
            <p:nvPr/>
          </p:nvSpPr>
          <p:spPr>
            <a:xfrm>
              <a:off x="2152423" y="8424758"/>
              <a:ext cx="1431233" cy="1369003"/>
            </a:xfrm>
            <a:custGeom>
              <a:avLst/>
              <a:gdLst>
                <a:gd name="connsiteX0" fmla="*/ 227 w 1431233"/>
                <a:gd name="connsiteY0" fmla="*/ 14392 h 1369003"/>
                <a:gd name="connsiteX1" fmla="*/ 343127 w 1431233"/>
                <a:gd name="connsiteY1" fmla="*/ 452542 h 1369003"/>
                <a:gd name="connsiteX2" fmla="*/ 362177 w 1431233"/>
                <a:gd name="connsiteY2" fmla="*/ 928792 h 1369003"/>
                <a:gd name="connsiteX3" fmla="*/ 343127 w 1431233"/>
                <a:gd name="connsiteY3" fmla="*/ 1366942 h 1369003"/>
                <a:gd name="connsiteX4" fmla="*/ 514577 w 1431233"/>
                <a:gd name="connsiteY4" fmla="*/ 1081192 h 1369003"/>
                <a:gd name="connsiteX5" fmla="*/ 1428977 w 1431233"/>
                <a:gd name="connsiteY5" fmla="*/ 795442 h 1369003"/>
                <a:gd name="connsiteX6" fmla="*/ 762227 w 1431233"/>
                <a:gd name="connsiteY6" fmla="*/ 395392 h 1369003"/>
                <a:gd name="connsiteX7" fmla="*/ 400277 w 1431233"/>
                <a:gd name="connsiteY7" fmla="*/ 128692 h 1369003"/>
                <a:gd name="connsiteX8" fmla="*/ 227 w 1431233"/>
                <a:gd name="connsiteY8" fmla="*/ 14392 h 136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233" h="1369003">
                  <a:moveTo>
                    <a:pt x="227" y="14392"/>
                  </a:moveTo>
                  <a:cubicBezTo>
                    <a:pt x="-9298" y="68367"/>
                    <a:pt x="282802" y="300142"/>
                    <a:pt x="343127" y="452542"/>
                  </a:cubicBezTo>
                  <a:cubicBezTo>
                    <a:pt x="403452" y="604942"/>
                    <a:pt x="362177" y="776392"/>
                    <a:pt x="362177" y="928792"/>
                  </a:cubicBezTo>
                  <a:cubicBezTo>
                    <a:pt x="362177" y="1081192"/>
                    <a:pt x="317727" y="1341542"/>
                    <a:pt x="343127" y="1366942"/>
                  </a:cubicBezTo>
                  <a:cubicBezTo>
                    <a:pt x="368527" y="1392342"/>
                    <a:pt x="333602" y="1176442"/>
                    <a:pt x="514577" y="1081192"/>
                  </a:cubicBezTo>
                  <a:cubicBezTo>
                    <a:pt x="695552" y="985942"/>
                    <a:pt x="1387702" y="909742"/>
                    <a:pt x="1428977" y="795442"/>
                  </a:cubicBezTo>
                  <a:cubicBezTo>
                    <a:pt x="1470252" y="681142"/>
                    <a:pt x="933677" y="506517"/>
                    <a:pt x="762227" y="395392"/>
                  </a:cubicBezTo>
                  <a:cubicBezTo>
                    <a:pt x="590777" y="284267"/>
                    <a:pt x="530452" y="185842"/>
                    <a:pt x="400277" y="128692"/>
                  </a:cubicBezTo>
                  <a:cubicBezTo>
                    <a:pt x="270102" y="71542"/>
                    <a:pt x="9752" y="-39583"/>
                    <a:pt x="227" y="14392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1DFEB663-F641-6402-808A-046EA84A0AEA}"/>
                </a:ext>
              </a:extLst>
            </p:cNvPr>
            <p:cNvSpPr/>
            <p:nvPr/>
          </p:nvSpPr>
          <p:spPr>
            <a:xfrm>
              <a:off x="1978952" y="9773654"/>
              <a:ext cx="3984980" cy="1566264"/>
            </a:xfrm>
            <a:custGeom>
              <a:avLst/>
              <a:gdLst>
                <a:gd name="connsiteX0" fmla="*/ 592798 w 3984980"/>
                <a:gd name="connsiteY0" fmla="*/ 37096 h 1566264"/>
                <a:gd name="connsiteX1" fmla="*/ 1430998 w 3984980"/>
                <a:gd name="connsiteY1" fmla="*/ 56146 h 1566264"/>
                <a:gd name="connsiteX2" fmla="*/ 2307298 w 3984980"/>
                <a:gd name="connsiteY2" fmla="*/ 570496 h 1566264"/>
                <a:gd name="connsiteX3" fmla="*/ 1888198 w 3984980"/>
                <a:gd name="connsiteY3" fmla="*/ 379996 h 1566264"/>
                <a:gd name="connsiteX4" fmla="*/ 3583648 w 3984980"/>
                <a:gd name="connsiteY4" fmla="*/ 1027696 h 1566264"/>
                <a:gd name="connsiteX5" fmla="*/ 3602698 w 3984980"/>
                <a:gd name="connsiteY5" fmla="*/ 1046746 h 1566264"/>
                <a:gd name="connsiteX6" fmla="*/ 2993098 w 3984980"/>
                <a:gd name="connsiteY6" fmla="*/ 1065796 h 1566264"/>
                <a:gd name="connsiteX7" fmla="*/ 3983698 w 3984980"/>
                <a:gd name="connsiteY7" fmla="*/ 1561096 h 1566264"/>
                <a:gd name="connsiteX8" fmla="*/ 2745448 w 3984980"/>
                <a:gd name="connsiteY8" fmla="*/ 1294396 h 1566264"/>
                <a:gd name="connsiteX9" fmla="*/ 1202398 w 3984980"/>
                <a:gd name="connsiteY9" fmla="*/ 818146 h 1566264"/>
                <a:gd name="connsiteX10" fmla="*/ 2248 w 3984980"/>
                <a:gd name="connsiteY10" fmla="*/ 837196 h 1566264"/>
                <a:gd name="connsiteX11" fmla="*/ 897598 w 3984980"/>
                <a:gd name="connsiteY11" fmla="*/ 722896 h 1566264"/>
                <a:gd name="connsiteX12" fmla="*/ 726148 w 3984980"/>
                <a:gd name="connsiteY12" fmla="*/ 379996 h 1566264"/>
                <a:gd name="connsiteX13" fmla="*/ 592798 w 3984980"/>
                <a:gd name="connsiteY13" fmla="*/ 37096 h 15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4980" h="1566264">
                  <a:moveTo>
                    <a:pt x="592798" y="37096"/>
                  </a:moveTo>
                  <a:cubicBezTo>
                    <a:pt x="869023" y="2171"/>
                    <a:pt x="1145248" y="-32754"/>
                    <a:pt x="1430998" y="56146"/>
                  </a:cubicBezTo>
                  <a:cubicBezTo>
                    <a:pt x="1716748" y="145046"/>
                    <a:pt x="2231098" y="516521"/>
                    <a:pt x="2307298" y="570496"/>
                  </a:cubicBezTo>
                  <a:cubicBezTo>
                    <a:pt x="2383498" y="624471"/>
                    <a:pt x="1675473" y="303796"/>
                    <a:pt x="1888198" y="379996"/>
                  </a:cubicBezTo>
                  <a:cubicBezTo>
                    <a:pt x="2100923" y="456196"/>
                    <a:pt x="3583648" y="1027696"/>
                    <a:pt x="3583648" y="1027696"/>
                  </a:cubicBezTo>
                  <a:cubicBezTo>
                    <a:pt x="3869398" y="1138821"/>
                    <a:pt x="3701123" y="1040396"/>
                    <a:pt x="3602698" y="1046746"/>
                  </a:cubicBezTo>
                  <a:cubicBezTo>
                    <a:pt x="3504273" y="1053096"/>
                    <a:pt x="2929598" y="980071"/>
                    <a:pt x="2993098" y="1065796"/>
                  </a:cubicBezTo>
                  <a:cubicBezTo>
                    <a:pt x="3056598" y="1151521"/>
                    <a:pt x="4024973" y="1522996"/>
                    <a:pt x="3983698" y="1561096"/>
                  </a:cubicBezTo>
                  <a:cubicBezTo>
                    <a:pt x="3942423" y="1599196"/>
                    <a:pt x="3208998" y="1418221"/>
                    <a:pt x="2745448" y="1294396"/>
                  </a:cubicBezTo>
                  <a:cubicBezTo>
                    <a:pt x="2281898" y="1170571"/>
                    <a:pt x="1659598" y="894346"/>
                    <a:pt x="1202398" y="818146"/>
                  </a:cubicBezTo>
                  <a:cubicBezTo>
                    <a:pt x="745198" y="741946"/>
                    <a:pt x="53048" y="853071"/>
                    <a:pt x="2248" y="837196"/>
                  </a:cubicBezTo>
                  <a:cubicBezTo>
                    <a:pt x="-48552" y="821321"/>
                    <a:pt x="776948" y="799096"/>
                    <a:pt x="897598" y="722896"/>
                  </a:cubicBezTo>
                  <a:cubicBezTo>
                    <a:pt x="1018248" y="646696"/>
                    <a:pt x="726148" y="379996"/>
                    <a:pt x="726148" y="379996"/>
                  </a:cubicBezTo>
                  <a:lnTo>
                    <a:pt x="592798" y="37096"/>
                  </a:ln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C67C7EED-2CE7-B970-6796-063BE0650246}"/>
                </a:ext>
              </a:extLst>
            </p:cNvPr>
            <p:cNvSpPr/>
            <p:nvPr/>
          </p:nvSpPr>
          <p:spPr>
            <a:xfrm>
              <a:off x="2002610" y="10333635"/>
              <a:ext cx="5350701" cy="1096508"/>
            </a:xfrm>
            <a:custGeom>
              <a:avLst/>
              <a:gdLst>
                <a:gd name="connsiteX0" fmla="*/ 73840 w 5350701"/>
                <a:gd name="connsiteY0" fmla="*/ 162915 h 1096508"/>
                <a:gd name="connsiteX1" fmla="*/ 664390 w 5350701"/>
                <a:gd name="connsiteY1" fmla="*/ 10515 h 1096508"/>
                <a:gd name="connsiteX2" fmla="*/ 2531290 w 5350701"/>
                <a:gd name="connsiteY2" fmla="*/ 505815 h 1096508"/>
                <a:gd name="connsiteX3" fmla="*/ 2474140 w 5350701"/>
                <a:gd name="connsiteY3" fmla="*/ 296265 h 1096508"/>
                <a:gd name="connsiteX4" fmla="*/ 4188640 w 5350701"/>
                <a:gd name="connsiteY4" fmla="*/ 791565 h 1096508"/>
                <a:gd name="connsiteX5" fmla="*/ 5350690 w 5350701"/>
                <a:gd name="connsiteY5" fmla="*/ 1096365 h 1096508"/>
                <a:gd name="connsiteX6" fmla="*/ 4207690 w 5350701"/>
                <a:gd name="connsiteY6" fmla="*/ 829665 h 1096508"/>
                <a:gd name="connsiteX7" fmla="*/ 2245540 w 5350701"/>
                <a:gd name="connsiteY7" fmla="*/ 696315 h 1096508"/>
                <a:gd name="connsiteX8" fmla="*/ 626290 w 5350701"/>
                <a:gd name="connsiteY8" fmla="*/ 372465 h 1096508"/>
                <a:gd name="connsiteX9" fmla="*/ 969190 w 5350701"/>
                <a:gd name="connsiteY9" fmla="*/ 562965 h 1096508"/>
                <a:gd name="connsiteX10" fmla="*/ 492940 w 5350701"/>
                <a:gd name="connsiteY10" fmla="*/ 353415 h 1096508"/>
                <a:gd name="connsiteX11" fmla="*/ 54790 w 5350701"/>
                <a:gd name="connsiteY11" fmla="*/ 105765 h 1096508"/>
                <a:gd name="connsiteX12" fmla="*/ 73840 w 5350701"/>
                <a:gd name="connsiteY12" fmla="*/ 162915 h 109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0701" h="1096508">
                  <a:moveTo>
                    <a:pt x="73840" y="162915"/>
                  </a:moveTo>
                  <a:cubicBezTo>
                    <a:pt x="175440" y="147040"/>
                    <a:pt x="254815" y="-46635"/>
                    <a:pt x="664390" y="10515"/>
                  </a:cubicBezTo>
                  <a:cubicBezTo>
                    <a:pt x="1073965" y="67665"/>
                    <a:pt x="2229665" y="458190"/>
                    <a:pt x="2531290" y="505815"/>
                  </a:cubicBezTo>
                  <a:cubicBezTo>
                    <a:pt x="2832915" y="553440"/>
                    <a:pt x="2197915" y="248640"/>
                    <a:pt x="2474140" y="296265"/>
                  </a:cubicBezTo>
                  <a:cubicBezTo>
                    <a:pt x="2750365" y="343890"/>
                    <a:pt x="3709215" y="658215"/>
                    <a:pt x="4188640" y="791565"/>
                  </a:cubicBezTo>
                  <a:cubicBezTo>
                    <a:pt x="4668065" y="924915"/>
                    <a:pt x="5347515" y="1090015"/>
                    <a:pt x="5350690" y="1096365"/>
                  </a:cubicBezTo>
                  <a:cubicBezTo>
                    <a:pt x="5353865" y="1102715"/>
                    <a:pt x="4725215" y="896340"/>
                    <a:pt x="4207690" y="829665"/>
                  </a:cubicBezTo>
                  <a:cubicBezTo>
                    <a:pt x="3690165" y="762990"/>
                    <a:pt x="2842440" y="772515"/>
                    <a:pt x="2245540" y="696315"/>
                  </a:cubicBezTo>
                  <a:cubicBezTo>
                    <a:pt x="1648640" y="620115"/>
                    <a:pt x="839015" y="394690"/>
                    <a:pt x="626290" y="372465"/>
                  </a:cubicBezTo>
                  <a:cubicBezTo>
                    <a:pt x="413565" y="350240"/>
                    <a:pt x="991415" y="566140"/>
                    <a:pt x="969190" y="562965"/>
                  </a:cubicBezTo>
                  <a:cubicBezTo>
                    <a:pt x="946965" y="559790"/>
                    <a:pt x="645340" y="429615"/>
                    <a:pt x="492940" y="353415"/>
                  </a:cubicBezTo>
                  <a:cubicBezTo>
                    <a:pt x="340540" y="277215"/>
                    <a:pt x="124640" y="137515"/>
                    <a:pt x="54790" y="105765"/>
                  </a:cubicBezTo>
                  <a:cubicBezTo>
                    <a:pt x="-15060" y="74015"/>
                    <a:pt x="-27760" y="178790"/>
                    <a:pt x="73840" y="16291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6AF02D66-E642-0943-D194-96899C28850C}"/>
                </a:ext>
              </a:extLst>
            </p:cNvPr>
            <p:cNvSpPr/>
            <p:nvPr/>
          </p:nvSpPr>
          <p:spPr>
            <a:xfrm>
              <a:off x="2849833" y="8650293"/>
              <a:ext cx="1589522" cy="1223908"/>
            </a:xfrm>
            <a:custGeom>
              <a:avLst/>
              <a:gdLst>
                <a:gd name="connsiteX0" fmla="*/ 121967 w 1589522"/>
                <a:gd name="connsiteY0" fmla="*/ 74607 h 1223908"/>
                <a:gd name="connsiteX1" fmla="*/ 941117 w 1589522"/>
                <a:gd name="connsiteY1" fmla="*/ 474657 h 1223908"/>
                <a:gd name="connsiteX2" fmla="*/ 883967 w 1589522"/>
                <a:gd name="connsiteY2" fmla="*/ 341307 h 1223908"/>
                <a:gd name="connsiteX3" fmla="*/ 1569767 w 1589522"/>
                <a:gd name="connsiteY3" fmla="*/ 1198557 h 1223908"/>
                <a:gd name="connsiteX4" fmla="*/ 1341167 w 1589522"/>
                <a:gd name="connsiteY4" fmla="*/ 950907 h 1223908"/>
                <a:gd name="connsiteX5" fmla="*/ 693467 w 1589522"/>
                <a:gd name="connsiteY5" fmla="*/ 474657 h 1223908"/>
                <a:gd name="connsiteX6" fmla="*/ 64817 w 1589522"/>
                <a:gd name="connsiteY6" fmla="*/ 36507 h 1223908"/>
                <a:gd name="connsiteX7" fmla="*/ 121967 w 1589522"/>
                <a:gd name="connsiteY7" fmla="*/ 74607 h 12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9522" h="1223908">
                  <a:moveTo>
                    <a:pt x="121967" y="74607"/>
                  </a:moveTo>
                  <a:cubicBezTo>
                    <a:pt x="268017" y="147632"/>
                    <a:pt x="814117" y="430207"/>
                    <a:pt x="941117" y="474657"/>
                  </a:cubicBezTo>
                  <a:cubicBezTo>
                    <a:pt x="1068117" y="519107"/>
                    <a:pt x="779192" y="220657"/>
                    <a:pt x="883967" y="341307"/>
                  </a:cubicBezTo>
                  <a:cubicBezTo>
                    <a:pt x="988742" y="461957"/>
                    <a:pt x="1493567" y="1096957"/>
                    <a:pt x="1569767" y="1198557"/>
                  </a:cubicBezTo>
                  <a:cubicBezTo>
                    <a:pt x="1645967" y="1300157"/>
                    <a:pt x="1487217" y="1071557"/>
                    <a:pt x="1341167" y="950907"/>
                  </a:cubicBezTo>
                  <a:cubicBezTo>
                    <a:pt x="1195117" y="830257"/>
                    <a:pt x="906192" y="627057"/>
                    <a:pt x="693467" y="474657"/>
                  </a:cubicBezTo>
                  <a:cubicBezTo>
                    <a:pt x="480742" y="322257"/>
                    <a:pt x="163242" y="103182"/>
                    <a:pt x="64817" y="36507"/>
                  </a:cubicBezTo>
                  <a:cubicBezTo>
                    <a:pt x="-33608" y="-30168"/>
                    <a:pt x="-24083" y="1582"/>
                    <a:pt x="121967" y="7460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A134598F-5CAE-5243-46B4-875F0BE83AFA}"/>
                </a:ext>
              </a:extLst>
            </p:cNvPr>
            <p:cNvSpPr/>
            <p:nvPr/>
          </p:nvSpPr>
          <p:spPr>
            <a:xfrm>
              <a:off x="4225117" y="9199349"/>
              <a:ext cx="3453922" cy="2365916"/>
            </a:xfrm>
            <a:custGeom>
              <a:avLst/>
              <a:gdLst>
                <a:gd name="connsiteX0" fmla="*/ 61133 w 3453922"/>
                <a:gd name="connsiteY0" fmla="*/ 58951 h 2365916"/>
                <a:gd name="connsiteX1" fmla="*/ 1489883 w 3453922"/>
                <a:gd name="connsiteY1" fmla="*/ 1259101 h 2365916"/>
                <a:gd name="connsiteX2" fmla="*/ 2118533 w 3453922"/>
                <a:gd name="connsiteY2" fmla="*/ 1544851 h 2365916"/>
                <a:gd name="connsiteX3" fmla="*/ 2194733 w 3453922"/>
                <a:gd name="connsiteY3" fmla="*/ 1563901 h 2365916"/>
                <a:gd name="connsiteX4" fmla="*/ 2709083 w 3453922"/>
                <a:gd name="connsiteY4" fmla="*/ 2021101 h 2365916"/>
                <a:gd name="connsiteX5" fmla="*/ 3413933 w 3453922"/>
                <a:gd name="connsiteY5" fmla="*/ 1659151 h 2365916"/>
                <a:gd name="connsiteX6" fmla="*/ 2785283 w 3453922"/>
                <a:gd name="connsiteY6" fmla="*/ 2135401 h 2365916"/>
                <a:gd name="connsiteX7" fmla="*/ 3452033 w 3453922"/>
                <a:gd name="connsiteY7" fmla="*/ 2116351 h 2365916"/>
                <a:gd name="connsiteX8" fmla="*/ 2956733 w 3453922"/>
                <a:gd name="connsiteY8" fmla="*/ 2364001 h 2365916"/>
                <a:gd name="connsiteX9" fmla="*/ 2118533 w 3453922"/>
                <a:gd name="connsiteY9" fmla="*/ 1963951 h 2365916"/>
                <a:gd name="connsiteX10" fmla="*/ 423083 w 3453922"/>
                <a:gd name="connsiteY10" fmla="*/ 1354351 h 2365916"/>
                <a:gd name="connsiteX11" fmla="*/ 708833 w 3453922"/>
                <a:gd name="connsiteY11" fmla="*/ 1182901 h 2365916"/>
                <a:gd name="connsiteX12" fmla="*/ 194483 w 3453922"/>
                <a:gd name="connsiteY12" fmla="*/ 630451 h 2365916"/>
                <a:gd name="connsiteX13" fmla="*/ 251633 w 3453922"/>
                <a:gd name="connsiteY13" fmla="*/ 230401 h 2365916"/>
                <a:gd name="connsiteX14" fmla="*/ 61133 w 3453922"/>
                <a:gd name="connsiteY14" fmla="*/ 58951 h 236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53922" h="2365916">
                  <a:moveTo>
                    <a:pt x="61133" y="58951"/>
                  </a:moveTo>
                  <a:cubicBezTo>
                    <a:pt x="267508" y="230401"/>
                    <a:pt x="1146983" y="1011451"/>
                    <a:pt x="1489883" y="1259101"/>
                  </a:cubicBezTo>
                  <a:cubicBezTo>
                    <a:pt x="1832783" y="1506751"/>
                    <a:pt x="2001058" y="1494051"/>
                    <a:pt x="2118533" y="1544851"/>
                  </a:cubicBezTo>
                  <a:cubicBezTo>
                    <a:pt x="2236008" y="1595651"/>
                    <a:pt x="2096308" y="1484526"/>
                    <a:pt x="2194733" y="1563901"/>
                  </a:cubicBezTo>
                  <a:cubicBezTo>
                    <a:pt x="2293158" y="1643276"/>
                    <a:pt x="2505883" y="2005226"/>
                    <a:pt x="2709083" y="2021101"/>
                  </a:cubicBezTo>
                  <a:cubicBezTo>
                    <a:pt x="2912283" y="2036976"/>
                    <a:pt x="3401233" y="1640101"/>
                    <a:pt x="3413933" y="1659151"/>
                  </a:cubicBezTo>
                  <a:cubicBezTo>
                    <a:pt x="3426633" y="1678201"/>
                    <a:pt x="2778933" y="2059201"/>
                    <a:pt x="2785283" y="2135401"/>
                  </a:cubicBezTo>
                  <a:cubicBezTo>
                    <a:pt x="2791633" y="2211601"/>
                    <a:pt x="3423458" y="2078251"/>
                    <a:pt x="3452033" y="2116351"/>
                  </a:cubicBezTo>
                  <a:cubicBezTo>
                    <a:pt x="3480608" y="2154451"/>
                    <a:pt x="3178983" y="2389401"/>
                    <a:pt x="2956733" y="2364001"/>
                  </a:cubicBezTo>
                  <a:cubicBezTo>
                    <a:pt x="2734483" y="2338601"/>
                    <a:pt x="2540808" y="2132226"/>
                    <a:pt x="2118533" y="1963951"/>
                  </a:cubicBezTo>
                  <a:cubicBezTo>
                    <a:pt x="1696258" y="1795676"/>
                    <a:pt x="658033" y="1484526"/>
                    <a:pt x="423083" y="1354351"/>
                  </a:cubicBezTo>
                  <a:cubicBezTo>
                    <a:pt x="188133" y="1224176"/>
                    <a:pt x="746933" y="1303551"/>
                    <a:pt x="708833" y="1182901"/>
                  </a:cubicBezTo>
                  <a:cubicBezTo>
                    <a:pt x="670733" y="1062251"/>
                    <a:pt x="270683" y="789201"/>
                    <a:pt x="194483" y="630451"/>
                  </a:cubicBezTo>
                  <a:cubicBezTo>
                    <a:pt x="118283" y="471701"/>
                    <a:pt x="267508" y="325651"/>
                    <a:pt x="251633" y="230401"/>
                  </a:cubicBezTo>
                  <a:cubicBezTo>
                    <a:pt x="235758" y="135151"/>
                    <a:pt x="-145242" y="-112499"/>
                    <a:pt x="61133" y="58951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8C4A6063-3526-A398-B50F-460B49D17080}"/>
                </a:ext>
              </a:extLst>
            </p:cNvPr>
            <p:cNvSpPr/>
            <p:nvPr/>
          </p:nvSpPr>
          <p:spPr>
            <a:xfrm>
              <a:off x="3889705" y="9068085"/>
              <a:ext cx="3787496" cy="2428517"/>
            </a:xfrm>
            <a:custGeom>
              <a:avLst/>
              <a:gdLst>
                <a:gd name="connsiteX0" fmla="*/ 53645 w 3787496"/>
                <a:gd name="connsiteY0" fmla="*/ 37815 h 2428517"/>
                <a:gd name="connsiteX1" fmla="*/ 206045 w 3787496"/>
                <a:gd name="connsiteY1" fmla="*/ 190215 h 2428517"/>
                <a:gd name="connsiteX2" fmla="*/ 2053895 w 3787496"/>
                <a:gd name="connsiteY2" fmla="*/ 1542765 h 2428517"/>
                <a:gd name="connsiteX3" fmla="*/ 2853995 w 3787496"/>
                <a:gd name="connsiteY3" fmla="*/ 1923765 h 2428517"/>
                <a:gd name="connsiteX4" fmla="*/ 3311195 w 3787496"/>
                <a:gd name="connsiteY4" fmla="*/ 2038065 h 2428517"/>
                <a:gd name="connsiteX5" fmla="*/ 3654095 w 3787496"/>
                <a:gd name="connsiteY5" fmla="*/ 1904715 h 2428517"/>
                <a:gd name="connsiteX6" fmla="*/ 3482645 w 3787496"/>
                <a:gd name="connsiteY6" fmla="*/ 2057115 h 2428517"/>
                <a:gd name="connsiteX7" fmla="*/ 3787445 w 3787496"/>
                <a:gd name="connsiteY7" fmla="*/ 1847565 h 2428517"/>
                <a:gd name="connsiteX8" fmla="*/ 3501695 w 3787496"/>
                <a:gd name="connsiteY8" fmla="*/ 2380965 h 2428517"/>
                <a:gd name="connsiteX9" fmla="*/ 2911145 w 3787496"/>
                <a:gd name="connsiteY9" fmla="*/ 2266665 h 2428517"/>
                <a:gd name="connsiteX10" fmla="*/ 1063295 w 3787496"/>
                <a:gd name="connsiteY10" fmla="*/ 1180815 h 2428517"/>
                <a:gd name="connsiteX11" fmla="*/ 244145 w 3787496"/>
                <a:gd name="connsiteY11" fmla="*/ 514065 h 2428517"/>
                <a:gd name="connsiteX12" fmla="*/ 282245 w 3787496"/>
                <a:gd name="connsiteY12" fmla="*/ 456915 h 2428517"/>
                <a:gd name="connsiteX13" fmla="*/ 53645 w 3787496"/>
                <a:gd name="connsiteY13" fmla="*/ 37815 h 24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7496" h="2428517">
                  <a:moveTo>
                    <a:pt x="53645" y="37815"/>
                  </a:moveTo>
                  <a:cubicBezTo>
                    <a:pt x="40945" y="-6635"/>
                    <a:pt x="-127330" y="-60610"/>
                    <a:pt x="206045" y="190215"/>
                  </a:cubicBezTo>
                  <a:cubicBezTo>
                    <a:pt x="539420" y="441040"/>
                    <a:pt x="1612570" y="1253840"/>
                    <a:pt x="2053895" y="1542765"/>
                  </a:cubicBezTo>
                  <a:cubicBezTo>
                    <a:pt x="2495220" y="1831690"/>
                    <a:pt x="2644445" y="1841215"/>
                    <a:pt x="2853995" y="1923765"/>
                  </a:cubicBezTo>
                  <a:cubicBezTo>
                    <a:pt x="3063545" y="2006315"/>
                    <a:pt x="3177845" y="2041240"/>
                    <a:pt x="3311195" y="2038065"/>
                  </a:cubicBezTo>
                  <a:cubicBezTo>
                    <a:pt x="3444545" y="2034890"/>
                    <a:pt x="3625520" y="1901540"/>
                    <a:pt x="3654095" y="1904715"/>
                  </a:cubicBezTo>
                  <a:cubicBezTo>
                    <a:pt x="3682670" y="1907890"/>
                    <a:pt x="3460420" y="2066640"/>
                    <a:pt x="3482645" y="2057115"/>
                  </a:cubicBezTo>
                  <a:cubicBezTo>
                    <a:pt x="3504870" y="2047590"/>
                    <a:pt x="3784270" y="1793590"/>
                    <a:pt x="3787445" y="1847565"/>
                  </a:cubicBezTo>
                  <a:cubicBezTo>
                    <a:pt x="3790620" y="1901540"/>
                    <a:pt x="3647745" y="2311115"/>
                    <a:pt x="3501695" y="2380965"/>
                  </a:cubicBezTo>
                  <a:cubicBezTo>
                    <a:pt x="3355645" y="2450815"/>
                    <a:pt x="3317545" y="2466690"/>
                    <a:pt x="2911145" y="2266665"/>
                  </a:cubicBezTo>
                  <a:cubicBezTo>
                    <a:pt x="2504745" y="2066640"/>
                    <a:pt x="1507795" y="1472915"/>
                    <a:pt x="1063295" y="1180815"/>
                  </a:cubicBezTo>
                  <a:cubicBezTo>
                    <a:pt x="618795" y="888715"/>
                    <a:pt x="244145" y="514065"/>
                    <a:pt x="244145" y="514065"/>
                  </a:cubicBezTo>
                  <a:cubicBezTo>
                    <a:pt x="113970" y="393415"/>
                    <a:pt x="310820" y="539465"/>
                    <a:pt x="282245" y="456915"/>
                  </a:cubicBezTo>
                  <a:cubicBezTo>
                    <a:pt x="253670" y="374365"/>
                    <a:pt x="66345" y="82265"/>
                    <a:pt x="53645" y="3781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E556AE50-2053-8BE9-4AE0-E56C460B840D}"/>
                </a:ext>
              </a:extLst>
            </p:cNvPr>
            <p:cNvSpPr/>
            <p:nvPr/>
          </p:nvSpPr>
          <p:spPr>
            <a:xfrm>
              <a:off x="6876505" y="5853215"/>
              <a:ext cx="1197483" cy="5835913"/>
            </a:xfrm>
            <a:custGeom>
              <a:avLst/>
              <a:gdLst>
                <a:gd name="connsiteX0" fmla="*/ 876845 w 1197483"/>
                <a:gd name="connsiteY0" fmla="*/ 147535 h 5835913"/>
                <a:gd name="connsiteX1" fmla="*/ 191045 w 1197483"/>
                <a:gd name="connsiteY1" fmla="*/ 3843235 h 5835913"/>
                <a:gd name="connsiteX2" fmla="*/ 362495 w 1197483"/>
                <a:gd name="connsiteY2" fmla="*/ 3633685 h 5835913"/>
                <a:gd name="connsiteX3" fmla="*/ 438695 w 1197483"/>
                <a:gd name="connsiteY3" fmla="*/ 4148035 h 5835913"/>
                <a:gd name="connsiteX4" fmla="*/ 514895 w 1197483"/>
                <a:gd name="connsiteY4" fmla="*/ 4929085 h 5835913"/>
                <a:gd name="connsiteX5" fmla="*/ 552995 w 1197483"/>
                <a:gd name="connsiteY5" fmla="*/ 4776685 h 5835913"/>
                <a:gd name="connsiteX6" fmla="*/ 545 w 1197483"/>
                <a:gd name="connsiteY6" fmla="*/ 5824435 h 5835913"/>
                <a:gd name="connsiteX7" fmla="*/ 667295 w 1197483"/>
                <a:gd name="connsiteY7" fmla="*/ 5291035 h 5835913"/>
                <a:gd name="connsiteX8" fmla="*/ 1029245 w 1197483"/>
                <a:gd name="connsiteY8" fmla="*/ 4605235 h 5835913"/>
                <a:gd name="connsiteX9" fmla="*/ 1181645 w 1197483"/>
                <a:gd name="connsiteY9" fmla="*/ 2395435 h 5835913"/>
                <a:gd name="connsiteX10" fmla="*/ 1162595 w 1197483"/>
                <a:gd name="connsiteY10" fmla="*/ 604735 h 5835913"/>
                <a:gd name="connsiteX11" fmla="*/ 914945 w 1197483"/>
                <a:gd name="connsiteY11" fmla="*/ 719035 h 5835913"/>
                <a:gd name="connsiteX12" fmla="*/ 876845 w 1197483"/>
                <a:gd name="connsiteY12" fmla="*/ 147535 h 583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7483" h="5835913">
                  <a:moveTo>
                    <a:pt x="876845" y="147535"/>
                  </a:moveTo>
                  <a:cubicBezTo>
                    <a:pt x="756195" y="668235"/>
                    <a:pt x="276770" y="3262210"/>
                    <a:pt x="191045" y="3843235"/>
                  </a:cubicBezTo>
                  <a:cubicBezTo>
                    <a:pt x="105320" y="4424260"/>
                    <a:pt x="321220" y="3582885"/>
                    <a:pt x="362495" y="3633685"/>
                  </a:cubicBezTo>
                  <a:cubicBezTo>
                    <a:pt x="403770" y="3684485"/>
                    <a:pt x="413295" y="3932135"/>
                    <a:pt x="438695" y="4148035"/>
                  </a:cubicBezTo>
                  <a:cubicBezTo>
                    <a:pt x="464095" y="4363935"/>
                    <a:pt x="495845" y="4824310"/>
                    <a:pt x="514895" y="4929085"/>
                  </a:cubicBezTo>
                  <a:cubicBezTo>
                    <a:pt x="533945" y="5033860"/>
                    <a:pt x="638720" y="4627460"/>
                    <a:pt x="552995" y="4776685"/>
                  </a:cubicBezTo>
                  <a:cubicBezTo>
                    <a:pt x="467270" y="4925910"/>
                    <a:pt x="-18505" y="5738710"/>
                    <a:pt x="545" y="5824435"/>
                  </a:cubicBezTo>
                  <a:cubicBezTo>
                    <a:pt x="19595" y="5910160"/>
                    <a:pt x="495845" y="5494235"/>
                    <a:pt x="667295" y="5291035"/>
                  </a:cubicBezTo>
                  <a:cubicBezTo>
                    <a:pt x="838745" y="5087835"/>
                    <a:pt x="943520" y="5087835"/>
                    <a:pt x="1029245" y="4605235"/>
                  </a:cubicBezTo>
                  <a:cubicBezTo>
                    <a:pt x="1114970" y="4122635"/>
                    <a:pt x="1159420" y="3062185"/>
                    <a:pt x="1181645" y="2395435"/>
                  </a:cubicBezTo>
                  <a:cubicBezTo>
                    <a:pt x="1203870" y="1728685"/>
                    <a:pt x="1207045" y="884135"/>
                    <a:pt x="1162595" y="604735"/>
                  </a:cubicBezTo>
                  <a:cubicBezTo>
                    <a:pt x="1118145" y="325335"/>
                    <a:pt x="968920" y="792060"/>
                    <a:pt x="914945" y="719035"/>
                  </a:cubicBezTo>
                  <a:cubicBezTo>
                    <a:pt x="860970" y="646010"/>
                    <a:pt x="997495" y="-373165"/>
                    <a:pt x="876845" y="14753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7BCEED7A-80A7-324C-8A4D-3FDD30893836}"/>
                </a:ext>
              </a:extLst>
            </p:cNvPr>
            <p:cNvSpPr/>
            <p:nvPr/>
          </p:nvSpPr>
          <p:spPr>
            <a:xfrm>
              <a:off x="5904299" y="9886950"/>
              <a:ext cx="1965662" cy="1567452"/>
            </a:xfrm>
            <a:custGeom>
              <a:avLst/>
              <a:gdLst>
                <a:gd name="connsiteX0" fmla="*/ 1201 w 1965662"/>
                <a:gd name="connsiteY0" fmla="*/ 381000 h 1567452"/>
                <a:gd name="connsiteX1" fmla="*/ 1106101 w 1965662"/>
                <a:gd name="connsiteY1" fmla="*/ 0 h 1567452"/>
                <a:gd name="connsiteX2" fmla="*/ 1582351 w 1965662"/>
                <a:gd name="connsiteY2" fmla="*/ 381000 h 1567452"/>
                <a:gd name="connsiteX3" fmla="*/ 1563301 w 1965662"/>
                <a:gd name="connsiteY3" fmla="*/ 152400 h 1567452"/>
                <a:gd name="connsiteX4" fmla="*/ 1963351 w 1965662"/>
                <a:gd name="connsiteY4" fmla="*/ 400050 h 1567452"/>
                <a:gd name="connsiteX5" fmla="*/ 1353751 w 1965662"/>
                <a:gd name="connsiteY5" fmla="*/ 647700 h 1567452"/>
                <a:gd name="connsiteX6" fmla="*/ 1506151 w 1965662"/>
                <a:gd name="connsiteY6" fmla="*/ 1123950 h 1567452"/>
                <a:gd name="connsiteX7" fmla="*/ 1658551 w 1965662"/>
                <a:gd name="connsiteY7" fmla="*/ 1562100 h 1567452"/>
                <a:gd name="connsiteX8" fmla="*/ 1163251 w 1965662"/>
                <a:gd name="connsiteY8" fmla="*/ 1333500 h 1567452"/>
                <a:gd name="connsiteX9" fmla="*/ 896551 w 1965662"/>
                <a:gd name="connsiteY9" fmla="*/ 838200 h 1567452"/>
                <a:gd name="connsiteX10" fmla="*/ 1201 w 1965662"/>
                <a:gd name="connsiteY10" fmla="*/ 381000 h 156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5662" h="1567452">
                  <a:moveTo>
                    <a:pt x="1201" y="381000"/>
                  </a:moveTo>
                  <a:cubicBezTo>
                    <a:pt x="36126" y="241300"/>
                    <a:pt x="842576" y="0"/>
                    <a:pt x="1106101" y="0"/>
                  </a:cubicBezTo>
                  <a:cubicBezTo>
                    <a:pt x="1369626" y="0"/>
                    <a:pt x="1506151" y="355600"/>
                    <a:pt x="1582351" y="381000"/>
                  </a:cubicBezTo>
                  <a:cubicBezTo>
                    <a:pt x="1658551" y="406400"/>
                    <a:pt x="1499801" y="149225"/>
                    <a:pt x="1563301" y="152400"/>
                  </a:cubicBezTo>
                  <a:cubicBezTo>
                    <a:pt x="1626801" y="155575"/>
                    <a:pt x="1998276" y="317500"/>
                    <a:pt x="1963351" y="400050"/>
                  </a:cubicBezTo>
                  <a:cubicBezTo>
                    <a:pt x="1928426" y="482600"/>
                    <a:pt x="1429951" y="527050"/>
                    <a:pt x="1353751" y="647700"/>
                  </a:cubicBezTo>
                  <a:cubicBezTo>
                    <a:pt x="1277551" y="768350"/>
                    <a:pt x="1455351" y="971550"/>
                    <a:pt x="1506151" y="1123950"/>
                  </a:cubicBezTo>
                  <a:cubicBezTo>
                    <a:pt x="1556951" y="1276350"/>
                    <a:pt x="1715701" y="1527175"/>
                    <a:pt x="1658551" y="1562100"/>
                  </a:cubicBezTo>
                  <a:cubicBezTo>
                    <a:pt x="1601401" y="1597025"/>
                    <a:pt x="1290251" y="1454150"/>
                    <a:pt x="1163251" y="1333500"/>
                  </a:cubicBezTo>
                  <a:cubicBezTo>
                    <a:pt x="1036251" y="1212850"/>
                    <a:pt x="1090226" y="993775"/>
                    <a:pt x="896551" y="838200"/>
                  </a:cubicBezTo>
                  <a:cubicBezTo>
                    <a:pt x="702876" y="682625"/>
                    <a:pt x="-33724" y="520700"/>
                    <a:pt x="1201" y="381000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EE296912-6E02-E567-9969-AC4FEAAD2B96}"/>
                </a:ext>
              </a:extLst>
            </p:cNvPr>
            <p:cNvSpPr/>
            <p:nvPr/>
          </p:nvSpPr>
          <p:spPr>
            <a:xfrm>
              <a:off x="6571515" y="5753019"/>
              <a:ext cx="648931" cy="4052666"/>
            </a:xfrm>
            <a:custGeom>
              <a:avLst/>
              <a:gdLst>
                <a:gd name="connsiteX0" fmla="*/ 610335 w 648931"/>
                <a:gd name="connsiteY0" fmla="*/ 19131 h 4052666"/>
                <a:gd name="connsiteX1" fmla="*/ 438885 w 648931"/>
                <a:gd name="connsiteY1" fmla="*/ 609681 h 4052666"/>
                <a:gd name="connsiteX2" fmla="*/ 419835 w 648931"/>
                <a:gd name="connsiteY2" fmla="*/ 1257381 h 4052666"/>
                <a:gd name="connsiteX3" fmla="*/ 648435 w 648931"/>
                <a:gd name="connsiteY3" fmla="*/ 800181 h 4052666"/>
                <a:gd name="connsiteX4" fmla="*/ 476985 w 648931"/>
                <a:gd name="connsiteY4" fmla="*/ 1847931 h 4052666"/>
                <a:gd name="connsiteX5" fmla="*/ 343635 w 648931"/>
                <a:gd name="connsiteY5" fmla="*/ 3219531 h 4052666"/>
                <a:gd name="connsiteX6" fmla="*/ 191235 w 648931"/>
                <a:gd name="connsiteY6" fmla="*/ 4019631 h 4052666"/>
                <a:gd name="connsiteX7" fmla="*/ 248385 w 648931"/>
                <a:gd name="connsiteY7" fmla="*/ 3524331 h 4052666"/>
                <a:gd name="connsiteX8" fmla="*/ 735 w 648931"/>
                <a:gd name="connsiteY8" fmla="*/ 285831 h 4052666"/>
                <a:gd name="connsiteX9" fmla="*/ 172185 w 648931"/>
                <a:gd name="connsiteY9" fmla="*/ 228681 h 4052666"/>
                <a:gd name="connsiteX10" fmla="*/ 172185 w 648931"/>
                <a:gd name="connsiteY10" fmla="*/ 876381 h 4052666"/>
                <a:gd name="connsiteX11" fmla="*/ 610335 w 648931"/>
                <a:gd name="connsiteY11" fmla="*/ 19131 h 405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931" h="4052666">
                  <a:moveTo>
                    <a:pt x="610335" y="19131"/>
                  </a:moveTo>
                  <a:cubicBezTo>
                    <a:pt x="654785" y="-25319"/>
                    <a:pt x="470635" y="403306"/>
                    <a:pt x="438885" y="609681"/>
                  </a:cubicBezTo>
                  <a:cubicBezTo>
                    <a:pt x="407135" y="816056"/>
                    <a:pt x="384910" y="1225631"/>
                    <a:pt x="419835" y="1257381"/>
                  </a:cubicBezTo>
                  <a:cubicBezTo>
                    <a:pt x="454760" y="1289131"/>
                    <a:pt x="638910" y="701756"/>
                    <a:pt x="648435" y="800181"/>
                  </a:cubicBezTo>
                  <a:cubicBezTo>
                    <a:pt x="657960" y="898606"/>
                    <a:pt x="527785" y="1444706"/>
                    <a:pt x="476985" y="1847931"/>
                  </a:cubicBezTo>
                  <a:cubicBezTo>
                    <a:pt x="426185" y="2251156"/>
                    <a:pt x="391260" y="2857581"/>
                    <a:pt x="343635" y="3219531"/>
                  </a:cubicBezTo>
                  <a:cubicBezTo>
                    <a:pt x="296010" y="3581481"/>
                    <a:pt x="207110" y="3968831"/>
                    <a:pt x="191235" y="4019631"/>
                  </a:cubicBezTo>
                  <a:cubicBezTo>
                    <a:pt x="175360" y="4070431"/>
                    <a:pt x="280135" y="4146631"/>
                    <a:pt x="248385" y="3524331"/>
                  </a:cubicBezTo>
                  <a:cubicBezTo>
                    <a:pt x="216635" y="2902031"/>
                    <a:pt x="13435" y="835106"/>
                    <a:pt x="735" y="285831"/>
                  </a:cubicBezTo>
                  <a:cubicBezTo>
                    <a:pt x="-11965" y="-263444"/>
                    <a:pt x="143610" y="130256"/>
                    <a:pt x="172185" y="228681"/>
                  </a:cubicBezTo>
                  <a:cubicBezTo>
                    <a:pt x="200760" y="327106"/>
                    <a:pt x="95985" y="914481"/>
                    <a:pt x="172185" y="876381"/>
                  </a:cubicBezTo>
                  <a:cubicBezTo>
                    <a:pt x="248385" y="838281"/>
                    <a:pt x="565885" y="63581"/>
                    <a:pt x="610335" y="19131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29D0D6B4-55AB-9DC1-F734-004B364B5018}"/>
                </a:ext>
              </a:extLst>
            </p:cNvPr>
            <p:cNvSpPr/>
            <p:nvPr/>
          </p:nvSpPr>
          <p:spPr>
            <a:xfrm>
              <a:off x="3467083" y="8103304"/>
              <a:ext cx="4107571" cy="2159631"/>
            </a:xfrm>
            <a:custGeom>
              <a:avLst/>
              <a:gdLst>
                <a:gd name="connsiteX0" fmla="*/ 17 w 4107571"/>
                <a:gd name="connsiteY0" fmla="*/ 31046 h 2159631"/>
                <a:gd name="connsiteX1" fmla="*/ 1885967 w 4107571"/>
                <a:gd name="connsiteY1" fmla="*/ 1269296 h 2159631"/>
                <a:gd name="connsiteX2" fmla="*/ 2038367 w 4107571"/>
                <a:gd name="connsiteY2" fmla="*/ 1269296 h 2159631"/>
                <a:gd name="connsiteX3" fmla="*/ 4000517 w 4107571"/>
                <a:gd name="connsiteY3" fmla="*/ 2126546 h 2159631"/>
                <a:gd name="connsiteX4" fmla="*/ 3810017 w 4107571"/>
                <a:gd name="connsiteY4" fmla="*/ 1955096 h 2159631"/>
                <a:gd name="connsiteX5" fmla="*/ 3486167 w 4107571"/>
                <a:gd name="connsiteY5" fmla="*/ 1688396 h 2159631"/>
                <a:gd name="connsiteX6" fmla="*/ 1981217 w 4107571"/>
                <a:gd name="connsiteY6" fmla="*/ 850196 h 2159631"/>
                <a:gd name="connsiteX7" fmla="*/ 2266967 w 4107571"/>
                <a:gd name="connsiteY7" fmla="*/ 1059746 h 2159631"/>
                <a:gd name="connsiteX8" fmla="*/ 952517 w 4107571"/>
                <a:gd name="connsiteY8" fmla="*/ 412046 h 2159631"/>
                <a:gd name="connsiteX9" fmla="*/ 876317 w 4107571"/>
                <a:gd name="connsiteY9" fmla="*/ 126296 h 2159631"/>
                <a:gd name="connsiteX10" fmla="*/ 1847867 w 4107571"/>
                <a:gd name="connsiteY10" fmla="*/ 354896 h 2159631"/>
                <a:gd name="connsiteX11" fmla="*/ 17 w 4107571"/>
                <a:gd name="connsiteY11" fmla="*/ 31046 h 21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7571" h="2159631">
                  <a:moveTo>
                    <a:pt x="17" y="31046"/>
                  </a:moveTo>
                  <a:cubicBezTo>
                    <a:pt x="6367" y="183446"/>
                    <a:pt x="1546242" y="1062921"/>
                    <a:pt x="1885967" y="1269296"/>
                  </a:cubicBezTo>
                  <a:cubicBezTo>
                    <a:pt x="2225692" y="1475671"/>
                    <a:pt x="1685942" y="1126421"/>
                    <a:pt x="2038367" y="1269296"/>
                  </a:cubicBezTo>
                  <a:cubicBezTo>
                    <a:pt x="2390792" y="1412171"/>
                    <a:pt x="3705242" y="2012246"/>
                    <a:pt x="4000517" y="2126546"/>
                  </a:cubicBezTo>
                  <a:cubicBezTo>
                    <a:pt x="4295792" y="2240846"/>
                    <a:pt x="3895742" y="2028121"/>
                    <a:pt x="3810017" y="1955096"/>
                  </a:cubicBezTo>
                  <a:cubicBezTo>
                    <a:pt x="3724292" y="1882071"/>
                    <a:pt x="3790967" y="1872546"/>
                    <a:pt x="3486167" y="1688396"/>
                  </a:cubicBezTo>
                  <a:cubicBezTo>
                    <a:pt x="3181367" y="1504246"/>
                    <a:pt x="2184417" y="954971"/>
                    <a:pt x="1981217" y="850196"/>
                  </a:cubicBezTo>
                  <a:cubicBezTo>
                    <a:pt x="1778017" y="745421"/>
                    <a:pt x="2438417" y="1132771"/>
                    <a:pt x="2266967" y="1059746"/>
                  </a:cubicBezTo>
                  <a:cubicBezTo>
                    <a:pt x="2095517" y="986721"/>
                    <a:pt x="1184292" y="567621"/>
                    <a:pt x="952517" y="412046"/>
                  </a:cubicBezTo>
                  <a:cubicBezTo>
                    <a:pt x="720742" y="256471"/>
                    <a:pt x="727092" y="135821"/>
                    <a:pt x="876317" y="126296"/>
                  </a:cubicBezTo>
                  <a:cubicBezTo>
                    <a:pt x="1025542" y="116771"/>
                    <a:pt x="2000267" y="373946"/>
                    <a:pt x="1847867" y="354896"/>
                  </a:cubicBezTo>
                  <a:cubicBezTo>
                    <a:pt x="1695467" y="335846"/>
                    <a:pt x="-6333" y="-121354"/>
                    <a:pt x="17" y="3104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3D953254-4186-59DF-DBF4-81641A2AF1A9}"/>
                </a:ext>
              </a:extLst>
            </p:cNvPr>
            <p:cNvSpPr/>
            <p:nvPr/>
          </p:nvSpPr>
          <p:spPr>
            <a:xfrm>
              <a:off x="2979296" y="7056094"/>
              <a:ext cx="267693" cy="442049"/>
            </a:xfrm>
            <a:custGeom>
              <a:avLst/>
              <a:gdLst>
                <a:gd name="connsiteX0" fmla="*/ 124 w 267693"/>
                <a:gd name="connsiteY0" fmla="*/ 182906 h 442049"/>
                <a:gd name="connsiteX1" fmla="*/ 190624 w 267693"/>
                <a:gd name="connsiteY1" fmla="*/ 266726 h 442049"/>
                <a:gd name="connsiteX2" fmla="*/ 259204 w 267693"/>
                <a:gd name="connsiteY2" fmla="*/ 327686 h 442049"/>
                <a:gd name="connsiteX3" fmla="*/ 160144 w 267693"/>
                <a:gd name="connsiteY3" fmla="*/ 350546 h 442049"/>
                <a:gd name="connsiteX4" fmla="*/ 266824 w 267693"/>
                <a:gd name="connsiteY4" fmla="*/ 441986 h 442049"/>
                <a:gd name="connsiteX5" fmla="*/ 213484 w 267693"/>
                <a:gd name="connsiteY5" fmla="*/ 335306 h 442049"/>
                <a:gd name="connsiteX6" fmla="*/ 259204 w 267693"/>
                <a:gd name="connsiteY6" fmla="*/ 320066 h 442049"/>
                <a:gd name="connsiteX7" fmla="*/ 183004 w 267693"/>
                <a:gd name="connsiteY7" fmla="*/ 228626 h 442049"/>
                <a:gd name="connsiteX8" fmla="*/ 83944 w 267693"/>
                <a:gd name="connsiteY8" fmla="*/ 26 h 442049"/>
                <a:gd name="connsiteX9" fmla="*/ 160144 w 267693"/>
                <a:gd name="connsiteY9" fmla="*/ 243866 h 442049"/>
                <a:gd name="connsiteX10" fmla="*/ 124 w 267693"/>
                <a:gd name="connsiteY10" fmla="*/ 182906 h 4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3" h="442049">
                  <a:moveTo>
                    <a:pt x="124" y="182906"/>
                  </a:moveTo>
                  <a:cubicBezTo>
                    <a:pt x="5204" y="186716"/>
                    <a:pt x="147444" y="242596"/>
                    <a:pt x="190624" y="266726"/>
                  </a:cubicBezTo>
                  <a:cubicBezTo>
                    <a:pt x="233804" y="290856"/>
                    <a:pt x="264284" y="313716"/>
                    <a:pt x="259204" y="327686"/>
                  </a:cubicBezTo>
                  <a:cubicBezTo>
                    <a:pt x="254124" y="341656"/>
                    <a:pt x="158874" y="331496"/>
                    <a:pt x="160144" y="350546"/>
                  </a:cubicBezTo>
                  <a:cubicBezTo>
                    <a:pt x="161414" y="369596"/>
                    <a:pt x="257934" y="444526"/>
                    <a:pt x="266824" y="441986"/>
                  </a:cubicBezTo>
                  <a:cubicBezTo>
                    <a:pt x="275714" y="439446"/>
                    <a:pt x="213484" y="335306"/>
                    <a:pt x="213484" y="335306"/>
                  </a:cubicBezTo>
                  <a:cubicBezTo>
                    <a:pt x="212214" y="314986"/>
                    <a:pt x="264284" y="337846"/>
                    <a:pt x="259204" y="320066"/>
                  </a:cubicBezTo>
                  <a:cubicBezTo>
                    <a:pt x="254124" y="302286"/>
                    <a:pt x="212214" y="281966"/>
                    <a:pt x="183004" y="228626"/>
                  </a:cubicBezTo>
                  <a:cubicBezTo>
                    <a:pt x="153794" y="175286"/>
                    <a:pt x="87754" y="-2514"/>
                    <a:pt x="83944" y="26"/>
                  </a:cubicBezTo>
                  <a:cubicBezTo>
                    <a:pt x="80134" y="2566"/>
                    <a:pt x="172844" y="208306"/>
                    <a:pt x="160144" y="243866"/>
                  </a:cubicBezTo>
                  <a:cubicBezTo>
                    <a:pt x="147444" y="279426"/>
                    <a:pt x="-4956" y="179096"/>
                    <a:pt x="124" y="18290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7F409321-4651-77F6-985F-00580DC10E04}"/>
                </a:ext>
              </a:extLst>
            </p:cNvPr>
            <p:cNvSpPr/>
            <p:nvPr/>
          </p:nvSpPr>
          <p:spPr>
            <a:xfrm>
              <a:off x="1760308" y="8023860"/>
              <a:ext cx="1463349" cy="827759"/>
            </a:xfrm>
            <a:custGeom>
              <a:avLst/>
              <a:gdLst>
                <a:gd name="connsiteX0" fmla="*/ 22772 w 1463349"/>
                <a:gd name="connsiteY0" fmla="*/ 0 h 827759"/>
                <a:gd name="connsiteX1" fmla="*/ 1234352 w 1463349"/>
                <a:gd name="connsiteY1" fmla="*/ 472440 h 827759"/>
                <a:gd name="connsiteX2" fmla="*/ 1462952 w 1463349"/>
                <a:gd name="connsiteY2" fmla="*/ 792480 h 827759"/>
                <a:gd name="connsiteX3" fmla="*/ 1226732 w 1463349"/>
                <a:gd name="connsiteY3" fmla="*/ 815340 h 827759"/>
                <a:gd name="connsiteX4" fmla="*/ 853352 w 1463349"/>
                <a:gd name="connsiteY4" fmla="*/ 754380 h 827759"/>
                <a:gd name="connsiteX5" fmla="*/ 472352 w 1463349"/>
                <a:gd name="connsiteY5" fmla="*/ 472440 h 827759"/>
                <a:gd name="connsiteX6" fmla="*/ 22772 w 1463349"/>
                <a:gd name="connsiteY6" fmla="*/ 0 h 82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349" h="827759">
                  <a:moveTo>
                    <a:pt x="22772" y="0"/>
                  </a:moveTo>
                  <a:cubicBezTo>
                    <a:pt x="149772" y="0"/>
                    <a:pt x="994322" y="340360"/>
                    <a:pt x="1234352" y="472440"/>
                  </a:cubicBezTo>
                  <a:cubicBezTo>
                    <a:pt x="1474382" y="604520"/>
                    <a:pt x="1464222" y="735330"/>
                    <a:pt x="1462952" y="792480"/>
                  </a:cubicBezTo>
                  <a:cubicBezTo>
                    <a:pt x="1461682" y="849630"/>
                    <a:pt x="1328332" y="821690"/>
                    <a:pt x="1226732" y="815340"/>
                  </a:cubicBezTo>
                  <a:cubicBezTo>
                    <a:pt x="1125132" y="808990"/>
                    <a:pt x="979082" y="811530"/>
                    <a:pt x="853352" y="754380"/>
                  </a:cubicBezTo>
                  <a:cubicBezTo>
                    <a:pt x="727622" y="697230"/>
                    <a:pt x="609512" y="595630"/>
                    <a:pt x="472352" y="472440"/>
                  </a:cubicBezTo>
                  <a:cubicBezTo>
                    <a:pt x="335192" y="349250"/>
                    <a:pt x="-104228" y="0"/>
                    <a:pt x="22772" y="0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21CD25E4-80A7-7E0A-BB86-F288D82DDC61}"/>
                </a:ext>
              </a:extLst>
            </p:cNvPr>
            <p:cNvSpPr/>
            <p:nvPr/>
          </p:nvSpPr>
          <p:spPr>
            <a:xfrm>
              <a:off x="2666850" y="6421478"/>
              <a:ext cx="442124" cy="1247207"/>
            </a:xfrm>
            <a:custGeom>
              <a:avLst/>
              <a:gdLst>
                <a:gd name="connsiteX0" fmla="*/ 91590 w 442124"/>
                <a:gd name="connsiteY0" fmla="*/ 2182 h 1247207"/>
                <a:gd name="connsiteX1" fmla="*/ 150 w 442124"/>
                <a:gd name="connsiteY1" fmla="*/ 268882 h 1247207"/>
                <a:gd name="connsiteX2" fmla="*/ 68730 w 442124"/>
                <a:gd name="connsiteY2" fmla="*/ 657502 h 1247207"/>
                <a:gd name="connsiteX3" fmla="*/ 15390 w 442124"/>
                <a:gd name="connsiteY3" fmla="*/ 588922 h 1247207"/>
                <a:gd name="connsiteX4" fmla="*/ 343050 w 442124"/>
                <a:gd name="connsiteY4" fmla="*/ 1107082 h 1247207"/>
                <a:gd name="connsiteX5" fmla="*/ 442110 w 442124"/>
                <a:gd name="connsiteY5" fmla="*/ 1244242 h 1247207"/>
                <a:gd name="connsiteX6" fmla="*/ 350670 w 442124"/>
                <a:gd name="connsiteY6" fmla="*/ 1015642 h 1247207"/>
                <a:gd name="connsiteX7" fmla="*/ 388770 w 442124"/>
                <a:gd name="connsiteY7" fmla="*/ 794662 h 1247207"/>
                <a:gd name="connsiteX8" fmla="*/ 266850 w 442124"/>
                <a:gd name="connsiteY8" fmla="*/ 665122 h 1247207"/>
                <a:gd name="connsiteX9" fmla="*/ 137310 w 442124"/>
                <a:gd name="connsiteY9" fmla="*/ 306982 h 1247207"/>
                <a:gd name="connsiteX10" fmla="*/ 83970 w 442124"/>
                <a:gd name="connsiteY10" fmla="*/ 413662 h 1247207"/>
                <a:gd name="connsiteX11" fmla="*/ 91590 w 442124"/>
                <a:gd name="connsiteY11" fmla="*/ 2182 h 124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124" h="1247207">
                  <a:moveTo>
                    <a:pt x="91590" y="2182"/>
                  </a:moveTo>
                  <a:cubicBezTo>
                    <a:pt x="77620" y="-21948"/>
                    <a:pt x="3960" y="159662"/>
                    <a:pt x="150" y="268882"/>
                  </a:cubicBezTo>
                  <a:cubicBezTo>
                    <a:pt x="-3660" y="378102"/>
                    <a:pt x="66190" y="604162"/>
                    <a:pt x="68730" y="657502"/>
                  </a:cubicBezTo>
                  <a:cubicBezTo>
                    <a:pt x="71270" y="710842"/>
                    <a:pt x="-30330" y="513992"/>
                    <a:pt x="15390" y="588922"/>
                  </a:cubicBezTo>
                  <a:cubicBezTo>
                    <a:pt x="61110" y="663852"/>
                    <a:pt x="271930" y="997862"/>
                    <a:pt x="343050" y="1107082"/>
                  </a:cubicBezTo>
                  <a:cubicBezTo>
                    <a:pt x="414170" y="1216302"/>
                    <a:pt x="440840" y="1259482"/>
                    <a:pt x="442110" y="1244242"/>
                  </a:cubicBezTo>
                  <a:cubicBezTo>
                    <a:pt x="443380" y="1229002"/>
                    <a:pt x="359560" y="1090572"/>
                    <a:pt x="350670" y="1015642"/>
                  </a:cubicBezTo>
                  <a:cubicBezTo>
                    <a:pt x="341780" y="940712"/>
                    <a:pt x="402740" y="853082"/>
                    <a:pt x="388770" y="794662"/>
                  </a:cubicBezTo>
                  <a:cubicBezTo>
                    <a:pt x="374800" y="736242"/>
                    <a:pt x="308760" y="746402"/>
                    <a:pt x="266850" y="665122"/>
                  </a:cubicBezTo>
                  <a:cubicBezTo>
                    <a:pt x="224940" y="583842"/>
                    <a:pt x="167790" y="348892"/>
                    <a:pt x="137310" y="306982"/>
                  </a:cubicBezTo>
                  <a:cubicBezTo>
                    <a:pt x="106830" y="265072"/>
                    <a:pt x="92860" y="460652"/>
                    <a:pt x="83970" y="413662"/>
                  </a:cubicBezTo>
                  <a:cubicBezTo>
                    <a:pt x="75080" y="366672"/>
                    <a:pt x="105560" y="26312"/>
                    <a:pt x="91590" y="2182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9B0AF2E9-9B12-F9FD-167C-E55B6B45C543}"/>
                </a:ext>
              </a:extLst>
            </p:cNvPr>
            <p:cNvSpPr/>
            <p:nvPr/>
          </p:nvSpPr>
          <p:spPr>
            <a:xfrm>
              <a:off x="2831118" y="7200027"/>
              <a:ext cx="1075668" cy="1313424"/>
            </a:xfrm>
            <a:custGeom>
              <a:avLst/>
              <a:gdLst>
                <a:gd name="connsiteX0" fmla="*/ 11142 w 1075668"/>
                <a:gd name="connsiteY0" fmla="*/ 31353 h 1313424"/>
                <a:gd name="connsiteX1" fmla="*/ 613122 w 1075668"/>
                <a:gd name="connsiteY1" fmla="*/ 793353 h 1313424"/>
                <a:gd name="connsiteX2" fmla="*/ 590262 w 1075668"/>
                <a:gd name="connsiteY2" fmla="*/ 755253 h 1313424"/>
                <a:gd name="connsiteX3" fmla="*/ 1062702 w 1075668"/>
                <a:gd name="connsiteY3" fmla="*/ 1303893 h 1313424"/>
                <a:gd name="connsiteX4" fmla="*/ 910302 w 1075668"/>
                <a:gd name="connsiteY4" fmla="*/ 1052433 h 1313424"/>
                <a:gd name="connsiteX5" fmla="*/ 567402 w 1075668"/>
                <a:gd name="connsiteY5" fmla="*/ 412353 h 1313424"/>
                <a:gd name="connsiteX6" fmla="*/ 582642 w 1075668"/>
                <a:gd name="connsiteY6" fmla="*/ 557133 h 1313424"/>
                <a:gd name="connsiteX7" fmla="*/ 369282 w 1075668"/>
                <a:gd name="connsiteY7" fmla="*/ 320913 h 1313424"/>
                <a:gd name="connsiteX8" fmla="*/ 232122 w 1075668"/>
                <a:gd name="connsiteY8" fmla="*/ 160893 h 1313424"/>
                <a:gd name="connsiteX9" fmla="*/ 11142 w 1075668"/>
                <a:gd name="connsiteY9" fmla="*/ 31353 h 13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5668" h="1313424">
                  <a:moveTo>
                    <a:pt x="11142" y="31353"/>
                  </a:moveTo>
                  <a:cubicBezTo>
                    <a:pt x="74642" y="136763"/>
                    <a:pt x="516602" y="672703"/>
                    <a:pt x="613122" y="793353"/>
                  </a:cubicBezTo>
                  <a:cubicBezTo>
                    <a:pt x="709642" y="914003"/>
                    <a:pt x="515332" y="670163"/>
                    <a:pt x="590262" y="755253"/>
                  </a:cubicBezTo>
                  <a:cubicBezTo>
                    <a:pt x="665192" y="840343"/>
                    <a:pt x="1009362" y="1254363"/>
                    <a:pt x="1062702" y="1303893"/>
                  </a:cubicBezTo>
                  <a:cubicBezTo>
                    <a:pt x="1116042" y="1353423"/>
                    <a:pt x="992852" y="1201023"/>
                    <a:pt x="910302" y="1052433"/>
                  </a:cubicBezTo>
                  <a:cubicBezTo>
                    <a:pt x="827752" y="903843"/>
                    <a:pt x="622012" y="494903"/>
                    <a:pt x="567402" y="412353"/>
                  </a:cubicBezTo>
                  <a:cubicBezTo>
                    <a:pt x="512792" y="329803"/>
                    <a:pt x="615662" y="572373"/>
                    <a:pt x="582642" y="557133"/>
                  </a:cubicBezTo>
                  <a:cubicBezTo>
                    <a:pt x="549622" y="541893"/>
                    <a:pt x="427702" y="386953"/>
                    <a:pt x="369282" y="320913"/>
                  </a:cubicBezTo>
                  <a:cubicBezTo>
                    <a:pt x="310862" y="254873"/>
                    <a:pt x="290542" y="205343"/>
                    <a:pt x="232122" y="160893"/>
                  </a:cubicBezTo>
                  <a:cubicBezTo>
                    <a:pt x="173702" y="116443"/>
                    <a:pt x="-52358" y="-74057"/>
                    <a:pt x="11142" y="31353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7A380008-1C83-1261-036D-4361B4B361B2}"/>
                </a:ext>
              </a:extLst>
            </p:cNvPr>
            <p:cNvSpPr/>
            <p:nvPr/>
          </p:nvSpPr>
          <p:spPr>
            <a:xfrm>
              <a:off x="1449980" y="7078477"/>
              <a:ext cx="972402" cy="328579"/>
            </a:xfrm>
            <a:custGeom>
              <a:avLst/>
              <a:gdLst>
                <a:gd name="connsiteX0" fmla="*/ 5440 w 972402"/>
                <a:gd name="connsiteY0" fmla="*/ 328163 h 328579"/>
                <a:gd name="connsiteX1" fmla="*/ 447400 w 972402"/>
                <a:gd name="connsiteY1" fmla="*/ 152903 h 328579"/>
                <a:gd name="connsiteX2" fmla="*/ 942700 w 972402"/>
                <a:gd name="connsiteY2" fmla="*/ 290063 h 328579"/>
                <a:gd name="connsiteX3" fmla="*/ 896980 w 972402"/>
                <a:gd name="connsiteY3" fmla="*/ 183383 h 328579"/>
                <a:gd name="connsiteX4" fmla="*/ 736960 w 972402"/>
                <a:gd name="connsiteY4" fmla="*/ 15743 h 328579"/>
                <a:gd name="connsiteX5" fmla="*/ 134980 w 972402"/>
                <a:gd name="connsiteY5" fmla="*/ 15743 h 328579"/>
                <a:gd name="connsiteX6" fmla="*/ 195940 w 972402"/>
                <a:gd name="connsiteY6" fmla="*/ 91943 h 328579"/>
                <a:gd name="connsiteX7" fmla="*/ 5440 w 972402"/>
                <a:gd name="connsiteY7" fmla="*/ 328163 h 32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402" h="328579">
                  <a:moveTo>
                    <a:pt x="5440" y="328163"/>
                  </a:moveTo>
                  <a:cubicBezTo>
                    <a:pt x="47350" y="338323"/>
                    <a:pt x="291190" y="159253"/>
                    <a:pt x="447400" y="152903"/>
                  </a:cubicBezTo>
                  <a:cubicBezTo>
                    <a:pt x="603610" y="146553"/>
                    <a:pt x="867770" y="284983"/>
                    <a:pt x="942700" y="290063"/>
                  </a:cubicBezTo>
                  <a:cubicBezTo>
                    <a:pt x="1017630" y="295143"/>
                    <a:pt x="931270" y="229103"/>
                    <a:pt x="896980" y="183383"/>
                  </a:cubicBezTo>
                  <a:cubicBezTo>
                    <a:pt x="862690" y="137663"/>
                    <a:pt x="863960" y="43683"/>
                    <a:pt x="736960" y="15743"/>
                  </a:cubicBezTo>
                  <a:cubicBezTo>
                    <a:pt x="609960" y="-12197"/>
                    <a:pt x="225150" y="3043"/>
                    <a:pt x="134980" y="15743"/>
                  </a:cubicBezTo>
                  <a:cubicBezTo>
                    <a:pt x="44810" y="28443"/>
                    <a:pt x="214990" y="46223"/>
                    <a:pt x="195940" y="91943"/>
                  </a:cubicBezTo>
                  <a:cubicBezTo>
                    <a:pt x="176890" y="137663"/>
                    <a:pt x="-36470" y="318003"/>
                    <a:pt x="5440" y="328163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0A0739FA-5265-38A9-EA85-22B5AA3851FF}"/>
                </a:ext>
              </a:extLst>
            </p:cNvPr>
            <p:cNvSpPr/>
            <p:nvPr/>
          </p:nvSpPr>
          <p:spPr>
            <a:xfrm>
              <a:off x="1357841" y="6894131"/>
              <a:ext cx="1361768" cy="307965"/>
            </a:xfrm>
            <a:custGeom>
              <a:avLst/>
              <a:gdLst>
                <a:gd name="connsiteX0" fmla="*/ 82339 w 1361768"/>
                <a:gd name="connsiteY0" fmla="*/ 283909 h 307965"/>
                <a:gd name="connsiteX1" fmla="*/ 661459 w 1361768"/>
                <a:gd name="connsiteY1" fmla="*/ 101029 h 307965"/>
                <a:gd name="connsiteX2" fmla="*/ 1347259 w 1361768"/>
                <a:gd name="connsiteY2" fmla="*/ 306769 h 307965"/>
                <a:gd name="connsiteX3" fmla="*/ 1088179 w 1361768"/>
                <a:gd name="connsiteY3" fmla="*/ 177229 h 307965"/>
                <a:gd name="connsiteX4" fmla="*/ 608119 w 1361768"/>
                <a:gd name="connsiteY4" fmla="*/ 1969 h 307965"/>
                <a:gd name="connsiteX5" fmla="*/ 394759 w 1361768"/>
                <a:gd name="connsiteY5" fmla="*/ 78169 h 307965"/>
                <a:gd name="connsiteX6" fmla="*/ 6139 w 1361768"/>
                <a:gd name="connsiteY6" fmla="*/ 222949 h 307965"/>
                <a:gd name="connsiteX7" fmla="*/ 150919 w 1361768"/>
                <a:gd name="connsiteY7" fmla="*/ 146749 h 307965"/>
                <a:gd name="connsiteX8" fmla="*/ 82339 w 1361768"/>
                <a:gd name="connsiteY8" fmla="*/ 283909 h 30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768" h="307965">
                  <a:moveTo>
                    <a:pt x="82339" y="283909"/>
                  </a:moveTo>
                  <a:cubicBezTo>
                    <a:pt x="167429" y="276289"/>
                    <a:pt x="450639" y="97219"/>
                    <a:pt x="661459" y="101029"/>
                  </a:cubicBezTo>
                  <a:cubicBezTo>
                    <a:pt x="872279" y="104839"/>
                    <a:pt x="1276139" y="294069"/>
                    <a:pt x="1347259" y="306769"/>
                  </a:cubicBezTo>
                  <a:cubicBezTo>
                    <a:pt x="1418379" y="319469"/>
                    <a:pt x="1211369" y="228029"/>
                    <a:pt x="1088179" y="177229"/>
                  </a:cubicBezTo>
                  <a:cubicBezTo>
                    <a:pt x="964989" y="126429"/>
                    <a:pt x="723689" y="18479"/>
                    <a:pt x="608119" y="1969"/>
                  </a:cubicBezTo>
                  <a:cubicBezTo>
                    <a:pt x="492549" y="-14541"/>
                    <a:pt x="394759" y="78169"/>
                    <a:pt x="394759" y="78169"/>
                  </a:cubicBezTo>
                  <a:cubicBezTo>
                    <a:pt x="294429" y="114999"/>
                    <a:pt x="46779" y="211519"/>
                    <a:pt x="6139" y="222949"/>
                  </a:cubicBezTo>
                  <a:cubicBezTo>
                    <a:pt x="-34501" y="234379"/>
                    <a:pt x="139489" y="128969"/>
                    <a:pt x="150919" y="146749"/>
                  </a:cubicBezTo>
                  <a:cubicBezTo>
                    <a:pt x="162349" y="164529"/>
                    <a:pt x="-2751" y="291529"/>
                    <a:pt x="82339" y="283909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858BB684-BE9C-11FC-6ABE-6EE8CFC10CF8}"/>
                </a:ext>
              </a:extLst>
            </p:cNvPr>
            <p:cNvSpPr/>
            <p:nvPr/>
          </p:nvSpPr>
          <p:spPr>
            <a:xfrm>
              <a:off x="1462543" y="7179974"/>
              <a:ext cx="1448459" cy="410973"/>
            </a:xfrm>
            <a:custGeom>
              <a:avLst/>
              <a:gdLst>
                <a:gd name="connsiteX0" fmla="*/ 497 w 1448459"/>
                <a:gd name="connsiteY0" fmla="*/ 409546 h 410973"/>
                <a:gd name="connsiteX1" fmla="*/ 221477 w 1448459"/>
                <a:gd name="connsiteY1" fmla="*/ 165706 h 410973"/>
                <a:gd name="connsiteX2" fmla="*/ 709157 w 1448459"/>
                <a:gd name="connsiteY2" fmla="*/ 196186 h 410973"/>
                <a:gd name="connsiteX3" fmla="*/ 701537 w 1448459"/>
                <a:gd name="connsiteY3" fmla="*/ 203806 h 410973"/>
                <a:gd name="connsiteX4" fmla="*/ 1433057 w 1448459"/>
                <a:gd name="connsiteY4" fmla="*/ 409546 h 410973"/>
                <a:gd name="connsiteX5" fmla="*/ 1135877 w 1448459"/>
                <a:gd name="connsiteY5" fmla="*/ 257146 h 410973"/>
                <a:gd name="connsiteX6" fmla="*/ 396737 w 1448459"/>
                <a:gd name="connsiteY6" fmla="*/ 36166 h 410973"/>
                <a:gd name="connsiteX7" fmla="*/ 274817 w 1448459"/>
                <a:gd name="connsiteY7" fmla="*/ 36166 h 410973"/>
                <a:gd name="connsiteX8" fmla="*/ 497 w 1448459"/>
                <a:gd name="connsiteY8" fmla="*/ 409546 h 4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459" h="410973">
                  <a:moveTo>
                    <a:pt x="497" y="409546"/>
                  </a:moveTo>
                  <a:cubicBezTo>
                    <a:pt x="-8393" y="431136"/>
                    <a:pt x="103367" y="201266"/>
                    <a:pt x="221477" y="165706"/>
                  </a:cubicBezTo>
                  <a:cubicBezTo>
                    <a:pt x="339587" y="130146"/>
                    <a:pt x="709157" y="196186"/>
                    <a:pt x="709157" y="196186"/>
                  </a:cubicBezTo>
                  <a:cubicBezTo>
                    <a:pt x="789167" y="202536"/>
                    <a:pt x="580887" y="168246"/>
                    <a:pt x="701537" y="203806"/>
                  </a:cubicBezTo>
                  <a:cubicBezTo>
                    <a:pt x="822187" y="239366"/>
                    <a:pt x="1360667" y="400656"/>
                    <a:pt x="1433057" y="409546"/>
                  </a:cubicBezTo>
                  <a:cubicBezTo>
                    <a:pt x="1505447" y="418436"/>
                    <a:pt x="1308597" y="319376"/>
                    <a:pt x="1135877" y="257146"/>
                  </a:cubicBezTo>
                  <a:cubicBezTo>
                    <a:pt x="963157" y="194916"/>
                    <a:pt x="540247" y="72996"/>
                    <a:pt x="396737" y="36166"/>
                  </a:cubicBezTo>
                  <a:cubicBezTo>
                    <a:pt x="253227" y="-664"/>
                    <a:pt x="342127" y="-22254"/>
                    <a:pt x="274817" y="36166"/>
                  </a:cubicBezTo>
                  <a:cubicBezTo>
                    <a:pt x="207507" y="94586"/>
                    <a:pt x="9387" y="387956"/>
                    <a:pt x="497" y="40954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BDB3C298-5FF2-A390-0867-1C61A966ED24}"/>
                </a:ext>
              </a:extLst>
            </p:cNvPr>
            <p:cNvSpPr/>
            <p:nvPr/>
          </p:nvSpPr>
          <p:spPr>
            <a:xfrm>
              <a:off x="2336176" y="7494628"/>
              <a:ext cx="708598" cy="682586"/>
            </a:xfrm>
            <a:custGeom>
              <a:avLst/>
              <a:gdLst>
                <a:gd name="connsiteX0" fmla="*/ 71744 w 708598"/>
                <a:gd name="connsiteY0" fmla="*/ 186332 h 682586"/>
                <a:gd name="connsiteX1" fmla="*/ 704204 w 708598"/>
                <a:gd name="connsiteY1" fmla="*/ 681632 h 682586"/>
                <a:gd name="connsiteX2" fmla="*/ 353684 w 708598"/>
                <a:gd name="connsiteY2" fmla="*/ 308252 h 682586"/>
                <a:gd name="connsiteX3" fmla="*/ 384164 w 708598"/>
                <a:gd name="connsiteY3" fmla="*/ 178712 h 682586"/>
                <a:gd name="connsiteX4" fmla="*/ 368924 w 708598"/>
                <a:gd name="connsiteY4" fmla="*/ 117752 h 682586"/>
                <a:gd name="connsiteX5" fmla="*/ 3164 w 708598"/>
                <a:gd name="connsiteY5" fmla="*/ 3452 h 682586"/>
                <a:gd name="connsiteX6" fmla="*/ 186044 w 708598"/>
                <a:gd name="connsiteY6" fmla="*/ 262532 h 682586"/>
                <a:gd name="connsiteX7" fmla="*/ 71744 w 708598"/>
                <a:gd name="connsiteY7" fmla="*/ 186332 h 6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598" h="682586">
                  <a:moveTo>
                    <a:pt x="71744" y="186332"/>
                  </a:moveTo>
                  <a:cubicBezTo>
                    <a:pt x="158104" y="256182"/>
                    <a:pt x="657214" y="661312"/>
                    <a:pt x="704204" y="681632"/>
                  </a:cubicBezTo>
                  <a:cubicBezTo>
                    <a:pt x="751194" y="701952"/>
                    <a:pt x="407024" y="392072"/>
                    <a:pt x="353684" y="308252"/>
                  </a:cubicBezTo>
                  <a:cubicBezTo>
                    <a:pt x="300344" y="224432"/>
                    <a:pt x="381624" y="210462"/>
                    <a:pt x="384164" y="178712"/>
                  </a:cubicBezTo>
                  <a:cubicBezTo>
                    <a:pt x="386704" y="146962"/>
                    <a:pt x="432424" y="146962"/>
                    <a:pt x="368924" y="117752"/>
                  </a:cubicBezTo>
                  <a:cubicBezTo>
                    <a:pt x="305424" y="88542"/>
                    <a:pt x="33644" y="-20678"/>
                    <a:pt x="3164" y="3452"/>
                  </a:cubicBezTo>
                  <a:cubicBezTo>
                    <a:pt x="-27316" y="27582"/>
                    <a:pt x="172074" y="228242"/>
                    <a:pt x="186044" y="262532"/>
                  </a:cubicBezTo>
                  <a:cubicBezTo>
                    <a:pt x="200014" y="296822"/>
                    <a:pt x="-14616" y="116482"/>
                    <a:pt x="71744" y="186332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DAB4DF59-7CD9-D628-A01E-6EAE1E8DF9F1}"/>
                </a:ext>
              </a:extLst>
            </p:cNvPr>
            <p:cNvSpPr/>
            <p:nvPr/>
          </p:nvSpPr>
          <p:spPr>
            <a:xfrm>
              <a:off x="2049122" y="10742136"/>
              <a:ext cx="210790" cy="2018955"/>
            </a:xfrm>
            <a:custGeom>
              <a:avLst/>
              <a:gdLst>
                <a:gd name="connsiteX0" fmla="*/ 206398 w 210790"/>
                <a:gd name="connsiteY0" fmla="*/ 2064 h 2018955"/>
                <a:gd name="connsiteX1" fmla="*/ 191158 w 210790"/>
                <a:gd name="connsiteY1" fmla="*/ 1160304 h 2018955"/>
                <a:gd name="connsiteX2" fmla="*/ 198778 w 210790"/>
                <a:gd name="connsiteY2" fmla="*/ 1030764 h 2018955"/>
                <a:gd name="connsiteX3" fmla="*/ 23518 w 210790"/>
                <a:gd name="connsiteY3" fmla="*/ 1990884 h 2018955"/>
                <a:gd name="connsiteX4" fmla="*/ 8278 w 210790"/>
                <a:gd name="connsiteY4" fmla="*/ 1663224 h 2018955"/>
                <a:gd name="connsiteX5" fmla="*/ 84478 w 210790"/>
                <a:gd name="connsiteY5" fmla="*/ 649764 h 2018955"/>
                <a:gd name="connsiteX6" fmla="*/ 99718 w 210790"/>
                <a:gd name="connsiteY6" fmla="*/ 870744 h 2018955"/>
                <a:gd name="connsiteX7" fmla="*/ 206398 w 210790"/>
                <a:gd name="connsiteY7" fmla="*/ 2064 h 20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790" h="2018955">
                  <a:moveTo>
                    <a:pt x="206398" y="2064"/>
                  </a:moveTo>
                  <a:cubicBezTo>
                    <a:pt x="221638" y="50324"/>
                    <a:pt x="192428" y="988854"/>
                    <a:pt x="191158" y="1160304"/>
                  </a:cubicBezTo>
                  <a:cubicBezTo>
                    <a:pt x="189888" y="1331754"/>
                    <a:pt x="226718" y="892334"/>
                    <a:pt x="198778" y="1030764"/>
                  </a:cubicBezTo>
                  <a:cubicBezTo>
                    <a:pt x="170838" y="1169194"/>
                    <a:pt x="55268" y="1885474"/>
                    <a:pt x="23518" y="1990884"/>
                  </a:cubicBezTo>
                  <a:cubicBezTo>
                    <a:pt x="-8232" y="2096294"/>
                    <a:pt x="-1882" y="1886744"/>
                    <a:pt x="8278" y="1663224"/>
                  </a:cubicBezTo>
                  <a:cubicBezTo>
                    <a:pt x="18438" y="1439704"/>
                    <a:pt x="69238" y="781844"/>
                    <a:pt x="84478" y="649764"/>
                  </a:cubicBezTo>
                  <a:cubicBezTo>
                    <a:pt x="99718" y="517684"/>
                    <a:pt x="78128" y="974884"/>
                    <a:pt x="99718" y="870744"/>
                  </a:cubicBezTo>
                  <a:cubicBezTo>
                    <a:pt x="121308" y="766604"/>
                    <a:pt x="191158" y="-46196"/>
                    <a:pt x="206398" y="206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3385AD9D-D5AA-EACC-BAC5-0CEC3BF3E864}"/>
                </a:ext>
              </a:extLst>
            </p:cNvPr>
            <p:cNvSpPr/>
            <p:nvPr/>
          </p:nvSpPr>
          <p:spPr>
            <a:xfrm>
              <a:off x="6887581" y="11558942"/>
              <a:ext cx="298810" cy="1191825"/>
            </a:xfrm>
            <a:custGeom>
              <a:avLst/>
              <a:gdLst>
                <a:gd name="connsiteX0" fmla="*/ 899 w 298810"/>
                <a:gd name="connsiteY0" fmla="*/ 598 h 1191825"/>
                <a:gd name="connsiteX1" fmla="*/ 153299 w 298810"/>
                <a:gd name="connsiteY1" fmla="*/ 808318 h 1191825"/>
                <a:gd name="connsiteX2" fmla="*/ 122819 w 298810"/>
                <a:gd name="connsiteY2" fmla="*/ 716878 h 1191825"/>
                <a:gd name="connsiteX3" fmla="*/ 290459 w 298810"/>
                <a:gd name="connsiteY3" fmla="*/ 1174078 h 1191825"/>
                <a:gd name="connsiteX4" fmla="*/ 275219 w 298810"/>
                <a:gd name="connsiteY4" fmla="*/ 1105498 h 1191825"/>
                <a:gd name="connsiteX5" fmla="*/ 138059 w 298810"/>
                <a:gd name="connsiteY5" fmla="*/ 480658 h 1191825"/>
                <a:gd name="connsiteX6" fmla="*/ 92339 w 298810"/>
                <a:gd name="connsiteY6" fmla="*/ 953098 h 1191825"/>
                <a:gd name="connsiteX7" fmla="*/ 899 w 298810"/>
                <a:gd name="connsiteY7" fmla="*/ 598 h 119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810" h="1191825">
                  <a:moveTo>
                    <a:pt x="899" y="598"/>
                  </a:moveTo>
                  <a:cubicBezTo>
                    <a:pt x="11059" y="-23532"/>
                    <a:pt x="132979" y="688938"/>
                    <a:pt x="153299" y="808318"/>
                  </a:cubicBezTo>
                  <a:cubicBezTo>
                    <a:pt x="173619" y="927698"/>
                    <a:pt x="99959" y="655918"/>
                    <a:pt x="122819" y="716878"/>
                  </a:cubicBezTo>
                  <a:cubicBezTo>
                    <a:pt x="145679" y="777838"/>
                    <a:pt x="265059" y="1109308"/>
                    <a:pt x="290459" y="1174078"/>
                  </a:cubicBezTo>
                  <a:cubicBezTo>
                    <a:pt x="315859" y="1238848"/>
                    <a:pt x="275219" y="1105498"/>
                    <a:pt x="275219" y="1105498"/>
                  </a:cubicBezTo>
                  <a:cubicBezTo>
                    <a:pt x="249819" y="989928"/>
                    <a:pt x="168539" y="506058"/>
                    <a:pt x="138059" y="480658"/>
                  </a:cubicBezTo>
                  <a:cubicBezTo>
                    <a:pt x="107579" y="455258"/>
                    <a:pt x="115199" y="1031838"/>
                    <a:pt x="92339" y="953098"/>
                  </a:cubicBezTo>
                  <a:cubicBezTo>
                    <a:pt x="69479" y="874358"/>
                    <a:pt x="-9261" y="24728"/>
                    <a:pt x="899" y="59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7C12510C-333B-41A9-57A9-5F93203864AB}"/>
                </a:ext>
              </a:extLst>
            </p:cNvPr>
            <p:cNvSpPr/>
            <p:nvPr/>
          </p:nvSpPr>
          <p:spPr>
            <a:xfrm>
              <a:off x="4978166" y="11451890"/>
              <a:ext cx="1100571" cy="835026"/>
            </a:xfrm>
            <a:custGeom>
              <a:avLst/>
              <a:gdLst>
                <a:gd name="connsiteX0" fmla="*/ 12934 w 1100571"/>
                <a:gd name="connsiteY0" fmla="*/ 970 h 835026"/>
                <a:gd name="connsiteX1" fmla="*/ 645394 w 1100571"/>
                <a:gd name="connsiteY1" fmla="*/ 275290 h 835026"/>
                <a:gd name="connsiteX2" fmla="*/ 950194 w 1100571"/>
                <a:gd name="connsiteY2" fmla="*/ 122890 h 835026"/>
                <a:gd name="connsiteX3" fmla="*/ 637774 w 1100571"/>
                <a:gd name="connsiteY3" fmla="*/ 404830 h 835026"/>
                <a:gd name="connsiteX4" fmla="*/ 5314 w 1100571"/>
                <a:gd name="connsiteY4" fmla="*/ 831550 h 835026"/>
                <a:gd name="connsiteX5" fmla="*/ 317734 w 1100571"/>
                <a:gd name="connsiteY5" fmla="*/ 618190 h 835026"/>
                <a:gd name="connsiteX6" fmla="*/ 1094974 w 1100571"/>
                <a:gd name="connsiteY6" fmla="*/ 107650 h 835026"/>
                <a:gd name="connsiteX7" fmla="*/ 668254 w 1100571"/>
                <a:gd name="connsiteY7" fmla="*/ 23830 h 835026"/>
                <a:gd name="connsiteX8" fmla="*/ 683494 w 1100571"/>
                <a:gd name="connsiteY8" fmla="*/ 61930 h 835026"/>
                <a:gd name="connsiteX9" fmla="*/ 797794 w 1100571"/>
                <a:gd name="connsiteY9" fmla="*/ 183850 h 835026"/>
                <a:gd name="connsiteX10" fmla="*/ 523474 w 1100571"/>
                <a:gd name="connsiteY10" fmla="*/ 183850 h 835026"/>
                <a:gd name="connsiteX11" fmla="*/ 12934 w 1100571"/>
                <a:gd name="connsiteY11" fmla="*/ 970 h 8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0571" h="835026">
                  <a:moveTo>
                    <a:pt x="12934" y="970"/>
                  </a:moveTo>
                  <a:cubicBezTo>
                    <a:pt x="33254" y="16210"/>
                    <a:pt x="489184" y="254970"/>
                    <a:pt x="645394" y="275290"/>
                  </a:cubicBezTo>
                  <a:cubicBezTo>
                    <a:pt x="801604" y="295610"/>
                    <a:pt x="951464" y="101300"/>
                    <a:pt x="950194" y="122890"/>
                  </a:cubicBezTo>
                  <a:cubicBezTo>
                    <a:pt x="948924" y="144480"/>
                    <a:pt x="795254" y="286720"/>
                    <a:pt x="637774" y="404830"/>
                  </a:cubicBezTo>
                  <a:cubicBezTo>
                    <a:pt x="480294" y="522940"/>
                    <a:pt x="58654" y="795990"/>
                    <a:pt x="5314" y="831550"/>
                  </a:cubicBezTo>
                  <a:cubicBezTo>
                    <a:pt x="-48026" y="867110"/>
                    <a:pt x="317734" y="618190"/>
                    <a:pt x="317734" y="618190"/>
                  </a:cubicBezTo>
                  <a:cubicBezTo>
                    <a:pt x="499344" y="497540"/>
                    <a:pt x="1036554" y="206710"/>
                    <a:pt x="1094974" y="107650"/>
                  </a:cubicBezTo>
                  <a:cubicBezTo>
                    <a:pt x="1153394" y="8590"/>
                    <a:pt x="736834" y="31450"/>
                    <a:pt x="668254" y="23830"/>
                  </a:cubicBezTo>
                  <a:cubicBezTo>
                    <a:pt x="599674" y="16210"/>
                    <a:pt x="661904" y="35260"/>
                    <a:pt x="683494" y="61930"/>
                  </a:cubicBezTo>
                  <a:cubicBezTo>
                    <a:pt x="705084" y="88600"/>
                    <a:pt x="824464" y="163530"/>
                    <a:pt x="797794" y="183850"/>
                  </a:cubicBezTo>
                  <a:cubicBezTo>
                    <a:pt x="771124" y="204170"/>
                    <a:pt x="660634" y="213060"/>
                    <a:pt x="523474" y="183850"/>
                  </a:cubicBezTo>
                  <a:cubicBezTo>
                    <a:pt x="386314" y="154640"/>
                    <a:pt x="-7386" y="-14270"/>
                    <a:pt x="12934" y="97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BC0ADFB0-7F23-4D8C-E5B3-5D57593B9942}"/>
                </a:ext>
              </a:extLst>
            </p:cNvPr>
            <p:cNvSpPr/>
            <p:nvPr/>
          </p:nvSpPr>
          <p:spPr>
            <a:xfrm>
              <a:off x="2588379" y="11062295"/>
              <a:ext cx="1059396" cy="1647647"/>
            </a:xfrm>
            <a:custGeom>
              <a:avLst/>
              <a:gdLst>
                <a:gd name="connsiteX0" fmla="*/ 63381 w 1059396"/>
                <a:gd name="connsiteY0" fmla="*/ 108625 h 1647647"/>
                <a:gd name="connsiteX1" fmla="*/ 131961 w 1059396"/>
                <a:gd name="connsiteY1" fmla="*/ 200065 h 1647647"/>
                <a:gd name="connsiteX2" fmla="*/ 1023501 w 1059396"/>
                <a:gd name="connsiteY2" fmla="*/ 1602145 h 1647647"/>
                <a:gd name="connsiteX3" fmla="*/ 848241 w 1059396"/>
                <a:gd name="connsiteY3" fmla="*/ 1251625 h 1647647"/>
                <a:gd name="connsiteX4" fmla="*/ 512961 w 1059396"/>
                <a:gd name="connsiteY4" fmla="*/ 710605 h 1647647"/>
                <a:gd name="connsiteX5" fmla="*/ 703461 w 1059396"/>
                <a:gd name="connsiteY5" fmla="*/ 1144945 h 1647647"/>
                <a:gd name="connsiteX6" fmla="*/ 63381 w 1059396"/>
                <a:gd name="connsiteY6" fmla="*/ 108625 h 164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396" h="1647647">
                  <a:moveTo>
                    <a:pt x="63381" y="108625"/>
                  </a:moveTo>
                  <a:cubicBezTo>
                    <a:pt x="-31869" y="-48855"/>
                    <a:pt x="-28059" y="-48855"/>
                    <a:pt x="131961" y="200065"/>
                  </a:cubicBezTo>
                  <a:cubicBezTo>
                    <a:pt x="291981" y="448985"/>
                    <a:pt x="904121" y="1426885"/>
                    <a:pt x="1023501" y="1602145"/>
                  </a:cubicBezTo>
                  <a:cubicBezTo>
                    <a:pt x="1142881" y="1777405"/>
                    <a:pt x="933331" y="1400215"/>
                    <a:pt x="848241" y="1251625"/>
                  </a:cubicBezTo>
                  <a:cubicBezTo>
                    <a:pt x="763151" y="1103035"/>
                    <a:pt x="537091" y="728385"/>
                    <a:pt x="512961" y="710605"/>
                  </a:cubicBezTo>
                  <a:cubicBezTo>
                    <a:pt x="488831" y="692825"/>
                    <a:pt x="775851" y="1250355"/>
                    <a:pt x="703461" y="1144945"/>
                  </a:cubicBezTo>
                  <a:cubicBezTo>
                    <a:pt x="631071" y="1039535"/>
                    <a:pt x="158631" y="266105"/>
                    <a:pt x="63381" y="1086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4B7FC3AF-7233-09F3-060B-CCBC2C2523FB}"/>
                </a:ext>
              </a:extLst>
            </p:cNvPr>
            <p:cNvSpPr/>
            <p:nvPr/>
          </p:nvSpPr>
          <p:spPr>
            <a:xfrm>
              <a:off x="3155277" y="11147922"/>
              <a:ext cx="1492923" cy="1553075"/>
            </a:xfrm>
            <a:custGeom>
              <a:avLst/>
              <a:gdLst>
                <a:gd name="connsiteX0" fmla="*/ 75603 w 1492923"/>
                <a:gd name="connsiteY0" fmla="*/ 106818 h 1553075"/>
                <a:gd name="connsiteX1" fmla="*/ 174663 w 1492923"/>
                <a:gd name="connsiteY1" fmla="*/ 183018 h 1553075"/>
                <a:gd name="connsiteX2" fmla="*/ 1218603 w 1492923"/>
                <a:gd name="connsiteY2" fmla="*/ 1501278 h 1553075"/>
                <a:gd name="connsiteX3" fmla="*/ 1073823 w 1492923"/>
                <a:gd name="connsiteY3" fmla="*/ 1249818 h 1553075"/>
                <a:gd name="connsiteX4" fmla="*/ 1203363 w 1492923"/>
                <a:gd name="connsiteY4" fmla="*/ 899298 h 1553075"/>
                <a:gd name="connsiteX5" fmla="*/ 1302423 w 1492923"/>
                <a:gd name="connsiteY5" fmla="*/ 548778 h 1553075"/>
                <a:gd name="connsiteX6" fmla="*/ 1492923 w 1492923"/>
                <a:gd name="connsiteY6" fmla="*/ 1280298 h 1553075"/>
                <a:gd name="connsiteX7" fmla="*/ 1302423 w 1492923"/>
                <a:gd name="connsiteY7" fmla="*/ 746898 h 1553075"/>
                <a:gd name="connsiteX8" fmla="*/ 1028103 w 1492923"/>
                <a:gd name="connsiteY8" fmla="*/ 1127898 h 1553075"/>
                <a:gd name="connsiteX9" fmla="*/ 723303 w 1492923"/>
                <a:gd name="connsiteY9" fmla="*/ 769758 h 1553075"/>
                <a:gd name="connsiteX10" fmla="*/ 45123 w 1492923"/>
                <a:gd name="connsiteY10" fmla="*/ 38238 h 1553075"/>
                <a:gd name="connsiteX11" fmla="*/ 75603 w 1492923"/>
                <a:gd name="connsiteY11" fmla="*/ 106818 h 1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2923" h="1553075">
                  <a:moveTo>
                    <a:pt x="75603" y="106818"/>
                  </a:moveTo>
                  <a:cubicBezTo>
                    <a:pt x="97193" y="130948"/>
                    <a:pt x="-15837" y="-49392"/>
                    <a:pt x="174663" y="183018"/>
                  </a:cubicBezTo>
                  <a:cubicBezTo>
                    <a:pt x="365163" y="415428"/>
                    <a:pt x="1068743" y="1323478"/>
                    <a:pt x="1218603" y="1501278"/>
                  </a:cubicBezTo>
                  <a:cubicBezTo>
                    <a:pt x="1368463" y="1679078"/>
                    <a:pt x="1076363" y="1350148"/>
                    <a:pt x="1073823" y="1249818"/>
                  </a:cubicBezTo>
                  <a:cubicBezTo>
                    <a:pt x="1071283" y="1149488"/>
                    <a:pt x="1165263" y="1016138"/>
                    <a:pt x="1203363" y="899298"/>
                  </a:cubicBezTo>
                  <a:cubicBezTo>
                    <a:pt x="1241463" y="782458"/>
                    <a:pt x="1254163" y="485278"/>
                    <a:pt x="1302423" y="548778"/>
                  </a:cubicBezTo>
                  <a:cubicBezTo>
                    <a:pt x="1350683" y="612278"/>
                    <a:pt x="1492923" y="1247278"/>
                    <a:pt x="1492923" y="1280298"/>
                  </a:cubicBezTo>
                  <a:cubicBezTo>
                    <a:pt x="1492923" y="1313318"/>
                    <a:pt x="1379893" y="772298"/>
                    <a:pt x="1302423" y="746898"/>
                  </a:cubicBezTo>
                  <a:cubicBezTo>
                    <a:pt x="1224953" y="721498"/>
                    <a:pt x="1124623" y="1124088"/>
                    <a:pt x="1028103" y="1127898"/>
                  </a:cubicBezTo>
                  <a:cubicBezTo>
                    <a:pt x="931583" y="1131708"/>
                    <a:pt x="887133" y="951368"/>
                    <a:pt x="723303" y="769758"/>
                  </a:cubicBezTo>
                  <a:cubicBezTo>
                    <a:pt x="559473" y="588148"/>
                    <a:pt x="153073" y="146188"/>
                    <a:pt x="45123" y="38238"/>
                  </a:cubicBezTo>
                  <a:cubicBezTo>
                    <a:pt x="-62827" y="-69712"/>
                    <a:pt x="54013" y="82688"/>
                    <a:pt x="75603" y="1068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4139A0E9-D3CD-4324-4641-057337CED753}"/>
                </a:ext>
              </a:extLst>
            </p:cNvPr>
            <p:cNvSpPr/>
            <p:nvPr/>
          </p:nvSpPr>
          <p:spPr>
            <a:xfrm>
              <a:off x="4909979" y="11536360"/>
              <a:ext cx="2035144" cy="1115150"/>
            </a:xfrm>
            <a:custGeom>
              <a:avLst/>
              <a:gdLst>
                <a:gd name="connsiteX0" fmla="*/ 4921 w 2035144"/>
                <a:gd name="connsiteY0" fmla="*/ 1112840 h 1115150"/>
                <a:gd name="connsiteX1" fmla="*/ 1414621 w 2035144"/>
                <a:gd name="connsiteY1" fmla="*/ 145100 h 1115150"/>
                <a:gd name="connsiteX2" fmla="*/ 1163161 w 2035144"/>
                <a:gd name="connsiteY2" fmla="*/ 396560 h 1115150"/>
                <a:gd name="connsiteX3" fmla="*/ 1810861 w 2035144"/>
                <a:gd name="connsiteY3" fmla="*/ 107000 h 1115150"/>
                <a:gd name="connsiteX4" fmla="*/ 1627981 w 2035144"/>
                <a:gd name="connsiteY4" fmla="*/ 327980 h 1115150"/>
                <a:gd name="connsiteX5" fmla="*/ 1711801 w 2035144"/>
                <a:gd name="connsiteY5" fmla="*/ 708980 h 1115150"/>
                <a:gd name="connsiteX6" fmla="*/ 1353661 w 2035144"/>
                <a:gd name="connsiteY6" fmla="*/ 1051880 h 1115150"/>
                <a:gd name="connsiteX7" fmla="*/ 1818481 w 2035144"/>
                <a:gd name="connsiteY7" fmla="*/ 670880 h 1115150"/>
                <a:gd name="connsiteX8" fmla="*/ 2031841 w 2035144"/>
                <a:gd name="connsiteY8" fmla="*/ 518480 h 1115150"/>
                <a:gd name="connsiteX9" fmla="*/ 1940401 w 2035144"/>
                <a:gd name="connsiteY9" fmla="*/ 442280 h 1115150"/>
                <a:gd name="connsiteX10" fmla="*/ 1833721 w 2035144"/>
                <a:gd name="connsiteY10" fmla="*/ 320 h 1115150"/>
                <a:gd name="connsiteX11" fmla="*/ 1909921 w 2035144"/>
                <a:gd name="connsiteY11" fmla="*/ 518480 h 1115150"/>
                <a:gd name="connsiteX12" fmla="*/ 1635601 w 2035144"/>
                <a:gd name="connsiteY12" fmla="*/ 38420 h 1115150"/>
                <a:gd name="connsiteX13" fmla="*/ 972661 w 2035144"/>
                <a:gd name="connsiteY13" fmla="*/ 404180 h 1115150"/>
                <a:gd name="connsiteX14" fmla="*/ 4921 w 2035144"/>
                <a:gd name="connsiteY14" fmla="*/ 1112840 h 11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5144" h="1115150">
                  <a:moveTo>
                    <a:pt x="4921" y="1112840"/>
                  </a:moveTo>
                  <a:cubicBezTo>
                    <a:pt x="78581" y="1069660"/>
                    <a:pt x="1221581" y="264480"/>
                    <a:pt x="1414621" y="145100"/>
                  </a:cubicBezTo>
                  <a:cubicBezTo>
                    <a:pt x="1607661" y="25720"/>
                    <a:pt x="1097121" y="402910"/>
                    <a:pt x="1163161" y="396560"/>
                  </a:cubicBezTo>
                  <a:cubicBezTo>
                    <a:pt x="1229201" y="390210"/>
                    <a:pt x="1733391" y="118430"/>
                    <a:pt x="1810861" y="107000"/>
                  </a:cubicBezTo>
                  <a:cubicBezTo>
                    <a:pt x="1888331" y="95570"/>
                    <a:pt x="1644491" y="227650"/>
                    <a:pt x="1627981" y="327980"/>
                  </a:cubicBezTo>
                  <a:cubicBezTo>
                    <a:pt x="1611471" y="428310"/>
                    <a:pt x="1757521" y="588330"/>
                    <a:pt x="1711801" y="708980"/>
                  </a:cubicBezTo>
                  <a:cubicBezTo>
                    <a:pt x="1666081" y="829630"/>
                    <a:pt x="1335881" y="1058230"/>
                    <a:pt x="1353661" y="1051880"/>
                  </a:cubicBezTo>
                  <a:cubicBezTo>
                    <a:pt x="1371441" y="1045530"/>
                    <a:pt x="1705451" y="759780"/>
                    <a:pt x="1818481" y="670880"/>
                  </a:cubicBezTo>
                  <a:cubicBezTo>
                    <a:pt x="1931511" y="581980"/>
                    <a:pt x="2011521" y="556580"/>
                    <a:pt x="2031841" y="518480"/>
                  </a:cubicBezTo>
                  <a:cubicBezTo>
                    <a:pt x="2052161" y="480380"/>
                    <a:pt x="1973421" y="528640"/>
                    <a:pt x="1940401" y="442280"/>
                  </a:cubicBezTo>
                  <a:cubicBezTo>
                    <a:pt x="1907381" y="355920"/>
                    <a:pt x="1838801" y="-12380"/>
                    <a:pt x="1833721" y="320"/>
                  </a:cubicBezTo>
                  <a:cubicBezTo>
                    <a:pt x="1828641" y="13020"/>
                    <a:pt x="1942941" y="512130"/>
                    <a:pt x="1909921" y="518480"/>
                  </a:cubicBezTo>
                  <a:cubicBezTo>
                    <a:pt x="1876901" y="524830"/>
                    <a:pt x="1791811" y="57470"/>
                    <a:pt x="1635601" y="38420"/>
                  </a:cubicBezTo>
                  <a:cubicBezTo>
                    <a:pt x="1479391" y="19370"/>
                    <a:pt x="1240631" y="226380"/>
                    <a:pt x="972661" y="404180"/>
                  </a:cubicBezTo>
                  <a:cubicBezTo>
                    <a:pt x="704691" y="581980"/>
                    <a:pt x="-68739" y="1156020"/>
                    <a:pt x="4921" y="111284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BCF8F1ED-7F51-F82C-A52D-EF4C0C772166}"/>
                </a:ext>
              </a:extLst>
            </p:cNvPr>
            <p:cNvSpPr/>
            <p:nvPr/>
          </p:nvSpPr>
          <p:spPr>
            <a:xfrm>
              <a:off x="5655258" y="7050743"/>
              <a:ext cx="238868" cy="1199508"/>
            </a:xfrm>
            <a:custGeom>
              <a:avLst/>
              <a:gdLst>
                <a:gd name="connsiteX0" fmla="*/ 186742 w 238868"/>
                <a:gd name="connsiteY0" fmla="*/ 61257 h 1199508"/>
                <a:gd name="connsiteX1" fmla="*/ 85142 w 238868"/>
                <a:gd name="connsiteY1" fmla="*/ 721657 h 1199508"/>
                <a:gd name="connsiteX2" fmla="*/ 119009 w 238868"/>
                <a:gd name="connsiteY2" fmla="*/ 1178857 h 1199508"/>
                <a:gd name="connsiteX3" fmla="*/ 119009 w 238868"/>
                <a:gd name="connsiteY3" fmla="*/ 1077257 h 1199508"/>
                <a:gd name="connsiteX4" fmla="*/ 475 w 238868"/>
                <a:gd name="connsiteY4" fmla="*/ 687790 h 1199508"/>
                <a:gd name="connsiteX5" fmla="*/ 169809 w 238868"/>
                <a:gd name="connsiteY5" fmla="*/ 213657 h 1199508"/>
                <a:gd name="connsiteX6" fmla="*/ 237542 w 238868"/>
                <a:gd name="connsiteY6" fmla="*/ 44324 h 1199508"/>
                <a:gd name="connsiteX7" fmla="*/ 186742 w 238868"/>
                <a:gd name="connsiteY7" fmla="*/ 61257 h 119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68" h="1199508">
                  <a:moveTo>
                    <a:pt x="186742" y="61257"/>
                  </a:moveTo>
                  <a:cubicBezTo>
                    <a:pt x="161342" y="174146"/>
                    <a:pt x="96431" y="535390"/>
                    <a:pt x="85142" y="721657"/>
                  </a:cubicBezTo>
                  <a:cubicBezTo>
                    <a:pt x="73853" y="907924"/>
                    <a:pt x="119009" y="1178857"/>
                    <a:pt x="119009" y="1178857"/>
                  </a:cubicBezTo>
                  <a:cubicBezTo>
                    <a:pt x="124653" y="1238124"/>
                    <a:pt x="138765" y="1159101"/>
                    <a:pt x="119009" y="1077257"/>
                  </a:cubicBezTo>
                  <a:cubicBezTo>
                    <a:pt x="99253" y="995413"/>
                    <a:pt x="-7992" y="831723"/>
                    <a:pt x="475" y="687790"/>
                  </a:cubicBezTo>
                  <a:cubicBezTo>
                    <a:pt x="8942" y="543857"/>
                    <a:pt x="130298" y="320901"/>
                    <a:pt x="169809" y="213657"/>
                  </a:cubicBezTo>
                  <a:cubicBezTo>
                    <a:pt x="209320" y="106413"/>
                    <a:pt x="229075" y="66902"/>
                    <a:pt x="237542" y="44324"/>
                  </a:cubicBezTo>
                  <a:cubicBezTo>
                    <a:pt x="246009" y="21746"/>
                    <a:pt x="212142" y="-51632"/>
                    <a:pt x="186742" y="612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DCE77185-2D97-996C-DD14-532600790B53}"/>
                </a:ext>
              </a:extLst>
            </p:cNvPr>
            <p:cNvSpPr/>
            <p:nvPr/>
          </p:nvSpPr>
          <p:spPr>
            <a:xfrm>
              <a:off x="4961286" y="7586098"/>
              <a:ext cx="1541263" cy="1744350"/>
            </a:xfrm>
            <a:custGeom>
              <a:avLst/>
              <a:gdLst>
                <a:gd name="connsiteX0" fmla="*/ 181 w 1541263"/>
                <a:gd name="connsiteY0" fmla="*/ 35 h 1744350"/>
                <a:gd name="connsiteX1" fmla="*/ 372714 w 1541263"/>
                <a:gd name="connsiteY1" fmla="*/ 846702 h 1744350"/>
                <a:gd name="connsiteX2" fmla="*/ 271114 w 1541263"/>
                <a:gd name="connsiteY2" fmla="*/ 897502 h 1744350"/>
                <a:gd name="connsiteX3" fmla="*/ 829914 w 1541263"/>
                <a:gd name="connsiteY3" fmla="*/ 1236169 h 1744350"/>
                <a:gd name="connsiteX4" fmla="*/ 1473381 w 1541263"/>
                <a:gd name="connsiteY4" fmla="*/ 880569 h 1744350"/>
                <a:gd name="connsiteX5" fmla="*/ 1185514 w 1541263"/>
                <a:gd name="connsiteY5" fmla="*/ 1303902 h 1744350"/>
                <a:gd name="connsiteX6" fmla="*/ 1541114 w 1541263"/>
                <a:gd name="connsiteY6" fmla="*/ 1744169 h 1744350"/>
                <a:gd name="connsiteX7" fmla="*/ 1134714 w 1541263"/>
                <a:gd name="connsiteY7" fmla="*/ 1354702 h 1744350"/>
                <a:gd name="connsiteX8" fmla="*/ 508181 w 1541263"/>
                <a:gd name="connsiteY8" fmla="*/ 1100702 h 1744350"/>
                <a:gd name="connsiteX9" fmla="*/ 220314 w 1541263"/>
                <a:gd name="connsiteY9" fmla="*/ 846702 h 1744350"/>
                <a:gd name="connsiteX10" fmla="*/ 321914 w 1541263"/>
                <a:gd name="connsiteY10" fmla="*/ 812835 h 1744350"/>
                <a:gd name="connsiteX11" fmla="*/ 181 w 1541263"/>
                <a:gd name="connsiteY11" fmla="*/ 35 h 17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1263" h="1744350">
                  <a:moveTo>
                    <a:pt x="181" y="35"/>
                  </a:moveTo>
                  <a:cubicBezTo>
                    <a:pt x="8648" y="5679"/>
                    <a:pt x="327559" y="697124"/>
                    <a:pt x="372714" y="846702"/>
                  </a:cubicBezTo>
                  <a:cubicBezTo>
                    <a:pt x="417869" y="996280"/>
                    <a:pt x="194914" y="832591"/>
                    <a:pt x="271114" y="897502"/>
                  </a:cubicBezTo>
                  <a:cubicBezTo>
                    <a:pt x="347314" y="962413"/>
                    <a:pt x="629536" y="1238991"/>
                    <a:pt x="829914" y="1236169"/>
                  </a:cubicBezTo>
                  <a:cubicBezTo>
                    <a:pt x="1030292" y="1233347"/>
                    <a:pt x="1414114" y="869280"/>
                    <a:pt x="1473381" y="880569"/>
                  </a:cubicBezTo>
                  <a:cubicBezTo>
                    <a:pt x="1532648" y="891858"/>
                    <a:pt x="1174225" y="1159969"/>
                    <a:pt x="1185514" y="1303902"/>
                  </a:cubicBezTo>
                  <a:cubicBezTo>
                    <a:pt x="1196803" y="1447835"/>
                    <a:pt x="1549581" y="1735702"/>
                    <a:pt x="1541114" y="1744169"/>
                  </a:cubicBezTo>
                  <a:cubicBezTo>
                    <a:pt x="1532647" y="1752636"/>
                    <a:pt x="1306870" y="1461947"/>
                    <a:pt x="1134714" y="1354702"/>
                  </a:cubicBezTo>
                  <a:cubicBezTo>
                    <a:pt x="962559" y="1247458"/>
                    <a:pt x="660581" y="1185369"/>
                    <a:pt x="508181" y="1100702"/>
                  </a:cubicBezTo>
                  <a:cubicBezTo>
                    <a:pt x="355781" y="1016035"/>
                    <a:pt x="251358" y="894680"/>
                    <a:pt x="220314" y="846702"/>
                  </a:cubicBezTo>
                  <a:cubicBezTo>
                    <a:pt x="189270" y="798724"/>
                    <a:pt x="361425" y="956768"/>
                    <a:pt x="321914" y="812835"/>
                  </a:cubicBezTo>
                  <a:cubicBezTo>
                    <a:pt x="282403" y="668902"/>
                    <a:pt x="-8286" y="-5609"/>
                    <a:pt x="18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FDFBB60C-8EAC-6D97-275A-E7F342A64AEA}"/>
                </a:ext>
              </a:extLst>
            </p:cNvPr>
            <p:cNvSpPr/>
            <p:nvPr/>
          </p:nvSpPr>
          <p:spPr>
            <a:xfrm>
              <a:off x="2742708" y="6557355"/>
              <a:ext cx="238981" cy="379789"/>
            </a:xfrm>
            <a:custGeom>
              <a:avLst/>
              <a:gdLst>
                <a:gd name="connsiteX0" fmla="*/ 492 w 238981"/>
                <a:gd name="connsiteY0" fmla="*/ 20 h 379789"/>
                <a:gd name="connsiteX1" fmla="*/ 119489 w 238981"/>
                <a:gd name="connsiteY1" fmla="*/ 219226 h 379789"/>
                <a:gd name="connsiteX2" fmla="*/ 163330 w 238981"/>
                <a:gd name="connsiteY2" fmla="*/ 375801 h 379789"/>
                <a:gd name="connsiteX3" fmla="*/ 163330 w 238981"/>
                <a:gd name="connsiteY3" fmla="*/ 325697 h 379789"/>
                <a:gd name="connsiteX4" fmla="*/ 238487 w 238981"/>
                <a:gd name="connsiteY4" fmla="*/ 244278 h 379789"/>
                <a:gd name="connsiteX5" fmla="*/ 194645 w 238981"/>
                <a:gd name="connsiteY5" fmla="*/ 288119 h 379789"/>
                <a:gd name="connsiteX6" fmla="*/ 169593 w 238981"/>
                <a:gd name="connsiteY6" fmla="*/ 231752 h 379789"/>
                <a:gd name="connsiteX7" fmla="*/ 492 w 238981"/>
                <a:gd name="connsiteY7" fmla="*/ 20 h 37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81" h="379789">
                  <a:moveTo>
                    <a:pt x="492" y="20"/>
                  </a:moveTo>
                  <a:cubicBezTo>
                    <a:pt x="-7859" y="-2068"/>
                    <a:pt x="92349" y="156596"/>
                    <a:pt x="119489" y="219226"/>
                  </a:cubicBezTo>
                  <a:cubicBezTo>
                    <a:pt x="146629" y="281856"/>
                    <a:pt x="156023" y="358056"/>
                    <a:pt x="163330" y="375801"/>
                  </a:cubicBezTo>
                  <a:cubicBezTo>
                    <a:pt x="170637" y="393546"/>
                    <a:pt x="150804" y="347618"/>
                    <a:pt x="163330" y="325697"/>
                  </a:cubicBezTo>
                  <a:cubicBezTo>
                    <a:pt x="175856" y="303777"/>
                    <a:pt x="233268" y="250541"/>
                    <a:pt x="238487" y="244278"/>
                  </a:cubicBezTo>
                  <a:cubicBezTo>
                    <a:pt x="243706" y="238015"/>
                    <a:pt x="206127" y="290207"/>
                    <a:pt x="194645" y="288119"/>
                  </a:cubicBezTo>
                  <a:cubicBezTo>
                    <a:pt x="183163" y="286031"/>
                    <a:pt x="198820" y="274549"/>
                    <a:pt x="169593" y="231752"/>
                  </a:cubicBezTo>
                  <a:cubicBezTo>
                    <a:pt x="140366" y="188955"/>
                    <a:pt x="8843" y="2108"/>
                    <a:pt x="492" y="2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0665D8E2-E363-5DD2-DD34-1F5644FDEFE6}"/>
                </a:ext>
              </a:extLst>
            </p:cNvPr>
            <p:cNvSpPr/>
            <p:nvPr/>
          </p:nvSpPr>
          <p:spPr>
            <a:xfrm>
              <a:off x="2816369" y="6381320"/>
              <a:ext cx="239699" cy="577799"/>
            </a:xfrm>
            <a:custGeom>
              <a:avLst/>
              <a:gdLst>
                <a:gd name="connsiteX0" fmla="*/ 14513 w 239699"/>
                <a:gd name="connsiteY0" fmla="*/ 691 h 577799"/>
                <a:gd name="connsiteX1" fmla="*/ 14513 w 239699"/>
                <a:gd name="connsiteY1" fmla="*/ 238685 h 577799"/>
                <a:gd name="connsiteX2" fmla="*/ 45828 w 239699"/>
                <a:gd name="connsiteY2" fmla="*/ 370209 h 577799"/>
                <a:gd name="connsiteX3" fmla="*/ 8250 w 239699"/>
                <a:gd name="connsiteY3" fmla="*/ 351420 h 577799"/>
                <a:gd name="connsiteX4" fmla="*/ 233719 w 239699"/>
                <a:gd name="connsiteY4" fmla="*/ 576888 h 577799"/>
                <a:gd name="connsiteX5" fmla="*/ 171089 w 239699"/>
                <a:gd name="connsiteY5" fmla="*/ 426576 h 577799"/>
                <a:gd name="connsiteX6" fmla="*/ 133510 w 239699"/>
                <a:gd name="connsiteY6" fmla="*/ 320105 h 577799"/>
                <a:gd name="connsiteX7" fmla="*/ 14513 w 239699"/>
                <a:gd name="connsiteY7" fmla="*/ 691 h 5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699" h="577799">
                  <a:moveTo>
                    <a:pt x="14513" y="691"/>
                  </a:moveTo>
                  <a:cubicBezTo>
                    <a:pt x="-5320" y="-12879"/>
                    <a:pt x="9294" y="177099"/>
                    <a:pt x="14513" y="238685"/>
                  </a:cubicBezTo>
                  <a:cubicBezTo>
                    <a:pt x="19732" y="300271"/>
                    <a:pt x="46872" y="351420"/>
                    <a:pt x="45828" y="370209"/>
                  </a:cubicBezTo>
                  <a:cubicBezTo>
                    <a:pt x="44784" y="388998"/>
                    <a:pt x="-23065" y="316974"/>
                    <a:pt x="8250" y="351420"/>
                  </a:cubicBezTo>
                  <a:cubicBezTo>
                    <a:pt x="39565" y="385866"/>
                    <a:pt x="206579" y="564362"/>
                    <a:pt x="233719" y="576888"/>
                  </a:cubicBezTo>
                  <a:cubicBezTo>
                    <a:pt x="260859" y="589414"/>
                    <a:pt x="187790" y="469373"/>
                    <a:pt x="171089" y="426576"/>
                  </a:cubicBezTo>
                  <a:cubicBezTo>
                    <a:pt x="154388" y="383779"/>
                    <a:pt x="158562" y="384823"/>
                    <a:pt x="133510" y="320105"/>
                  </a:cubicBezTo>
                  <a:cubicBezTo>
                    <a:pt x="108458" y="255387"/>
                    <a:pt x="34346" y="14261"/>
                    <a:pt x="14513" y="69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 1639">
              <a:extLst>
                <a:ext uri="{FF2B5EF4-FFF2-40B4-BE49-F238E27FC236}">
                  <a16:creationId xmlns:a16="http://schemas.microsoft.com/office/drawing/2014/main" id="{FE5ED8FB-0161-73A4-4FCD-925B8B351894}"/>
                </a:ext>
              </a:extLst>
            </p:cNvPr>
            <p:cNvSpPr/>
            <p:nvPr/>
          </p:nvSpPr>
          <p:spPr>
            <a:xfrm>
              <a:off x="1262208" y="7014423"/>
              <a:ext cx="368799" cy="310583"/>
            </a:xfrm>
            <a:custGeom>
              <a:avLst/>
              <a:gdLst>
                <a:gd name="connsiteX0" fmla="*/ 359913 w 368799"/>
                <a:gd name="connsiteY0" fmla="*/ 152 h 310583"/>
                <a:gd name="connsiteX1" fmla="*/ 259704 w 368799"/>
                <a:gd name="connsiteY1" fmla="*/ 175517 h 310583"/>
                <a:gd name="connsiteX2" fmla="*/ 178285 w 368799"/>
                <a:gd name="connsiteY2" fmla="*/ 300777 h 310583"/>
                <a:gd name="connsiteX3" fmla="*/ 96866 w 368799"/>
                <a:gd name="connsiteY3" fmla="*/ 288251 h 310583"/>
                <a:gd name="connsiteX4" fmla="*/ 65551 w 368799"/>
                <a:gd name="connsiteY4" fmla="*/ 175517 h 310583"/>
                <a:gd name="connsiteX5" fmla="*/ 15447 w 368799"/>
                <a:gd name="connsiteY5" fmla="*/ 206832 h 310583"/>
                <a:gd name="connsiteX6" fmla="*/ 359913 w 368799"/>
                <a:gd name="connsiteY6" fmla="*/ 152 h 31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99" h="310583">
                  <a:moveTo>
                    <a:pt x="359913" y="152"/>
                  </a:moveTo>
                  <a:cubicBezTo>
                    <a:pt x="400622" y="-5067"/>
                    <a:pt x="289975" y="125413"/>
                    <a:pt x="259704" y="175517"/>
                  </a:cubicBezTo>
                  <a:cubicBezTo>
                    <a:pt x="229433" y="225621"/>
                    <a:pt x="205424" y="281988"/>
                    <a:pt x="178285" y="300777"/>
                  </a:cubicBezTo>
                  <a:cubicBezTo>
                    <a:pt x="151146" y="319566"/>
                    <a:pt x="115655" y="309128"/>
                    <a:pt x="96866" y="288251"/>
                  </a:cubicBezTo>
                  <a:cubicBezTo>
                    <a:pt x="78077" y="267374"/>
                    <a:pt x="79121" y="189087"/>
                    <a:pt x="65551" y="175517"/>
                  </a:cubicBezTo>
                  <a:cubicBezTo>
                    <a:pt x="51981" y="161947"/>
                    <a:pt x="-34657" y="230840"/>
                    <a:pt x="15447" y="206832"/>
                  </a:cubicBezTo>
                  <a:cubicBezTo>
                    <a:pt x="65551" y="182824"/>
                    <a:pt x="319204" y="5371"/>
                    <a:pt x="359913" y="15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 1640">
              <a:extLst>
                <a:ext uri="{FF2B5EF4-FFF2-40B4-BE49-F238E27FC236}">
                  <a16:creationId xmlns:a16="http://schemas.microsoft.com/office/drawing/2014/main" id="{2681B88F-4599-BC4A-EA5D-D4EBAEE60323}"/>
                </a:ext>
              </a:extLst>
            </p:cNvPr>
            <p:cNvSpPr/>
            <p:nvPr/>
          </p:nvSpPr>
          <p:spPr>
            <a:xfrm>
              <a:off x="1415342" y="7452801"/>
              <a:ext cx="87880" cy="430543"/>
            </a:xfrm>
            <a:custGeom>
              <a:avLst/>
              <a:gdLst>
                <a:gd name="connsiteX0" fmla="*/ 50203 w 87880"/>
                <a:gd name="connsiteY0" fmla="*/ 185 h 430543"/>
                <a:gd name="connsiteX1" fmla="*/ 37677 w 87880"/>
                <a:gd name="connsiteY1" fmla="*/ 181813 h 430543"/>
                <a:gd name="connsiteX2" fmla="*/ 99 w 87880"/>
                <a:gd name="connsiteY2" fmla="*/ 426070 h 430543"/>
                <a:gd name="connsiteX3" fmla="*/ 50203 w 87880"/>
                <a:gd name="connsiteY3" fmla="*/ 325862 h 430543"/>
                <a:gd name="connsiteX4" fmla="*/ 87781 w 87880"/>
                <a:gd name="connsiteY4" fmla="*/ 150498 h 430543"/>
                <a:gd name="connsiteX5" fmla="*/ 50203 w 87880"/>
                <a:gd name="connsiteY5" fmla="*/ 185 h 43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80" h="430543">
                  <a:moveTo>
                    <a:pt x="50203" y="185"/>
                  </a:moveTo>
                  <a:cubicBezTo>
                    <a:pt x="41852" y="5404"/>
                    <a:pt x="46028" y="110832"/>
                    <a:pt x="37677" y="181813"/>
                  </a:cubicBezTo>
                  <a:cubicBezTo>
                    <a:pt x="29326" y="252794"/>
                    <a:pt x="-1989" y="402062"/>
                    <a:pt x="99" y="426070"/>
                  </a:cubicBezTo>
                  <a:cubicBezTo>
                    <a:pt x="2187" y="450078"/>
                    <a:pt x="35589" y="371791"/>
                    <a:pt x="50203" y="325862"/>
                  </a:cubicBezTo>
                  <a:cubicBezTo>
                    <a:pt x="64817" y="279933"/>
                    <a:pt x="85693" y="199558"/>
                    <a:pt x="87781" y="150498"/>
                  </a:cubicBezTo>
                  <a:cubicBezTo>
                    <a:pt x="89869" y="101438"/>
                    <a:pt x="58554" y="-5034"/>
                    <a:pt x="50203" y="185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 1641">
              <a:extLst>
                <a:ext uri="{FF2B5EF4-FFF2-40B4-BE49-F238E27FC236}">
                  <a16:creationId xmlns:a16="http://schemas.microsoft.com/office/drawing/2014/main" id="{BDC1B848-660E-8D38-B18C-961E68D54C50}"/>
                </a:ext>
              </a:extLst>
            </p:cNvPr>
            <p:cNvSpPr/>
            <p:nvPr/>
          </p:nvSpPr>
          <p:spPr>
            <a:xfrm>
              <a:off x="1433824" y="7734316"/>
              <a:ext cx="77227" cy="340294"/>
            </a:xfrm>
            <a:custGeom>
              <a:avLst/>
              <a:gdLst>
                <a:gd name="connsiteX0" fmla="*/ 56773 w 77227"/>
                <a:gd name="connsiteY0" fmla="*/ 506 h 340294"/>
                <a:gd name="connsiteX1" fmla="*/ 406 w 77227"/>
                <a:gd name="connsiteY1" fmla="*/ 175870 h 340294"/>
                <a:gd name="connsiteX2" fmla="*/ 31721 w 77227"/>
                <a:gd name="connsiteY2" fmla="*/ 338709 h 340294"/>
                <a:gd name="connsiteX3" fmla="*/ 37984 w 77227"/>
                <a:gd name="connsiteY3" fmla="*/ 251026 h 340294"/>
                <a:gd name="connsiteX4" fmla="*/ 75562 w 77227"/>
                <a:gd name="connsiteY4" fmla="*/ 125766 h 340294"/>
                <a:gd name="connsiteX5" fmla="*/ 56773 w 77227"/>
                <a:gd name="connsiteY5" fmla="*/ 506 h 34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27" h="340294">
                  <a:moveTo>
                    <a:pt x="56773" y="506"/>
                  </a:moveTo>
                  <a:cubicBezTo>
                    <a:pt x="44247" y="8857"/>
                    <a:pt x="4581" y="119503"/>
                    <a:pt x="406" y="175870"/>
                  </a:cubicBezTo>
                  <a:cubicBezTo>
                    <a:pt x="-3769" y="232237"/>
                    <a:pt x="25458" y="326183"/>
                    <a:pt x="31721" y="338709"/>
                  </a:cubicBezTo>
                  <a:cubicBezTo>
                    <a:pt x="37984" y="351235"/>
                    <a:pt x="30677" y="286516"/>
                    <a:pt x="37984" y="251026"/>
                  </a:cubicBezTo>
                  <a:cubicBezTo>
                    <a:pt x="45291" y="215536"/>
                    <a:pt x="69299" y="162300"/>
                    <a:pt x="75562" y="125766"/>
                  </a:cubicBezTo>
                  <a:cubicBezTo>
                    <a:pt x="81825" y="89232"/>
                    <a:pt x="69299" y="-7845"/>
                    <a:pt x="56773" y="50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 1642">
              <a:extLst>
                <a:ext uri="{FF2B5EF4-FFF2-40B4-BE49-F238E27FC236}">
                  <a16:creationId xmlns:a16="http://schemas.microsoft.com/office/drawing/2014/main" id="{F42095AC-F0A2-A69A-63C3-AAC30E400DD3}"/>
                </a:ext>
              </a:extLst>
            </p:cNvPr>
            <p:cNvSpPr/>
            <p:nvPr/>
          </p:nvSpPr>
          <p:spPr>
            <a:xfrm>
              <a:off x="3796647" y="2445941"/>
              <a:ext cx="578488" cy="1503307"/>
            </a:xfrm>
            <a:custGeom>
              <a:avLst/>
              <a:gdLst>
                <a:gd name="connsiteX0" fmla="*/ 142307 w 578488"/>
                <a:gd name="connsiteY0" fmla="*/ 44041 h 1503307"/>
                <a:gd name="connsiteX1" fmla="*/ 198578 w 578488"/>
                <a:gd name="connsiteY1" fmla="*/ 142514 h 1503307"/>
                <a:gd name="connsiteX2" fmla="*/ 493999 w 578488"/>
                <a:gd name="connsiteY2" fmla="*/ 705222 h 1503307"/>
                <a:gd name="connsiteX3" fmla="*/ 423661 w 578488"/>
                <a:gd name="connsiteY3" fmla="*/ 972508 h 1503307"/>
                <a:gd name="connsiteX4" fmla="*/ 578405 w 578488"/>
                <a:gd name="connsiteY4" fmla="*/ 1493013 h 1503307"/>
                <a:gd name="connsiteX5" fmla="*/ 437728 w 578488"/>
                <a:gd name="connsiteY5" fmla="*/ 1267930 h 1503307"/>
                <a:gd name="connsiteX6" fmla="*/ 1630 w 578488"/>
                <a:gd name="connsiteY6" fmla="*/ 663019 h 1503307"/>
                <a:gd name="connsiteX7" fmla="*/ 282984 w 578488"/>
                <a:gd name="connsiteY7" fmla="*/ 747425 h 1503307"/>
                <a:gd name="connsiteX8" fmla="*/ 142307 w 578488"/>
                <a:gd name="connsiteY8" fmla="*/ 44041 h 15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488" h="1503307">
                  <a:moveTo>
                    <a:pt x="142307" y="44041"/>
                  </a:moveTo>
                  <a:cubicBezTo>
                    <a:pt x="128239" y="-56778"/>
                    <a:pt x="139963" y="32317"/>
                    <a:pt x="198578" y="142514"/>
                  </a:cubicBezTo>
                  <a:cubicBezTo>
                    <a:pt x="257193" y="252711"/>
                    <a:pt x="456485" y="566890"/>
                    <a:pt x="493999" y="705222"/>
                  </a:cubicBezTo>
                  <a:cubicBezTo>
                    <a:pt x="531513" y="843554"/>
                    <a:pt x="409593" y="841210"/>
                    <a:pt x="423661" y="972508"/>
                  </a:cubicBezTo>
                  <a:cubicBezTo>
                    <a:pt x="437729" y="1103806"/>
                    <a:pt x="576061" y="1443776"/>
                    <a:pt x="578405" y="1493013"/>
                  </a:cubicBezTo>
                  <a:cubicBezTo>
                    <a:pt x="580749" y="1542250"/>
                    <a:pt x="533857" y="1406262"/>
                    <a:pt x="437728" y="1267930"/>
                  </a:cubicBezTo>
                  <a:cubicBezTo>
                    <a:pt x="341599" y="1129598"/>
                    <a:pt x="27421" y="749770"/>
                    <a:pt x="1630" y="663019"/>
                  </a:cubicBezTo>
                  <a:cubicBezTo>
                    <a:pt x="-24161" y="576268"/>
                    <a:pt x="264227" y="845899"/>
                    <a:pt x="282984" y="747425"/>
                  </a:cubicBezTo>
                  <a:cubicBezTo>
                    <a:pt x="301741" y="648951"/>
                    <a:pt x="156375" y="144860"/>
                    <a:pt x="142307" y="44041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 1643">
              <a:extLst>
                <a:ext uri="{FF2B5EF4-FFF2-40B4-BE49-F238E27FC236}">
                  <a16:creationId xmlns:a16="http://schemas.microsoft.com/office/drawing/2014/main" id="{B627EE1A-67E2-D6F9-857B-B45A0ECBEDA8}"/>
                </a:ext>
              </a:extLst>
            </p:cNvPr>
            <p:cNvSpPr/>
            <p:nvPr/>
          </p:nvSpPr>
          <p:spPr>
            <a:xfrm>
              <a:off x="4931827" y="1862179"/>
              <a:ext cx="1173685" cy="2104996"/>
            </a:xfrm>
            <a:custGeom>
              <a:avLst/>
              <a:gdLst>
                <a:gd name="connsiteX0" fmla="*/ 807791 w 1173685"/>
                <a:gd name="connsiteY0" fmla="*/ 8824 h 2104996"/>
                <a:gd name="connsiteX1" fmla="*/ 582708 w 1173685"/>
                <a:gd name="connsiteY1" fmla="*/ 923224 h 2104996"/>
                <a:gd name="connsiteX2" fmla="*/ 329490 w 1173685"/>
                <a:gd name="connsiteY2" fmla="*/ 1260849 h 2104996"/>
                <a:gd name="connsiteX3" fmla="*/ 399828 w 1173685"/>
                <a:gd name="connsiteY3" fmla="*/ 1542203 h 2104996"/>
                <a:gd name="connsiteX4" fmla="*/ 273219 w 1173685"/>
                <a:gd name="connsiteY4" fmla="*/ 1950166 h 2104996"/>
                <a:gd name="connsiteX5" fmla="*/ 385761 w 1173685"/>
                <a:gd name="connsiteY5" fmla="*/ 1879827 h 2104996"/>
                <a:gd name="connsiteX6" fmla="*/ 5933 w 1173685"/>
                <a:gd name="connsiteY6" fmla="*/ 2104910 h 2104996"/>
                <a:gd name="connsiteX7" fmla="*/ 737453 w 1173685"/>
                <a:gd name="connsiteY7" fmla="*/ 1893895 h 2104996"/>
                <a:gd name="connsiteX8" fmla="*/ 1075078 w 1173685"/>
                <a:gd name="connsiteY8" fmla="*/ 1092036 h 2104996"/>
                <a:gd name="connsiteX9" fmla="*/ 1173551 w 1173685"/>
                <a:gd name="connsiteY9" fmla="*/ 473058 h 2104996"/>
                <a:gd name="connsiteX10" fmla="*/ 1061010 w 1173685"/>
                <a:gd name="connsiteY10" fmla="*/ 458990 h 2104996"/>
                <a:gd name="connsiteX11" fmla="*/ 807791 w 1173685"/>
                <a:gd name="connsiteY11" fmla="*/ 8824 h 210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685" h="2104996">
                  <a:moveTo>
                    <a:pt x="807791" y="8824"/>
                  </a:moveTo>
                  <a:cubicBezTo>
                    <a:pt x="728074" y="86196"/>
                    <a:pt x="662425" y="714553"/>
                    <a:pt x="582708" y="923224"/>
                  </a:cubicBezTo>
                  <a:cubicBezTo>
                    <a:pt x="502991" y="1131895"/>
                    <a:pt x="359970" y="1157686"/>
                    <a:pt x="329490" y="1260849"/>
                  </a:cubicBezTo>
                  <a:cubicBezTo>
                    <a:pt x="299010" y="1364012"/>
                    <a:pt x="409206" y="1427317"/>
                    <a:pt x="399828" y="1542203"/>
                  </a:cubicBezTo>
                  <a:cubicBezTo>
                    <a:pt x="390450" y="1657089"/>
                    <a:pt x="275563" y="1893895"/>
                    <a:pt x="273219" y="1950166"/>
                  </a:cubicBezTo>
                  <a:cubicBezTo>
                    <a:pt x="270875" y="2006437"/>
                    <a:pt x="430309" y="1854036"/>
                    <a:pt x="385761" y="1879827"/>
                  </a:cubicBezTo>
                  <a:cubicBezTo>
                    <a:pt x="341213" y="1905618"/>
                    <a:pt x="-52682" y="2102565"/>
                    <a:pt x="5933" y="2104910"/>
                  </a:cubicBezTo>
                  <a:cubicBezTo>
                    <a:pt x="64548" y="2107255"/>
                    <a:pt x="559262" y="2062707"/>
                    <a:pt x="737453" y="1893895"/>
                  </a:cubicBezTo>
                  <a:cubicBezTo>
                    <a:pt x="915644" y="1725083"/>
                    <a:pt x="1002395" y="1328842"/>
                    <a:pt x="1075078" y="1092036"/>
                  </a:cubicBezTo>
                  <a:cubicBezTo>
                    <a:pt x="1147761" y="855230"/>
                    <a:pt x="1175896" y="578566"/>
                    <a:pt x="1173551" y="473058"/>
                  </a:cubicBezTo>
                  <a:cubicBezTo>
                    <a:pt x="1171206" y="367550"/>
                    <a:pt x="1121970" y="531673"/>
                    <a:pt x="1061010" y="458990"/>
                  </a:cubicBezTo>
                  <a:cubicBezTo>
                    <a:pt x="1000050" y="386307"/>
                    <a:pt x="887508" y="-68548"/>
                    <a:pt x="807791" y="8824"/>
                  </a:cubicBezTo>
                  <a:close/>
                </a:path>
              </a:pathLst>
            </a:custGeom>
            <a:solidFill>
              <a:srgbClr val="4472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 1644">
              <a:extLst>
                <a:ext uri="{FF2B5EF4-FFF2-40B4-BE49-F238E27FC236}">
                  <a16:creationId xmlns:a16="http://schemas.microsoft.com/office/drawing/2014/main" id="{392EE7D7-6637-B70C-604E-4AABFDDA23F8}"/>
                </a:ext>
              </a:extLst>
            </p:cNvPr>
            <p:cNvSpPr/>
            <p:nvPr/>
          </p:nvSpPr>
          <p:spPr>
            <a:xfrm>
              <a:off x="4751628" y="6112794"/>
              <a:ext cx="1806525" cy="1378533"/>
            </a:xfrm>
            <a:custGeom>
              <a:avLst/>
              <a:gdLst>
                <a:gd name="connsiteX0" fmla="*/ 129861 w 1806525"/>
                <a:gd name="connsiteY0" fmla="*/ 1371218 h 1378533"/>
                <a:gd name="connsiteX1" fmla="*/ 959855 w 1806525"/>
                <a:gd name="connsiteY1" fmla="*/ 1258677 h 1378533"/>
                <a:gd name="connsiteX2" fmla="*/ 1480360 w 1806525"/>
                <a:gd name="connsiteY2" fmla="*/ 822578 h 1378533"/>
                <a:gd name="connsiteX3" fmla="*/ 1522563 w 1806525"/>
                <a:gd name="connsiteY3" fmla="*/ 808511 h 1378533"/>
                <a:gd name="connsiteX4" fmla="*/ 1677307 w 1806525"/>
                <a:gd name="connsiteY4" fmla="*/ 611563 h 1378533"/>
                <a:gd name="connsiteX5" fmla="*/ 1606969 w 1806525"/>
                <a:gd name="connsiteY5" fmla="*/ 6652 h 1378533"/>
                <a:gd name="connsiteX6" fmla="*/ 1789849 w 1806525"/>
                <a:gd name="connsiteY6" fmla="*/ 1047661 h 1378533"/>
                <a:gd name="connsiteX7" fmla="*/ 1691375 w 1806525"/>
                <a:gd name="connsiteY7" fmla="*/ 738172 h 1378533"/>
                <a:gd name="connsiteX8" fmla="*/ 847314 w 1806525"/>
                <a:gd name="connsiteY8" fmla="*/ 1258677 h 1378533"/>
                <a:gd name="connsiteX9" fmla="*/ 73590 w 1806525"/>
                <a:gd name="connsiteY9" fmla="*/ 1357151 h 1378533"/>
                <a:gd name="connsiteX10" fmla="*/ 129861 w 1806525"/>
                <a:gd name="connsiteY10" fmla="*/ 1371218 h 137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6525" h="1378533">
                  <a:moveTo>
                    <a:pt x="129861" y="1371218"/>
                  </a:moveTo>
                  <a:cubicBezTo>
                    <a:pt x="277572" y="1354806"/>
                    <a:pt x="734772" y="1350117"/>
                    <a:pt x="959855" y="1258677"/>
                  </a:cubicBezTo>
                  <a:cubicBezTo>
                    <a:pt x="1184938" y="1167237"/>
                    <a:pt x="1386575" y="897606"/>
                    <a:pt x="1480360" y="822578"/>
                  </a:cubicBezTo>
                  <a:cubicBezTo>
                    <a:pt x="1574145" y="747550"/>
                    <a:pt x="1489739" y="843680"/>
                    <a:pt x="1522563" y="808511"/>
                  </a:cubicBezTo>
                  <a:cubicBezTo>
                    <a:pt x="1555387" y="773342"/>
                    <a:pt x="1663239" y="745206"/>
                    <a:pt x="1677307" y="611563"/>
                  </a:cubicBezTo>
                  <a:cubicBezTo>
                    <a:pt x="1691375" y="477920"/>
                    <a:pt x="1588212" y="-66031"/>
                    <a:pt x="1606969" y="6652"/>
                  </a:cubicBezTo>
                  <a:cubicBezTo>
                    <a:pt x="1625726" y="79335"/>
                    <a:pt x="1775781" y="925741"/>
                    <a:pt x="1789849" y="1047661"/>
                  </a:cubicBezTo>
                  <a:cubicBezTo>
                    <a:pt x="1803917" y="1169581"/>
                    <a:pt x="1848464" y="703003"/>
                    <a:pt x="1691375" y="738172"/>
                  </a:cubicBezTo>
                  <a:cubicBezTo>
                    <a:pt x="1534286" y="773341"/>
                    <a:pt x="1116945" y="1155514"/>
                    <a:pt x="847314" y="1258677"/>
                  </a:cubicBezTo>
                  <a:cubicBezTo>
                    <a:pt x="577683" y="1361840"/>
                    <a:pt x="190821" y="1340739"/>
                    <a:pt x="73590" y="1357151"/>
                  </a:cubicBezTo>
                  <a:cubicBezTo>
                    <a:pt x="-43641" y="1373563"/>
                    <a:pt x="-17850" y="1387630"/>
                    <a:pt x="129861" y="13712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 1645">
              <a:extLst>
                <a:ext uri="{FF2B5EF4-FFF2-40B4-BE49-F238E27FC236}">
                  <a16:creationId xmlns:a16="http://schemas.microsoft.com/office/drawing/2014/main" id="{732B58F2-81C4-78F3-4473-29EBE3453493}"/>
                </a:ext>
              </a:extLst>
            </p:cNvPr>
            <p:cNvSpPr/>
            <p:nvPr/>
          </p:nvSpPr>
          <p:spPr>
            <a:xfrm>
              <a:off x="2290201" y="11338452"/>
              <a:ext cx="1004043" cy="1398331"/>
            </a:xfrm>
            <a:custGeom>
              <a:avLst/>
              <a:gdLst>
                <a:gd name="connsiteX0" fmla="*/ 73171 w 1004043"/>
                <a:gd name="connsiteY0" fmla="*/ 84514 h 1398331"/>
                <a:gd name="connsiteX1" fmla="*/ 87239 w 1004043"/>
                <a:gd name="connsiteY1" fmla="*/ 140785 h 1398331"/>
                <a:gd name="connsiteX2" fmla="*/ 987571 w 1004043"/>
                <a:gd name="connsiteY2" fmla="*/ 1378742 h 1398331"/>
                <a:gd name="connsiteX3" fmla="*/ 649947 w 1004043"/>
                <a:gd name="connsiteY3" fmla="*/ 858237 h 1398331"/>
                <a:gd name="connsiteX4" fmla="*/ 396728 w 1004043"/>
                <a:gd name="connsiteY4" fmla="*/ 295530 h 1398331"/>
                <a:gd name="connsiteX5" fmla="*/ 424864 w 1004043"/>
                <a:gd name="connsiteY5" fmla="*/ 647222 h 1398331"/>
                <a:gd name="connsiteX6" fmla="*/ 73171 w 1004043"/>
                <a:gd name="connsiteY6" fmla="*/ 84514 h 139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043" h="1398331">
                  <a:moveTo>
                    <a:pt x="73171" y="84514"/>
                  </a:moveTo>
                  <a:cubicBezTo>
                    <a:pt x="16900" y="108"/>
                    <a:pt x="-65161" y="-74920"/>
                    <a:pt x="87239" y="140785"/>
                  </a:cubicBezTo>
                  <a:cubicBezTo>
                    <a:pt x="239639" y="356490"/>
                    <a:pt x="893786" y="1259167"/>
                    <a:pt x="987571" y="1378742"/>
                  </a:cubicBezTo>
                  <a:cubicBezTo>
                    <a:pt x="1081356" y="1498317"/>
                    <a:pt x="748421" y="1038772"/>
                    <a:pt x="649947" y="858237"/>
                  </a:cubicBezTo>
                  <a:cubicBezTo>
                    <a:pt x="551473" y="677702"/>
                    <a:pt x="434242" y="330699"/>
                    <a:pt x="396728" y="295530"/>
                  </a:cubicBezTo>
                  <a:cubicBezTo>
                    <a:pt x="359214" y="260361"/>
                    <a:pt x="481135" y="684736"/>
                    <a:pt x="424864" y="647222"/>
                  </a:cubicBezTo>
                  <a:cubicBezTo>
                    <a:pt x="368593" y="609708"/>
                    <a:pt x="129442" y="168920"/>
                    <a:pt x="73171" y="845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 1646">
              <a:extLst>
                <a:ext uri="{FF2B5EF4-FFF2-40B4-BE49-F238E27FC236}">
                  <a16:creationId xmlns:a16="http://schemas.microsoft.com/office/drawing/2014/main" id="{11B22666-BE5C-BD8F-3DC5-29E42EB4E52C}"/>
                </a:ext>
              </a:extLst>
            </p:cNvPr>
            <p:cNvSpPr/>
            <p:nvPr/>
          </p:nvSpPr>
          <p:spPr>
            <a:xfrm>
              <a:off x="2616591" y="11771673"/>
              <a:ext cx="3749116" cy="720438"/>
            </a:xfrm>
            <a:custGeom>
              <a:avLst/>
              <a:gdLst>
                <a:gd name="connsiteX0" fmla="*/ 0 w 3749116"/>
                <a:gd name="connsiteY0" fmla="*/ 720438 h 720438"/>
                <a:gd name="connsiteX1" fmla="*/ 2391507 w 3749116"/>
                <a:gd name="connsiteY1" fmla="*/ 199933 h 720438"/>
                <a:gd name="connsiteX2" fmla="*/ 2082018 w 3749116"/>
                <a:gd name="connsiteY2" fmla="*/ 354678 h 720438"/>
                <a:gd name="connsiteX3" fmla="*/ 3742006 w 3749116"/>
                <a:gd name="connsiteY3" fmla="*/ 2985 h 720438"/>
                <a:gd name="connsiteX4" fmla="*/ 2630658 w 3749116"/>
                <a:gd name="connsiteY4" fmla="*/ 199933 h 720438"/>
                <a:gd name="connsiteX5" fmla="*/ 1406769 w 3749116"/>
                <a:gd name="connsiteY5" fmla="*/ 453152 h 720438"/>
                <a:gd name="connsiteX6" fmla="*/ 0 w 3749116"/>
                <a:gd name="connsiteY6" fmla="*/ 720438 h 72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9116" h="720438">
                  <a:moveTo>
                    <a:pt x="0" y="720438"/>
                  </a:moveTo>
                  <a:lnTo>
                    <a:pt x="2391507" y="199933"/>
                  </a:lnTo>
                  <a:cubicBezTo>
                    <a:pt x="2738510" y="138973"/>
                    <a:pt x="1856935" y="387503"/>
                    <a:pt x="2082018" y="354678"/>
                  </a:cubicBezTo>
                  <a:cubicBezTo>
                    <a:pt x="2307101" y="321853"/>
                    <a:pt x="3650566" y="28776"/>
                    <a:pt x="3742006" y="2985"/>
                  </a:cubicBezTo>
                  <a:cubicBezTo>
                    <a:pt x="3833446" y="-22806"/>
                    <a:pt x="3019864" y="124905"/>
                    <a:pt x="2630658" y="199933"/>
                  </a:cubicBezTo>
                  <a:cubicBezTo>
                    <a:pt x="2241452" y="274961"/>
                    <a:pt x="1406769" y="453152"/>
                    <a:pt x="1406769" y="453152"/>
                  </a:cubicBezTo>
                  <a:lnTo>
                    <a:pt x="0" y="72043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 1647">
              <a:extLst>
                <a:ext uri="{FF2B5EF4-FFF2-40B4-BE49-F238E27FC236}">
                  <a16:creationId xmlns:a16="http://schemas.microsoft.com/office/drawing/2014/main" id="{14CE146D-D59C-3A8F-A80A-0CDF5B1EF7D5}"/>
                </a:ext>
              </a:extLst>
            </p:cNvPr>
            <p:cNvSpPr/>
            <p:nvPr/>
          </p:nvSpPr>
          <p:spPr>
            <a:xfrm>
              <a:off x="4611465" y="4945576"/>
              <a:ext cx="2828092" cy="4440426"/>
            </a:xfrm>
            <a:custGeom>
              <a:avLst/>
              <a:gdLst>
                <a:gd name="connsiteX0" fmla="*/ 846800 w 2828092"/>
                <a:gd name="connsiteY0" fmla="*/ 6252 h 4440426"/>
                <a:gd name="connsiteX1" fmla="*/ 2760006 w 2828092"/>
                <a:gd name="connsiteY1" fmla="*/ 737772 h 4440426"/>
                <a:gd name="connsiteX2" fmla="*/ 2380178 w 2828092"/>
                <a:gd name="connsiteY2" fmla="*/ 878449 h 4440426"/>
                <a:gd name="connsiteX3" fmla="*/ 2183230 w 2828092"/>
                <a:gd name="connsiteY3" fmla="*/ 1314547 h 4440426"/>
                <a:gd name="connsiteX4" fmla="*/ 2464584 w 2828092"/>
                <a:gd name="connsiteY4" fmla="*/ 2214879 h 4440426"/>
                <a:gd name="connsiteX5" fmla="*/ 2225433 w 2828092"/>
                <a:gd name="connsiteY5" fmla="*/ 2172676 h 4440426"/>
                <a:gd name="connsiteX6" fmla="*/ 2253569 w 2828092"/>
                <a:gd name="connsiteY6" fmla="*/ 4381304 h 4440426"/>
                <a:gd name="connsiteX7" fmla="*/ 2028486 w 2828092"/>
                <a:gd name="connsiteY7" fmla="*/ 3677919 h 4440426"/>
                <a:gd name="connsiteX8" fmla="*/ 1536117 w 2828092"/>
                <a:gd name="connsiteY8" fmla="*/ 2299286 h 4440426"/>
                <a:gd name="connsiteX9" fmla="*/ 410701 w 2828092"/>
                <a:gd name="connsiteY9" fmla="*/ 2665046 h 4440426"/>
                <a:gd name="connsiteX10" fmla="*/ 776461 w 2828092"/>
                <a:gd name="connsiteY10" fmla="*/ 2411827 h 4440426"/>
                <a:gd name="connsiteX11" fmla="*/ 2738 w 2828092"/>
                <a:gd name="connsiteY11" fmla="*/ 1905390 h 4440426"/>
                <a:gd name="connsiteX12" fmla="*/ 1100018 w 2828092"/>
                <a:gd name="connsiteY12" fmla="*/ 2158609 h 4440426"/>
                <a:gd name="connsiteX13" fmla="*/ 1339169 w 2828092"/>
                <a:gd name="connsiteY13" fmla="*/ 1891322 h 4440426"/>
                <a:gd name="connsiteX14" fmla="*/ 1648658 w 2828092"/>
                <a:gd name="connsiteY14" fmla="*/ 1061329 h 4440426"/>
                <a:gd name="connsiteX15" fmla="*/ 2028486 w 2828092"/>
                <a:gd name="connsiteY15" fmla="*/ 1202006 h 4440426"/>
                <a:gd name="connsiteX16" fmla="*/ 846800 w 2828092"/>
                <a:gd name="connsiteY16" fmla="*/ 6252 h 444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8092" h="4440426">
                  <a:moveTo>
                    <a:pt x="846800" y="6252"/>
                  </a:moveTo>
                  <a:cubicBezTo>
                    <a:pt x="968720" y="-71120"/>
                    <a:pt x="2504443" y="592406"/>
                    <a:pt x="2760006" y="737772"/>
                  </a:cubicBezTo>
                  <a:cubicBezTo>
                    <a:pt x="3015569" y="883138"/>
                    <a:pt x="2476307" y="782320"/>
                    <a:pt x="2380178" y="878449"/>
                  </a:cubicBezTo>
                  <a:cubicBezTo>
                    <a:pt x="2284049" y="974578"/>
                    <a:pt x="2169162" y="1091809"/>
                    <a:pt x="2183230" y="1314547"/>
                  </a:cubicBezTo>
                  <a:cubicBezTo>
                    <a:pt x="2197298" y="1537285"/>
                    <a:pt x="2457550" y="2071858"/>
                    <a:pt x="2464584" y="2214879"/>
                  </a:cubicBezTo>
                  <a:cubicBezTo>
                    <a:pt x="2471618" y="2357900"/>
                    <a:pt x="2260602" y="1811605"/>
                    <a:pt x="2225433" y="2172676"/>
                  </a:cubicBezTo>
                  <a:cubicBezTo>
                    <a:pt x="2190264" y="2533747"/>
                    <a:pt x="2286393" y="4130430"/>
                    <a:pt x="2253569" y="4381304"/>
                  </a:cubicBezTo>
                  <a:cubicBezTo>
                    <a:pt x="2220745" y="4632178"/>
                    <a:pt x="2148061" y="4024922"/>
                    <a:pt x="2028486" y="3677919"/>
                  </a:cubicBezTo>
                  <a:cubicBezTo>
                    <a:pt x="1908911" y="3330916"/>
                    <a:pt x="1805748" y="2468098"/>
                    <a:pt x="1536117" y="2299286"/>
                  </a:cubicBezTo>
                  <a:cubicBezTo>
                    <a:pt x="1266486" y="2130474"/>
                    <a:pt x="537310" y="2646289"/>
                    <a:pt x="410701" y="2665046"/>
                  </a:cubicBezTo>
                  <a:cubicBezTo>
                    <a:pt x="284092" y="2683803"/>
                    <a:pt x="844455" y="2538436"/>
                    <a:pt x="776461" y="2411827"/>
                  </a:cubicBezTo>
                  <a:cubicBezTo>
                    <a:pt x="708467" y="2285218"/>
                    <a:pt x="-51188" y="1947593"/>
                    <a:pt x="2738" y="1905390"/>
                  </a:cubicBezTo>
                  <a:cubicBezTo>
                    <a:pt x="56664" y="1863187"/>
                    <a:pt x="877280" y="2160954"/>
                    <a:pt x="1100018" y="2158609"/>
                  </a:cubicBezTo>
                  <a:cubicBezTo>
                    <a:pt x="1322756" y="2156264"/>
                    <a:pt x="1247729" y="2074202"/>
                    <a:pt x="1339169" y="1891322"/>
                  </a:cubicBezTo>
                  <a:cubicBezTo>
                    <a:pt x="1430609" y="1708442"/>
                    <a:pt x="1533772" y="1176215"/>
                    <a:pt x="1648658" y="1061329"/>
                  </a:cubicBezTo>
                  <a:cubicBezTo>
                    <a:pt x="1763544" y="946443"/>
                    <a:pt x="2162129" y="1377852"/>
                    <a:pt x="2028486" y="1202006"/>
                  </a:cubicBezTo>
                  <a:cubicBezTo>
                    <a:pt x="1894843" y="1026160"/>
                    <a:pt x="724880" y="83624"/>
                    <a:pt x="846800" y="6252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 1648">
              <a:extLst>
                <a:ext uri="{FF2B5EF4-FFF2-40B4-BE49-F238E27FC236}">
                  <a16:creationId xmlns:a16="http://schemas.microsoft.com/office/drawing/2014/main" id="{7F7C395F-6F07-9DCD-FEC6-A1CEAE0D71D8}"/>
                </a:ext>
              </a:extLst>
            </p:cNvPr>
            <p:cNvSpPr/>
            <p:nvPr/>
          </p:nvSpPr>
          <p:spPr>
            <a:xfrm>
              <a:off x="4019470" y="4965499"/>
              <a:ext cx="3231803" cy="5094566"/>
            </a:xfrm>
            <a:custGeom>
              <a:avLst/>
              <a:gdLst>
                <a:gd name="connsiteX0" fmla="*/ 3225392 w 3231803"/>
                <a:gd name="connsiteY0" fmla="*/ 396 h 5094566"/>
                <a:gd name="connsiteX1" fmla="*/ 1846758 w 3231803"/>
                <a:gd name="connsiteY1" fmla="*/ 1772926 h 5094566"/>
                <a:gd name="connsiteX2" fmla="*/ 102364 w 3231803"/>
                <a:gd name="connsiteY2" fmla="*/ 1927670 h 5094566"/>
                <a:gd name="connsiteX3" fmla="*/ 763545 w 3231803"/>
                <a:gd name="connsiteY3" fmla="*/ 2180889 h 5094566"/>
                <a:gd name="connsiteX4" fmla="*/ 411853 w 3231803"/>
                <a:gd name="connsiteY4" fmla="*/ 2588852 h 5094566"/>
                <a:gd name="connsiteX5" fmla="*/ 791681 w 3231803"/>
                <a:gd name="connsiteY5" fmla="*/ 3095289 h 5094566"/>
                <a:gd name="connsiteX6" fmla="*/ 60161 w 3231803"/>
                <a:gd name="connsiteY6" fmla="*/ 3348507 h 5094566"/>
                <a:gd name="connsiteX7" fmla="*/ 2648616 w 3231803"/>
                <a:gd name="connsiteY7" fmla="*/ 4980359 h 5094566"/>
                <a:gd name="connsiteX8" fmla="*/ 2142179 w 3231803"/>
                <a:gd name="connsiteY8" fmla="*/ 4910021 h 5094566"/>
                <a:gd name="connsiteX9" fmla="*/ 2944038 w 3231803"/>
                <a:gd name="connsiteY9" fmla="*/ 4530193 h 5094566"/>
                <a:gd name="connsiteX10" fmla="*/ 2718955 w 3231803"/>
                <a:gd name="connsiteY10" fmla="*/ 1660384 h 5094566"/>
                <a:gd name="connsiteX11" fmla="*/ 2747090 w 3231803"/>
                <a:gd name="connsiteY11" fmla="*/ 2363769 h 5094566"/>
                <a:gd name="connsiteX12" fmla="*/ 3183188 w 3231803"/>
                <a:gd name="connsiteY12" fmla="*/ 928864 h 5094566"/>
                <a:gd name="connsiteX13" fmla="*/ 2395398 w 3231803"/>
                <a:gd name="connsiteY13" fmla="*/ 1604113 h 5094566"/>
                <a:gd name="connsiteX14" fmla="*/ 3225392 w 3231803"/>
                <a:gd name="connsiteY14" fmla="*/ 396 h 50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1803" h="5094566">
                  <a:moveTo>
                    <a:pt x="3225392" y="396"/>
                  </a:moveTo>
                  <a:cubicBezTo>
                    <a:pt x="3133952" y="28531"/>
                    <a:pt x="2367263" y="1451714"/>
                    <a:pt x="1846758" y="1772926"/>
                  </a:cubicBezTo>
                  <a:cubicBezTo>
                    <a:pt x="1326253" y="2094138"/>
                    <a:pt x="282899" y="1859676"/>
                    <a:pt x="102364" y="1927670"/>
                  </a:cubicBezTo>
                  <a:cubicBezTo>
                    <a:pt x="-78172" y="1995664"/>
                    <a:pt x="711963" y="2070692"/>
                    <a:pt x="763545" y="2180889"/>
                  </a:cubicBezTo>
                  <a:cubicBezTo>
                    <a:pt x="815126" y="2291086"/>
                    <a:pt x="407164" y="2436452"/>
                    <a:pt x="411853" y="2588852"/>
                  </a:cubicBezTo>
                  <a:cubicBezTo>
                    <a:pt x="416542" y="2741252"/>
                    <a:pt x="850296" y="2968680"/>
                    <a:pt x="791681" y="3095289"/>
                  </a:cubicBezTo>
                  <a:cubicBezTo>
                    <a:pt x="733066" y="3221898"/>
                    <a:pt x="-249328" y="3034329"/>
                    <a:pt x="60161" y="3348507"/>
                  </a:cubicBezTo>
                  <a:cubicBezTo>
                    <a:pt x="369650" y="3662685"/>
                    <a:pt x="2301613" y="4720107"/>
                    <a:pt x="2648616" y="4980359"/>
                  </a:cubicBezTo>
                  <a:cubicBezTo>
                    <a:pt x="2995619" y="5240611"/>
                    <a:pt x="2092942" y="4985049"/>
                    <a:pt x="2142179" y="4910021"/>
                  </a:cubicBezTo>
                  <a:cubicBezTo>
                    <a:pt x="2191416" y="4834993"/>
                    <a:pt x="2847909" y="5071799"/>
                    <a:pt x="2944038" y="4530193"/>
                  </a:cubicBezTo>
                  <a:cubicBezTo>
                    <a:pt x="3040167" y="3988587"/>
                    <a:pt x="2751780" y="2021455"/>
                    <a:pt x="2718955" y="1660384"/>
                  </a:cubicBezTo>
                  <a:cubicBezTo>
                    <a:pt x="2686130" y="1299313"/>
                    <a:pt x="2669718" y="2485689"/>
                    <a:pt x="2747090" y="2363769"/>
                  </a:cubicBezTo>
                  <a:cubicBezTo>
                    <a:pt x="2824462" y="2241849"/>
                    <a:pt x="3241803" y="1055473"/>
                    <a:pt x="3183188" y="928864"/>
                  </a:cubicBezTo>
                  <a:cubicBezTo>
                    <a:pt x="3124573" y="802255"/>
                    <a:pt x="2390709" y="1756513"/>
                    <a:pt x="2395398" y="1604113"/>
                  </a:cubicBezTo>
                  <a:cubicBezTo>
                    <a:pt x="2400087" y="1451713"/>
                    <a:pt x="3316832" y="-27739"/>
                    <a:pt x="3225392" y="396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 1649">
              <a:extLst>
                <a:ext uri="{FF2B5EF4-FFF2-40B4-BE49-F238E27FC236}">
                  <a16:creationId xmlns:a16="http://schemas.microsoft.com/office/drawing/2014/main" id="{162C3E0E-2412-3B09-648B-D137DE5B26A9}"/>
                </a:ext>
              </a:extLst>
            </p:cNvPr>
            <p:cNvSpPr/>
            <p:nvPr/>
          </p:nvSpPr>
          <p:spPr>
            <a:xfrm>
              <a:off x="2531859" y="8442343"/>
              <a:ext cx="2326390" cy="1857835"/>
            </a:xfrm>
            <a:custGeom>
              <a:avLst/>
              <a:gdLst>
                <a:gd name="connsiteX0" fmla="*/ 126935 w 2326390"/>
                <a:gd name="connsiteY0" fmla="*/ 82679 h 1857835"/>
                <a:gd name="connsiteX1" fmla="*/ 1758787 w 2326390"/>
                <a:gd name="connsiteY1" fmla="*/ 687589 h 1857835"/>
                <a:gd name="connsiteX2" fmla="*/ 2321495 w 2326390"/>
                <a:gd name="connsiteY2" fmla="*/ 1419109 h 1857835"/>
                <a:gd name="connsiteX3" fmla="*/ 2040141 w 2326390"/>
                <a:gd name="connsiteY3" fmla="*/ 1489448 h 1857835"/>
                <a:gd name="connsiteX4" fmla="*/ 2180818 w 2326390"/>
                <a:gd name="connsiteY4" fmla="*/ 1855208 h 1857835"/>
                <a:gd name="connsiteX5" fmla="*/ 647439 w 2326390"/>
                <a:gd name="connsiteY5" fmla="*/ 1278432 h 1857835"/>
                <a:gd name="connsiteX6" fmla="*/ 478627 w 2326390"/>
                <a:gd name="connsiteY6" fmla="*/ 1095552 h 1857835"/>
                <a:gd name="connsiteX7" fmla="*/ 689643 w 2326390"/>
                <a:gd name="connsiteY7" fmla="*/ 1039282 h 1857835"/>
                <a:gd name="connsiteX8" fmla="*/ 169138 w 2326390"/>
                <a:gd name="connsiteY8" fmla="*/ 110814 h 1857835"/>
                <a:gd name="connsiteX9" fmla="*/ 126935 w 2326390"/>
                <a:gd name="connsiteY9" fmla="*/ 82679 h 18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6390" h="1857835">
                  <a:moveTo>
                    <a:pt x="126935" y="82679"/>
                  </a:moveTo>
                  <a:cubicBezTo>
                    <a:pt x="391877" y="178808"/>
                    <a:pt x="1393027" y="464851"/>
                    <a:pt x="1758787" y="687589"/>
                  </a:cubicBezTo>
                  <a:cubicBezTo>
                    <a:pt x="2124547" y="910327"/>
                    <a:pt x="2274603" y="1285466"/>
                    <a:pt x="2321495" y="1419109"/>
                  </a:cubicBezTo>
                  <a:cubicBezTo>
                    <a:pt x="2368387" y="1552752"/>
                    <a:pt x="2063587" y="1416765"/>
                    <a:pt x="2040141" y="1489448"/>
                  </a:cubicBezTo>
                  <a:cubicBezTo>
                    <a:pt x="2016695" y="1562131"/>
                    <a:pt x="2412935" y="1890377"/>
                    <a:pt x="2180818" y="1855208"/>
                  </a:cubicBezTo>
                  <a:cubicBezTo>
                    <a:pt x="1948701" y="1820039"/>
                    <a:pt x="931137" y="1405041"/>
                    <a:pt x="647439" y="1278432"/>
                  </a:cubicBezTo>
                  <a:cubicBezTo>
                    <a:pt x="363741" y="1151823"/>
                    <a:pt x="471593" y="1135410"/>
                    <a:pt x="478627" y="1095552"/>
                  </a:cubicBezTo>
                  <a:cubicBezTo>
                    <a:pt x="485661" y="1055694"/>
                    <a:pt x="741224" y="1203405"/>
                    <a:pt x="689643" y="1039282"/>
                  </a:cubicBezTo>
                  <a:cubicBezTo>
                    <a:pt x="638062" y="875159"/>
                    <a:pt x="258233" y="272592"/>
                    <a:pt x="169138" y="110814"/>
                  </a:cubicBezTo>
                  <a:cubicBezTo>
                    <a:pt x="80043" y="-50964"/>
                    <a:pt x="-138007" y="-13450"/>
                    <a:pt x="126935" y="82679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 1650">
              <a:extLst>
                <a:ext uri="{FF2B5EF4-FFF2-40B4-BE49-F238E27FC236}">
                  <a16:creationId xmlns:a16="http://schemas.microsoft.com/office/drawing/2014/main" id="{C9D25733-C82B-9A63-BA8D-82E24EFE66D9}"/>
                </a:ext>
              </a:extLst>
            </p:cNvPr>
            <p:cNvSpPr/>
            <p:nvPr/>
          </p:nvSpPr>
          <p:spPr>
            <a:xfrm>
              <a:off x="1320088" y="9858412"/>
              <a:ext cx="6812358" cy="2639727"/>
            </a:xfrm>
            <a:custGeom>
              <a:avLst/>
              <a:gdLst>
                <a:gd name="connsiteX0" fmla="*/ 283629 w 6812358"/>
                <a:gd name="connsiteY0" fmla="*/ 59311 h 2639727"/>
                <a:gd name="connsiteX1" fmla="*/ 522780 w 6812358"/>
                <a:gd name="connsiteY1" fmla="*/ 199988 h 2639727"/>
                <a:gd name="connsiteX2" fmla="*/ 6037315 w 6812358"/>
                <a:gd name="connsiteY2" fmla="*/ 1663028 h 2639727"/>
                <a:gd name="connsiteX3" fmla="*/ 5741894 w 6812358"/>
                <a:gd name="connsiteY3" fmla="*/ 1831840 h 2639727"/>
                <a:gd name="connsiteX4" fmla="*/ 6811038 w 6812358"/>
                <a:gd name="connsiteY4" fmla="*/ 2619631 h 2639727"/>
                <a:gd name="connsiteX5" fmla="*/ 5488675 w 6812358"/>
                <a:gd name="connsiteY5" fmla="*/ 2422683 h 2639727"/>
                <a:gd name="connsiteX6" fmla="*/ 227358 w 6812358"/>
                <a:gd name="connsiteY6" fmla="*/ 1831840 h 2639727"/>
                <a:gd name="connsiteX7" fmla="*/ 2182767 w 6812358"/>
                <a:gd name="connsiteY7" fmla="*/ 1817773 h 2639727"/>
                <a:gd name="connsiteX8" fmla="*/ 283629 w 6812358"/>
                <a:gd name="connsiteY8" fmla="*/ 537613 h 2639727"/>
                <a:gd name="connsiteX9" fmla="*/ 1015149 w 6812358"/>
                <a:gd name="connsiteY9" fmla="*/ 636086 h 2639727"/>
                <a:gd name="connsiteX10" fmla="*/ 283629 w 6812358"/>
                <a:gd name="connsiteY10" fmla="*/ 59311 h 263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2358" h="2639727">
                  <a:moveTo>
                    <a:pt x="283629" y="59311"/>
                  </a:moveTo>
                  <a:cubicBezTo>
                    <a:pt x="201567" y="-13372"/>
                    <a:pt x="-436168" y="-67298"/>
                    <a:pt x="522780" y="199988"/>
                  </a:cubicBezTo>
                  <a:cubicBezTo>
                    <a:pt x="1481728" y="467274"/>
                    <a:pt x="5167463" y="1391053"/>
                    <a:pt x="6037315" y="1663028"/>
                  </a:cubicBezTo>
                  <a:cubicBezTo>
                    <a:pt x="6907167" y="1935003"/>
                    <a:pt x="5612940" y="1672406"/>
                    <a:pt x="5741894" y="1831840"/>
                  </a:cubicBezTo>
                  <a:cubicBezTo>
                    <a:pt x="5870848" y="1991274"/>
                    <a:pt x="6853241" y="2521157"/>
                    <a:pt x="6811038" y="2619631"/>
                  </a:cubicBezTo>
                  <a:cubicBezTo>
                    <a:pt x="6768835" y="2718105"/>
                    <a:pt x="5488675" y="2422683"/>
                    <a:pt x="5488675" y="2422683"/>
                  </a:cubicBezTo>
                  <a:lnTo>
                    <a:pt x="227358" y="1831840"/>
                  </a:lnTo>
                  <a:cubicBezTo>
                    <a:pt x="-323627" y="1731022"/>
                    <a:pt x="2173389" y="2033477"/>
                    <a:pt x="2182767" y="1817773"/>
                  </a:cubicBezTo>
                  <a:cubicBezTo>
                    <a:pt x="2192145" y="1602069"/>
                    <a:pt x="478232" y="734561"/>
                    <a:pt x="283629" y="537613"/>
                  </a:cubicBezTo>
                  <a:cubicBezTo>
                    <a:pt x="89026" y="340665"/>
                    <a:pt x="1010460" y="713458"/>
                    <a:pt x="1015149" y="636086"/>
                  </a:cubicBezTo>
                  <a:cubicBezTo>
                    <a:pt x="1019838" y="558714"/>
                    <a:pt x="365691" y="131994"/>
                    <a:pt x="283629" y="59311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 1651">
              <a:extLst>
                <a:ext uri="{FF2B5EF4-FFF2-40B4-BE49-F238E27FC236}">
                  <a16:creationId xmlns:a16="http://schemas.microsoft.com/office/drawing/2014/main" id="{2E6F12FF-466E-5A6A-AF8D-4D872EABA762}"/>
                </a:ext>
              </a:extLst>
            </p:cNvPr>
            <p:cNvSpPr/>
            <p:nvPr/>
          </p:nvSpPr>
          <p:spPr>
            <a:xfrm>
              <a:off x="247456" y="10108819"/>
              <a:ext cx="8383099" cy="2721582"/>
            </a:xfrm>
            <a:custGeom>
              <a:avLst/>
              <a:gdLst>
                <a:gd name="connsiteX0" fmla="*/ 1918969 w 8383099"/>
                <a:gd name="connsiteY0" fmla="*/ 62123 h 2721582"/>
                <a:gd name="connsiteX1" fmla="*/ 2340999 w 8383099"/>
                <a:gd name="connsiteY1" fmla="*/ 287206 h 2721582"/>
                <a:gd name="connsiteX2" fmla="*/ 8221295 w 8383099"/>
                <a:gd name="connsiteY2" fmla="*/ 2566172 h 2721582"/>
                <a:gd name="connsiteX3" fmla="*/ 6856729 w 8383099"/>
                <a:gd name="connsiteY3" fmla="*/ 2523969 h 2721582"/>
                <a:gd name="connsiteX4" fmla="*/ 160507 w 8383099"/>
                <a:gd name="connsiteY4" fmla="*/ 2608375 h 2721582"/>
                <a:gd name="connsiteX5" fmla="*/ 2003375 w 8383099"/>
                <a:gd name="connsiteY5" fmla="*/ 2594307 h 2721582"/>
                <a:gd name="connsiteX6" fmla="*/ 1046772 w 8383099"/>
                <a:gd name="connsiteY6" fmla="*/ 1089064 h 2721582"/>
                <a:gd name="connsiteX7" fmla="*/ 2383202 w 8383099"/>
                <a:gd name="connsiteY7" fmla="*/ 1623636 h 2721582"/>
                <a:gd name="connsiteX8" fmla="*/ 1918969 w 8383099"/>
                <a:gd name="connsiteY8" fmla="*/ 62123 h 27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3099" h="2721582">
                  <a:moveTo>
                    <a:pt x="1918969" y="62123"/>
                  </a:moveTo>
                  <a:cubicBezTo>
                    <a:pt x="1911935" y="-160615"/>
                    <a:pt x="2340999" y="287206"/>
                    <a:pt x="2340999" y="287206"/>
                  </a:cubicBezTo>
                  <a:cubicBezTo>
                    <a:pt x="3391387" y="704547"/>
                    <a:pt x="7468673" y="2193378"/>
                    <a:pt x="8221295" y="2566172"/>
                  </a:cubicBezTo>
                  <a:cubicBezTo>
                    <a:pt x="8973917" y="2938966"/>
                    <a:pt x="6856729" y="2523969"/>
                    <a:pt x="6856729" y="2523969"/>
                  </a:cubicBezTo>
                  <a:lnTo>
                    <a:pt x="160507" y="2608375"/>
                  </a:lnTo>
                  <a:cubicBezTo>
                    <a:pt x="-648385" y="2620098"/>
                    <a:pt x="1855664" y="2847526"/>
                    <a:pt x="2003375" y="2594307"/>
                  </a:cubicBezTo>
                  <a:cubicBezTo>
                    <a:pt x="2151086" y="2341089"/>
                    <a:pt x="983467" y="1250843"/>
                    <a:pt x="1046772" y="1089064"/>
                  </a:cubicBezTo>
                  <a:cubicBezTo>
                    <a:pt x="1110076" y="927286"/>
                    <a:pt x="2240181" y="1792448"/>
                    <a:pt x="2383202" y="1623636"/>
                  </a:cubicBezTo>
                  <a:cubicBezTo>
                    <a:pt x="2526223" y="1454824"/>
                    <a:pt x="1926003" y="284861"/>
                    <a:pt x="1918969" y="62123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 1652">
              <a:extLst>
                <a:ext uri="{FF2B5EF4-FFF2-40B4-BE49-F238E27FC236}">
                  <a16:creationId xmlns:a16="http://schemas.microsoft.com/office/drawing/2014/main" id="{CA2CEDCD-9E3C-F9A2-4435-D66DA0858E29}"/>
                </a:ext>
              </a:extLst>
            </p:cNvPr>
            <p:cNvSpPr/>
            <p:nvPr/>
          </p:nvSpPr>
          <p:spPr>
            <a:xfrm>
              <a:off x="2790626" y="307497"/>
              <a:ext cx="1869275" cy="3652485"/>
            </a:xfrm>
            <a:custGeom>
              <a:avLst/>
              <a:gdLst>
                <a:gd name="connsiteX0" fmla="*/ 1865780 w 1869275"/>
                <a:gd name="connsiteY0" fmla="*/ 1992 h 3652485"/>
                <a:gd name="connsiteX1" fmla="*/ 698162 w 1869275"/>
                <a:gd name="connsiteY1" fmla="*/ 550632 h 3652485"/>
                <a:gd name="connsiteX2" fmla="*/ 923245 w 1869275"/>
                <a:gd name="connsiteY2" fmla="*/ 719445 h 3652485"/>
                <a:gd name="connsiteX3" fmla="*/ 571552 w 1869275"/>
                <a:gd name="connsiteY3" fmla="*/ 1394694 h 3652485"/>
                <a:gd name="connsiteX4" fmla="*/ 65116 w 1869275"/>
                <a:gd name="connsiteY4" fmla="*/ 3617389 h 3652485"/>
                <a:gd name="connsiteX5" fmla="*/ 51048 w 1869275"/>
                <a:gd name="connsiteY5" fmla="*/ 2618583 h 3652485"/>
                <a:gd name="connsiteX6" fmla="*/ 473079 w 1869275"/>
                <a:gd name="connsiteY6" fmla="*/ 789783 h 3652485"/>
                <a:gd name="connsiteX7" fmla="*/ 430876 w 1869275"/>
                <a:gd name="connsiteY7" fmla="*/ 719445 h 3652485"/>
                <a:gd name="connsiteX8" fmla="*/ 909177 w 1869275"/>
                <a:gd name="connsiteY8" fmla="*/ 409955 h 3652485"/>
                <a:gd name="connsiteX9" fmla="*/ 262063 w 1869275"/>
                <a:gd name="connsiteY9" fmla="*/ 367752 h 3652485"/>
                <a:gd name="connsiteX10" fmla="*/ 1865780 w 1869275"/>
                <a:gd name="connsiteY10" fmla="*/ 1992 h 365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9275" h="3652485">
                  <a:moveTo>
                    <a:pt x="1865780" y="1992"/>
                  </a:moveTo>
                  <a:cubicBezTo>
                    <a:pt x="1938463" y="32472"/>
                    <a:pt x="855251" y="431057"/>
                    <a:pt x="698162" y="550632"/>
                  </a:cubicBezTo>
                  <a:cubicBezTo>
                    <a:pt x="541073" y="670207"/>
                    <a:pt x="944347" y="578768"/>
                    <a:pt x="923245" y="719445"/>
                  </a:cubicBezTo>
                  <a:cubicBezTo>
                    <a:pt x="902143" y="860122"/>
                    <a:pt x="714573" y="911704"/>
                    <a:pt x="571552" y="1394694"/>
                  </a:cubicBezTo>
                  <a:cubicBezTo>
                    <a:pt x="428531" y="1877684"/>
                    <a:pt x="151867" y="3413408"/>
                    <a:pt x="65116" y="3617389"/>
                  </a:cubicBezTo>
                  <a:cubicBezTo>
                    <a:pt x="-21635" y="3821370"/>
                    <a:pt x="-16946" y="3089851"/>
                    <a:pt x="51048" y="2618583"/>
                  </a:cubicBezTo>
                  <a:cubicBezTo>
                    <a:pt x="119042" y="2147315"/>
                    <a:pt x="409774" y="1106306"/>
                    <a:pt x="473079" y="789783"/>
                  </a:cubicBezTo>
                  <a:cubicBezTo>
                    <a:pt x="536384" y="473260"/>
                    <a:pt x="358193" y="782750"/>
                    <a:pt x="430876" y="719445"/>
                  </a:cubicBezTo>
                  <a:cubicBezTo>
                    <a:pt x="503559" y="656140"/>
                    <a:pt x="937312" y="468570"/>
                    <a:pt x="909177" y="409955"/>
                  </a:cubicBezTo>
                  <a:cubicBezTo>
                    <a:pt x="881042" y="351340"/>
                    <a:pt x="102629" y="435746"/>
                    <a:pt x="262063" y="367752"/>
                  </a:cubicBezTo>
                  <a:cubicBezTo>
                    <a:pt x="421497" y="299758"/>
                    <a:pt x="1793097" y="-28488"/>
                    <a:pt x="1865780" y="1992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 1653">
              <a:extLst>
                <a:ext uri="{FF2B5EF4-FFF2-40B4-BE49-F238E27FC236}">
                  <a16:creationId xmlns:a16="http://schemas.microsoft.com/office/drawing/2014/main" id="{3E592EC9-50A3-BA45-3152-3FD7C55F6285}"/>
                </a:ext>
              </a:extLst>
            </p:cNvPr>
            <p:cNvSpPr/>
            <p:nvPr/>
          </p:nvSpPr>
          <p:spPr>
            <a:xfrm>
              <a:off x="1556063" y="4318698"/>
              <a:ext cx="1567644" cy="3555406"/>
            </a:xfrm>
            <a:custGeom>
              <a:avLst/>
              <a:gdLst>
                <a:gd name="connsiteX0" fmla="*/ 1566965 w 1567644"/>
                <a:gd name="connsiteY0" fmla="*/ 450250 h 3555406"/>
                <a:gd name="connsiteX1" fmla="*/ 919851 w 1567644"/>
                <a:gd name="connsiteY1" fmla="*/ 126693 h 3555406"/>
                <a:gd name="connsiteX2" fmla="*/ 413414 w 1567644"/>
                <a:gd name="connsiteY2" fmla="*/ 858213 h 3555406"/>
                <a:gd name="connsiteX3" fmla="*/ 357143 w 1567644"/>
                <a:gd name="connsiteY3" fmla="*/ 689400 h 3555406"/>
                <a:gd name="connsiteX4" fmla="*/ 19519 w 1567644"/>
                <a:gd name="connsiteY4" fmla="*/ 3488871 h 3555406"/>
                <a:gd name="connsiteX5" fmla="*/ 89857 w 1567644"/>
                <a:gd name="connsiteY5" fmla="*/ 2475997 h 3555406"/>
                <a:gd name="connsiteX6" fmla="*/ 497820 w 1567644"/>
                <a:gd name="connsiteY6" fmla="*/ 225167 h 3555406"/>
                <a:gd name="connsiteX7" fmla="*/ 343075 w 1567644"/>
                <a:gd name="connsiteY7" fmla="*/ 520588 h 3555406"/>
                <a:gd name="connsiteX8" fmla="*/ 793242 w 1567644"/>
                <a:gd name="connsiteY8" fmla="*/ 84 h 3555406"/>
                <a:gd name="connsiteX9" fmla="*/ 1566965 w 1567644"/>
                <a:gd name="connsiteY9" fmla="*/ 450250 h 35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7644" h="3555406">
                  <a:moveTo>
                    <a:pt x="1566965" y="450250"/>
                  </a:moveTo>
                  <a:cubicBezTo>
                    <a:pt x="1588066" y="471351"/>
                    <a:pt x="1112110" y="58699"/>
                    <a:pt x="919851" y="126693"/>
                  </a:cubicBezTo>
                  <a:cubicBezTo>
                    <a:pt x="727592" y="194687"/>
                    <a:pt x="507199" y="764429"/>
                    <a:pt x="413414" y="858213"/>
                  </a:cubicBezTo>
                  <a:cubicBezTo>
                    <a:pt x="319629" y="951997"/>
                    <a:pt x="422792" y="250957"/>
                    <a:pt x="357143" y="689400"/>
                  </a:cubicBezTo>
                  <a:cubicBezTo>
                    <a:pt x="291494" y="1127843"/>
                    <a:pt x="64067" y="3191105"/>
                    <a:pt x="19519" y="3488871"/>
                  </a:cubicBezTo>
                  <a:cubicBezTo>
                    <a:pt x="-25029" y="3786637"/>
                    <a:pt x="10140" y="3019948"/>
                    <a:pt x="89857" y="2475997"/>
                  </a:cubicBezTo>
                  <a:cubicBezTo>
                    <a:pt x="169574" y="1932046"/>
                    <a:pt x="455617" y="551068"/>
                    <a:pt x="497820" y="225167"/>
                  </a:cubicBezTo>
                  <a:cubicBezTo>
                    <a:pt x="540023" y="-100734"/>
                    <a:pt x="293838" y="558102"/>
                    <a:pt x="343075" y="520588"/>
                  </a:cubicBezTo>
                  <a:cubicBezTo>
                    <a:pt x="392312" y="483074"/>
                    <a:pt x="586916" y="7118"/>
                    <a:pt x="793242" y="84"/>
                  </a:cubicBezTo>
                  <a:cubicBezTo>
                    <a:pt x="999568" y="-6950"/>
                    <a:pt x="1545864" y="429149"/>
                    <a:pt x="1566965" y="450250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 1654">
              <a:extLst>
                <a:ext uri="{FF2B5EF4-FFF2-40B4-BE49-F238E27FC236}">
                  <a16:creationId xmlns:a16="http://schemas.microsoft.com/office/drawing/2014/main" id="{D034010C-1D45-FEBB-64DF-C5C1465AF122}"/>
                </a:ext>
              </a:extLst>
            </p:cNvPr>
            <p:cNvSpPr/>
            <p:nvPr/>
          </p:nvSpPr>
          <p:spPr>
            <a:xfrm>
              <a:off x="7256068" y="5882822"/>
              <a:ext cx="762996" cy="2377059"/>
            </a:xfrm>
            <a:custGeom>
              <a:avLst/>
              <a:gdLst>
                <a:gd name="connsiteX0" fmla="*/ 30997 w 762996"/>
                <a:gd name="connsiteY0" fmla="*/ 39676 h 2377059"/>
                <a:gd name="connsiteX1" fmla="*/ 73200 w 762996"/>
                <a:gd name="connsiteY1" fmla="*/ 95947 h 2377059"/>
                <a:gd name="connsiteX2" fmla="*/ 509298 w 762996"/>
                <a:gd name="connsiteY2" fmla="*/ 630520 h 2377059"/>
                <a:gd name="connsiteX3" fmla="*/ 579637 w 762996"/>
                <a:gd name="connsiteY3" fmla="*/ 1249498 h 2377059"/>
                <a:gd name="connsiteX4" fmla="*/ 678110 w 762996"/>
                <a:gd name="connsiteY4" fmla="*/ 1010347 h 2377059"/>
                <a:gd name="connsiteX5" fmla="*/ 762517 w 762996"/>
                <a:gd name="connsiteY5" fmla="*/ 2374913 h 2377059"/>
                <a:gd name="connsiteX6" fmla="*/ 706246 w 762996"/>
                <a:gd name="connsiteY6" fmla="*/ 1305769 h 2377059"/>
                <a:gd name="connsiteX7" fmla="*/ 579637 w 762996"/>
                <a:gd name="connsiteY7" fmla="*/ 532046 h 2377059"/>
                <a:gd name="connsiteX8" fmla="*/ 607772 w 762996"/>
                <a:gd name="connsiteY8" fmla="*/ 785264 h 2377059"/>
                <a:gd name="connsiteX9" fmla="*/ 30997 w 762996"/>
                <a:gd name="connsiteY9" fmla="*/ 39676 h 237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96" h="2377059">
                  <a:moveTo>
                    <a:pt x="30997" y="39676"/>
                  </a:moveTo>
                  <a:cubicBezTo>
                    <a:pt x="-58098" y="-75210"/>
                    <a:pt x="73200" y="95947"/>
                    <a:pt x="73200" y="95947"/>
                  </a:cubicBezTo>
                  <a:cubicBezTo>
                    <a:pt x="152917" y="194421"/>
                    <a:pt x="424892" y="438262"/>
                    <a:pt x="509298" y="630520"/>
                  </a:cubicBezTo>
                  <a:cubicBezTo>
                    <a:pt x="593704" y="822778"/>
                    <a:pt x="551502" y="1186193"/>
                    <a:pt x="579637" y="1249498"/>
                  </a:cubicBezTo>
                  <a:cubicBezTo>
                    <a:pt x="607772" y="1312803"/>
                    <a:pt x="647630" y="822778"/>
                    <a:pt x="678110" y="1010347"/>
                  </a:cubicBezTo>
                  <a:cubicBezTo>
                    <a:pt x="708590" y="1197916"/>
                    <a:pt x="757828" y="2325676"/>
                    <a:pt x="762517" y="2374913"/>
                  </a:cubicBezTo>
                  <a:cubicBezTo>
                    <a:pt x="767206" y="2424150"/>
                    <a:pt x="736726" y="1612913"/>
                    <a:pt x="706246" y="1305769"/>
                  </a:cubicBezTo>
                  <a:cubicBezTo>
                    <a:pt x="675766" y="998625"/>
                    <a:pt x="596049" y="618797"/>
                    <a:pt x="579637" y="532046"/>
                  </a:cubicBezTo>
                  <a:cubicBezTo>
                    <a:pt x="563225" y="445295"/>
                    <a:pt x="699212" y="869670"/>
                    <a:pt x="607772" y="785264"/>
                  </a:cubicBezTo>
                  <a:cubicBezTo>
                    <a:pt x="516332" y="700858"/>
                    <a:pt x="120092" y="154562"/>
                    <a:pt x="30997" y="3967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1F405AF0-A723-BE24-0AE6-034474F6FA07}"/>
              </a:ext>
            </a:extLst>
          </p:cNvPr>
          <p:cNvSpPr/>
          <p:nvPr/>
        </p:nvSpPr>
        <p:spPr>
          <a:xfrm>
            <a:off x="-154966" y="257520"/>
            <a:ext cx="3707399" cy="6790835"/>
          </a:xfrm>
          <a:custGeom>
            <a:avLst/>
            <a:gdLst>
              <a:gd name="connsiteX0" fmla="*/ 3671889 w 3707399"/>
              <a:gd name="connsiteY0" fmla="*/ 23834 h 6790835"/>
              <a:gd name="connsiteX1" fmla="*/ 1997834 w 3707399"/>
              <a:gd name="connsiteY1" fmla="*/ 1318062 h 6790835"/>
              <a:gd name="connsiteX2" fmla="*/ 2799692 w 3707399"/>
              <a:gd name="connsiteY2" fmla="*/ 1233655 h 6790835"/>
              <a:gd name="connsiteX3" fmla="*/ 1913428 w 3707399"/>
              <a:gd name="connsiteY3" fmla="*/ 2893643 h 6790835"/>
              <a:gd name="connsiteX4" fmla="*/ 1449194 w 3707399"/>
              <a:gd name="connsiteY4" fmla="*/ 5144474 h 6790835"/>
              <a:gd name="connsiteX5" fmla="*/ 1843089 w 3707399"/>
              <a:gd name="connsiteY5" fmla="*/ 4258209 h 6790835"/>
              <a:gd name="connsiteX6" fmla="*/ 1041231 w 3707399"/>
              <a:gd name="connsiteY6" fmla="*/ 6776326 h 6790835"/>
              <a:gd name="connsiteX7" fmla="*/ 1252246 w 3707399"/>
              <a:gd name="connsiteY7" fmla="*/ 5074135 h 6790835"/>
              <a:gd name="connsiteX8" fmla="*/ 506658 w 3707399"/>
              <a:gd name="connsiteY8" fmla="*/ 783489 h 6790835"/>
              <a:gd name="connsiteX9" fmla="*/ 773944 w 3707399"/>
              <a:gd name="connsiteY9" fmla="*/ 445865 h 6790835"/>
              <a:gd name="connsiteX10" fmla="*/ 126831 w 3707399"/>
              <a:gd name="connsiteY10" fmla="*/ 474000 h 6790835"/>
              <a:gd name="connsiteX11" fmla="*/ 3671889 w 3707399"/>
              <a:gd name="connsiteY11" fmla="*/ 23834 h 67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399" h="6790835">
                <a:moveTo>
                  <a:pt x="3671889" y="23834"/>
                </a:moveTo>
                <a:cubicBezTo>
                  <a:pt x="3983723" y="164511"/>
                  <a:pt x="2143200" y="1116425"/>
                  <a:pt x="1997834" y="1318062"/>
                </a:cubicBezTo>
                <a:cubicBezTo>
                  <a:pt x="1852468" y="1519699"/>
                  <a:pt x="2813760" y="971058"/>
                  <a:pt x="2799692" y="1233655"/>
                </a:cubicBezTo>
                <a:cubicBezTo>
                  <a:pt x="2785624" y="1496252"/>
                  <a:pt x="2138511" y="2241840"/>
                  <a:pt x="1913428" y="2893643"/>
                </a:cubicBezTo>
                <a:cubicBezTo>
                  <a:pt x="1688345" y="3545446"/>
                  <a:pt x="1460917" y="4917047"/>
                  <a:pt x="1449194" y="5144474"/>
                </a:cubicBezTo>
                <a:cubicBezTo>
                  <a:pt x="1437471" y="5371901"/>
                  <a:pt x="1911083" y="3986234"/>
                  <a:pt x="1843089" y="4258209"/>
                </a:cubicBezTo>
                <a:cubicBezTo>
                  <a:pt x="1775095" y="4530184"/>
                  <a:pt x="1139705" y="6640338"/>
                  <a:pt x="1041231" y="6776326"/>
                </a:cubicBezTo>
                <a:cubicBezTo>
                  <a:pt x="942757" y="6912314"/>
                  <a:pt x="1341341" y="6072941"/>
                  <a:pt x="1252246" y="5074135"/>
                </a:cubicBezTo>
                <a:cubicBezTo>
                  <a:pt x="1163150" y="4075329"/>
                  <a:pt x="586375" y="1554867"/>
                  <a:pt x="506658" y="783489"/>
                </a:cubicBezTo>
                <a:cubicBezTo>
                  <a:pt x="426941" y="12111"/>
                  <a:pt x="837249" y="497447"/>
                  <a:pt x="773944" y="445865"/>
                </a:cubicBezTo>
                <a:cubicBezTo>
                  <a:pt x="710639" y="394283"/>
                  <a:pt x="-360849" y="539649"/>
                  <a:pt x="126831" y="474000"/>
                </a:cubicBezTo>
                <a:cubicBezTo>
                  <a:pt x="614511" y="408351"/>
                  <a:pt x="3360055" y="-116843"/>
                  <a:pt x="3671889" y="238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5F909CC5-7BA3-1D74-2FBB-4EBC80E04197}"/>
              </a:ext>
            </a:extLst>
          </p:cNvPr>
          <p:cNvSpPr/>
          <p:nvPr/>
        </p:nvSpPr>
        <p:spPr>
          <a:xfrm>
            <a:off x="1268049" y="281461"/>
            <a:ext cx="2428535" cy="6162062"/>
          </a:xfrm>
          <a:custGeom>
            <a:avLst/>
            <a:gdLst>
              <a:gd name="connsiteX0" fmla="*/ 2403619 w 2428535"/>
              <a:gd name="connsiteY0" fmla="*/ 13961 h 6162062"/>
              <a:gd name="connsiteX1" fmla="*/ 1348542 w 2428535"/>
              <a:gd name="connsiteY1" fmla="*/ 2124114 h 6162062"/>
              <a:gd name="connsiteX2" fmla="*/ 1362609 w 2428535"/>
              <a:gd name="connsiteY2" fmla="*/ 2897837 h 6162062"/>
              <a:gd name="connsiteX3" fmla="*/ 715496 w 2428535"/>
              <a:gd name="connsiteY3" fmla="*/ 3840373 h 6162062"/>
              <a:gd name="connsiteX4" fmla="*/ 828037 w 2428535"/>
              <a:gd name="connsiteY4" fmla="*/ 3812237 h 6162062"/>
              <a:gd name="connsiteX5" fmla="*/ 26179 w 2428535"/>
              <a:gd name="connsiteY5" fmla="*/ 6020865 h 6162062"/>
              <a:gd name="connsiteX6" fmla="*/ 251262 w 2428535"/>
              <a:gd name="connsiteY6" fmla="*/ 5415954 h 6162062"/>
              <a:gd name="connsiteX7" fmla="*/ 813969 w 2428535"/>
              <a:gd name="connsiteY7" fmla="*/ 1181579 h 6162062"/>
              <a:gd name="connsiteX8" fmla="*/ 307533 w 2428535"/>
              <a:gd name="connsiteY8" fmla="*/ 2222588 h 6162062"/>
              <a:gd name="connsiteX9" fmla="*/ 870240 w 2428535"/>
              <a:gd name="connsiteY9" fmla="*/ 984631 h 6162062"/>
              <a:gd name="connsiteX10" fmla="*/ 138720 w 2428535"/>
              <a:gd name="connsiteY10" fmla="*/ 1195647 h 6162062"/>
              <a:gd name="connsiteX11" fmla="*/ 2403619 w 2428535"/>
              <a:gd name="connsiteY11" fmla="*/ 13961 h 61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8535" h="6162062">
                <a:moveTo>
                  <a:pt x="2403619" y="13961"/>
                </a:moveTo>
                <a:cubicBezTo>
                  <a:pt x="2605256" y="168706"/>
                  <a:pt x="1522044" y="1643468"/>
                  <a:pt x="1348542" y="2124114"/>
                </a:cubicBezTo>
                <a:cubicBezTo>
                  <a:pt x="1175040" y="2604760"/>
                  <a:pt x="1468117" y="2611794"/>
                  <a:pt x="1362609" y="2897837"/>
                </a:cubicBezTo>
                <a:cubicBezTo>
                  <a:pt x="1257101" y="3183880"/>
                  <a:pt x="804591" y="3687973"/>
                  <a:pt x="715496" y="3840373"/>
                </a:cubicBezTo>
                <a:cubicBezTo>
                  <a:pt x="626401" y="3992773"/>
                  <a:pt x="942923" y="3448822"/>
                  <a:pt x="828037" y="3812237"/>
                </a:cubicBezTo>
                <a:cubicBezTo>
                  <a:pt x="713151" y="4175652"/>
                  <a:pt x="122308" y="5753579"/>
                  <a:pt x="26179" y="6020865"/>
                </a:cubicBezTo>
                <a:cubicBezTo>
                  <a:pt x="-69950" y="6288151"/>
                  <a:pt x="119964" y="6222502"/>
                  <a:pt x="251262" y="5415954"/>
                </a:cubicBezTo>
                <a:cubicBezTo>
                  <a:pt x="382560" y="4609406"/>
                  <a:pt x="804590" y="1713807"/>
                  <a:pt x="813969" y="1181579"/>
                </a:cubicBezTo>
                <a:cubicBezTo>
                  <a:pt x="823347" y="649351"/>
                  <a:pt x="298155" y="2255413"/>
                  <a:pt x="307533" y="2222588"/>
                </a:cubicBezTo>
                <a:cubicBezTo>
                  <a:pt x="316911" y="2189763"/>
                  <a:pt x="898375" y="1155788"/>
                  <a:pt x="870240" y="984631"/>
                </a:cubicBezTo>
                <a:cubicBezTo>
                  <a:pt x="842105" y="813474"/>
                  <a:pt x="-112154" y="1352736"/>
                  <a:pt x="138720" y="1195647"/>
                </a:cubicBezTo>
                <a:cubicBezTo>
                  <a:pt x="389594" y="1038558"/>
                  <a:pt x="2201982" y="-140784"/>
                  <a:pt x="2403619" y="139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B7141660-255B-1AA1-D3FF-77881202AA29}"/>
              </a:ext>
            </a:extLst>
          </p:cNvPr>
          <p:cNvSpPr/>
          <p:nvPr/>
        </p:nvSpPr>
        <p:spPr>
          <a:xfrm>
            <a:off x="5486037" y="1112031"/>
            <a:ext cx="535522" cy="868081"/>
          </a:xfrm>
          <a:custGeom>
            <a:avLst/>
            <a:gdLst>
              <a:gd name="connsiteX0" fmla="*/ 363 w 535522"/>
              <a:gd name="connsiteY0" fmla="*/ 1505 h 868081"/>
              <a:gd name="connsiteX1" fmla="*/ 284843 w 535522"/>
              <a:gd name="connsiteY1" fmla="*/ 590785 h 868081"/>
              <a:gd name="connsiteX2" fmla="*/ 297035 w 535522"/>
              <a:gd name="connsiteY2" fmla="*/ 501377 h 868081"/>
              <a:gd name="connsiteX3" fmla="*/ 532747 w 535522"/>
              <a:gd name="connsiteY3" fmla="*/ 867137 h 868081"/>
              <a:gd name="connsiteX4" fmla="*/ 414891 w 535522"/>
              <a:gd name="connsiteY4" fmla="*/ 594849 h 868081"/>
              <a:gd name="connsiteX5" fmla="*/ 244203 w 535522"/>
              <a:gd name="connsiteY5" fmla="*/ 225025 h 868081"/>
              <a:gd name="connsiteX6" fmla="*/ 362059 w 535522"/>
              <a:gd name="connsiteY6" fmla="*/ 680193 h 868081"/>
              <a:gd name="connsiteX7" fmla="*/ 227947 w 535522"/>
              <a:gd name="connsiteY7" fmla="*/ 428225 h 868081"/>
              <a:gd name="connsiteX8" fmla="*/ 363 w 535522"/>
              <a:gd name="connsiteY8" fmla="*/ 1505 h 8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522" h="868081">
                <a:moveTo>
                  <a:pt x="363" y="1505"/>
                </a:moveTo>
                <a:cubicBezTo>
                  <a:pt x="9846" y="28598"/>
                  <a:pt x="235398" y="507473"/>
                  <a:pt x="284843" y="590785"/>
                </a:cubicBezTo>
                <a:cubicBezTo>
                  <a:pt x="334288" y="674097"/>
                  <a:pt x="255718" y="455318"/>
                  <a:pt x="297035" y="501377"/>
                </a:cubicBezTo>
                <a:cubicBezTo>
                  <a:pt x="338352" y="547436"/>
                  <a:pt x="513104" y="851558"/>
                  <a:pt x="532747" y="867137"/>
                </a:cubicBezTo>
                <a:cubicBezTo>
                  <a:pt x="552390" y="882716"/>
                  <a:pt x="462982" y="701868"/>
                  <a:pt x="414891" y="594849"/>
                </a:cubicBezTo>
                <a:cubicBezTo>
                  <a:pt x="366800" y="487830"/>
                  <a:pt x="253008" y="210801"/>
                  <a:pt x="244203" y="225025"/>
                </a:cubicBezTo>
                <a:cubicBezTo>
                  <a:pt x="235398" y="239249"/>
                  <a:pt x="364768" y="646326"/>
                  <a:pt x="362059" y="680193"/>
                </a:cubicBezTo>
                <a:cubicBezTo>
                  <a:pt x="359350" y="714060"/>
                  <a:pt x="286198" y="535921"/>
                  <a:pt x="227947" y="428225"/>
                </a:cubicBezTo>
                <a:cubicBezTo>
                  <a:pt x="169696" y="320529"/>
                  <a:pt x="-9120" y="-25588"/>
                  <a:pt x="363" y="15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E39B7CC4-5DF3-A963-1518-7B6749A7FB9F}"/>
              </a:ext>
            </a:extLst>
          </p:cNvPr>
          <p:cNvSpPr/>
          <p:nvPr/>
        </p:nvSpPr>
        <p:spPr>
          <a:xfrm>
            <a:off x="4466733" y="6114834"/>
            <a:ext cx="1675593" cy="915347"/>
          </a:xfrm>
          <a:custGeom>
            <a:avLst/>
            <a:gdLst>
              <a:gd name="connsiteX0" fmla="*/ 1669907 w 1675593"/>
              <a:gd name="connsiteY0" fmla="*/ 1486 h 915347"/>
              <a:gd name="connsiteX1" fmla="*/ 800211 w 1675593"/>
              <a:gd name="connsiteY1" fmla="*/ 566382 h 915347"/>
              <a:gd name="connsiteX2" fmla="*/ 1084691 w 1675593"/>
              <a:gd name="connsiteY2" fmla="*/ 525742 h 915347"/>
              <a:gd name="connsiteX3" fmla="*/ 11795 w 1675593"/>
              <a:gd name="connsiteY3" fmla="*/ 907758 h 915347"/>
              <a:gd name="connsiteX4" fmla="*/ 483219 w 1675593"/>
              <a:gd name="connsiteY4" fmla="*/ 789902 h 915347"/>
              <a:gd name="connsiteX5" fmla="*/ 1633331 w 1675593"/>
              <a:gd name="connsiteY5" fmla="*/ 513550 h 915347"/>
              <a:gd name="connsiteX6" fmla="*/ 1092819 w 1675593"/>
              <a:gd name="connsiteY6" fmla="*/ 611086 h 915347"/>
              <a:gd name="connsiteX7" fmla="*/ 1482963 w 1675593"/>
              <a:gd name="connsiteY7" fmla="*/ 363182 h 915347"/>
              <a:gd name="connsiteX8" fmla="*/ 1190355 w 1675593"/>
              <a:gd name="connsiteY8" fmla="*/ 399758 h 915347"/>
              <a:gd name="connsiteX9" fmla="*/ 1669907 w 1675593"/>
              <a:gd name="connsiteY9" fmla="*/ 1486 h 91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593" h="915347">
                <a:moveTo>
                  <a:pt x="1669907" y="1486"/>
                </a:moveTo>
                <a:cubicBezTo>
                  <a:pt x="1604883" y="29257"/>
                  <a:pt x="897747" y="479006"/>
                  <a:pt x="800211" y="566382"/>
                </a:cubicBezTo>
                <a:cubicBezTo>
                  <a:pt x="702675" y="653758"/>
                  <a:pt x="1216094" y="468846"/>
                  <a:pt x="1084691" y="525742"/>
                </a:cubicBezTo>
                <a:cubicBezTo>
                  <a:pt x="953288" y="582638"/>
                  <a:pt x="112040" y="863731"/>
                  <a:pt x="11795" y="907758"/>
                </a:cubicBezTo>
                <a:cubicBezTo>
                  <a:pt x="-88450" y="951785"/>
                  <a:pt x="483219" y="789902"/>
                  <a:pt x="483219" y="789902"/>
                </a:cubicBezTo>
                <a:lnTo>
                  <a:pt x="1633331" y="513550"/>
                </a:lnTo>
                <a:cubicBezTo>
                  <a:pt x="1734931" y="483747"/>
                  <a:pt x="1117880" y="636147"/>
                  <a:pt x="1092819" y="611086"/>
                </a:cubicBezTo>
                <a:cubicBezTo>
                  <a:pt x="1067758" y="586025"/>
                  <a:pt x="1466707" y="398403"/>
                  <a:pt x="1482963" y="363182"/>
                </a:cubicBezTo>
                <a:cubicBezTo>
                  <a:pt x="1499219" y="327961"/>
                  <a:pt x="1159198" y="455977"/>
                  <a:pt x="1190355" y="399758"/>
                </a:cubicBezTo>
                <a:cubicBezTo>
                  <a:pt x="1221512" y="343539"/>
                  <a:pt x="1734931" y="-26285"/>
                  <a:pt x="1669907" y="1486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FD42AFCC-59EE-FEDC-8880-A98FB5D89D6D}"/>
              </a:ext>
            </a:extLst>
          </p:cNvPr>
          <p:cNvSpPr/>
          <p:nvPr/>
        </p:nvSpPr>
        <p:spPr>
          <a:xfrm>
            <a:off x="6697444" y="-58139"/>
            <a:ext cx="2023325" cy="10344325"/>
          </a:xfrm>
          <a:custGeom>
            <a:avLst/>
            <a:gdLst>
              <a:gd name="connsiteX0" fmla="*/ 796660 w 2023325"/>
              <a:gd name="connsiteY0" fmla="*/ 336435 h 10344325"/>
              <a:gd name="connsiteX1" fmla="*/ 836417 w 2023325"/>
              <a:gd name="connsiteY1" fmla="*/ 495461 h 10344325"/>
              <a:gd name="connsiteX2" fmla="*/ 1571913 w 2023325"/>
              <a:gd name="connsiteY2" fmla="*/ 5743322 h 10344325"/>
              <a:gd name="connsiteX3" fmla="*/ 1293617 w 2023325"/>
              <a:gd name="connsiteY3" fmla="*/ 4908435 h 10344325"/>
              <a:gd name="connsiteX4" fmla="*/ 1691182 w 2023325"/>
              <a:gd name="connsiteY4" fmla="*/ 6975774 h 10344325"/>
              <a:gd name="connsiteX5" fmla="*/ 1452643 w 2023325"/>
              <a:gd name="connsiteY5" fmla="*/ 8526278 h 10344325"/>
              <a:gd name="connsiteX6" fmla="*/ 1611669 w 2023325"/>
              <a:gd name="connsiteY6" fmla="*/ 7949809 h 10344325"/>
              <a:gd name="connsiteX7" fmla="*/ 1273739 w 2023325"/>
              <a:gd name="connsiteY7" fmla="*/ 10335200 h 10344325"/>
              <a:gd name="connsiteX8" fmla="*/ 1770695 w 2023325"/>
              <a:gd name="connsiteY8" fmla="*/ 8625669 h 10344325"/>
              <a:gd name="connsiteX9" fmla="*/ 2009234 w 2023325"/>
              <a:gd name="connsiteY9" fmla="*/ 5107217 h 10344325"/>
              <a:gd name="connsiteX10" fmla="*/ 1373130 w 2023325"/>
              <a:gd name="connsiteY10" fmla="*/ 2264626 h 10344325"/>
              <a:gd name="connsiteX11" fmla="*/ 1273739 w 2023325"/>
              <a:gd name="connsiteY11" fmla="*/ 4948191 h 10344325"/>
              <a:gd name="connsiteX12" fmla="*/ 816539 w 2023325"/>
              <a:gd name="connsiteY12" fmla="*/ 2105600 h 10344325"/>
              <a:gd name="connsiteX13" fmla="*/ 359339 w 2023325"/>
              <a:gd name="connsiteY13" fmla="*/ 2880852 h 10344325"/>
              <a:gd name="connsiteX14" fmla="*/ 1530 w 2023325"/>
              <a:gd name="connsiteY14" fmla="*/ 1708035 h 10344325"/>
              <a:gd name="connsiteX15" fmla="*/ 240069 w 2023325"/>
              <a:gd name="connsiteY15" fmla="*/ 1867061 h 10344325"/>
              <a:gd name="connsiteX16" fmla="*/ 478608 w 2023325"/>
              <a:gd name="connsiteY16" fmla="*/ 932782 h 10344325"/>
              <a:gd name="connsiteX17" fmla="*/ 637634 w 2023325"/>
              <a:gd name="connsiteY17" fmla="*/ 1529130 h 10344325"/>
              <a:gd name="connsiteX18" fmla="*/ 796660 w 2023325"/>
              <a:gd name="connsiteY18" fmla="*/ 336435 h 1034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3325" h="10344325">
                <a:moveTo>
                  <a:pt x="796660" y="336435"/>
                </a:moveTo>
                <a:cubicBezTo>
                  <a:pt x="829791" y="164157"/>
                  <a:pt x="707208" y="-405687"/>
                  <a:pt x="836417" y="495461"/>
                </a:cubicBezTo>
                <a:cubicBezTo>
                  <a:pt x="965626" y="1396609"/>
                  <a:pt x="1495713" y="5007826"/>
                  <a:pt x="1571913" y="5743322"/>
                </a:cubicBezTo>
                <a:cubicBezTo>
                  <a:pt x="1648113" y="6478818"/>
                  <a:pt x="1273739" y="4703026"/>
                  <a:pt x="1293617" y="4908435"/>
                </a:cubicBezTo>
                <a:cubicBezTo>
                  <a:pt x="1313495" y="5113844"/>
                  <a:pt x="1664678" y="6372800"/>
                  <a:pt x="1691182" y="6975774"/>
                </a:cubicBezTo>
                <a:cubicBezTo>
                  <a:pt x="1717686" y="7578748"/>
                  <a:pt x="1465895" y="8363939"/>
                  <a:pt x="1452643" y="8526278"/>
                </a:cubicBezTo>
                <a:cubicBezTo>
                  <a:pt x="1439391" y="8688617"/>
                  <a:pt x="1641486" y="7648322"/>
                  <a:pt x="1611669" y="7949809"/>
                </a:cubicBezTo>
                <a:cubicBezTo>
                  <a:pt x="1581852" y="8251296"/>
                  <a:pt x="1247235" y="10222557"/>
                  <a:pt x="1273739" y="10335200"/>
                </a:cubicBezTo>
                <a:cubicBezTo>
                  <a:pt x="1300243" y="10447843"/>
                  <a:pt x="1648113" y="9496999"/>
                  <a:pt x="1770695" y="8625669"/>
                </a:cubicBezTo>
                <a:cubicBezTo>
                  <a:pt x="1893277" y="7754339"/>
                  <a:pt x="2075495" y="6167391"/>
                  <a:pt x="2009234" y="5107217"/>
                </a:cubicBezTo>
                <a:cubicBezTo>
                  <a:pt x="1942973" y="4047043"/>
                  <a:pt x="1495713" y="2291130"/>
                  <a:pt x="1373130" y="2264626"/>
                </a:cubicBezTo>
                <a:cubicBezTo>
                  <a:pt x="1250548" y="2238122"/>
                  <a:pt x="1366504" y="4974695"/>
                  <a:pt x="1273739" y="4948191"/>
                </a:cubicBezTo>
                <a:cubicBezTo>
                  <a:pt x="1180974" y="4921687"/>
                  <a:pt x="968939" y="2450156"/>
                  <a:pt x="816539" y="2105600"/>
                </a:cubicBezTo>
                <a:cubicBezTo>
                  <a:pt x="664139" y="1761044"/>
                  <a:pt x="495174" y="2947113"/>
                  <a:pt x="359339" y="2880852"/>
                </a:cubicBezTo>
                <a:cubicBezTo>
                  <a:pt x="223504" y="2814591"/>
                  <a:pt x="21408" y="1877000"/>
                  <a:pt x="1530" y="1708035"/>
                </a:cubicBezTo>
                <a:cubicBezTo>
                  <a:pt x="-18348" y="1539070"/>
                  <a:pt x="160556" y="1996270"/>
                  <a:pt x="240069" y="1867061"/>
                </a:cubicBezTo>
                <a:cubicBezTo>
                  <a:pt x="319582" y="1737852"/>
                  <a:pt x="412347" y="989104"/>
                  <a:pt x="478608" y="932782"/>
                </a:cubicBezTo>
                <a:cubicBezTo>
                  <a:pt x="544869" y="876460"/>
                  <a:pt x="577999" y="1631834"/>
                  <a:pt x="637634" y="1529130"/>
                </a:cubicBezTo>
                <a:cubicBezTo>
                  <a:pt x="697269" y="1426426"/>
                  <a:pt x="763529" y="508713"/>
                  <a:pt x="796660" y="3364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9913CEC4-F4F8-D6A9-D2AC-8725BE20C9F5}"/>
              </a:ext>
            </a:extLst>
          </p:cNvPr>
          <p:cNvSpPr/>
          <p:nvPr/>
        </p:nvSpPr>
        <p:spPr>
          <a:xfrm>
            <a:off x="1802873" y="4618240"/>
            <a:ext cx="408826" cy="1891828"/>
          </a:xfrm>
          <a:custGeom>
            <a:avLst/>
            <a:gdLst>
              <a:gd name="connsiteX0" fmla="*/ 383736 w 408826"/>
              <a:gd name="connsiteY0" fmla="*/ 73030 h 1891828"/>
              <a:gd name="connsiteX1" fmla="*/ 343979 w 408826"/>
              <a:gd name="connsiteY1" fmla="*/ 212177 h 1891828"/>
              <a:gd name="connsiteX2" fmla="*/ 25927 w 408826"/>
              <a:gd name="connsiteY2" fmla="*/ 1444630 h 1891828"/>
              <a:gd name="connsiteX3" fmla="*/ 25927 w 408826"/>
              <a:gd name="connsiteY3" fmla="*/ 1842195 h 1891828"/>
              <a:gd name="connsiteX4" fmla="*/ 85562 w 408826"/>
              <a:gd name="connsiteY4" fmla="*/ 430838 h 1891828"/>
              <a:gd name="connsiteX5" fmla="*/ 45805 w 408826"/>
              <a:gd name="connsiteY5" fmla="*/ 987430 h 1891828"/>
              <a:gd name="connsiteX6" fmla="*/ 383736 w 408826"/>
              <a:gd name="connsiteY6" fmla="*/ 73030 h 189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26" h="1891828">
                <a:moveTo>
                  <a:pt x="383736" y="73030"/>
                </a:moveTo>
                <a:cubicBezTo>
                  <a:pt x="433432" y="-56179"/>
                  <a:pt x="403614" y="-16423"/>
                  <a:pt x="343979" y="212177"/>
                </a:cubicBezTo>
                <a:cubicBezTo>
                  <a:pt x="284344" y="440777"/>
                  <a:pt x="78936" y="1172960"/>
                  <a:pt x="25927" y="1444630"/>
                </a:cubicBezTo>
                <a:cubicBezTo>
                  <a:pt x="-27082" y="1716300"/>
                  <a:pt x="15988" y="2011160"/>
                  <a:pt x="25927" y="1842195"/>
                </a:cubicBezTo>
                <a:cubicBezTo>
                  <a:pt x="35866" y="1673230"/>
                  <a:pt x="82249" y="573299"/>
                  <a:pt x="85562" y="430838"/>
                </a:cubicBezTo>
                <a:cubicBezTo>
                  <a:pt x="88875" y="288377"/>
                  <a:pt x="-3891" y="1047065"/>
                  <a:pt x="45805" y="987430"/>
                </a:cubicBezTo>
                <a:cubicBezTo>
                  <a:pt x="95501" y="927795"/>
                  <a:pt x="334040" y="202239"/>
                  <a:pt x="383736" y="730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060DCF0A-9AF5-CE66-D06A-DECB6AD69038}"/>
              </a:ext>
            </a:extLst>
          </p:cNvPr>
          <p:cNvSpPr/>
          <p:nvPr/>
        </p:nvSpPr>
        <p:spPr>
          <a:xfrm>
            <a:off x="7573497" y="5941031"/>
            <a:ext cx="402921" cy="1458336"/>
          </a:xfrm>
          <a:custGeom>
            <a:avLst/>
            <a:gdLst>
              <a:gd name="connsiteX0" fmla="*/ 120 w 402921"/>
              <a:gd name="connsiteY0" fmla="*/ 2569 h 1458336"/>
              <a:gd name="connsiteX1" fmla="*/ 318173 w 402921"/>
              <a:gd name="connsiteY1" fmla="*/ 678430 h 1458336"/>
              <a:gd name="connsiteX2" fmla="*/ 338051 w 402921"/>
              <a:gd name="connsiteY2" fmla="*/ 459769 h 1458336"/>
              <a:gd name="connsiteX3" fmla="*/ 357929 w 402921"/>
              <a:gd name="connsiteY3" fmla="*/ 1453682 h 1458336"/>
              <a:gd name="connsiteX4" fmla="*/ 397686 w 402921"/>
              <a:gd name="connsiteY4" fmla="*/ 817578 h 1458336"/>
              <a:gd name="connsiteX5" fmla="*/ 357929 w 402921"/>
              <a:gd name="connsiteY5" fmla="*/ 459769 h 1458336"/>
              <a:gd name="connsiteX6" fmla="*/ 120 w 402921"/>
              <a:gd name="connsiteY6" fmla="*/ 2569 h 145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21" h="1458336">
                <a:moveTo>
                  <a:pt x="120" y="2569"/>
                </a:moveTo>
                <a:cubicBezTo>
                  <a:pt x="-6506" y="39012"/>
                  <a:pt x="261851" y="602230"/>
                  <a:pt x="318173" y="678430"/>
                </a:cubicBezTo>
                <a:cubicBezTo>
                  <a:pt x="374495" y="754630"/>
                  <a:pt x="331425" y="330560"/>
                  <a:pt x="338051" y="459769"/>
                </a:cubicBezTo>
                <a:cubicBezTo>
                  <a:pt x="344677" y="588978"/>
                  <a:pt x="347990" y="1394047"/>
                  <a:pt x="357929" y="1453682"/>
                </a:cubicBezTo>
                <a:cubicBezTo>
                  <a:pt x="367868" y="1513317"/>
                  <a:pt x="397686" y="983230"/>
                  <a:pt x="397686" y="817578"/>
                </a:cubicBezTo>
                <a:cubicBezTo>
                  <a:pt x="397686" y="651926"/>
                  <a:pt x="424190" y="592291"/>
                  <a:pt x="357929" y="459769"/>
                </a:cubicBezTo>
                <a:cubicBezTo>
                  <a:pt x="291668" y="327247"/>
                  <a:pt x="6746" y="-33874"/>
                  <a:pt x="120" y="25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49673489-AD7E-101A-51FC-0582A7A993DE}"/>
              </a:ext>
            </a:extLst>
          </p:cNvPr>
          <p:cNvSpPr/>
          <p:nvPr/>
        </p:nvSpPr>
        <p:spPr>
          <a:xfrm>
            <a:off x="1881427" y="10197519"/>
            <a:ext cx="1836031" cy="821908"/>
          </a:xfrm>
          <a:custGeom>
            <a:avLst/>
            <a:gdLst>
              <a:gd name="connsiteX0" fmla="*/ 7008 w 1836031"/>
              <a:gd name="connsiteY0" fmla="*/ 29 h 821908"/>
              <a:gd name="connsiteX1" fmla="*/ 643112 w 1836031"/>
              <a:gd name="connsiteY1" fmla="*/ 337959 h 821908"/>
              <a:gd name="connsiteX2" fmla="*/ 166034 w 1836031"/>
              <a:gd name="connsiteY2" fmla="*/ 377716 h 821908"/>
              <a:gd name="connsiteX3" fmla="*/ 941286 w 1836031"/>
              <a:gd name="connsiteY3" fmla="*/ 397594 h 821908"/>
              <a:gd name="connsiteX4" fmla="*/ 1835808 w 1836031"/>
              <a:gd name="connsiteY4" fmla="*/ 815038 h 821908"/>
              <a:gd name="connsiteX5" fmla="*/ 1020799 w 1836031"/>
              <a:gd name="connsiteY5" fmla="*/ 636133 h 821908"/>
              <a:gd name="connsiteX6" fmla="*/ 344938 w 1836031"/>
              <a:gd name="connsiteY6" fmla="*/ 357838 h 821908"/>
              <a:gd name="connsiteX7" fmla="*/ 7008 w 1836031"/>
              <a:gd name="connsiteY7" fmla="*/ 29 h 82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6031" h="821908">
                <a:moveTo>
                  <a:pt x="7008" y="29"/>
                </a:moveTo>
                <a:cubicBezTo>
                  <a:pt x="56704" y="-3284"/>
                  <a:pt x="616608" y="275011"/>
                  <a:pt x="643112" y="337959"/>
                </a:cubicBezTo>
                <a:cubicBezTo>
                  <a:pt x="669616" y="400907"/>
                  <a:pt x="116338" y="367777"/>
                  <a:pt x="166034" y="377716"/>
                </a:cubicBezTo>
                <a:cubicBezTo>
                  <a:pt x="215730" y="387655"/>
                  <a:pt x="662990" y="324707"/>
                  <a:pt x="941286" y="397594"/>
                </a:cubicBezTo>
                <a:cubicBezTo>
                  <a:pt x="1219582" y="470481"/>
                  <a:pt x="1822556" y="775282"/>
                  <a:pt x="1835808" y="815038"/>
                </a:cubicBezTo>
                <a:cubicBezTo>
                  <a:pt x="1849060" y="854794"/>
                  <a:pt x="1269277" y="712333"/>
                  <a:pt x="1020799" y="636133"/>
                </a:cubicBezTo>
                <a:cubicBezTo>
                  <a:pt x="772321" y="559933"/>
                  <a:pt x="507277" y="460542"/>
                  <a:pt x="344938" y="357838"/>
                </a:cubicBezTo>
                <a:cubicBezTo>
                  <a:pt x="182599" y="255134"/>
                  <a:pt x="-42688" y="3342"/>
                  <a:pt x="7008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61ED104-3A9E-B4B6-4E42-B8C5FD1F76A6}"/>
              </a:ext>
            </a:extLst>
          </p:cNvPr>
          <p:cNvSpPr/>
          <p:nvPr/>
        </p:nvSpPr>
        <p:spPr>
          <a:xfrm>
            <a:off x="6058833" y="10435271"/>
            <a:ext cx="1795023" cy="994312"/>
          </a:xfrm>
          <a:custGeom>
            <a:avLst/>
            <a:gdLst>
              <a:gd name="connsiteX0" fmla="*/ 23915 w 1795023"/>
              <a:gd name="connsiteY0" fmla="*/ 835703 h 994312"/>
              <a:gd name="connsiteX1" fmla="*/ 143184 w 1795023"/>
              <a:gd name="connsiteY1" fmla="*/ 835703 h 994312"/>
              <a:gd name="connsiteX2" fmla="*/ 858802 w 1795023"/>
              <a:gd name="connsiteY2" fmla="*/ 935094 h 994312"/>
              <a:gd name="connsiteX3" fmla="*/ 938315 w 1795023"/>
              <a:gd name="connsiteY3" fmla="*/ 974851 h 994312"/>
              <a:gd name="connsiteX4" fmla="*/ 1534663 w 1795023"/>
              <a:gd name="connsiteY4" fmla="*/ 617042 h 994312"/>
              <a:gd name="connsiteX5" fmla="*/ 1793080 w 1795023"/>
              <a:gd name="connsiteY5" fmla="*/ 816 h 994312"/>
              <a:gd name="connsiteX6" fmla="*/ 1415393 w 1795023"/>
              <a:gd name="connsiteY6" fmla="*/ 756190 h 994312"/>
              <a:gd name="connsiteX7" fmla="*/ 978071 w 1795023"/>
              <a:gd name="connsiteY7" fmla="*/ 915216 h 994312"/>
              <a:gd name="connsiteX8" fmla="*/ 461237 w 1795023"/>
              <a:gd name="connsiteY8" fmla="*/ 855581 h 994312"/>
              <a:gd name="connsiteX9" fmla="*/ 23915 w 1795023"/>
              <a:gd name="connsiteY9" fmla="*/ 835703 h 9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5023" h="994312">
                <a:moveTo>
                  <a:pt x="23915" y="835703"/>
                </a:moveTo>
                <a:cubicBezTo>
                  <a:pt x="-29094" y="832390"/>
                  <a:pt x="4036" y="819138"/>
                  <a:pt x="143184" y="835703"/>
                </a:cubicBezTo>
                <a:cubicBezTo>
                  <a:pt x="282332" y="852268"/>
                  <a:pt x="726280" y="911903"/>
                  <a:pt x="858802" y="935094"/>
                </a:cubicBezTo>
                <a:cubicBezTo>
                  <a:pt x="991324" y="958285"/>
                  <a:pt x="825672" y="1027860"/>
                  <a:pt x="938315" y="974851"/>
                </a:cubicBezTo>
                <a:cubicBezTo>
                  <a:pt x="1050958" y="921842"/>
                  <a:pt x="1392202" y="779381"/>
                  <a:pt x="1534663" y="617042"/>
                </a:cubicBezTo>
                <a:cubicBezTo>
                  <a:pt x="1677124" y="454703"/>
                  <a:pt x="1812958" y="-22375"/>
                  <a:pt x="1793080" y="816"/>
                </a:cubicBezTo>
                <a:cubicBezTo>
                  <a:pt x="1773202" y="24007"/>
                  <a:pt x="1551228" y="603790"/>
                  <a:pt x="1415393" y="756190"/>
                </a:cubicBezTo>
                <a:cubicBezTo>
                  <a:pt x="1279558" y="908590"/>
                  <a:pt x="1137097" y="898651"/>
                  <a:pt x="978071" y="915216"/>
                </a:cubicBezTo>
                <a:cubicBezTo>
                  <a:pt x="819045" y="931781"/>
                  <a:pt x="620263" y="865520"/>
                  <a:pt x="461237" y="855581"/>
                </a:cubicBezTo>
                <a:cubicBezTo>
                  <a:pt x="302211" y="845642"/>
                  <a:pt x="76924" y="839016"/>
                  <a:pt x="23915" y="83570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6279DCD5-2B4C-8166-EBCA-F6C0F60876AB}"/>
              </a:ext>
            </a:extLst>
          </p:cNvPr>
          <p:cNvSpPr/>
          <p:nvPr/>
        </p:nvSpPr>
        <p:spPr>
          <a:xfrm>
            <a:off x="277053" y="-52845"/>
            <a:ext cx="2586743" cy="7516668"/>
          </a:xfrm>
          <a:custGeom>
            <a:avLst/>
            <a:gdLst>
              <a:gd name="connsiteX0" fmla="*/ 2167973 w 2586743"/>
              <a:gd name="connsiteY0" fmla="*/ 291384 h 7516668"/>
              <a:gd name="connsiteX1" fmla="*/ 2187851 w 2586743"/>
              <a:gd name="connsiteY1" fmla="*/ 410654 h 7516668"/>
              <a:gd name="connsiteX2" fmla="*/ 2545660 w 2586743"/>
              <a:gd name="connsiteY2" fmla="*/ 3153854 h 7516668"/>
              <a:gd name="connsiteX3" fmla="*/ 2545660 w 2586743"/>
              <a:gd name="connsiteY3" fmla="*/ 3074341 h 7516668"/>
              <a:gd name="connsiteX4" fmla="*/ 2247486 w 2586743"/>
              <a:gd name="connsiteY4" fmla="*/ 4028497 h 7516668"/>
              <a:gd name="connsiteX5" fmla="*/ 1889677 w 2586743"/>
              <a:gd name="connsiteY5" fmla="*/ 4445941 h 7516668"/>
              <a:gd name="connsiteX6" fmla="*/ 319295 w 2586743"/>
              <a:gd name="connsiteY6" fmla="*/ 7387923 h 7516668"/>
              <a:gd name="connsiteX7" fmla="*/ 339173 w 2586743"/>
              <a:gd name="connsiteY7" fmla="*/ 6533158 h 7516668"/>
              <a:gd name="connsiteX8" fmla="*/ 1243 w 2586743"/>
              <a:gd name="connsiteY8" fmla="*/ 2458115 h 7516668"/>
              <a:gd name="connsiteX9" fmla="*/ 478321 w 2586743"/>
              <a:gd name="connsiteY9" fmla="*/ 3293002 h 7516668"/>
              <a:gd name="connsiteX10" fmla="*/ 995156 w 2586743"/>
              <a:gd name="connsiteY10" fmla="*/ 2637019 h 7516668"/>
              <a:gd name="connsiteX11" fmla="*/ 1074669 w 2586743"/>
              <a:gd name="connsiteY11" fmla="*/ 3094219 h 7516668"/>
              <a:gd name="connsiteX12" fmla="*/ 2167973 w 2586743"/>
              <a:gd name="connsiteY12" fmla="*/ 291384 h 75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6743" h="7516668">
                <a:moveTo>
                  <a:pt x="2167973" y="291384"/>
                </a:moveTo>
                <a:cubicBezTo>
                  <a:pt x="2353503" y="-155877"/>
                  <a:pt x="2124903" y="-66424"/>
                  <a:pt x="2187851" y="410654"/>
                </a:cubicBezTo>
                <a:cubicBezTo>
                  <a:pt x="2250799" y="887732"/>
                  <a:pt x="2486025" y="2709906"/>
                  <a:pt x="2545660" y="3153854"/>
                </a:cubicBezTo>
                <a:cubicBezTo>
                  <a:pt x="2605295" y="3597802"/>
                  <a:pt x="2595356" y="2928567"/>
                  <a:pt x="2545660" y="3074341"/>
                </a:cubicBezTo>
                <a:cubicBezTo>
                  <a:pt x="2495964" y="3220115"/>
                  <a:pt x="2356816" y="3799897"/>
                  <a:pt x="2247486" y="4028497"/>
                </a:cubicBezTo>
                <a:cubicBezTo>
                  <a:pt x="2138156" y="4257097"/>
                  <a:pt x="2211042" y="3886037"/>
                  <a:pt x="1889677" y="4445941"/>
                </a:cubicBezTo>
                <a:cubicBezTo>
                  <a:pt x="1568312" y="5005845"/>
                  <a:pt x="577712" y="7040054"/>
                  <a:pt x="319295" y="7387923"/>
                </a:cubicBezTo>
                <a:cubicBezTo>
                  <a:pt x="60878" y="7735793"/>
                  <a:pt x="392182" y="7354793"/>
                  <a:pt x="339173" y="6533158"/>
                </a:cubicBezTo>
                <a:cubicBezTo>
                  <a:pt x="286164" y="5711523"/>
                  <a:pt x="-21948" y="2998141"/>
                  <a:pt x="1243" y="2458115"/>
                </a:cubicBezTo>
                <a:cubicBezTo>
                  <a:pt x="24434" y="1918089"/>
                  <a:pt x="312669" y="3263185"/>
                  <a:pt x="478321" y="3293002"/>
                </a:cubicBezTo>
                <a:cubicBezTo>
                  <a:pt x="643973" y="3322819"/>
                  <a:pt x="895765" y="2670150"/>
                  <a:pt x="995156" y="2637019"/>
                </a:cubicBezTo>
                <a:cubicBezTo>
                  <a:pt x="1094547" y="2603888"/>
                  <a:pt x="879200" y="3488471"/>
                  <a:pt x="1074669" y="3094219"/>
                </a:cubicBezTo>
                <a:cubicBezTo>
                  <a:pt x="1270138" y="2699967"/>
                  <a:pt x="1982443" y="738645"/>
                  <a:pt x="2167973" y="2913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F22C81EA-A5E0-AB27-6988-4EBAFDF3CE31}"/>
              </a:ext>
            </a:extLst>
          </p:cNvPr>
          <p:cNvSpPr/>
          <p:nvPr/>
        </p:nvSpPr>
        <p:spPr>
          <a:xfrm>
            <a:off x="572395" y="946092"/>
            <a:ext cx="1436308" cy="7584760"/>
          </a:xfrm>
          <a:custGeom>
            <a:avLst/>
            <a:gdLst>
              <a:gd name="connsiteX0" fmla="*/ 381762 w 1436308"/>
              <a:gd name="connsiteY0" fmla="*/ 127334 h 7584760"/>
              <a:gd name="connsiteX1" fmla="*/ 679935 w 1436308"/>
              <a:gd name="connsiteY1" fmla="*/ 405630 h 7584760"/>
              <a:gd name="connsiteX2" fmla="*/ 1395553 w 1436308"/>
              <a:gd name="connsiteY2" fmla="*/ 1359786 h 7584760"/>
              <a:gd name="connsiteX3" fmla="*/ 660057 w 1436308"/>
              <a:gd name="connsiteY3" fmla="*/ 3407247 h 7584760"/>
              <a:gd name="connsiteX4" fmla="*/ 1435309 w 1436308"/>
              <a:gd name="connsiteY4" fmla="*/ 3287978 h 7584760"/>
              <a:gd name="connsiteX5" fmla="*/ 461275 w 1436308"/>
              <a:gd name="connsiteY5" fmla="*/ 4500551 h 7584760"/>
              <a:gd name="connsiteX6" fmla="*/ 4075 w 1436308"/>
              <a:gd name="connsiteY6" fmla="*/ 7581682 h 7584760"/>
              <a:gd name="connsiteX7" fmla="*/ 699814 w 1436308"/>
              <a:gd name="connsiteY7" fmla="*/ 5017386 h 7584760"/>
              <a:gd name="connsiteX8" fmla="*/ 1137135 w 1436308"/>
              <a:gd name="connsiteY8" fmla="*/ 2135038 h 7584760"/>
              <a:gd name="connsiteX9" fmla="*/ 978109 w 1436308"/>
              <a:gd name="connsiteY9" fmla="*/ 1300151 h 7584760"/>
              <a:gd name="connsiteX10" fmla="*/ 679935 w 1436308"/>
              <a:gd name="connsiteY10" fmla="*/ 2413334 h 7584760"/>
              <a:gd name="connsiteX11" fmla="*/ 381762 w 1436308"/>
              <a:gd name="connsiteY11" fmla="*/ 127334 h 758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6308" h="7584760">
                <a:moveTo>
                  <a:pt x="381762" y="127334"/>
                </a:moveTo>
                <a:cubicBezTo>
                  <a:pt x="381762" y="-207283"/>
                  <a:pt x="510970" y="200221"/>
                  <a:pt x="679935" y="405630"/>
                </a:cubicBezTo>
                <a:cubicBezTo>
                  <a:pt x="848900" y="611039"/>
                  <a:pt x="1398866" y="859517"/>
                  <a:pt x="1395553" y="1359786"/>
                </a:cubicBezTo>
                <a:cubicBezTo>
                  <a:pt x="1392240" y="1860056"/>
                  <a:pt x="653431" y="3085882"/>
                  <a:pt x="660057" y="3407247"/>
                </a:cubicBezTo>
                <a:cubicBezTo>
                  <a:pt x="666683" y="3728612"/>
                  <a:pt x="1468439" y="3105761"/>
                  <a:pt x="1435309" y="3287978"/>
                </a:cubicBezTo>
                <a:cubicBezTo>
                  <a:pt x="1402179" y="3470195"/>
                  <a:pt x="699814" y="3784934"/>
                  <a:pt x="461275" y="4500551"/>
                </a:cubicBezTo>
                <a:cubicBezTo>
                  <a:pt x="222736" y="5216168"/>
                  <a:pt x="-35681" y="7495543"/>
                  <a:pt x="4075" y="7581682"/>
                </a:cubicBezTo>
                <a:cubicBezTo>
                  <a:pt x="43831" y="7667821"/>
                  <a:pt x="510971" y="5925160"/>
                  <a:pt x="699814" y="5017386"/>
                </a:cubicBezTo>
                <a:cubicBezTo>
                  <a:pt x="888657" y="4109612"/>
                  <a:pt x="1090753" y="2754577"/>
                  <a:pt x="1137135" y="2135038"/>
                </a:cubicBezTo>
                <a:cubicBezTo>
                  <a:pt x="1183518" y="1515499"/>
                  <a:pt x="1054309" y="1253768"/>
                  <a:pt x="978109" y="1300151"/>
                </a:cubicBezTo>
                <a:cubicBezTo>
                  <a:pt x="901909" y="1346534"/>
                  <a:pt x="776013" y="2615429"/>
                  <a:pt x="679935" y="2413334"/>
                </a:cubicBezTo>
                <a:cubicBezTo>
                  <a:pt x="583857" y="2211239"/>
                  <a:pt x="381762" y="461951"/>
                  <a:pt x="381762" y="1273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9706E6A9-22EF-B1F6-993B-862FE71667A6}"/>
              </a:ext>
            </a:extLst>
          </p:cNvPr>
          <p:cNvSpPr/>
          <p:nvPr/>
        </p:nvSpPr>
        <p:spPr>
          <a:xfrm>
            <a:off x="709381" y="1541212"/>
            <a:ext cx="1179383" cy="9113876"/>
          </a:xfrm>
          <a:custGeom>
            <a:avLst/>
            <a:gdLst>
              <a:gd name="connsiteX0" fmla="*/ 1179054 w 1179383"/>
              <a:gd name="connsiteY0" fmla="*/ 148440 h 9113876"/>
              <a:gd name="connsiteX1" fmla="*/ 45993 w 1179383"/>
              <a:gd name="connsiteY1" fmla="*/ 7304614 h 9113876"/>
              <a:gd name="connsiteX2" fmla="*/ 224897 w 1179383"/>
              <a:gd name="connsiteY2" fmla="*/ 7026318 h 9113876"/>
              <a:gd name="connsiteX3" fmla="*/ 264654 w 1179383"/>
              <a:gd name="connsiteY3" fmla="*/ 9113536 h 9113876"/>
              <a:gd name="connsiteX4" fmla="*/ 264654 w 1179383"/>
              <a:gd name="connsiteY4" fmla="*/ 7205223 h 9113876"/>
              <a:gd name="connsiteX5" fmla="*/ 264654 w 1179383"/>
              <a:gd name="connsiteY5" fmla="*/ 2176023 h 9113876"/>
              <a:gd name="connsiteX6" fmla="*/ 165262 w 1179383"/>
              <a:gd name="connsiteY6" fmla="*/ 2434440 h 9113876"/>
              <a:gd name="connsiteX7" fmla="*/ 1179054 w 1179383"/>
              <a:gd name="connsiteY7" fmla="*/ 148440 h 911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83" h="9113876">
                <a:moveTo>
                  <a:pt x="1179054" y="148440"/>
                </a:moveTo>
                <a:cubicBezTo>
                  <a:pt x="1159176" y="960136"/>
                  <a:pt x="205019" y="6158301"/>
                  <a:pt x="45993" y="7304614"/>
                </a:cubicBezTo>
                <a:cubicBezTo>
                  <a:pt x="-113033" y="8450927"/>
                  <a:pt x="188453" y="6724831"/>
                  <a:pt x="224897" y="7026318"/>
                </a:cubicBezTo>
                <a:cubicBezTo>
                  <a:pt x="261341" y="7327805"/>
                  <a:pt x="258028" y="9083719"/>
                  <a:pt x="264654" y="9113536"/>
                </a:cubicBezTo>
                <a:cubicBezTo>
                  <a:pt x="271280" y="9143353"/>
                  <a:pt x="264654" y="7205223"/>
                  <a:pt x="264654" y="7205223"/>
                </a:cubicBezTo>
                <a:cubicBezTo>
                  <a:pt x="264654" y="6048971"/>
                  <a:pt x="281219" y="2971153"/>
                  <a:pt x="264654" y="2176023"/>
                </a:cubicBezTo>
                <a:cubicBezTo>
                  <a:pt x="248089" y="1380893"/>
                  <a:pt x="16175" y="2765744"/>
                  <a:pt x="165262" y="2434440"/>
                </a:cubicBezTo>
                <a:cubicBezTo>
                  <a:pt x="314349" y="2103136"/>
                  <a:pt x="1198932" y="-663256"/>
                  <a:pt x="1179054" y="148440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01B92E8E-CA0C-C172-ED33-603B730D793B}"/>
              </a:ext>
            </a:extLst>
          </p:cNvPr>
          <p:cNvSpPr/>
          <p:nvPr/>
        </p:nvSpPr>
        <p:spPr>
          <a:xfrm>
            <a:off x="1621002" y="4349578"/>
            <a:ext cx="1420429" cy="1078176"/>
          </a:xfrm>
          <a:custGeom>
            <a:avLst/>
            <a:gdLst>
              <a:gd name="connsiteX0" fmla="*/ 1420372 w 1420429"/>
              <a:gd name="connsiteY0" fmla="*/ 500718 h 1078176"/>
              <a:gd name="connsiteX1" fmla="*/ 724633 w 1420429"/>
              <a:gd name="connsiteY1" fmla="*/ 83274 h 1078176"/>
              <a:gd name="connsiteX2" fmla="*/ 664998 w 1420429"/>
              <a:gd name="connsiteY2" fmla="*/ 540474 h 1078176"/>
              <a:gd name="connsiteX3" fmla="*/ 625241 w 1420429"/>
              <a:gd name="connsiteY3" fmla="*/ 262179 h 1078176"/>
              <a:gd name="connsiteX4" fmla="*/ 28894 w 1420429"/>
              <a:gd name="connsiteY4" fmla="*/ 1077187 h 1078176"/>
              <a:gd name="connsiteX5" fmla="*/ 148163 w 1420429"/>
              <a:gd name="connsiteY5" fmla="*/ 421205 h 1078176"/>
              <a:gd name="connsiteX6" fmla="*/ 625241 w 1420429"/>
              <a:gd name="connsiteY6" fmla="*/ 63396 h 1078176"/>
              <a:gd name="connsiteX7" fmla="*/ 863781 w 1420429"/>
              <a:gd name="connsiteY7" fmla="*/ 262179 h 1078176"/>
              <a:gd name="connsiteX8" fmla="*/ 764389 w 1420429"/>
              <a:gd name="connsiteY8" fmla="*/ 3761 h 1078176"/>
              <a:gd name="connsiteX9" fmla="*/ 1420372 w 1420429"/>
              <a:gd name="connsiteY9" fmla="*/ 500718 h 107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0429" h="1078176">
                <a:moveTo>
                  <a:pt x="1420372" y="500718"/>
                </a:moveTo>
                <a:cubicBezTo>
                  <a:pt x="1413746" y="513970"/>
                  <a:pt x="850529" y="76648"/>
                  <a:pt x="724633" y="83274"/>
                </a:cubicBezTo>
                <a:cubicBezTo>
                  <a:pt x="598737" y="89900"/>
                  <a:pt x="681563" y="510657"/>
                  <a:pt x="664998" y="540474"/>
                </a:cubicBezTo>
                <a:cubicBezTo>
                  <a:pt x="648433" y="570291"/>
                  <a:pt x="731258" y="172727"/>
                  <a:pt x="625241" y="262179"/>
                </a:cubicBezTo>
                <a:cubicBezTo>
                  <a:pt x="519224" y="351631"/>
                  <a:pt x="108407" y="1050683"/>
                  <a:pt x="28894" y="1077187"/>
                </a:cubicBezTo>
                <a:cubicBezTo>
                  <a:pt x="-50619" y="1103691"/>
                  <a:pt x="48772" y="590170"/>
                  <a:pt x="148163" y="421205"/>
                </a:cubicBezTo>
                <a:cubicBezTo>
                  <a:pt x="247554" y="252240"/>
                  <a:pt x="505971" y="89900"/>
                  <a:pt x="625241" y="63396"/>
                </a:cubicBezTo>
                <a:cubicBezTo>
                  <a:pt x="744511" y="36892"/>
                  <a:pt x="840590" y="272118"/>
                  <a:pt x="863781" y="262179"/>
                </a:cubicBezTo>
                <a:cubicBezTo>
                  <a:pt x="886972" y="252240"/>
                  <a:pt x="671624" y="-35995"/>
                  <a:pt x="764389" y="3761"/>
                </a:cubicBezTo>
                <a:cubicBezTo>
                  <a:pt x="857154" y="43517"/>
                  <a:pt x="1426998" y="487466"/>
                  <a:pt x="1420372" y="5007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B243A921-5F41-8452-3FE5-02AA4C18CD1A}"/>
              </a:ext>
            </a:extLst>
          </p:cNvPr>
          <p:cNvSpPr/>
          <p:nvPr/>
        </p:nvSpPr>
        <p:spPr>
          <a:xfrm>
            <a:off x="7524769" y="5720771"/>
            <a:ext cx="431825" cy="5437033"/>
          </a:xfrm>
          <a:custGeom>
            <a:avLst/>
            <a:gdLst>
              <a:gd name="connsiteX0" fmla="*/ 426535 w 431825"/>
              <a:gd name="connsiteY0" fmla="*/ 4168 h 5437033"/>
              <a:gd name="connsiteX1" fmla="*/ 307266 w 431825"/>
              <a:gd name="connsiteY1" fmla="*/ 4635803 h 5437033"/>
              <a:gd name="connsiteX2" fmla="*/ 307266 w 431825"/>
              <a:gd name="connsiteY2" fmla="*/ 4397264 h 5437033"/>
              <a:gd name="connsiteX3" fmla="*/ 9092 w 431825"/>
              <a:gd name="connsiteY3" fmla="*/ 5430933 h 5437033"/>
              <a:gd name="connsiteX4" fmla="*/ 108483 w 431825"/>
              <a:gd name="connsiteY4" fmla="*/ 3840672 h 5437033"/>
              <a:gd name="connsiteX5" fmla="*/ 426535 w 431825"/>
              <a:gd name="connsiteY5" fmla="*/ 4168 h 54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825" h="5437033">
                <a:moveTo>
                  <a:pt x="426535" y="4168"/>
                </a:moveTo>
                <a:cubicBezTo>
                  <a:pt x="459665" y="136690"/>
                  <a:pt x="327144" y="3903620"/>
                  <a:pt x="307266" y="4635803"/>
                </a:cubicBezTo>
                <a:cubicBezTo>
                  <a:pt x="287388" y="5367986"/>
                  <a:pt x="356962" y="4264742"/>
                  <a:pt x="307266" y="4397264"/>
                </a:cubicBezTo>
                <a:cubicBezTo>
                  <a:pt x="257570" y="4529786"/>
                  <a:pt x="42222" y="5523698"/>
                  <a:pt x="9092" y="5430933"/>
                </a:cubicBezTo>
                <a:cubicBezTo>
                  <a:pt x="-24038" y="5338168"/>
                  <a:pt x="38909" y="4745133"/>
                  <a:pt x="108483" y="3840672"/>
                </a:cubicBezTo>
                <a:cubicBezTo>
                  <a:pt x="178057" y="2936211"/>
                  <a:pt x="393405" y="-128354"/>
                  <a:pt x="426535" y="41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957EA072-32A8-F91F-72CC-2EF58BD77542}"/>
              </a:ext>
            </a:extLst>
          </p:cNvPr>
          <p:cNvSpPr/>
          <p:nvPr/>
        </p:nvSpPr>
        <p:spPr>
          <a:xfrm>
            <a:off x="3311303" y="8674385"/>
            <a:ext cx="1539743" cy="1463528"/>
          </a:xfrm>
          <a:custGeom>
            <a:avLst/>
            <a:gdLst>
              <a:gd name="connsiteX0" fmla="*/ 48123 w 1539743"/>
              <a:gd name="connsiteY0" fmla="*/ 32293 h 1463528"/>
              <a:gd name="connsiteX1" fmla="*/ 147514 w 1539743"/>
              <a:gd name="connsiteY1" fmla="*/ 131685 h 1463528"/>
              <a:gd name="connsiteX2" fmla="*/ 962523 w 1539743"/>
              <a:gd name="connsiteY2" fmla="*/ 1046085 h 1463528"/>
              <a:gd name="connsiteX3" fmla="*/ 1081793 w 1539743"/>
              <a:gd name="connsiteY3" fmla="*/ 827424 h 1463528"/>
              <a:gd name="connsiteX4" fmla="*/ 1538993 w 1539743"/>
              <a:gd name="connsiteY4" fmla="*/ 1463528 h 1463528"/>
              <a:gd name="connsiteX5" fmla="*/ 962523 w 1539743"/>
              <a:gd name="connsiteY5" fmla="*/ 827424 h 1463528"/>
              <a:gd name="connsiteX6" fmla="*/ 684227 w 1539743"/>
              <a:gd name="connsiteY6" fmla="*/ 390102 h 1463528"/>
              <a:gd name="connsiteX7" fmla="*/ 48123 w 1539743"/>
              <a:gd name="connsiteY7" fmla="*/ 32293 h 14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743" h="1463528">
                <a:moveTo>
                  <a:pt x="48123" y="32293"/>
                </a:moveTo>
                <a:cubicBezTo>
                  <a:pt x="-41329" y="-10776"/>
                  <a:pt x="-4886" y="-37280"/>
                  <a:pt x="147514" y="131685"/>
                </a:cubicBezTo>
                <a:cubicBezTo>
                  <a:pt x="299914" y="300650"/>
                  <a:pt x="806810" y="930129"/>
                  <a:pt x="962523" y="1046085"/>
                </a:cubicBezTo>
                <a:cubicBezTo>
                  <a:pt x="1118236" y="1162041"/>
                  <a:pt x="985715" y="757850"/>
                  <a:pt x="1081793" y="827424"/>
                </a:cubicBezTo>
                <a:cubicBezTo>
                  <a:pt x="1177871" y="896998"/>
                  <a:pt x="1558871" y="1463528"/>
                  <a:pt x="1538993" y="1463528"/>
                </a:cubicBezTo>
                <a:cubicBezTo>
                  <a:pt x="1519115" y="1463528"/>
                  <a:pt x="1104984" y="1006328"/>
                  <a:pt x="962523" y="827424"/>
                </a:cubicBezTo>
                <a:cubicBezTo>
                  <a:pt x="820062" y="648520"/>
                  <a:pt x="839940" y="522624"/>
                  <a:pt x="684227" y="390102"/>
                </a:cubicBezTo>
                <a:cubicBezTo>
                  <a:pt x="528514" y="257580"/>
                  <a:pt x="137575" y="75362"/>
                  <a:pt x="48123" y="322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623E7E7A-0285-FD48-10C9-B23401B00443}"/>
              </a:ext>
            </a:extLst>
          </p:cNvPr>
          <p:cNvSpPr/>
          <p:nvPr/>
        </p:nvSpPr>
        <p:spPr>
          <a:xfrm>
            <a:off x="2069678" y="9246337"/>
            <a:ext cx="3435930" cy="1906260"/>
          </a:xfrm>
          <a:custGeom>
            <a:avLst/>
            <a:gdLst>
              <a:gd name="connsiteX0" fmla="*/ 57296 w 3435930"/>
              <a:gd name="connsiteY0" fmla="*/ 56689 h 1906260"/>
              <a:gd name="connsiteX1" fmla="*/ 116931 w 3435930"/>
              <a:gd name="connsiteY1" fmla="*/ 195837 h 1906260"/>
              <a:gd name="connsiteX2" fmla="*/ 852426 w 3435930"/>
              <a:gd name="connsiteY2" fmla="*/ 1169872 h 1906260"/>
              <a:gd name="connsiteX3" fmla="*/ 733157 w 3435930"/>
              <a:gd name="connsiteY3" fmla="*/ 1110237 h 1906260"/>
              <a:gd name="connsiteX4" fmla="*/ 3357087 w 3435930"/>
              <a:gd name="connsiteY4" fmla="*/ 1885489 h 1906260"/>
              <a:gd name="connsiteX5" fmla="*/ 2581835 w 3435930"/>
              <a:gd name="connsiteY5" fmla="*/ 1646950 h 1906260"/>
              <a:gd name="connsiteX6" fmla="*/ 852426 w 3435930"/>
              <a:gd name="connsiteY6" fmla="*/ 1249385 h 1906260"/>
              <a:gd name="connsiteX7" fmla="*/ 673522 w 3435930"/>
              <a:gd name="connsiteY7" fmla="*/ 891576 h 1906260"/>
              <a:gd name="connsiteX8" fmla="*/ 57296 w 3435930"/>
              <a:gd name="connsiteY8" fmla="*/ 56689 h 190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5930" h="1906260">
                <a:moveTo>
                  <a:pt x="57296" y="56689"/>
                </a:moveTo>
                <a:cubicBezTo>
                  <a:pt x="-35469" y="-59268"/>
                  <a:pt x="-15591" y="10307"/>
                  <a:pt x="116931" y="195837"/>
                </a:cubicBezTo>
                <a:cubicBezTo>
                  <a:pt x="249453" y="381367"/>
                  <a:pt x="749722" y="1017472"/>
                  <a:pt x="852426" y="1169872"/>
                </a:cubicBezTo>
                <a:cubicBezTo>
                  <a:pt x="955130" y="1322272"/>
                  <a:pt x="733157" y="1110237"/>
                  <a:pt x="733157" y="1110237"/>
                </a:cubicBezTo>
                <a:lnTo>
                  <a:pt x="3357087" y="1885489"/>
                </a:lnTo>
                <a:cubicBezTo>
                  <a:pt x="3665200" y="1974941"/>
                  <a:pt x="2999278" y="1752967"/>
                  <a:pt x="2581835" y="1646950"/>
                </a:cubicBezTo>
                <a:cubicBezTo>
                  <a:pt x="2164392" y="1540933"/>
                  <a:pt x="1170478" y="1375281"/>
                  <a:pt x="852426" y="1249385"/>
                </a:cubicBezTo>
                <a:cubicBezTo>
                  <a:pt x="534374" y="1123489"/>
                  <a:pt x="812670" y="1090359"/>
                  <a:pt x="673522" y="891576"/>
                </a:cubicBezTo>
                <a:cubicBezTo>
                  <a:pt x="534374" y="692793"/>
                  <a:pt x="150061" y="172646"/>
                  <a:pt x="57296" y="566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94" name="図 1693" descr="テキスト, ロゴ&#10;&#10;自動的に生成された説明">
            <a:extLst>
              <a:ext uri="{FF2B5EF4-FFF2-40B4-BE49-F238E27FC236}">
                <a16:creationId xmlns:a16="http://schemas.microsoft.com/office/drawing/2014/main" id="{2C973A56-D5F3-12B7-9B81-BE96CE9B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625" r="92188">
                        <a14:foregroundMark x1="88281" y1="42222" x2="83125" y2="87500"/>
                        <a14:foregroundMark x1="83125" y1="87500" x2="94375" y2="70278"/>
                        <a14:foregroundMark x1="94375" y1="70278" x2="92188" y2="48889"/>
                        <a14:foregroundMark x1="92188" y1="48889" x2="87813" y2="45556"/>
                        <a14:foregroundMark x1="5625" y1="41389" x2="2656" y2="83611"/>
                        <a14:foregroundMark x1="2656" y1="83611" x2="14688" y2="97778"/>
                        <a14:foregroundMark x1="14688" y1="97778" x2="28750" y2="95278"/>
                        <a14:foregroundMark x1="28750" y1="95278" x2="35313" y2="73056"/>
                        <a14:foregroundMark x1="35313" y1="73056" x2="32813" y2="48611"/>
                        <a14:foregroundMark x1="32813" y1="48611" x2="14375" y2="27222"/>
                        <a14:foregroundMark x1="14375" y1="27222" x2="5625" y2="4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9044" y="-129452"/>
            <a:ext cx="4064000" cy="2286000"/>
          </a:xfrm>
          <a:prstGeom prst="rect">
            <a:avLst/>
          </a:prstGeom>
        </p:spPr>
      </p:pic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17310F85-D738-B7ED-8502-AEF09FEAD67C}"/>
              </a:ext>
            </a:extLst>
          </p:cNvPr>
          <p:cNvSpPr/>
          <p:nvPr/>
        </p:nvSpPr>
        <p:spPr>
          <a:xfrm>
            <a:off x="1448439" y="4292478"/>
            <a:ext cx="1157512" cy="2735929"/>
          </a:xfrm>
          <a:custGeom>
            <a:avLst/>
            <a:gdLst>
              <a:gd name="connsiteX0" fmla="*/ 1155613 w 1157512"/>
              <a:gd name="connsiteY0" fmla="*/ 21105 h 2735929"/>
              <a:gd name="connsiteX1" fmla="*/ 380361 w 1157512"/>
              <a:gd name="connsiteY1" fmla="*/ 1790270 h 2735929"/>
              <a:gd name="connsiteX2" fmla="*/ 459874 w 1157512"/>
              <a:gd name="connsiteY2" fmla="*/ 2068565 h 2735929"/>
              <a:gd name="connsiteX3" fmla="*/ 102065 w 1157512"/>
              <a:gd name="connsiteY3" fmla="*/ 2486009 h 2735929"/>
              <a:gd name="connsiteX4" fmla="*/ 2674 w 1157512"/>
              <a:gd name="connsiteY4" fmla="*/ 2724548 h 2735929"/>
              <a:gd name="connsiteX5" fmla="*/ 181578 w 1157512"/>
              <a:gd name="connsiteY5" fmla="*/ 2128200 h 2735929"/>
              <a:gd name="connsiteX6" fmla="*/ 340604 w 1157512"/>
              <a:gd name="connsiteY6" fmla="*/ 478305 h 2735929"/>
              <a:gd name="connsiteX7" fmla="*/ 121944 w 1157512"/>
              <a:gd name="connsiteY7" fmla="*/ 796357 h 2735929"/>
              <a:gd name="connsiteX8" fmla="*/ 1155613 w 1157512"/>
              <a:gd name="connsiteY8" fmla="*/ 21105 h 273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512" h="2735929">
                <a:moveTo>
                  <a:pt x="1155613" y="21105"/>
                </a:moveTo>
                <a:cubicBezTo>
                  <a:pt x="1198683" y="186757"/>
                  <a:pt x="496317" y="1449027"/>
                  <a:pt x="380361" y="1790270"/>
                </a:cubicBezTo>
                <a:cubicBezTo>
                  <a:pt x="264404" y="2131513"/>
                  <a:pt x="506257" y="1952609"/>
                  <a:pt x="459874" y="2068565"/>
                </a:cubicBezTo>
                <a:cubicBezTo>
                  <a:pt x="413491" y="2184521"/>
                  <a:pt x="178265" y="2376679"/>
                  <a:pt x="102065" y="2486009"/>
                </a:cubicBezTo>
                <a:cubicBezTo>
                  <a:pt x="25865" y="2595340"/>
                  <a:pt x="-10578" y="2784183"/>
                  <a:pt x="2674" y="2724548"/>
                </a:cubicBezTo>
                <a:cubicBezTo>
                  <a:pt x="15926" y="2664913"/>
                  <a:pt x="125256" y="2502574"/>
                  <a:pt x="181578" y="2128200"/>
                </a:cubicBezTo>
                <a:cubicBezTo>
                  <a:pt x="237900" y="1753826"/>
                  <a:pt x="350543" y="700279"/>
                  <a:pt x="340604" y="478305"/>
                </a:cubicBezTo>
                <a:cubicBezTo>
                  <a:pt x="330665" y="256331"/>
                  <a:pt x="-13891" y="875870"/>
                  <a:pt x="121944" y="796357"/>
                </a:cubicBezTo>
                <a:cubicBezTo>
                  <a:pt x="257779" y="716844"/>
                  <a:pt x="1112543" y="-144547"/>
                  <a:pt x="1155613" y="2110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8ACA1707-392A-A712-879E-59B5178388F5}"/>
              </a:ext>
            </a:extLst>
          </p:cNvPr>
          <p:cNvSpPr/>
          <p:nvPr/>
        </p:nvSpPr>
        <p:spPr>
          <a:xfrm>
            <a:off x="1522977" y="8337491"/>
            <a:ext cx="1271041" cy="2395091"/>
          </a:xfrm>
          <a:custGeom>
            <a:avLst/>
            <a:gdLst>
              <a:gd name="connsiteX0" fmla="*/ 425093 w 1271041"/>
              <a:gd name="connsiteY0" fmla="*/ 51135 h 2395091"/>
              <a:gd name="connsiteX1" fmla="*/ 504606 w 1271041"/>
              <a:gd name="connsiteY1" fmla="*/ 309552 h 2395091"/>
              <a:gd name="connsiteX2" fmla="*/ 1061197 w 1271041"/>
              <a:gd name="connsiteY2" fmla="*/ 1879935 h 2395091"/>
              <a:gd name="connsiteX3" fmla="*/ 1081075 w 1271041"/>
              <a:gd name="connsiteY3" fmla="*/ 2118474 h 2395091"/>
              <a:gd name="connsiteX4" fmla="*/ 1240101 w 1271041"/>
              <a:gd name="connsiteY4" fmla="*/ 2376892 h 2395091"/>
              <a:gd name="connsiteX5" fmla="*/ 385336 w 1271041"/>
              <a:gd name="connsiteY5" fmla="*/ 1581761 h 2395091"/>
              <a:gd name="connsiteX6" fmla="*/ 7649 w 1271041"/>
              <a:gd name="connsiteY6" fmla="*/ 1104683 h 2395091"/>
              <a:gd name="connsiteX7" fmla="*/ 126919 w 1271041"/>
              <a:gd name="connsiteY7" fmla="*/ 726996 h 2395091"/>
              <a:gd name="connsiteX8" fmla="*/ 67284 w 1271041"/>
              <a:gd name="connsiteY8" fmla="*/ 11379 h 2395091"/>
              <a:gd name="connsiteX9" fmla="*/ 345580 w 1271041"/>
              <a:gd name="connsiteY9" fmla="*/ 269796 h 2395091"/>
              <a:gd name="connsiteX10" fmla="*/ 425093 w 1271041"/>
              <a:gd name="connsiteY10" fmla="*/ 51135 h 239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041" h="2395091">
                <a:moveTo>
                  <a:pt x="425093" y="51135"/>
                </a:moveTo>
                <a:cubicBezTo>
                  <a:pt x="451597" y="57761"/>
                  <a:pt x="398589" y="4752"/>
                  <a:pt x="504606" y="309552"/>
                </a:cubicBezTo>
                <a:cubicBezTo>
                  <a:pt x="610623" y="614352"/>
                  <a:pt x="965119" y="1578448"/>
                  <a:pt x="1061197" y="1879935"/>
                </a:cubicBezTo>
                <a:cubicBezTo>
                  <a:pt x="1157275" y="2181422"/>
                  <a:pt x="1051258" y="2035648"/>
                  <a:pt x="1081075" y="2118474"/>
                </a:cubicBezTo>
                <a:cubicBezTo>
                  <a:pt x="1110892" y="2201300"/>
                  <a:pt x="1356057" y="2466344"/>
                  <a:pt x="1240101" y="2376892"/>
                </a:cubicBezTo>
                <a:cubicBezTo>
                  <a:pt x="1124145" y="2287440"/>
                  <a:pt x="590745" y="1793796"/>
                  <a:pt x="385336" y="1581761"/>
                </a:cubicBezTo>
                <a:cubicBezTo>
                  <a:pt x="179927" y="1369726"/>
                  <a:pt x="50718" y="1247144"/>
                  <a:pt x="7649" y="1104683"/>
                </a:cubicBezTo>
                <a:cubicBezTo>
                  <a:pt x="-35421" y="962222"/>
                  <a:pt x="116980" y="909213"/>
                  <a:pt x="126919" y="726996"/>
                </a:cubicBezTo>
                <a:cubicBezTo>
                  <a:pt x="136858" y="544779"/>
                  <a:pt x="30840" y="87579"/>
                  <a:pt x="67284" y="11379"/>
                </a:cubicBezTo>
                <a:cubicBezTo>
                  <a:pt x="103727" y="-64821"/>
                  <a:pt x="292571" y="266483"/>
                  <a:pt x="345580" y="269796"/>
                </a:cubicBezTo>
                <a:cubicBezTo>
                  <a:pt x="398589" y="273109"/>
                  <a:pt x="398589" y="44509"/>
                  <a:pt x="425093" y="5113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正方形/長方形 1700">
            <a:extLst>
              <a:ext uri="{FF2B5EF4-FFF2-40B4-BE49-F238E27FC236}">
                <a16:creationId xmlns:a16="http://schemas.microsoft.com/office/drawing/2014/main" id="{B5D3AE11-63C7-C05E-BABD-F58DFC8379D7}"/>
              </a:ext>
            </a:extLst>
          </p:cNvPr>
          <p:cNvSpPr/>
          <p:nvPr/>
        </p:nvSpPr>
        <p:spPr>
          <a:xfrm>
            <a:off x="54556" y="9858646"/>
            <a:ext cx="9492089" cy="2725844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名前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		</a:t>
            </a: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沢尻エリカ</a:t>
            </a:r>
            <a:endParaRPr kumimoji="1" lang="en-US" altLang="ja-JP" sz="2000" dirty="0">
              <a:solidFill>
                <a:schemeClr val="bg2">
                  <a:lumMod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スタンド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	</a:t>
            </a: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ベツニ</a:t>
            </a:r>
            <a:endParaRPr kumimoji="1" lang="en-US" altLang="ja-JP" sz="2000" dirty="0">
              <a:solidFill>
                <a:schemeClr val="bg2">
                  <a:lumMod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能力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		</a:t>
            </a: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敵のスタンド能力をがっかりさせ無力化する</a:t>
            </a:r>
            <a:endParaRPr kumimoji="1" lang="en-US" altLang="ja-JP" sz="2000" dirty="0">
              <a:solidFill>
                <a:schemeClr val="bg2">
                  <a:lumMod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口癖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		</a:t>
            </a: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がっかり、だわ</a:t>
            </a:r>
          </a:p>
        </p:txBody>
      </p:sp>
      <p:sp>
        <p:nvSpPr>
          <p:cNvPr id="1704" name="円形吹き出し 1703">
            <a:extLst>
              <a:ext uri="{FF2B5EF4-FFF2-40B4-BE49-F238E27FC236}">
                <a16:creationId xmlns:a16="http://schemas.microsoft.com/office/drawing/2014/main" id="{B2770BCE-4B38-5410-A684-A9F7211AA570}"/>
              </a:ext>
            </a:extLst>
          </p:cNvPr>
          <p:cNvSpPr/>
          <p:nvPr/>
        </p:nvSpPr>
        <p:spPr>
          <a:xfrm>
            <a:off x="6922888" y="210166"/>
            <a:ext cx="2479318" cy="5734578"/>
          </a:xfrm>
          <a:prstGeom prst="wedgeEllipseCallout">
            <a:avLst>
              <a:gd name="adj1" fmla="val -67591"/>
              <a:gd name="adj2" fmla="val -31790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テキスト ボックス 1705">
            <a:extLst>
              <a:ext uri="{FF2B5EF4-FFF2-40B4-BE49-F238E27FC236}">
                <a16:creationId xmlns:a16="http://schemas.microsoft.com/office/drawing/2014/main" id="{2DC533BD-1024-FDE3-C44F-7E5AE852C5E6}"/>
              </a:ext>
            </a:extLst>
          </p:cNvPr>
          <p:cNvSpPr txBox="1"/>
          <p:nvPr/>
        </p:nvSpPr>
        <p:spPr>
          <a:xfrm>
            <a:off x="7771542" y="1372999"/>
            <a:ext cx="800219" cy="36830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000">
                <a:solidFill>
                  <a:schemeClr val="bg2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がっかり、だわ</a:t>
            </a:r>
          </a:p>
        </p:txBody>
      </p:sp>
    </p:spTree>
    <p:extLst>
      <p:ext uri="{BB962C8B-B14F-4D97-AF65-F5344CB8AC3E}">
        <p14:creationId xmlns:p14="http://schemas.microsoft.com/office/powerpoint/2010/main" val="351274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舞台「欲望という名の電車」で俳優復帰する沢尻エリカさん" hidden="1">
            <a:extLst>
              <a:ext uri="{FF2B5EF4-FFF2-40B4-BE49-F238E27FC236}">
                <a16:creationId xmlns:a16="http://schemas.microsoft.com/office/drawing/2014/main" id="{A7F3E3CB-2FE2-C0C5-0A5E-22FDD5C4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8385" r="7725"/>
          <a:stretch/>
        </p:blipFill>
        <p:spPr bwMode="auto">
          <a:xfrm>
            <a:off x="1182756" y="19999"/>
            <a:ext cx="7235687" cy="1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0" name="グループ化 1699">
            <a:extLst>
              <a:ext uri="{FF2B5EF4-FFF2-40B4-BE49-F238E27FC236}">
                <a16:creationId xmlns:a16="http://schemas.microsoft.com/office/drawing/2014/main" id="{27D5E64B-0845-421F-5431-5C0C4902903F}"/>
              </a:ext>
            </a:extLst>
          </p:cNvPr>
          <p:cNvGrpSpPr/>
          <p:nvPr/>
        </p:nvGrpSpPr>
        <p:grpSpPr>
          <a:xfrm>
            <a:off x="-576116" y="-361370"/>
            <a:ext cx="10655031" cy="13350939"/>
            <a:chOff x="-576116" y="-361370"/>
            <a:chExt cx="10655031" cy="13350939"/>
          </a:xfrm>
        </p:grpSpPr>
        <p:sp>
          <p:nvSpPr>
            <p:cNvPr id="1661" name="フリーフォーム 1660">
              <a:extLst>
                <a:ext uri="{FF2B5EF4-FFF2-40B4-BE49-F238E27FC236}">
                  <a16:creationId xmlns:a16="http://schemas.microsoft.com/office/drawing/2014/main" id="{EF889D98-8F25-0326-1E85-DDB97FF85F47}"/>
                </a:ext>
              </a:extLst>
            </p:cNvPr>
            <p:cNvSpPr/>
            <p:nvPr/>
          </p:nvSpPr>
          <p:spPr>
            <a:xfrm>
              <a:off x="-414835" y="28135"/>
              <a:ext cx="10296145" cy="692679"/>
            </a:xfrm>
            <a:custGeom>
              <a:avLst/>
              <a:gdLst>
                <a:gd name="connsiteX0" fmla="*/ 91278 w 10296145"/>
                <a:gd name="connsiteY0" fmla="*/ 520505 h 692679"/>
                <a:gd name="connsiteX1" fmla="*/ 358564 w 10296145"/>
                <a:gd name="connsiteY1" fmla="*/ 562708 h 692679"/>
                <a:gd name="connsiteX2" fmla="*/ 6506146 w 10296145"/>
                <a:gd name="connsiteY2" fmla="*/ 253219 h 692679"/>
                <a:gd name="connsiteX3" fmla="*/ 9333752 w 10296145"/>
                <a:gd name="connsiteY3" fmla="*/ 675250 h 692679"/>
                <a:gd name="connsiteX4" fmla="*/ 10276287 w 10296145"/>
                <a:gd name="connsiteY4" fmla="*/ 576776 h 692679"/>
                <a:gd name="connsiteX5" fmla="*/ 8616300 w 10296145"/>
                <a:gd name="connsiteY5" fmla="*/ 253219 h 692679"/>
                <a:gd name="connsiteX6" fmla="*/ 3734810 w 10296145"/>
                <a:gd name="connsiteY6" fmla="*/ 70339 h 692679"/>
                <a:gd name="connsiteX7" fmla="*/ 963475 w 10296145"/>
                <a:gd name="connsiteY7" fmla="*/ 0 h 692679"/>
                <a:gd name="connsiteX8" fmla="*/ 2215500 w 10296145"/>
                <a:gd name="connsiteY8" fmla="*/ 140677 h 692679"/>
                <a:gd name="connsiteX9" fmla="*/ 91278 w 10296145"/>
                <a:gd name="connsiteY9" fmla="*/ 520505 h 69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6145" h="692679">
                  <a:moveTo>
                    <a:pt x="91278" y="520505"/>
                  </a:moveTo>
                  <a:cubicBezTo>
                    <a:pt x="-218211" y="590843"/>
                    <a:pt x="358564" y="562708"/>
                    <a:pt x="358564" y="562708"/>
                  </a:cubicBezTo>
                  <a:cubicBezTo>
                    <a:pt x="1427709" y="518160"/>
                    <a:pt x="5010281" y="234462"/>
                    <a:pt x="6506146" y="253219"/>
                  </a:cubicBezTo>
                  <a:cubicBezTo>
                    <a:pt x="8002011" y="271976"/>
                    <a:pt x="8705395" y="621324"/>
                    <a:pt x="9333752" y="675250"/>
                  </a:cubicBezTo>
                  <a:cubicBezTo>
                    <a:pt x="9962109" y="729176"/>
                    <a:pt x="10395862" y="647114"/>
                    <a:pt x="10276287" y="576776"/>
                  </a:cubicBezTo>
                  <a:cubicBezTo>
                    <a:pt x="10156712" y="506438"/>
                    <a:pt x="9706546" y="337625"/>
                    <a:pt x="8616300" y="253219"/>
                  </a:cubicBezTo>
                  <a:cubicBezTo>
                    <a:pt x="7526054" y="168813"/>
                    <a:pt x="3734810" y="70339"/>
                    <a:pt x="3734810" y="70339"/>
                  </a:cubicBezTo>
                  <a:lnTo>
                    <a:pt x="963475" y="0"/>
                  </a:lnTo>
                  <a:cubicBezTo>
                    <a:pt x="710257" y="11723"/>
                    <a:pt x="2365555" y="56271"/>
                    <a:pt x="2215500" y="140677"/>
                  </a:cubicBezTo>
                  <a:cubicBezTo>
                    <a:pt x="2065445" y="225083"/>
                    <a:pt x="400767" y="450167"/>
                    <a:pt x="91278" y="52050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 1662">
              <a:extLst>
                <a:ext uri="{FF2B5EF4-FFF2-40B4-BE49-F238E27FC236}">
                  <a16:creationId xmlns:a16="http://schemas.microsoft.com/office/drawing/2014/main" id="{6788154D-EA23-C61F-5518-4FA4B6D4B17A}"/>
                </a:ext>
              </a:extLst>
            </p:cNvPr>
            <p:cNvSpPr/>
            <p:nvPr/>
          </p:nvSpPr>
          <p:spPr>
            <a:xfrm>
              <a:off x="736613" y="125246"/>
              <a:ext cx="1207073" cy="6923491"/>
            </a:xfrm>
            <a:custGeom>
              <a:avLst/>
              <a:gdLst>
                <a:gd name="connsiteX0" fmla="*/ 1120322 w 1207073"/>
                <a:gd name="connsiteY0" fmla="*/ 226446 h 6923491"/>
                <a:gd name="connsiteX1" fmla="*/ 1106255 w 1207073"/>
                <a:gd name="connsiteY1" fmla="*/ 353056 h 6923491"/>
                <a:gd name="connsiteX2" fmla="*/ 107449 w 1207073"/>
                <a:gd name="connsiteY2" fmla="*/ 3560489 h 6923491"/>
                <a:gd name="connsiteX3" fmla="*/ 23042 w 1207073"/>
                <a:gd name="connsiteY3" fmla="*/ 6669449 h 6923491"/>
                <a:gd name="connsiteX4" fmla="*/ 65245 w 1207073"/>
                <a:gd name="connsiteY4" fmla="*/ 6880465 h 692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073" h="6923491">
                  <a:moveTo>
                    <a:pt x="1120322" y="226446"/>
                  </a:moveTo>
                  <a:cubicBezTo>
                    <a:pt x="1197694" y="11914"/>
                    <a:pt x="1275067" y="-202618"/>
                    <a:pt x="1106255" y="353056"/>
                  </a:cubicBezTo>
                  <a:cubicBezTo>
                    <a:pt x="937443" y="908730"/>
                    <a:pt x="287984" y="2507757"/>
                    <a:pt x="107449" y="3560489"/>
                  </a:cubicBezTo>
                  <a:cubicBezTo>
                    <a:pt x="-73086" y="4613221"/>
                    <a:pt x="30076" y="6116120"/>
                    <a:pt x="23042" y="6669449"/>
                  </a:cubicBezTo>
                  <a:cubicBezTo>
                    <a:pt x="16008" y="7222778"/>
                    <a:pt x="74623" y="6667105"/>
                    <a:pt x="65245" y="688046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 1663">
              <a:extLst>
                <a:ext uri="{FF2B5EF4-FFF2-40B4-BE49-F238E27FC236}">
                  <a16:creationId xmlns:a16="http://schemas.microsoft.com/office/drawing/2014/main" id="{8E061594-280A-7834-2071-9A55100A8A31}"/>
                </a:ext>
              </a:extLst>
            </p:cNvPr>
            <p:cNvSpPr/>
            <p:nvPr/>
          </p:nvSpPr>
          <p:spPr>
            <a:xfrm>
              <a:off x="-466062" y="-361370"/>
              <a:ext cx="2696881" cy="8046565"/>
            </a:xfrm>
            <a:custGeom>
              <a:avLst/>
              <a:gdLst>
                <a:gd name="connsiteX0" fmla="*/ 2477742 w 2696881"/>
                <a:gd name="connsiteY0" fmla="*/ 220693 h 8046565"/>
                <a:gd name="connsiteX1" fmla="*/ 2463674 w 2696881"/>
                <a:gd name="connsiteY1" fmla="*/ 291032 h 8046565"/>
                <a:gd name="connsiteX2" fmla="*/ 1014702 w 2696881"/>
                <a:gd name="connsiteY2" fmla="*/ 2668472 h 8046565"/>
                <a:gd name="connsiteX3" fmla="*/ 1042837 w 2696881"/>
                <a:gd name="connsiteY3" fmla="*/ 5003708 h 8046565"/>
                <a:gd name="connsiteX4" fmla="*/ 1127244 w 2696881"/>
                <a:gd name="connsiteY4" fmla="*/ 4834896 h 8046565"/>
                <a:gd name="connsiteX5" fmla="*/ 719280 w 2696881"/>
                <a:gd name="connsiteY5" fmla="*/ 7986059 h 8046565"/>
                <a:gd name="connsiteX6" fmla="*/ 719280 w 2696881"/>
                <a:gd name="connsiteY6" fmla="*/ 6663696 h 8046565"/>
                <a:gd name="connsiteX7" fmla="*/ 1828 w 2696881"/>
                <a:gd name="connsiteY7" fmla="*/ 3681345 h 8046565"/>
                <a:gd name="connsiteX8" fmla="*/ 508265 w 2696881"/>
                <a:gd name="connsiteY8" fmla="*/ 1725936 h 8046565"/>
                <a:gd name="connsiteX9" fmla="*/ 353520 w 2696881"/>
                <a:gd name="connsiteY9" fmla="*/ 1936952 h 8046565"/>
                <a:gd name="connsiteX10" fmla="*/ 2477742 w 2696881"/>
                <a:gd name="connsiteY10" fmla="*/ 220693 h 804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6881" h="8046565">
                  <a:moveTo>
                    <a:pt x="2477742" y="220693"/>
                  </a:moveTo>
                  <a:cubicBezTo>
                    <a:pt x="2829434" y="-53627"/>
                    <a:pt x="2707514" y="-116931"/>
                    <a:pt x="2463674" y="291032"/>
                  </a:cubicBezTo>
                  <a:cubicBezTo>
                    <a:pt x="2219834" y="698995"/>
                    <a:pt x="1251508" y="1883026"/>
                    <a:pt x="1014702" y="2668472"/>
                  </a:cubicBezTo>
                  <a:cubicBezTo>
                    <a:pt x="777896" y="3453918"/>
                    <a:pt x="1024080" y="4642637"/>
                    <a:pt x="1042837" y="5003708"/>
                  </a:cubicBezTo>
                  <a:cubicBezTo>
                    <a:pt x="1061594" y="5364779"/>
                    <a:pt x="1181170" y="4337837"/>
                    <a:pt x="1127244" y="4834896"/>
                  </a:cubicBezTo>
                  <a:cubicBezTo>
                    <a:pt x="1073318" y="5331955"/>
                    <a:pt x="787274" y="7681259"/>
                    <a:pt x="719280" y="7986059"/>
                  </a:cubicBezTo>
                  <a:cubicBezTo>
                    <a:pt x="651286" y="8290859"/>
                    <a:pt x="838855" y="7381148"/>
                    <a:pt x="719280" y="6663696"/>
                  </a:cubicBezTo>
                  <a:cubicBezTo>
                    <a:pt x="599705" y="5946244"/>
                    <a:pt x="36997" y="4504305"/>
                    <a:pt x="1828" y="3681345"/>
                  </a:cubicBezTo>
                  <a:cubicBezTo>
                    <a:pt x="-33341" y="2858385"/>
                    <a:pt x="449650" y="2016668"/>
                    <a:pt x="508265" y="1725936"/>
                  </a:cubicBezTo>
                  <a:cubicBezTo>
                    <a:pt x="566880" y="1435204"/>
                    <a:pt x="25274" y="2192515"/>
                    <a:pt x="353520" y="1936952"/>
                  </a:cubicBezTo>
                  <a:cubicBezTo>
                    <a:pt x="681766" y="1681389"/>
                    <a:pt x="2126050" y="495013"/>
                    <a:pt x="2477742" y="22069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 1664">
              <a:extLst>
                <a:ext uri="{FF2B5EF4-FFF2-40B4-BE49-F238E27FC236}">
                  <a16:creationId xmlns:a16="http://schemas.microsoft.com/office/drawing/2014/main" id="{0D6F4829-2426-7A6A-E9E6-5A2570713A48}"/>
                </a:ext>
              </a:extLst>
            </p:cNvPr>
            <p:cNvSpPr/>
            <p:nvPr/>
          </p:nvSpPr>
          <p:spPr>
            <a:xfrm>
              <a:off x="-576116" y="6208857"/>
              <a:ext cx="2504894" cy="4643553"/>
            </a:xfrm>
            <a:custGeom>
              <a:avLst/>
              <a:gdLst>
                <a:gd name="connsiteX0" fmla="*/ 2067291 w 2504894"/>
                <a:gd name="connsiteY0" fmla="*/ 220078 h 4643553"/>
                <a:gd name="connsiteX1" fmla="*/ 2081359 w 2504894"/>
                <a:gd name="connsiteY1" fmla="*/ 346688 h 4643553"/>
                <a:gd name="connsiteX2" fmla="*/ 1912547 w 2504894"/>
                <a:gd name="connsiteY2" fmla="*/ 3385309 h 4643553"/>
                <a:gd name="connsiteX3" fmla="*/ 2503390 w 2504894"/>
                <a:gd name="connsiteY3" fmla="*/ 4637334 h 4643553"/>
                <a:gd name="connsiteX4" fmla="*/ 2011021 w 2504894"/>
                <a:gd name="connsiteY4" fmla="*/ 3751069 h 4643553"/>
                <a:gd name="connsiteX5" fmla="*/ 140018 w 2504894"/>
                <a:gd name="connsiteY5" fmla="*/ 1317358 h 4643553"/>
                <a:gd name="connsiteX6" fmla="*/ 351033 w 2504894"/>
                <a:gd name="connsiteY6" fmla="*/ 1711254 h 4643553"/>
                <a:gd name="connsiteX7" fmla="*/ 2067291 w 2504894"/>
                <a:gd name="connsiteY7" fmla="*/ 220078 h 464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4894" h="4643553">
                  <a:moveTo>
                    <a:pt x="2067291" y="220078"/>
                  </a:moveTo>
                  <a:cubicBezTo>
                    <a:pt x="2355679" y="-7350"/>
                    <a:pt x="2107150" y="-180851"/>
                    <a:pt x="2081359" y="346688"/>
                  </a:cubicBezTo>
                  <a:cubicBezTo>
                    <a:pt x="2055568" y="874227"/>
                    <a:pt x="1842209" y="2670201"/>
                    <a:pt x="1912547" y="3385309"/>
                  </a:cubicBezTo>
                  <a:cubicBezTo>
                    <a:pt x="1982885" y="4100417"/>
                    <a:pt x="2486978" y="4576374"/>
                    <a:pt x="2503390" y="4637334"/>
                  </a:cubicBezTo>
                  <a:cubicBezTo>
                    <a:pt x="2519802" y="4698294"/>
                    <a:pt x="2404916" y="4304398"/>
                    <a:pt x="2011021" y="3751069"/>
                  </a:cubicBezTo>
                  <a:cubicBezTo>
                    <a:pt x="1617126" y="3197740"/>
                    <a:pt x="416683" y="1657327"/>
                    <a:pt x="140018" y="1317358"/>
                  </a:cubicBezTo>
                  <a:cubicBezTo>
                    <a:pt x="-136647" y="977389"/>
                    <a:pt x="29821" y="1894134"/>
                    <a:pt x="351033" y="1711254"/>
                  </a:cubicBezTo>
                  <a:cubicBezTo>
                    <a:pt x="672245" y="1528374"/>
                    <a:pt x="1778903" y="447506"/>
                    <a:pt x="2067291" y="22007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 1665">
              <a:extLst>
                <a:ext uri="{FF2B5EF4-FFF2-40B4-BE49-F238E27FC236}">
                  <a16:creationId xmlns:a16="http://schemas.microsoft.com/office/drawing/2014/main" id="{EC617C3D-F493-537B-842F-F63836FB3E95}"/>
                </a:ext>
              </a:extLst>
            </p:cNvPr>
            <p:cNvSpPr/>
            <p:nvPr/>
          </p:nvSpPr>
          <p:spPr>
            <a:xfrm>
              <a:off x="4542930" y="82934"/>
              <a:ext cx="5224508" cy="7337637"/>
            </a:xfrm>
            <a:custGeom>
              <a:avLst/>
              <a:gdLst>
                <a:gd name="connsiteX0" fmla="*/ 30163 w 5224508"/>
                <a:gd name="connsiteY0" fmla="*/ 57852 h 7337637"/>
                <a:gd name="connsiteX1" fmla="*/ 522532 w 5224508"/>
                <a:gd name="connsiteY1" fmla="*/ 114123 h 7337637"/>
                <a:gd name="connsiteX2" fmla="*/ 1915234 w 5224508"/>
                <a:gd name="connsiteY2" fmla="*/ 845643 h 7337637"/>
                <a:gd name="connsiteX3" fmla="*/ 2759295 w 5224508"/>
                <a:gd name="connsiteY3" fmla="*/ 3223083 h 7337637"/>
                <a:gd name="connsiteX4" fmla="*/ 2492009 w 5224508"/>
                <a:gd name="connsiteY4" fmla="*/ 3363760 h 7337637"/>
                <a:gd name="connsiteX5" fmla="*/ 2309129 w 5224508"/>
                <a:gd name="connsiteY5" fmla="*/ 5375440 h 7337637"/>
                <a:gd name="connsiteX6" fmla="*/ 2421671 w 5224508"/>
                <a:gd name="connsiteY6" fmla="*/ 5473914 h 7337637"/>
                <a:gd name="connsiteX7" fmla="*/ 2759295 w 5224508"/>
                <a:gd name="connsiteY7" fmla="*/ 5051883 h 7337637"/>
                <a:gd name="connsiteX8" fmla="*/ 3659628 w 5224508"/>
                <a:gd name="connsiteY8" fmla="*/ 6641532 h 7337637"/>
                <a:gd name="connsiteX9" fmla="*/ 4053523 w 5224508"/>
                <a:gd name="connsiteY9" fmla="*/ 6880683 h 7337637"/>
                <a:gd name="connsiteX10" fmla="*/ 5221141 w 5224508"/>
                <a:gd name="connsiteY10" fmla="*/ 550222 h 7337637"/>
                <a:gd name="connsiteX11" fmla="*/ 4292674 w 5224508"/>
                <a:gd name="connsiteY11" fmla="*/ 297003 h 7337637"/>
                <a:gd name="connsiteX12" fmla="*/ 1296255 w 5224508"/>
                <a:gd name="connsiteY12" fmla="*/ 268868 h 7337637"/>
                <a:gd name="connsiteX13" fmla="*/ 30163 w 5224508"/>
                <a:gd name="connsiteY13" fmla="*/ 57852 h 733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24508" h="7337637">
                  <a:moveTo>
                    <a:pt x="30163" y="57852"/>
                  </a:moveTo>
                  <a:cubicBezTo>
                    <a:pt x="-98791" y="32061"/>
                    <a:pt x="208354" y="-17175"/>
                    <a:pt x="522532" y="114123"/>
                  </a:cubicBezTo>
                  <a:cubicBezTo>
                    <a:pt x="836710" y="245421"/>
                    <a:pt x="1542440" y="327483"/>
                    <a:pt x="1915234" y="845643"/>
                  </a:cubicBezTo>
                  <a:cubicBezTo>
                    <a:pt x="2288028" y="1363803"/>
                    <a:pt x="2663166" y="2803397"/>
                    <a:pt x="2759295" y="3223083"/>
                  </a:cubicBezTo>
                  <a:cubicBezTo>
                    <a:pt x="2855424" y="3642769"/>
                    <a:pt x="2567037" y="3005034"/>
                    <a:pt x="2492009" y="3363760"/>
                  </a:cubicBezTo>
                  <a:cubicBezTo>
                    <a:pt x="2416981" y="3722486"/>
                    <a:pt x="2320852" y="5023748"/>
                    <a:pt x="2309129" y="5375440"/>
                  </a:cubicBezTo>
                  <a:cubicBezTo>
                    <a:pt x="2297406" y="5727132"/>
                    <a:pt x="2346643" y="5527840"/>
                    <a:pt x="2421671" y="5473914"/>
                  </a:cubicBezTo>
                  <a:cubicBezTo>
                    <a:pt x="2496699" y="5419988"/>
                    <a:pt x="2552969" y="4857280"/>
                    <a:pt x="2759295" y="5051883"/>
                  </a:cubicBezTo>
                  <a:cubicBezTo>
                    <a:pt x="2965621" y="5246486"/>
                    <a:pt x="3443923" y="6336732"/>
                    <a:pt x="3659628" y="6641532"/>
                  </a:cubicBezTo>
                  <a:cubicBezTo>
                    <a:pt x="3875333" y="6946332"/>
                    <a:pt x="3793271" y="7895901"/>
                    <a:pt x="4053523" y="6880683"/>
                  </a:cubicBezTo>
                  <a:cubicBezTo>
                    <a:pt x="4313775" y="5865465"/>
                    <a:pt x="5181283" y="1647502"/>
                    <a:pt x="5221141" y="550222"/>
                  </a:cubicBezTo>
                  <a:cubicBezTo>
                    <a:pt x="5260999" y="-547058"/>
                    <a:pt x="4946822" y="343895"/>
                    <a:pt x="4292674" y="297003"/>
                  </a:cubicBezTo>
                  <a:cubicBezTo>
                    <a:pt x="3638526" y="250111"/>
                    <a:pt x="1999640" y="308726"/>
                    <a:pt x="1296255" y="268868"/>
                  </a:cubicBezTo>
                  <a:cubicBezTo>
                    <a:pt x="592870" y="229010"/>
                    <a:pt x="159117" y="83643"/>
                    <a:pt x="30163" y="5785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 1666">
              <a:extLst>
                <a:ext uri="{FF2B5EF4-FFF2-40B4-BE49-F238E27FC236}">
                  <a16:creationId xmlns:a16="http://schemas.microsoft.com/office/drawing/2014/main" id="{AA15B3B9-EDED-233F-B910-B2B225430ECF}"/>
                </a:ext>
              </a:extLst>
            </p:cNvPr>
            <p:cNvSpPr/>
            <p:nvPr/>
          </p:nvSpPr>
          <p:spPr>
            <a:xfrm>
              <a:off x="-264507" y="5628373"/>
              <a:ext cx="2045380" cy="7361196"/>
            </a:xfrm>
            <a:custGeom>
              <a:avLst/>
              <a:gdLst>
                <a:gd name="connsiteX0" fmla="*/ 855350 w 2045380"/>
                <a:gd name="connsiteY0" fmla="*/ 294125 h 7361196"/>
                <a:gd name="connsiteX1" fmla="*/ 953824 w 2045380"/>
                <a:gd name="connsiteY1" fmla="*/ 462938 h 7361196"/>
                <a:gd name="connsiteX2" fmla="*/ 1840089 w 2045380"/>
                <a:gd name="connsiteY2" fmla="*/ 4120538 h 7361196"/>
                <a:gd name="connsiteX3" fmla="*/ 2008901 w 2045380"/>
                <a:gd name="connsiteY3" fmla="*/ 5752390 h 7361196"/>
                <a:gd name="connsiteX4" fmla="*/ 2008901 w 2045380"/>
                <a:gd name="connsiteY4" fmla="*/ 5527307 h 7361196"/>
                <a:gd name="connsiteX5" fmla="*/ 1615005 w 2045380"/>
                <a:gd name="connsiteY5" fmla="*/ 7159159 h 7361196"/>
                <a:gd name="connsiteX6" fmla="*/ 25356 w 2045380"/>
                <a:gd name="connsiteY6" fmla="*/ 6948144 h 7361196"/>
                <a:gd name="connsiteX7" fmla="*/ 616199 w 2045380"/>
                <a:gd name="connsiteY7" fmla="*/ 3670372 h 7361196"/>
                <a:gd name="connsiteX8" fmla="*/ 334845 w 2045380"/>
                <a:gd name="connsiteY8" fmla="*/ 1503947 h 7361196"/>
                <a:gd name="connsiteX9" fmla="*/ 39424 w 2045380"/>
                <a:gd name="connsiteY9" fmla="*/ 2685633 h 7361196"/>
                <a:gd name="connsiteX10" fmla="*/ 855350 w 2045380"/>
                <a:gd name="connsiteY10" fmla="*/ 294125 h 736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5380" h="7361196">
                  <a:moveTo>
                    <a:pt x="855350" y="294125"/>
                  </a:moveTo>
                  <a:cubicBezTo>
                    <a:pt x="1007750" y="-76324"/>
                    <a:pt x="789701" y="-174797"/>
                    <a:pt x="953824" y="462938"/>
                  </a:cubicBezTo>
                  <a:cubicBezTo>
                    <a:pt x="1117947" y="1100673"/>
                    <a:pt x="1664243" y="3238963"/>
                    <a:pt x="1840089" y="4120538"/>
                  </a:cubicBezTo>
                  <a:cubicBezTo>
                    <a:pt x="2015935" y="5002113"/>
                    <a:pt x="1980766" y="5517929"/>
                    <a:pt x="2008901" y="5752390"/>
                  </a:cubicBezTo>
                  <a:cubicBezTo>
                    <a:pt x="2037036" y="5986852"/>
                    <a:pt x="2074550" y="5292846"/>
                    <a:pt x="2008901" y="5527307"/>
                  </a:cubicBezTo>
                  <a:cubicBezTo>
                    <a:pt x="1943252" y="5761768"/>
                    <a:pt x="1945596" y="6922353"/>
                    <a:pt x="1615005" y="7159159"/>
                  </a:cubicBezTo>
                  <a:cubicBezTo>
                    <a:pt x="1284414" y="7395965"/>
                    <a:pt x="191824" y="7529608"/>
                    <a:pt x="25356" y="6948144"/>
                  </a:cubicBezTo>
                  <a:cubicBezTo>
                    <a:pt x="-141112" y="6366680"/>
                    <a:pt x="564618" y="4577738"/>
                    <a:pt x="616199" y="3670372"/>
                  </a:cubicBezTo>
                  <a:cubicBezTo>
                    <a:pt x="667780" y="2763006"/>
                    <a:pt x="430974" y="1668070"/>
                    <a:pt x="334845" y="1503947"/>
                  </a:cubicBezTo>
                  <a:cubicBezTo>
                    <a:pt x="238716" y="1339824"/>
                    <a:pt x="-40293" y="2884925"/>
                    <a:pt x="39424" y="2685633"/>
                  </a:cubicBezTo>
                  <a:cubicBezTo>
                    <a:pt x="119141" y="2486341"/>
                    <a:pt x="702950" y="664574"/>
                    <a:pt x="855350" y="29412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 1667">
              <a:extLst>
                <a:ext uri="{FF2B5EF4-FFF2-40B4-BE49-F238E27FC236}">
                  <a16:creationId xmlns:a16="http://schemas.microsoft.com/office/drawing/2014/main" id="{C88B165B-7F9F-7B0E-DC2D-1553615B701D}"/>
                </a:ext>
              </a:extLst>
            </p:cNvPr>
            <p:cNvSpPr/>
            <p:nvPr/>
          </p:nvSpPr>
          <p:spPr>
            <a:xfrm>
              <a:off x="7373536" y="3334941"/>
              <a:ext cx="2705379" cy="6136344"/>
            </a:xfrm>
            <a:custGeom>
              <a:avLst/>
              <a:gdLst>
                <a:gd name="connsiteX0" fmla="*/ 2600458 w 2705379"/>
                <a:gd name="connsiteY0" fmla="*/ 69441 h 6136344"/>
                <a:gd name="connsiteX1" fmla="*/ 2305036 w 2705379"/>
                <a:gd name="connsiteY1" fmla="*/ 730622 h 6136344"/>
                <a:gd name="connsiteX2" fmla="*/ 1953344 w 2705379"/>
                <a:gd name="connsiteY2" fmla="*/ 2911114 h 6136344"/>
                <a:gd name="connsiteX3" fmla="*/ 2234698 w 2705379"/>
                <a:gd name="connsiteY3" fmla="*/ 5204148 h 6136344"/>
                <a:gd name="connsiteX4" fmla="*/ 1503178 w 2705379"/>
                <a:gd name="connsiteY4" fmla="*/ 5035336 h 6136344"/>
                <a:gd name="connsiteX5" fmla="*/ 841996 w 2705379"/>
                <a:gd name="connsiteY5" fmla="*/ 6104481 h 6136344"/>
                <a:gd name="connsiteX6" fmla="*/ 968606 w 2705379"/>
                <a:gd name="connsiteY6" fmla="*/ 3614499 h 6136344"/>
                <a:gd name="connsiteX7" fmla="*/ 54206 w 2705379"/>
                <a:gd name="connsiteY7" fmla="*/ 1265194 h 6136344"/>
                <a:gd name="connsiteX8" fmla="*/ 377762 w 2705379"/>
                <a:gd name="connsiteY8" fmla="*/ 2179594 h 6136344"/>
                <a:gd name="connsiteX9" fmla="*/ 2600458 w 2705379"/>
                <a:gd name="connsiteY9" fmla="*/ 69441 h 613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5379" h="6136344">
                  <a:moveTo>
                    <a:pt x="2600458" y="69441"/>
                  </a:moveTo>
                  <a:cubicBezTo>
                    <a:pt x="2921670" y="-172054"/>
                    <a:pt x="2412888" y="257010"/>
                    <a:pt x="2305036" y="730622"/>
                  </a:cubicBezTo>
                  <a:cubicBezTo>
                    <a:pt x="2197184" y="1204234"/>
                    <a:pt x="1965067" y="2165526"/>
                    <a:pt x="1953344" y="2911114"/>
                  </a:cubicBezTo>
                  <a:cubicBezTo>
                    <a:pt x="1941621" y="3656702"/>
                    <a:pt x="2309726" y="4850111"/>
                    <a:pt x="2234698" y="5204148"/>
                  </a:cubicBezTo>
                  <a:cubicBezTo>
                    <a:pt x="2159670" y="5558185"/>
                    <a:pt x="1735295" y="4885281"/>
                    <a:pt x="1503178" y="5035336"/>
                  </a:cubicBezTo>
                  <a:cubicBezTo>
                    <a:pt x="1271061" y="5185391"/>
                    <a:pt x="931091" y="6341287"/>
                    <a:pt x="841996" y="6104481"/>
                  </a:cubicBezTo>
                  <a:cubicBezTo>
                    <a:pt x="752901" y="5867675"/>
                    <a:pt x="1099904" y="4421047"/>
                    <a:pt x="968606" y="3614499"/>
                  </a:cubicBezTo>
                  <a:cubicBezTo>
                    <a:pt x="837308" y="2807951"/>
                    <a:pt x="152680" y="1504345"/>
                    <a:pt x="54206" y="1265194"/>
                  </a:cubicBezTo>
                  <a:cubicBezTo>
                    <a:pt x="-44268" y="1026043"/>
                    <a:pt x="-46613" y="2381231"/>
                    <a:pt x="377762" y="2179594"/>
                  </a:cubicBezTo>
                  <a:cubicBezTo>
                    <a:pt x="802137" y="1977957"/>
                    <a:pt x="2279246" y="310936"/>
                    <a:pt x="2600458" y="6944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 1668">
              <a:extLst>
                <a:ext uri="{FF2B5EF4-FFF2-40B4-BE49-F238E27FC236}">
                  <a16:creationId xmlns:a16="http://schemas.microsoft.com/office/drawing/2014/main" id="{2D3E2475-5B49-6C6F-4CD0-DB64C5CBF7DE}"/>
                </a:ext>
              </a:extLst>
            </p:cNvPr>
            <p:cNvSpPr/>
            <p:nvPr/>
          </p:nvSpPr>
          <p:spPr>
            <a:xfrm>
              <a:off x="7890248" y="7303161"/>
              <a:ext cx="1676306" cy="5623384"/>
            </a:xfrm>
            <a:custGeom>
              <a:avLst/>
              <a:gdLst>
                <a:gd name="connsiteX0" fmla="*/ 916127 w 1676306"/>
                <a:gd name="connsiteY0" fmla="*/ 152716 h 5623384"/>
                <a:gd name="connsiteX1" fmla="*/ 1099007 w 1676306"/>
                <a:gd name="connsiteY1" fmla="*/ 518476 h 5623384"/>
                <a:gd name="connsiteX2" fmla="*/ 1408497 w 1676306"/>
                <a:gd name="connsiteY2" fmla="*/ 4668445 h 5623384"/>
                <a:gd name="connsiteX3" fmla="*/ 1436632 w 1676306"/>
                <a:gd name="connsiteY3" fmla="*/ 4513701 h 5623384"/>
                <a:gd name="connsiteX4" fmla="*/ 1647647 w 1676306"/>
                <a:gd name="connsiteY4" fmla="*/ 5596913 h 5623384"/>
                <a:gd name="connsiteX5" fmla="*/ 719180 w 1676306"/>
                <a:gd name="connsiteY5" fmla="*/ 3233541 h 5623384"/>
                <a:gd name="connsiteX6" fmla="*/ 817654 w 1676306"/>
                <a:gd name="connsiteY6" fmla="*/ 5217085 h 5623384"/>
                <a:gd name="connsiteX7" fmla="*/ 311217 w 1676306"/>
                <a:gd name="connsiteY7" fmla="*/ 3965061 h 5623384"/>
                <a:gd name="connsiteX8" fmla="*/ 156472 w 1676306"/>
                <a:gd name="connsiteY8" fmla="*/ 4766919 h 5623384"/>
                <a:gd name="connsiteX9" fmla="*/ 15795 w 1676306"/>
                <a:gd name="connsiteY9" fmla="*/ 4147941 h 5623384"/>
                <a:gd name="connsiteX10" fmla="*/ 550367 w 1676306"/>
                <a:gd name="connsiteY10" fmla="*/ 2164396 h 5623384"/>
                <a:gd name="connsiteX11" fmla="*/ 254946 w 1676306"/>
                <a:gd name="connsiteY11" fmla="*/ 3543030 h 5623384"/>
                <a:gd name="connsiteX12" fmla="*/ 522232 w 1676306"/>
                <a:gd name="connsiteY12" fmla="*/ 1840839 h 5623384"/>
                <a:gd name="connsiteX13" fmla="*/ 817654 w 1676306"/>
                <a:gd name="connsiteY13" fmla="*/ 2516088 h 5623384"/>
                <a:gd name="connsiteX14" fmla="*/ 1183414 w 1676306"/>
                <a:gd name="connsiteY14" fmla="*/ 1348470 h 5623384"/>
                <a:gd name="connsiteX15" fmla="*/ 916127 w 1676306"/>
                <a:gd name="connsiteY15" fmla="*/ 152716 h 562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306" h="5623384">
                  <a:moveTo>
                    <a:pt x="916127" y="152716"/>
                  </a:moveTo>
                  <a:cubicBezTo>
                    <a:pt x="902059" y="14384"/>
                    <a:pt x="1016945" y="-234146"/>
                    <a:pt x="1099007" y="518476"/>
                  </a:cubicBezTo>
                  <a:cubicBezTo>
                    <a:pt x="1181069" y="1271098"/>
                    <a:pt x="1352226" y="4002574"/>
                    <a:pt x="1408497" y="4668445"/>
                  </a:cubicBezTo>
                  <a:cubicBezTo>
                    <a:pt x="1464768" y="5334316"/>
                    <a:pt x="1396774" y="4358956"/>
                    <a:pt x="1436632" y="4513701"/>
                  </a:cubicBezTo>
                  <a:cubicBezTo>
                    <a:pt x="1476490" y="4668446"/>
                    <a:pt x="1767222" y="5810273"/>
                    <a:pt x="1647647" y="5596913"/>
                  </a:cubicBezTo>
                  <a:cubicBezTo>
                    <a:pt x="1528072" y="5383553"/>
                    <a:pt x="857512" y="3296846"/>
                    <a:pt x="719180" y="3233541"/>
                  </a:cubicBezTo>
                  <a:cubicBezTo>
                    <a:pt x="580848" y="3170236"/>
                    <a:pt x="885648" y="5095165"/>
                    <a:pt x="817654" y="5217085"/>
                  </a:cubicBezTo>
                  <a:cubicBezTo>
                    <a:pt x="749660" y="5339005"/>
                    <a:pt x="421414" y="4040089"/>
                    <a:pt x="311217" y="3965061"/>
                  </a:cubicBezTo>
                  <a:cubicBezTo>
                    <a:pt x="201020" y="3890033"/>
                    <a:pt x="205709" y="4736439"/>
                    <a:pt x="156472" y="4766919"/>
                  </a:cubicBezTo>
                  <a:cubicBezTo>
                    <a:pt x="107235" y="4797399"/>
                    <a:pt x="-49854" y="4581695"/>
                    <a:pt x="15795" y="4147941"/>
                  </a:cubicBezTo>
                  <a:cubicBezTo>
                    <a:pt x="81444" y="3714187"/>
                    <a:pt x="510509" y="2265214"/>
                    <a:pt x="550367" y="2164396"/>
                  </a:cubicBezTo>
                  <a:cubicBezTo>
                    <a:pt x="590225" y="2063578"/>
                    <a:pt x="259635" y="3596956"/>
                    <a:pt x="254946" y="3543030"/>
                  </a:cubicBezTo>
                  <a:cubicBezTo>
                    <a:pt x="250257" y="3489104"/>
                    <a:pt x="428447" y="2011996"/>
                    <a:pt x="522232" y="1840839"/>
                  </a:cubicBezTo>
                  <a:cubicBezTo>
                    <a:pt x="616017" y="1669682"/>
                    <a:pt x="707457" y="2598149"/>
                    <a:pt x="817654" y="2516088"/>
                  </a:cubicBezTo>
                  <a:cubicBezTo>
                    <a:pt x="927851" y="2434027"/>
                    <a:pt x="1167002" y="1744710"/>
                    <a:pt x="1183414" y="1348470"/>
                  </a:cubicBezTo>
                  <a:cubicBezTo>
                    <a:pt x="1199826" y="952230"/>
                    <a:pt x="930195" y="291048"/>
                    <a:pt x="916127" y="1527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60" name="グループ化 1659">
              <a:extLst>
                <a:ext uri="{FF2B5EF4-FFF2-40B4-BE49-F238E27FC236}">
                  <a16:creationId xmlns:a16="http://schemas.microsoft.com/office/drawing/2014/main" id="{F701EAAC-D777-D91A-1D14-302A1A08711D}"/>
                </a:ext>
              </a:extLst>
            </p:cNvPr>
            <p:cNvGrpSpPr/>
            <p:nvPr/>
          </p:nvGrpSpPr>
          <p:grpSpPr>
            <a:xfrm>
              <a:off x="247456" y="295780"/>
              <a:ext cx="8383099" cy="12534621"/>
              <a:chOff x="247456" y="295780"/>
              <a:chExt cx="8383099" cy="12534621"/>
            </a:xfrm>
          </p:grpSpPr>
          <p:sp>
            <p:nvSpPr>
              <p:cNvPr id="1596" name="フリーフォーム 1595">
                <a:extLst>
                  <a:ext uri="{FF2B5EF4-FFF2-40B4-BE49-F238E27FC236}">
                    <a16:creationId xmlns:a16="http://schemas.microsoft.com/office/drawing/2014/main" id="{D593417B-DC32-649C-2D9C-0A5FA28D11F7}"/>
                  </a:ext>
                </a:extLst>
              </p:cNvPr>
              <p:cNvSpPr/>
              <p:nvPr/>
            </p:nvSpPr>
            <p:spPr>
              <a:xfrm>
                <a:off x="4028436" y="7305058"/>
                <a:ext cx="502426" cy="1238591"/>
              </a:xfrm>
              <a:custGeom>
                <a:avLst/>
                <a:gdLst>
                  <a:gd name="connsiteX0" fmla="*/ 178439 w 502426"/>
                  <a:gd name="connsiteY0" fmla="*/ 617 h 1238591"/>
                  <a:gd name="connsiteX1" fmla="*/ 133989 w 502426"/>
                  <a:gd name="connsiteY1" fmla="*/ 492742 h 1238591"/>
                  <a:gd name="connsiteX2" fmla="*/ 378464 w 502426"/>
                  <a:gd name="connsiteY2" fmla="*/ 915017 h 1238591"/>
                  <a:gd name="connsiteX3" fmla="*/ 203839 w 502426"/>
                  <a:gd name="connsiteY3" fmla="*/ 873742 h 1238591"/>
                  <a:gd name="connsiteX4" fmla="*/ 495939 w 502426"/>
                  <a:gd name="connsiteY4" fmla="*/ 1232517 h 1238591"/>
                  <a:gd name="connsiteX5" fmla="*/ 413389 w 502426"/>
                  <a:gd name="connsiteY5" fmla="*/ 1108692 h 1238591"/>
                  <a:gd name="connsiteX6" fmla="*/ 67314 w 502426"/>
                  <a:gd name="connsiteY6" fmla="*/ 597517 h 1238591"/>
                  <a:gd name="connsiteX7" fmla="*/ 184789 w 502426"/>
                  <a:gd name="connsiteY7" fmla="*/ 718167 h 1238591"/>
                  <a:gd name="connsiteX8" fmla="*/ 121289 w 502426"/>
                  <a:gd name="connsiteY8" fmla="*/ 353042 h 1238591"/>
                  <a:gd name="connsiteX9" fmla="*/ 639 w 502426"/>
                  <a:gd name="connsiteY9" fmla="*/ 597517 h 1238591"/>
                  <a:gd name="connsiteX10" fmla="*/ 178439 w 502426"/>
                  <a:gd name="connsiteY10" fmla="*/ 617 h 123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2426" h="1238591">
                    <a:moveTo>
                      <a:pt x="178439" y="617"/>
                    </a:moveTo>
                    <a:cubicBezTo>
                      <a:pt x="200664" y="-16845"/>
                      <a:pt x="100652" y="340342"/>
                      <a:pt x="133989" y="492742"/>
                    </a:cubicBezTo>
                    <a:cubicBezTo>
                      <a:pt x="167326" y="645142"/>
                      <a:pt x="366822" y="851517"/>
                      <a:pt x="378464" y="915017"/>
                    </a:cubicBezTo>
                    <a:cubicBezTo>
                      <a:pt x="390106" y="978517"/>
                      <a:pt x="184260" y="820826"/>
                      <a:pt x="203839" y="873742"/>
                    </a:cubicBezTo>
                    <a:cubicBezTo>
                      <a:pt x="223418" y="926658"/>
                      <a:pt x="461014" y="1193359"/>
                      <a:pt x="495939" y="1232517"/>
                    </a:cubicBezTo>
                    <a:cubicBezTo>
                      <a:pt x="530864" y="1271675"/>
                      <a:pt x="413389" y="1108692"/>
                      <a:pt x="413389" y="1108692"/>
                    </a:cubicBezTo>
                    <a:cubicBezTo>
                      <a:pt x="341952" y="1002859"/>
                      <a:pt x="105414" y="662604"/>
                      <a:pt x="67314" y="597517"/>
                    </a:cubicBezTo>
                    <a:cubicBezTo>
                      <a:pt x="29214" y="532430"/>
                      <a:pt x="175793" y="758913"/>
                      <a:pt x="184789" y="718167"/>
                    </a:cubicBezTo>
                    <a:cubicBezTo>
                      <a:pt x="193785" y="677421"/>
                      <a:pt x="151981" y="373150"/>
                      <a:pt x="121289" y="353042"/>
                    </a:cubicBezTo>
                    <a:cubicBezTo>
                      <a:pt x="90597" y="332934"/>
                      <a:pt x="-8886" y="656255"/>
                      <a:pt x="639" y="597517"/>
                    </a:cubicBezTo>
                    <a:cubicBezTo>
                      <a:pt x="10164" y="538780"/>
                      <a:pt x="156214" y="18079"/>
                      <a:pt x="178439" y="61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07E05B5C-B3A6-3917-355D-04B1189CBEEB}"/>
                  </a:ext>
                </a:extLst>
              </p:cNvPr>
              <p:cNvSpPr/>
              <p:nvPr/>
            </p:nvSpPr>
            <p:spPr>
              <a:xfrm>
                <a:off x="4999404" y="2006586"/>
                <a:ext cx="182381" cy="234965"/>
              </a:xfrm>
              <a:custGeom>
                <a:avLst/>
                <a:gdLst>
                  <a:gd name="connsiteX0" fmla="*/ 1221 w 182381"/>
                  <a:gd name="connsiteY0" fmla="*/ 234964 h 234965"/>
                  <a:gd name="connsiteX1" fmla="*/ 144096 w 182381"/>
                  <a:gd name="connsiteY1" fmla="*/ 114314 h 234965"/>
                  <a:gd name="connsiteX2" fmla="*/ 137746 w 182381"/>
                  <a:gd name="connsiteY2" fmla="*/ 127014 h 234965"/>
                  <a:gd name="connsiteX3" fmla="*/ 182196 w 182381"/>
                  <a:gd name="connsiteY3" fmla="*/ 92089 h 234965"/>
                  <a:gd name="connsiteX4" fmla="*/ 153621 w 182381"/>
                  <a:gd name="connsiteY4" fmla="*/ 76214 h 234965"/>
                  <a:gd name="connsiteX5" fmla="*/ 153621 w 182381"/>
                  <a:gd name="connsiteY5" fmla="*/ 14 h 234965"/>
                  <a:gd name="connsiteX6" fmla="*/ 150446 w 182381"/>
                  <a:gd name="connsiteY6" fmla="*/ 69864 h 234965"/>
                  <a:gd name="connsiteX7" fmla="*/ 137746 w 182381"/>
                  <a:gd name="connsiteY7" fmla="*/ 88914 h 234965"/>
                  <a:gd name="connsiteX8" fmla="*/ 55196 w 182381"/>
                  <a:gd name="connsiteY8" fmla="*/ 133364 h 234965"/>
                  <a:gd name="connsiteX9" fmla="*/ 74246 w 182381"/>
                  <a:gd name="connsiteY9" fmla="*/ 117489 h 234965"/>
                  <a:gd name="connsiteX10" fmla="*/ 1221 w 182381"/>
                  <a:gd name="connsiteY10" fmla="*/ 234964 h 23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381" h="234965">
                    <a:moveTo>
                      <a:pt x="1221" y="234964"/>
                    </a:moveTo>
                    <a:cubicBezTo>
                      <a:pt x="12863" y="234435"/>
                      <a:pt x="144096" y="114314"/>
                      <a:pt x="144096" y="114314"/>
                    </a:cubicBezTo>
                    <a:cubicBezTo>
                      <a:pt x="166850" y="96322"/>
                      <a:pt x="131396" y="130718"/>
                      <a:pt x="137746" y="127014"/>
                    </a:cubicBezTo>
                    <a:cubicBezTo>
                      <a:pt x="144096" y="123310"/>
                      <a:pt x="179550" y="100556"/>
                      <a:pt x="182196" y="92089"/>
                    </a:cubicBezTo>
                    <a:cubicBezTo>
                      <a:pt x="184842" y="83622"/>
                      <a:pt x="158384" y="91560"/>
                      <a:pt x="153621" y="76214"/>
                    </a:cubicBezTo>
                    <a:cubicBezTo>
                      <a:pt x="148858" y="60868"/>
                      <a:pt x="154150" y="1072"/>
                      <a:pt x="153621" y="14"/>
                    </a:cubicBezTo>
                    <a:cubicBezTo>
                      <a:pt x="153092" y="-1044"/>
                      <a:pt x="153092" y="55047"/>
                      <a:pt x="150446" y="69864"/>
                    </a:cubicBezTo>
                    <a:cubicBezTo>
                      <a:pt x="147800" y="84681"/>
                      <a:pt x="153621" y="78331"/>
                      <a:pt x="137746" y="88914"/>
                    </a:cubicBezTo>
                    <a:cubicBezTo>
                      <a:pt x="121871" y="99497"/>
                      <a:pt x="65779" y="128601"/>
                      <a:pt x="55196" y="133364"/>
                    </a:cubicBezTo>
                    <a:cubicBezTo>
                      <a:pt x="44613" y="138126"/>
                      <a:pt x="83771" y="105847"/>
                      <a:pt x="74246" y="117489"/>
                    </a:cubicBezTo>
                    <a:cubicBezTo>
                      <a:pt x="64721" y="129131"/>
                      <a:pt x="-10421" y="235493"/>
                      <a:pt x="1221" y="2349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CAB98C59-D05A-0524-0B70-5E5784E0F1D3}"/>
                  </a:ext>
                </a:extLst>
              </p:cNvPr>
              <p:cNvSpPr/>
              <p:nvPr/>
            </p:nvSpPr>
            <p:spPr>
              <a:xfrm>
                <a:off x="5098274" y="1981068"/>
                <a:ext cx="470683" cy="229042"/>
              </a:xfrm>
              <a:custGeom>
                <a:avLst/>
                <a:gdLst>
                  <a:gd name="connsiteX0" fmla="*/ 3951 w 470683"/>
                  <a:gd name="connsiteY0" fmla="*/ 143007 h 229042"/>
                  <a:gd name="connsiteX1" fmla="*/ 178576 w 470683"/>
                  <a:gd name="connsiteY1" fmla="*/ 101732 h 229042"/>
                  <a:gd name="connsiteX2" fmla="*/ 280176 w 470683"/>
                  <a:gd name="connsiteY2" fmla="*/ 158882 h 229042"/>
                  <a:gd name="connsiteX3" fmla="*/ 270651 w 470683"/>
                  <a:gd name="connsiteY3" fmla="*/ 130307 h 229042"/>
                  <a:gd name="connsiteX4" fmla="*/ 353201 w 470683"/>
                  <a:gd name="connsiteY4" fmla="*/ 209682 h 229042"/>
                  <a:gd name="connsiteX5" fmla="*/ 388126 w 470683"/>
                  <a:gd name="connsiteY5" fmla="*/ 228732 h 229042"/>
                  <a:gd name="connsiteX6" fmla="*/ 362726 w 470683"/>
                  <a:gd name="connsiteY6" fmla="*/ 200157 h 229042"/>
                  <a:gd name="connsiteX7" fmla="*/ 356376 w 470683"/>
                  <a:gd name="connsiteY7" fmla="*/ 162057 h 229042"/>
                  <a:gd name="connsiteX8" fmla="*/ 426226 w 470683"/>
                  <a:gd name="connsiteY8" fmla="*/ 206507 h 229042"/>
                  <a:gd name="connsiteX9" fmla="*/ 404001 w 470683"/>
                  <a:gd name="connsiteY9" fmla="*/ 171582 h 229042"/>
                  <a:gd name="connsiteX10" fmla="*/ 438926 w 470683"/>
                  <a:gd name="connsiteY10" fmla="*/ 177932 h 229042"/>
                  <a:gd name="connsiteX11" fmla="*/ 470676 w 470683"/>
                  <a:gd name="connsiteY11" fmla="*/ 165232 h 229042"/>
                  <a:gd name="connsiteX12" fmla="*/ 442101 w 470683"/>
                  <a:gd name="connsiteY12" fmla="*/ 152532 h 229042"/>
                  <a:gd name="connsiteX13" fmla="*/ 384951 w 470683"/>
                  <a:gd name="connsiteY13" fmla="*/ 127132 h 229042"/>
                  <a:gd name="connsiteX14" fmla="*/ 337326 w 470683"/>
                  <a:gd name="connsiteY14" fmla="*/ 127132 h 229042"/>
                  <a:gd name="connsiteX15" fmla="*/ 359551 w 470683"/>
                  <a:gd name="connsiteY15" fmla="*/ 101732 h 229042"/>
                  <a:gd name="connsiteX16" fmla="*/ 407176 w 470683"/>
                  <a:gd name="connsiteY16" fmla="*/ 35057 h 229042"/>
                  <a:gd name="connsiteX17" fmla="*/ 369076 w 470683"/>
                  <a:gd name="connsiteY17" fmla="*/ 79507 h 229042"/>
                  <a:gd name="connsiteX18" fmla="*/ 327801 w 470683"/>
                  <a:gd name="connsiteY18" fmla="*/ 98557 h 229042"/>
                  <a:gd name="connsiteX19" fmla="*/ 296051 w 470683"/>
                  <a:gd name="connsiteY19" fmla="*/ 101732 h 229042"/>
                  <a:gd name="connsiteX20" fmla="*/ 327801 w 470683"/>
                  <a:gd name="connsiteY20" fmla="*/ 69982 h 229042"/>
                  <a:gd name="connsiteX21" fmla="*/ 353201 w 470683"/>
                  <a:gd name="connsiteY21" fmla="*/ 22357 h 229042"/>
                  <a:gd name="connsiteX22" fmla="*/ 327801 w 470683"/>
                  <a:gd name="connsiteY22" fmla="*/ 54107 h 229042"/>
                  <a:gd name="connsiteX23" fmla="*/ 277001 w 470683"/>
                  <a:gd name="connsiteY23" fmla="*/ 92207 h 229042"/>
                  <a:gd name="connsiteX24" fmla="*/ 245251 w 470683"/>
                  <a:gd name="connsiteY24" fmla="*/ 95382 h 229042"/>
                  <a:gd name="connsiteX25" fmla="*/ 280176 w 470683"/>
                  <a:gd name="connsiteY25" fmla="*/ 66807 h 229042"/>
                  <a:gd name="connsiteX26" fmla="*/ 305576 w 470683"/>
                  <a:gd name="connsiteY26" fmla="*/ 19182 h 229042"/>
                  <a:gd name="connsiteX27" fmla="*/ 264301 w 470683"/>
                  <a:gd name="connsiteY27" fmla="*/ 66807 h 229042"/>
                  <a:gd name="connsiteX28" fmla="*/ 188101 w 470683"/>
                  <a:gd name="connsiteY28" fmla="*/ 85857 h 229042"/>
                  <a:gd name="connsiteX29" fmla="*/ 223026 w 470683"/>
                  <a:gd name="connsiteY29" fmla="*/ 44582 h 229042"/>
                  <a:gd name="connsiteX30" fmla="*/ 216676 w 470683"/>
                  <a:gd name="connsiteY30" fmla="*/ 35057 h 229042"/>
                  <a:gd name="connsiteX31" fmla="*/ 172226 w 470683"/>
                  <a:gd name="connsiteY31" fmla="*/ 82682 h 229042"/>
                  <a:gd name="connsiteX32" fmla="*/ 178576 w 470683"/>
                  <a:gd name="connsiteY32" fmla="*/ 57282 h 229042"/>
                  <a:gd name="connsiteX33" fmla="*/ 178576 w 470683"/>
                  <a:gd name="connsiteY33" fmla="*/ 3307 h 229042"/>
                  <a:gd name="connsiteX34" fmla="*/ 165876 w 470683"/>
                  <a:gd name="connsiteY34" fmla="*/ 44582 h 229042"/>
                  <a:gd name="connsiteX35" fmla="*/ 124601 w 470683"/>
                  <a:gd name="connsiteY35" fmla="*/ 95382 h 229042"/>
                  <a:gd name="connsiteX36" fmla="*/ 150001 w 470683"/>
                  <a:gd name="connsiteY36" fmla="*/ 50932 h 229042"/>
                  <a:gd name="connsiteX37" fmla="*/ 150001 w 470683"/>
                  <a:gd name="connsiteY37" fmla="*/ 132 h 229042"/>
                  <a:gd name="connsiteX38" fmla="*/ 134126 w 470683"/>
                  <a:gd name="connsiteY38" fmla="*/ 66807 h 229042"/>
                  <a:gd name="connsiteX39" fmla="*/ 92851 w 470683"/>
                  <a:gd name="connsiteY39" fmla="*/ 108082 h 229042"/>
                  <a:gd name="connsiteX40" fmla="*/ 67451 w 470683"/>
                  <a:gd name="connsiteY40" fmla="*/ 89032 h 229042"/>
                  <a:gd name="connsiteX41" fmla="*/ 51576 w 470683"/>
                  <a:gd name="connsiteY41" fmla="*/ 44582 h 229042"/>
                  <a:gd name="connsiteX42" fmla="*/ 51576 w 470683"/>
                  <a:gd name="connsiteY42" fmla="*/ 82682 h 229042"/>
                  <a:gd name="connsiteX43" fmla="*/ 54751 w 470683"/>
                  <a:gd name="connsiteY43" fmla="*/ 98557 h 229042"/>
                  <a:gd name="connsiteX44" fmla="*/ 3951 w 470683"/>
                  <a:gd name="connsiteY44" fmla="*/ 143007 h 22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70683" h="229042">
                    <a:moveTo>
                      <a:pt x="3951" y="143007"/>
                    </a:moveTo>
                    <a:cubicBezTo>
                      <a:pt x="24588" y="143536"/>
                      <a:pt x="132539" y="99086"/>
                      <a:pt x="178576" y="101732"/>
                    </a:cubicBezTo>
                    <a:cubicBezTo>
                      <a:pt x="224613" y="104378"/>
                      <a:pt x="264830" y="154119"/>
                      <a:pt x="280176" y="158882"/>
                    </a:cubicBezTo>
                    <a:cubicBezTo>
                      <a:pt x="295522" y="163645"/>
                      <a:pt x="258480" y="121840"/>
                      <a:pt x="270651" y="130307"/>
                    </a:cubicBezTo>
                    <a:cubicBezTo>
                      <a:pt x="282822" y="138774"/>
                      <a:pt x="333622" y="193278"/>
                      <a:pt x="353201" y="209682"/>
                    </a:cubicBezTo>
                    <a:cubicBezTo>
                      <a:pt x="372780" y="226086"/>
                      <a:pt x="386539" y="230319"/>
                      <a:pt x="388126" y="228732"/>
                    </a:cubicBezTo>
                    <a:cubicBezTo>
                      <a:pt x="389713" y="227145"/>
                      <a:pt x="368018" y="211270"/>
                      <a:pt x="362726" y="200157"/>
                    </a:cubicBezTo>
                    <a:cubicBezTo>
                      <a:pt x="357434" y="189045"/>
                      <a:pt x="345793" y="160999"/>
                      <a:pt x="356376" y="162057"/>
                    </a:cubicBezTo>
                    <a:cubicBezTo>
                      <a:pt x="366959" y="163115"/>
                      <a:pt x="418288" y="204919"/>
                      <a:pt x="426226" y="206507"/>
                    </a:cubicBezTo>
                    <a:cubicBezTo>
                      <a:pt x="434164" y="208095"/>
                      <a:pt x="401884" y="176344"/>
                      <a:pt x="404001" y="171582"/>
                    </a:cubicBezTo>
                    <a:cubicBezTo>
                      <a:pt x="406118" y="166820"/>
                      <a:pt x="427814" y="178990"/>
                      <a:pt x="438926" y="177932"/>
                    </a:cubicBezTo>
                    <a:cubicBezTo>
                      <a:pt x="450038" y="176874"/>
                      <a:pt x="470147" y="169465"/>
                      <a:pt x="470676" y="165232"/>
                    </a:cubicBezTo>
                    <a:cubicBezTo>
                      <a:pt x="471205" y="160999"/>
                      <a:pt x="442101" y="152532"/>
                      <a:pt x="442101" y="152532"/>
                    </a:cubicBezTo>
                    <a:cubicBezTo>
                      <a:pt x="427813" y="146182"/>
                      <a:pt x="402413" y="131365"/>
                      <a:pt x="384951" y="127132"/>
                    </a:cubicBezTo>
                    <a:cubicBezTo>
                      <a:pt x="367489" y="122899"/>
                      <a:pt x="337326" y="127132"/>
                      <a:pt x="337326" y="127132"/>
                    </a:cubicBezTo>
                    <a:cubicBezTo>
                      <a:pt x="333093" y="122899"/>
                      <a:pt x="347909" y="117078"/>
                      <a:pt x="359551" y="101732"/>
                    </a:cubicBezTo>
                    <a:cubicBezTo>
                      <a:pt x="371193" y="86386"/>
                      <a:pt x="405589" y="38761"/>
                      <a:pt x="407176" y="35057"/>
                    </a:cubicBezTo>
                    <a:cubicBezTo>
                      <a:pt x="408763" y="31353"/>
                      <a:pt x="382305" y="68924"/>
                      <a:pt x="369076" y="79507"/>
                    </a:cubicBezTo>
                    <a:cubicBezTo>
                      <a:pt x="355847" y="90090"/>
                      <a:pt x="339972" y="94853"/>
                      <a:pt x="327801" y="98557"/>
                    </a:cubicBezTo>
                    <a:cubicBezTo>
                      <a:pt x="315630" y="102261"/>
                      <a:pt x="296051" y="106494"/>
                      <a:pt x="296051" y="101732"/>
                    </a:cubicBezTo>
                    <a:cubicBezTo>
                      <a:pt x="296051" y="96970"/>
                      <a:pt x="318276" y="83211"/>
                      <a:pt x="327801" y="69982"/>
                    </a:cubicBezTo>
                    <a:cubicBezTo>
                      <a:pt x="337326" y="56753"/>
                      <a:pt x="353201" y="25003"/>
                      <a:pt x="353201" y="22357"/>
                    </a:cubicBezTo>
                    <a:cubicBezTo>
                      <a:pt x="353201" y="19711"/>
                      <a:pt x="340501" y="42465"/>
                      <a:pt x="327801" y="54107"/>
                    </a:cubicBezTo>
                    <a:cubicBezTo>
                      <a:pt x="315101" y="65749"/>
                      <a:pt x="290759" y="85328"/>
                      <a:pt x="277001" y="92207"/>
                    </a:cubicBezTo>
                    <a:cubicBezTo>
                      <a:pt x="263243" y="99086"/>
                      <a:pt x="244722" y="99615"/>
                      <a:pt x="245251" y="95382"/>
                    </a:cubicBezTo>
                    <a:cubicBezTo>
                      <a:pt x="245780" y="91149"/>
                      <a:pt x="270122" y="79507"/>
                      <a:pt x="280176" y="66807"/>
                    </a:cubicBezTo>
                    <a:cubicBezTo>
                      <a:pt x="290230" y="54107"/>
                      <a:pt x="308222" y="19182"/>
                      <a:pt x="305576" y="19182"/>
                    </a:cubicBezTo>
                    <a:cubicBezTo>
                      <a:pt x="302930" y="19182"/>
                      <a:pt x="283880" y="55695"/>
                      <a:pt x="264301" y="66807"/>
                    </a:cubicBezTo>
                    <a:cubicBezTo>
                      <a:pt x="244722" y="77919"/>
                      <a:pt x="194980" y="89561"/>
                      <a:pt x="188101" y="85857"/>
                    </a:cubicBezTo>
                    <a:cubicBezTo>
                      <a:pt x="181222" y="82153"/>
                      <a:pt x="223026" y="44582"/>
                      <a:pt x="223026" y="44582"/>
                    </a:cubicBezTo>
                    <a:cubicBezTo>
                      <a:pt x="227789" y="36115"/>
                      <a:pt x="225143" y="28707"/>
                      <a:pt x="216676" y="35057"/>
                    </a:cubicBezTo>
                    <a:cubicBezTo>
                      <a:pt x="208209" y="41407"/>
                      <a:pt x="178576" y="78978"/>
                      <a:pt x="172226" y="82682"/>
                    </a:cubicBezTo>
                    <a:cubicBezTo>
                      <a:pt x="165876" y="86386"/>
                      <a:pt x="177518" y="70511"/>
                      <a:pt x="178576" y="57282"/>
                    </a:cubicBezTo>
                    <a:cubicBezTo>
                      <a:pt x="179634" y="44053"/>
                      <a:pt x="180693" y="5424"/>
                      <a:pt x="178576" y="3307"/>
                    </a:cubicBezTo>
                    <a:cubicBezTo>
                      <a:pt x="176459" y="1190"/>
                      <a:pt x="174872" y="29236"/>
                      <a:pt x="165876" y="44582"/>
                    </a:cubicBezTo>
                    <a:cubicBezTo>
                      <a:pt x="156880" y="59928"/>
                      <a:pt x="127247" y="94324"/>
                      <a:pt x="124601" y="95382"/>
                    </a:cubicBezTo>
                    <a:cubicBezTo>
                      <a:pt x="121955" y="96440"/>
                      <a:pt x="145768" y="66807"/>
                      <a:pt x="150001" y="50932"/>
                    </a:cubicBezTo>
                    <a:cubicBezTo>
                      <a:pt x="154234" y="35057"/>
                      <a:pt x="152647" y="-2514"/>
                      <a:pt x="150001" y="132"/>
                    </a:cubicBezTo>
                    <a:cubicBezTo>
                      <a:pt x="147355" y="2778"/>
                      <a:pt x="143651" y="48815"/>
                      <a:pt x="134126" y="66807"/>
                    </a:cubicBezTo>
                    <a:cubicBezTo>
                      <a:pt x="124601" y="84799"/>
                      <a:pt x="103963" y="104378"/>
                      <a:pt x="92851" y="108082"/>
                    </a:cubicBezTo>
                    <a:cubicBezTo>
                      <a:pt x="81739" y="111786"/>
                      <a:pt x="74330" y="99615"/>
                      <a:pt x="67451" y="89032"/>
                    </a:cubicBezTo>
                    <a:cubicBezTo>
                      <a:pt x="60572" y="78449"/>
                      <a:pt x="54222" y="45640"/>
                      <a:pt x="51576" y="44582"/>
                    </a:cubicBezTo>
                    <a:cubicBezTo>
                      <a:pt x="48930" y="43524"/>
                      <a:pt x="51047" y="73686"/>
                      <a:pt x="51576" y="82682"/>
                    </a:cubicBezTo>
                    <a:cubicBezTo>
                      <a:pt x="52105" y="91678"/>
                      <a:pt x="59514" y="89032"/>
                      <a:pt x="54751" y="98557"/>
                    </a:cubicBezTo>
                    <a:cubicBezTo>
                      <a:pt x="49988" y="108082"/>
                      <a:pt x="-16686" y="142478"/>
                      <a:pt x="3951" y="1430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DFE5BC5E-70DF-8B8B-8738-5D43B4E8CA54}"/>
                  </a:ext>
                </a:extLst>
              </p:cNvPr>
              <p:cNvSpPr/>
              <p:nvPr/>
            </p:nvSpPr>
            <p:spPr>
              <a:xfrm>
                <a:off x="5019651" y="2050718"/>
                <a:ext cx="196900" cy="117810"/>
              </a:xfrm>
              <a:custGeom>
                <a:avLst/>
                <a:gdLst>
                  <a:gd name="connsiteX0" fmla="*/ 196874 w 196900"/>
                  <a:gd name="connsiteY0" fmla="*/ 332 h 117810"/>
                  <a:gd name="connsiteX1" fmla="*/ 88924 w 196900"/>
                  <a:gd name="connsiteY1" fmla="*/ 35257 h 117810"/>
                  <a:gd name="connsiteX2" fmla="*/ 24 w 196900"/>
                  <a:gd name="connsiteY2" fmla="*/ 117807 h 117810"/>
                  <a:gd name="connsiteX3" fmla="*/ 79399 w 196900"/>
                  <a:gd name="connsiteY3" fmla="*/ 32082 h 117810"/>
                  <a:gd name="connsiteX4" fmla="*/ 31774 w 196900"/>
                  <a:gd name="connsiteY4" fmla="*/ 60657 h 117810"/>
                  <a:gd name="connsiteX5" fmla="*/ 98449 w 196900"/>
                  <a:gd name="connsiteY5" fmla="*/ 19382 h 117810"/>
                  <a:gd name="connsiteX6" fmla="*/ 196874 w 196900"/>
                  <a:gd name="connsiteY6" fmla="*/ 332 h 11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900" h="117810">
                    <a:moveTo>
                      <a:pt x="196874" y="332"/>
                    </a:moveTo>
                    <a:cubicBezTo>
                      <a:pt x="195286" y="2978"/>
                      <a:pt x="121732" y="15678"/>
                      <a:pt x="88924" y="35257"/>
                    </a:cubicBezTo>
                    <a:cubicBezTo>
                      <a:pt x="56116" y="54836"/>
                      <a:pt x="1611" y="118336"/>
                      <a:pt x="24" y="117807"/>
                    </a:cubicBezTo>
                    <a:cubicBezTo>
                      <a:pt x="-1563" y="117278"/>
                      <a:pt x="74107" y="41607"/>
                      <a:pt x="79399" y="32082"/>
                    </a:cubicBezTo>
                    <a:cubicBezTo>
                      <a:pt x="84691" y="22557"/>
                      <a:pt x="28599" y="62774"/>
                      <a:pt x="31774" y="60657"/>
                    </a:cubicBezTo>
                    <a:cubicBezTo>
                      <a:pt x="34949" y="58540"/>
                      <a:pt x="69874" y="27320"/>
                      <a:pt x="98449" y="19382"/>
                    </a:cubicBezTo>
                    <a:cubicBezTo>
                      <a:pt x="127024" y="11444"/>
                      <a:pt x="198462" y="-2314"/>
                      <a:pt x="196874" y="3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B18CB8BD-60DD-E8FD-A971-760C21991B35}"/>
                  </a:ext>
                </a:extLst>
              </p:cNvPr>
              <p:cNvSpPr/>
              <p:nvPr/>
            </p:nvSpPr>
            <p:spPr>
              <a:xfrm>
                <a:off x="4975083" y="2085888"/>
                <a:ext cx="102978" cy="159033"/>
              </a:xfrm>
              <a:custGeom>
                <a:avLst/>
                <a:gdLst>
                  <a:gd name="connsiteX0" fmla="*/ 101742 w 102978"/>
                  <a:gd name="connsiteY0" fmla="*/ 87 h 159033"/>
                  <a:gd name="connsiteX1" fmla="*/ 50942 w 102978"/>
                  <a:gd name="connsiteY1" fmla="*/ 88987 h 159033"/>
                  <a:gd name="connsiteX2" fmla="*/ 142 w 102978"/>
                  <a:gd name="connsiteY2" fmla="*/ 158837 h 159033"/>
                  <a:gd name="connsiteX3" fmla="*/ 35067 w 102978"/>
                  <a:gd name="connsiteY3" fmla="*/ 111212 h 159033"/>
                  <a:gd name="connsiteX4" fmla="*/ 16017 w 102978"/>
                  <a:gd name="connsiteY4" fmla="*/ 149312 h 159033"/>
                  <a:gd name="connsiteX5" fmla="*/ 82692 w 102978"/>
                  <a:gd name="connsiteY5" fmla="*/ 73112 h 159033"/>
                  <a:gd name="connsiteX6" fmla="*/ 101742 w 102978"/>
                  <a:gd name="connsiteY6" fmla="*/ 87 h 15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978" h="159033">
                    <a:moveTo>
                      <a:pt x="101742" y="87"/>
                    </a:moveTo>
                    <a:cubicBezTo>
                      <a:pt x="96450" y="2733"/>
                      <a:pt x="67875" y="62529"/>
                      <a:pt x="50942" y="88987"/>
                    </a:cubicBezTo>
                    <a:cubicBezTo>
                      <a:pt x="34009" y="115445"/>
                      <a:pt x="2788" y="155133"/>
                      <a:pt x="142" y="158837"/>
                    </a:cubicBezTo>
                    <a:cubicBezTo>
                      <a:pt x="-2504" y="162541"/>
                      <a:pt x="32421" y="112800"/>
                      <a:pt x="35067" y="111212"/>
                    </a:cubicBezTo>
                    <a:cubicBezTo>
                      <a:pt x="37713" y="109625"/>
                      <a:pt x="8080" y="155662"/>
                      <a:pt x="16017" y="149312"/>
                    </a:cubicBezTo>
                    <a:cubicBezTo>
                      <a:pt x="23954" y="142962"/>
                      <a:pt x="71050" y="90574"/>
                      <a:pt x="82692" y="73112"/>
                    </a:cubicBezTo>
                    <a:cubicBezTo>
                      <a:pt x="94334" y="55650"/>
                      <a:pt x="107034" y="-2559"/>
                      <a:pt x="101742" y="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4C898FD9-5BFD-3C4F-7034-8D37912DE1FB}"/>
                  </a:ext>
                </a:extLst>
              </p:cNvPr>
              <p:cNvSpPr/>
              <p:nvPr/>
            </p:nvSpPr>
            <p:spPr>
              <a:xfrm>
                <a:off x="5015786" y="2008453"/>
                <a:ext cx="465104" cy="128334"/>
              </a:xfrm>
              <a:custGeom>
                <a:avLst/>
                <a:gdLst>
                  <a:gd name="connsiteX0" fmla="*/ 714 w 465104"/>
                  <a:gd name="connsiteY0" fmla="*/ 128322 h 128334"/>
                  <a:gd name="connsiteX1" fmla="*/ 121364 w 465104"/>
                  <a:gd name="connsiteY1" fmla="*/ 39422 h 128334"/>
                  <a:gd name="connsiteX2" fmla="*/ 188039 w 465104"/>
                  <a:gd name="connsiteY2" fmla="*/ 17197 h 128334"/>
                  <a:gd name="connsiteX3" fmla="*/ 159464 w 465104"/>
                  <a:gd name="connsiteY3" fmla="*/ 29897 h 128334"/>
                  <a:gd name="connsiteX4" fmla="*/ 213439 w 465104"/>
                  <a:gd name="connsiteY4" fmla="*/ 10847 h 128334"/>
                  <a:gd name="connsiteX5" fmla="*/ 311864 w 465104"/>
                  <a:gd name="connsiteY5" fmla="*/ 26722 h 128334"/>
                  <a:gd name="connsiteX6" fmla="*/ 308689 w 465104"/>
                  <a:gd name="connsiteY6" fmla="*/ 7672 h 128334"/>
                  <a:gd name="connsiteX7" fmla="*/ 353139 w 465104"/>
                  <a:gd name="connsiteY7" fmla="*/ 39422 h 128334"/>
                  <a:gd name="connsiteX8" fmla="*/ 461089 w 465104"/>
                  <a:gd name="connsiteY8" fmla="*/ 83872 h 128334"/>
                  <a:gd name="connsiteX9" fmla="*/ 435689 w 465104"/>
                  <a:gd name="connsiteY9" fmla="*/ 64822 h 128334"/>
                  <a:gd name="connsiteX10" fmla="*/ 375364 w 465104"/>
                  <a:gd name="connsiteY10" fmla="*/ 33072 h 128334"/>
                  <a:gd name="connsiteX11" fmla="*/ 254714 w 465104"/>
                  <a:gd name="connsiteY11" fmla="*/ 4497 h 128334"/>
                  <a:gd name="connsiteX12" fmla="*/ 188039 w 465104"/>
                  <a:gd name="connsiteY12" fmla="*/ 1322 h 128334"/>
                  <a:gd name="connsiteX13" fmla="*/ 127714 w 465104"/>
                  <a:gd name="connsiteY13" fmla="*/ 17197 h 128334"/>
                  <a:gd name="connsiteX14" fmla="*/ 70564 w 465104"/>
                  <a:gd name="connsiteY14" fmla="*/ 45772 h 128334"/>
                  <a:gd name="connsiteX15" fmla="*/ 121364 w 465104"/>
                  <a:gd name="connsiteY15" fmla="*/ 20372 h 128334"/>
                  <a:gd name="connsiteX16" fmla="*/ 73739 w 465104"/>
                  <a:gd name="connsiteY16" fmla="*/ 45772 h 128334"/>
                  <a:gd name="connsiteX17" fmla="*/ 714 w 465104"/>
                  <a:gd name="connsiteY17" fmla="*/ 128322 h 12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5104" h="128334">
                    <a:moveTo>
                      <a:pt x="714" y="128322"/>
                    </a:moveTo>
                    <a:cubicBezTo>
                      <a:pt x="8651" y="127264"/>
                      <a:pt x="90143" y="57943"/>
                      <a:pt x="121364" y="39422"/>
                    </a:cubicBezTo>
                    <a:cubicBezTo>
                      <a:pt x="152585" y="20901"/>
                      <a:pt x="181689" y="18784"/>
                      <a:pt x="188039" y="17197"/>
                    </a:cubicBezTo>
                    <a:cubicBezTo>
                      <a:pt x="194389" y="15609"/>
                      <a:pt x="155231" y="30955"/>
                      <a:pt x="159464" y="29897"/>
                    </a:cubicBezTo>
                    <a:cubicBezTo>
                      <a:pt x="163697" y="28839"/>
                      <a:pt x="188039" y="11376"/>
                      <a:pt x="213439" y="10847"/>
                    </a:cubicBezTo>
                    <a:cubicBezTo>
                      <a:pt x="238839" y="10318"/>
                      <a:pt x="295989" y="27251"/>
                      <a:pt x="311864" y="26722"/>
                    </a:cubicBezTo>
                    <a:cubicBezTo>
                      <a:pt x="327739" y="26193"/>
                      <a:pt x="301810" y="5555"/>
                      <a:pt x="308689" y="7672"/>
                    </a:cubicBezTo>
                    <a:cubicBezTo>
                      <a:pt x="315568" y="9789"/>
                      <a:pt x="327739" y="26722"/>
                      <a:pt x="353139" y="39422"/>
                    </a:cubicBezTo>
                    <a:cubicBezTo>
                      <a:pt x="378539" y="52122"/>
                      <a:pt x="461089" y="83872"/>
                      <a:pt x="461089" y="83872"/>
                    </a:cubicBezTo>
                    <a:cubicBezTo>
                      <a:pt x="474847" y="88105"/>
                      <a:pt x="449977" y="73289"/>
                      <a:pt x="435689" y="64822"/>
                    </a:cubicBezTo>
                    <a:cubicBezTo>
                      <a:pt x="421401" y="56355"/>
                      <a:pt x="405526" y="43126"/>
                      <a:pt x="375364" y="33072"/>
                    </a:cubicBezTo>
                    <a:cubicBezTo>
                      <a:pt x="345202" y="23018"/>
                      <a:pt x="285935" y="9789"/>
                      <a:pt x="254714" y="4497"/>
                    </a:cubicBezTo>
                    <a:cubicBezTo>
                      <a:pt x="223493" y="-795"/>
                      <a:pt x="209206" y="-795"/>
                      <a:pt x="188039" y="1322"/>
                    </a:cubicBezTo>
                    <a:cubicBezTo>
                      <a:pt x="166872" y="3439"/>
                      <a:pt x="147293" y="9789"/>
                      <a:pt x="127714" y="17197"/>
                    </a:cubicBezTo>
                    <a:cubicBezTo>
                      <a:pt x="108135" y="24605"/>
                      <a:pt x="70564" y="45772"/>
                      <a:pt x="70564" y="45772"/>
                    </a:cubicBezTo>
                    <a:lnTo>
                      <a:pt x="121364" y="20372"/>
                    </a:lnTo>
                    <a:cubicBezTo>
                      <a:pt x="121893" y="20372"/>
                      <a:pt x="94377" y="27780"/>
                      <a:pt x="73739" y="45772"/>
                    </a:cubicBezTo>
                    <a:cubicBezTo>
                      <a:pt x="53102" y="63764"/>
                      <a:pt x="-7223" y="129380"/>
                      <a:pt x="714" y="1283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9B3BDAA2-80B8-80C2-2B01-4E313D425BB2}"/>
                  </a:ext>
                </a:extLst>
              </p:cNvPr>
              <p:cNvSpPr/>
              <p:nvPr/>
            </p:nvSpPr>
            <p:spPr>
              <a:xfrm>
                <a:off x="5025065" y="2168334"/>
                <a:ext cx="443065" cy="83579"/>
              </a:xfrm>
              <a:custGeom>
                <a:avLst/>
                <a:gdLst>
                  <a:gd name="connsiteX0" fmla="*/ 442285 w 443065"/>
                  <a:gd name="connsiteY0" fmla="*/ 191 h 83579"/>
                  <a:gd name="connsiteX1" fmla="*/ 375610 w 443065"/>
                  <a:gd name="connsiteY1" fmla="*/ 35116 h 83579"/>
                  <a:gd name="connsiteX2" fmla="*/ 280360 w 443065"/>
                  <a:gd name="connsiteY2" fmla="*/ 73216 h 83579"/>
                  <a:gd name="connsiteX3" fmla="*/ 140660 w 443065"/>
                  <a:gd name="connsiteY3" fmla="*/ 82741 h 83579"/>
                  <a:gd name="connsiteX4" fmla="*/ 239085 w 443065"/>
                  <a:gd name="connsiteY4" fmla="*/ 82741 h 83579"/>
                  <a:gd name="connsiteX5" fmla="*/ 124785 w 443065"/>
                  <a:gd name="connsiteY5" fmla="*/ 79566 h 83579"/>
                  <a:gd name="connsiteX6" fmla="*/ 58110 w 443065"/>
                  <a:gd name="connsiteY6" fmla="*/ 60516 h 83579"/>
                  <a:gd name="connsiteX7" fmla="*/ 93035 w 443065"/>
                  <a:gd name="connsiteY7" fmla="*/ 70041 h 83579"/>
                  <a:gd name="connsiteX8" fmla="*/ 51760 w 443065"/>
                  <a:gd name="connsiteY8" fmla="*/ 66866 h 83579"/>
                  <a:gd name="connsiteX9" fmla="*/ 960 w 443065"/>
                  <a:gd name="connsiteY9" fmla="*/ 25591 h 83579"/>
                  <a:gd name="connsiteX10" fmla="*/ 99385 w 443065"/>
                  <a:gd name="connsiteY10" fmla="*/ 50991 h 83579"/>
                  <a:gd name="connsiteX11" fmla="*/ 32710 w 443065"/>
                  <a:gd name="connsiteY11" fmla="*/ 41466 h 83579"/>
                  <a:gd name="connsiteX12" fmla="*/ 121610 w 443065"/>
                  <a:gd name="connsiteY12" fmla="*/ 66866 h 83579"/>
                  <a:gd name="connsiteX13" fmla="*/ 204160 w 443065"/>
                  <a:gd name="connsiteY13" fmla="*/ 79566 h 83579"/>
                  <a:gd name="connsiteX14" fmla="*/ 321635 w 443065"/>
                  <a:gd name="connsiteY14" fmla="*/ 63691 h 83579"/>
                  <a:gd name="connsiteX15" fmla="*/ 226385 w 443065"/>
                  <a:gd name="connsiteY15" fmla="*/ 66866 h 83579"/>
                  <a:gd name="connsiteX16" fmla="*/ 331160 w 443065"/>
                  <a:gd name="connsiteY16" fmla="*/ 50991 h 83579"/>
                  <a:gd name="connsiteX17" fmla="*/ 442285 w 443065"/>
                  <a:gd name="connsiteY17" fmla="*/ 191 h 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3065" h="83579">
                    <a:moveTo>
                      <a:pt x="442285" y="191"/>
                    </a:moveTo>
                    <a:cubicBezTo>
                      <a:pt x="449693" y="-2455"/>
                      <a:pt x="402597" y="22945"/>
                      <a:pt x="375610" y="35116"/>
                    </a:cubicBezTo>
                    <a:cubicBezTo>
                      <a:pt x="348622" y="47287"/>
                      <a:pt x="319518" y="65279"/>
                      <a:pt x="280360" y="73216"/>
                    </a:cubicBezTo>
                    <a:cubicBezTo>
                      <a:pt x="241202" y="81153"/>
                      <a:pt x="147539" y="81154"/>
                      <a:pt x="140660" y="82741"/>
                    </a:cubicBezTo>
                    <a:cubicBezTo>
                      <a:pt x="133781" y="84328"/>
                      <a:pt x="241731" y="83270"/>
                      <a:pt x="239085" y="82741"/>
                    </a:cubicBezTo>
                    <a:cubicBezTo>
                      <a:pt x="236439" y="82212"/>
                      <a:pt x="154947" y="83270"/>
                      <a:pt x="124785" y="79566"/>
                    </a:cubicBezTo>
                    <a:cubicBezTo>
                      <a:pt x="94622" y="75862"/>
                      <a:pt x="63402" y="62103"/>
                      <a:pt x="58110" y="60516"/>
                    </a:cubicBezTo>
                    <a:cubicBezTo>
                      <a:pt x="52818" y="58929"/>
                      <a:pt x="94093" y="68983"/>
                      <a:pt x="93035" y="70041"/>
                    </a:cubicBezTo>
                    <a:cubicBezTo>
                      <a:pt x="91977" y="71099"/>
                      <a:pt x="67106" y="74274"/>
                      <a:pt x="51760" y="66866"/>
                    </a:cubicBezTo>
                    <a:cubicBezTo>
                      <a:pt x="36414" y="59458"/>
                      <a:pt x="-6977" y="28237"/>
                      <a:pt x="960" y="25591"/>
                    </a:cubicBezTo>
                    <a:cubicBezTo>
                      <a:pt x="8897" y="22945"/>
                      <a:pt x="94093" y="48345"/>
                      <a:pt x="99385" y="50991"/>
                    </a:cubicBezTo>
                    <a:cubicBezTo>
                      <a:pt x="104677" y="53637"/>
                      <a:pt x="29006" y="38820"/>
                      <a:pt x="32710" y="41466"/>
                    </a:cubicBezTo>
                    <a:cubicBezTo>
                      <a:pt x="36414" y="44112"/>
                      <a:pt x="93035" y="60516"/>
                      <a:pt x="121610" y="66866"/>
                    </a:cubicBezTo>
                    <a:cubicBezTo>
                      <a:pt x="150185" y="73216"/>
                      <a:pt x="170823" y="80095"/>
                      <a:pt x="204160" y="79566"/>
                    </a:cubicBezTo>
                    <a:cubicBezTo>
                      <a:pt x="237497" y="79037"/>
                      <a:pt x="317931" y="65808"/>
                      <a:pt x="321635" y="63691"/>
                    </a:cubicBezTo>
                    <a:cubicBezTo>
                      <a:pt x="325339" y="61574"/>
                      <a:pt x="224797" y="68983"/>
                      <a:pt x="226385" y="66866"/>
                    </a:cubicBezTo>
                    <a:cubicBezTo>
                      <a:pt x="227973" y="64749"/>
                      <a:pt x="298881" y="59987"/>
                      <a:pt x="331160" y="50991"/>
                    </a:cubicBezTo>
                    <a:cubicBezTo>
                      <a:pt x="363439" y="41995"/>
                      <a:pt x="434877" y="2837"/>
                      <a:pt x="442285" y="1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8F001062-AE5F-8A71-1508-602C8ED03D74}"/>
                  </a:ext>
                </a:extLst>
              </p:cNvPr>
              <p:cNvSpPr/>
              <p:nvPr/>
            </p:nvSpPr>
            <p:spPr>
              <a:xfrm>
                <a:off x="4978223" y="2206084"/>
                <a:ext cx="455152" cy="124560"/>
              </a:xfrm>
              <a:custGeom>
                <a:avLst/>
                <a:gdLst>
                  <a:gd name="connsiteX0" fmla="*/ 177 w 455152"/>
                  <a:gd name="connsiteY0" fmla="*/ 51341 h 124560"/>
                  <a:gd name="connsiteX1" fmla="*/ 120827 w 455152"/>
                  <a:gd name="connsiteY1" fmla="*/ 29116 h 124560"/>
                  <a:gd name="connsiteX2" fmla="*/ 92252 w 455152"/>
                  <a:gd name="connsiteY2" fmla="*/ 41816 h 124560"/>
                  <a:gd name="connsiteX3" fmla="*/ 85902 w 455152"/>
                  <a:gd name="connsiteY3" fmla="*/ 73566 h 124560"/>
                  <a:gd name="connsiteX4" fmla="*/ 149402 w 455152"/>
                  <a:gd name="connsiteY4" fmla="*/ 41816 h 124560"/>
                  <a:gd name="connsiteX5" fmla="*/ 127177 w 455152"/>
                  <a:gd name="connsiteY5" fmla="*/ 89441 h 124560"/>
                  <a:gd name="connsiteX6" fmla="*/ 171627 w 455152"/>
                  <a:gd name="connsiteY6" fmla="*/ 54516 h 124560"/>
                  <a:gd name="connsiteX7" fmla="*/ 254177 w 455152"/>
                  <a:gd name="connsiteY7" fmla="*/ 73566 h 124560"/>
                  <a:gd name="connsiteX8" fmla="*/ 225602 w 455152"/>
                  <a:gd name="connsiteY8" fmla="*/ 51341 h 124560"/>
                  <a:gd name="connsiteX9" fmla="*/ 301802 w 455152"/>
                  <a:gd name="connsiteY9" fmla="*/ 76741 h 124560"/>
                  <a:gd name="connsiteX10" fmla="*/ 289102 w 455152"/>
                  <a:gd name="connsiteY10" fmla="*/ 44991 h 124560"/>
                  <a:gd name="connsiteX11" fmla="*/ 327202 w 455152"/>
                  <a:gd name="connsiteY11" fmla="*/ 60866 h 124560"/>
                  <a:gd name="connsiteX12" fmla="*/ 333552 w 455152"/>
                  <a:gd name="connsiteY12" fmla="*/ 41816 h 124560"/>
                  <a:gd name="connsiteX13" fmla="*/ 368477 w 455152"/>
                  <a:gd name="connsiteY13" fmla="*/ 64041 h 124560"/>
                  <a:gd name="connsiteX14" fmla="*/ 431977 w 455152"/>
                  <a:gd name="connsiteY14" fmla="*/ 124366 h 124560"/>
                  <a:gd name="connsiteX15" fmla="*/ 346252 w 455152"/>
                  <a:gd name="connsiteY15" fmla="*/ 41816 h 124560"/>
                  <a:gd name="connsiteX16" fmla="*/ 422452 w 455152"/>
                  <a:gd name="connsiteY16" fmla="*/ 64041 h 124560"/>
                  <a:gd name="connsiteX17" fmla="*/ 400227 w 455152"/>
                  <a:gd name="connsiteY17" fmla="*/ 35466 h 124560"/>
                  <a:gd name="connsiteX18" fmla="*/ 454202 w 455152"/>
                  <a:gd name="connsiteY18" fmla="*/ 57691 h 124560"/>
                  <a:gd name="connsiteX19" fmla="*/ 346252 w 455152"/>
                  <a:gd name="connsiteY19" fmla="*/ 541 h 124560"/>
                  <a:gd name="connsiteX20" fmla="*/ 222427 w 455152"/>
                  <a:gd name="connsiteY20" fmla="*/ 29116 h 124560"/>
                  <a:gd name="connsiteX21" fmla="*/ 146227 w 455152"/>
                  <a:gd name="connsiteY21" fmla="*/ 32291 h 124560"/>
                  <a:gd name="connsiteX22" fmla="*/ 95427 w 455152"/>
                  <a:gd name="connsiteY22" fmla="*/ 48166 h 124560"/>
                  <a:gd name="connsiteX23" fmla="*/ 177 w 455152"/>
                  <a:gd name="connsiteY23" fmla="*/ 51341 h 1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5152" h="124560">
                    <a:moveTo>
                      <a:pt x="177" y="51341"/>
                    </a:moveTo>
                    <a:cubicBezTo>
                      <a:pt x="4410" y="48166"/>
                      <a:pt x="105481" y="30703"/>
                      <a:pt x="120827" y="29116"/>
                    </a:cubicBezTo>
                    <a:cubicBezTo>
                      <a:pt x="136173" y="27528"/>
                      <a:pt x="98073" y="34408"/>
                      <a:pt x="92252" y="41816"/>
                    </a:cubicBezTo>
                    <a:cubicBezTo>
                      <a:pt x="86431" y="49224"/>
                      <a:pt x="76377" y="73566"/>
                      <a:pt x="85902" y="73566"/>
                    </a:cubicBezTo>
                    <a:cubicBezTo>
                      <a:pt x="95427" y="73566"/>
                      <a:pt x="142523" y="39170"/>
                      <a:pt x="149402" y="41816"/>
                    </a:cubicBezTo>
                    <a:cubicBezTo>
                      <a:pt x="156281" y="44462"/>
                      <a:pt x="123473" y="87324"/>
                      <a:pt x="127177" y="89441"/>
                    </a:cubicBezTo>
                    <a:cubicBezTo>
                      <a:pt x="130881" y="91558"/>
                      <a:pt x="150460" y="57162"/>
                      <a:pt x="171627" y="54516"/>
                    </a:cubicBezTo>
                    <a:cubicBezTo>
                      <a:pt x="192794" y="51870"/>
                      <a:pt x="245181" y="74095"/>
                      <a:pt x="254177" y="73566"/>
                    </a:cubicBezTo>
                    <a:cubicBezTo>
                      <a:pt x="263173" y="73037"/>
                      <a:pt x="217665" y="50812"/>
                      <a:pt x="225602" y="51341"/>
                    </a:cubicBezTo>
                    <a:cubicBezTo>
                      <a:pt x="233540" y="51870"/>
                      <a:pt x="291219" y="77799"/>
                      <a:pt x="301802" y="76741"/>
                    </a:cubicBezTo>
                    <a:cubicBezTo>
                      <a:pt x="312385" y="75683"/>
                      <a:pt x="284869" y="47637"/>
                      <a:pt x="289102" y="44991"/>
                    </a:cubicBezTo>
                    <a:cubicBezTo>
                      <a:pt x="293335" y="42345"/>
                      <a:pt x="319794" y="61395"/>
                      <a:pt x="327202" y="60866"/>
                    </a:cubicBezTo>
                    <a:cubicBezTo>
                      <a:pt x="334610" y="60337"/>
                      <a:pt x="326673" y="41287"/>
                      <a:pt x="333552" y="41816"/>
                    </a:cubicBezTo>
                    <a:cubicBezTo>
                      <a:pt x="340431" y="42345"/>
                      <a:pt x="352073" y="50283"/>
                      <a:pt x="368477" y="64041"/>
                    </a:cubicBezTo>
                    <a:cubicBezTo>
                      <a:pt x="384881" y="77799"/>
                      <a:pt x="435681" y="128070"/>
                      <a:pt x="431977" y="124366"/>
                    </a:cubicBezTo>
                    <a:cubicBezTo>
                      <a:pt x="428273" y="120662"/>
                      <a:pt x="347839" y="51870"/>
                      <a:pt x="346252" y="41816"/>
                    </a:cubicBezTo>
                    <a:cubicBezTo>
                      <a:pt x="344665" y="31762"/>
                      <a:pt x="413456" y="65099"/>
                      <a:pt x="422452" y="64041"/>
                    </a:cubicBezTo>
                    <a:cubicBezTo>
                      <a:pt x="431448" y="62983"/>
                      <a:pt x="394936" y="36524"/>
                      <a:pt x="400227" y="35466"/>
                    </a:cubicBezTo>
                    <a:cubicBezTo>
                      <a:pt x="405518" y="34408"/>
                      <a:pt x="463198" y="63512"/>
                      <a:pt x="454202" y="57691"/>
                    </a:cubicBezTo>
                    <a:cubicBezTo>
                      <a:pt x="445206" y="51870"/>
                      <a:pt x="384881" y="5303"/>
                      <a:pt x="346252" y="541"/>
                    </a:cubicBezTo>
                    <a:cubicBezTo>
                      <a:pt x="307623" y="-4221"/>
                      <a:pt x="255764" y="23824"/>
                      <a:pt x="222427" y="29116"/>
                    </a:cubicBezTo>
                    <a:cubicBezTo>
                      <a:pt x="189090" y="34408"/>
                      <a:pt x="167394" y="29116"/>
                      <a:pt x="146227" y="32291"/>
                    </a:cubicBezTo>
                    <a:cubicBezTo>
                      <a:pt x="125060" y="35466"/>
                      <a:pt x="122415" y="44991"/>
                      <a:pt x="95427" y="48166"/>
                    </a:cubicBezTo>
                    <a:cubicBezTo>
                      <a:pt x="68439" y="51341"/>
                      <a:pt x="-4056" y="54516"/>
                      <a:pt x="177" y="513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010442BB-2728-461D-6356-640577596341}"/>
                  </a:ext>
                </a:extLst>
              </p:cNvPr>
              <p:cNvSpPr/>
              <p:nvPr/>
            </p:nvSpPr>
            <p:spPr>
              <a:xfrm>
                <a:off x="5171753" y="2092034"/>
                <a:ext cx="235770" cy="41576"/>
              </a:xfrm>
              <a:custGeom>
                <a:avLst/>
                <a:gdLst>
                  <a:gd name="connsiteX0" fmla="*/ 322 w 235770"/>
                  <a:gd name="connsiteY0" fmla="*/ 6641 h 41576"/>
                  <a:gd name="connsiteX1" fmla="*/ 130497 w 235770"/>
                  <a:gd name="connsiteY1" fmla="*/ 12991 h 41576"/>
                  <a:gd name="connsiteX2" fmla="*/ 235272 w 235770"/>
                  <a:gd name="connsiteY2" fmla="*/ 41566 h 41576"/>
                  <a:gd name="connsiteX3" fmla="*/ 168597 w 235770"/>
                  <a:gd name="connsiteY3" fmla="*/ 16166 h 41576"/>
                  <a:gd name="connsiteX4" fmla="*/ 133672 w 235770"/>
                  <a:gd name="connsiteY4" fmla="*/ 6641 h 41576"/>
                  <a:gd name="connsiteX5" fmla="*/ 95572 w 235770"/>
                  <a:gd name="connsiteY5" fmla="*/ 291 h 41576"/>
                  <a:gd name="connsiteX6" fmla="*/ 322 w 235770"/>
                  <a:gd name="connsiteY6" fmla="*/ 6641 h 4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770" h="41576">
                    <a:moveTo>
                      <a:pt x="322" y="6641"/>
                    </a:moveTo>
                    <a:cubicBezTo>
                      <a:pt x="6143" y="8758"/>
                      <a:pt x="91339" y="7170"/>
                      <a:pt x="130497" y="12991"/>
                    </a:cubicBezTo>
                    <a:cubicBezTo>
                      <a:pt x="169655" y="18812"/>
                      <a:pt x="228922" y="41037"/>
                      <a:pt x="235272" y="41566"/>
                    </a:cubicBezTo>
                    <a:cubicBezTo>
                      <a:pt x="241622" y="42095"/>
                      <a:pt x="185530" y="21987"/>
                      <a:pt x="168597" y="16166"/>
                    </a:cubicBezTo>
                    <a:cubicBezTo>
                      <a:pt x="151664" y="10345"/>
                      <a:pt x="145843" y="9287"/>
                      <a:pt x="133672" y="6641"/>
                    </a:cubicBezTo>
                    <a:cubicBezTo>
                      <a:pt x="121501" y="3995"/>
                      <a:pt x="122030" y="-1297"/>
                      <a:pt x="95572" y="291"/>
                    </a:cubicBezTo>
                    <a:cubicBezTo>
                      <a:pt x="69114" y="1878"/>
                      <a:pt x="-5499" y="4524"/>
                      <a:pt x="322" y="66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AD18B812-5D81-E89C-825F-4F33A8FB2197}"/>
                  </a:ext>
                </a:extLst>
              </p:cNvPr>
              <p:cNvSpPr/>
              <p:nvPr/>
            </p:nvSpPr>
            <p:spPr>
              <a:xfrm>
                <a:off x="5140221" y="2076802"/>
                <a:ext cx="302776" cy="174273"/>
              </a:xfrm>
              <a:custGeom>
                <a:avLst/>
                <a:gdLst>
                  <a:gd name="connsiteX0" fmla="*/ 38204 w 302776"/>
                  <a:gd name="connsiteY0" fmla="*/ 5998 h 174273"/>
                  <a:gd name="connsiteX1" fmla="*/ 3279 w 302776"/>
                  <a:gd name="connsiteY1" fmla="*/ 88548 h 174273"/>
                  <a:gd name="connsiteX2" fmla="*/ 3279 w 302776"/>
                  <a:gd name="connsiteY2" fmla="*/ 123473 h 174273"/>
                  <a:gd name="connsiteX3" fmla="*/ 19154 w 302776"/>
                  <a:gd name="connsiteY3" fmla="*/ 158398 h 174273"/>
                  <a:gd name="connsiteX4" fmla="*/ 82654 w 302776"/>
                  <a:gd name="connsiteY4" fmla="*/ 174273 h 174273"/>
                  <a:gd name="connsiteX5" fmla="*/ 193779 w 302776"/>
                  <a:gd name="connsiteY5" fmla="*/ 158398 h 174273"/>
                  <a:gd name="connsiteX6" fmla="*/ 212829 w 302776"/>
                  <a:gd name="connsiteY6" fmla="*/ 117123 h 174273"/>
                  <a:gd name="connsiteX7" fmla="*/ 203304 w 302776"/>
                  <a:gd name="connsiteY7" fmla="*/ 50448 h 174273"/>
                  <a:gd name="connsiteX8" fmla="*/ 301729 w 302776"/>
                  <a:gd name="connsiteY8" fmla="*/ 98073 h 174273"/>
                  <a:gd name="connsiteX9" fmla="*/ 250929 w 302776"/>
                  <a:gd name="connsiteY9" fmla="*/ 25048 h 174273"/>
                  <a:gd name="connsiteX10" fmla="*/ 184254 w 302776"/>
                  <a:gd name="connsiteY10" fmla="*/ 5998 h 174273"/>
                  <a:gd name="connsiteX11" fmla="*/ 127104 w 302776"/>
                  <a:gd name="connsiteY11" fmla="*/ 5998 h 174273"/>
                  <a:gd name="connsiteX12" fmla="*/ 38204 w 302776"/>
                  <a:gd name="connsiteY12" fmla="*/ 5998 h 17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776" h="174273">
                    <a:moveTo>
                      <a:pt x="38204" y="5998"/>
                    </a:moveTo>
                    <a:cubicBezTo>
                      <a:pt x="17566" y="19756"/>
                      <a:pt x="9100" y="68969"/>
                      <a:pt x="3279" y="88548"/>
                    </a:cubicBezTo>
                    <a:cubicBezTo>
                      <a:pt x="-2542" y="108127"/>
                      <a:pt x="633" y="111831"/>
                      <a:pt x="3279" y="123473"/>
                    </a:cubicBezTo>
                    <a:cubicBezTo>
                      <a:pt x="5925" y="135115"/>
                      <a:pt x="5925" y="149931"/>
                      <a:pt x="19154" y="158398"/>
                    </a:cubicBezTo>
                    <a:cubicBezTo>
                      <a:pt x="32383" y="166865"/>
                      <a:pt x="53550" y="174273"/>
                      <a:pt x="82654" y="174273"/>
                    </a:cubicBezTo>
                    <a:cubicBezTo>
                      <a:pt x="111758" y="174273"/>
                      <a:pt x="172083" y="167923"/>
                      <a:pt x="193779" y="158398"/>
                    </a:cubicBezTo>
                    <a:cubicBezTo>
                      <a:pt x="215475" y="148873"/>
                      <a:pt x="211242" y="135115"/>
                      <a:pt x="212829" y="117123"/>
                    </a:cubicBezTo>
                    <a:cubicBezTo>
                      <a:pt x="214417" y="99131"/>
                      <a:pt x="188487" y="53623"/>
                      <a:pt x="203304" y="50448"/>
                    </a:cubicBezTo>
                    <a:cubicBezTo>
                      <a:pt x="218121" y="47273"/>
                      <a:pt x="293792" y="102306"/>
                      <a:pt x="301729" y="98073"/>
                    </a:cubicBezTo>
                    <a:cubicBezTo>
                      <a:pt x="309666" y="93840"/>
                      <a:pt x="270508" y="40394"/>
                      <a:pt x="250929" y="25048"/>
                    </a:cubicBezTo>
                    <a:cubicBezTo>
                      <a:pt x="231350" y="9702"/>
                      <a:pt x="204892" y="9173"/>
                      <a:pt x="184254" y="5998"/>
                    </a:cubicBezTo>
                    <a:cubicBezTo>
                      <a:pt x="163617" y="2823"/>
                      <a:pt x="151975" y="5469"/>
                      <a:pt x="127104" y="5998"/>
                    </a:cubicBezTo>
                    <a:cubicBezTo>
                      <a:pt x="102233" y="6527"/>
                      <a:pt x="58842" y="-7760"/>
                      <a:pt x="38204" y="5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月 13">
                <a:extLst>
                  <a:ext uri="{FF2B5EF4-FFF2-40B4-BE49-F238E27FC236}">
                    <a16:creationId xmlns:a16="http://schemas.microsoft.com/office/drawing/2014/main" id="{7A8CFB03-D656-7239-3390-CD00FF7C4399}"/>
                  </a:ext>
                </a:extLst>
              </p:cNvPr>
              <p:cNvSpPr/>
              <p:nvPr/>
            </p:nvSpPr>
            <p:spPr>
              <a:xfrm rot="4727588">
                <a:off x="5179735" y="2106290"/>
                <a:ext cx="77975" cy="82909"/>
              </a:xfrm>
              <a:prstGeom prst="moon">
                <a:avLst>
                  <a:gd name="adj" fmla="val 8436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49BF9697-A073-F3CB-C4DD-B6B5325ACC4B}"/>
                  </a:ext>
                </a:extLst>
              </p:cNvPr>
              <p:cNvSpPr/>
              <p:nvPr/>
            </p:nvSpPr>
            <p:spPr>
              <a:xfrm>
                <a:off x="5353034" y="2171674"/>
                <a:ext cx="143674" cy="66714"/>
              </a:xfrm>
              <a:custGeom>
                <a:avLst/>
                <a:gdLst>
                  <a:gd name="connsiteX0" fmla="*/ 142891 w 143674"/>
                  <a:gd name="connsiteY0" fmla="*/ 26 h 66714"/>
                  <a:gd name="connsiteX1" fmla="*/ 57166 w 143674"/>
                  <a:gd name="connsiteY1" fmla="*/ 41301 h 66714"/>
                  <a:gd name="connsiteX2" fmla="*/ 16 w 143674"/>
                  <a:gd name="connsiteY2" fmla="*/ 66701 h 66714"/>
                  <a:gd name="connsiteX3" fmla="*/ 50816 w 143674"/>
                  <a:gd name="connsiteY3" fmla="*/ 38126 h 66714"/>
                  <a:gd name="connsiteX4" fmla="*/ 3191 w 143674"/>
                  <a:gd name="connsiteY4" fmla="*/ 47651 h 66714"/>
                  <a:gd name="connsiteX5" fmla="*/ 142891 w 143674"/>
                  <a:gd name="connsiteY5" fmla="*/ 26 h 6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674" h="66714">
                    <a:moveTo>
                      <a:pt x="142891" y="26"/>
                    </a:moveTo>
                    <a:cubicBezTo>
                      <a:pt x="151887" y="-1032"/>
                      <a:pt x="80978" y="30189"/>
                      <a:pt x="57166" y="41301"/>
                    </a:cubicBezTo>
                    <a:cubicBezTo>
                      <a:pt x="33353" y="52414"/>
                      <a:pt x="1074" y="67230"/>
                      <a:pt x="16" y="66701"/>
                    </a:cubicBezTo>
                    <a:cubicBezTo>
                      <a:pt x="-1042" y="66172"/>
                      <a:pt x="50287" y="41301"/>
                      <a:pt x="50816" y="38126"/>
                    </a:cubicBezTo>
                    <a:cubicBezTo>
                      <a:pt x="51345" y="34951"/>
                      <a:pt x="-6863" y="54001"/>
                      <a:pt x="3191" y="47651"/>
                    </a:cubicBezTo>
                    <a:cubicBezTo>
                      <a:pt x="13245" y="41301"/>
                      <a:pt x="133895" y="1084"/>
                      <a:pt x="142891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8B08AE16-411D-9FC9-A9A9-79B89B7D9131}"/>
                  </a:ext>
                </a:extLst>
              </p:cNvPr>
              <p:cNvSpPr/>
              <p:nvPr/>
            </p:nvSpPr>
            <p:spPr>
              <a:xfrm>
                <a:off x="4976665" y="2234156"/>
                <a:ext cx="441504" cy="72989"/>
              </a:xfrm>
              <a:custGeom>
                <a:avLst/>
                <a:gdLst>
                  <a:gd name="connsiteX0" fmla="*/ 1735 w 441504"/>
                  <a:gd name="connsiteY0" fmla="*/ 1044 h 72989"/>
                  <a:gd name="connsiteX1" fmla="*/ 255735 w 441504"/>
                  <a:gd name="connsiteY1" fmla="*/ 70894 h 72989"/>
                  <a:gd name="connsiteX2" fmla="*/ 195410 w 441504"/>
                  <a:gd name="connsiteY2" fmla="*/ 55019 h 72989"/>
                  <a:gd name="connsiteX3" fmla="*/ 312885 w 441504"/>
                  <a:gd name="connsiteY3" fmla="*/ 58194 h 72989"/>
                  <a:gd name="connsiteX4" fmla="*/ 255735 w 441504"/>
                  <a:gd name="connsiteY4" fmla="*/ 55019 h 72989"/>
                  <a:gd name="connsiteX5" fmla="*/ 439885 w 441504"/>
                  <a:gd name="connsiteY5" fmla="*/ 39144 h 72989"/>
                  <a:gd name="connsiteX6" fmla="*/ 341460 w 441504"/>
                  <a:gd name="connsiteY6" fmla="*/ 45494 h 72989"/>
                  <a:gd name="connsiteX7" fmla="*/ 268435 w 441504"/>
                  <a:gd name="connsiteY7" fmla="*/ 55019 h 72989"/>
                  <a:gd name="connsiteX8" fmla="*/ 227160 w 441504"/>
                  <a:gd name="connsiteY8" fmla="*/ 55019 h 72989"/>
                  <a:gd name="connsiteX9" fmla="*/ 163660 w 441504"/>
                  <a:gd name="connsiteY9" fmla="*/ 29619 h 72989"/>
                  <a:gd name="connsiteX10" fmla="*/ 230335 w 441504"/>
                  <a:gd name="connsiteY10" fmla="*/ 61369 h 72989"/>
                  <a:gd name="connsiteX11" fmla="*/ 208110 w 441504"/>
                  <a:gd name="connsiteY11" fmla="*/ 58194 h 72989"/>
                  <a:gd name="connsiteX12" fmla="*/ 239860 w 441504"/>
                  <a:gd name="connsiteY12" fmla="*/ 51844 h 72989"/>
                  <a:gd name="connsiteX13" fmla="*/ 147785 w 441504"/>
                  <a:gd name="connsiteY13" fmla="*/ 29619 h 72989"/>
                  <a:gd name="connsiteX14" fmla="*/ 1735 w 441504"/>
                  <a:gd name="connsiteY14" fmla="*/ 1044 h 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1504" h="72989">
                    <a:moveTo>
                      <a:pt x="1735" y="1044"/>
                    </a:moveTo>
                    <a:cubicBezTo>
                      <a:pt x="19727" y="7923"/>
                      <a:pt x="223456" y="61898"/>
                      <a:pt x="255735" y="70894"/>
                    </a:cubicBezTo>
                    <a:cubicBezTo>
                      <a:pt x="288014" y="79890"/>
                      <a:pt x="185885" y="57136"/>
                      <a:pt x="195410" y="55019"/>
                    </a:cubicBezTo>
                    <a:cubicBezTo>
                      <a:pt x="204935" y="52902"/>
                      <a:pt x="302831" y="58194"/>
                      <a:pt x="312885" y="58194"/>
                    </a:cubicBezTo>
                    <a:cubicBezTo>
                      <a:pt x="322939" y="58194"/>
                      <a:pt x="234568" y="58194"/>
                      <a:pt x="255735" y="55019"/>
                    </a:cubicBezTo>
                    <a:cubicBezTo>
                      <a:pt x="276902" y="51844"/>
                      <a:pt x="425598" y="40731"/>
                      <a:pt x="439885" y="39144"/>
                    </a:cubicBezTo>
                    <a:cubicBezTo>
                      <a:pt x="454172" y="37557"/>
                      <a:pt x="370035" y="42848"/>
                      <a:pt x="341460" y="45494"/>
                    </a:cubicBezTo>
                    <a:cubicBezTo>
                      <a:pt x="312885" y="48140"/>
                      <a:pt x="287485" y="53432"/>
                      <a:pt x="268435" y="55019"/>
                    </a:cubicBezTo>
                    <a:cubicBezTo>
                      <a:pt x="249385" y="56606"/>
                      <a:pt x="244622" y="59252"/>
                      <a:pt x="227160" y="55019"/>
                    </a:cubicBezTo>
                    <a:cubicBezTo>
                      <a:pt x="209698" y="50786"/>
                      <a:pt x="163131" y="28561"/>
                      <a:pt x="163660" y="29619"/>
                    </a:cubicBezTo>
                    <a:cubicBezTo>
                      <a:pt x="164189" y="30677"/>
                      <a:pt x="222927" y="56607"/>
                      <a:pt x="230335" y="61369"/>
                    </a:cubicBezTo>
                    <a:cubicBezTo>
                      <a:pt x="237743" y="66132"/>
                      <a:pt x="206523" y="59781"/>
                      <a:pt x="208110" y="58194"/>
                    </a:cubicBezTo>
                    <a:cubicBezTo>
                      <a:pt x="209697" y="56607"/>
                      <a:pt x="249914" y="56607"/>
                      <a:pt x="239860" y="51844"/>
                    </a:cubicBezTo>
                    <a:cubicBezTo>
                      <a:pt x="229806" y="47082"/>
                      <a:pt x="184827" y="35969"/>
                      <a:pt x="147785" y="29619"/>
                    </a:cubicBezTo>
                    <a:cubicBezTo>
                      <a:pt x="110743" y="23269"/>
                      <a:pt x="-16257" y="-5835"/>
                      <a:pt x="1735" y="10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F83CFCAC-11B0-BA78-796D-13CF53F79A3B}"/>
                  </a:ext>
                </a:extLst>
              </p:cNvPr>
              <p:cNvSpPr/>
              <p:nvPr/>
            </p:nvSpPr>
            <p:spPr>
              <a:xfrm>
                <a:off x="4975214" y="2263518"/>
                <a:ext cx="428663" cy="92483"/>
              </a:xfrm>
              <a:custGeom>
                <a:avLst/>
                <a:gdLst>
                  <a:gd name="connsiteX0" fmla="*/ 11 w 428663"/>
                  <a:gd name="connsiteY0" fmla="*/ 257 h 92483"/>
                  <a:gd name="connsiteX1" fmla="*/ 200036 w 428663"/>
                  <a:gd name="connsiteY1" fmla="*/ 76457 h 92483"/>
                  <a:gd name="connsiteX2" fmla="*/ 180986 w 428663"/>
                  <a:gd name="connsiteY2" fmla="*/ 57407 h 92483"/>
                  <a:gd name="connsiteX3" fmla="*/ 301636 w 428663"/>
                  <a:gd name="connsiteY3" fmla="*/ 92332 h 92483"/>
                  <a:gd name="connsiteX4" fmla="*/ 269886 w 428663"/>
                  <a:gd name="connsiteY4" fmla="*/ 70107 h 92483"/>
                  <a:gd name="connsiteX5" fmla="*/ 352436 w 428663"/>
                  <a:gd name="connsiteY5" fmla="*/ 70107 h 92483"/>
                  <a:gd name="connsiteX6" fmla="*/ 428636 w 428663"/>
                  <a:gd name="connsiteY6" fmla="*/ 54232 h 92483"/>
                  <a:gd name="connsiteX7" fmla="*/ 361961 w 428663"/>
                  <a:gd name="connsiteY7" fmla="*/ 66932 h 92483"/>
                  <a:gd name="connsiteX8" fmla="*/ 269886 w 428663"/>
                  <a:gd name="connsiteY8" fmla="*/ 82807 h 92483"/>
                  <a:gd name="connsiteX9" fmla="*/ 149236 w 428663"/>
                  <a:gd name="connsiteY9" fmla="*/ 51057 h 92483"/>
                  <a:gd name="connsiteX10" fmla="*/ 190511 w 428663"/>
                  <a:gd name="connsiteY10" fmla="*/ 51057 h 92483"/>
                  <a:gd name="connsiteX11" fmla="*/ 11 w 428663"/>
                  <a:gd name="connsiteY11" fmla="*/ 257 h 9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8663" h="92483">
                    <a:moveTo>
                      <a:pt x="11" y="257"/>
                    </a:moveTo>
                    <a:cubicBezTo>
                      <a:pt x="1598" y="4490"/>
                      <a:pt x="169874" y="66932"/>
                      <a:pt x="200036" y="76457"/>
                    </a:cubicBezTo>
                    <a:cubicBezTo>
                      <a:pt x="230198" y="85982"/>
                      <a:pt x="164053" y="54761"/>
                      <a:pt x="180986" y="57407"/>
                    </a:cubicBezTo>
                    <a:cubicBezTo>
                      <a:pt x="197919" y="60053"/>
                      <a:pt x="286819" y="90215"/>
                      <a:pt x="301636" y="92332"/>
                    </a:cubicBezTo>
                    <a:cubicBezTo>
                      <a:pt x="316453" y="94449"/>
                      <a:pt x="261419" y="73811"/>
                      <a:pt x="269886" y="70107"/>
                    </a:cubicBezTo>
                    <a:cubicBezTo>
                      <a:pt x="278353" y="66403"/>
                      <a:pt x="325978" y="72753"/>
                      <a:pt x="352436" y="70107"/>
                    </a:cubicBezTo>
                    <a:cubicBezTo>
                      <a:pt x="378894" y="67461"/>
                      <a:pt x="427049" y="54761"/>
                      <a:pt x="428636" y="54232"/>
                    </a:cubicBezTo>
                    <a:cubicBezTo>
                      <a:pt x="430223" y="53703"/>
                      <a:pt x="361961" y="66932"/>
                      <a:pt x="361961" y="66932"/>
                    </a:cubicBezTo>
                    <a:cubicBezTo>
                      <a:pt x="335503" y="71694"/>
                      <a:pt x="305340" y="85453"/>
                      <a:pt x="269886" y="82807"/>
                    </a:cubicBezTo>
                    <a:cubicBezTo>
                      <a:pt x="234432" y="80161"/>
                      <a:pt x="162465" y="56349"/>
                      <a:pt x="149236" y="51057"/>
                    </a:cubicBezTo>
                    <a:cubicBezTo>
                      <a:pt x="136007" y="45765"/>
                      <a:pt x="215382" y="56878"/>
                      <a:pt x="190511" y="51057"/>
                    </a:cubicBezTo>
                    <a:cubicBezTo>
                      <a:pt x="165640" y="45236"/>
                      <a:pt x="-1576" y="-3976"/>
                      <a:pt x="11" y="2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31E66B09-00CC-9E65-C077-7D9F96A17E35}"/>
                  </a:ext>
                </a:extLst>
              </p:cNvPr>
              <p:cNvSpPr/>
              <p:nvPr/>
            </p:nvSpPr>
            <p:spPr>
              <a:xfrm>
                <a:off x="5346323" y="2112426"/>
                <a:ext cx="264930" cy="79816"/>
              </a:xfrm>
              <a:custGeom>
                <a:avLst/>
                <a:gdLst>
                  <a:gd name="connsiteX0" fmla="*/ 377 w 264930"/>
                  <a:gd name="connsiteY0" fmla="*/ 2124 h 79816"/>
                  <a:gd name="connsiteX1" fmla="*/ 187702 w 264930"/>
                  <a:gd name="connsiteY1" fmla="*/ 78324 h 79816"/>
                  <a:gd name="connsiteX2" fmla="*/ 114677 w 264930"/>
                  <a:gd name="connsiteY2" fmla="*/ 52924 h 79816"/>
                  <a:gd name="connsiteX3" fmla="*/ 171827 w 264930"/>
                  <a:gd name="connsiteY3" fmla="*/ 56099 h 79816"/>
                  <a:gd name="connsiteX4" fmla="*/ 263902 w 264930"/>
                  <a:gd name="connsiteY4" fmla="*/ 37049 h 79816"/>
                  <a:gd name="connsiteX5" fmla="*/ 219452 w 264930"/>
                  <a:gd name="connsiteY5" fmla="*/ 30699 h 79816"/>
                  <a:gd name="connsiteX6" fmla="*/ 190877 w 264930"/>
                  <a:gd name="connsiteY6" fmla="*/ 37049 h 79816"/>
                  <a:gd name="connsiteX7" fmla="*/ 140077 w 264930"/>
                  <a:gd name="connsiteY7" fmla="*/ 21174 h 79816"/>
                  <a:gd name="connsiteX8" fmla="*/ 377 w 264930"/>
                  <a:gd name="connsiteY8" fmla="*/ 2124 h 7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930" h="79816">
                    <a:moveTo>
                      <a:pt x="377" y="2124"/>
                    </a:moveTo>
                    <a:cubicBezTo>
                      <a:pt x="8314" y="11649"/>
                      <a:pt x="168652" y="69857"/>
                      <a:pt x="187702" y="78324"/>
                    </a:cubicBezTo>
                    <a:cubicBezTo>
                      <a:pt x="206752" y="86791"/>
                      <a:pt x="117323" y="56628"/>
                      <a:pt x="114677" y="52924"/>
                    </a:cubicBezTo>
                    <a:cubicBezTo>
                      <a:pt x="112031" y="49220"/>
                      <a:pt x="146956" y="58745"/>
                      <a:pt x="171827" y="56099"/>
                    </a:cubicBezTo>
                    <a:cubicBezTo>
                      <a:pt x="196698" y="53453"/>
                      <a:pt x="255965" y="41282"/>
                      <a:pt x="263902" y="37049"/>
                    </a:cubicBezTo>
                    <a:cubicBezTo>
                      <a:pt x="271839" y="32816"/>
                      <a:pt x="231623" y="30699"/>
                      <a:pt x="219452" y="30699"/>
                    </a:cubicBezTo>
                    <a:cubicBezTo>
                      <a:pt x="207281" y="30699"/>
                      <a:pt x="204106" y="38636"/>
                      <a:pt x="190877" y="37049"/>
                    </a:cubicBezTo>
                    <a:cubicBezTo>
                      <a:pt x="177648" y="35462"/>
                      <a:pt x="168123" y="24349"/>
                      <a:pt x="140077" y="21174"/>
                    </a:cubicBezTo>
                    <a:cubicBezTo>
                      <a:pt x="112031" y="17999"/>
                      <a:pt x="-7560" y="-7401"/>
                      <a:pt x="377" y="21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5A2387D3-1C7C-D6F0-57BF-2561CB6C0CB9}"/>
                  </a:ext>
                </a:extLst>
              </p:cNvPr>
              <p:cNvSpPr/>
              <p:nvPr/>
            </p:nvSpPr>
            <p:spPr>
              <a:xfrm>
                <a:off x="4974835" y="1976989"/>
                <a:ext cx="439220" cy="185241"/>
              </a:xfrm>
              <a:custGeom>
                <a:avLst/>
                <a:gdLst>
                  <a:gd name="connsiteX0" fmla="*/ 390 w 439220"/>
                  <a:gd name="connsiteY0" fmla="*/ 185186 h 185241"/>
                  <a:gd name="connsiteX1" fmla="*/ 114690 w 439220"/>
                  <a:gd name="connsiteY1" fmla="*/ 58186 h 185241"/>
                  <a:gd name="connsiteX2" fmla="*/ 260740 w 439220"/>
                  <a:gd name="connsiteY2" fmla="*/ 1036 h 185241"/>
                  <a:gd name="connsiteX3" fmla="*/ 225815 w 439220"/>
                  <a:gd name="connsiteY3" fmla="*/ 20086 h 185241"/>
                  <a:gd name="connsiteX4" fmla="*/ 302015 w 439220"/>
                  <a:gd name="connsiteY4" fmla="*/ 4211 h 185241"/>
                  <a:gd name="connsiteX5" fmla="*/ 438540 w 439220"/>
                  <a:gd name="connsiteY5" fmla="*/ 48661 h 185241"/>
                  <a:gd name="connsiteX6" fmla="*/ 349640 w 439220"/>
                  <a:gd name="connsiteY6" fmla="*/ 23261 h 185241"/>
                  <a:gd name="connsiteX7" fmla="*/ 238515 w 439220"/>
                  <a:gd name="connsiteY7" fmla="*/ 13736 h 185241"/>
                  <a:gd name="connsiteX8" fmla="*/ 114690 w 439220"/>
                  <a:gd name="connsiteY8" fmla="*/ 26436 h 185241"/>
                  <a:gd name="connsiteX9" fmla="*/ 162315 w 439220"/>
                  <a:gd name="connsiteY9" fmla="*/ 39136 h 185241"/>
                  <a:gd name="connsiteX10" fmla="*/ 79765 w 439220"/>
                  <a:gd name="connsiteY10" fmla="*/ 74061 h 185241"/>
                  <a:gd name="connsiteX11" fmla="*/ 390 w 439220"/>
                  <a:gd name="connsiteY11" fmla="*/ 185186 h 18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9220" h="185241">
                    <a:moveTo>
                      <a:pt x="390" y="185186"/>
                    </a:moveTo>
                    <a:cubicBezTo>
                      <a:pt x="6211" y="182540"/>
                      <a:pt x="71298" y="88878"/>
                      <a:pt x="114690" y="58186"/>
                    </a:cubicBezTo>
                    <a:cubicBezTo>
                      <a:pt x="158082" y="27494"/>
                      <a:pt x="242219" y="7386"/>
                      <a:pt x="260740" y="1036"/>
                    </a:cubicBezTo>
                    <a:cubicBezTo>
                      <a:pt x="279261" y="-5314"/>
                      <a:pt x="218936" y="19557"/>
                      <a:pt x="225815" y="20086"/>
                    </a:cubicBezTo>
                    <a:cubicBezTo>
                      <a:pt x="232694" y="20615"/>
                      <a:pt x="266561" y="-551"/>
                      <a:pt x="302015" y="4211"/>
                    </a:cubicBezTo>
                    <a:cubicBezTo>
                      <a:pt x="337469" y="8973"/>
                      <a:pt x="430602" y="45486"/>
                      <a:pt x="438540" y="48661"/>
                    </a:cubicBezTo>
                    <a:cubicBezTo>
                      <a:pt x="446478" y="51836"/>
                      <a:pt x="382977" y="29082"/>
                      <a:pt x="349640" y="23261"/>
                    </a:cubicBezTo>
                    <a:cubicBezTo>
                      <a:pt x="316303" y="17440"/>
                      <a:pt x="277673" y="13207"/>
                      <a:pt x="238515" y="13736"/>
                    </a:cubicBezTo>
                    <a:cubicBezTo>
                      <a:pt x="199357" y="14265"/>
                      <a:pt x="127390" y="22203"/>
                      <a:pt x="114690" y="26436"/>
                    </a:cubicBezTo>
                    <a:cubicBezTo>
                      <a:pt x="101990" y="30669"/>
                      <a:pt x="168136" y="31199"/>
                      <a:pt x="162315" y="39136"/>
                    </a:cubicBezTo>
                    <a:cubicBezTo>
                      <a:pt x="156494" y="47073"/>
                      <a:pt x="104107" y="53424"/>
                      <a:pt x="79765" y="74061"/>
                    </a:cubicBezTo>
                    <a:cubicBezTo>
                      <a:pt x="55423" y="94698"/>
                      <a:pt x="-5431" y="187832"/>
                      <a:pt x="390" y="1851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3C69ECB1-54C6-E537-9BAB-D1C7829B13FA}"/>
                  </a:ext>
                </a:extLst>
              </p:cNvPr>
              <p:cNvSpPr/>
              <p:nvPr/>
            </p:nvSpPr>
            <p:spPr>
              <a:xfrm>
                <a:off x="5250870" y="2197075"/>
                <a:ext cx="299419" cy="153307"/>
              </a:xfrm>
              <a:custGeom>
                <a:avLst/>
                <a:gdLst>
                  <a:gd name="connsiteX0" fmla="*/ 580 w 299419"/>
                  <a:gd name="connsiteY0" fmla="*/ 152425 h 153307"/>
                  <a:gd name="connsiteX1" fmla="*/ 156155 w 299419"/>
                  <a:gd name="connsiteY1" fmla="*/ 133375 h 153307"/>
                  <a:gd name="connsiteX2" fmla="*/ 152980 w 299419"/>
                  <a:gd name="connsiteY2" fmla="*/ 146075 h 153307"/>
                  <a:gd name="connsiteX3" fmla="*/ 216480 w 299419"/>
                  <a:gd name="connsiteY3" fmla="*/ 98450 h 153307"/>
                  <a:gd name="connsiteX4" fmla="*/ 194255 w 299419"/>
                  <a:gd name="connsiteY4" fmla="*/ 117500 h 153307"/>
                  <a:gd name="connsiteX5" fmla="*/ 229180 w 299419"/>
                  <a:gd name="connsiteY5" fmla="*/ 12725 h 153307"/>
                  <a:gd name="connsiteX6" fmla="*/ 222830 w 299419"/>
                  <a:gd name="connsiteY6" fmla="*/ 38125 h 153307"/>
                  <a:gd name="connsiteX7" fmla="*/ 299030 w 299419"/>
                  <a:gd name="connsiteY7" fmla="*/ 82575 h 153307"/>
                  <a:gd name="connsiteX8" fmla="*/ 251405 w 299419"/>
                  <a:gd name="connsiteY8" fmla="*/ 44475 h 153307"/>
                  <a:gd name="connsiteX9" fmla="*/ 226005 w 299419"/>
                  <a:gd name="connsiteY9" fmla="*/ 25 h 153307"/>
                  <a:gd name="connsiteX10" fmla="*/ 210130 w 299419"/>
                  <a:gd name="connsiteY10" fmla="*/ 50825 h 153307"/>
                  <a:gd name="connsiteX11" fmla="*/ 200605 w 299419"/>
                  <a:gd name="connsiteY11" fmla="*/ 95275 h 153307"/>
                  <a:gd name="connsiteX12" fmla="*/ 111705 w 299419"/>
                  <a:gd name="connsiteY12" fmla="*/ 111150 h 153307"/>
                  <a:gd name="connsiteX13" fmla="*/ 226005 w 299419"/>
                  <a:gd name="connsiteY13" fmla="*/ 98450 h 153307"/>
                  <a:gd name="connsiteX14" fmla="*/ 580 w 299419"/>
                  <a:gd name="connsiteY14" fmla="*/ 152425 h 15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419" h="153307">
                    <a:moveTo>
                      <a:pt x="580" y="152425"/>
                    </a:moveTo>
                    <a:cubicBezTo>
                      <a:pt x="-11062" y="158246"/>
                      <a:pt x="156155" y="133375"/>
                      <a:pt x="156155" y="133375"/>
                    </a:cubicBezTo>
                    <a:cubicBezTo>
                      <a:pt x="181555" y="132317"/>
                      <a:pt x="142926" y="151896"/>
                      <a:pt x="152980" y="146075"/>
                    </a:cubicBezTo>
                    <a:cubicBezTo>
                      <a:pt x="163034" y="140254"/>
                      <a:pt x="209601" y="103212"/>
                      <a:pt x="216480" y="98450"/>
                    </a:cubicBezTo>
                    <a:cubicBezTo>
                      <a:pt x="223359" y="93688"/>
                      <a:pt x="192138" y="131787"/>
                      <a:pt x="194255" y="117500"/>
                    </a:cubicBezTo>
                    <a:cubicBezTo>
                      <a:pt x="196372" y="103212"/>
                      <a:pt x="224418" y="25954"/>
                      <a:pt x="229180" y="12725"/>
                    </a:cubicBezTo>
                    <a:cubicBezTo>
                      <a:pt x="233942" y="-504"/>
                      <a:pt x="211188" y="26483"/>
                      <a:pt x="222830" y="38125"/>
                    </a:cubicBezTo>
                    <a:cubicBezTo>
                      <a:pt x="234472" y="49767"/>
                      <a:pt x="294268" y="81517"/>
                      <a:pt x="299030" y="82575"/>
                    </a:cubicBezTo>
                    <a:cubicBezTo>
                      <a:pt x="303792" y="83633"/>
                      <a:pt x="263576" y="58233"/>
                      <a:pt x="251405" y="44475"/>
                    </a:cubicBezTo>
                    <a:cubicBezTo>
                      <a:pt x="239234" y="30717"/>
                      <a:pt x="232884" y="-1033"/>
                      <a:pt x="226005" y="25"/>
                    </a:cubicBezTo>
                    <a:cubicBezTo>
                      <a:pt x="219126" y="1083"/>
                      <a:pt x="214363" y="34950"/>
                      <a:pt x="210130" y="50825"/>
                    </a:cubicBezTo>
                    <a:cubicBezTo>
                      <a:pt x="205897" y="66700"/>
                      <a:pt x="217009" y="85221"/>
                      <a:pt x="200605" y="95275"/>
                    </a:cubicBezTo>
                    <a:cubicBezTo>
                      <a:pt x="184201" y="105329"/>
                      <a:pt x="107472" y="110621"/>
                      <a:pt x="111705" y="111150"/>
                    </a:cubicBezTo>
                    <a:cubicBezTo>
                      <a:pt x="115938" y="111679"/>
                      <a:pt x="248759" y="88396"/>
                      <a:pt x="226005" y="98450"/>
                    </a:cubicBezTo>
                    <a:cubicBezTo>
                      <a:pt x="203251" y="108504"/>
                      <a:pt x="12222" y="146604"/>
                      <a:pt x="580" y="1524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11CA5AB2-AD23-05A7-156A-672A3C339ADD}"/>
                  </a:ext>
                </a:extLst>
              </p:cNvPr>
              <p:cNvSpPr/>
              <p:nvPr/>
            </p:nvSpPr>
            <p:spPr>
              <a:xfrm>
                <a:off x="4859620" y="1701544"/>
                <a:ext cx="293565" cy="146331"/>
              </a:xfrm>
              <a:custGeom>
                <a:avLst/>
                <a:gdLst>
                  <a:gd name="connsiteX0" fmla="*/ 55280 w 293565"/>
                  <a:gd name="connsiteY0" fmla="*/ 256 h 146331"/>
                  <a:gd name="connsiteX1" fmla="*/ 14005 w 293565"/>
                  <a:gd name="connsiteY1" fmla="*/ 66931 h 146331"/>
                  <a:gd name="connsiteX2" fmla="*/ 14005 w 293565"/>
                  <a:gd name="connsiteY2" fmla="*/ 130431 h 146331"/>
                  <a:gd name="connsiteX3" fmla="*/ 36230 w 293565"/>
                  <a:gd name="connsiteY3" fmla="*/ 95506 h 146331"/>
                  <a:gd name="connsiteX4" fmla="*/ 33055 w 293565"/>
                  <a:gd name="connsiteY4" fmla="*/ 127256 h 146331"/>
                  <a:gd name="connsiteX5" fmla="*/ 131480 w 293565"/>
                  <a:gd name="connsiteY5" fmla="*/ 51056 h 146331"/>
                  <a:gd name="connsiteX6" fmla="*/ 96555 w 293565"/>
                  <a:gd name="connsiteY6" fmla="*/ 89156 h 146331"/>
                  <a:gd name="connsiteX7" fmla="*/ 77505 w 293565"/>
                  <a:gd name="connsiteY7" fmla="*/ 130431 h 146331"/>
                  <a:gd name="connsiteX8" fmla="*/ 144180 w 293565"/>
                  <a:gd name="connsiteY8" fmla="*/ 76456 h 146331"/>
                  <a:gd name="connsiteX9" fmla="*/ 106080 w 293565"/>
                  <a:gd name="connsiteY9" fmla="*/ 127256 h 146331"/>
                  <a:gd name="connsiteX10" fmla="*/ 201330 w 293565"/>
                  <a:gd name="connsiteY10" fmla="*/ 66931 h 146331"/>
                  <a:gd name="connsiteX11" fmla="*/ 156880 w 293565"/>
                  <a:gd name="connsiteY11" fmla="*/ 124081 h 146331"/>
                  <a:gd name="connsiteX12" fmla="*/ 293405 w 293565"/>
                  <a:gd name="connsiteY12" fmla="*/ 60581 h 146331"/>
                  <a:gd name="connsiteX13" fmla="*/ 182280 w 293565"/>
                  <a:gd name="connsiteY13" fmla="*/ 98681 h 146331"/>
                  <a:gd name="connsiteX14" fmla="*/ 83855 w 293565"/>
                  <a:gd name="connsiteY14" fmla="*/ 111381 h 146331"/>
                  <a:gd name="connsiteX15" fmla="*/ 36230 w 293565"/>
                  <a:gd name="connsiteY15" fmla="*/ 127256 h 146331"/>
                  <a:gd name="connsiteX16" fmla="*/ 33055 w 293565"/>
                  <a:gd name="connsiteY16" fmla="*/ 111381 h 146331"/>
                  <a:gd name="connsiteX17" fmla="*/ 20355 w 293565"/>
                  <a:gd name="connsiteY17" fmla="*/ 146306 h 146331"/>
                  <a:gd name="connsiteX18" fmla="*/ 14005 w 293565"/>
                  <a:gd name="connsiteY18" fmla="*/ 105031 h 146331"/>
                  <a:gd name="connsiteX19" fmla="*/ 1305 w 293565"/>
                  <a:gd name="connsiteY19" fmla="*/ 92331 h 146331"/>
                  <a:gd name="connsiteX20" fmla="*/ 55280 w 293565"/>
                  <a:gd name="connsiteY20" fmla="*/ 256 h 1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3565" h="146331">
                    <a:moveTo>
                      <a:pt x="55280" y="256"/>
                    </a:moveTo>
                    <a:cubicBezTo>
                      <a:pt x="57397" y="-3977"/>
                      <a:pt x="20884" y="45235"/>
                      <a:pt x="14005" y="66931"/>
                    </a:cubicBezTo>
                    <a:cubicBezTo>
                      <a:pt x="7126" y="88627"/>
                      <a:pt x="10301" y="125669"/>
                      <a:pt x="14005" y="130431"/>
                    </a:cubicBezTo>
                    <a:cubicBezTo>
                      <a:pt x="17709" y="135193"/>
                      <a:pt x="33055" y="96035"/>
                      <a:pt x="36230" y="95506"/>
                    </a:cubicBezTo>
                    <a:cubicBezTo>
                      <a:pt x="39405" y="94977"/>
                      <a:pt x="17180" y="134664"/>
                      <a:pt x="33055" y="127256"/>
                    </a:cubicBezTo>
                    <a:cubicBezTo>
                      <a:pt x="48930" y="119848"/>
                      <a:pt x="120897" y="57406"/>
                      <a:pt x="131480" y="51056"/>
                    </a:cubicBezTo>
                    <a:cubicBezTo>
                      <a:pt x="142063" y="44706"/>
                      <a:pt x="105551" y="75927"/>
                      <a:pt x="96555" y="89156"/>
                    </a:cubicBezTo>
                    <a:cubicBezTo>
                      <a:pt x="87559" y="102385"/>
                      <a:pt x="69568" y="132548"/>
                      <a:pt x="77505" y="130431"/>
                    </a:cubicBezTo>
                    <a:cubicBezTo>
                      <a:pt x="85442" y="128314"/>
                      <a:pt x="139418" y="76985"/>
                      <a:pt x="144180" y="76456"/>
                    </a:cubicBezTo>
                    <a:cubicBezTo>
                      <a:pt x="148943" y="75927"/>
                      <a:pt x="96555" y="128844"/>
                      <a:pt x="106080" y="127256"/>
                    </a:cubicBezTo>
                    <a:cubicBezTo>
                      <a:pt x="115605" y="125669"/>
                      <a:pt x="192863" y="67460"/>
                      <a:pt x="201330" y="66931"/>
                    </a:cubicBezTo>
                    <a:cubicBezTo>
                      <a:pt x="209797" y="66402"/>
                      <a:pt x="141534" y="125139"/>
                      <a:pt x="156880" y="124081"/>
                    </a:cubicBezTo>
                    <a:cubicBezTo>
                      <a:pt x="172226" y="123023"/>
                      <a:pt x="289172" y="64814"/>
                      <a:pt x="293405" y="60581"/>
                    </a:cubicBezTo>
                    <a:cubicBezTo>
                      <a:pt x="297638" y="56348"/>
                      <a:pt x="217205" y="90214"/>
                      <a:pt x="182280" y="98681"/>
                    </a:cubicBezTo>
                    <a:cubicBezTo>
                      <a:pt x="147355" y="107148"/>
                      <a:pt x="108197" y="106619"/>
                      <a:pt x="83855" y="111381"/>
                    </a:cubicBezTo>
                    <a:cubicBezTo>
                      <a:pt x="59513" y="116143"/>
                      <a:pt x="44697" y="127256"/>
                      <a:pt x="36230" y="127256"/>
                    </a:cubicBezTo>
                    <a:cubicBezTo>
                      <a:pt x="27763" y="127256"/>
                      <a:pt x="35701" y="108206"/>
                      <a:pt x="33055" y="111381"/>
                    </a:cubicBezTo>
                    <a:cubicBezTo>
                      <a:pt x="30409" y="114556"/>
                      <a:pt x="23530" y="147364"/>
                      <a:pt x="20355" y="146306"/>
                    </a:cubicBezTo>
                    <a:cubicBezTo>
                      <a:pt x="17180" y="145248"/>
                      <a:pt x="14005" y="105031"/>
                      <a:pt x="14005" y="105031"/>
                    </a:cubicBezTo>
                    <a:cubicBezTo>
                      <a:pt x="10830" y="96035"/>
                      <a:pt x="-4516" y="104502"/>
                      <a:pt x="1305" y="92331"/>
                    </a:cubicBezTo>
                    <a:cubicBezTo>
                      <a:pt x="7126" y="80160"/>
                      <a:pt x="53163" y="4489"/>
                      <a:pt x="55280" y="2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DE00C5F1-4C28-F40C-D3E0-53607EBBC22D}"/>
                  </a:ext>
                </a:extLst>
              </p:cNvPr>
              <p:cNvSpPr/>
              <p:nvPr/>
            </p:nvSpPr>
            <p:spPr>
              <a:xfrm>
                <a:off x="4904427" y="1652524"/>
                <a:ext cx="264139" cy="132435"/>
              </a:xfrm>
              <a:custGeom>
                <a:avLst/>
                <a:gdLst>
                  <a:gd name="connsiteX0" fmla="*/ 948 w 264139"/>
                  <a:gd name="connsiteY0" fmla="*/ 131826 h 132435"/>
                  <a:gd name="connsiteX1" fmla="*/ 115248 w 264139"/>
                  <a:gd name="connsiteY1" fmla="*/ 4826 h 132435"/>
                  <a:gd name="connsiteX2" fmla="*/ 96198 w 264139"/>
                  <a:gd name="connsiteY2" fmla="*/ 30226 h 132435"/>
                  <a:gd name="connsiteX3" fmla="*/ 48573 w 264139"/>
                  <a:gd name="connsiteY3" fmla="*/ 65151 h 132435"/>
                  <a:gd name="connsiteX4" fmla="*/ 118423 w 264139"/>
                  <a:gd name="connsiteY4" fmla="*/ 49276 h 132435"/>
                  <a:gd name="connsiteX5" fmla="*/ 194623 w 264139"/>
                  <a:gd name="connsiteY5" fmla="*/ 33401 h 132435"/>
                  <a:gd name="connsiteX6" fmla="*/ 175573 w 264139"/>
                  <a:gd name="connsiteY6" fmla="*/ 42926 h 132435"/>
                  <a:gd name="connsiteX7" fmla="*/ 124773 w 264139"/>
                  <a:gd name="connsiteY7" fmla="*/ 81026 h 132435"/>
                  <a:gd name="connsiteX8" fmla="*/ 261298 w 264139"/>
                  <a:gd name="connsiteY8" fmla="*/ 17526 h 132435"/>
                  <a:gd name="connsiteX9" fmla="*/ 207323 w 264139"/>
                  <a:gd name="connsiteY9" fmla="*/ 33401 h 132435"/>
                  <a:gd name="connsiteX10" fmla="*/ 89848 w 264139"/>
                  <a:gd name="connsiteY10" fmla="*/ 49276 h 132435"/>
                  <a:gd name="connsiteX11" fmla="*/ 93023 w 264139"/>
                  <a:gd name="connsiteY11" fmla="*/ 17526 h 132435"/>
                  <a:gd name="connsiteX12" fmla="*/ 61273 w 264139"/>
                  <a:gd name="connsiteY12" fmla="*/ 52451 h 132435"/>
                  <a:gd name="connsiteX13" fmla="*/ 948 w 264139"/>
                  <a:gd name="connsiteY13" fmla="*/ 131826 h 1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139" h="132435">
                    <a:moveTo>
                      <a:pt x="948" y="131826"/>
                    </a:moveTo>
                    <a:cubicBezTo>
                      <a:pt x="9944" y="123888"/>
                      <a:pt x="99373" y="21759"/>
                      <a:pt x="115248" y="4826"/>
                    </a:cubicBezTo>
                    <a:cubicBezTo>
                      <a:pt x="131123" y="-12107"/>
                      <a:pt x="107310" y="20172"/>
                      <a:pt x="96198" y="30226"/>
                    </a:cubicBezTo>
                    <a:cubicBezTo>
                      <a:pt x="85086" y="40280"/>
                      <a:pt x="44869" y="61976"/>
                      <a:pt x="48573" y="65151"/>
                    </a:cubicBezTo>
                    <a:cubicBezTo>
                      <a:pt x="52277" y="68326"/>
                      <a:pt x="118423" y="49276"/>
                      <a:pt x="118423" y="49276"/>
                    </a:cubicBezTo>
                    <a:lnTo>
                      <a:pt x="194623" y="33401"/>
                    </a:lnTo>
                    <a:cubicBezTo>
                      <a:pt x="204148" y="32343"/>
                      <a:pt x="187215" y="34988"/>
                      <a:pt x="175573" y="42926"/>
                    </a:cubicBezTo>
                    <a:cubicBezTo>
                      <a:pt x="163931" y="50863"/>
                      <a:pt x="110486" y="85259"/>
                      <a:pt x="124773" y="81026"/>
                    </a:cubicBezTo>
                    <a:cubicBezTo>
                      <a:pt x="139060" y="76793"/>
                      <a:pt x="247540" y="25463"/>
                      <a:pt x="261298" y="17526"/>
                    </a:cubicBezTo>
                    <a:cubicBezTo>
                      <a:pt x="275056" y="9588"/>
                      <a:pt x="235898" y="28109"/>
                      <a:pt x="207323" y="33401"/>
                    </a:cubicBezTo>
                    <a:cubicBezTo>
                      <a:pt x="178748" y="38693"/>
                      <a:pt x="108898" y="51922"/>
                      <a:pt x="89848" y="49276"/>
                    </a:cubicBezTo>
                    <a:cubicBezTo>
                      <a:pt x="70798" y="46630"/>
                      <a:pt x="97786" y="16997"/>
                      <a:pt x="93023" y="17526"/>
                    </a:cubicBezTo>
                    <a:cubicBezTo>
                      <a:pt x="88261" y="18055"/>
                      <a:pt x="72915" y="37105"/>
                      <a:pt x="61273" y="52451"/>
                    </a:cubicBezTo>
                    <a:cubicBezTo>
                      <a:pt x="49631" y="67797"/>
                      <a:pt x="-8048" y="139764"/>
                      <a:pt x="948" y="1318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92D76F5E-59EA-CA2D-5620-0D37C5884780}"/>
                  </a:ext>
                </a:extLst>
              </p:cNvPr>
              <p:cNvSpPr/>
              <p:nvPr/>
            </p:nvSpPr>
            <p:spPr>
              <a:xfrm>
                <a:off x="5041562" y="1663463"/>
                <a:ext cx="390030" cy="101964"/>
              </a:xfrm>
              <a:custGeom>
                <a:avLst/>
                <a:gdLst>
                  <a:gd name="connsiteX0" fmla="*/ 338 w 390030"/>
                  <a:gd name="connsiteY0" fmla="*/ 101837 h 101964"/>
                  <a:gd name="connsiteX1" fmla="*/ 143213 w 390030"/>
                  <a:gd name="connsiteY1" fmla="*/ 19287 h 101964"/>
                  <a:gd name="connsiteX2" fmla="*/ 105113 w 390030"/>
                  <a:gd name="connsiteY2" fmla="*/ 51037 h 101964"/>
                  <a:gd name="connsiteX3" fmla="*/ 187663 w 390030"/>
                  <a:gd name="connsiteY3" fmla="*/ 28812 h 101964"/>
                  <a:gd name="connsiteX4" fmla="*/ 155913 w 390030"/>
                  <a:gd name="connsiteY4" fmla="*/ 19287 h 101964"/>
                  <a:gd name="connsiteX5" fmla="*/ 270213 w 390030"/>
                  <a:gd name="connsiteY5" fmla="*/ 22462 h 101964"/>
                  <a:gd name="connsiteX6" fmla="*/ 232113 w 390030"/>
                  <a:gd name="connsiteY6" fmla="*/ 12937 h 101964"/>
                  <a:gd name="connsiteX7" fmla="*/ 321013 w 390030"/>
                  <a:gd name="connsiteY7" fmla="*/ 28812 h 101964"/>
                  <a:gd name="connsiteX8" fmla="*/ 276563 w 390030"/>
                  <a:gd name="connsiteY8" fmla="*/ 237 h 101964"/>
                  <a:gd name="connsiteX9" fmla="*/ 387688 w 390030"/>
                  <a:gd name="connsiteY9" fmla="*/ 47862 h 101964"/>
                  <a:gd name="connsiteX10" fmla="*/ 343238 w 390030"/>
                  <a:gd name="connsiteY10" fmla="*/ 38337 h 101964"/>
                  <a:gd name="connsiteX11" fmla="*/ 238463 w 390030"/>
                  <a:gd name="connsiteY11" fmla="*/ 41512 h 101964"/>
                  <a:gd name="connsiteX12" fmla="*/ 232113 w 390030"/>
                  <a:gd name="connsiteY12" fmla="*/ 44687 h 101964"/>
                  <a:gd name="connsiteX13" fmla="*/ 273388 w 390030"/>
                  <a:gd name="connsiteY13" fmla="*/ 66912 h 101964"/>
                  <a:gd name="connsiteX14" fmla="*/ 213063 w 390030"/>
                  <a:gd name="connsiteY14" fmla="*/ 38337 h 101964"/>
                  <a:gd name="connsiteX15" fmla="*/ 130513 w 390030"/>
                  <a:gd name="connsiteY15" fmla="*/ 35162 h 101964"/>
                  <a:gd name="connsiteX16" fmla="*/ 86063 w 390030"/>
                  <a:gd name="connsiteY16" fmla="*/ 31987 h 101964"/>
                  <a:gd name="connsiteX17" fmla="*/ 101938 w 390030"/>
                  <a:gd name="connsiteY17" fmla="*/ 38337 h 101964"/>
                  <a:gd name="connsiteX18" fmla="*/ 338 w 390030"/>
                  <a:gd name="connsiteY18" fmla="*/ 101837 h 1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030" h="101964">
                    <a:moveTo>
                      <a:pt x="338" y="101837"/>
                    </a:moveTo>
                    <a:cubicBezTo>
                      <a:pt x="7217" y="98662"/>
                      <a:pt x="125751" y="27754"/>
                      <a:pt x="143213" y="19287"/>
                    </a:cubicBezTo>
                    <a:cubicBezTo>
                      <a:pt x="160675" y="10820"/>
                      <a:pt x="97705" y="49450"/>
                      <a:pt x="105113" y="51037"/>
                    </a:cubicBezTo>
                    <a:cubicBezTo>
                      <a:pt x="112521" y="52624"/>
                      <a:pt x="179196" y="34104"/>
                      <a:pt x="187663" y="28812"/>
                    </a:cubicBezTo>
                    <a:cubicBezTo>
                      <a:pt x="196130" y="23520"/>
                      <a:pt x="142155" y="20345"/>
                      <a:pt x="155913" y="19287"/>
                    </a:cubicBezTo>
                    <a:cubicBezTo>
                      <a:pt x="169671" y="18229"/>
                      <a:pt x="257513" y="23520"/>
                      <a:pt x="270213" y="22462"/>
                    </a:cubicBezTo>
                    <a:cubicBezTo>
                      <a:pt x="282913" y="21404"/>
                      <a:pt x="223646" y="11879"/>
                      <a:pt x="232113" y="12937"/>
                    </a:cubicBezTo>
                    <a:cubicBezTo>
                      <a:pt x="240580" y="13995"/>
                      <a:pt x="313605" y="30929"/>
                      <a:pt x="321013" y="28812"/>
                    </a:cubicBezTo>
                    <a:cubicBezTo>
                      <a:pt x="328421" y="26695"/>
                      <a:pt x="265450" y="-2938"/>
                      <a:pt x="276563" y="237"/>
                    </a:cubicBezTo>
                    <a:cubicBezTo>
                      <a:pt x="287676" y="3412"/>
                      <a:pt x="376576" y="41512"/>
                      <a:pt x="387688" y="47862"/>
                    </a:cubicBezTo>
                    <a:cubicBezTo>
                      <a:pt x="398800" y="54212"/>
                      <a:pt x="368109" y="39395"/>
                      <a:pt x="343238" y="38337"/>
                    </a:cubicBezTo>
                    <a:cubicBezTo>
                      <a:pt x="318367" y="37279"/>
                      <a:pt x="256984" y="40454"/>
                      <a:pt x="238463" y="41512"/>
                    </a:cubicBezTo>
                    <a:cubicBezTo>
                      <a:pt x="219942" y="42570"/>
                      <a:pt x="226292" y="40454"/>
                      <a:pt x="232113" y="44687"/>
                    </a:cubicBezTo>
                    <a:cubicBezTo>
                      <a:pt x="237934" y="48920"/>
                      <a:pt x="276563" y="67970"/>
                      <a:pt x="273388" y="66912"/>
                    </a:cubicBezTo>
                    <a:cubicBezTo>
                      <a:pt x="270213" y="65854"/>
                      <a:pt x="236876" y="43629"/>
                      <a:pt x="213063" y="38337"/>
                    </a:cubicBezTo>
                    <a:cubicBezTo>
                      <a:pt x="189250" y="33045"/>
                      <a:pt x="151680" y="36220"/>
                      <a:pt x="130513" y="35162"/>
                    </a:cubicBezTo>
                    <a:cubicBezTo>
                      <a:pt x="109346" y="34104"/>
                      <a:pt x="86063" y="31987"/>
                      <a:pt x="86063" y="31987"/>
                    </a:cubicBezTo>
                    <a:cubicBezTo>
                      <a:pt x="81301" y="32516"/>
                      <a:pt x="110405" y="28812"/>
                      <a:pt x="101938" y="38337"/>
                    </a:cubicBezTo>
                    <a:cubicBezTo>
                      <a:pt x="93471" y="47862"/>
                      <a:pt x="-6541" y="105012"/>
                      <a:pt x="338" y="1018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492BE07E-2EE5-F2FE-F591-D2B089BDFC5B}"/>
                  </a:ext>
                </a:extLst>
              </p:cNvPr>
              <p:cNvSpPr/>
              <p:nvPr/>
            </p:nvSpPr>
            <p:spPr>
              <a:xfrm>
                <a:off x="5092472" y="1720546"/>
                <a:ext cx="286702" cy="32691"/>
              </a:xfrm>
              <a:custGeom>
                <a:avLst/>
                <a:gdLst>
                  <a:gd name="connsiteX0" fmla="*/ 228 w 286702"/>
                  <a:gd name="connsiteY0" fmla="*/ 25704 h 32691"/>
                  <a:gd name="connsiteX1" fmla="*/ 114528 w 286702"/>
                  <a:gd name="connsiteY1" fmla="*/ 16179 h 32691"/>
                  <a:gd name="connsiteX2" fmla="*/ 89128 w 286702"/>
                  <a:gd name="connsiteY2" fmla="*/ 32054 h 32691"/>
                  <a:gd name="connsiteX3" fmla="*/ 216128 w 286702"/>
                  <a:gd name="connsiteY3" fmla="*/ 28879 h 32691"/>
                  <a:gd name="connsiteX4" fmla="*/ 155803 w 286702"/>
                  <a:gd name="connsiteY4" fmla="*/ 22529 h 32691"/>
                  <a:gd name="connsiteX5" fmla="*/ 285978 w 286702"/>
                  <a:gd name="connsiteY5" fmla="*/ 304 h 32691"/>
                  <a:gd name="connsiteX6" fmla="*/ 203428 w 286702"/>
                  <a:gd name="connsiteY6" fmla="*/ 9829 h 32691"/>
                  <a:gd name="connsiteX7" fmla="*/ 98653 w 286702"/>
                  <a:gd name="connsiteY7" fmla="*/ 13004 h 32691"/>
                  <a:gd name="connsiteX8" fmla="*/ 146278 w 286702"/>
                  <a:gd name="connsiteY8" fmla="*/ 19354 h 32691"/>
                  <a:gd name="connsiteX9" fmla="*/ 85953 w 286702"/>
                  <a:gd name="connsiteY9" fmla="*/ 25704 h 32691"/>
                  <a:gd name="connsiteX10" fmla="*/ 228 w 286702"/>
                  <a:gd name="connsiteY10" fmla="*/ 25704 h 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6702" h="32691">
                    <a:moveTo>
                      <a:pt x="228" y="25704"/>
                    </a:moveTo>
                    <a:cubicBezTo>
                      <a:pt x="4990" y="24117"/>
                      <a:pt x="99711" y="15121"/>
                      <a:pt x="114528" y="16179"/>
                    </a:cubicBezTo>
                    <a:cubicBezTo>
                      <a:pt x="129345" y="17237"/>
                      <a:pt x="72195" y="29937"/>
                      <a:pt x="89128" y="32054"/>
                    </a:cubicBezTo>
                    <a:cubicBezTo>
                      <a:pt x="106061" y="34171"/>
                      <a:pt x="205016" y="30466"/>
                      <a:pt x="216128" y="28879"/>
                    </a:cubicBezTo>
                    <a:cubicBezTo>
                      <a:pt x="227240" y="27292"/>
                      <a:pt x="144161" y="27291"/>
                      <a:pt x="155803" y="22529"/>
                    </a:cubicBezTo>
                    <a:cubicBezTo>
                      <a:pt x="167445" y="17767"/>
                      <a:pt x="278041" y="2421"/>
                      <a:pt x="285978" y="304"/>
                    </a:cubicBezTo>
                    <a:cubicBezTo>
                      <a:pt x="293915" y="-1813"/>
                      <a:pt x="234649" y="7712"/>
                      <a:pt x="203428" y="9829"/>
                    </a:cubicBezTo>
                    <a:cubicBezTo>
                      <a:pt x="172207" y="11946"/>
                      <a:pt x="108178" y="11416"/>
                      <a:pt x="98653" y="13004"/>
                    </a:cubicBezTo>
                    <a:cubicBezTo>
                      <a:pt x="89128" y="14591"/>
                      <a:pt x="148395" y="17237"/>
                      <a:pt x="146278" y="19354"/>
                    </a:cubicBezTo>
                    <a:cubicBezTo>
                      <a:pt x="144161" y="21471"/>
                      <a:pt x="105532" y="24117"/>
                      <a:pt x="85953" y="25704"/>
                    </a:cubicBezTo>
                    <a:cubicBezTo>
                      <a:pt x="66374" y="27291"/>
                      <a:pt x="-4534" y="27291"/>
                      <a:pt x="228" y="257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8695335D-0776-67BC-6AAD-312DCF9E0367}"/>
                  </a:ext>
                </a:extLst>
              </p:cNvPr>
              <p:cNvSpPr/>
              <p:nvPr/>
            </p:nvSpPr>
            <p:spPr>
              <a:xfrm>
                <a:off x="5368780" y="1670047"/>
                <a:ext cx="273020" cy="189043"/>
              </a:xfrm>
              <a:custGeom>
                <a:avLst/>
                <a:gdLst>
                  <a:gd name="connsiteX0" fmla="*/ 35070 w 273020"/>
                  <a:gd name="connsiteY0" fmla="*/ 41278 h 189043"/>
                  <a:gd name="connsiteX1" fmla="*/ 117620 w 273020"/>
                  <a:gd name="connsiteY1" fmla="*/ 98428 h 189043"/>
                  <a:gd name="connsiteX2" fmla="*/ 114445 w 273020"/>
                  <a:gd name="connsiteY2" fmla="*/ 66678 h 189043"/>
                  <a:gd name="connsiteX3" fmla="*/ 168420 w 273020"/>
                  <a:gd name="connsiteY3" fmla="*/ 123828 h 189043"/>
                  <a:gd name="connsiteX4" fmla="*/ 162070 w 273020"/>
                  <a:gd name="connsiteY4" fmla="*/ 98428 h 189043"/>
                  <a:gd name="connsiteX5" fmla="*/ 270020 w 273020"/>
                  <a:gd name="connsiteY5" fmla="*/ 187328 h 189043"/>
                  <a:gd name="connsiteX6" fmla="*/ 235095 w 273020"/>
                  <a:gd name="connsiteY6" fmla="*/ 152403 h 189043"/>
                  <a:gd name="connsiteX7" fmla="*/ 152545 w 273020"/>
                  <a:gd name="connsiteY7" fmla="*/ 95253 h 189043"/>
                  <a:gd name="connsiteX8" fmla="*/ 171595 w 273020"/>
                  <a:gd name="connsiteY8" fmla="*/ 120653 h 189043"/>
                  <a:gd name="connsiteX9" fmla="*/ 120795 w 273020"/>
                  <a:gd name="connsiteY9" fmla="*/ 88903 h 189043"/>
                  <a:gd name="connsiteX10" fmla="*/ 145 w 273020"/>
                  <a:gd name="connsiteY10" fmla="*/ 3 h 189043"/>
                  <a:gd name="connsiteX11" fmla="*/ 95395 w 273020"/>
                  <a:gd name="connsiteY11" fmla="*/ 92078 h 189043"/>
                  <a:gd name="connsiteX12" fmla="*/ 35070 w 273020"/>
                  <a:gd name="connsiteY12" fmla="*/ 41278 h 18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20" h="189043">
                    <a:moveTo>
                      <a:pt x="35070" y="41278"/>
                    </a:moveTo>
                    <a:cubicBezTo>
                      <a:pt x="38774" y="42336"/>
                      <a:pt x="104391" y="94195"/>
                      <a:pt x="117620" y="98428"/>
                    </a:cubicBezTo>
                    <a:cubicBezTo>
                      <a:pt x="130849" y="102661"/>
                      <a:pt x="105978" y="62445"/>
                      <a:pt x="114445" y="66678"/>
                    </a:cubicBezTo>
                    <a:cubicBezTo>
                      <a:pt x="122912" y="70911"/>
                      <a:pt x="160483" y="118536"/>
                      <a:pt x="168420" y="123828"/>
                    </a:cubicBezTo>
                    <a:cubicBezTo>
                      <a:pt x="176357" y="129120"/>
                      <a:pt x="145137" y="87845"/>
                      <a:pt x="162070" y="98428"/>
                    </a:cubicBezTo>
                    <a:cubicBezTo>
                      <a:pt x="179003" y="109011"/>
                      <a:pt x="257849" y="178332"/>
                      <a:pt x="270020" y="187328"/>
                    </a:cubicBezTo>
                    <a:cubicBezTo>
                      <a:pt x="282191" y="196324"/>
                      <a:pt x="254674" y="167749"/>
                      <a:pt x="235095" y="152403"/>
                    </a:cubicBezTo>
                    <a:cubicBezTo>
                      <a:pt x="215516" y="137057"/>
                      <a:pt x="163128" y="100545"/>
                      <a:pt x="152545" y="95253"/>
                    </a:cubicBezTo>
                    <a:cubicBezTo>
                      <a:pt x="141962" y="89961"/>
                      <a:pt x="176886" y="121711"/>
                      <a:pt x="171595" y="120653"/>
                    </a:cubicBezTo>
                    <a:cubicBezTo>
                      <a:pt x="166304" y="119595"/>
                      <a:pt x="149370" y="109011"/>
                      <a:pt x="120795" y="88903"/>
                    </a:cubicBezTo>
                    <a:cubicBezTo>
                      <a:pt x="92220" y="68795"/>
                      <a:pt x="4378" y="-526"/>
                      <a:pt x="145" y="3"/>
                    </a:cubicBezTo>
                    <a:cubicBezTo>
                      <a:pt x="-4088" y="532"/>
                      <a:pt x="85341" y="82024"/>
                      <a:pt x="95395" y="92078"/>
                    </a:cubicBezTo>
                    <a:cubicBezTo>
                      <a:pt x="105449" y="102132"/>
                      <a:pt x="31366" y="40220"/>
                      <a:pt x="35070" y="412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4D3958E0-6759-8725-55A6-34CD1D0E80B8}"/>
                  </a:ext>
                </a:extLst>
              </p:cNvPr>
              <p:cNvSpPr/>
              <p:nvPr/>
            </p:nvSpPr>
            <p:spPr>
              <a:xfrm>
                <a:off x="5206796" y="1720477"/>
                <a:ext cx="413212" cy="172195"/>
              </a:xfrm>
              <a:custGeom>
                <a:avLst/>
                <a:gdLst>
                  <a:gd name="connsiteX0" fmla="*/ 204 w 413212"/>
                  <a:gd name="connsiteY0" fmla="*/ 25773 h 172195"/>
                  <a:gd name="connsiteX1" fmla="*/ 162129 w 413212"/>
                  <a:gd name="connsiteY1" fmla="*/ 19423 h 172195"/>
                  <a:gd name="connsiteX2" fmla="*/ 149429 w 413212"/>
                  <a:gd name="connsiteY2" fmla="*/ 373 h 172195"/>
                  <a:gd name="connsiteX3" fmla="*/ 247854 w 413212"/>
                  <a:gd name="connsiteY3" fmla="*/ 38473 h 172195"/>
                  <a:gd name="connsiteX4" fmla="*/ 222454 w 413212"/>
                  <a:gd name="connsiteY4" fmla="*/ 22598 h 172195"/>
                  <a:gd name="connsiteX5" fmla="*/ 282779 w 413212"/>
                  <a:gd name="connsiteY5" fmla="*/ 63873 h 172195"/>
                  <a:gd name="connsiteX6" fmla="*/ 330404 w 413212"/>
                  <a:gd name="connsiteY6" fmla="*/ 86098 h 172195"/>
                  <a:gd name="connsiteX7" fmla="*/ 314529 w 413212"/>
                  <a:gd name="connsiteY7" fmla="*/ 63873 h 172195"/>
                  <a:gd name="connsiteX8" fmla="*/ 358979 w 413212"/>
                  <a:gd name="connsiteY8" fmla="*/ 98798 h 172195"/>
                  <a:gd name="connsiteX9" fmla="*/ 412954 w 413212"/>
                  <a:gd name="connsiteY9" fmla="*/ 171823 h 172195"/>
                  <a:gd name="connsiteX10" fmla="*/ 374854 w 413212"/>
                  <a:gd name="connsiteY10" fmla="*/ 124198 h 172195"/>
                  <a:gd name="connsiteX11" fmla="*/ 276429 w 413212"/>
                  <a:gd name="connsiteY11" fmla="*/ 57523 h 172195"/>
                  <a:gd name="connsiteX12" fmla="*/ 184354 w 413212"/>
                  <a:gd name="connsiteY12" fmla="*/ 3548 h 172195"/>
                  <a:gd name="connsiteX13" fmla="*/ 203404 w 413212"/>
                  <a:gd name="connsiteY13" fmla="*/ 22598 h 172195"/>
                  <a:gd name="connsiteX14" fmla="*/ 204 w 413212"/>
                  <a:gd name="connsiteY14" fmla="*/ 25773 h 17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3212" h="172195">
                    <a:moveTo>
                      <a:pt x="204" y="25773"/>
                    </a:moveTo>
                    <a:cubicBezTo>
                      <a:pt x="-6675" y="25244"/>
                      <a:pt x="162129" y="19423"/>
                      <a:pt x="162129" y="19423"/>
                    </a:cubicBezTo>
                    <a:cubicBezTo>
                      <a:pt x="187000" y="15190"/>
                      <a:pt x="135142" y="-2802"/>
                      <a:pt x="149429" y="373"/>
                    </a:cubicBezTo>
                    <a:cubicBezTo>
                      <a:pt x="163716" y="3548"/>
                      <a:pt x="235683" y="34769"/>
                      <a:pt x="247854" y="38473"/>
                    </a:cubicBezTo>
                    <a:cubicBezTo>
                      <a:pt x="260025" y="42177"/>
                      <a:pt x="216633" y="18365"/>
                      <a:pt x="222454" y="22598"/>
                    </a:cubicBezTo>
                    <a:cubicBezTo>
                      <a:pt x="228275" y="26831"/>
                      <a:pt x="264787" y="53290"/>
                      <a:pt x="282779" y="63873"/>
                    </a:cubicBezTo>
                    <a:cubicBezTo>
                      <a:pt x="300771" y="74456"/>
                      <a:pt x="325112" y="86098"/>
                      <a:pt x="330404" y="86098"/>
                    </a:cubicBezTo>
                    <a:cubicBezTo>
                      <a:pt x="335696" y="86098"/>
                      <a:pt x="309767" y="61756"/>
                      <a:pt x="314529" y="63873"/>
                    </a:cubicBezTo>
                    <a:cubicBezTo>
                      <a:pt x="319291" y="65990"/>
                      <a:pt x="342575" y="80806"/>
                      <a:pt x="358979" y="98798"/>
                    </a:cubicBezTo>
                    <a:cubicBezTo>
                      <a:pt x="375383" y="116790"/>
                      <a:pt x="410308" y="167590"/>
                      <a:pt x="412954" y="171823"/>
                    </a:cubicBezTo>
                    <a:cubicBezTo>
                      <a:pt x="415600" y="176056"/>
                      <a:pt x="397608" y="143248"/>
                      <a:pt x="374854" y="124198"/>
                    </a:cubicBezTo>
                    <a:cubicBezTo>
                      <a:pt x="352100" y="105148"/>
                      <a:pt x="308179" y="77631"/>
                      <a:pt x="276429" y="57523"/>
                    </a:cubicBezTo>
                    <a:cubicBezTo>
                      <a:pt x="244679" y="37415"/>
                      <a:pt x="184354" y="3548"/>
                      <a:pt x="184354" y="3548"/>
                    </a:cubicBezTo>
                    <a:cubicBezTo>
                      <a:pt x="172183" y="-2273"/>
                      <a:pt x="228275" y="18365"/>
                      <a:pt x="203404" y="22598"/>
                    </a:cubicBezTo>
                    <a:cubicBezTo>
                      <a:pt x="178533" y="26831"/>
                      <a:pt x="7083" y="26302"/>
                      <a:pt x="204" y="257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F78CF133-4578-04D0-0E6D-6A47704D92D1}"/>
                  </a:ext>
                </a:extLst>
              </p:cNvPr>
              <p:cNvSpPr/>
              <p:nvPr/>
            </p:nvSpPr>
            <p:spPr>
              <a:xfrm>
                <a:off x="4003470" y="2129464"/>
                <a:ext cx="337478" cy="147014"/>
              </a:xfrm>
              <a:custGeom>
                <a:avLst/>
                <a:gdLst>
                  <a:gd name="connsiteX0" fmla="*/ 205 w 337478"/>
                  <a:gd name="connsiteY0" fmla="*/ 147011 h 147014"/>
                  <a:gd name="connsiteX1" fmla="*/ 120855 w 337478"/>
                  <a:gd name="connsiteY1" fmla="*/ 73986 h 147014"/>
                  <a:gd name="connsiteX2" fmla="*/ 257380 w 337478"/>
                  <a:gd name="connsiteY2" fmla="*/ 80336 h 147014"/>
                  <a:gd name="connsiteX3" fmla="*/ 244680 w 337478"/>
                  <a:gd name="connsiteY3" fmla="*/ 64461 h 147014"/>
                  <a:gd name="connsiteX4" fmla="*/ 276430 w 337478"/>
                  <a:gd name="connsiteY4" fmla="*/ 67636 h 147014"/>
                  <a:gd name="connsiteX5" fmla="*/ 336755 w 337478"/>
                  <a:gd name="connsiteY5" fmla="*/ 961 h 147014"/>
                  <a:gd name="connsiteX6" fmla="*/ 311355 w 337478"/>
                  <a:gd name="connsiteY6" fmla="*/ 26361 h 147014"/>
                  <a:gd name="connsiteX7" fmla="*/ 282780 w 337478"/>
                  <a:gd name="connsiteY7" fmla="*/ 54936 h 147014"/>
                  <a:gd name="connsiteX8" fmla="*/ 222455 w 337478"/>
                  <a:gd name="connsiteY8" fmla="*/ 58111 h 147014"/>
                  <a:gd name="connsiteX9" fmla="*/ 178005 w 337478"/>
                  <a:gd name="connsiteY9" fmla="*/ 58111 h 147014"/>
                  <a:gd name="connsiteX10" fmla="*/ 136730 w 337478"/>
                  <a:gd name="connsiteY10" fmla="*/ 58111 h 147014"/>
                  <a:gd name="connsiteX11" fmla="*/ 92280 w 337478"/>
                  <a:gd name="connsiteY11" fmla="*/ 77161 h 147014"/>
                  <a:gd name="connsiteX12" fmla="*/ 205 w 337478"/>
                  <a:gd name="connsiteY12" fmla="*/ 147011 h 14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7478" h="147014">
                    <a:moveTo>
                      <a:pt x="205" y="147011"/>
                    </a:moveTo>
                    <a:cubicBezTo>
                      <a:pt x="4968" y="146482"/>
                      <a:pt x="77993" y="85098"/>
                      <a:pt x="120855" y="73986"/>
                    </a:cubicBezTo>
                    <a:cubicBezTo>
                      <a:pt x="163717" y="62874"/>
                      <a:pt x="257380" y="80336"/>
                      <a:pt x="257380" y="80336"/>
                    </a:cubicBezTo>
                    <a:cubicBezTo>
                      <a:pt x="278017" y="78749"/>
                      <a:pt x="241505" y="66578"/>
                      <a:pt x="244680" y="64461"/>
                    </a:cubicBezTo>
                    <a:cubicBezTo>
                      <a:pt x="247855" y="62344"/>
                      <a:pt x="261084" y="78219"/>
                      <a:pt x="276430" y="67636"/>
                    </a:cubicBezTo>
                    <a:cubicBezTo>
                      <a:pt x="291776" y="57053"/>
                      <a:pt x="330934" y="7840"/>
                      <a:pt x="336755" y="961"/>
                    </a:cubicBezTo>
                    <a:cubicBezTo>
                      <a:pt x="342576" y="-5918"/>
                      <a:pt x="311355" y="26361"/>
                      <a:pt x="311355" y="26361"/>
                    </a:cubicBezTo>
                    <a:cubicBezTo>
                      <a:pt x="302359" y="35357"/>
                      <a:pt x="297597" y="49644"/>
                      <a:pt x="282780" y="54936"/>
                    </a:cubicBezTo>
                    <a:cubicBezTo>
                      <a:pt x="267963" y="60228"/>
                      <a:pt x="239917" y="57582"/>
                      <a:pt x="222455" y="58111"/>
                    </a:cubicBezTo>
                    <a:cubicBezTo>
                      <a:pt x="204993" y="58640"/>
                      <a:pt x="178005" y="58111"/>
                      <a:pt x="178005" y="58111"/>
                    </a:cubicBezTo>
                    <a:cubicBezTo>
                      <a:pt x="163718" y="58111"/>
                      <a:pt x="151017" y="54936"/>
                      <a:pt x="136730" y="58111"/>
                    </a:cubicBezTo>
                    <a:cubicBezTo>
                      <a:pt x="122443" y="61286"/>
                      <a:pt x="109742" y="65519"/>
                      <a:pt x="92280" y="77161"/>
                    </a:cubicBezTo>
                    <a:cubicBezTo>
                      <a:pt x="74818" y="88803"/>
                      <a:pt x="-4558" y="147540"/>
                      <a:pt x="205" y="1470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25C7B759-CD68-6D91-61C2-A5C8DE4E66C9}"/>
                  </a:ext>
                </a:extLst>
              </p:cNvPr>
              <p:cNvSpPr/>
              <p:nvPr/>
            </p:nvSpPr>
            <p:spPr>
              <a:xfrm>
                <a:off x="4002998" y="2082406"/>
                <a:ext cx="226391" cy="184612"/>
              </a:xfrm>
              <a:custGeom>
                <a:avLst/>
                <a:gdLst>
                  <a:gd name="connsiteX0" fmla="*/ 677 w 226391"/>
                  <a:gd name="connsiteY0" fmla="*/ 184544 h 184612"/>
                  <a:gd name="connsiteX1" fmla="*/ 89577 w 226391"/>
                  <a:gd name="connsiteY1" fmla="*/ 127394 h 184612"/>
                  <a:gd name="connsiteX2" fmla="*/ 178477 w 226391"/>
                  <a:gd name="connsiteY2" fmla="*/ 114694 h 184612"/>
                  <a:gd name="connsiteX3" fmla="*/ 226102 w 226391"/>
                  <a:gd name="connsiteY3" fmla="*/ 114694 h 184612"/>
                  <a:gd name="connsiteX4" fmla="*/ 197527 w 226391"/>
                  <a:gd name="connsiteY4" fmla="*/ 98819 h 184612"/>
                  <a:gd name="connsiteX5" fmla="*/ 178477 w 226391"/>
                  <a:gd name="connsiteY5" fmla="*/ 76594 h 184612"/>
                  <a:gd name="connsiteX6" fmla="*/ 216577 w 226391"/>
                  <a:gd name="connsiteY6" fmla="*/ 394 h 184612"/>
                  <a:gd name="connsiteX7" fmla="*/ 181652 w 226391"/>
                  <a:gd name="connsiteY7" fmla="*/ 48019 h 184612"/>
                  <a:gd name="connsiteX8" fmla="*/ 162602 w 226391"/>
                  <a:gd name="connsiteY8" fmla="*/ 76594 h 184612"/>
                  <a:gd name="connsiteX9" fmla="*/ 137202 w 226391"/>
                  <a:gd name="connsiteY9" fmla="*/ 63894 h 184612"/>
                  <a:gd name="connsiteX10" fmla="*/ 134027 w 226391"/>
                  <a:gd name="connsiteY10" fmla="*/ 25794 h 184612"/>
                  <a:gd name="connsiteX11" fmla="*/ 127677 w 226391"/>
                  <a:gd name="connsiteY11" fmla="*/ 70244 h 184612"/>
                  <a:gd name="connsiteX12" fmla="*/ 114977 w 226391"/>
                  <a:gd name="connsiteY12" fmla="*/ 89294 h 184612"/>
                  <a:gd name="connsiteX13" fmla="*/ 76877 w 226391"/>
                  <a:gd name="connsiteY13" fmla="*/ 32144 h 184612"/>
                  <a:gd name="connsiteX14" fmla="*/ 99102 w 226391"/>
                  <a:gd name="connsiteY14" fmla="*/ 76594 h 184612"/>
                  <a:gd name="connsiteX15" fmla="*/ 83227 w 226391"/>
                  <a:gd name="connsiteY15" fmla="*/ 101994 h 184612"/>
                  <a:gd name="connsiteX16" fmla="*/ 48302 w 226391"/>
                  <a:gd name="connsiteY16" fmla="*/ 79769 h 184612"/>
                  <a:gd name="connsiteX17" fmla="*/ 26077 w 226391"/>
                  <a:gd name="connsiteY17" fmla="*/ 51194 h 184612"/>
                  <a:gd name="connsiteX18" fmla="*/ 38777 w 226391"/>
                  <a:gd name="connsiteY18" fmla="*/ 67069 h 184612"/>
                  <a:gd name="connsiteX19" fmla="*/ 64177 w 226391"/>
                  <a:gd name="connsiteY19" fmla="*/ 101994 h 184612"/>
                  <a:gd name="connsiteX20" fmla="*/ 48302 w 226391"/>
                  <a:gd name="connsiteY20" fmla="*/ 114694 h 184612"/>
                  <a:gd name="connsiteX21" fmla="*/ 677 w 226391"/>
                  <a:gd name="connsiteY21" fmla="*/ 184544 h 18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6391" h="184612">
                    <a:moveTo>
                      <a:pt x="677" y="184544"/>
                    </a:moveTo>
                    <a:cubicBezTo>
                      <a:pt x="7556" y="186661"/>
                      <a:pt x="59944" y="139036"/>
                      <a:pt x="89577" y="127394"/>
                    </a:cubicBezTo>
                    <a:cubicBezTo>
                      <a:pt x="119210" y="115752"/>
                      <a:pt x="155723" y="116811"/>
                      <a:pt x="178477" y="114694"/>
                    </a:cubicBezTo>
                    <a:cubicBezTo>
                      <a:pt x="201231" y="112577"/>
                      <a:pt x="222927" y="117340"/>
                      <a:pt x="226102" y="114694"/>
                    </a:cubicBezTo>
                    <a:cubicBezTo>
                      <a:pt x="229277" y="112048"/>
                      <a:pt x="205464" y="105169"/>
                      <a:pt x="197527" y="98819"/>
                    </a:cubicBezTo>
                    <a:cubicBezTo>
                      <a:pt x="189590" y="92469"/>
                      <a:pt x="175302" y="92998"/>
                      <a:pt x="178477" y="76594"/>
                    </a:cubicBezTo>
                    <a:cubicBezTo>
                      <a:pt x="181652" y="60190"/>
                      <a:pt x="216048" y="5156"/>
                      <a:pt x="216577" y="394"/>
                    </a:cubicBezTo>
                    <a:cubicBezTo>
                      <a:pt x="217106" y="-4369"/>
                      <a:pt x="190648" y="35319"/>
                      <a:pt x="181652" y="48019"/>
                    </a:cubicBezTo>
                    <a:cubicBezTo>
                      <a:pt x="172656" y="60719"/>
                      <a:pt x="170010" y="73948"/>
                      <a:pt x="162602" y="76594"/>
                    </a:cubicBezTo>
                    <a:cubicBezTo>
                      <a:pt x="155194" y="79240"/>
                      <a:pt x="141965" y="72361"/>
                      <a:pt x="137202" y="63894"/>
                    </a:cubicBezTo>
                    <a:cubicBezTo>
                      <a:pt x="132439" y="55427"/>
                      <a:pt x="135615" y="24736"/>
                      <a:pt x="134027" y="25794"/>
                    </a:cubicBezTo>
                    <a:cubicBezTo>
                      <a:pt x="132439" y="26852"/>
                      <a:pt x="130852" y="59661"/>
                      <a:pt x="127677" y="70244"/>
                    </a:cubicBezTo>
                    <a:cubicBezTo>
                      <a:pt x="124502" y="80827"/>
                      <a:pt x="123444" y="95644"/>
                      <a:pt x="114977" y="89294"/>
                    </a:cubicBezTo>
                    <a:cubicBezTo>
                      <a:pt x="106510" y="82944"/>
                      <a:pt x="79523" y="34261"/>
                      <a:pt x="76877" y="32144"/>
                    </a:cubicBezTo>
                    <a:cubicBezTo>
                      <a:pt x="74231" y="30027"/>
                      <a:pt x="98044" y="64952"/>
                      <a:pt x="99102" y="76594"/>
                    </a:cubicBezTo>
                    <a:cubicBezTo>
                      <a:pt x="100160" y="88236"/>
                      <a:pt x="91694" y="101465"/>
                      <a:pt x="83227" y="101994"/>
                    </a:cubicBezTo>
                    <a:cubicBezTo>
                      <a:pt x="74760" y="102523"/>
                      <a:pt x="57827" y="88236"/>
                      <a:pt x="48302" y="79769"/>
                    </a:cubicBezTo>
                    <a:cubicBezTo>
                      <a:pt x="38777" y="71302"/>
                      <a:pt x="26077" y="51194"/>
                      <a:pt x="26077" y="51194"/>
                    </a:cubicBezTo>
                    <a:cubicBezTo>
                      <a:pt x="24489" y="49077"/>
                      <a:pt x="32427" y="58602"/>
                      <a:pt x="38777" y="67069"/>
                    </a:cubicBezTo>
                    <a:cubicBezTo>
                      <a:pt x="45127" y="75536"/>
                      <a:pt x="64177" y="101994"/>
                      <a:pt x="64177" y="101994"/>
                    </a:cubicBezTo>
                    <a:cubicBezTo>
                      <a:pt x="65765" y="109932"/>
                      <a:pt x="55181" y="106756"/>
                      <a:pt x="48302" y="114694"/>
                    </a:cubicBezTo>
                    <a:cubicBezTo>
                      <a:pt x="41423" y="122632"/>
                      <a:pt x="-6202" y="182427"/>
                      <a:pt x="677" y="184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923B4C8C-C279-2B4A-1DCF-BA6F47F4A05C}"/>
                  </a:ext>
                </a:extLst>
              </p:cNvPr>
              <p:cNvSpPr/>
              <p:nvPr/>
            </p:nvSpPr>
            <p:spPr>
              <a:xfrm>
                <a:off x="4171871" y="2161819"/>
                <a:ext cx="239101" cy="121042"/>
              </a:xfrm>
              <a:custGeom>
                <a:avLst/>
                <a:gdLst>
                  <a:gd name="connsiteX0" fmla="*/ 79 w 239101"/>
                  <a:gd name="connsiteY0" fmla="*/ 356 h 121042"/>
                  <a:gd name="connsiteX1" fmla="*/ 123904 w 239101"/>
                  <a:gd name="connsiteY1" fmla="*/ 16231 h 121042"/>
                  <a:gd name="connsiteX2" fmla="*/ 114379 w 239101"/>
                  <a:gd name="connsiteY2" fmla="*/ 3531 h 121042"/>
                  <a:gd name="connsiteX3" fmla="*/ 212804 w 239101"/>
                  <a:gd name="connsiteY3" fmla="*/ 73381 h 121042"/>
                  <a:gd name="connsiteX4" fmla="*/ 228679 w 239101"/>
                  <a:gd name="connsiteY4" fmla="*/ 92431 h 121042"/>
                  <a:gd name="connsiteX5" fmla="*/ 215979 w 239101"/>
                  <a:gd name="connsiteY5" fmla="*/ 111481 h 121042"/>
                  <a:gd name="connsiteX6" fmla="*/ 187404 w 239101"/>
                  <a:gd name="connsiteY6" fmla="*/ 121006 h 121042"/>
                  <a:gd name="connsiteX7" fmla="*/ 238204 w 239101"/>
                  <a:gd name="connsiteY7" fmla="*/ 108306 h 121042"/>
                  <a:gd name="connsiteX8" fmla="*/ 212804 w 239101"/>
                  <a:gd name="connsiteY8" fmla="*/ 92431 h 121042"/>
                  <a:gd name="connsiteX9" fmla="*/ 127079 w 239101"/>
                  <a:gd name="connsiteY9" fmla="*/ 51156 h 121042"/>
                  <a:gd name="connsiteX10" fmla="*/ 104854 w 239101"/>
                  <a:gd name="connsiteY10" fmla="*/ 35281 h 121042"/>
                  <a:gd name="connsiteX11" fmla="*/ 79 w 239101"/>
                  <a:gd name="connsiteY11" fmla="*/ 356 h 12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9101" h="121042">
                    <a:moveTo>
                      <a:pt x="79" y="356"/>
                    </a:moveTo>
                    <a:cubicBezTo>
                      <a:pt x="3254" y="-2819"/>
                      <a:pt x="123904" y="16231"/>
                      <a:pt x="123904" y="16231"/>
                    </a:cubicBezTo>
                    <a:cubicBezTo>
                      <a:pt x="142954" y="16760"/>
                      <a:pt x="99562" y="-5994"/>
                      <a:pt x="114379" y="3531"/>
                    </a:cubicBezTo>
                    <a:cubicBezTo>
                      <a:pt x="129196" y="13056"/>
                      <a:pt x="193754" y="58564"/>
                      <a:pt x="212804" y="73381"/>
                    </a:cubicBezTo>
                    <a:cubicBezTo>
                      <a:pt x="231854" y="88198"/>
                      <a:pt x="228679" y="92431"/>
                      <a:pt x="228679" y="92431"/>
                    </a:cubicBezTo>
                    <a:cubicBezTo>
                      <a:pt x="229208" y="98781"/>
                      <a:pt x="222858" y="106719"/>
                      <a:pt x="215979" y="111481"/>
                    </a:cubicBezTo>
                    <a:cubicBezTo>
                      <a:pt x="209100" y="116243"/>
                      <a:pt x="183700" y="121535"/>
                      <a:pt x="187404" y="121006"/>
                    </a:cubicBezTo>
                    <a:cubicBezTo>
                      <a:pt x="191108" y="120477"/>
                      <a:pt x="233971" y="113068"/>
                      <a:pt x="238204" y="108306"/>
                    </a:cubicBezTo>
                    <a:cubicBezTo>
                      <a:pt x="242437" y="103544"/>
                      <a:pt x="231325" y="101956"/>
                      <a:pt x="212804" y="92431"/>
                    </a:cubicBezTo>
                    <a:cubicBezTo>
                      <a:pt x="194283" y="82906"/>
                      <a:pt x="127079" y="51156"/>
                      <a:pt x="127079" y="51156"/>
                    </a:cubicBezTo>
                    <a:cubicBezTo>
                      <a:pt x="109087" y="41631"/>
                      <a:pt x="119671" y="40573"/>
                      <a:pt x="104854" y="35281"/>
                    </a:cubicBezTo>
                    <a:cubicBezTo>
                      <a:pt x="90037" y="29989"/>
                      <a:pt x="-3096" y="3531"/>
                      <a:pt x="79" y="3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723278B4-E310-E8E6-6156-0DB40D958A3A}"/>
                  </a:ext>
                </a:extLst>
              </p:cNvPr>
              <p:cNvSpPr/>
              <p:nvPr/>
            </p:nvSpPr>
            <p:spPr>
              <a:xfrm>
                <a:off x="4311622" y="2187444"/>
                <a:ext cx="120678" cy="114473"/>
              </a:xfrm>
              <a:custGeom>
                <a:avLst/>
                <a:gdLst>
                  <a:gd name="connsiteX0" fmla="*/ 25428 w 120678"/>
                  <a:gd name="connsiteY0" fmla="*/ 131 h 114473"/>
                  <a:gd name="connsiteX1" fmla="*/ 88928 w 120678"/>
                  <a:gd name="connsiteY1" fmla="*/ 47756 h 114473"/>
                  <a:gd name="connsiteX2" fmla="*/ 107978 w 120678"/>
                  <a:gd name="connsiteY2" fmla="*/ 73156 h 114473"/>
                  <a:gd name="connsiteX3" fmla="*/ 82578 w 120678"/>
                  <a:gd name="connsiteY3" fmla="*/ 85856 h 114473"/>
                  <a:gd name="connsiteX4" fmla="*/ 28 w 120678"/>
                  <a:gd name="connsiteY4" fmla="*/ 114431 h 114473"/>
                  <a:gd name="connsiteX5" fmla="*/ 92103 w 120678"/>
                  <a:gd name="connsiteY5" fmla="*/ 92206 h 114473"/>
                  <a:gd name="connsiteX6" fmla="*/ 120678 w 120678"/>
                  <a:gd name="connsiteY6" fmla="*/ 89031 h 114473"/>
                  <a:gd name="connsiteX7" fmla="*/ 92103 w 120678"/>
                  <a:gd name="connsiteY7" fmla="*/ 63631 h 114473"/>
                  <a:gd name="connsiteX8" fmla="*/ 25428 w 120678"/>
                  <a:gd name="connsiteY8" fmla="*/ 131 h 114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678" h="114473">
                    <a:moveTo>
                      <a:pt x="25428" y="131"/>
                    </a:moveTo>
                    <a:cubicBezTo>
                      <a:pt x="24899" y="-2515"/>
                      <a:pt x="75170" y="35585"/>
                      <a:pt x="88928" y="47756"/>
                    </a:cubicBezTo>
                    <a:cubicBezTo>
                      <a:pt x="102686" y="59927"/>
                      <a:pt x="109036" y="66806"/>
                      <a:pt x="107978" y="73156"/>
                    </a:cubicBezTo>
                    <a:cubicBezTo>
                      <a:pt x="106920" y="79506"/>
                      <a:pt x="100570" y="78977"/>
                      <a:pt x="82578" y="85856"/>
                    </a:cubicBezTo>
                    <a:cubicBezTo>
                      <a:pt x="64586" y="92735"/>
                      <a:pt x="-1560" y="113373"/>
                      <a:pt x="28" y="114431"/>
                    </a:cubicBezTo>
                    <a:cubicBezTo>
                      <a:pt x="1616" y="115489"/>
                      <a:pt x="71995" y="96439"/>
                      <a:pt x="92103" y="92206"/>
                    </a:cubicBezTo>
                    <a:cubicBezTo>
                      <a:pt x="112211" y="87973"/>
                      <a:pt x="120678" y="93793"/>
                      <a:pt x="120678" y="89031"/>
                    </a:cubicBezTo>
                    <a:cubicBezTo>
                      <a:pt x="120678" y="84269"/>
                      <a:pt x="103216" y="73156"/>
                      <a:pt x="92103" y="63631"/>
                    </a:cubicBezTo>
                    <a:cubicBezTo>
                      <a:pt x="80991" y="54106"/>
                      <a:pt x="25957" y="2777"/>
                      <a:pt x="25428" y="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C14204C4-2954-83BF-E2B1-79610806F0CF}"/>
                  </a:ext>
                </a:extLst>
              </p:cNvPr>
              <p:cNvSpPr/>
              <p:nvPr/>
            </p:nvSpPr>
            <p:spPr>
              <a:xfrm>
                <a:off x="4289145" y="2206625"/>
                <a:ext cx="108938" cy="95266"/>
              </a:xfrm>
              <a:custGeom>
                <a:avLst/>
                <a:gdLst>
                  <a:gd name="connsiteX0" fmla="*/ 41555 w 108938"/>
                  <a:gd name="connsiteY0" fmla="*/ 0 h 95266"/>
                  <a:gd name="connsiteX1" fmla="*/ 82830 w 108938"/>
                  <a:gd name="connsiteY1" fmla="*/ 50800 h 95266"/>
                  <a:gd name="connsiteX2" fmla="*/ 86005 w 108938"/>
                  <a:gd name="connsiteY2" fmla="*/ 60325 h 95266"/>
                  <a:gd name="connsiteX3" fmla="*/ 70130 w 108938"/>
                  <a:gd name="connsiteY3" fmla="*/ 76200 h 95266"/>
                  <a:gd name="connsiteX4" fmla="*/ 280 w 108938"/>
                  <a:gd name="connsiteY4" fmla="*/ 95250 h 95266"/>
                  <a:gd name="connsiteX5" fmla="*/ 47905 w 108938"/>
                  <a:gd name="connsiteY5" fmla="*/ 79375 h 95266"/>
                  <a:gd name="connsiteX6" fmla="*/ 105055 w 108938"/>
                  <a:gd name="connsiteY6" fmla="*/ 73025 h 95266"/>
                  <a:gd name="connsiteX7" fmla="*/ 98705 w 108938"/>
                  <a:gd name="connsiteY7" fmla="*/ 50800 h 95266"/>
                  <a:gd name="connsiteX8" fmla="*/ 41555 w 108938"/>
                  <a:gd name="connsiteY8" fmla="*/ 0 h 9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38" h="95266">
                    <a:moveTo>
                      <a:pt x="41555" y="0"/>
                    </a:moveTo>
                    <a:cubicBezTo>
                      <a:pt x="38909" y="0"/>
                      <a:pt x="82830" y="50800"/>
                      <a:pt x="82830" y="50800"/>
                    </a:cubicBezTo>
                    <a:cubicBezTo>
                      <a:pt x="90238" y="60854"/>
                      <a:pt x="86005" y="60325"/>
                      <a:pt x="86005" y="60325"/>
                    </a:cubicBezTo>
                    <a:cubicBezTo>
                      <a:pt x="83888" y="64558"/>
                      <a:pt x="84417" y="70379"/>
                      <a:pt x="70130" y="76200"/>
                    </a:cubicBezTo>
                    <a:cubicBezTo>
                      <a:pt x="55843" y="82021"/>
                      <a:pt x="3984" y="94721"/>
                      <a:pt x="280" y="95250"/>
                    </a:cubicBezTo>
                    <a:cubicBezTo>
                      <a:pt x="-3424" y="95779"/>
                      <a:pt x="30443" y="83079"/>
                      <a:pt x="47905" y="79375"/>
                    </a:cubicBezTo>
                    <a:cubicBezTo>
                      <a:pt x="65367" y="75671"/>
                      <a:pt x="96588" y="77788"/>
                      <a:pt x="105055" y="73025"/>
                    </a:cubicBezTo>
                    <a:cubicBezTo>
                      <a:pt x="113522" y="68262"/>
                      <a:pt x="106643" y="59267"/>
                      <a:pt x="98705" y="50800"/>
                    </a:cubicBezTo>
                    <a:cubicBezTo>
                      <a:pt x="90768" y="42333"/>
                      <a:pt x="44201" y="0"/>
                      <a:pt x="4155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E6DB20D3-FE18-C228-EF39-CB4C93EC0A31}"/>
                  </a:ext>
                </a:extLst>
              </p:cNvPr>
              <p:cNvSpPr/>
              <p:nvPr/>
            </p:nvSpPr>
            <p:spPr>
              <a:xfrm>
                <a:off x="4013159" y="2273231"/>
                <a:ext cx="386787" cy="76652"/>
              </a:xfrm>
              <a:custGeom>
                <a:avLst/>
                <a:gdLst>
                  <a:gd name="connsiteX0" fmla="*/ 41 w 386787"/>
                  <a:gd name="connsiteY0" fmla="*/ 69 h 76652"/>
                  <a:gd name="connsiteX1" fmla="*/ 63541 w 386787"/>
                  <a:gd name="connsiteY1" fmla="*/ 54044 h 76652"/>
                  <a:gd name="connsiteX2" fmla="*/ 127041 w 386787"/>
                  <a:gd name="connsiteY2" fmla="*/ 57219 h 76652"/>
                  <a:gd name="connsiteX3" fmla="*/ 152441 w 386787"/>
                  <a:gd name="connsiteY3" fmla="*/ 50869 h 76652"/>
                  <a:gd name="connsiteX4" fmla="*/ 111166 w 386787"/>
                  <a:gd name="connsiteY4" fmla="*/ 63569 h 76652"/>
                  <a:gd name="connsiteX5" fmla="*/ 212766 w 386787"/>
                  <a:gd name="connsiteY5" fmla="*/ 54044 h 76652"/>
                  <a:gd name="connsiteX6" fmla="*/ 263566 w 386787"/>
                  <a:gd name="connsiteY6" fmla="*/ 31819 h 76652"/>
                  <a:gd name="connsiteX7" fmla="*/ 206416 w 386787"/>
                  <a:gd name="connsiteY7" fmla="*/ 44519 h 76652"/>
                  <a:gd name="connsiteX8" fmla="*/ 381041 w 386787"/>
                  <a:gd name="connsiteY8" fmla="*/ 3244 h 76652"/>
                  <a:gd name="connsiteX9" fmla="*/ 330241 w 386787"/>
                  <a:gd name="connsiteY9" fmla="*/ 15944 h 76652"/>
                  <a:gd name="connsiteX10" fmla="*/ 187366 w 386787"/>
                  <a:gd name="connsiteY10" fmla="*/ 60394 h 76652"/>
                  <a:gd name="connsiteX11" fmla="*/ 111166 w 386787"/>
                  <a:gd name="connsiteY11" fmla="*/ 76269 h 76652"/>
                  <a:gd name="connsiteX12" fmla="*/ 73066 w 386787"/>
                  <a:gd name="connsiteY12" fmla="*/ 66744 h 76652"/>
                  <a:gd name="connsiteX13" fmla="*/ 41 w 386787"/>
                  <a:gd name="connsiteY13" fmla="*/ 69 h 7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787" h="76652">
                    <a:moveTo>
                      <a:pt x="41" y="69"/>
                    </a:moveTo>
                    <a:cubicBezTo>
                      <a:pt x="-1547" y="-2048"/>
                      <a:pt x="42374" y="44519"/>
                      <a:pt x="63541" y="54044"/>
                    </a:cubicBezTo>
                    <a:cubicBezTo>
                      <a:pt x="84708" y="63569"/>
                      <a:pt x="112224" y="57748"/>
                      <a:pt x="127041" y="57219"/>
                    </a:cubicBezTo>
                    <a:cubicBezTo>
                      <a:pt x="141858" y="56690"/>
                      <a:pt x="155087" y="49811"/>
                      <a:pt x="152441" y="50869"/>
                    </a:cubicBezTo>
                    <a:cubicBezTo>
                      <a:pt x="149795" y="51927"/>
                      <a:pt x="101112" y="63040"/>
                      <a:pt x="111166" y="63569"/>
                    </a:cubicBezTo>
                    <a:cubicBezTo>
                      <a:pt x="121220" y="64098"/>
                      <a:pt x="187366" y="59336"/>
                      <a:pt x="212766" y="54044"/>
                    </a:cubicBezTo>
                    <a:cubicBezTo>
                      <a:pt x="238166" y="48752"/>
                      <a:pt x="264624" y="33407"/>
                      <a:pt x="263566" y="31819"/>
                    </a:cubicBezTo>
                    <a:cubicBezTo>
                      <a:pt x="262508" y="30231"/>
                      <a:pt x="206416" y="44519"/>
                      <a:pt x="206416" y="44519"/>
                    </a:cubicBezTo>
                    <a:lnTo>
                      <a:pt x="381041" y="3244"/>
                    </a:lnTo>
                    <a:cubicBezTo>
                      <a:pt x="401678" y="-1518"/>
                      <a:pt x="362520" y="6419"/>
                      <a:pt x="330241" y="15944"/>
                    </a:cubicBezTo>
                    <a:cubicBezTo>
                      <a:pt x="297962" y="25469"/>
                      <a:pt x="223878" y="50340"/>
                      <a:pt x="187366" y="60394"/>
                    </a:cubicBezTo>
                    <a:cubicBezTo>
                      <a:pt x="150854" y="70448"/>
                      <a:pt x="130216" y="75211"/>
                      <a:pt x="111166" y="76269"/>
                    </a:cubicBezTo>
                    <a:cubicBezTo>
                      <a:pt x="92116" y="77327"/>
                      <a:pt x="87883" y="76798"/>
                      <a:pt x="73066" y="66744"/>
                    </a:cubicBezTo>
                    <a:cubicBezTo>
                      <a:pt x="58249" y="56690"/>
                      <a:pt x="1629" y="2186"/>
                      <a:pt x="41" y="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2D4F303C-7E26-F3C9-0EF2-27542F0C88FC}"/>
                  </a:ext>
                </a:extLst>
              </p:cNvPr>
              <p:cNvSpPr/>
              <p:nvPr/>
            </p:nvSpPr>
            <p:spPr>
              <a:xfrm>
                <a:off x="4006666" y="2276438"/>
                <a:ext cx="242255" cy="79412"/>
              </a:xfrm>
              <a:custGeom>
                <a:avLst/>
                <a:gdLst>
                  <a:gd name="connsiteX0" fmla="*/ 184 w 242255"/>
                  <a:gd name="connsiteY0" fmla="*/ 37 h 79412"/>
                  <a:gd name="connsiteX1" fmla="*/ 38284 w 242255"/>
                  <a:gd name="connsiteY1" fmla="*/ 60362 h 79412"/>
                  <a:gd name="connsiteX2" fmla="*/ 85909 w 242255"/>
                  <a:gd name="connsiteY2" fmla="*/ 73062 h 79412"/>
                  <a:gd name="connsiteX3" fmla="*/ 54159 w 242255"/>
                  <a:gd name="connsiteY3" fmla="*/ 79412 h 79412"/>
                  <a:gd name="connsiteX4" fmla="*/ 231959 w 242255"/>
                  <a:gd name="connsiteY4" fmla="*/ 76237 h 79412"/>
                  <a:gd name="connsiteX5" fmla="*/ 212909 w 242255"/>
                  <a:gd name="connsiteY5" fmla="*/ 60362 h 79412"/>
                  <a:gd name="connsiteX6" fmla="*/ 146234 w 242255"/>
                  <a:gd name="connsiteY6" fmla="*/ 73062 h 79412"/>
                  <a:gd name="connsiteX7" fmla="*/ 70034 w 242255"/>
                  <a:gd name="connsiteY7" fmla="*/ 76237 h 79412"/>
                  <a:gd name="connsiteX8" fmla="*/ 54159 w 242255"/>
                  <a:gd name="connsiteY8" fmla="*/ 69887 h 79412"/>
                  <a:gd name="connsiteX9" fmla="*/ 184 w 242255"/>
                  <a:gd name="connsiteY9" fmla="*/ 37 h 7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255" h="79412">
                    <a:moveTo>
                      <a:pt x="184" y="37"/>
                    </a:moveTo>
                    <a:cubicBezTo>
                      <a:pt x="-2462" y="-1551"/>
                      <a:pt x="23997" y="48191"/>
                      <a:pt x="38284" y="60362"/>
                    </a:cubicBezTo>
                    <a:cubicBezTo>
                      <a:pt x="52571" y="72533"/>
                      <a:pt x="83263" y="69887"/>
                      <a:pt x="85909" y="73062"/>
                    </a:cubicBezTo>
                    <a:cubicBezTo>
                      <a:pt x="88555" y="76237"/>
                      <a:pt x="54159" y="79412"/>
                      <a:pt x="54159" y="79412"/>
                    </a:cubicBezTo>
                    <a:lnTo>
                      <a:pt x="231959" y="76237"/>
                    </a:lnTo>
                    <a:cubicBezTo>
                      <a:pt x="258417" y="73062"/>
                      <a:pt x="227197" y="60891"/>
                      <a:pt x="212909" y="60362"/>
                    </a:cubicBezTo>
                    <a:cubicBezTo>
                      <a:pt x="198622" y="59833"/>
                      <a:pt x="170046" y="70416"/>
                      <a:pt x="146234" y="73062"/>
                    </a:cubicBezTo>
                    <a:cubicBezTo>
                      <a:pt x="122422" y="75708"/>
                      <a:pt x="85380" y="76766"/>
                      <a:pt x="70034" y="76237"/>
                    </a:cubicBezTo>
                    <a:cubicBezTo>
                      <a:pt x="54688" y="75708"/>
                      <a:pt x="63684" y="77824"/>
                      <a:pt x="54159" y="69887"/>
                    </a:cubicBezTo>
                    <a:cubicBezTo>
                      <a:pt x="44634" y="61950"/>
                      <a:pt x="2830" y="1625"/>
                      <a:pt x="184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2ADA84EC-F2A4-18FE-0A78-1B3B54B53F5C}"/>
                  </a:ext>
                </a:extLst>
              </p:cNvPr>
              <p:cNvSpPr/>
              <p:nvPr/>
            </p:nvSpPr>
            <p:spPr>
              <a:xfrm>
                <a:off x="3994248" y="2333161"/>
                <a:ext cx="228502" cy="61839"/>
              </a:xfrm>
              <a:custGeom>
                <a:avLst/>
                <a:gdLst>
                  <a:gd name="connsiteX0" fmla="*/ 98327 w 228502"/>
                  <a:gd name="connsiteY0" fmla="*/ 464 h 61839"/>
                  <a:gd name="connsiteX1" fmla="*/ 3077 w 228502"/>
                  <a:gd name="connsiteY1" fmla="*/ 41739 h 61839"/>
                  <a:gd name="connsiteX2" fmla="*/ 38002 w 228502"/>
                  <a:gd name="connsiteY2" fmla="*/ 32214 h 61839"/>
                  <a:gd name="connsiteX3" fmla="*/ 180877 w 228502"/>
                  <a:gd name="connsiteY3" fmla="*/ 32214 h 61839"/>
                  <a:gd name="connsiteX4" fmla="*/ 136427 w 228502"/>
                  <a:gd name="connsiteY4" fmla="*/ 48089 h 61839"/>
                  <a:gd name="connsiteX5" fmla="*/ 117377 w 228502"/>
                  <a:gd name="connsiteY5" fmla="*/ 60789 h 61839"/>
                  <a:gd name="connsiteX6" fmla="*/ 228502 w 228502"/>
                  <a:gd name="connsiteY6" fmla="*/ 19514 h 61839"/>
                  <a:gd name="connsiteX7" fmla="*/ 98327 w 228502"/>
                  <a:gd name="connsiteY7" fmla="*/ 464 h 6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502" h="61839">
                    <a:moveTo>
                      <a:pt x="98327" y="464"/>
                    </a:moveTo>
                    <a:cubicBezTo>
                      <a:pt x="60756" y="4168"/>
                      <a:pt x="13131" y="36447"/>
                      <a:pt x="3077" y="41739"/>
                    </a:cubicBezTo>
                    <a:cubicBezTo>
                      <a:pt x="-6977" y="47031"/>
                      <a:pt x="8369" y="33801"/>
                      <a:pt x="38002" y="32214"/>
                    </a:cubicBezTo>
                    <a:cubicBezTo>
                      <a:pt x="67635" y="30627"/>
                      <a:pt x="164473" y="29568"/>
                      <a:pt x="180877" y="32214"/>
                    </a:cubicBezTo>
                    <a:cubicBezTo>
                      <a:pt x="197281" y="34860"/>
                      <a:pt x="147010" y="43327"/>
                      <a:pt x="136427" y="48089"/>
                    </a:cubicBezTo>
                    <a:cubicBezTo>
                      <a:pt x="125844" y="52852"/>
                      <a:pt x="102031" y="65552"/>
                      <a:pt x="117377" y="60789"/>
                    </a:cubicBezTo>
                    <a:cubicBezTo>
                      <a:pt x="132723" y="56026"/>
                      <a:pt x="228502" y="22689"/>
                      <a:pt x="228502" y="19514"/>
                    </a:cubicBezTo>
                    <a:cubicBezTo>
                      <a:pt x="228502" y="16339"/>
                      <a:pt x="135898" y="-3240"/>
                      <a:pt x="98327" y="4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6AB8F208-AE50-DBBF-3CE4-26211F982297}"/>
                  </a:ext>
                </a:extLst>
              </p:cNvPr>
              <p:cNvSpPr/>
              <p:nvPr/>
            </p:nvSpPr>
            <p:spPr>
              <a:xfrm>
                <a:off x="4092465" y="2282343"/>
                <a:ext cx="360476" cy="67532"/>
              </a:xfrm>
              <a:custGeom>
                <a:avLst/>
                <a:gdLst>
                  <a:gd name="connsiteX0" fmla="*/ 358885 w 360476"/>
                  <a:gd name="connsiteY0" fmla="*/ 482 h 67532"/>
                  <a:gd name="connsiteX1" fmla="*/ 254110 w 360476"/>
                  <a:gd name="connsiteY1" fmla="*/ 10007 h 67532"/>
                  <a:gd name="connsiteX2" fmla="*/ 158860 w 360476"/>
                  <a:gd name="connsiteY2" fmla="*/ 54457 h 67532"/>
                  <a:gd name="connsiteX3" fmla="*/ 254110 w 360476"/>
                  <a:gd name="connsiteY3" fmla="*/ 32232 h 67532"/>
                  <a:gd name="connsiteX4" fmla="*/ 92185 w 360476"/>
                  <a:gd name="connsiteY4" fmla="*/ 67157 h 67532"/>
                  <a:gd name="connsiteX5" fmla="*/ 130285 w 360476"/>
                  <a:gd name="connsiteY5" fmla="*/ 51282 h 67532"/>
                  <a:gd name="connsiteX6" fmla="*/ 110 w 360476"/>
                  <a:gd name="connsiteY6" fmla="*/ 60807 h 67532"/>
                  <a:gd name="connsiteX7" fmla="*/ 155685 w 360476"/>
                  <a:gd name="connsiteY7" fmla="*/ 38582 h 67532"/>
                  <a:gd name="connsiteX8" fmla="*/ 273160 w 360476"/>
                  <a:gd name="connsiteY8" fmla="*/ 19532 h 67532"/>
                  <a:gd name="connsiteX9" fmla="*/ 168385 w 360476"/>
                  <a:gd name="connsiteY9" fmla="*/ 19532 h 67532"/>
                  <a:gd name="connsiteX10" fmla="*/ 358885 w 360476"/>
                  <a:gd name="connsiteY10" fmla="*/ 482 h 6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476" h="67532">
                    <a:moveTo>
                      <a:pt x="358885" y="482"/>
                    </a:moveTo>
                    <a:cubicBezTo>
                      <a:pt x="373172" y="-1105"/>
                      <a:pt x="287447" y="1011"/>
                      <a:pt x="254110" y="10007"/>
                    </a:cubicBezTo>
                    <a:cubicBezTo>
                      <a:pt x="220773" y="19003"/>
                      <a:pt x="158860" y="50753"/>
                      <a:pt x="158860" y="54457"/>
                    </a:cubicBezTo>
                    <a:cubicBezTo>
                      <a:pt x="158860" y="58161"/>
                      <a:pt x="265222" y="30115"/>
                      <a:pt x="254110" y="32232"/>
                    </a:cubicBezTo>
                    <a:cubicBezTo>
                      <a:pt x="242998" y="34349"/>
                      <a:pt x="112822" y="63982"/>
                      <a:pt x="92185" y="67157"/>
                    </a:cubicBezTo>
                    <a:cubicBezTo>
                      <a:pt x="71547" y="70332"/>
                      <a:pt x="145631" y="52340"/>
                      <a:pt x="130285" y="51282"/>
                    </a:cubicBezTo>
                    <a:cubicBezTo>
                      <a:pt x="114939" y="50224"/>
                      <a:pt x="-4123" y="62924"/>
                      <a:pt x="110" y="60807"/>
                    </a:cubicBezTo>
                    <a:cubicBezTo>
                      <a:pt x="4343" y="58690"/>
                      <a:pt x="110177" y="45461"/>
                      <a:pt x="155685" y="38582"/>
                    </a:cubicBezTo>
                    <a:cubicBezTo>
                      <a:pt x="201193" y="31703"/>
                      <a:pt x="271043" y="22707"/>
                      <a:pt x="273160" y="19532"/>
                    </a:cubicBezTo>
                    <a:cubicBezTo>
                      <a:pt x="275277" y="16357"/>
                      <a:pt x="162035" y="22178"/>
                      <a:pt x="168385" y="19532"/>
                    </a:cubicBezTo>
                    <a:cubicBezTo>
                      <a:pt x="174735" y="16886"/>
                      <a:pt x="344598" y="2069"/>
                      <a:pt x="358885" y="4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D1EA1486-5DFA-AB46-C56B-BDC15AE16919}"/>
                  </a:ext>
                </a:extLst>
              </p:cNvPr>
              <p:cNvSpPr/>
              <p:nvPr/>
            </p:nvSpPr>
            <p:spPr>
              <a:xfrm>
                <a:off x="4006322" y="2101828"/>
                <a:ext cx="397403" cy="120672"/>
              </a:xfrm>
              <a:custGeom>
                <a:avLst/>
                <a:gdLst>
                  <a:gd name="connsiteX0" fmla="*/ 528 w 397403"/>
                  <a:gd name="connsiteY0" fmla="*/ 44472 h 120672"/>
                  <a:gd name="connsiteX1" fmla="*/ 181503 w 397403"/>
                  <a:gd name="connsiteY1" fmla="*/ 19072 h 120672"/>
                  <a:gd name="connsiteX2" fmla="*/ 251353 w 397403"/>
                  <a:gd name="connsiteY2" fmla="*/ 41297 h 120672"/>
                  <a:gd name="connsiteX3" fmla="*/ 248178 w 397403"/>
                  <a:gd name="connsiteY3" fmla="*/ 25422 h 120672"/>
                  <a:gd name="connsiteX4" fmla="*/ 356128 w 397403"/>
                  <a:gd name="connsiteY4" fmla="*/ 85747 h 120672"/>
                  <a:gd name="connsiteX5" fmla="*/ 337078 w 397403"/>
                  <a:gd name="connsiteY5" fmla="*/ 69872 h 120672"/>
                  <a:gd name="connsiteX6" fmla="*/ 397403 w 397403"/>
                  <a:gd name="connsiteY6" fmla="*/ 120672 h 120672"/>
                  <a:gd name="connsiteX7" fmla="*/ 327553 w 397403"/>
                  <a:gd name="connsiteY7" fmla="*/ 60347 h 120672"/>
                  <a:gd name="connsiteX8" fmla="*/ 200553 w 397403"/>
                  <a:gd name="connsiteY8" fmla="*/ 3197 h 120672"/>
                  <a:gd name="connsiteX9" fmla="*/ 219603 w 397403"/>
                  <a:gd name="connsiteY9" fmla="*/ 12722 h 120672"/>
                  <a:gd name="connsiteX10" fmla="*/ 152928 w 397403"/>
                  <a:gd name="connsiteY10" fmla="*/ 22 h 120672"/>
                  <a:gd name="connsiteX11" fmla="*/ 191028 w 397403"/>
                  <a:gd name="connsiteY11" fmla="*/ 9547 h 120672"/>
                  <a:gd name="connsiteX12" fmla="*/ 127528 w 397403"/>
                  <a:gd name="connsiteY12" fmla="*/ 6372 h 120672"/>
                  <a:gd name="connsiteX13" fmla="*/ 528 w 397403"/>
                  <a:gd name="connsiteY13" fmla="*/ 44472 h 12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7403" h="120672">
                    <a:moveTo>
                      <a:pt x="528" y="44472"/>
                    </a:moveTo>
                    <a:cubicBezTo>
                      <a:pt x="9524" y="46589"/>
                      <a:pt x="139699" y="19601"/>
                      <a:pt x="181503" y="19072"/>
                    </a:cubicBezTo>
                    <a:cubicBezTo>
                      <a:pt x="223307" y="18543"/>
                      <a:pt x="251353" y="41297"/>
                      <a:pt x="251353" y="41297"/>
                    </a:cubicBezTo>
                    <a:cubicBezTo>
                      <a:pt x="262465" y="42355"/>
                      <a:pt x="230716" y="18014"/>
                      <a:pt x="248178" y="25422"/>
                    </a:cubicBezTo>
                    <a:cubicBezTo>
                      <a:pt x="265640" y="32830"/>
                      <a:pt x="341311" y="78339"/>
                      <a:pt x="356128" y="85747"/>
                    </a:cubicBezTo>
                    <a:cubicBezTo>
                      <a:pt x="370945" y="93155"/>
                      <a:pt x="337078" y="69872"/>
                      <a:pt x="337078" y="69872"/>
                    </a:cubicBezTo>
                    <a:lnTo>
                      <a:pt x="397403" y="120672"/>
                    </a:lnTo>
                    <a:cubicBezTo>
                      <a:pt x="395816" y="119085"/>
                      <a:pt x="360361" y="79926"/>
                      <a:pt x="327553" y="60347"/>
                    </a:cubicBezTo>
                    <a:cubicBezTo>
                      <a:pt x="294745" y="40768"/>
                      <a:pt x="200553" y="3197"/>
                      <a:pt x="200553" y="3197"/>
                    </a:cubicBezTo>
                    <a:cubicBezTo>
                      <a:pt x="182561" y="-4741"/>
                      <a:pt x="227541" y="13251"/>
                      <a:pt x="219603" y="12722"/>
                    </a:cubicBezTo>
                    <a:cubicBezTo>
                      <a:pt x="211666" y="12193"/>
                      <a:pt x="157691" y="551"/>
                      <a:pt x="152928" y="22"/>
                    </a:cubicBezTo>
                    <a:cubicBezTo>
                      <a:pt x="148166" y="-507"/>
                      <a:pt x="195261" y="8489"/>
                      <a:pt x="191028" y="9547"/>
                    </a:cubicBezTo>
                    <a:cubicBezTo>
                      <a:pt x="186795" y="10605"/>
                      <a:pt x="155045" y="3197"/>
                      <a:pt x="127528" y="6372"/>
                    </a:cubicBezTo>
                    <a:cubicBezTo>
                      <a:pt x="100011" y="9547"/>
                      <a:pt x="-8468" y="42355"/>
                      <a:pt x="528" y="444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443EAD5E-FFB9-1FAA-3177-72EFE37062EB}"/>
                  </a:ext>
                </a:extLst>
              </p:cNvPr>
              <p:cNvSpPr/>
              <p:nvPr/>
            </p:nvSpPr>
            <p:spPr>
              <a:xfrm>
                <a:off x="4448171" y="1720824"/>
                <a:ext cx="69949" cy="131231"/>
              </a:xfrm>
              <a:custGeom>
                <a:avLst/>
                <a:gdLst>
                  <a:gd name="connsiteX0" fmla="*/ 4 w 69949"/>
                  <a:gd name="connsiteY0" fmla="*/ 26 h 131231"/>
                  <a:gd name="connsiteX1" fmla="*/ 57154 w 69949"/>
                  <a:gd name="connsiteY1" fmla="*/ 98451 h 131231"/>
                  <a:gd name="connsiteX2" fmla="*/ 47629 w 69949"/>
                  <a:gd name="connsiteY2" fmla="*/ 47651 h 131231"/>
                  <a:gd name="connsiteX3" fmla="*/ 69854 w 69949"/>
                  <a:gd name="connsiteY3" fmla="*/ 130201 h 131231"/>
                  <a:gd name="connsiteX4" fmla="*/ 53979 w 69949"/>
                  <a:gd name="connsiteY4" fmla="*/ 88926 h 131231"/>
                  <a:gd name="connsiteX5" fmla="*/ 4 w 69949"/>
                  <a:gd name="connsiteY5" fmla="*/ 26 h 13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49" h="131231">
                    <a:moveTo>
                      <a:pt x="4" y="26"/>
                    </a:moveTo>
                    <a:cubicBezTo>
                      <a:pt x="533" y="1613"/>
                      <a:pt x="49217" y="90514"/>
                      <a:pt x="57154" y="98451"/>
                    </a:cubicBezTo>
                    <a:cubicBezTo>
                      <a:pt x="65091" y="106388"/>
                      <a:pt x="45512" y="42359"/>
                      <a:pt x="47629" y="47651"/>
                    </a:cubicBezTo>
                    <a:cubicBezTo>
                      <a:pt x="49746" y="52943"/>
                      <a:pt x="68796" y="123322"/>
                      <a:pt x="69854" y="130201"/>
                    </a:cubicBezTo>
                    <a:cubicBezTo>
                      <a:pt x="70912" y="137080"/>
                      <a:pt x="62975" y="107976"/>
                      <a:pt x="53979" y="88926"/>
                    </a:cubicBezTo>
                    <a:cubicBezTo>
                      <a:pt x="44983" y="69876"/>
                      <a:pt x="-525" y="-1561"/>
                      <a:pt x="4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404DB533-AEDB-45F2-02A7-AC61B43F035C}"/>
                  </a:ext>
                </a:extLst>
              </p:cNvPr>
              <p:cNvSpPr/>
              <p:nvPr/>
            </p:nvSpPr>
            <p:spPr>
              <a:xfrm>
                <a:off x="4060542" y="1723674"/>
                <a:ext cx="370944" cy="121231"/>
              </a:xfrm>
              <a:custGeom>
                <a:avLst/>
                <a:gdLst>
                  <a:gd name="connsiteX0" fmla="*/ 368583 w 370944"/>
                  <a:gd name="connsiteY0" fmla="*/ 121001 h 121231"/>
                  <a:gd name="connsiteX1" fmla="*/ 330483 w 370944"/>
                  <a:gd name="connsiteY1" fmla="*/ 82901 h 121231"/>
                  <a:gd name="connsiteX2" fmla="*/ 276508 w 370944"/>
                  <a:gd name="connsiteY2" fmla="*/ 351 h 121231"/>
                  <a:gd name="connsiteX3" fmla="*/ 308258 w 370944"/>
                  <a:gd name="connsiteY3" fmla="*/ 54326 h 121231"/>
                  <a:gd name="connsiteX4" fmla="*/ 308258 w 370944"/>
                  <a:gd name="connsiteY4" fmla="*/ 82901 h 121231"/>
                  <a:gd name="connsiteX5" fmla="*/ 251108 w 370944"/>
                  <a:gd name="connsiteY5" fmla="*/ 54326 h 121231"/>
                  <a:gd name="connsiteX6" fmla="*/ 146333 w 370944"/>
                  <a:gd name="connsiteY6" fmla="*/ 13051 h 121231"/>
                  <a:gd name="connsiteX7" fmla="*/ 257458 w 370944"/>
                  <a:gd name="connsiteY7" fmla="*/ 67026 h 121231"/>
                  <a:gd name="connsiteX8" fmla="*/ 254283 w 370944"/>
                  <a:gd name="connsiteY8" fmla="*/ 82901 h 121231"/>
                  <a:gd name="connsiteX9" fmla="*/ 127283 w 370944"/>
                  <a:gd name="connsiteY9" fmla="*/ 44801 h 121231"/>
                  <a:gd name="connsiteX10" fmla="*/ 228883 w 370944"/>
                  <a:gd name="connsiteY10" fmla="*/ 67026 h 121231"/>
                  <a:gd name="connsiteX11" fmla="*/ 117758 w 370944"/>
                  <a:gd name="connsiteY11" fmla="*/ 57501 h 121231"/>
                  <a:gd name="connsiteX12" fmla="*/ 283 w 370944"/>
                  <a:gd name="connsiteY12" fmla="*/ 117826 h 121231"/>
                  <a:gd name="connsiteX13" fmla="*/ 152683 w 370944"/>
                  <a:gd name="connsiteY13" fmla="*/ 51151 h 121231"/>
                  <a:gd name="connsiteX14" fmla="*/ 276508 w 370944"/>
                  <a:gd name="connsiteY14" fmla="*/ 89251 h 121231"/>
                  <a:gd name="connsiteX15" fmla="*/ 260633 w 370944"/>
                  <a:gd name="connsiteY15" fmla="*/ 67026 h 121231"/>
                  <a:gd name="connsiteX16" fmla="*/ 368583 w 370944"/>
                  <a:gd name="connsiteY16" fmla="*/ 121001 h 12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0944" h="121231">
                    <a:moveTo>
                      <a:pt x="368583" y="121001"/>
                    </a:moveTo>
                    <a:cubicBezTo>
                      <a:pt x="380225" y="123647"/>
                      <a:pt x="345829" y="103009"/>
                      <a:pt x="330483" y="82901"/>
                    </a:cubicBezTo>
                    <a:cubicBezTo>
                      <a:pt x="315137" y="62793"/>
                      <a:pt x="280212" y="5113"/>
                      <a:pt x="276508" y="351"/>
                    </a:cubicBezTo>
                    <a:cubicBezTo>
                      <a:pt x="272804" y="-4411"/>
                      <a:pt x="302966" y="40568"/>
                      <a:pt x="308258" y="54326"/>
                    </a:cubicBezTo>
                    <a:cubicBezTo>
                      <a:pt x="313550" y="68084"/>
                      <a:pt x="317783" y="82901"/>
                      <a:pt x="308258" y="82901"/>
                    </a:cubicBezTo>
                    <a:cubicBezTo>
                      <a:pt x="298733" y="82901"/>
                      <a:pt x="278095" y="65968"/>
                      <a:pt x="251108" y="54326"/>
                    </a:cubicBezTo>
                    <a:cubicBezTo>
                      <a:pt x="224121" y="42684"/>
                      <a:pt x="145275" y="10934"/>
                      <a:pt x="146333" y="13051"/>
                    </a:cubicBezTo>
                    <a:cubicBezTo>
                      <a:pt x="147391" y="15168"/>
                      <a:pt x="257458" y="67026"/>
                      <a:pt x="257458" y="67026"/>
                    </a:cubicBezTo>
                    <a:cubicBezTo>
                      <a:pt x="275450" y="78668"/>
                      <a:pt x="275979" y="86605"/>
                      <a:pt x="254283" y="82901"/>
                    </a:cubicBezTo>
                    <a:cubicBezTo>
                      <a:pt x="232587" y="79197"/>
                      <a:pt x="131516" y="47447"/>
                      <a:pt x="127283" y="44801"/>
                    </a:cubicBezTo>
                    <a:cubicBezTo>
                      <a:pt x="123050" y="42155"/>
                      <a:pt x="230471" y="64909"/>
                      <a:pt x="228883" y="67026"/>
                    </a:cubicBezTo>
                    <a:cubicBezTo>
                      <a:pt x="227295" y="69143"/>
                      <a:pt x="155858" y="49034"/>
                      <a:pt x="117758" y="57501"/>
                    </a:cubicBezTo>
                    <a:cubicBezTo>
                      <a:pt x="79658" y="65968"/>
                      <a:pt x="-5538" y="118884"/>
                      <a:pt x="283" y="117826"/>
                    </a:cubicBezTo>
                    <a:cubicBezTo>
                      <a:pt x="6104" y="116768"/>
                      <a:pt x="106645" y="55913"/>
                      <a:pt x="152683" y="51151"/>
                    </a:cubicBezTo>
                    <a:cubicBezTo>
                      <a:pt x="198720" y="46388"/>
                      <a:pt x="258516" y="86605"/>
                      <a:pt x="276508" y="89251"/>
                    </a:cubicBezTo>
                    <a:cubicBezTo>
                      <a:pt x="294500" y="91897"/>
                      <a:pt x="247404" y="63322"/>
                      <a:pt x="260633" y="67026"/>
                    </a:cubicBezTo>
                    <a:cubicBezTo>
                      <a:pt x="273862" y="70730"/>
                      <a:pt x="356941" y="118355"/>
                      <a:pt x="368583" y="1210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836DB493-959A-B98E-C5A5-2591A3731704}"/>
                  </a:ext>
                </a:extLst>
              </p:cNvPr>
              <p:cNvSpPr/>
              <p:nvPr/>
            </p:nvSpPr>
            <p:spPr>
              <a:xfrm>
                <a:off x="4031968" y="1840972"/>
                <a:ext cx="283776" cy="70542"/>
              </a:xfrm>
              <a:custGeom>
                <a:avLst/>
                <a:gdLst>
                  <a:gd name="connsiteX0" fmla="*/ 282 w 283776"/>
                  <a:gd name="connsiteY0" fmla="*/ 64028 h 70542"/>
                  <a:gd name="connsiteX1" fmla="*/ 95532 w 283776"/>
                  <a:gd name="connsiteY1" fmla="*/ 41803 h 70542"/>
                  <a:gd name="connsiteX2" fmla="*/ 181257 w 283776"/>
                  <a:gd name="connsiteY2" fmla="*/ 70378 h 70542"/>
                  <a:gd name="connsiteX3" fmla="*/ 89182 w 283776"/>
                  <a:gd name="connsiteY3" fmla="*/ 25928 h 70542"/>
                  <a:gd name="connsiteX4" fmla="*/ 152682 w 283776"/>
                  <a:gd name="connsiteY4" fmla="*/ 32278 h 70542"/>
                  <a:gd name="connsiteX5" fmla="*/ 187607 w 283776"/>
                  <a:gd name="connsiteY5" fmla="*/ 29103 h 70542"/>
                  <a:gd name="connsiteX6" fmla="*/ 178082 w 283776"/>
                  <a:gd name="connsiteY6" fmla="*/ 13228 h 70542"/>
                  <a:gd name="connsiteX7" fmla="*/ 282857 w 283776"/>
                  <a:gd name="connsiteY7" fmla="*/ 44978 h 70542"/>
                  <a:gd name="connsiteX8" fmla="*/ 225707 w 283776"/>
                  <a:gd name="connsiteY8" fmla="*/ 25928 h 70542"/>
                  <a:gd name="connsiteX9" fmla="*/ 165382 w 283776"/>
                  <a:gd name="connsiteY9" fmla="*/ 528 h 70542"/>
                  <a:gd name="connsiteX10" fmla="*/ 79657 w 283776"/>
                  <a:gd name="connsiteY10" fmla="*/ 10053 h 70542"/>
                  <a:gd name="connsiteX11" fmla="*/ 174907 w 283776"/>
                  <a:gd name="connsiteY11" fmla="*/ 25928 h 70542"/>
                  <a:gd name="connsiteX12" fmla="*/ 127282 w 283776"/>
                  <a:gd name="connsiteY12" fmla="*/ 38628 h 70542"/>
                  <a:gd name="connsiteX13" fmla="*/ 282 w 283776"/>
                  <a:gd name="connsiteY13" fmla="*/ 64028 h 7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3776" h="70542">
                    <a:moveTo>
                      <a:pt x="282" y="64028"/>
                    </a:moveTo>
                    <a:cubicBezTo>
                      <a:pt x="-5010" y="64557"/>
                      <a:pt x="65370" y="40745"/>
                      <a:pt x="95532" y="41803"/>
                    </a:cubicBezTo>
                    <a:cubicBezTo>
                      <a:pt x="125694" y="42861"/>
                      <a:pt x="182315" y="73024"/>
                      <a:pt x="181257" y="70378"/>
                    </a:cubicBezTo>
                    <a:cubicBezTo>
                      <a:pt x="180199" y="67732"/>
                      <a:pt x="93944" y="32278"/>
                      <a:pt x="89182" y="25928"/>
                    </a:cubicBezTo>
                    <a:cubicBezTo>
                      <a:pt x="84420" y="19578"/>
                      <a:pt x="136278" y="31749"/>
                      <a:pt x="152682" y="32278"/>
                    </a:cubicBezTo>
                    <a:cubicBezTo>
                      <a:pt x="169086" y="32807"/>
                      <a:pt x="187607" y="29103"/>
                      <a:pt x="187607" y="29103"/>
                    </a:cubicBezTo>
                    <a:cubicBezTo>
                      <a:pt x="191840" y="25928"/>
                      <a:pt x="162207" y="10582"/>
                      <a:pt x="178082" y="13228"/>
                    </a:cubicBezTo>
                    <a:cubicBezTo>
                      <a:pt x="193957" y="15874"/>
                      <a:pt x="274920" y="42861"/>
                      <a:pt x="282857" y="44978"/>
                    </a:cubicBezTo>
                    <a:cubicBezTo>
                      <a:pt x="290794" y="47095"/>
                      <a:pt x="245286" y="33336"/>
                      <a:pt x="225707" y="25928"/>
                    </a:cubicBezTo>
                    <a:cubicBezTo>
                      <a:pt x="206128" y="18520"/>
                      <a:pt x="189724" y="3174"/>
                      <a:pt x="165382" y="528"/>
                    </a:cubicBezTo>
                    <a:cubicBezTo>
                      <a:pt x="141040" y="-2118"/>
                      <a:pt x="78070" y="5820"/>
                      <a:pt x="79657" y="10053"/>
                    </a:cubicBezTo>
                    <a:cubicBezTo>
                      <a:pt x="81244" y="14286"/>
                      <a:pt x="166970" y="21165"/>
                      <a:pt x="174907" y="25928"/>
                    </a:cubicBezTo>
                    <a:cubicBezTo>
                      <a:pt x="182845" y="30690"/>
                      <a:pt x="150036" y="34395"/>
                      <a:pt x="127282" y="38628"/>
                    </a:cubicBezTo>
                    <a:cubicBezTo>
                      <a:pt x="104528" y="42861"/>
                      <a:pt x="5574" y="63499"/>
                      <a:pt x="282" y="640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C3DA1623-F7B9-65F3-488E-70929CEA190F}"/>
                  </a:ext>
                </a:extLst>
              </p:cNvPr>
              <p:cNvSpPr/>
              <p:nvPr/>
            </p:nvSpPr>
            <p:spPr>
              <a:xfrm>
                <a:off x="4187750" y="1781102"/>
                <a:ext cx="212068" cy="115723"/>
              </a:xfrm>
              <a:custGeom>
                <a:avLst/>
                <a:gdLst>
                  <a:gd name="connsiteX0" fmla="*/ 75 w 212068"/>
                  <a:gd name="connsiteY0" fmla="*/ 41348 h 115723"/>
                  <a:gd name="connsiteX1" fmla="*/ 130250 w 212068"/>
                  <a:gd name="connsiteY1" fmla="*/ 63573 h 115723"/>
                  <a:gd name="connsiteX2" fmla="*/ 209625 w 212068"/>
                  <a:gd name="connsiteY2" fmla="*/ 114373 h 115723"/>
                  <a:gd name="connsiteX3" fmla="*/ 187400 w 212068"/>
                  <a:gd name="connsiteY3" fmla="*/ 92148 h 115723"/>
                  <a:gd name="connsiteX4" fmla="*/ 142950 w 212068"/>
                  <a:gd name="connsiteY4" fmla="*/ 73 h 115723"/>
                  <a:gd name="connsiteX5" fmla="*/ 171525 w 212068"/>
                  <a:gd name="connsiteY5" fmla="*/ 76273 h 115723"/>
                  <a:gd name="connsiteX6" fmla="*/ 149300 w 212068"/>
                  <a:gd name="connsiteY6" fmla="*/ 54048 h 115723"/>
                  <a:gd name="connsiteX7" fmla="*/ 75 w 212068"/>
                  <a:gd name="connsiteY7" fmla="*/ 41348 h 11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068" h="115723">
                    <a:moveTo>
                      <a:pt x="75" y="41348"/>
                    </a:moveTo>
                    <a:cubicBezTo>
                      <a:pt x="-3100" y="42935"/>
                      <a:pt x="95325" y="51402"/>
                      <a:pt x="130250" y="63573"/>
                    </a:cubicBezTo>
                    <a:cubicBezTo>
                      <a:pt x="165175" y="75744"/>
                      <a:pt x="200100" y="109610"/>
                      <a:pt x="209625" y="114373"/>
                    </a:cubicBezTo>
                    <a:cubicBezTo>
                      <a:pt x="219150" y="119136"/>
                      <a:pt x="198512" y="111198"/>
                      <a:pt x="187400" y="92148"/>
                    </a:cubicBezTo>
                    <a:cubicBezTo>
                      <a:pt x="176288" y="73098"/>
                      <a:pt x="145596" y="2719"/>
                      <a:pt x="142950" y="73"/>
                    </a:cubicBezTo>
                    <a:cubicBezTo>
                      <a:pt x="140304" y="-2573"/>
                      <a:pt x="170467" y="67277"/>
                      <a:pt x="171525" y="76273"/>
                    </a:cubicBezTo>
                    <a:cubicBezTo>
                      <a:pt x="172583" y="85269"/>
                      <a:pt x="172583" y="58811"/>
                      <a:pt x="149300" y="54048"/>
                    </a:cubicBezTo>
                    <a:cubicBezTo>
                      <a:pt x="126017" y="49286"/>
                      <a:pt x="3250" y="39761"/>
                      <a:pt x="75" y="413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5A2FA439-E178-9DCE-25E5-DE530C48A3E6}"/>
                  </a:ext>
                </a:extLst>
              </p:cNvPr>
              <p:cNvSpPr/>
              <p:nvPr/>
            </p:nvSpPr>
            <p:spPr>
              <a:xfrm>
                <a:off x="4152760" y="1805561"/>
                <a:ext cx="176898" cy="93772"/>
              </a:xfrm>
              <a:custGeom>
                <a:avLst/>
                <a:gdLst>
                  <a:gd name="connsiteX0" fmla="*/ 140 w 176898"/>
                  <a:gd name="connsiteY0" fmla="*/ 13714 h 93772"/>
                  <a:gd name="connsiteX1" fmla="*/ 117615 w 176898"/>
                  <a:gd name="connsiteY1" fmla="*/ 32764 h 93772"/>
                  <a:gd name="connsiteX2" fmla="*/ 174765 w 176898"/>
                  <a:gd name="connsiteY2" fmla="*/ 93089 h 93772"/>
                  <a:gd name="connsiteX3" fmla="*/ 162065 w 176898"/>
                  <a:gd name="connsiteY3" fmla="*/ 61339 h 93772"/>
                  <a:gd name="connsiteX4" fmla="*/ 136665 w 176898"/>
                  <a:gd name="connsiteY4" fmla="*/ 1014 h 93772"/>
                  <a:gd name="connsiteX5" fmla="*/ 143015 w 176898"/>
                  <a:gd name="connsiteY5" fmla="*/ 23239 h 93772"/>
                  <a:gd name="connsiteX6" fmla="*/ 140 w 176898"/>
                  <a:gd name="connsiteY6" fmla="*/ 13714 h 9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898" h="93772">
                    <a:moveTo>
                      <a:pt x="140" y="13714"/>
                    </a:moveTo>
                    <a:cubicBezTo>
                      <a:pt x="-4093" y="15301"/>
                      <a:pt x="88511" y="19535"/>
                      <a:pt x="117615" y="32764"/>
                    </a:cubicBezTo>
                    <a:cubicBezTo>
                      <a:pt x="146719" y="45993"/>
                      <a:pt x="167357" y="88327"/>
                      <a:pt x="174765" y="93089"/>
                    </a:cubicBezTo>
                    <a:cubicBezTo>
                      <a:pt x="182173" y="97852"/>
                      <a:pt x="168415" y="76685"/>
                      <a:pt x="162065" y="61339"/>
                    </a:cubicBezTo>
                    <a:cubicBezTo>
                      <a:pt x="155715" y="45993"/>
                      <a:pt x="139840" y="7364"/>
                      <a:pt x="136665" y="1014"/>
                    </a:cubicBezTo>
                    <a:cubicBezTo>
                      <a:pt x="133490" y="-5336"/>
                      <a:pt x="161007" y="20064"/>
                      <a:pt x="143015" y="23239"/>
                    </a:cubicBezTo>
                    <a:cubicBezTo>
                      <a:pt x="125023" y="26414"/>
                      <a:pt x="4373" y="12127"/>
                      <a:pt x="140" y="137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A65C86BA-5B44-6358-83A8-76671ACB143B}"/>
                  </a:ext>
                </a:extLst>
              </p:cNvPr>
              <p:cNvSpPr/>
              <p:nvPr/>
            </p:nvSpPr>
            <p:spPr>
              <a:xfrm>
                <a:off x="3990533" y="2062846"/>
                <a:ext cx="372286" cy="83825"/>
              </a:xfrm>
              <a:custGeom>
                <a:avLst/>
                <a:gdLst>
                  <a:gd name="connsiteX0" fmla="*/ 442 w 372286"/>
                  <a:gd name="connsiteY0" fmla="*/ 64404 h 83825"/>
                  <a:gd name="connsiteX1" fmla="*/ 130617 w 372286"/>
                  <a:gd name="connsiteY1" fmla="*/ 26304 h 83825"/>
                  <a:gd name="connsiteX2" fmla="*/ 213167 w 372286"/>
                  <a:gd name="connsiteY2" fmla="*/ 26304 h 83825"/>
                  <a:gd name="connsiteX3" fmla="*/ 203642 w 372286"/>
                  <a:gd name="connsiteY3" fmla="*/ 13604 h 83825"/>
                  <a:gd name="connsiteX4" fmla="*/ 292542 w 372286"/>
                  <a:gd name="connsiteY4" fmla="*/ 45354 h 83825"/>
                  <a:gd name="connsiteX5" fmla="*/ 279842 w 372286"/>
                  <a:gd name="connsiteY5" fmla="*/ 26304 h 83825"/>
                  <a:gd name="connsiteX6" fmla="*/ 371917 w 372286"/>
                  <a:gd name="connsiteY6" fmla="*/ 83454 h 83825"/>
                  <a:gd name="connsiteX7" fmla="*/ 308417 w 372286"/>
                  <a:gd name="connsiteY7" fmla="*/ 48529 h 83825"/>
                  <a:gd name="connsiteX8" fmla="*/ 216342 w 372286"/>
                  <a:gd name="connsiteY8" fmla="*/ 904 h 83825"/>
                  <a:gd name="connsiteX9" fmla="*/ 127442 w 372286"/>
                  <a:gd name="connsiteY9" fmla="*/ 16779 h 83825"/>
                  <a:gd name="connsiteX10" fmla="*/ 197292 w 372286"/>
                  <a:gd name="connsiteY10" fmla="*/ 10429 h 83825"/>
                  <a:gd name="connsiteX11" fmla="*/ 92517 w 372286"/>
                  <a:gd name="connsiteY11" fmla="*/ 23129 h 83825"/>
                  <a:gd name="connsiteX12" fmla="*/ 442 w 372286"/>
                  <a:gd name="connsiteY12" fmla="*/ 64404 h 8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2286" h="83825">
                    <a:moveTo>
                      <a:pt x="442" y="64404"/>
                    </a:moveTo>
                    <a:cubicBezTo>
                      <a:pt x="6792" y="64933"/>
                      <a:pt x="95163" y="32654"/>
                      <a:pt x="130617" y="26304"/>
                    </a:cubicBezTo>
                    <a:cubicBezTo>
                      <a:pt x="166071" y="19954"/>
                      <a:pt x="213167" y="26304"/>
                      <a:pt x="213167" y="26304"/>
                    </a:cubicBezTo>
                    <a:cubicBezTo>
                      <a:pt x="225338" y="24187"/>
                      <a:pt x="190413" y="10429"/>
                      <a:pt x="203642" y="13604"/>
                    </a:cubicBezTo>
                    <a:cubicBezTo>
                      <a:pt x="216871" y="16779"/>
                      <a:pt x="292542" y="45354"/>
                      <a:pt x="292542" y="45354"/>
                    </a:cubicBezTo>
                    <a:cubicBezTo>
                      <a:pt x="305242" y="47471"/>
                      <a:pt x="266613" y="19954"/>
                      <a:pt x="279842" y="26304"/>
                    </a:cubicBezTo>
                    <a:cubicBezTo>
                      <a:pt x="293071" y="32654"/>
                      <a:pt x="367155" y="79750"/>
                      <a:pt x="371917" y="83454"/>
                    </a:cubicBezTo>
                    <a:cubicBezTo>
                      <a:pt x="376679" y="87158"/>
                      <a:pt x="334346" y="62287"/>
                      <a:pt x="308417" y="48529"/>
                    </a:cubicBezTo>
                    <a:cubicBezTo>
                      <a:pt x="282488" y="34771"/>
                      <a:pt x="246504" y="6196"/>
                      <a:pt x="216342" y="904"/>
                    </a:cubicBezTo>
                    <a:cubicBezTo>
                      <a:pt x="186180" y="-4388"/>
                      <a:pt x="130617" y="15192"/>
                      <a:pt x="127442" y="16779"/>
                    </a:cubicBezTo>
                    <a:cubicBezTo>
                      <a:pt x="124267" y="18366"/>
                      <a:pt x="203113" y="9371"/>
                      <a:pt x="197292" y="10429"/>
                    </a:cubicBezTo>
                    <a:cubicBezTo>
                      <a:pt x="191471" y="11487"/>
                      <a:pt x="127442" y="13075"/>
                      <a:pt x="92517" y="23129"/>
                    </a:cubicBezTo>
                    <a:cubicBezTo>
                      <a:pt x="57592" y="33183"/>
                      <a:pt x="-5908" y="63875"/>
                      <a:pt x="442" y="644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8B2C7DD3-14A2-C2EA-7837-EE63681610B1}"/>
                  </a:ext>
                </a:extLst>
              </p:cNvPr>
              <p:cNvSpPr/>
              <p:nvPr/>
            </p:nvSpPr>
            <p:spPr>
              <a:xfrm>
                <a:off x="4327445" y="1993552"/>
                <a:ext cx="203466" cy="349893"/>
              </a:xfrm>
              <a:custGeom>
                <a:avLst/>
                <a:gdLst>
                  <a:gd name="connsiteX0" fmla="*/ 80 w 203466"/>
                  <a:gd name="connsiteY0" fmla="*/ 348 h 349893"/>
                  <a:gd name="connsiteX1" fmla="*/ 108030 w 203466"/>
                  <a:gd name="connsiteY1" fmla="*/ 120998 h 349893"/>
                  <a:gd name="connsiteX2" fmla="*/ 117555 w 203466"/>
                  <a:gd name="connsiteY2" fmla="*/ 92423 h 349893"/>
                  <a:gd name="connsiteX3" fmla="*/ 142955 w 203466"/>
                  <a:gd name="connsiteY3" fmla="*/ 174973 h 349893"/>
                  <a:gd name="connsiteX4" fmla="*/ 155655 w 203466"/>
                  <a:gd name="connsiteY4" fmla="*/ 127348 h 349893"/>
                  <a:gd name="connsiteX5" fmla="*/ 165180 w 203466"/>
                  <a:gd name="connsiteY5" fmla="*/ 247998 h 349893"/>
                  <a:gd name="connsiteX6" fmla="*/ 165180 w 203466"/>
                  <a:gd name="connsiteY6" fmla="*/ 190848 h 349893"/>
                  <a:gd name="connsiteX7" fmla="*/ 190580 w 203466"/>
                  <a:gd name="connsiteY7" fmla="*/ 346423 h 349893"/>
                  <a:gd name="connsiteX8" fmla="*/ 193755 w 203466"/>
                  <a:gd name="connsiteY8" fmla="*/ 286098 h 349893"/>
                  <a:gd name="connsiteX9" fmla="*/ 203280 w 203466"/>
                  <a:gd name="connsiteY9" fmla="*/ 140048 h 349893"/>
                  <a:gd name="connsiteX10" fmla="*/ 184230 w 203466"/>
                  <a:gd name="connsiteY10" fmla="*/ 267048 h 349893"/>
                  <a:gd name="connsiteX11" fmla="*/ 177880 w 203466"/>
                  <a:gd name="connsiteY11" fmla="*/ 213073 h 349893"/>
                  <a:gd name="connsiteX12" fmla="*/ 133430 w 203466"/>
                  <a:gd name="connsiteY12" fmla="*/ 54323 h 349893"/>
                  <a:gd name="connsiteX13" fmla="*/ 139780 w 203466"/>
                  <a:gd name="connsiteY13" fmla="*/ 120998 h 349893"/>
                  <a:gd name="connsiteX14" fmla="*/ 95330 w 203466"/>
                  <a:gd name="connsiteY14" fmla="*/ 92423 h 349893"/>
                  <a:gd name="connsiteX15" fmla="*/ 22305 w 203466"/>
                  <a:gd name="connsiteY15" fmla="*/ 54323 h 349893"/>
                  <a:gd name="connsiteX16" fmla="*/ 88980 w 203466"/>
                  <a:gd name="connsiteY16" fmla="*/ 82898 h 349893"/>
                  <a:gd name="connsiteX17" fmla="*/ 80 w 203466"/>
                  <a:gd name="connsiteY17" fmla="*/ 348 h 34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466" h="349893">
                    <a:moveTo>
                      <a:pt x="80" y="348"/>
                    </a:moveTo>
                    <a:cubicBezTo>
                      <a:pt x="3255" y="6698"/>
                      <a:pt x="88451" y="105652"/>
                      <a:pt x="108030" y="120998"/>
                    </a:cubicBezTo>
                    <a:cubicBezTo>
                      <a:pt x="127609" y="136344"/>
                      <a:pt x="111734" y="83427"/>
                      <a:pt x="117555" y="92423"/>
                    </a:cubicBezTo>
                    <a:cubicBezTo>
                      <a:pt x="123376" y="101419"/>
                      <a:pt x="136605" y="169152"/>
                      <a:pt x="142955" y="174973"/>
                    </a:cubicBezTo>
                    <a:cubicBezTo>
                      <a:pt x="149305" y="180794"/>
                      <a:pt x="151951" y="115177"/>
                      <a:pt x="155655" y="127348"/>
                    </a:cubicBezTo>
                    <a:cubicBezTo>
                      <a:pt x="159359" y="139519"/>
                      <a:pt x="163593" y="237415"/>
                      <a:pt x="165180" y="247998"/>
                    </a:cubicBezTo>
                    <a:cubicBezTo>
                      <a:pt x="166768" y="258581"/>
                      <a:pt x="160947" y="174444"/>
                      <a:pt x="165180" y="190848"/>
                    </a:cubicBezTo>
                    <a:cubicBezTo>
                      <a:pt x="169413" y="207252"/>
                      <a:pt x="185818" y="330548"/>
                      <a:pt x="190580" y="346423"/>
                    </a:cubicBezTo>
                    <a:cubicBezTo>
                      <a:pt x="195342" y="362298"/>
                      <a:pt x="191638" y="320494"/>
                      <a:pt x="193755" y="286098"/>
                    </a:cubicBezTo>
                    <a:cubicBezTo>
                      <a:pt x="195872" y="251702"/>
                      <a:pt x="204867" y="143223"/>
                      <a:pt x="203280" y="140048"/>
                    </a:cubicBezTo>
                    <a:cubicBezTo>
                      <a:pt x="201693" y="136873"/>
                      <a:pt x="188463" y="254877"/>
                      <a:pt x="184230" y="267048"/>
                    </a:cubicBezTo>
                    <a:cubicBezTo>
                      <a:pt x="179997" y="279219"/>
                      <a:pt x="186347" y="248527"/>
                      <a:pt x="177880" y="213073"/>
                    </a:cubicBezTo>
                    <a:cubicBezTo>
                      <a:pt x="169413" y="177619"/>
                      <a:pt x="139780" y="69669"/>
                      <a:pt x="133430" y="54323"/>
                    </a:cubicBezTo>
                    <a:cubicBezTo>
                      <a:pt x="127080" y="38977"/>
                      <a:pt x="146130" y="114648"/>
                      <a:pt x="139780" y="120998"/>
                    </a:cubicBezTo>
                    <a:cubicBezTo>
                      <a:pt x="133430" y="127348"/>
                      <a:pt x="114909" y="103535"/>
                      <a:pt x="95330" y="92423"/>
                    </a:cubicBezTo>
                    <a:cubicBezTo>
                      <a:pt x="75751" y="81311"/>
                      <a:pt x="23363" y="55911"/>
                      <a:pt x="22305" y="54323"/>
                    </a:cubicBezTo>
                    <a:cubicBezTo>
                      <a:pt x="21247" y="52735"/>
                      <a:pt x="89509" y="89248"/>
                      <a:pt x="88980" y="82898"/>
                    </a:cubicBezTo>
                    <a:cubicBezTo>
                      <a:pt x="88451" y="76548"/>
                      <a:pt x="-3095" y="-6002"/>
                      <a:pt x="80" y="3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05E790D8-2A7B-2B49-4CDA-FC090084F251}"/>
                  </a:ext>
                </a:extLst>
              </p:cNvPr>
              <p:cNvSpPr/>
              <p:nvPr/>
            </p:nvSpPr>
            <p:spPr>
              <a:xfrm>
                <a:off x="4060644" y="2009551"/>
                <a:ext cx="407749" cy="270537"/>
              </a:xfrm>
              <a:custGeom>
                <a:avLst/>
                <a:gdLst>
                  <a:gd name="connsiteX0" fmla="*/ 181 w 407749"/>
                  <a:gd name="connsiteY0" fmla="*/ 47849 h 270537"/>
                  <a:gd name="connsiteX1" fmla="*/ 171631 w 407749"/>
                  <a:gd name="connsiteY1" fmla="*/ 16099 h 270537"/>
                  <a:gd name="connsiteX2" fmla="*/ 247831 w 407749"/>
                  <a:gd name="connsiteY2" fmla="*/ 57374 h 270537"/>
                  <a:gd name="connsiteX3" fmla="*/ 257356 w 407749"/>
                  <a:gd name="connsiteY3" fmla="*/ 60549 h 270537"/>
                  <a:gd name="connsiteX4" fmla="*/ 324031 w 407749"/>
                  <a:gd name="connsiteY4" fmla="*/ 117699 h 270537"/>
                  <a:gd name="connsiteX5" fmla="*/ 314506 w 407749"/>
                  <a:gd name="connsiteY5" fmla="*/ 85949 h 270537"/>
                  <a:gd name="connsiteX6" fmla="*/ 336731 w 407749"/>
                  <a:gd name="connsiteY6" fmla="*/ 152624 h 270537"/>
                  <a:gd name="connsiteX7" fmla="*/ 358956 w 407749"/>
                  <a:gd name="connsiteY7" fmla="*/ 222474 h 270537"/>
                  <a:gd name="connsiteX8" fmla="*/ 352606 w 407749"/>
                  <a:gd name="connsiteY8" fmla="*/ 152624 h 270537"/>
                  <a:gd name="connsiteX9" fmla="*/ 406581 w 407749"/>
                  <a:gd name="connsiteY9" fmla="*/ 270099 h 270537"/>
                  <a:gd name="connsiteX10" fmla="*/ 381181 w 407749"/>
                  <a:gd name="connsiteY10" fmla="*/ 187549 h 270537"/>
                  <a:gd name="connsiteX11" fmla="*/ 285931 w 407749"/>
                  <a:gd name="connsiteY11" fmla="*/ 60549 h 270537"/>
                  <a:gd name="connsiteX12" fmla="*/ 244656 w 407749"/>
                  <a:gd name="connsiteY12" fmla="*/ 28799 h 270537"/>
                  <a:gd name="connsiteX13" fmla="*/ 276406 w 407749"/>
                  <a:gd name="connsiteY13" fmla="*/ 63724 h 270537"/>
                  <a:gd name="connsiteX14" fmla="*/ 184331 w 407749"/>
                  <a:gd name="connsiteY14" fmla="*/ 19274 h 270537"/>
                  <a:gd name="connsiteX15" fmla="*/ 85906 w 407749"/>
                  <a:gd name="connsiteY15" fmla="*/ 25624 h 270537"/>
                  <a:gd name="connsiteX16" fmla="*/ 174806 w 407749"/>
                  <a:gd name="connsiteY16" fmla="*/ 3399 h 270537"/>
                  <a:gd name="connsiteX17" fmla="*/ 206556 w 407749"/>
                  <a:gd name="connsiteY17" fmla="*/ 3399 h 270537"/>
                  <a:gd name="connsiteX18" fmla="*/ 181 w 407749"/>
                  <a:gd name="connsiteY18" fmla="*/ 47849 h 27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7749" h="270537">
                    <a:moveTo>
                      <a:pt x="181" y="47849"/>
                    </a:moveTo>
                    <a:cubicBezTo>
                      <a:pt x="-5640" y="49966"/>
                      <a:pt x="130356" y="14512"/>
                      <a:pt x="171631" y="16099"/>
                    </a:cubicBezTo>
                    <a:cubicBezTo>
                      <a:pt x="212906" y="17686"/>
                      <a:pt x="233544" y="49966"/>
                      <a:pt x="247831" y="57374"/>
                    </a:cubicBezTo>
                    <a:cubicBezTo>
                      <a:pt x="262118" y="64782"/>
                      <a:pt x="244656" y="50495"/>
                      <a:pt x="257356" y="60549"/>
                    </a:cubicBezTo>
                    <a:cubicBezTo>
                      <a:pt x="270056" y="70603"/>
                      <a:pt x="314506" y="113466"/>
                      <a:pt x="324031" y="117699"/>
                    </a:cubicBezTo>
                    <a:cubicBezTo>
                      <a:pt x="333556" y="121932"/>
                      <a:pt x="312389" y="80128"/>
                      <a:pt x="314506" y="85949"/>
                    </a:cubicBezTo>
                    <a:cubicBezTo>
                      <a:pt x="316623" y="91770"/>
                      <a:pt x="329323" y="129870"/>
                      <a:pt x="336731" y="152624"/>
                    </a:cubicBezTo>
                    <a:cubicBezTo>
                      <a:pt x="344139" y="175378"/>
                      <a:pt x="356310" y="222474"/>
                      <a:pt x="358956" y="222474"/>
                    </a:cubicBezTo>
                    <a:cubicBezTo>
                      <a:pt x="361602" y="222474"/>
                      <a:pt x="344669" y="144687"/>
                      <a:pt x="352606" y="152624"/>
                    </a:cubicBezTo>
                    <a:cubicBezTo>
                      <a:pt x="360543" y="160561"/>
                      <a:pt x="401819" y="264278"/>
                      <a:pt x="406581" y="270099"/>
                    </a:cubicBezTo>
                    <a:cubicBezTo>
                      <a:pt x="411343" y="275920"/>
                      <a:pt x="401289" y="222474"/>
                      <a:pt x="381181" y="187549"/>
                    </a:cubicBezTo>
                    <a:cubicBezTo>
                      <a:pt x="361073" y="152624"/>
                      <a:pt x="308685" y="87007"/>
                      <a:pt x="285931" y="60549"/>
                    </a:cubicBezTo>
                    <a:cubicBezTo>
                      <a:pt x="263177" y="34091"/>
                      <a:pt x="246243" y="28270"/>
                      <a:pt x="244656" y="28799"/>
                    </a:cubicBezTo>
                    <a:cubicBezTo>
                      <a:pt x="243069" y="29328"/>
                      <a:pt x="286460" y="65311"/>
                      <a:pt x="276406" y="63724"/>
                    </a:cubicBezTo>
                    <a:cubicBezTo>
                      <a:pt x="266352" y="62137"/>
                      <a:pt x="216081" y="25624"/>
                      <a:pt x="184331" y="19274"/>
                    </a:cubicBezTo>
                    <a:cubicBezTo>
                      <a:pt x="152581" y="12924"/>
                      <a:pt x="87494" y="28270"/>
                      <a:pt x="85906" y="25624"/>
                    </a:cubicBezTo>
                    <a:cubicBezTo>
                      <a:pt x="84319" y="22978"/>
                      <a:pt x="154698" y="7103"/>
                      <a:pt x="174806" y="3399"/>
                    </a:cubicBezTo>
                    <a:cubicBezTo>
                      <a:pt x="194914" y="-305"/>
                      <a:pt x="232485" y="-1893"/>
                      <a:pt x="206556" y="3399"/>
                    </a:cubicBezTo>
                    <a:cubicBezTo>
                      <a:pt x="180627" y="8691"/>
                      <a:pt x="6002" y="45732"/>
                      <a:pt x="181" y="47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CB254FDC-AB51-3F39-5440-B96FDB4A8ACA}"/>
                  </a:ext>
                </a:extLst>
              </p:cNvPr>
              <p:cNvSpPr/>
              <p:nvPr/>
            </p:nvSpPr>
            <p:spPr>
              <a:xfrm>
                <a:off x="5111750" y="1908175"/>
                <a:ext cx="292685" cy="60325"/>
              </a:xfrm>
              <a:custGeom>
                <a:avLst/>
                <a:gdLst>
                  <a:gd name="connsiteX0" fmla="*/ 0 w 292685"/>
                  <a:gd name="connsiteY0" fmla="*/ 60325 h 60325"/>
                  <a:gd name="connsiteX1" fmla="*/ 285750 w 292685"/>
                  <a:gd name="connsiteY1" fmla="*/ 28575 h 60325"/>
                  <a:gd name="connsiteX2" fmla="*/ 193675 w 292685"/>
                  <a:gd name="connsiteY2" fmla="*/ 22225 h 60325"/>
                  <a:gd name="connsiteX3" fmla="*/ 73025 w 292685"/>
                  <a:gd name="connsiteY3" fmla="*/ 0 h 60325"/>
                  <a:gd name="connsiteX4" fmla="*/ 238125 w 292685"/>
                  <a:gd name="connsiteY4" fmla="*/ 22225 h 60325"/>
                  <a:gd name="connsiteX5" fmla="*/ 177800 w 292685"/>
                  <a:gd name="connsiteY5" fmla="*/ 34925 h 60325"/>
                  <a:gd name="connsiteX6" fmla="*/ 0 w 292685"/>
                  <a:gd name="connsiteY6" fmla="*/ 60325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2685" h="60325">
                    <a:moveTo>
                      <a:pt x="0" y="60325"/>
                    </a:moveTo>
                    <a:cubicBezTo>
                      <a:pt x="17991" y="59267"/>
                      <a:pt x="253471" y="34925"/>
                      <a:pt x="285750" y="28575"/>
                    </a:cubicBezTo>
                    <a:cubicBezTo>
                      <a:pt x="318029" y="22225"/>
                      <a:pt x="229129" y="26987"/>
                      <a:pt x="193675" y="22225"/>
                    </a:cubicBezTo>
                    <a:cubicBezTo>
                      <a:pt x="158221" y="17463"/>
                      <a:pt x="65617" y="0"/>
                      <a:pt x="73025" y="0"/>
                    </a:cubicBezTo>
                    <a:cubicBezTo>
                      <a:pt x="80433" y="0"/>
                      <a:pt x="220663" y="16404"/>
                      <a:pt x="238125" y="22225"/>
                    </a:cubicBezTo>
                    <a:cubicBezTo>
                      <a:pt x="255587" y="28046"/>
                      <a:pt x="215900" y="29104"/>
                      <a:pt x="177800" y="34925"/>
                    </a:cubicBezTo>
                    <a:lnTo>
                      <a:pt x="0" y="6032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E493053C-D7E3-B950-BF21-D24FC3B84174}"/>
                  </a:ext>
                </a:extLst>
              </p:cNvPr>
              <p:cNvSpPr/>
              <p:nvPr/>
            </p:nvSpPr>
            <p:spPr>
              <a:xfrm>
                <a:off x="4910951" y="1885911"/>
                <a:ext cx="264516" cy="239626"/>
              </a:xfrm>
              <a:custGeom>
                <a:avLst/>
                <a:gdLst>
                  <a:gd name="connsiteX0" fmla="*/ 264299 w 264516"/>
                  <a:gd name="connsiteY0" fmla="*/ 15914 h 239626"/>
                  <a:gd name="connsiteX1" fmla="*/ 86499 w 264516"/>
                  <a:gd name="connsiteY1" fmla="*/ 88939 h 239626"/>
                  <a:gd name="connsiteX2" fmla="*/ 108724 w 264516"/>
                  <a:gd name="connsiteY2" fmla="*/ 79414 h 239626"/>
                  <a:gd name="connsiteX3" fmla="*/ 35699 w 264516"/>
                  <a:gd name="connsiteY3" fmla="*/ 161964 h 239626"/>
                  <a:gd name="connsiteX4" fmla="*/ 80149 w 264516"/>
                  <a:gd name="connsiteY4" fmla="*/ 111164 h 239626"/>
                  <a:gd name="connsiteX5" fmla="*/ 774 w 264516"/>
                  <a:gd name="connsiteY5" fmla="*/ 238164 h 239626"/>
                  <a:gd name="connsiteX6" fmla="*/ 42049 w 264516"/>
                  <a:gd name="connsiteY6" fmla="*/ 171489 h 239626"/>
                  <a:gd name="connsiteX7" fmla="*/ 80149 w 264516"/>
                  <a:gd name="connsiteY7" fmla="*/ 41314 h 239626"/>
                  <a:gd name="connsiteX8" fmla="*/ 64274 w 264516"/>
                  <a:gd name="connsiteY8" fmla="*/ 98464 h 239626"/>
                  <a:gd name="connsiteX9" fmla="*/ 146824 w 264516"/>
                  <a:gd name="connsiteY9" fmla="*/ 50839 h 239626"/>
                  <a:gd name="connsiteX10" fmla="*/ 108724 w 264516"/>
                  <a:gd name="connsiteY10" fmla="*/ 54014 h 239626"/>
                  <a:gd name="connsiteX11" fmla="*/ 216674 w 264516"/>
                  <a:gd name="connsiteY11" fmla="*/ 39 h 239626"/>
                  <a:gd name="connsiteX12" fmla="*/ 45224 w 264516"/>
                  <a:gd name="connsiteY12" fmla="*/ 63539 h 239626"/>
                  <a:gd name="connsiteX13" fmla="*/ 264299 w 264516"/>
                  <a:gd name="connsiteY13" fmla="*/ 15914 h 23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516" h="239626">
                    <a:moveTo>
                      <a:pt x="264299" y="15914"/>
                    </a:moveTo>
                    <a:cubicBezTo>
                      <a:pt x="271178" y="20147"/>
                      <a:pt x="112428" y="78356"/>
                      <a:pt x="86499" y="88939"/>
                    </a:cubicBezTo>
                    <a:cubicBezTo>
                      <a:pt x="60570" y="99522"/>
                      <a:pt x="117191" y="67243"/>
                      <a:pt x="108724" y="79414"/>
                    </a:cubicBezTo>
                    <a:cubicBezTo>
                      <a:pt x="100257" y="91585"/>
                      <a:pt x="40461" y="156672"/>
                      <a:pt x="35699" y="161964"/>
                    </a:cubicBezTo>
                    <a:cubicBezTo>
                      <a:pt x="30936" y="167256"/>
                      <a:pt x="85970" y="98464"/>
                      <a:pt x="80149" y="111164"/>
                    </a:cubicBezTo>
                    <a:cubicBezTo>
                      <a:pt x="74328" y="123864"/>
                      <a:pt x="7124" y="228110"/>
                      <a:pt x="774" y="238164"/>
                    </a:cubicBezTo>
                    <a:cubicBezTo>
                      <a:pt x="-5576" y="248218"/>
                      <a:pt x="28820" y="204297"/>
                      <a:pt x="42049" y="171489"/>
                    </a:cubicBezTo>
                    <a:cubicBezTo>
                      <a:pt x="55278" y="138681"/>
                      <a:pt x="76445" y="53485"/>
                      <a:pt x="80149" y="41314"/>
                    </a:cubicBezTo>
                    <a:cubicBezTo>
                      <a:pt x="83853" y="29143"/>
                      <a:pt x="53162" y="96877"/>
                      <a:pt x="64274" y="98464"/>
                    </a:cubicBezTo>
                    <a:cubicBezTo>
                      <a:pt x="75386" y="100051"/>
                      <a:pt x="139416" y="58247"/>
                      <a:pt x="146824" y="50839"/>
                    </a:cubicBezTo>
                    <a:cubicBezTo>
                      <a:pt x="154232" y="43431"/>
                      <a:pt x="97082" y="62481"/>
                      <a:pt x="108724" y="54014"/>
                    </a:cubicBezTo>
                    <a:cubicBezTo>
                      <a:pt x="120366" y="45547"/>
                      <a:pt x="227257" y="-1549"/>
                      <a:pt x="216674" y="39"/>
                    </a:cubicBezTo>
                    <a:cubicBezTo>
                      <a:pt x="206091" y="1626"/>
                      <a:pt x="37287" y="61422"/>
                      <a:pt x="45224" y="63539"/>
                    </a:cubicBezTo>
                    <a:cubicBezTo>
                      <a:pt x="53161" y="65656"/>
                      <a:pt x="257420" y="11681"/>
                      <a:pt x="264299" y="159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1E737795-845C-1F88-5324-53E31BF3AA93}"/>
                  </a:ext>
                </a:extLst>
              </p:cNvPr>
              <p:cNvSpPr/>
              <p:nvPr/>
            </p:nvSpPr>
            <p:spPr>
              <a:xfrm>
                <a:off x="4063781" y="1962150"/>
                <a:ext cx="328247" cy="95400"/>
              </a:xfrm>
              <a:custGeom>
                <a:avLst/>
                <a:gdLst>
                  <a:gd name="connsiteX0" fmla="*/ 219 w 328247"/>
                  <a:gd name="connsiteY0" fmla="*/ 95250 h 95400"/>
                  <a:gd name="connsiteX1" fmla="*/ 79594 w 328247"/>
                  <a:gd name="connsiteY1" fmla="*/ 25400 h 95400"/>
                  <a:gd name="connsiteX2" fmla="*/ 60544 w 328247"/>
                  <a:gd name="connsiteY2" fmla="*/ 47625 h 95400"/>
                  <a:gd name="connsiteX3" fmla="*/ 149444 w 328247"/>
                  <a:gd name="connsiteY3" fmla="*/ 15875 h 95400"/>
                  <a:gd name="connsiteX4" fmla="*/ 212944 w 328247"/>
                  <a:gd name="connsiteY4" fmla="*/ 34925 h 95400"/>
                  <a:gd name="connsiteX5" fmla="*/ 203419 w 328247"/>
                  <a:gd name="connsiteY5" fmla="*/ 0 h 95400"/>
                  <a:gd name="connsiteX6" fmla="*/ 254219 w 328247"/>
                  <a:gd name="connsiteY6" fmla="*/ 19050 h 95400"/>
                  <a:gd name="connsiteX7" fmla="*/ 251044 w 328247"/>
                  <a:gd name="connsiteY7" fmla="*/ 3175 h 95400"/>
                  <a:gd name="connsiteX8" fmla="*/ 317719 w 328247"/>
                  <a:gd name="connsiteY8" fmla="*/ 47625 h 95400"/>
                  <a:gd name="connsiteX9" fmla="*/ 301844 w 328247"/>
                  <a:gd name="connsiteY9" fmla="*/ 25400 h 95400"/>
                  <a:gd name="connsiteX10" fmla="*/ 327244 w 328247"/>
                  <a:gd name="connsiteY10" fmla="*/ 57150 h 95400"/>
                  <a:gd name="connsiteX11" fmla="*/ 260569 w 328247"/>
                  <a:gd name="connsiteY11" fmla="*/ 19050 h 95400"/>
                  <a:gd name="connsiteX12" fmla="*/ 178019 w 328247"/>
                  <a:gd name="connsiteY12" fmla="*/ 9525 h 95400"/>
                  <a:gd name="connsiteX13" fmla="*/ 98644 w 328247"/>
                  <a:gd name="connsiteY13" fmla="*/ 25400 h 95400"/>
                  <a:gd name="connsiteX14" fmla="*/ 108169 w 328247"/>
                  <a:gd name="connsiteY14" fmla="*/ 3175 h 95400"/>
                  <a:gd name="connsiteX15" fmla="*/ 219 w 328247"/>
                  <a:gd name="connsiteY15" fmla="*/ 95250 h 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47" h="95400">
                    <a:moveTo>
                      <a:pt x="219" y="95250"/>
                    </a:moveTo>
                    <a:cubicBezTo>
                      <a:pt x="-4543" y="98954"/>
                      <a:pt x="69540" y="33337"/>
                      <a:pt x="79594" y="25400"/>
                    </a:cubicBezTo>
                    <a:cubicBezTo>
                      <a:pt x="89648" y="17463"/>
                      <a:pt x="48902" y="49212"/>
                      <a:pt x="60544" y="47625"/>
                    </a:cubicBezTo>
                    <a:cubicBezTo>
                      <a:pt x="72186" y="46038"/>
                      <a:pt x="124044" y="17992"/>
                      <a:pt x="149444" y="15875"/>
                    </a:cubicBezTo>
                    <a:cubicBezTo>
                      <a:pt x="174844" y="13758"/>
                      <a:pt x="203948" y="37571"/>
                      <a:pt x="212944" y="34925"/>
                    </a:cubicBezTo>
                    <a:cubicBezTo>
                      <a:pt x="221940" y="32279"/>
                      <a:pt x="196540" y="2646"/>
                      <a:pt x="203419" y="0"/>
                    </a:cubicBezTo>
                    <a:lnTo>
                      <a:pt x="254219" y="19050"/>
                    </a:lnTo>
                    <a:cubicBezTo>
                      <a:pt x="262157" y="19579"/>
                      <a:pt x="240461" y="-1588"/>
                      <a:pt x="251044" y="3175"/>
                    </a:cubicBezTo>
                    <a:cubicBezTo>
                      <a:pt x="261627" y="7937"/>
                      <a:pt x="309252" y="43921"/>
                      <a:pt x="317719" y="47625"/>
                    </a:cubicBezTo>
                    <a:cubicBezTo>
                      <a:pt x="326186" y="51329"/>
                      <a:pt x="300257" y="23813"/>
                      <a:pt x="301844" y="25400"/>
                    </a:cubicBezTo>
                    <a:cubicBezTo>
                      <a:pt x="303431" y="26987"/>
                      <a:pt x="334123" y="58208"/>
                      <a:pt x="327244" y="57150"/>
                    </a:cubicBezTo>
                    <a:cubicBezTo>
                      <a:pt x="320365" y="56092"/>
                      <a:pt x="285440" y="26987"/>
                      <a:pt x="260569" y="19050"/>
                    </a:cubicBezTo>
                    <a:cubicBezTo>
                      <a:pt x="235698" y="11113"/>
                      <a:pt x="205006" y="8467"/>
                      <a:pt x="178019" y="9525"/>
                    </a:cubicBezTo>
                    <a:cubicBezTo>
                      <a:pt x="151032" y="10583"/>
                      <a:pt x="110286" y="26458"/>
                      <a:pt x="98644" y="25400"/>
                    </a:cubicBezTo>
                    <a:cubicBezTo>
                      <a:pt x="87002" y="24342"/>
                      <a:pt x="122457" y="-3704"/>
                      <a:pt x="108169" y="3175"/>
                    </a:cubicBezTo>
                    <a:cubicBezTo>
                      <a:pt x="93882" y="10054"/>
                      <a:pt x="4981" y="91546"/>
                      <a:pt x="219" y="952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E640E975-0073-F01C-7A3F-35874AD40A13}"/>
                  </a:ext>
                </a:extLst>
              </p:cNvPr>
              <p:cNvSpPr/>
              <p:nvPr/>
            </p:nvSpPr>
            <p:spPr>
              <a:xfrm>
                <a:off x="4489308" y="1882278"/>
                <a:ext cx="114970" cy="255739"/>
              </a:xfrm>
              <a:custGeom>
                <a:avLst/>
                <a:gdLst>
                  <a:gd name="connsiteX0" fmla="*/ 142 w 114970"/>
                  <a:gd name="connsiteY0" fmla="*/ 25897 h 255739"/>
                  <a:gd name="connsiteX1" fmla="*/ 44592 w 114970"/>
                  <a:gd name="connsiteY1" fmla="*/ 133847 h 255739"/>
                  <a:gd name="connsiteX2" fmla="*/ 73167 w 114970"/>
                  <a:gd name="connsiteY2" fmla="*/ 25897 h 255739"/>
                  <a:gd name="connsiteX3" fmla="*/ 76342 w 114970"/>
                  <a:gd name="connsiteY3" fmla="*/ 121147 h 255739"/>
                  <a:gd name="connsiteX4" fmla="*/ 82692 w 114970"/>
                  <a:gd name="connsiteY4" fmla="*/ 171947 h 255739"/>
                  <a:gd name="connsiteX5" fmla="*/ 89042 w 114970"/>
                  <a:gd name="connsiteY5" fmla="*/ 152897 h 255739"/>
                  <a:gd name="connsiteX6" fmla="*/ 114442 w 114970"/>
                  <a:gd name="connsiteY6" fmla="*/ 254497 h 255739"/>
                  <a:gd name="connsiteX7" fmla="*/ 104917 w 114970"/>
                  <a:gd name="connsiteY7" fmla="*/ 206872 h 255739"/>
                  <a:gd name="connsiteX8" fmla="*/ 89042 w 114970"/>
                  <a:gd name="connsiteY8" fmla="*/ 168772 h 255739"/>
                  <a:gd name="connsiteX9" fmla="*/ 76342 w 114970"/>
                  <a:gd name="connsiteY9" fmla="*/ 497 h 255739"/>
                  <a:gd name="connsiteX10" fmla="*/ 60467 w 114970"/>
                  <a:gd name="connsiteY10" fmla="*/ 114797 h 255739"/>
                  <a:gd name="connsiteX11" fmla="*/ 142 w 114970"/>
                  <a:gd name="connsiteY11" fmla="*/ 25897 h 255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970" h="255739">
                    <a:moveTo>
                      <a:pt x="142" y="25897"/>
                    </a:moveTo>
                    <a:cubicBezTo>
                      <a:pt x="-2504" y="29072"/>
                      <a:pt x="32421" y="133847"/>
                      <a:pt x="44592" y="133847"/>
                    </a:cubicBezTo>
                    <a:cubicBezTo>
                      <a:pt x="56763" y="133847"/>
                      <a:pt x="67875" y="28014"/>
                      <a:pt x="73167" y="25897"/>
                    </a:cubicBezTo>
                    <a:cubicBezTo>
                      <a:pt x="78459" y="23780"/>
                      <a:pt x="74755" y="96805"/>
                      <a:pt x="76342" y="121147"/>
                    </a:cubicBezTo>
                    <a:cubicBezTo>
                      <a:pt x="77930" y="145489"/>
                      <a:pt x="80575" y="166655"/>
                      <a:pt x="82692" y="171947"/>
                    </a:cubicBezTo>
                    <a:cubicBezTo>
                      <a:pt x="84809" y="177239"/>
                      <a:pt x="83750" y="139139"/>
                      <a:pt x="89042" y="152897"/>
                    </a:cubicBezTo>
                    <a:cubicBezTo>
                      <a:pt x="94334" y="166655"/>
                      <a:pt x="111796" y="245501"/>
                      <a:pt x="114442" y="254497"/>
                    </a:cubicBezTo>
                    <a:cubicBezTo>
                      <a:pt x="117088" y="263493"/>
                      <a:pt x="109150" y="221159"/>
                      <a:pt x="104917" y="206872"/>
                    </a:cubicBezTo>
                    <a:cubicBezTo>
                      <a:pt x="100684" y="192585"/>
                      <a:pt x="93804" y="203168"/>
                      <a:pt x="89042" y="168772"/>
                    </a:cubicBezTo>
                    <a:cubicBezTo>
                      <a:pt x="84280" y="134376"/>
                      <a:pt x="81104" y="9493"/>
                      <a:pt x="76342" y="497"/>
                    </a:cubicBezTo>
                    <a:cubicBezTo>
                      <a:pt x="71580" y="-8499"/>
                      <a:pt x="72109" y="107389"/>
                      <a:pt x="60467" y="114797"/>
                    </a:cubicBezTo>
                    <a:cubicBezTo>
                      <a:pt x="48825" y="122205"/>
                      <a:pt x="2788" y="22722"/>
                      <a:pt x="142" y="258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7F1FEFB4-3A04-F658-7AD8-5D261CAD5D47}"/>
                  </a:ext>
                </a:extLst>
              </p:cNvPr>
              <p:cNvSpPr/>
              <p:nvPr/>
            </p:nvSpPr>
            <p:spPr>
              <a:xfrm>
                <a:off x="4601637" y="1669269"/>
                <a:ext cx="40243" cy="194456"/>
              </a:xfrm>
              <a:custGeom>
                <a:avLst/>
                <a:gdLst>
                  <a:gd name="connsiteX0" fmla="*/ 40213 w 40243"/>
                  <a:gd name="connsiteY0" fmla="*/ 781 h 194456"/>
                  <a:gd name="connsiteX1" fmla="*/ 2113 w 40243"/>
                  <a:gd name="connsiteY1" fmla="*/ 143656 h 194456"/>
                  <a:gd name="connsiteX2" fmla="*/ 5288 w 40243"/>
                  <a:gd name="connsiteY2" fmla="*/ 108731 h 194456"/>
                  <a:gd name="connsiteX3" fmla="*/ 8463 w 40243"/>
                  <a:gd name="connsiteY3" fmla="*/ 194456 h 194456"/>
                  <a:gd name="connsiteX4" fmla="*/ 8463 w 40243"/>
                  <a:gd name="connsiteY4" fmla="*/ 108731 h 194456"/>
                  <a:gd name="connsiteX5" fmla="*/ 8463 w 40243"/>
                  <a:gd name="connsiteY5" fmla="*/ 86506 h 194456"/>
                  <a:gd name="connsiteX6" fmla="*/ 40213 w 40243"/>
                  <a:gd name="connsiteY6" fmla="*/ 781 h 194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43" h="194456">
                    <a:moveTo>
                      <a:pt x="40213" y="781"/>
                    </a:moveTo>
                    <a:cubicBezTo>
                      <a:pt x="39155" y="10306"/>
                      <a:pt x="7934" y="125664"/>
                      <a:pt x="2113" y="143656"/>
                    </a:cubicBezTo>
                    <a:cubicBezTo>
                      <a:pt x="-3708" y="161648"/>
                      <a:pt x="4230" y="100264"/>
                      <a:pt x="5288" y="108731"/>
                    </a:cubicBezTo>
                    <a:cubicBezTo>
                      <a:pt x="6346" y="117198"/>
                      <a:pt x="7934" y="194456"/>
                      <a:pt x="8463" y="194456"/>
                    </a:cubicBezTo>
                    <a:cubicBezTo>
                      <a:pt x="8992" y="194456"/>
                      <a:pt x="8463" y="108731"/>
                      <a:pt x="8463" y="108731"/>
                    </a:cubicBezTo>
                    <a:cubicBezTo>
                      <a:pt x="8463" y="90739"/>
                      <a:pt x="2113" y="101323"/>
                      <a:pt x="8463" y="86506"/>
                    </a:cubicBezTo>
                    <a:cubicBezTo>
                      <a:pt x="14813" y="71689"/>
                      <a:pt x="41271" y="-8744"/>
                      <a:pt x="40213" y="78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7C291AE6-4D9F-28EB-0B15-BC285D94A5FF}"/>
                  </a:ext>
                </a:extLst>
              </p:cNvPr>
              <p:cNvSpPr/>
              <p:nvPr/>
            </p:nvSpPr>
            <p:spPr>
              <a:xfrm>
                <a:off x="4667194" y="1619226"/>
                <a:ext cx="130234" cy="283068"/>
              </a:xfrm>
              <a:custGeom>
                <a:avLst/>
                <a:gdLst>
                  <a:gd name="connsiteX0" fmla="*/ 56 w 130234"/>
                  <a:gd name="connsiteY0" fmla="*/ 24 h 283068"/>
                  <a:gd name="connsiteX1" fmla="*/ 31806 w 130234"/>
                  <a:gd name="connsiteY1" fmla="*/ 174649 h 283068"/>
                  <a:gd name="connsiteX2" fmla="*/ 6406 w 130234"/>
                  <a:gd name="connsiteY2" fmla="*/ 282599 h 283068"/>
                  <a:gd name="connsiteX3" fmla="*/ 38156 w 130234"/>
                  <a:gd name="connsiteY3" fmla="*/ 215924 h 283068"/>
                  <a:gd name="connsiteX4" fmla="*/ 28631 w 130234"/>
                  <a:gd name="connsiteY4" fmla="*/ 266724 h 283068"/>
                  <a:gd name="connsiteX5" fmla="*/ 50856 w 130234"/>
                  <a:gd name="connsiteY5" fmla="*/ 225449 h 283068"/>
                  <a:gd name="connsiteX6" fmla="*/ 130231 w 130234"/>
                  <a:gd name="connsiteY6" fmla="*/ 171474 h 283068"/>
                  <a:gd name="connsiteX7" fmla="*/ 47681 w 130234"/>
                  <a:gd name="connsiteY7" fmla="*/ 206399 h 283068"/>
                  <a:gd name="connsiteX8" fmla="*/ 41331 w 130234"/>
                  <a:gd name="connsiteY8" fmla="*/ 161949 h 283068"/>
                  <a:gd name="connsiteX9" fmla="*/ 56 w 130234"/>
                  <a:gd name="connsiteY9" fmla="*/ 24 h 2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234" h="283068">
                    <a:moveTo>
                      <a:pt x="56" y="24"/>
                    </a:moveTo>
                    <a:cubicBezTo>
                      <a:pt x="-1532" y="2141"/>
                      <a:pt x="30748" y="127553"/>
                      <a:pt x="31806" y="174649"/>
                    </a:cubicBezTo>
                    <a:cubicBezTo>
                      <a:pt x="32864" y="221745"/>
                      <a:pt x="5348" y="275720"/>
                      <a:pt x="6406" y="282599"/>
                    </a:cubicBezTo>
                    <a:cubicBezTo>
                      <a:pt x="7464" y="289478"/>
                      <a:pt x="34452" y="218570"/>
                      <a:pt x="38156" y="215924"/>
                    </a:cubicBezTo>
                    <a:cubicBezTo>
                      <a:pt x="41860" y="213278"/>
                      <a:pt x="26514" y="265136"/>
                      <a:pt x="28631" y="266724"/>
                    </a:cubicBezTo>
                    <a:cubicBezTo>
                      <a:pt x="30748" y="268312"/>
                      <a:pt x="33923" y="241324"/>
                      <a:pt x="50856" y="225449"/>
                    </a:cubicBezTo>
                    <a:cubicBezTo>
                      <a:pt x="67789" y="209574"/>
                      <a:pt x="130760" y="174649"/>
                      <a:pt x="130231" y="171474"/>
                    </a:cubicBezTo>
                    <a:cubicBezTo>
                      <a:pt x="129702" y="168299"/>
                      <a:pt x="62498" y="207986"/>
                      <a:pt x="47681" y="206399"/>
                    </a:cubicBezTo>
                    <a:cubicBezTo>
                      <a:pt x="32864" y="204812"/>
                      <a:pt x="48739" y="191582"/>
                      <a:pt x="41331" y="161949"/>
                    </a:cubicBezTo>
                    <a:cubicBezTo>
                      <a:pt x="33923" y="132316"/>
                      <a:pt x="1644" y="-2093"/>
                      <a:pt x="56" y="2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25D04A4C-241A-F54C-FC69-925297C29615}"/>
                  </a:ext>
                </a:extLst>
              </p:cNvPr>
              <p:cNvSpPr/>
              <p:nvPr/>
            </p:nvSpPr>
            <p:spPr>
              <a:xfrm>
                <a:off x="4660891" y="1968495"/>
                <a:ext cx="76209" cy="475473"/>
              </a:xfrm>
              <a:custGeom>
                <a:avLst/>
                <a:gdLst>
                  <a:gd name="connsiteX0" fmla="*/ 6359 w 76209"/>
                  <a:gd name="connsiteY0" fmla="*/ 5 h 475473"/>
                  <a:gd name="connsiteX1" fmla="*/ 28584 w 76209"/>
                  <a:gd name="connsiteY1" fmla="*/ 165105 h 475473"/>
                  <a:gd name="connsiteX2" fmla="*/ 9 w 76209"/>
                  <a:gd name="connsiteY2" fmla="*/ 279405 h 475473"/>
                  <a:gd name="connsiteX3" fmla="*/ 25409 w 76209"/>
                  <a:gd name="connsiteY3" fmla="*/ 241305 h 475473"/>
                  <a:gd name="connsiteX4" fmla="*/ 25409 w 76209"/>
                  <a:gd name="connsiteY4" fmla="*/ 314330 h 475473"/>
                  <a:gd name="connsiteX5" fmla="*/ 38109 w 76209"/>
                  <a:gd name="connsiteY5" fmla="*/ 406405 h 475473"/>
                  <a:gd name="connsiteX6" fmla="*/ 34934 w 76209"/>
                  <a:gd name="connsiteY6" fmla="*/ 361955 h 475473"/>
                  <a:gd name="connsiteX7" fmla="*/ 44459 w 76209"/>
                  <a:gd name="connsiteY7" fmla="*/ 473080 h 475473"/>
                  <a:gd name="connsiteX8" fmla="*/ 34934 w 76209"/>
                  <a:gd name="connsiteY8" fmla="*/ 434980 h 475473"/>
                  <a:gd name="connsiteX9" fmla="*/ 31759 w 76209"/>
                  <a:gd name="connsiteY9" fmla="*/ 396880 h 475473"/>
                  <a:gd name="connsiteX10" fmla="*/ 76209 w 76209"/>
                  <a:gd name="connsiteY10" fmla="*/ 174630 h 475473"/>
                  <a:gd name="connsiteX11" fmla="*/ 31759 w 76209"/>
                  <a:gd name="connsiteY11" fmla="*/ 311155 h 475473"/>
                  <a:gd name="connsiteX12" fmla="*/ 22234 w 76209"/>
                  <a:gd name="connsiteY12" fmla="*/ 266705 h 475473"/>
                  <a:gd name="connsiteX13" fmla="*/ 57159 w 76209"/>
                  <a:gd name="connsiteY13" fmla="*/ 117480 h 475473"/>
                  <a:gd name="connsiteX14" fmla="*/ 31759 w 76209"/>
                  <a:gd name="connsiteY14" fmla="*/ 158755 h 475473"/>
                  <a:gd name="connsiteX15" fmla="*/ 6359 w 76209"/>
                  <a:gd name="connsiteY15" fmla="*/ 5 h 475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209" h="475473">
                    <a:moveTo>
                      <a:pt x="6359" y="5"/>
                    </a:moveTo>
                    <a:cubicBezTo>
                      <a:pt x="5830" y="1063"/>
                      <a:pt x="29642" y="118538"/>
                      <a:pt x="28584" y="165105"/>
                    </a:cubicBezTo>
                    <a:cubicBezTo>
                      <a:pt x="27526" y="211672"/>
                      <a:pt x="538" y="266705"/>
                      <a:pt x="9" y="279405"/>
                    </a:cubicBezTo>
                    <a:cubicBezTo>
                      <a:pt x="-520" y="292105"/>
                      <a:pt x="21176" y="235484"/>
                      <a:pt x="25409" y="241305"/>
                    </a:cubicBezTo>
                    <a:cubicBezTo>
                      <a:pt x="29642" y="247126"/>
                      <a:pt x="23292" y="286813"/>
                      <a:pt x="25409" y="314330"/>
                    </a:cubicBezTo>
                    <a:cubicBezTo>
                      <a:pt x="27526" y="341847"/>
                      <a:pt x="36521" y="398467"/>
                      <a:pt x="38109" y="406405"/>
                    </a:cubicBezTo>
                    <a:cubicBezTo>
                      <a:pt x="39697" y="414343"/>
                      <a:pt x="33876" y="350843"/>
                      <a:pt x="34934" y="361955"/>
                    </a:cubicBezTo>
                    <a:cubicBezTo>
                      <a:pt x="35992" y="373067"/>
                      <a:pt x="44459" y="460909"/>
                      <a:pt x="44459" y="473080"/>
                    </a:cubicBezTo>
                    <a:cubicBezTo>
                      <a:pt x="44459" y="485251"/>
                      <a:pt x="37051" y="447680"/>
                      <a:pt x="34934" y="434980"/>
                    </a:cubicBezTo>
                    <a:cubicBezTo>
                      <a:pt x="32817" y="422280"/>
                      <a:pt x="24880" y="440272"/>
                      <a:pt x="31759" y="396880"/>
                    </a:cubicBezTo>
                    <a:cubicBezTo>
                      <a:pt x="38638" y="353488"/>
                      <a:pt x="76209" y="188917"/>
                      <a:pt x="76209" y="174630"/>
                    </a:cubicBezTo>
                    <a:cubicBezTo>
                      <a:pt x="76209" y="160343"/>
                      <a:pt x="40755" y="295809"/>
                      <a:pt x="31759" y="311155"/>
                    </a:cubicBezTo>
                    <a:cubicBezTo>
                      <a:pt x="22763" y="326501"/>
                      <a:pt x="18001" y="298984"/>
                      <a:pt x="22234" y="266705"/>
                    </a:cubicBezTo>
                    <a:cubicBezTo>
                      <a:pt x="26467" y="234426"/>
                      <a:pt x="55572" y="135472"/>
                      <a:pt x="57159" y="117480"/>
                    </a:cubicBezTo>
                    <a:cubicBezTo>
                      <a:pt x="58747" y="99488"/>
                      <a:pt x="40755" y="174630"/>
                      <a:pt x="31759" y="158755"/>
                    </a:cubicBezTo>
                    <a:cubicBezTo>
                      <a:pt x="22763" y="142880"/>
                      <a:pt x="6888" y="-1053"/>
                      <a:pt x="6359" y="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18E5161C-D652-D9E6-BF29-C0AB978D48D5}"/>
                  </a:ext>
                </a:extLst>
              </p:cNvPr>
              <p:cNvSpPr/>
              <p:nvPr/>
            </p:nvSpPr>
            <p:spPr>
              <a:xfrm>
                <a:off x="4581525" y="1819190"/>
                <a:ext cx="71259" cy="230414"/>
              </a:xfrm>
              <a:custGeom>
                <a:avLst/>
                <a:gdLst>
                  <a:gd name="connsiteX0" fmla="*/ 66675 w 71259"/>
                  <a:gd name="connsiteY0" fmla="*/ 85 h 230414"/>
                  <a:gd name="connsiteX1" fmla="*/ 60325 w 71259"/>
                  <a:gd name="connsiteY1" fmla="*/ 117560 h 230414"/>
                  <a:gd name="connsiteX2" fmla="*/ 69850 w 71259"/>
                  <a:gd name="connsiteY2" fmla="*/ 228685 h 230414"/>
                  <a:gd name="connsiteX3" fmla="*/ 63500 w 71259"/>
                  <a:gd name="connsiteY3" fmla="*/ 177885 h 230414"/>
                  <a:gd name="connsiteX4" fmla="*/ 0 w 71259"/>
                  <a:gd name="connsiteY4" fmla="*/ 79460 h 230414"/>
                  <a:gd name="connsiteX5" fmla="*/ 63500 w 71259"/>
                  <a:gd name="connsiteY5" fmla="*/ 165185 h 230414"/>
                  <a:gd name="connsiteX6" fmla="*/ 53975 w 71259"/>
                  <a:gd name="connsiteY6" fmla="*/ 120735 h 230414"/>
                  <a:gd name="connsiteX7" fmla="*/ 44450 w 71259"/>
                  <a:gd name="connsiteY7" fmla="*/ 98510 h 230414"/>
                  <a:gd name="connsiteX8" fmla="*/ 66675 w 71259"/>
                  <a:gd name="connsiteY8" fmla="*/ 85 h 23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259" h="230414">
                    <a:moveTo>
                      <a:pt x="66675" y="85"/>
                    </a:moveTo>
                    <a:cubicBezTo>
                      <a:pt x="69321" y="3260"/>
                      <a:pt x="59796" y="79460"/>
                      <a:pt x="60325" y="117560"/>
                    </a:cubicBezTo>
                    <a:cubicBezTo>
                      <a:pt x="60854" y="155660"/>
                      <a:pt x="69321" y="218631"/>
                      <a:pt x="69850" y="228685"/>
                    </a:cubicBezTo>
                    <a:cubicBezTo>
                      <a:pt x="70379" y="238739"/>
                      <a:pt x="75142" y="202756"/>
                      <a:pt x="63500" y="177885"/>
                    </a:cubicBezTo>
                    <a:cubicBezTo>
                      <a:pt x="51858" y="153014"/>
                      <a:pt x="0" y="81577"/>
                      <a:pt x="0" y="79460"/>
                    </a:cubicBezTo>
                    <a:cubicBezTo>
                      <a:pt x="0" y="77343"/>
                      <a:pt x="54504" y="158306"/>
                      <a:pt x="63500" y="165185"/>
                    </a:cubicBezTo>
                    <a:cubicBezTo>
                      <a:pt x="72496" y="172064"/>
                      <a:pt x="57150" y="131848"/>
                      <a:pt x="53975" y="120735"/>
                    </a:cubicBezTo>
                    <a:cubicBezTo>
                      <a:pt x="50800" y="109622"/>
                      <a:pt x="41275" y="113856"/>
                      <a:pt x="44450" y="98510"/>
                    </a:cubicBezTo>
                    <a:cubicBezTo>
                      <a:pt x="47625" y="83164"/>
                      <a:pt x="64029" y="-3090"/>
                      <a:pt x="66675" y="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ED1174F3-4856-5DBF-6AC7-83F4617C2E04}"/>
                  </a:ext>
                </a:extLst>
              </p:cNvPr>
              <p:cNvSpPr/>
              <p:nvPr/>
            </p:nvSpPr>
            <p:spPr>
              <a:xfrm>
                <a:off x="4575169" y="2052863"/>
                <a:ext cx="67384" cy="437186"/>
              </a:xfrm>
              <a:custGeom>
                <a:avLst/>
                <a:gdLst>
                  <a:gd name="connsiteX0" fmla="*/ 66681 w 67384"/>
                  <a:gd name="connsiteY0" fmla="*/ 1362 h 437186"/>
                  <a:gd name="connsiteX1" fmla="*/ 34931 w 67384"/>
                  <a:gd name="connsiteY1" fmla="*/ 141062 h 437186"/>
                  <a:gd name="connsiteX2" fmla="*/ 6 w 67384"/>
                  <a:gd name="connsiteY2" fmla="*/ 315687 h 437186"/>
                  <a:gd name="connsiteX3" fmla="*/ 31756 w 67384"/>
                  <a:gd name="connsiteY3" fmla="*/ 258537 h 437186"/>
                  <a:gd name="connsiteX4" fmla="*/ 15881 w 67384"/>
                  <a:gd name="connsiteY4" fmla="*/ 376012 h 437186"/>
                  <a:gd name="connsiteX5" fmla="*/ 28581 w 67384"/>
                  <a:gd name="connsiteY5" fmla="*/ 325212 h 437186"/>
                  <a:gd name="connsiteX6" fmla="*/ 19056 w 67384"/>
                  <a:gd name="connsiteY6" fmla="*/ 436337 h 437186"/>
                  <a:gd name="connsiteX7" fmla="*/ 28581 w 67384"/>
                  <a:gd name="connsiteY7" fmla="*/ 372837 h 437186"/>
                  <a:gd name="connsiteX8" fmla="*/ 12706 w 67384"/>
                  <a:gd name="connsiteY8" fmla="*/ 306162 h 437186"/>
                  <a:gd name="connsiteX9" fmla="*/ 22231 w 67384"/>
                  <a:gd name="connsiteY9" fmla="*/ 163287 h 437186"/>
                  <a:gd name="connsiteX10" fmla="*/ 3181 w 67384"/>
                  <a:gd name="connsiteY10" fmla="*/ 226787 h 437186"/>
                  <a:gd name="connsiteX11" fmla="*/ 66681 w 67384"/>
                  <a:gd name="connsiteY11" fmla="*/ 1362 h 43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384" h="437186">
                    <a:moveTo>
                      <a:pt x="66681" y="1362"/>
                    </a:moveTo>
                    <a:cubicBezTo>
                      <a:pt x="71973" y="-12925"/>
                      <a:pt x="46043" y="88675"/>
                      <a:pt x="34931" y="141062"/>
                    </a:cubicBezTo>
                    <a:cubicBezTo>
                      <a:pt x="23819" y="193449"/>
                      <a:pt x="535" y="296108"/>
                      <a:pt x="6" y="315687"/>
                    </a:cubicBezTo>
                    <a:cubicBezTo>
                      <a:pt x="-523" y="335266"/>
                      <a:pt x="29110" y="248483"/>
                      <a:pt x="31756" y="258537"/>
                    </a:cubicBezTo>
                    <a:cubicBezTo>
                      <a:pt x="34402" y="268591"/>
                      <a:pt x="16410" y="364900"/>
                      <a:pt x="15881" y="376012"/>
                    </a:cubicBezTo>
                    <a:cubicBezTo>
                      <a:pt x="15352" y="387124"/>
                      <a:pt x="28052" y="315158"/>
                      <a:pt x="28581" y="325212"/>
                    </a:cubicBezTo>
                    <a:cubicBezTo>
                      <a:pt x="29110" y="335266"/>
                      <a:pt x="19056" y="428400"/>
                      <a:pt x="19056" y="436337"/>
                    </a:cubicBezTo>
                    <a:cubicBezTo>
                      <a:pt x="19056" y="444274"/>
                      <a:pt x="29639" y="394533"/>
                      <a:pt x="28581" y="372837"/>
                    </a:cubicBezTo>
                    <a:cubicBezTo>
                      <a:pt x="27523" y="351141"/>
                      <a:pt x="13764" y="341087"/>
                      <a:pt x="12706" y="306162"/>
                    </a:cubicBezTo>
                    <a:cubicBezTo>
                      <a:pt x="11648" y="271237"/>
                      <a:pt x="23818" y="176516"/>
                      <a:pt x="22231" y="163287"/>
                    </a:cubicBezTo>
                    <a:cubicBezTo>
                      <a:pt x="20644" y="150058"/>
                      <a:pt x="-6344" y="253245"/>
                      <a:pt x="3181" y="226787"/>
                    </a:cubicBezTo>
                    <a:cubicBezTo>
                      <a:pt x="12706" y="200329"/>
                      <a:pt x="61389" y="15649"/>
                      <a:pt x="66681" y="13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86CC6F5D-10A2-1FE9-942E-2AB01D498DC1}"/>
                  </a:ext>
                </a:extLst>
              </p:cNvPr>
              <p:cNvSpPr/>
              <p:nvPr/>
            </p:nvSpPr>
            <p:spPr>
              <a:xfrm>
                <a:off x="4564039" y="2031989"/>
                <a:ext cx="46061" cy="418609"/>
              </a:xfrm>
              <a:custGeom>
                <a:avLst/>
                <a:gdLst>
                  <a:gd name="connsiteX0" fmla="*/ 17486 w 46061"/>
                  <a:gd name="connsiteY0" fmla="*/ 11 h 418609"/>
                  <a:gd name="connsiteX1" fmla="*/ 1611 w 46061"/>
                  <a:gd name="connsiteY1" fmla="*/ 101611 h 418609"/>
                  <a:gd name="connsiteX2" fmla="*/ 1611 w 46061"/>
                  <a:gd name="connsiteY2" fmla="*/ 190511 h 418609"/>
                  <a:gd name="connsiteX3" fmla="*/ 11136 w 46061"/>
                  <a:gd name="connsiteY3" fmla="*/ 187336 h 418609"/>
                  <a:gd name="connsiteX4" fmla="*/ 7961 w 46061"/>
                  <a:gd name="connsiteY4" fmla="*/ 285761 h 418609"/>
                  <a:gd name="connsiteX5" fmla="*/ 23836 w 46061"/>
                  <a:gd name="connsiteY5" fmla="*/ 415936 h 418609"/>
                  <a:gd name="connsiteX6" fmla="*/ 23836 w 46061"/>
                  <a:gd name="connsiteY6" fmla="*/ 355611 h 418609"/>
                  <a:gd name="connsiteX7" fmla="*/ 46061 w 46061"/>
                  <a:gd name="connsiteY7" fmla="*/ 149236 h 418609"/>
                  <a:gd name="connsiteX8" fmla="*/ 23836 w 46061"/>
                  <a:gd name="connsiteY8" fmla="*/ 212736 h 418609"/>
                  <a:gd name="connsiteX9" fmla="*/ 11136 w 46061"/>
                  <a:gd name="connsiteY9" fmla="*/ 107961 h 418609"/>
                  <a:gd name="connsiteX10" fmla="*/ 17486 w 46061"/>
                  <a:gd name="connsiteY10" fmla="*/ 11 h 41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61" h="418609">
                    <a:moveTo>
                      <a:pt x="17486" y="11"/>
                    </a:moveTo>
                    <a:cubicBezTo>
                      <a:pt x="15898" y="-1047"/>
                      <a:pt x="4257" y="69861"/>
                      <a:pt x="1611" y="101611"/>
                    </a:cubicBezTo>
                    <a:cubicBezTo>
                      <a:pt x="-1035" y="133361"/>
                      <a:pt x="24" y="176224"/>
                      <a:pt x="1611" y="190511"/>
                    </a:cubicBezTo>
                    <a:cubicBezTo>
                      <a:pt x="3198" y="204798"/>
                      <a:pt x="10078" y="171461"/>
                      <a:pt x="11136" y="187336"/>
                    </a:cubicBezTo>
                    <a:cubicBezTo>
                      <a:pt x="12194" y="203211"/>
                      <a:pt x="5844" y="247661"/>
                      <a:pt x="7961" y="285761"/>
                    </a:cubicBezTo>
                    <a:cubicBezTo>
                      <a:pt x="10078" y="323861"/>
                      <a:pt x="21190" y="404294"/>
                      <a:pt x="23836" y="415936"/>
                    </a:cubicBezTo>
                    <a:cubicBezTo>
                      <a:pt x="26482" y="427578"/>
                      <a:pt x="20132" y="400061"/>
                      <a:pt x="23836" y="355611"/>
                    </a:cubicBezTo>
                    <a:cubicBezTo>
                      <a:pt x="27540" y="311161"/>
                      <a:pt x="46061" y="173048"/>
                      <a:pt x="46061" y="149236"/>
                    </a:cubicBezTo>
                    <a:cubicBezTo>
                      <a:pt x="46061" y="125424"/>
                      <a:pt x="29657" y="219615"/>
                      <a:pt x="23836" y="212736"/>
                    </a:cubicBezTo>
                    <a:cubicBezTo>
                      <a:pt x="18015" y="205857"/>
                      <a:pt x="14840" y="139182"/>
                      <a:pt x="11136" y="107961"/>
                    </a:cubicBezTo>
                    <a:cubicBezTo>
                      <a:pt x="7432" y="76740"/>
                      <a:pt x="19074" y="1069"/>
                      <a:pt x="17486" y="1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A7D66C63-DBAC-B646-ED86-CA56AE3A60B5}"/>
                  </a:ext>
                </a:extLst>
              </p:cNvPr>
              <p:cNvSpPr/>
              <p:nvPr/>
            </p:nvSpPr>
            <p:spPr>
              <a:xfrm>
                <a:off x="4621438" y="2357732"/>
                <a:ext cx="64895" cy="331512"/>
              </a:xfrm>
              <a:custGeom>
                <a:avLst/>
                <a:gdLst>
                  <a:gd name="connsiteX0" fmla="*/ 64862 w 64895"/>
                  <a:gd name="connsiteY0" fmla="*/ 1293 h 331512"/>
                  <a:gd name="connsiteX1" fmla="*/ 10887 w 64895"/>
                  <a:gd name="connsiteY1" fmla="*/ 264818 h 331512"/>
                  <a:gd name="connsiteX2" fmla="*/ 17237 w 64895"/>
                  <a:gd name="connsiteY2" fmla="*/ 248943 h 331512"/>
                  <a:gd name="connsiteX3" fmla="*/ 29937 w 64895"/>
                  <a:gd name="connsiteY3" fmla="*/ 318793 h 331512"/>
                  <a:gd name="connsiteX4" fmla="*/ 45812 w 64895"/>
                  <a:gd name="connsiteY4" fmla="*/ 299743 h 331512"/>
                  <a:gd name="connsiteX5" fmla="*/ 48987 w 64895"/>
                  <a:gd name="connsiteY5" fmla="*/ 331493 h 331512"/>
                  <a:gd name="connsiteX6" fmla="*/ 45812 w 64895"/>
                  <a:gd name="connsiteY6" fmla="*/ 302918 h 331512"/>
                  <a:gd name="connsiteX7" fmla="*/ 45812 w 64895"/>
                  <a:gd name="connsiteY7" fmla="*/ 217193 h 331512"/>
                  <a:gd name="connsiteX8" fmla="*/ 26762 w 64895"/>
                  <a:gd name="connsiteY8" fmla="*/ 264818 h 331512"/>
                  <a:gd name="connsiteX9" fmla="*/ 36287 w 64895"/>
                  <a:gd name="connsiteY9" fmla="*/ 293393 h 331512"/>
                  <a:gd name="connsiteX10" fmla="*/ 23587 w 64895"/>
                  <a:gd name="connsiteY10" fmla="*/ 214018 h 331512"/>
                  <a:gd name="connsiteX11" fmla="*/ 29937 w 64895"/>
                  <a:gd name="connsiteY11" fmla="*/ 115593 h 331512"/>
                  <a:gd name="connsiteX12" fmla="*/ 20412 w 64895"/>
                  <a:gd name="connsiteY12" fmla="*/ 172743 h 331512"/>
                  <a:gd name="connsiteX13" fmla="*/ 1362 w 64895"/>
                  <a:gd name="connsiteY13" fmla="*/ 163218 h 331512"/>
                  <a:gd name="connsiteX14" fmla="*/ 64862 w 64895"/>
                  <a:gd name="connsiteY14" fmla="*/ 1293 h 33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895" h="331512">
                    <a:moveTo>
                      <a:pt x="64862" y="1293"/>
                    </a:moveTo>
                    <a:cubicBezTo>
                      <a:pt x="66450" y="18226"/>
                      <a:pt x="10887" y="264818"/>
                      <a:pt x="10887" y="264818"/>
                    </a:cubicBezTo>
                    <a:cubicBezTo>
                      <a:pt x="2950" y="306093"/>
                      <a:pt x="14062" y="239947"/>
                      <a:pt x="17237" y="248943"/>
                    </a:cubicBezTo>
                    <a:cubicBezTo>
                      <a:pt x="20412" y="257939"/>
                      <a:pt x="29937" y="318793"/>
                      <a:pt x="29937" y="318793"/>
                    </a:cubicBezTo>
                    <a:cubicBezTo>
                      <a:pt x="34700" y="327260"/>
                      <a:pt x="42637" y="297626"/>
                      <a:pt x="45812" y="299743"/>
                    </a:cubicBezTo>
                    <a:cubicBezTo>
                      <a:pt x="48987" y="301860"/>
                      <a:pt x="48987" y="330964"/>
                      <a:pt x="48987" y="331493"/>
                    </a:cubicBezTo>
                    <a:cubicBezTo>
                      <a:pt x="48987" y="332022"/>
                      <a:pt x="46341" y="321968"/>
                      <a:pt x="45812" y="302918"/>
                    </a:cubicBezTo>
                    <a:cubicBezTo>
                      <a:pt x="45283" y="283868"/>
                      <a:pt x="48987" y="223543"/>
                      <a:pt x="45812" y="217193"/>
                    </a:cubicBezTo>
                    <a:cubicBezTo>
                      <a:pt x="42637" y="210843"/>
                      <a:pt x="28349" y="252118"/>
                      <a:pt x="26762" y="264818"/>
                    </a:cubicBezTo>
                    <a:cubicBezTo>
                      <a:pt x="25175" y="277518"/>
                      <a:pt x="36816" y="301860"/>
                      <a:pt x="36287" y="293393"/>
                    </a:cubicBezTo>
                    <a:cubicBezTo>
                      <a:pt x="35758" y="284926"/>
                      <a:pt x="24645" y="243651"/>
                      <a:pt x="23587" y="214018"/>
                    </a:cubicBezTo>
                    <a:cubicBezTo>
                      <a:pt x="22529" y="184385"/>
                      <a:pt x="30466" y="122472"/>
                      <a:pt x="29937" y="115593"/>
                    </a:cubicBezTo>
                    <a:cubicBezTo>
                      <a:pt x="29408" y="108714"/>
                      <a:pt x="25174" y="164806"/>
                      <a:pt x="20412" y="172743"/>
                    </a:cubicBezTo>
                    <a:cubicBezTo>
                      <a:pt x="15649" y="180681"/>
                      <a:pt x="-5517" y="187560"/>
                      <a:pt x="1362" y="163218"/>
                    </a:cubicBezTo>
                    <a:cubicBezTo>
                      <a:pt x="8241" y="138876"/>
                      <a:pt x="63274" y="-15640"/>
                      <a:pt x="64862" y="129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1D25E7E6-69FC-03F4-DD61-9C069E085700}"/>
                  </a:ext>
                </a:extLst>
              </p:cNvPr>
              <p:cNvSpPr/>
              <p:nvPr/>
            </p:nvSpPr>
            <p:spPr>
              <a:xfrm>
                <a:off x="4606590" y="2340912"/>
                <a:ext cx="28910" cy="354819"/>
              </a:xfrm>
              <a:custGeom>
                <a:avLst/>
                <a:gdLst>
                  <a:gd name="connsiteX0" fmla="*/ 28910 w 28910"/>
                  <a:gd name="connsiteY0" fmla="*/ 2238 h 354819"/>
                  <a:gd name="connsiteX1" fmla="*/ 335 w 28910"/>
                  <a:gd name="connsiteY1" fmla="*/ 253063 h 354819"/>
                  <a:gd name="connsiteX2" fmla="*/ 19385 w 28910"/>
                  <a:gd name="connsiteY2" fmla="*/ 351488 h 354819"/>
                  <a:gd name="connsiteX3" fmla="*/ 9860 w 28910"/>
                  <a:gd name="connsiteY3" fmla="*/ 313388 h 354819"/>
                  <a:gd name="connsiteX4" fmla="*/ 335 w 28910"/>
                  <a:gd name="connsiteY4" fmla="*/ 138763 h 354819"/>
                  <a:gd name="connsiteX5" fmla="*/ 28910 w 28910"/>
                  <a:gd name="connsiteY5" fmla="*/ 2238 h 35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10" h="354819">
                    <a:moveTo>
                      <a:pt x="28910" y="2238"/>
                    </a:moveTo>
                    <a:cubicBezTo>
                      <a:pt x="28910" y="21288"/>
                      <a:pt x="1923" y="194855"/>
                      <a:pt x="335" y="253063"/>
                    </a:cubicBezTo>
                    <a:cubicBezTo>
                      <a:pt x="-1253" y="311271"/>
                      <a:pt x="17798" y="341434"/>
                      <a:pt x="19385" y="351488"/>
                    </a:cubicBezTo>
                    <a:cubicBezTo>
                      <a:pt x="20972" y="361542"/>
                      <a:pt x="13035" y="348842"/>
                      <a:pt x="9860" y="313388"/>
                    </a:cubicBezTo>
                    <a:cubicBezTo>
                      <a:pt x="6685" y="277934"/>
                      <a:pt x="-1782" y="186917"/>
                      <a:pt x="335" y="138763"/>
                    </a:cubicBezTo>
                    <a:cubicBezTo>
                      <a:pt x="2452" y="90609"/>
                      <a:pt x="28910" y="-16812"/>
                      <a:pt x="28910" y="22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C3C280A6-C50C-0734-4CCE-CABE70322889}"/>
                  </a:ext>
                </a:extLst>
              </p:cNvPr>
              <p:cNvSpPr/>
              <p:nvPr/>
            </p:nvSpPr>
            <p:spPr>
              <a:xfrm>
                <a:off x="4559139" y="2680524"/>
                <a:ext cx="222443" cy="82093"/>
              </a:xfrm>
              <a:custGeom>
                <a:avLst/>
                <a:gdLst>
                  <a:gd name="connsiteX0" fmla="*/ 161 w 222443"/>
                  <a:gd name="connsiteY0" fmla="*/ 81726 h 82093"/>
                  <a:gd name="connsiteX1" fmla="*/ 57311 w 222443"/>
                  <a:gd name="connsiteY1" fmla="*/ 34101 h 82093"/>
                  <a:gd name="connsiteX2" fmla="*/ 95411 w 222443"/>
                  <a:gd name="connsiteY2" fmla="*/ 24576 h 82093"/>
                  <a:gd name="connsiteX3" fmla="*/ 63661 w 222443"/>
                  <a:gd name="connsiteY3" fmla="*/ 15051 h 82093"/>
                  <a:gd name="connsiteX4" fmla="*/ 111286 w 222443"/>
                  <a:gd name="connsiteY4" fmla="*/ 5526 h 82093"/>
                  <a:gd name="connsiteX5" fmla="*/ 158911 w 222443"/>
                  <a:gd name="connsiteY5" fmla="*/ 18226 h 82093"/>
                  <a:gd name="connsiteX6" fmla="*/ 133511 w 222443"/>
                  <a:gd name="connsiteY6" fmla="*/ 2351 h 82093"/>
                  <a:gd name="connsiteX7" fmla="*/ 222411 w 222443"/>
                  <a:gd name="connsiteY7" fmla="*/ 30926 h 82093"/>
                  <a:gd name="connsiteX8" fmla="*/ 143036 w 222443"/>
                  <a:gd name="connsiteY8" fmla="*/ 8701 h 82093"/>
                  <a:gd name="connsiteX9" fmla="*/ 76361 w 222443"/>
                  <a:gd name="connsiteY9" fmla="*/ 5526 h 82093"/>
                  <a:gd name="connsiteX10" fmla="*/ 161 w 222443"/>
                  <a:gd name="connsiteY10" fmla="*/ 81726 h 8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443" h="82093">
                    <a:moveTo>
                      <a:pt x="161" y="81726"/>
                    </a:moveTo>
                    <a:cubicBezTo>
                      <a:pt x="-3014" y="86488"/>
                      <a:pt x="41436" y="43626"/>
                      <a:pt x="57311" y="34101"/>
                    </a:cubicBezTo>
                    <a:cubicBezTo>
                      <a:pt x="73186" y="24576"/>
                      <a:pt x="94353" y="27751"/>
                      <a:pt x="95411" y="24576"/>
                    </a:cubicBezTo>
                    <a:cubicBezTo>
                      <a:pt x="96469" y="21401"/>
                      <a:pt x="61015" y="18226"/>
                      <a:pt x="63661" y="15051"/>
                    </a:cubicBezTo>
                    <a:cubicBezTo>
                      <a:pt x="66307" y="11876"/>
                      <a:pt x="95411" y="4997"/>
                      <a:pt x="111286" y="5526"/>
                    </a:cubicBezTo>
                    <a:cubicBezTo>
                      <a:pt x="127161" y="6055"/>
                      <a:pt x="155207" y="18755"/>
                      <a:pt x="158911" y="18226"/>
                    </a:cubicBezTo>
                    <a:cubicBezTo>
                      <a:pt x="162615" y="17697"/>
                      <a:pt x="122928" y="234"/>
                      <a:pt x="133511" y="2351"/>
                    </a:cubicBezTo>
                    <a:cubicBezTo>
                      <a:pt x="144094" y="4468"/>
                      <a:pt x="220823" y="29868"/>
                      <a:pt x="222411" y="30926"/>
                    </a:cubicBezTo>
                    <a:cubicBezTo>
                      <a:pt x="223999" y="31984"/>
                      <a:pt x="167378" y="12934"/>
                      <a:pt x="143036" y="8701"/>
                    </a:cubicBezTo>
                    <a:cubicBezTo>
                      <a:pt x="118694" y="4468"/>
                      <a:pt x="101232" y="-6645"/>
                      <a:pt x="76361" y="5526"/>
                    </a:cubicBezTo>
                    <a:cubicBezTo>
                      <a:pt x="51490" y="17697"/>
                      <a:pt x="3336" y="76964"/>
                      <a:pt x="161" y="81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8D9BD947-1E0F-3583-DA8C-D3A2914D5287}"/>
                  </a:ext>
                </a:extLst>
              </p:cNvPr>
              <p:cNvSpPr/>
              <p:nvPr/>
            </p:nvSpPr>
            <p:spPr>
              <a:xfrm>
                <a:off x="4568465" y="2339933"/>
                <a:ext cx="81864" cy="480268"/>
              </a:xfrm>
              <a:custGeom>
                <a:avLst/>
                <a:gdLst>
                  <a:gd name="connsiteX0" fmla="*/ 41635 w 81864"/>
                  <a:gd name="connsiteY0" fmla="*/ 42 h 480268"/>
                  <a:gd name="connsiteX1" fmla="*/ 9885 w 81864"/>
                  <a:gd name="connsiteY1" fmla="*/ 292142 h 480268"/>
                  <a:gd name="connsiteX2" fmla="*/ 32110 w 81864"/>
                  <a:gd name="connsiteY2" fmla="*/ 225467 h 480268"/>
                  <a:gd name="connsiteX3" fmla="*/ 360 w 81864"/>
                  <a:gd name="connsiteY3" fmla="*/ 330242 h 480268"/>
                  <a:gd name="connsiteX4" fmla="*/ 57510 w 81864"/>
                  <a:gd name="connsiteY4" fmla="*/ 412792 h 480268"/>
                  <a:gd name="connsiteX5" fmla="*/ 44810 w 81864"/>
                  <a:gd name="connsiteY5" fmla="*/ 387392 h 480268"/>
                  <a:gd name="connsiteX6" fmla="*/ 79735 w 81864"/>
                  <a:gd name="connsiteY6" fmla="*/ 479467 h 480268"/>
                  <a:gd name="connsiteX7" fmla="*/ 73385 w 81864"/>
                  <a:gd name="connsiteY7" fmla="*/ 428667 h 480268"/>
                  <a:gd name="connsiteX8" fmla="*/ 35285 w 81864"/>
                  <a:gd name="connsiteY8" fmla="*/ 368342 h 480268"/>
                  <a:gd name="connsiteX9" fmla="*/ 3535 w 81864"/>
                  <a:gd name="connsiteY9" fmla="*/ 333417 h 480268"/>
                  <a:gd name="connsiteX10" fmla="*/ 9885 w 81864"/>
                  <a:gd name="connsiteY10" fmla="*/ 234992 h 480268"/>
                  <a:gd name="connsiteX11" fmla="*/ 3535 w 81864"/>
                  <a:gd name="connsiteY11" fmla="*/ 269917 h 480268"/>
                  <a:gd name="connsiteX12" fmla="*/ 41635 w 81864"/>
                  <a:gd name="connsiteY12" fmla="*/ 42 h 48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864" h="480268">
                    <a:moveTo>
                      <a:pt x="41635" y="42"/>
                    </a:moveTo>
                    <a:cubicBezTo>
                      <a:pt x="42693" y="3746"/>
                      <a:pt x="11472" y="254571"/>
                      <a:pt x="9885" y="292142"/>
                    </a:cubicBezTo>
                    <a:cubicBezTo>
                      <a:pt x="8298" y="329713"/>
                      <a:pt x="33697" y="219117"/>
                      <a:pt x="32110" y="225467"/>
                    </a:cubicBezTo>
                    <a:cubicBezTo>
                      <a:pt x="30522" y="231817"/>
                      <a:pt x="-3873" y="299021"/>
                      <a:pt x="360" y="330242"/>
                    </a:cubicBezTo>
                    <a:cubicBezTo>
                      <a:pt x="4593" y="361463"/>
                      <a:pt x="50102" y="403267"/>
                      <a:pt x="57510" y="412792"/>
                    </a:cubicBezTo>
                    <a:cubicBezTo>
                      <a:pt x="64918" y="422317"/>
                      <a:pt x="41106" y="376280"/>
                      <a:pt x="44810" y="387392"/>
                    </a:cubicBezTo>
                    <a:cubicBezTo>
                      <a:pt x="48514" y="398504"/>
                      <a:pt x="74973" y="472588"/>
                      <a:pt x="79735" y="479467"/>
                    </a:cubicBezTo>
                    <a:cubicBezTo>
                      <a:pt x="84497" y="486346"/>
                      <a:pt x="80793" y="447188"/>
                      <a:pt x="73385" y="428667"/>
                    </a:cubicBezTo>
                    <a:cubicBezTo>
                      <a:pt x="65977" y="410146"/>
                      <a:pt x="46927" y="384217"/>
                      <a:pt x="35285" y="368342"/>
                    </a:cubicBezTo>
                    <a:cubicBezTo>
                      <a:pt x="23643" y="352467"/>
                      <a:pt x="7768" y="355642"/>
                      <a:pt x="3535" y="333417"/>
                    </a:cubicBezTo>
                    <a:cubicBezTo>
                      <a:pt x="-698" y="311192"/>
                      <a:pt x="9885" y="245575"/>
                      <a:pt x="9885" y="234992"/>
                    </a:cubicBezTo>
                    <a:cubicBezTo>
                      <a:pt x="9885" y="224409"/>
                      <a:pt x="-5990" y="303784"/>
                      <a:pt x="3535" y="269917"/>
                    </a:cubicBezTo>
                    <a:cubicBezTo>
                      <a:pt x="13060" y="236050"/>
                      <a:pt x="40577" y="-3662"/>
                      <a:pt x="41635" y="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B57EE0BB-89A8-E098-8645-62C80E926B23}"/>
                  </a:ext>
                </a:extLst>
              </p:cNvPr>
              <p:cNvSpPr/>
              <p:nvPr/>
            </p:nvSpPr>
            <p:spPr>
              <a:xfrm>
                <a:off x="4634617" y="2219079"/>
                <a:ext cx="174751" cy="490090"/>
              </a:xfrm>
              <a:custGeom>
                <a:avLst/>
                <a:gdLst>
                  <a:gd name="connsiteX0" fmla="*/ 108833 w 174751"/>
                  <a:gd name="connsiteY0" fmla="*/ 246 h 490090"/>
                  <a:gd name="connsiteX1" fmla="*/ 77083 w 174751"/>
                  <a:gd name="connsiteY1" fmla="*/ 276471 h 490090"/>
                  <a:gd name="connsiteX2" fmla="*/ 77083 w 174751"/>
                  <a:gd name="connsiteY2" fmla="*/ 365371 h 490090"/>
                  <a:gd name="connsiteX3" fmla="*/ 61208 w 174751"/>
                  <a:gd name="connsiteY3" fmla="*/ 308221 h 490090"/>
                  <a:gd name="connsiteX4" fmla="*/ 61208 w 174751"/>
                  <a:gd name="connsiteY4" fmla="*/ 393946 h 490090"/>
                  <a:gd name="connsiteX5" fmla="*/ 99308 w 174751"/>
                  <a:gd name="connsiteY5" fmla="*/ 451096 h 490090"/>
                  <a:gd name="connsiteX6" fmla="*/ 70733 w 174751"/>
                  <a:gd name="connsiteY6" fmla="*/ 432046 h 490090"/>
                  <a:gd name="connsiteX7" fmla="*/ 172333 w 174751"/>
                  <a:gd name="connsiteY7" fmla="*/ 489196 h 490090"/>
                  <a:gd name="connsiteX8" fmla="*/ 131058 w 174751"/>
                  <a:gd name="connsiteY8" fmla="*/ 466971 h 490090"/>
                  <a:gd name="connsiteX9" fmla="*/ 883 w 174751"/>
                  <a:gd name="connsiteY9" fmla="*/ 466971 h 490090"/>
                  <a:gd name="connsiteX10" fmla="*/ 73908 w 174751"/>
                  <a:gd name="connsiteY10" fmla="*/ 447921 h 490090"/>
                  <a:gd name="connsiteX11" fmla="*/ 73908 w 174751"/>
                  <a:gd name="connsiteY11" fmla="*/ 378071 h 490090"/>
                  <a:gd name="connsiteX12" fmla="*/ 102483 w 174751"/>
                  <a:gd name="connsiteY12" fmla="*/ 266946 h 490090"/>
                  <a:gd name="connsiteX13" fmla="*/ 67558 w 174751"/>
                  <a:gd name="connsiteY13" fmla="*/ 339971 h 490090"/>
                  <a:gd name="connsiteX14" fmla="*/ 92958 w 174751"/>
                  <a:gd name="connsiteY14" fmla="*/ 158996 h 490090"/>
                  <a:gd name="connsiteX15" fmla="*/ 58033 w 174751"/>
                  <a:gd name="connsiteY15" fmla="*/ 225671 h 490090"/>
                  <a:gd name="connsiteX16" fmla="*/ 108833 w 174751"/>
                  <a:gd name="connsiteY16" fmla="*/ 246 h 49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4751" h="490090">
                    <a:moveTo>
                      <a:pt x="108833" y="246"/>
                    </a:moveTo>
                    <a:cubicBezTo>
                      <a:pt x="112008" y="8713"/>
                      <a:pt x="82375" y="215617"/>
                      <a:pt x="77083" y="276471"/>
                    </a:cubicBezTo>
                    <a:cubicBezTo>
                      <a:pt x="71791" y="337325"/>
                      <a:pt x="79729" y="360079"/>
                      <a:pt x="77083" y="365371"/>
                    </a:cubicBezTo>
                    <a:cubicBezTo>
                      <a:pt x="74437" y="370663"/>
                      <a:pt x="63854" y="303459"/>
                      <a:pt x="61208" y="308221"/>
                    </a:cubicBezTo>
                    <a:cubicBezTo>
                      <a:pt x="58562" y="312983"/>
                      <a:pt x="54858" y="370134"/>
                      <a:pt x="61208" y="393946"/>
                    </a:cubicBezTo>
                    <a:cubicBezTo>
                      <a:pt x="67558" y="417758"/>
                      <a:pt x="97720" y="444746"/>
                      <a:pt x="99308" y="451096"/>
                    </a:cubicBezTo>
                    <a:cubicBezTo>
                      <a:pt x="100895" y="457446"/>
                      <a:pt x="58562" y="425696"/>
                      <a:pt x="70733" y="432046"/>
                    </a:cubicBezTo>
                    <a:cubicBezTo>
                      <a:pt x="82904" y="438396"/>
                      <a:pt x="162279" y="483375"/>
                      <a:pt x="172333" y="489196"/>
                    </a:cubicBezTo>
                    <a:cubicBezTo>
                      <a:pt x="182387" y="495017"/>
                      <a:pt x="159633" y="470675"/>
                      <a:pt x="131058" y="466971"/>
                    </a:cubicBezTo>
                    <a:cubicBezTo>
                      <a:pt x="102483" y="463267"/>
                      <a:pt x="10408" y="470146"/>
                      <a:pt x="883" y="466971"/>
                    </a:cubicBezTo>
                    <a:cubicBezTo>
                      <a:pt x="-8642" y="463796"/>
                      <a:pt x="61737" y="462738"/>
                      <a:pt x="73908" y="447921"/>
                    </a:cubicBezTo>
                    <a:cubicBezTo>
                      <a:pt x="86079" y="433104"/>
                      <a:pt x="69145" y="408234"/>
                      <a:pt x="73908" y="378071"/>
                    </a:cubicBezTo>
                    <a:cubicBezTo>
                      <a:pt x="78670" y="347909"/>
                      <a:pt x="103541" y="273296"/>
                      <a:pt x="102483" y="266946"/>
                    </a:cubicBezTo>
                    <a:cubicBezTo>
                      <a:pt x="101425" y="260596"/>
                      <a:pt x="69145" y="357963"/>
                      <a:pt x="67558" y="339971"/>
                    </a:cubicBezTo>
                    <a:cubicBezTo>
                      <a:pt x="65970" y="321979"/>
                      <a:pt x="94545" y="178046"/>
                      <a:pt x="92958" y="158996"/>
                    </a:cubicBezTo>
                    <a:cubicBezTo>
                      <a:pt x="91371" y="139946"/>
                      <a:pt x="55916" y="247367"/>
                      <a:pt x="58033" y="225671"/>
                    </a:cubicBezTo>
                    <a:cubicBezTo>
                      <a:pt x="60150" y="203975"/>
                      <a:pt x="105658" y="-8221"/>
                      <a:pt x="108833" y="24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FBABC625-4CC3-C099-ED9F-3BA5A4EB7E36}"/>
                  </a:ext>
                </a:extLst>
              </p:cNvPr>
              <p:cNvSpPr/>
              <p:nvPr/>
            </p:nvSpPr>
            <p:spPr>
              <a:xfrm>
                <a:off x="4535665" y="2476422"/>
                <a:ext cx="71370" cy="313349"/>
              </a:xfrm>
              <a:custGeom>
                <a:avLst/>
                <a:gdLst>
                  <a:gd name="connsiteX0" fmla="*/ 71260 w 71370"/>
                  <a:gd name="connsiteY0" fmla="*/ 78 h 313349"/>
                  <a:gd name="connsiteX1" fmla="*/ 17285 w 71370"/>
                  <a:gd name="connsiteY1" fmla="*/ 165178 h 313349"/>
                  <a:gd name="connsiteX2" fmla="*/ 4585 w 71370"/>
                  <a:gd name="connsiteY2" fmla="*/ 241378 h 313349"/>
                  <a:gd name="connsiteX3" fmla="*/ 7760 w 71370"/>
                  <a:gd name="connsiteY3" fmla="*/ 177878 h 313349"/>
                  <a:gd name="connsiteX4" fmla="*/ 7760 w 71370"/>
                  <a:gd name="connsiteY4" fmla="*/ 308053 h 313349"/>
                  <a:gd name="connsiteX5" fmla="*/ 14110 w 71370"/>
                  <a:gd name="connsiteY5" fmla="*/ 279478 h 313349"/>
                  <a:gd name="connsiteX6" fmla="*/ 64910 w 71370"/>
                  <a:gd name="connsiteY6" fmla="*/ 200103 h 313349"/>
                  <a:gd name="connsiteX7" fmla="*/ 17285 w 71370"/>
                  <a:gd name="connsiteY7" fmla="*/ 263603 h 313349"/>
                  <a:gd name="connsiteX8" fmla="*/ 14110 w 71370"/>
                  <a:gd name="connsiteY8" fmla="*/ 206453 h 313349"/>
                  <a:gd name="connsiteX9" fmla="*/ 23635 w 71370"/>
                  <a:gd name="connsiteY9" fmla="*/ 149303 h 313349"/>
                  <a:gd name="connsiteX10" fmla="*/ 1410 w 71370"/>
                  <a:gd name="connsiteY10" fmla="*/ 187403 h 313349"/>
                  <a:gd name="connsiteX11" fmla="*/ 71260 w 71370"/>
                  <a:gd name="connsiteY11" fmla="*/ 78 h 31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370" h="313349">
                    <a:moveTo>
                      <a:pt x="71260" y="78"/>
                    </a:moveTo>
                    <a:cubicBezTo>
                      <a:pt x="73906" y="-3626"/>
                      <a:pt x="28397" y="124961"/>
                      <a:pt x="17285" y="165178"/>
                    </a:cubicBezTo>
                    <a:cubicBezTo>
                      <a:pt x="6172" y="205395"/>
                      <a:pt x="6173" y="239261"/>
                      <a:pt x="4585" y="241378"/>
                    </a:cubicBezTo>
                    <a:cubicBezTo>
                      <a:pt x="2997" y="243495"/>
                      <a:pt x="7231" y="166766"/>
                      <a:pt x="7760" y="177878"/>
                    </a:cubicBezTo>
                    <a:cubicBezTo>
                      <a:pt x="8289" y="188990"/>
                      <a:pt x="6702" y="291120"/>
                      <a:pt x="7760" y="308053"/>
                    </a:cubicBezTo>
                    <a:cubicBezTo>
                      <a:pt x="8818" y="324986"/>
                      <a:pt x="4585" y="297470"/>
                      <a:pt x="14110" y="279478"/>
                    </a:cubicBezTo>
                    <a:cubicBezTo>
                      <a:pt x="23635" y="261486"/>
                      <a:pt x="64381" y="202749"/>
                      <a:pt x="64910" y="200103"/>
                    </a:cubicBezTo>
                    <a:cubicBezTo>
                      <a:pt x="65439" y="197457"/>
                      <a:pt x="25752" y="262545"/>
                      <a:pt x="17285" y="263603"/>
                    </a:cubicBezTo>
                    <a:cubicBezTo>
                      <a:pt x="8818" y="264661"/>
                      <a:pt x="13052" y="225503"/>
                      <a:pt x="14110" y="206453"/>
                    </a:cubicBezTo>
                    <a:cubicBezTo>
                      <a:pt x="15168" y="187403"/>
                      <a:pt x="25752" y="152478"/>
                      <a:pt x="23635" y="149303"/>
                    </a:cubicBezTo>
                    <a:cubicBezTo>
                      <a:pt x="21518" y="146128"/>
                      <a:pt x="-6527" y="205924"/>
                      <a:pt x="1410" y="187403"/>
                    </a:cubicBezTo>
                    <a:cubicBezTo>
                      <a:pt x="9347" y="168882"/>
                      <a:pt x="68614" y="3782"/>
                      <a:pt x="71260" y="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1E94BB2F-72B1-0DB5-8326-CB0E19B7C680}"/>
                  </a:ext>
                </a:extLst>
              </p:cNvPr>
              <p:cNvSpPr/>
              <p:nvPr/>
            </p:nvSpPr>
            <p:spPr>
              <a:xfrm>
                <a:off x="4651203" y="2123339"/>
                <a:ext cx="147167" cy="578601"/>
              </a:xfrm>
              <a:custGeom>
                <a:avLst/>
                <a:gdLst>
                  <a:gd name="connsiteX0" fmla="*/ 19222 w 147167"/>
                  <a:gd name="connsiteY0" fmla="*/ 736 h 578601"/>
                  <a:gd name="connsiteX1" fmla="*/ 9697 w 147167"/>
                  <a:gd name="connsiteY1" fmla="*/ 188061 h 578601"/>
                  <a:gd name="connsiteX2" fmla="*/ 47797 w 147167"/>
                  <a:gd name="connsiteY2" fmla="*/ 346811 h 578601"/>
                  <a:gd name="connsiteX3" fmla="*/ 41447 w 147167"/>
                  <a:gd name="connsiteY3" fmla="*/ 305536 h 578601"/>
                  <a:gd name="connsiteX4" fmla="*/ 101772 w 147167"/>
                  <a:gd name="connsiteY4" fmla="*/ 476986 h 578601"/>
                  <a:gd name="connsiteX5" fmla="*/ 127172 w 147167"/>
                  <a:gd name="connsiteY5" fmla="*/ 537311 h 578601"/>
                  <a:gd name="connsiteX6" fmla="*/ 146222 w 147167"/>
                  <a:gd name="connsiteY6" fmla="*/ 578586 h 578601"/>
                  <a:gd name="connsiteX7" fmla="*/ 136697 w 147167"/>
                  <a:gd name="connsiteY7" fmla="*/ 540486 h 578601"/>
                  <a:gd name="connsiteX8" fmla="*/ 73197 w 147167"/>
                  <a:gd name="connsiteY8" fmla="*/ 423011 h 578601"/>
                  <a:gd name="connsiteX9" fmla="*/ 50972 w 147167"/>
                  <a:gd name="connsiteY9" fmla="*/ 372211 h 578601"/>
                  <a:gd name="connsiteX10" fmla="*/ 38272 w 147167"/>
                  <a:gd name="connsiteY10" fmla="*/ 229336 h 578601"/>
                  <a:gd name="connsiteX11" fmla="*/ 19222 w 147167"/>
                  <a:gd name="connsiteY11" fmla="*/ 286486 h 578601"/>
                  <a:gd name="connsiteX12" fmla="*/ 19222 w 147167"/>
                  <a:gd name="connsiteY12" fmla="*/ 175361 h 578601"/>
                  <a:gd name="connsiteX13" fmla="*/ 172 w 147167"/>
                  <a:gd name="connsiteY13" fmla="*/ 261086 h 578601"/>
                  <a:gd name="connsiteX14" fmla="*/ 19222 w 147167"/>
                  <a:gd name="connsiteY14" fmla="*/ 736 h 57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7167" h="578601">
                    <a:moveTo>
                      <a:pt x="19222" y="736"/>
                    </a:moveTo>
                    <a:cubicBezTo>
                      <a:pt x="20809" y="-11435"/>
                      <a:pt x="4935" y="130382"/>
                      <a:pt x="9697" y="188061"/>
                    </a:cubicBezTo>
                    <a:cubicBezTo>
                      <a:pt x="14459" y="245740"/>
                      <a:pt x="42505" y="327232"/>
                      <a:pt x="47797" y="346811"/>
                    </a:cubicBezTo>
                    <a:cubicBezTo>
                      <a:pt x="53089" y="366390"/>
                      <a:pt x="32451" y="283840"/>
                      <a:pt x="41447" y="305536"/>
                    </a:cubicBezTo>
                    <a:cubicBezTo>
                      <a:pt x="50443" y="327232"/>
                      <a:pt x="87485" y="438357"/>
                      <a:pt x="101772" y="476986"/>
                    </a:cubicBezTo>
                    <a:cubicBezTo>
                      <a:pt x="116059" y="515615"/>
                      <a:pt x="119764" y="520378"/>
                      <a:pt x="127172" y="537311"/>
                    </a:cubicBezTo>
                    <a:cubicBezTo>
                      <a:pt x="134580" y="554244"/>
                      <a:pt x="144635" y="578057"/>
                      <a:pt x="146222" y="578586"/>
                    </a:cubicBezTo>
                    <a:cubicBezTo>
                      <a:pt x="147809" y="579115"/>
                      <a:pt x="148868" y="566415"/>
                      <a:pt x="136697" y="540486"/>
                    </a:cubicBezTo>
                    <a:cubicBezTo>
                      <a:pt x="124526" y="514557"/>
                      <a:pt x="87485" y="451057"/>
                      <a:pt x="73197" y="423011"/>
                    </a:cubicBezTo>
                    <a:cubicBezTo>
                      <a:pt x="58910" y="394965"/>
                      <a:pt x="56793" y="404490"/>
                      <a:pt x="50972" y="372211"/>
                    </a:cubicBezTo>
                    <a:cubicBezTo>
                      <a:pt x="45151" y="339932"/>
                      <a:pt x="43564" y="243623"/>
                      <a:pt x="38272" y="229336"/>
                    </a:cubicBezTo>
                    <a:cubicBezTo>
                      <a:pt x="32980" y="215049"/>
                      <a:pt x="22397" y="295482"/>
                      <a:pt x="19222" y="286486"/>
                    </a:cubicBezTo>
                    <a:cubicBezTo>
                      <a:pt x="16047" y="277490"/>
                      <a:pt x="22397" y="179594"/>
                      <a:pt x="19222" y="175361"/>
                    </a:cubicBezTo>
                    <a:cubicBezTo>
                      <a:pt x="16047" y="171128"/>
                      <a:pt x="-1945" y="282253"/>
                      <a:pt x="172" y="261086"/>
                    </a:cubicBezTo>
                    <a:cubicBezTo>
                      <a:pt x="2289" y="239919"/>
                      <a:pt x="17635" y="12907"/>
                      <a:pt x="19222" y="73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9DAB297B-F21E-EC5D-D7F4-F320E038E5C5}"/>
                  </a:ext>
                </a:extLst>
              </p:cNvPr>
              <p:cNvSpPr/>
              <p:nvPr/>
            </p:nvSpPr>
            <p:spPr>
              <a:xfrm>
                <a:off x="4430755" y="2342839"/>
                <a:ext cx="139227" cy="494101"/>
              </a:xfrm>
              <a:custGeom>
                <a:avLst/>
                <a:gdLst>
                  <a:gd name="connsiteX0" fmla="*/ 131720 w 139227"/>
                  <a:gd name="connsiteY0" fmla="*/ 311 h 494101"/>
                  <a:gd name="connsiteX1" fmla="*/ 112670 w 139227"/>
                  <a:gd name="connsiteY1" fmla="*/ 206686 h 494101"/>
                  <a:gd name="connsiteX2" fmla="*/ 125370 w 139227"/>
                  <a:gd name="connsiteY2" fmla="*/ 197161 h 494101"/>
                  <a:gd name="connsiteX3" fmla="*/ 39645 w 139227"/>
                  <a:gd name="connsiteY3" fmla="*/ 343211 h 494101"/>
                  <a:gd name="connsiteX4" fmla="*/ 4720 w 139227"/>
                  <a:gd name="connsiteY4" fmla="*/ 419411 h 494101"/>
                  <a:gd name="connsiteX5" fmla="*/ 23770 w 139227"/>
                  <a:gd name="connsiteY5" fmla="*/ 390836 h 494101"/>
                  <a:gd name="connsiteX6" fmla="*/ 1545 w 139227"/>
                  <a:gd name="connsiteY6" fmla="*/ 492436 h 494101"/>
                  <a:gd name="connsiteX7" fmla="*/ 11070 w 139227"/>
                  <a:gd name="connsiteY7" fmla="*/ 441636 h 494101"/>
                  <a:gd name="connsiteX8" fmla="*/ 84095 w 139227"/>
                  <a:gd name="connsiteY8" fmla="*/ 286061 h 494101"/>
                  <a:gd name="connsiteX9" fmla="*/ 61870 w 139227"/>
                  <a:gd name="connsiteY9" fmla="*/ 324161 h 494101"/>
                  <a:gd name="connsiteX10" fmla="*/ 138070 w 139227"/>
                  <a:gd name="connsiteY10" fmla="*/ 187636 h 494101"/>
                  <a:gd name="connsiteX11" fmla="*/ 109495 w 139227"/>
                  <a:gd name="connsiteY11" fmla="*/ 219386 h 494101"/>
                  <a:gd name="connsiteX12" fmla="*/ 131720 w 139227"/>
                  <a:gd name="connsiteY12" fmla="*/ 162236 h 494101"/>
                  <a:gd name="connsiteX13" fmla="*/ 122195 w 139227"/>
                  <a:gd name="connsiteY13" fmla="*/ 159061 h 494101"/>
                  <a:gd name="connsiteX14" fmla="*/ 131720 w 139227"/>
                  <a:gd name="connsiteY14" fmla="*/ 311 h 49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227" h="494101">
                    <a:moveTo>
                      <a:pt x="131720" y="311"/>
                    </a:moveTo>
                    <a:cubicBezTo>
                      <a:pt x="130132" y="8249"/>
                      <a:pt x="113728" y="173878"/>
                      <a:pt x="112670" y="206686"/>
                    </a:cubicBezTo>
                    <a:cubicBezTo>
                      <a:pt x="111612" y="239494"/>
                      <a:pt x="137541" y="174407"/>
                      <a:pt x="125370" y="197161"/>
                    </a:cubicBezTo>
                    <a:cubicBezTo>
                      <a:pt x="113199" y="219915"/>
                      <a:pt x="59753" y="306169"/>
                      <a:pt x="39645" y="343211"/>
                    </a:cubicBezTo>
                    <a:cubicBezTo>
                      <a:pt x="19537" y="380253"/>
                      <a:pt x="7366" y="411474"/>
                      <a:pt x="4720" y="419411"/>
                    </a:cubicBezTo>
                    <a:cubicBezTo>
                      <a:pt x="2074" y="427348"/>
                      <a:pt x="24299" y="378665"/>
                      <a:pt x="23770" y="390836"/>
                    </a:cubicBezTo>
                    <a:cubicBezTo>
                      <a:pt x="23241" y="403007"/>
                      <a:pt x="3662" y="483969"/>
                      <a:pt x="1545" y="492436"/>
                    </a:cubicBezTo>
                    <a:cubicBezTo>
                      <a:pt x="-572" y="500903"/>
                      <a:pt x="-2688" y="476032"/>
                      <a:pt x="11070" y="441636"/>
                    </a:cubicBezTo>
                    <a:cubicBezTo>
                      <a:pt x="24828" y="407240"/>
                      <a:pt x="75628" y="305640"/>
                      <a:pt x="84095" y="286061"/>
                    </a:cubicBezTo>
                    <a:cubicBezTo>
                      <a:pt x="92562" y="266482"/>
                      <a:pt x="52874" y="340565"/>
                      <a:pt x="61870" y="324161"/>
                    </a:cubicBezTo>
                    <a:cubicBezTo>
                      <a:pt x="70866" y="307757"/>
                      <a:pt x="130133" y="205098"/>
                      <a:pt x="138070" y="187636"/>
                    </a:cubicBezTo>
                    <a:cubicBezTo>
                      <a:pt x="146007" y="170174"/>
                      <a:pt x="110553" y="223619"/>
                      <a:pt x="109495" y="219386"/>
                    </a:cubicBezTo>
                    <a:cubicBezTo>
                      <a:pt x="108437" y="215153"/>
                      <a:pt x="129603" y="172290"/>
                      <a:pt x="131720" y="162236"/>
                    </a:cubicBezTo>
                    <a:cubicBezTo>
                      <a:pt x="133837" y="152182"/>
                      <a:pt x="122724" y="179698"/>
                      <a:pt x="122195" y="159061"/>
                    </a:cubicBezTo>
                    <a:cubicBezTo>
                      <a:pt x="121666" y="138424"/>
                      <a:pt x="133308" y="-7627"/>
                      <a:pt x="131720" y="3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FDB03D38-3E4D-151B-1F3B-B258070AA918}"/>
                  </a:ext>
                </a:extLst>
              </p:cNvPr>
              <p:cNvSpPr/>
              <p:nvPr/>
            </p:nvSpPr>
            <p:spPr>
              <a:xfrm>
                <a:off x="4751604" y="2254222"/>
                <a:ext cx="36437" cy="311425"/>
              </a:xfrm>
              <a:custGeom>
                <a:avLst/>
                <a:gdLst>
                  <a:gd name="connsiteX0" fmla="*/ 14071 w 36437"/>
                  <a:gd name="connsiteY0" fmla="*/ 28 h 311425"/>
                  <a:gd name="connsiteX1" fmla="*/ 7721 w 36437"/>
                  <a:gd name="connsiteY1" fmla="*/ 234978 h 311425"/>
                  <a:gd name="connsiteX2" fmla="*/ 1371 w 36437"/>
                  <a:gd name="connsiteY2" fmla="*/ 311178 h 311425"/>
                  <a:gd name="connsiteX3" fmla="*/ 36296 w 36437"/>
                  <a:gd name="connsiteY3" fmla="*/ 215928 h 311425"/>
                  <a:gd name="connsiteX4" fmla="*/ 14071 w 36437"/>
                  <a:gd name="connsiteY4" fmla="*/ 295303 h 311425"/>
                  <a:gd name="connsiteX5" fmla="*/ 23596 w 36437"/>
                  <a:gd name="connsiteY5" fmla="*/ 219103 h 311425"/>
                  <a:gd name="connsiteX6" fmla="*/ 14071 w 36437"/>
                  <a:gd name="connsiteY6" fmla="*/ 28 h 31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37" h="311425">
                    <a:moveTo>
                      <a:pt x="14071" y="28"/>
                    </a:moveTo>
                    <a:cubicBezTo>
                      <a:pt x="11425" y="2674"/>
                      <a:pt x="9838" y="183120"/>
                      <a:pt x="7721" y="234978"/>
                    </a:cubicBezTo>
                    <a:cubicBezTo>
                      <a:pt x="5604" y="286836"/>
                      <a:pt x="-3391" y="314353"/>
                      <a:pt x="1371" y="311178"/>
                    </a:cubicBezTo>
                    <a:cubicBezTo>
                      <a:pt x="6133" y="308003"/>
                      <a:pt x="34179" y="218574"/>
                      <a:pt x="36296" y="215928"/>
                    </a:cubicBezTo>
                    <a:cubicBezTo>
                      <a:pt x="38413" y="213282"/>
                      <a:pt x="16188" y="294774"/>
                      <a:pt x="14071" y="295303"/>
                    </a:cubicBezTo>
                    <a:cubicBezTo>
                      <a:pt x="11954" y="295832"/>
                      <a:pt x="23596" y="260378"/>
                      <a:pt x="23596" y="219103"/>
                    </a:cubicBezTo>
                    <a:cubicBezTo>
                      <a:pt x="23596" y="177828"/>
                      <a:pt x="16717" y="-2618"/>
                      <a:pt x="14071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4615C412-D28E-B578-7F04-4322A67B685A}"/>
                  </a:ext>
                </a:extLst>
              </p:cNvPr>
              <p:cNvSpPr/>
              <p:nvPr/>
            </p:nvSpPr>
            <p:spPr>
              <a:xfrm>
                <a:off x="4843814" y="2574150"/>
                <a:ext cx="150883" cy="353267"/>
              </a:xfrm>
              <a:custGeom>
                <a:avLst/>
                <a:gdLst>
                  <a:gd name="connsiteX0" fmla="*/ 1236 w 150883"/>
                  <a:gd name="connsiteY0" fmla="*/ 775 h 353267"/>
                  <a:gd name="connsiteX1" fmla="*/ 20286 w 150883"/>
                  <a:gd name="connsiteY1" fmla="*/ 61100 h 353267"/>
                  <a:gd name="connsiteX2" fmla="*/ 71086 w 150883"/>
                  <a:gd name="connsiteY2" fmla="*/ 121425 h 353267"/>
                  <a:gd name="connsiteX3" fmla="*/ 67911 w 150883"/>
                  <a:gd name="connsiteY3" fmla="*/ 105550 h 353267"/>
                  <a:gd name="connsiteX4" fmla="*/ 115536 w 150883"/>
                  <a:gd name="connsiteY4" fmla="*/ 181750 h 353267"/>
                  <a:gd name="connsiteX5" fmla="*/ 112361 w 150883"/>
                  <a:gd name="connsiteY5" fmla="*/ 159525 h 353267"/>
                  <a:gd name="connsiteX6" fmla="*/ 140936 w 150883"/>
                  <a:gd name="connsiteY6" fmla="*/ 232550 h 353267"/>
                  <a:gd name="connsiteX7" fmla="*/ 140936 w 150883"/>
                  <a:gd name="connsiteY7" fmla="*/ 277000 h 353267"/>
                  <a:gd name="connsiteX8" fmla="*/ 150461 w 150883"/>
                  <a:gd name="connsiteY8" fmla="*/ 257950 h 353267"/>
                  <a:gd name="connsiteX9" fmla="*/ 125061 w 150883"/>
                  <a:gd name="connsiteY9" fmla="*/ 330975 h 353267"/>
                  <a:gd name="connsiteX10" fmla="*/ 137761 w 150883"/>
                  <a:gd name="connsiteY10" fmla="*/ 305575 h 353267"/>
                  <a:gd name="connsiteX11" fmla="*/ 83786 w 150883"/>
                  <a:gd name="connsiteY11" fmla="*/ 353200 h 353267"/>
                  <a:gd name="connsiteX12" fmla="*/ 128236 w 150883"/>
                  <a:gd name="connsiteY12" fmla="*/ 315100 h 353267"/>
                  <a:gd name="connsiteX13" fmla="*/ 137761 w 150883"/>
                  <a:gd name="connsiteY13" fmla="*/ 277000 h 353267"/>
                  <a:gd name="connsiteX14" fmla="*/ 83786 w 150883"/>
                  <a:gd name="connsiteY14" fmla="*/ 92850 h 353267"/>
                  <a:gd name="connsiteX15" fmla="*/ 86961 w 150883"/>
                  <a:gd name="connsiteY15" fmla="*/ 134125 h 353267"/>
                  <a:gd name="connsiteX16" fmla="*/ 52036 w 150883"/>
                  <a:gd name="connsiteY16" fmla="*/ 105550 h 353267"/>
                  <a:gd name="connsiteX17" fmla="*/ 1236 w 150883"/>
                  <a:gd name="connsiteY17" fmla="*/ 775 h 35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0883" h="353267">
                    <a:moveTo>
                      <a:pt x="1236" y="775"/>
                    </a:moveTo>
                    <a:cubicBezTo>
                      <a:pt x="-4056" y="-6633"/>
                      <a:pt x="8644" y="40992"/>
                      <a:pt x="20286" y="61100"/>
                    </a:cubicBezTo>
                    <a:cubicBezTo>
                      <a:pt x="31928" y="81208"/>
                      <a:pt x="71086" y="121425"/>
                      <a:pt x="71086" y="121425"/>
                    </a:cubicBezTo>
                    <a:cubicBezTo>
                      <a:pt x="79024" y="128833"/>
                      <a:pt x="60503" y="95496"/>
                      <a:pt x="67911" y="105550"/>
                    </a:cubicBezTo>
                    <a:cubicBezTo>
                      <a:pt x="75319" y="115604"/>
                      <a:pt x="115536" y="181750"/>
                      <a:pt x="115536" y="181750"/>
                    </a:cubicBezTo>
                    <a:cubicBezTo>
                      <a:pt x="122944" y="190746"/>
                      <a:pt x="108128" y="151058"/>
                      <a:pt x="112361" y="159525"/>
                    </a:cubicBezTo>
                    <a:cubicBezTo>
                      <a:pt x="116594" y="167992"/>
                      <a:pt x="136174" y="212971"/>
                      <a:pt x="140936" y="232550"/>
                    </a:cubicBezTo>
                    <a:cubicBezTo>
                      <a:pt x="145698" y="252129"/>
                      <a:pt x="140936" y="277000"/>
                      <a:pt x="140936" y="277000"/>
                    </a:cubicBezTo>
                    <a:cubicBezTo>
                      <a:pt x="142523" y="281233"/>
                      <a:pt x="153107" y="248954"/>
                      <a:pt x="150461" y="257950"/>
                    </a:cubicBezTo>
                    <a:cubicBezTo>
                      <a:pt x="147815" y="266946"/>
                      <a:pt x="127178" y="323038"/>
                      <a:pt x="125061" y="330975"/>
                    </a:cubicBezTo>
                    <a:cubicBezTo>
                      <a:pt x="122944" y="338912"/>
                      <a:pt x="144640" y="301871"/>
                      <a:pt x="137761" y="305575"/>
                    </a:cubicBezTo>
                    <a:cubicBezTo>
                      <a:pt x="130882" y="309279"/>
                      <a:pt x="85373" y="351613"/>
                      <a:pt x="83786" y="353200"/>
                    </a:cubicBezTo>
                    <a:cubicBezTo>
                      <a:pt x="82199" y="354787"/>
                      <a:pt x="119240" y="327800"/>
                      <a:pt x="128236" y="315100"/>
                    </a:cubicBezTo>
                    <a:cubicBezTo>
                      <a:pt x="137232" y="302400"/>
                      <a:pt x="145169" y="314042"/>
                      <a:pt x="137761" y="277000"/>
                    </a:cubicBezTo>
                    <a:cubicBezTo>
                      <a:pt x="130353" y="239958"/>
                      <a:pt x="92253" y="116662"/>
                      <a:pt x="83786" y="92850"/>
                    </a:cubicBezTo>
                    <a:cubicBezTo>
                      <a:pt x="75319" y="69038"/>
                      <a:pt x="92253" y="132008"/>
                      <a:pt x="86961" y="134125"/>
                    </a:cubicBezTo>
                    <a:cubicBezTo>
                      <a:pt x="81669" y="136242"/>
                      <a:pt x="65265" y="124600"/>
                      <a:pt x="52036" y="105550"/>
                    </a:cubicBezTo>
                    <a:cubicBezTo>
                      <a:pt x="38807" y="86500"/>
                      <a:pt x="6528" y="8183"/>
                      <a:pt x="1236" y="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1D88A555-74DE-F36D-236D-B805DDE35BC2}"/>
                  </a:ext>
                </a:extLst>
              </p:cNvPr>
              <p:cNvSpPr/>
              <p:nvPr/>
            </p:nvSpPr>
            <p:spPr>
              <a:xfrm>
                <a:off x="4616244" y="2689214"/>
                <a:ext cx="276447" cy="66708"/>
              </a:xfrm>
              <a:custGeom>
                <a:avLst/>
                <a:gdLst>
                  <a:gd name="connsiteX0" fmla="*/ 206 w 276447"/>
                  <a:gd name="connsiteY0" fmla="*/ 60336 h 66708"/>
                  <a:gd name="connsiteX1" fmla="*/ 111331 w 276447"/>
                  <a:gd name="connsiteY1" fmla="*/ 31761 h 66708"/>
                  <a:gd name="connsiteX2" fmla="*/ 162131 w 276447"/>
                  <a:gd name="connsiteY2" fmla="*/ 50811 h 66708"/>
                  <a:gd name="connsiteX3" fmla="*/ 171656 w 276447"/>
                  <a:gd name="connsiteY3" fmla="*/ 28586 h 66708"/>
                  <a:gd name="connsiteX4" fmla="*/ 231981 w 276447"/>
                  <a:gd name="connsiteY4" fmla="*/ 66686 h 66708"/>
                  <a:gd name="connsiteX5" fmla="*/ 219281 w 276447"/>
                  <a:gd name="connsiteY5" fmla="*/ 31761 h 66708"/>
                  <a:gd name="connsiteX6" fmla="*/ 276431 w 276447"/>
                  <a:gd name="connsiteY6" fmla="*/ 66686 h 66708"/>
                  <a:gd name="connsiteX7" fmla="*/ 212931 w 276447"/>
                  <a:gd name="connsiteY7" fmla="*/ 25411 h 66708"/>
                  <a:gd name="connsiteX8" fmla="*/ 120856 w 276447"/>
                  <a:gd name="connsiteY8" fmla="*/ 11 h 66708"/>
                  <a:gd name="connsiteX9" fmla="*/ 184356 w 276447"/>
                  <a:gd name="connsiteY9" fmla="*/ 22236 h 66708"/>
                  <a:gd name="connsiteX10" fmla="*/ 85931 w 276447"/>
                  <a:gd name="connsiteY10" fmla="*/ 31761 h 66708"/>
                  <a:gd name="connsiteX11" fmla="*/ 206 w 276447"/>
                  <a:gd name="connsiteY11" fmla="*/ 60336 h 6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447" h="66708">
                    <a:moveTo>
                      <a:pt x="206" y="60336"/>
                    </a:moveTo>
                    <a:cubicBezTo>
                      <a:pt x="4439" y="60336"/>
                      <a:pt x="84344" y="33348"/>
                      <a:pt x="111331" y="31761"/>
                    </a:cubicBezTo>
                    <a:cubicBezTo>
                      <a:pt x="138318" y="30174"/>
                      <a:pt x="152077" y="51340"/>
                      <a:pt x="162131" y="50811"/>
                    </a:cubicBezTo>
                    <a:cubicBezTo>
                      <a:pt x="172185" y="50282"/>
                      <a:pt x="160014" y="25940"/>
                      <a:pt x="171656" y="28586"/>
                    </a:cubicBezTo>
                    <a:cubicBezTo>
                      <a:pt x="183298" y="31232"/>
                      <a:pt x="224044" y="66157"/>
                      <a:pt x="231981" y="66686"/>
                    </a:cubicBezTo>
                    <a:cubicBezTo>
                      <a:pt x="239919" y="67215"/>
                      <a:pt x="211873" y="31761"/>
                      <a:pt x="219281" y="31761"/>
                    </a:cubicBezTo>
                    <a:cubicBezTo>
                      <a:pt x="226689" y="31761"/>
                      <a:pt x="277489" y="67744"/>
                      <a:pt x="276431" y="66686"/>
                    </a:cubicBezTo>
                    <a:cubicBezTo>
                      <a:pt x="275373" y="65628"/>
                      <a:pt x="238860" y="36523"/>
                      <a:pt x="212931" y="25411"/>
                    </a:cubicBezTo>
                    <a:cubicBezTo>
                      <a:pt x="187002" y="14298"/>
                      <a:pt x="125619" y="540"/>
                      <a:pt x="120856" y="11"/>
                    </a:cubicBezTo>
                    <a:cubicBezTo>
                      <a:pt x="116094" y="-518"/>
                      <a:pt x="190177" y="16944"/>
                      <a:pt x="184356" y="22236"/>
                    </a:cubicBezTo>
                    <a:cubicBezTo>
                      <a:pt x="178535" y="27528"/>
                      <a:pt x="113977" y="25940"/>
                      <a:pt x="85931" y="31761"/>
                    </a:cubicBezTo>
                    <a:cubicBezTo>
                      <a:pt x="57885" y="37582"/>
                      <a:pt x="-4027" y="60336"/>
                      <a:pt x="206" y="603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FE2B66B5-B3A5-4F7F-D575-F8BD2B0CBC72}"/>
                  </a:ext>
                </a:extLst>
              </p:cNvPr>
              <p:cNvSpPr/>
              <p:nvPr/>
            </p:nvSpPr>
            <p:spPr>
              <a:xfrm>
                <a:off x="4450308" y="2752133"/>
                <a:ext cx="96441" cy="173483"/>
              </a:xfrm>
              <a:custGeom>
                <a:avLst/>
                <a:gdLst>
                  <a:gd name="connsiteX0" fmla="*/ 96292 w 96441"/>
                  <a:gd name="connsiteY0" fmla="*/ 592 h 173483"/>
                  <a:gd name="connsiteX1" fmla="*/ 23267 w 96441"/>
                  <a:gd name="connsiteY1" fmla="*/ 48217 h 173483"/>
                  <a:gd name="connsiteX2" fmla="*/ 32792 w 96441"/>
                  <a:gd name="connsiteY2" fmla="*/ 89492 h 173483"/>
                  <a:gd name="connsiteX3" fmla="*/ 7392 w 96441"/>
                  <a:gd name="connsiteY3" fmla="*/ 76792 h 173483"/>
                  <a:gd name="connsiteX4" fmla="*/ 58192 w 96441"/>
                  <a:gd name="connsiteY4" fmla="*/ 172042 h 173483"/>
                  <a:gd name="connsiteX5" fmla="*/ 42317 w 96441"/>
                  <a:gd name="connsiteY5" fmla="*/ 130767 h 173483"/>
                  <a:gd name="connsiteX6" fmla="*/ 1042 w 96441"/>
                  <a:gd name="connsiteY6" fmla="*/ 83142 h 173483"/>
                  <a:gd name="connsiteX7" fmla="*/ 96292 w 96441"/>
                  <a:gd name="connsiteY7" fmla="*/ 592 h 17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41" h="173483">
                    <a:moveTo>
                      <a:pt x="96292" y="592"/>
                    </a:moveTo>
                    <a:cubicBezTo>
                      <a:pt x="99996" y="-5229"/>
                      <a:pt x="33850" y="33400"/>
                      <a:pt x="23267" y="48217"/>
                    </a:cubicBezTo>
                    <a:cubicBezTo>
                      <a:pt x="12684" y="63034"/>
                      <a:pt x="35438" y="84730"/>
                      <a:pt x="32792" y="89492"/>
                    </a:cubicBezTo>
                    <a:cubicBezTo>
                      <a:pt x="30146" y="94254"/>
                      <a:pt x="3159" y="63034"/>
                      <a:pt x="7392" y="76792"/>
                    </a:cubicBezTo>
                    <a:cubicBezTo>
                      <a:pt x="11625" y="90550"/>
                      <a:pt x="52371" y="163046"/>
                      <a:pt x="58192" y="172042"/>
                    </a:cubicBezTo>
                    <a:cubicBezTo>
                      <a:pt x="64013" y="181038"/>
                      <a:pt x="51842" y="145584"/>
                      <a:pt x="42317" y="130767"/>
                    </a:cubicBezTo>
                    <a:cubicBezTo>
                      <a:pt x="32792" y="115950"/>
                      <a:pt x="-6896" y="104309"/>
                      <a:pt x="1042" y="83142"/>
                    </a:cubicBezTo>
                    <a:cubicBezTo>
                      <a:pt x="8979" y="61975"/>
                      <a:pt x="92588" y="6413"/>
                      <a:pt x="96292" y="5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1C7834FE-373A-DAA1-4EF8-B6AEF1D815C0}"/>
                  </a:ext>
                </a:extLst>
              </p:cNvPr>
              <p:cNvSpPr/>
              <p:nvPr/>
            </p:nvSpPr>
            <p:spPr>
              <a:xfrm>
                <a:off x="4676429" y="2731204"/>
                <a:ext cx="238722" cy="104233"/>
              </a:xfrm>
              <a:custGeom>
                <a:avLst/>
                <a:gdLst>
                  <a:gd name="connsiteX0" fmla="*/ 346 w 238722"/>
                  <a:gd name="connsiteY0" fmla="*/ 104071 h 104233"/>
                  <a:gd name="connsiteX1" fmla="*/ 67021 w 238722"/>
                  <a:gd name="connsiteY1" fmla="*/ 37396 h 104233"/>
                  <a:gd name="connsiteX2" fmla="*/ 155921 w 238722"/>
                  <a:gd name="connsiteY2" fmla="*/ 46921 h 104233"/>
                  <a:gd name="connsiteX3" fmla="*/ 140046 w 238722"/>
                  <a:gd name="connsiteY3" fmla="*/ 21521 h 104233"/>
                  <a:gd name="connsiteX4" fmla="*/ 238471 w 238722"/>
                  <a:gd name="connsiteY4" fmla="*/ 59621 h 104233"/>
                  <a:gd name="connsiteX5" fmla="*/ 165446 w 238722"/>
                  <a:gd name="connsiteY5" fmla="*/ 43746 h 104233"/>
                  <a:gd name="connsiteX6" fmla="*/ 76546 w 238722"/>
                  <a:gd name="connsiteY6" fmla="*/ 2471 h 104233"/>
                  <a:gd name="connsiteX7" fmla="*/ 95596 w 238722"/>
                  <a:gd name="connsiteY7" fmla="*/ 15171 h 104233"/>
                  <a:gd name="connsiteX8" fmla="*/ 346 w 238722"/>
                  <a:gd name="connsiteY8" fmla="*/ 104071 h 10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722" h="104233">
                    <a:moveTo>
                      <a:pt x="346" y="104071"/>
                    </a:moveTo>
                    <a:cubicBezTo>
                      <a:pt x="-4416" y="107775"/>
                      <a:pt x="41092" y="46921"/>
                      <a:pt x="67021" y="37396"/>
                    </a:cubicBezTo>
                    <a:cubicBezTo>
                      <a:pt x="92950" y="27871"/>
                      <a:pt x="143750" y="49567"/>
                      <a:pt x="155921" y="46921"/>
                    </a:cubicBezTo>
                    <a:cubicBezTo>
                      <a:pt x="168092" y="44275"/>
                      <a:pt x="126288" y="19404"/>
                      <a:pt x="140046" y="21521"/>
                    </a:cubicBezTo>
                    <a:cubicBezTo>
                      <a:pt x="153804" y="23638"/>
                      <a:pt x="234238" y="55917"/>
                      <a:pt x="238471" y="59621"/>
                    </a:cubicBezTo>
                    <a:cubicBezTo>
                      <a:pt x="242704" y="63325"/>
                      <a:pt x="192433" y="53271"/>
                      <a:pt x="165446" y="43746"/>
                    </a:cubicBezTo>
                    <a:cubicBezTo>
                      <a:pt x="138459" y="34221"/>
                      <a:pt x="76546" y="2471"/>
                      <a:pt x="76546" y="2471"/>
                    </a:cubicBezTo>
                    <a:cubicBezTo>
                      <a:pt x="64904" y="-2291"/>
                      <a:pt x="109354" y="-1233"/>
                      <a:pt x="95596" y="15171"/>
                    </a:cubicBezTo>
                    <a:cubicBezTo>
                      <a:pt x="81838" y="31575"/>
                      <a:pt x="5108" y="100367"/>
                      <a:pt x="346" y="10407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EF0716FE-CFFF-9A39-1E37-0A2A4B9E819D}"/>
                  </a:ext>
                </a:extLst>
              </p:cNvPr>
              <p:cNvSpPr/>
              <p:nvPr/>
            </p:nvSpPr>
            <p:spPr>
              <a:xfrm>
                <a:off x="4584639" y="2778123"/>
                <a:ext cx="96650" cy="158690"/>
              </a:xfrm>
              <a:custGeom>
                <a:avLst/>
                <a:gdLst>
                  <a:gd name="connsiteX0" fmla="*/ 61 w 96650"/>
                  <a:gd name="connsiteY0" fmla="*/ 2 h 158690"/>
                  <a:gd name="connsiteX1" fmla="*/ 69911 w 96650"/>
                  <a:gd name="connsiteY1" fmla="*/ 82552 h 158690"/>
                  <a:gd name="connsiteX2" fmla="*/ 63561 w 96650"/>
                  <a:gd name="connsiteY2" fmla="*/ 53977 h 158690"/>
                  <a:gd name="connsiteX3" fmla="*/ 95311 w 96650"/>
                  <a:gd name="connsiteY3" fmla="*/ 155577 h 158690"/>
                  <a:gd name="connsiteX4" fmla="*/ 85786 w 96650"/>
                  <a:gd name="connsiteY4" fmla="*/ 127002 h 158690"/>
                  <a:gd name="connsiteX5" fmla="*/ 41336 w 96650"/>
                  <a:gd name="connsiteY5" fmla="*/ 69852 h 158690"/>
                  <a:gd name="connsiteX6" fmla="*/ 57211 w 96650"/>
                  <a:gd name="connsiteY6" fmla="*/ 85727 h 158690"/>
                  <a:gd name="connsiteX7" fmla="*/ 61 w 96650"/>
                  <a:gd name="connsiteY7" fmla="*/ 2 h 158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650" h="158690">
                    <a:moveTo>
                      <a:pt x="61" y="2"/>
                    </a:moveTo>
                    <a:cubicBezTo>
                      <a:pt x="2178" y="-527"/>
                      <a:pt x="59328" y="73556"/>
                      <a:pt x="69911" y="82552"/>
                    </a:cubicBezTo>
                    <a:cubicBezTo>
                      <a:pt x="80494" y="91548"/>
                      <a:pt x="59328" y="41806"/>
                      <a:pt x="63561" y="53977"/>
                    </a:cubicBezTo>
                    <a:cubicBezTo>
                      <a:pt x="67794" y="66148"/>
                      <a:pt x="91607" y="143406"/>
                      <a:pt x="95311" y="155577"/>
                    </a:cubicBezTo>
                    <a:cubicBezTo>
                      <a:pt x="99015" y="167748"/>
                      <a:pt x="94782" y="141289"/>
                      <a:pt x="85786" y="127002"/>
                    </a:cubicBezTo>
                    <a:cubicBezTo>
                      <a:pt x="76790" y="112715"/>
                      <a:pt x="41336" y="69852"/>
                      <a:pt x="41336" y="69852"/>
                    </a:cubicBezTo>
                    <a:cubicBezTo>
                      <a:pt x="36574" y="62973"/>
                      <a:pt x="63032" y="93664"/>
                      <a:pt x="57211" y="85727"/>
                    </a:cubicBezTo>
                    <a:cubicBezTo>
                      <a:pt x="51390" y="77790"/>
                      <a:pt x="-2056" y="531"/>
                      <a:pt x="61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B7BF7F36-F412-2F5A-630E-18445268D7BB}"/>
                  </a:ext>
                </a:extLst>
              </p:cNvPr>
              <p:cNvSpPr/>
              <p:nvPr/>
            </p:nvSpPr>
            <p:spPr>
              <a:xfrm>
                <a:off x="4654430" y="2676152"/>
                <a:ext cx="79656" cy="137006"/>
              </a:xfrm>
              <a:custGeom>
                <a:avLst/>
                <a:gdLst>
                  <a:gd name="connsiteX0" fmla="*/ 120 w 79656"/>
                  <a:gd name="connsiteY0" fmla="*/ 373 h 137006"/>
                  <a:gd name="connsiteX1" fmla="*/ 28695 w 79656"/>
                  <a:gd name="connsiteY1" fmla="*/ 70223 h 137006"/>
                  <a:gd name="connsiteX2" fmla="*/ 25520 w 79656"/>
                  <a:gd name="connsiteY2" fmla="*/ 136898 h 137006"/>
                  <a:gd name="connsiteX3" fmla="*/ 79495 w 79656"/>
                  <a:gd name="connsiteY3" fmla="*/ 54348 h 137006"/>
                  <a:gd name="connsiteX4" fmla="*/ 41395 w 79656"/>
                  <a:gd name="connsiteY4" fmla="*/ 101973 h 137006"/>
                  <a:gd name="connsiteX5" fmla="*/ 120 w 79656"/>
                  <a:gd name="connsiteY5" fmla="*/ 373 h 13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56" h="137006">
                    <a:moveTo>
                      <a:pt x="120" y="373"/>
                    </a:moveTo>
                    <a:cubicBezTo>
                      <a:pt x="-1997" y="-4919"/>
                      <a:pt x="24462" y="47469"/>
                      <a:pt x="28695" y="70223"/>
                    </a:cubicBezTo>
                    <a:cubicBezTo>
                      <a:pt x="32928" y="92977"/>
                      <a:pt x="17053" y="139544"/>
                      <a:pt x="25520" y="136898"/>
                    </a:cubicBezTo>
                    <a:cubicBezTo>
                      <a:pt x="33987" y="134252"/>
                      <a:pt x="76849" y="60169"/>
                      <a:pt x="79495" y="54348"/>
                    </a:cubicBezTo>
                    <a:cubicBezTo>
                      <a:pt x="82141" y="48527"/>
                      <a:pt x="51449" y="108323"/>
                      <a:pt x="41395" y="101973"/>
                    </a:cubicBezTo>
                    <a:cubicBezTo>
                      <a:pt x="31341" y="95623"/>
                      <a:pt x="2237" y="5665"/>
                      <a:pt x="120" y="3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2528A047-7E28-4134-1B5B-64C9B581FFC9}"/>
                  </a:ext>
                </a:extLst>
              </p:cNvPr>
              <p:cNvSpPr/>
              <p:nvPr/>
            </p:nvSpPr>
            <p:spPr>
              <a:xfrm>
                <a:off x="4700960" y="2771617"/>
                <a:ext cx="74341" cy="157480"/>
              </a:xfrm>
              <a:custGeom>
                <a:avLst/>
                <a:gdLst>
                  <a:gd name="connsiteX0" fmla="*/ 74240 w 74341"/>
                  <a:gd name="connsiteY0" fmla="*/ 158 h 157480"/>
                  <a:gd name="connsiteX1" fmla="*/ 17090 w 74341"/>
                  <a:gd name="connsiteY1" fmla="*/ 60483 h 157480"/>
                  <a:gd name="connsiteX2" fmla="*/ 13915 w 74341"/>
                  <a:gd name="connsiteY2" fmla="*/ 108108 h 157480"/>
                  <a:gd name="connsiteX3" fmla="*/ 1215 w 74341"/>
                  <a:gd name="connsiteY3" fmla="*/ 70008 h 157480"/>
                  <a:gd name="connsiteX4" fmla="*/ 29790 w 74341"/>
                  <a:gd name="connsiteY4" fmla="*/ 155733 h 157480"/>
                  <a:gd name="connsiteX5" fmla="*/ 23440 w 74341"/>
                  <a:gd name="connsiteY5" fmla="*/ 123983 h 157480"/>
                  <a:gd name="connsiteX6" fmla="*/ 1215 w 74341"/>
                  <a:gd name="connsiteY6" fmla="*/ 79533 h 157480"/>
                  <a:gd name="connsiteX7" fmla="*/ 74240 w 74341"/>
                  <a:gd name="connsiteY7" fmla="*/ 158 h 15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41" h="157480">
                    <a:moveTo>
                      <a:pt x="74240" y="158"/>
                    </a:moveTo>
                    <a:cubicBezTo>
                      <a:pt x="76886" y="-3017"/>
                      <a:pt x="27144" y="42491"/>
                      <a:pt x="17090" y="60483"/>
                    </a:cubicBezTo>
                    <a:cubicBezTo>
                      <a:pt x="7036" y="78475"/>
                      <a:pt x="16561" y="106521"/>
                      <a:pt x="13915" y="108108"/>
                    </a:cubicBezTo>
                    <a:cubicBezTo>
                      <a:pt x="11269" y="109696"/>
                      <a:pt x="1215" y="70008"/>
                      <a:pt x="1215" y="70008"/>
                    </a:cubicBezTo>
                    <a:cubicBezTo>
                      <a:pt x="3861" y="77945"/>
                      <a:pt x="26086" y="146737"/>
                      <a:pt x="29790" y="155733"/>
                    </a:cubicBezTo>
                    <a:cubicBezTo>
                      <a:pt x="33494" y="164729"/>
                      <a:pt x="28203" y="136683"/>
                      <a:pt x="23440" y="123983"/>
                    </a:cubicBezTo>
                    <a:cubicBezTo>
                      <a:pt x="18677" y="111283"/>
                      <a:pt x="-5664" y="98054"/>
                      <a:pt x="1215" y="79533"/>
                    </a:cubicBezTo>
                    <a:cubicBezTo>
                      <a:pt x="8094" y="61012"/>
                      <a:pt x="71594" y="3333"/>
                      <a:pt x="74240" y="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3CF7D9D4-71D3-9772-90BA-F7A35DED2AE2}"/>
                  </a:ext>
                </a:extLst>
              </p:cNvPr>
              <p:cNvSpPr/>
              <p:nvPr/>
            </p:nvSpPr>
            <p:spPr>
              <a:xfrm>
                <a:off x="4889496" y="2809749"/>
                <a:ext cx="54715" cy="136685"/>
              </a:xfrm>
              <a:custGeom>
                <a:avLst/>
                <a:gdLst>
                  <a:gd name="connsiteX0" fmla="*/ 3179 w 54715"/>
                  <a:gd name="connsiteY0" fmla="*/ 126 h 136685"/>
                  <a:gd name="connsiteX1" fmla="*/ 38104 w 54715"/>
                  <a:gd name="connsiteY1" fmla="*/ 54101 h 136685"/>
                  <a:gd name="connsiteX2" fmla="*/ 31754 w 54715"/>
                  <a:gd name="connsiteY2" fmla="*/ 101726 h 136685"/>
                  <a:gd name="connsiteX3" fmla="*/ 53979 w 54715"/>
                  <a:gd name="connsiteY3" fmla="*/ 79501 h 136685"/>
                  <a:gd name="connsiteX4" fmla="*/ 4 w 54715"/>
                  <a:gd name="connsiteY4" fmla="*/ 136651 h 136685"/>
                  <a:gd name="connsiteX5" fmla="*/ 50804 w 54715"/>
                  <a:gd name="connsiteY5" fmla="*/ 69976 h 136685"/>
                  <a:gd name="connsiteX6" fmla="*/ 3179 w 54715"/>
                  <a:gd name="connsiteY6" fmla="*/ 126 h 136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15" h="136685">
                    <a:moveTo>
                      <a:pt x="3179" y="126"/>
                    </a:moveTo>
                    <a:cubicBezTo>
                      <a:pt x="1062" y="-2520"/>
                      <a:pt x="33342" y="37168"/>
                      <a:pt x="38104" y="54101"/>
                    </a:cubicBezTo>
                    <a:cubicBezTo>
                      <a:pt x="42866" y="71034"/>
                      <a:pt x="29108" y="97493"/>
                      <a:pt x="31754" y="101726"/>
                    </a:cubicBezTo>
                    <a:cubicBezTo>
                      <a:pt x="34400" y="105959"/>
                      <a:pt x="59271" y="73680"/>
                      <a:pt x="53979" y="79501"/>
                    </a:cubicBezTo>
                    <a:cubicBezTo>
                      <a:pt x="48687" y="85322"/>
                      <a:pt x="533" y="138238"/>
                      <a:pt x="4" y="136651"/>
                    </a:cubicBezTo>
                    <a:cubicBezTo>
                      <a:pt x="-525" y="135064"/>
                      <a:pt x="49217" y="89555"/>
                      <a:pt x="50804" y="69976"/>
                    </a:cubicBezTo>
                    <a:cubicBezTo>
                      <a:pt x="52391" y="50397"/>
                      <a:pt x="5296" y="2772"/>
                      <a:pt x="3179" y="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888308B5-EE9F-7642-286A-12DECD37BF08}"/>
                  </a:ext>
                </a:extLst>
              </p:cNvPr>
              <p:cNvSpPr/>
              <p:nvPr/>
            </p:nvSpPr>
            <p:spPr>
              <a:xfrm>
                <a:off x="4562405" y="2800006"/>
                <a:ext cx="66175" cy="68293"/>
              </a:xfrm>
              <a:custGeom>
                <a:avLst/>
                <a:gdLst>
                  <a:gd name="connsiteX0" fmla="*/ 70 w 66175"/>
                  <a:gd name="connsiteY0" fmla="*/ 344 h 68293"/>
                  <a:gd name="connsiteX1" fmla="*/ 63570 w 66175"/>
                  <a:gd name="connsiteY1" fmla="*/ 67019 h 68293"/>
                  <a:gd name="connsiteX2" fmla="*/ 50870 w 66175"/>
                  <a:gd name="connsiteY2" fmla="*/ 41619 h 68293"/>
                  <a:gd name="connsiteX3" fmla="*/ 70 w 66175"/>
                  <a:gd name="connsiteY3" fmla="*/ 344 h 6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5" h="68293">
                    <a:moveTo>
                      <a:pt x="70" y="344"/>
                    </a:moveTo>
                    <a:cubicBezTo>
                      <a:pt x="2187" y="4577"/>
                      <a:pt x="55103" y="60140"/>
                      <a:pt x="63570" y="67019"/>
                    </a:cubicBezTo>
                    <a:cubicBezTo>
                      <a:pt x="72037" y="73898"/>
                      <a:pt x="57749" y="51144"/>
                      <a:pt x="50870" y="41619"/>
                    </a:cubicBezTo>
                    <a:cubicBezTo>
                      <a:pt x="43991" y="32094"/>
                      <a:pt x="-2047" y="-3889"/>
                      <a:pt x="70" y="3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BA849736-CEA6-F529-BCF3-F026BE784323}"/>
                  </a:ext>
                </a:extLst>
              </p:cNvPr>
              <p:cNvSpPr/>
              <p:nvPr/>
            </p:nvSpPr>
            <p:spPr>
              <a:xfrm>
                <a:off x="4498608" y="2790825"/>
                <a:ext cx="45909" cy="169140"/>
              </a:xfrm>
              <a:custGeom>
                <a:avLst/>
                <a:gdLst>
                  <a:gd name="connsiteX0" fmla="*/ 32117 w 45909"/>
                  <a:gd name="connsiteY0" fmla="*/ 0 h 169140"/>
                  <a:gd name="connsiteX1" fmla="*/ 3542 w 45909"/>
                  <a:gd name="connsiteY1" fmla="*/ 63500 h 169140"/>
                  <a:gd name="connsiteX2" fmla="*/ 35292 w 45909"/>
                  <a:gd name="connsiteY2" fmla="*/ 155575 h 169140"/>
                  <a:gd name="connsiteX3" fmla="*/ 44817 w 45909"/>
                  <a:gd name="connsiteY3" fmla="*/ 165100 h 169140"/>
                  <a:gd name="connsiteX4" fmla="*/ 13067 w 45909"/>
                  <a:gd name="connsiteY4" fmla="*/ 120650 h 169140"/>
                  <a:gd name="connsiteX5" fmla="*/ 367 w 45909"/>
                  <a:gd name="connsiteY5" fmla="*/ 63500 h 169140"/>
                  <a:gd name="connsiteX6" fmla="*/ 32117 w 45909"/>
                  <a:gd name="connsiteY6" fmla="*/ 0 h 1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909" h="169140">
                    <a:moveTo>
                      <a:pt x="32117" y="0"/>
                    </a:moveTo>
                    <a:cubicBezTo>
                      <a:pt x="32646" y="0"/>
                      <a:pt x="3013" y="37571"/>
                      <a:pt x="3542" y="63500"/>
                    </a:cubicBezTo>
                    <a:cubicBezTo>
                      <a:pt x="4071" y="89429"/>
                      <a:pt x="35292" y="155575"/>
                      <a:pt x="35292" y="155575"/>
                    </a:cubicBezTo>
                    <a:cubicBezTo>
                      <a:pt x="42171" y="172508"/>
                      <a:pt x="48521" y="170921"/>
                      <a:pt x="44817" y="165100"/>
                    </a:cubicBezTo>
                    <a:cubicBezTo>
                      <a:pt x="41113" y="159279"/>
                      <a:pt x="20475" y="137583"/>
                      <a:pt x="13067" y="120650"/>
                    </a:cubicBezTo>
                    <a:cubicBezTo>
                      <a:pt x="5659" y="103717"/>
                      <a:pt x="-1750" y="80433"/>
                      <a:pt x="367" y="63500"/>
                    </a:cubicBezTo>
                    <a:cubicBezTo>
                      <a:pt x="2484" y="46567"/>
                      <a:pt x="31588" y="0"/>
                      <a:pt x="3211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9434683D-4FA0-AA9D-2D9E-EB72944FB642}"/>
                  </a:ext>
                </a:extLst>
              </p:cNvPr>
              <p:cNvSpPr/>
              <p:nvPr/>
            </p:nvSpPr>
            <p:spPr>
              <a:xfrm>
                <a:off x="4742200" y="2761809"/>
                <a:ext cx="93611" cy="77195"/>
              </a:xfrm>
              <a:custGeom>
                <a:avLst/>
                <a:gdLst>
                  <a:gd name="connsiteX0" fmla="*/ 93325 w 93611"/>
                  <a:gd name="connsiteY0" fmla="*/ 441 h 77195"/>
                  <a:gd name="connsiteX1" fmla="*/ 1250 w 93611"/>
                  <a:gd name="connsiteY1" fmla="*/ 76641 h 77195"/>
                  <a:gd name="connsiteX2" fmla="*/ 39350 w 93611"/>
                  <a:gd name="connsiteY2" fmla="*/ 35366 h 77195"/>
                  <a:gd name="connsiteX3" fmla="*/ 29825 w 93611"/>
                  <a:gd name="connsiteY3" fmla="*/ 44891 h 77195"/>
                  <a:gd name="connsiteX4" fmla="*/ 93325 w 93611"/>
                  <a:gd name="connsiteY4" fmla="*/ 441 h 7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11" h="77195">
                    <a:moveTo>
                      <a:pt x="93325" y="441"/>
                    </a:moveTo>
                    <a:cubicBezTo>
                      <a:pt x="88562" y="5733"/>
                      <a:pt x="10246" y="70820"/>
                      <a:pt x="1250" y="76641"/>
                    </a:cubicBezTo>
                    <a:cubicBezTo>
                      <a:pt x="-7746" y="82462"/>
                      <a:pt x="34587" y="40658"/>
                      <a:pt x="39350" y="35366"/>
                    </a:cubicBezTo>
                    <a:cubicBezTo>
                      <a:pt x="44112" y="30074"/>
                      <a:pt x="17654" y="50712"/>
                      <a:pt x="29825" y="44891"/>
                    </a:cubicBezTo>
                    <a:cubicBezTo>
                      <a:pt x="41996" y="39070"/>
                      <a:pt x="98088" y="-4851"/>
                      <a:pt x="93325" y="4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63A8F6C2-7DD4-47FD-DE81-1DBA035BD917}"/>
                  </a:ext>
                </a:extLst>
              </p:cNvPr>
              <p:cNvSpPr/>
              <p:nvPr/>
            </p:nvSpPr>
            <p:spPr>
              <a:xfrm>
                <a:off x="4860906" y="2803444"/>
                <a:ext cx="57323" cy="89665"/>
              </a:xfrm>
              <a:custGeom>
                <a:avLst/>
                <a:gdLst>
                  <a:gd name="connsiteX0" fmla="*/ 19 w 57323"/>
                  <a:gd name="connsiteY0" fmla="*/ 81 h 89665"/>
                  <a:gd name="connsiteX1" fmla="*/ 53994 w 57323"/>
                  <a:gd name="connsiteY1" fmla="*/ 85806 h 89665"/>
                  <a:gd name="connsiteX2" fmla="*/ 47644 w 57323"/>
                  <a:gd name="connsiteY2" fmla="*/ 69931 h 89665"/>
                  <a:gd name="connsiteX3" fmla="*/ 19 w 57323"/>
                  <a:gd name="connsiteY3" fmla="*/ 81 h 8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23" h="89665">
                    <a:moveTo>
                      <a:pt x="19" y="81"/>
                    </a:moveTo>
                    <a:cubicBezTo>
                      <a:pt x="1077" y="2727"/>
                      <a:pt x="53994" y="85806"/>
                      <a:pt x="53994" y="85806"/>
                    </a:cubicBezTo>
                    <a:cubicBezTo>
                      <a:pt x="61932" y="97448"/>
                      <a:pt x="53994" y="79985"/>
                      <a:pt x="47644" y="69931"/>
                    </a:cubicBezTo>
                    <a:cubicBezTo>
                      <a:pt x="41294" y="59877"/>
                      <a:pt x="-1039" y="-2565"/>
                      <a:pt x="1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A8CE8B68-0079-84B8-E592-F7E8561335A6}"/>
                  </a:ext>
                </a:extLst>
              </p:cNvPr>
              <p:cNvSpPr/>
              <p:nvPr/>
            </p:nvSpPr>
            <p:spPr>
              <a:xfrm>
                <a:off x="4619625" y="2993997"/>
                <a:ext cx="60385" cy="133378"/>
              </a:xfrm>
              <a:custGeom>
                <a:avLst/>
                <a:gdLst>
                  <a:gd name="connsiteX0" fmla="*/ 57150 w 60385"/>
                  <a:gd name="connsiteY0" fmla="*/ 28 h 133378"/>
                  <a:gd name="connsiteX1" fmla="*/ 47625 w 60385"/>
                  <a:gd name="connsiteY1" fmla="*/ 73053 h 133378"/>
                  <a:gd name="connsiteX2" fmla="*/ 60325 w 60385"/>
                  <a:gd name="connsiteY2" fmla="*/ 57178 h 133378"/>
                  <a:gd name="connsiteX3" fmla="*/ 41275 w 60385"/>
                  <a:gd name="connsiteY3" fmla="*/ 92103 h 133378"/>
                  <a:gd name="connsiteX4" fmla="*/ 0 w 60385"/>
                  <a:gd name="connsiteY4" fmla="*/ 133378 h 133378"/>
                  <a:gd name="connsiteX5" fmla="*/ 28575 w 60385"/>
                  <a:gd name="connsiteY5" fmla="*/ 104803 h 133378"/>
                  <a:gd name="connsiteX6" fmla="*/ 47625 w 60385"/>
                  <a:gd name="connsiteY6" fmla="*/ 95278 h 133378"/>
                  <a:gd name="connsiteX7" fmla="*/ 31750 w 60385"/>
                  <a:gd name="connsiteY7" fmla="*/ 104803 h 133378"/>
                  <a:gd name="connsiteX8" fmla="*/ 34925 w 60385"/>
                  <a:gd name="connsiteY8" fmla="*/ 66703 h 133378"/>
                  <a:gd name="connsiteX9" fmla="*/ 25400 w 60385"/>
                  <a:gd name="connsiteY9" fmla="*/ 82578 h 133378"/>
                  <a:gd name="connsiteX10" fmla="*/ 57150 w 60385"/>
                  <a:gd name="connsiteY10" fmla="*/ 28 h 13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85" h="133378">
                    <a:moveTo>
                      <a:pt x="57150" y="28"/>
                    </a:moveTo>
                    <a:cubicBezTo>
                      <a:pt x="60854" y="-1559"/>
                      <a:pt x="47096" y="63528"/>
                      <a:pt x="47625" y="73053"/>
                    </a:cubicBezTo>
                    <a:cubicBezTo>
                      <a:pt x="48154" y="82578"/>
                      <a:pt x="61383" y="54003"/>
                      <a:pt x="60325" y="57178"/>
                    </a:cubicBezTo>
                    <a:cubicBezTo>
                      <a:pt x="59267" y="60353"/>
                      <a:pt x="51329" y="79403"/>
                      <a:pt x="41275" y="92103"/>
                    </a:cubicBezTo>
                    <a:cubicBezTo>
                      <a:pt x="31221" y="104803"/>
                      <a:pt x="0" y="133378"/>
                      <a:pt x="0" y="133378"/>
                    </a:cubicBezTo>
                    <a:lnTo>
                      <a:pt x="28575" y="104803"/>
                    </a:lnTo>
                    <a:cubicBezTo>
                      <a:pt x="36512" y="98453"/>
                      <a:pt x="47625" y="95278"/>
                      <a:pt x="47625" y="95278"/>
                    </a:cubicBezTo>
                    <a:cubicBezTo>
                      <a:pt x="48154" y="95278"/>
                      <a:pt x="33867" y="109565"/>
                      <a:pt x="31750" y="104803"/>
                    </a:cubicBezTo>
                    <a:cubicBezTo>
                      <a:pt x="29633" y="100041"/>
                      <a:pt x="35983" y="70407"/>
                      <a:pt x="34925" y="66703"/>
                    </a:cubicBezTo>
                    <a:cubicBezTo>
                      <a:pt x="33867" y="62999"/>
                      <a:pt x="22225" y="88399"/>
                      <a:pt x="25400" y="82578"/>
                    </a:cubicBezTo>
                    <a:cubicBezTo>
                      <a:pt x="28575" y="76757"/>
                      <a:pt x="53446" y="1615"/>
                      <a:pt x="5715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72575E6F-7FE0-9B1F-DE55-293D4BB72AC6}"/>
                  </a:ext>
                </a:extLst>
              </p:cNvPr>
              <p:cNvSpPr/>
              <p:nvPr/>
            </p:nvSpPr>
            <p:spPr>
              <a:xfrm>
                <a:off x="4683082" y="2984297"/>
                <a:ext cx="58729" cy="146307"/>
              </a:xfrm>
              <a:custGeom>
                <a:avLst/>
                <a:gdLst>
                  <a:gd name="connsiteX0" fmla="*/ 57193 w 58729"/>
                  <a:gd name="connsiteY0" fmla="*/ 203 h 146307"/>
                  <a:gd name="connsiteX1" fmla="*/ 57193 w 58729"/>
                  <a:gd name="connsiteY1" fmla="*/ 76403 h 146307"/>
                  <a:gd name="connsiteX2" fmla="*/ 38143 w 58729"/>
                  <a:gd name="connsiteY2" fmla="*/ 104978 h 146307"/>
                  <a:gd name="connsiteX3" fmla="*/ 50843 w 58729"/>
                  <a:gd name="connsiteY3" fmla="*/ 104978 h 146307"/>
                  <a:gd name="connsiteX4" fmla="*/ 43 w 58729"/>
                  <a:gd name="connsiteY4" fmla="*/ 146253 h 146307"/>
                  <a:gd name="connsiteX5" fmla="*/ 41318 w 58729"/>
                  <a:gd name="connsiteY5" fmla="*/ 114503 h 146307"/>
                  <a:gd name="connsiteX6" fmla="*/ 54018 w 58729"/>
                  <a:gd name="connsiteY6" fmla="*/ 101803 h 146307"/>
                  <a:gd name="connsiteX7" fmla="*/ 57193 w 58729"/>
                  <a:gd name="connsiteY7" fmla="*/ 203 h 14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729" h="146307">
                    <a:moveTo>
                      <a:pt x="57193" y="203"/>
                    </a:moveTo>
                    <a:cubicBezTo>
                      <a:pt x="57722" y="-4030"/>
                      <a:pt x="60368" y="58941"/>
                      <a:pt x="57193" y="76403"/>
                    </a:cubicBezTo>
                    <a:cubicBezTo>
                      <a:pt x="54018" y="93866"/>
                      <a:pt x="38143" y="104978"/>
                      <a:pt x="38143" y="104978"/>
                    </a:cubicBezTo>
                    <a:cubicBezTo>
                      <a:pt x="37085" y="109740"/>
                      <a:pt x="57193" y="98099"/>
                      <a:pt x="50843" y="104978"/>
                    </a:cubicBezTo>
                    <a:cubicBezTo>
                      <a:pt x="44493" y="111857"/>
                      <a:pt x="1630" y="144666"/>
                      <a:pt x="43" y="146253"/>
                    </a:cubicBezTo>
                    <a:cubicBezTo>
                      <a:pt x="-1544" y="147840"/>
                      <a:pt x="41318" y="114503"/>
                      <a:pt x="41318" y="114503"/>
                    </a:cubicBezTo>
                    <a:cubicBezTo>
                      <a:pt x="50314" y="107095"/>
                      <a:pt x="50843" y="115032"/>
                      <a:pt x="54018" y="101803"/>
                    </a:cubicBezTo>
                    <a:cubicBezTo>
                      <a:pt x="57193" y="88574"/>
                      <a:pt x="56664" y="4436"/>
                      <a:pt x="57193" y="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CA478932-EA88-22DB-A700-A3A7813A9737}"/>
                  </a:ext>
                </a:extLst>
              </p:cNvPr>
              <p:cNvSpPr/>
              <p:nvPr/>
            </p:nvSpPr>
            <p:spPr>
              <a:xfrm>
                <a:off x="4665551" y="3000340"/>
                <a:ext cx="39929" cy="114581"/>
              </a:xfrm>
              <a:custGeom>
                <a:avLst/>
                <a:gdLst>
                  <a:gd name="connsiteX0" fmla="*/ 39799 w 39929"/>
                  <a:gd name="connsiteY0" fmla="*/ 35 h 114581"/>
                  <a:gd name="connsiteX1" fmla="*/ 14399 w 39929"/>
                  <a:gd name="connsiteY1" fmla="*/ 69885 h 114581"/>
                  <a:gd name="connsiteX2" fmla="*/ 20749 w 39929"/>
                  <a:gd name="connsiteY2" fmla="*/ 114335 h 114581"/>
                  <a:gd name="connsiteX3" fmla="*/ 8049 w 39929"/>
                  <a:gd name="connsiteY3" fmla="*/ 88935 h 114581"/>
                  <a:gd name="connsiteX4" fmla="*/ 1699 w 39929"/>
                  <a:gd name="connsiteY4" fmla="*/ 79410 h 114581"/>
                  <a:gd name="connsiteX5" fmla="*/ 39799 w 39929"/>
                  <a:gd name="connsiteY5" fmla="*/ 35 h 11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29" h="114581">
                    <a:moveTo>
                      <a:pt x="39799" y="35"/>
                    </a:moveTo>
                    <a:cubicBezTo>
                      <a:pt x="41916" y="-1553"/>
                      <a:pt x="17574" y="50835"/>
                      <a:pt x="14399" y="69885"/>
                    </a:cubicBezTo>
                    <a:cubicBezTo>
                      <a:pt x="11224" y="88935"/>
                      <a:pt x="21807" y="111160"/>
                      <a:pt x="20749" y="114335"/>
                    </a:cubicBezTo>
                    <a:cubicBezTo>
                      <a:pt x="19691" y="117510"/>
                      <a:pt x="8049" y="88935"/>
                      <a:pt x="8049" y="88935"/>
                    </a:cubicBezTo>
                    <a:cubicBezTo>
                      <a:pt x="4874" y="83114"/>
                      <a:pt x="-3593" y="89993"/>
                      <a:pt x="1699" y="79410"/>
                    </a:cubicBezTo>
                    <a:cubicBezTo>
                      <a:pt x="6991" y="68827"/>
                      <a:pt x="37682" y="1623"/>
                      <a:pt x="39799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01D3B779-319C-C905-5612-FB7036CBD8EF}"/>
                  </a:ext>
                </a:extLst>
              </p:cNvPr>
              <p:cNvSpPr/>
              <p:nvPr/>
            </p:nvSpPr>
            <p:spPr>
              <a:xfrm>
                <a:off x="4698813" y="2987649"/>
                <a:ext cx="83042" cy="152634"/>
              </a:xfrm>
              <a:custGeom>
                <a:avLst/>
                <a:gdLst>
                  <a:gd name="connsiteX0" fmla="*/ 63687 w 83042"/>
                  <a:gd name="connsiteY0" fmla="*/ 26 h 152634"/>
                  <a:gd name="connsiteX1" fmla="*/ 76387 w 83042"/>
                  <a:gd name="connsiteY1" fmla="*/ 92101 h 152634"/>
                  <a:gd name="connsiteX2" fmla="*/ 66862 w 83042"/>
                  <a:gd name="connsiteY2" fmla="*/ 107976 h 152634"/>
                  <a:gd name="connsiteX3" fmla="*/ 187 w 83042"/>
                  <a:gd name="connsiteY3" fmla="*/ 152426 h 152634"/>
                  <a:gd name="connsiteX4" fmla="*/ 47812 w 83042"/>
                  <a:gd name="connsiteY4" fmla="*/ 123851 h 152634"/>
                  <a:gd name="connsiteX5" fmla="*/ 76387 w 83042"/>
                  <a:gd name="connsiteY5" fmla="*/ 104801 h 152634"/>
                  <a:gd name="connsiteX6" fmla="*/ 82737 w 83042"/>
                  <a:gd name="connsiteY6" fmla="*/ 82576 h 152634"/>
                  <a:gd name="connsiteX7" fmla="*/ 63687 w 83042"/>
                  <a:gd name="connsiteY7" fmla="*/ 26 h 15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042" h="152634">
                    <a:moveTo>
                      <a:pt x="63687" y="26"/>
                    </a:moveTo>
                    <a:cubicBezTo>
                      <a:pt x="62629" y="1614"/>
                      <a:pt x="76387" y="92101"/>
                      <a:pt x="76387" y="92101"/>
                    </a:cubicBezTo>
                    <a:cubicBezTo>
                      <a:pt x="76916" y="110093"/>
                      <a:pt x="79562" y="97922"/>
                      <a:pt x="66862" y="107976"/>
                    </a:cubicBezTo>
                    <a:cubicBezTo>
                      <a:pt x="54162" y="118030"/>
                      <a:pt x="3362" y="149780"/>
                      <a:pt x="187" y="152426"/>
                    </a:cubicBezTo>
                    <a:cubicBezTo>
                      <a:pt x="-2988" y="155072"/>
                      <a:pt x="35112" y="131788"/>
                      <a:pt x="47812" y="123851"/>
                    </a:cubicBezTo>
                    <a:cubicBezTo>
                      <a:pt x="60512" y="115914"/>
                      <a:pt x="76387" y="104801"/>
                      <a:pt x="76387" y="104801"/>
                    </a:cubicBezTo>
                    <a:cubicBezTo>
                      <a:pt x="82208" y="97922"/>
                      <a:pt x="83795" y="96863"/>
                      <a:pt x="82737" y="82576"/>
                    </a:cubicBezTo>
                    <a:cubicBezTo>
                      <a:pt x="81679" y="68289"/>
                      <a:pt x="64745" y="-1562"/>
                      <a:pt x="63687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DD35BE1E-B280-279C-FCB9-F9845802BCF4}"/>
                  </a:ext>
                </a:extLst>
              </p:cNvPr>
              <p:cNvSpPr/>
              <p:nvPr/>
            </p:nvSpPr>
            <p:spPr>
              <a:xfrm>
                <a:off x="4803714" y="2933268"/>
                <a:ext cx="117392" cy="13155"/>
              </a:xfrm>
              <a:custGeom>
                <a:avLst/>
                <a:gdLst>
                  <a:gd name="connsiteX0" fmla="*/ 61 w 117392"/>
                  <a:gd name="connsiteY0" fmla="*/ 432 h 13155"/>
                  <a:gd name="connsiteX1" fmla="*/ 111186 w 117392"/>
                  <a:gd name="connsiteY1" fmla="*/ 13132 h 13155"/>
                  <a:gd name="connsiteX2" fmla="*/ 95311 w 117392"/>
                  <a:gd name="connsiteY2" fmla="*/ 3607 h 13155"/>
                  <a:gd name="connsiteX3" fmla="*/ 61 w 117392"/>
                  <a:gd name="connsiteY3" fmla="*/ 432 h 1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92" h="13155">
                    <a:moveTo>
                      <a:pt x="61" y="432"/>
                    </a:moveTo>
                    <a:cubicBezTo>
                      <a:pt x="2707" y="2020"/>
                      <a:pt x="111186" y="13132"/>
                      <a:pt x="111186" y="13132"/>
                    </a:cubicBezTo>
                    <a:cubicBezTo>
                      <a:pt x="127061" y="13661"/>
                      <a:pt x="109069" y="5194"/>
                      <a:pt x="95311" y="3607"/>
                    </a:cubicBezTo>
                    <a:cubicBezTo>
                      <a:pt x="81553" y="2020"/>
                      <a:pt x="-2585" y="-1156"/>
                      <a:pt x="61" y="4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D66B8581-F8D8-E131-646C-B54333B327A0}"/>
                  </a:ext>
                </a:extLst>
              </p:cNvPr>
              <p:cNvSpPr/>
              <p:nvPr/>
            </p:nvSpPr>
            <p:spPr>
              <a:xfrm>
                <a:off x="4469839" y="2943162"/>
                <a:ext cx="137115" cy="31843"/>
              </a:xfrm>
              <a:custGeom>
                <a:avLst/>
                <a:gdLst>
                  <a:gd name="connsiteX0" fmla="*/ 561 w 137115"/>
                  <a:gd name="connsiteY0" fmla="*/ 63 h 31843"/>
                  <a:gd name="connsiteX1" fmla="*/ 64061 w 137115"/>
                  <a:gd name="connsiteY1" fmla="*/ 31813 h 31843"/>
                  <a:gd name="connsiteX2" fmla="*/ 124386 w 137115"/>
                  <a:gd name="connsiteY2" fmla="*/ 6413 h 31843"/>
                  <a:gd name="connsiteX3" fmla="*/ 108511 w 137115"/>
                  <a:gd name="connsiteY3" fmla="*/ 28638 h 31843"/>
                  <a:gd name="connsiteX4" fmla="*/ 137086 w 137115"/>
                  <a:gd name="connsiteY4" fmla="*/ 3238 h 31843"/>
                  <a:gd name="connsiteX5" fmla="*/ 102161 w 137115"/>
                  <a:gd name="connsiteY5" fmla="*/ 22288 h 31843"/>
                  <a:gd name="connsiteX6" fmla="*/ 561 w 137115"/>
                  <a:gd name="connsiteY6" fmla="*/ 63 h 3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15" h="31843">
                    <a:moveTo>
                      <a:pt x="561" y="63"/>
                    </a:moveTo>
                    <a:cubicBezTo>
                      <a:pt x="-5789" y="1651"/>
                      <a:pt x="43424" y="30755"/>
                      <a:pt x="64061" y="31813"/>
                    </a:cubicBezTo>
                    <a:cubicBezTo>
                      <a:pt x="84698" y="32871"/>
                      <a:pt x="124386" y="6413"/>
                      <a:pt x="124386" y="6413"/>
                    </a:cubicBezTo>
                    <a:cubicBezTo>
                      <a:pt x="131794" y="5884"/>
                      <a:pt x="106394" y="29167"/>
                      <a:pt x="108511" y="28638"/>
                    </a:cubicBezTo>
                    <a:cubicBezTo>
                      <a:pt x="110628" y="28109"/>
                      <a:pt x="138144" y="4296"/>
                      <a:pt x="137086" y="3238"/>
                    </a:cubicBezTo>
                    <a:cubicBezTo>
                      <a:pt x="136028" y="2180"/>
                      <a:pt x="122798" y="17526"/>
                      <a:pt x="102161" y="22288"/>
                    </a:cubicBezTo>
                    <a:cubicBezTo>
                      <a:pt x="81524" y="27050"/>
                      <a:pt x="6911" y="-1525"/>
                      <a:pt x="561" y="6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8A06B323-F4E4-37AD-7372-F64C9F85D97E}"/>
                  </a:ext>
                </a:extLst>
              </p:cNvPr>
              <p:cNvSpPr/>
              <p:nvPr/>
            </p:nvSpPr>
            <p:spPr>
              <a:xfrm>
                <a:off x="4787897" y="2876516"/>
                <a:ext cx="98804" cy="35021"/>
              </a:xfrm>
              <a:custGeom>
                <a:avLst/>
                <a:gdLst>
                  <a:gd name="connsiteX0" fmla="*/ 3 w 98804"/>
                  <a:gd name="connsiteY0" fmla="*/ 22259 h 35021"/>
                  <a:gd name="connsiteX1" fmla="*/ 73028 w 98804"/>
                  <a:gd name="connsiteY1" fmla="*/ 28609 h 35021"/>
                  <a:gd name="connsiteX2" fmla="*/ 98428 w 98804"/>
                  <a:gd name="connsiteY2" fmla="*/ 34 h 35021"/>
                  <a:gd name="connsiteX3" fmla="*/ 88903 w 98804"/>
                  <a:gd name="connsiteY3" fmla="*/ 22259 h 35021"/>
                  <a:gd name="connsiteX4" fmla="*/ 69853 w 98804"/>
                  <a:gd name="connsiteY4" fmla="*/ 34959 h 35021"/>
                  <a:gd name="connsiteX5" fmla="*/ 3 w 98804"/>
                  <a:gd name="connsiteY5" fmla="*/ 22259 h 3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804" h="35021">
                    <a:moveTo>
                      <a:pt x="3" y="22259"/>
                    </a:moveTo>
                    <a:cubicBezTo>
                      <a:pt x="532" y="21201"/>
                      <a:pt x="56624" y="32313"/>
                      <a:pt x="73028" y="28609"/>
                    </a:cubicBezTo>
                    <a:cubicBezTo>
                      <a:pt x="89432" y="24905"/>
                      <a:pt x="98428" y="34"/>
                      <a:pt x="98428" y="34"/>
                    </a:cubicBezTo>
                    <a:cubicBezTo>
                      <a:pt x="101074" y="-1024"/>
                      <a:pt x="88903" y="22259"/>
                      <a:pt x="88903" y="22259"/>
                    </a:cubicBezTo>
                    <a:cubicBezTo>
                      <a:pt x="84141" y="28080"/>
                      <a:pt x="80965" y="33901"/>
                      <a:pt x="69853" y="34959"/>
                    </a:cubicBezTo>
                    <a:cubicBezTo>
                      <a:pt x="58741" y="36017"/>
                      <a:pt x="-526" y="23317"/>
                      <a:pt x="3" y="222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FA0C1D47-7D18-2B9C-A741-B28E6DEBBCAC}"/>
                  </a:ext>
                </a:extLst>
              </p:cNvPr>
              <p:cNvSpPr/>
              <p:nvPr/>
            </p:nvSpPr>
            <p:spPr>
              <a:xfrm>
                <a:off x="4523705" y="2816225"/>
                <a:ext cx="26178" cy="114688"/>
              </a:xfrm>
              <a:custGeom>
                <a:avLst/>
                <a:gdLst>
                  <a:gd name="connsiteX0" fmla="*/ 26070 w 26178"/>
                  <a:gd name="connsiteY0" fmla="*/ 0 h 114688"/>
                  <a:gd name="connsiteX1" fmla="*/ 10195 w 26178"/>
                  <a:gd name="connsiteY1" fmla="*/ 63500 h 114688"/>
                  <a:gd name="connsiteX2" fmla="*/ 19720 w 26178"/>
                  <a:gd name="connsiteY2" fmla="*/ 114300 h 114688"/>
                  <a:gd name="connsiteX3" fmla="*/ 7020 w 26178"/>
                  <a:gd name="connsiteY3" fmla="*/ 85725 h 114688"/>
                  <a:gd name="connsiteX4" fmla="*/ 670 w 26178"/>
                  <a:gd name="connsiteY4" fmla="*/ 63500 h 114688"/>
                  <a:gd name="connsiteX5" fmla="*/ 26070 w 26178"/>
                  <a:gd name="connsiteY5" fmla="*/ 0 h 11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78" h="114688">
                    <a:moveTo>
                      <a:pt x="26070" y="0"/>
                    </a:moveTo>
                    <a:cubicBezTo>
                      <a:pt x="27657" y="0"/>
                      <a:pt x="11253" y="44450"/>
                      <a:pt x="10195" y="63500"/>
                    </a:cubicBezTo>
                    <a:cubicBezTo>
                      <a:pt x="9137" y="82550"/>
                      <a:pt x="20249" y="110596"/>
                      <a:pt x="19720" y="114300"/>
                    </a:cubicBezTo>
                    <a:cubicBezTo>
                      <a:pt x="19191" y="118004"/>
                      <a:pt x="10195" y="94192"/>
                      <a:pt x="7020" y="85725"/>
                    </a:cubicBezTo>
                    <a:cubicBezTo>
                      <a:pt x="3845" y="77258"/>
                      <a:pt x="-1976" y="73554"/>
                      <a:pt x="670" y="63500"/>
                    </a:cubicBezTo>
                    <a:cubicBezTo>
                      <a:pt x="3316" y="53446"/>
                      <a:pt x="24483" y="0"/>
                      <a:pt x="2607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9C8F23B3-782A-AA5C-B6B1-56A5E57CE1E2}"/>
                  </a:ext>
                </a:extLst>
              </p:cNvPr>
              <p:cNvSpPr/>
              <p:nvPr/>
            </p:nvSpPr>
            <p:spPr>
              <a:xfrm>
                <a:off x="4383086" y="3161506"/>
                <a:ext cx="319089" cy="182276"/>
              </a:xfrm>
              <a:custGeom>
                <a:avLst/>
                <a:gdLst>
                  <a:gd name="connsiteX0" fmla="*/ 1589 w 319089"/>
                  <a:gd name="connsiteY0" fmla="*/ 181769 h 182276"/>
                  <a:gd name="connsiteX1" fmla="*/ 201614 w 319089"/>
                  <a:gd name="connsiteY1" fmla="*/ 23019 h 182276"/>
                  <a:gd name="connsiteX2" fmla="*/ 128589 w 319089"/>
                  <a:gd name="connsiteY2" fmla="*/ 70644 h 182276"/>
                  <a:gd name="connsiteX3" fmla="*/ 230189 w 319089"/>
                  <a:gd name="connsiteY3" fmla="*/ 13494 h 182276"/>
                  <a:gd name="connsiteX4" fmla="*/ 312739 w 319089"/>
                  <a:gd name="connsiteY4" fmla="*/ 54769 h 182276"/>
                  <a:gd name="connsiteX5" fmla="*/ 293689 w 319089"/>
                  <a:gd name="connsiteY5" fmla="*/ 13494 h 182276"/>
                  <a:gd name="connsiteX6" fmla="*/ 319089 w 319089"/>
                  <a:gd name="connsiteY6" fmla="*/ 99219 h 182276"/>
                  <a:gd name="connsiteX7" fmla="*/ 293689 w 319089"/>
                  <a:gd name="connsiteY7" fmla="*/ 38894 h 182276"/>
                  <a:gd name="connsiteX8" fmla="*/ 249239 w 319089"/>
                  <a:gd name="connsiteY8" fmla="*/ 794 h 182276"/>
                  <a:gd name="connsiteX9" fmla="*/ 169864 w 319089"/>
                  <a:gd name="connsiteY9" fmla="*/ 73819 h 182276"/>
                  <a:gd name="connsiteX10" fmla="*/ 192089 w 319089"/>
                  <a:gd name="connsiteY10" fmla="*/ 19844 h 182276"/>
                  <a:gd name="connsiteX11" fmla="*/ 96839 w 319089"/>
                  <a:gd name="connsiteY11" fmla="*/ 92869 h 182276"/>
                  <a:gd name="connsiteX12" fmla="*/ 106364 w 319089"/>
                  <a:gd name="connsiteY12" fmla="*/ 73819 h 182276"/>
                  <a:gd name="connsiteX13" fmla="*/ 1589 w 319089"/>
                  <a:gd name="connsiteY13" fmla="*/ 181769 h 182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9089" h="182276">
                    <a:moveTo>
                      <a:pt x="1589" y="181769"/>
                    </a:moveTo>
                    <a:cubicBezTo>
                      <a:pt x="17464" y="173302"/>
                      <a:pt x="180447" y="41540"/>
                      <a:pt x="201614" y="23019"/>
                    </a:cubicBezTo>
                    <a:cubicBezTo>
                      <a:pt x="222781" y="4498"/>
                      <a:pt x="123827" y="72231"/>
                      <a:pt x="128589" y="70644"/>
                    </a:cubicBezTo>
                    <a:cubicBezTo>
                      <a:pt x="133351" y="69057"/>
                      <a:pt x="199497" y="16140"/>
                      <a:pt x="230189" y="13494"/>
                    </a:cubicBezTo>
                    <a:cubicBezTo>
                      <a:pt x="260881" y="10848"/>
                      <a:pt x="302156" y="54769"/>
                      <a:pt x="312739" y="54769"/>
                    </a:cubicBezTo>
                    <a:cubicBezTo>
                      <a:pt x="323322" y="54769"/>
                      <a:pt x="292631" y="6086"/>
                      <a:pt x="293689" y="13494"/>
                    </a:cubicBezTo>
                    <a:cubicBezTo>
                      <a:pt x="294747" y="20902"/>
                      <a:pt x="319089" y="94986"/>
                      <a:pt x="319089" y="99219"/>
                    </a:cubicBezTo>
                    <a:cubicBezTo>
                      <a:pt x="319089" y="103452"/>
                      <a:pt x="305331" y="55298"/>
                      <a:pt x="293689" y="38894"/>
                    </a:cubicBezTo>
                    <a:cubicBezTo>
                      <a:pt x="282047" y="22490"/>
                      <a:pt x="269876" y="-5027"/>
                      <a:pt x="249239" y="794"/>
                    </a:cubicBezTo>
                    <a:cubicBezTo>
                      <a:pt x="228602" y="6615"/>
                      <a:pt x="179389" y="70644"/>
                      <a:pt x="169864" y="73819"/>
                    </a:cubicBezTo>
                    <a:cubicBezTo>
                      <a:pt x="160339" y="76994"/>
                      <a:pt x="204260" y="16669"/>
                      <a:pt x="192089" y="19844"/>
                    </a:cubicBezTo>
                    <a:cubicBezTo>
                      <a:pt x="179918" y="23019"/>
                      <a:pt x="96839" y="92869"/>
                      <a:pt x="96839" y="92869"/>
                    </a:cubicBezTo>
                    <a:cubicBezTo>
                      <a:pt x="82552" y="101865"/>
                      <a:pt x="119064" y="57415"/>
                      <a:pt x="106364" y="73819"/>
                    </a:cubicBezTo>
                    <a:cubicBezTo>
                      <a:pt x="93664" y="90223"/>
                      <a:pt x="-14286" y="190236"/>
                      <a:pt x="1589" y="1817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B48A576A-4C59-833E-743E-3575D7DBD6CD}"/>
                  </a:ext>
                </a:extLst>
              </p:cNvPr>
              <p:cNvSpPr/>
              <p:nvPr/>
            </p:nvSpPr>
            <p:spPr>
              <a:xfrm>
                <a:off x="4657716" y="3141847"/>
                <a:ext cx="466613" cy="208231"/>
              </a:xfrm>
              <a:custGeom>
                <a:avLst/>
                <a:gdLst>
                  <a:gd name="connsiteX0" fmla="*/ 9 w 466613"/>
                  <a:gd name="connsiteY0" fmla="*/ 61728 h 208231"/>
                  <a:gd name="connsiteX1" fmla="*/ 114309 w 466613"/>
                  <a:gd name="connsiteY1" fmla="*/ 23628 h 208231"/>
                  <a:gd name="connsiteX2" fmla="*/ 174634 w 466613"/>
                  <a:gd name="connsiteY2" fmla="*/ 42678 h 208231"/>
                  <a:gd name="connsiteX3" fmla="*/ 152409 w 466613"/>
                  <a:gd name="connsiteY3" fmla="*/ 10928 h 208231"/>
                  <a:gd name="connsiteX4" fmla="*/ 298459 w 466613"/>
                  <a:gd name="connsiteY4" fmla="*/ 99828 h 208231"/>
                  <a:gd name="connsiteX5" fmla="*/ 292109 w 466613"/>
                  <a:gd name="connsiteY5" fmla="*/ 87128 h 208231"/>
                  <a:gd name="connsiteX6" fmla="*/ 419109 w 466613"/>
                  <a:gd name="connsiteY6" fmla="*/ 163328 h 208231"/>
                  <a:gd name="connsiteX7" fmla="*/ 377834 w 466613"/>
                  <a:gd name="connsiteY7" fmla="*/ 131578 h 208231"/>
                  <a:gd name="connsiteX8" fmla="*/ 463559 w 466613"/>
                  <a:gd name="connsiteY8" fmla="*/ 207778 h 208231"/>
                  <a:gd name="connsiteX9" fmla="*/ 438159 w 466613"/>
                  <a:gd name="connsiteY9" fmla="*/ 160153 h 208231"/>
                  <a:gd name="connsiteX10" fmla="*/ 349259 w 466613"/>
                  <a:gd name="connsiteY10" fmla="*/ 96653 h 208231"/>
                  <a:gd name="connsiteX11" fmla="*/ 146059 w 466613"/>
                  <a:gd name="connsiteY11" fmla="*/ 7753 h 208231"/>
                  <a:gd name="connsiteX12" fmla="*/ 130184 w 466613"/>
                  <a:gd name="connsiteY12" fmla="*/ 4578 h 208231"/>
                  <a:gd name="connsiteX13" fmla="*/ 120659 w 466613"/>
                  <a:gd name="connsiteY13" fmla="*/ 4578 h 208231"/>
                  <a:gd name="connsiteX14" fmla="*/ 9 w 466613"/>
                  <a:gd name="connsiteY14" fmla="*/ 61728 h 20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6613" h="208231">
                    <a:moveTo>
                      <a:pt x="9" y="61728"/>
                    </a:moveTo>
                    <a:cubicBezTo>
                      <a:pt x="-1049" y="64903"/>
                      <a:pt x="85205" y="26803"/>
                      <a:pt x="114309" y="23628"/>
                    </a:cubicBezTo>
                    <a:cubicBezTo>
                      <a:pt x="143413" y="20453"/>
                      <a:pt x="168284" y="44795"/>
                      <a:pt x="174634" y="42678"/>
                    </a:cubicBezTo>
                    <a:cubicBezTo>
                      <a:pt x="180984" y="40561"/>
                      <a:pt x="131772" y="1403"/>
                      <a:pt x="152409" y="10928"/>
                    </a:cubicBezTo>
                    <a:cubicBezTo>
                      <a:pt x="173046" y="20453"/>
                      <a:pt x="298459" y="99828"/>
                      <a:pt x="298459" y="99828"/>
                    </a:cubicBezTo>
                    <a:cubicBezTo>
                      <a:pt x="321742" y="112528"/>
                      <a:pt x="272001" y="76545"/>
                      <a:pt x="292109" y="87128"/>
                    </a:cubicBezTo>
                    <a:cubicBezTo>
                      <a:pt x="312217" y="97711"/>
                      <a:pt x="404822" y="155920"/>
                      <a:pt x="419109" y="163328"/>
                    </a:cubicBezTo>
                    <a:cubicBezTo>
                      <a:pt x="433396" y="170736"/>
                      <a:pt x="370426" y="124170"/>
                      <a:pt x="377834" y="131578"/>
                    </a:cubicBezTo>
                    <a:cubicBezTo>
                      <a:pt x="385242" y="138986"/>
                      <a:pt x="453505" y="203016"/>
                      <a:pt x="463559" y="207778"/>
                    </a:cubicBezTo>
                    <a:cubicBezTo>
                      <a:pt x="473613" y="212541"/>
                      <a:pt x="457209" y="178674"/>
                      <a:pt x="438159" y="160153"/>
                    </a:cubicBezTo>
                    <a:cubicBezTo>
                      <a:pt x="419109" y="141632"/>
                      <a:pt x="397942" y="122053"/>
                      <a:pt x="349259" y="96653"/>
                    </a:cubicBezTo>
                    <a:cubicBezTo>
                      <a:pt x="300576" y="71253"/>
                      <a:pt x="182571" y="23099"/>
                      <a:pt x="146059" y="7753"/>
                    </a:cubicBezTo>
                    <a:cubicBezTo>
                      <a:pt x="109547" y="-7593"/>
                      <a:pt x="130184" y="4578"/>
                      <a:pt x="130184" y="4578"/>
                    </a:cubicBezTo>
                    <a:cubicBezTo>
                      <a:pt x="125951" y="4049"/>
                      <a:pt x="135476" y="-3360"/>
                      <a:pt x="120659" y="4578"/>
                    </a:cubicBezTo>
                    <a:cubicBezTo>
                      <a:pt x="105842" y="12515"/>
                      <a:pt x="1067" y="58553"/>
                      <a:pt x="9" y="617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F8A9C441-0202-651B-C7E6-4BBE8C9F8306}"/>
                  </a:ext>
                </a:extLst>
              </p:cNvPr>
              <p:cNvSpPr/>
              <p:nvPr/>
            </p:nvSpPr>
            <p:spPr>
              <a:xfrm>
                <a:off x="4381423" y="3232018"/>
                <a:ext cx="314547" cy="193812"/>
              </a:xfrm>
              <a:custGeom>
                <a:avLst/>
                <a:gdLst>
                  <a:gd name="connsiteX0" fmla="*/ 77 w 314547"/>
                  <a:gd name="connsiteY0" fmla="*/ 193807 h 193812"/>
                  <a:gd name="connsiteX1" fmla="*/ 193752 w 314547"/>
                  <a:gd name="connsiteY1" fmla="*/ 25532 h 193812"/>
                  <a:gd name="connsiteX2" fmla="*/ 162002 w 314547"/>
                  <a:gd name="connsiteY2" fmla="*/ 73157 h 193812"/>
                  <a:gd name="connsiteX3" fmla="*/ 285827 w 314547"/>
                  <a:gd name="connsiteY3" fmla="*/ 132 h 193812"/>
                  <a:gd name="connsiteX4" fmla="*/ 314402 w 314547"/>
                  <a:gd name="connsiteY4" fmla="*/ 54107 h 193812"/>
                  <a:gd name="connsiteX5" fmla="*/ 279477 w 314547"/>
                  <a:gd name="connsiteY5" fmla="*/ 12832 h 193812"/>
                  <a:gd name="connsiteX6" fmla="*/ 219152 w 314547"/>
                  <a:gd name="connsiteY6" fmla="*/ 19182 h 193812"/>
                  <a:gd name="connsiteX7" fmla="*/ 77 w 314547"/>
                  <a:gd name="connsiteY7" fmla="*/ 193807 h 19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547" h="193812">
                    <a:moveTo>
                      <a:pt x="77" y="193807"/>
                    </a:moveTo>
                    <a:cubicBezTo>
                      <a:pt x="-4156" y="194865"/>
                      <a:pt x="166765" y="45640"/>
                      <a:pt x="193752" y="25532"/>
                    </a:cubicBezTo>
                    <a:cubicBezTo>
                      <a:pt x="220740" y="5424"/>
                      <a:pt x="146656" y="77390"/>
                      <a:pt x="162002" y="73157"/>
                    </a:cubicBezTo>
                    <a:cubicBezTo>
                      <a:pt x="177348" y="68924"/>
                      <a:pt x="260427" y="3307"/>
                      <a:pt x="285827" y="132"/>
                    </a:cubicBezTo>
                    <a:cubicBezTo>
                      <a:pt x="311227" y="-3043"/>
                      <a:pt x="315460" y="51990"/>
                      <a:pt x="314402" y="54107"/>
                    </a:cubicBezTo>
                    <a:cubicBezTo>
                      <a:pt x="313344" y="56224"/>
                      <a:pt x="295352" y="18653"/>
                      <a:pt x="279477" y="12832"/>
                    </a:cubicBezTo>
                    <a:cubicBezTo>
                      <a:pt x="263602" y="7011"/>
                      <a:pt x="260427" y="-6747"/>
                      <a:pt x="219152" y="19182"/>
                    </a:cubicBezTo>
                    <a:cubicBezTo>
                      <a:pt x="177877" y="45111"/>
                      <a:pt x="4310" y="192749"/>
                      <a:pt x="77" y="1938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B403C43B-37C3-0717-D924-8129F0A09658}"/>
                  </a:ext>
                </a:extLst>
              </p:cNvPr>
              <p:cNvSpPr/>
              <p:nvPr/>
            </p:nvSpPr>
            <p:spPr>
              <a:xfrm>
                <a:off x="4686178" y="3217592"/>
                <a:ext cx="245258" cy="93957"/>
              </a:xfrm>
              <a:custGeom>
                <a:avLst/>
                <a:gdLst>
                  <a:gd name="connsiteX0" fmla="*/ 122 w 245258"/>
                  <a:gd name="connsiteY0" fmla="*/ 93933 h 93957"/>
                  <a:gd name="connsiteX1" fmla="*/ 76322 w 245258"/>
                  <a:gd name="connsiteY1" fmla="*/ 11383 h 93957"/>
                  <a:gd name="connsiteX2" fmla="*/ 120772 w 245258"/>
                  <a:gd name="connsiteY2" fmla="*/ 52658 h 93957"/>
                  <a:gd name="connsiteX3" fmla="*/ 114422 w 245258"/>
                  <a:gd name="connsiteY3" fmla="*/ 24083 h 93957"/>
                  <a:gd name="connsiteX4" fmla="*/ 244597 w 245258"/>
                  <a:gd name="connsiteY4" fmla="*/ 49483 h 93957"/>
                  <a:gd name="connsiteX5" fmla="*/ 162047 w 245258"/>
                  <a:gd name="connsiteY5" fmla="*/ 24083 h 93957"/>
                  <a:gd name="connsiteX6" fmla="*/ 95372 w 245258"/>
                  <a:gd name="connsiteY6" fmla="*/ 1858 h 93957"/>
                  <a:gd name="connsiteX7" fmla="*/ 122 w 245258"/>
                  <a:gd name="connsiteY7" fmla="*/ 93933 h 9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258" h="93957">
                    <a:moveTo>
                      <a:pt x="122" y="93933"/>
                    </a:moveTo>
                    <a:cubicBezTo>
                      <a:pt x="-3053" y="95520"/>
                      <a:pt x="56214" y="18262"/>
                      <a:pt x="76322" y="11383"/>
                    </a:cubicBezTo>
                    <a:cubicBezTo>
                      <a:pt x="96430" y="4504"/>
                      <a:pt x="114422" y="50541"/>
                      <a:pt x="120772" y="52658"/>
                    </a:cubicBezTo>
                    <a:cubicBezTo>
                      <a:pt x="127122" y="54775"/>
                      <a:pt x="93785" y="24612"/>
                      <a:pt x="114422" y="24083"/>
                    </a:cubicBezTo>
                    <a:cubicBezTo>
                      <a:pt x="135059" y="23554"/>
                      <a:pt x="236660" y="49483"/>
                      <a:pt x="244597" y="49483"/>
                    </a:cubicBezTo>
                    <a:cubicBezTo>
                      <a:pt x="252534" y="49483"/>
                      <a:pt x="186918" y="32020"/>
                      <a:pt x="162047" y="24083"/>
                    </a:cubicBezTo>
                    <a:cubicBezTo>
                      <a:pt x="137176" y="16146"/>
                      <a:pt x="120772" y="-6609"/>
                      <a:pt x="95372" y="1858"/>
                    </a:cubicBezTo>
                    <a:cubicBezTo>
                      <a:pt x="69972" y="10325"/>
                      <a:pt x="3297" y="92346"/>
                      <a:pt x="122" y="939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28E7B364-6FF8-AF24-A9B3-0FE34F72E6A7}"/>
                  </a:ext>
                </a:extLst>
              </p:cNvPr>
              <p:cNvSpPr/>
              <p:nvPr/>
            </p:nvSpPr>
            <p:spPr>
              <a:xfrm>
                <a:off x="4712522" y="3262089"/>
                <a:ext cx="361349" cy="59003"/>
              </a:xfrm>
              <a:custGeom>
                <a:avLst/>
                <a:gdLst>
                  <a:gd name="connsiteX0" fmla="*/ 2353 w 361349"/>
                  <a:gd name="connsiteY0" fmla="*/ 11336 h 59003"/>
                  <a:gd name="connsiteX1" fmla="*/ 161103 w 361349"/>
                  <a:gd name="connsiteY1" fmla="*/ 1811 h 59003"/>
                  <a:gd name="connsiteX2" fmla="*/ 294453 w 361349"/>
                  <a:gd name="connsiteY2" fmla="*/ 52611 h 59003"/>
                  <a:gd name="connsiteX3" fmla="*/ 221428 w 361349"/>
                  <a:gd name="connsiteY3" fmla="*/ 39911 h 59003"/>
                  <a:gd name="connsiteX4" fmla="*/ 361128 w 361349"/>
                  <a:gd name="connsiteY4" fmla="*/ 58961 h 59003"/>
                  <a:gd name="connsiteX5" fmla="*/ 256353 w 361349"/>
                  <a:gd name="connsiteY5" fmla="*/ 33561 h 59003"/>
                  <a:gd name="connsiteX6" fmla="*/ 148403 w 361349"/>
                  <a:gd name="connsiteY6" fmla="*/ 8161 h 59003"/>
                  <a:gd name="connsiteX7" fmla="*/ 69028 w 361349"/>
                  <a:gd name="connsiteY7" fmla="*/ 11336 h 59003"/>
                  <a:gd name="connsiteX8" fmla="*/ 2353 w 361349"/>
                  <a:gd name="connsiteY8" fmla="*/ 11336 h 5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349" h="59003">
                    <a:moveTo>
                      <a:pt x="2353" y="11336"/>
                    </a:moveTo>
                    <a:cubicBezTo>
                      <a:pt x="17699" y="9748"/>
                      <a:pt x="112420" y="-5068"/>
                      <a:pt x="161103" y="1811"/>
                    </a:cubicBezTo>
                    <a:cubicBezTo>
                      <a:pt x="209786" y="8690"/>
                      <a:pt x="284399" y="46261"/>
                      <a:pt x="294453" y="52611"/>
                    </a:cubicBezTo>
                    <a:cubicBezTo>
                      <a:pt x="304507" y="58961"/>
                      <a:pt x="210316" y="38853"/>
                      <a:pt x="221428" y="39911"/>
                    </a:cubicBezTo>
                    <a:cubicBezTo>
                      <a:pt x="232540" y="40969"/>
                      <a:pt x="355307" y="60019"/>
                      <a:pt x="361128" y="58961"/>
                    </a:cubicBezTo>
                    <a:cubicBezTo>
                      <a:pt x="366949" y="57903"/>
                      <a:pt x="256353" y="33561"/>
                      <a:pt x="256353" y="33561"/>
                    </a:cubicBezTo>
                    <a:cubicBezTo>
                      <a:pt x="220899" y="25094"/>
                      <a:pt x="179624" y="11865"/>
                      <a:pt x="148403" y="8161"/>
                    </a:cubicBezTo>
                    <a:cubicBezTo>
                      <a:pt x="117182" y="4457"/>
                      <a:pt x="87020" y="9748"/>
                      <a:pt x="69028" y="11336"/>
                    </a:cubicBezTo>
                    <a:cubicBezTo>
                      <a:pt x="51036" y="12924"/>
                      <a:pt x="-12993" y="12924"/>
                      <a:pt x="2353" y="113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AD47B2CB-859F-B621-13DD-5384DB54E880}"/>
                  </a:ext>
                </a:extLst>
              </p:cNvPr>
              <p:cNvSpPr/>
              <p:nvPr/>
            </p:nvSpPr>
            <p:spPr>
              <a:xfrm>
                <a:off x="4368781" y="3392745"/>
                <a:ext cx="363355" cy="121988"/>
              </a:xfrm>
              <a:custGeom>
                <a:avLst/>
                <a:gdLst>
                  <a:gd name="connsiteX0" fmla="*/ 19 w 363355"/>
                  <a:gd name="connsiteY0" fmla="*/ 71180 h 121988"/>
                  <a:gd name="connsiteX1" fmla="*/ 298469 w 363355"/>
                  <a:gd name="connsiteY1" fmla="*/ 1330 h 121988"/>
                  <a:gd name="connsiteX2" fmla="*/ 346094 w 363355"/>
                  <a:gd name="connsiteY2" fmla="*/ 23555 h 121988"/>
                  <a:gd name="connsiteX3" fmla="*/ 339744 w 363355"/>
                  <a:gd name="connsiteY3" fmla="*/ 17205 h 121988"/>
                  <a:gd name="connsiteX4" fmla="*/ 314344 w 363355"/>
                  <a:gd name="connsiteY4" fmla="*/ 77530 h 121988"/>
                  <a:gd name="connsiteX5" fmla="*/ 358794 w 363355"/>
                  <a:gd name="connsiteY5" fmla="*/ 121980 h 121988"/>
                  <a:gd name="connsiteX6" fmla="*/ 320694 w 363355"/>
                  <a:gd name="connsiteY6" fmla="*/ 80705 h 121988"/>
                  <a:gd name="connsiteX7" fmla="*/ 355619 w 363355"/>
                  <a:gd name="connsiteY7" fmla="*/ 17205 h 121988"/>
                  <a:gd name="connsiteX8" fmla="*/ 142894 w 363355"/>
                  <a:gd name="connsiteY8" fmla="*/ 36255 h 121988"/>
                  <a:gd name="connsiteX9" fmla="*/ 282594 w 363355"/>
                  <a:gd name="connsiteY9" fmla="*/ 14030 h 121988"/>
                  <a:gd name="connsiteX10" fmla="*/ 19 w 363355"/>
                  <a:gd name="connsiteY10" fmla="*/ 71180 h 12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3355" h="121988">
                    <a:moveTo>
                      <a:pt x="19" y="71180"/>
                    </a:moveTo>
                    <a:cubicBezTo>
                      <a:pt x="2665" y="69063"/>
                      <a:pt x="240790" y="9267"/>
                      <a:pt x="298469" y="1330"/>
                    </a:cubicBezTo>
                    <a:cubicBezTo>
                      <a:pt x="356148" y="-6608"/>
                      <a:pt x="346094" y="23555"/>
                      <a:pt x="346094" y="23555"/>
                    </a:cubicBezTo>
                    <a:cubicBezTo>
                      <a:pt x="352973" y="26201"/>
                      <a:pt x="345036" y="8209"/>
                      <a:pt x="339744" y="17205"/>
                    </a:cubicBezTo>
                    <a:cubicBezTo>
                      <a:pt x="334452" y="26201"/>
                      <a:pt x="311169" y="60067"/>
                      <a:pt x="314344" y="77530"/>
                    </a:cubicBezTo>
                    <a:cubicBezTo>
                      <a:pt x="317519" y="94993"/>
                      <a:pt x="357736" y="121451"/>
                      <a:pt x="358794" y="121980"/>
                    </a:cubicBezTo>
                    <a:cubicBezTo>
                      <a:pt x="359852" y="122509"/>
                      <a:pt x="321223" y="98167"/>
                      <a:pt x="320694" y="80705"/>
                    </a:cubicBezTo>
                    <a:cubicBezTo>
                      <a:pt x="320165" y="63243"/>
                      <a:pt x="385252" y="24613"/>
                      <a:pt x="355619" y="17205"/>
                    </a:cubicBezTo>
                    <a:cubicBezTo>
                      <a:pt x="325986" y="9797"/>
                      <a:pt x="155065" y="36784"/>
                      <a:pt x="142894" y="36255"/>
                    </a:cubicBezTo>
                    <a:cubicBezTo>
                      <a:pt x="130723" y="35726"/>
                      <a:pt x="300056" y="6622"/>
                      <a:pt x="282594" y="14030"/>
                    </a:cubicBezTo>
                    <a:cubicBezTo>
                      <a:pt x="265132" y="21438"/>
                      <a:pt x="-2627" y="73297"/>
                      <a:pt x="19" y="711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4A8CE8C8-7397-9A06-9A12-5FA1676D0B3F}"/>
                  </a:ext>
                </a:extLst>
              </p:cNvPr>
              <p:cNvSpPr/>
              <p:nvPr/>
            </p:nvSpPr>
            <p:spPr>
              <a:xfrm>
                <a:off x="4692619" y="3368601"/>
                <a:ext cx="436960" cy="136599"/>
              </a:xfrm>
              <a:custGeom>
                <a:avLst/>
                <a:gdLst>
                  <a:gd name="connsiteX0" fmla="*/ 31 w 436960"/>
                  <a:gd name="connsiteY0" fmla="*/ 136599 h 136599"/>
                  <a:gd name="connsiteX1" fmla="*/ 130206 w 436960"/>
                  <a:gd name="connsiteY1" fmla="*/ 34999 h 136599"/>
                  <a:gd name="connsiteX2" fmla="*/ 47656 w 436960"/>
                  <a:gd name="connsiteY2" fmla="*/ 73099 h 136599"/>
                  <a:gd name="connsiteX3" fmla="*/ 85756 w 436960"/>
                  <a:gd name="connsiteY3" fmla="*/ 34999 h 136599"/>
                  <a:gd name="connsiteX4" fmla="*/ 263556 w 436960"/>
                  <a:gd name="connsiteY4" fmla="*/ 28649 h 136599"/>
                  <a:gd name="connsiteX5" fmla="*/ 149256 w 436960"/>
                  <a:gd name="connsiteY5" fmla="*/ 15949 h 136599"/>
                  <a:gd name="connsiteX6" fmla="*/ 435006 w 436960"/>
                  <a:gd name="connsiteY6" fmla="*/ 74 h 136599"/>
                  <a:gd name="connsiteX7" fmla="*/ 282606 w 436960"/>
                  <a:gd name="connsiteY7" fmla="*/ 9599 h 136599"/>
                  <a:gd name="connsiteX8" fmla="*/ 104806 w 436960"/>
                  <a:gd name="connsiteY8" fmla="*/ 19124 h 136599"/>
                  <a:gd name="connsiteX9" fmla="*/ 117506 w 436960"/>
                  <a:gd name="connsiteY9" fmla="*/ 34999 h 136599"/>
                  <a:gd name="connsiteX10" fmla="*/ 31 w 436960"/>
                  <a:gd name="connsiteY10" fmla="*/ 136599 h 13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960" h="136599">
                    <a:moveTo>
                      <a:pt x="31" y="136599"/>
                    </a:moveTo>
                    <a:cubicBezTo>
                      <a:pt x="2148" y="136599"/>
                      <a:pt x="122269" y="45582"/>
                      <a:pt x="130206" y="34999"/>
                    </a:cubicBezTo>
                    <a:cubicBezTo>
                      <a:pt x="138143" y="24416"/>
                      <a:pt x="55064" y="73099"/>
                      <a:pt x="47656" y="73099"/>
                    </a:cubicBezTo>
                    <a:cubicBezTo>
                      <a:pt x="40248" y="73099"/>
                      <a:pt x="49773" y="42407"/>
                      <a:pt x="85756" y="34999"/>
                    </a:cubicBezTo>
                    <a:cubicBezTo>
                      <a:pt x="121739" y="27591"/>
                      <a:pt x="252973" y="31824"/>
                      <a:pt x="263556" y="28649"/>
                    </a:cubicBezTo>
                    <a:cubicBezTo>
                      <a:pt x="274139" y="25474"/>
                      <a:pt x="120681" y="20711"/>
                      <a:pt x="149256" y="15949"/>
                    </a:cubicBezTo>
                    <a:cubicBezTo>
                      <a:pt x="177831" y="11187"/>
                      <a:pt x="412781" y="1132"/>
                      <a:pt x="435006" y="74"/>
                    </a:cubicBezTo>
                    <a:cubicBezTo>
                      <a:pt x="457231" y="-984"/>
                      <a:pt x="282606" y="9599"/>
                      <a:pt x="282606" y="9599"/>
                    </a:cubicBezTo>
                    <a:cubicBezTo>
                      <a:pt x="227573" y="12774"/>
                      <a:pt x="132323" y="14891"/>
                      <a:pt x="104806" y="19124"/>
                    </a:cubicBezTo>
                    <a:cubicBezTo>
                      <a:pt x="77289" y="23357"/>
                      <a:pt x="131794" y="21770"/>
                      <a:pt x="117506" y="34999"/>
                    </a:cubicBezTo>
                    <a:cubicBezTo>
                      <a:pt x="103219" y="48228"/>
                      <a:pt x="-2086" y="136599"/>
                      <a:pt x="31" y="1365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65EA6BC7-169D-F1FD-3B95-1CAE7297A68F}"/>
                  </a:ext>
                </a:extLst>
              </p:cNvPr>
              <p:cNvSpPr/>
              <p:nvPr/>
            </p:nvSpPr>
            <p:spPr>
              <a:xfrm>
                <a:off x="4409749" y="3451216"/>
                <a:ext cx="298790" cy="101642"/>
              </a:xfrm>
              <a:custGeom>
                <a:avLst/>
                <a:gdLst>
                  <a:gd name="connsiteX0" fmla="*/ 326 w 298790"/>
                  <a:gd name="connsiteY0" fmla="*/ 47634 h 101642"/>
                  <a:gd name="connsiteX1" fmla="*/ 140026 w 298790"/>
                  <a:gd name="connsiteY1" fmla="*/ 28584 h 101642"/>
                  <a:gd name="connsiteX2" fmla="*/ 257501 w 298790"/>
                  <a:gd name="connsiteY2" fmla="*/ 73034 h 101642"/>
                  <a:gd name="connsiteX3" fmla="*/ 213051 w 298790"/>
                  <a:gd name="connsiteY3" fmla="*/ 22234 h 101642"/>
                  <a:gd name="connsiteX4" fmla="*/ 298776 w 298790"/>
                  <a:gd name="connsiteY4" fmla="*/ 101609 h 101642"/>
                  <a:gd name="connsiteX5" fmla="*/ 219401 w 298790"/>
                  <a:gd name="connsiteY5" fmla="*/ 31759 h 101642"/>
                  <a:gd name="connsiteX6" fmla="*/ 165426 w 298790"/>
                  <a:gd name="connsiteY6" fmla="*/ 9 h 101642"/>
                  <a:gd name="connsiteX7" fmla="*/ 181301 w 298790"/>
                  <a:gd name="connsiteY7" fmla="*/ 28584 h 101642"/>
                  <a:gd name="connsiteX8" fmla="*/ 326 w 298790"/>
                  <a:gd name="connsiteY8" fmla="*/ 47634 h 10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790" h="101642">
                    <a:moveTo>
                      <a:pt x="326" y="47634"/>
                    </a:moveTo>
                    <a:cubicBezTo>
                      <a:pt x="-6553" y="47634"/>
                      <a:pt x="97164" y="24351"/>
                      <a:pt x="140026" y="28584"/>
                    </a:cubicBezTo>
                    <a:cubicBezTo>
                      <a:pt x="182889" y="32817"/>
                      <a:pt x="245330" y="74092"/>
                      <a:pt x="257501" y="73034"/>
                    </a:cubicBezTo>
                    <a:cubicBezTo>
                      <a:pt x="269672" y="71976"/>
                      <a:pt x="206172" y="17472"/>
                      <a:pt x="213051" y="22234"/>
                    </a:cubicBezTo>
                    <a:cubicBezTo>
                      <a:pt x="219930" y="26996"/>
                      <a:pt x="297718" y="100021"/>
                      <a:pt x="298776" y="101609"/>
                    </a:cubicBezTo>
                    <a:cubicBezTo>
                      <a:pt x="299834" y="103197"/>
                      <a:pt x="241626" y="48692"/>
                      <a:pt x="219401" y="31759"/>
                    </a:cubicBezTo>
                    <a:cubicBezTo>
                      <a:pt x="197176" y="14826"/>
                      <a:pt x="171776" y="538"/>
                      <a:pt x="165426" y="9"/>
                    </a:cubicBezTo>
                    <a:cubicBezTo>
                      <a:pt x="159076" y="-520"/>
                      <a:pt x="202997" y="21176"/>
                      <a:pt x="181301" y="28584"/>
                    </a:cubicBezTo>
                    <a:cubicBezTo>
                      <a:pt x="159605" y="35992"/>
                      <a:pt x="7205" y="47634"/>
                      <a:pt x="326" y="476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B373AA9F-F3B5-132D-E6DE-927778A9A1CB}"/>
                  </a:ext>
                </a:extLst>
              </p:cNvPr>
              <p:cNvSpPr/>
              <p:nvPr/>
            </p:nvSpPr>
            <p:spPr>
              <a:xfrm>
                <a:off x="4702110" y="3381349"/>
                <a:ext cx="438946" cy="152536"/>
              </a:xfrm>
              <a:custGeom>
                <a:avLst/>
                <a:gdLst>
                  <a:gd name="connsiteX0" fmla="*/ 65 w 438946"/>
                  <a:gd name="connsiteY0" fmla="*/ 152426 h 152536"/>
                  <a:gd name="connsiteX1" fmla="*/ 171515 w 438946"/>
                  <a:gd name="connsiteY1" fmla="*/ 57176 h 152536"/>
                  <a:gd name="connsiteX2" fmla="*/ 123890 w 438946"/>
                  <a:gd name="connsiteY2" fmla="*/ 101626 h 152536"/>
                  <a:gd name="connsiteX3" fmla="*/ 206440 w 438946"/>
                  <a:gd name="connsiteY3" fmla="*/ 60351 h 152536"/>
                  <a:gd name="connsiteX4" fmla="*/ 139765 w 438946"/>
                  <a:gd name="connsiteY4" fmla="*/ 146076 h 152536"/>
                  <a:gd name="connsiteX5" fmla="*/ 254065 w 438946"/>
                  <a:gd name="connsiteY5" fmla="*/ 69876 h 152536"/>
                  <a:gd name="connsiteX6" fmla="*/ 225490 w 438946"/>
                  <a:gd name="connsiteY6" fmla="*/ 44476 h 152536"/>
                  <a:gd name="connsiteX7" fmla="*/ 438215 w 438946"/>
                  <a:gd name="connsiteY7" fmla="*/ 26 h 152536"/>
                  <a:gd name="connsiteX8" fmla="*/ 292165 w 438946"/>
                  <a:gd name="connsiteY8" fmla="*/ 38126 h 152536"/>
                  <a:gd name="connsiteX9" fmla="*/ 206440 w 438946"/>
                  <a:gd name="connsiteY9" fmla="*/ 50826 h 152536"/>
                  <a:gd name="connsiteX10" fmla="*/ 203265 w 438946"/>
                  <a:gd name="connsiteY10" fmla="*/ 88926 h 152536"/>
                  <a:gd name="connsiteX11" fmla="*/ 177865 w 438946"/>
                  <a:gd name="connsiteY11" fmla="*/ 117501 h 152536"/>
                  <a:gd name="connsiteX12" fmla="*/ 193740 w 438946"/>
                  <a:gd name="connsiteY12" fmla="*/ 34951 h 152536"/>
                  <a:gd name="connsiteX13" fmla="*/ 65 w 438946"/>
                  <a:gd name="connsiteY13" fmla="*/ 152426 h 15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946" h="152536">
                    <a:moveTo>
                      <a:pt x="65" y="152426"/>
                    </a:moveTo>
                    <a:cubicBezTo>
                      <a:pt x="-3639" y="156130"/>
                      <a:pt x="150877" y="65643"/>
                      <a:pt x="171515" y="57176"/>
                    </a:cubicBezTo>
                    <a:cubicBezTo>
                      <a:pt x="192153" y="48709"/>
                      <a:pt x="118069" y="101097"/>
                      <a:pt x="123890" y="101626"/>
                    </a:cubicBezTo>
                    <a:cubicBezTo>
                      <a:pt x="129711" y="102155"/>
                      <a:pt x="203794" y="52943"/>
                      <a:pt x="206440" y="60351"/>
                    </a:cubicBezTo>
                    <a:cubicBezTo>
                      <a:pt x="209086" y="67759"/>
                      <a:pt x="131827" y="144488"/>
                      <a:pt x="139765" y="146076"/>
                    </a:cubicBezTo>
                    <a:cubicBezTo>
                      <a:pt x="147703" y="147664"/>
                      <a:pt x="239778" y="86809"/>
                      <a:pt x="254065" y="69876"/>
                    </a:cubicBezTo>
                    <a:cubicBezTo>
                      <a:pt x="268352" y="52943"/>
                      <a:pt x="194798" y="56118"/>
                      <a:pt x="225490" y="44476"/>
                    </a:cubicBezTo>
                    <a:cubicBezTo>
                      <a:pt x="256182" y="32834"/>
                      <a:pt x="427103" y="1084"/>
                      <a:pt x="438215" y="26"/>
                    </a:cubicBezTo>
                    <a:cubicBezTo>
                      <a:pt x="449327" y="-1032"/>
                      <a:pt x="330794" y="29659"/>
                      <a:pt x="292165" y="38126"/>
                    </a:cubicBezTo>
                    <a:cubicBezTo>
                      <a:pt x="253536" y="46593"/>
                      <a:pt x="221257" y="42359"/>
                      <a:pt x="206440" y="50826"/>
                    </a:cubicBezTo>
                    <a:cubicBezTo>
                      <a:pt x="191623" y="59293"/>
                      <a:pt x="208027" y="77814"/>
                      <a:pt x="203265" y="88926"/>
                    </a:cubicBezTo>
                    <a:cubicBezTo>
                      <a:pt x="198503" y="100038"/>
                      <a:pt x="179452" y="126497"/>
                      <a:pt x="177865" y="117501"/>
                    </a:cubicBezTo>
                    <a:cubicBezTo>
                      <a:pt x="176278" y="108505"/>
                      <a:pt x="218082" y="31776"/>
                      <a:pt x="193740" y="34951"/>
                    </a:cubicBezTo>
                    <a:cubicBezTo>
                      <a:pt x="169398" y="38126"/>
                      <a:pt x="3769" y="148722"/>
                      <a:pt x="65" y="1524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7C0AFF06-4F4C-635A-A56A-07BDE586F3CC}"/>
                  </a:ext>
                </a:extLst>
              </p:cNvPr>
              <p:cNvSpPr/>
              <p:nvPr/>
            </p:nvSpPr>
            <p:spPr>
              <a:xfrm>
                <a:off x="4278677" y="842732"/>
                <a:ext cx="484689" cy="275294"/>
              </a:xfrm>
              <a:custGeom>
                <a:avLst/>
                <a:gdLst>
                  <a:gd name="connsiteX0" fmla="*/ 1223 w 484689"/>
                  <a:gd name="connsiteY0" fmla="*/ 274868 h 275294"/>
                  <a:gd name="connsiteX1" fmla="*/ 271098 w 484689"/>
                  <a:gd name="connsiteY1" fmla="*/ 74843 h 275294"/>
                  <a:gd name="connsiteX2" fmla="*/ 191723 w 484689"/>
                  <a:gd name="connsiteY2" fmla="*/ 128818 h 275294"/>
                  <a:gd name="connsiteX3" fmla="*/ 477473 w 484689"/>
                  <a:gd name="connsiteY3" fmla="*/ 1818 h 275294"/>
                  <a:gd name="connsiteX4" fmla="*/ 385398 w 484689"/>
                  <a:gd name="connsiteY4" fmla="*/ 55793 h 275294"/>
                  <a:gd name="connsiteX5" fmla="*/ 236173 w 484689"/>
                  <a:gd name="connsiteY5" fmla="*/ 84368 h 275294"/>
                  <a:gd name="connsiteX6" fmla="*/ 325073 w 484689"/>
                  <a:gd name="connsiteY6" fmla="*/ 39918 h 275294"/>
                  <a:gd name="connsiteX7" fmla="*/ 191723 w 484689"/>
                  <a:gd name="connsiteY7" fmla="*/ 128818 h 275294"/>
                  <a:gd name="connsiteX8" fmla="*/ 36148 w 484689"/>
                  <a:gd name="connsiteY8" fmla="*/ 170093 h 275294"/>
                  <a:gd name="connsiteX9" fmla="*/ 166323 w 484689"/>
                  <a:gd name="connsiteY9" fmla="*/ 128818 h 275294"/>
                  <a:gd name="connsiteX10" fmla="*/ 1223 w 484689"/>
                  <a:gd name="connsiteY10" fmla="*/ 274868 h 27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689" h="275294">
                    <a:moveTo>
                      <a:pt x="1223" y="274868"/>
                    </a:moveTo>
                    <a:cubicBezTo>
                      <a:pt x="18686" y="265872"/>
                      <a:pt x="239348" y="99185"/>
                      <a:pt x="271098" y="74843"/>
                    </a:cubicBezTo>
                    <a:cubicBezTo>
                      <a:pt x="302848" y="50501"/>
                      <a:pt x="157327" y="140989"/>
                      <a:pt x="191723" y="128818"/>
                    </a:cubicBezTo>
                    <a:cubicBezTo>
                      <a:pt x="226119" y="116647"/>
                      <a:pt x="445194" y="13989"/>
                      <a:pt x="477473" y="1818"/>
                    </a:cubicBezTo>
                    <a:cubicBezTo>
                      <a:pt x="509752" y="-10353"/>
                      <a:pt x="425615" y="42035"/>
                      <a:pt x="385398" y="55793"/>
                    </a:cubicBezTo>
                    <a:cubicBezTo>
                      <a:pt x="345181" y="69551"/>
                      <a:pt x="246227" y="87014"/>
                      <a:pt x="236173" y="84368"/>
                    </a:cubicBezTo>
                    <a:cubicBezTo>
                      <a:pt x="226119" y="81722"/>
                      <a:pt x="332481" y="32510"/>
                      <a:pt x="325073" y="39918"/>
                    </a:cubicBezTo>
                    <a:cubicBezTo>
                      <a:pt x="317665" y="47326"/>
                      <a:pt x="239877" y="107122"/>
                      <a:pt x="191723" y="128818"/>
                    </a:cubicBezTo>
                    <a:cubicBezTo>
                      <a:pt x="143569" y="150514"/>
                      <a:pt x="40381" y="170093"/>
                      <a:pt x="36148" y="170093"/>
                    </a:cubicBezTo>
                    <a:cubicBezTo>
                      <a:pt x="31915" y="170093"/>
                      <a:pt x="173731" y="109768"/>
                      <a:pt x="166323" y="128818"/>
                    </a:cubicBezTo>
                    <a:cubicBezTo>
                      <a:pt x="158915" y="147868"/>
                      <a:pt x="-16240" y="283864"/>
                      <a:pt x="1223" y="2748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 1059">
                <a:extLst>
                  <a:ext uri="{FF2B5EF4-FFF2-40B4-BE49-F238E27FC236}">
                    <a16:creationId xmlns:a16="http://schemas.microsoft.com/office/drawing/2014/main" id="{2B19F1EE-1D63-FBC1-73F9-8DC42968170F}"/>
                  </a:ext>
                </a:extLst>
              </p:cNvPr>
              <p:cNvSpPr/>
              <p:nvPr/>
            </p:nvSpPr>
            <p:spPr>
              <a:xfrm>
                <a:off x="4057159" y="1187450"/>
                <a:ext cx="219566" cy="617830"/>
              </a:xfrm>
              <a:custGeom>
                <a:avLst/>
                <a:gdLst>
                  <a:gd name="connsiteX0" fmla="*/ 219566 w 219566"/>
                  <a:gd name="connsiteY0" fmla="*/ 0 h 617830"/>
                  <a:gd name="connsiteX1" fmla="*/ 95741 w 219566"/>
                  <a:gd name="connsiteY1" fmla="*/ 247650 h 617830"/>
                  <a:gd name="connsiteX2" fmla="*/ 156066 w 219566"/>
                  <a:gd name="connsiteY2" fmla="*/ 184150 h 617830"/>
                  <a:gd name="connsiteX3" fmla="*/ 95741 w 219566"/>
                  <a:gd name="connsiteY3" fmla="*/ 349250 h 617830"/>
                  <a:gd name="connsiteX4" fmla="*/ 159241 w 219566"/>
                  <a:gd name="connsiteY4" fmla="*/ 279400 h 617830"/>
                  <a:gd name="connsiteX5" fmla="*/ 10016 w 219566"/>
                  <a:gd name="connsiteY5" fmla="*/ 603250 h 617830"/>
                  <a:gd name="connsiteX6" fmla="*/ 22716 w 219566"/>
                  <a:gd name="connsiteY6" fmla="*/ 546100 h 617830"/>
                  <a:gd name="connsiteX7" fmla="*/ 95741 w 219566"/>
                  <a:gd name="connsiteY7" fmla="*/ 403225 h 617830"/>
                  <a:gd name="connsiteX8" fmla="*/ 190991 w 219566"/>
                  <a:gd name="connsiteY8" fmla="*/ 168275 h 617830"/>
                  <a:gd name="connsiteX9" fmla="*/ 32241 w 219566"/>
                  <a:gd name="connsiteY9" fmla="*/ 327025 h 617830"/>
                  <a:gd name="connsiteX10" fmla="*/ 146541 w 219566"/>
                  <a:gd name="connsiteY10" fmla="*/ 152400 h 617830"/>
                  <a:gd name="connsiteX11" fmla="*/ 111616 w 219566"/>
                  <a:gd name="connsiteY11" fmla="*/ 228600 h 617830"/>
                  <a:gd name="connsiteX12" fmla="*/ 156066 w 219566"/>
                  <a:gd name="connsiteY12" fmla="*/ 104775 h 617830"/>
                  <a:gd name="connsiteX13" fmla="*/ 102091 w 219566"/>
                  <a:gd name="connsiteY13" fmla="*/ 174625 h 617830"/>
                  <a:gd name="connsiteX14" fmla="*/ 219566 w 219566"/>
                  <a:gd name="connsiteY14" fmla="*/ 0 h 61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566" h="617830">
                    <a:moveTo>
                      <a:pt x="219566" y="0"/>
                    </a:moveTo>
                    <a:cubicBezTo>
                      <a:pt x="162945" y="108479"/>
                      <a:pt x="106324" y="216958"/>
                      <a:pt x="95741" y="247650"/>
                    </a:cubicBezTo>
                    <a:cubicBezTo>
                      <a:pt x="85158" y="278342"/>
                      <a:pt x="156066" y="167217"/>
                      <a:pt x="156066" y="184150"/>
                    </a:cubicBezTo>
                    <a:cubicBezTo>
                      <a:pt x="156066" y="201083"/>
                      <a:pt x="95212" y="333375"/>
                      <a:pt x="95741" y="349250"/>
                    </a:cubicBezTo>
                    <a:cubicBezTo>
                      <a:pt x="96270" y="365125"/>
                      <a:pt x="173528" y="237067"/>
                      <a:pt x="159241" y="279400"/>
                    </a:cubicBezTo>
                    <a:cubicBezTo>
                      <a:pt x="144954" y="321733"/>
                      <a:pt x="32770" y="558800"/>
                      <a:pt x="10016" y="603250"/>
                    </a:cubicBezTo>
                    <a:cubicBezTo>
                      <a:pt x="-12738" y="647700"/>
                      <a:pt x="8429" y="579437"/>
                      <a:pt x="22716" y="546100"/>
                    </a:cubicBezTo>
                    <a:cubicBezTo>
                      <a:pt x="37003" y="512763"/>
                      <a:pt x="67695" y="466196"/>
                      <a:pt x="95741" y="403225"/>
                    </a:cubicBezTo>
                    <a:cubicBezTo>
                      <a:pt x="123787" y="340254"/>
                      <a:pt x="201574" y="180975"/>
                      <a:pt x="190991" y="168275"/>
                    </a:cubicBezTo>
                    <a:cubicBezTo>
                      <a:pt x="180408" y="155575"/>
                      <a:pt x="39649" y="329671"/>
                      <a:pt x="32241" y="327025"/>
                    </a:cubicBezTo>
                    <a:cubicBezTo>
                      <a:pt x="24833" y="324379"/>
                      <a:pt x="133312" y="168804"/>
                      <a:pt x="146541" y="152400"/>
                    </a:cubicBezTo>
                    <a:cubicBezTo>
                      <a:pt x="159770" y="135996"/>
                      <a:pt x="110028" y="236538"/>
                      <a:pt x="111616" y="228600"/>
                    </a:cubicBezTo>
                    <a:cubicBezTo>
                      <a:pt x="113204" y="220662"/>
                      <a:pt x="157653" y="113771"/>
                      <a:pt x="156066" y="104775"/>
                    </a:cubicBezTo>
                    <a:cubicBezTo>
                      <a:pt x="154479" y="95779"/>
                      <a:pt x="102091" y="174625"/>
                      <a:pt x="102091" y="174625"/>
                    </a:cubicBezTo>
                    <a:lnTo>
                      <a:pt x="21956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 1060">
                <a:extLst>
                  <a:ext uri="{FF2B5EF4-FFF2-40B4-BE49-F238E27FC236}">
                    <a16:creationId xmlns:a16="http://schemas.microsoft.com/office/drawing/2014/main" id="{331AFC19-C1D9-EAD9-648B-57E13B6FEC85}"/>
                  </a:ext>
                </a:extLst>
              </p:cNvPr>
              <p:cNvSpPr/>
              <p:nvPr/>
            </p:nvSpPr>
            <p:spPr>
              <a:xfrm>
                <a:off x="5267533" y="961860"/>
                <a:ext cx="422662" cy="636443"/>
              </a:xfrm>
              <a:custGeom>
                <a:avLst/>
                <a:gdLst>
                  <a:gd name="connsiteX0" fmla="*/ 2967 w 422662"/>
                  <a:gd name="connsiteY0" fmla="*/ 111290 h 636443"/>
                  <a:gd name="connsiteX1" fmla="*/ 183942 w 422662"/>
                  <a:gd name="connsiteY1" fmla="*/ 324015 h 636443"/>
                  <a:gd name="connsiteX2" fmla="*/ 164892 w 422662"/>
                  <a:gd name="connsiteY2" fmla="*/ 247815 h 636443"/>
                  <a:gd name="connsiteX3" fmla="*/ 253792 w 422662"/>
                  <a:gd name="connsiteY3" fmla="*/ 428790 h 636443"/>
                  <a:gd name="connsiteX4" fmla="*/ 183942 w 422662"/>
                  <a:gd name="connsiteY4" fmla="*/ 400215 h 636443"/>
                  <a:gd name="connsiteX5" fmla="*/ 415717 w 422662"/>
                  <a:gd name="connsiteY5" fmla="*/ 631990 h 636443"/>
                  <a:gd name="connsiteX6" fmla="*/ 345867 w 422662"/>
                  <a:gd name="connsiteY6" fmla="*/ 539915 h 636443"/>
                  <a:gd name="connsiteX7" fmla="*/ 180767 w 422662"/>
                  <a:gd name="connsiteY7" fmla="*/ 381165 h 636443"/>
                  <a:gd name="connsiteX8" fmla="*/ 266492 w 422662"/>
                  <a:gd name="connsiteY8" fmla="*/ 422440 h 636443"/>
                  <a:gd name="connsiteX9" fmla="*/ 180767 w 422662"/>
                  <a:gd name="connsiteY9" fmla="*/ 314490 h 636443"/>
                  <a:gd name="connsiteX10" fmla="*/ 31542 w 422662"/>
                  <a:gd name="connsiteY10" fmla="*/ 165 h 636443"/>
                  <a:gd name="connsiteX11" fmla="*/ 158542 w 422662"/>
                  <a:gd name="connsiteY11" fmla="*/ 270040 h 636443"/>
                  <a:gd name="connsiteX12" fmla="*/ 75992 w 422662"/>
                  <a:gd name="connsiteY12" fmla="*/ 206540 h 636443"/>
                  <a:gd name="connsiteX13" fmla="*/ 2967 w 422662"/>
                  <a:gd name="connsiteY13" fmla="*/ 111290 h 63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2662" h="636443">
                    <a:moveTo>
                      <a:pt x="2967" y="111290"/>
                    </a:moveTo>
                    <a:cubicBezTo>
                      <a:pt x="20959" y="130869"/>
                      <a:pt x="156955" y="301261"/>
                      <a:pt x="183942" y="324015"/>
                    </a:cubicBezTo>
                    <a:cubicBezTo>
                      <a:pt x="210930" y="346769"/>
                      <a:pt x="153250" y="230353"/>
                      <a:pt x="164892" y="247815"/>
                    </a:cubicBezTo>
                    <a:cubicBezTo>
                      <a:pt x="176534" y="265277"/>
                      <a:pt x="250617" y="403390"/>
                      <a:pt x="253792" y="428790"/>
                    </a:cubicBezTo>
                    <a:cubicBezTo>
                      <a:pt x="256967" y="454190"/>
                      <a:pt x="156955" y="366348"/>
                      <a:pt x="183942" y="400215"/>
                    </a:cubicBezTo>
                    <a:cubicBezTo>
                      <a:pt x="210929" y="434082"/>
                      <a:pt x="388730" y="608707"/>
                      <a:pt x="415717" y="631990"/>
                    </a:cubicBezTo>
                    <a:cubicBezTo>
                      <a:pt x="442705" y="655273"/>
                      <a:pt x="385025" y="581719"/>
                      <a:pt x="345867" y="539915"/>
                    </a:cubicBezTo>
                    <a:cubicBezTo>
                      <a:pt x="306709" y="498111"/>
                      <a:pt x="193996" y="400744"/>
                      <a:pt x="180767" y="381165"/>
                    </a:cubicBezTo>
                    <a:cubicBezTo>
                      <a:pt x="167538" y="361586"/>
                      <a:pt x="266492" y="433552"/>
                      <a:pt x="266492" y="422440"/>
                    </a:cubicBezTo>
                    <a:cubicBezTo>
                      <a:pt x="266492" y="411328"/>
                      <a:pt x="219925" y="384869"/>
                      <a:pt x="180767" y="314490"/>
                    </a:cubicBezTo>
                    <a:cubicBezTo>
                      <a:pt x="141609" y="244111"/>
                      <a:pt x="35246" y="7573"/>
                      <a:pt x="31542" y="165"/>
                    </a:cubicBezTo>
                    <a:cubicBezTo>
                      <a:pt x="27838" y="-7243"/>
                      <a:pt x="151134" y="235644"/>
                      <a:pt x="158542" y="270040"/>
                    </a:cubicBezTo>
                    <a:cubicBezTo>
                      <a:pt x="165950" y="304436"/>
                      <a:pt x="98217" y="230882"/>
                      <a:pt x="75992" y="206540"/>
                    </a:cubicBezTo>
                    <a:cubicBezTo>
                      <a:pt x="53767" y="182198"/>
                      <a:pt x="-15025" y="91711"/>
                      <a:pt x="2967" y="111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B7C73C50-5C4B-B089-8980-2F65B8E16531}"/>
                  </a:ext>
                </a:extLst>
              </p:cNvPr>
              <p:cNvSpPr/>
              <p:nvPr/>
            </p:nvSpPr>
            <p:spPr>
              <a:xfrm>
                <a:off x="4616227" y="869471"/>
                <a:ext cx="602607" cy="126086"/>
              </a:xfrm>
              <a:custGeom>
                <a:avLst/>
                <a:gdLst>
                  <a:gd name="connsiteX0" fmla="*/ 223 w 602607"/>
                  <a:gd name="connsiteY0" fmla="*/ 111604 h 126086"/>
                  <a:gd name="connsiteX1" fmla="*/ 270098 w 602607"/>
                  <a:gd name="connsiteY1" fmla="*/ 48104 h 126086"/>
                  <a:gd name="connsiteX2" fmla="*/ 432023 w 602607"/>
                  <a:gd name="connsiteY2" fmla="*/ 92554 h 126086"/>
                  <a:gd name="connsiteX3" fmla="*/ 416148 w 602607"/>
                  <a:gd name="connsiteY3" fmla="*/ 60804 h 126086"/>
                  <a:gd name="connsiteX4" fmla="*/ 600298 w 602607"/>
                  <a:gd name="connsiteY4" fmla="*/ 124304 h 126086"/>
                  <a:gd name="connsiteX5" fmla="*/ 508223 w 602607"/>
                  <a:gd name="connsiteY5" fmla="*/ 98904 h 126086"/>
                  <a:gd name="connsiteX6" fmla="*/ 343123 w 602607"/>
                  <a:gd name="connsiteY6" fmla="*/ 479 h 126086"/>
                  <a:gd name="connsiteX7" fmla="*/ 409798 w 602607"/>
                  <a:gd name="connsiteY7" fmla="*/ 60804 h 126086"/>
                  <a:gd name="connsiteX8" fmla="*/ 317723 w 602607"/>
                  <a:gd name="connsiteY8" fmla="*/ 48104 h 126086"/>
                  <a:gd name="connsiteX9" fmla="*/ 223 w 602607"/>
                  <a:gd name="connsiteY9" fmla="*/ 111604 h 12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2607" h="126086">
                    <a:moveTo>
                      <a:pt x="223" y="111604"/>
                    </a:moveTo>
                    <a:cubicBezTo>
                      <a:pt x="-7714" y="111604"/>
                      <a:pt x="198131" y="51279"/>
                      <a:pt x="270098" y="48104"/>
                    </a:cubicBezTo>
                    <a:cubicBezTo>
                      <a:pt x="342065" y="44929"/>
                      <a:pt x="407681" y="90437"/>
                      <a:pt x="432023" y="92554"/>
                    </a:cubicBezTo>
                    <a:cubicBezTo>
                      <a:pt x="456365" y="94671"/>
                      <a:pt x="388102" y="55512"/>
                      <a:pt x="416148" y="60804"/>
                    </a:cubicBezTo>
                    <a:cubicBezTo>
                      <a:pt x="444194" y="66096"/>
                      <a:pt x="584952" y="117954"/>
                      <a:pt x="600298" y="124304"/>
                    </a:cubicBezTo>
                    <a:cubicBezTo>
                      <a:pt x="615644" y="130654"/>
                      <a:pt x="551085" y="119541"/>
                      <a:pt x="508223" y="98904"/>
                    </a:cubicBezTo>
                    <a:cubicBezTo>
                      <a:pt x="465361" y="78267"/>
                      <a:pt x="359527" y="6829"/>
                      <a:pt x="343123" y="479"/>
                    </a:cubicBezTo>
                    <a:cubicBezTo>
                      <a:pt x="326719" y="-5871"/>
                      <a:pt x="414031" y="52867"/>
                      <a:pt x="409798" y="60804"/>
                    </a:cubicBezTo>
                    <a:cubicBezTo>
                      <a:pt x="405565" y="68741"/>
                      <a:pt x="387044" y="43342"/>
                      <a:pt x="317723" y="48104"/>
                    </a:cubicBezTo>
                    <a:cubicBezTo>
                      <a:pt x="248402" y="52866"/>
                      <a:pt x="8160" y="111604"/>
                      <a:pt x="223" y="1116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BB3B504A-9FDB-824C-8F00-22EFFC9817D9}"/>
                  </a:ext>
                </a:extLst>
              </p:cNvPr>
              <p:cNvSpPr/>
              <p:nvPr/>
            </p:nvSpPr>
            <p:spPr>
              <a:xfrm>
                <a:off x="4473457" y="1250948"/>
                <a:ext cx="47835" cy="140405"/>
              </a:xfrm>
              <a:custGeom>
                <a:avLst/>
                <a:gdLst>
                  <a:gd name="connsiteX0" fmla="*/ 47743 w 47835"/>
                  <a:gd name="connsiteY0" fmla="*/ 2 h 140405"/>
                  <a:gd name="connsiteX1" fmla="*/ 12818 w 47835"/>
                  <a:gd name="connsiteY1" fmla="*/ 85727 h 140405"/>
                  <a:gd name="connsiteX2" fmla="*/ 35043 w 47835"/>
                  <a:gd name="connsiteY2" fmla="*/ 139702 h 140405"/>
                  <a:gd name="connsiteX3" fmla="*/ 19168 w 47835"/>
                  <a:gd name="connsiteY3" fmla="*/ 114302 h 140405"/>
                  <a:gd name="connsiteX4" fmla="*/ 118 w 47835"/>
                  <a:gd name="connsiteY4" fmla="*/ 82552 h 140405"/>
                  <a:gd name="connsiteX5" fmla="*/ 47743 w 47835"/>
                  <a:gd name="connsiteY5" fmla="*/ 2 h 14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835" h="140405">
                    <a:moveTo>
                      <a:pt x="47743" y="2"/>
                    </a:moveTo>
                    <a:cubicBezTo>
                      <a:pt x="49860" y="531"/>
                      <a:pt x="14935" y="62444"/>
                      <a:pt x="12818" y="85727"/>
                    </a:cubicBezTo>
                    <a:cubicBezTo>
                      <a:pt x="10701" y="109010"/>
                      <a:pt x="33985" y="134940"/>
                      <a:pt x="35043" y="139702"/>
                    </a:cubicBezTo>
                    <a:cubicBezTo>
                      <a:pt x="36101" y="144464"/>
                      <a:pt x="24989" y="123827"/>
                      <a:pt x="19168" y="114302"/>
                    </a:cubicBezTo>
                    <a:cubicBezTo>
                      <a:pt x="13347" y="104777"/>
                      <a:pt x="-1469" y="95252"/>
                      <a:pt x="118" y="82552"/>
                    </a:cubicBezTo>
                    <a:cubicBezTo>
                      <a:pt x="1705" y="69852"/>
                      <a:pt x="45626" y="-527"/>
                      <a:pt x="47743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F4A522CB-D9F9-5C95-C209-5716D9DF3ADB}"/>
                  </a:ext>
                </a:extLst>
              </p:cNvPr>
              <p:cNvSpPr/>
              <p:nvPr/>
            </p:nvSpPr>
            <p:spPr>
              <a:xfrm>
                <a:off x="4921233" y="1111195"/>
                <a:ext cx="57865" cy="184414"/>
              </a:xfrm>
              <a:custGeom>
                <a:avLst/>
                <a:gdLst>
                  <a:gd name="connsiteX0" fmla="*/ 17 w 57865"/>
                  <a:gd name="connsiteY0" fmla="*/ 55 h 184414"/>
                  <a:gd name="connsiteX1" fmla="*/ 50817 w 57865"/>
                  <a:gd name="connsiteY1" fmla="*/ 133405 h 184414"/>
                  <a:gd name="connsiteX2" fmla="*/ 34942 w 57865"/>
                  <a:gd name="connsiteY2" fmla="*/ 184205 h 184414"/>
                  <a:gd name="connsiteX3" fmla="*/ 57167 w 57865"/>
                  <a:gd name="connsiteY3" fmla="*/ 117530 h 184414"/>
                  <a:gd name="connsiteX4" fmla="*/ 17 w 57865"/>
                  <a:gd name="connsiteY4" fmla="*/ 55 h 1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65" h="184414">
                    <a:moveTo>
                      <a:pt x="17" y="55"/>
                    </a:moveTo>
                    <a:cubicBezTo>
                      <a:pt x="-1041" y="2701"/>
                      <a:pt x="44996" y="102713"/>
                      <a:pt x="50817" y="133405"/>
                    </a:cubicBezTo>
                    <a:cubicBezTo>
                      <a:pt x="56638" y="164097"/>
                      <a:pt x="33884" y="186851"/>
                      <a:pt x="34942" y="184205"/>
                    </a:cubicBezTo>
                    <a:cubicBezTo>
                      <a:pt x="36000" y="181559"/>
                      <a:pt x="62459" y="144518"/>
                      <a:pt x="57167" y="117530"/>
                    </a:cubicBezTo>
                    <a:cubicBezTo>
                      <a:pt x="51875" y="90543"/>
                      <a:pt x="1075" y="-2591"/>
                      <a:pt x="17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1C2802A7-D2A1-E1C5-C1A3-5501E2928399}"/>
                  </a:ext>
                </a:extLst>
              </p:cNvPr>
              <p:cNvSpPr/>
              <p:nvPr/>
            </p:nvSpPr>
            <p:spPr>
              <a:xfrm>
                <a:off x="4289423" y="1604760"/>
                <a:ext cx="136542" cy="43192"/>
              </a:xfrm>
              <a:custGeom>
                <a:avLst/>
                <a:gdLst>
                  <a:gd name="connsiteX0" fmla="*/ 2 w 136542"/>
                  <a:gd name="connsiteY0" fmla="*/ 43065 h 43192"/>
                  <a:gd name="connsiteX1" fmla="*/ 101602 w 136542"/>
                  <a:gd name="connsiteY1" fmla="*/ 1790 h 43192"/>
                  <a:gd name="connsiteX2" fmla="*/ 136527 w 136542"/>
                  <a:gd name="connsiteY2" fmla="*/ 8140 h 43192"/>
                  <a:gd name="connsiteX3" fmla="*/ 98427 w 136542"/>
                  <a:gd name="connsiteY3" fmla="*/ 14490 h 43192"/>
                  <a:gd name="connsiteX4" fmla="*/ 2 w 136542"/>
                  <a:gd name="connsiteY4" fmla="*/ 43065 h 4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42" h="43192">
                    <a:moveTo>
                      <a:pt x="2" y="43065"/>
                    </a:moveTo>
                    <a:cubicBezTo>
                      <a:pt x="531" y="40948"/>
                      <a:pt x="78848" y="7611"/>
                      <a:pt x="101602" y="1790"/>
                    </a:cubicBezTo>
                    <a:cubicBezTo>
                      <a:pt x="124356" y="-4031"/>
                      <a:pt x="137056" y="6023"/>
                      <a:pt x="136527" y="8140"/>
                    </a:cubicBezTo>
                    <a:cubicBezTo>
                      <a:pt x="135998" y="10257"/>
                      <a:pt x="121181" y="8669"/>
                      <a:pt x="98427" y="14490"/>
                    </a:cubicBezTo>
                    <a:cubicBezTo>
                      <a:pt x="75673" y="20311"/>
                      <a:pt x="-527" y="45182"/>
                      <a:pt x="2" y="4306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CB385A90-A760-82A6-46E1-EE2CFF7F4552}"/>
                  </a:ext>
                </a:extLst>
              </p:cNvPr>
              <p:cNvSpPr/>
              <p:nvPr/>
            </p:nvSpPr>
            <p:spPr>
              <a:xfrm>
                <a:off x="4636019" y="1203295"/>
                <a:ext cx="50335" cy="143120"/>
              </a:xfrm>
              <a:custGeom>
                <a:avLst/>
                <a:gdLst>
                  <a:gd name="connsiteX0" fmla="*/ 50281 w 50335"/>
                  <a:gd name="connsiteY0" fmla="*/ 30 h 143120"/>
                  <a:gd name="connsiteX1" fmla="*/ 12181 w 50335"/>
                  <a:gd name="connsiteY1" fmla="*/ 82580 h 143120"/>
                  <a:gd name="connsiteX2" fmla="*/ 12181 w 50335"/>
                  <a:gd name="connsiteY2" fmla="*/ 142905 h 143120"/>
                  <a:gd name="connsiteX3" fmla="*/ 5831 w 50335"/>
                  <a:gd name="connsiteY3" fmla="*/ 101630 h 143120"/>
                  <a:gd name="connsiteX4" fmla="*/ 2656 w 50335"/>
                  <a:gd name="connsiteY4" fmla="*/ 73055 h 143120"/>
                  <a:gd name="connsiteX5" fmla="*/ 50281 w 50335"/>
                  <a:gd name="connsiteY5" fmla="*/ 30 h 1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335" h="143120">
                    <a:moveTo>
                      <a:pt x="50281" y="30"/>
                    </a:moveTo>
                    <a:cubicBezTo>
                      <a:pt x="51868" y="1617"/>
                      <a:pt x="18531" y="58768"/>
                      <a:pt x="12181" y="82580"/>
                    </a:cubicBezTo>
                    <a:cubicBezTo>
                      <a:pt x="5831" y="106392"/>
                      <a:pt x="13239" y="139730"/>
                      <a:pt x="12181" y="142905"/>
                    </a:cubicBezTo>
                    <a:cubicBezTo>
                      <a:pt x="11123" y="146080"/>
                      <a:pt x="7418" y="113272"/>
                      <a:pt x="5831" y="101630"/>
                    </a:cubicBezTo>
                    <a:cubicBezTo>
                      <a:pt x="4244" y="89988"/>
                      <a:pt x="-4223" y="86813"/>
                      <a:pt x="2656" y="73055"/>
                    </a:cubicBezTo>
                    <a:cubicBezTo>
                      <a:pt x="9535" y="59297"/>
                      <a:pt x="48694" y="-1557"/>
                      <a:pt x="50281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6ED23B05-F811-CC43-BF5D-021265F14807}"/>
                  </a:ext>
                </a:extLst>
              </p:cNvPr>
              <p:cNvSpPr/>
              <p:nvPr/>
            </p:nvSpPr>
            <p:spPr>
              <a:xfrm>
                <a:off x="4752970" y="1456554"/>
                <a:ext cx="47877" cy="113573"/>
              </a:xfrm>
              <a:custGeom>
                <a:avLst/>
                <a:gdLst>
                  <a:gd name="connsiteX0" fmla="*/ 5 w 47877"/>
                  <a:gd name="connsiteY0" fmla="*/ 771 h 113573"/>
                  <a:gd name="connsiteX1" fmla="*/ 44455 w 47877"/>
                  <a:gd name="connsiteY1" fmla="*/ 111896 h 113573"/>
                  <a:gd name="connsiteX2" fmla="*/ 41280 w 47877"/>
                  <a:gd name="connsiteY2" fmla="*/ 64271 h 113573"/>
                  <a:gd name="connsiteX3" fmla="*/ 5 w 47877"/>
                  <a:gd name="connsiteY3" fmla="*/ 771 h 1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77" h="113573">
                    <a:moveTo>
                      <a:pt x="5" y="771"/>
                    </a:moveTo>
                    <a:cubicBezTo>
                      <a:pt x="534" y="8709"/>
                      <a:pt x="37576" y="101313"/>
                      <a:pt x="44455" y="111896"/>
                    </a:cubicBezTo>
                    <a:cubicBezTo>
                      <a:pt x="51334" y="122479"/>
                      <a:pt x="46572" y="80146"/>
                      <a:pt x="41280" y="64271"/>
                    </a:cubicBezTo>
                    <a:cubicBezTo>
                      <a:pt x="35988" y="48396"/>
                      <a:pt x="-524" y="-7167"/>
                      <a:pt x="5" y="77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8C20CB5B-6C07-4943-C42D-4CE72780B602}"/>
                  </a:ext>
                </a:extLst>
              </p:cNvPr>
              <p:cNvSpPr/>
              <p:nvPr/>
            </p:nvSpPr>
            <p:spPr>
              <a:xfrm>
                <a:off x="4568737" y="1455977"/>
                <a:ext cx="59795" cy="84476"/>
              </a:xfrm>
              <a:custGeom>
                <a:avLst/>
                <a:gdLst>
                  <a:gd name="connsiteX0" fmla="*/ 88 w 59795"/>
                  <a:gd name="connsiteY0" fmla="*/ 83898 h 84476"/>
                  <a:gd name="connsiteX1" fmla="*/ 57238 w 59795"/>
                  <a:gd name="connsiteY1" fmla="*/ 1348 h 84476"/>
                  <a:gd name="connsiteX2" fmla="*/ 44538 w 59795"/>
                  <a:gd name="connsiteY2" fmla="*/ 36273 h 84476"/>
                  <a:gd name="connsiteX3" fmla="*/ 88 w 59795"/>
                  <a:gd name="connsiteY3" fmla="*/ 83898 h 8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95" h="84476">
                    <a:moveTo>
                      <a:pt x="88" y="83898"/>
                    </a:moveTo>
                    <a:cubicBezTo>
                      <a:pt x="2205" y="78077"/>
                      <a:pt x="49830" y="9285"/>
                      <a:pt x="57238" y="1348"/>
                    </a:cubicBezTo>
                    <a:cubicBezTo>
                      <a:pt x="64646" y="-6590"/>
                      <a:pt x="54592" y="22515"/>
                      <a:pt x="44538" y="36273"/>
                    </a:cubicBezTo>
                    <a:cubicBezTo>
                      <a:pt x="34484" y="50031"/>
                      <a:pt x="-2029" y="89719"/>
                      <a:pt x="88" y="8389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88BFD110-D585-94EE-125D-348DEEF55BCA}"/>
                  </a:ext>
                </a:extLst>
              </p:cNvPr>
              <p:cNvSpPr/>
              <p:nvPr/>
            </p:nvSpPr>
            <p:spPr>
              <a:xfrm>
                <a:off x="4978395" y="1485884"/>
                <a:ext cx="234976" cy="111784"/>
              </a:xfrm>
              <a:custGeom>
                <a:avLst/>
                <a:gdLst>
                  <a:gd name="connsiteX0" fmla="*/ 5 w 234976"/>
                  <a:gd name="connsiteY0" fmla="*/ 16 h 111784"/>
                  <a:gd name="connsiteX1" fmla="*/ 44455 w 234976"/>
                  <a:gd name="connsiteY1" fmla="*/ 66691 h 111784"/>
                  <a:gd name="connsiteX2" fmla="*/ 25405 w 234976"/>
                  <a:gd name="connsiteY2" fmla="*/ 98441 h 111784"/>
                  <a:gd name="connsiteX3" fmla="*/ 114305 w 234976"/>
                  <a:gd name="connsiteY3" fmla="*/ 79391 h 111784"/>
                  <a:gd name="connsiteX4" fmla="*/ 111130 w 234976"/>
                  <a:gd name="connsiteY4" fmla="*/ 92091 h 111784"/>
                  <a:gd name="connsiteX5" fmla="*/ 234955 w 234976"/>
                  <a:gd name="connsiteY5" fmla="*/ 73041 h 111784"/>
                  <a:gd name="connsiteX6" fmla="*/ 120655 w 234976"/>
                  <a:gd name="connsiteY6" fmla="*/ 95266 h 111784"/>
                  <a:gd name="connsiteX7" fmla="*/ 53980 w 234976"/>
                  <a:gd name="connsiteY7" fmla="*/ 111141 h 111784"/>
                  <a:gd name="connsiteX8" fmla="*/ 47630 w 234976"/>
                  <a:gd name="connsiteY8" fmla="*/ 73041 h 111784"/>
                  <a:gd name="connsiteX9" fmla="*/ 5 w 234976"/>
                  <a:gd name="connsiteY9" fmla="*/ 16 h 1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4976" h="111784">
                    <a:moveTo>
                      <a:pt x="5" y="16"/>
                    </a:moveTo>
                    <a:cubicBezTo>
                      <a:pt x="-524" y="-1042"/>
                      <a:pt x="40222" y="50287"/>
                      <a:pt x="44455" y="66691"/>
                    </a:cubicBezTo>
                    <a:cubicBezTo>
                      <a:pt x="48688" y="83095"/>
                      <a:pt x="13763" y="96324"/>
                      <a:pt x="25405" y="98441"/>
                    </a:cubicBezTo>
                    <a:cubicBezTo>
                      <a:pt x="37047" y="100558"/>
                      <a:pt x="114305" y="79391"/>
                      <a:pt x="114305" y="79391"/>
                    </a:cubicBezTo>
                    <a:cubicBezTo>
                      <a:pt x="128592" y="78333"/>
                      <a:pt x="91022" y="93149"/>
                      <a:pt x="111130" y="92091"/>
                    </a:cubicBezTo>
                    <a:cubicBezTo>
                      <a:pt x="131238" y="91033"/>
                      <a:pt x="233368" y="72512"/>
                      <a:pt x="234955" y="73041"/>
                    </a:cubicBezTo>
                    <a:cubicBezTo>
                      <a:pt x="236542" y="73570"/>
                      <a:pt x="150817" y="88916"/>
                      <a:pt x="120655" y="95266"/>
                    </a:cubicBezTo>
                    <a:cubicBezTo>
                      <a:pt x="90493" y="101616"/>
                      <a:pt x="66151" y="114845"/>
                      <a:pt x="53980" y="111141"/>
                    </a:cubicBezTo>
                    <a:cubicBezTo>
                      <a:pt x="41809" y="107437"/>
                      <a:pt x="52922" y="86799"/>
                      <a:pt x="47630" y="73041"/>
                    </a:cubicBezTo>
                    <a:cubicBezTo>
                      <a:pt x="42338" y="59283"/>
                      <a:pt x="534" y="1074"/>
                      <a:pt x="5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0F401570-E57D-F44B-E050-2BCA3DD8AFD6}"/>
                  </a:ext>
                </a:extLst>
              </p:cNvPr>
              <p:cNvSpPr/>
              <p:nvPr/>
            </p:nvSpPr>
            <p:spPr>
              <a:xfrm>
                <a:off x="5540353" y="1520622"/>
                <a:ext cx="112569" cy="254405"/>
              </a:xfrm>
              <a:custGeom>
                <a:avLst/>
                <a:gdLst>
                  <a:gd name="connsiteX0" fmla="*/ 22 w 112569"/>
                  <a:gd name="connsiteY0" fmla="*/ 203 h 254405"/>
                  <a:gd name="connsiteX1" fmla="*/ 104797 w 112569"/>
                  <a:gd name="connsiteY1" fmla="*/ 241503 h 254405"/>
                  <a:gd name="connsiteX2" fmla="*/ 95272 w 112569"/>
                  <a:gd name="connsiteY2" fmla="*/ 200228 h 254405"/>
                  <a:gd name="connsiteX3" fmla="*/ 22 w 112569"/>
                  <a:gd name="connsiteY3" fmla="*/ 203 h 25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69" h="254405">
                    <a:moveTo>
                      <a:pt x="22" y="203"/>
                    </a:moveTo>
                    <a:cubicBezTo>
                      <a:pt x="1609" y="7082"/>
                      <a:pt x="88922" y="208166"/>
                      <a:pt x="104797" y="241503"/>
                    </a:cubicBezTo>
                    <a:cubicBezTo>
                      <a:pt x="120672" y="274840"/>
                      <a:pt x="109560" y="237270"/>
                      <a:pt x="95272" y="200228"/>
                    </a:cubicBezTo>
                    <a:cubicBezTo>
                      <a:pt x="80985" y="163186"/>
                      <a:pt x="-1565" y="-6676"/>
                      <a:pt x="22" y="2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CEB98AF4-B1C9-4CC5-51DE-5684570FB76F}"/>
                  </a:ext>
                </a:extLst>
              </p:cNvPr>
              <p:cNvSpPr/>
              <p:nvPr/>
            </p:nvSpPr>
            <p:spPr>
              <a:xfrm>
                <a:off x="5739790" y="2314467"/>
                <a:ext cx="35624" cy="187820"/>
              </a:xfrm>
              <a:custGeom>
                <a:avLst/>
                <a:gdLst>
                  <a:gd name="connsiteX0" fmla="*/ 13310 w 35624"/>
                  <a:gd name="connsiteY0" fmla="*/ 108 h 187820"/>
                  <a:gd name="connsiteX1" fmla="*/ 13310 w 35624"/>
                  <a:gd name="connsiteY1" fmla="*/ 136633 h 187820"/>
                  <a:gd name="connsiteX2" fmla="*/ 610 w 35624"/>
                  <a:gd name="connsiteY2" fmla="*/ 187433 h 187820"/>
                  <a:gd name="connsiteX3" fmla="*/ 35535 w 35624"/>
                  <a:gd name="connsiteY3" fmla="*/ 114408 h 187820"/>
                  <a:gd name="connsiteX4" fmla="*/ 13310 w 35624"/>
                  <a:gd name="connsiteY4" fmla="*/ 108 h 18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24" h="187820">
                    <a:moveTo>
                      <a:pt x="13310" y="108"/>
                    </a:moveTo>
                    <a:cubicBezTo>
                      <a:pt x="9606" y="3812"/>
                      <a:pt x="15427" y="105412"/>
                      <a:pt x="13310" y="136633"/>
                    </a:cubicBezTo>
                    <a:cubicBezTo>
                      <a:pt x="11193" y="167854"/>
                      <a:pt x="-3094" y="191137"/>
                      <a:pt x="610" y="187433"/>
                    </a:cubicBezTo>
                    <a:cubicBezTo>
                      <a:pt x="4314" y="183729"/>
                      <a:pt x="33948" y="139808"/>
                      <a:pt x="35535" y="114408"/>
                    </a:cubicBezTo>
                    <a:cubicBezTo>
                      <a:pt x="37123" y="89008"/>
                      <a:pt x="17014" y="-3596"/>
                      <a:pt x="13310" y="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441F9597-3BF2-6DFE-B4B5-B077C692C132}"/>
                  </a:ext>
                </a:extLst>
              </p:cNvPr>
              <p:cNvSpPr/>
              <p:nvPr/>
            </p:nvSpPr>
            <p:spPr>
              <a:xfrm>
                <a:off x="5880030" y="2425298"/>
                <a:ext cx="34995" cy="228190"/>
              </a:xfrm>
              <a:custGeom>
                <a:avLst/>
                <a:gdLst>
                  <a:gd name="connsiteX0" fmla="*/ 70 w 34995"/>
                  <a:gd name="connsiteY0" fmla="*/ 402 h 228190"/>
                  <a:gd name="connsiteX1" fmla="*/ 25470 w 34995"/>
                  <a:gd name="connsiteY1" fmla="*/ 184552 h 228190"/>
                  <a:gd name="connsiteX2" fmla="*/ 6420 w 34995"/>
                  <a:gd name="connsiteY2" fmla="*/ 225827 h 228190"/>
                  <a:gd name="connsiteX3" fmla="*/ 34995 w 34995"/>
                  <a:gd name="connsiteY3" fmla="*/ 136927 h 228190"/>
                  <a:gd name="connsiteX4" fmla="*/ 70 w 34995"/>
                  <a:gd name="connsiteY4" fmla="*/ 402 h 22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95" h="228190">
                    <a:moveTo>
                      <a:pt x="70" y="402"/>
                    </a:moveTo>
                    <a:cubicBezTo>
                      <a:pt x="-1518" y="8340"/>
                      <a:pt x="24412" y="146981"/>
                      <a:pt x="25470" y="184552"/>
                    </a:cubicBezTo>
                    <a:cubicBezTo>
                      <a:pt x="26528" y="222123"/>
                      <a:pt x="4832" y="233765"/>
                      <a:pt x="6420" y="225827"/>
                    </a:cubicBezTo>
                    <a:cubicBezTo>
                      <a:pt x="8008" y="217889"/>
                      <a:pt x="34995" y="169735"/>
                      <a:pt x="34995" y="136927"/>
                    </a:cubicBezTo>
                    <a:cubicBezTo>
                      <a:pt x="34995" y="104119"/>
                      <a:pt x="1658" y="-7536"/>
                      <a:pt x="70" y="4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D1E99FB1-D8AA-EF5D-FD05-6E1EBEC66725}"/>
                  </a:ext>
                </a:extLst>
              </p:cNvPr>
              <p:cNvSpPr/>
              <p:nvPr/>
            </p:nvSpPr>
            <p:spPr>
              <a:xfrm>
                <a:off x="4013145" y="2724146"/>
                <a:ext cx="54157" cy="140516"/>
              </a:xfrm>
              <a:custGeom>
                <a:avLst/>
                <a:gdLst>
                  <a:gd name="connsiteX0" fmla="*/ 15930 w 54157"/>
                  <a:gd name="connsiteY0" fmla="*/ 4 h 140516"/>
                  <a:gd name="connsiteX1" fmla="*/ 9580 w 54157"/>
                  <a:gd name="connsiteY1" fmla="*/ 73029 h 140516"/>
                  <a:gd name="connsiteX2" fmla="*/ 54030 w 54157"/>
                  <a:gd name="connsiteY2" fmla="*/ 139704 h 140516"/>
                  <a:gd name="connsiteX3" fmla="*/ 22280 w 54157"/>
                  <a:gd name="connsiteY3" fmla="*/ 107954 h 140516"/>
                  <a:gd name="connsiteX4" fmla="*/ 55 w 54157"/>
                  <a:gd name="connsiteY4" fmla="*/ 76204 h 140516"/>
                  <a:gd name="connsiteX5" fmla="*/ 15930 w 54157"/>
                  <a:gd name="connsiteY5" fmla="*/ 4 h 14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57" h="140516">
                    <a:moveTo>
                      <a:pt x="15930" y="4"/>
                    </a:moveTo>
                    <a:cubicBezTo>
                      <a:pt x="17517" y="-525"/>
                      <a:pt x="3230" y="49746"/>
                      <a:pt x="9580" y="73029"/>
                    </a:cubicBezTo>
                    <a:cubicBezTo>
                      <a:pt x="15930" y="96312"/>
                      <a:pt x="51913" y="133883"/>
                      <a:pt x="54030" y="139704"/>
                    </a:cubicBezTo>
                    <a:cubicBezTo>
                      <a:pt x="56147" y="145525"/>
                      <a:pt x="31276" y="118537"/>
                      <a:pt x="22280" y="107954"/>
                    </a:cubicBezTo>
                    <a:cubicBezTo>
                      <a:pt x="13284" y="97371"/>
                      <a:pt x="-1003" y="91550"/>
                      <a:pt x="55" y="76204"/>
                    </a:cubicBezTo>
                    <a:cubicBezTo>
                      <a:pt x="1113" y="60858"/>
                      <a:pt x="14343" y="533"/>
                      <a:pt x="15930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0AB65267-329A-16B1-1877-DBA9886E344B}"/>
                  </a:ext>
                </a:extLst>
              </p:cNvPr>
              <p:cNvSpPr/>
              <p:nvPr/>
            </p:nvSpPr>
            <p:spPr>
              <a:xfrm>
                <a:off x="5810207" y="2705097"/>
                <a:ext cx="31924" cy="117487"/>
              </a:xfrm>
              <a:custGeom>
                <a:avLst/>
                <a:gdLst>
                  <a:gd name="connsiteX0" fmla="*/ 28618 w 31924"/>
                  <a:gd name="connsiteY0" fmla="*/ 3 h 117487"/>
                  <a:gd name="connsiteX1" fmla="*/ 22268 w 31924"/>
                  <a:gd name="connsiteY1" fmla="*/ 76203 h 117487"/>
                  <a:gd name="connsiteX2" fmla="*/ 43 w 31924"/>
                  <a:gd name="connsiteY2" fmla="*/ 117478 h 117487"/>
                  <a:gd name="connsiteX3" fmla="*/ 28618 w 31924"/>
                  <a:gd name="connsiteY3" fmla="*/ 79378 h 117487"/>
                  <a:gd name="connsiteX4" fmla="*/ 28618 w 31924"/>
                  <a:gd name="connsiteY4" fmla="*/ 3 h 1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24" h="117487">
                    <a:moveTo>
                      <a:pt x="28618" y="3"/>
                    </a:moveTo>
                    <a:cubicBezTo>
                      <a:pt x="27560" y="-526"/>
                      <a:pt x="27030" y="56624"/>
                      <a:pt x="22268" y="76203"/>
                    </a:cubicBezTo>
                    <a:cubicBezTo>
                      <a:pt x="17506" y="95782"/>
                      <a:pt x="-1015" y="116949"/>
                      <a:pt x="43" y="117478"/>
                    </a:cubicBezTo>
                    <a:cubicBezTo>
                      <a:pt x="1101" y="118007"/>
                      <a:pt x="21739" y="95782"/>
                      <a:pt x="28618" y="79378"/>
                    </a:cubicBezTo>
                    <a:cubicBezTo>
                      <a:pt x="35497" y="62974"/>
                      <a:pt x="29676" y="532"/>
                      <a:pt x="28618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89A6721F-BCE3-5CBF-86AA-31AEB1BAD4EE}"/>
                  </a:ext>
                </a:extLst>
              </p:cNvPr>
              <p:cNvSpPr/>
              <p:nvPr/>
            </p:nvSpPr>
            <p:spPr>
              <a:xfrm>
                <a:off x="5660803" y="2886035"/>
                <a:ext cx="229233" cy="745850"/>
              </a:xfrm>
              <a:custGeom>
                <a:avLst/>
                <a:gdLst>
                  <a:gd name="connsiteX0" fmla="*/ 228822 w 229233"/>
                  <a:gd name="connsiteY0" fmla="*/ 40 h 745850"/>
                  <a:gd name="connsiteX1" fmla="*/ 193897 w 229233"/>
                  <a:gd name="connsiteY1" fmla="*/ 368340 h 745850"/>
                  <a:gd name="connsiteX2" fmla="*/ 219297 w 229233"/>
                  <a:gd name="connsiteY2" fmla="*/ 241340 h 745850"/>
                  <a:gd name="connsiteX3" fmla="*/ 165322 w 229233"/>
                  <a:gd name="connsiteY3" fmla="*/ 517565 h 745850"/>
                  <a:gd name="connsiteX4" fmla="*/ 165322 w 229233"/>
                  <a:gd name="connsiteY4" fmla="*/ 400090 h 745850"/>
                  <a:gd name="connsiteX5" fmla="*/ 3397 w 229233"/>
                  <a:gd name="connsiteY5" fmla="*/ 742990 h 745850"/>
                  <a:gd name="connsiteX6" fmla="*/ 66897 w 229233"/>
                  <a:gd name="connsiteY6" fmla="*/ 549315 h 745850"/>
                  <a:gd name="connsiteX7" fmla="*/ 203422 w 229233"/>
                  <a:gd name="connsiteY7" fmla="*/ 292140 h 745850"/>
                  <a:gd name="connsiteX8" fmla="*/ 6572 w 229233"/>
                  <a:gd name="connsiteY8" fmla="*/ 695365 h 745850"/>
                  <a:gd name="connsiteX9" fmla="*/ 89122 w 229233"/>
                  <a:gd name="connsiteY9" fmla="*/ 473115 h 745850"/>
                  <a:gd name="connsiteX10" fmla="*/ 51022 w 229233"/>
                  <a:gd name="connsiteY10" fmla="*/ 615990 h 745850"/>
                  <a:gd name="connsiteX11" fmla="*/ 203422 w 229233"/>
                  <a:gd name="connsiteY11" fmla="*/ 288965 h 745850"/>
                  <a:gd name="connsiteX12" fmla="*/ 165322 w 229233"/>
                  <a:gd name="connsiteY12" fmla="*/ 393740 h 745850"/>
                  <a:gd name="connsiteX13" fmla="*/ 228822 w 229233"/>
                  <a:gd name="connsiteY13" fmla="*/ 40 h 74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233" h="745850">
                    <a:moveTo>
                      <a:pt x="228822" y="40"/>
                    </a:moveTo>
                    <a:cubicBezTo>
                      <a:pt x="233584" y="-4193"/>
                      <a:pt x="195485" y="328123"/>
                      <a:pt x="193897" y="368340"/>
                    </a:cubicBezTo>
                    <a:cubicBezTo>
                      <a:pt x="192309" y="408557"/>
                      <a:pt x="224059" y="216469"/>
                      <a:pt x="219297" y="241340"/>
                    </a:cubicBezTo>
                    <a:cubicBezTo>
                      <a:pt x="214535" y="266211"/>
                      <a:pt x="174318" y="491107"/>
                      <a:pt x="165322" y="517565"/>
                    </a:cubicBezTo>
                    <a:cubicBezTo>
                      <a:pt x="156326" y="544023"/>
                      <a:pt x="192310" y="362519"/>
                      <a:pt x="165322" y="400090"/>
                    </a:cubicBezTo>
                    <a:cubicBezTo>
                      <a:pt x="138334" y="437661"/>
                      <a:pt x="19801" y="718119"/>
                      <a:pt x="3397" y="742990"/>
                    </a:cubicBezTo>
                    <a:cubicBezTo>
                      <a:pt x="-13007" y="767861"/>
                      <a:pt x="33560" y="624457"/>
                      <a:pt x="66897" y="549315"/>
                    </a:cubicBezTo>
                    <a:cubicBezTo>
                      <a:pt x="100234" y="474173"/>
                      <a:pt x="213476" y="267798"/>
                      <a:pt x="203422" y="292140"/>
                    </a:cubicBezTo>
                    <a:cubicBezTo>
                      <a:pt x="193368" y="316482"/>
                      <a:pt x="25622" y="665203"/>
                      <a:pt x="6572" y="695365"/>
                    </a:cubicBezTo>
                    <a:cubicBezTo>
                      <a:pt x="-12478" y="725528"/>
                      <a:pt x="81714" y="486344"/>
                      <a:pt x="89122" y="473115"/>
                    </a:cubicBezTo>
                    <a:cubicBezTo>
                      <a:pt x="96530" y="459886"/>
                      <a:pt x="31972" y="646682"/>
                      <a:pt x="51022" y="615990"/>
                    </a:cubicBezTo>
                    <a:cubicBezTo>
                      <a:pt x="70072" y="585298"/>
                      <a:pt x="184372" y="326007"/>
                      <a:pt x="203422" y="288965"/>
                    </a:cubicBezTo>
                    <a:cubicBezTo>
                      <a:pt x="222472" y="251923"/>
                      <a:pt x="161618" y="440836"/>
                      <a:pt x="165322" y="393740"/>
                    </a:cubicBezTo>
                    <a:cubicBezTo>
                      <a:pt x="169026" y="346644"/>
                      <a:pt x="224060" y="4273"/>
                      <a:pt x="228822" y="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713F3A7B-5926-19CB-8F4B-94101BE84BC5}"/>
                  </a:ext>
                </a:extLst>
              </p:cNvPr>
              <p:cNvSpPr/>
              <p:nvPr/>
            </p:nvSpPr>
            <p:spPr>
              <a:xfrm>
                <a:off x="4752813" y="3792632"/>
                <a:ext cx="494476" cy="105246"/>
              </a:xfrm>
              <a:custGeom>
                <a:avLst/>
                <a:gdLst>
                  <a:gd name="connsiteX0" fmla="*/ 162 w 494476"/>
                  <a:gd name="connsiteY0" fmla="*/ 77693 h 105246"/>
                  <a:gd name="connsiteX1" fmla="*/ 143037 w 494476"/>
                  <a:gd name="connsiteY1" fmla="*/ 42768 h 105246"/>
                  <a:gd name="connsiteX2" fmla="*/ 279562 w 494476"/>
                  <a:gd name="connsiteY2" fmla="*/ 77693 h 105246"/>
                  <a:gd name="connsiteX3" fmla="*/ 254162 w 494476"/>
                  <a:gd name="connsiteY3" fmla="*/ 30068 h 105246"/>
                  <a:gd name="connsiteX4" fmla="*/ 485937 w 494476"/>
                  <a:gd name="connsiteY4" fmla="*/ 103093 h 105246"/>
                  <a:gd name="connsiteX5" fmla="*/ 428787 w 494476"/>
                  <a:gd name="connsiteY5" fmla="*/ 84043 h 105246"/>
                  <a:gd name="connsiteX6" fmla="*/ 279562 w 494476"/>
                  <a:gd name="connsiteY6" fmla="*/ 64993 h 105246"/>
                  <a:gd name="connsiteX7" fmla="*/ 108112 w 494476"/>
                  <a:gd name="connsiteY7" fmla="*/ 1493 h 105246"/>
                  <a:gd name="connsiteX8" fmla="*/ 171612 w 494476"/>
                  <a:gd name="connsiteY8" fmla="*/ 23718 h 105246"/>
                  <a:gd name="connsiteX9" fmla="*/ 162 w 494476"/>
                  <a:gd name="connsiteY9" fmla="*/ 77693 h 1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476" h="105246">
                    <a:moveTo>
                      <a:pt x="162" y="77693"/>
                    </a:moveTo>
                    <a:cubicBezTo>
                      <a:pt x="-4600" y="80868"/>
                      <a:pt x="96470" y="42768"/>
                      <a:pt x="143037" y="42768"/>
                    </a:cubicBezTo>
                    <a:cubicBezTo>
                      <a:pt x="189604" y="42768"/>
                      <a:pt x="261041" y="79810"/>
                      <a:pt x="279562" y="77693"/>
                    </a:cubicBezTo>
                    <a:cubicBezTo>
                      <a:pt x="298083" y="75576"/>
                      <a:pt x="219766" y="25835"/>
                      <a:pt x="254162" y="30068"/>
                    </a:cubicBezTo>
                    <a:cubicBezTo>
                      <a:pt x="288558" y="34301"/>
                      <a:pt x="456833" y="94097"/>
                      <a:pt x="485937" y="103093"/>
                    </a:cubicBezTo>
                    <a:cubicBezTo>
                      <a:pt x="515041" y="112089"/>
                      <a:pt x="463183" y="90393"/>
                      <a:pt x="428787" y="84043"/>
                    </a:cubicBezTo>
                    <a:cubicBezTo>
                      <a:pt x="394391" y="77693"/>
                      <a:pt x="333008" y="78751"/>
                      <a:pt x="279562" y="64993"/>
                    </a:cubicBezTo>
                    <a:cubicBezTo>
                      <a:pt x="226116" y="51235"/>
                      <a:pt x="126104" y="8372"/>
                      <a:pt x="108112" y="1493"/>
                    </a:cubicBezTo>
                    <a:cubicBezTo>
                      <a:pt x="90120" y="-5386"/>
                      <a:pt x="183254" y="13135"/>
                      <a:pt x="171612" y="23718"/>
                    </a:cubicBezTo>
                    <a:cubicBezTo>
                      <a:pt x="159970" y="34301"/>
                      <a:pt x="4924" y="74518"/>
                      <a:pt x="162" y="7769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32796B36-DCA5-5C08-C5FB-DB13290FB111}"/>
                  </a:ext>
                </a:extLst>
              </p:cNvPr>
              <p:cNvSpPr/>
              <p:nvPr/>
            </p:nvSpPr>
            <p:spPr>
              <a:xfrm>
                <a:off x="5222759" y="3476292"/>
                <a:ext cx="499032" cy="321093"/>
              </a:xfrm>
              <a:custGeom>
                <a:avLst/>
                <a:gdLst>
                  <a:gd name="connsiteX0" fmla="*/ 116 w 499032"/>
                  <a:gd name="connsiteY0" fmla="*/ 321008 h 321093"/>
                  <a:gd name="connsiteX1" fmla="*/ 190616 w 499032"/>
                  <a:gd name="connsiteY1" fmla="*/ 152733 h 321093"/>
                  <a:gd name="connsiteX2" fmla="*/ 136641 w 499032"/>
                  <a:gd name="connsiteY2" fmla="*/ 101933 h 321093"/>
                  <a:gd name="connsiteX3" fmla="*/ 219191 w 499032"/>
                  <a:gd name="connsiteY3" fmla="*/ 136858 h 321093"/>
                  <a:gd name="connsiteX4" fmla="*/ 333491 w 499032"/>
                  <a:gd name="connsiteY4" fmla="*/ 57483 h 321093"/>
                  <a:gd name="connsiteX5" fmla="*/ 279516 w 499032"/>
                  <a:gd name="connsiteY5" fmla="*/ 108283 h 321093"/>
                  <a:gd name="connsiteX6" fmla="*/ 317616 w 499032"/>
                  <a:gd name="connsiteY6" fmla="*/ 54308 h 321093"/>
                  <a:gd name="connsiteX7" fmla="*/ 349366 w 499032"/>
                  <a:gd name="connsiteY7" fmla="*/ 22558 h 321093"/>
                  <a:gd name="connsiteX8" fmla="*/ 498591 w 499032"/>
                  <a:gd name="connsiteY8" fmla="*/ 333 h 321093"/>
                  <a:gd name="connsiteX9" fmla="*/ 390641 w 499032"/>
                  <a:gd name="connsiteY9" fmla="*/ 16208 h 321093"/>
                  <a:gd name="connsiteX10" fmla="*/ 260466 w 499032"/>
                  <a:gd name="connsiteY10" fmla="*/ 98758 h 321093"/>
                  <a:gd name="connsiteX11" fmla="*/ 177916 w 499032"/>
                  <a:gd name="connsiteY11" fmla="*/ 105108 h 321093"/>
                  <a:gd name="connsiteX12" fmla="*/ 162041 w 499032"/>
                  <a:gd name="connsiteY12" fmla="*/ 174958 h 321093"/>
                  <a:gd name="connsiteX13" fmla="*/ 116 w 499032"/>
                  <a:gd name="connsiteY13" fmla="*/ 321008 h 32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9032" h="321093">
                    <a:moveTo>
                      <a:pt x="116" y="321008"/>
                    </a:moveTo>
                    <a:cubicBezTo>
                      <a:pt x="4878" y="317304"/>
                      <a:pt x="167862" y="189245"/>
                      <a:pt x="190616" y="152733"/>
                    </a:cubicBezTo>
                    <a:cubicBezTo>
                      <a:pt x="213370" y="116221"/>
                      <a:pt x="131879" y="104579"/>
                      <a:pt x="136641" y="101933"/>
                    </a:cubicBezTo>
                    <a:cubicBezTo>
                      <a:pt x="141403" y="99287"/>
                      <a:pt x="186383" y="144266"/>
                      <a:pt x="219191" y="136858"/>
                    </a:cubicBezTo>
                    <a:cubicBezTo>
                      <a:pt x="251999" y="129450"/>
                      <a:pt x="323437" y="62245"/>
                      <a:pt x="333491" y="57483"/>
                    </a:cubicBezTo>
                    <a:cubicBezTo>
                      <a:pt x="343545" y="52720"/>
                      <a:pt x="282162" y="108812"/>
                      <a:pt x="279516" y="108283"/>
                    </a:cubicBezTo>
                    <a:cubicBezTo>
                      <a:pt x="276870" y="107754"/>
                      <a:pt x="305974" y="68595"/>
                      <a:pt x="317616" y="54308"/>
                    </a:cubicBezTo>
                    <a:cubicBezTo>
                      <a:pt x="329258" y="40021"/>
                      <a:pt x="319204" y="31554"/>
                      <a:pt x="349366" y="22558"/>
                    </a:cubicBezTo>
                    <a:cubicBezTo>
                      <a:pt x="379529" y="13562"/>
                      <a:pt x="498591" y="333"/>
                      <a:pt x="498591" y="333"/>
                    </a:cubicBezTo>
                    <a:cubicBezTo>
                      <a:pt x="505470" y="-725"/>
                      <a:pt x="430328" y="-196"/>
                      <a:pt x="390641" y="16208"/>
                    </a:cubicBezTo>
                    <a:cubicBezTo>
                      <a:pt x="350954" y="32612"/>
                      <a:pt x="295920" y="83941"/>
                      <a:pt x="260466" y="98758"/>
                    </a:cubicBezTo>
                    <a:cubicBezTo>
                      <a:pt x="225012" y="113575"/>
                      <a:pt x="194320" y="92408"/>
                      <a:pt x="177916" y="105108"/>
                    </a:cubicBezTo>
                    <a:cubicBezTo>
                      <a:pt x="161512" y="117808"/>
                      <a:pt x="186383" y="143208"/>
                      <a:pt x="162041" y="174958"/>
                    </a:cubicBezTo>
                    <a:cubicBezTo>
                      <a:pt x="137699" y="206708"/>
                      <a:pt x="-4646" y="324712"/>
                      <a:pt x="116" y="3210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4C5C4095-45F9-7868-2E2B-F9F0F9B56540}"/>
                  </a:ext>
                </a:extLst>
              </p:cNvPr>
              <p:cNvSpPr/>
              <p:nvPr/>
            </p:nvSpPr>
            <p:spPr>
              <a:xfrm>
                <a:off x="4104426" y="2939290"/>
                <a:ext cx="68119" cy="258564"/>
              </a:xfrm>
              <a:custGeom>
                <a:avLst/>
                <a:gdLst>
                  <a:gd name="connsiteX0" fmla="*/ 16724 w 68119"/>
                  <a:gd name="connsiteY0" fmla="*/ 760 h 258564"/>
                  <a:gd name="connsiteX1" fmla="*/ 849 w 68119"/>
                  <a:gd name="connsiteY1" fmla="*/ 102360 h 258564"/>
                  <a:gd name="connsiteX2" fmla="*/ 23074 w 68119"/>
                  <a:gd name="connsiteY2" fmla="*/ 226185 h 258564"/>
                  <a:gd name="connsiteX3" fmla="*/ 23074 w 68119"/>
                  <a:gd name="connsiteY3" fmla="*/ 175385 h 258564"/>
                  <a:gd name="connsiteX4" fmla="*/ 67524 w 68119"/>
                  <a:gd name="connsiteY4" fmla="*/ 257935 h 258564"/>
                  <a:gd name="connsiteX5" fmla="*/ 48474 w 68119"/>
                  <a:gd name="connsiteY5" fmla="*/ 210310 h 258564"/>
                  <a:gd name="connsiteX6" fmla="*/ 45299 w 68119"/>
                  <a:gd name="connsiteY6" fmla="*/ 153160 h 258564"/>
                  <a:gd name="connsiteX7" fmla="*/ 54824 w 68119"/>
                  <a:gd name="connsiteY7" fmla="*/ 54735 h 258564"/>
                  <a:gd name="connsiteX8" fmla="*/ 32599 w 68119"/>
                  <a:gd name="connsiteY8" fmla="*/ 181735 h 258564"/>
                  <a:gd name="connsiteX9" fmla="*/ 849 w 68119"/>
                  <a:gd name="connsiteY9" fmla="*/ 156335 h 258564"/>
                  <a:gd name="connsiteX10" fmla="*/ 16724 w 68119"/>
                  <a:gd name="connsiteY10" fmla="*/ 760 h 25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19" h="258564">
                    <a:moveTo>
                      <a:pt x="16724" y="760"/>
                    </a:moveTo>
                    <a:cubicBezTo>
                      <a:pt x="16724" y="-8236"/>
                      <a:pt x="-209" y="64789"/>
                      <a:pt x="849" y="102360"/>
                    </a:cubicBezTo>
                    <a:cubicBezTo>
                      <a:pt x="1907" y="139931"/>
                      <a:pt x="19370" y="214014"/>
                      <a:pt x="23074" y="226185"/>
                    </a:cubicBezTo>
                    <a:cubicBezTo>
                      <a:pt x="26778" y="238356"/>
                      <a:pt x="15666" y="170093"/>
                      <a:pt x="23074" y="175385"/>
                    </a:cubicBezTo>
                    <a:cubicBezTo>
                      <a:pt x="30482" y="180677"/>
                      <a:pt x="63291" y="252114"/>
                      <a:pt x="67524" y="257935"/>
                    </a:cubicBezTo>
                    <a:cubicBezTo>
                      <a:pt x="71757" y="263756"/>
                      <a:pt x="52178" y="227772"/>
                      <a:pt x="48474" y="210310"/>
                    </a:cubicBezTo>
                    <a:cubicBezTo>
                      <a:pt x="44770" y="192848"/>
                      <a:pt x="44241" y="179089"/>
                      <a:pt x="45299" y="153160"/>
                    </a:cubicBezTo>
                    <a:cubicBezTo>
                      <a:pt x="46357" y="127231"/>
                      <a:pt x="56941" y="49973"/>
                      <a:pt x="54824" y="54735"/>
                    </a:cubicBezTo>
                    <a:cubicBezTo>
                      <a:pt x="52707" y="59497"/>
                      <a:pt x="41595" y="164802"/>
                      <a:pt x="32599" y="181735"/>
                    </a:cubicBezTo>
                    <a:cubicBezTo>
                      <a:pt x="23603" y="198668"/>
                      <a:pt x="6141" y="179618"/>
                      <a:pt x="849" y="156335"/>
                    </a:cubicBezTo>
                    <a:cubicBezTo>
                      <a:pt x="-4443" y="133052"/>
                      <a:pt x="16724" y="9756"/>
                      <a:pt x="16724" y="7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825D3B27-D869-6B6A-B1D2-B394F22D860F}"/>
                  </a:ext>
                </a:extLst>
              </p:cNvPr>
              <p:cNvSpPr/>
              <p:nvPr/>
            </p:nvSpPr>
            <p:spPr>
              <a:xfrm>
                <a:off x="4457700" y="3735869"/>
                <a:ext cx="327274" cy="198023"/>
              </a:xfrm>
              <a:custGeom>
                <a:avLst/>
                <a:gdLst>
                  <a:gd name="connsiteX0" fmla="*/ 180975 w 327274"/>
                  <a:gd name="connsiteY0" fmla="*/ 1106 h 198023"/>
                  <a:gd name="connsiteX1" fmla="*/ 95250 w 327274"/>
                  <a:gd name="connsiteY1" fmla="*/ 80481 h 198023"/>
                  <a:gd name="connsiteX2" fmla="*/ 79375 w 327274"/>
                  <a:gd name="connsiteY2" fmla="*/ 131281 h 198023"/>
                  <a:gd name="connsiteX3" fmla="*/ 92075 w 327274"/>
                  <a:gd name="connsiteY3" fmla="*/ 93181 h 198023"/>
                  <a:gd name="connsiteX4" fmla="*/ 92075 w 327274"/>
                  <a:gd name="connsiteY4" fmla="*/ 166206 h 198023"/>
                  <a:gd name="connsiteX5" fmla="*/ 0 w 327274"/>
                  <a:gd name="connsiteY5" fmla="*/ 159856 h 198023"/>
                  <a:gd name="connsiteX6" fmla="*/ 215900 w 327274"/>
                  <a:gd name="connsiteY6" fmla="*/ 172556 h 198023"/>
                  <a:gd name="connsiteX7" fmla="*/ 79375 w 327274"/>
                  <a:gd name="connsiteY7" fmla="*/ 191606 h 198023"/>
                  <a:gd name="connsiteX8" fmla="*/ 323850 w 327274"/>
                  <a:gd name="connsiteY8" fmla="*/ 197956 h 198023"/>
                  <a:gd name="connsiteX9" fmla="*/ 215900 w 327274"/>
                  <a:gd name="connsiteY9" fmla="*/ 188431 h 198023"/>
                  <a:gd name="connsiteX10" fmla="*/ 120650 w 327274"/>
                  <a:gd name="connsiteY10" fmla="*/ 166206 h 198023"/>
                  <a:gd name="connsiteX11" fmla="*/ 107950 w 327274"/>
                  <a:gd name="connsiteY11" fmla="*/ 121756 h 198023"/>
                  <a:gd name="connsiteX12" fmla="*/ 57150 w 327274"/>
                  <a:gd name="connsiteY12" fmla="*/ 143981 h 198023"/>
                  <a:gd name="connsiteX13" fmla="*/ 180975 w 327274"/>
                  <a:gd name="connsiteY13" fmla="*/ 1106 h 19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274" h="198023">
                    <a:moveTo>
                      <a:pt x="180975" y="1106"/>
                    </a:moveTo>
                    <a:cubicBezTo>
                      <a:pt x="187325" y="-9477"/>
                      <a:pt x="112183" y="58785"/>
                      <a:pt x="95250" y="80481"/>
                    </a:cubicBezTo>
                    <a:cubicBezTo>
                      <a:pt x="78317" y="102177"/>
                      <a:pt x="79904" y="129164"/>
                      <a:pt x="79375" y="131281"/>
                    </a:cubicBezTo>
                    <a:cubicBezTo>
                      <a:pt x="78846" y="133398"/>
                      <a:pt x="89958" y="87360"/>
                      <a:pt x="92075" y="93181"/>
                    </a:cubicBezTo>
                    <a:cubicBezTo>
                      <a:pt x="94192" y="99002"/>
                      <a:pt x="107421" y="155094"/>
                      <a:pt x="92075" y="166206"/>
                    </a:cubicBezTo>
                    <a:cubicBezTo>
                      <a:pt x="76729" y="177318"/>
                      <a:pt x="0" y="159856"/>
                      <a:pt x="0" y="159856"/>
                    </a:cubicBezTo>
                    <a:cubicBezTo>
                      <a:pt x="20637" y="160914"/>
                      <a:pt x="202671" y="167264"/>
                      <a:pt x="215900" y="172556"/>
                    </a:cubicBezTo>
                    <a:cubicBezTo>
                      <a:pt x="229129" y="177848"/>
                      <a:pt x="61383" y="187373"/>
                      <a:pt x="79375" y="191606"/>
                    </a:cubicBezTo>
                    <a:cubicBezTo>
                      <a:pt x="97367" y="195839"/>
                      <a:pt x="301096" y="198485"/>
                      <a:pt x="323850" y="197956"/>
                    </a:cubicBezTo>
                    <a:cubicBezTo>
                      <a:pt x="346604" y="197427"/>
                      <a:pt x="249767" y="193723"/>
                      <a:pt x="215900" y="188431"/>
                    </a:cubicBezTo>
                    <a:cubicBezTo>
                      <a:pt x="182033" y="183139"/>
                      <a:pt x="138641" y="177318"/>
                      <a:pt x="120650" y="166206"/>
                    </a:cubicBezTo>
                    <a:cubicBezTo>
                      <a:pt x="102659" y="155094"/>
                      <a:pt x="118533" y="125460"/>
                      <a:pt x="107950" y="121756"/>
                    </a:cubicBezTo>
                    <a:cubicBezTo>
                      <a:pt x="97367" y="118052"/>
                      <a:pt x="47625" y="157739"/>
                      <a:pt x="57150" y="143981"/>
                    </a:cubicBezTo>
                    <a:cubicBezTo>
                      <a:pt x="66675" y="130223"/>
                      <a:pt x="174625" y="11689"/>
                      <a:pt x="180975" y="11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D4BCBA5D-6DD1-4969-C051-1647D374D0DF}"/>
                  </a:ext>
                </a:extLst>
              </p:cNvPr>
              <p:cNvSpPr/>
              <p:nvPr/>
            </p:nvSpPr>
            <p:spPr>
              <a:xfrm>
                <a:off x="4113872" y="2654287"/>
                <a:ext cx="35885" cy="124582"/>
              </a:xfrm>
              <a:custGeom>
                <a:avLst/>
                <a:gdLst>
                  <a:gd name="connsiteX0" fmla="*/ 35853 w 35885"/>
                  <a:gd name="connsiteY0" fmla="*/ 13 h 124582"/>
                  <a:gd name="connsiteX1" fmla="*/ 7278 w 35885"/>
                  <a:gd name="connsiteY1" fmla="*/ 79388 h 124582"/>
                  <a:gd name="connsiteX2" fmla="*/ 10453 w 35885"/>
                  <a:gd name="connsiteY2" fmla="*/ 123838 h 124582"/>
                  <a:gd name="connsiteX3" fmla="*/ 7278 w 35885"/>
                  <a:gd name="connsiteY3" fmla="*/ 104788 h 124582"/>
                  <a:gd name="connsiteX4" fmla="*/ 928 w 35885"/>
                  <a:gd name="connsiteY4" fmla="*/ 73038 h 124582"/>
                  <a:gd name="connsiteX5" fmla="*/ 35853 w 35885"/>
                  <a:gd name="connsiteY5" fmla="*/ 13 h 12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85" h="124582">
                    <a:moveTo>
                      <a:pt x="35853" y="13"/>
                    </a:moveTo>
                    <a:cubicBezTo>
                      <a:pt x="36911" y="1071"/>
                      <a:pt x="11511" y="58751"/>
                      <a:pt x="7278" y="79388"/>
                    </a:cubicBezTo>
                    <a:cubicBezTo>
                      <a:pt x="3045" y="100025"/>
                      <a:pt x="10453" y="123838"/>
                      <a:pt x="10453" y="123838"/>
                    </a:cubicBezTo>
                    <a:cubicBezTo>
                      <a:pt x="10453" y="128071"/>
                      <a:pt x="8865" y="113255"/>
                      <a:pt x="7278" y="104788"/>
                    </a:cubicBezTo>
                    <a:cubicBezTo>
                      <a:pt x="5691" y="96321"/>
                      <a:pt x="-2776" y="85209"/>
                      <a:pt x="928" y="73038"/>
                    </a:cubicBezTo>
                    <a:cubicBezTo>
                      <a:pt x="4632" y="60867"/>
                      <a:pt x="34795" y="-1045"/>
                      <a:pt x="35853" y="1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788ADEF7-F010-E371-D1D4-6C8AE8193B4D}"/>
                  </a:ext>
                </a:extLst>
              </p:cNvPr>
              <p:cNvSpPr/>
              <p:nvPr/>
            </p:nvSpPr>
            <p:spPr>
              <a:xfrm>
                <a:off x="5146328" y="2816155"/>
                <a:ext cx="54771" cy="141742"/>
              </a:xfrm>
              <a:custGeom>
                <a:avLst/>
                <a:gdLst>
                  <a:gd name="connsiteX0" fmla="*/ 32097 w 54771"/>
                  <a:gd name="connsiteY0" fmla="*/ 70 h 141742"/>
                  <a:gd name="connsiteX1" fmla="*/ 22572 w 54771"/>
                  <a:gd name="connsiteY1" fmla="*/ 73095 h 141742"/>
                  <a:gd name="connsiteX2" fmla="*/ 54322 w 54771"/>
                  <a:gd name="connsiteY2" fmla="*/ 139770 h 141742"/>
                  <a:gd name="connsiteX3" fmla="*/ 38447 w 54771"/>
                  <a:gd name="connsiteY3" fmla="*/ 120720 h 141742"/>
                  <a:gd name="connsiteX4" fmla="*/ 347 w 54771"/>
                  <a:gd name="connsiteY4" fmla="*/ 85795 h 141742"/>
                  <a:gd name="connsiteX5" fmla="*/ 19397 w 54771"/>
                  <a:gd name="connsiteY5" fmla="*/ 108020 h 141742"/>
                  <a:gd name="connsiteX6" fmla="*/ 16222 w 54771"/>
                  <a:gd name="connsiteY6" fmla="*/ 60395 h 141742"/>
                  <a:gd name="connsiteX7" fmla="*/ 32097 w 54771"/>
                  <a:gd name="connsiteY7" fmla="*/ 70 h 1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71" h="141742">
                    <a:moveTo>
                      <a:pt x="32097" y="70"/>
                    </a:moveTo>
                    <a:cubicBezTo>
                      <a:pt x="33155" y="2187"/>
                      <a:pt x="18868" y="49812"/>
                      <a:pt x="22572" y="73095"/>
                    </a:cubicBezTo>
                    <a:cubicBezTo>
                      <a:pt x="26276" y="96378"/>
                      <a:pt x="54322" y="139770"/>
                      <a:pt x="54322" y="139770"/>
                    </a:cubicBezTo>
                    <a:cubicBezTo>
                      <a:pt x="56968" y="147707"/>
                      <a:pt x="47443" y="129716"/>
                      <a:pt x="38447" y="120720"/>
                    </a:cubicBezTo>
                    <a:cubicBezTo>
                      <a:pt x="29451" y="111724"/>
                      <a:pt x="3522" y="87912"/>
                      <a:pt x="347" y="85795"/>
                    </a:cubicBezTo>
                    <a:cubicBezTo>
                      <a:pt x="-2828" y="83678"/>
                      <a:pt x="16751" y="112253"/>
                      <a:pt x="19397" y="108020"/>
                    </a:cubicBezTo>
                    <a:cubicBezTo>
                      <a:pt x="22043" y="103787"/>
                      <a:pt x="14635" y="76799"/>
                      <a:pt x="16222" y="60395"/>
                    </a:cubicBezTo>
                    <a:cubicBezTo>
                      <a:pt x="17809" y="43991"/>
                      <a:pt x="31039" y="-2047"/>
                      <a:pt x="32097" y="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135974A2-9FAC-8F9C-B2A8-14ABF72F6F4D}"/>
                  </a:ext>
                </a:extLst>
              </p:cNvPr>
              <p:cNvSpPr/>
              <p:nvPr/>
            </p:nvSpPr>
            <p:spPr>
              <a:xfrm>
                <a:off x="5343501" y="2708057"/>
                <a:ext cx="45416" cy="105058"/>
              </a:xfrm>
              <a:custGeom>
                <a:avLst/>
                <a:gdLst>
                  <a:gd name="connsiteX0" fmla="*/ 24 w 45416"/>
                  <a:gd name="connsiteY0" fmla="*/ 218 h 105058"/>
                  <a:gd name="connsiteX1" fmla="*/ 38124 w 45416"/>
                  <a:gd name="connsiteY1" fmla="*/ 44668 h 105058"/>
                  <a:gd name="connsiteX2" fmla="*/ 34949 w 45416"/>
                  <a:gd name="connsiteY2" fmla="*/ 92293 h 105058"/>
                  <a:gd name="connsiteX3" fmla="*/ 41299 w 45416"/>
                  <a:gd name="connsiteY3" fmla="*/ 54193 h 105058"/>
                  <a:gd name="connsiteX4" fmla="*/ 41299 w 45416"/>
                  <a:gd name="connsiteY4" fmla="*/ 104993 h 105058"/>
                  <a:gd name="connsiteX5" fmla="*/ 44474 w 45416"/>
                  <a:gd name="connsiteY5" fmla="*/ 63718 h 105058"/>
                  <a:gd name="connsiteX6" fmla="*/ 24 w 45416"/>
                  <a:gd name="connsiteY6" fmla="*/ 218 h 10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16" h="105058">
                    <a:moveTo>
                      <a:pt x="24" y="218"/>
                    </a:moveTo>
                    <a:cubicBezTo>
                      <a:pt x="-1034" y="-2957"/>
                      <a:pt x="32303" y="29322"/>
                      <a:pt x="38124" y="44668"/>
                    </a:cubicBezTo>
                    <a:cubicBezTo>
                      <a:pt x="43945" y="60014"/>
                      <a:pt x="34420" y="90706"/>
                      <a:pt x="34949" y="92293"/>
                    </a:cubicBezTo>
                    <a:cubicBezTo>
                      <a:pt x="35478" y="93880"/>
                      <a:pt x="40241" y="52076"/>
                      <a:pt x="41299" y="54193"/>
                    </a:cubicBezTo>
                    <a:cubicBezTo>
                      <a:pt x="42357" y="56310"/>
                      <a:pt x="40770" y="103406"/>
                      <a:pt x="41299" y="104993"/>
                    </a:cubicBezTo>
                    <a:cubicBezTo>
                      <a:pt x="41828" y="106580"/>
                      <a:pt x="47649" y="79064"/>
                      <a:pt x="44474" y="63718"/>
                    </a:cubicBezTo>
                    <a:cubicBezTo>
                      <a:pt x="41299" y="48372"/>
                      <a:pt x="1082" y="3393"/>
                      <a:pt x="24" y="21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B5DC4064-6AF6-45A2-8B92-40EFE77F5539}"/>
                  </a:ext>
                </a:extLst>
              </p:cNvPr>
              <p:cNvSpPr/>
              <p:nvPr/>
            </p:nvSpPr>
            <p:spPr>
              <a:xfrm>
                <a:off x="5517246" y="2739440"/>
                <a:ext cx="67923" cy="130240"/>
              </a:xfrm>
              <a:custGeom>
                <a:avLst/>
                <a:gdLst>
                  <a:gd name="connsiteX0" fmla="*/ 67579 w 67923"/>
                  <a:gd name="connsiteY0" fmla="*/ 585 h 130240"/>
                  <a:gd name="connsiteX1" fmla="*/ 26304 w 67923"/>
                  <a:gd name="connsiteY1" fmla="*/ 48210 h 130240"/>
                  <a:gd name="connsiteX2" fmla="*/ 10429 w 67923"/>
                  <a:gd name="connsiteY2" fmla="*/ 127585 h 130240"/>
                  <a:gd name="connsiteX3" fmla="*/ 16779 w 67923"/>
                  <a:gd name="connsiteY3" fmla="*/ 108535 h 130240"/>
                  <a:gd name="connsiteX4" fmla="*/ 904 w 67923"/>
                  <a:gd name="connsiteY4" fmla="*/ 79960 h 130240"/>
                  <a:gd name="connsiteX5" fmla="*/ 67579 w 67923"/>
                  <a:gd name="connsiteY5" fmla="*/ 585 h 13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923" h="130240">
                    <a:moveTo>
                      <a:pt x="67579" y="585"/>
                    </a:moveTo>
                    <a:cubicBezTo>
                      <a:pt x="71812" y="-4707"/>
                      <a:pt x="35829" y="27043"/>
                      <a:pt x="26304" y="48210"/>
                    </a:cubicBezTo>
                    <a:cubicBezTo>
                      <a:pt x="16779" y="69377"/>
                      <a:pt x="10429" y="127585"/>
                      <a:pt x="10429" y="127585"/>
                    </a:cubicBezTo>
                    <a:cubicBezTo>
                      <a:pt x="8842" y="137639"/>
                      <a:pt x="18367" y="116473"/>
                      <a:pt x="16779" y="108535"/>
                    </a:cubicBezTo>
                    <a:cubicBezTo>
                      <a:pt x="15191" y="100597"/>
                      <a:pt x="-4388" y="93718"/>
                      <a:pt x="904" y="79960"/>
                    </a:cubicBezTo>
                    <a:cubicBezTo>
                      <a:pt x="6196" y="66202"/>
                      <a:pt x="63346" y="5877"/>
                      <a:pt x="67579" y="5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CFD27E0D-3504-B0BA-B11F-012B0F4FE1B5}"/>
                  </a:ext>
                </a:extLst>
              </p:cNvPr>
              <p:cNvSpPr/>
              <p:nvPr/>
            </p:nvSpPr>
            <p:spPr>
              <a:xfrm>
                <a:off x="4677468" y="1720367"/>
                <a:ext cx="178244" cy="453571"/>
              </a:xfrm>
              <a:custGeom>
                <a:avLst/>
                <a:gdLst>
                  <a:gd name="connsiteX0" fmla="*/ 2482 w 178244"/>
                  <a:gd name="connsiteY0" fmla="*/ 35408 h 453571"/>
                  <a:gd name="connsiteX1" fmla="*/ 40582 w 178244"/>
                  <a:gd name="connsiteY1" fmla="*/ 317983 h 453571"/>
                  <a:gd name="connsiteX2" fmla="*/ 75507 w 178244"/>
                  <a:gd name="connsiteY2" fmla="*/ 241783 h 453571"/>
                  <a:gd name="connsiteX3" fmla="*/ 18357 w 178244"/>
                  <a:gd name="connsiteY3" fmla="*/ 451333 h 453571"/>
                  <a:gd name="connsiteX4" fmla="*/ 50107 w 178244"/>
                  <a:gd name="connsiteY4" fmla="*/ 346558 h 453571"/>
                  <a:gd name="connsiteX5" fmla="*/ 75507 w 178244"/>
                  <a:gd name="connsiteY5" fmla="*/ 254483 h 453571"/>
                  <a:gd name="connsiteX6" fmla="*/ 110432 w 178244"/>
                  <a:gd name="connsiteY6" fmla="*/ 133833 h 453571"/>
                  <a:gd name="connsiteX7" fmla="*/ 100907 w 178244"/>
                  <a:gd name="connsiteY7" fmla="*/ 98908 h 453571"/>
                  <a:gd name="connsiteX8" fmla="*/ 177107 w 178244"/>
                  <a:gd name="connsiteY8" fmla="*/ 483 h 453571"/>
                  <a:gd name="connsiteX9" fmla="*/ 142182 w 178244"/>
                  <a:gd name="connsiteY9" fmla="*/ 67158 h 453571"/>
                  <a:gd name="connsiteX10" fmla="*/ 81857 w 178244"/>
                  <a:gd name="connsiteY10" fmla="*/ 197333 h 453571"/>
                  <a:gd name="connsiteX11" fmla="*/ 21532 w 178244"/>
                  <a:gd name="connsiteY11" fmla="*/ 425933 h 453571"/>
                  <a:gd name="connsiteX12" fmla="*/ 40582 w 178244"/>
                  <a:gd name="connsiteY12" fmla="*/ 324333 h 453571"/>
                  <a:gd name="connsiteX13" fmla="*/ 2482 w 178244"/>
                  <a:gd name="connsiteY13" fmla="*/ 140183 h 453571"/>
                  <a:gd name="connsiteX14" fmla="*/ 5657 w 178244"/>
                  <a:gd name="connsiteY14" fmla="*/ 254483 h 453571"/>
                  <a:gd name="connsiteX15" fmla="*/ 2482 w 178244"/>
                  <a:gd name="connsiteY15" fmla="*/ 35408 h 45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8244" h="453571">
                    <a:moveTo>
                      <a:pt x="2482" y="35408"/>
                    </a:moveTo>
                    <a:cubicBezTo>
                      <a:pt x="8303" y="45991"/>
                      <a:pt x="28411" y="283587"/>
                      <a:pt x="40582" y="317983"/>
                    </a:cubicBezTo>
                    <a:cubicBezTo>
                      <a:pt x="52753" y="352379"/>
                      <a:pt x="79211" y="219558"/>
                      <a:pt x="75507" y="241783"/>
                    </a:cubicBezTo>
                    <a:cubicBezTo>
                      <a:pt x="71803" y="264008"/>
                      <a:pt x="22590" y="433871"/>
                      <a:pt x="18357" y="451333"/>
                    </a:cubicBezTo>
                    <a:cubicBezTo>
                      <a:pt x="14124" y="468795"/>
                      <a:pt x="40582" y="379366"/>
                      <a:pt x="50107" y="346558"/>
                    </a:cubicBezTo>
                    <a:cubicBezTo>
                      <a:pt x="59632" y="313750"/>
                      <a:pt x="65453" y="289937"/>
                      <a:pt x="75507" y="254483"/>
                    </a:cubicBezTo>
                    <a:cubicBezTo>
                      <a:pt x="85561" y="219029"/>
                      <a:pt x="106199" y="159762"/>
                      <a:pt x="110432" y="133833"/>
                    </a:cubicBezTo>
                    <a:cubicBezTo>
                      <a:pt x="114665" y="107904"/>
                      <a:pt x="89795" y="121133"/>
                      <a:pt x="100907" y="98908"/>
                    </a:cubicBezTo>
                    <a:cubicBezTo>
                      <a:pt x="112019" y="76683"/>
                      <a:pt x="170228" y="5775"/>
                      <a:pt x="177107" y="483"/>
                    </a:cubicBezTo>
                    <a:cubicBezTo>
                      <a:pt x="183986" y="-4809"/>
                      <a:pt x="158057" y="34350"/>
                      <a:pt x="142182" y="67158"/>
                    </a:cubicBezTo>
                    <a:cubicBezTo>
                      <a:pt x="126307" y="99966"/>
                      <a:pt x="101965" y="137537"/>
                      <a:pt x="81857" y="197333"/>
                    </a:cubicBezTo>
                    <a:cubicBezTo>
                      <a:pt x="61749" y="257129"/>
                      <a:pt x="28411" y="404767"/>
                      <a:pt x="21532" y="425933"/>
                    </a:cubicBezTo>
                    <a:cubicBezTo>
                      <a:pt x="14653" y="447099"/>
                      <a:pt x="43757" y="371958"/>
                      <a:pt x="40582" y="324333"/>
                    </a:cubicBezTo>
                    <a:cubicBezTo>
                      <a:pt x="37407" y="276708"/>
                      <a:pt x="8303" y="151825"/>
                      <a:pt x="2482" y="140183"/>
                    </a:cubicBezTo>
                    <a:cubicBezTo>
                      <a:pt x="-3339" y="128541"/>
                      <a:pt x="2482" y="273004"/>
                      <a:pt x="5657" y="254483"/>
                    </a:cubicBezTo>
                    <a:cubicBezTo>
                      <a:pt x="8832" y="235962"/>
                      <a:pt x="-3339" y="24825"/>
                      <a:pt x="2482" y="3540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946DCC17-EBB9-C7F7-4914-E775C2A63859}"/>
                  </a:ext>
                </a:extLst>
              </p:cNvPr>
              <p:cNvSpPr/>
              <p:nvPr/>
            </p:nvSpPr>
            <p:spPr>
              <a:xfrm>
                <a:off x="4095693" y="3317863"/>
                <a:ext cx="66941" cy="177899"/>
              </a:xfrm>
              <a:custGeom>
                <a:avLst/>
                <a:gdLst>
                  <a:gd name="connsiteX0" fmla="*/ 9582 w 66941"/>
                  <a:gd name="connsiteY0" fmla="*/ 12 h 177899"/>
                  <a:gd name="connsiteX1" fmla="*/ 12757 w 66941"/>
                  <a:gd name="connsiteY1" fmla="*/ 92087 h 177899"/>
                  <a:gd name="connsiteX2" fmla="*/ 66732 w 66941"/>
                  <a:gd name="connsiteY2" fmla="*/ 168287 h 177899"/>
                  <a:gd name="connsiteX3" fmla="*/ 31807 w 66941"/>
                  <a:gd name="connsiteY3" fmla="*/ 120662 h 177899"/>
                  <a:gd name="connsiteX4" fmla="*/ 41332 w 66941"/>
                  <a:gd name="connsiteY4" fmla="*/ 177812 h 177899"/>
                  <a:gd name="connsiteX5" fmla="*/ 57 w 66941"/>
                  <a:gd name="connsiteY5" fmla="*/ 104787 h 177899"/>
                  <a:gd name="connsiteX6" fmla="*/ 31807 w 66941"/>
                  <a:gd name="connsiteY6" fmla="*/ 146062 h 177899"/>
                  <a:gd name="connsiteX7" fmla="*/ 9582 w 66941"/>
                  <a:gd name="connsiteY7" fmla="*/ 98437 h 177899"/>
                  <a:gd name="connsiteX8" fmla="*/ 9582 w 66941"/>
                  <a:gd name="connsiteY8" fmla="*/ 12 h 17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41" h="177899">
                    <a:moveTo>
                      <a:pt x="9582" y="12"/>
                    </a:moveTo>
                    <a:cubicBezTo>
                      <a:pt x="10111" y="-1046"/>
                      <a:pt x="3232" y="64041"/>
                      <a:pt x="12757" y="92087"/>
                    </a:cubicBezTo>
                    <a:cubicBezTo>
                      <a:pt x="22282" y="120133"/>
                      <a:pt x="63557" y="163525"/>
                      <a:pt x="66732" y="168287"/>
                    </a:cubicBezTo>
                    <a:cubicBezTo>
                      <a:pt x="69907" y="173049"/>
                      <a:pt x="36040" y="119075"/>
                      <a:pt x="31807" y="120662"/>
                    </a:cubicBezTo>
                    <a:cubicBezTo>
                      <a:pt x="27574" y="122249"/>
                      <a:pt x="46624" y="180458"/>
                      <a:pt x="41332" y="177812"/>
                    </a:cubicBezTo>
                    <a:cubicBezTo>
                      <a:pt x="36040" y="175166"/>
                      <a:pt x="1644" y="110079"/>
                      <a:pt x="57" y="104787"/>
                    </a:cubicBezTo>
                    <a:cubicBezTo>
                      <a:pt x="-1530" y="99495"/>
                      <a:pt x="30219" y="147120"/>
                      <a:pt x="31807" y="146062"/>
                    </a:cubicBezTo>
                    <a:cubicBezTo>
                      <a:pt x="33395" y="145004"/>
                      <a:pt x="16990" y="118016"/>
                      <a:pt x="9582" y="98437"/>
                    </a:cubicBezTo>
                    <a:cubicBezTo>
                      <a:pt x="2174" y="78858"/>
                      <a:pt x="9053" y="1070"/>
                      <a:pt x="9582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B9E896FD-8C78-F872-1FC7-F1FE2EC855DF}"/>
                  </a:ext>
                </a:extLst>
              </p:cNvPr>
              <p:cNvSpPr/>
              <p:nvPr/>
            </p:nvSpPr>
            <p:spPr>
              <a:xfrm>
                <a:off x="4192870" y="3692436"/>
                <a:ext cx="593582" cy="327114"/>
              </a:xfrm>
              <a:custGeom>
                <a:avLst/>
                <a:gdLst>
                  <a:gd name="connsiteX0" fmla="*/ 58455 w 593582"/>
                  <a:gd name="connsiteY0" fmla="*/ 89 h 327114"/>
                  <a:gd name="connsiteX1" fmla="*/ 172755 w 593582"/>
                  <a:gd name="connsiteY1" fmla="*/ 219164 h 327114"/>
                  <a:gd name="connsiteX2" fmla="*/ 153705 w 593582"/>
                  <a:gd name="connsiteY2" fmla="*/ 200114 h 327114"/>
                  <a:gd name="connsiteX3" fmla="*/ 248955 w 593582"/>
                  <a:gd name="connsiteY3" fmla="*/ 292189 h 327114"/>
                  <a:gd name="connsiteX4" fmla="*/ 233080 w 593582"/>
                  <a:gd name="connsiteY4" fmla="*/ 279489 h 327114"/>
                  <a:gd name="connsiteX5" fmla="*/ 372780 w 593582"/>
                  <a:gd name="connsiteY5" fmla="*/ 317589 h 327114"/>
                  <a:gd name="connsiteX6" fmla="*/ 312455 w 593582"/>
                  <a:gd name="connsiteY6" fmla="*/ 327114 h 327114"/>
                  <a:gd name="connsiteX7" fmla="*/ 591855 w 593582"/>
                  <a:gd name="connsiteY7" fmla="*/ 276314 h 327114"/>
                  <a:gd name="connsiteX8" fmla="*/ 426755 w 593582"/>
                  <a:gd name="connsiteY8" fmla="*/ 295364 h 327114"/>
                  <a:gd name="connsiteX9" fmla="*/ 350555 w 593582"/>
                  <a:gd name="connsiteY9" fmla="*/ 295364 h 327114"/>
                  <a:gd name="connsiteX10" fmla="*/ 239430 w 593582"/>
                  <a:gd name="connsiteY10" fmla="*/ 276314 h 327114"/>
                  <a:gd name="connsiteX11" fmla="*/ 1305 w 593582"/>
                  <a:gd name="connsiteY11" fmla="*/ 88989 h 327114"/>
                  <a:gd name="connsiteX12" fmla="*/ 141005 w 593582"/>
                  <a:gd name="connsiteY12" fmla="*/ 190589 h 327114"/>
                  <a:gd name="connsiteX13" fmla="*/ 58455 w 593582"/>
                  <a:gd name="connsiteY13" fmla="*/ 89 h 3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582" h="327114">
                    <a:moveTo>
                      <a:pt x="58455" y="89"/>
                    </a:moveTo>
                    <a:cubicBezTo>
                      <a:pt x="63747" y="4852"/>
                      <a:pt x="156880" y="185827"/>
                      <a:pt x="172755" y="219164"/>
                    </a:cubicBezTo>
                    <a:cubicBezTo>
                      <a:pt x="188630" y="252501"/>
                      <a:pt x="153705" y="200114"/>
                      <a:pt x="153705" y="200114"/>
                    </a:cubicBezTo>
                    <a:lnTo>
                      <a:pt x="248955" y="292189"/>
                    </a:lnTo>
                    <a:cubicBezTo>
                      <a:pt x="262184" y="305418"/>
                      <a:pt x="212443" y="275256"/>
                      <a:pt x="233080" y="279489"/>
                    </a:cubicBezTo>
                    <a:cubicBezTo>
                      <a:pt x="253717" y="283722"/>
                      <a:pt x="359551" y="309652"/>
                      <a:pt x="372780" y="317589"/>
                    </a:cubicBezTo>
                    <a:cubicBezTo>
                      <a:pt x="386009" y="325526"/>
                      <a:pt x="312455" y="327114"/>
                      <a:pt x="312455" y="327114"/>
                    </a:cubicBezTo>
                    <a:lnTo>
                      <a:pt x="591855" y="276314"/>
                    </a:lnTo>
                    <a:cubicBezTo>
                      <a:pt x="610905" y="271022"/>
                      <a:pt x="466972" y="292189"/>
                      <a:pt x="426755" y="295364"/>
                    </a:cubicBezTo>
                    <a:cubicBezTo>
                      <a:pt x="386538" y="298539"/>
                      <a:pt x="381776" y="298539"/>
                      <a:pt x="350555" y="295364"/>
                    </a:cubicBezTo>
                    <a:cubicBezTo>
                      <a:pt x="319334" y="292189"/>
                      <a:pt x="297638" y="310710"/>
                      <a:pt x="239430" y="276314"/>
                    </a:cubicBezTo>
                    <a:cubicBezTo>
                      <a:pt x="181222" y="241918"/>
                      <a:pt x="17709" y="103277"/>
                      <a:pt x="1305" y="88989"/>
                    </a:cubicBezTo>
                    <a:cubicBezTo>
                      <a:pt x="-15099" y="74701"/>
                      <a:pt x="128305" y="197997"/>
                      <a:pt x="141005" y="190589"/>
                    </a:cubicBezTo>
                    <a:cubicBezTo>
                      <a:pt x="153705" y="183181"/>
                      <a:pt x="53163" y="-4674"/>
                      <a:pt x="58455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642B4FE1-40BB-80AB-F703-8D8F6F66CF2D}"/>
                  </a:ext>
                </a:extLst>
              </p:cNvPr>
              <p:cNvSpPr/>
              <p:nvPr/>
            </p:nvSpPr>
            <p:spPr>
              <a:xfrm>
                <a:off x="4858453" y="3587680"/>
                <a:ext cx="723211" cy="434722"/>
              </a:xfrm>
              <a:custGeom>
                <a:avLst/>
                <a:gdLst>
                  <a:gd name="connsiteX0" fmla="*/ 27872 w 723211"/>
                  <a:gd name="connsiteY0" fmla="*/ 428695 h 434722"/>
                  <a:gd name="connsiteX1" fmla="*/ 516822 w 723211"/>
                  <a:gd name="connsiteY1" fmla="*/ 285820 h 434722"/>
                  <a:gd name="connsiteX2" fmla="*/ 456497 w 723211"/>
                  <a:gd name="connsiteY2" fmla="*/ 323920 h 434722"/>
                  <a:gd name="connsiteX3" fmla="*/ 466022 w 723211"/>
                  <a:gd name="connsiteY3" fmla="*/ 273120 h 434722"/>
                  <a:gd name="connsiteX4" fmla="*/ 723197 w 723211"/>
                  <a:gd name="connsiteY4" fmla="*/ 70 h 434722"/>
                  <a:gd name="connsiteX5" fmla="*/ 478722 w 723211"/>
                  <a:gd name="connsiteY5" fmla="*/ 244545 h 434722"/>
                  <a:gd name="connsiteX6" fmla="*/ 583497 w 723211"/>
                  <a:gd name="connsiteY6" fmla="*/ 76270 h 434722"/>
                  <a:gd name="connsiteX7" fmla="*/ 466022 w 723211"/>
                  <a:gd name="connsiteY7" fmla="*/ 235020 h 434722"/>
                  <a:gd name="connsiteX8" fmla="*/ 431097 w 723211"/>
                  <a:gd name="connsiteY8" fmla="*/ 288995 h 434722"/>
                  <a:gd name="connsiteX9" fmla="*/ 100897 w 723211"/>
                  <a:gd name="connsiteY9" fmla="*/ 396945 h 434722"/>
                  <a:gd name="connsiteX10" fmla="*/ 27872 w 723211"/>
                  <a:gd name="connsiteY10" fmla="*/ 428695 h 43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3211" h="434722">
                    <a:moveTo>
                      <a:pt x="27872" y="428695"/>
                    </a:moveTo>
                    <a:cubicBezTo>
                      <a:pt x="97193" y="410174"/>
                      <a:pt x="445385" y="303282"/>
                      <a:pt x="516822" y="285820"/>
                    </a:cubicBezTo>
                    <a:cubicBezTo>
                      <a:pt x="588259" y="268358"/>
                      <a:pt x="464964" y="326037"/>
                      <a:pt x="456497" y="323920"/>
                    </a:cubicBezTo>
                    <a:cubicBezTo>
                      <a:pt x="448030" y="321803"/>
                      <a:pt x="421572" y="327095"/>
                      <a:pt x="466022" y="273120"/>
                    </a:cubicBezTo>
                    <a:cubicBezTo>
                      <a:pt x="510472" y="219145"/>
                      <a:pt x="721080" y="4832"/>
                      <a:pt x="723197" y="70"/>
                    </a:cubicBezTo>
                    <a:cubicBezTo>
                      <a:pt x="725314" y="-4692"/>
                      <a:pt x="502005" y="231845"/>
                      <a:pt x="478722" y="244545"/>
                    </a:cubicBezTo>
                    <a:cubicBezTo>
                      <a:pt x="455439" y="257245"/>
                      <a:pt x="585614" y="77858"/>
                      <a:pt x="583497" y="76270"/>
                    </a:cubicBezTo>
                    <a:cubicBezTo>
                      <a:pt x="581380" y="74682"/>
                      <a:pt x="491422" y="199566"/>
                      <a:pt x="466022" y="235020"/>
                    </a:cubicBezTo>
                    <a:cubicBezTo>
                      <a:pt x="440622" y="270474"/>
                      <a:pt x="491951" y="262008"/>
                      <a:pt x="431097" y="288995"/>
                    </a:cubicBezTo>
                    <a:cubicBezTo>
                      <a:pt x="370243" y="315982"/>
                      <a:pt x="169688" y="374720"/>
                      <a:pt x="100897" y="396945"/>
                    </a:cubicBezTo>
                    <a:cubicBezTo>
                      <a:pt x="32106" y="419170"/>
                      <a:pt x="-41449" y="447216"/>
                      <a:pt x="27872" y="4286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7BF50DB5-E721-F0EF-039C-EFF0DD6F41F6}"/>
                  </a:ext>
                </a:extLst>
              </p:cNvPr>
              <p:cNvSpPr/>
              <p:nvPr/>
            </p:nvSpPr>
            <p:spPr>
              <a:xfrm>
                <a:off x="4581265" y="3647944"/>
                <a:ext cx="391297" cy="171809"/>
              </a:xfrm>
              <a:custGeom>
                <a:avLst/>
                <a:gdLst>
                  <a:gd name="connsiteX0" fmla="*/ 260 w 391297"/>
                  <a:gd name="connsiteY0" fmla="*/ 66806 h 171809"/>
                  <a:gd name="connsiteX1" fmla="*/ 159010 w 391297"/>
                  <a:gd name="connsiteY1" fmla="*/ 16006 h 171809"/>
                  <a:gd name="connsiteX2" fmla="*/ 320935 w 391297"/>
                  <a:gd name="connsiteY2" fmla="*/ 38231 h 171809"/>
                  <a:gd name="connsiteX3" fmla="*/ 390785 w 391297"/>
                  <a:gd name="connsiteY3" fmla="*/ 131 h 171809"/>
                  <a:gd name="connsiteX4" fmla="*/ 289185 w 391297"/>
                  <a:gd name="connsiteY4" fmla="*/ 54106 h 171809"/>
                  <a:gd name="connsiteX5" fmla="*/ 276485 w 391297"/>
                  <a:gd name="connsiteY5" fmla="*/ 85856 h 171809"/>
                  <a:gd name="connsiteX6" fmla="*/ 219335 w 391297"/>
                  <a:gd name="connsiteY6" fmla="*/ 171581 h 171809"/>
                  <a:gd name="connsiteX7" fmla="*/ 292360 w 391297"/>
                  <a:gd name="connsiteY7" fmla="*/ 57281 h 171809"/>
                  <a:gd name="connsiteX8" fmla="*/ 257435 w 391297"/>
                  <a:gd name="connsiteY8" fmla="*/ 28706 h 171809"/>
                  <a:gd name="connsiteX9" fmla="*/ 124085 w 391297"/>
                  <a:gd name="connsiteY9" fmla="*/ 19181 h 171809"/>
                  <a:gd name="connsiteX10" fmla="*/ 260 w 391297"/>
                  <a:gd name="connsiteY10" fmla="*/ 66806 h 17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297" h="171809">
                    <a:moveTo>
                      <a:pt x="260" y="66806"/>
                    </a:moveTo>
                    <a:cubicBezTo>
                      <a:pt x="6081" y="66277"/>
                      <a:pt x="105564" y="20768"/>
                      <a:pt x="159010" y="16006"/>
                    </a:cubicBezTo>
                    <a:cubicBezTo>
                      <a:pt x="212456" y="11244"/>
                      <a:pt x="282306" y="40877"/>
                      <a:pt x="320935" y="38231"/>
                    </a:cubicBezTo>
                    <a:cubicBezTo>
                      <a:pt x="359564" y="35585"/>
                      <a:pt x="396077" y="-2515"/>
                      <a:pt x="390785" y="131"/>
                    </a:cubicBezTo>
                    <a:cubicBezTo>
                      <a:pt x="385493" y="2777"/>
                      <a:pt x="308235" y="39818"/>
                      <a:pt x="289185" y="54106"/>
                    </a:cubicBezTo>
                    <a:cubicBezTo>
                      <a:pt x="270135" y="68394"/>
                      <a:pt x="288127" y="66277"/>
                      <a:pt x="276485" y="85856"/>
                    </a:cubicBezTo>
                    <a:cubicBezTo>
                      <a:pt x="264843" y="105435"/>
                      <a:pt x="216689" y="176343"/>
                      <a:pt x="219335" y="171581"/>
                    </a:cubicBezTo>
                    <a:cubicBezTo>
                      <a:pt x="221981" y="166819"/>
                      <a:pt x="286010" y="81093"/>
                      <a:pt x="292360" y="57281"/>
                    </a:cubicBezTo>
                    <a:cubicBezTo>
                      <a:pt x="298710" y="33469"/>
                      <a:pt x="285481" y="35056"/>
                      <a:pt x="257435" y="28706"/>
                    </a:cubicBezTo>
                    <a:cubicBezTo>
                      <a:pt x="229389" y="22356"/>
                      <a:pt x="160597" y="10185"/>
                      <a:pt x="124085" y="19181"/>
                    </a:cubicBezTo>
                    <a:cubicBezTo>
                      <a:pt x="87573" y="28177"/>
                      <a:pt x="-5561" y="67335"/>
                      <a:pt x="260" y="668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79050E9B-CE49-7645-7389-BB6D860A474F}"/>
                  </a:ext>
                </a:extLst>
              </p:cNvPr>
              <p:cNvSpPr/>
              <p:nvPr/>
            </p:nvSpPr>
            <p:spPr>
              <a:xfrm>
                <a:off x="5917344" y="2450965"/>
                <a:ext cx="127878" cy="797793"/>
              </a:xfrm>
              <a:custGeom>
                <a:avLst/>
                <a:gdLst>
                  <a:gd name="connsiteX0" fmla="*/ 121506 w 127878"/>
                  <a:gd name="connsiteY0" fmla="*/ 135 h 797793"/>
                  <a:gd name="connsiteX1" fmla="*/ 4031 w 127878"/>
                  <a:gd name="connsiteY1" fmla="*/ 577985 h 797793"/>
                  <a:gd name="connsiteX2" fmla="*/ 26256 w 127878"/>
                  <a:gd name="connsiteY2" fmla="*/ 539885 h 797793"/>
                  <a:gd name="connsiteX3" fmla="*/ 16731 w 127878"/>
                  <a:gd name="connsiteY3" fmla="*/ 635135 h 797793"/>
                  <a:gd name="connsiteX4" fmla="*/ 54831 w 127878"/>
                  <a:gd name="connsiteY4" fmla="*/ 730385 h 797793"/>
                  <a:gd name="connsiteX5" fmla="*/ 38956 w 127878"/>
                  <a:gd name="connsiteY5" fmla="*/ 695460 h 797793"/>
                  <a:gd name="connsiteX6" fmla="*/ 118331 w 127878"/>
                  <a:gd name="connsiteY6" fmla="*/ 797060 h 797793"/>
                  <a:gd name="connsiteX7" fmla="*/ 86581 w 127878"/>
                  <a:gd name="connsiteY7" fmla="*/ 739910 h 797793"/>
                  <a:gd name="connsiteX8" fmla="*/ 48481 w 127878"/>
                  <a:gd name="connsiteY8" fmla="*/ 714510 h 797793"/>
                  <a:gd name="connsiteX9" fmla="*/ 32606 w 127878"/>
                  <a:gd name="connsiteY9" fmla="*/ 663710 h 797793"/>
                  <a:gd name="connsiteX10" fmla="*/ 127856 w 127878"/>
                  <a:gd name="connsiteY10" fmla="*/ 171585 h 797793"/>
                  <a:gd name="connsiteX11" fmla="*/ 23081 w 127878"/>
                  <a:gd name="connsiteY11" fmla="*/ 520835 h 797793"/>
                  <a:gd name="connsiteX12" fmla="*/ 121506 w 127878"/>
                  <a:gd name="connsiteY12" fmla="*/ 135 h 79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878" h="797793">
                    <a:moveTo>
                      <a:pt x="121506" y="135"/>
                    </a:moveTo>
                    <a:cubicBezTo>
                      <a:pt x="118331" y="9660"/>
                      <a:pt x="19906" y="488027"/>
                      <a:pt x="4031" y="577985"/>
                    </a:cubicBezTo>
                    <a:cubicBezTo>
                      <a:pt x="-11844" y="667943"/>
                      <a:pt x="24139" y="530360"/>
                      <a:pt x="26256" y="539885"/>
                    </a:cubicBezTo>
                    <a:cubicBezTo>
                      <a:pt x="28373" y="549410"/>
                      <a:pt x="11969" y="603385"/>
                      <a:pt x="16731" y="635135"/>
                    </a:cubicBezTo>
                    <a:cubicBezTo>
                      <a:pt x="21493" y="666885"/>
                      <a:pt x="51127" y="720331"/>
                      <a:pt x="54831" y="730385"/>
                    </a:cubicBezTo>
                    <a:cubicBezTo>
                      <a:pt x="58535" y="740439"/>
                      <a:pt x="28373" y="684348"/>
                      <a:pt x="38956" y="695460"/>
                    </a:cubicBezTo>
                    <a:cubicBezTo>
                      <a:pt x="49539" y="706572"/>
                      <a:pt x="110393" y="789652"/>
                      <a:pt x="118331" y="797060"/>
                    </a:cubicBezTo>
                    <a:cubicBezTo>
                      <a:pt x="126269" y="804468"/>
                      <a:pt x="98223" y="753668"/>
                      <a:pt x="86581" y="739910"/>
                    </a:cubicBezTo>
                    <a:cubicBezTo>
                      <a:pt x="74939" y="726152"/>
                      <a:pt x="57477" y="727210"/>
                      <a:pt x="48481" y="714510"/>
                    </a:cubicBezTo>
                    <a:cubicBezTo>
                      <a:pt x="39485" y="701810"/>
                      <a:pt x="19377" y="754197"/>
                      <a:pt x="32606" y="663710"/>
                    </a:cubicBezTo>
                    <a:cubicBezTo>
                      <a:pt x="45835" y="573223"/>
                      <a:pt x="129444" y="195398"/>
                      <a:pt x="127856" y="171585"/>
                    </a:cubicBezTo>
                    <a:cubicBezTo>
                      <a:pt x="126268" y="147772"/>
                      <a:pt x="22552" y="554172"/>
                      <a:pt x="23081" y="520835"/>
                    </a:cubicBezTo>
                    <a:cubicBezTo>
                      <a:pt x="23610" y="487498"/>
                      <a:pt x="124681" y="-9390"/>
                      <a:pt x="121506" y="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99E3611E-B3D2-41D3-31DF-AA21AF5427FC}"/>
                  </a:ext>
                </a:extLst>
              </p:cNvPr>
              <p:cNvSpPr/>
              <p:nvPr/>
            </p:nvSpPr>
            <p:spPr>
              <a:xfrm>
                <a:off x="6004418" y="2558883"/>
                <a:ext cx="115562" cy="438522"/>
              </a:xfrm>
              <a:custGeom>
                <a:avLst/>
                <a:gdLst>
                  <a:gd name="connsiteX0" fmla="*/ 18557 w 115562"/>
                  <a:gd name="connsiteY0" fmla="*/ 167 h 438522"/>
                  <a:gd name="connsiteX1" fmla="*/ 50307 w 115562"/>
                  <a:gd name="connsiteY1" fmla="*/ 187492 h 438522"/>
                  <a:gd name="connsiteX2" fmla="*/ 24907 w 115562"/>
                  <a:gd name="connsiteY2" fmla="*/ 276392 h 438522"/>
                  <a:gd name="connsiteX3" fmla="*/ 63007 w 115562"/>
                  <a:gd name="connsiteY3" fmla="*/ 241467 h 438522"/>
                  <a:gd name="connsiteX4" fmla="*/ 28082 w 115562"/>
                  <a:gd name="connsiteY4" fmla="*/ 333542 h 438522"/>
                  <a:gd name="connsiteX5" fmla="*/ 43957 w 115562"/>
                  <a:gd name="connsiteY5" fmla="*/ 409742 h 438522"/>
                  <a:gd name="connsiteX6" fmla="*/ 21732 w 115562"/>
                  <a:gd name="connsiteY6" fmla="*/ 416092 h 438522"/>
                  <a:gd name="connsiteX7" fmla="*/ 113807 w 115562"/>
                  <a:gd name="connsiteY7" fmla="*/ 438317 h 438522"/>
                  <a:gd name="connsiteX8" fmla="*/ 78882 w 115562"/>
                  <a:gd name="connsiteY8" fmla="*/ 425617 h 438522"/>
                  <a:gd name="connsiteX9" fmla="*/ 37607 w 115562"/>
                  <a:gd name="connsiteY9" fmla="*/ 400217 h 438522"/>
                  <a:gd name="connsiteX10" fmla="*/ 12207 w 115562"/>
                  <a:gd name="connsiteY10" fmla="*/ 308142 h 438522"/>
                  <a:gd name="connsiteX11" fmla="*/ 2682 w 115562"/>
                  <a:gd name="connsiteY11" fmla="*/ 358942 h 438522"/>
                  <a:gd name="connsiteX12" fmla="*/ 59832 w 115562"/>
                  <a:gd name="connsiteY12" fmla="*/ 301792 h 438522"/>
                  <a:gd name="connsiteX13" fmla="*/ 78882 w 115562"/>
                  <a:gd name="connsiteY13" fmla="*/ 158917 h 438522"/>
                  <a:gd name="connsiteX14" fmla="*/ 59832 w 115562"/>
                  <a:gd name="connsiteY14" fmla="*/ 222417 h 438522"/>
                  <a:gd name="connsiteX15" fmla="*/ 18557 w 115562"/>
                  <a:gd name="connsiteY15" fmla="*/ 167 h 43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562" h="438522">
                    <a:moveTo>
                      <a:pt x="18557" y="167"/>
                    </a:moveTo>
                    <a:cubicBezTo>
                      <a:pt x="16969" y="-5654"/>
                      <a:pt x="49249" y="141455"/>
                      <a:pt x="50307" y="187492"/>
                    </a:cubicBezTo>
                    <a:cubicBezTo>
                      <a:pt x="51365" y="233529"/>
                      <a:pt x="22790" y="267396"/>
                      <a:pt x="24907" y="276392"/>
                    </a:cubicBezTo>
                    <a:cubicBezTo>
                      <a:pt x="27024" y="285388"/>
                      <a:pt x="62478" y="231942"/>
                      <a:pt x="63007" y="241467"/>
                    </a:cubicBezTo>
                    <a:cubicBezTo>
                      <a:pt x="63536" y="250992"/>
                      <a:pt x="31257" y="305496"/>
                      <a:pt x="28082" y="333542"/>
                    </a:cubicBezTo>
                    <a:cubicBezTo>
                      <a:pt x="24907" y="361588"/>
                      <a:pt x="45015" y="395984"/>
                      <a:pt x="43957" y="409742"/>
                    </a:cubicBezTo>
                    <a:cubicBezTo>
                      <a:pt x="42899" y="423500"/>
                      <a:pt x="10090" y="411330"/>
                      <a:pt x="21732" y="416092"/>
                    </a:cubicBezTo>
                    <a:cubicBezTo>
                      <a:pt x="33374" y="420854"/>
                      <a:pt x="104282" y="436730"/>
                      <a:pt x="113807" y="438317"/>
                    </a:cubicBezTo>
                    <a:cubicBezTo>
                      <a:pt x="123332" y="439905"/>
                      <a:pt x="91582" y="431967"/>
                      <a:pt x="78882" y="425617"/>
                    </a:cubicBezTo>
                    <a:cubicBezTo>
                      <a:pt x="66182" y="419267"/>
                      <a:pt x="48719" y="419796"/>
                      <a:pt x="37607" y="400217"/>
                    </a:cubicBezTo>
                    <a:cubicBezTo>
                      <a:pt x="26495" y="380638"/>
                      <a:pt x="18028" y="315021"/>
                      <a:pt x="12207" y="308142"/>
                    </a:cubicBezTo>
                    <a:cubicBezTo>
                      <a:pt x="6386" y="301263"/>
                      <a:pt x="-5255" y="360000"/>
                      <a:pt x="2682" y="358942"/>
                    </a:cubicBezTo>
                    <a:cubicBezTo>
                      <a:pt x="10619" y="357884"/>
                      <a:pt x="47132" y="335130"/>
                      <a:pt x="59832" y="301792"/>
                    </a:cubicBezTo>
                    <a:cubicBezTo>
                      <a:pt x="72532" y="268455"/>
                      <a:pt x="78882" y="172146"/>
                      <a:pt x="78882" y="158917"/>
                    </a:cubicBezTo>
                    <a:cubicBezTo>
                      <a:pt x="78882" y="145688"/>
                      <a:pt x="68299" y="246229"/>
                      <a:pt x="59832" y="222417"/>
                    </a:cubicBezTo>
                    <a:cubicBezTo>
                      <a:pt x="51365" y="198605"/>
                      <a:pt x="20145" y="5988"/>
                      <a:pt x="18557" y="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4B3610D1-CFE3-5AA2-8C28-18A1927AFA82}"/>
                  </a:ext>
                </a:extLst>
              </p:cNvPr>
              <p:cNvSpPr/>
              <p:nvPr/>
            </p:nvSpPr>
            <p:spPr>
              <a:xfrm>
                <a:off x="6016518" y="2646826"/>
                <a:ext cx="168483" cy="282522"/>
              </a:xfrm>
              <a:custGeom>
                <a:avLst/>
                <a:gdLst>
                  <a:gd name="connsiteX0" fmla="*/ 107 w 168483"/>
                  <a:gd name="connsiteY0" fmla="*/ 172574 h 282522"/>
                  <a:gd name="connsiteX1" fmla="*/ 44557 w 168483"/>
                  <a:gd name="connsiteY1" fmla="*/ 270999 h 282522"/>
                  <a:gd name="connsiteX2" fmla="*/ 101707 w 168483"/>
                  <a:gd name="connsiteY2" fmla="*/ 277349 h 282522"/>
                  <a:gd name="connsiteX3" fmla="*/ 117582 w 168483"/>
                  <a:gd name="connsiteY3" fmla="*/ 245599 h 282522"/>
                  <a:gd name="connsiteX4" fmla="*/ 79482 w 168483"/>
                  <a:gd name="connsiteY4" fmla="*/ 124949 h 282522"/>
                  <a:gd name="connsiteX5" fmla="*/ 111232 w 168483"/>
                  <a:gd name="connsiteY5" fmla="*/ 229724 h 282522"/>
                  <a:gd name="connsiteX6" fmla="*/ 123932 w 168483"/>
                  <a:gd name="connsiteY6" fmla="*/ 236074 h 282522"/>
                  <a:gd name="connsiteX7" fmla="*/ 168382 w 168483"/>
                  <a:gd name="connsiteY7" fmla="*/ 1124 h 282522"/>
                  <a:gd name="connsiteX8" fmla="*/ 136632 w 168483"/>
                  <a:gd name="connsiteY8" fmla="*/ 150349 h 282522"/>
                  <a:gd name="connsiteX9" fmla="*/ 155682 w 168483"/>
                  <a:gd name="connsiteY9" fmla="*/ 226549 h 282522"/>
                  <a:gd name="connsiteX10" fmla="*/ 136632 w 168483"/>
                  <a:gd name="connsiteY10" fmla="*/ 270999 h 282522"/>
                  <a:gd name="connsiteX11" fmla="*/ 57257 w 168483"/>
                  <a:gd name="connsiteY11" fmla="*/ 277349 h 282522"/>
                  <a:gd name="connsiteX12" fmla="*/ 107 w 168483"/>
                  <a:gd name="connsiteY12" fmla="*/ 172574 h 28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483" h="282522">
                    <a:moveTo>
                      <a:pt x="107" y="172574"/>
                    </a:moveTo>
                    <a:cubicBezTo>
                      <a:pt x="-2010" y="171516"/>
                      <a:pt x="27624" y="253537"/>
                      <a:pt x="44557" y="270999"/>
                    </a:cubicBezTo>
                    <a:cubicBezTo>
                      <a:pt x="61490" y="288461"/>
                      <a:pt x="89536" y="281582"/>
                      <a:pt x="101707" y="277349"/>
                    </a:cubicBezTo>
                    <a:cubicBezTo>
                      <a:pt x="113878" y="273116"/>
                      <a:pt x="121286" y="270999"/>
                      <a:pt x="117582" y="245599"/>
                    </a:cubicBezTo>
                    <a:cubicBezTo>
                      <a:pt x="113878" y="220199"/>
                      <a:pt x="80540" y="127595"/>
                      <a:pt x="79482" y="124949"/>
                    </a:cubicBezTo>
                    <a:cubicBezTo>
                      <a:pt x="78424" y="122303"/>
                      <a:pt x="103824" y="211203"/>
                      <a:pt x="111232" y="229724"/>
                    </a:cubicBezTo>
                    <a:cubicBezTo>
                      <a:pt x="118640" y="248245"/>
                      <a:pt x="114407" y="274174"/>
                      <a:pt x="123932" y="236074"/>
                    </a:cubicBezTo>
                    <a:cubicBezTo>
                      <a:pt x="133457" y="197974"/>
                      <a:pt x="166265" y="15411"/>
                      <a:pt x="168382" y="1124"/>
                    </a:cubicBezTo>
                    <a:cubicBezTo>
                      <a:pt x="170499" y="-13164"/>
                      <a:pt x="138749" y="112778"/>
                      <a:pt x="136632" y="150349"/>
                    </a:cubicBezTo>
                    <a:cubicBezTo>
                      <a:pt x="134515" y="187920"/>
                      <a:pt x="155682" y="206441"/>
                      <a:pt x="155682" y="226549"/>
                    </a:cubicBezTo>
                    <a:cubicBezTo>
                      <a:pt x="155682" y="246657"/>
                      <a:pt x="153036" y="262532"/>
                      <a:pt x="136632" y="270999"/>
                    </a:cubicBezTo>
                    <a:cubicBezTo>
                      <a:pt x="120228" y="279466"/>
                      <a:pt x="82657" y="288461"/>
                      <a:pt x="57257" y="277349"/>
                    </a:cubicBezTo>
                    <a:cubicBezTo>
                      <a:pt x="31857" y="266237"/>
                      <a:pt x="2224" y="173632"/>
                      <a:pt x="107" y="1725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C49C2BE5-E76F-5424-FEB7-D3F8919F92A8}"/>
                  </a:ext>
                </a:extLst>
              </p:cNvPr>
              <p:cNvSpPr/>
              <p:nvPr/>
            </p:nvSpPr>
            <p:spPr>
              <a:xfrm>
                <a:off x="5991123" y="2805436"/>
                <a:ext cx="238710" cy="178378"/>
              </a:xfrm>
              <a:custGeom>
                <a:avLst/>
                <a:gdLst>
                  <a:gd name="connsiteX0" fmla="*/ 102 w 238710"/>
                  <a:gd name="connsiteY0" fmla="*/ 64764 h 178378"/>
                  <a:gd name="connsiteX1" fmla="*/ 95352 w 238710"/>
                  <a:gd name="connsiteY1" fmla="*/ 150489 h 178378"/>
                  <a:gd name="connsiteX2" fmla="*/ 162027 w 238710"/>
                  <a:gd name="connsiteY2" fmla="*/ 147314 h 178378"/>
                  <a:gd name="connsiteX3" fmla="*/ 238227 w 238710"/>
                  <a:gd name="connsiteY3" fmla="*/ 1264 h 178378"/>
                  <a:gd name="connsiteX4" fmla="*/ 193777 w 238710"/>
                  <a:gd name="connsiteY4" fmla="*/ 80639 h 178378"/>
                  <a:gd name="connsiteX5" fmla="*/ 177902 w 238710"/>
                  <a:gd name="connsiteY5" fmla="*/ 153664 h 178378"/>
                  <a:gd name="connsiteX6" fmla="*/ 114402 w 238710"/>
                  <a:gd name="connsiteY6" fmla="*/ 172714 h 178378"/>
                  <a:gd name="connsiteX7" fmla="*/ 102 w 238710"/>
                  <a:gd name="connsiteY7" fmla="*/ 64764 h 17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10" h="178378">
                    <a:moveTo>
                      <a:pt x="102" y="64764"/>
                    </a:moveTo>
                    <a:cubicBezTo>
                      <a:pt x="-3073" y="61060"/>
                      <a:pt x="68365" y="136731"/>
                      <a:pt x="95352" y="150489"/>
                    </a:cubicBezTo>
                    <a:cubicBezTo>
                      <a:pt x="122340" y="164247"/>
                      <a:pt x="138215" y="172185"/>
                      <a:pt x="162027" y="147314"/>
                    </a:cubicBezTo>
                    <a:cubicBezTo>
                      <a:pt x="185839" y="122443"/>
                      <a:pt x="232935" y="12376"/>
                      <a:pt x="238227" y="1264"/>
                    </a:cubicBezTo>
                    <a:cubicBezTo>
                      <a:pt x="243519" y="-9849"/>
                      <a:pt x="203831" y="55239"/>
                      <a:pt x="193777" y="80639"/>
                    </a:cubicBezTo>
                    <a:cubicBezTo>
                      <a:pt x="183723" y="106039"/>
                      <a:pt x="191131" y="138318"/>
                      <a:pt x="177902" y="153664"/>
                    </a:cubicBezTo>
                    <a:cubicBezTo>
                      <a:pt x="164673" y="169010"/>
                      <a:pt x="145094" y="188060"/>
                      <a:pt x="114402" y="172714"/>
                    </a:cubicBezTo>
                    <a:cubicBezTo>
                      <a:pt x="83710" y="157368"/>
                      <a:pt x="3277" y="68468"/>
                      <a:pt x="102" y="647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B0913A8E-B36A-A588-9CC4-9B3ADECDEC8B}"/>
                  </a:ext>
                </a:extLst>
              </p:cNvPr>
              <p:cNvSpPr/>
              <p:nvPr/>
            </p:nvSpPr>
            <p:spPr>
              <a:xfrm>
                <a:off x="5990596" y="2993627"/>
                <a:ext cx="284170" cy="270530"/>
              </a:xfrm>
              <a:custGeom>
                <a:avLst/>
                <a:gdLst>
                  <a:gd name="connsiteX0" fmla="*/ 283204 w 284170"/>
                  <a:gd name="connsiteY0" fmla="*/ 398 h 270530"/>
                  <a:gd name="connsiteX1" fmla="*/ 181604 w 284170"/>
                  <a:gd name="connsiteY1" fmla="*/ 108348 h 270530"/>
                  <a:gd name="connsiteX2" fmla="*/ 133979 w 284170"/>
                  <a:gd name="connsiteY2" fmla="*/ 184548 h 270530"/>
                  <a:gd name="connsiteX3" fmla="*/ 629 w 284170"/>
                  <a:gd name="connsiteY3" fmla="*/ 270273 h 270530"/>
                  <a:gd name="connsiteX4" fmla="*/ 86354 w 284170"/>
                  <a:gd name="connsiteY4" fmla="*/ 206773 h 270530"/>
                  <a:gd name="connsiteX5" fmla="*/ 146679 w 284170"/>
                  <a:gd name="connsiteY5" fmla="*/ 89298 h 270530"/>
                  <a:gd name="connsiteX6" fmla="*/ 114929 w 284170"/>
                  <a:gd name="connsiteY6" fmla="*/ 149623 h 270530"/>
                  <a:gd name="connsiteX7" fmla="*/ 283204 w 284170"/>
                  <a:gd name="connsiteY7" fmla="*/ 398 h 27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70" h="270530">
                    <a:moveTo>
                      <a:pt x="283204" y="398"/>
                    </a:moveTo>
                    <a:cubicBezTo>
                      <a:pt x="294316" y="-6481"/>
                      <a:pt x="206475" y="77656"/>
                      <a:pt x="181604" y="108348"/>
                    </a:cubicBezTo>
                    <a:cubicBezTo>
                      <a:pt x="156733" y="139040"/>
                      <a:pt x="164141" y="157561"/>
                      <a:pt x="133979" y="184548"/>
                    </a:cubicBezTo>
                    <a:cubicBezTo>
                      <a:pt x="103816" y="211536"/>
                      <a:pt x="8566" y="266569"/>
                      <a:pt x="629" y="270273"/>
                    </a:cubicBezTo>
                    <a:cubicBezTo>
                      <a:pt x="-7308" y="273977"/>
                      <a:pt x="62012" y="236936"/>
                      <a:pt x="86354" y="206773"/>
                    </a:cubicBezTo>
                    <a:cubicBezTo>
                      <a:pt x="110696" y="176611"/>
                      <a:pt x="141916" y="98823"/>
                      <a:pt x="146679" y="89298"/>
                    </a:cubicBezTo>
                    <a:cubicBezTo>
                      <a:pt x="151442" y="79773"/>
                      <a:pt x="95879" y="160206"/>
                      <a:pt x="114929" y="149623"/>
                    </a:cubicBezTo>
                    <a:cubicBezTo>
                      <a:pt x="133979" y="139040"/>
                      <a:pt x="272092" y="7277"/>
                      <a:pt x="283204" y="3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3B169F83-3A1F-A624-03E8-B144DAB5FFB5}"/>
                  </a:ext>
                </a:extLst>
              </p:cNvPr>
              <p:cNvSpPr/>
              <p:nvPr/>
            </p:nvSpPr>
            <p:spPr>
              <a:xfrm>
                <a:off x="6016572" y="2879725"/>
                <a:ext cx="241353" cy="350186"/>
              </a:xfrm>
              <a:custGeom>
                <a:avLst/>
                <a:gdLst>
                  <a:gd name="connsiteX0" fmla="*/ 241353 w 241353"/>
                  <a:gd name="connsiteY0" fmla="*/ 0 h 350186"/>
                  <a:gd name="connsiteX1" fmla="*/ 76253 w 241353"/>
                  <a:gd name="connsiteY1" fmla="*/ 193675 h 350186"/>
                  <a:gd name="connsiteX2" fmla="*/ 38153 w 241353"/>
                  <a:gd name="connsiteY2" fmla="*/ 342900 h 350186"/>
                  <a:gd name="connsiteX3" fmla="*/ 38153 w 241353"/>
                  <a:gd name="connsiteY3" fmla="*/ 307975 h 350186"/>
                  <a:gd name="connsiteX4" fmla="*/ 53 w 241353"/>
                  <a:gd name="connsiteY4" fmla="*/ 142875 h 350186"/>
                  <a:gd name="connsiteX5" fmla="*/ 31803 w 241353"/>
                  <a:gd name="connsiteY5" fmla="*/ 250825 h 350186"/>
                  <a:gd name="connsiteX6" fmla="*/ 108003 w 241353"/>
                  <a:gd name="connsiteY6" fmla="*/ 127000 h 350186"/>
                  <a:gd name="connsiteX7" fmla="*/ 28628 w 241353"/>
                  <a:gd name="connsiteY7" fmla="*/ 184150 h 350186"/>
                  <a:gd name="connsiteX8" fmla="*/ 241353 w 241353"/>
                  <a:gd name="connsiteY8" fmla="*/ 0 h 35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353" h="350186">
                    <a:moveTo>
                      <a:pt x="241353" y="0"/>
                    </a:moveTo>
                    <a:cubicBezTo>
                      <a:pt x="175736" y="68262"/>
                      <a:pt x="110120" y="136525"/>
                      <a:pt x="76253" y="193675"/>
                    </a:cubicBezTo>
                    <a:cubicBezTo>
                      <a:pt x="42386" y="250825"/>
                      <a:pt x="44503" y="323850"/>
                      <a:pt x="38153" y="342900"/>
                    </a:cubicBezTo>
                    <a:cubicBezTo>
                      <a:pt x="31803" y="361950"/>
                      <a:pt x="44503" y="341313"/>
                      <a:pt x="38153" y="307975"/>
                    </a:cubicBezTo>
                    <a:cubicBezTo>
                      <a:pt x="31803" y="274638"/>
                      <a:pt x="1111" y="152400"/>
                      <a:pt x="53" y="142875"/>
                    </a:cubicBezTo>
                    <a:cubicBezTo>
                      <a:pt x="-1005" y="133350"/>
                      <a:pt x="13811" y="253471"/>
                      <a:pt x="31803" y="250825"/>
                    </a:cubicBezTo>
                    <a:cubicBezTo>
                      <a:pt x="49795" y="248179"/>
                      <a:pt x="108532" y="138112"/>
                      <a:pt x="108003" y="127000"/>
                    </a:cubicBezTo>
                    <a:cubicBezTo>
                      <a:pt x="107474" y="115888"/>
                      <a:pt x="28628" y="184150"/>
                      <a:pt x="28628" y="184150"/>
                    </a:cubicBezTo>
                    <a:lnTo>
                      <a:pt x="24135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16FA5B84-7E4E-A808-E253-8932E7E01661}"/>
                  </a:ext>
                </a:extLst>
              </p:cNvPr>
              <p:cNvSpPr/>
              <p:nvPr/>
            </p:nvSpPr>
            <p:spPr>
              <a:xfrm>
                <a:off x="4209947" y="2264823"/>
                <a:ext cx="227449" cy="207838"/>
              </a:xfrm>
              <a:custGeom>
                <a:avLst/>
                <a:gdLst>
                  <a:gd name="connsiteX0" fmla="*/ 222353 w 227449"/>
                  <a:gd name="connsiteY0" fmla="*/ 2127 h 207838"/>
                  <a:gd name="connsiteX1" fmla="*/ 181078 w 227449"/>
                  <a:gd name="connsiteY1" fmla="*/ 59277 h 207838"/>
                  <a:gd name="connsiteX2" fmla="*/ 19153 w 227449"/>
                  <a:gd name="connsiteY2" fmla="*/ 205327 h 207838"/>
                  <a:gd name="connsiteX3" fmla="*/ 82653 w 227449"/>
                  <a:gd name="connsiteY3" fmla="*/ 145002 h 207838"/>
                  <a:gd name="connsiteX4" fmla="*/ 184253 w 227449"/>
                  <a:gd name="connsiteY4" fmla="*/ 59277 h 207838"/>
                  <a:gd name="connsiteX5" fmla="*/ 127103 w 227449"/>
                  <a:gd name="connsiteY5" fmla="*/ 100552 h 207838"/>
                  <a:gd name="connsiteX6" fmla="*/ 50903 w 227449"/>
                  <a:gd name="connsiteY6" fmla="*/ 160877 h 207838"/>
                  <a:gd name="connsiteX7" fmla="*/ 101703 w 227449"/>
                  <a:gd name="connsiteY7" fmla="*/ 103727 h 207838"/>
                  <a:gd name="connsiteX8" fmla="*/ 103 w 227449"/>
                  <a:gd name="connsiteY8" fmla="*/ 167227 h 207838"/>
                  <a:gd name="connsiteX9" fmla="*/ 123928 w 227449"/>
                  <a:gd name="connsiteY9" fmla="*/ 68802 h 207838"/>
                  <a:gd name="connsiteX10" fmla="*/ 85828 w 227449"/>
                  <a:gd name="connsiteY10" fmla="*/ 125952 h 207838"/>
                  <a:gd name="connsiteX11" fmla="*/ 222353 w 227449"/>
                  <a:gd name="connsiteY11" fmla="*/ 2127 h 20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449" h="207838">
                    <a:moveTo>
                      <a:pt x="222353" y="2127"/>
                    </a:moveTo>
                    <a:cubicBezTo>
                      <a:pt x="238228" y="-8986"/>
                      <a:pt x="214945" y="25410"/>
                      <a:pt x="181078" y="59277"/>
                    </a:cubicBezTo>
                    <a:cubicBezTo>
                      <a:pt x="147211" y="93144"/>
                      <a:pt x="35557" y="191039"/>
                      <a:pt x="19153" y="205327"/>
                    </a:cubicBezTo>
                    <a:cubicBezTo>
                      <a:pt x="2749" y="219615"/>
                      <a:pt x="55136" y="169344"/>
                      <a:pt x="82653" y="145002"/>
                    </a:cubicBezTo>
                    <a:cubicBezTo>
                      <a:pt x="110170" y="120660"/>
                      <a:pt x="176845" y="66685"/>
                      <a:pt x="184253" y="59277"/>
                    </a:cubicBezTo>
                    <a:cubicBezTo>
                      <a:pt x="191661" y="51869"/>
                      <a:pt x="149328" y="83619"/>
                      <a:pt x="127103" y="100552"/>
                    </a:cubicBezTo>
                    <a:cubicBezTo>
                      <a:pt x="104878" y="117485"/>
                      <a:pt x="55136" y="160348"/>
                      <a:pt x="50903" y="160877"/>
                    </a:cubicBezTo>
                    <a:cubicBezTo>
                      <a:pt x="46670" y="161406"/>
                      <a:pt x="110170" y="102669"/>
                      <a:pt x="101703" y="103727"/>
                    </a:cubicBezTo>
                    <a:cubicBezTo>
                      <a:pt x="93236" y="104785"/>
                      <a:pt x="-3601" y="173048"/>
                      <a:pt x="103" y="167227"/>
                    </a:cubicBezTo>
                    <a:cubicBezTo>
                      <a:pt x="3807" y="161406"/>
                      <a:pt x="109640" y="75681"/>
                      <a:pt x="123928" y="68802"/>
                    </a:cubicBezTo>
                    <a:cubicBezTo>
                      <a:pt x="138215" y="61923"/>
                      <a:pt x="66778" y="132302"/>
                      <a:pt x="85828" y="125952"/>
                    </a:cubicBezTo>
                    <a:cubicBezTo>
                      <a:pt x="104878" y="119602"/>
                      <a:pt x="206478" y="13240"/>
                      <a:pt x="222353" y="21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D709F72D-1E68-CB83-F698-FFC3BC35984D}"/>
                  </a:ext>
                </a:extLst>
              </p:cNvPr>
              <p:cNvSpPr/>
              <p:nvPr/>
            </p:nvSpPr>
            <p:spPr>
              <a:xfrm>
                <a:off x="4030612" y="2336763"/>
                <a:ext cx="195313" cy="76261"/>
              </a:xfrm>
              <a:custGeom>
                <a:avLst/>
                <a:gdLst>
                  <a:gd name="connsiteX0" fmla="*/ 195313 w 195313"/>
                  <a:gd name="connsiteY0" fmla="*/ 37 h 76261"/>
                  <a:gd name="connsiteX1" fmla="*/ 84188 w 195313"/>
                  <a:gd name="connsiteY1" fmla="*/ 31787 h 76261"/>
                  <a:gd name="connsiteX2" fmla="*/ 77838 w 195313"/>
                  <a:gd name="connsiteY2" fmla="*/ 76237 h 76261"/>
                  <a:gd name="connsiteX3" fmla="*/ 77838 w 195313"/>
                  <a:gd name="connsiteY3" fmla="*/ 25437 h 76261"/>
                  <a:gd name="connsiteX4" fmla="*/ 1638 w 195313"/>
                  <a:gd name="connsiteY4" fmla="*/ 73062 h 76261"/>
                  <a:gd name="connsiteX5" fmla="*/ 30213 w 195313"/>
                  <a:gd name="connsiteY5" fmla="*/ 34962 h 76261"/>
                  <a:gd name="connsiteX6" fmla="*/ 84188 w 195313"/>
                  <a:gd name="connsiteY6" fmla="*/ 25437 h 76261"/>
                  <a:gd name="connsiteX7" fmla="*/ 195313 w 195313"/>
                  <a:gd name="connsiteY7" fmla="*/ 37 h 7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313" h="76261">
                    <a:moveTo>
                      <a:pt x="195313" y="37"/>
                    </a:moveTo>
                    <a:cubicBezTo>
                      <a:pt x="195313" y="1095"/>
                      <a:pt x="103767" y="19087"/>
                      <a:pt x="84188" y="31787"/>
                    </a:cubicBezTo>
                    <a:cubicBezTo>
                      <a:pt x="64609" y="44487"/>
                      <a:pt x="78896" y="77295"/>
                      <a:pt x="77838" y="76237"/>
                    </a:cubicBezTo>
                    <a:cubicBezTo>
                      <a:pt x="76780" y="75179"/>
                      <a:pt x="90538" y="25966"/>
                      <a:pt x="77838" y="25437"/>
                    </a:cubicBezTo>
                    <a:cubicBezTo>
                      <a:pt x="65138" y="24908"/>
                      <a:pt x="9576" y="71474"/>
                      <a:pt x="1638" y="73062"/>
                    </a:cubicBezTo>
                    <a:cubicBezTo>
                      <a:pt x="-6300" y="74650"/>
                      <a:pt x="16455" y="42900"/>
                      <a:pt x="30213" y="34962"/>
                    </a:cubicBezTo>
                    <a:cubicBezTo>
                      <a:pt x="43971" y="27025"/>
                      <a:pt x="60376" y="30199"/>
                      <a:pt x="84188" y="25437"/>
                    </a:cubicBezTo>
                    <a:cubicBezTo>
                      <a:pt x="108000" y="20675"/>
                      <a:pt x="195313" y="-1021"/>
                      <a:pt x="195313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FF1B2289-7C7B-6B02-D0B6-BA4B7564CA49}"/>
                  </a:ext>
                </a:extLst>
              </p:cNvPr>
              <p:cNvSpPr/>
              <p:nvPr/>
            </p:nvSpPr>
            <p:spPr>
              <a:xfrm>
                <a:off x="4000348" y="2311375"/>
                <a:ext cx="318138" cy="124643"/>
              </a:xfrm>
              <a:custGeom>
                <a:avLst/>
                <a:gdLst>
                  <a:gd name="connsiteX0" fmla="*/ 317652 w 318138"/>
                  <a:gd name="connsiteY0" fmla="*/ 25 h 124643"/>
                  <a:gd name="connsiteX1" fmla="*/ 184302 w 318138"/>
                  <a:gd name="connsiteY1" fmla="*/ 92100 h 124643"/>
                  <a:gd name="connsiteX2" fmla="*/ 92227 w 318138"/>
                  <a:gd name="connsiteY2" fmla="*/ 117500 h 124643"/>
                  <a:gd name="connsiteX3" fmla="*/ 149377 w 318138"/>
                  <a:gd name="connsiteY3" fmla="*/ 117500 h 124643"/>
                  <a:gd name="connsiteX4" fmla="*/ 152 w 318138"/>
                  <a:gd name="connsiteY4" fmla="*/ 123850 h 124643"/>
                  <a:gd name="connsiteX5" fmla="*/ 123977 w 318138"/>
                  <a:gd name="connsiteY5" fmla="*/ 123850 h 124643"/>
                  <a:gd name="connsiteX6" fmla="*/ 257327 w 318138"/>
                  <a:gd name="connsiteY6" fmla="*/ 117500 h 124643"/>
                  <a:gd name="connsiteX7" fmla="*/ 177952 w 318138"/>
                  <a:gd name="connsiteY7" fmla="*/ 123850 h 124643"/>
                  <a:gd name="connsiteX8" fmla="*/ 149377 w 318138"/>
                  <a:gd name="connsiteY8" fmla="*/ 114325 h 124643"/>
                  <a:gd name="connsiteX9" fmla="*/ 225577 w 318138"/>
                  <a:gd name="connsiteY9" fmla="*/ 73050 h 124643"/>
                  <a:gd name="connsiteX10" fmla="*/ 133502 w 318138"/>
                  <a:gd name="connsiteY10" fmla="*/ 101625 h 124643"/>
                  <a:gd name="connsiteX11" fmla="*/ 317652 w 318138"/>
                  <a:gd name="connsiteY11" fmla="*/ 25 h 12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138" h="124643">
                    <a:moveTo>
                      <a:pt x="317652" y="25"/>
                    </a:moveTo>
                    <a:cubicBezTo>
                      <a:pt x="326119" y="-1562"/>
                      <a:pt x="221873" y="72521"/>
                      <a:pt x="184302" y="92100"/>
                    </a:cubicBezTo>
                    <a:cubicBezTo>
                      <a:pt x="146731" y="111679"/>
                      <a:pt x="98048" y="113267"/>
                      <a:pt x="92227" y="117500"/>
                    </a:cubicBezTo>
                    <a:cubicBezTo>
                      <a:pt x="86406" y="121733"/>
                      <a:pt x="164723" y="116442"/>
                      <a:pt x="149377" y="117500"/>
                    </a:cubicBezTo>
                    <a:cubicBezTo>
                      <a:pt x="134031" y="118558"/>
                      <a:pt x="4385" y="122792"/>
                      <a:pt x="152" y="123850"/>
                    </a:cubicBezTo>
                    <a:cubicBezTo>
                      <a:pt x="-4081" y="124908"/>
                      <a:pt x="81115" y="124908"/>
                      <a:pt x="123977" y="123850"/>
                    </a:cubicBezTo>
                    <a:cubicBezTo>
                      <a:pt x="166839" y="122792"/>
                      <a:pt x="248331" y="117500"/>
                      <a:pt x="257327" y="117500"/>
                    </a:cubicBezTo>
                    <a:cubicBezTo>
                      <a:pt x="266323" y="117500"/>
                      <a:pt x="195944" y="124379"/>
                      <a:pt x="177952" y="123850"/>
                    </a:cubicBezTo>
                    <a:cubicBezTo>
                      <a:pt x="159960" y="123321"/>
                      <a:pt x="141439" y="122792"/>
                      <a:pt x="149377" y="114325"/>
                    </a:cubicBezTo>
                    <a:cubicBezTo>
                      <a:pt x="157314" y="105858"/>
                      <a:pt x="228223" y="75167"/>
                      <a:pt x="225577" y="73050"/>
                    </a:cubicBezTo>
                    <a:cubicBezTo>
                      <a:pt x="222931" y="70933"/>
                      <a:pt x="118685" y="112208"/>
                      <a:pt x="133502" y="101625"/>
                    </a:cubicBezTo>
                    <a:cubicBezTo>
                      <a:pt x="148319" y="91042"/>
                      <a:pt x="309185" y="1612"/>
                      <a:pt x="317652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2CF97474-12F8-901D-88C1-7CCB9E677D4B}"/>
                  </a:ext>
                </a:extLst>
              </p:cNvPr>
              <p:cNvSpPr/>
              <p:nvPr/>
            </p:nvSpPr>
            <p:spPr>
              <a:xfrm>
                <a:off x="4746382" y="1730098"/>
                <a:ext cx="149475" cy="842160"/>
              </a:xfrm>
              <a:custGeom>
                <a:avLst/>
                <a:gdLst>
                  <a:gd name="connsiteX0" fmla="*/ 149468 w 149475"/>
                  <a:gd name="connsiteY0" fmla="*/ 277 h 842160"/>
                  <a:gd name="connsiteX1" fmla="*/ 9768 w 149475"/>
                  <a:gd name="connsiteY1" fmla="*/ 381277 h 842160"/>
                  <a:gd name="connsiteX2" fmla="*/ 16118 w 149475"/>
                  <a:gd name="connsiteY2" fmla="*/ 365402 h 842160"/>
                  <a:gd name="connsiteX3" fmla="*/ 51043 w 149475"/>
                  <a:gd name="connsiteY3" fmla="*/ 574952 h 842160"/>
                  <a:gd name="connsiteX4" fmla="*/ 44693 w 149475"/>
                  <a:gd name="connsiteY4" fmla="*/ 495577 h 842160"/>
                  <a:gd name="connsiteX5" fmla="*/ 60568 w 149475"/>
                  <a:gd name="connsiteY5" fmla="*/ 654327 h 842160"/>
                  <a:gd name="connsiteX6" fmla="*/ 60568 w 149475"/>
                  <a:gd name="connsiteY6" fmla="*/ 771802 h 842160"/>
                  <a:gd name="connsiteX7" fmla="*/ 79618 w 149475"/>
                  <a:gd name="connsiteY7" fmla="*/ 717827 h 842160"/>
                  <a:gd name="connsiteX8" fmla="*/ 41518 w 149475"/>
                  <a:gd name="connsiteY8" fmla="*/ 841652 h 842160"/>
                  <a:gd name="connsiteX9" fmla="*/ 51043 w 149475"/>
                  <a:gd name="connsiteY9" fmla="*/ 755927 h 842160"/>
                  <a:gd name="connsiteX10" fmla="*/ 54218 w 149475"/>
                  <a:gd name="connsiteY10" fmla="*/ 616227 h 842160"/>
                  <a:gd name="connsiteX11" fmla="*/ 35168 w 149475"/>
                  <a:gd name="connsiteY11" fmla="*/ 384452 h 842160"/>
                  <a:gd name="connsiteX12" fmla="*/ 44693 w 149475"/>
                  <a:gd name="connsiteY12" fmla="*/ 206652 h 842160"/>
                  <a:gd name="connsiteX13" fmla="*/ 16118 w 149475"/>
                  <a:gd name="connsiteY13" fmla="*/ 317777 h 842160"/>
                  <a:gd name="connsiteX14" fmla="*/ 149468 w 149475"/>
                  <a:gd name="connsiteY14" fmla="*/ 277 h 84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475" h="842160">
                    <a:moveTo>
                      <a:pt x="149468" y="277"/>
                    </a:moveTo>
                    <a:cubicBezTo>
                      <a:pt x="148410" y="10860"/>
                      <a:pt x="9768" y="381277"/>
                      <a:pt x="9768" y="381277"/>
                    </a:cubicBezTo>
                    <a:cubicBezTo>
                      <a:pt x="-12457" y="442131"/>
                      <a:pt x="9239" y="333123"/>
                      <a:pt x="16118" y="365402"/>
                    </a:cubicBezTo>
                    <a:cubicBezTo>
                      <a:pt x="22997" y="397681"/>
                      <a:pt x="46281" y="553256"/>
                      <a:pt x="51043" y="574952"/>
                    </a:cubicBezTo>
                    <a:cubicBezTo>
                      <a:pt x="55805" y="596648"/>
                      <a:pt x="43106" y="482348"/>
                      <a:pt x="44693" y="495577"/>
                    </a:cubicBezTo>
                    <a:cubicBezTo>
                      <a:pt x="46280" y="508806"/>
                      <a:pt x="57922" y="608290"/>
                      <a:pt x="60568" y="654327"/>
                    </a:cubicBezTo>
                    <a:cubicBezTo>
                      <a:pt x="63214" y="700364"/>
                      <a:pt x="57393" y="761219"/>
                      <a:pt x="60568" y="771802"/>
                    </a:cubicBezTo>
                    <a:cubicBezTo>
                      <a:pt x="63743" y="782385"/>
                      <a:pt x="82793" y="706185"/>
                      <a:pt x="79618" y="717827"/>
                    </a:cubicBezTo>
                    <a:cubicBezTo>
                      <a:pt x="76443" y="729469"/>
                      <a:pt x="46280" y="835302"/>
                      <a:pt x="41518" y="841652"/>
                    </a:cubicBezTo>
                    <a:cubicBezTo>
                      <a:pt x="36756" y="848002"/>
                      <a:pt x="48926" y="793498"/>
                      <a:pt x="51043" y="755927"/>
                    </a:cubicBezTo>
                    <a:cubicBezTo>
                      <a:pt x="53160" y="718356"/>
                      <a:pt x="56864" y="678139"/>
                      <a:pt x="54218" y="616227"/>
                    </a:cubicBezTo>
                    <a:cubicBezTo>
                      <a:pt x="51572" y="554315"/>
                      <a:pt x="36755" y="452714"/>
                      <a:pt x="35168" y="384452"/>
                    </a:cubicBezTo>
                    <a:cubicBezTo>
                      <a:pt x="33581" y="316190"/>
                      <a:pt x="47868" y="217765"/>
                      <a:pt x="44693" y="206652"/>
                    </a:cubicBezTo>
                    <a:cubicBezTo>
                      <a:pt x="41518" y="195539"/>
                      <a:pt x="243" y="350056"/>
                      <a:pt x="16118" y="317777"/>
                    </a:cubicBezTo>
                    <a:cubicBezTo>
                      <a:pt x="31993" y="285498"/>
                      <a:pt x="150526" y="-10306"/>
                      <a:pt x="149468" y="2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4E58B442-5620-29F9-A677-F7A8AD5F05DC}"/>
                  </a:ext>
                </a:extLst>
              </p:cNvPr>
              <p:cNvSpPr/>
              <p:nvPr/>
            </p:nvSpPr>
            <p:spPr>
              <a:xfrm>
                <a:off x="4863088" y="1898497"/>
                <a:ext cx="166344" cy="505065"/>
              </a:xfrm>
              <a:custGeom>
                <a:avLst/>
                <a:gdLst>
                  <a:gd name="connsiteX0" fmla="*/ 99437 w 166344"/>
                  <a:gd name="connsiteY0" fmla="*/ 153 h 505065"/>
                  <a:gd name="connsiteX1" fmla="*/ 10537 w 166344"/>
                  <a:gd name="connsiteY1" fmla="*/ 206528 h 505065"/>
                  <a:gd name="connsiteX2" fmla="*/ 23237 w 166344"/>
                  <a:gd name="connsiteY2" fmla="*/ 190653 h 505065"/>
                  <a:gd name="connsiteX3" fmla="*/ 35937 w 166344"/>
                  <a:gd name="connsiteY3" fmla="*/ 343053 h 505065"/>
                  <a:gd name="connsiteX4" fmla="*/ 39112 w 166344"/>
                  <a:gd name="connsiteY4" fmla="*/ 311303 h 505065"/>
                  <a:gd name="connsiteX5" fmla="*/ 118487 w 166344"/>
                  <a:gd name="connsiteY5" fmla="*/ 460528 h 505065"/>
                  <a:gd name="connsiteX6" fmla="*/ 105787 w 166344"/>
                  <a:gd name="connsiteY6" fmla="*/ 416078 h 505065"/>
                  <a:gd name="connsiteX7" fmla="*/ 166112 w 166344"/>
                  <a:gd name="connsiteY7" fmla="*/ 504978 h 505065"/>
                  <a:gd name="connsiteX8" fmla="*/ 124837 w 166344"/>
                  <a:gd name="connsiteY8" fmla="*/ 431953 h 505065"/>
                  <a:gd name="connsiteX9" fmla="*/ 80387 w 166344"/>
                  <a:gd name="connsiteY9" fmla="*/ 400203 h 505065"/>
                  <a:gd name="connsiteX10" fmla="*/ 10537 w 166344"/>
                  <a:gd name="connsiteY10" fmla="*/ 241453 h 505065"/>
                  <a:gd name="connsiteX11" fmla="*/ 35937 w 166344"/>
                  <a:gd name="connsiteY11" fmla="*/ 117628 h 505065"/>
                  <a:gd name="connsiteX12" fmla="*/ 1012 w 166344"/>
                  <a:gd name="connsiteY12" fmla="*/ 171603 h 505065"/>
                  <a:gd name="connsiteX13" fmla="*/ 99437 w 166344"/>
                  <a:gd name="connsiteY13" fmla="*/ 153 h 50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44" h="505065">
                    <a:moveTo>
                      <a:pt x="99437" y="153"/>
                    </a:moveTo>
                    <a:cubicBezTo>
                      <a:pt x="101025" y="5974"/>
                      <a:pt x="23237" y="174778"/>
                      <a:pt x="10537" y="206528"/>
                    </a:cubicBezTo>
                    <a:cubicBezTo>
                      <a:pt x="-2163" y="238278"/>
                      <a:pt x="19004" y="167899"/>
                      <a:pt x="23237" y="190653"/>
                    </a:cubicBezTo>
                    <a:cubicBezTo>
                      <a:pt x="27470" y="213407"/>
                      <a:pt x="33291" y="322945"/>
                      <a:pt x="35937" y="343053"/>
                    </a:cubicBezTo>
                    <a:cubicBezTo>
                      <a:pt x="38583" y="363161"/>
                      <a:pt x="25354" y="291724"/>
                      <a:pt x="39112" y="311303"/>
                    </a:cubicBezTo>
                    <a:cubicBezTo>
                      <a:pt x="52870" y="330882"/>
                      <a:pt x="107375" y="443066"/>
                      <a:pt x="118487" y="460528"/>
                    </a:cubicBezTo>
                    <a:cubicBezTo>
                      <a:pt x="129599" y="477990"/>
                      <a:pt x="97849" y="408670"/>
                      <a:pt x="105787" y="416078"/>
                    </a:cubicBezTo>
                    <a:cubicBezTo>
                      <a:pt x="113725" y="423486"/>
                      <a:pt x="162937" y="502332"/>
                      <a:pt x="166112" y="504978"/>
                    </a:cubicBezTo>
                    <a:cubicBezTo>
                      <a:pt x="169287" y="507624"/>
                      <a:pt x="139124" y="449415"/>
                      <a:pt x="124837" y="431953"/>
                    </a:cubicBezTo>
                    <a:cubicBezTo>
                      <a:pt x="110550" y="414491"/>
                      <a:pt x="99437" y="431953"/>
                      <a:pt x="80387" y="400203"/>
                    </a:cubicBezTo>
                    <a:cubicBezTo>
                      <a:pt x="61337" y="368453"/>
                      <a:pt x="17945" y="288549"/>
                      <a:pt x="10537" y="241453"/>
                    </a:cubicBezTo>
                    <a:cubicBezTo>
                      <a:pt x="3129" y="194357"/>
                      <a:pt x="37524" y="129270"/>
                      <a:pt x="35937" y="117628"/>
                    </a:cubicBezTo>
                    <a:cubicBezTo>
                      <a:pt x="34350" y="105986"/>
                      <a:pt x="-6925" y="187478"/>
                      <a:pt x="1012" y="171603"/>
                    </a:cubicBezTo>
                    <a:cubicBezTo>
                      <a:pt x="8949" y="155728"/>
                      <a:pt x="97849" y="-5668"/>
                      <a:pt x="99437" y="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38EC0246-1998-1C56-71AD-77EEAD1F6F7F}"/>
                  </a:ext>
                </a:extLst>
              </p:cNvPr>
              <p:cNvSpPr/>
              <p:nvPr/>
            </p:nvSpPr>
            <p:spPr>
              <a:xfrm>
                <a:off x="4970394" y="1787006"/>
                <a:ext cx="608474" cy="181511"/>
              </a:xfrm>
              <a:custGeom>
                <a:avLst/>
                <a:gdLst>
                  <a:gd name="connsiteX0" fmla="*/ 1656 w 608474"/>
                  <a:gd name="connsiteY0" fmla="*/ 108469 h 181511"/>
                  <a:gd name="connsiteX1" fmla="*/ 293756 w 608474"/>
                  <a:gd name="connsiteY1" fmla="*/ 519 h 181511"/>
                  <a:gd name="connsiteX2" fmla="*/ 122306 w 608474"/>
                  <a:gd name="connsiteY2" fmla="*/ 67194 h 181511"/>
                  <a:gd name="connsiteX3" fmla="*/ 338206 w 608474"/>
                  <a:gd name="connsiteY3" fmla="*/ 60844 h 181511"/>
                  <a:gd name="connsiteX4" fmla="*/ 436631 w 608474"/>
                  <a:gd name="connsiteY4" fmla="*/ 38619 h 181511"/>
                  <a:gd name="connsiteX5" fmla="*/ 274706 w 608474"/>
                  <a:gd name="connsiteY5" fmla="*/ 70369 h 181511"/>
                  <a:gd name="connsiteX6" fmla="*/ 300106 w 608474"/>
                  <a:gd name="connsiteY6" fmla="*/ 86244 h 181511"/>
                  <a:gd name="connsiteX7" fmla="*/ 455681 w 608474"/>
                  <a:gd name="connsiteY7" fmla="*/ 86244 h 181511"/>
                  <a:gd name="connsiteX8" fmla="*/ 363606 w 608474"/>
                  <a:gd name="connsiteY8" fmla="*/ 98944 h 181511"/>
                  <a:gd name="connsiteX9" fmla="*/ 484256 w 608474"/>
                  <a:gd name="connsiteY9" fmla="*/ 114819 h 181511"/>
                  <a:gd name="connsiteX10" fmla="*/ 493781 w 608474"/>
                  <a:gd name="connsiteY10" fmla="*/ 149744 h 181511"/>
                  <a:gd name="connsiteX11" fmla="*/ 496956 w 608474"/>
                  <a:gd name="connsiteY11" fmla="*/ 130694 h 181511"/>
                  <a:gd name="connsiteX12" fmla="*/ 608081 w 608474"/>
                  <a:gd name="connsiteY12" fmla="*/ 181494 h 181511"/>
                  <a:gd name="connsiteX13" fmla="*/ 452506 w 608474"/>
                  <a:gd name="connsiteY13" fmla="*/ 124344 h 181511"/>
                  <a:gd name="connsiteX14" fmla="*/ 271531 w 608474"/>
                  <a:gd name="connsiteY14" fmla="*/ 51319 h 181511"/>
                  <a:gd name="connsiteX15" fmla="*/ 65156 w 608474"/>
                  <a:gd name="connsiteY15" fmla="*/ 57669 h 181511"/>
                  <a:gd name="connsiteX16" fmla="*/ 169931 w 608474"/>
                  <a:gd name="connsiteY16" fmla="*/ 57669 h 181511"/>
                  <a:gd name="connsiteX17" fmla="*/ 1656 w 608474"/>
                  <a:gd name="connsiteY17" fmla="*/ 108469 h 18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8474" h="181511">
                    <a:moveTo>
                      <a:pt x="1656" y="108469"/>
                    </a:moveTo>
                    <a:cubicBezTo>
                      <a:pt x="22293" y="98944"/>
                      <a:pt x="273648" y="7398"/>
                      <a:pt x="293756" y="519"/>
                    </a:cubicBezTo>
                    <a:cubicBezTo>
                      <a:pt x="313864" y="-6360"/>
                      <a:pt x="114898" y="57140"/>
                      <a:pt x="122306" y="67194"/>
                    </a:cubicBezTo>
                    <a:cubicBezTo>
                      <a:pt x="129714" y="77248"/>
                      <a:pt x="285819" y="65606"/>
                      <a:pt x="338206" y="60844"/>
                    </a:cubicBezTo>
                    <a:cubicBezTo>
                      <a:pt x="390593" y="56082"/>
                      <a:pt x="447214" y="37031"/>
                      <a:pt x="436631" y="38619"/>
                    </a:cubicBezTo>
                    <a:cubicBezTo>
                      <a:pt x="426048" y="40206"/>
                      <a:pt x="274706" y="70369"/>
                      <a:pt x="274706" y="70369"/>
                    </a:cubicBezTo>
                    <a:cubicBezTo>
                      <a:pt x="251952" y="78306"/>
                      <a:pt x="269944" y="83598"/>
                      <a:pt x="300106" y="86244"/>
                    </a:cubicBezTo>
                    <a:cubicBezTo>
                      <a:pt x="330268" y="88890"/>
                      <a:pt x="445098" y="84127"/>
                      <a:pt x="455681" y="86244"/>
                    </a:cubicBezTo>
                    <a:cubicBezTo>
                      <a:pt x="466264" y="88361"/>
                      <a:pt x="358844" y="94182"/>
                      <a:pt x="363606" y="98944"/>
                    </a:cubicBezTo>
                    <a:cubicBezTo>
                      <a:pt x="368368" y="103706"/>
                      <a:pt x="462560" y="106352"/>
                      <a:pt x="484256" y="114819"/>
                    </a:cubicBezTo>
                    <a:cubicBezTo>
                      <a:pt x="505952" y="123286"/>
                      <a:pt x="491664" y="147098"/>
                      <a:pt x="493781" y="149744"/>
                    </a:cubicBezTo>
                    <a:cubicBezTo>
                      <a:pt x="495898" y="152390"/>
                      <a:pt x="477906" y="125402"/>
                      <a:pt x="496956" y="130694"/>
                    </a:cubicBezTo>
                    <a:cubicBezTo>
                      <a:pt x="516006" y="135986"/>
                      <a:pt x="615489" y="182552"/>
                      <a:pt x="608081" y="181494"/>
                    </a:cubicBezTo>
                    <a:cubicBezTo>
                      <a:pt x="600673" y="180436"/>
                      <a:pt x="508598" y="146040"/>
                      <a:pt x="452506" y="124344"/>
                    </a:cubicBezTo>
                    <a:cubicBezTo>
                      <a:pt x="396414" y="102648"/>
                      <a:pt x="336089" y="62431"/>
                      <a:pt x="271531" y="51319"/>
                    </a:cubicBezTo>
                    <a:cubicBezTo>
                      <a:pt x="206973" y="40206"/>
                      <a:pt x="82089" y="56611"/>
                      <a:pt x="65156" y="57669"/>
                    </a:cubicBezTo>
                    <a:cubicBezTo>
                      <a:pt x="48223" y="58727"/>
                      <a:pt x="179985" y="48673"/>
                      <a:pt x="169931" y="57669"/>
                    </a:cubicBezTo>
                    <a:cubicBezTo>
                      <a:pt x="159877" y="66665"/>
                      <a:pt x="-18981" y="117994"/>
                      <a:pt x="1656" y="1084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4F6053B3-AB89-B04F-5441-39873C9250B0}"/>
                  </a:ext>
                </a:extLst>
              </p:cNvPr>
              <p:cNvSpPr/>
              <p:nvPr/>
            </p:nvSpPr>
            <p:spPr>
              <a:xfrm>
                <a:off x="4248083" y="2646972"/>
                <a:ext cx="92645" cy="125227"/>
              </a:xfrm>
              <a:custGeom>
                <a:avLst/>
                <a:gdLst>
                  <a:gd name="connsiteX0" fmla="*/ 67 w 92645"/>
                  <a:gd name="connsiteY0" fmla="*/ 4153 h 125227"/>
                  <a:gd name="connsiteX1" fmla="*/ 50867 w 92645"/>
                  <a:gd name="connsiteY1" fmla="*/ 64478 h 125227"/>
                  <a:gd name="connsiteX2" fmla="*/ 28642 w 92645"/>
                  <a:gd name="connsiteY2" fmla="*/ 124803 h 125227"/>
                  <a:gd name="connsiteX3" fmla="*/ 41342 w 92645"/>
                  <a:gd name="connsiteY3" fmla="*/ 86703 h 125227"/>
                  <a:gd name="connsiteX4" fmla="*/ 92142 w 92645"/>
                  <a:gd name="connsiteY4" fmla="*/ 978 h 125227"/>
                  <a:gd name="connsiteX5" fmla="*/ 63567 w 92645"/>
                  <a:gd name="connsiteY5" fmla="*/ 39078 h 125227"/>
                  <a:gd name="connsiteX6" fmla="*/ 67 w 92645"/>
                  <a:gd name="connsiteY6" fmla="*/ 4153 h 12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645" h="125227">
                    <a:moveTo>
                      <a:pt x="67" y="4153"/>
                    </a:moveTo>
                    <a:cubicBezTo>
                      <a:pt x="-2050" y="8386"/>
                      <a:pt x="46105" y="44370"/>
                      <a:pt x="50867" y="64478"/>
                    </a:cubicBezTo>
                    <a:cubicBezTo>
                      <a:pt x="55629" y="84586"/>
                      <a:pt x="30229" y="121099"/>
                      <a:pt x="28642" y="124803"/>
                    </a:cubicBezTo>
                    <a:cubicBezTo>
                      <a:pt x="27055" y="128507"/>
                      <a:pt x="30759" y="107341"/>
                      <a:pt x="41342" y="86703"/>
                    </a:cubicBezTo>
                    <a:cubicBezTo>
                      <a:pt x="51925" y="66066"/>
                      <a:pt x="88438" y="8915"/>
                      <a:pt x="92142" y="978"/>
                    </a:cubicBezTo>
                    <a:cubicBezTo>
                      <a:pt x="95846" y="-6959"/>
                      <a:pt x="78384" y="35903"/>
                      <a:pt x="63567" y="39078"/>
                    </a:cubicBezTo>
                    <a:cubicBezTo>
                      <a:pt x="48750" y="42253"/>
                      <a:pt x="2184" y="-80"/>
                      <a:pt x="67" y="415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95CAB736-74A6-59A8-F694-134FD0B40CD4}"/>
                  </a:ext>
                </a:extLst>
              </p:cNvPr>
              <p:cNvSpPr/>
              <p:nvPr/>
            </p:nvSpPr>
            <p:spPr>
              <a:xfrm>
                <a:off x="5279801" y="2554374"/>
                <a:ext cx="136894" cy="84084"/>
              </a:xfrm>
              <a:custGeom>
                <a:avLst/>
                <a:gdLst>
                  <a:gd name="connsiteX0" fmla="*/ 224 w 136894"/>
                  <a:gd name="connsiteY0" fmla="*/ 84051 h 84084"/>
                  <a:gd name="connsiteX1" fmla="*/ 51024 w 136894"/>
                  <a:gd name="connsiteY1" fmla="*/ 17376 h 84084"/>
                  <a:gd name="connsiteX2" fmla="*/ 136749 w 136894"/>
                  <a:gd name="connsiteY2" fmla="*/ 1501 h 84084"/>
                  <a:gd name="connsiteX3" fmla="*/ 70074 w 136894"/>
                  <a:gd name="connsiteY3" fmla="*/ 7851 h 84084"/>
                  <a:gd name="connsiteX4" fmla="*/ 224 w 136894"/>
                  <a:gd name="connsiteY4" fmla="*/ 84051 h 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894" h="84084">
                    <a:moveTo>
                      <a:pt x="224" y="84051"/>
                    </a:moveTo>
                    <a:cubicBezTo>
                      <a:pt x="-2951" y="85638"/>
                      <a:pt x="28270" y="31134"/>
                      <a:pt x="51024" y="17376"/>
                    </a:cubicBezTo>
                    <a:cubicBezTo>
                      <a:pt x="73778" y="3618"/>
                      <a:pt x="133574" y="3088"/>
                      <a:pt x="136749" y="1501"/>
                    </a:cubicBezTo>
                    <a:cubicBezTo>
                      <a:pt x="139924" y="-86"/>
                      <a:pt x="90182" y="-2732"/>
                      <a:pt x="70074" y="7851"/>
                    </a:cubicBezTo>
                    <a:cubicBezTo>
                      <a:pt x="49966" y="18434"/>
                      <a:pt x="3399" y="82464"/>
                      <a:pt x="224" y="8405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 1102">
                <a:extLst>
                  <a:ext uri="{FF2B5EF4-FFF2-40B4-BE49-F238E27FC236}">
                    <a16:creationId xmlns:a16="http://schemas.microsoft.com/office/drawing/2014/main" id="{4F4BD84E-8357-8C45-6D04-3E2C7975D130}"/>
                  </a:ext>
                </a:extLst>
              </p:cNvPr>
              <p:cNvSpPr/>
              <p:nvPr/>
            </p:nvSpPr>
            <p:spPr>
              <a:xfrm>
                <a:off x="5726277" y="1723724"/>
                <a:ext cx="250441" cy="723054"/>
              </a:xfrm>
              <a:custGeom>
                <a:avLst/>
                <a:gdLst>
                  <a:gd name="connsiteX0" fmla="*/ 4598 w 250441"/>
                  <a:gd name="connsiteY0" fmla="*/ 19351 h 723054"/>
                  <a:gd name="connsiteX1" fmla="*/ 163348 w 250441"/>
                  <a:gd name="connsiteY1" fmla="*/ 492426 h 723054"/>
                  <a:gd name="connsiteX2" fmla="*/ 147473 w 250441"/>
                  <a:gd name="connsiteY2" fmla="*/ 435276 h 723054"/>
                  <a:gd name="connsiteX3" fmla="*/ 249073 w 250441"/>
                  <a:gd name="connsiteY3" fmla="*/ 717851 h 723054"/>
                  <a:gd name="connsiteX4" fmla="*/ 201448 w 250441"/>
                  <a:gd name="connsiteY4" fmla="*/ 600376 h 723054"/>
                  <a:gd name="connsiteX5" fmla="*/ 134773 w 250441"/>
                  <a:gd name="connsiteY5" fmla="*/ 374951 h 723054"/>
                  <a:gd name="connsiteX6" fmla="*/ 77623 w 250441"/>
                  <a:gd name="connsiteY6" fmla="*/ 663876 h 723054"/>
                  <a:gd name="connsiteX7" fmla="*/ 125248 w 250441"/>
                  <a:gd name="connsiteY7" fmla="*/ 317801 h 723054"/>
                  <a:gd name="connsiteX8" fmla="*/ 131598 w 250441"/>
                  <a:gd name="connsiteY8" fmla="*/ 387651 h 723054"/>
                  <a:gd name="connsiteX9" fmla="*/ 52223 w 250441"/>
                  <a:gd name="connsiteY9" fmla="*/ 117776 h 723054"/>
                  <a:gd name="connsiteX10" fmla="*/ 4598 w 250441"/>
                  <a:gd name="connsiteY10" fmla="*/ 19351 h 72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441" h="723054">
                    <a:moveTo>
                      <a:pt x="4598" y="19351"/>
                    </a:moveTo>
                    <a:cubicBezTo>
                      <a:pt x="23119" y="81793"/>
                      <a:pt x="139536" y="423105"/>
                      <a:pt x="163348" y="492426"/>
                    </a:cubicBezTo>
                    <a:cubicBezTo>
                      <a:pt x="187160" y="561747"/>
                      <a:pt x="133185" y="397705"/>
                      <a:pt x="147473" y="435276"/>
                    </a:cubicBezTo>
                    <a:cubicBezTo>
                      <a:pt x="161761" y="472847"/>
                      <a:pt x="240077" y="690334"/>
                      <a:pt x="249073" y="717851"/>
                    </a:cubicBezTo>
                    <a:cubicBezTo>
                      <a:pt x="258069" y="745368"/>
                      <a:pt x="220498" y="657526"/>
                      <a:pt x="201448" y="600376"/>
                    </a:cubicBezTo>
                    <a:cubicBezTo>
                      <a:pt x="182398" y="543226"/>
                      <a:pt x="155411" y="364368"/>
                      <a:pt x="134773" y="374951"/>
                    </a:cubicBezTo>
                    <a:cubicBezTo>
                      <a:pt x="114136" y="385534"/>
                      <a:pt x="79211" y="673401"/>
                      <a:pt x="77623" y="663876"/>
                    </a:cubicBezTo>
                    <a:cubicBezTo>
                      <a:pt x="76036" y="654351"/>
                      <a:pt x="116252" y="363838"/>
                      <a:pt x="125248" y="317801"/>
                    </a:cubicBezTo>
                    <a:cubicBezTo>
                      <a:pt x="134244" y="271764"/>
                      <a:pt x="143769" y="420988"/>
                      <a:pt x="131598" y="387651"/>
                    </a:cubicBezTo>
                    <a:cubicBezTo>
                      <a:pt x="119427" y="354314"/>
                      <a:pt x="76565" y="174926"/>
                      <a:pt x="52223" y="117776"/>
                    </a:cubicBezTo>
                    <a:cubicBezTo>
                      <a:pt x="27881" y="60626"/>
                      <a:pt x="-13923" y="-43091"/>
                      <a:pt x="4598" y="193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008C4D60-D4FE-DDF3-EF40-9DCB2E8354CF}"/>
                  </a:ext>
                </a:extLst>
              </p:cNvPr>
              <p:cNvSpPr/>
              <p:nvPr/>
            </p:nvSpPr>
            <p:spPr>
              <a:xfrm>
                <a:off x="5326620" y="1320653"/>
                <a:ext cx="39159" cy="117115"/>
              </a:xfrm>
              <a:custGeom>
                <a:avLst/>
                <a:gdLst>
                  <a:gd name="connsiteX0" fmla="*/ 10555 w 39159"/>
                  <a:gd name="connsiteY0" fmla="*/ 147 h 117115"/>
                  <a:gd name="connsiteX1" fmla="*/ 7380 w 39159"/>
                  <a:gd name="connsiteY1" fmla="*/ 82697 h 117115"/>
                  <a:gd name="connsiteX2" fmla="*/ 39130 w 39159"/>
                  <a:gd name="connsiteY2" fmla="*/ 114447 h 117115"/>
                  <a:gd name="connsiteX3" fmla="*/ 1030 w 39159"/>
                  <a:gd name="connsiteY3" fmla="*/ 104922 h 117115"/>
                  <a:gd name="connsiteX4" fmla="*/ 10555 w 39159"/>
                  <a:gd name="connsiteY4" fmla="*/ 147 h 11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59" h="117115">
                    <a:moveTo>
                      <a:pt x="10555" y="147"/>
                    </a:moveTo>
                    <a:cubicBezTo>
                      <a:pt x="11613" y="-3557"/>
                      <a:pt x="2618" y="63647"/>
                      <a:pt x="7380" y="82697"/>
                    </a:cubicBezTo>
                    <a:cubicBezTo>
                      <a:pt x="12142" y="101747"/>
                      <a:pt x="40188" y="110743"/>
                      <a:pt x="39130" y="114447"/>
                    </a:cubicBezTo>
                    <a:cubicBezTo>
                      <a:pt x="38072" y="118151"/>
                      <a:pt x="5793" y="120268"/>
                      <a:pt x="1030" y="104922"/>
                    </a:cubicBezTo>
                    <a:cubicBezTo>
                      <a:pt x="-3733" y="89576"/>
                      <a:pt x="9497" y="3851"/>
                      <a:pt x="10555" y="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E4E9CA62-08B1-9085-2231-EEF49E7C7A40}"/>
                  </a:ext>
                </a:extLst>
              </p:cNvPr>
              <p:cNvSpPr/>
              <p:nvPr/>
            </p:nvSpPr>
            <p:spPr>
              <a:xfrm>
                <a:off x="3996964" y="3300964"/>
                <a:ext cx="330136" cy="683140"/>
              </a:xfrm>
              <a:custGeom>
                <a:avLst/>
                <a:gdLst>
                  <a:gd name="connsiteX0" fmla="*/ 361 w 330136"/>
                  <a:gd name="connsiteY0" fmla="*/ 1036 h 683140"/>
                  <a:gd name="connsiteX1" fmla="*/ 101961 w 330136"/>
                  <a:gd name="connsiteY1" fmla="*/ 289961 h 683140"/>
                  <a:gd name="connsiteX2" fmla="*/ 89261 w 330136"/>
                  <a:gd name="connsiteY2" fmla="*/ 299486 h 683140"/>
                  <a:gd name="connsiteX3" fmla="*/ 321036 w 330136"/>
                  <a:gd name="connsiteY3" fmla="*/ 664611 h 683140"/>
                  <a:gd name="connsiteX4" fmla="*/ 263886 w 330136"/>
                  <a:gd name="connsiteY4" fmla="*/ 601111 h 683140"/>
                  <a:gd name="connsiteX5" fmla="*/ 82911 w 330136"/>
                  <a:gd name="connsiteY5" fmla="*/ 356636 h 683140"/>
                  <a:gd name="connsiteX6" fmla="*/ 146411 w 330136"/>
                  <a:gd name="connsiteY6" fmla="*/ 416961 h 683140"/>
                  <a:gd name="connsiteX7" fmla="*/ 361 w 330136"/>
                  <a:gd name="connsiteY7" fmla="*/ 1036 h 68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136" h="683140">
                    <a:moveTo>
                      <a:pt x="361" y="1036"/>
                    </a:moveTo>
                    <a:cubicBezTo>
                      <a:pt x="-7047" y="-20131"/>
                      <a:pt x="101961" y="289961"/>
                      <a:pt x="101961" y="289961"/>
                    </a:cubicBezTo>
                    <a:cubicBezTo>
                      <a:pt x="116778" y="339703"/>
                      <a:pt x="52749" y="237044"/>
                      <a:pt x="89261" y="299486"/>
                    </a:cubicBezTo>
                    <a:cubicBezTo>
                      <a:pt x="125773" y="361928"/>
                      <a:pt x="291932" y="614340"/>
                      <a:pt x="321036" y="664611"/>
                    </a:cubicBezTo>
                    <a:cubicBezTo>
                      <a:pt x="350140" y="714882"/>
                      <a:pt x="303573" y="652440"/>
                      <a:pt x="263886" y="601111"/>
                    </a:cubicBezTo>
                    <a:cubicBezTo>
                      <a:pt x="224199" y="549782"/>
                      <a:pt x="102490" y="387328"/>
                      <a:pt x="82911" y="356636"/>
                    </a:cubicBezTo>
                    <a:cubicBezTo>
                      <a:pt x="63332" y="325944"/>
                      <a:pt x="155407" y="476757"/>
                      <a:pt x="146411" y="416961"/>
                    </a:cubicBezTo>
                    <a:cubicBezTo>
                      <a:pt x="137415" y="357165"/>
                      <a:pt x="7769" y="22203"/>
                      <a:pt x="361" y="10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87512E96-911B-27FD-F693-7722CBF48B43}"/>
                  </a:ext>
                </a:extLst>
              </p:cNvPr>
              <p:cNvSpPr/>
              <p:nvPr/>
            </p:nvSpPr>
            <p:spPr>
              <a:xfrm>
                <a:off x="3921121" y="3527392"/>
                <a:ext cx="685848" cy="533844"/>
              </a:xfrm>
              <a:custGeom>
                <a:avLst/>
                <a:gdLst>
                  <a:gd name="connsiteX0" fmla="*/ 4 w 685848"/>
                  <a:gd name="connsiteY0" fmla="*/ 33 h 533844"/>
                  <a:gd name="connsiteX1" fmla="*/ 206379 w 685848"/>
                  <a:gd name="connsiteY1" fmla="*/ 295308 h 533844"/>
                  <a:gd name="connsiteX2" fmla="*/ 196854 w 685848"/>
                  <a:gd name="connsiteY2" fmla="*/ 282608 h 533844"/>
                  <a:gd name="connsiteX3" fmla="*/ 466729 w 685848"/>
                  <a:gd name="connsiteY3" fmla="*/ 463583 h 533844"/>
                  <a:gd name="connsiteX4" fmla="*/ 482604 w 685848"/>
                  <a:gd name="connsiteY4" fmla="*/ 450883 h 533844"/>
                  <a:gd name="connsiteX5" fmla="*/ 685804 w 685848"/>
                  <a:gd name="connsiteY5" fmla="*/ 533433 h 533844"/>
                  <a:gd name="connsiteX6" fmla="*/ 498479 w 685848"/>
                  <a:gd name="connsiteY6" fmla="*/ 476283 h 533844"/>
                  <a:gd name="connsiteX7" fmla="*/ 234954 w 685848"/>
                  <a:gd name="connsiteY7" fmla="*/ 339758 h 533844"/>
                  <a:gd name="connsiteX8" fmla="*/ 307979 w 685848"/>
                  <a:gd name="connsiteY8" fmla="*/ 361983 h 533844"/>
                  <a:gd name="connsiteX9" fmla="*/ 212729 w 685848"/>
                  <a:gd name="connsiteY9" fmla="*/ 276258 h 533844"/>
                  <a:gd name="connsiteX10" fmla="*/ 4 w 685848"/>
                  <a:gd name="connsiteY10" fmla="*/ 33 h 53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48" h="533844">
                    <a:moveTo>
                      <a:pt x="4" y="33"/>
                    </a:moveTo>
                    <a:cubicBezTo>
                      <a:pt x="-1054" y="3208"/>
                      <a:pt x="173571" y="248212"/>
                      <a:pt x="206379" y="295308"/>
                    </a:cubicBezTo>
                    <a:cubicBezTo>
                      <a:pt x="239187" y="342404"/>
                      <a:pt x="153462" y="254562"/>
                      <a:pt x="196854" y="282608"/>
                    </a:cubicBezTo>
                    <a:cubicBezTo>
                      <a:pt x="240246" y="310654"/>
                      <a:pt x="419104" y="435537"/>
                      <a:pt x="466729" y="463583"/>
                    </a:cubicBezTo>
                    <a:cubicBezTo>
                      <a:pt x="514354" y="491629"/>
                      <a:pt x="446092" y="439241"/>
                      <a:pt x="482604" y="450883"/>
                    </a:cubicBezTo>
                    <a:cubicBezTo>
                      <a:pt x="519116" y="462525"/>
                      <a:pt x="683158" y="529200"/>
                      <a:pt x="685804" y="533433"/>
                    </a:cubicBezTo>
                    <a:cubicBezTo>
                      <a:pt x="688450" y="537666"/>
                      <a:pt x="573621" y="508562"/>
                      <a:pt x="498479" y="476283"/>
                    </a:cubicBezTo>
                    <a:cubicBezTo>
                      <a:pt x="423337" y="444004"/>
                      <a:pt x="266704" y="358808"/>
                      <a:pt x="234954" y="339758"/>
                    </a:cubicBezTo>
                    <a:cubicBezTo>
                      <a:pt x="203204" y="320708"/>
                      <a:pt x="311683" y="372566"/>
                      <a:pt x="307979" y="361983"/>
                    </a:cubicBezTo>
                    <a:cubicBezTo>
                      <a:pt x="304275" y="351400"/>
                      <a:pt x="259296" y="333937"/>
                      <a:pt x="212729" y="276258"/>
                    </a:cubicBezTo>
                    <a:cubicBezTo>
                      <a:pt x="166162" y="218579"/>
                      <a:pt x="1062" y="-3142"/>
                      <a:pt x="4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9C510EA1-4984-20D6-6310-A76E87D3EE7C}"/>
                  </a:ext>
                </a:extLst>
              </p:cNvPr>
              <p:cNvSpPr/>
              <p:nvPr/>
            </p:nvSpPr>
            <p:spPr>
              <a:xfrm>
                <a:off x="3977390" y="2108179"/>
                <a:ext cx="344087" cy="127389"/>
              </a:xfrm>
              <a:custGeom>
                <a:avLst/>
                <a:gdLst>
                  <a:gd name="connsiteX0" fmla="*/ 23110 w 344087"/>
                  <a:gd name="connsiteY0" fmla="*/ 127021 h 127389"/>
                  <a:gd name="connsiteX1" fmla="*/ 181860 w 344087"/>
                  <a:gd name="connsiteY1" fmla="*/ 60346 h 127389"/>
                  <a:gd name="connsiteX2" fmla="*/ 264410 w 344087"/>
                  <a:gd name="connsiteY2" fmla="*/ 79396 h 127389"/>
                  <a:gd name="connsiteX3" fmla="*/ 343785 w 344087"/>
                  <a:gd name="connsiteY3" fmla="*/ 31771 h 127389"/>
                  <a:gd name="connsiteX4" fmla="*/ 289810 w 344087"/>
                  <a:gd name="connsiteY4" fmla="*/ 79396 h 127389"/>
                  <a:gd name="connsiteX5" fmla="*/ 242185 w 344087"/>
                  <a:gd name="connsiteY5" fmla="*/ 53996 h 127389"/>
                  <a:gd name="connsiteX6" fmla="*/ 239010 w 344087"/>
                  <a:gd name="connsiteY6" fmla="*/ 21 h 127389"/>
                  <a:gd name="connsiteX7" fmla="*/ 207260 w 344087"/>
                  <a:gd name="connsiteY7" fmla="*/ 47646 h 127389"/>
                  <a:gd name="connsiteX8" fmla="*/ 146935 w 344087"/>
                  <a:gd name="connsiteY8" fmla="*/ 57171 h 127389"/>
                  <a:gd name="connsiteX9" fmla="*/ 102485 w 344087"/>
                  <a:gd name="connsiteY9" fmla="*/ 25421 h 127389"/>
                  <a:gd name="connsiteX10" fmla="*/ 131060 w 344087"/>
                  <a:gd name="connsiteY10" fmla="*/ 73046 h 127389"/>
                  <a:gd name="connsiteX11" fmla="*/ 885 w 344087"/>
                  <a:gd name="connsiteY11" fmla="*/ 57171 h 127389"/>
                  <a:gd name="connsiteX12" fmla="*/ 70735 w 344087"/>
                  <a:gd name="connsiteY12" fmla="*/ 85746 h 127389"/>
                  <a:gd name="connsiteX13" fmla="*/ 23110 w 344087"/>
                  <a:gd name="connsiteY13" fmla="*/ 127021 h 12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4087" h="127389">
                    <a:moveTo>
                      <a:pt x="23110" y="127021"/>
                    </a:moveTo>
                    <a:cubicBezTo>
                      <a:pt x="41631" y="122788"/>
                      <a:pt x="141643" y="68284"/>
                      <a:pt x="181860" y="60346"/>
                    </a:cubicBezTo>
                    <a:cubicBezTo>
                      <a:pt x="222077" y="52408"/>
                      <a:pt x="237423" y="84158"/>
                      <a:pt x="264410" y="79396"/>
                    </a:cubicBezTo>
                    <a:cubicBezTo>
                      <a:pt x="291397" y="74634"/>
                      <a:pt x="339552" y="31771"/>
                      <a:pt x="343785" y="31771"/>
                    </a:cubicBezTo>
                    <a:cubicBezTo>
                      <a:pt x="348018" y="31771"/>
                      <a:pt x="306743" y="75692"/>
                      <a:pt x="289810" y="79396"/>
                    </a:cubicBezTo>
                    <a:cubicBezTo>
                      <a:pt x="272877" y="83100"/>
                      <a:pt x="250652" y="67225"/>
                      <a:pt x="242185" y="53996"/>
                    </a:cubicBezTo>
                    <a:cubicBezTo>
                      <a:pt x="233718" y="40767"/>
                      <a:pt x="244831" y="1079"/>
                      <a:pt x="239010" y="21"/>
                    </a:cubicBezTo>
                    <a:cubicBezTo>
                      <a:pt x="233189" y="-1037"/>
                      <a:pt x="222606" y="38121"/>
                      <a:pt x="207260" y="47646"/>
                    </a:cubicBezTo>
                    <a:cubicBezTo>
                      <a:pt x="191914" y="57171"/>
                      <a:pt x="164397" y="60875"/>
                      <a:pt x="146935" y="57171"/>
                    </a:cubicBezTo>
                    <a:cubicBezTo>
                      <a:pt x="129473" y="53467"/>
                      <a:pt x="105131" y="22775"/>
                      <a:pt x="102485" y="25421"/>
                    </a:cubicBezTo>
                    <a:cubicBezTo>
                      <a:pt x="99839" y="28067"/>
                      <a:pt x="147993" y="67754"/>
                      <a:pt x="131060" y="73046"/>
                    </a:cubicBezTo>
                    <a:cubicBezTo>
                      <a:pt x="114127" y="78338"/>
                      <a:pt x="10939" y="55054"/>
                      <a:pt x="885" y="57171"/>
                    </a:cubicBezTo>
                    <a:cubicBezTo>
                      <a:pt x="-9169" y="59288"/>
                      <a:pt x="69677" y="73575"/>
                      <a:pt x="70735" y="85746"/>
                    </a:cubicBezTo>
                    <a:cubicBezTo>
                      <a:pt x="71793" y="97917"/>
                      <a:pt x="4589" y="131254"/>
                      <a:pt x="23110" y="1270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2B0546F9-C522-575D-FD7D-65DB01A5C0F6}"/>
                  </a:ext>
                </a:extLst>
              </p:cNvPr>
              <p:cNvSpPr/>
              <p:nvPr/>
            </p:nvSpPr>
            <p:spPr>
              <a:xfrm>
                <a:off x="4146067" y="2225650"/>
                <a:ext cx="315287" cy="117500"/>
              </a:xfrm>
              <a:custGeom>
                <a:avLst/>
                <a:gdLst>
                  <a:gd name="connsiteX0" fmla="*/ 483 w 315287"/>
                  <a:gd name="connsiteY0" fmla="*/ 117500 h 117500"/>
                  <a:gd name="connsiteX1" fmla="*/ 206858 w 315287"/>
                  <a:gd name="connsiteY1" fmla="*/ 44475 h 117500"/>
                  <a:gd name="connsiteX2" fmla="*/ 203683 w 315287"/>
                  <a:gd name="connsiteY2" fmla="*/ 25 h 117500"/>
                  <a:gd name="connsiteX3" fmla="*/ 308458 w 315287"/>
                  <a:gd name="connsiteY3" fmla="*/ 38125 h 117500"/>
                  <a:gd name="connsiteX4" fmla="*/ 273533 w 315287"/>
                  <a:gd name="connsiteY4" fmla="*/ 44475 h 117500"/>
                  <a:gd name="connsiteX5" fmla="*/ 483 w 315287"/>
                  <a:gd name="connsiteY5" fmla="*/ 117500 h 1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87" h="117500">
                    <a:moveTo>
                      <a:pt x="483" y="117500"/>
                    </a:moveTo>
                    <a:cubicBezTo>
                      <a:pt x="-10629" y="117500"/>
                      <a:pt x="172991" y="64054"/>
                      <a:pt x="206858" y="44475"/>
                    </a:cubicBezTo>
                    <a:cubicBezTo>
                      <a:pt x="240725" y="24896"/>
                      <a:pt x="186750" y="1083"/>
                      <a:pt x="203683" y="25"/>
                    </a:cubicBezTo>
                    <a:cubicBezTo>
                      <a:pt x="220616" y="-1033"/>
                      <a:pt x="296816" y="30717"/>
                      <a:pt x="308458" y="38125"/>
                    </a:cubicBezTo>
                    <a:cubicBezTo>
                      <a:pt x="320100" y="45533"/>
                      <a:pt x="321687" y="30717"/>
                      <a:pt x="273533" y="44475"/>
                    </a:cubicBezTo>
                    <a:cubicBezTo>
                      <a:pt x="225379" y="58233"/>
                      <a:pt x="11595" y="117500"/>
                      <a:pt x="483" y="1175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A1E71AAC-D6BE-8DB8-438C-8668B3A05876}"/>
                  </a:ext>
                </a:extLst>
              </p:cNvPr>
              <p:cNvSpPr/>
              <p:nvPr/>
            </p:nvSpPr>
            <p:spPr>
              <a:xfrm>
                <a:off x="4972933" y="2104632"/>
                <a:ext cx="167394" cy="162326"/>
              </a:xfrm>
              <a:custGeom>
                <a:avLst/>
                <a:gdLst>
                  <a:gd name="connsiteX0" fmla="*/ 91192 w 167394"/>
                  <a:gd name="connsiteY0" fmla="*/ 3568 h 162326"/>
                  <a:gd name="connsiteX1" fmla="*/ 2292 w 167394"/>
                  <a:gd name="connsiteY1" fmla="*/ 124218 h 162326"/>
                  <a:gd name="connsiteX2" fmla="*/ 27692 w 167394"/>
                  <a:gd name="connsiteY2" fmla="*/ 89293 h 162326"/>
                  <a:gd name="connsiteX3" fmla="*/ 43567 w 167394"/>
                  <a:gd name="connsiteY3" fmla="*/ 127393 h 162326"/>
                  <a:gd name="connsiteX4" fmla="*/ 119767 w 167394"/>
                  <a:gd name="connsiteY4" fmla="*/ 162318 h 162326"/>
                  <a:gd name="connsiteX5" fmla="*/ 91192 w 167394"/>
                  <a:gd name="connsiteY5" fmla="*/ 130568 h 162326"/>
                  <a:gd name="connsiteX6" fmla="*/ 75317 w 167394"/>
                  <a:gd name="connsiteY6" fmla="*/ 108343 h 162326"/>
                  <a:gd name="connsiteX7" fmla="*/ 167392 w 167394"/>
                  <a:gd name="connsiteY7" fmla="*/ 393 h 162326"/>
                  <a:gd name="connsiteX8" fmla="*/ 72142 w 167394"/>
                  <a:gd name="connsiteY8" fmla="*/ 70243 h 162326"/>
                  <a:gd name="connsiteX9" fmla="*/ 91192 w 167394"/>
                  <a:gd name="connsiteY9" fmla="*/ 3568 h 16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394" h="162326">
                    <a:moveTo>
                      <a:pt x="91192" y="3568"/>
                    </a:moveTo>
                    <a:cubicBezTo>
                      <a:pt x="79550" y="12564"/>
                      <a:pt x="12875" y="109931"/>
                      <a:pt x="2292" y="124218"/>
                    </a:cubicBezTo>
                    <a:cubicBezTo>
                      <a:pt x="-8291" y="138506"/>
                      <a:pt x="20813" y="88764"/>
                      <a:pt x="27692" y="89293"/>
                    </a:cubicBezTo>
                    <a:cubicBezTo>
                      <a:pt x="34571" y="89822"/>
                      <a:pt x="28221" y="115222"/>
                      <a:pt x="43567" y="127393"/>
                    </a:cubicBezTo>
                    <a:cubicBezTo>
                      <a:pt x="58913" y="139564"/>
                      <a:pt x="111830" y="161789"/>
                      <a:pt x="119767" y="162318"/>
                    </a:cubicBezTo>
                    <a:cubicBezTo>
                      <a:pt x="127705" y="162847"/>
                      <a:pt x="98600" y="139564"/>
                      <a:pt x="91192" y="130568"/>
                    </a:cubicBezTo>
                    <a:cubicBezTo>
                      <a:pt x="83784" y="121572"/>
                      <a:pt x="62617" y="130039"/>
                      <a:pt x="75317" y="108343"/>
                    </a:cubicBezTo>
                    <a:cubicBezTo>
                      <a:pt x="88017" y="86647"/>
                      <a:pt x="167921" y="6743"/>
                      <a:pt x="167392" y="393"/>
                    </a:cubicBezTo>
                    <a:cubicBezTo>
                      <a:pt x="166863" y="-5957"/>
                      <a:pt x="86429" y="66539"/>
                      <a:pt x="72142" y="70243"/>
                    </a:cubicBezTo>
                    <a:cubicBezTo>
                      <a:pt x="57855" y="73947"/>
                      <a:pt x="102834" y="-5428"/>
                      <a:pt x="91192" y="35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1F0459DD-591F-274A-D6D9-5DA00A97E9D5}"/>
                  </a:ext>
                </a:extLst>
              </p:cNvPr>
              <p:cNvSpPr/>
              <p:nvPr/>
            </p:nvSpPr>
            <p:spPr>
              <a:xfrm>
                <a:off x="5534025" y="2133056"/>
                <a:ext cx="50809" cy="152881"/>
              </a:xfrm>
              <a:custGeom>
                <a:avLst/>
                <a:gdLst>
                  <a:gd name="connsiteX0" fmla="*/ 50800 w 50809"/>
                  <a:gd name="connsiteY0" fmla="*/ 544 h 152881"/>
                  <a:gd name="connsiteX1" fmla="*/ 19050 w 50809"/>
                  <a:gd name="connsiteY1" fmla="*/ 54519 h 152881"/>
                  <a:gd name="connsiteX2" fmla="*/ 19050 w 50809"/>
                  <a:gd name="connsiteY2" fmla="*/ 149769 h 152881"/>
                  <a:gd name="connsiteX3" fmla="*/ 22225 w 50809"/>
                  <a:gd name="connsiteY3" fmla="*/ 124369 h 152881"/>
                  <a:gd name="connsiteX4" fmla="*/ 0 w 50809"/>
                  <a:gd name="connsiteY4" fmla="*/ 70394 h 152881"/>
                  <a:gd name="connsiteX5" fmla="*/ 22225 w 50809"/>
                  <a:gd name="connsiteY5" fmla="*/ 86269 h 152881"/>
                  <a:gd name="connsiteX6" fmla="*/ 50800 w 50809"/>
                  <a:gd name="connsiteY6" fmla="*/ 544 h 15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09" h="152881">
                    <a:moveTo>
                      <a:pt x="50800" y="544"/>
                    </a:moveTo>
                    <a:cubicBezTo>
                      <a:pt x="50271" y="-4748"/>
                      <a:pt x="24342" y="29648"/>
                      <a:pt x="19050" y="54519"/>
                    </a:cubicBezTo>
                    <a:cubicBezTo>
                      <a:pt x="13758" y="79390"/>
                      <a:pt x="18521" y="138127"/>
                      <a:pt x="19050" y="149769"/>
                    </a:cubicBezTo>
                    <a:cubicBezTo>
                      <a:pt x="19579" y="161411"/>
                      <a:pt x="25400" y="137598"/>
                      <a:pt x="22225" y="124369"/>
                    </a:cubicBezTo>
                    <a:cubicBezTo>
                      <a:pt x="19050" y="111140"/>
                      <a:pt x="0" y="76744"/>
                      <a:pt x="0" y="70394"/>
                    </a:cubicBezTo>
                    <a:cubicBezTo>
                      <a:pt x="0" y="64044"/>
                      <a:pt x="15346" y="94207"/>
                      <a:pt x="22225" y="86269"/>
                    </a:cubicBezTo>
                    <a:cubicBezTo>
                      <a:pt x="29104" y="78331"/>
                      <a:pt x="51329" y="5836"/>
                      <a:pt x="50800" y="5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EDE575F5-B471-0D48-A075-63A5F422903A}"/>
                  </a:ext>
                </a:extLst>
              </p:cNvPr>
              <p:cNvSpPr/>
              <p:nvPr/>
            </p:nvSpPr>
            <p:spPr>
              <a:xfrm>
                <a:off x="4286243" y="2892421"/>
                <a:ext cx="34992" cy="107961"/>
              </a:xfrm>
              <a:custGeom>
                <a:avLst/>
                <a:gdLst>
                  <a:gd name="connsiteX0" fmla="*/ 7 w 34992"/>
                  <a:gd name="connsiteY0" fmla="*/ 4 h 107961"/>
                  <a:gd name="connsiteX1" fmla="*/ 31757 w 34992"/>
                  <a:gd name="connsiteY1" fmla="*/ 63504 h 107961"/>
                  <a:gd name="connsiteX2" fmla="*/ 22232 w 34992"/>
                  <a:gd name="connsiteY2" fmla="*/ 107954 h 107961"/>
                  <a:gd name="connsiteX3" fmla="*/ 34932 w 34992"/>
                  <a:gd name="connsiteY3" fmla="*/ 60329 h 107961"/>
                  <a:gd name="connsiteX4" fmla="*/ 7 w 34992"/>
                  <a:gd name="connsiteY4" fmla="*/ 4 h 10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92" h="107961">
                    <a:moveTo>
                      <a:pt x="7" y="4"/>
                    </a:moveTo>
                    <a:cubicBezTo>
                      <a:pt x="-522" y="533"/>
                      <a:pt x="28053" y="45512"/>
                      <a:pt x="31757" y="63504"/>
                    </a:cubicBezTo>
                    <a:cubicBezTo>
                      <a:pt x="35461" y="81496"/>
                      <a:pt x="21703" y="108483"/>
                      <a:pt x="22232" y="107954"/>
                    </a:cubicBezTo>
                    <a:cubicBezTo>
                      <a:pt x="22761" y="107425"/>
                      <a:pt x="35990" y="74087"/>
                      <a:pt x="34932" y="60329"/>
                    </a:cubicBezTo>
                    <a:cubicBezTo>
                      <a:pt x="33874" y="46571"/>
                      <a:pt x="536" y="-525"/>
                      <a:pt x="7" y="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927A6E29-ABED-4D1F-3CF9-76022B747C53}"/>
                  </a:ext>
                </a:extLst>
              </p:cNvPr>
              <p:cNvSpPr/>
              <p:nvPr/>
            </p:nvSpPr>
            <p:spPr>
              <a:xfrm>
                <a:off x="4014871" y="2558193"/>
                <a:ext cx="96349" cy="1050416"/>
              </a:xfrm>
              <a:custGeom>
                <a:avLst/>
                <a:gdLst>
                  <a:gd name="connsiteX0" fmla="*/ 49129 w 96349"/>
                  <a:gd name="connsiteY0" fmla="*/ 857 h 1050416"/>
                  <a:gd name="connsiteX1" fmla="*/ 7854 w 96349"/>
                  <a:gd name="connsiteY1" fmla="*/ 400907 h 1050416"/>
                  <a:gd name="connsiteX2" fmla="*/ 49129 w 96349"/>
                  <a:gd name="connsiteY2" fmla="*/ 626332 h 1050416"/>
                  <a:gd name="connsiteX3" fmla="*/ 20554 w 96349"/>
                  <a:gd name="connsiteY3" fmla="*/ 562832 h 1050416"/>
                  <a:gd name="connsiteX4" fmla="*/ 93579 w 96349"/>
                  <a:gd name="connsiteY4" fmla="*/ 1026382 h 1050416"/>
                  <a:gd name="connsiteX5" fmla="*/ 77704 w 96349"/>
                  <a:gd name="connsiteY5" fmla="*/ 915257 h 1050416"/>
                  <a:gd name="connsiteX6" fmla="*/ 45954 w 96349"/>
                  <a:gd name="connsiteY6" fmla="*/ 327882 h 1050416"/>
                  <a:gd name="connsiteX7" fmla="*/ 20554 w 96349"/>
                  <a:gd name="connsiteY7" fmla="*/ 477107 h 1050416"/>
                  <a:gd name="connsiteX8" fmla="*/ 1504 w 96349"/>
                  <a:gd name="connsiteY8" fmla="*/ 299307 h 1050416"/>
                  <a:gd name="connsiteX9" fmla="*/ 49129 w 96349"/>
                  <a:gd name="connsiteY9" fmla="*/ 857 h 105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349" h="1050416">
                    <a:moveTo>
                      <a:pt x="49129" y="857"/>
                    </a:moveTo>
                    <a:cubicBezTo>
                      <a:pt x="50187" y="17790"/>
                      <a:pt x="7854" y="296661"/>
                      <a:pt x="7854" y="400907"/>
                    </a:cubicBezTo>
                    <a:cubicBezTo>
                      <a:pt x="7854" y="505153"/>
                      <a:pt x="47012" y="599345"/>
                      <a:pt x="49129" y="626332"/>
                    </a:cubicBezTo>
                    <a:cubicBezTo>
                      <a:pt x="51246" y="653320"/>
                      <a:pt x="13146" y="496157"/>
                      <a:pt x="20554" y="562832"/>
                    </a:cubicBezTo>
                    <a:cubicBezTo>
                      <a:pt x="27962" y="629507"/>
                      <a:pt x="84054" y="967645"/>
                      <a:pt x="93579" y="1026382"/>
                    </a:cubicBezTo>
                    <a:cubicBezTo>
                      <a:pt x="103104" y="1085120"/>
                      <a:pt x="85642" y="1031674"/>
                      <a:pt x="77704" y="915257"/>
                    </a:cubicBezTo>
                    <a:cubicBezTo>
                      <a:pt x="69767" y="798840"/>
                      <a:pt x="55479" y="400907"/>
                      <a:pt x="45954" y="327882"/>
                    </a:cubicBezTo>
                    <a:cubicBezTo>
                      <a:pt x="36429" y="254857"/>
                      <a:pt x="27962" y="481870"/>
                      <a:pt x="20554" y="477107"/>
                    </a:cubicBezTo>
                    <a:cubicBezTo>
                      <a:pt x="13146" y="472345"/>
                      <a:pt x="-5375" y="376036"/>
                      <a:pt x="1504" y="299307"/>
                    </a:cubicBezTo>
                    <a:cubicBezTo>
                      <a:pt x="8383" y="222578"/>
                      <a:pt x="48071" y="-16076"/>
                      <a:pt x="49129" y="85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CA30B096-A4F8-6935-CA45-FC83A0105A6C}"/>
                  </a:ext>
                </a:extLst>
              </p:cNvPr>
              <p:cNvSpPr/>
              <p:nvPr/>
            </p:nvSpPr>
            <p:spPr>
              <a:xfrm>
                <a:off x="5304276" y="2974412"/>
                <a:ext cx="162026" cy="68694"/>
              </a:xfrm>
              <a:custGeom>
                <a:avLst/>
                <a:gdLst>
                  <a:gd name="connsiteX0" fmla="*/ 3 w 162026"/>
                  <a:gd name="connsiteY0" fmla="*/ 41970 h 68694"/>
                  <a:gd name="connsiteX1" fmla="*/ 102446 w 162026"/>
                  <a:gd name="connsiteY1" fmla="*/ 57147 h 68694"/>
                  <a:gd name="connsiteX2" fmla="*/ 159359 w 162026"/>
                  <a:gd name="connsiteY2" fmla="*/ 234 h 68694"/>
                  <a:gd name="connsiteX3" fmla="*/ 147976 w 162026"/>
                  <a:gd name="connsiteY3" fmla="*/ 38176 h 68694"/>
                  <a:gd name="connsiteX4" fmla="*/ 106240 w 162026"/>
                  <a:gd name="connsiteY4" fmla="*/ 68529 h 68694"/>
                  <a:gd name="connsiteX5" fmla="*/ 3 w 162026"/>
                  <a:gd name="connsiteY5" fmla="*/ 41970 h 6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26" h="68694">
                    <a:moveTo>
                      <a:pt x="3" y="41970"/>
                    </a:moveTo>
                    <a:cubicBezTo>
                      <a:pt x="-629" y="40073"/>
                      <a:pt x="75887" y="64103"/>
                      <a:pt x="102446" y="57147"/>
                    </a:cubicBezTo>
                    <a:cubicBezTo>
                      <a:pt x="129005" y="50191"/>
                      <a:pt x="151771" y="3396"/>
                      <a:pt x="159359" y="234"/>
                    </a:cubicBezTo>
                    <a:cubicBezTo>
                      <a:pt x="166947" y="-2928"/>
                      <a:pt x="156829" y="26794"/>
                      <a:pt x="147976" y="38176"/>
                    </a:cubicBezTo>
                    <a:cubicBezTo>
                      <a:pt x="139123" y="49558"/>
                      <a:pt x="129637" y="66000"/>
                      <a:pt x="106240" y="68529"/>
                    </a:cubicBezTo>
                    <a:cubicBezTo>
                      <a:pt x="82843" y="71058"/>
                      <a:pt x="635" y="43867"/>
                      <a:pt x="3" y="419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0611C66E-922D-5896-4510-D702303D3955}"/>
                  </a:ext>
                </a:extLst>
              </p:cNvPr>
              <p:cNvSpPr/>
              <p:nvPr/>
            </p:nvSpPr>
            <p:spPr>
              <a:xfrm>
                <a:off x="5221934" y="2932701"/>
                <a:ext cx="340450" cy="599707"/>
              </a:xfrm>
              <a:custGeom>
                <a:avLst/>
                <a:gdLst>
                  <a:gd name="connsiteX0" fmla="*/ 321379 w 340450"/>
                  <a:gd name="connsiteY0" fmla="*/ 209 h 599707"/>
                  <a:gd name="connsiteX1" fmla="*/ 139258 w 340450"/>
                  <a:gd name="connsiteY1" fmla="*/ 277184 h 599707"/>
                  <a:gd name="connsiteX2" fmla="*/ 184788 w 340450"/>
                  <a:gd name="connsiteY2" fmla="*/ 296155 h 599707"/>
                  <a:gd name="connsiteX3" fmla="*/ 135464 w 340450"/>
                  <a:gd name="connsiteY3" fmla="*/ 406187 h 599707"/>
                  <a:gd name="connsiteX4" fmla="*/ 177200 w 340450"/>
                  <a:gd name="connsiteY4" fmla="*/ 394804 h 599707"/>
                  <a:gd name="connsiteX5" fmla="*/ 154434 w 340450"/>
                  <a:gd name="connsiteY5" fmla="*/ 474482 h 599707"/>
                  <a:gd name="connsiteX6" fmla="*/ 165817 w 340450"/>
                  <a:gd name="connsiteY6" fmla="*/ 516219 h 599707"/>
                  <a:gd name="connsiteX7" fmla="*/ 2667 w 340450"/>
                  <a:gd name="connsiteY7" fmla="*/ 599691 h 599707"/>
                  <a:gd name="connsiteX8" fmla="*/ 63374 w 340450"/>
                  <a:gd name="connsiteY8" fmla="*/ 523807 h 599707"/>
                  <a:gd name="connsiteX9" fmla="*/ 48197 w 340450"/>
                  <a:gd name="connsiteY9" fmla="*/ 565543 h 599707"/>
                  <a:gd name="connsiteX10" fmla="*/ 150640 w 340450"/>
                  <a:gd name="connsiteY10" fmla="*/ 482071 h 599707"/>
                  <a:gd name="connsiteX11" fmla="*/ 169611 w 340450"/>
                  <a:gd name="connsiteY11" fmla="*/ 379628 h 599707"/>
                  <a:gd name="connsiteX12" fmla="*/ 340350 w 340450"/>
                  <a:gd name="connsiteY12" fmla="*/ 133005 h 599707"/>
                  <a:gd name="connsiteX13" fmla="*/ 143052 w 340450"/>
                  <a:gd name="connsiteY13" fmla="*/ 326509 h 599707"/>
                  <a:gd name="connsiteX14" fmla="*/ 321379 w 340450"/>
                  <a:gd name="connsiteY14" fmla="*/ 209 h 59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0450" h="599707">
                    <a:moveTo>
                      <a:pt x="321379" y="209"/>
                    </a:moveTo>
                    <a:cubicBezTo>
                      <a:pt x="320747" y="-8012"/>
                      <a:pt x="162023" y="227860"/>
                      <a:pt x="139258" y="277184"/>
                    </a:cubicBezTo>
                    <a:cubicBezTo>
                      <a:pt x="116493" y="326508"/>
                      <a:pt x="185420" y="274655"/>
                      <a:pt x="184788" y="296155"/>
                    </a:cubicBezTo>
                    <a:cubicBezTo>
                      <a:pt x="184156" y="317656"/>
                      <a:pt x="136729" y="389746"/>
                      <a:pt x="135464" y="406187"/>
                    </a:cubicBezTo>
                    <a:cubicBezTo>
                      <a:pt x="134199" y="422629"/>
                      <a:pt x="174038" y="383421"/>
                      <a:pt x="177200" y="394804"/>
                    </a:cubicBezTo>
                    <a:cubicBezTo>
                      <a:pt x="180362" y="406187"/>
                      <a:pt x="156331" y="454246"/>
                      <a:pt x="154434" y="474482"/>
                    </a:cubicBezTo>
                    <a:cubicBezTo>
                      <a:pt x="152537" y="494718"/>
                      <a:pt x="191111" y="495351"/>
                      <a:pt x="165817" y="516219"/>
                    </a:cubicBezTo>
                    <a:cubicBezTo>
                      <a:pt x="140523" y="537087"/>
                      <a:pt x="19741" y="598426"/>
                      <a:pt x="2667" y="599691"/>
                    </a:cubicBezTo>
                    <a:cubicBezTo>
                      <a:pt x="-14407" y="600956"/>
                      <a:pt x="55786" y="529498"/>
                      <a:pt x="63374" y="523807"/>
                    </a:cubicBezTo>
                    <a:cubicBezTo>
                      <a:pt x="70962" y="518116"/>
                      <a:pt x="33653" y="572499"/>
                      <a:pt x="48197" y="565543"/>
                    </a:cubicBezTo>
                    <a:cubicBezTo>
                      <a:pt x="62741" y="558587"/>
                      <a:pt x="130404" y="513057"/>
                      <a:pt x="150640" y="482071"/>
                    </a:cubicBezTo>
                    <a:cubicBezTo>
                      <a:pt x="170876" y="451085"/>
                      <a:pt x="137993" y="437806"/>
                      <a:pt x="169611" y="379628"/>
                    </a:cubicBezTo>
                    <a:cubicBezTo>
                      <a:pt x="201229" y="321450"/>
                      <a:pt x="344776" y="141858"/>
                      <a:pt x="340350" y="133005"/>
                    </a:cubicBezTo>
                    <a:cubicBezTo>
                      <a:pt x="335924" y="124152"/>
                      <a:pt x="146846" y="349274"/>
                      <a:pt x="143052" y="326509"/>
                    </a:cubicBezTo>
                    <a:cubicBezTo>
                      <a:pt x="139258" y="303744"/>
                      <a:pt x="322011" y="8430"/>
                      <a:pt x="321379" y="20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CA257D51-D638-EBD4-D2E3-B1053F83FB5B}"/>
                  </a:ext>
                </a:extLst>
              </p:cNvPr>
              <p:cNvSpPr/>
              <p:nvPr/>
            </p:nvSpPr>
            <p:spPr>
              <a:xfrm>
                <a:off x="4871385" y="555082"/>
                <a:ext cx="1514048" cy="783783"/>
              </a:xfrm>
              <a:custGeom>
                <a:avLst/>
                <a:gdLst>
                  <a:gd name="connsiteX0" fmla="*/ 513415 w 1514048"/>
                  <a:gd name="connsiteY0" fmla="*/ 200568 h 783783"/>
                  <a:gd name="connsiteX1" fmla="*/ 322915 w 1514048"/>
                  <a:gd name="connsiteY1" fmla="*/ 133893 h 783783"/>
                  <a:gd name="connsiteX2" fmla="*/ 68915 w 1514048"/>
                  <a:gd name="connsiteY2" fmla="*/ 79918 h 783783"/>
                  <a:gd name="connsiteX3" fmla="*/ 440390 w 1514048"/>
                  <a:gd name="connsiteY3" fmla="*/ 67218 h 783783"/>
                  <a:gd name="connsiteX4" fmla="*/ 307040 w 1514048"/>
                  <a:gd name="connsiteY4" fmla="*/ 25943 h 783783"/>
                  <a:gd name="connsiteX5" fmla="*/ 621365 w 1514048"/>
                  <a:gd name="connsiteY5" fmla="*/ 76743 h 783783"/>
                  <a:gd name="connsiteX6" fmla="*/ 884890 w 1514048"/>
                  <a:gd name="connsiteY6" fmla="*/ 238668 h 783783"/>
                  <a:gd name="connsiteX7" fmla="*/ 821390 w 1514048"/>
                  <a:gd name="connsiteY7" fmla="*/ 165643 h 783783"/>
                  <a:gd name="connsiteX8" fmla="*/ 1491315 w 1514048"/>
                  <a:gd name="connsiteY8" fmla="*/ 759368 h 783783"/>
                  <a:gd name="connsiteX9" fmla="*/ 1297640 w 1514048"/>
                  <a:gd name="connsiteY9" fmla="*/ 616493 h 783783"/>
                  <a:gd name="connsiteX10" fmla="*/ 716615 w 1514048"/>
                  <a:gd name="connsiteY10" fmla="*/ 127543 h 783783"/>
                  <a:gd name="connsiteX11" fmla="*/ 227665 w 1514048"/>
                  <a:gd name="connsiteY11" fmla="*/ 543 h 783783"/>
                  <a:gd name="connsiteX12" fmla="*/ 313390 w 1514048"/>
                  <a:gd name="connsiteY12" fmla="*/ 79918 h 783783"/>
                  <a:gd name="connsiteX13" fmla="*/ 2240 w 1514048"/>
                  <a:gd name="connsiteY13" fmla="*/ 35468 h 783783"/>
                  <a:gd name="connsiteX14" fmla="*/ 513415 w 1514048"/>
                  <a:gd name="connsiteY14" fmla="*/ 200568 h 78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4048" h="783783">
                    <a:moveTo>
                      <a:pt x="513415" y="200568"/>
                    </a:moveTo>
                    <a:cubicBezTo>
                      <a:pt x="566861" y="216972"/>
                      <a:pt x="396998" y="154001"/>
                      <a:pt x="322915" y="133893"/>
                    </a:cubicBezTo>
                    <a:cubicBezTo>
                      <a:pt x="248832" y="113785"/>
                      <a:pt x="49336" y="91030"/>
                      <a:pt x="68915" y="79918"/>
                    </a:cubicBezTo>
                    <a:cubicBezTo>
                      <a:pt x="88494" y="68806"/>
                      <a:pt x="400703" y="76214"/>
                      <a:pt x="440390" y="67218"/>
                    </a:cubicBezTo>
                    <a:cubicBezTo>
                      <a:pt x="480077" y="58222"/>
                      <a:pt x="276878" y="24356"/>
                      <a:pt x="307040" y="25943"/>
                    </a:cubicBezTo>
                    <a:cubicBezTo>
                      <a:pt x="337202" y="27530"/>
                      <a:pt x="525057" y="41289"/>
                      <a:pt x="621365" y="76743"/>
                    </a:cubicBezTo>
                    <a:cubicBezTo>
                      <a:pt x="717673" y="112197"/>
                      <a:pt x="851553" y="223851"/>
                      <a:pt x="884890" y="238668"/>
                    </a:cubicBezTo>
                    <a:cubicBezTo>
                      <a:pt x="918228" y="253485"/>
                      <a:pt x="720319" y="78860"/>
                      <a:pt x="821390" y="165643"/>
                    </a:cubicBezTo>
                    <a:cubicBezTo>
                      <a:pt x="922461" y="252426"/>
                      <a:pt x="1411940" y="684226"/>
                      <a:pt x="1491315" y="759368"/>
                    </a:cubicBezTo>
                    <a:cubicBezTo>
                      <a:pt x="1570690" y="834510"/>
                      <a:pt x="1426757" y="721797"/>
                      <a:pt x="1297640" y="616493"/>
                    </a:cubicBezTo>
                    <a:cubicBezTo>
                      <a:pt x="1168523" y="511189"/>
                      <a:pt x="894944" y="230201"/>
                      <a:pt x="716615" y="127543"/>
                    </a:cubicBezTo>
                    <a:cubicBezTo>
                      <a:pt x="538286" y="24885"/>
                      <a:pt x="294869" y="8480"/>
                      <a:pt x="227665" y="543"/>
                    </a:cubicBezTo>
                    <a:cubicBezTo>
                      <a:pt x="160461" y="-7394"/>
                      <a:pt x="350961" y="74097"/>
                      <a:pt x="313390" y="79918"/>
                    </a:cubicBezTo>
                    <a:cubicBezTo>
                      <a:pt x="275819" y="85739"/>
                      <a:pt x="-28981" y="15360"/>
                      <a:pt x="2240" y="35468"/>
                    </a:cubicBezTo>
                    <a:cubicBezTo>
                      <a:pt x="33461" y="55576"/>
                      <a:pt x="459969" y="184164"/>
                      <a:pt x="513415" y="2005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97C82833-DDC2-599E-9E95-DE7F5D702CFF}"/>
                  </a:ext>
                </a:extLst>
              </p:cNvPr>
              <p:cNvSpPr/>
              <p:nvPr/>
            </p:nvSpPr>
            <p:spPr>
              <a:xfrm>
                <a:off x="3861494" y="301615"/>
                <a:ext cx="1561067" cy="489264"/>
              </a:xfrm>
              <a:custGeom>
                <a:avLst/>
                <a:gdLst>
                  <a:gd name="connsiteX0" fmla="*/ 847031 w 1561067"/>
                  <a:gd name="connsiteY0" fmla="*/ 488960 h 489264"/>
                  <a:gd name="connsiteX1" fmla="*/ 1548706 w 1561067"/>
                  <a:gd name="connsiteY1" fmla="*/ 269885 h 489264"/>
                  <a:gd name="connsiteX2" fmla="*/ 1237556 w 1561067"/>
                  <a:gd name="connsiteY2" fmla="*/ 88910 h 489264"/>
                  <a:gd name="connsiteX3" fmla="*/ 774006 w 1561067"/>
                  <a:gd name="connsiteY3" fmla="*/ 10 h 489264"/>
                  <a:gd name="connsiteX4" fmla="*/ 1047056 w 1561067"/>
                  <a:gd name="connsiteY4" fmla="*/ 82560 h 489264"/>
                  <a:gd name="connsiteX5" fmla="*/ 818456 w 1561067"/>
                  <a:gd name="connsiteY5" fmla="*/ 31760 h 489264"/>
                  <a:gd name="connsiteX6" fmla="*/ 12006 w 1561067"/>
                  <a:gd name="connsiteY6" fmla="*/ 187335 h 489264"/>
                  <a:gd name="connsiteX7" fmla="*/ 396181 w 1561067"/>
                  <a:gd name="connsiteY7" fmla="*/ 130185 h 489264"/>
                  <a:gd name="connsiteX8" fmla="*/ 1218506 w 1561067"/>
                  <a:gd name="connsiteY8" fmla="*/ 69860 h 489264"/>
                  <a:gd name="connsiteX9" fmla="*/ 1101031 w 1561067"/>
                  <a:gd name="connsiteY9" fmla="*/ 41285 h 489264"/>
                  <a:gd name="connsiteX10" fmla="*/ 1513781 w 1561067"/>
                  <a:gd name="connsiteY10" fmla="*/ 174635 h 489264"/>
                  <a:gd name="connsiteX11" fmla="*/ 1523306 w 1561067"/>
                  <a:gd name="connsiteY11" fmla="*/ 231785 h 489264"/>
                  <a:gd name="connsiteX12" fmla="*/ 1256606 w 1561067"/>
                  <a:gd name="connsiteY12" fmla="*/ 311160 h 489264"/>
                  <a:gd name="connsiteX13" fmla="*/ 1447106 w 1561067"/>
                  <a:gd name="connsiteY13" fmla="*/ 317510 h 489264"/>
                  <a:gd name="connsiteX14" fmla="*/ 847031 w 1561067"/>
                  <a:gd name="connsiteY14" fmla="*/ 488960 h 48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067" h="489264">
                    <a:moveTo>
                      <a:pt x="847031" y="488960"/>
                    </a:moveTo>
                    <a:cubicBezTo>
                      <a:pt x="863964" y="481023"/>
                      <a:pt x="1483619" y="336560"/>
                      <a:pt x="1548706" y="269885"/>
                    </a:cubicBezTo>
                    <a:cubicBezTo>
                      <a:pt x="1613793" y="203210"/>
                      <a:pt x="1366673" y="133889"/>
                      <a:pt x="1237556" y="88910"/>
                    </a:cubicBezTo>
                    <a:cubicBezTo>
                      <a:pt x="1108439" y="43931"/>
                      <a:pt x="805756" y="1068"/>
                      <a:pt x="774006" y="10"/>
                    </a:cubicBezTo>
                    <a:cubicBezTo>
                      <a:pt x="742256" y="-1048"/>
                      <a:pt x="1039648" y="77268"/>
                      <a:pt x="1047056" y="82560"/>
                    </a:cubicBezTo>
                    <a:cubicBezTo>
                      <a:pt x="1054464" y="87852"/>
                      <a:pt x="990964" y="14298"/>
                      <a:pt x="818456" y="31760"/>
                    </a:cubicBezTo>
                    <a:cubicBezTo>
                      <a:pt x="645948" y="49222"/>
                      <a:pt x="82385" y="170931"/>
                      <a:pt x="12006" y="187335"/>
                    </a:cubicBezTo>
                    <a:cubicBezTo>
                      <a:pt x="-58373" y="203739"/>
                      <a:pt x="195098" y="149764"/>
                      <a:pt x="396181" y="130185"/>
                    </a:cubicBezTo>
                    <a:cubicBezTo>
                      <a:pt x="597264" y="110606"/>
                      <a:pt x="1101031" y="84677"/>
                      <a:pt x="1218506" y="69860"/>
                    </a:cubicBezTo>
                    <a:cubicBezTo>
                      <a:pt x="1335981" y="55043"/>
                      <a:pt x="1051819" y="23823"/>
                      <a:pt x="1101031" y="41285"/>
                    </a:cubicBezTo>
                    <a:cubicBezTo>
                      <a:pt x="1150243" y="58747"/>
                      <a:pt x="1443402" y="142885"/>
                      <a:pt x="1513781" y="174635"/>
                    </a:cubicBezTo>
                    <a:cubicBezTo>
                      <a:pt x="1584160" y="206385"/>
                      <a:pt x="1566168" y="209031"/>
                      <a:pt x="1523306" y="231785"/>
                    </a:cubicBezTo>
                    <a:cubicBezTo>
                      <a:pt x="1480444" y="254539"/>
                      <a:pt x="1269306" y="296872"/>
                      <a:pt x="1256606" y="311160"/>
                    </a:cubicBezTo>
                    <a:cubicBezTo>
                      <a:pt x="1243906" y="325447"/>
                      <a:pt x="1511135" y="287877"/>
                      <a:pt x="1447106" y="317510"/>
                    </a:cubicBezTo>
                    <a:cubicBezTo>
                      <a:pt x="1383077" y="347143"/>
                      <a:pt x="830098" y="496897"/>
                      <a:pt x="847031" y="4889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B0ADEC86-CE4C-1F61-259D-7ED03044BA1D}"/>
                  </a:ext>
                </a:extLst>
              </p:cNvPr>
              <p:cNvSpPr/>
              <p:nvPr/>
            </p:nvSpPr>
            <p:spPr>
              <a:xfrm>
                <a:off x="4143072" y="595134"/>
                <a:ext cx="986634" cy="674689"/>
              </a:xfrm>
              <a:custGeom>
                <a:avLst/>
                <a:gdLst>
                  <a:gd name="connsiteX0" fmla="*/ 984553 w 986634"/>
                  <a:gd name="connsiteY0" fmla="*/ 141466 h 674689"/>
                  <a:gd name="connsiteX1" fmla="*/ 435278 w 986634"/>
                  <a:gd name="connsiteY1" fmla="*/ 46216 h 674689"/>
                  <a:gd name="connsiteX2" fmla="*/ 679753 w 986634"/>
                  <a:gd name="connsiteY2" fmla="*/ 49391 h 674689"/>
                  <a:gd name="connsiteX3" fmla="*/ 298753 w 986634"/>
                  <a:gd name="connsiteY3" fmla="*/ 131941 h 674689"/>
                  <a:gd name="connsiteX4" fmla="*/ 124128 w 986634"/>
                  <a:gd name="connsiteY4" fmla="*/ 306566 h 674689"/>
                  <a:gd name="connsiteX5" fmla="*/ 238428 w 986634"/>
                  <a:gd name="connsiteY5" fmla="*/ 154166 h 674689"/>
                  <a:gd name="connsiteX6" fmla="*/ 6653 w 986634"/>
                  <a:gd name="connsiteY6" fmla="*/ 668516 h 674689"/>
                  <a:gd name="connsiteX7" fmla="*/ 89203 w 986634"/>
                  <a:gd name="connsiteY7" fmla="*/ 411341 h 674689"/>
                  <a:gd name="connsiteX8" fmla="*/ 359078 w 986634"/>
                  <a:gd name="connsiteY8" fmla="*/ 11291 h 674689"/>
                  <a:gd name="connsiteX9" fmla="*/ 330503 w 986634"/>
                  <a:gd name="connsiteY9" fmla="*/ 106541 h 674689"/>
                  <a:gd name="connsiteX10" fmla="*/ 682928 w 986634"/>
                  <a:gd name="connsiteY10" fmla="*/ 68441 h 674689"/>
                  <a:gd name="connsiteX11" fmla="*/ 625778 w 986634"/>
                  <a:gd name="connsiteY11" fmla="*/ 27166 h 674689"/>
                  <a:gd name="connsiteX12" fmla="*/ 984553 w 986634"/>
                  <a:gd name="connsiteY12" fmla="*/ 141466 h 67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6634" h="674689">
                    <a:moveTo>
                      <a:pt x="984553" y="141466"/>
                    </a:moveTo>
                    <a:cubicBezTo>
                      <a:pt x="952803" y="144641"/>
                      <a:pt x="486078" y="61562"/>
                      <a:pt x="435278" y="46216"/>
                    </a:cubicBezTo>
                    <a:cubicBezTo>
                      <a:pt x="384478" y="30870"/>
                      <a:pt x="702507" y="35103"/>
                      <a:pt x="679753" y="49391"/>
                    </a:cubicBezTo>
                    <a:cubicBezTo>
                      <a:pt x="656999" y="63678"/>
                      <a:pt x="391357" y="89079"/>
                      <a:pt x="298753" y="131941"/>
                    </a:cubicBezTo>
                    <a:cubicBezTo>
                      <a:pt x="206149" y="174803"/>
                      <a:pt x="134182" y="302862"/>
                      <a:pt x="124128" y="306566"/>
                    </a:cubicBezTo>
                    <a:cubicBezTo>
                      <a:pt x="114074" y="310270"/>
                      <a:pt x="258007" y="93841"/>
                      <a:pt x="238428" y="154166"/>
                    </a:cubicBezTo>
                    <a:cubicBezTo>
                      <a:pt x="218849" y="214491"/>
                      <a:pt x="31524" y="625654"/>
                      <a:pt x="6653" y="668516"/>
                    </a:cubicBezTo>
                    <a:cubicBezTo>
                      <a:pt x="-18218" y="711379"/>
                      <a:pt x="30466" y="520878"/>
                      <a:pt x="89203" y="411341"/>
                    </a:cubicBezTo>
                    <a:cubicBezTo>
                      <a:pt x="147940" y="301804"/>
                      <a:pt x="318861" y="62091"/>
                      <a:pt x="359078" y="11291"/>
                    </a:cubicBezTo>
                    <a:cubicBezTo>
                      <a:pt x="399295" y="-39509"/>
                      <a:pt x="276528" y="97016"/>
                      <a:pt x="330503" y="106541"/>
                    </a:cubicBezTo>
                    <a:cubicBezTo>
                      <a:pt x="384478" y="116066"/>
                      <a:pt x="633715" y="81670"/>
                      <a:pt x="682928" y="68441"/>
                    </a:cubicBezTo>
                    <a:cubicBezTo>
                      <a:pt x="732140" y="55212"/>
                      <a:pt x="576565" y="17641"/>
                      <a:pt x="625778" y="27166"/>
                    </a:cubicBezTo>
                    <a:cubicBezTo>
                      <a:pt x="674991" y="36691"/>
                      <a:pt x="1016303" y="138291"/>
                      <a:pt x="984553" y="141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4544FF5D-0FEC-4DAC-1CBF-7131CCC27A6D}"/>
                  </a:ext>
                </a:extLst>
              </p:cNvPr>
              <p:cNvSpPr/>
              <p:nvPr/>
            </p:nvSpPr>
            <p:spPr>
              <a:xfrm>
                <a:off x="3977417" y="1294944"/>
                <a:ext cx="185160" cy="1471071"/>
              </a:xfrm>
              <a:custGeom>
                <a:avLst/>
                <a:gdLst>
                  <a:gd name="connsiteX0" fmla="*/ 185008 w 185160"/>
                  <a:gd name="connsiteY0" fmla="*/ 3631 h 1471071"/>
                  <a:gd name="connsiteX1" fmla="*/ 42133 w 185160"/>
                  <a:gd name="connsiteY1" fmla="*/ 670381 h 1471071"/>
                  <a:gd name="connsiteX2" fmla="*/ 58008 w 185160"/>
                  <a:gd name="connsiteY2" fmla="*/ 648156 h 1471071"/>
                  <a:gd name="connsiteX3" fmla="*/ 35783 w 185160"/>
                  <a:gd name="connsiteY3" fmla="*/ 1426031 h 1471071"/>
                  <a:gd name="connsiteX4" fmla="*/ 35783 w 185160"/>
                  <a:gd name="connsiteY4" fmla="*/ 1270456 h 1471071"/>
                  <a:gd name="connsiteX5" fmla="*/ 121508 w 185160"/>
                  <a:gd name="connsiteY5" fmla="*/ 381456 h 1471071"/>
                  <a:gd name="connsiteX6" fmla="*/ 29433 w 185160"/>
                  <a:gd name="connsiteY6" fmla="*/ 556081 h 1471071"/>
                  <a:gd name="connsiteX7" fmla="*/ 61183 w 185160"/>
                  <a:gd name="connsiteY7" fmla="*/ 203656 h 1471071"/>
                  <a:gd name="connsiteX8" fmla="*/ 858 w 185160"/>
                  <a:gd name="connsiteY8" fmla="*/ 571956 h 1471071"/>
                  <a:gd name="connsiteX9" fmla="*/ 115158 w 185160"/>
                  <a:gd name="connsiteY9" fmla="*/ 203656 h 1471071"/>
                  <a:gd name="connsiteX10" fmla="*/ 70708 w 185160"/>
                  <a:gd name="connsiteY10" fmla="*/ 394156 h 1471071"/>
                  <a:gd name="connsiteX11" fmla="*/ 185008 w 185160"/>
                  <a:gd name="connsiteY11" fmla="*/ 3631 h 147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5160" h="1471071">
                    <a:moveTo>
                      <a:pt x="185008" y="3631"/>
                    </a:moveTo>
                    <a:cubicBezTo>
                      <a:pt x="180245" y="49669"/>
                      <a:pt x="63300" y="562960"/>
                      <a:pt x="42133" y="670381"/>
                    </a:cubicBezTo>
                    <a:cubicBezTo>
                      <a:pt x="20966" y="777802"/>
                      <a:pt x="59066" y="522214"/>
                      <a:pt x="58008" y="648156"/>
                    </a:cubicBezTo>
                    <a:cubicBezTo>
                      <a:pt x="56950" y="774098"/>
                      <a:pt x="39487" y="1322315"/>
                      <a:pt x="35783" y="1426031"/>
                    </a:cubicBezTo>
                    <a:cubicBezTo>
                      <a:pt x="32079" y="1529747"/>
                      <a:pt x="21495" y="1444552"/>
                      <a:pt x="35783" y="1270456"/>
                    </a:cubicBezTo>
                    <a:cubicBezTo>
                      <a:pt x="50070" y="1096360"/>
                      <a:pt x="122566" y="500518"/>
                      <a:pt x="121508" y="381456"/>
                    </a:cubicBezTo>
                    <a:cubicBezTo>
                      <a:pt x="120450" y="262394"/>
                      <a:pt x="39487" y="585714"/>
                      <a:pt x="29433" y="556081"/>
                    </a:cubicBezTo>
                    <a:cubicBezTo>
                      <a:pt x="19379" y="526448"/>
                      <a:pt x="65945" y="201010"/>
                      <a:pt x="61183" y="203656"/>
                    </a:cubicBezTo>
                    <a:cubicBezTo>
                      <a:pt x="56421" y="206302"/>
                      <a:pt x="-8138" y="571956"/>
                      <a:pt x="858" y="571956"/>
                    </a:cubicBezTo>
                    <a:cubicBezTo>
                      <a:pt x="9854" y="571956"/>
                      <a:pt x="103516" y="233289"/>
                      <a:pt x="115158" y="203656"/>
                    </a:cubicBezTo>
                    <a:cubicBezTo>
                      <a:pt x="126800" y="174023"/>
                      <a:pt x="59596" y="424318"/>
                      <a:pt x="70708" y="394156"/>
                    </a:cubicBezTo>
                    <a:cubicBezTo>
                      <a:pt x="81820" y="363994"/>
                      <a:pt x="189771" y="-42407"/>
                      <a:pt x="185008" y="36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551E5C74-6D12-1A92-91AF-425F6E3DE405}"/>
                  </a:ext>
                </a:extLst>
              </p:cNvPr>
              <p:cNvSpPr/>
              <p:nvPr/>
            </p:nvSpPr>
            <p:spPr>
              <a:xfrm>
                <a:off x="3815665" y="2214767"/>
                <a:ext cx="210921" cy="1506717"/>
              </a:xfrm>
              <a:custGeom>
                <a:avLst/>
                <a:gdLst>
                  <a:gd name="connsiteX0" fmla="*/ 194360 w 210921"/>
                  <a:gd name="connsiteY0" fmla="*/ 14083 h 1506717"/>
                  <a:gd name="connsiteX1" fmla="*/ 130860 w 210921"/>
                  <a:gd name="connsiteY1" fmla="*/ 849108 h 1506717"/>
                  <a:gd name="connsiteX2" fmla="*/ 146735 w 210921"/>
                  <a:gd name="connsiteY2" fmla="*/ 766558 h 1506717"/>
                  <a:gd name="connsiteX3" fmla="*/ 64185 w 210921"/>
                  <a:gd name="connsiteY3" fmla="*/ 1131683 h 1506717"/>
                  <a:gd name="connsiteX4" fmla="*/ 92760 w 210921"/>
                  <a:gd name="connsiteY4" fmla="*/ 1017383 h 1506717"/>
                  <a:gd name="connsiteX5" fmla="*/ 685 w 210921"/>
                  <a:gd name="connsiteY5" fmla="*/ 1496808 h 1506717"/>
                  <a:gd name="connsiteX6" fmla="*/ 57835 w 210921"/>
                  <a:gd name="connsiteY6" fmla="*/ 1284083 h 1506717"/>
                  <a:gd name="connsiteX7" fmla="*/ 184835 w 210921"/>
                  <a:gd name="connsiteY7" fmla="*/ 620508 h 1506717"/>
                  <a:gd name="connsiteX8" fmla="*/ 127685 w 210921"/>
                  <a:gd name="connsiteY8" fmla="*/ 741158 h 1506717"/>
                  <a:gd name="connsiteX9" fmla="*/ 210235 w 210921"/>
                  <a:gd name="connsiteY9" fmla="*/ 210933 h 1506717"/>
                  <a:gd name="connsiteX10" fmla="*/ 168960 w 210921"/>
                  <a:gd name="connsiteY10" fmla="*/ 315708 h 1506717"/>
                  <a:gd name="connsiteX11" fmla="*/ 194360 w 210921"/>
                  <a:gd name="connsiteY11" fmla="*/ 14083 h 150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0921" h="1506717">
                    <a:moveTo>
                      <a:pt x="194360" y="14083"/>
                    </a:moveTo>
                    <a:cubicBezTo>
                      <a:pt x="188010" y="102983"/>
                      <a:pt x="138797" y="723696"/>
                      <a:pt x="130860" y="849108"/>
                    </a:cubicBezTo>
                    <a:cubicBezTo>
                      <a:pt x="122923" y="974520"/>
                      <a:pt x="157847" y="719462"/>
                      <a:pt x="146735" y="766558"/>
                    </a:cubicBezTo>
                    <a:cubicBezTo>
                      <a:pt x="135623" y="813654"/>
                      <a:pt x="73181" y="1089879"/>
                      <a:pt x="64185" y="1131683"/>
                    </a:cubicBezTo>
                    <a:cubicBezTo>
                      <a:pt x="55189" y="1173487"/>
                      <a:pt x="103343" y="956529"/>
                      <a:pt x="92760" y="1017383"/>
                    </a:cubicBezTo>
                    <a:cubicBezTo>
                      <a:pt x="82177" y="1078237"/>
                      <a:pt x="6506" y="1452358"/>
                      <a:pt x="685" y="1496808"/>
                    </a:cubicBezTo>
                    <a:cubicBezTo>
                      <a:pt x="-5136" y="1541258"/>
                      <a:pt x="27143" y="1430133"/>
                      <a:pt x="57835" y="1284083"/>
                    </a:cubicBezTo>
                    <a:cubicBezTo>
                      <a:pt x="88527" y="1138033"/>
                      <a:pt x="173193" y="710995"/>
                      <a:pt x="184835" y="620508"/>
                    </a:cubicBezTo>
                    <a:cubicBezTo>
                      <a:pt x="196477" y="530021"/>
                      <a:pt x="123452" y="809420"/>
                      <a:pt x="127685" y="741158"/>
                    </a:cubicBezTo>
                    <a:cubicBezTo>
                      <a:pt x="131918" y="672896"/>
                      <a:pt x="203356" y="281841"/>
                      <a:pt x="210235" y="210933"/>
                    </a:cubicBezTo>
                    <a:cubicBezTo>
                      <a:pt x="217114" y="140025"/>
                      <a:pt x="170018" y="346400"/>
                      <a:pt x="168960" y="315708"/>
                    </a:cubicBezTo>
                    <a:cubicBezTo>
                      <a:pt x="167902" y="285016"/>
                      <a:pt x="200710" y="-74817"/>
                      <a:pt x="194360" y="140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1AA82DDC-9236-E3CD-E7B6-386C0C3D0B61}"/>
                  </a:ext>
                </a:extLst>
              </p:cNvPr>
              <p:cNvSpPr/>
              <p:nvPr/>
            </p:nvSpPr>
            <p:spPr>
              <a:xfrm>
                <a:off x="3345837" y="391636"/>
                <a:ext cx="1334218" cy="1167581"/>
              </a:xfrm>
              <a:custGeom>
                <a:avLst/>
                <a:gdLst>
                  <a:gd name="connsiteX0" fmla="*/ 1334113 w 1334218"/>
                  <a:gd name="connsiteY0" fmla="*/ 87789 h 1167581"/>
                  <a:gd name="connsiteX1" fmla="*/ 521313 w 1334218"/>
                  <a:gd name="connsiteY1" fmla="*/ 259239 h 1167581"/>
                  <a:gd name="connsiteX2" fmla="*/ 527663 w 1334218"/>
                  <a:gd name="connsiteY2" fmla="*/ 297339 h 1167581"/>
                  <a:gd name="connsiteX3" fmla="*/ 264138 w 1334218"/>
                  <a:gd name="connsiteY3" fmla="*/ 687864 h 1167581"/>
                  <a:gd name="connsiteX4" fmla="*/ 280013 w 1334218"/>
                  <a:gd name="connsiteY4" fmla="*/ 640239 h 1167581"/>
                  <a:gd name="connsiteX5" fmla="*/ 32363 w 1334218"/>
                  <a:gd name="connsiteY5" fmla="*/ 1145064 h 1167581"/>
                  <a:gd name="connsiteX6" fmla="*/ 102213 w 1334218"/>
                  <a:gd name="connsiteY6" fmla="*/ 970439 h 1167581"/>
                  <a:gd name="connsiteX7" fmla="*/ 927713 w 1334218"/>
                  <a:gd name="connsiteY7" fmla="*/ 14764 h 1167581"/>
                  <a:gd name="connsiteX8" fmla="*/ 407013 w 1334218"/>
                  <a:gd name="connsiteY8" fmla="*/ 373539 h 1167581"/>
                  <a:gd name="connsiteX9" fmla="*/ 1003913 w 1334218"/>
                  <a:gd name="connsiteY9" fmla="*/ 154464 h 1167581"/>
                  <a:gd name="connsiteX10" fmla="*/ 581638 w 1334218"/>
                  <a:gd name="connsiteY10" fmla="*/ 265589 h 1167581"/>
                  <a:gd name="connsiteX11" fmla="*/ 1334113 w 1334218"/>
                  <a:gd name="connsiteY11" fmla="*/ 87789 h 116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4218" h="1167581">
                    <a:moveTo>
                      <a:pt x="1334113" y="87789"/>
                    </a:moveTo>
                    <a:cubicBezTo>
                      <a:pt x="1324059" y="86731"/>
                      <a:pt x="655721" y="224314"/>
                      <a:pt x="521313" y="259239"/>
                    </a:cubicBezTo>
                    <a:cubicBezTo>
                      <a:pt x="386905" y="294164"/>
                      <a:pt x="570525" y="225902"/>
                      <a:pt x="527663" y="297339"/>
                    </a:cubicBezTo>
                    <a:cubicBezTo>
                      <a:pt x="484801" y="368776"/>
                      <a:pt x="305413" y="630714"/>
                      <a:pt x="264138" y="687864"/>
                    </a:cubicBezTo>
                    <a:cubicBezTo>
                      <a:pt x="222863" y="745014"/>
                      <a:pt x="318642" y="564039"/>
                      <a:pt x="280013" y="640239"/>
                    </a:cubicBezTo>
                    <a:cubicBezTo>
                      <a:pt x="241384" y="716439"/>
                      <a:pt x="61996" y="1090031"/>
                      <a:pt x="32363" y="1145064"/>
                    </a:cubicBezTo>
                    <a:cubicBezTo>
                      <a:pt x="2730" y="1200097"/>
                      <a:pt x="-47012" y="1158822"/>
                      <a:pt x="102213" y="970439"/>
                    </a:cubicBezTo>
                    <a:cubicBezTo>
                      <a:pt x="251438" y="782056"/>
                      <a:pt x="876913" y="114247"/>
                      <a:pt x="927713" y="14764"/>
                    </a:cubicBezTo>
                    <a:cubicBezTo>
                      <a:pt x="978513" y="-84719"/>
                      <a:pt x="394313" y="350256"/>
                      <a:pt x="407013" y="373539"/>
                    </a:cubicBezTo>
                    <a:cubicBezTo>
                      <a:pt x="419713" y="396822"/>
                      <a:pt x="974809" y="172456"/>
                      <a:pt x="1003913" y="154464"/>
                    </a:cubicBezTo>
                    <a:cubicBezTo>
                      <a:pt x="1033017" y="136472"/>
                      <a:pt x="533484" y="275114"/>
                      <a:pt x="581638" y="265589"/>
                    </a:cubicBezTo>
                    <a:cubicBezTo>
                      <a:pt x="629792" y="256064"/>
                      <a:pt x="1344167" y="88847"/>
                      <a:pt x="1334113" y="877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8F589D08-C514-0F06-7014-CAAD99DC47B9}"/>
                  </a:ext>
                </a:extLst>
              </p:cNvPr>
              <p:cNvSpPr/>
              <p:nvPr/>
            </p:nvSpPr>
            <p:spPr>
              <a:xfrm>
                <a:off x="3854917" y="2390430"/>
                <a:ext cx="82199" cy="1234053"/>
              </a:xfrm>
              <a:custGeom>
                <a:avLst/>
                <a:gdLst>
                  <a:gd name="connsiteX0" fmla="*/ 82083 w 82199"/>
                  <a:gd name="connsiteY0" fmla="*/ 345 h 1234053"/>
                  <a:gd name="connsiteX1" fmla="*/ 53508 w 82199"/>
                  <a:gd name="connsiteY1" fmla="*/ 740120 h 1234053"/>
                  <a:gd name="connsiteX2" fmla="*/ 63033 w 82199"/>
                  <a:gd name="connsiteY2" fmla="*/ 632170 h 1234053"/>
                  <a:gd name="connsiteX3" fmla="*/ 2708 w 82199"/>
                  <a:gd name="connsiteY3" fmla="*/ 1219545 h 1234053"/>
                  <a:gd name="connsiteX4" fmla="*/ 15408 w 82199"/>
                  <a:gd name="connsiteY4" fmla="*/ 987770 h 1234053"/>
                  <a:gd name="connsiteX5" fmla="*/ 59858 w 82199"/>
                  <a:gd name="connsiteY5" fmla="*/ 260695 h 1234053"/>
                  <a:gd name="connsiteX6" fmla="*/ 40808 w 82199"/>
                  <a:gd name="connsiteY6" fmla="*/ 638520 h 1234053"/>
                  <a:gd name="connsiteX7" fmla="*/ 82083 w 82199"/>
                  <a:gd name="connsiteY7" fmla="*/ 345 h 1234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199" h="1234053">
                    <a:moveTo>
                      <a:pt x="82083" y="345"/>
                    </a:moveTo>
                    <a:cubicBezTo>
                      <a:pt x="84200" y="17278"/>
                      <a:pt x="56683" y="634816"/>
                      <a:pt x="53508" y="740120"/>
                    </a:cubicBezTo>
                    <a:cubicBezTo>
                      <a:pt x="50333" y="845424"/>
                      <a:pt x="71500" y="552266"/>
                      <a:pt x="63033" y="632170"/>
                    </a:cubicBezTo>
                    <a:cubicBezTo>
                      <a:pt x="54566" y="712074"/>
                      <a:pt x="10645" y="1160278"/>
                      <a:pt x="2708" y="1219545"/>
                    </a:cubicBezTo>
                    <a:cubicBezTo>
                      <a:pt x="-5229" y="1278812"/>
                      <a:pt x="5883" y="1147578"/>
                      <a:pt x="15408" y="987770"/>
                    </a:cubicBezTo>
                    <a:cubicBezTo>
                      <a:pt x="24933" y="827962"/>
                      <a:pt x="55625" y="318903"/>
                      <a:pt x="59858" y="260695"/>
                    </a:cubicBezTo>
                    <a:cubicBezTo>
                      <a:pt x="64091" y="202487"/>
                      <a:pt x="34987" y="681912"/>
                      <a:pt x="40808" y="638520"/>
                    </a:cubicBezTo>
                    <a:cubicBezTo>
                      <a:pt x="46629" y="595128"/>
                      <a:pt x="79966" y="-16588"/>
                      <a:pt x="82083" y="3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891BBB12-9E5D-E7D6-3E8F-617BCBDFAD7B}"/>
                  </a:ext>
                </a:extLst>
              </p:cNvPr>
              <p:cNvSpPr/>
              <p:nvPr/>
            </p:nvSpPr>
            <p:spPr>
              <a:xfrm>
                <a:off x="3375004" y="2421060"/>
                <a:ext cx="625862" cy="1545222"/>
              </a:xfrm>
              <a:custGeom>
                <a:avLst/>
                <a:gdLst>
                  <a:gd name="connsiteX0" fmla="*/ 622321 w 625862"/>
                  <a:gd name="connsiteY0" fmla="*/ 14165 h 1545222"/>
                  <a:gd name="connsiteX1" fmla="*/ 88921 w 625862"/>
                  <a:gd name="connsiteY1" fmla="*/ 944440 h 1545222"/>
                  <a:gd name="connsiteX2" fmla="*/ 215921 w 625862"/>
                  <a:gd name="connsiteY2" fmla="*/ 760290 h 1545222"/>
                  <a:gd name="connsiteX3" fmla="*/ 44471 w 625862"/>
                  <a:gd name="connsiteY3" fmla="*/ 1211140 h 1545222"/>
                  <a:gd name="connsiteX4" fmla="*/ 21 w 625862"/>
                  <a:gd name="connsiteY4" fmla="*/ 1544515 h 1545222"/>
                  <a:gd name="connsiteX5" fmla="*/ 47646 w 625862"/>
                  <a:gd name="connsiteY5" fmla="*/ 1277815 h 1545222"/>
                  <a:gd name="connsiteX6" fmla="*/ 307996 w 625862"/>
                  <a:gd name="connsiteY6" fmla="*/ 604715 h 1545222"/>
                  <a:gd name="connsiteX7" fmla="*/ 219096 w 625862"/>
                  <a:gd name="connsiteY7" fmla="*/ 719015 h 1545222"/>
                  <a:gd name="connsiteX8" fmla="*/ 476271 w 625862"/>
                  <a:gd name="connsiteY8" fmla="*/ 258640 h 1545222"/>
                  <a:gd name="connsiteX9" fmla="*/ 327046 w 625862"/>
                  <a:gd name="connsiteY9" fmla="*/ 372940 h 1545222"/>
                  <a:gd name="connsiteX10" fmla="*/ 622321 w 625862"/>
                  <a:gd name="connsiteY10" fmla="*/ 14165 h 154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5862" h="1545222">
                    <a:moveTo>
                      <a:pt x="622321" y="14165"/>
                    </a:moveTo>
                    <a:cubicBezTo>
                      <a:pt x="582634" y="109415"/>
                      <a:pt x="156654" y="820086"/>
                      <a:pt x="88921" y="944440"/>
                    </a:cubicBezTo>
                    <a:cubicBezTo>
                      <a:pt x="21188" y="1068794"/>
                      <a:pt x="223329" y="715840"/>
                      <a:pt x="215921" y="760290"/>
                    </a:cubicBezTo>
                    <a:cubicBezTo>
                      <a:pt x="208513" y="804740"/>
                      <a:pt x="80454" y="1080436"/>
                      <a:pt x="44471" y="1211140"/>
                    </a:cubicBezTo>
                    <a:cubicBezTo>
                      <a:pt x="8488" y="1341844"/>
                      <a:pt x="-508" y="1533403"/>
                      <a:pt x="21" y="1544515"/>
                    </a:cubicBezTo>
                    <a:cubicBezTo>
                      <a:pt x="550" y="1555627"/>
                      <a:pt x="-3683" y="1434448"/>
                      <a:pt x="47646" y="1277815"/>
                    </a:cubicBezTo>
                    <a:cubicBezTo>
                      <a:pt x="98975" y="1121182"/>
                      <a:pt x="279421" y="697848"/>
                      <a:pt x="307996" y="604715"/>
                    </a:cubicBezTo>
                    <a:cubicBezTo>
                      <a:pt x="336571" y="511582"/>
                      <a:pt x="191050" y="776694"/>
                      <a:pt x="219096" y="719015"/>
                    </a:cubicBezTo>
                    <a:cubicBezTo>
                      <a:pt x="247142" y="661336"/>
                      <a:pt x="458279" y="316319"/>
                      <a:pt x="476271" y="258640"/>
                    </a:cubicBezTo>
                    <a:cubicBezTo>
                      <a:pt x="494263" y="200961"/>
                      <a:pt x="298471" y="412098"/>
                      <a:pt x="327046" y="372940"/>
                    </a:cubicBezTo>
                    <a:cubicBezTo>
                      <a:pt x="355621" y="333782"/>
                      <a:pt x="662008" y="-81085"/>
                      <a:pt x="622321" y="141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2EF46953-FEB6-04BB-0D84-A754F9B2E757}"/>
                  </a:ext>
                </a:extLst>
              </p:cNvPr>
              <p:cNvSpPr/>
              <p:nvPr/>
            </p:nvSpPr>
            <p:spPr>
              <a:xfrm>
                <a:off x="3433744" y="1098163"/>
                <a:ext cx="351071" cy="1002337"/>
              </a:xfrm>
              <a:custGeom>
                <a:avLst/>
                <a:gdLst>
                  <a:gd name="connsiteX0" fmla="*/ 350856 w 351071"/>
                  <a:gd name="connsiteY0" fmla="*/ 3562 h 1002337"/>
                  <a:gd name="connsiteX1" fmla="*/ 33356 w 351071"/>
                  <a:gd name="connsiteY1" fmla="*/ 600462 h 1002337"/>
                  <a:gd name="connsiteX2" fmla="*/ 36531 w 351071"/>
                  <a:gd name="connsiteY2" fmla="*/ 981462 h 1002337"/>
                  <a:gd name="connsiteX3" fmla="*/ 4781 w 351071"/>
                  <a:gd name="connsiteY3" fmla="*/ 876687 h 1002337"/>
                  <a:gd name="connsiteX4" fmla="*/ 154006 w 351071"/>
                  <a:gd name="connsiteY4" fmla="*/ 244862 h 1002337"/>
                  <a:gd name="connsiteX5" fmla="*/ 84156 w 351071"/>
                  <a:gd name="connsiteY5" fmla="*/ 346462 h 1002337"/>
                  <a:gd name="connsiteX6" fmla="*/ 350856 w 351071"/>
                  <a:gd name="connsiteY6" fmla="*/ 3562 h 1002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071" h="1002337">
                    <a:moveTo>
                      <a:pt x="350856" y="3562"/>
                    </a:moveTo>
                    <a:cubicBezTo>
                      <a:pt x="342389" y="45895"/>
                      <a:pt x="85743" y="437479"/>
                      <a:pt x="33356" y="600462"/>
                    </a:cubicBezTo>
                    <a:cubicBezTo>
                      <a:pt x="-19031" y="763445"/>
                      <a:pt x="41293" y="935425"/>
                      <a:pt x="36531" y="981462"/>
                    </a:cubicBezTo>
                    <a:cubicBezTo>
                      <a:pt x="31768" y="1027500"/>
                      <a:pt x="-14798" y="999454"/>
                      <a:pt x="4781" y="876687"/>
                    </a:cubicBezTo>
                    <a:cubicBezTo>
                      <a:pt x="24360" y="753920"/>
                      <a:pt x="140777" y="333233"/>
                      <a:pt x="154006" y="244862"/>
                    </a:cubicBezTo>
                    <a:cubicBezTo>
                      <a:pt x="167235" y="156491"/>
                      <a:pt x="52406" y="383504"/>
                      <a:pt x="84156" y="346462"/>
                    </a:cubicBezTo>
                    <a:cubicBezTo>
                      <a:pt x="115906" y="309420"/>
                      <a:pt x="359323" y="-38771"/>
                      <a:pt x="350856" y="35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8C6DD466-47A1-BD46-0B89-C1611A69A7A5}"/>
                  </a:ext>
                </a:extLst>
              </p:cNvPr>
              <p:cNvSpPr/>
              <p:nvPr/>
            </p:nvSpPr>
            <p:spPr>
              <a:xfrm>
                <a:off x="3076508" y="1460218"/>
                <a:ext cx="301692" cy="1614806"/>
              </a:xfrm>
              <a:custGeom>
                <a:avLst/>
                <a:gdLst>
                  <a:gd name="connsiteX0" fmla="*/ 301692 w 301692"/>
                  <a:gd name="connsiteY0" fmla="*/ 282 h 1614806"/>
                  <a:gd name="connsiteX1" fmla="*/ 63567 w 301692"/>
                  <a:gd name="connsiteY1" fmla="*/ 540032 h 1614806"/>
                  <a:gd name="connsiteX2" fmla="*/ 41342 w 301692"/>
                  <a:gd name="connsiteY2" fmla="*/ 1152807 h 1614806"/>
                  <a:gd name="connsiteX3" fmla="*/ 114367 w 301692"/>
                  <a:gd name="connsiteY3" fmla="*/ 1603657 h 1614806"/>
                  <a:gd name="connsiteX4" fmla="*/ 95317 w 301692"/>
                  <a:gd name="connsiteY4" fmla="*/ 1409982 h 1614806"/>
                  <a:gd name="connsiteX5" fmla="*/ 12767 w 301692"/>
                  <a:gd name="connsiteY5" fmla="*/ 689257 h 1614806"/>
                  <a:gd name="connsiteX6" fmla="*/ 15942 w 301692"/>
                  <a:gd name="connsiteY6" fmla="*/ 759107 h 1614806"/>
                  <a:gd name="connsiteX7" fmla="*/ 161992 w 301692"/>
                  <a:gd name="connsiteY7" fmla="*/ 324132 h 1614806"/>
                  <a:gd name="connsiteX8" fmla="*/ 63567 w 301692"/>
                  <a:gd name="connsiteY8" fmla="*/ 463832 h 1614806"/>
                  <a:gd name="connsiteX9" fmla="*/ 301692 w 301692"/>
                  <a:gd name="connsiteY9" fmla="*/ 282 h 161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692" h="1614806">
                    <a:moveTo>
                      <a:pt x="301692" y="282"/>
                    </a:moveTo>
                    <a:cubicBezTo>
                      <a:pt x="301692" y="12982"/>
                      <a:pt x="106959" y="347944"/>
                      <a:pt x="63567" y="540032"/>
                    </a:cubicBezTo>
                    <a:cubicBezTo>
                      <a:pt x="20175" y="732120"/>
                      <a:pt x="32875" y="975536"/>
                      <a:pt x="41342" y="1152807"/>
                    </a:cubicBezTo>
                    <a:cubicBezTo>
                      <a:pt x="49809" y="1330078"/>
                      <a:pt x="105371" y="1560795"/>
                      <a:pt x="114367" y="1603657"/>
                    </a:cubicBezTo>
                    <a:cubicBezTo>
                      <a:pt x="123363" y="1646520"/>
                      <a:pt x="112250" y="1562382"/>
                      <a:pt x="95317" y="1409982"/>
                    </a:cubicBezTo>
                    <a:cubicBezTo>
                      <a:pt x="78384" y="1257582"/>
                      <a:pt x="25996" y="797736"/>
                      <a:pt x="12767" y="689257"/>
                    </a:cubicBezTo>
                    <a:cubicBezTo>
                      <a:pt x="-462" y="580778"/>
                      <a:pt x="-8929" y="819961"/>
                      <a:pt x="15942" y="759107"/>
                    </a:cubicBezTo>
                    <a:cubicBezTo>
                      <a:pt x="40813" y="698253"/>
                      <a:pt x="154055" y="373344"/>
                      <a:pt x="161992" y="324132"/>
                    </a:cubicBezTo>
                    <a:cubicBezTo>
                      <a:pt x="169929" y="274920"/>
                      <a:pt x="36050" y="519924"/>
                      <a:pt x="63567" y="463832"/>
                    </a:cubicBezTo>
                    <a:cubicBezTo>
                      <a:pt x="91084" y="407740"/>
                      <a:pt x="301692" y="-12418"/>
                      <a:pt x="301692" y="2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3C8E1E5C-4458-B3C8-FBA2-150C0FEEA52A}"/>
                  </a:ext>
                </a:extLst>
              </p:cNvPr>
              <p:cNvSpPr/>
              <p:nvPr/>
            </p:nvSpPr>
            <p:spPr>
              <a:xfrm>
                <a:off x="3342191" y="2278497"/>
                <a:ext cx="534513" cy="1372760"/>
              </a:xfrm>
              <a:custGeom>
                <a:avLst/>
                <a:gdLst>
                  <a:gd name="connsiteX0" fmla="*/ 534484 w 534513"/>
                  <a:gd name="connsiteY0" fmla="*/ 1153 h 1372760"/>
                  <a:gd name="connsiteX1" fmla="*/ 175709 w 534513"/>
                  <a:gd name="connsiteY1" fmla="*/ 575828 h 1372760"/>
                  <a:gd name="connsiteX2" fmla="*/ 10609 w 534513"/>
                  <a:gd name="connsiteY2" fmla="*/ 1341003 h 1372760"/>
                  <a:gd name="connsiteX3" fmla="*/ 36009 w 534513"/>
                  <a:gd name="connsiteY3" fmla="*/ 1150503 h 1372760"/>
                  <a:gd name="connsiteX4" fmla="*/ 194759 w 534513"/>
                  <a:gd name="connsiteY4" fmla="*/ 448828 h 1372760"/>
                  <a:gd name="connsiteX5" fmla="*/ 534484 w 534513"/>
                  <a:gd name="connsiteY5" fmla="*/ 1153 h 1372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513" h="1372760">
                    <a:moveTo>
                      <a:pt x="534484" y="1153"/>
                    </a:moveTo>
                    <a:cubicBezTo>
                      <a:pt x="531309" y="22320"/>
                      <a:pt x="263021" y="352520"/>
                      <a:pt x="175709" y="575828"/>
                    </a:cubicBezTo>
                    <a:cubicBezTo>
                      <a:pt x="88397" y="799136"/>
                      <a:pt x="33892" y="1245224"/>
                      <a:pt x="10609" y="1341003"/>
                    </a:cubicBezTo>
                    <a:cubicBezTo>
                      <a:pt x="-12674" y="1436782"/>
                      <a:pt x="5317" y="1299199"/>
                      <a:pt x="36009" y="1150503"/>
                    </a:cubicBezTo>
                    <a:cubicBezTo>
                      <a:pt x="66701" y="1001807"/>
                      <a:pt x="106388" y="643032"/>
                      <a:pt x="194759" y="448828"/>
                    </a:cubicBezTo>
                    <a:cubicBezTo>
                      <a:pt x="283130" y="254624"/>
                      <a:pt x="537659" y="-20014"/>
                      <a:pt x="534484" y="11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D9D1C6F5-F184-9013-D6C4-02C9F5EB8C44}"/>
                  </a:ext>
                </a:extLst>
              </p:cNvPr>
              <p:cNvSpPr/>
              <p:nvPr/>
            </p:nvSpPr>
            <p:spPr>
              <a:xfrm>
                <a:off x="3010113" y="2516838"/>
                <a:ext cx="228396" cy="1493131"/>
              </a:xfrm>
              <a:custGeom>
                <a:avLst/>
                <a:gdLst>
                  <a:gd name="connsiteX0" fmla="*/ 228387 w 228396"/>
                  <a:gd name="connsiteY0" fmla="*/ 4112 h 1493131"/>
                  <a:gd name="connsiteX1" fmla="*/ 12487 w 228396"/>
                  <a:gd name="connsiteY1" fmla="*/ 737537 h 1493131"/>
                  <a:gd name="connsiteX2" fmla="*/ 72812 w 228396"/>
                  <a:gd name="connsiteY2" fmla="*/ 1458262 h 1493131"/>
                  <a:gd name="connsiteX3" fmla="*/ 44237 w 228396"/>
                  <a:gd name="connsiteY3" fmla="*/ 1296337 h 1493131"/>
                  <a:gd name="connsiteX4" fmla="*/ 2962 w 228396"/>
                  <a:gd name="connsiteY4" fmla="*/ 569262 h 1493131"/>
                  <a:gd name="connsiteX5" fmla="*/ 15662 w 228396"/>
                  <a:gd name="connsiteY5" fmla="*/ 677212 h 1493131"/>
                  <a:gd name="connsiteX6" fmla="*/ 114087 w 228396"/>
                  <a:gd name="connsiteY6" fmla="*/ 223187 h 1493131"/>
                  <a:gd name="connsiteX7" fmla="*/ 22012 w 228396"/>
                  <a:gd name="connsiteY7" fmla="*/ 429562 h 1493131"/>
                  <a:gd name="connsiteX8" fmla="*/ 228387 w 228396"/>
                  <a:gd name="connsiteY8" fmla="*/ 4112 h 149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396" h="1493131">
                    <a:moveTo>
                      <a:pt x="228387" y="4112"/>
                    </a:moveTo>
                    <a:cubicBezTo>
                      <a:pt x="226800" y="55441"/>
                      <a:pt x="38416" y="495179"/>
                      <a:pt x="12487" y="737537"/>
                    </a:cubicBezTo>
                    <a:cubicBezTo>
                      <a:pt x="-13442" y="979895"/>
                      <a:pt x="67520" y="1365129"/>
                      <a:pt x="72812" y="1458262"/>
                    </a:cubicBezTo>
                    <a:cubicBezTo>
                      <a:pt x="78104" y="1551395"/>
                      <a:pt x="55879" y="1444504"/>
                      <a:pt x="44237" y="1296337"/>
                    </a:cubicBezTo>
                    <a:cubicBezTo>
                      <a:pt x="32595" y="1148170"/>
                      <a:pt x="7724" y="672449"/>
                      <a:pt x="2962" y="569262"/>
                    </a:cubicBezTo>
                    <a:cubicBezTo>
                      <a:pt x="-1800" y="466075"/>
                      <a:pt x="-2859" y="734891"/>
                      <a:pt x="15662" y="677212"/>
                    </a:cubicBezTo>
                    <a:cubicBezTo>
                      <a:pt x="34183" y="619533"/>
                      <a:pt x="113029" y="264462"/>
                      <a:pt x="114087" y="223187"/>
                    </a:cubicBezTo>
                    <a:cubicBezTo>
                      <a:pt x="115145" y="181912"/>
                      <a:pt x="3491" y="460783"/>
                      <a:pt x="22012" y="429562"/>
                    </a:cubicBezTo>
                    <a:cubicBezTo>
                      <a:pt x="40533" y="398341"/>
                      <a:pt x="229974" y="-47217"/>
                      <a:pt x="228387" y="4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2CC5C3DE-35AE-E1B3-E9C1-F4A06DECA773}"/>
                  </a:ext>
                </a:extLst>
              </p:cNvPr>
              <p:cNvSpPr/>
              <p:nvPr/>
            </p:nvSpPr>
            <p:spPr>
              <a:xfrm>
                <a:off x="3328584" y="2428834"/>
                <a:ext cx="84544" cy="1501932"/>
              </a:xfrm>
              <a:custGeom>
                <a:avLst/>
                <a:gdLst>
                  <a:gd name="connsiteX0" fmla="*/ 8341 w 84544"/>
                  <a:gd name="connsiteY0" fmla="*/ 3216 h 1501932"/>
                  <a:gd name="connsiteX1" fmla="*/ 1991 w 84544"/>
                  <a:gd name="connsiteY1" fmla="*/ 1412916 h 1501932"/>
                  <a:gd name="connsiteX2" fmla="*/ 8341 w 84544"/>
                  <a:gd name="connsiteY2" fmla="*/ 1241466 h 1501932"/>
                  <a:gd name="connsiteX3" fmla="*/ 84541 w 84544"/>
                  <a:gd name="connsiteY3" fmla="*/ 301666 h 1501932"/>
                  <a:gd name="connsiteX4" fmla="*/ 11516 w 84544"/>
                  <a:gd name="connsiteY4" fmla="*/ 1006516 h 1501932"/>
                  <a:gd name="connsiteX5" fmla="*/ 8341 w 84544"/>
                  <a:gd name="connsiteY5" fmla="*/ 3216 h 150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544" h="1501932">
                    <a:moveTo>
                      <a:pt x="8341" y="3216"/>
                    </a:moveTo>
                    <a:cubicBezTo>
                      <a:pt x="6754" y="70949"/>
                      <a:pt x="1991" y="1206541"/>
                      <a:pt x="1991" y="1412916"/>
                    </a:cubicBezTo>
                    <a:cubicBezTo>
                      <a:pt x="1991" y="1619291"/>
                      <a:pt x="-5417" y="1426674"/>
                      <a:pt x="8341" y="1241466"/>
                    </a:cubicBezTo>
                    <a:cubicBezTo>
                      <a:pt x="22099" y="1056258"/>
                      <a:pt x="84012" y="340824"/>
                      <a:pt x="84541" y="301666"/>
                    </a:cubicBezTo>
                    <a:cubicBezTo>
                      <a:pt x="85070" y="262508"/>
                      <a:pt x="24745" y="1053612"/>
                      <a:pt x="11516" y="1006516"/>
                    </a:cubicBezTo>
                    <a:cubicBezTo>
                      <a:pt x="-1713" y="959420"/>
                      <a:pt x="9928" y="-64517"/>
                      <a:pt x="8341" y="32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A2C646B7-DC2A-3BE6-ABDE-17C2C8C2FC9A}"/>
                  </a:ext>
                </a:extLst>
              </p:cNvPr>
              <p:cNvSpPr/>
              <p:nvPr/>
            </p:nvSpPr>
            <p:spPr>
              <a:xfrm>
                <a:off x="3355393" y="2428275"/>
                <a:ext cx="45316" cy="932927"/>
              </a:xfrm>
              <a:custGeom>
                <a:avLst/>
                <a:gdLst>
                  <a:gd name="connsiteX0" fmla="*/ 45032 w 45316"/>
                  <a:gd name="connsiteY0" fmla="*/ 10125 h 932927"/>
                  <a:gd name="connsiteX1" fmla="*/ 582 w 45316"/>
                  <a:gd name="connsiteY1" fmla="*/ 930875 h 932927"/>
                  <a:gd name="connsiteX2" fmla="*/ 19632 w 45316"/>
                  <a:gd name="connsiteY2" fmla="*/ 264125 h 932927"/>
                  <a:gd name="connsiteX3" fmla="*/ 19632 w 45316"/>
                  <a:gd name="connsiteY3" fmla="*/ 429225 h 932927"/>
                  <a:gd name="connsiteX4" fmla="*/ 45032 w 45316"/>
                  <a:gd name="connsiteY4" fmla="*/ 10125 h 93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16" h="932927">
                    <a:moveTo>
                      <a:pt x="45032" y="10125"/>
                    </a:moveTo>
                    <a:cubicBezTo>
                      <a:pt x="41857" y="93733"/>
                      <a:pt x="4815" y="888542"/>
                      <a:pt x="582" y="930875"/>
                    </a:cubicBezTo>
                    <a:cubicBezTo>
                      <a:pt x="-3651" y="973208"/>
                      <a:pt x="16457" y="347733"/>
                      <a:pt x="19632" y="264125"/>
                    </a:cubicBezTo>
                    <a:cubicBezTo>
                      <a:pt x="22807" y="180517"/>
                      <a:pt x="15399" y="471558"/>
                      <a:pt x="19632" y="429225"/>
                    </a:cubicBezTo>
                    <a:cubicBezTo>
                      <a:pt x="23865" y="386892"/>
                      <a:pt x="48207" y="-73483"/>
                      <a:pt x="45032" y="10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0DB6CFD6-BE4B-18AF-4337-6529819819C8}"/>
                  </a:ext>
                </a:extLst>
              </p:cNvPr>
              <p:cNvSpPr/>
              <p:nvPr/>
            </p:nvSpPr>
            <p:spPr>
              <a:xfrm>
                <a:off x="2988419" y="2497800"/>
                <a:ext cx="549599" cy="1415203"/>
              </a:xfrm>
              <a:custGeom>
                <a:avLst/>
                <a:gdLst>
                  <a:gd name="connsiteX0" fmla="*/ 535831 w 549599"/>
                  <a:gd name="connsiteY0" fmla="*/ 26325 h 1415203"/>
                  <a:gd name="connsiteX1" fmla="*/ 107206 w 549599"/>
                  <a:gd name="connsiteY1" fmla="*/ 870875 h 1415203"/>
                  <a:gd name="connsiteX2" fmla="*/ 11956 w 549599"/>
                  <a:gd name="connsiteY2" fmla="*/ 1407450 h 1415203"/>
                  <a:gd name="connsiteX3" fmla="*/ 27831 w 549599"/>
                  <a:gd name="connsiteY3" fmla="*/ 1143925 h 1415203"/>
                  <a:gd name="connsiteX4" fmla="*/ 250081 w 549599"/>
                  <a:gd name="connsiteY4" fmla="*/ 534325 h 1415203"/>
                  <a:gd name="connsiteX5" fmla="*/ 173881 w 549599"/>
                  <a:gd name="connsiteY5" fmla="*/ 658150 h 1415203"/>
                  <a:gd name="connsiteX6" fmla="*/ 418356 w 549599"/>
                  <a:gd name="connsiteY6" fmla="*/ 254925 h 1415203"/>
                  <a:gd name="connsiteX7" fmla="*/ 535831 w 549599"/>
                  <a:gd name="connsiteY7" fmla="*/ 26325 h 141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9599" h="1415203">
                    <a:moveTo>
                      <a:pt x="535831" y="26325"/>
                    </a:moveTo>
                    <a:cubicBezTo>
                      <a:pt x="483973" y="128983"/>
                      <a:pt x="194518" y="640688"/>
                      <a:pt x="107206" y="870875"/>
                    </a:cubicBezTo>
                    <a:cubicBezTo>
                      <a:pt x="19893" y="1101063"/>
                      <a:pt x="25185" y="1361942"/>
                      <a:pt x="11956" y="1407450"/>
                    </a:cubicBezTo>
                    <a:cubicBezTo>
                      <a:pt x="-1273" y="1452958"/>
                      <a:pt x="-11856" y="1289446"/>
                      <a:pt x="27831" y="1143925"/>
                    </a:cubicBezTo>
                    <a:cubicBezTo>
                      <a:pt x="67518" y="998404"/>
                      <a:pt x="225739" y="615288"/>
                      <a:pt x="250081" y="534325"/>
                    </a:cubicBezTo>
                    <a:cubicBezTo>
                      <a:pt x="274423" y="453363"/>
                      <a:pt x="145835" y="704717"/>
                      <a:pt x="173881" y="658150"/>
                    </a:cubicBezTo>
                    <a:cubicBezTo>
                      <a:pt x="201927" y="611583"/>
                      <a:pt x="355914" y="362875"/>
                      <a:pt x="418356" y="254925"/>
                    </a:cubicBezTo>
                    <a:cubicBezTo>
                      <a:pt x="480798" y="146975"/>
                      <a:pt x="587689" y="-76333"/>
                      <a:pt x="535831" y="263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BA8331EA-F0E7-ACA0-1848-954FD1A7E232}"/>
                  </a:ext>
                </a:extLst>
              </p:cNvPr>
              <p:cNvSpPr/>
              <p:nvPr/>
            </p:nvSpPr>
            <p:spPr>
              <a:xfrm>
                <a:off x="4740262" y="3397250"/>
                <a:ext cx="384188" cy="184165"/>
              </a:xfrm>
              <a:custGeom>
                <a:avLst/>
                <a:gdLst>
                  <a:gd name="connsiteX0" fmla="*/ 384188 w 384188"/>
                  <a:gd name="connsiteY0" fmla="*/ 0 h 184165"/>
                  <a:gd name="connsiteX1" fmla="*/ 139713 w 384188"/>
                  <a:gd name="connsiteY1" fmla="*/ 146050 h 184165"/>
                  <a:gd name="connsiteX2" fmla="*/ 161938 w 384188"/>
                  <a:gd name="connsiteY2" fmla="*/ 123825 h 184165"/>
                  <a:gd name="connsiteX3" fmla="*/ 13 w 384188"/>
                  <a:gd name="connsiteY3" fmla="*/ 184150 h 184165"/>
                  <a:gd name="connsiteX4" fmla="*/ 152413 w 384188"/>
                  <a:gd name="connsiteY4" fmla="*/ 117475 h 184165"/>
                  <a:gd name="connsiteX5" fmla="*/ 104788 w 384188"/>
                  <a:gd name="connsiteY5" fmla="*/ 142875 h 184165"/>
                  <a:gd name="connsiteX6" fmla="*/ 384188 w 384188"/>
                  <a:gd name="connsiteY6" fmla="*/ 0 h 18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188" h="184165">
                    <a:moveTo>
                      <a:pt x="384188" y="0"/>
                    </a:moveTo>
                    <a:lnTo>
                      <a:pt x="139713" y="146050"/>
                    </a:lnTo>
                    <a:cubicBezTo>
                      <a:pt x="102671" y="166688"/>
                      <a:pt x="185221" y="117475"/>
                      <a:pt x="161938" y="123825"/>
                    </a:cubicBezTo>
                    <a:cubicBezTo>
                      <a:pt x="138655" y="130175"/>
                      <a:pt x="1601" y="185208"/>
                      <a:pt x="13" y="184150"/>
                    </a:cubicBezTo>
                    <a:cubicBezTo>
                      <a:pt x="-1575" y="183092"/>
                      <a:pt x="134951" y="124354"/>
                      <a:pt x="152413" y="117475"/>
                    </a:cubicBezTo>
                    <a:cubicBezTo>
                      <a:pt x="169875" y="110596"/>
                      <a:pt x="104788" y="142875"/>
                      <a:pt x="104788" y="142875"/>
                    </a:cubicBezTo>
                    <a:lnTo>
                      <a:pt x="384188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 1130">
                <a:extLst>
                  <a:ext uri="{FF2B5EF4-FFF2-40B4-BE49-F238E27FC236}">
                    <a16:creationId xmlns:a16="http://schemas.microsoft.com/office/drawing/2014/main" id="{89B845F3-CE79-3A84-C86A-FDD445EA79D7}"/>
                  </a:ext>
                </a:extLst>
              </p:cNvPr>
              <p:cNvSpPr/>
              <p:nvPr/>
            </p:nvSpPr>
            <p:spPr>
              <a:xfrm>
                <a:off x="4384508" y="3472974"/>
                <a:ext cx="343392" cy="117956"/>
              </a:xfrm>
              <a:custGeom>
                <a:avLst/>
                <a:gdLst>
                  <a:gd name="connsiteX0" fmla="*/ 167 w 343392"/>
                  <a:gd name="connsiteY0" fmla="*/ 476 h 117956"/>
                  <a:gd name="connsiteX1" fmla="*/ 104942 w 343392"/>
                  <a:gd name="connsiteY1" fmla="*/ 13176 h 117956"/>
                  <a:gd name="connsiteX2" fmla="*/ 190667 w 343392"/>
                  <a:gd name="connsiteY2" fmla="*/ 83026 h 117956"/>
                  <a:gd name="connsiteX3" fmla="*/ 187492 w 343392"/>
                  <a:gd name="connsiteY3" fmla="*/ 60801 h 117956"/>
                  <a:gd name="connsiteX4" fmla="*/ 343067 w 343392"/>
                  <a:gd name="connsiteY4" fmla="*/ 117951 h 117956"/>
                  <a:gd name="connsiteX5" fmla="*/ 225592 w 343392"/>
                  <a:gd name="connsiteY5" fmla="*/ 63976 h 117956"/>
                  <a:gd name="connsiteX6" fmla="*/ 130342 w 343392"/>
                  <a:gd name="connsiteY6" fmla="*/ 10001 h 117956"/>
                  <a:gd name="connsiteX7" fmla="*/ 167 w 343392"/>
                  <a:gd name="connsiteY7" fmla="*/ 476 h 11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392" h="117956">
                    <a:moveTo>
                      <a:pt x="167" y="476"/>
                    </a:moveTo>
                    <a:cubicBezTo>
                      <a:pt x="-4066" y="1005"/>
                      <a:pt x="73192" y="-582"/>
                      <a:pt x="104942" y="13176"/>
                    </a:cubicBezTo>
                    <a:cubicBezTo>
                      <a:pt x="136692" y="26934"/>
                      <a:pt x="176909" y="75089"/>
                      <a:pt x="190667" y="83026"/>
                    </a:cubicBezTo>
                    <a:cubicBezTo>
                      <a:pt x="204425" y="90964"/>
                      <a:pt x="162092" y="54980"/>
                      <a:pt x="187492" y="60801"/>
                    </a:cubicBezTo>
                    <a:cubicBezTo>
                      <a:pt x="212892" y="66622"/>
                      <a:pt x="336717" y="117422"/>
                      <a:pt x="343067" y="117951"/>
                    </a:cubicBezTo>
                    <a:cubicBezTo>
                      <a:pt x="349417" y="118480"/>
                      <a:pt x="261046" y="81968"/>
                      <a:pt x="225592" y="63976"/>
                    </a:cubicBezTo>
                    <a:cubicBezTo>
                      <a:pt x="190138" y="45984"/>
                      <a:pt x="159975" y="22172"/>
                      <a:pt x="130342" y="10001"/>
                    </a:cubicBezTo>
                    <a:cubicBezTo>
                      <a:pt x="100709" y="-2170"/>
                      <a:pt x="4400" y="-53"/>
                      <a:pt x="167" y="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4C0E8762-6676-31F0-83EB-EC296E0A85AE}"/>
                  </a:ext>
                </a:extLst>
              </p:cNvPr>
              <p:cNvSpPr/>
              <p:nvPr/>
            </p:nvSpPr>
            <p:spPr>
              <a:xfrm>
                <a:off x="4719000" y="3387758"/>
                <a:ext cx="319851" cy="143866"/>
              </a:xfrm>
              <a:custGeom>
                <a:avLst/>
                <a:gdLst>
                  <a:gd name="connsiteX0" fmla="*/ 5400 w 319851"/>
                  <a:gd name="connsiteY0" fmla="*/ 139667 h 143866"/>
                  <a:gd name="connsiteX1" fmla="*/ 230825 w 319851"/>
                  <a:gd name="connsiteY1" fmla="*/ 12667 h 143866"/>
                  <a:gd name="connsiteX2" fmla="*/ 319725 w 319851"/>
                  <a:gd name="connsiteY2" fmla="*/ 6317 h 143866"/>
                  <a:gd name="connsiteX3" fmla="*/ 214950 w 319851"/>
                  <a:gd name="connsiteY3" fmla="*/ 28542 h 143866"/>
                  <a:gd name="connsiteX4" fmla="*/ 81600 w 319851"/>
                  <a:gd name="connsiteY4" fmla="*/ 104742 h 143866"/>
                  <a:gd name="connsiteX5" fmla="*/ 5400 w 319851"/>
                  <a:gd name="connsiteY5" fmla="*/ 139667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851" h="143866">
                    <a:moveTo>
                      <a:pt x="5400" y="139667"/>
                    </a:moveTo>
                    <a:cubicBezTo>
                      <a:pt x="30271" y="124321"/>
                      <a:pt x="178438" y="34892"/>
                      <a:pt x="230825" y="12667"/>
                    </a:cubicBezTo>
                    <a:cubicBezTo>
                      <a:pt x="283212" y="-9558"/>
                      <a:pt x="322371" y="3671"/>
                      <a:pt x="319725" y="6317"/>
                    </a:cubicBezTo>
                    <a:cubicBezTo>
                      <a:pt x="317079" y="8963"/>
                      <a:pt x="254637" y="12138"/>
                      <a:pt x="214950" y="28542"/>
                    </a:cubicBezTo>
                    <a:cubicBezTo>
                      <a:pt x="175263" y="44946"/>
                      <a:pt x="115467" y="84634"/>
                      <a:pt x="81600" y="104742"/>
                    </a:cubicBezTo>
                    <a:cubicBezTo>
                      <a:pt x="47733" y="124850"/>
                      <a:pt x="-19471" y="155013"/>
                      <a:pt x="5400" y="1396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36DB9FD7-93B1-803A-B1B7-4B8F5A7BD51A}"/>
                  </a:ext>
                </a:extLst>
              </p:cNvPr>
              <p:cNvSpPr/>
              <p:nvPr/>
            </p:nvSpPr>
            <p:spPr>
              <a:xfrm>
                <a:off x="5009611" y="619059"/>
                <a:ext cx="893061" cy="997281"/>
              </a:xfrm>
              <a:custGeom>
                <a:avLst/>
                <a:gdLst>
                  <a:gd name="connsiteX0" fmla="*/ 539 w 893061"/>
                  <a:gd name="connsiteY0" fmla="*/ 158816 h 997281"/>
                  <a:gd name="connsiteX1" fmla="*/ 410114 w 893061"/>
                  <a:gd name="connsiteY1" fmla="*/ 177866 h 997281"/>
                  <a:gd name="connsiteX2" fmla="*/ 187864 w 893061"/>
                  <a:gd name="connsiteY2" fmla="*/ 254066 h 997281"/>
                  <a:gd name="connsiteX3" fmla="*/ 375189 w 893061"/>
                  <a:gd name="connsiteY3" fmla="*/ 231841 h 997281"/>
                  <a:gd name="connsiteX4" fmla="*/ 502189 w 893061"/>
                  <a:gd name="connsiteY4" fmla="*/ 368366 h 997281"/>
                  <a:gd name="connsiteX5" fmla="*/ 438689 w 893061"/>
                  <a:gd name="connsiteY5" fmla="*/ 342966 h 997281"/>
                  <a:gd name="connsiteX6" fmla="*/ 629189 w 893061"/>
                  <a:gd name="connsiteY6" fmla="*/ 644591 h 997281"/>
                  <a:gd name="connsiteX7" fmla="*/ 514889 w 893061"/>
                  <a:gd name="connsiteY7" fmla="*/ 562041 h 997281"/>
                  <a:gd name="connsiteX8" fmla="*/ 791114 w 893061"/>
                  <a:gd name="connsiteY8" fmla="*/ 901766 h 997281"/>
                  <a:gd name="connsiteX9" fmla="*/ 727614 w 893061"/>
                  <a:gd name="connsiteY9" fmla="*/ 806516 h 997281"/>
                  <a:gd name="connsiteX10" fmla="*/ 892714 w 893061"/>
                  <a:gd name="connsiteY10" fmla="*/ 997016 h 997281"/>
                  <a:gd name="connsiteX11" fmla="*/ 765714 w 893061"/>
                  <a:gd name="connsiteY11" fmla="*/ 841441 h 997281"/>
                  <a:gd name="connsiteX12" fmla="*/ 584739 w 893061"/>
                  <a:gd name="connsiteY12" fmla="*/ 574741 h 997281"/>
                  <a:gd name="connsiteX13" fmla="*/ 381539 w 893061"/>
                  <a:gd name="connsiteY13" fmla="*/ 187391 h 997281"/>
                  <a:gd name="connsiteX14" fmla="*/ 286289 w 893061"/>
                  <a:gd name="connsiteY14" fmla="*/ 139766 h 997281"/>
                  <a:gd name="connsiteX15" fmla="*/ 105314 w 893061"/>
                  <a:gd name="connsiteY15" fmla="*/ 66 h 997281"/>
                  <a:gd name="connsiteX16" fmla="*/ 318039 w 893061"/>
                  <a:gd name="connsiteY16" fmla="*/ 158816 h 997281"/>
                  <a:gd name="connsiteX17" fmla="*/ 539 w 893061"/>
                  <a:gd name="connsiteY17" fmla="*/ 158816 h 99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3061" h="997281">
                    <a:moveTo>
                      <a:pt x="539" y="158816"/>
                    </a:moveTo>
                    <a:cubicBezTo>
                      <a:pt x="15885" y="161991"/>
                      <a:pt x="378893" y="161991"/>
                      <a:pt x="410114" y="177866"/>
                    </a:cubicBezTo>
                    <a:cubicBezTo>
                      <a:pt x="441335" y="193741"/>
                      <a:pt x="193685" y="245070"/>
                      <a:pt x="187864" y="254066"/>
                    </a:cubicBezTo>
                    <a:cubicBezTo>
                      <a:pt x="182043" y="263062"/>
                      <a:pt x="322802" y="212791"/>
                      <a:pt x="375189" y="231841"/>
                    </a:cubicBezTo>
                    <a:cubicBezTo>
                      <a:pt x="427577" y="250891"/>
                      <a:pt x="491606" y="349845"/>
                      <a:pt x="502189" y="368366"/>
                    </a:cubicBezTo>
                    <a:cubicBezTo>
                      <a:pt x="512772" y="386887"/>
                      <a:pt x="417522" y="296929"/>
                      <a:pt x="438689" y="342966"/>
                    </a:cubicBezTo>
                    <a:cubicBezTo>
                      <a:pt x="459856" y="389003"/>
                      <a:pt x="616489" y="608079"/>
                      <a:pt x="629189" y="644591"/>
                    </a:cubicBezTo>
                    <a:cubicBezTo>
                      <a:pt x="641889" y="681104"/>
                      <a:pt x="487902" y="519179"/>
                      <a:pt x="514889" y="562041"/>
                    </a:cubicBezTo>
                    <a:cubicBezTo>
                      <a:pt x="541876" y="604903"/>
                      <a:pt x="755660" y="861020"/>
                      <a:pt x="791114" y="901766"/>
                    </a:cubicBezTo>
                    <a:cubicBezTo>
                      <a:pt x="826568" y="942512"/>
                      <a:pt x="710681" y="790641"/>
                      <a:pt x="727614" y="806516"/>
                    </a:cubicBezTo>
                    <a:cubicBezTo>
                      <a:pt x="744547" y="822391"/>
                      <a:pt x="886364" y="991195"/>
                      <a:pt x="892714" y="997016"/>
                    </a:cubicBezTo>
                    <a:cubicBezTo>
                      <a:pt x="899064" y="1002837"/>
                      <a:pt x="817043" y="911820"/>
                      <a:pt x="765714" y="841441"/>
                    </a:cubicBezTo>
                    <a:cubicBezTo>
                      <a:pt x="714385" y="771062"/>
                      <a:pt x="648768" y="683749"/>
                      <a:pt x="584739" y="574741"/>
                    </a:cubicBezTo>
                    <a:cubicBezTo>
                      <a:pt x="520710" y="465733"/>
                      <a:pt x="431281" y="259887"/>
                      <a:pt x="381539" y="187391"/>
                    </a:cubicBezTo>
                    <a:cubicBezTo>
                      <a:pt x="331797" y="114895"/>
                      <a:pt x="332326" y="170987"/>
                      <a:pt x="286289" y="139766"/>
                    </a:cubicBezTo>
                    <a:cubicBezTo>
                      <a:pt x="240252" y="108545"/>
                      <a:pt x="100022" y="-3109"/>
                      <a:pt x="105314" y="66"/>
                    </a:cubicBezTo>
                    <a:cubicBezTo>
                      <a:pt x="110606" y="3241"/>
                      <a:pt x="333914" y="131299"/>
                      <a:pt x="318039" y="158816"/>
                    </a:cubicBezTo>
                    <a:cubicBezTo>
                      <a:pt x="302164" y="186333"/>
                      <a:pt x="-14807" y="155641"/>
                      <a:pt x="539" y="1588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88B323FD-D934-F52F-4F1A-1DEB2133F92C}"/>
                  </a:ext>
                </a:extLst>
              </p:cNvPr>
              <p:cNvSpPr/>
              <p:nvPr/>
            </p:nvSpPr>
            <p:spPr>
              <a:xfrm>
                <a:off x="5403503" y="682260"/>
                <a:ext cx="505302" cy="864107"/>
              </a:xfrm>
              <a:custGeom>
                <a:avLst/>
                <a:gdLst>
                  <a:gd name="connsiteX0" fmla="*/ 13047 w 505302"/>
                  <a:gd name="connsiteY0" fmla="*/ 73390 h 864107"/>
                  <a:gd name="connsiteX1" fmla="*/ 44797 w 505302"/>
                  <a:gd name="connsiteY1" fmla="*/ 114665 h 864107"/>
                  <a:gd name="connsiteX2" fmla="*/ 378172 w 505302"/>
                  <a:gd name="connsiteY2" fmla="*/ 756015 h 864107"/>
                  <a:gd name="connsiteX3" fmla="*/ 359122 w 505302"/>
                  <a:gd name="connsiteY3" fmla="*/ 695690 h 864107"/>
                  <a:gd name="connsiteX4" fmla="*/ 505172 w 505302"/>
                  <a:gd name="connsiteY4" fmla="*/ 863965 h 864107"/>
                  <a:gd name="connsiteX5" fmla="*/ 381347 w 505302"/>
                  <a:gd name="connsiteY5" fmla="*/ 717915 h 864107"/>
                  <a:gd name="connsiteX6" fmla="*/ 197197 w 505302"/>
                  <a:gd name="connsiteY6" fmla="*/ 378190 h 864107"/>
                  <a:gd name="connsiteX7" fmla="*/ 16222 w 505302"/>
                  <a:gd name="connsiteY7" fmla="*/ 16240 h 864107"/>
                  <a:gd name="connsiteX8" fmla="*/ 13047 w 505302"/>
                  <a:gd name="connsiteY8" fmla="*/ 73390 h 86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302" h="864107">
                    <a:moveTo>
                      <a:pt x="13047" y="73390"/>
                    </a:moveTo>
                    <a:cubicBezTo>
                      <a:pt x="17810" y="89794"/>
                      <a:pt x="-16057" y="894"/>
                      <a:pt x="44797" y="114665"/>
                    </a:cubicBezTo>
                    <a:cubicBezTo>
                      <a:pt x="105651" y="228436"/>
                      <a:pt x="325785" y="659178"/>
                      <a:pt x="378172" y="756015"/>
                    </a:cubicBezTo>
                    <a:cubicBezTo>
                      <a:pt x="430559" y="852852"/>
                      <a:pt x="337955" y="677698"/>
                      <a:pt x="359122" y="695690"/>
                    </a:cubicBezTo>
                    <a:cubicBezTo>
                      <a:pt x="380289" y="713682"/>
                      <a:pt x="501468" y="860261"/>
                      <a:pt x="505172" y="863965"/>
                    </a:cubicBezTo>
                    <a:cubicBezTo>
                      <a:pt x="508876" y="867669"/>
                      <a:pt x="432676" y="798878"/>
                      <a:pt x="381347" y="717915"/>
                    </a:cubicBezTo>
                    <a:cubicBezTo>
                      <a:pt x="330018" y="636953"/>
                      <a:pt x="258051" y="495136"/>
                      <a:pt x="197197" y="378190"/>
                    </a:cubicBezTo>
                    <a:cubicBezTo>
                      <a:pt x="136343" y="261244"/>
                      <a:pt x="47972" y="69686"/>
                      <a:pt x="16222" y="16240"/>
                    </a:cubicBezTo>
                    <a:cubicBezTo>
                      <a:pt x="-15528" y="-37206"/>
                      <a:pt x="8284" y="56986"/>
                      <a:pt x="13047" y="733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ACAF3DBC-82EB-C2AC-2AFB-0DCB69AFBBC2}"/>
                  </a:ext>
                </a:extLst>
              </p:cNvPr>
              <p:cNvSpPr/>
              <p:nvPr/>
            </p:nvSpPr>
            <p:spPr>
              <a:xfrm>
                <a:off x="5603381" y="1371066"/>
                <a:ext cx="599525" cy="1064831"/>
              </a:xfrm>
              <a:custGeom>
                <a:avLst/>
                <a:gdLst>
                  <a:gd name="connsiteX0" fmla="*/ 494 w 599525"/>
                  <a:gd name="connsiteY0" fmla="*/ 534 h 1064831"/>
                  <a:gd name="connsiteX1" fmla="*/ 394194 w 599525"/>
                  <a:gd name="connsiteY1" fmla="*/ 724434 h 1064831"/>
                  <a:gd name="connsiteX2" fmla="*/ 346569 w 599525"/>
                  <a:gd name="connsiteY2" fmla="*/ 622834 h 1064831"/>
                  <a:gd name="connsiteX3" fmla="*/ 597394 w 599525"/>
                  <a:gd name="connsiteY3" fmla="*/ 1060984 h 1064831"/>
                  <a:gd name="connsiteX4" fmla="*/ 460869 w 599525"/>
                  <a:gd name="connsiteY4" fmla="*/ 822859 h 1064831"/>
                  <a:gd name="connsiteX5" fmla="*/ 346569 w 599525"/>
                  <a:gd name="connsiteY5" fmla="*/ 584734 h 1064831"/>
                  <a:gd name="connsiteX6" fmla="*/ 140194 w 599525"/>
                  <a:gd name="connsiteY6" fmla="*/ 51334 h 1064831"/>
                  <a:gd name="connsiteX7" fmla="*/ 308469 w 599525"/>
                  <a:gd name="connsiteY7" fmla="*/ 597434 h 1064831"/>
                  <a:gd name="connsiteX8" fmla="*/ 494 w 599525"/>
                  <a:gd name="connsiteY8" fmla="*/ 534 h 106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9525" h="1064831">
                    <a:moveTo>
                      <a:pt x="494" y="534"/>
                    </a:moveTo>
                    <a:cubicBezTo>
                      <a:pt x="14782" y="21701"/>
                      <a:pt x="336515" y="620717"/>
                      <a:pt x="394194" y="724434"/>
                    </a:cubicBezTo>
                    <a:cubicBezTo>
                      <a:pt x="451873" y="828151"/>
                      <a:pt x="312702" y="566742"/>
                      <a:pt x="346569" y="622834"/>
                    </a:cubicBezTo>
                    <a:cubicBezTo>
                      <a:pt x="380436" y="678926"/>
                      <a:pt x="597394" y="1060984"/>
                      <a:pt x="597394" y="1060984"/>
                    </a:cubicBezTo>
                    <a:cubicBezTo>
                      <a:pt x="616444" y="1094322"/>
                      <a:pt x="502673" y="902234"/>
                      <a:pt x="460869" y="822859"/>
                    </a:cubicBezTo>
                    <a:cubicBezTo>
                      <a:pt x="419065" y="743484"/>
                      <a:pt x="400015" y="713321"/>
                      <a:pt x="346569" y="584734"/>
                    </a:cubicBezTo>
                    <a:cubicBezTo>
                      <a:pt x="293123" y="456147"/>
                      <a:pt x="146544" y="49217"/>
                      <a:pt x="140194" y="51334"/>
                    </a:cubicBezTo>
                    <a:cubicBezTo>
                      <a:pt x="133844" y="53451"/>
                      <a:pt x="330694" y="601138"/>
                      <a:pt x="308469" y="597434"/>
                    </a:cubicBezTo>
                    <a:cubicBezTo>
                      <a:pt x="286244" y="593730"/>
                      <a:pt x="-13794" y="-20633"/>
                      <a:pt x="494" y="5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1B8A908E-CA71-7AE2-ED4A-957A03BE915D}"/>
                  </a:ext>
                </a:extLst>
              </p:cNvPr>
              <p:cNvSpPr/>
              <p:nvPr/>
            </p:nvSpPr>
            <p:spPr>
              <a:xfrm>
                <a:off x="5543987" y="887610"/>
                <a:ext cx="841537" cy="913783"/>
              </a:xfrm>
              <a:custGeom>
                <a:avLst/>
                <a:gdLst>
                  <a:gd name="connsiteX0" fmla="*/ 28138 w 841537"/>
                  <a:gd name="connsiteY0" fmla="*/ 29965 h 913783"/>
                  <a:gd name="connsiteX1" fmla="*/ 75763 w 841537"/>
                  <a:gd name="connsiteY1" fmla="*/ 87115 h 913783"/>
                  <a:gd name="connsiteX2" fmla="*/ 577413 w 841537"/>
                  <a:gd name="connsiteY2" fmla="*/ 630040 h 913783"/>
                  <a:gd name="connsiteX3" fmla="*/ 555188 w 841537"/>
                  <a:gd name="connsiteY3" fmla="*/ 553840 h 913783"/>
                  <a:gd name="connsiteX4" fmla="*/ 837763 w 841537"/>
                  <a:gd name="connsiteY4" fmla="*/ 906265 h 913783"/>
                  <a:gd name="connsiteX5" fmla="*/ 685363 w 841537"/>
                  <a:gd name="connsiteY5" fmla="*/ 747515 h 913783"/>
                  <a:gd name="connsiteX6" fmla="*/ 240863 w 841537"/>
                  <a:gd name="connsiteY6" fmla="*/ 210940 h 913783"/>
                  <a:gd name="connsiteX7" fmla="*/ 332938 w 841537"/>
                  <a:gd name="connsiteY7" fmla="*/ 382390 h 913783"/>
                  <a:gd name="connsiteX8" fmla="*/ 28138 w 841537"/>
                  <a:gd name="connsiteY8" fmla="*/ 29965 h 91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1537" h="913783">
                    <a:moveTo>
                      <a:pt x="28138" y="29965"/>
                    </a:moveTo>
                    <a:cubicBezTo>
                      <a:pt x="-14725" y="-19248"/>
                      <a:pt x="-15783" y="-12898"/>
                      <a:pt x="75763" y="87115"/>
                    </a:cubicBezTo>
                    <a:cubicBezTo>
                      <a:pt x="167309" y="187128"/>
                      <a:pt x="497509" y="552253"/>
                      <a:pt x="577413" y="630040"/>
                    </a:cubicBezTo>
                    <a:cubicBezTo>
                      <a:pt x="657317" y="707828"/>
                      <a:pt x="511796" y="507803"/>
                      <a:pt x="555188" y="553840"/>
                    </a:cubicBezTo>
                    <a:cubicBezTo>
                      <a:pt x="598580" y="599877"/>
                      <a:pt x="816067" y="873986"/>
                      <a:pt x="837763" y="906265"/>
                    </a:cubicBezTo>
                    <a:cubicBezTo>
                      <a:pt x="859459" y="938544"/>
                      <a:pt x="784846" y="863403"/>
                      <a:pt x="685363" y="747515"/>
                    </a:cubicBezTo>
                    <a:cubicBezTo>
                      <a:pt x="585880" y="631628"/>
                      <a:pt x="299600" y="271794"/>
                      <a:pt x="240863" y="210940"/>
                    </a:cubicBezTo>
                    <a:cubicBezTo>
                      <a:pt x="182126" y="150086"/>
                      <a:pt x="368921" y="412553"/>
                      <a:pt x="332938" y="382390"/>
                    </a:cubicBezTo>
                    <a:cubicBezTo>
                      <a:pt x="296955" y="352227"/>
                      <a:pt x="71001" y="79178"/>
                      <a:pt x="28138" y="299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911D7E0E-8AE0-82F2-A75E-DFAD8B47B86F}"/>
                  </a:ext>
                </a:extLst>
              </p:cNvPr>
              <p:cNvSpPr/>
              <p:nvPr/>
            </p:nvSpPr>
            <p:spPr>
              <a:xfrm>
                <a:off x="6219606" y="1182255"/>
                <a:ext cx="384401" cy="1482912"/>
              </a:xfrm>
              <a:custGeom>
                <a:avLst/>
                <a:gdLst>
                  <a:gd name="connsiteX0" fmla="*/ 219 w 384401"/>
                  <a:gd name="connsiteY0" fmla="*/ 2020 h 1482912"/>
                  <a:gd name="connsiteX1" fmla="*/ 216119 w 384401"/>
                  <a:gd name="connsiteY1" fmla="*/ 637020 h 1482912"/>
                  <a:gd name="connsiteX2" fmla="*/ 216119 w 384401"/>
                  <a:gd name="connsiteY2" fmla="*/ 589395 h 1482912"/>
                  <a:gd name="connsiteX3" fmla="*/ 317719 w 384401"/>
                  <a:gd name="connsiteY3" fmla="*/ 910070 h 1482912"/>
                  <a:gd name="connsiteX4" fmla="*/ 314544 w 384401"/>
                  <a:gd name="connsiteY4" fmla="*/ 862445 h 1482912"/>
                  <a:gd name="connsiteX5" fmla="*/ 362169 w 384401"/>
                  <a:gd name="connsiteY5" fmla="*/ 1459345 h 1482912"/>
                  <a:gd name="connsiteX6" fmla="*/ 327244 w 384401"/>
                  <a:gd name="connsiteY6" fmla="*/ 1281545 h 1482912"/>
                  <a:gd name="connsiteX7" fmla="*/ 263744 w 384401"/>
                  <a:gd name="connsiteY7" fmla="*/ 532245 h 1482912"/>
                  <a:gd name="connsiteX8" fmla="*/ 384394 w 384401"/>
                  <a:gd name="connsiteY8" fmla="*/ 1049770 h 1482912"/>
                  <a:gd name="connsiteX9" fmla="*/ 257394 w 384401"/>
                  <a:gd name="connsiteY9" fmla="*/ 706870 h 1482912"/>
                  <a:gd name="connsiteX10" fmla="*/ 139919 w 384401"/>
                  <a:gd name="connsiteY10" fmla="*/ 383020 h 1482912"/>
                  <a:gd name="connsiteX11" fmla="*/ 174844 w 384401"/>
                  <a:gd name="connsiteY11" fmla="*/ 433820 h 1482912"/>
                  <a:gd name="connsiteX12" fmla="*/ 219 w 384401"/>
                  <a:gd name="connsiteY12" fmla="*/ 2020 h 148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401" h="1482912">
                    <a:moveTo>
                      <a:pt x="219" y="2020"/>
                    </a:moveTo>
                    <a:cubicBezTo>
                      <a:pt x="7098" y="35887"/>
                      <a:pt x="180136" y="539124"/>
                      <a:pt x="216119" y="637020"/>
                    </a:cubicBezTo>
                    <a:cubicBezTo>
                      <a:pt x="252102" y="734916"/>
                      <a:pt x="199186" y="543887"/>
                      <a:pt x="216119" y="589395"/>
                    </a:cubicBezTo>
                    <a:cubicBezTo>
                      <a:pt x="233052" y="634903"/>
                      <a:pt x="301315" y="864562"/>
                      <a:pt x="317719" y="910070"/>
                    </a:cubicBezTo>
                    <a:cubicBezTo>
                      <a:pt x="334123" y="955578"/>
                      <a:pt x="307136" y="770899"/>
                      <a:pt x="314544" y="862445"/>
                    </a:cubicBezTo>
                    <a:cubicBezTo>
                      <a:pt x="321952" y="953991"/>
                      <a:pt x="360052" y="1389495"/>
                      <a:pt x="362169" y="1459345"/>
                    </a:cubicBezTo>
                    <a:cubicBezTo>
                      <a:pt x="364286" y="1529195"/>
                      <a:pt x="343648" y="1436062"/>
                      <a:pt x="327244" y="1281545"/>
                    </a:cubicBezTo>
                    <a:cubicBezTo>
                      <a:pt x="310840" y="1127028"/>
                      <a:pt x="254219" y="570874"/>
                      <a:pt x="263744" y="532245"/>
                    </a:cubicBezTo>
                    <a:cubicBezTo>
                      <a:pt x="273269" y="493616"/>
                      <a:pt x="385452" y="1020666"/>
                      <a:pt x="384394" y="1049770"/>
                    </a:cubicBezTo>
                    <a:cubicBezTo>
                      <a:pt x="383336" y="1078874"/>
                      <a:pt x="298140" y="817995"/>
                      <a:pt x="257394" y="706870"/>
                    </a:cubicBezTo>
                    <a:cubicBezTo>
                      <a:pt x="216648" y="595745"/>
                      <a:pt x="153677" y="428528"/>
                      <a:pt x="139919" y="383020"/>
                    </a:cubicBezTo>
                    <a:cubicBezTo>
                      <a:pt x="126161" y="337512"/>
                      <a:pt x="199715" y="497320"/>
                      <a:pt x="174844" y="433820"/>
                    </a:cubicBezTo>
                    <a:cubicBezTo>
                      <a:pt x="149973" y="370320"/>
                      <a:pt x="-6660" y="-31847"/>
                      <a:pt x="219" y="20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96030B00-70C6-95DF-8ADA-2EE56C5C6ABF}"/>
                  </a:ext>
                </a:extLst>
              </p:cNvPr>
              <p:cNvSpPr/>
              <p:nvPr/>
            </p:nvSpPr>
            <p:spPr>
              <a:xfrm>
                <a:off x="5947814" y="1875832"/>
                <a:ext cx="340584" cy="1001346"/>
              </a:xfrm>
              <a:custGeom>
                <a:avLst/>
                <a:gdLst>
                  <a:gd name="connsiteX0" fmla="*/ 2136 w 340584"/>
                  <a:gd name="connsiteY0" fmla="*/ 593 h 1001346"/>
                  <a:gd name="connsiteX1" fmla="*/ 230736 w 340584"/>
                  <a:gd name="connsiteY1" fmla="*/ 657818 h 1001346"/>
                  <a:gd name="connsiteX2" fmla="*/ 170411 w 340584"/>
                  <a:gd name="connsiteY2" fmla="*/ 460968 h 1001346"/>
                  <a:gd name="connsiteX3" fmla="*/ 338686 w 340584"/>
                  <a:gd name="connsiteY3" fmla="*/ 946743 h 1001346"/>
                  <a:gd name="connsiteX4" fmla="*/ 265661 w 340584"/>
                  <a:gd name="connsiteY4" fmla="*/ 759418 h 1001346"/>
                  <a:gd name="connsiteX5" fmla="*/ 138661 w 340584"/>
                  <a:gd name="connsiteY5" fmla="*/ 432393 h 1001346"/>
                  <a:gd name="connsiteX6" fmla="*/ 208511 w 340584"/>
                  <a:gd name="connsiteY6" fmla="*/ 711793 h 1001346"/>
                  <a:gd name="connsiteX7" fmla="*/ 202161 w 340584"/>
                  <a:gd name="connsiteY7" fmla="*/ 832443 h 1001346"/>
                  <a:gd name="connsiteX8" fmla="*/ 192636 w 340584"/>
                  <a:gd name="connsiteY8" fmla="*/ 1000718 h 1001346"/>
                  <a:gd name="connsiteX9" fmla="*/ 189461 w 340584"/>
                  <a:gd name="connsiteY9" fmla="*/ 880068 h 1001346"/>
                  <a:gd name="connsiteX10" fmla="*/ 27536 w 340584"/>
                  <a:gd name="connsiteY10" fmla="*/ 641943 h 1001346"/>
                  <a:gd name="connsiteX11" fmla="*/ 132311 w 340584"/>
                  <a:gd name="connsiteY11" fmla="*/ 867368 h 1001346"/>
                  <a:gd name="connsiteX12" fmla="*/ 81511 w 340584"/>
                  <a:gd name="connsiteY12" fmla="*/ 533993 h 1001346"/>
                  <a:gd name="connsiteX13" fmla="*/ 198986 w 340584"/>
                  <a:gd name="connsiteY13" fmla="*/ 749893 h 1001346"/>
                  <a:gd name="connsiteX14" fmla="*/ 81511 w 340584"/>
                  <a:gd name="connsiteY14" fmla="*/ 384768 h 1001346"/>
                  <a:gd name="connsiteX15" fmla="*/ 113261 w 340584"/>
                  <a:gd name="connsiteY15" fmla="*/ 537168 h 1001346"/>
                  <a:gd name="connsiteX16" fmla="*/ 2136 w 340584"/>
                  <a:gd name="connsiteY16" fmla="*/ 593 h 100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0584" h="1001346">
                    <a:moveTo>
                      <a:pt x="2136" y="593"/>
                    </a:moveTo>
                    <a:cubicBezTo>
                      <a:pt x="21715" y="20701"/>
                      <a:pt x="202690" y="581089"/>
                      <a:pt x="230736" y="657818"/>
                    </a:cubicBezTo>
                    <a:cubicBezTo>
                      <a:pt x="258782" y="734547"/>
                      <a:pt x="152419" y="412814"/>
                      <a:pt x="170411" y="460968"/>
                    </a:cubicBezTo>
                    <a:cubicBezTo>
                      <a:pt x="188403" y="509122"/>
                      <a:pt x="322811" y="897001"/>
                      <a:pt x="338686" y="946743"/>
                    </a:cubicBezTo>
                    <a:cubicBezTo>
                      <a:pt x="354561" y="996485"/>
                      <a:pt x="265661" y="759418"/>
                      <a:pt x="265661" y="759418"/>
                    </a:cubicBezTo>
                    <a:cubicBezTo>
                      <a:pt x="232324" y="673693"/>
                      <a:pt x="148186" y="440330"/>
                      <a:pt x="138661" y="432393"/>
                    </a:cubicBezTo>
                    <a:cubicBezTo>
                      <a:pt x="129136" y="424456"/>
                      <a:pt x="197928" y="645118"/>
                      <a:pt x="208511" y="711793"/>
                    </a:cubicBezTo>
                    <a:cubicBezTo>
                      <a:pt x="219094" y="778468"/>
                      <a:pt x="204807" y="784289"/>
                      <a:pt x="202161" y="832443"/>
                    </a:cubicBezTo>
                    <a:cubicBezTo>
                      <a:pt x="199515" y="880597"/>
                      <a:pt x="194753" y="992781"/>
                      <a:pt x="192636" y="1000718"/>
                    </a:cubicBezTo>
                    <a:cubicBezTo>
                      <a:pt x="190519" y="1008655"/>
                      <a:pt x="216978" y="939864"/>
                      <a:pt x="189461" y="880068"/>
                    </a:cubicBezTo>
                    <a:cubicBezTo>
                      <a:pt x="161944" y="820272"/>
                      <a:pt x="37061" y="644060"/>
                      <a:pt x="27536" y="641943"/>
                    </a:cubicBezTo>
                    <a:cubicBezTo>
                      <a:pt x="18011" y="639826"/>
                      <a:pt x="123315" y="885360"/>
                      <a:pt x="132311" y="867368"/>
                    </a:cubicBezTo>
                    <a:cubicBezTo>
                      <a:pt x="141307" y="849376"/>
                      <a:pt x="70399" y="553572"/>
                      <a:pt x="81511" y="533993"/>
                    </a:cubicBezTo>
                    <a:cubicBezTo>
                      <a:pt x="92623" y="514414"/>
                      <a:pt x="198986" y="774764"/>
                      <a:pt x="198986" y="749893"/>
                    </a:cubicBezTo>
                    <a:cubicBezTo>
                      <a:pt x="198986" y="725022"/>
                      <a:pt x="95799" y="420222"/>
                      <a:pt x="81511" y="384768"/>
                    </a:cubicBezTo>
                    <a:cubicBezTo>
                      <a:pt x="67224" y="349314"/>
                      <a:pt x="122786" y="596435"/>
                      <a:pt x="113261" y="537168"/>
                    </a:cubicBezTo>
                    <a:cubicBezTo>
                      <a:pt x="103736" y="477901"/>
                      <a:pt x="-17443" y="-19515"/>
                      <a:pt x="2136" y="5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DC7511D2-4A70-0F13-6F01-2C32DD35D4D3}"/>
                  </a:ext>
                </a:extLst>
              </p:cNvPr>
              <p:cNvSpPr/>
              <p:nvPr/>
            </p:nvSpPr>
            <p:spPr>
              <a:xfrm>
                <a:off x="5866764" y="1638964"/>
                <a:ext cx="413448" cy="1524414"/>
              </a:xfrm>
              <a:custGeom>
                <a:avLst/>
                <a:gdLst>
                  <a:gd name="connsiteX0" fmla="*/ 1184 w 413448"/>
                  <a:gd name="connsiteY0" fmla="*/ 2351 h 1524414"/>
                  <a:gd name="connsiteX1" fmla="*/ 359708 w 413448"/>
                  <a:gd name="connsiteY1" fmla="*/ 870702 h 1524414"/>
                  <a:gd name="connsiteX2" fmla="*/ 356419 w 413448"/>
                  <a:gd name="connsiteY2" fmla="*/ 811496 h 1524414"/>
                  <a:gd name="connsiteX3" fmla="*/ 412335 w 413448"/>
                  <a:gd name="connsiteY3" fmla="*/ 1357505 h 1524414"/>
                  <a:gd name="connsiteX4" fmla="*/ 389311 w 413448"/>
                  <a:gd name="connsiteY4" fmla="*/ 1140417 h 1524414"/>
                  <a:gd name="connsiteX5" fmla="*/ 336683 w 413448"/>
                  <a:gd name="connsiteY5" fmla="*/ 1521965 h 1524414"/>
                  <a:gd name="connsiteX6" fmla="*/ 366286 w 413448"/>
                  <a:gd name="connsiteY6" fmla="*/ 1285142 h 1524414"/>
                  <a:gd name="connsiteX7" fmla="*/ 399178 w 413448"/>
                  <a:gd name="connsiteY7" fmla="*/ 913462 h 1524414"/>
                  <a:gd name="connsiteX8" fmla="*/ 214983 w 413448"/>
                  <a:gd name="connsiteY8" fmla="*/ 209571 h 1524414"/>
                  <a:gd name="connsiteX9" fmla="*/ 372865 w 413448"/>
                  <a:gd name="connsiteY9" fmla="*/ 850967 h 1524414"/>
                  <a:gd name="connsiteX10" fmla="*/ 247875 w 413448"/>
                  <a:gd name="connsiteY10" fmla="*/ 620722 h 1524414"/>
                  <a:gd name="connsiteX11" fmla="*/ 1184 w 413448"/>
                  <a:gd name="connsiteY11" fmla="*/ 2351 h 152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448" h="1524414">
                    <a:moveTo>
                      <a:pt x="1184" y="2351"/>
                    </a:moveTo>
                    <a:cubicBezTo>
                      <a:pt x="19823" y="44014"/>
                      <a:pt x="300502" y="735845"/>
                      <a:pt x="359708" y="870702"/>
                    </a:cubicBezTo>
                    <a:cubicBezTo>
                      <a:pt x="418914" y="1005560"/>
                      <a:pt x="347648" y="730362"/>
                      <a:pt x="356419" y="811496"/>
                    </a:cubicBezTo>
                    <a:cubicBezTo>
                      <a:pt x="365190" y="892630"/>
                      <a:pt x="406853" y="1302685"/>
                      <a:pt x="412335" y="1357505"/>
                    </a:cubicBezTo>
                    <a:cubicBezTo>
                      <a:pt x="417817" y="1412325"/>
                      <a:pt x="401920" y="1113007"/>
                      <a:pt x="389311" y="1140417"/>
                    </a:cubicBezTo>
                    <a:cubicBezTo>
                      <a:pt x="376702" y="1167827"/>
                      <a:pt x="340520" y="1497844"/>
                      <a:pt x="336683" y="1521965"/>
                    </a:cubicBezTo>
                    <a:cubicBezTo>
                      <a:pt x="332846" y="1546086"/>
                      <a:pt x="355870" y="1386559"/>
                      <a:pt x="366286" y="1285142"/>
                    </a:cubicBezTo>
                    <a:cubicBezTo>
                      <a:pt x="376702" y="1183725"/>
                      <a:pt x="424395" y="1092724"/>
                      <a:pt x="399178" y="913462"/>
                    </a:cubicBezTo>
                    <a:cubicBezTo>
                      <a:pt x="373961" y="734200"/>
                      <a:pt x="219368" y="219987"/>
                      <a:pt x="214983" y="209571"/>
                    </a:cubicBezTo>
                    <a:cubicBezTo>
                      <a:pt x="210598" y="199155"/>
                      <a:pt x="367383" y="782442"/>
                      <a:pt x="372865" y="850967"/>
                    </a:cubicBezTo>
                    <a:cubicBezTo>
                      <a:pt x="378347" y="919492"/>
                      <a:pt x="306533" y="756676"/>
                      <a:pt x="247875" y="620722"/>
                    </a:cubicBezTo>
                    <a:cubicBezTo>
                      <a:pt x="189217" y="484768"/>
                      <a:pt x="-17455" y="-39312"/>
                      <a:pt x="1184" y="23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6EB8494C-EB79-CC2E-9C2D-3EE6E79720C2}"/>
                  </a:ext>
                </a:extLst>
              </p:cNvPr>
              <p:cNvSpPr/>
              <p:nvPr/>
            </p:nvSpPr>
            <p:spPr>
              <a:xfrm>
                <a:off x="5952508" y="2429079"/>
                <a:ext cx="429399" cy="1342310"/>
              </a:xfrm>
              <a:custGeom>
                <a:avLst/>
                <a:gdLst>
                  <a:gd name="connsiteX0" fmla="*/ 428557 w 429399"/>
                  <a:gd name="connsiteY0" fmla="*/ 14803 h 1342310"/>
                  <a:gd name="connsiteX1" fmla="*/ 171998 w 429399"/>
                  <a:gd name="connsiteY1" fmla="*/ 1027879 h 1342310"/>
                  <a:gd name="connsiteX2" fmla="*/ 211469 w 429399"/>
                  <a:gd name="connsiteY2" fmla="*/ 889733 h 1342310"/>
                  <a:gd name="connsiteX3" fmla="*/ 4249 w 429399"/>
                  <a:gd name="connsiteY3" fmla="*/ 1323908 h 1342310"/>
                  <a:gd name="connsiteX4" fmla="*/ 86479 w 429399"/>
                  <a:gd name="connsiteY4" fmla="*/ 1179183 h 1342310"/>
                  <a:gd name="connsiteX5" fmla="*/ 260807 w 429399"/>
                  <a:gd name="connsiteY5" fmla="*/ 442400 h 1342310"/>
                  <a:gd name="connsiteX6" fmla="*/ 218047 w 429399"/>
                  <a:gd name="connsiteY6" fmla="*/ 698958 h 1342310"/>
                  <a:gd name="connsiteX7" fmla="*/ 346327 w 429399"/>
                  <a:gd name="connsiteY7" fmla="*/ 281229 h 1342310"/>
                  <a:gd name="connsiteX8" fmla="*/ 257518 w 429399"/>
                  <a:gd name="connsiteY8" fmla="*/ 412797 h 1342310"/>
                  <a:gd name="connsiteX9" fmla="*/ 428557 w 429399"/>
                  <a:gd name="connsiteY9" fmla="*/ 14803 h 134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399" h="1342310">
                    <a:moveTo>
                      <a:pt x="428557" y="14803"/>
                    </a:moveTo>
                    <a:cubicBezTo>
                      <a:pt x="414304" y="117317"/>
                      <a:pt x="208179" y="882057"/>
                      <a:pt x="171998" y="1027879"/>
                    </a:cubicBezTo>
                    <a:cubicBezTo>
                      <a:pt x="135817" y="1173701"/>
                      <a:pt x="239427" y="840395"/>
                      <a:pt x="211469" y="889733"/>
                    </a:cubicBezTo>
                    <a:cubicBezTo>
                      <a:pt x="183511" y="939071"/>
                      <a:pt x="25081" y="1275666"/>
                      <a:pt x="4249" y="1323908"/>
                    </a:cubicBezTo>
                    <a:cubicBezTo>
                      <a:pt x="-16583" y="1372150"/>
                      <a:pt x="43719" y="1326101"/>
                      <a:pt x="86479" y="1179183"/>
                    </a:cubicBezTo>
                    <a:cubicBezTo>
                      <a:pt x="129239" y="1032265"/>
                      <a:pt x="238879" y="522437"/>
                      <a:pt x="260807" y="442400"/>
                    </a:cubicBezTo>
                    <a:cubicBezTo>
                      <a:pt x="282735" y="362363"/>
                      <a:pt x="203794" y="725820"/>
                      <a:pt x="218047" y="698958"/>
                    </a:cubicBezTo>
                    <a:cubicBezTo>
                      <a:pt x="232300" y="672096"/>
                      <a:pt x="339748" y="328923"/>
                      <a:pt x="346327" y="281229"/>
                    </a:cubicBezTo>
                    <a:cubicBezTo>
                      <a:pt x="352905" y="233536"/>
                      <a:pt x="243265" y="451171"/>
                      <a:pt x="257518" y="412797"/>
                    </a:cubicBezTo>
                    <a:cubicBezTo>
                      <a:pt x="271771" y="374423"/>
                      <a:pt x="442810" y="-87711"/>
                      <a:pt x="428557" y="148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5E57DF9F-8BCE-A68B-6077-39379A1DF148}"/>
                  </a:ext>
                </a:extLst>
              </p:cNvPr>
              <p:cNvSpPr/>
              <p:nvPr/>
            </p:nvSpPr>
            <p:spPr>
              <a:xfrm>
                <a:off x="6357811" y="1860941"/>
                <a:ext cx="377102" cy="1331474"/>
              </a:xfrm>
              <a:custGeom>
                <a:avLst/>
                <a:gdLst>
                  <a:gd name="connsiteX0" fmla="*/ 229 w 377102"/>
                  <a:gd name="connsiteY0" fmla="*/ 751 h 1331474"/>
                  <a:gd name="connsiteX1" fmla="*/ 158111 w 377102"/>
                  <a:gd name="connsiteY1" fmla="*/ 908573 h 1331474"/>
                  <a:gd name="connsiteX2" fmla="*/ 164690 w 377102"/>
                  <a:gd name="connsiteY2" fmla="*/ 777004 h 1331474"/>
                  <a:gd name="connsiteX3" fmla="*/ 371910 w 377102"/>
                  <a:gd name="connsiteY3" fmla="*/ 1313145 h 1331474"/>
                  <a:gd name="connsiteX4" fmla="*/ 292969 w 377102"/>
                  <a:gd name="connsiteY4" fmla="*/ 1112504 h 1331474"/>
                  <a:gd name="connsiteX5" fmla="*/ 59435 w 377102"/>
                  <a:gd name="connsiteY5" fmla="*/ 214550 h 1331474"/>
                  <a:gd name="connsiteX6" fmla="*/ 95616 w 377102"/>
                  <a:gd name="connsiteY6" fmla="*/ 612544 h 1331474"/>
                  <a:gd name="connsiteX7" fmla="*/ 121930 w 377102"/>
                  <a:gd name="connsiteY7" fmla="*/ 628990 h 1331474"/>
                  <a:gd name="connsiteX8" fmla="*/ 164690 w 377102"/>
                  <a:gd name="connsiteY8" fmla="*/ 747401 h 1331474"/>
                  <a:gd name="connsiteX9" fmla="*/ 141665 w 377102"/>
                  <a:gd name="connsiteY9" fmla="*/ 648725 h 1331474"/>
                  <a:gd name="connsiteX10" fmla="*/ 197582 w 377102"/>
                  <a:gd name="connsiteY10" fmla="*/ 750691 h 1331474"/>
                  <a:gd name="connsiteX11" fmla="*/ 229 w 377102"/>
                  <a:gd name="connsiteY11" fmla="*/ 751 h 133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7102" h="1331474">
                    <a:moveTo>
                      <a:pt x="229" y="751"/>
                    </a:moveTo>
                    <a:cubicBezTo>
                      <a:pt x="-6350" y="27065"/>
                      <a:pt x="130701" y="779198"/>
                      <a:pt x="158111" y="908573"/>
                    </a:cubicBezTo>
                    <a:cubicBezTo>
                      <a:pt x="185521" y="1037949"/>
                      <a:pt x="129057" y="709575"/>
                      <a:pt x="164690" y="777004"/>
                    </a:cubicBezTo>
                    <a:cubicBezTo>
                      <a:pt x="200323" y="844433"/>
                      <a:pt x="350530" y="1257228"/>
                      <a:pt x="371910" y="1313145"/>
                    </a:cubicBezTo>
                    <a:cubicBezTo>
                      <a:pt x="393290" y="1369062"/>
                      <a:pt x="345048" y="1295603"/>
                      <a:pt x="292969" y="1112504"/>
                    </a:cubicBezTo>
                    <a:cubicBezTo>
                      <a:pt x="240890" y="929405"/>
                      <a:pt x="92327" y="297877"/>
                      <a:pt x="59435" y="214550"/>
                    </a:cubicBezTo>
                    <a:cubicBezTo>
                      <a:pt x="26543" y="131223"/>
                      <a:pt x="85200" y="543471"/>
                      <a:pt x="95616" y="612544"/>
                    </a:cubicBezTo>
                    <a:cubicBezTo>
                      <a:pt x="106032" y="681617"/>
                      <a:pt x="110418" y="606514"/>
                      <a:pt x="121930" y="628990"/>
                    </a:cubicBezTo>
                    <a:cubicBezTo>
                      <a:pt x="133442" y="651466"/>
                      <a:pt x="161401" y="744112"/>
                      <a:pt x="164690" y="747401"/>
                    </a:cubicBezTo>
                    <a:cubicBezTo>
                      <a:pt x="167979" y="750690"/>
                      <a:pt x="136183" y="648177"/>
                      <a:pt x="141665" y="648725"/>
                    </a:cubicBezTo>
                    <a:cubicBezTo>
                      <a:pt x="147147" y="649273"/>
                      <a:pt x="221703" y="853753"/>
                      <a:pt x="197582" y="750691"/>
                    </a:cubicBezTo>
                    <a:cubicBezTo>
                      <a:pt x="173461" y="647629"/>
                      <a:pt x="6808" y="-25563"/>
                      <a:pt x="229" y="7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9123B7A7-B604-40B5-63FB-52AB6D740CF3}"/>
                  </a:ext>
                </a:extLst>
              </p:cNvPr>
              <p:cNvSpPr/>
              <p:nvPr/>
            </p:nvSpPr>
            <p:spPr>
              <a:xfrm>
                <a:off x="5879243" y="3581068"/>
                <a:ext cx="254905" cy="1767962"/>
              </a:xfrm>
              <a:custGeom>
                <a:avLst/>
                <a:gdLst>
                  <a:gd name="connsiteX0" fmla="*/ 212371 w 254905"/>
                  <a:gd name="connsiteY0" fmla="*/ 14037 h 1767962"/>
                  <a:gd name="connsiteX1" fmla="*/ 110406 w 254905"/>
                  <a:gd name="connsiteY1" fmla="*/ 783712 h 1767962"/>
                  <a:gd name="connsiteX2" fmla="*/ 153166 w 254905"/>
                  <a:gd name="connsiteY2" fmla="*/ 662011 h 1767962"/>
                  <a:gd name="connsiteX3" fmla="*/ 146587 w 254905"/>
                  <a:gd name="connsiteY3" fmla="*/ 981064 h 1767962"/>
                  <a:gd name="connsiteX4" fmla="*/ 153166 w 254905"/>
                  <a:gd name="connsiteY4" fmla="*/ 1112633 h 1767962"/>
                  <a:gd name="connsiteX5" fmla="*/ 5151 w 254905"/>
                  <a:gd name="connsiteY5" fmla="*/ 1438264 h 1767962"/>
                  <a:gd name="connsiteX6" fmla="*/ 54489 w 254905"/>
                  <a:gd name="connsiteY6" fmla="*/ 1303407 h 1767962"/>
                  <a:gd name="connsiteX7" fmla="*/ 251842 w 254905"/>
                  <a:gd name="connsiteY7" fmla="*/ 833050 h 1767962"/>
                  <a:gd name="connsiteX8" fmla="*/ 169612 w 254905"/>
                  <a:gd name="connsiteY8" fmla="*/ 1050138 h 1767962"/>
                  <a:gd name="connsiteX9" fmla="*/ 100538 w 254905"/>
                  <a:gd name="connsiteY9" fmla="*/ 1717847 h 1767962"/>
                  <a:gd name="connsiteX10" fmla="*/ 113695 w 254905"/>
                  <a:gd name="connsiteY10" fmla="*/ 1599436 h 1767962"/>
                  <a:gd name="connsiteX11" fmla="*/ 143298 w 254905"/>
                  <a:gd name="connsiteY11" fmla="*/ 642276 h 1767962"/>
                  <a:gd name="connsiteX12" fmla="*/ 70935 w 254905"/>
                  <a:gd name="connsiteY12" fmla="*/ 783712 h 1767962"/>
                  <a:gd name="connsiteX13" fmla="*/ 179479 w 254905"/>
                  <a:gd name="connsiteY13" fmla="*/ 421899 h 1767962"/>
                  <a:gd name="connsiteX14" fmla="*/ 149876 w 254905"/>
                  <a:gd name="connsiteY14" fmla="*/ 293620 h 1767962"/>
                  <a:gd name="connsiteX15" fmla="*/ 212371 w 254905"/>
                  <a:gd name="connsiteY15" fmla="*/ 14037 h 176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4905" h="1767962">
                    <a:moveTo>
                      <a:pt x="212371" y="14037"/>
                    </a:moveTo>
                    <a:cubicBezTo>
                      <a:pt x="205793" y="95719"/>
                      <a:pt x="120273" y="675716"/>
                      <a:pt x="110406" y="783712"/>
                    </a:cubicBezTo>
                    <a:cubicBezTo>
                      <a:pt x="100539" y="891708"/>
                      <a:pt x="147136" y="629119"/>
                      <a:pt x="153166" y="662011"/>
                    </a:cubicBezTo>
                    <a:cubicBezTo>
                      <a:pt x="159196" y="694903"/>
                      <a:pt x="146587" y="905960"/>
                      <a:pt x="146587" y="981064"/>
                    </a:cubicBezTo>
                    <a:cubicBezTo>
                      <a:pt x="146587" y="1056168"/>
                      <a:pt x="176739" y="1036433"/>
                      <a:pt x="153166" y="1112633"/>
                    </a:cubicBezTo>
                    <a:cubicBezTo>
                      <a:pt x="129593" y="1188833"/>
                      <a:pt x="21597" y="1406468"/>
                      <a:pt x="5151" y="1438264"/>
                    </a:cubicBezTo>
                    <a:cubicBezTo>
                      <a:pt x="-11295" y="1470060"/>
                      <a:pt x="13374" y="1404276"/>
                      <a:pt x="54489" y="1303407"/>
                    </a:cubicBezTo>
                    <a:cubicBezTo>
                      <a:pt x="95604" y="1202538"/>
                      <a:pt x="232655" y="875262"/>
                      <a:pt x="251842" y="833050"/>
                    </a:cubicBezTo>
                    <a:cubicBezTo>
                      <a:pt x="271029" y="790839"/>
                      <a:pt x="194829" y="902672"/>
                      <a:pt x="169612" y="1050138"/>
                    </a:cubicBezTo>
                    <a:cubicBezTo>
                      <a:pt x="144395" y="1197604"/>
                      <a:pt x="109857" y="1626297"/>
                      <a:pt x="100538" y="1717847"/>
                    </a:cubicBezTo>
                    <a:cubicBezTo>
                      <a:pt x="91219" y="1809397"/>
                      <a:pt x="106568" y="1778698"/>
                      <a:pt x="113695" y="1599436"/>
                    </a:cubicBezTo>
                    <a:cubicBezTo>
                      <a:pt x="120822" y="1420174"/>
                      <a:pt x="150425" y="778230"/>
                      <a:pt x="143298" y="642276"/>
                    </a:cubicBezTo>
                    <a:cubicBezTo>
                      <a:pt x="136171" y="506322"/>
                      <a:pt x="64905" y="820441"/>
                      <a:pt x="70935" y="783712"/>
                    </a:cubicBezTo>
                    <a:cubicBezTo>
                      <a:pt x="76965" y="746983"/>
                      <a:pt x="166322" y="503581"/>
                      <a:pt x="179479" y="421899"/>
                    </a:cubicBezTo>
                    <a:cubicBezTo>
                      <a:pt x="192636" y="340217"/>
                      <a:pt x="141653" y="356115"/>
                      <a:pt x="149876" y="293620"/>
                    </a:cubicBezTo>
                    <a:cubicBezTo>
                      <a:pt x="158099" y="231125"/>
                      <a:pt x="218949" y="-67645"/>
                      <a:pt x="212371" y="140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E68DB2A6-19E5-415A-EFB0-3FFAD64C52B9}"/>
                  </a:ext>
                </a:extLst>
              </p:cNvPr>
              <p:cNvSpPr/>
              <p:nvPr/>
            </p:nvSpPr>
            <p:spPr>
              <a:xfrm>
                <a:off x="6152584" y="2302446"/>
                <a:ext cx="416821" cy="1631293"/>
              </a:xfrm>
              <a:custGeom>
                <a:avLst/>
                <a:gdLst>
                  <a:gd name="connsiteX0" fmla="*/ 182432 w 416821"/>
                  <a:gd name="connsiteY0" fmla="*/ 0 h 1631293"/>
                  <a:gd name="connsiteX1" fmla="*/ 323868 w 416821"/>
                  <a:gd name="connsiteY1" fmla="*/ 595347 h 1631293"/>
                  <a:gd name="connsiteX2" fmla="*/ 93623 w 416821"/>
                  <a:gd name="connsiteY2" fmla="*/ 1138066 h 1631293"/>
                  <a:gd name="connsiteX3" fmla="*/ 175853 w 416821"/>
                  <a:gd name="connsiteY3" fmla="*/ 1062414 h 1631293"/>
                  <a:gd name="connsiteX4" fmla="*/ 4815 w 416821"/>
                  <a:gd name="connsiteY4" fmla="*/ 1618291 h 1631293"/>
                  <a:gd name="connsiteX5" fmla="*/ 80466 w 416821"/>
                  <a:gd name="connsiteY5" fmla="*/ 1401203 h 1631293"/>
                  <a:gd name="connsiteX6" fmla="*/ 415966 w 416821"/>
                  <a:gd name="connsiteY6" fmla="*/ 802567 h 1631293"/>
                  <a:gd name="connsiteX7" fmla="*/ 182432 w 416821"/>
                  <a:gd name="connsiteY7" fmla="*/ 1463698 h 1631293"/>
                  <a:gd name="connsiteX8" fmla="*/ 363338 w 416821"/>
                  <a:gd name="connsiteY8" fmla="*/ 805856 h 1631293"/>
                  <a:gd name="connsiteX9" fmla="*/ 87045 w 416821"/>
                  <a:gd name="connsiteY9" fmla="*/ 1213718 h 1631293"/>
                  <a:gd name="connsiteX10" fmla="*/ 323868 w 416821"/>
                  <a:gd name="connsiteY10" fmla="*/ 779542 h 1631293"/>
                  <a:gd name="connsiteX11" fmla="*/ 337025 w 416821"/>
                  <a:gd name="connsiteY11" fmla="*/ 598636 h 1631293"/>
                  <a:gd name="connsiteX12" fmla="*/ 182432 w 416821"/>
                  <a:gd name="connsiteY12" fmla="*/ 0 h 163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821" h="1631293">
                    <a:moveTo>
                      <a:pt x="182432" y="0"/>
                    </a:moveTo>
                    <a:cubicBezTo>
                      <a:pt x="180239" y="-548"/>
                      <a:pt x="338669" y="405669"/>
                      <a:pt x="323868" y="595347"/>
                    </a:cubicBezTo>
                    <a:cubicBezTo>
                      <a:pt x="309067" y="785025"/>
                      <a:pt x="118292" y="1060222"/>
                      <a:pt x="93623" y="1138066"/>
                    </a:cubicBezTo>
                    <a:cubicBezTo>
                      <a:pt x="68954" y="1215911"/>
                      <a:pt x="190654" y="982377"/>
                      <a:pt x="175853" y="1062414"/>
                    </a:cubicBezTo>
                    <a:cubicBezTo>
                      <a:pt x="161052" y="1142451"/>
                      <a:pt x="20713" y="1561826"/>
                      <a:pt x="4815" y="1618291"/>
                    </a:cubicBezTo>
                    <a:cubicBezTo>
                      <a:pt x="-11083" y="1674756"/>
                      <a:pt x="11941" y="1537157"/>
                      <a:pt x="80466" y="1401203"/>
                    </a:cubicBezTo>
                    <a:cubicBezTo>
                      <a:pt x="148991" y="1265249"/>
                      <a:pt x="398972" y="792151"/>
                      <a:pt x="415966" y="802567"/>
                    </a:cubicBezTo>
                    <a:cubicBezTo>
                      <a:pt x="432960" y="812983"/>
                      <a:pt x="191203" y="1463150"/>
                      <a:pt x="182432" y="1463698"/>
                    </a:cubicBezTo>
                    <a:cubicBezTo>
                      <a:pt x="173661" y="1464246"/>
                      <a:pt x="379236" y="847519"/>
                      <a:pt x="363338" y="805856"/>
                    </a:cubicBezTo>
                    <a:cubicBezTo>
                      <a:pt x="347440" y="764193"/>
                      <a:pt x="93623" y="1218104"/>
                      <a:pt x="87045" y="1213718"/>
                    </a:cubicBezTo>
                    <a:cubicBezTo>
                      <a:pt x="80467" y="1209332"/>
                      <a:pt x="282205" y="882056"/>
                      <a:pt x="323868" y="779542"/>
                    </a:cubicBezTo>
                    <a:cubicBezTo>
                      <a:pt x="365531" y="677028"/>
                      <a:pt x="358405" y="732945"/>
                      <a:pt x="337025" y="598636"/>
                    </a:cubicBezTo>
                    <a:cubicBezTo>
                      <a:pt x="315645" y="464327"/>
                      <a:pt x="184625" y="548"/>
                      <a:pt x="18243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5967065D-9590-B0AF-2CD9-DB9E603C6262}"/>
                  </a:ext>
                </a:extLst>
              </p:cNvPr>
              <p:cNvSpPr/>
              <p:nvPr/>
            </p:nvSpPr>
            <p:spPr>
              <a:xfrm>
                <a:off x="6524433" y="3315263"/>
                <a:ext cx="201786" cy="1500160"/>
              </a:xfrm>
              <a:custGeom>
                <a:avLst/>
                <a:gdLst>
                  <a:gd name="connsiteX0" fmla="*/ 132925 w 201786"/>
                  <a:gd name="connsiteY0" fmla="*/ 259 h 1500160"/>
                  <a:gd name="connsiteX1" fmla="*/ 60563 w 201786"/>
                  <a:gd name="connsiteY1" fmla="*/ 569292 h 1500160"/>
                  <a:gd name="connsiteX2" fmla="*/ 182263 w 201786"/>
                  <a:gd name="connsiteY2" fmla="*/ 1016625 h 1500160"/>
                  <a:gd name="connsiteX3" fmla="*/ 116479 w 201786"/>
                  <a:gd name="connsiteY3" fmla="*/ 868610 h 1500160"/>
                  <a:gd name="connsiteX4" fmla="*/ 195420 w 201786"/>
                  <a:gd name="connsiteY4" fmla="*/ 1309364 h 1500160"/>
                  <a:gd name="connsiteX5" fmla="*/ 195420 w 201786"/>
                  <a:gd name="connsiteY5" fmla="*/ 1500138 h 1500160"/>
                  <a:gd name="connsiteX6" fmla="*/ 182263 w 201786"/>
                  <a:gd name="connsiteY6" fmla="*/ 1299497 h 1500160"/>
                  <a:gd name="connsiteX7" fmla="*/ 123058 w 201786"/>
                  <a:gd name="connsiteY7" fmla="*/ 681125 h 1500160"/>
                  <a:gd name="connsiteX8" fmla="*/ 96744 w 201786"/>
                  <a:gd name="connsiteY8" fmla="*/ 822561 h 1500160"/>
                  <a:gd name="connsiteX9" fmla="*/ 77009 w 201786"/>
                  <a:gd name="connsiteY9" fmla="*/ 335759 h 1500160"/>
                  <a:gd name="connsiteX10" fmla="*/ 1357 w 201786"/>
                  <a:gd name="connsiteY10" fmla="*/ 641655 h 1500160"/>
                  <a:gd name="connsiteX11" fmla="*/ 132925 w 201786"/>
                  <a:gd name="connsiteY11" fmla="*/ 259 h 150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786" h="1500160">
                    <a:moveTo>
                      <a:pt x="132925" y="259"/>
                    </a:moveTo>
                    <a:cubicBezTo>
                      <a:pt x="142793" y="-11802"/>
                      <a:pt x="52340" y="399898"/>
                      <a:pt x="60563" y="569292"/>
                    </a:cubicBezTo>
                    <a:cubicBezTo>
                      <a:pt x="68786" y="738686"/>
                      <a:pt x="172944" y="966739"/>
                      <a:pt x="182263" y="1016625"/>
                    </a:cubicBezTo>
                    <a:cubicBezTo>
                      <a:pt x="191582" y="1066511"/>
                      <a:pt x="114286" y="819820"/>
                      <a:pt x="116479" y="868610"/>
                    </a:cubicBezTo>
                    <a:cubicBezTo>
                      <a:pt x="118672" y="917400"/>
                      <a:pt x="182263" y="1204109"/>
                      <a:pt x="195420" y="1309364"/>
                    </a:cubicBezTo>
                    <a:cubicBezTo>
                      <a:pt x="208577" y="1414619"/>
                      <a:pt x="197613" y="1501783"/>
                      <a:pt x="195420" y="1500138"/>
                    </a:cubicBezTo>
                    <a:cubicBezTo>
                      <a:pt x="193227" y="1498493"/>
                      <a:pt x="194323" y="1435999"/>
                      <a:pt x="182263" y="1299497"/>
                    </a:cubicBezTo>
                    <a:cubicBezTo>
                      <a:pt x="170203" y="1162995"/>
                      <a:pt x="137311" y="760614"/>
                      <a:pt x="123058" y="681125"/>
                    </a:cubicBezTo>
                    <a:cubicBezTo>
                      <a:pt x="108805" y="601636"/>
                      <a:pt x="104419" y="880122"/>
                      <a:pt x="96744" y="822561"/>
                    </a:cubicBezTo>
                    <a:cubicBezTo>
                      <a:pt x="89069" y="765000"/>
                      <a:pt x="92907" y="365910"/>
                      <a:pt x="77009" y="335759"/>
                    </a:cubicBezTo>
                    <a:cubicBezTo>
                      <a:pt x="61111" y="305608"/>
                      <a:pt x="-10703" y="697572"/>
                      <a:pt x="1357" y="641655"/>
                    </a:cubicBezTo>
                    <a:cubicBezTo>
                      <a:pt x="13417" y="585738"/>
                      <a:pt x="123057" y="12320"/>
                      <a:pt x="132925" y="2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 1144">
                <a:extLst>
                  <a:ext uri="{FF2B5EF4-FFF2-40B4-BE49-F238E27FC236}">
                    <a16:creationId xmlns:a16="http://schemas.microsoft.com/office/drawing/2014/main" id="{9763537A-8F29-A8F2-78A3-57BED8E4E19B}"/>
                  </a:ext>
                </a:extLst>
              </p:cNvPr>
              <p:cNvSpPr/>
              <p:nvPr/>
            </p:nvSpPr>
            <p:spPr>
              <a:xfrm>
                <a:off x="6530332" y="4405701"/>
                <a:ext cx="257023" cy="1353259"/>
              </a:xfrm>
              <a:custGeom>
                <a:avLst/>
                <a:gdLst>
                  <a:gd name="connsiteX0" fmla="*/ 74399 w 257023"/>
                  <a:gd name="connsiteY0" fmla="*/ 1839 h 1353259"/>
                  <a:gd name="connsiteX1" fmla="*/ 196100 w 257023"/>
                  <a:gd name="connsiteY1" fmla="*/ 600475 h 1353259"/>
                  <a:gd name="connsiteX2" fmla="*/ 94134 w 257023"/>
                  <a:gd name="connsiteY2" fmla="*/ 873479 h 1353259"/>
                  <a:gd name="connsiteX3" fmla="*/ 146762 w 257023"/>
                  <a:gd name="connsiteY3" fmla="*/ 801116 h 1353259"/>
                  <a:gd name="connsiteX4" fmla="*/ 2036 w 257023"/>
                  <a:gd name="connsiteY4" fmla="*/ 1343836 h 1353259"/>
                  <a:gd name="connsiteX5" fmla="*/ 57953 w 257023"/>
                  <a:gd name="connsiteY5" fmla="*/ 1159640 h 1353259"/>
                  <a:gd name="connsiteX6" fmla="*/ 252016 w 257023"/>
                  <a:gd name="connsiteY6" fmla="*/ 524823 h 1353259"/>
                  <a:gd name="connsiteX7" fmla="*/ 202678 w 257023"/>
                  <a:gd name="connsiteY7" fmla="*/ 633367 h 1353259"/>
                  <a:gd name="connsiteX8" fmla="*/ 235570 w 257023"/>
                  <a:gd name="connsiteY8" fmla="*/ 100515 h 1353259"/>
                  <a:gd name="connsiteX9" fmla="*/ 225703 w 257023"/>
                  <a:gd name="connsiteY9" fmla="*/ 403122 h 1353259"/>
                  <a:gd name="connsiteX10" fmla="*/ 74399 w 257023"/>
                  <a:gd name="connsiteY10" fmla="*/ 1839 h 135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023" h="1353259">
                    <a:moveTo>
                      <a:pt x="74399" y="1839"/>
                    </a:moveTo>
                    <a:cubicBezTo>
                      <a:pt x="69465" y="34731"/>
                      <a:pt x="192811" y="455202"/>
                      <a:pt x="196100" y="600475"/>
                    </a:cubicBezTo>
                    <a:cubicBezTo>
                      <a:pt x="199389" y="745748"/>
                      <a:pt x="102357" y="840039"/>
                      <a:pt x="94134" y="873479"/>
                    </a:cubicBezTo>
                    <a:cubicBezTo>
                      <a:pt x="85911" y="906919"/>
                      <a:pt x="162112" y="722723"/>
                      <a:pt x="146762" y="801116"/>
                    </a:cubicBezTo>
                    <a:cubicBezTo>
                      <a:pt x="131412" y="879509"/>
                      <a:pt x="16837" y="1284082"/>
                      <a:pt x="2036" y="1343836"/>
                    </a:cubicBezTo>
                    <a:cubicBezTo>
                      <a:pt x="-12765" y="1403590"/>
                      <a:pt x="57953" y="1159640"/>
                      <a:pt x="57953" y="1159640"/>
                    </a:cubicBezTo>
                    <a:cubicBezTo>
                      <a:pt x="99616" y="1023138"/>
                      <a:pt x="227895" y="612535"/>
                      <a:pt x="252016" y="524823"/>
                    </a:cubicBezTo>
                    <a:cubicBezTo>
                      <a:pt x="276137" y="437111"/>
                      <a:pt x="205419" y="704085"/>
                      <a:pt x="202678" y="633367"/>
                    </a:cubicBezTo>
                    <a:cubicBezTo>
                      <a:pt x="199937" y="562649"/>
                      <a:pt x="231733" y="138889"/>
                      <a:pt x="235570" y="100515"/>
                    </a:cubicBezTo>
                    <a:cubicBezTo>
                      <a:pt x="239407" y="62141"/>
                      <a:pt x="253113" y="418472"/>
                      <a:pt x="225703" y="403122"/>
                    </a:cubicBezTo>
                    <a:cubicBezTo>
                      <a:pt x="198293" y="387772"/>
                      <a:pt x="79333" y="-31053"/>
                      <a:pt x="74399" y="18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60644C78-5877-1D78-FCE7-B48FF85E85D5}"/>
                  </a:ext>
                </a:extLst>
              </p:cNvPr>
              <p:cNvSpPr/>
              <p:nvPr/>
            </p:nvSpPr>
            <p:spPr>
              <a:xfrm>
                <a:off x="6261961" y="3595005"/>
                <a:ext cx="227870" cy="945473"/>
              </a:xfrm>
              <a:custGeom>
                <a:avLst/>
                <a:gdLst>
                  <a:gd name="connsiteX0" fmla="*/ 227648 w 227870"/>
                  <a:gd name="connsiteY0" fmla="*/ 100 h 945473"/>
                  <a:gd name="connsiteX1" fmla="*/ 46741 w 227870"/>
                  <a:gd name="connsiteY1" fmla="*/ 513217 h 945473"/>
                  <a:gd name="connsiteX2" fmla="*/ 99368 w 227870"/>
                  <a:gd name="connsiteY2" fmla="*/ 934235 h 945473"/>
                  <a:gd name="connsiteX3" fmla="*/ 76344 w 227870"/>
                  <a:gd name="connsiteY3" fmla="*/ 796089 h 945473"/>
                  <a:gd name="connsiteX4" fmla="*/ 692 w 227870"/>
                  <a:gd name="connsiteY4" fmla="*/ 493481 h 945473"/>
                  <a:gd name="connsiteX5" fmla="*/ 125682 w 227870"/>
                  <a:gd name="connsiteY5" fmla="*/ 273104 h 945473"/>
                  <a:gd name="connsiteX6" fmla="*/ 3981 w 227870"/>
                  <a:gd name="connsiteY6" fmla="*/ 467168 h 945473"/>
                  <a:gd name="connsiteX7" fmla="*/ 227648 w 227870"/>
                  <a:gd name="connsiteY7" fmla="*/ 100 h 945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870" h="945473">
                    <a:moveTo>
                      <a:pt x="227648" y="100"/>
                    </a:moveTo>
                    <a:cubicBezTo>
                      <a:pt x="234775" y="7775"/>
                      <a:pt x="68121" y="357528"/>
                      <a:pt x="46741" y="513217"/>
                    </a:cubicBezTo>
                    <a:cubicBezTo>
                      <a:pt x="25361" y="668906"/>
                      <a:pt x="94434" y="887090"/>
                      <a:pt x="99368" y="934235"/>
                    </a:cubicBezTo>
                    <a:cubicBezTo>
                      <a:pt x="104302" y="981380"/>
                      <a:pt x="92790" y="869548"/>
                      <a:pt x="76344" y="796089"/>
                    </a:cubicBezTo>
                    <a:cubicBezTo>
                      <a:pt x="59898" y="722630"/>
                      <a:pt x="-7531" y="580645"/>
                      <a:pt x="692" y="493481"/>
                    </a:cubicBezTo>
                    <a:cubicBezTo>
                      <a:pt x="8915" y="406317"/>
                      <a:pt x="125134" y="277489"/>
                      <a:pt x="125682" y="273104"/>
                    </a:cubicBezTo>
                    <a:cubicBezTo>
                      <a:pt x="126230" y="268719"/>
                      <a:pt x="-11369" y="506638"/>
                      <a:pt x="3981" y="467168"/>
                    </a:cubicBezTo>
                    <a:cubicBezTo>
                      <a:pt x="19331" y="427698"/>
                      <a:pt x="220521" y="-7575"/>
                      <a:pt x="227648" y="1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68FD2CF7-CF3E-6DC6-03E4-B788980BCDE9}"/>
                  </a:ext>
                </a:extLst>
              </p:cNvPr>
              <p:cNvSpPr/>
              <p:nvPr/>
            </p:nvSpPr>
            <p:spPr>
              <a:xfrm>
                <a:off x="6061541" y="3940347"/>
                <a:ext cx="615556" cy="1516019"/>
              </a:xfrm>
              <a:custGeom>
                <a:avLst/>
                <a:gdLst>
                  <a:gd name="connsiteX0" fmla="*/ 89279 w 615556"/>
                  <a:gd name="connsiteY0" fmla="*/ 125 h 1516019"/>
                  <a:gd name="connsiteX1" fmla="*/ 122171 w 615556"/>
                  <a:gd name="connsiteY1" fmla="*/ 684280 h 1516019"/>
                  <a:gd name="connsiteX2" fmla="*/ 293210 w 615556"/>
                  <a:gd name="connsiteY2" fmla="*/ 1082275 h 1516019"/>
                  <a:gd name="connsiteX3" fmla="*/ 56387 w 615556"/>
                  <a:gd name="connsiteY3" fmla="*/ 1365147 h 1516019"/>
                  <a:gd name="connsiteX4" fmla="*/ 181377 w 615556"/>
                  <a:gd name="connsiteY4" fmla="*/ 1263181 h 1516019"/>
                  <a:gd name="connsiteX5" fmla="*/ 3760 w 615556"/>
                  <a:gd name="connsiteY5" fmla="*/ 1513161 h 1516019"/>
                  <a:gd name="connsiteX6" fmla="*/ 79412 w 615556"/>
                  <a:gd name="connsiteY6" fmla="*/ 1381593 h 1516019"/>
                  <a:gd name="connsiteX7" fmla="*/ 299788 w 615556"/>
                  <a:gd name="connsiteY7" fmla="*/ 1125034 h 1516019"/>
                  <a:gd name="connsiteX8" fmla="*/ 615553 w 615556"/>
                  <a:gd name="connsiteY8" fmla="*/ 539555 h 1516019"/>
                  <a:gd name="connsiteX9" fmla="*/ 306367 w 615556"/>
                  <a:gd name="connsiteY9" fmla="*/ 1088853 h 1516019"/>
                  <a:gd name="connsiteX10" fmla="*/ 237294 w 615556"/>
                  <a:gd name="connsiteY10" fmla="*/ 871765 h 1516019"/>
                  <a:gd name="connsiteX11" fmla="*/ 132039 w 615556"/>
                  <a:gd name="connsiteY11" fmla="*/ 740197 h 1516019"/>
                  <a:gd name="connsiteX12" fmla="*/ 89279 w 615556"/>
                  <a:gd name="connsiteY12" fmla="*/ 125 h 151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5556" h="1516019">
                    <a:moveTo>
                      <a:pt x="89279" y="125"/>
                    </a:moveTo>
                    <a:cubicBezTo>
                      <a:pt x="87634" y="-9194"/>
                      <a:pt x="88183" y="503922"/>
                      <a:pt x="122171" y="684280"/>
                    </a:cubicBezTo>
                    <a:cubicBezTo>
                      <a:pt x="156159" y="864638"/>
                      <a:pt x="304174" y="968797"/>
                      <a:pt x="293210" y="1082275"/>
                    </a:cubicBezTo>
                    <a:cubicBezTo>
                      <a:pt x="282246" y="1195753"/>
                      <a:pt x="75026" y="1334996"/>
                      <a:pt x="56387" y="1365147"/>
                    </a:cubicBezTo>
                    <a:cubicBezTo>
                      <a:pt x="37748" y="1395298"/>
                      <a:pt x="190148" y="1238512"/>
                      <a:pt x="181377" y="1263181"/>
                    </a:cubicBezTo>
                    <a:cubicBezTo>
                      <a:pt x="172606" y="1287850"/>
                      <a:pt x="20754" y="1493426"/>
                      <a:pt x="3760" y="1513161"/>
                    </a:cubicBezTo>
                    <a:cubicBezTo>
                      <a:pt x="-13234" y="1532896"/>
                      <a:pt x="30074" y="1446281"/>
                      <a:pt x="79412" y="1381593"/>
                    </a:cubicBezTo>
                    <a:cubicBezTo>
                      <a:pt x="128750" y="1316905"/>
                      <a:pt x="210431" y="1265374"/>
                      <a:pt x="299788" y="1125034"/>
                    </a:cubicBezTo>
                    <a:cubicBezTo>
                      <a:pt x="389145" y="984694"/>
                      <a:pt x="614457" y="545585"/>
                      <a:pt x="615553" y="539555"/>
                    </a:cubicBezTo>
                    <a:cubicBezTo>
                      <a:pt x="616650" y="533525"/>
                      <a:pt x="369410" y="1033485"/>
                      <a:pt x="306367" y="1088853"/>
                    </a:cubicBezTo>
                    <a:cubicBezTo>
                      <a:pt x="243324" y="1144221"/>
                      <a:pt x="266349" y="929874"/>
                      <a:pt x="237294" y="871765"/>
                    </a:cubicBezTo>
                    <a:cubicBezTo>
                      <a:pt x="208239" y="813656"/>
                      <a:pt x="153419" y="883277"/>
                      <a:pt x="132039" y="740197"/>
                    </a:cubicBezTo>
                    <a:cubicBezTo>
                      <a:pt x="110659" y="597117"/>
                      <a:pt x="90924" y="9444"/>
                      <a:pt x="89279" y="1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E3D186D9-98AA-B856-33CF-D0FF6923659E}"/>
                  </a:ext>
                </a:extLst>
              </p:cNvPr>
              <p:cNvSpPr/>
              <p:nvPr/>
            </p:nvSpPr>
            <p:spPr>
              <a:xfrm>
                <a:off x="4033314" y="669898"/>
                <a:ext cx="827817" cy="132108"/>
              </a:xfrm>
              <a:custGeom>
                <a:avLst/>
                <a:gdLst>
                  <a:gd name="connsiteX0" fmla="*/ 827611 w 827817"/>
                  <a:gd name="connsiteY0" fmla="*/ 117502 h 132108"/>
                  <a:gd name="connsiteX1" fmla="*/ 424386 w 827817"/>
                  <a:gd name="connsiteY1" fmla="*/ 27 h 132108"/>
                  <a:gd name="connsiteX2" fmla="*/ 81486 w 827817"/>
                  <a:gd name="connsiteY2" fmla="*/ 130202 h 132108"/>
                  <a:gd name="connsiteX3" fmla="*/ 176736 w 827817"/>
                  <a:gd name="connsiteY3" fmla="*/ 79402 h 132108"/>
                  <a:gd name="connsiteX4" fmla="*/ 2111 w 827817"/>
                  <a:gd name="connsiteY4" fmla="*/ 104802 h 132108"/>
                  <a:gd name="connsiteX5" fmla="*/ 319611 w 827817"/>
                  <a:gd name="connsiteY5" fmla="*/ 47652 h 132108"/>
                  <a:gd name="connsiteX6" fmla="*/ 370411 w 827817"/>
                  <a:gd name="connsiteY6" fmla="*/ 3202 h 132108"/>
                  <a:gd name="connsiteX7" fmla="*/ 827611 w 827817"/>
                  <a:gd name="connsiteY7" fmla="*/ 117502 h 13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817" h="132108">
                    <a:moveTo>
                      <a:pt x="827611" y="117502"/>
                    </a:moveTo>
                    <a:cubicBezTo>
                      <a:pt x="836607" y="116973"/>
                      <a:pt x="548740" y="-2090"/>
                      <a:pt x="424386" y="27"/>
                    </a:cubicBezTo>
                    <a:cubicBezTo>
                      <a:pt x="300032" y="2144"/>
                      <a:pt x="122761" y="116973"/>
                      <a:pt x="81486" y="130202"/>
                    </a:cubicBezTo>
                    <a:cubicBezTo>
                      <a:pt x="40211" y="143431"/>
                      <a:pt x="189965" y="83635"/>
                      <a:pt x="176736" y="79402"/>
                    </a:cubicBezTo>
                    <a:cubicBezTo>
                      <a:pt x="163507" y="75169"/>
                      <a:pt x="-21702" y="110094"/>
                      <a:pt x="2111" y="104802"/>
                    </a:cubicBezTo>
                    <a:cubicBezTo>
                      <a:pt x="25924" y="99510"/>
                      <a:pt x="258228" y="64585"/>
                      <a:pt x="319611" y="47652"/>
                    </a:cubicBezTo>
                    <a:cubicBezTo>
                      <a:pt x="380994" y="30719"/>
                      <a:pt x="289449" y="-7381"/>
                      <a:pt x="370411" y="3202"/>
                    </a:cubicBezTo>
                    <a:cubicBezTo>
                      <a:pt x="451373" y="13785"/>
                      <a:pt x="818615" y="118031"/>
                      <a:pt x="827611" y="1175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34716026-22F9-3149-F92E-1584AECB3970}"/>
                  </a:ext>
                </a:extLst>
              </p:cNvPr>
              <p:cNvSpPr/>
              <p:nvPr/>
            </p:nvSpPr>
            <p:spPr>
              <a:xfrm>
                <a:off x="3834415" y="619966"/>
                <a:ext cx="975714" cy="880925"/>
              </a:xfrm>
              <a:custGeom>
                <a:avLst/>
                <a:gdLst>
                  <a:gd name="connsiteX0" fmla="*/ 975710 w 975714"/>
                  <a:gd name="connsiteY0" fmla="*/ 208709 h 880925"/>
                  <a:gd name="connsiteX1" fmla="*/ 464535 w 975714"/>
                  <a:gd name="connsiteY1" fmla="*/ 208709 h 880925"/>
                  <a:gd name="connsiteX2" fmla="*/ 131160 w 975714"/>
                  <a:gd name="connsiteY2" fmla="*/ 500809 h 880925"/>
                  <a:gd name="connsiteX3" fmla="*/ 162910 w 975714"/>
                  <a:gd name="connsiteY3" fmla="*/ 418259 h 880925"/>
                  <a:gd name="connsiteX4" fmla="*/ 7335 w 975714"/>
                  <a:gd name="connsiteY4" fmla="*/ 875459 h 880925"/>
                  <a:gd name="connsiteX5" fmla="*/ 54960 w 975714"/>
                  <a:gd name="connsiteY5" fmla="*/ 640509 h 880925"/>
                  <a:gd name="connsiteX6" fmla="*/ 312135 w 975714"/>
                  <a:gd name="connsiteY6" fmla="*/ 199184 h 880925"/>
                  <a:gd name="connsiteX7" fmla="*/ 204185 w 975714"/>
                  <a:gd name="connsiteY7" fmla="*/ 405559 h 880925"/>
                  <a:gd name="connsiteX8" fmla="*/ 512160 w 975714"/>
                  <a:gd name="connsiteY8" fmla="*/ 2334 h 880925"/>
                  <a:gd name="connsiteX9" fmla="*/ 350235 w 975714"/>
                  <a:gd name="connsiteY9" fmla="*/ 237284 h 880925"/>
                  <a:gd name="connsiteX10" fmla="*/ 474060 w 975714"/>
                  <a:gd name="connsiteY10" fmla="*/ 180134 h 880925"/>
                  <a:gd name="connsiteX11" fmla="*/ 975710 w 975714"/>
                  <a:gd name="connsiteY11" fmla="*/ 208709 h 88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5714" h="880925">
                    <a:moveTo>
                      <a:pt x="975710" y="208709"/>
                    </a:moveTo>
                    <a:cubicBezTo>
                      <a:pt x="974123" y="213471"/>
                      <a:pt x="605293" y="160026"/>
                      <a:pt x="464535" y="208709"/>
                    </a:cubicBezTo>
                    <a:cubicBezTo>
                      <a:pt x="323777" y="257392"/>
                      <a:pt x="181431" y="465884"/>
                      <a:pt x="131160" y="500809"/>
                    </a:cubicBezTo>
                    <a:cubicBezTo>
                      <a:pt x="80889" y="535734"/>
                      <a:pt x="183548" y="355817"/>
                      <a:pt x="162910" y="418259"/>
                    </a:cubicBezTo>
                    <a:cubicBezTo>
                      <a:pt x="142272" y="480701"/>
                      <a:pt x="25327" y="838417"/>
                      <a:pt x="7335" y="875459"/>
                    </a:cubicBezTo>
                    <a:cubicBezTo>
                      <a:pt x="-10657" y="912501"/>
                      <a:pt x="4160" y="753221"/>
                      <a:pt x="54960" y="640509"/>
                    </a:cubicBezTo>
                    <a:cubicBezTo>
                      <a:pt x="105760" y="527797"/>
                      <a:pt x="287264" y="238342"/>
                      <a:pt x="312135" y="199184"/>
                    </a:cubicBezTo>
                    <a:cubicBezTo>
                      <a:pt x="337006" y="160026"/>
                      <a:pt x="170847" y="438367"/>
                      <a:pt x="204185" y="405559"/>
                    </a:cubicBezTo>
                    <a:cubicBezTo>
                      <a:pt x="237522" y="372751"/>
                      <a:pt x="487818" y="30380"/>
                      <a:pt x="512160" y="2334"/>
                    </a:cubicBezTo>
                    <a:cubicBezTo>
                      <a:pt x="536502" y="-25712"/>
                      <a:pt x="356585" y="207651"/>
                      <a:pt x="350235" y="237284"/>
                    </a:cubicBezTo>
                    <a:cubicBezTo>
                      <a:pt x="343885" y="266917"/>
                      <a:pt x="374577" y="183309"/>
                      <a:pt x="474060" y="180134"/>
                    </a:cubicBezTo>
                    <a:cubicBezTo>
                      <a:pt x="573543" y="176959"/>
                      <a:pt x="977297" y="203947"/>
                      <a:pt x="975710" y="2087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BAE404E4-27E0-E13B-B59D-8CCBC4DD7029}"/>
                  </a:ext>
                </a:extLst>
              </p:cNvPr>
              <p:cNvSpPr/>
              <p:nvPr/>
            </p:nvSpPr>
            <p:spPr>
              <a:xfrm>
                <a:off x="3815803" y="2302512"/>
                <a:ext cx="124373" cy="1441314"/>
              </a:xfrm>
              <a:custGeom>
                <a:avLst/>
                <a:gdLst>
                  <a:gd name="connsiteX0" fmla="*/ 124372 w 124373"/>
                  <a:gd name="connsiteY0" fmla="*/ 8888 h 1441314"/>
                  <a:gd name="connsiteX1" fmla="*/ 3722 w 124373"/>
                  <a:gd name="connsiteY1" fmla="*/ 1043938 h 1441314"/>
                  <a:gd name="connsiteX2" fmla="*/ 35472 w 124373"/>
                  <a:gd name="connsiteY2" fmla="*/ 926463 h 1441314"/>
                  <a:gd name="connsiteX3" fmla="*/ 3722 w 124373"/>
                  <a:gd name="connsiteY3" fmla="*/ 1434463 h 1441314"/>
                  <a:gd name="connsiteX4" fmla="*/ 38647 w 124373"/>
                  <a:gd name="connsiteY4" fmla="*/ 1158238 h 1441314"/>
                  <a:gd name="connsiteX5" fmla="*/ 79922 w 124373"/>
                  <a:gd name="connsiteY5" fmla="*/ 320038 h 1441314"/>
                  <a:gd name="connsiteX6" fmla="*/ 547 w 124373"/>
                  <a:gd name="connsiteY6" fmla="*/ 529588 h 1441314"/>
                  <a:gd name="connsiteX7" fmla="*/ 124372 w 124373"/>
                  <a:gd name="connsiteY7" fmla="*/ 8888 h 144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373" h="1441314">
                    <a:moveTo>
                      <a:pt x="124372" y="8888"/>
                    </a:moveTo>
                    <a:cubicBezTo>
                      <a:pt x="124901" y="94613"/>
                      <a:pt x="18539" y="891009"/>
                      <a:pt x="3722" y="1043938"/>
                    </a:cubicBezTo>
                    <a:cubicBezTo>
                      <a:pt x="-11095" y="1196867"/>
                      <a:pt x="35472" y="861376"/>
                      <a:pt x="35472" y="926463"/>
                    </a:cubicBezTo>
                    <a:cubicBezTo>
                      <a:pt x="35472" y="991550"/>
                      <a:pt x="3193" y="1395834"/>
                      <a:pt x="3722" y="1434463"/>
                    </a:cubicBezTo>
                    <a:cubicBezTo>
                      <a:pt x="4251" y="1473092"/>
                      <a:pt x="25947" y="1343975"/>
                      <a:pt x="38647" y="1158238"/>
                    </a:cubicBezTo>
                    <a:cubicBezTo>
                      <a:pt x="51347" y="972501"/>
                      <a:pt x="86272" y="424813"/>
                      <a:pt x="79922" y="320038"/>
                    </a:cubicBezTo>
                    <a:cubicBezTo>
                      <a:pt x="73572" y="215263"/>
                      <a:pt x="-7391" y="574567"/>
                      <a:pt x="547" y="529588"/>
                    </a:cubicBezTo>
                    <a:cubicBezTo>
                      <a:pt x="8485" y="484609"/>
                      <a:pt x="123843" y="-76837"/>
                      <a:pt x="124372" y="88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>
                <a:extLst>
                  <a:ext uri="{FF2B5EF4-FFF2-40B4-BE49-F238E27FC236}">
                    <a16:creationId xmlns:a16="http://schemas.microsoft.com/office/drawing/2014/main" id="{4CD04EFF-CF6E-53C0-9F18-9667159E042B}"/>
                  </a:ext>
                </a:extLst>
              </p:cNvPr>
              <p:cNvSpPr/>
              <p:nvPr/>
            </p:nvSpPr>
            <p:spPr>
              <a:xfrm>
                <a:off x="3600358" y="3461271"/>
                <a:ext cx="350706" cy="1308403"/>
              </a:xfrm>
              <a:custGeom>
                <a:avLst/>
                <a:gdLst>
                  <a:gd name="connsiteX0" fmla="*/ 349342 w 350706"/>
                  <a:gd name="connsiteY0" fmla="*/ 9004 h 1308403"/>
                  <a:gd name="connsiteX1" fmla="*/ 44542 w 350706"/>
                  <a:gd name="connsiteY1" fmla="*/ 1078979 h 1308403"/>
                  <a:gd name="connsiteX2" fmla="*/ 155667 w 350706"/>
                  <a:gd name="connsiteY2" fmla="*/ 758304 h 1308403"/>
                  <a:gd name="connsiteX3" fmla="*/ 3267 w 350706"/>
                  <a:gd name="connsiteY3" fmla="*/ 1301229 h 1308403"/>
                  <a:gd name="connsiteX4" fmla="*/ 66767 w 350706"/>
                  <a:gd name="connsiteY4" fmla="*/ 1018654 h 1308403"/>
                  <a:gd name="connsiteX5" fmla="*/ 244567 w 350706"/>
                  <a:gd name="connsiteY5" fmla="*/ 310629 h 1308403"/>
                  <a:gd name="connsiteX6" fmla="*/ 158842 w 350706"/>
                  <a:gd name="connsiteY6" fmla="*/ 551929 h 1308403"/>
                  <a:gd name="connsiteX7" fmla="*/ 349342 w 350706"/>
                  <a:gd name="connsiteY7" fmla="*/ 9004 h 130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706" h="1308403">
                    <a:moveTo>
                      <a:pt x="349342" y="9004"/>
                    </a:moveTo>
                    <a:cubicBezTo>
                      <a:pt x="330292" y="96846"/>
                      <a:pt x="76821" y="954096"/>
                      <a:pt x="44542" y="1078979"/>
                    </a:cubicBezTo>
                    <a:cubicBezTo>
                      <a:pt x="12263" y="1203862"/>
                      <a:pt x="162546" y="721262"/>
                      <a:pt x="155667" y="758304"/>
                    </a:cubicBezTo>
                    <a:cubicBezTo>
                      <a:pt x="148788" y="795346"/>
                      <a:pt x="18084" y="1257837"/>
                      <a:pt x="3267" y="1301229"/>
                    </a:cubicBezTo>
                    <a:cubicBezTo>
                      <a:pt x="-11550" y="1344621"/>
                      <a:pt x="26550" y="1183754"/>
                      <a:pt x="66767" y="1018654"/>
                    </a:cubicBezTo>
                    <a:cubicBezTo>
                      <a:pt x="106984" y="853554"/>
                      <a:pt x="229221" y="388417"/>
                      <a:pt x="244567" y="310629"/>
                    </a:cubicBezTo>
                    <a:cubicBezTo>
                      <a:pt x="259913" y="232842"/>
                      <a:pt x="135559" y="600083"/>
                      <a:pt x="158842" y="551929"/>
                    </a:cubicBezTo>
                    <a:cubicBezTo>
                      <a:pt x="182125" y="503775"/>
                      <a:pt x="368392" y="-78838"/>
                      <a:pt x="349342" y="90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068BF6DA-AFAF-3D0F-531F-DAC727D97DB5}"/>
                  </a:ext>
                </a:extLst>
              </p:cNvPr>
              <p:cNvSpPr/>
              <p:nvPr/>
            </p:nvSpPr>
            <p:spPr>
              <a:xfrm>
                <a:off x="3790225" y="3634206"/>
                <a:ext cx="515311" cy="658409"/>
              </a:xfrm>
              <a:custGeom>
                <a:avLst/>
                <a:gdLst>
                  <a:gd name="connsiteX0" fmla="*/ 725 w 515311"/>
                  <a:gd name="connsiteY0" fmla="*/ 1169 h 658409"/>
                  <a:gd name="connsiteX1" fmla="*/ 356325 w 515311"/>
                  <a:gd name="connsiteY1" fmla="*/ 325019 h 658409"/>
                  <a:gd name="connsiteX2" fmla="*/ 499200 w 515311"/>
                  <a:gd name="connsiteY2" fmla="*/ 588544 h 658409"/>
                  <a:gd name="connsiteX3" fmla="*/ 432525 w 515311"/>
                  <a:gd name="connsiteY3" fmla="*/ 429794 h 658409"/>
                  <a:gd name="connsiteX4" fmla="*/ 515075 w 515311"/>
                  <a:gd name="connsiteY4" fmla="*/ 658394 h 658409"/>
                  <a:gd name="connsiteX5" fmla="*/ 400775 w 515311"/>
                  <a:gd name="connsiteY5" fmla="*/ 417094 h 658409"/>
                  <a:gd name="connsiteX6" fmla="*/ 267425 w 515311"/>
                  <a:gd name="connsiteY6" fmla="*/ 223419 h 658409"/>
                  <a:gd name="connsiteX7" fmla="*/ 725 w 515311"/>
                  <a:gd name="connsiteY7" fmla="*/ 1169 h 65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311" h="658409">
                    <a:moveTo>
                      <a:pt x="725" y="1169"/>
                    </a:moveTo>
                    <a:cubicBezTo>
                      <a:pt x="15542" y="18102"/>
                      <a:pt x="273246" y="227123"/>
                      <a:pt x="356325" y="325019"/>
                    </a:cubicBezTo>
                    <a:cubicBezTo>
                      <a:pt x="439404" y="422915"/>
                      <a:pt x="486500" y="571082"/>
                      <a:pt x="499200" y="588544"/>
                    </a:cubicBezTo>
                    <a:cubicBezTo>
                      <a:pt x="511900" y="606007"/>
                      <a:pt x="429879" y="418152"/>
                      <a:pt x="432525" y="429794"/>
                    </a:cubicBezTo>
                    <a:cubicBezTo>
                      <a:pt x="435171" y="441436"/>
                      <a:pt x="520367" y="660511"/>
                      <a:pt x="515075" y="658394"/>
                    </a:cubicBezTo>
                    <a:cubicBezTo>
                      <a:pt x="509783" y="656277"/>
                      <a:pt x="442050" y="489590"/>
                      <a:pt x="400775" y="417094"/>
                    </a:cubicBezTo>
                    <a:cubicBezTo>
                      <a:pt x="359500" y="344598"/>
                      <a:pt x="332512" y="291152"/>
                      <a:pt x="267425" y="223419"/>
                    </a:cubicBezTo>
                    <a:cubicBezTo>
                      <a:pt x="202338" y="155686"/>
                      <a:pt x="-14092" y="-15764"/>
                      <a:pt x="725" y="1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94B46125-0920-3961-E830-18FC5CE602C5}"/>
                  </a:ext>
                </a:extLst>
              </p:cNvPr>
              <p:cNvSpPr/>
              <p:nvPr/>
            </p:nvSpPr>
            <p:spPr>
              <a:xfrm>
                <a:off x="3739528" y="3592391"/>
                <a:ext cx="594364" cy="998667"/>
              </a:xfrm>
              <a:custGeom>
                <a:avLst/>
                <a:gdLst>
                  <a:gd name="connsiteX0" fmla="*/ 622 w 594364"/>
                  <a:gd name="connsiteY0" fmla="*/ 1709 h 998667"/>
                  <a:gd name="connsiteX1" fmla="*/ 283197 w 594364"/>
                  <a:gd name="connsiteY1" fmla="*/ 331909 h 998667"/>
                  <a:gd name="connsiteX2" fmla="*/ 251447 w 594364"/>
                  <a:gd name="connsiteY2" fmla="*/ 284284 h 998667"/>
                  <a:gd name="connsiteX3" fmla="*/ 483222 w 594364"/>
                  <a:gd name="connsiteY3" fmla="*/ 766884 h 998667"/>
                  <a:gd name="connsiteX4" fmla="*/ 384797 w 594364"/>
                  <a:gd name="connsiteY4" fmla="*/ 585909 h 998667"/>
                  <a:gd name="connsiteX5" fmla="*/ 594347 w 594364"/>
                  <a:gd name="connsiteY5" fmla="*/ 998659 h 998667"/>
                  <a:gd name="connsiteX6" fmla="*/ 372097 w 594364"/>
                  <a:gd name="connsiteY6" fmla="*/ 573209 h 998667"/>
                  <a:gd name="connsiteX7" fmla="*/ 549897 w 594364"/>
                  <a:gd name="connsiteY7" fmla="*/ 973259 h 998667"/>
                  <a:gd name="connsiteX8" fmla="*/ 419722 w 594364"/>
                  <a:gd name="connsiteY8" fmla="*/ 608134 h 998667"/>
                  <a:gd name="connsiteX9" fmla="*/ 327647 w 594364"/>
                  <a:gd name="connsiteY9" fmla="*/ 366834 h 998667"/>
                  <a:gd name="connsiteX10" fmla="*/ 210172 w 594364"/>
                  <a:gd name="connsiteY10" fmla="*/ 208084 h 998667"/>
                  <a:gd name="connsiteX11" fmla="*/ 622 w 594364"/>
                  <a:gd name="connsiteY11" fmla="*/ 1709 h 99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4364" h="998667">
                    <a:moveTo>
                      <a:pt x="622" y="1709"/>
                    </a:moveTo>
                    <a:cubicBezTo>
                      <a:pt x="12793" y="22346"/>
                      <a:pt x="241393" y="284813"/>
                      <a:pt x="283197" y="331909"/>
                    </a:cubicBezTo>
                    <a:cubicBezTo>
                      <a:pt x="325001" y="379005"/>
                      <a:pt x="218110" y="211788"/>
                      <a:pt x="251447" y="284284"/>
                    </a:cubicBezTo>
                    <a:cubicBezTo>
                      <a:pt x="284784" y="356780"/>
                      <a:pt x="460997" y="716613"/>
                      <a:pt x="483222" y="766884"/>
                    </a:cubicBezTo>
                    <a:cubicBezTo>
                      <a:pt x="505447" y="817155"/>
                      <a:pt x="366276" y="547280"/>
                      <a:pt x="384797" y="585909"/>
                    </a:cubicBezTo>
                    <a:cubicBezTo>
                      <a:pt x="403318" y="624538"/>
                      <a:pt x="596464" y="1000776"/>
                      <a:pt x="594347" y="998659"/>
                    </a:cubicBezTo>
                    <a:cubicBezTo>
                      <a:pt x="592230" y="996542"/>
                      <a:pt x="379505" y="577442"/>
                      <a:pt x="372097" y="573209"/>
                    </a:cubicBezTo>
                    <a:cubicBezTo>
                      <a:pt x="364689" y="568976"/>
                      <a:pt x="541960" y="967438"/>
                      <a:pt x="549897" y="973259"/>
                    </a:cubicBezTo>
                    <a:cubicBezTo>
                      <a:pt x="557834" y="979080"/>
                      <a:pt x="456764" y="709205"/>
                      <a:pt x="419722" y="608134"/>
                    </a:cubicBezTo>
                    <a:cubicBezTo>
                      <a:pt x="382680" y="507063"/>
                      <a:pt x="362572" y="433509"/>
                      <a:pt x="327647" y="366834"/>
                    </a:cubicBezTo>
                    <a:cubicBezTo>
                      <a:pt x="292722" y="300159"/>
                      <a:pt x="262030" y="263117"/>
                      <a:pt x="210172" y="208084"/>
                    </a:cubicBezTo>
                    <a:cubicBezTo>
                      <a:pt x="158314" y="153051"/>
                      <a:pt x="-11549" y="-18928"/>
                      <a:pt x="622" y="17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E89B5236-0E4E-1D1E-4CE8-23EB08EE9922}"/>
                  </a:ext>
                </a:extLst>
              </p:cNvPr>
              <p:cNvSpPr/>
              <p:nvPr/>
            </p:nvSpPr>
            <p:spPr>
              <a:xfrm>
                <a:off x="3748206" y="3711015"/>
                <a:ext cx="639520" cy="1550276"/>
              </a:xfrm>
              <a:custGeom>
                <a:avLst/>
                <a:gdLst>
                  <a:gd name="connsiteX0" fmla="*/ 4644 w 639520"/>
                  <a:gd name="connsiteY0" fmla="*/ 10085 h 1550276"/>
                  <a:gd name="connsiteX1" fmla="*/ 306269 w 639520"/>
                  <a:gd name="connsiteY1" fmla="*/ 594285 h 1550276"/>
                  <a:gd name="connsiteX2" fmla="*/ 309444 w 639520"/>
                  <a:gd name="connsiteY2" fmla="*/ 508560 h 1550276"/>
                  <a:gd name="connsiteX3" fmla="*/ 426919 w 639520"/>
                  <a:gd name="connsiteY3" fmla="*/ 749860 h 1550276"/>
                  <a:gd name="connsiteX4" fmla="*/ 439619 w 639520"/>
                  <a:gd name="connsiteY4" fmla="*/ 699060 h 1550276"/>
                  <a:gd name="connsiteX5" fmla="*/ 630119 w 639520"/>
                  <a:gd name="connsiteY5" fmla="*/ 1508685 h 1550276"/>
                  <a:gd name="connsiteX6" fmla="*/ 598369 w 639520"/>
                  <a:gd name="connsiteY6" fmla="*/ 1375335 h 1550276"/>
                  <a:gd name="connsiteX7" fmla="*/ 493594 w 639520"/>
                  <a:gd name="connsiteY7" fmla="*/ 876860 h 1550276"/>
                  <a:gd name="connsiteX8" fmla="*/ 328494 w 639520"/>
                  <a:gd name="connsiteY8" fmla="*/ 318060 h 1550276"/>
                  <a:gd name="connsiteX9" fmla="*/ 480894 w 639520"/>
                  <a:gd name="connsiteY9" fmla="*/ 943535 h 1550276"/>
                  <a:gd name="connsiteX10" fmla="*/ 299919 w 639520"/>
                  <a:gd name="connsiteY10" fmla="*/ 622860 h 1550276"/>
                  <a:gd name="connsiteX11" fmla="*/ 137994 w 639520"/>
                  <a:gd name="connsiteY11" fmla="*/ 251385 h 1550276"/>
                  <a:gd name="connsiteX12" fmla="*/ 4644 w 639520"/>
                  <a:gd name="connsiteY12" fmla="*/ 10085 h 155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520" h="1550276">
                    <a:moveTo>
                      <a:pt x="4644" y="10085"/>
                    </a:moveTo>
                    <a:cubicBezTo>
                      <a:pt x="32690" y="67235"/>
                      <a:pt x="255469" y="511206"/>
                      <a:pt x="306269" y="594285"/>
                    </a:cubicBezTo>
                    <a:cubicBezTo>
                      <a:pt x="357069" y="677364"/>
                      <a:pt x="289336" y="482631"/>
                      <a:pt x="309444" y="508560"/>
                    </a:cubicBezTo>
                    <a:cubicBezTo>
                      <a:pt x="329552" y="534489"/>
                      <a:pt x="405223" y="718110"/>
                      <a:pt x="426919" y="749860"/>
                    </a:cubicBezTo>
                    <a:cubicBezTo>
                      <a:pt x="448615" y="781610"/>
                      <a:pt x="405752" y="572589"/>
                      <a:pt x="439619" y="699060"/>
                    </a:cubicBezTo>
                    <a:cubicBezTo>
                      <a:pt x="473486" y="825531"/>
                      <a:pt x="603661" y="1395972"/>
                      <a:pt x="630119" y="1508685"/>
                    </a:cubicBezTo>
                    <a:cubicBezTo>
                      <a:pt x="656577" y="1621398"/>
                      <a:pt x="621123" y="1480639"/>
                      <a:pt x="598369" y="1375335"/>
                    </a:cubicBezTo>
                    <a:cubicBezTo>
                      <a:pt x="575615" y="1270031"/>
                      <a:pt x="538573" y="1053073"/>
                      <a:pt x="493594" y="876860"/>
                    </a:cubicBezTo>
                    <a:cubicBezTo>
                      <a:pt x="448615" y="700647"/>
                      <a:pt x="330611" y="306948"/>
                      <a:pt x="328494" y="318060"/>
                    </a:cubicBezTo>
                    <a:cubicBezTo>
                      <a:pt x="326377" y="329172"/>
                      <a:pt x="485656" y="892735"/>
                      <a:pt x="480894" y="943535"/>
                    </a:cubicBezTo>
                    <a:cubicBezTo>
                      <a:pt x="476132" y="994335"/>
                      <a:pt x="357069" y="738218"/>
                      <a:pt x="299919" y="622860"/>
                    </a:cubicBezTo>
                    <a:cubicBezTo>
                      <a:pt x="242769" y="507502"/>
                      <a:pt x="193557" y="349810"/>
                      <a:pt x="137994" y="251385"/>
                    </a:cubicBezTo>
                    <a:cubicBezTo>
                      <a:pt x="82432" y="152960"/>
                      <a:pt x="-23402" y="-47065"/>
                      <a:pt x="4644" y="100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4C1D50C1-7CEC-D246-C64A-090B352AD2E9}"/>
                  </a:ext>
                </a:extLst>
              </p:cNvPr>
              <p:cNvSpPr/>
              <p:nvPr/>
            </p:nvSpPr>
            <p:spPr>
              <a:xfrm>
                <a:off x="3326719" y="3192784"/>
                <a:ext cx="73764" cy="699444"/>
              </a:xfrm>
              <a:custGeom>
                <a:avLst/>
                <a:gdLst>
                  <a:gd name="connsiteX0" fmla="*/ 73706 w 73764"/>
                  <a:gd name="connsiteY0" fmla="*/ 4441 h 699444"/>
                  <a:gd name="connsiteX1" fmla="*/ 13381 w 73764"/>
                  <a:gd name="connsiteY1" fmla="*/ 604516 h 699444"/>
                  <a:gd name="connsiteX2" fmla="*/ 32431 w 73764"/>
                  <a:gd name="connsiteY2" fmla="*/ 696591 h 699444"/>
                  <a:gd name="connsiteX3" fmla="*/ 7031 w 73764"/>
                  <a:gd name="connsiteY3" fmla="*/ 591816 h 699444"/>
                  <a:gd name="connsiteX4" fmla="*/ 29256 w 73764"/>
                  <a:gd name="connsiteY4" fmla="*/ 106041 h 699444"/>
                  <a:gd name="connsiteX5" fmla="*/ 681 w 73764"/>
                  <a:gd name="connsiteY5" fmla="*/ 318766 h 699444"/>
                  <a:gd name="connsiteX6" fmla="*/ 73706 w 73764"/>
                  <a:gd name="connsiteY6" fmla="*/ 4441 h 69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64" h="699444">
                    <a:moveTo>
                      <a:pt x="73706" y="4441"/>
                    </a:moveTo>
                    <a:cubicBezTo>
                      <a:pt x="75823" y="52066"/>
                      <a:pt x="20260" y="489158"/>
                      <a:pt x="13381" y="604516"/>
                    </a:cubicBezTo>
                    <a:cubicBezTo>
                      <a:pt x="6502" y="719874"/>
                      <a:pt x="33489" y="698708"/>
                      <a:pt x="32431" y="696591"/>
                    </a:cubicBezTo>
                    <a:cubicBezTo>
                      <a:pt x="31373" y="694474"/>
                      <a:pt x="7560" y="690241"/>
                      <a:pt x="7031" y="591816"/>
                    </a:cubicBezTo>
                    <a:cubicBezTo>
                      <a:pt x="6502" y="493391"/>
                      <a:pt x="30314" y="151549"/>
                      <a:pt x="29256" y="106041"/>
                    </a:cubicBezTo>
                    <a:cubicBezTo>
                      <a:pt x="28198" y="60533"/>
                      <a:pt x="-5140" y="329878"/>
                      <a:pt x="681" y="318766"/>
                    </a:cubicBezTo>
                    <a:cubicBezTo>
                      <a:pt x="6502" y="307654"/>
                      <a:pt x="71589" y="-43184"/>
                      <a:pt x="73706" y="44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3850A06A-4EC2-2F05-BDF0-A178FE19F1C3}"/>
                  </a:ext>
                </a:extLst>
              </p:cNvPr>
              <p:cNvSpPr/>
              <p:nvPr/>
            </p:nvSpPr>
            <p:spPr>
              <a:xfrm>
                <a:off x="3011335" y="3694781"/>
                <a:ext cx="321497" cy="796944"/>
              </a:xfrm>
              <a:custGeom>
                <a:avLst/>
                <a:gdLst>
                  <a:gd name="connsiteX0" fmla="*/ 90640 w 321497"/>
                  <a:gd name="connsiteY0" fmla="*/ 919 h 796944"/>
                  <a:gd name="connsiteX1" fmla="*/ 119215 w 321497"/>
                  <a:gd name="connsiteY1" fmla="*/ 467644 h 796944"/>
                  <a:gd name="connsiteX2" fmla="*/ 312890 w 321497"/>
                  <a:gd name="connsiteY2" fmla="*/ 781969 h 796944"/>
                  <a:gd name="connsiteX3" fmla="*/ 258915 w 321497"/>
                  <a:gd name="connsiteY3" fmla="*/ 693069 h 796944"/>
                  <a:gd name="connsiteX4" fmla="*/ 4915 w 321497"/>
                  <a:gd name="connsiteY4" fmla="*/ 229519 h 796944"/>
                  <a:gd name="connsiteX5" fmla="*/ 90640 w 321497"/>
                  <a:gd name="connsiteY5" fmla="*/ 343819 h 796944"/>
                  <a:gd name="connsiteX6" fmla="*/ 90640 w 321497"/>
                  <a:gd name="connsiteY6" fmla="*/ 919 h 796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497" h="796944">
                    <a:moveTo>
                      <a:pt x="90640" y="919"/>
                    </a:moveTo>
                    <a:cubicBezTo>
                      <a:pt x="95402" y="21556"/>
                      <a:pt x="82173" y="337469"/>
                      <a:pt x="119215" y="467644"/>
                    </a:cubicBezTo>
                    <a:cubicBezTo>
                      <a:pt x="156257" y="597819"/>
                      <a:pt x="289607" y="744398"/>
                      <a:pt x="312890" y="781969"/>
                    </a:cubicBezTo>
                    <a:cubicBezTo>
                      <a:pt x="336173" y="819540"/>
                      <a:pt x="310244" y="785144"/>
                      <a:pt x="258915" y="693069"/>
                    </a:cubicBezTo>
                    <a:cubicBezTo>
                      <a:pt x="207586" y="600994"/>
                      <a:pt x="32961" y="287727"/>
                      <a:pt x="4915" y="229519"/>
                    </a:cubicBezTo>
                    <a:cubicBezTo>
                      <a:pt x="-23131" y="171311"/>
                      <a:pt x="77411" y="373981"/>
                      <a:pt x="90640" y="343819"/>
                    </a:cubicBezTo>
                    <a:cubicBezTo>
                      <a:pt x="103869" y="313657"/>
                      <a:pt x="85878" y="-19718"/>
                      <a:pt x="90640" y="9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878EC56B-376A-BEC8-6FB6-20577777984C}"/>
                  </a:ext>
                </a:extLst>
              </p:cNvPr>
              <p:cNvSpPr/>
              <p:nvPr/>
            </p:nvSpPr>
            <p:spPr>
              <a:xfrm>
                <a:off x="3249484" y="3638837"/>
                <a:ext cx="271591" cy="1406283"/>
              </a:xfrm>
              <a:custGeom>
                <a:avLst/>
                <a:gdLst>
                  <a:gd name="connsiteX0" fmla="*/ 271591 w 271591"/>
                  <a:gd name="connsiteY0" fmla="*/ 2888 h 1406283"/>
                  <a:gd name="connsiteX1" fmla="*/ 33466 w 271591"/>
                  <a:gd name="connsiteY1" fmla="*/ 622013 h 1406283"/>
                  <a:gd name="connsiteX2" fmla="*/ 20766 w 271591"/>
                  <a:gd name="connsiteY2" fmla="*/ 1066513 h 1406283"/>
                  <a:gd name="connsiteX3" fmla="*/ 11241 w 271591"/>
                  <a:gd name="connsiteY3" fmla="*/ 958563 h 1406283"/>
                  <a:gd name="connsiteX4" fmla="*/ 128716 w 271591"/>
                  <a:gd name="connsiteY4" fmla="*/ 1399888 h 1406283"/>
                  <a:gd name="connsiteX5" fmla="*/ 39816 w 271591"/>
                  <a:gd name="connsiteY5" fmla="*/ 1161763 h 1406283"/>
                  <a:gd name="connsiteX6" fmla="*/ 23941 w 271591"/>
                  <a:gd name="connsiteY6" fmla="*/ 390238 h 1406283"/>
                  <a:gd name="connsiteX7" fmla="*/ 4891 w 271591"/>
                  <a:gd name="connsiteY7" fmla="*/ 602963 h 1406283"/>
                  <a:gd name="connsiteX8" fmla="*/ 122366 w 271591"/>
                  <a:gd name="connsiteY8" fmla="*/ 177513 h 1406283"/>
                  <a:gd name="connsiteX9" fmla="*/ 33466 w 271591"/>
                  <a:gd name="connsiteY9" fmla="*/ 380713 h 1406283"/>
                  <a:gd name="connsiteX10" fmla="*/ 271591 w 271591"/>
                  <a:gd name="connsiteY10" fmla="*/ 2888 h 1406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91" h="1406283">
                    <a:moveTo>
                      <a:pt x="271591" y="2888"/>
                    </a:moveTo>
                    <a:cubicBezTo>
                      <a:pt x="271591" y="43105"/>
                      <a:pt x="75270" y="444742"/>
                      <a:pt x="33466" y="622013"/>
                    </a:cubicBezTo>
                    <a:cubicBezTo>
                      <a:pt x="-8338" y="799284"/>
                      <a:pt x="24470" y="1010421"/>
                      <a:pt x="20766" y="1066513"/>
                    </a:cubicBezTo>
                    <a:cubicBezTo>
                      <a:pt x="17062" y="1122605"/>
                      <a:pt x="-6751" y="903001"/>
                      <a:pt x="11241" y="958563"/>
                    </a:cubicBezTo>
                    <a:cubicBezTo>
                      <a:pt x="29233" y="1014125"/>
                      <a:pt x="123954" y="1366021"/>
                      <a:pt x="128716" y="1399888"/>
                    </a:cubicBezTo>
                    <a:cubicBezTo>
                      <a:pt x="133478" y="1433755"/>
                      <a:pt x="57278" y="1330038"/>
                      <a:pt x="39816" y="1161763"/>
                    </a:cubicBezTo>
                    <a:cubicBezTo>
                      <a:pt x="22353" y="993488"/>
                      <a:pt x="29762" y="483371"/>
                      <a:pt x="23941" y="390238"/>
                    </a:cubicBezTo>
                    <a:cubicBezTo>
                      <a:pt x="18120" y="297105"/>
                      <a:pt x="-11513" y="638417"/>
                      <a:pt x="4891" y="602963"/>
                    </a:cubicBezTo>
                    <a:cubicBezTo>
                      <a:pt x="21295" y="567509"/>
                      <a:pt x="117604" y="214555"/>
                      <a:pt x="122366" y="177513"/>
                    </a:cubicBezTo>
                    <a:cubicBezTo>
                      <a:pt x="127128" y="140471"/>
                      <a:pt x="12828" y="406113"/>
                      <a:pt x="33466" y="380713"/>
                    </a:cubicBezTo>
                    <a:cubicBezTo>
                      <a:pt x="54104" y="355313"/>
                      <a:pt x="271591" y="-37329"/>
                      <a:pt x="271591" y="28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3A7A85C7-B919-AE30-0311-428BC40D9A60}"/>
                  </a:ext>
                </a:extLst>
              </p:cNvPr>
              <p:cNvSpPr/>
              <p:nvPr/>
            </p:nvSpPr>
            <p:spPr>
              <a:xfrm>
                <a:off x="3282925" y="2582271"/>
                <a:ext cx="35718" cy="766448"/>
              </a:xfrm>
              <a:custGeom>
                <a:avLst/>
                <a:gdLst>
                  <a:gd name="connsiteX0" fmla="*/ 34950 w 35718"/>
                  <a:gd name="connsiteY0" fmla="*/ 5354 h 766448"/>
                  <a:gd name="connsiteX1" fmla="*/ 22250 w 35718"/>
                  <a:gd name="connsiteY1" fmla="*/ 754654 h 766448"/>
                  <a:gd name="connsiteX2" fmla="*/ 25 w 35718"/>
                  <a:gd name="connsiteY2" fmla="*/ 433979 h 766448"/>
                  <a:gd name="connsiteX3" fmla="*/ 34950 w 35718"/>
                  <a:gd name="connsiteY3" fmla="*/ 5354 h 76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18" h="766448">
                    <a:moveTo>
                      <a:pt x="34950" y="5354"/>
                    </a:moveTo>
                    <a:cubicBezTo>
                      <a:pt x="38654" y="58800"/>
                      <a:pt x="28071" y="683217"/>
                      <a:pt x="22250" y="754654"/>
                    </a:cubicBezTo>
                    <a:cubicBezTo>
                      <a:pt x="16429" y="826092"/>
                      <a:pt x="1083" y="554629"/>
                      <a:pt x="25" y="433979"/>
                    </a:cubicBezTo>
                    <a:cubicBezTo>
                      <a:pt x="-1033" y="313329"/>
                      <a:pt x="31246" y="-48092"/>
                      <a:pt x="34950" y="53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D246F202-E2A2-8EFC-9870-E8D7DBC7AB4B}"/>
                  </a:ext>
                </a:extLst>
              </p:cNvPr>
              <p:cNvSpPr/>
              <p:nvPr/>
            </p:nvSpPr>
            <p:spPr>
              <a:xfrm>
                <a:off x="3156457" y="2893561"/>
                <a:ext cx="221744" cy="1244063"/>
              </a:xfrm>
              <a:custGeom>
                <a:avLst/>
                <a:gdLst>
                  <a:gd name="connsiteX0" fmla="*/ 221743 w 221744"/>
                  <a:gd name="connsiteY0" fmla="*/ 2039 h 1244063"/>
                  <a:gd name="connsiteX1" fmla="*/ 12193 w 221744"/>
                  <a:gd name="connsiteY1" fmla="*/ 735464 h 1244063"/>
                  <a:gd name="connsiteX2" fmla="*/ 62993 w 221744"/>
                  <a:gd name="connsiteY2" fmla="*/ 1233939 h 1244063"/>
                  <a:gd name="connsiteX3" fmla="*/ 37593 w 221744"/>
                  <a:gd name="connsiteY3" fmla="*/ 1018039 h 1244063"/>
                  <a:gd name="connsiteX4" fmla="*/ 43943 w 221744"/>
                  <a:gd name="connsiteY4" fmla="*/ 405264 h 1244063"/>
                  <a:gd name="connsiteX5" fmla="*/ 9018 w 221744"/>
                  <a:gd name="connsiteY5" fmla="*/ 513214 h 1244063"/>
                  <a:gd name="connsiteX6" fmla="*/ 221743 w 221744"/>
                  <a:gd name="connsiteY6" fmla="*/ 2039 h 124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744" h="1244063">
                    <a:moveTo>
                      <a:pt x="221743" y="2039"/>
                    </a:moveTo>
                    <a:cubicBezTo>
                      <a:pt x="222272" y="39081"/>
                      <a:pt x="38651" y="530147"/>
                      <a:pt x="12193" y="735464"/>
                    </a:cubicBezTo>
                    <a:cubicBezTo>
                      <a:pt x="-14265" y="940781"/>
                      <a:pt x="58760" y="1186843"/>
                      <a:pt x="62993" y="1233939"/>
                    </a:cubicBezTo>
                    <a:cubicBezTo>
                      <a:pt x="67226" y="1281035"/>
                      <a:pt x="40768" y="1156151"/>
                      <a:pt x="37593" y="1018039"/>
                    </a:cubicBezTo>
                    <a:cubicBezTo>
                      <a:pt x="34418" y="879927"/>
                      <a:pt x="48705" y="489401"/>
                      <a:pt x="43943" y="405264"/>
                    </a:cubicBezTo>
                    <a:cubicBezTo>
                      <a:pt x="39181" y="321127"/>
                      <a:pt x="-22732" y="582535"/>
                      <a:pt x="9018" y="513214"/>
                    </a:cubicBezTo>
                    <a:cubicBezTo>
                      <a:pt x="40768" y="443893"/>
                      <a:pt x="221214" y="-35003"/>
                      <a:pt x="221743" y="20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E1F00047-B374-9E2F-B7A8-BCDC27EC6895}"/>
                  </a:ext>
                </a:extLst>
              </p:cNvPr>
              <p:cNvSpPr/>
              <p:nvPr/>
            </p:nvSpPr>
            <p:spPr>
              <a:xfrm>
                <a:off x="3472300" y="3902069"/>
                <a:ext cx="756811" cy="832912"/>
              </a:xfrm>
              <a:custGeom>
                <a:avLst/>
                <a:gdLst>
                  <a:gd name="connsiteX0" fmla="*/ 229750 w 756811"/>
                  <a:gd name="connsiteY0" fmla="*/ 6 h 832912"/>
                  <a:gd name="connsiteX1" fmla="*/ 394850 w 756811"/>
                  <a:gd name="connsiteY1" fmla="*/ 212731 h 832912"/>
                  <a:gd name="connsiteX2" fmla="*/ 232925 w 756811"/>
                  <a:gd name="connsiteY2" fmla="*/ 504831 h 832912"/>
                  <a:gd name="connsiteX3" fmla="*/ 363100 w 756811"/>
                  <a:gd name="connsiteY3" fmla="*/ 454031 h 832912"/>
                  <a:gd name="connsiteX4" fmla="*/ 7500 w 756811"/>
                  <a:gd name="connsiteY4" fmla="*/ 825506 h 832912"/>
                  <a:gd name="connsiteX5" fmla="*/ 112275 w 756811"/>
                  <a:gd name="connsiteY5" fmla="*/ 711206 h 832912"/>
                  <a:gd name="connsiteX6" fmla="*/ 534550 w 756811"/>
                  <a:gd name="connsiteY6" fmla="*/ 231781 h 832912"/>
                  <a:gd name="connsiteX7" fmla="*/ 756800 w 756811"/>
                  <a:gd name="connsiteY7" fmla="*/ 495306 h 832912"/>
                  <a:gd name="connsiteX8" fmla="*/ 544075 w 756811"/>
                  <a:gd name="connsiteY8" fmla="*/ 196856 h 832912"/>
                  <a:gd name="connsiteX9" fmla="*/ 439300 w 756811"/>
                  <a:gd name="connsiteY9" fmla="*/ 114306 h 832912"/>
                  <a:gd name="connsiteX10" fmla="*/ 496450 w 756811"/>
                  <a:gd name="connsiteY10" fmla="*/ 307981 h 832912"/>
                  <a:gd name="connsiteX11" fmla="*/ 261500 w 756811"/>
                  <a:gd name="connsiteY11" fmla="*/ 428631 h 832912"/>
                  <a:gd name="connsiteX12" fmla="*/ 331350 w 756811"/>
                  <a:gd name="connsiteY12" fmla="*/ 371481 h 832912"/>
                  <a:gd name="connsiteX13" fmla="*/ 369450 w 756811"/>
                  <a:gd name="connsiteY13" fmla="*/ 219081 h 832912"/>
                  <a:gd name="connsiteX14" fmla="*/ 229750 w 756811"/>
                  <a:gd name="connsiteY14" fmla="*/ 6 h 83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6811" h="832912">
                    <a:moveTo>
                      <a:pt x="229750" y="6"/>
                    </a:moveTo>
                    <a:cubicBezTo>
                      <a:pt x="233983" y="-1052"/>
                      <a:pt x="394321" y="128594"/>
                      <a:pt x="394850" y="212731"/>
                    </a:cubicBezTo>
                    <a:cubicBezTo>
                      <a:pt x="395379" y="296868"/>
                      <a:pt x="238217" y="464614"/>
                      <a:pt x="232925" y="504831"/>
                    </a:cubicBezTo>
                    <a:cubicBezTo>
                      <a:pt x="227633" y="545048"/>
                      <a:pt x="400671" y="400585"/>
                      <a:pt x="363100" y="454031"/>
                    </a:cubicBezTo>
                    <a:cubicBezTo>
                      <a:pt x="325529" y="507477"/>
                      <a:pt x="49304" y="782643"/>
                      <a:pt x="7500" y="825506"/>
                    </a:cubicBezTo>
                    <a:cubicBezTo>
                      <a:pt x="-34304" y="868369"/>
                      <a:pt x="112275" y="711206"/>
                      <a:pt x="112275" y="711206"/>
                    </a:cubicBezTo>
                    <a:cubicBezTo>
                      <a:pt x="200117" y="612252"/>
                      <a:pt x="427129" y="267764"/>
                      <a:pt x="534550" y="231781"/>
                    </a:cubicBezTo>
                    <a:cubicBezTo>
                      <a:pt x="641971" y="195798"/>
                      <a:pt x="755213" y="501127"/>
                      <a:pt x="756800" y="495306"/>
                    </a:cubicBezTo>
                    <a:cubicBezTo>
                      <a:pt x="758388" y="489485"/>
                      <a:pt x="596992" y="260356"/>
                      <a:pt x="544075" y="196856"/>
                    </a:cubicBezTo>
                    <a:cubicBezTo>
                      <a:pt x="491158" y="133356"/>
                      <a:pt x="447237" y="95785"/>
                      <a:pt x="439300" y="114306"/>
                    </a:cubicBezTo>
                    <a:cubicBezTo>
                      <a:pt x="431363" y="132827"/>
                      <a:pt x="526083" y="255594"/>
                      <a:pt x="496450" y="307981"/>
                    </a:cubicBezTo>
                    <a:cubicBezTo>
                      <a:pt x="466817" y="360368"/>
                      <a:pt x="289017" y="418048"/>
                      <a:pt x="261500" y="428631"/>
                    </a:cubicBezTo>
                    <a:cubicBezTo>
                      <a:pt x="233983" y="439214"/>
                      <a:pt x="313358" y="406406"/>
                      <a:pt x="331350" y="371481"/>
                    </a:cubicBezTo>
                    <a:cubicBezTo>
                      <a:pt x="349342" y="336556"/>
                      <a:pt x="384796" y="274643"/>
                      <a:pt x="369450" y="219081"/>
                    </a:cubicBezTo>
                    <a:cubicBezTo>
                      <a:pt x="354104" y="163519"/>
                      <a:pt x="225517" y="1064"/>
                      <a:pt x="229750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0DB6656D-9151-6B0F-9BD4-14569A2F0809}"/>
                  </a:ext>
                </a:extLst>
              </p:cNvPr>
              <p:cNvSpPr/>
              <p:nvPr/>
            </p:nvSpPr>
            <p:spPr>
              <a:xfrm>
                <a:off x="3140073" y="4425943"/>
                <a:ext cx="244506" cy="1473056"/>
              </a:xfrm>
              <a:custGeom>
                <a:avLst/>
                <a:gdLst>
                  <a:gd name="connsiteX0" fmla="*/ 244477 w 244506"/>
                  <a:gd name="connsiteY0" fmla="*/ 7 h 1473056"/>
                  <a:gd name="connsiteX1" fmla="*/ 98427 w 244506"/>
                  <a:gd name="connsiteY1" fmla="*/ 377832 h 1473056"/>
                  <a:gd name="connsiteX2" fmla="*/ 28577 w 244506"/>
                  <a:gd name="connsiteY2" fmla="*/ 809632 h 1473056"/>
                  <a:gd name="connsiteX3" fmla="*/ 82552 w 244506"/>
                  <a:gd name="connsiteY3" fmla="*/ 666757 h 1473056"/>
                  <a:gd name="connsiteX4" fmla="*/ 2 w 244506"/>
                  <a:gd name="connsiteY4" fmla="*/ 1054107 h 1473056"/>
                  <a:gd name="connsiteX5" fmla="*/ 79377 w 244506"/>
                  <a:gd name="connsiteY5" fmla="*/ 1466857 h 1473056"/>
                  <a:gd name="connsiteX6" fmla="*/ 57152 w 244506"/>
                  <a:gd name="connsiteY6" fmla="*/ 1219207 h 1473056"/>
                  <a:gd name="connsiteX7" fmla="*/ 127002 w 244506"/>
                  <a:gd name="connsiteY7" fmla="*/ 180982 h 1473056"/>
                  <a:gd name="connsiteX8" fmla="*/ 85727 w 244506"/>
                  <a:gd name="connsiteY8" fmla="*/ 387357 h 1473056"/>
                  <a:gd name="connsiteX9" fmla="*/ 244477 w 244506"/>
                  <a:gd name="connsiteY9" fmla="*/ 7 h 147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506" h="1473056">
                    <a:moveTo>
                      <a:pt x="244477" y="7"/>
                    </a:moveTo>
                    <a:cubicBezTo>
                      <a:pt x="246594" y="-1581"/>
                      <a:pt x="134410" y="242895"/>
                      <a:pt x="98427" y="377832"/>
                    </a:cubicBezTo>
                    <a:cubicBezTo>
                      <a:pt x="62444" y="512770"/>
                      <a:pt x="31223" y="761478"/>
                      <a:pt x="28577" y="809632"/>
                    </a:cubicBezTo>
                    <a:cubicBezTo>
                      <a:pt x="25931" y="857786"/>
                      <a:pt x="87314" y="626011"/>
                      <a:pt x="82552" y="666757"/>
                    </a:cubicBezTo>
                    <a:cubicBezTo>
                      <a:pt x="77790" y="707503"/>
                      <a:pt x="531" y="920757"/>
                      <a:pt x="2" y="1054107"/>
                    </a:cubicBezTo>
                    <a:cubicBezTo>
                      <a:pt x="-527" y="1187457"/>
                      <a:pt x="69852" y="1439340"/>
                      <a:pt x="79377" y="1466857"/>
                    </a:cubicBezTo>
                    <a:cubicBezTo>
                      <a:pt x="88902" y="1494374"/>
                      <a:pt x="49214" y="1433520"/>
                      <a:pt x="57152" y="1219207"/>
                    </a:cubicBezTo>
                    <a:cubicBezTo>
                      <a:pt x="65089" y="1004895"/>
                      <a:pt x="122240" y="319623"/>
                      <a:pt x="127002" y="180982"/>
                    </a:cubicBezTo>
                    <a:cubicBezTo>
                      <a:pt x="131764" y="42341"/>
                      <a:pt x="69323" y="414344"/>
                      <a:pt x="85727" y="387357"/>
                    </a:cubicBezTo>
                    <a:cubicBezTo>
                      <a:pt x="102131" y="360370"/>
                      <a:pt x="242360" y="1595"/>
                      <a:pt x="244477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6527EA1D-0C5C-5288-55C2-2994B1B52EC6}"/>
                  </a:ext>
                </a:extLst>
              </p:cNvPr>
              <p:cNvSpPr/>
              <p:nvPr/>
            </p:nvSpPr>
            <p:spPr>
              <a:xfrm>
                <a:off x="2973707" y="3634271"/>
                <a:ext cx="190865" cy="1112664"/>
              </a:xfrm>
              <a:custGeom>
                <a:avLst/>
                <a:gdLst>
                  <a:gd name="connsiteX0" fmla="*/ 175893 w 190865"/>
                  <a:gd name="connsiteY0" fmla="*/ 156679 h 1112664"/>
                  <a:gd name="connsiteX1" fmla="*/ 179068 w 190865"/>
                  <a:gd name="connsiteY1" fmla="*/ 226529 h 1112664"/>
                  <a:gd name="connsiteX2" fmla="*/ 71118 w 190865"/>
                  <a:gd name="connsiteY2" fmla="*/ 721829 h 1112664"/>
                  <a:gd name="connsiteX3" fmla="*/ 121918 w 190865"/>
                  <a:gd name="connsiteY3" fmla="*/ 934554 h 1112664"/>
                  <a:gd name="connsiteX4" fmla="*/ 48893 w 190865"/>
                  <a:gd name="connsiteY4" fmla="*/ 804379 h 1112664"/>
                  <a:gd name="connsiteX5" fmla="*/ 77468 w 190865"/>
                  <a:gd name="connsiteY5" fmla="*/ 1112354 h 1112664"/>
                  <a:gd name="connsiteX6" fmla="*/ 29843 w 190865"/>
                  <a:gd name="connsiteY6" fmla="*/ 842479 h 1112664"/>
                  <a:gd name="connsiteX7" fmla="*/ 1268 w 190865"/>
                  <a:gd name="connsiteY7" fmla="*/ 1104 h 1112664"/>
                  <a:gd name="connsiteX8" fmla="*/ 71118 w 190865"/>
                  <a:gd name="connsiteY8" fmla="*/ 651979 h 1112664"/>
                  <a:gd name="connsiteX9" fmla="*/ 175893 w 190865"/>
                  <a:gd name="connsiteY9" fmla="*/ 156679 h 1112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865" h="1112664">
                    <a:moveTo>
                      <a:pt x="175893" y="156679"/>
                    </a:moveTo>
                    <a:cubicBezTo>
                      <a:pt x="193885" y="85771"/>
                      <a:pt x="196531" y="132337"/>
                      <a:pt x="179068" y="226529"/>
                    </a:cubicBezTo>
                    <a:cubicBezTo>
                      <a:pt x="161605" y="320721"/>
                      <a:pt x="80643" y="603825"/>
                      <a:pt x="71118" y="721829"/>
                    </a:cubicBezTo>
                    <a:cubicBezTo>
                      <a:pt x="61593" y="839833"/>
                      <a:pt x="125622" y="920796"/>
                      <a:pt x="121918" y="934554"/>
                    </a:cubicBezTo>
                    <a:cubicBezTo>
                      <a:pt x="118214" y="948312"/>
                      <a:pt x="56301" y="774746"/>
                      <a:pt x="48893" y="804379"/>
                    </a:cubicBezTo>
                    <a:cubicBezTo>
                      <a:pt x="41485" y="834012"/>
                      <a:pt x="80643" y="1106004"/>
                      <a:pt x="77468" y="1112354"/>
                    </a:cubicBezTo>
                    <a:cubicBezTo>
                      <a:pt x="74293" y="1118704"/>
                      <a:pt x="42543" y="1027687"/>
                      <a:pt x="29843" y="842479"/>
                    </a:cubicBezTo>
                    <a:cubicBezTo>
                      <a:pt x="17143" y="657271"/>
                      <a:pt x="-5611" y="32854"/>
                      <a:pt x="1268" y="1104"/>
                    </a:cubicBezTo>
                    <a:cubicBezTo>
                      <a:pt x="8147" y="-30646"/>
                      <a:pt x="41485" y="632400"/>
                      <a:pt x="71118" y="651979"/>
                    </a:cubicBezTo>
                    <a:cubicBezTo>
                      <a:pt x="100751" y="671558"/>
                      <a:pt x="157901" y="227587"/>
                      <a:pt x="175893" y="1566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C6976A36-43ED-7D2B-6030-4580A7848F2D}"/>
                  </a:ext>
                </a:extLst>
              </p:cNvPr>
              <p:cNvSpPr/>
              <p:nvPr/>
            </p:nvSpPr>
            <p:spPr>
              <a:xfrm>
                <a:off x="3231034" y="4460813"/>
                <a:ext cx="881119" cy="1456146"/>
              </a:xfrm>
              <a:custGeom>
                <a:avLst/>
                <a:gdLst>
                  <a:gd name="connsiteX0" fmla="*/ 880591 w 881119"/>
                  <a:gd name="connsiteY0" fmla="*/ 3237 h 1456146"/>
                  <a:gd name="connsiteX1" fmla="*/ 524991 w 881119"/>
                  <a:gd name="connsiteY1" fmla="*/ 206437 h 1456146"/>
                  <a:gd name="connsiteX2" fmla="*/ 194791 w 881119"/>
                  <a:gd name="connsiteY2" fmla="*/ 720787 h 1456146"/>
                  <a:gd name="connsiteX3" fmla="*/ 270991 w 881119"/>
                  <a:gd name="connsiteY3" fmla="*/ 565212 h 1456146"/>
                  <a:gd name="connsiteX4" fmla="*/ 32866 w 881119"/>
                  <a:gd name="connsiteY4" fmla="*/ 1273237 h 1456146"/>
                  <a:gd name="connsiteX5" fmla="*/ 1116 w 881119"/>
                  <a:gd name="connsiteY5" fmla="*/ 1454212 h 1456146"/>
                  <a:gd name="connsiteX6" fmla="*/ 23341 w 881119"/>
                  <a:gd name="connsiteY6" fmla="*/ 1333562 h 1456146"/>
                  <a:gd name="connsiteX7" fmla="*/ 153516 w 881119"/>
                  <a:gd name="connsiteY7" fmla="*/ 835087 h 1456146"/>
                  <a:gd name="connsiteX8" fmla="*/ 407516 w 881119"/>
                  <a:gd name="connsiteY8" fmla="*/ 254062 h 1456146"/>
                  <a:gd name="connsiteX9" fmla="*/ 312266 w 881119"/>
                  <a:gd name="connsiteY9" fmla="*/ 400112 h 1456146"/>
                  <a:gd name="connsiteX10" fmla="*/ 598016 w 881119"/>
                  <a:gd name="connsiteY10" fmla="*/ 101662 h 1456146"/>
                  <a:gd name="connsiteX11" fmla="*/ 880591 w 881119"/>
                  <a:gd name="connsiteY11" fmla="*/ 3237 h 145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1119" h="1456146">
                    <a:moveTo>
                      <a:pt x="880591" y="3237"/>
                    </a:moveTo>
                    <a:cubicBezTo>
                      <a:pt x="868420" y="20699"/>
                      <a:pt x="639291" y="86845"/>
                      <a:pt x="524991" y="206437"/>
                    </a:cubicBezTo>
                    <a:cubicBezTo>
                      <a:pt x="410691" y="326029"/>
                      <a:pt x="237124" y="660991"/>
                      <a:pt x="194791" y="720787"/>
                    </a:cubicBezTo>
                    <a:cubicBezTo>
                      <a:pt x="152458" y="780583"/>
                      <a:pt x="297978" y="473137"/>
                      <a:pt x="270991" y="565212"/>
                    </a:cubicBezTo>
                    <a:cubicBezTo>
                      <a:pt x="244004" y="657287"/>
                      <a:pt x="77845" y="1125070"/>
                      <a:pt x="32866" y="1273237"/>
                    </a:cubicBezTo>
                    <a:cubicBezTo>
                      <a:pt x="-12113" y="1421404"/>
                      <a:pt x="2703" y="1444158"/>
                      <a:pt x="1116" y="1454212"/>
                    </a:cubicBezTo>
                    <a:cubicBezTo>
                      <a:pt x="-471" y="1464266"/>
                      <a:pt x="-2059" y="1436749"/>
                      <a:pt x="23341" y="1333562"/>
                    </a:cubicBezTo>
                    <a:cubicBezTo>
                      <a:pt x="48741" y="1230375"/>
                      <a:pt x="89487" y="1015004"/>
                      <a:pt x="153516" y="835087"/>
                    </a:cubicBezTo>
                    <a:cubicBezTo>
                      <a:pt x="217545" y="655170"/>
                      <a:pt x="381058" y="326558"/>
                      <a:pt x="407516" y="254062"/>
                    </a:cubicBezTo>
                    <a:cubicBezTo>
                      <a:pt x="433974" y="181566"/>
                      <a:pt x="280516" y="425512"/>
                      <a:pt x="312266" y="400112"/>
                    </a:cubicBezTo>
                    <a:cubicBezTo>
                      <a:pt x="344016" y="374712"/>
                      <a:pt x="504354" y="161458"/>
                      <a:pt x="598016" y="101662"/>
                    </a:cubicBezTo>
                    <a:cubicBezTo>
                      <a:pt x="691678" y="41866"/>
                      <a:pt x="892762" y="-14225"/>
                      <a:pt x="880591" y="32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F4E7EB66-E61E-7A6B-D436-A94E334E19D6}"/>
                  </a:ext>
                </a:extLst>
              </p:cNvPr>
              <p:cNvSpPr/>
              <p:nvPr/>
            </p:nvSpPr>
            <p:spPr>
              <a:xfrm>
                <a:off x="3482612" y="4553148"/>
                <a:ext cx="893991" cy="1247734"/>
              </a:xfrm>
              <a:custGeom>
                <a:avLst/>
                <a:gdLst>
                  <a:gd name="connsiteX0" fmla="*/ 638538 w 893991"/>
                  <a:gd name="connsiteY0" fmla="*/ 44252 h 1247734"/>
                  <a:gd name="connsiteX1" fmla="*/ 251188 w 893991"/>
                  <a:gd name="connsiteY1" fmla="*/ 380802 h 1247734"/>
                  <a:gd name="connsiteX2" fmla="*/ 111488 w 893991"/>
                  <a:gd name="connsiteY2" fmla="*/ 660202 h 1247734"/>
                  <a:gd name="connsiteX3" fmla="*/ 194038 w 893991"/>
                  <a:gd name="connsiteY3" fmla="*/ 723702 h 1247734"/>
                  <a:gd name="connsiteX4" fmla="*/ 174988 w 893991"/>
                  <a:gd name="connsiteY4" fmla="*/ 872927 h 1247734"/>
                  <a:gd name="connsiteX5" fmla="*/ 394063 w 893991"/>
                  <a:gd name="connsiteY5" fmla="*/ 1012627 h 1247734"/>
                  <a:gd name="connsiteX6" fmla="*/ 355963 w 893991"/>
                  <a:gd name="connsiteY6" fmla="*/ 1085652 h 1247734"/>
                  <a:gd name="connsiteX7" fmla="*/ 892538 w 893991"/>
                  <a:gd name="connsiteY7" fmla="*/ 1247577 h 1247734"/>
                  <a:gd name="connsiteX8" fmla="*/ 505188 w 893991"/>
                  <a:gd name="connsiteY8" fmla="*/ 1111052 h 1247734"/>
                  <a:gd name="connsiteX9" fmla="*/ 225788 w 893991"/>
                  <a:gd name="connsiteY9" fmla="*/ 895152 h 1247734"/>
                  <a:gd name="connsiteX10" fmla="*/ 581388 w 893991"/>
                  <a:gd name="connsiteY10" fmla="*/ 383977 h 1247734"/>
                  <a:gd name="connsiteX11" fmla="*/ 108313 w 893991"/>
                  <a:gd name="connsiteY11" fmla="*/ 876102 h 1247734"/>
                  <a:gd name="connsiteX12" fmla="*/ 263888 w 893991"/>
                  <a:gd name="connsiteY12" fmla="*/ 434777 h 1247734"/>
                  <a:gd name="connsiteX13" fmla="*/ 6713 w 893991"/>
                  <a:gd name="connsiteY13" fmla="*/ 615752 h 1247734"/>
                  <a:gd name="connsiteX14" fmla="*/ 590913 w 893991"/>
                  <a:gd name="connsiteY14" fmla="*/ 66477 h 1247734"/>
                  <a:gd name="connsiteX15" fmla="*/ 638538 w 893991"/>
                  <a:gd name="connsiteY15" fmla="*/ 44252 h 124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3991" h="1247734">
                    <a:moveTo>
                      <a:pt x="638538" y="44252"/>
                    </a:moveTo>
                    <a:cubicBezTo>
                      <a:pt x="581917" y="96639"/>
                      <a:pt x="339030" y="278144"/>
                      <a:pt x="251188" y="380802"/>
                    </a:cubicBezTo>
                    <a:cubicBezTo>
                      <a:pt x="163346" y="483460"/>
                      <a:pt x="121013" y="603052"/>
                      <a:pt x="111488" y="660202"/>
                    </a:cubicBezTo>
                    <a:cubicBezTo>
                      <a:pt x="101963" y="717352"/>
                      <a:pt x="183455" y="688248"/>
                      <a:pt x="194038" y="723702"/>
                    </a:cubicBezTo>
                    <a:cubicBezTo>
                      <a:pt x="204621" y="759156"/>
                      <a:pt x="141650" y="824773"/>
                      <a:pt x="174988" y="872927"/>
                    </a:cubicBezTo>
                    <a:cubicBezTo>
                      <a:pt x="208325" y="921081"/>
                      <a:pt x="363901" y="977173"/>
                      <a:pt x="394063" y="1012627"/>
                    </a:cubicBezTo>
                    <a:cubicBezTo>
                      <a:pt x="424225" y="1048081"/>
                      <a:pt x="272884" y="1046494"/>
                      <a:pt x="355963" y="1085652"/>
                    </a:cubicBezTo>
                    <a:cubicBezTo>
                      <a:pt x="439042" y="1124810"/>
                      <a:pt x="867667" y="1243344"/>
                      <a:pt x="892538" y="1247577"/>
                    </a:cubicBezTo>
                    <a:cubicBezTo>
                      <a:pt x="917409" y="1251810"/>
                      <a:pt x="616313" y="1169789"/>
                      <a:pt x="505188" y="1111052"/>
                    </a:cubicBezTo>
                    <a:cubicBezTo>
                      <a:pt x="394063" y="1052315"/>
                      <a:pt x="213088" y="1016331"/>
                      <a:pt x="225788" y="895152"/>
                    </a:cubicBezTo>
                    <a:cubicBezTo>
                      <a:pt x="238488" y="773973"/>
                      <a:pt x="600967" y="387152"/>
                      <a:pt x="581388" y="383977"/>
                    </a:cubicBezTo>
                    <a:cubicBezTo>
                      <a:pt x="561809" y="380802"/>
                      <a:pt x="161230" y="867635"/>
                      <a:pt x="108313" y="876102"/>
                    </a:cubicBezTo>
                    <a:cubicBezTo>
                      <a:pt x="55396" y="884569"/>
                      <a:pt x="280821" y="478169"/>
                      <a:pt x="263888" y="434777"/>
                    </a:cubicBezTo>
                    <a:cubicBezTo>
                      <a:pt x="246955" y="391385"/>
                      <a:pt x="-47791" y="677135"/>
                      <a:pt x="6713" y="615752"/>
                    </a:cubicBezTo>
                    <a:cubicBezTo>
                      <a:pt x="61217" y="554369"/>
                      <a:pt x="484551" y="161727"/>
                      <a:pt x="590913" y="66477"/>
                    </a:cubicBezTo>
                    <a:cubicBezTo>
                      <a:pt x="697275" y="-28773"/>
                      <a:pt x="695159" y="-8135"/>
                      <a:pt x="638538" y="442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E5406C66-5425-EA52-3409-E62ED3085819}"/>
                  </a:ext>
                </a:extLst>
              </p:cNvPr>
              <p:cNvSpPr/>
              <p:nvPr/>
            </p:nvSpPr>
            <p:spPr>
              <a:xfrm>
                <a:off x="3684912" y="4770094"/>
                <a:ext cx="850756" cy="1196126"/>
              </a:xfrm>
              <a:custGeom>
                <a:avLst/>
                <a:gdLst>
                  <a:gd name="connsiteX0" fmla="*/ 45713 w 850756"/>
                  <a:gd name="connsiteY0" fmla="*/ 20981 h 1196126"/>
                  <a:gd name="connsiteX1" fmla="*/ 86988 w 850756"/>
                  <a:gd name="connsiteY1" fmla="*/ 55906 h 1196126"/>
                  <a:gd name="connsiteX2" fmla="*/ 788663 w 850756"/>
                  <a:gd name="connsiteY2" fmla="*/ 478181 h 1196126"/>
                  <a:gd name="connsiteX3" fmla="*/ 737863 w 850756"/>
                  <a:gd name="connsiteY3" fmla="*/ 671856 h 1196126"/>
                  <a:gd name="connsiteX4" fmla="*/ 496563 w 850756"/>
                  <a:gd name="connsiteY4" fmla="*/ 792506 h 1196126"/>
                  <a:gd name="connsiteX5" fmla="*/ 353688 w 850756"/>
                  <a:gd name="connsiteY5" fmla="*/ 1192556 h 1196126"/>
                  <a:gd name="connsiteX6" fmla="*/ 379088 w 850756"/>
                  <a:gd name="connsiteY6" fmla="*/ 970306 h 1196126"/>
                  <a:gd name="connsiteX7" fmla="*/ 763263 w 850756"/>
                  <a:gd name="connsiteY7" fmla="*/ 652806 h 1196126"/>
                  <a:gd name="connsiteX8" fmla="*/ 807713 w 850756"/>
                  <a:gd name="connsiteY8" fmla="*/ 532156 h 1196126"/>
                  <a:gd name="connsiteX9" fmla="*/ 242563 w 850756"/>
                  <a:gd name="connsiteY9" fmla="*/ 55906 h 1196126"/>
                  <a:gd name="connsiteX10" fmla="*/ 404488 w 850756"/>
                  <a:gd name="connsiteY10" fmla="*/ 208306 h 1196126"/>
                  <a:gd name="connsiteX11" fmla="*/ 45713 w 850756"/>
                  <a:gd name="connsiteY11" fmla="*/ 20981 h 119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0756" h="1196126">
                    <a:moveTo>
                      <a:pt x="45713" y="20981"/>
                    </a:moveTo>
                    <a:cubicBezTo>
                      <a:pt x="-7204" y="-4419"/>
                      <a:pt x="-36837" y="-20294"/>
                      <a:pt x="86988" y="55906"/>
                    </a:cubicBezTo>
                    <a:cubicBezTo>
                      <a:pt x="210813" y="132106"/>
                      <a:pt x="680184" y="375523"/>
                      <a:pt x="788663" y="478181"/>
                    </a:cubicBezTo>
                    <a:cubicBezTo>
                      <a:pt x="897142" y="580839"/>
                      <a:pt x="786546" y="619469"/>
                      <a:pt x="737863" y="671856"/>
                    </a:cubicBezTo>
                    <a:cubicBezTo>
                      <a:pt x="689180" y="724243"/>
                      <a:pt x="560592" y="705723"/>
                      <a:pt x="496563" y="792506"/>
                    </a:cubicBezTo>
                    <a:cubicBezTo>
                      <a:pt x="432534" y="879289"/>
                      <a:pt x="373267" y="1162923"/>
                      <a:pt x="353688" y="1192556"/>
                    </a:cubicBezTo>
                    <a:cubicBezTo>
                      <a:pt x="334109" y="1222189"/>
                      <a:pt x="310826" y="1060264"/>
                      <a:pt x="379088" y="970306"/>
                    </a:cubicBezTo>
                    <a:cubicBezTo>
                      <a:pt x="447350" y="880348"/>
                      <a:pt x="691826" y="725831"/>
                      <a:pt x="763263" y="652806"/>
                    </a:cubicBezTo>
                    <a:cubicBezTo>
                      <a:pt x="834701" y="579781"/>
                      <a:pt x="894496" y="631639"/>
                      <a:pt x="807713" y="532156"/>
                    </a:cubicBezTo>
                    <a:cubicBezTo>
                      <a:pt x="720930" y="432673"/>
                      <a:pt x="309767" y="109881"/>
                      <a:pt x="242563" y="55906"/>
                    </a:cubicBezTo>
                    <a:cubicBezTo>
                      <a:pt x="175359" y="1931"/>
                      <a:pt x="438355" y="215185"/>
                      <a:pt x="404488" y="208306"/>
                    </a:cubicBezTo>
                    <a:cubicBezTo>
                      <a:pt x="370621" y="201427"/>
                      <a:pt x="98630" y="46381"/>
                      <a:pt x="45713" y="209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33A9B146-A739-726B-116D-7B465D618E74}"/>
                  </a:ext>
                </a:extLst>
              </p:cNvPr>
              <p:cNvSpPr/>
              <p:nvPr/>
            </p:nvSpPr>
            <p:spPr>
              <a:xfrm>
                <a:off x="3409694" y="5114540"/>
                <a:ext cx="327361" cy="1016424"/>
              </a:xfrm>
              <a:custGeom>
                <a:avLst/>
                <a:gdLst>
                  <a:gd name="connsiteX0" fmla="*/ 92331 w 327361"/>
                  <a:gd name="connsiteY0" fmla="*/ 385 h 1016424"/>
                  <a:gd name="connsiteX1" fmla="*/ 219331 w 327361"/>
                  <a:gd name="connsiteY1" fmla="*/ 498860 h 1016424"/>
                  <a:gd name="connsiteX2" fmla="*/ 108206 w 327361"/>
                  <a:gd name="connsiteY2" fmla="*/ 775085 h 1016424"/>
                  <a:gd name="connsiteX3" fmla="*/ 222506 w 327361"/>
                  <a:gd name="connsiteY3" fmla="*/ 724285 h 1016424"/>
                  <a:gd name="connsiteX4" fmla="*/ 256 w 327361"/>
                  <a:gd name="connsiteY4" fmla="*/ 1016385 h 1016424"/>
                  <a:gd name="connsiteX5" fmla="*/ 181231 w 327361"/>
                  <a:gd name="connsiteY5" fmla="*/ 702060 h 1016424"/>
                  <a:gd name="connsiteX6" fmla="*/ 327281 w 327361"/>
                  <a:gd name="connsiteY6" fmla="*/ 244860 h 1016424"/>
                  <a:gd name="connsiteX7" fmla="*/ 200281 w 327361"/>
                  <a:gd name="connsiteY7" fmla="*/ 413135 h 1016424"/>
                  <a:gd name="connsiteX8" fmla="*/ 92331 w 327361"/>
                  <a:gd name="connsiteY8" fmla="*/ 385 h 10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361" h="1016424">
                    <a:moveTo>
                      <a:pt x="92331" y="385"/>
                    </a:moveTo>
                    <a:cubicBezTo>
                      <a:pt x="95506" y="14672"/>
                      <a:pt x="216685" y="369743"/>
                      <a:pt x="219331" y="498860"/>
                    </a:cubicBezTo>
                    <a:cubicBezTo>
                      <a:pt x="221977" y="627977"/>
                      <a:pt x="107677" y="737514"/>
                      <a:pt x="108206" y="775085"/>
                    </a:cubicBezTo>
                    <a:cubicBezTo>
                      <a:pt x="108735" y="812656"/>
                      <a:pt x="240498" y="684068"/>
                      <a:pt x="222506" y="724285"/>
                    </a:cubicBezTo>
                    <a:cubicBezTo>
                      <a:pt x="204514" y="764502"/>
                      <a:pt x="7135" y="1020089"/>
                      <a:pt x="256" y="1016385"/>
                    </a:cubicBezTo>
                    <a:cubicBezTo>
                      <a:pt x="-6623" y="1012681"/>
                      <a:pt x="126727" y="830648"/>
                      <a:pt x="181231" y="702060"/>
                    </a:cubicBezTo>
                    <a:cubicBezTo>
                      <a:pt x="235735" y="573473"/>
                      <a:pt x="324106" y="293014"/>
                      <a:pt x="327281" y="244860"/>
                    </a:cubicBezTo>
                    <a:cubicBezTo>
                      <a:pt x="330456" y="196706"/>
                      <a:pt x="238381" y="453352"/>
                      <a:pt x="200281" y="413135"/>
                    </a:cubicBezTo>
                    <a:cubicBezTo>
                      <a:pt x="162181" y="372918"/>
                      <a:pt x="89156" y="-13902"/>
                      <a:pt x="92331" y="3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5CDAEA99-CF1A-FE61-A00A-FA4D8954982A}"/>
                  </a:ext>
                </a:extLst>
              </p:cNvPr>
              <p:cNvSpPr/>
              <p:nvPr/>
            </p:nvSpPr>
            <p:spPr>
              <a:xfrm>
                <a:off x="3174572" y="5779170"/>
                <a:ext cx="455868" cy="1231231"/>
              </a:xfrm>
              <a:custGeom>
                <a:avLst/>
                <a:gdLst>
                  <a:gd name="connsiteX0" fmla="*/ 6778 w 455868"/>
                  <a:gd name="connsiteY0" fmla="*/ 59655 h 1231231"/>
                  <a:gd name="connsiteX1" fmla="*/ 57578 w 455868"/>
                  <a:gd name="connsiteY1" fmla="*/ 104105 h 1231231"/>
                  <a:gd name="connsiteX2" fmla="*/ 400478 w 455868"/>
                  <a:gd name="connsiteY2" fmla="*/ 548605 h 1231231"/>
                  <a:gd name="connsiteX3" fmla="*/ 375078 w 455868"/>
                  <a:gd name="connsiteY3" fmla="*/ 802605 h 1231231"/>
                  <a:gd name="connsiteX4" fmla="*/ 454453 w 455868"/>
                  <a:gd name="connsiteY4" fmla="*/ 764505 h 1231231"/>
                  <a:gd name="connsiteX5" fmla="*/ 295703 w 455868"/>
                  <a:gd name="connsiteY5" fmla="*/ 1015330 h 1231231"/>
                  <a:gd name="connsiteX6" fmla="*/ 70278 w 455868"/>
                  <a:gd name="connsiteY6" fmla="*/ 1231230 h 1231231"/>
                  <a:gd name="connsiteX7" fmla="*/ 235378 w 455868"/>
                  <a:gd name="connsiteY7" fmla="*/ 1018505 h 1231231"/>
                  <a:gd name="connsiteX8" fmla="*/ 394128 w 455868"/>
                  <a:gd name="connsiteY8" fmla="*/ 713705 h 1231231"/>
                  <a:gd name="connsiteX9" fmla="*/ 200453 w 455868"/>
                  <a:gd name="connsiteY9" fmla="*/ 316830 h 1231231"/>
                  <a:gd name="connsiteX10" fmla="*/ 35353 w 455868"/>
                  <a:gd name="connsiteY10" fmla="*/ 129505 h 1231231"/>
                  <a:gd name="connsiteX11" fmla="*/ 3603 w 455868"/>
                  <a:gd name="connsiteY11" fmla="*/ 2505 h 1231231"/>
                  <a:gd name="connsiteX12" fmla="*/ 6778 w 455868"/>
                  <a:gd name="connsiteY12" fmla="*/ 59655 h 123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5868" h="1231231">
                    <a:moveTo>
                      <a:pt x="6778" y="59655"/>
                    </a:moveTo>
                    <a:cubicBezTo>
                      <a:pt x="15774" y="76588"/>
                      <a:pt x="-8039" y="22613"/>
                      <a:pt x="57578" y="104105"/>
                    </a:cubicBezTo>
                    <a:cubicBezTo>
                      <a:pt x="123195" y="185597"/>
                      <a:pt x="347561" y="432189"/>
                      <a:pt x="400478" y="548605"/>
                    </a:cubicBezTo>
                    <a:cubicBezTo>
                      <a:pt x="453395" y="665021"/>
                      <a:pt x="366082" y="766622"/>
                      <a:pt x="375078" y="802605"/>
                    </a:cubicBezTo>
                    <a:cubicBezTo>
                      <a:pt x="384074" y="838588"/>
                      <a:pt x="467682" y="729051"/>
                      <a:pt x="454453" y="764505"/>
                    </a:cubicBezTo>
                    <a:cubicBezTo>
                      <a:pt x="441224" y="799959"/>
                      <a:pt x="359732" y="937543"/>
                      <a:pt x="295703" y="1015330"/>
                    </a:cubicBezTo>
                    <a:cubicBezTo>
                      <a:pt x="231674" y="1093117"/>
                      <a:pt x="80332" y="1230701"/>
                      <a:pt x="70278" y="1231230"/>
                    </a:cubicBezTo>
                    <a:cubicBezTo>
                      <a:pt x="60224" y="1231759"/>
                      <a:pt x="181403" y="1104759"/>
                      <a:pt x="235378" y="1018505"/>
                    </a:cubicBezTo>
                    <a:cubicBezTo>
                      <a:pt x="289353" y="932251"/>
                      <a:pt x="399949" y="830651"/>
                      <a:pt x="394128" y="713705"/>
                    </a:cubicBezTo>
                    <a:cubicBezTo>
                      <a:pt x="388307" y="596759"/>
                      <a:pt x="260249" y="414197"/>
                      <a:pt x="200453" y="316830"/>
                    </a:cubicBezTo>
                    <a:cubicBezTo>
                      <a:pt x="140657" y="219463"/>
                      <a:pt x="68161" y="181893"/>
                      <a:pt x="35353" y="129505"/>
                    </a:cubicBezTo>
                    <a:cubicBezTo>
                      <a:pt x="2545" y="77118"/>
                      <a:pt x="8366" y="17322"/>
                      <a:pt x="3603" y="2505"/>
                    </a:cubicBezTo>
                    <a:cubicBezTo>
                      <a:pt x="-1160" y="-12312"/>
                      <a:pt x="-2218" y="42722"/>
                      <a:pt x="6778" y="596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DBD82799-DAEC-6152-6EFA-76072676DFC3}"/>
                  </a:ext>
                </a:extLst>
              </p:cNvPr>
              <p:cNvSpPr/>
              <p:nvPr/>
            </p:nvSpPr>
            <p:spPr>
              <a:xfrm>
                <a:off x="3916065" y="5130409"/>
                <a:ext cx="497185" cy="950099"/>
              </a:xfrm>
              <a:custGeom>
                <a:avLst/>
                <a:gdLst>
                  <a:gd name="connsiteX0" fmla="*/ 497185 w 497185"/>
                  <a:gd name="connsiteY0" fmla="*/ 391 h 950099"/>
                  <a:gd name="connsiteX1" fmla="*/ 109835 w 497185"/>
                  <a:gd name="connsiteY1" fmla="*/ 486166 h 950099"/>
                  <a:gd name="connsiteX2" fmla="*/ 1885 w 497185"/>
                  <a:gd name="connsiteY2" fmla="*/ 943366 h 950099"/>
                  <a:gd name="connsiteX3" fmla="*/ 52685 w 497185"/>
                  <a:gd name="connsiteY3" fmla="*/ 721116 h 950099"/>
                  <a:gd name="connsiteX4" fmla="*/ 195560 w 497185"/>
                  <a:gd name="connsiteY4" fmla="*/ 209941 h 950099"/>
                  <a:gd name="connsiteX5" fmla="*/ 109835 w 497185"/>
                  <a:gd name="connsiteY5" fmla="*/ 400441 h 950099"/>
                  <a:gd name="connsiteX6" fmla="*/ 497185 w 497185"/>
                  <a:gd name="connsiteY6" fmla="*/ 391 h 95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185" h="950099">
                    <a:moveTo>
                      <a:pt x="497185" y="391"/>
                    </a:moveTo>
                    <a:cubicBezTo>
                      <a:pt x="497185" y="14678"/>
                      <a:pt x="192385" y="329004"/>
                      <a:pt x="109835" y="486166"/>
                    </a:cubicBezTo>
                    <a:cubicBezTo>
                      <a:pt x="27285" y="643328"/>
                      <a:pt x="11410" y="904208"/>
                      <a:pt x="1885" y="943366"/>
                    </a:cubicBezTo>
                    <a:cubicBezTo>
                      <a:pt x="-7640" y="982524"/>
                      <a:pt x="20406" y="843354"/>
                      <a:pt x="52685" y="721116"/>
                    </a:cubicBezTo>
                    <a:cubicBezTo>
                      <a:pt x="84964" y="598878"/>
                      <a:pt x="186035" y="263387"/>
                      <a:pt x="195560" y="209941"/>
                    </a:cubicBezTo>
                    <a:cubicBezTo>
                      <a:pt x="205085" y="156495"/>
                      <a:pt x="62739" y="433249"/>
                      <a:pt x="109835" y="400441"/>
                    </a:cubicBezTo>
                    <a:cubicBezTo>
                      <a:pt x="156931" y="367633"/>
                      <a:pt x="497185" y="-13896"/>
                      <a:pt x="497185" y="3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CC5B5347-8364-BF46-0CBF-560550B51B11}"/>
                  </a:ext>
                </a:extLst>
              </p:cNvPr>
              <p:cNvSpPr/>
              <p:nvPr/>
            </p:nvSpPr>
            <p:spPr>
              <a:xfrm>
                <a:off x="3284946" y="5591453"/>
                <a:ext cx="1187308" cy="1684597"/>
              </a:xfrm>
              <a:custGeom>
                <a:avLst/>
                <a:gdLst>
                  <a:gd name="connsiteX0" fmla="*/ 1106079 w 1187308"/>
                  <a:gd name="connsiteY0" fmla="*/ 9247 h 1684597"/>
                  <a:gd name="connsiteX1" fmla="*/ 1112429 w 1187308"/>
                  <a:gd name="connsiteY1" fmla="*/ 336272 h 1684597"/>
                  <a:gd name="connsiteX2" fmla="*/ 369479 w 1187308"/>
                  <a:gd name="connsiteY2" fmla="*/ 968097 h 1684597"/>
                  <a:gd name="connsiteX3" fmla="*/ 490129 w 1187308"/>
                  <a:gd name="connsiteY3" fmla="*/ 847447 h 1684597"/>
                  <a:gd name="connsiteX4" fmla="*/ 32929 w 1187308"/>
                  <a:gd name="connsiteY4" fmla="*/ 1638022 h 1684597"/>
                  <a:gd name="connsiteX5" fmla="*/ 131354 w 1187308"/>
                  <a:gd name="connsiteY5" fmla="*/ 1463397 h 1684597"/>
                  <a:gd name="connsiteX6" fmla="*/ 890179 w 1187308"/>
                  <a:gd name="connsiteY6" fmla="*/ 399772 h 1684597"/>
                  <a:gd name="connsiteX7" fmla="*/ 779054 w 1187308"/>
                  <a:gd name="connsiteY7" fmla="*/ 580747 h 1684597"/>
                  <a:gd name="connsiteX8" fmla="*/ 1153704 w 1187308"/>
                  <a:gd name="connsiteY8" fmla="*/ 282297 h 1684597"/>
                  <a:gd name="connsiteX9" fmla="*/ 1163229 w 1187308"/>
                  <a:gd name="connsiteY9" fmla="*/ 107672 h 1684597"/>
                  <a:gd name="connsiteX10" fmla="*/ 1106079 w 1187308"/>
                  <a:gd name="connsiteY10" fmla="*/ 9247 h 168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7308" h="1684597">
                    <a:moveTo>
                      <a:pt x="1106079" y="9247"/>
                    </a:moveTo>
                    <a:cubicBezTo>
                      <a:pt x="1097612" y="47347"/>
                      <a:pt x="1235196" y="176464"/>
                      <a:pt x="1112429" y="336272"/>
                    </a:cubicBezTo>
                    <a:cubicBezTo>
                      <a:pt x="989662" y="496080"/>
                      <a:pt x="473195" y="882901"/>
                      <a:pt x="369479" y="968097"/>
                    </a:cubicBezTo>
                    <a:cubicBezTo>
                      <a:pt x="265763" y="1053293"/>
                      <a:pt x="546221" y="735793"/>
                      <a:pt x="490129" y="847447"/>
                    </a:cubicBezTo>
                    <a:cubicBezTo>
                      <a:pt x="434037" y="959101"/>
                      <a:pt x="92725" y="1535364"/>
                      <a:pt x="32929" y="1638022"/>
                    </a:cubicBezTo>
                    <a:cubicBezTo>
                      <a:pt x="-26867" y="1740680"/>
                      <a:pt x="-11521" y="1669772"/>
                      <a:pt x="131354" y="1463397"/>
                    </a:cubicBezTo>
                    <a:cubicBezTo>
                      <a:pt x="274229" y="1257022"/>
                      <a:pt x="782229" y="546880"/>
                      <a:pt x="890179" y="399772"/>
                    </a:cubicBezTo>
                    <a:cubicBezTo>
                      <a:pt x="998129" y="252664"/>
                      <a:pt x="735133" y="600326"/>
                      <a:pt x="779054" y="580747"/>
                    </a:cubicBezTo>
                    <a:cubicBezTo>
                      <a:pt x="822975" y="561168"/>
                      <a:pt x="1089675" y="361143"/>
                      <a:pt x="1153704" y="282297"/>
                    </a:cubicBezTo>
                    <a:cubicBezTo>
                      <a:pt x="1217733" y="203451"/>
                      <a:pt x="1172225" y="155297"/>
                      <a:pt x="1163229" y="107672"/>
                    </a:cubicBezTo>
                    <a:cubicBezTo>
                      <a:pt x="1154233" y="60047"/>
                      <a:pt x="1114546" y="-28853"/>
                      <a:pt x="1106079" y="92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829AD823-6C45-260B-B85C-47E788F1849C}"/>
                  </a:ext>
                </a:extLst>
              </p:cNvPr>
              <p:cNvSpPr/>
              <p:nvPr/>
            </p:nvSpPr>
            <p:spPr>
              <a:xfrm>
                <a:off x="3761870" y="6190584"/>
                <a:ext cx="886452" cy="1784248"/>
              </a:xfrm>
              <a:custGeom>
                <a:avLst/>
                <a:gdLst>
                  <a:gd name="connsiteX0" fmla="*/ 425955 w 886452"/>
                  <a:gd name="connsiteY0" fmla="*/ 32416 h 1784248"/>
                  <a:gd name="connsiteX1" fmla="*/ 537080 w 886452"/>
                  <a:gd name="connsiteY1" fmla="*/ 130841 h 1784248"/>
                  <a:gd name="connsiteX2" fmla="*/ 829180 w 886452"/>
                  <a:gd name="connsiteY2" fmla="*/ 676941 h 1784248"/>
                  <a:gd name="connsiteX3" fmla="*/ 578355 w 886452"/>
                  <a:gd name="connsiteY3" fmla="*/ 1042066 h 1784248"/>
                  <a:gd name="connsiteX4" fmla="*/ 772030 w 886452"/>
                  <a:gd name="connsiteY4" fmla="*/ 1092866 h 1784248"/>
                  <a:gd name="connsiteX5" fmla="*/ 257680 w 886452"/>
                  <a:gd name="connsiteY5" fmla="*/ 1445291 h 1784248"/>
                  <a:gd name="connsiteX6" fmla="*/ 505 w 886452"/>
                  <a:gd name="connsiteY6" fmla="*/ 1778666 h 1784248"/>
                  <a:gd name="connsiteX7" fmla="*/ 213230 w 886452"/>
                  <a:gd name="connsiteY7" fmla="*/ 1591341 h 1784248"/>
                  <a:gd name="connsiteX8" fmla="*/ 876805 w 886452"/>
                  <a:gd name="connsiteY8" fmla="*/ 832516 h 1784248"/>
                  <a:gd name="connsiteX9" fmla="*/ 619630 w 886452"/>
                  <a:gd name="connsiteY9" fmla="*/ 946816 h 1784248"/>
                  <a:gd name="connsiteX10" fmla="*/ 791080 w 886452"/>
                  <a:gd name="connsiteY10" fmla="*/ 584866 h 1784248"/>
                  <a:gd name="connsiteX11" fmla="*/ 425955 w 886452"/>
                  <a:gd name="connsiteY11" fmla="*/ 32416 h 178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452" h="1784248">
                    <a:moveTo>
                      <a:pt x="425955" y="32416"/>
                    </a:moveTo>
                    <a:cubicBezTo>
                      <a:pt x="383622" y="-43255"/>
                      <a:pt x="469876" y="23420"/>
                      <a:pt x="537080" y="130841"/>
                    </a:cubicBezTo>
                    <a:cubicBezTo>
                      <a:pt x="604284" y="238262"/>
                      <a:pt x="822301" y="525070"/>
                      <a:pt x="829180" y="676941"/>
                    </a:cubicBezTo>
                    <a:cubicBezTo>
                      <a:pt x="836059" y="828812"/>
                      <a:pt x="587880" y="972745"/>
                      <a:pt x="578355" y="1042066"/>
                    </a:cubicBezTo>
                    <a:cubicBezTo>
                      <a:pt x="568830" y="1111387"/>
                      <a:pt x="825476" y="1025662"/>
                      <a:pt x="772030" y="1092866"/>
                    </a:cubicBezTo>
                    <a:cubicBezTo>
                      <a:pt x="718584" y="1160070"/>
                      <a:pt x="386267" y="1330991"/>
                      <a:pt x="257680" y="1445291"/>
                    </a:cubicBezTo>
                    <a:cubicBezTo>
                      <a:pt x="129093" y="1559591"/>
                      <a:pt x="7913" y="1754324"/>
                      <a:pt x="505" y="1778666"/>
                    </a:cubicBezTo>
                    <a:cubicBezTo>
                      <a:pt x="-6903" y="1803008"/>
                      <a:pt x="67180" y="1749033"/>
                      <a:pt x="213230" y="1591341"/>
                    </a:cubicBezTo>
                    <a:cubicBezTo>
                      <a:pt x="359280" y="1433649"/>
                      <a:pt x="809072" y="939937"/>
                      <a:pt x="876805" y="832516"/>
                    </a:cubicBezTo>
                    <a:cubicBezTo>
                      <a:pt x="944538" y="725095"/>
                      <a:pt x="633918" y="988091"/>
                      <a:pt x="619630" y="946816"/>
                    </a:cubicBezTo>
                    <a:cubicBezTo>
                      <a:pt x="605343" y="905541"/>
                      <a:pt x="817009" y="736737"/>
                      <a:pt x="791080" y="584866"/>
                    </a:cubicBezTo>
                    <a:cubicBezTo>
                      <a:pt x="765151" y="432995"/>
                      <a:pt x="468288" y="108087"/>
                      <a:pt x="425955" y="324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 1171">
                <a:extLst>
                  <a:ext uri="{FF2B5EF4-FFF2-40B4-BE49-F238E27FC236}">
                    <a16:creationId xmlns:a16="http://schemas.microsoft.com/office/drawing/2014/main" id="{870CD90C-4008-11B8-1139-6DF349A13866}"/>
                  </a:ext>
                </a:extLst>
              </p:cNvPr>
              <p:cNvSpPr/>
              <p:nvPr/>
            </p:nvSpPr>
            <p:spPr>
              <a:xfrm>
                <a:off x="3392893" y="1765110"/>
                <a:ext cx="500187" cy="1341067"/>
              </a:xfrm>
              <a:custGeom>
                <a:avLst/>
                <a:gdLst>
                  <a:gd name="connsiteX0" fmla="*/ 499657 w 500187"/>
                  <a:gd name="connsiteY0" fmla="*/ 190 h 1341067"/>
                  <a:gd name="connsiteX1" fmla="*/ 112307 w 500187"/>
                  <a:gd name="connsiteY1" fmla="*/ 717740 h 1341067"/>
                  <a:gd name="connsiteX2" fmla="*/ 166282 w 500187"/>
                  <a:gd name="connsiteY2" fmla="*/ 638365 h 1341067"/>
                  <a:gd name="connsiteX3" fmla="*/ 1182 w 500187"/>
                  <a:gd name="connsiteY3" fmla="*/ 1336865 h 1341067"/>
                  <a:gd name="connsiteX4" fmla="*/ 99607 w 500187"/>
                  <a:gd name="connsiteY4" fmla="*/ 895540 h 1341067"/>
                  <a:gd name="connsiteX5" fmla="*/ 239307 w 500187"/>
                  <a:gd name="connsiteY5" fmla="*/ 200215 h 1341067"/>
                  <a:gd name="connsiteX6" fmla="*/ 198032 w 500187"/>
                  <a:gd name="connsiteY6" fmla="*/ 641540 h 1341067"/>
                  <a:gd name="connsiteX7" fmla="*/ 499657 w 500187"/>
                  <a:gd name="connsiteY7" fmla="*/ 190 h 134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187" h="1341067">
                    <a:moveTo>
                      <a:pt x="499657" y="190"/>
                    </a:moveTo>
                    <a:cubicBezTo>
                      <a:pt x="485369" y="12890"/>
                      <a:pt x="167869" y="611378"/>
                      <a:pt x="112307" y="717740"/>
                    </a:cubicBezTo>
                    <a:cubicBezTo>
                      <a:pt x="56745" y="824102"/>
                      <a:pt x="184803" y="535178"/>
                      <a:pt x="166282" y="638365"/>
                    </a:cubicBezTo>
                    <a:cubicBezTo>
                      <a:pt x="147761" y="741552"/>
                      <a:pt x="12294" y="1294003"/>
                      <a:pt x="1182" y="1336865"/>
                    </a:cubicBezTo>
                    <a:cubicBezTo>
                      <a:pt x="-9930" y="1379727"/>
                      <a:pt x="59920" y="1084982"/>
                      <a:pt x="99607" y="895540"/>
                    </a:cubicBezTo>
                    <a:cubicBezTo>
                      <a:pt x="139294" y="706098"/>
                      <a:pt x="222903" y="242548"/>
                      <a:pt x="239307" y="200215"/>
                    </a:cubicBezTo>
                    <a:cubicBezTo>
                      <a:pt x="255711" y="157882"/>
                      <a:pt x="160990" y="670115"/>
                      <a:pt x="198032" y="641540"/>
                    </a:cubicBezTo>
                    <a:cubicBezTo>
                      <a:pt x="235074" y="612965"/>
                      <a:pt x="513945" y="-12510"/>
                      <a:pt x="499657" y="1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A5305325-57B5-398E-4294-E24638DEAD3B}"/>
                  </a:ext>
                </a:extLst>
              </p:cNvPr>
              <p:cNvSpPr/>
              <p:nvPr/>
            </p:nvSpPr>
            <p:spPr>
              <a:xfrm>
                <a:off x="3291613" y="3036437"/>
                <a:ext cx="529054" cy="1429192"/>
              </a:xfrm>
              <a:custGeom>
                <a:avLst/>
                <a:gdLst>
                  <a:gd name="connsiteX0" fmla="*/ 527912 w 529054"/>
                  <a:gd name="connsiteY0" fmla="*/ 14738 h 1429192"/>
                  <a:gd name="connsiteX1" fmla="*/ 238987 w 529054"/>
                  <a:gd name="connsiteY1" fmla="*/ 957713 h 1429192"/>
                  <a:gd name="connsiteX2" fmla="*/ 353287 w 529054"/>
                  <a:gd name="connsiteY2" fmla="*/ 814838 h 1429192"/>
                  <a:gd name="connsiteX3" fmla="*/ 4037 w 529054"/>
                  <a:gd name="connsiteY3" fmla="*/ 1418088 h 1429192"/>
                  <a:gd name="connsiteX4" fmla="*/ 178662 w 529054"/>
                  <a:gd name="connsiteY4" fmla="*/ 1154563 h 1429192"/>
                  <a:gd name="connsiteX5" fmla="*/ 413612 w 529054"/>
                  <a:gd name="connsiteY5" fmla="*/ 522738 h 1429192"/>
                  <a:gd name="connsiteX6" fmla="*/ 277087 w 529054"/>
                  <a:gd name="connsiteY6" fmla="*/ 744988 h 1429192"/>
                  <a:gd name="connsiteX7" fmla="*/ 416787 w 529054"/>
                  <a:gd name="connsiteY7" fmla="*/ 246513 h 1429192"/>
                  <a:gd name="connsiteX8" fmla="*/ 343762 w 529054"/>
                  <a:gd name="connsiteY8" fmla="*/ 373513 h 1429192"/>
                  <a:gd name="connsiteX9" fmla="*/ 527912 w 529054"/>
                  <a:gd name="connsiteY9" fmla="*/ 14738 h 142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054" h="1429192">
                    <a:moveTo>
                      <a:pt x="527912" y="14738"/>
                    </a:moveTo>
                    <a:cubicBezTo>
                      <a:pt x="510449" y="112105"/>
                      <a:pt x="268091" y="824363"/>
                      <a:pt x="238987" y="957713"/>
                    </a:cubicBezTo>
                    <a:cubicBezTo>
                      <a:pt x="209883" y="1091063"/>
                      <a:pt x="392445" y="738109"/>
                      <a:pt x="353287" y="814838"/>
                    </a:cubicBezTo>
                    <a:cubicBezTo>
                      <a:pt x="314129" y="891567"/>
                      <a:pt x="33141" y="1361467"/>
                      <a:pt x="4037" y="1418088"/>
                    </a:cubicBezTo>
                    <a:cubicBezTo>
                      <a:pt x="-25067" y="1474709"/>
                      <a:pt x="110399" y="1303788"/>
                      <a:pt x="178662" y="1154563"/>
                    </a:cubicBezTo>
                    <a:cubicBezTo>
                      <a:pt x="246924" y="1005338"/>
                      <a:pt x="397208" y="591001"/>
                      <a:pt x="413612" y="522738"/>
                    </a:cubicBezTo>
                    <a:cubicBezTo>
                      <a:pt x="430016" y="454476"/>
                      <a:pt x="276558" y="791025"/>
                      <a:pt x="277087" y="744988"/>
                    </a:cubicBezTo>
                    <a:cubicBezTo>
                      <a:pt x="277616" y="698951"/>
                      <a:pt x="405674" y="308426"/>
                      <a:pt x="416787" y="246513"/>
                    </a:cubicBezTo>
                    <a:cubicBezTo>
                      <a:pt x="427900" y="184600"/>
                      <a:pt x="330533" y="414259"/>
                      <a:pt x="343762" y="373513"/>
                    </a:cubicBezTo>
                    <a:cubicBezTo>
                      <a:pt x="356991" y="332767"/>
                      <a:pt x="545375" y="-82629"/>
                      <a:pt x="527912" y="147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70DD7BA1-31C1-6C69-AA01-261B6C11805B}"/>
                  </a:ext>
                </a:extLst>
              </p:cNvPr>
              <p:cNvSpPr/>
              <p:nvPr/>
            </p:nvSpPr>
            <p:spPr>
              <a:xfrm>
                <a:off x="3224880" y="3968380"/>
                <a:ext cx="715295" cy="1677910"/>
              </a:xfrm>
              <a:custGeom>
                <a:avLst/>
                <a:gdLst>
                  <a:gd name="connsiteX0" fmla="*/ 448595 w 715295"/>
                  <a:gd name="connsiteY0" fmla="*/ 54345 h 1677910"/>
                  <a:gd name="connsiteX1" fmla="*/ 404145 w 715295"/>
                  <a:gd name="connsiteY1" fmla="*/ 127370 h 1677910"/>
                  <a:gd name="connsiteX2" fmla="*/ 99345 w 715295"/>
                  <a:gd name="connsiteY2" fmla="*/ 1006845 h 1677910"/>
                  <a:gd name="connsiteX3" fmla="*/ 197770 w 715295"/>
                  <a:gd name="connsiteY3" fmla="*/ 927470 h 1677910"/>
                  <a:gd name="connsiteX4" fmla="*/ 920 w 715295"/>
                  <a:gd name="connsiteY4" fmla="*/ 1667245 h 1677910"/>
                  <a:gd name="connsiteX5" fmla="*/ 137445 w 715295"/>
                  <a:gd name="connsiteY5" fmla="*/ 1292595 h 1677910"/>
                  <a:gd name="connsiteX6" fmla="*/ 435895 w 715295"/>
                  <a:gd name="connsiteY6" fmla="*/ 311520 h 1677910"/>
                  <a:gd name="connsiteX7" fmla="*/ 229520 w 715295"/>
                  <a:gd name="connsiteY7" fmla="*/ 905245 h 1677910"/>
                  <a:gd name="connsiteX8" fmla="*/ 715295 w 715295"/>
                  <a:gd name="connsiteY8" fmla="*/ 397245 h 1677910"/>
                  <a:gd name="connsiteX9" fmla="*/ 229520 w 715295"/>
                  <a:gd name="connsiteY9" fmla="*/ 883020 h 1677910"/>
                  <a:gd name="connsiteX10" fmla="*/ 327945 w 715295"/>
                  <a:gd name="connsiteY10" fmla="*/ 375020 h 1677910"/>
                  <a:gd name="connsiteX11" fmla="*/ 235870 w 715295"/>
                  <a:gd name="connsiteY11" fmla="*/ 600445 h 1677910"/>
                  <a:gd name="connsiteX12" fmla="*/ 448595 w 715295"/>
                  <a:gd name="connsiteY12" fmla="*/ 54345 h 16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5295" h="1677910">
                    <a:moveTo>
                      <a:pt x="448595" y="54345"/>
                    </a:moveTo>
                    <a:cubicBezTo>
                      <a:pt x="476641" y="-24501"/>
                      <a:pt x="462353" y="-31380"/>
                      <a:pt x="404145" y="127370"/>
                    </a:cubicBezTo>
                    <a:cubicBezTo>
                      <a:pt x="345937" y="286120"/>
                      <a:pt x="133741" y="873495"/>
                      <a:pt x="99345" y="1006845"/>
                    </a:cubicBezTo>
                    <a:cubicBezTo>
                      <a:pt x="64949" y="1140195"/>
                      <a:pt x="214174" y="817403"/>
                      <a:pt x="197770" y="927470"/>
                    </a:cubicBezTo>
                    <a:cubicBezTo>
                      <a:pt x="181366" y="1037537"/>
                      <a:pt x="10974" y="1606391"/>
                      <a:pt x="920" y="1667245"/>
                    </a:cubicBezTo>
                    <a:cubicBezTo>
                      <a:pt x="-9134" y="1728099"/>
                      <a:pt x="64949" y="1518549"/>
                      <a:pt x="137445" y="1292595"/>
                    </a:cubicBezTo>
                    <a:cubicBezTo>
                      <a:pt x="209941" y="1066641"/>
                      <a:pt x="420549" y="376078"/>
                      <a:pt x="435895" y="311520"/>
                    </a:cubicBezTo>
                    <a:cubicBezTo>
                      <a:pt x="451241" y="246962"/>
                      <a:pt x="182953" y="890958"/>
                      <a:pt x="229520" y="905245"/>
                    </a:cubicBezTo>
                    <a:cubicBezTo>
                      <a:pt x="276087" y="919533"/>
                      <a:pt x="715295" y="397245"/>
                      <a:pt x="715295" y="397245"/>
                    </a:cubicBezTo>
                    <a:cubicBezTo>
                      <a:pt x="715295" y="393541"/>
                      <a:pt x="294078" y="886724"/>
                      <a:pt x="229520" y="883020"/>
                    </a:cubicBezTo>
                    <a:cubicBezTo>
                      <a:pt x="164962" y="879316"/>
                      <a:pt x="326887" y="422116"/>
                      <a:pt x="327945" y="375020"/>
                    </a:cubicBezTo>
                    <a:cubicBezTo>
                      <a:pt x="329003" y="327924"/>
                      <a:pt x="221053" y="653362"/>
                      <a:pt x="235870" y="600445"/>
                    </a:cubicBezTo>
                    <a:cubicBezTo>
                      <a:pt x="250687" y="547528"/>
                      <a:pt x="420549" y="133191"/>
                      <a:pt x="448595" y="543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92DDF74D-84CB-6A4E-A5CA-3F21D3E9EC24}"/>
                  </a:ext>
                </a:extLst>
              </p:cNvPr>
              <p:cNvSpPr/>
              <p:nvPr/>
            </p:nvSpPr>
            <p:spPr>
              <a:xfrm>
                <a:off x="3852872" y="6277441"/>
                <a:ext cx="714982" cy="1367832"/>
              </a:xfrm>
              <a:custGeom>
                <a:avLst/>
                <a:gdLst>
                  <a:gd name="connsiteX0" fmla="*/ 36503 w 714982"/>
                  <a:gd name="connsiteY0" fmla="*/ 28109 h 1367832"/>
                  <a:gd name="connsiteX1" fmla="*/ 452428 w 714982"/>
                  <a:gd name="connsiteY1" fmla="*/ 421809 h 1367832"/>
                  <a:gd name="connsiteX2" fmla="*/ 319078 w 714982"/>
                  <a:gd name="connsiteY2" fmla="*/ 847259 h 1367832"/>
                  <a:gd name="connsiteX3" fmla="*/ 493703 w 714982"/>
                  <a:gd name="connsiteY3" fmla="*/ 631359 h 1367832"/>
                  <a:gd name="connsiteX4" fmla="*/ 77778 w 714982"/>
                  <a:gd name="connsiteY4" fmla="*/ 1355259 h 1367832"/>
                  <a:gd name="connsiteX5" fmla="*/ 290503 w 714982"/>
                  <a:gd name="connsiteY5" fmla="*/ 1047284 h 1367832"/>
                  <a:gd name="connsiteX6" fmla="*/ 712778 w 714982"/>
                  <a:gd name="connsiteY6" fmla="*/ 491659 h 1367832"/>
                  <a:gd name="connsiteX7" fmla="*/ 458778 w 714982"/>
                  <a:gd name="connsiteY7" fmla="*/ 675809 h 1367832"/>
                  <a:gd name="connsiteX8" fmla="*/ 509578 w 714982"/>
                  <a:gd name="connsiteY8" fmla="*/ 374184 h 1367832"/>
                  <a:gd name="connsiteX9" fmla="*/ 74603 w 714982"/>
                  <a:gd name="connsiteY9" fmla="*/ 69384 h 1367832"/>
                  <a:gd name="connsiteX10" fmla="*/ 36503 w 714982"/>
                  <a:gd name="connsiteY10" fmla="*/ 28109 h 136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982" h="1367832">
                    <a:moveTo>
                      <a:pt x="36503" y="28109"/>
                    </a:moveTo>
                    <a:cubicBezTo>
                      <a:pt x="99474" y="86846"/>
                      <a:pt x="405332" y="285284"/>
                      <a:pt x="452428" y="421809"/>
                    </a:cubicBezTo>
                    <a:cubicBezTo>
                      <a:pt x="499524" y="558334"/>
                      <a:pt x="312199" y="812334"/>
                      <a:pt x="319078" y="847259"/>
                    </a:cubicBezTo>
                    <a:cubicBezTo>
                      <a:pt x="325957" y="882184"/>
                      <a:pt x="533920" y="546692"/>
                      <a:pt x="493703" y="631359"/>
                    </a:cubicBezTo>
                    <a:cubicBezTo>
                      <a:pt x="453486" y="716026"/>
                      <a:pt x="111645" y="1285938"/>
                      <a:pt x="77778" y="1355259"/>
                    </a:cubicBezTo>
                    <a:cubicBezTo>
                      <a:pt x="43911" y="1424580"/>
                      <a:pt x="184670" y="1191217"/>
                      <a:pt x="290503" y="1047284"/>
                    </a:cubicBezTo>
                    <a:cubicBezTo>
                      <a:pt x="396336" y="903351"/>
                      <a:pt x="684732" y="553571"/>
                      <a:pt x="712778" y="491659"/>
                    </a:cubicBezTo>
                    <a:cubicBezTo>
                      <a:pt x="740824" y="429747"/>
                      <a:pt x="492645" y="695388"/>
                      <a:pt x="458778" y="675809"/>
                    </a:cubicBezTo>
                    <a:cubicBezTo>
                      <a:pt x="424911" y="656230"/>
                      <a:pt x="573607" y="475255"/>
                      <a:pt x="509578" y="374184"/>
                    </a:cubicBezTo>
                    <a:cubicBezTo>
                      <a:pt x="445549" y="273113"/>
                      <a:pt x="153449" y="126534"/>
                      <a:pt x="74603" y="69384"/>
                    </a:cubicBezTo>
                    <a:cubicBezTo>
                      <a:pt x="-4243" y="12234"/>
                      <a:pt x="-26468" y="-30628"/>
                      <a:pt x="36503" y="281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780B7B25-EA49-AADB-455E-7945B4CFCE00}"/>
                  </a:ext>
                </a:extLst>
              </p:cNvPr>
              <p:cNvSpPr/>
              <p:nvPr/>
            </p:nvSpPr>
            <p:spPr>
              <a:xfrm>
                <a:off x="3476745" y="6364712"/>
                <a:ext cx="1021120" cy="1174813"/>
              </a:xfrm>
              <a:custGeom>
                <a:avLst/>
                <a:gdLst>
                  <a:gd name="connsiteX0" fmla="*/ 31630 w 1021120"/>
                  <a:gd name="connsiteY0" fmla="*/ 1134638 h 1174813"/>
                  <a:gd name="connsiteX1" fmla="*/ 47505 w 1021120"/>
                  <a:gd name="connsiteY1" fmla="*/ 1083838 h 1174813"/>
                  <a:gd name="connsiteX2" fmla="*/ 342780 w 1021120"/>
                  <a:gd name="connsiteY2" fmla="*/ 639338 h 1174813"/>
                  <a:gd name="connsiteX3" fmla="*/ 634880 w 1021120"/>
                  <a:gd name="connsiteY3" fmla="*/ 582188 h 1174813"/>
                  <a:gd name="connsiteX4" fmla="*/ 1019055 w 1021120"/>
                  <a:gd name="connsiteY4" fmla="*/ 734588 h 1174813"/>
                  <a:gd name="connsiteX5" fmla="*/ 787280 w 1021120"/>
                  <a:gd name="connsiteY5" fmla="*/ 563138 h 1174813"/>
                  <a:gd name="connsiteX6" fmla="*/ 774580 w 1021120"/>
                  <a:gd name="connsiteY6" fmla="*/ 239288 h 1174813"/>
                  <a:gd name="connsiteX7" fmla="*/ 463430 w 1021120"/>
                  <a:gd name="connsiteY7" fmla="*/ 1163 h 1174813"/>
                  <a:gd name="connsiteX8" fmla="*/ 758705 w 1021120"/>
                  <a:gd name="connsiteY8" fmla="*/ 337713 h 1174813"/>
                  <a:gd name="connsiteX9" fmla="*/ 815855 w 1021120"/>
                  <a:gd name="connsiteY9" fmla="*/ 486938 h 1174813"/>
                  <a:gd name="connsiteX10" fmla="*/ 574555 w 1021120"/>
                  <a:gd name="connsiteY10" fmla="*/ 464713 h 1174813"/>
                  <a:gd name="connsiteX11" fmla="*/ 244355 w 1021120"/>
                  <a:gd name="connsiteY11" fmla="*/ 118638 h 1174813"/>
                  <a:gd name="connsiteX12" fmla="*/ 647580 w 1021120"/>
                  <a:gd name="connsiteY12" fmla="*/ 521863 h 1174813"/>
                  <a:gd name="connsiteX13" fmla="*/ 355480 w 1021120"/>
                  <a:gd name="connsiteY13" fmla="*/ 613938 h 1174813"/>
                  <a:gd name="connsiteX14" fmla="*/ 31630 w 1021120"/>
                  <a:gd name="connsiteY14" fmla="*/ 1134638 h 117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20" h="1174813">
                    <a:moveTo>
                      <a:pt x="31630" y="1134638"/>
                    </a:moveTo>
                    <a:cubicBezTo>
                      <a:pt x="-19699" y="1212955"/>
                      <a:pt x="-4353" y="1166388"/>
                      <a:pt x="47505" y="1083838"/>
                    </a:cubicBezTo>
                    <a:cubicBezTo>
                      <a:pt x="99363" y="1001288"/>
                      <a:pt x="244884" y="722946"/>
                      <a:pt x="342780" y="639338"/>
                    </a:cubicBezTo>
                    <a:cubicBezTo>
                      <a:pt x="440676" y="555730"/>
                      <a:pt x="522168" y="566313"/>
                      <a:pt x="634880" y="582188"/>
                    </a:cubicBezTo>
                    <a:cubicBezTo>
                      <a:pt x="747593" y="598063"/>
                      <a:pt x="993655" y="737763"/>
                      <a:pt x="1019055" y="734588"/>
                    </a:cubicBezTo>
                    <a:cubicBezTo>
                      <a:pt x="1044455" y="731413"/>
                      <a:pt x="828026" y="645688"/>
                      <a:pt x="787280" y="563138"/>
                    </a:cubicBezTo>
                    <a:cubicBezTo>
                      <a:pt x="746534" y="480588"/>
                      <a:pt x="828555" y="332950"/>
                      <a:pt x="774580" y="239288"/>
                    </a:cubicBezTo>
                    <a:cubicBezTo>
                      <a:pt x="720605" y="145626"/>
                      <a:pt x="466076" y="-15241"/>
                      <a:pt x="463430" y="1163"/>
                    </a:cubicBezTo>
                    <a:cubicBezTo>
                      <a:pt x="460784" y="17567"/>
                      <a:pt x="699968" y="256750"/>
                      <a:pt x="758705" y="337713"/>
                    </a:cubicBezTo>
                    <a:cubicBezTo>
                      <a:pt x="817443" y="418675"/>
                      <a:pt x="846547" y="465771"/>
                      <a:pt x="815855" y="486938"/>
                    </a:cubicBezTo>
                    <a:cubicBezTo>
                      <a:pt x="785163" y="508105"/>
                      <a:pt x="669805" y="526096"/>
                      <a:pt x="574555" y="464713"/>
                    </a:cubicBezTo>
                    <a:cubicBezTo>
                      <a:pt x="479305" y="403330"/>
                      <a:pt x="232184" y="109113"/>
                      <a:pt x="244355" y="118638"/>
                    </a:cubicBezTo>
                    <a:cubicBezTo>
                      <a:pt x="256526" y="128163"/>
                      <a:pt x="629059" y="439313"/>
                      <a:pt x="647580" y="521863"/>
                    </a:cubicBezTo>
                    <a:cubicBezTo>
                      <a:pt x="666101" y="604413"/>
                      <a:pt x="454963" y="516571"/>
                      <a:pt x="355480" y="613938"/>
                    </a:cubicBezTo>
                    <a:cubicBezTo>
                      <a:pt x="255997" y="711305"/>
                      <a:pt x="82959" y="1056321"/>
                      <a:pt x="31630" y="11346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84837DEA-F0E0-0709-8D69-CFDA377EB6BA}"/>
                  </a:ext>
                </a:extLst>
              </p:cNvPr>
              <p:cNvSpPr/>
              <p:nvPr/>
            </p:nvSpPr>
            <p:spPr>
              <a:xfrm>
                <a:off x="3625829" y="7151898"/>
                <a:ext cx="596947" cy="1252558"/>
              </a:xfrm>
              <a:custGeom>
                <a:avLst/>
                <a:gdLst>
                  <a:gd name="connsiteX0" fmla="*/ 596921 w 596947"/>
                  <a:gd name="connsiteY0" fmla="*/ 1377 h 1252558"/>
                  <a:gd name="connsiteX1" fmla="*/ 19071 w 596947"/>
                  <a:gd name="connsiteY1" fmla="*/ 585577 h 1252558"/>
                  <a:gd name="connsiteX2" fmla="*/ 161946 w 596947"/>
                  <a:gd name="connsiteY2" fmla="*/ 772902 h 1252558"/>
                  <a:gd name="connsiteX3" fmla="*/ 82571 w 596947"/>
                  <a:gd name="connsiteY3" fmla="*/ 785602 h 1252558"/>
                  <a:gd name="connsiteX4" fmla="*/ 234971 w 596947"/>
                  <a:gd name="connsiteY4" fmla="*/ 966577 h 1252558"/>
                  <a:gd name="connsiteX5" fmla="*/ 460396 w 596947"/>
                  <a:gd name="connsiteY5" fmla="*/ 1252327 h 1252558"/>
                  <a:gd name="connsiteX6" fmla="*/ 263546 w 596947"/>
                  <a:gd name="connsiteY6" fmla="*/ 1007852 h 1252558"/>
                  <a:gd name="connsiteX7" fmla="*/ 21 w 596947"/>
                  <a:gd name="connsiteY7" fmla="*/ 630027 h 1252558"/>
                  <a:gd name="connsiteX8" fmla="*/ 247671 w 596947"/>
                  <a:gd name="connsiteY8" fmla="*/ 331577 h 1252558"/>
                  <a:gd name="connsiteX9" fmla="*/ 44471 w 596947"/>
                  <a:gd name="connsiteY9" fmla="*/ 420477 h 1252558"/>
                  <a:gd name="connsiteX10" fmla="*/ 596921 w 596947"/>
                  <a:gd name="connsiteY10" fmla="*/ 1377 h 125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947" h="1252558">
                    <a:moveTo>
                      <a:pt x="596921" y="1377"/>
                    </a:moveTo>
                    <a:cubicBezTo>
                      <a:pt x="592688" y="28894"/>
                      <a:pt x="91567" y="456989"/>
                      <a:pt x="19071" y="585577"/>
                    </a:cubicBezTo>
                    <a:cubicBezTo>
                      <a:pt x="-53425" y="714165"/>
                      <a:pt x="151363" y="739565"/>
                      <a:pt x="161946" y="772902"/>
                    </a:cubicBezTo>
                    <a:cubicBezTo>
                      <a:pt x="172529" y="806240"/>
                      <a:pt x="70400" y="753323"/>
                      <a:pt x="82571" y="785602"/>
                    </a:cubicBezTo>
                    <a:cubicBezTo>
                      <a:pt x="94742" y="817881"/>
                      <a:pt x="172000" y="888790"/>
                      <a:pt x="234971" y="966577"/>
                    </a:cubicBezTo>
                    <a:cubicBezTo>
                      <a:pt x="297942" y="1044364"/>
                      <a:pt x="455634" y="1245448"/>
                      <a:pt x="460396" y="1252327"/>
                    </a:cubicBezTo>
                    <a:cubicBezTo>
                      <a:pt x="465158" y="1259206"/>
                      <a:pt x="340275" y="1111569"/>
                      <a:pt x="263546" y="1007852"/>
                    </a:cubicBezTo>
                    <a:cubicBezTo>
                      <a:pt x="186817" y="904135"/>
                      <a:pt x="2667" y="742739"/>
                      <a:pt x="21" y="630027"/>
                    </a:cubicBezTo>
                    <a:cubicBezTo>
                      <a:pt x="-2625" y="517315"/>
                      <a:pt x="240263" y="366502"/>
                      <a:pt x="247671" y="331577"/>
                    </a:cubicBezTo>
                    <a:cubicBezTo>
                      <a:pt x="255079" y="296652"/>
                      <a:pt x="-12679" y="473923"/>
                      <a:pt x="44471" y="420477"/>
                    </a:cubicBezTo>
                    <a:cubicBezTo>
                      <a:pt x="101621" y="367031"/>
                      <a:pt x="601154" y="-26140"/>
                      <a:pt x="596921" y="13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 1177">
                <a:extLst>
                  <a:ext uri="{FF2B5EF4-FFF2-40B4-BE49-F238E27FC236}">
                    <a16:creationId xmlns:a16="http://schemas.microsoft.com/office/drawing/2014/main" id="{37C25B39-A4E5-EFF5-ABFE-3F1F1C405465}"/>
                  </a:ext>
                </a:extLst>
              </p:cNvPr>
              <p:cNvSpPr/>
              <p:nvPr/>
            </p:nvSpPr>
            <p:spPr>
              <a:xfrm>
                <a:off x="3892591" y="7543121"/>
                <a:ext cx="1074213" cy="1053245"/>
              </a:xfrm>
              <a:custGeom>
                <a:avLst/>
                <a:gdLst>
                  <a:gd name="connsiteX0" fmla="*/ 3134 w 1074213"/>
                  <a:gd name="connsiteY0" fmla="*/ 35604 h 1053245"/>
                  <a:gd name="connsiteX1" fmla="*/ 482559 w 1074213"/>
                  <a:gd name="connsiteY1" fmla="*/ 61004 h 1053245"/>
                  <a:gd name="connsiteX2" fmla="*/ 834984 w 1074213"/>
                  <a:gd name="connsiteY2" fmla="*/ 232454 h 1053245"/>
                  <a:gd name="connsiteX3" fmla="*/ 901659 w 1074213"/>
                  <a:gd name="connsiteY3" fmla="*/ 524554 h 1053245"/>
                  <a:gd name="connsiteX4" fmla="*/ 863559 w 1074213"/>
                  <a:gd name="connsiteY4" fmla="*/ 254679 h 1053245"/>
                  <a:gd name="connsiteX5" fmla="*/ 1069934 w 1074213"/>
                  <a:gd name="connsiteY5" fmla="*/ 569004 h 1053245"/>
                  <a:gd name="connsiteX6" fmla="*/ 746084 w 1074213"/>
                  <a:gd name="connsiteY6" fmla="*/ 1051604 h 1053245"/>
                  <a:gd name="connsiteX7" fmla="*/ 981034 w 1074213"/>
                  <a:gd name="connsiteY7" fmla="*/ 718229 h 1053245"/>
                  <a:gd name="connsiteX8" fmla="*/ 1015959 w 1074213"/>
                  <a:gd name="connsiteY8" fmla="*/ 489629 h 1053245"/>
                  <a:gd name="connsiteX9" fmla="*/ 955634 w 1074213"/>
                  <a:gd name="connsiteY9" fmla="*/ 270554 h 1053245"/>
                  <a:gd name="connsiteX10" fmla="*/ 1019134 w 1074213"/>
                  <a:gd name="connsiteY10" fmla="*/ 299129 h 1053245"/>
                  <a:gd name="connsiteX11" fmla="*/ 809584 w 1074213"/>
                  <a:gd name="connsiteY11" fmla="*/ 146729 h 1053245"/>
                  <a:gd name="connsiteX12" fmla="*/ 1073109 w 1074213"/>
                  <a:gd name="connsiteY12" fmla="*/ 679 h 1053245"/>
                  <a:gd name="connsiteX13" fmla="*/ 685759 w 1074213"/>
                  <a:gd name="connsiteY13" fmla="*/ 89579 h 1053245"/>
                  <a:gd name="connsiteX14" fmla="*/ 295234 w 1074213"/>
                  <a:gd name="connsiteY14" fmla="*/ 29254 h 1053245"/>
                  <a:gd name="connsiteX15" fmla="*/ 3134 w 1074213"/>
                  <a:gd name="connsiteY15" fmla="*/ 35604 h 10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4213" h="1053245">
                    <a:moveTo>
                      <a:pt x="3134" y="35604"/>
                    </a:moveTo>
                    <a:cubicBezTo>
                      <a:pt x="34355" y="40896"/>
                      <a:pt x="343917" y="28196"/>
                      <a:pt x="482559" y="61004"/>
                    </a:cubicBezTo>
                    <a:cubicBezTo>
                      <a:pt x="621201" y="93812"/>
                      <a:pt x="765134" y="155196"/>
                      <a:pt x="834984" y="232454"/>
                    </a:cubicBezTo>
                    <a:cubicBezTo>
                      <a:pt x="904834" y="309712"/>
                      <a:pt x="896897" y="520850"/>
                      <a:pt x="901659" y="524554"/>
                    </a:cubicBezTo>
                    <a:cubicBezTo>
                      <a:pt x="906421" y="528258"/>
                      <a:pt x="835513" y="247271"/>
                      <a:pt x="863559" y="254679"/>
                    </a:cubicBezTo>
                    <a:cubicBezTo>
                      <a:pt x="891605" y="262087"/>
                      <a:pt x="1089513" y="436183"/>
                      <a:pt x="1069934" y="569004"/>
                    </a:cubicBezTo>
                    <a:cubicBezTo>
                      <a:pt x="1050355" y="701825"/>
                      <a:pt x="760901" y="1026733"/>
                      <a:pt x="746084" y="1051604"/>
                    </a:cubicBezTo>
                    <a:cubicBezTo>
                      <a:pt x="731267" y="1076475"/>
                      <a:pt x="936055" y="811891"/>
                      <a:pt x="981034" y="718229"/>
                    </a:cubicBezTo>
                    <a:cubicBezTo>
                      <a:pt x="1026013" y="624567"/>
                      <a:pt x="1020192" y="564241"/>
                      <a:pt x="1015959" y="489629"/>
                    </a:cubicBezTo>
                    <a:cubicBezTo>
                      <a:pt x="1011726" y="415017"/>
                      <a:pt x="955105" y="302304"/>
                      <a:pt x="955634" y="270554"/>
                    </a:cubicBezTo>
                    <a:cubicBezTo>
                      <a:pt x="956163" y="238804"/>
                      <a:pt x="1043476" y="319766"/>
                      <a:pt x="1019134" y="299129"/>
                    </a:cubicBezTo>
                    <a:cubicBezTo>
                      <a:pt x="994792" y="278492"/>
                      <a:pt x="800588" y="196471"/>
                      <a:pt x="809584" y="146729"/>
                    </a:cubicBezTo>
                    <a:cubicBezTo>
                      <a:pt x="818580" y="96987"/>
                      <a:pt x="1093746" y="10204"/>
                      <a:pt x="1073109" y="679"/>
                    </a:cubicBezTo>
                    <a:cubicBezTo>
                      <a:pt x="1052472" y="-8846"/>
                      <a:pt x="815405" y="84817"/>
                      <a:pt x="685759" y="89579"/>
                    </a:cubicBezTo>
                    <a:cubicBezTo>
                      <a:pt x="556113" y="94341"/>
                      <a:pt x="409005" y="39308"/>
                      <a:pt x="295234" y="29254"/>
                    </a:cubicBezTo>
                    <a:cubicBezTo>
                      <a:pt x="181463" y="19200"/>
                      <a:pt x="-28087" y="30312"/>
                      <a:pt x="3134" y="356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265A01B3-5480-D9F9-6B22-DE2115A82D79}"/>
                  </a:ext>
                </a:extLst>
              </p:cNvPr>
              <p:cNvSpPr/>
              <p:nvPr/>
            </p:nvSpPr>
            <p:spPr>
              <a:xfrm>
                <a:off x="3964542" y="7248510"/>
                <a:ext cx="789963" cy="1430349"/>
              </a:xfrm>
              <a:custGeom>
                <a:avLst/>
                <a:gdLst>
                  <a:gd name="connsiteX0" fmla="*/ 131208 w 789963"/>
                  <a:gd name="connsiteY0" fmla="*/ 15 h 1430349"/>
                  <a:gd name="connsiteX1" fmla="*/ 258208 w 789963"/>
                  <a:gd name="connsiteY1" fmla="*/ 600090 h 1430349"/>
                  <a:gd name="connsiteX2" fmla="*/ 540783 w 789963"/>
                  <a:gd name="connsiteY2" fmla="*/ 698515 h 1430349"/>
                  <a:gd name="connsiteX3" fmla="*/ 451883 w 789963"/>
                  <a:gd name="connsiteY3" fmla="*/ 593740 h 1430349"/>
                  <a:gd name="connsiteX4" fmla="*/ 734458 w 789963"/>
                  <a:gd name="connsiteY4" fmla="*/ 822340 h 1430349"/>
                  <a:gd name="connsiteX5" fmla="*/ 775733 w 789963"/>
                  <a:gd name="connsiteY5" fmla="*/ 904890 h 1430349"/>
                  <a:gd name="connsiteX6" fmla="*/ 559833 w 789963"/>
                  <a:gd name="connsiteY6" fmla="*/ 1425590 h 1430349"/>
                  <a:gd name="connsiteX7" fmla="*/ 670958 w 789963"/>
                  <a:gd name="connsiteY7" fmla="*/ 1143015 h 1430349"/>
                  <a:gd name="connsiteX8" fmla="*/ 756683 w 789963"/>
                  <a:gd name="connsiteY8" fmla="*/ 803290 h 1430349"/>
                  <a:gd name="connsiteX9" fmla="*/ 496333 w 789963"/>
                  <a:gd name="connsiteY9" fmla="*/ 730265 h 1430349"/>
                  <a:gd name="connsiteX10" fmla="*/ 83583 w 789963"/>
                  <a:gd name="connsiteY10" fmla="*/ 495315 h 1430349"/>
                  <a:gd name="connsiteX11" fmla="*/ 239158 w 789963"/>
                  <a:gd name="connsiteY11" fmla="*/ 555640 h 1430349"/>
                  <a:gd name="connsiteX12" fmla="*/ 96283 w 789963"/>
                  <a:gd name="connsiteY12" fmla="*/ 247665 h 1430349"/>
                  <a:gd name="connsiteX13" fmla="*/ 1033 w 789963"/>
                  <a:gd name="connsiteY13" fmla="*/ 619140 h 1430349"/>
                  <a:gd name="connsiteX14" fmla="*/ 131208 w 789963"/>
                  <a:gd name="connsiteY14" fmla="*/ 15 h 143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9963" h="1430349">
                    <a:moveTo>
                      <a:pt x="131208" y="15"/>
                    </a:moveTo>
                    <a:cubicBezTo>
                      <a:pt x="174070" y="-3160"/>
                      <a:pt x="189946" y="483673"/>
                      <a:pt x="258208" y="600090"/>
                    </a:cubicBezTo>
                    <a:cubicBezTo>
                      <a:pt x="326470" y="716507"/>
                      <a:pt x="508504" y="699573"/>
                      <a:pt x="540783" y="698515"/>
                    </a:cubicBezTo>
                    <a:cubicBezTo>
                      <a:pt x="573062" y="697457"/>
                      <a:pt x="419604" y="573103"/>
                      <a:pt x="451883" y="593740"/>
                    </a:cubicBezTo>
                    <a:cubicBezTo>
                      <a:pt x="484162" y="614378"/>
                      <a:pt x="680483" y="770482"/>
                      <a:pt x="734458" y="822340"/>
                    </a:cubicBezTo>
                    <a:cubicBezTo>
                      <a:pt x="788433" y="874198"/>
                      <a:pt x="804837" y="804348"/>
                      <a:pt x="775733" y="904890"/>
                    </a:cubicBezTo>
                    <a:cubicBezTo>
                      <a:pt x="746629" y="1005432"/>
                      <a:pt x="577296" y="1385903"/>
                      <a:pt x="559833" y="1425590"/>
                    </a:cubicBezTo>
                    <a:cubicBezTo>
                      <a:pt x="542371" y="1465278"/>
                      <a:pt x="638150" y="1246732"/>
                      <a:pt x="670958" y="1143015"/>
                    </a:cubicBezTo>
                    <a:cubicBezTo>
                      <a:pt x="703766" y="1039298"/>
                      <a:pt x="785787" y="872082"/>
                      <a:pt x="756683" y="803290"/>
                    </a:cubicBezTo>
                    <a:cubicBezTo>
                      <a:pt x="727579" y="734498"/>
                      <a:pt x="608516" y="781594"/>
                      <a:pt x="496333" y="730265"/>
                    </a:cubicBezTo>
                    <a:cubicBezTo>
                      <a:pt x="384150" y="678936"/>
                      <a:pt x="126445" y="524419"/>
                      <a:pt x="83583" y="495315"/>
                    </a:cubicBezTo>
                    <a:cubicBezTo>
                      <a:pt x="40721" y="466211"/>
                      <a:pt x="237041" y="596915"/>
                      <a:pt x="239158" y="555640"/>
                    </a:cubicBezTo>
                    <a:cubicBezTo>
                      <a:pt x="241275" y="514365"/>
                      <a:pt x="135971" y="237082"/>
                      <a:pt x="96283" y="247665"/>
                    </a:cubicBezTo>
                    <a:cubicBezTo>
                      <a:pt x="56595" y="258248"/>
                      <a:pt x="-9021" y="654065"/>
                      <a:pt x="1033" y="619140"/>
                    </a:cubicBezTo>
                    <a:cubicBezTo>
                      <a:pt x="11087" y="584215"/>
                      <a:pt x="88346" y="3190"/>
                      <a:pt x="131208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8CE6B1BD-0D4A-331F-CB88-D2500232358D}"/>
                  </a:ext>
                </a:extLst>
              </p:cNvPr>
              <p:cNvSpPr/>
              <p:nvPr/>
            </p:nvSpPr>
            <p:spPr>
              <a:xfrm>
                <a:off x="4367232" y="6165656"/>
                <a:ext cx="535513" cy="1286146"/>
              </a:xfrm>
              <a:custGeom>
                <a:avLst/>
                <a:gdLst>
                  <a:gd name="connsiteX0" fmla="*/ 7918 w 535513"/>
                  <a:gd name="connsiteY0" fmla="*/ 12894 h 1286146"/>
                  <a:gd name="connsiteX1" fmla="*/ 115868 w 535513"/>
                  <a:gd name="connsiteY1" fmla="*/ 127194 h 1286146"/>
                  <a:gd name="connsiteX2" fmla="*/ 474643 w 535513"/>
                  <a:gd name="connsiteY2" fmla="*/ 590744 h 1286146"/>
                  <a:gd name="connsiteX3" fmla="*/ 392093 w 535513"/>
                  <a:gd name="connsiteY3" fmla="*/ 895544 h 1286146"/>
                  <a:gd name="connsiteX4" fmla="*/ 436543 w 535513"/>
                  <a:gd name="connsiteY4" fmla="*/ 917769 h 1286146"/>
                  <a:gd name="connsiteX5" fmla="*/ 33318 w 535513"/>
                  <a:gd name="connsiteY5" fmla="*/ 1282894 h 1286146"/>
                  <a:gd name="connsiteX6" fmla="*/ 306368 w 535513"/>
                  <a:gd name="connsiteY6" fmla="*/ 1105094 h 1286146"/>
                  <a:gd name="connsiteX7" fmla="*/ 188893 w 535513"/>
                  <a:gd name="connsiteY7" fmla="*/ 1251144 h 1286146"/>
                  <a:gd name="connsiteX8" fmla="*/ 528618 w 535513"/>
                  <a:gd name="connsiteY8" fmla="*/ 857444 h 1286146"/>
                  <a:gd name="connsiteX9" fmla="*/ 407968 w 535513"/>
                  <a:gd name="connsiteY9" fmla="*/ 622494 h 1286146"/>
                  <a:gd name="connsiteX10" fmla="*/ 296843 w 535513"/>
                  <a:gd name="connsiteY10" fmla="*/ 368494 h 1286146"/>
                  <a:gd name="connsiteX11" fmla="*/ 7918 w 535513"/>
                  <a:gd name="connsiteY11" fmla="*/ 12894 h 128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5513" h="1286146">
                    <a:moveTo>
                      <a:pt x="7918" y="12894"/>
                    </a:moveTo>
                    <a:cubicBezTo>
                      <a:pt x="-22244" y="-27323"/>
                      <a:pt x="38081" y="30886"/>
                      <a:pt x="115868" y="127194"/>
                    </a:cubicBezTo>
                    <a:cubicBezTo>
                      <a:pt x="193655" y="223502"/>
                      <a:pt x="428606" y="462686"/>
                      <a:pt x="474643" y="590744"/>
                    </a:cubicBezTo>
                    <a:cubicBezTo>
                      <a:pt x="520681" y="718802"/>
                      <a:pt x="398443" y="841040"/>
                      <a:pt x="392093" y="895544"/>
                    </a:cubicBezTo>
                    <a:cubicBezTo>
                      <a:pt x="385743" y="950048"/>
                      <a:pt x="496339" y="853211"/>
                      <a:pt x="436543" y="917769"/>
                    </a:cubicBezTo>
                    <a:cubicBezTo>
                      <a:pt x="376747" y="982327"/>
                      <a:pt x="55014" y="1251673"/>
                      <a:pt x="33318" y="1282894"/>
                    </a:cubicBezTo>
                    <a:cubicBezTo>
                      <a:pt x="11622" y="1314115"/>
                      <a:pt x="280439" y="1110386"/>
                      <a:pt x="306368" y="1105094"/>
                    </a:cubicBezTo>
                    <a:cubicBezTo>
                      <a:pt x="332297" y="1099802"/>
                      <a:pt x="151851" y="1292419"/>
                      <a:pt x="188893" y="1251144"/>
                    </a:cubicBezTo>
                    <a:cubicBezTo>
                      <a:pt x="225935" y="1209869"/>
                      <a:pt x="492106" y="962219"/>
                      <a:pt x="528618" y="857444"/>
                    </a:cubicBezTo>
                    <a:cubicBezTo>
                      <a:pt x="565130" y="752669"/>
                      <a:pt x="446597" y="703986"/>
                      <a:pt x="407968" y="622494"/>
                    </a:cubicBezTo>
                    <a:cubicBezTo>
                      <a:pt x="369339" y="541002"/>
                      <a:pt x="362989" y="467448"/>
                      <a:pt x="296843" y="368494"/>
                    </a:cubicBezTo>
                    <a:cubicBezTo>
                      <a:pt x="230697" y="269540"/>
                      <a:pt x="38080" y="53111"/>
                      <a:pt x="7918" y="128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 1180">
                <a:extLst>
                  <a:ext uri="{FF2B5EF4-FFF2-40B4-BE49-F238E27FC236}">
                    <a16:creationId xmlns:a16="http://schemas.microsoft.com/office/drawing/2014/main" id="{A8D95C2F-6A39-CD03-4CDA-9331067E4E66}"/>
                  </a:ext>
                </a:extLst>
              </p:cNvPr>
              <p:cNvSpPr/>
              <p:nvPr/>
            </p:nvSpPr>
            <p:spPr>
              <a:xfrm>
                <a:off x="4101671" y="2571300"/>
                <a:ext cx="144075" cy="869493"/>
              </a:xfrm>
              <a:custGeom>
                <a:avLst/>
                <a:gdLst>
                  <a:gd name="connsiteX0" fmla="*/ 429 w 144075"/>
                  <a:gd name="connsiteY0" fmla="*/ 3625 h 869493"/>
                  <a:gd name="connsiteX1" fmla="*/ 98854 w 144075"/>
                  <a:gd name="connsiteY1" fmla="*/ 578300 h 869493"/>
                  <a:gd name="connsiteX2" fmla="*/ 108379 w 144075"/>
                  <a:gd name="connsiteY2" fmla="*/ 514800 h 869493"/>
                  <a:gd name="connsiteX3" fmla="*/ 143304 w 144075"/>
                  <a:gd name="connsiteY3" fmla="*/ 860875 h 869493"/>
                  <a:gd name="connsiteX4" fmla="*/ 127429 w 144075"/>
                  <a:gd name="connsiteY4" fmla="*/ 721175 h 869493"/>
                  <a:gd name="connsiteX5" fmla="*/ 70279 w 144075"/>
                  <a:gd name="connsiteY5" fmla="*/ 254450 h 869493"/>
                  <a:gd name="connsiteX6" fmla="*/ 63929 w 144075"/>
                  <a:gd name="connsiteY6" fmla="*/ 330650 h 869493"/>
                  <a:gd name="connsiteX7" fmla="*/ 429 w 144075"/>
                  <a:gd name="connsiteY7" fmla="*/ 3625 h 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075" h="869493">
                    <a:moveTo>
                      <a:pt x="429" y="3625"/>
                    </a:moveTo>
                    <a:cubicBezTo>
                      <a:pt x="6250" y="44900"/>
                      <a:pt x="80862" y="493104"/>
                      <a:pt x="98854" y="578300"/>
                    </a:cubicBezTo>
                    <a:cubicBezTo>
                      <a:pt x="116846" y="663496"/>
                      <a:pt x="100971" y="467704"/>
                      <a:pt x="108379" y="514800"/>
                    </a:cubicBezTo>
                    <a:cubicBezTo>
                      <a:pt x="115787" y="561896"/>
                      <a:pt x="140129" y="826479"/>
                      <a:pt x="143304" y="860875"/>
                    </a:cubicBezTo>
                    <a:cubicBezTo>
                      <a:pt x="146479" y="895271"/>
                      <a:pt x="139600" y="822246"/>
                      <a:pt x="127429" y="721175"/>
                    </a:cubicBezTo>
                    <a:cubicBezTo>
                      <a:pt x="115258" y="620104"/>
                      <a:pt x="80862" y="319537"/>
                      <a:pt x="70279" y="254450"/>
                    </a:cubicBezTo>
                    <a:cubicBezTo>
                      <a:pt x="59696" y="189363"/>
                      <a:pt x="78216" y="375100"/>
                      <a:pt x="63929" y="330650"/>
                    </a:cubicBezTo>
                    <a:cubicBezTo>
                      <a:pt x="49642" y="286200"/>
                      <a:pt x="-5392" y="-37650"/>
                      <a:pt x="429" y="362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E648E17D-0C7E-5918-A9A8-538B0E356164}"/>
                  </a:ext>
                </a:extLst>
              </p:cNvPr>
              <p:cNvSpPr/>
              <p:nvPr/>
            </p:nvSpPr>
            <p:spPr>
              <a:xfrm>
                <a:off x="5331557" y="2379105"/>
                <a:ext cx="367000" cy="864332"/>
              </a:xfrm>
              <a:custGeom>
                <a:avLst/>
                <a:gdLst>
                  <a:gd name="connsiteX0" fmla="*/ 342168 w 367000"/>
                  <a:gd name="connsiteY0" fmla="*/ 2145 h 864332"/>
                  <a:gd name="connsiteX1" fmla="*/ 234218 w 367000"/>
                  <a:gd name="connsiteY1" fmla="*/ 325995 h 864332"/>
                  <a:gd name="connsiteX2" fmla="*/ 250093 w 367000"/>
                  <a:gd name="connsiteY2" fmla="*/ 281545 h 864332"/>
                  <a:gd name="connsiteX3" fmla="*/ 170718 w 367000"/>
                  <a:gd name="connsiteY3" fmla="*/ 446645 h 864332"/>
                  <a:gd name="connsiteX4" fmla="*/ 91343 w 367000"/>
                  <a:gd name="connsiteY4" fmla="*/ 630795 h 864332"/>
                  <a:gd name="connsiteX5" fmla="*/ 72293 w 367000"/>
                  <a:gd name="connsiteY5" fmla="*/ 602220 h 864332"/>
                  <a:gd name="connsiteX6" fmla="*/ 24668 w 367000"/>
                  <a:gd name="connsiteY6" fmla="*/ 853045 h 864332"/>
                  <a:gd name="connsiteX7" fmla="*/ 27843 w 367000"/>
                  <a:gd name="connsiteY7" fmla="*/ 773670 h 864332"/>
                  <a:gd name="connsiteX8" fmla="*/ 364393 w 367000"/>
                  <a:gd name="connsiteY8" fmla="*/ 357745 h 864332"/>
                  <a:gd name="connsiteX9" fmla="*/ 186593 w 367000"/>
                  <a:gd name="connsiteY9" fmla="*/ 576820 h 864332"/>
                  <a:gd name="connsiteX10" fmla="*/ 237393 w 367000"/>
                  <a:gd name="connsiteY10" fmla="*/ 373620 h 864332"/>
                  <a:gd name="connsiteX11" fmla="*/ 173893 w 367000"/>
                  <a:gd name="connsiteY11" fmla="*/ 510145 h 864332"/>
                  <a:gd name="connsiteX12" fmla="*/ 342168 w 367000"/>
                  <a:gd name="connsiteY12" fmla="*/ 2145 h 86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7000" h="864332">
                    <a:moveTo>
                      <a:pt x="342168" y="2145"/>
                    </a:moveTo>
                    <a:cubicBezTo>
                      <a:pt x="352222" y="-28547"/>
                      <a:pt x="249564" y="279428"/>
                      <a:pt x="234218" y="325995"/>
                    </a:cubicBezTo>
                    <a:cubicBezTo>
                      <a:pt x="218872" y="372562"/>
                      <a:pt x="260676" y="261437"/>
                      <a:pt x="250093" y="281545"/>
                    </a:cubicBezTo>
                    <a:cubicBezTo>
                      <a:pt x="239510" y="301653"/>
                      <a:pt x="197176" y="388437"/>
                      <a:pt x="170718" y="446645"/>
                    </a:cubicBezTo>
                    <a:cubicBezTo>
                      <a:pt x="144260" y="504853"/>
                      <a:pt x="107747" y="604866"/>
                      <a:pt x="91343" y="630795"/>
                    </a:cubicBezTo>
                    <a:cubicBezTo>
                      <a:pt x="74939" y="656724"/>
                      <a:pt x="83405" y="565178"/>
                      <a:pt x="72293" y="602220"/>
                    </a:cubicBezTo>
                    <a:cubicBezTo>
                      <a:pt x="61181" y="639262"/>
                      <a:pt x="32076" y="824470"/>
                      <a:pt x="24668" y="853045"/>
                    </a:cubicBezTo>
                    <a:cubicBezTo>
                      <a:pt x="17260" y="881620"/>
                      <a:pt x="-28778" y="856220"/>
                      <a:pt x="27843" y="773670"/>
                    </a:cubicBezTo>
                    <a:cubicBezTo>
                      <a:pt x="84464" y="691120"/>
                      <a:pt x="364393" y="357745"/>
                      <a:pt x="364393" y="357745"/>
                    </a:cubicBezTo>
                    <a:cubicBezTo>
                      <a:pt x="390851" y="324937"/>
                      <a:pt x="207760" y="574174"/>
                      <a:pt x="186593" y="576820"/>
                    </a:cubicBezTo>
                    <a:cubicBezTo>
                      <a:pt x="165426" y="579466"/>
                      <a:pt x="239510" y="384732"/>
                      <a:pt x="237393" y="373620"/>
                    </a:cubicBezTo>
                    <a:cubicBezTo>
                      <a:pt x="235276" y="362508"/>
                      <a:pt x="156431" y="567824"/>
                      <a:pt x="173893" y="510145"/>
                    </a:cubicBezTo>
                    <a:cubicBezTo>
                      <a:pt x="191355" y="452466"/>
                      <a:pt x="332114" y="32837"/>
                      <a:pt x="342168" y="214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 1182">
                <a:extLst>
                  <a:ext uri="{FF2B5EF4-FFF2-40B4-BE49-F238E27FC236}">
                    <a16:creationId xmlns:a16="http://schemas.microsoft.com/office/drawing/2014/main" id="{8A47090D-CE22-4CD1-A06A-AD7BB3DED7E5}"/>
                  </a:ext>
                </a:extLst>
              </p:cNvPr>
              <p:cNvSpPr/>
              <p:nvPr/>
            </p:nvSpPr>
            <p:spPr>
              <a:xfrm>
                <a:off x="4232257" y="3292461"/>
                <a:ext cx="555676" cy="532086"/>
              </a:xfrm>
              <a:custGeom>
                <a:avLst/>
                <a:gdLst>
                  <a:gd name="connsiteX0" fmla="*/ 18 w 555676"/>
                  <a:gd name="connsiteY0" fmla="*/ 14 h 532086"/>
                  <a:gd name="connsiteX1" fmla="*/ 219093 w 555676"/>
                  <a:gd name="connsiteY1" fmla="*/ 355614 h 532086"/>
                  <a:gd name="connsiteX2" fmla="*/ 228618 w 555676"/>
                  <a:gd name="connsiteY2" fmla="*/ 352439 h 532086"/>
                  <a:gd name="connsiteX3" fmla="*/ 285768 w 555676"/>
                  <a:gd name="connsiteY3" fmla="*/ 387364 h 532086"/>
                  <a:gd name="connsiteX4" fmla="*/ 254018 w 555676"/>
                  <a:gd name="connsiteY4" fmla="*/ 530239 h 532086"/>
                  <a:gd name="connsiteX5" fmla="*/ 288943 w 555676"/>
                  <a:gd name="connsiteY5" fmla="*/ 463564 h 532086"/>
                  <a:gd name="connsiteX6" fmla="*/ 346093 w 555676"/>
                  <a:gd name="connsiteY6" fmla="*/ 390539 h 532086"/>
                  <a:gd name="connsiteX7" fmla="*/ 555643 w 555676"/>
                  <a:gd name="connsiteY7" fmla="*/ 352439 h 532086"/>
                  <a:gd name="connsiteX8" fmla="*/ 361968 w 555676"/>
                  <a:gd name="connsiteY8" fmla="*/ 377839 h 532086"/>
                  <a:gd name="connsiteX9" fmla="*/ 311168 w 555676"/>
                  <a:gd name="connsiteY9" fmla="*/ 374664 h 532086"/>
                  <a:gd name="connsiteX10" fmla="*/ 212743 w 555676"/>
                  <a:gd name="connsiteY10" fmla="*/ 266714 h 532086"/>
                  <a:gd name="connsiteX11" fmla="*/ 263543 w 555676"/>
                  <a:gd name="connsiteY11" fmla="*/ 342914 h 532086"/>
                  <a:gd name="connsiteX12" fmla="*/ 234968 w 555676"/>
                  <a:gd name="connsiteY12" fmla="*/ 342914 h 532086"/>
                  <a:gd name="connsiteX13" fmla="*/ 241318 w 555676"/>
                  <a:gd name="connsiteY13" fmla="*/ 441339 h 532086"/>
                  <a:gd name="connsiteX14" fmla="*/ 161943 w 555676"/>
                  <a:gd name="connsiteY14" fmla="*/ 311164 h 532086"/>
                  <a:gd name="connsiteX15" fmla="*/ 206393 w 555676"/>
                  <a:gd name="connsiteY15" fmla="*/ 371489 h 532086"/>
                  <a:gd name="connsiteX16" fmla="*/ 18 w 555676"/>
                  <a:gd name="connsiteY16" fmla="*/ 14 h 53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676" h="532086">
                    <a:moveTo>
                      <a:pt x="18" y="14"/>
                    </a:moveTo>
                    <a:cubicBezTo>
                      <a:pt x="2135" y="-2632"/>
                      <a:pt x="219093" y="355614"/>
                      <a:pt x="219093" y="355614"/>
                    </a:cubicBezTo>
                    <a:cubicBezTo>
                      <a:pt x="257193" y="414352"/>
                      <a:pt x="217506" y="347147"/>
                      <a:pt x="228618" y="352439"/>
                    </a:cubicBezTo>
                    <a:cubicBezTo>
                      <a:pt x="239731" y="357731"/>
                      <a:pt x="281535" y="357731"/>
                      <a:pt x="285768" y="387364"/>
                    </a:cubicBezTo>
                    <a:cubicBezTo>
                      <a:pt x="290001" y="416997"/>
                      <a:pt x="253489" y="517539"/>
                      <a:pt x="254018" y="530239"/>
                    </a:cubicBezTo>
                    <a:cubicBezTo>
                      <a:pt x="254547" y="542939"/>
                      <a:pt x="273597" y="486847"/>
                      <a:pt x="288943" y="463564"/>
                    </a:cubicBezTo>
                    <a:cubicBezTo>
                      <a:pt x="304289" y="440281"/>
                      <a:pt x="301643" y="409060"/>
                      <a:pt x="346093" y="390539"/>
                    </a:cubicBezTo>
                    <a:cubicBezTo>
                      <a:pt x="390543" y="372018"/>
                      <a:pt x="552997" y="354556"/>
                      <a:pt x="555643" y="352439"/>
                    </a:cubicBezTo>
                    <a:cubicBezTo>
                      <a:pt x="558289" y="350322"/>
                      <a:pt x="402714" y="374135"/>
                      <a:pt x="361968" y="377839"/>
                    </a:cubicBezTo>
                    <a:cubicBezTo>
                      <a:pt x="321222" y="381543"/>
                      <a:pt x="336039" y="393185"/>
                      <a:pt x="311168" y="374664"/>
                    </a:cubicBezTo>
                    <a:cubicBezTo>
                      <a:pt x="286297" y="356143"/>
                      <a:pt x="220680" y="272006"/>
                      <a:pt x="212743" y="266714"/>
                    </a:cubicBezTo>
                    <a:cubicBezTo>
                      <a:pt x="204806" y="261422"/>
                      <a:pt x="259839" y="330214"/>
                      <a:pt x="263543" y="342914"/>
                    </a:cubicBezTo>
                    <a:cubicBezTo>
                      <a:pt x="267247" y="355614"/>
                      <a:pt x="238672" y="326510"/>
                      <a:pt x="234968" y="342914"/>
                    </a:cubicBezTo>
                    <a:cubicBezTo>
                      <a:pt x="231264" y="359318"/>
                      <a:pt x="253489" y="446631"/>
                      <a:pt x="241318" y="441339"/>
                    </a:cubicBezTo>
                    <a:cubicBezTo>
                      <a:pt x="229147" y="436047"/>
                      <a:pt x="167764" y="322806"/>
                      <a:pt x="161943" y="311164"/>
                    </a:cubicBezTo>
                    <a:cubicBezTo>
                      <a:pt x="156122" y="299522"/>
                      <a:pt x="232322" y="416997"/>
                      <a:pt x="206393" y="371489"/>
                    </a:cubicBezTo>
                    <a:cubicBezTo>
                      <a:pt x="180464" y="325981"/>
                      <a:pt x="-2099" y="2660"/>
                      <a:pt x="18" y="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 1183">
                <a:extLst>
                  <a:ext uri="{FF2B5EF4-FFF2-40B4-BE49-F238E27FC236}">
                    <a16:creationId xmlns:a16="http://schemas.microsoft.com/office/drawing/2014/main" id="{E8143393-D690-962D-B00E-1C7781FF7DA4}"/>
                  </a:ext>
                </a:extLst>
              </p:cNvPr>
              <p:cNvSpPr/>
              <p:nvPr/>
            </p:nvSpPr>
            <p:spPr>
              <a:xfrm>
                <a:off x="5545898" y="2264890"/>
                <a:ext cx="141909" cy="601638"/>
              </a:xfrm>
              <a:custGeom>
                <a:avLst/>
                <a:gdLst>
                  <a:gd name="connsiteX0" fmla="*/ 23052 w 141909"/>
                  <a:gd name="connsiteY0" fmla="*/ 8410 h 601638"/>
                  <a:gd name="connsiteX1" fmla="*/ 86552 w 141909"/>
                  <a:gd name="connsiteY1" fmla="*/ 395760 h 601638"/>
                  <a:gd name="connsiteX2" fmla="*/ 96077 w 141909"/>
                  <a:gd name="connsiteY2" fmla="*/ 262410 h 601638"/>
                  <a:gd name="connsiteX3" fmla="*/ 827 w 141909"/>
                  <a:gd name="connsiteY3" fmla="*/ 598960 h 601638"/>
                  <a:gd name="connsiteX4" fmla="*/ 54802 w 141909"/>
                  <a:gd name="connsiteY4" fmla="*/ 398935 h 601638"/>
                  <a:gd name="connsiteX5" fmla="*/ 140527 w 141909"/>
                  <a:gd name="connsiteY5" fmla="*/ 24285 h 601638"/>
                  <a:gd name="connsiteX6" fmla="*/ 102427 w 141909"/>
                  <a:gd name="connsiteY6" fmla="*/ 341785 h 601638"/>
                  <a:gd name="connsiteX7" fmla="*/ 32577 w 141909"/>
                  <a:gd name="connsiteY7" fmla="*/ 144935 h 601638"/>
                  <a:gd name="connsiteX8" fmla="*/ 23052 w 141909"/>
                  <a:gd name="connsiteY8" fmla="*/ 8410 h 60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909" h="601638">
                    <a:moveTo>
                      <a:pt x="23052" y="8410"/>
                    </a:moveTo>
                    <a:cubicBezTo>
                      <a:pt x="32048" y="50214"/>
                      <a:pt x="74381" y="353427"/>
                      <a:pt x="86552" y="395760"/>
                    </a:cubicBezTo>
                    <a:cubicBezTo>
                      <a:pt x="98723" y="438093"/>
                      <a:pt x="110365" y="228543"/>
                      <a:pt x="96077" y="262410"/>
                    </a:cubicBezTo>
                    <a:cubicBezTo>
                      <a:pt x="81789" y="296277"/>
                      <a:pt x="7706" y="576206"/>
                      <a:pt x="827" y="598960"/>
                    </a:cubicBezTo>
                    <a:cubicBezTo>
                      <a:pt x="-6052" y="621714"/>
                      <a:pt x="31519" y="494714"/>
                      <a:pt x="54802" y="398935"/>
                    </a:cubicBezTo>
                    <a:cubicBezTo>
                      <a:pt x="78085" y="303156"/>
                      <a:pt x="132590" y="33810"/>
                      <a:pt x="140527" y="24285"/>
                    </a:cubicBezTo>
                    <a:cubicBezTo>
                      <a:pt x="148464" y="14760"/>
                      <a:pt x="120419" y="321677"/>
                      <a:pt x="102427" y="341785"/>
                    </a:cubicBezTo>
                    <a:cubicBezTo>
                      <a:pt x="84435" y="361893"/>
                      <a:pt x="45806" y="198381"/>
                      <a:pt x="32577" y="144935"/>
                    </a:cubicBezTo>
                    <a:cubicBezTo>
                      <a:pt x="19348" y="91489"/>
                      <a:pt x="14056" y="-33394"/>
                      <a:pt x="23052" y="84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2E5070C2-B977-5EAE-23C1-FBDF15DD5B52}"/>
                  </a:ext>
                </a:extLst>
              </p:cNvPr>
              <p:cNvSpPr/>
              <p:nvPr/>
            </p:nvSpPr>
            <p:spPr>
              <a:xfrm>
                <a:off x="3830565" y="2655128"/>
                <a:ext cx="284787" cy="1116654"/>
              </a:xfrm>
              <a:custGeom>
                <a:avLst/>
                <a:gdLst>
                  <a:gd name="connsiteX0" fmla="*/ 4835 w 284787"/>
                  <a:gd name="connsiteY0" fmla="*/ 56322 h 1116654"/>
                  <a:gd name="connsiteX1" fmla="*/ 23885 w 284787"/>
                  <a:gd name="connsiteY1" fmla="*/ 103947 h 1116654"/>
                  <a:gd name="connsiteX2" fmla="*/ 166760 w 284787"/>
                  <a:gd name="connsiteY2" fmla="*/ 872297 h 1116654"/>
                  <a:gd name="connsiteX3" fmla="*/ 176285 w 284787"/>
                  <a:gd name="connsiteY3" fmla="*/ 792922 h 1116654"/>
                  <a:gd name="connsiteX4" fmla="*/ 284235 w 284787"/>
                  <a:gd name="connsiteY4" fmla="*/ 1113597 h 1116654"/>
                  <a:gd name="connsiteX5" fmla="*/ 211210 w 284787"/>
                  <a:gd name="connsiteY5" fmla="*/ 926272 h 1116654"/>
                  <a:gd name="connsiteX6" fmla="*/ 58810 w 284787"/>
                  <a:gd name="connsiteY6" fmla="*/ 472247 h 1116654"/>
                  <a:gd name="connsiteX7" fmla="*/ 74685 w 284787"/>
                  <a:gd name="connsiteY7" fmla="*/ 561147 h 1116654"/>
                  <a:gd name="connsiteX8" fmla="*/ 4835 w 284787"/>
                  <a:gd name="connsiteY8" fmla="*/ 56322 h 111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787" h="1116654">
                    <a:moveTo>
                      <a:pt x="4835" y="56322"/>
                    </a:moveTo>
                    <a:cubicBezTo>
                      <a:pt x="-3632" y="-19878"/>
                      <a:pt x="-3103" y="-32049"/>
                      <a:pt x="23885" y="103947"/>
                    </a:cubicBezTo>
                    <a:cubicBezTo>
                      <a:pt x="50873" y="239943"/>
                      <a:pt x="141360" y="757468"/>
                      <a:pt x="166760" y="872297"/>
                    </a:cubicBezTo>
                    <a:cubicBezTo>
                      <a:pt x="192160" y="987126"/>
                      <a:pt x="156706" y="752705"/>
                      <a:pt x="176285" y="792922"/>
                    </a:cubicBezTo>
                    <a:cubicBezTo>
                      <a:pt x="195864" y="833139"/>
                      <a:pt x="278414" y="1091372"/>
                      <a:pt x="284235" y="1113597"/>
                    </a:cubicBezTo>
                    <a:cubicBezTo>
                      <a:pt x="290056" y="1135822"/>
                      <a:pt x="248781" y="1033164"/>
                      <a:pt x="211210" y="926272"/>
                    </a:cubicBezTo>
                    <a:cubicBezTo>
                      <a:pt x="173639" y="819380"/>
                      <a:pt x="81564" y="533101"/>
                      <a:pt x="58810" y="472247"/>
                    </a:cubicBezTo>
                    <a:cubicBezTo>
                      <a:pt x="36056" y="411393"/>
                      <a:pt x="82093" y="633114"/>
                      <a:pt x="74685" y="561147"/>
                    </a:cubicBezTo>
                    <a:cubicBezTo>
                      <a:pt x="67277" y="489180"/>
                      <a:pt x="13302" y="132522"/>
                      <a:pt x="4835" y="563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72BD3BD4-C3F6-FB97-ADAF-2E24ECEA5B19}"/>
                  </a:ext>
                </a:extLst>
              </p:cNvPr>
              <p:cNvSpPr/>
              <p:nvPr/>
            </p:nvSpPr>
            <p:spPr>
              <a:xfrm>
                <a:off x="5078949" y="2425689"/>
                <a:ext cx="300023" cy="583906"/>
              </a:xfrm>
              <a:custGeom>
                <a:avLst/>
                <a:gdLst>
                  <a:gd name="connsiteX0" fmla="*/ 299501 w 300023"/>
                  <a:gd name="connsiteY0" fmla="*/ 11 h 583906"/>
                  <a:gd name="connsiteX1" fmla="*/ 89951 w 300023"/>
                  <a:gd name="connsiteY1" fmla="*/ 327036 h 583906"/>
                  <a:gd name="connsiteX2" fmla="*/ 89951 w 300023"/>
                  <a:gd name="connsiteY2" fmla="*/ 288936 h 583906"/>
                  <a:gd name="connsiteX3" fmla="*/ 29626 w 300023"/>
                  <a:gd name="connsiteY3" fmla="*/ 504836 h 583906"/>
                  <a:gd name="connsiteX4" fmla="*/ 1051 w 300023"/>
                  <a:gd name="connsiteY4" fmla="*/ 577861 h 583906"/>
                  <a:gd name="connsiteX5" fmla="*/ 64551 w 300023"/>
                  <a:gd name="connsiteY5" fmla="*/ 365136 h 583906"/>
                  <a:gd name="connsiteX6" fmla="*/ 150276 w 300023"/>
                  <a:gd name="connsiteY6" fmla="*/ 161936 h 583906"/>
                  <a:gd name="connsiteX7" fmla="*/ 20101 w 300023"/>
                  <a:gd name="connsiteY7" fmla="*/ 314336 h 583906"/>
                  <a:gd name="connsiteX8" fmla="*/ 299501 w 300023"/>
                  <a:gd name="connsiteY8" fmla="*/ 11 h 58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023" h="583906">
                    <a:moveTo>
                      <a:pt x="299501" y="11"/>
                    </a:moveTo>
                    <a:cubicBezTo>
                      <a:pt x="311143" y="2128"/>
                      <a:pt x="124876" y="278882"/>
                      <a:pt x="89951" y="327036"/>
                    </a:cubicBezTo>
                    <a:cubicBezTo>
                      <a:pt x="55026" y="375190"/>
                      <a:pt x="100005" y="259303"/>
                      <a:pt x="89951" y="288936"/>
                    </a:cubicBezTo>
                    <a:cubicBezTo>
                      <a:pt x="79897" y="318569"/>
                      <a:pt x="44443" y="456682"/>
                      <a:pt x="29626" y="504836"/>
                    </a:cubicBezTo>
                    <a:cubicBezTo>
                      <a:pt x="14809" y="552990"/>
                      <a:pt x="-4770" y="601144"/>
                      <a:pt x="1051" y="577861"/>
                    </a:cubicBezTo>
                    <a:cubicBezTo>
                      <a:pt x="6872" y="554578"/>
                      <a:pt x="39680" y="434457"/>
                      <a:pt x="64551" y="365136"/>
                    </a:cubicBezTo>
                    <a:cubicBezTo>
                      <a:pt x="89422" y="295815"/>
                      <a:pt x="157684" y="170403"/>
                      <a:pt x="150276" y="161936"/>
                    </a:cubicBezTo>
                    <a:cubicBezTo>
                      <a:pt x="142868" y="153469"/>
                      <a:pt x="-1595" y="336032"/>
                      <a:pt x="20101" y="314336"/>
                    </a:cubicBezTo>
                    <a:cubicBezTo>
                      <a:pt x="41797" y="292640"/>
                      <a:pt x="287859" y="-2106"/>
                      <a:pt x="299501" y="1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54332837-884D-62FC-A177-98B7B77F13C0}"/>
                  </a:ext>
                </a:extLst>
              </p:cNvPr>
              <p:cNvSpPr/>
              <p:nvPr/>
            </p:nvSpPr>
            <p:spPr>
              <a:xfrm>
                <a:off x="4213124" y="870460"/>
                <a:ext cx="400774" cy="565728"/>
              </a:xfrm>
              <a:custGeom>
                <a:avLst/>
                <a:gdLst>
                  <a:gd name="connsiteX0" fmla="*/ 400151 w 400774"/>
                  <a:gd name="connsiteY0" fmla="*/ 2665 h 565728"/>
                  <a:gd name="connsiteX1" fmla="*/ 162026 w 400774"/>
                  <a:gd name="connsiteY1" fmla="*/ 377315 h 565728"/>
                  <a:gd name="connsiteX2" fmla="*/ 158851 w 400774"/>
                  <a:gd name="connsiteY2" fmla="*/ 269365 h 565728"/>
                  <a:gd name="connsiteX3" fmla="*/ 101 w 400774"/>
                  <a:gd name="connsiteY3" fmla="*/ 564640 h 565728"/>
                  <a:gd name="connsiteX4" fmla="*/ 136626 w 400774"/>
                  <a:gd name="connsiteY4" fmla="*/ 361440 h 565728"/>
                  <a:gd name="connsiteX5" fmla="*/ 250926 w 400774"/>
                  <a:gd name="connsiteY5" fmla="*/ 158240 h 565728"/>
                  <a:gd name="connsiteX6" fmla="*/ 231876 w 400774"/>
                  <a:gd name="connsiteY6" fmla="*/ 205865 h 565728"/>
                  <a:gd name="connsiteX7" fmla="*/ 400151 w 400774"/>
                  <a:gd name="connsiteY7" fmla="*/ 2665 h 56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774" h="565728">
                    <a:moveTo>
                      <a:pt x="400151" y="2665"/>
                    </a:moveTo>
                    <a:cubicBezTo>
                      <a:pt x="388509" y="31240"/>
                      <a:pt x="202243" y="332865"/>
                      <a:pt x="162026" y="377315"/>
                    </a:cubicBezTo>
                    <a:cubicBezTo>
                      <a:pt x="121809" y="421765"/>
                      <a:pt x="185839" y="238144"/>
                      <a:pt x="158851" y="269365"/>
                    </a:cubicBezTo>
                    <a:cubicBezTo>
                      <a:pt x="131863" y="300586"/>
                      <a:pt x="3805" y="549294"/>
                      <a:pt x="101" y="564640"/>
                    </a:cubicBezTo>
                    <a:cubicBezTo>
                      <a:pt x="-3603" y="579986"/>
                      <a:pt x="94822" y="429173"/>
                      <a:pt x="136626" y="361440"/>
                    </a:cubicBezTo>
                    <a:cubicBezTo>
                      <a:pt x="178430" y="293707"/>
                      <a:pt x="235051" y="184169"/>
                      <a:pt x="250926" y="158240"/>
                    </a:cubicBezTo>
                    <a:cubicBezTo>
                      <a:pt x="266801" y="132311"/>
                      <a:pt x="207005" y="227561"/>
                      <a:pt x="231876" y="205865"/>
                    </a:cubicBezTo>
                    <a:cubicBezTo>
                      <a:pt x="256747" y="184169"/>
                      <a:pt x="411793" y="-25910"/>
                      <a:pt x="400151" y="26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0C1A57FE-0E6D-B530-8F12-C106AFF3862F}"/>
                  </a:ext>
                </a:extLst>
              </p:cNvPr>
              <p:cNvSpPr/>
              <p:nvPr/>
            </p:nvSpPr>
            <p:spPr>
              <a:xfrm>
                <a:off x="5108772" y="1021774"/>
                <a:ext cx="526919" cy="550977"/>
              </a:xfrm>
              <a:custGeom>
                <a:avLst/>
                <a:gdLst>
                  <a:gd name="connsiteX0" fmla="*/ 2978 w 526919"/>
                  <a:gd name="connsiteY0" fmla="*/ 3751 h 550977"/>
                  <a:gd name="connsiteX1" fmla="*/ 174428 w 526919"/>
                  <a:gd name="connsiteY1" fmla="*/ 229176 h 550977"/>
                  <a:gd name="connsiteX2" fmla="*/ 209353 w 526919"/>
                  <a:gd name="connsiteY2" fmla="*/ 324426 h 550977"/>
                  <a:gd name="connsiteX3" fmla="*/ 269678 w 526919"/>
                  <a:gd name="connsiteY3" fmla="*/ 353001 h 550977"/>
                  <a:gd name="connsiteX4" fmla="*/ 142678 w 526919"/>
                  <a:gd name="connsiteY4" fmla="*/ 333951 h 550977"/>
                  <a:gd name="connsiteX5" fmla="*/ 345878 w 526919"/>
                  <a:gd name="connsiteY5" fmla="*/ 394276 h 550977"/>
                  <a:gd name="connsiteX6" fmla="*/ 526853 w 526919"/>
                  <a:gd name="connsiteY6" fmla="*/ 549851 h 550977"/>
                  <a:gd name="connsiteX7" fmla="*/ 364928 w 526919"/>
                  <a:gd name="connsiteY7" fmla="*/ 445076 h 550977"/>
                  <a:gd name="connsiteX8" fmla="*/ 209353 w 526919"/>
                  <a:gd name="connsiteY8" fmla="*/ 108526 h 550977"/>
                  <a:gd name="connsiteX9" fmla="*/ 263328 w 526919"/>
                  <a:gd name="connsiteY9" fmla="*/ 276801 h 550977"/>
                  <a:gd name="connsiteX10" fmla="*/ 79178 w 526919"/>
                  <a:gd name="connsiteY10" fmla="*/ 99001 h 550977"/>
                  <a:gd name="connsiteX11" fmla="*/ 2978 w 526919"/>
                  <a:gd name="connsiteY11" fmla="*/ 3751 h 55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6919" h="550977">
                    <a:moveTo>
                      <a:pt x="2978" y="3751"/>
                    </a:moveTo>
                    <a:cubicBezTo>
                      <a:pt x="18853" y="25447"/>
                      <a:pt x="140032" y="175730"/>
                      <a:pt x="174428" y="229176"/>
                    </a:cubicBezTo>
                    <a:cubicBezTo>
                      <a:pt x="208824" y="282622"/>
                      <a:pt x="193478" y="303789"/>
                      <a:pt x="209353" y="324426"/>
                    </a:cubicBezTo>
                    <a:cubicBezTo>
                      <a:pt x="225228" y="345064"/>
                      <a:pt x="280790" y="351414"/>
                      <a:pt x="269678" y="353001"/>
                    </a:cubicBezTo>
                    <a:cubicBezTo>
                      <a:pt x="258566" y="354588"/>
                      <a:pt x="129978" y="327072"/>
                      <a:pt x="142678" y="333951"/>
                    </a:cubicBezTo>
                    <a:cubicBezTo>
                      <a:pt x="155378" y="340830"/>
                      <a:pt x="281849" y="358293"/>
                      <a:pt x="345878" y="394276"/>
                    </a:cubicBezTo>
                    <a:cubicBezTo>
                      <a:pt x="409907" y="430259"/>
                      <a:pt x="523678" y="541384"/>
                      <a:pt x="526853" y="549851"/>
                    </a:cubicBezTo>
                    <a:cubicBezTo>
                      <a:pt x="530028" y="558318"/>
                      <a:pt x="417845" y="518630"/>
                      <a:pt x="364928" y="445076"/>
                    </a:cubicBezTo>
                    <a:cubicBezTo>
                      <a:pt x="312011" y="371522"/>
                      <a:pt x="226286" y="136572"/>
                      <a:pt x="209353" y="108526"/>
                    </a:cubicBezTo>
                    <a:cubicBezTo>
                      <a:pt x="192420" y="80480"/>
                      <a:pt x="285024" y="278388"/>
                      <a:pt x="263328" y="276801"/>
                    </a:cubicBezTo>
                    <a:cubicBezTo>
                      <a:pt x="241632" y="275214"/>
                      <a:pt x="120453" y="138159"/>
                      <a:pt x="79178" y="99001"/>
                    </a:cubicBezTo>
                    <a:cubicBezTo>
                      <a:pt x="37903" y="59843"/>
                      <a:pt x="-12897" y="-17945"/>
                      <a:pt x="2978" y="37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 1188">
                <a:extLst>
                  <a:ext uri="{FF2B5EF4-FFF2-40B4-BE49-F238E27FC236}">
                    <a16:creationId xmlns:a16="http://schemas.microsoft.com/office/drawing/2014/main" id="{6D5B2FF5-96C5-B5C2-BDD6-91AFAF151328}"/>
                  </a:ext>
                </a:extLst>
              </p:cNvPr>
              <p:cNvSpPr/>
              <p:nvPr/>
            </p:nvSpPr>
            <p:spPr>
              <a:xfrm>
                <a:off x="5443330" y="3778337"/>
                <a:ext cx="157782" cy="980241"/>
              </a:xfrm>
              <a:custGeom>
                <a:avLst/>
                <a:gdLst>
                  <a:gd name="connsiteX0" fmla="*/ 109745 w 157782"/>
                  <a:gd name="connsiteY0" fmla="*/ 9438 h 980241"/>
                  <a:gd name="connsiteX1" fmla="*/ 77995 w 157782"/>
                  <a:gd name="connsiteY1" fmla="*/ 657138 h 980241"/>
                  <a:gd name="connsiteX2" fmla="*/ 87520 w 157782"/>
                  <a:gd name="connsiteY2" fmla="*/ 584113 h 980241"/>
                  <a:gd name="connsiteX3" fmla="*/ 1795 w 157782"/>
                  <a:gd name="connsiteY3" fmla="*/ 974638 h 980241"/>
                  <a:gd name="connsiteX4" fmla="*/ 27195 w 157782"/>
                  <a:gd name="connsiteY4" fmla="*/ 825413 h 980241"/>
                  <a:gd name="connsiteX5" fmla="*/ 144670 w 157782"/>
                  <a:gd name="connsiteY5" fmla="*/ 130088 h 980241"/>
                  <a:gd name="connsiteX6" fmla="*/ 151020 w 157782"/>
                  <a:gd name="connsiteY6" fmla="*/ 260263 h 980241"/>
                  <a:gd name="connsiteX7" fmla="*/ 109745 w 157782"/>
                  <a:gd name="connsiteY7" fmla="*/ 9438 h 98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82" h="980241">
                    <a:moveTo>
                      <a:pt x="109745" y="9438"/>
                    </a:moveTo>
                    <a:cubicBezTo>
                      <a:pt x="97574" y="75584"/>
                      <a:pt x="81699" y="561359"/>
                      <a:pt x="77995" y="657138"/>
                    </a:cubicBezTo>
                    <a:cubicBezTo>
                      <a:pt x="74291" y="752917"/>
                      <a:pt x="100220" y="531196"/>
                      <a:pt x="87520" y="584113"/>
                    </a:cubicBezTo>
                    <a:cubicBezTo>
                      <a:pt x="74820" y="637030"/>
                      <a:pt x="11849" y="934421"/>
                      <a:pt x="1795" y="974638"/>
                    </a:cubicBezTo>
                    <a:cubicBezTo>
                      <a:pt x="-8259" y="1014855"/>
                      <a:pt x="27195" y="825413"/>
                      <a:pt x="27195" y="825413"/>
                    </a:cubicBezTo>
                    <a:cubicBezTo>
                      <a:pt x="51007" y="684655"/>
                      <a:pt x="124033" y="224280"/>
                      <a:pt x="144670" y="130088"/>
                    </a:cubicBezTo>
                    <a:cubicBezTo>
                      <a:pt x="165307" y="35896"/>
                      <a:pt x="156841" y="274550"/>
                      <a:pt x="151020" y="260263"/>
                    </a:cubicBezTo>
                    <a:cubicBezTo>
                      <a:pt x="145199" y="245976"/>
                      <a:pt x="121916" y="-56708"/>
                      <a:pt x="109745" y="94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 1189">
                <a:extLst>
                  <a:ext uri="{FF2B5EF4-FFF2-40B4-BE49-F238E27FC236}">
                    <a16:creationId xmlns:a16="http://schemas.microsoft.com/office/drawing/2014/main" id="{19CEA19A-3DA4-E1A1-6CDB-2210C69A19FA}"/>
                  </a:ext>
                </a:extLst>
              </p:cNvPr>
              <p:cNvSpPr/>
              <p:nvPr/>
            </p:nvSpPr>
            <p:spPr>
              <a:xfrm>
                <a:off x="4351760" y="4274536"/>
                <a:ext cx="163997" cy="1085148"/>
              </a:xfrm>
              <a:custGeom>
                <a:avLst/>
                <a:gdLst>
                  <a:gd name="connsiteX0" fmla="*/ 1165 w 163997"/>
                  <a:gd name="connsiteY0" fmla="*/ 14889 h 1085148"/>
                  <a:gd name="connsiteX1" fmla="*/ 131340 w 163997"/>
                  <a:gd name="connsiteY1" fmla="*/ 764189 h 1085148"/>
                  <a:gd name="connsiteX2" fmla="*/ 115465 w 163997"/>
                  <a:gd name="connsiteY2" fmla="*/ 707039 h 1085148"/>
                  <a:gd name="connsiteX3" fmla="*/ 163090 w 163997"/>
                  <a:gd name="connsiteY3" fmla="*/ 1081689 h 1085148"/>
                  <a:gd name="connsiteX4" fmla="*/ 140865 w 163997"/>
                  <a:gd name="connsiteY4" fmla="*/ 859439 h 1085148"/>
                  <a:gd name="connsiteX5" fmla="*/ 71015 w 163997"/>
                  <a:gd name="connsiteY5" fmla="*/ 306989 h 1085148"/>
                  <a:gd name="connsiteX6" fmla="*/ 1165 w 163997"/>
                  <a:gd name="connsiteY6" fmla="*/ 14889 h 108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997" h="1085148">
                    <a:moveTo>
                      <a:pt x="1165" y="14889"/>
                    </a:moveTo>
                    <a:cubicBezTo>
                      <a:pt x="11219" y="91089"/>
                      <a:pt x="112290" y="648831"/>
                      <a:pt x="131340" y="764189"/>
                    </a:cubicBezTo>
                    <a:cubicBezTo>
                      <a:pt x="150390" y="879547"/>
                      <a:pt x="110173" y="654122"/>
                      <a:pt x="115465" y="707039"/>
                    </a:cubicBezTo>
                    <a:cubicBezTo>
                      <a:pt x="120757" y="759956"/>
                      <a:pt x="158857" y="1056289"/>
                      <a:pt x="163090" y="1081689"/>
                    </a:cubicBezTo>
                    <a:cubicBezTo>
                      <a:pt x="167323" y="1107089"/>
                      <a:pt x="156211" y="988556"/>
                      <a:pt x="140865" y="859439"/>
                    </a:cubicBezTo>
                    <a:cubicBezTo>
                      <a:pt x="125519" y="730322"/>
                      <a:pt x="93240" y="440868"/>
                      <a:pt x="71015" y="306989"/>
                    </a:cubicBezTo>
                    <a:cubicBezTo>
                      <a:pt x="48790" y="173110"/>
                      <a:pt x="-8889" y="-61311"/>
                      <a:pt x="1165" y="148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 1190">
                <a:extLst>
                  <a:ext uri="{FF2B5EF4-FFF2-40B4-BE49-F238E27FC236}">
                    <a16:creationId xmlns:a16="http://schemas.microsoft.com/office/drawing/2014/main" id="{2380288A-23E2-C738-BC28-BBBEAE1215A7}"/>
                  </a:ext>
                </a:extLst>
              </p:cNvPr>
              <p:cNvSpPr/>
              <p:nvPr/>
            </p:nvSpPr>
            <p:spPr>
              <a:xfrm>
                <a:off x="5421939" y="4415580"/>
                <a:ext cx="398277" cy="842914"/>
              </a:xfrm>
              <a:custGeom>
                <a:avLst/>
                <a:gdLst>
                  <a:gd name="connsiteX0" fmla="*/ 961 w 398277"/>
                  <a:gd name="connsiteY0" fmla="*/ 4020 h 842914"/>
                  <a:gd name="connsiteX1" fmla="*/ 194636 w 398277"/>
                  <a:gd name="connsiteY1" fmla="*/ 562820 h 842914"/>
                  <a:gd name="connsiteX2" fmla="*/ 175586 w 398277"/>
                  <a:gd name="connsiteY2" fmla="*/ 546945 h 842914"/>
                  <a:gd name="connsiteX3" fmla="*/ 353386 w 398277"/>
                  <a:gd name="connsiteY3" fmla="*/ 762845 h 842914"/>
                  <a:gd name="connsiteX4" fmla="*/ 321636 w 398277"/>
                  <a:gd name="connsiteY4" fmla="*/ 766020 h 842914"/>
                  <a:gd name="connsiteX5" fmla="*/ 397836 w 398277"/>
                  <a:gd name="connsiteY5" fmla="*/ 842220 h 842914"/>
                  <a:gd name="connsiteX6" fmla="*/ 280361 w 398277"/>
                  <a:gd name="connsiteY6" fmla="*/ 715220 h 842914"/>
                  <a:gd name="connsiteX7" fmla="*/ 207336 w 398277"/>
                  <a:gd name="connsiteY7" fmla="*/ 594570 h 842914"/>
                  <a:gd name="connsiteX8" fmla="*/ 121611 w 398277"/>
                  <a:gd name="connsiteY8" fmla="*/ 210395 h 842914"/>
                  <a:gd name="connsiteX9" fmla="*/ 121611 w 398277"/>
                  <a:gd name="connsiteY9" fmla="*/ 305645 h 842914"/>
                  <a:gd name="connsiteX10" fmla="*/ 961 w 398277"/>
                  <a:gd name="connsiteY10" fmla="*/ 4020 h 84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277" h="842914">
                    <a:moveTo>
                      <a:pt x="961" y="4020"/>
                    </a:moveTo>
                    <a:cubicBezTo>
                      <a:pt x="13132" y="46882"/>
                      <a:pt x="165532" y="472333"/>
                      <a:pt x="194636" y="562820"/>
                    </a:cubicBezTo>
                    <a:cubicBezTo>
                      <a:pt x="223740" y="653308"/>
                      <a:pt x="149128" y="513608"/>
                      <a:pt x="175586" y="546945"/>
                    </a:cubicBezTo>
                    <a:cubicBezTo>
                      <a:pt x="202044" y="580283"/>
                      <a:pt x="329044" y="726333"/>
                      <a:pt x="353386" y="762845"/>
                    </a:cubicBezTo>
                    <a:cubicBezTo>
                      <a:pt x="377728" y="799358"/>
                      <a:pt x="314228" y="752791"/>
                      <a:pt x="321636" y="766020"/>
                    </a:cubicBezTo>
                    <a:cubicBezTo>
                      <a:pt x="329044" y="779249"/>
                      <a:pt x="404715" y="850687"/>
                      <a:pt x="397836" y="842220"/>
                    </a:cubicBezTo>
                    <a:cubicBezTo>
                      <a:pt x="390957" y="833753"/>
                      <a:pt x="312111" y="756495"/>
                      <a:pt x="280361" y="715220"/>
                    </a:cubicBezTo>
                    <a:cubicBezTo>
                      <a:pt x="248611" y="673945"/>
                      <a:pt x="233794" y="678708"/>
                      <a:pt x="207336" y="594570"/>
                    </a:cubicBezTo>
                    <a:cubicBezTo>
                      <a:pt x="180878" y="510432"/>
                      <a:pt x="135898" y="258549"/>
                      <a:pt x="121611" y="210395"/>
                    </a:cubicBezTo>
                    <a:cubicBezTo>
                      <a:pt x="107324" y="162241"/>
                      <a:pt x="147540" y="336866"/>
                      <a:pt x="121611" y="305645"/>
                    </a:cubicBezTo>
                    <a:cubicBezTo>
                      <a:pt x="95682" y="274424"/>
                      <a:pt x="-11210" y="-38842"/>
                      <a:pt x="961" y="40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 1191">
                <a:extLst>
                  <a:ext uri="{FF2B5EF4-FFF2-40B4-BE49-F238E27FC236}">
                    <a16:creationId xmlns:a16="http://schemas.microsoft.com/office/drawing/2014/main" id="{CC2ECD48-F9F2-367A-836D-BF50E469C596}"/>
                  </a:ext>
                </a:extLst>
              </p:cNvPr>
              <p:cNvSpPr/>
              <p:nvPr/>
            </p:nvSpPr>
            <p:spPr>
              <a:xfrm>
                <a:off x="5708317" y="5206990"/>
                <a:ext cx="499382" cy="387547"/>
              </a:xfrm>
              <a:custGeom>
                <a:avLst/>
                <a:gdLst>
                  <a:gd name="connsiteX0" fmla="*/ 333 w 499382"/>
                  <a:gd name="connsiteY0" fmla="*/ 10 h 387547"/>
                  <a:gd name="connsiteX1" fmla="*/ 267033 w 499382"/>
                  <a:gd name="connsiteY1" fmla="*/ 203210 h 387547"/>
                  <a:gd name="connsiteX2" fmla="*/ 340058 w 499382"/>
                  <a:gd name="connsiteY2" fmla="*/ 314335 h 387547"/>
                  <a:gd name="connsiteX3" fmla="*/ 352758 w 499382"/>
                  <a:gd name="connsiteY3" fmla="*/ 276235 h 387547"/>
                  <a:gd name="connsiteX4" fmla="*/ 492458 w 499382"/>
                  <a:gd name="connsiteY4" fmla="*/ 384185 h 387547"/>
                  <a:gd name="connsiteX5" fmla="*/ 448008 w 499382"/>
                  <a:gd name="connsiteY5" fmla="*/ 339735 h 387547"/>
                  <a:gd name="connsiteX6" fmla="*/ 190833 w 499382"/>
                  <a:gd name="connsiteY6" fmla="*/ 139710 h 387547"/>
                  <a:gd name="connsiteX7" fmla="*/ 327358 w 499382"/>
                  <a:gd name="connsiteY7" fmla="*/ 193685 h 387547"/>
                  <a:gd name="connsiteX8" fmla="*/ 333 w 499382"/>
                  <a:gd name="connsiteY8" fmla="*/ 10 h 38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382" h="387547">
                    <a:moveTo>
                      <a:pt x="333" y="10"/>
                    </a:moveTo>
                    <a:cubicBezTo>
                      <a:pt x="-9721" y="1597"/>
                      <a:pt x="210412" y="150823"/>
                      <a:pt x="267033" y="203210"/>
                    </a:cubicBezTo>
                    <a:cubicBezTo>
                      <a:pt x="323654" y="255597"/>
                      <a:pt x="325771" y="302164"/>
                      <a:pt x="340058" y="314335"/>
                    </a:cubicBezTo>
                    <a:cubicBezTo>
                      <a:pt x="354345" y="326506"/>
                      <a:pt x="327358" y="264593"/>
                      <a:pt x="352758" y="276235"/>
                    </a:cubicBezTo>
                    <a:cubicBezTo>
                      <a:pt x="378158" y="287877"/>
                      <a:pt x="476583" y="373602"/>
                      <a:pt x="492458" y="384185"/>
                    </a:cubicBezTo>
                    <a:cubicBezTo>
                      <a:pt x="508333" y="394768"/>
                      <a:pt x="498279" y="380481"/>
                      <a:pt x="448008" y="339735"/>
                    </a:cubicBezTo>
                    <a:cubicBezTo>
                      <a:pt x="397737" y="298989"/>
                      <a:pt x="210941" y="164052"/>
                      <a:pt x="190833" y="139710"/>
                    </a:cubicBezTo>
                    <a:cubicBezTo>
                      <a:pt x="170725" y="115368"/>
                      <a:pt x="356991" y="213264"/>
                      <a:pt x="327358" y="193685"/>
                    </a:cubicBezTo>
                    <a:cubicBezTo>
                      <a:pt x="297725" y="174106"/>
                      <a:pt x="10387" y="-1577"/>
                      <a:pt x="333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 1192">
                <a:extLst>
                  <a:ext uri="{FF2B5EF4-FFF2-40B4-BE49-F238E27FC236}">
                    <a16:creationId xmlns:a16="http://schemas.microsoft.com/office/drawing/2014/main" id="{AA515B24-B4F8-14C9-E1A9-A96152830BED}"/>
                  </a:ext>
                </a:extLst>
              </p:cNvPr>
              <p:cNvSpPr/>
              <p:nvPr/>
            </p:nvSpPr>
            <p:spPr>
              <a:xfrm>
                <a:off x="5050910" y="4934675"/>
                <a:ext cx="213371" cy="829796"/>
              </a:xfrm>
              <a:custGeom>
                <a:avLst/>
                <a:gdLst>
                  <a:gd name="connsiteX0" fmla="*/ 213240 w 213371"/>
                  <a:gd name="connsiteY0" fmla="*/ 2450 h 829796"/>
                  <a:gd name="connsiteX1" fmla="*/ 76715 w 213371"/>
                  <a:gd name="connsiteY1" fmla="*/ 570775 h 829796"/>
                  <a:gd name="connsiteX2" fmla="*/ 83065 w 213371"/>
                  <a:gd name="connsiteY2" fmla="*/ 472350 h 829796"/>
                  <a:gd name="connsiteX3" fmla="*/ 44965 w 213371"/>
                  <a:gd name="connsiteY3" fmla="*/ 821600 h 829796"/>
                  <a:gd name="connsiteX4" fmla="*/ 41790 w 213371"/>
                  <a:gd name="connsiteY4" fmla="*/ 688250 h 829796"/>
                  <a:gd name="connsiteX5" fmla="*/ 32265 w 213371"/>
                  <a:gd name="connsiteY5" fmla="*/ 342175 h 829796"/>
                  <a:gd name="connsiteX6" fmla="*/ 515 w 213371"/>
                  <a:gd name="connsiteY6" fmla="*/ 215175 h 829796"/>
                  <a:gd name="connsiteX7" fmla="*/ 60840 w 213371"/>
                  <a:gd name="connsiteY7" fmla="*/ 516800 h 829796"/>
                  <a:gd name="connsiteX8" fmla="*/ 92590 w 213371"/>
                  <a:gd name="connsiteY8" fmla="*/ 294550 h 829796"/>
                  <a:gd name="connsiteX9" fmla="*/ 89415 w 213371"/>
                  <a:gd name="connsiteY9" fmla="*/ 300900 h 829796"/>
                  <a:gd name="connsiteX10" fmla="*/ 102115 w 213371"/>
                  <a:gd name="connsiteY10" fmla="*/ 361225 h 829796"/>
                  <a:gd name="connsiteX11" fmla="*/ 213240 w 213371"/>
                  <a:gd name="connsiteY11" fmla="*/ 2450 h 82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371" h="829796">
                    <a:moveTo>
                      <a:pt x="213240" y="2450"/>
                    </a:moveTo>
                    <a:cubicBezTo>
                      <a:pt x="209007" y="37375"/>
                      <a:pt x="98411" y="492459"/>
                      <a:pt x="76715" y="570775"/>
                    </a:cubicBezTo>
                    <a:cubicBezTo>
                      <a:pt x="55019" y="649091"/>
                      <a:pt x="88357" y="430546"/>
                      <a:pt x="83065" y="472350"/>
                    </a:cubicBezTo>
                    <a:cubicBezTo>
                      <a:pt x="77773" y="514154"/>
                      <a:pt x="51844" y="785617"/>
                      <a:pt x="44965" y="821600"/>
                    </a:cubicBezTo>
                    <a:cubicBezTo>
                      <a:pt x="38086" y="857583"/>
                      <a:pt x="43907" y="768154"/>
                      <a:pt x="41790" y="688250"/>
                    </a:cubicBezTo>
                    <a:cubicBezTo>
                      <a:pt x="39673" y="608346"/>
                      <a:pt x="39144" y="421021"/>
                      <a:pt x="32265" y="342175"/>
                    </a:cubicBezTo>
                    <a:cubicBezTo>
                      <a:pt x="25386" y="263329"/>
                      <a:pt x="-4247" y="186071"/>
                      <a:pt x="515" y="215175"/>
                    </a:cubicBezTo>
                    <a:cubicBezTo>
                      <a:pt x="5277" y="244279"/>
                      <a:pt x="45494" y="503571"/>
                      <a:pt x="60840" y="516800"/>
                    </a:cubicBezTo>
                    <a:cubicBezTo>
                      <a:pt x="76186" y="530029"/>
                      <a:pt x="87828" y="330533"/>
                      <a:pt x="92590" y="294550"/>
                    </a:cubicBezTo>
                    <a:cubicBezTo>
                      <a:pt x="97352" y="258567"/>
                      <a:pt x="87828" y="289788"/>
                      <a:pt x="89415" y="300900"/>
                    </a:cubicBezTo>
                    <a:cubicBezTo>
                      <a:pt x="91002" y="312012"/>
                      <a:pt x="85711" y="405675"/>
                      <a:pt x="102115" y="361225"/>
                    </a:cubicBezTo>
                    <a:cubicBezTo>
                      <a:pt x="118519" y="316775"/>
                      <a:pt x="217473" y="-32475"/>
                      <a:pt x="213240" y="24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 1193">
                <a:extLst>
                  <a:ext uri="{FF2B5EF4-FFF2-40B4-BE49-F238E27FC236}">
                    <a16:creationId xmlns:a16="http://schemas.microsoft.com/office/drawing/2014/main" id="{DE063571-1916-8772-E7EA-45CBECF6B8E6}"/>
                  </a:ext>
                </a:extLst>
              </p:cNvPr>
              <p:cNvSpPr/>
              <p:nvPr/>
            </p:nvSpPr>
            <p:spPr>
              <a:xfrm>
                <a:off x="4670320" y="5067265"/>
                <a:ext cx="152712" cy="500251"/>
              </a:xfrm>
              <a:custGeom>
                <a:avLst/>
                <a:gdLst>
                  <a:gd name="connsiteX0" fmla="*/ 152505 w 152712"/>
                  <a:gd name="connsiteY0" fmla="*/ 35 h 500251"/>
                  <a:gd name="connsiteX1" fmla="*/ 41380 w 152712"/>
                  <a:gd name="connsiteY1" fmla="*/ 254035 h 500251"/>
                  <a:gd name="connsiteX2" fmla="*/ 38205 w 152712"/>
                  <a:gd name="connsiteY2" fmla="*/ 403260 h 500251"/>
                  <a:gd name="connsiteX3" fmla="*/ 6455 w 152712"/>
                  <a:gd name="connsiteY3" fmla="*/ 358810 h 500251"/>
                  <a:gd name="connsiteX4" fmla="*/ 54080 w 152712"/>
                  <a:gd name="connsiteY4" fmla="*/ 498510 h 500251"/>
                  <a:gd name="connsiteX5" fmla="*/ 25505 w 152712"/>
                  <a:gd name="connsiteY5" fmla="*/ 419135 h 500251"/>
                  <a:gd name="connsiteX6" fmla="*/ 15980 w 152712"/>
                  <a:gd name="connsiteY6" fmla="*/ 168310 h 500251"/>
                  <a:gd name="connsiteX7" fmla="*/ 9630 w 152712"/>
                  <a:gd name="connsiteY7" fmla="*/ 234985 h 500251"/>
                  <a:gd name="connsiteX8" fmla="*/ 152505 w 152712"/>
                  <a:gd name="connsiteY8" fmla="*/ 35 h 50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712" h="500251">
                    <a:moveTo>
                      <a:pt x="152505" y="35"/>
                    </a:moveTo>
                    <a:cubicBezTo>
                      <a:pt x="157797" y="3210"/>
                      <a:pt x="60430" y="186831"/>
                      <a:pt x="41380" y="254035"/>
                    </a:cubicBezTo>
                    <a:cubicBezTo>
                      <a:pt x="22330" y="321239"/>
                      <a:pt x="44026" y="385798"/>
                      <a:pt x="38205" y="403260"/>
                    </a:cubicBezTo>
                    <a:cubicBezTo>
                      <a:pt x="32384" y="420722"/>
                      <a:pt x="3809" y="342935"/>
                      <a:pt x="6455" y="358810"/>
                    </a:cubicBezTo>
                    <a:cubicBezTo>
                      <a:pt x="9101" y="374685"/>
                      <a:pt x="50905" y="488456"/>
                      <a:pt x="54080" y="498510"/>
                    </a:cubicBezTo>
                    <a:cubicBezTo>
                      <a:pt x="57255" y="508564"/>
                      <a:pt x="31855" y="474168"/>
                      <a:pt x="25505" y="419135"/>
                    </a:cubicBezTo>
                    <a:cubicBezTo>
                      <a:pt x="19155" y="364102"/>
                      <a:pt x="18626" y="199002"/>
                      <a:pt x="15980" y="168310"/>
                    </a:cubicBezTo>
                    <a:cubicBezTo>
                      <a:pt x="13334" y="137618"/>
                      <a:pt x="-14183" y="260385"/>
                      <a:pt x="9630" y="234985"/>
                    </a:cubicBezTo>
                    <a:cubicBezTo>
                      <a:pt x="33442" y="209585"/>
                      <a:pt x="147213" y="-3140"/>
                      <a:pt x="152505" y="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 1194">
                <a:extLst>
                  <a:ext uri="{FF2B5EF4-FFF2-40B4-BE49-F238E27FC236}">
                    <a16:creationId xmlns:a16="http://schemas.microsoft.com/office/drawing/2014/main" id="{606AA019-7B76-6FC5-7F57-BF09A9C0D981}"/>
                  </a:ext>
                </a:extLst>
              </p:cNvPr>
              <p:cNvSpPr/>
              <p:nvPr/>
            </p:nvSpPr>
            <p:spPr>
              <a:xfrm>
                <a:off x="4622753" y="5361038"/>
                <a:ext cx="423847" cy="495298"/>
              </a:xfrm>
              <a:custGeom>
                <a:avLst/>
                <a:gdLst>
                  <a:gd name="connsiteX0" fmla="*/ 47 w 423847"/>
                  <a:gd name="connsiteY0" fmla="*/ 1537 h 495298"/>
                  <a:gd name="connsiteX1" fmla="*/ 241347 w 423847"/>
                  <a:gd name="connsiteY1" fmla="*/ 366662 h 495298"/>
                  <a:gd name="connsiteX2" fmla="*/ 234997 w 423847"/>
                  <a:gd name="connsiteY2" fmla="*/ 338087 h 495298"/>
                  <a:gd name="connsiteX3" fmla="*/ 415972 w 423847"/>
                  <a:gd name="connsiteY3" fmla="*/ 490487 h 495298"/>
                  <a:gd name="connsiteX4" fmla="*/ 371522 w 423847"/>
                  <a:gd name="connsiteY4" fmla="*/ 442862 h 495298"/>
                  <a:gd name="connsiteX5" fmla="*/ 193722 w 423847"/>
                  <a:gd name="connsiteY5" fmla="*/ 299987 h 495298"/>
                  <a:gd name="connsiteX6" fmla="*/ 73072 w 423847"/>
                  <a:gd name="connsiteY6" fmla="*/ 112662 h 495298"/>
                  <a:gd name="connsiteX7" fmla="*/ 219122 w 423847"/>
                  <a:gd name="connsiteY7" fmla="*/ 230137 h 495298"/>
                  <a:gd name="connsiteX8" fmla="*/ 47 w 423847"/>
                  <a:gd name="connsiteY8" fmla="*/ 1537 h 49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847" h="495298">
                    <a:moveTo>
                      <a:pt x="47" y="1537"/>
                    </a:moveTo>
                    <a:cubicBezTo>
                      <a:pt x="3751" y="24291"/>
                      <a:pt x="202189" y="310570"/>
                      <a:pt x="241347" y="366662"/>
                    </a:cubicBezTo>
                    <a:cubicBezTo>
                      <a:pt x="280505" y="422754"/>
                      <a:pt x="205893" y="317450"/>
                      <a:pt x="234997" y="338087"/>
                    </a:cubicBezTo>
                    <a:cubicBezTo>
                      <a:pt x="264101" y="358725"/>
                      <a:pt x="393218" y="473025"/>
                      <a:pt x="415972" y="490487"/>
                    </a:cubicBezTo>
                    <a:cubicBezTo>
                      <a:pt x="438726" y="507950"/>
                      <a:pt x="408564" y="474612"/>
                      <a:pt x="371522" y="442862"/>
                    </a:cubicBezTo>
                    <a:cubicBezTo>
                      <a:pt x="334480" y="411112"/>
                      <a:pt x="243464" y="355020"/>
                      <a:pt x="193722" y="299987"/>
                    </a:cubicBezTo>
                    <a:cubicBezTo>
                      <a:pt x="143980" y="244954"/>
                      <a:pt x="68839" y="124304"/>
                      <a:pt x="73072" y="112662"/>
                    </a:cubicBezTo>
                    <a:cubicBezTo>
                      <a:pt x="77305" y="101020"/>
                      <a:pt x="229176" y="244424"/>
                      <a:pt x="219122" y="230137"/>
                    </a:cubicBezTo>
                    <a:cubicBezTo>
                      <a:pt x="209068" y="215850"/>
                      <a:pt x="-3657" y="-21217"/>
                      <a:pt x="47" y="15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 1195">
                <a:extLst>
                  <a:ext uri="{FF2B5EF4-FFF2-40B4-BE49-F238E27FC236}">
                    <a16:creationId xmlns:a16="http://schemas.microsoft.com/office/drawing/2014/main" id="{DD939A05-34A8-2C7C-46A9-64BB74D49DAA}"/>
                  </a:ext>
                </a:extLst>
              </p:cNvPr>
              <p:cNvSpPr/>
              <p:nvPr/>
            </p:nvSpPr>
            <p:spPr>
              <a:xfrm>
                <a:off x="5293598" y="5098979"/>
                <a:ext cx="303088" cy="813580"/>
              </a:xfrm>
              <a:custGeom>
                <a:avLst/>
                <a:gdLst>
                  <a:gd name="connsiteX0" fmla="*/ 40402 w 303088"/>
                  <a:gd name="connsiteY0" fmla="*/ 71 h 813580"/>
                  <a:gd name="connsiteX1" fmla="*/ 62627 w 303088"/>
                  <a:gd name="connsiteY1" fmla="*/ 362021 h 813580"/>
                  <a:gd name="connsiteX2" fmla="*/ 75327 w 303088"/>
                  <a:gd name="connsiteY2" fmla="*/ 562046 h 813580"/>
                  <a:gd name="connsiteX3" fmla="*/ 68977 w 303088"/>
                  <a:gd name="connsiteY3" fmla="*/ 457271 h 813580"/>
                  <a:gd name="connsiteX4" fmla="*/ 205502 w 303088"/>
                  <a:gd name="connsiteY4" fmla="*/ 730321 h 813580"/>
                  <a:gd name="connsiteX5" fmla="*/ 161052 w 303088"/>
                  <a:gd name="connsiteY5" fmla="*/ 663646 h 813580"/>
                  <a:gd name="connsiteX6" fmla="*/ 300752 w 303088"/>
                  <a:gd name="connsiteY6" fmla="*/ 812871 h 813580"/>
                  <a:gd name="connsiteX7" fmla="*/ 240427 w 303088"/>
                  <a:gd name="connsiteY7" fmla="*/ 714446 h 813580"/>
                  <a:gd name="connsiteX8" fmla="*/ 135652 w 303088"/>
                  <a:gd name="connsiteY8" fmla="*/ 587446 h 813580"/>
                  <a:gd name="connsiteX9" fmla="*/ 2302 w 303088"/>
                  <a:gd name="connsiteY9" fmla="*/ 384246 h 813580"/>
                  <a:gd name="connsiteX10" fmla="*/ 53102 w 303088"/>
                  <a:gd name="connsiteY10" fmla="*/ 457271 h 813580"/>
                  <a:gd name="connsiteX11" fmla="*/ 78502 w 303088"/>
                  <a:gd name="connsiteY11" fmla="*/ 301696 h 813580"/>
                  <a:gd name="connsiteX12" fmla="*/ 46752 w 303088"/>
                  <a:gd name="connsiteY12" fmla="*/ 330271 h 813580"/>
                  <a:gd name="connsiteX13" fmla="*/ 40402 w 303088"/>
                  <a:gd name="connsiteY13" fmla="*/ 71 h 81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088" h="813580">
                    <a:moveTo>
                      <a:pt x="40402" y="71"/>
                    </a:moveTo>
                    <a:cubicBezTo>
                      <a:pt x="43048" y="5363"/>
                      <a:pt x="56806" y="268359"/>
                      <a:pt x="62627" y="362021"/>
                    </a:cubicBezTo>
                    <a:cubicBezTo>
                      <a:pt x="68448" y="455683"/>
                      <a:pt x="74269" y="546171"/>
                      <a:pt x="75327" y="562046"/>
                    </a:cubicBezTo>
                    <a:cubicBezTo>
                      <a:pt x="76385" y="577921"/>
                      <a:pt x="47281" y="429225"/>
                      <a:pt x="68977" y="457271"/>
                    </a:cubicBezTo>
                    <a:cubicBezTo>
                      <a:pt x="90673" y="485317"/>
                      <a:pt x="190156" y="695925"/>
                      <a:pt x="205502" y="730321"/>
                    </a:cubicBezTo>
                    <a:cubicBezTo>
                      <a:pt x="220848" y="764717"/>
                      <a:pt x="145177" y="649888"/>
                      <a:pt x="161052" y="663646"/>
                    </a:cubicBezTo>
                    <a:cubicBezTo>
                      <a:pt x="176927" y="677404"/>
                      <a:pt x="287523" y="804404"/>
                      <a:pt x="300752" y="812871"/>
                    </a:cubicBezTo>
                    <a:cubicBezTo>
                      <a:pt x="313981" y="821338"/>
                      <a:pt x="267944" y="752017"/>
                      <a:pt x="240427" y="714446"/>
                    </a:cubicBezTo>
                    <a:cubicBezTo>
                      <a:pt x="212910" y="676875"/>
                      <a:pt x="175339" y="642479"/>
                      <a:pt x="135652" y="587446"/>
                    </a:cubicBezTo>
                    <a:cubicBezTo>
                      <a:pt x="95965" y="532413"/>
                      <a:pt x="16060" y="405942"/>
                      <a:pt x="2302" y="384246"/>
                    </a:cubicBezTo>
                    <a:cubicBezTo>
                      <a:pt x="-11456" y="362550"/>
                      <a:pt x="40402" y="471029"/>
                      <a:pt x="53102" y="457271"/>
                    </a:cubicBezTo>
                    <a:cubicBezTo>
                      <a:pt x="65802" y="443513"/>
                      <a:pt x="79560" y="322863"/>
                      <a:pt x="78502" y="301696"/>
                    </a:cubicBezTo>
                    <a:cubicBezTo>
                      <a:pt x="77444" y="280529"/>
                      <a:pt x="57335" y="376838"/>
                      <a:pt x="46752" y="330271"/>
                    </a:cubicBezTo>
                    <a:cubicBezTo>
                      <a:pt x="36169" y="283704"/>
                      <a:pt x="37756" y="-5221"/>
                      <a:pt x="40402" y="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 1196">
                <a:extLst>
                  <a:ext uri="{FF2B5EF4-FFF2-40B4-BE49-F238E27FC236}">
                    <a16:creationId xmlns:a16="http://schemas.microsoft.com/office/drawing/2014/main" id="{F1A6E64D-196F-BD84-E703-20163A9837AB}"/>
                  </a:ext>
                </a:extLst>
              </p:cNvPr>
              <p:cNvSpPr/>
              <p:nvPr/>
            </p:nvSpPr>
            <p:spPr>
              <a:xfrm>
                <a:off x="5644779" y="5291058"/>
                <a:ext cx="411992" cy="559130"/>
              </a:xfrm>
              <a:custGeom>
                <a:avLst/>
                <a:gdLst>
                  <a:gd name="connsiteX0" fmla="*/ 13071 w 411992"/>
                  <a:gd name="connsiteY0" fmla="*/ 20717 h 559130"/>
                  <a:gd name="connsiteX1" fmla="*/ 228971 w 411992"/>
                  <a:gd name="connsiteY1" fmla="*/ 442992 h 559130"/>
                  <a:gd name="connsiteX2" fmla="*/ 216271 w 411992"/>
                  <a:gd name="connsiteY2" fmla="*/ 420767 h 559130"/>
                  <a:gd name="connsiteX3" fmla="*/ 409946 w 411992"/>
                  <a:gd name="connsiteY3" fmla="*/ 557292 h 559130"/>
                  <a:gd name="connsiteX4" fmla="*/ 308346 w 411992"/>
                  <a:gd name="connsiteY4" fmla="*/ 487442 h 559130"/>
                  <a:gd name="connsiteX5" fmla="*/ 155946 w 411992"/>
                  <a:gd name="connsiteY5" fmla="*/ 319167 h 559130"/>
                  <a:gd name="connsiteX6" fmla="*/ 25771 w 411992"/>
                  <a:gd name="connsiteY6" fmla="*/ 204867 h 559130"/>
                  <a:gd name="connsiteX7" fmla="*/ 95621 w 411992"/>
                  <a:gd name="connsiteY7" fmla="*/ 227092 h 559130"/>
                  <a:gd name="connsiteX8" fmla="*/ 32121 w 411992"/>
                  <a:gd name="connsiteY8" fmla="*/ 81042 h 559130"/>
                  <a:gd name="connsiteX9" fmla="*/ 13071 w 411992"/>
                  <a:gd name="connsiteY9" fmla="*/ 20717 h 5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992" h="559130">
                    <a:moveTo>
                      <a:pt x="13071" y="20717"/>
                    </a:moveTo>
                    <a:cubicBezTo>
                      <a:pt x="45879" y="81042"/>
                      <a:pt x="195104" y="376317"/>
                      <a:pt x="228971" y="442992"/>
                    </a:cubicBezTo>
                    <a:cubicBezTo>
                      <a:pt x="262838" y="509667"/>
                      <a:pt x="186109" y="401717"/>
                      <a:pt x="216271" y="420767"/>
                    </a:cubicBezTo>
                    <a:cubicBezTo>
                      <a:pt x="246434" y="439817"/>
                      <a:pt x="394600" y="546180"/>
                      <a:pt x="409946" y="557292"/>
                    </a:cubicBezTo>
                    <a:cubicBezTo>
                      <a:pt x="425292" y="568404"/>
                      <a:pt x="350679" y="527129"/>
                      <a:pt x="308346" y="487442"/>
                    </a:cubicBezTo>
                    <a:cubicBezTo>
                      <a:pt x="266013" y="447755"/>
                      <a:pt x="203042" y="366263"/>
                      <a:pt x="155946" y="319167"/>
                    </a:cubicBezTo>
                    <a:cubicBezTo>
                      <a:pt x="108850" y="272071"/>
                      <a:pt x="35825" y="220213"/>
                      <a:pt x="25771" y="204867"/>
                    </a:cubicBezTo>
                    <a:cubicBezTo>
                      <a:pt x="15717" y="189521"/>
                      <a:pt x="94563" y="247729"/>
                      <a:pt x="95621" y="227092"/>
                    </a:cubicBezTo>
                    <a:cubicBezTo>
                      <a:pt x="96679" y="206455"/>
                      <a:pt x="46408" y="114379"/>
                      <a:pt x="32121" y="81042"/>
                    </a:cubicBezTo>
                    <a:cubicBezTo>
                      <a:pt x="17834" y="47705"/>
                      <a:pt x="-19737" y="-39608"/>
                      <a:pt x="13071" y="20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 1197">
                <a:extLst>
                  <a:ext uri="{FF2B5EF4-FFF2-40B4-BE49-F238E27FC236}">
                    <a16:creationId xmlns:a16="http://schemas.microsoft.com/office/drawing/2014/main" id="{77AF8854-0C7A-B287-8244-A5C149C3D3F9}"/>
                  </a:ext>
                </a:extLst>
              </p:cNvPr>
              <p:cNvSpPr/>
              <p:nvPr/>
            </p:nvSpPr>
            <p:spPr>
              <a:xfrm>
                <a:off x="5523170" y="5483914"/>
                <a:ext cx="365899" cy="370353"/>
              </a:xfrm>
              <a:custGeom>
                <a:avLst/>
                <a:gdLst>
                  <a:gd name="connsiteX0" fmla="*/ 1330 w 365899"/>
                  <a:gd name="connsiteY0" fmla="*/ 2486 h 370353"/>
                  <a:gd name="connsiteX1" fmla="*/ 356930 w 365899"/>
                  <a:gd name="connsiteY1" fmla="*/ 364436 h 370353"/>
                  <a:gd name="connsiteX2" fmla="*/ 239455 w 365899"/>
                  <a:gd name="connsiteY2" fmla="*/ 212036 h 370353"/>
                  <a:gd name="connsiteX3" fmla="*/ 1330 w 365899"/>
                  <a:gd name="connsiteY3" fmla="*/ 2486 h 37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899" h="370353">
                    <a:moveTo>
                      <a:pt x="1330" y="2486"/>
                    </a:moveTo>
                    <a:cubicBezTo>
                      <a:pt x="20909" y="27886"/>
                      <a:pt x="317243" y="329511"/>
                      <a:pt x="356930" y="364436"/>
                    </a:cubicBezTo>
                    <a:cubicBezTo>
                      <a:pt x="396617" y="399361"/>
                      <a:pt x="295017" y="270773"/>
                      <a:pt x="239455" y="212036"/>
                    </a:cubicBezTo>
                    <a:cubicBezTo>
                      <a:pt x="183893" y="153299"/>
                      <a:pt x="-18249" y="-22914"/>
                      <a:pt x="1330" y="24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 1198">
                <a:extLst>
                  <a:ext uri="{FF2B5EF4-FFF2-40B4-BE49-F238E27FC236}">
                    <a16:creationId xmlns:a16="http://schemas.microsoft.com/office/drawing/2014/main" id="{481A2E65-626E-0844-E479-B6C3F00CAA68}"/>
                  </a:ext>
                </a:extLst>
              </p:cNvPr>
              <p:cNvSpPr/>
              <p:nvPr/>
            </p:nvSpPr>
            <p:spPr>
              <a:xfrm>
                <a:off x="5660928" y="5892800"/>
                <a:ext cx="449120" cy="66121"/>
              </a:xfrm>
              <a:custGeom>
                <a:avLst/>
                <a:gdLst>
                  <a:gd name="connsiteX0" fmla="*/ 97 w 449120"/>
                  <a:gd name="connsiteY0" fmla="*/ 0 h 66121"/>
                  <a:gd name="connsiteX1" fmla="*/ 311247 w 449120"/>
                  <a:gd name="connsiteY1" fmla="*/ 60325 h 66121"/>
                  <a:gd name="connsiteX2" fmla="*/ 190597 w 449120"/>
                  <a:gd name="connsiteY2" fmla="*/ 6350 h 66121"/>
                  <a:gd name="connsiteX3" fmla="*/ 447772 w 449120"/>
                  <a:gd name="connsiteY3" fmla="*/ 60325 h 66121"/>
                  <a:gd name="connsiteX4" fmla="*/ 279497 w 449120"/>
                  <a:gd name="connsiteY4" fmla="*/ 60325 h 66121"/>
                  <a:gd name="connsiteX5" fmla="*/ 97 w 449120"/>
                  <a:gd name="connsiteY5" fmla="*/ 0 h 6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120" h="66121">
                    <a:moveTo>
                      <a:pt x="97" y="0"/>
                    </a:moveTo>
                    <a:cubicBezTo>
                      <a:pt x="5389" y="0"/>
                      <a:pt x="279497" y="59267"/>
                      <a:pt x="311247" y="60325"/>
                    </a:cubicBezTo>
                    <a:cubicBezTo>
                      <a:pt x="342997" y="61383"/>
                      <a:pt x="167843" y="6350"/>
                      <a:pt x="190597" y="6350"/>
                    </a:cubicBezTo>
                    <a:cubicBezTo>
                      <a:pt x="213351" y="6350"/>
                      <a:pt x="432955" y="51329"/>
                      <a:pt x="447772" y="60325"/>
                    </a:cubicBezTo>
                    <a:cubicBezTo>
                      <a:pt x="462589" y="69321"/>
                      <a:pt x="351993" y="66675"/>
                      <a:pt x="279497" y="60325"/>
                    </a:cubicBezTo>
                    <a:cubicBezTo>
                      <a:pt x="207001" y="53975"/>
                      <a:pt x="-5195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 1199">
                <a:extLst>
                  <a:ext uri="{FF2B5EF4-FFF2-40B4-BE49-F238E27FC236}">
                    <a16:creationId xmlns:a16="http://schemas.microsoft.com/office/drawing/2014/main" id="{2DDAFC9C-6846-7A64-61F9-51E5B1D8DAEA}"/>
                  </a:ext>
                </a:extLst>
              </p:cNvPr>
              <p:cNvSpPr/>
              <p:nvPr/>
            </p:nvSpPr>
            <p:spPr>
              <a:xfrm>
                <a:off x="4511306" y="4346505"/>
                <a:ext cx="299750" cy="631921"/>
              </a:xfrm>
              <a:custGeom>
                <a:avLst/>
                <a:gdLst>
                  <a:gd name="connsiteX0" fmla="*/ 369 w 299750"/>
                  <a:gd name="connsiteY0" fmla="*/ 82620 h 631921"/>
                  <a:gd name="connsiteX1" fmla="*/ 286119 w 299750"/>
                  <a:gd name="connsiteY1" fmla="*/ 485845 h 631921"/>
                  <a:gd name="connsiteX2" fmla="*/ 257544 w 299750"/>
                  <a:gd name="connsiteY2" fmla="*/ 412820 h 631921"/>
                  <a:gd name="connsiteX3" fmla="*/ 289294 w 299750"/>
                  <a:gd name="connsiteY3" fmla="*/ 631895 h 631921"/>
                  <a:gd name="connsiteX4" fmla="*/ 273419 w 299750"/>
                  <a:gd name="connsiteY4" fmla="*/ 396945 h 631921"/>
                  <a:gd name="connsiteX5" fmla="*/ 235319 w 299750"/>
                  <a:gd name="connsiteY5" fmla="*/ 104845 h 631921"/>
                  <a:gd name="connsiteX6" fmla="*/ 273419 w 299750"/>
                  <a:gd name="connsiteY6" fmla="*/ 308045 h 631921"/>
                  <a:gd name="connsiteX7" fmla="*/ 98794 w 299750"/>
                  <a:gd name="connsiteY7" fmla="*/ 70 h 631921"/>
                  <a:gd name="connsiteX8" fmla="*/ 222619 w 299750"/>
                  <a:gd name="connsiteY8" fmla="*/ 339795 h 631921"/>
                  <a:gd name="connsiteX9" fmla="*/ 369 w 299750"/>
                  <a:gd name="connsiteY9" fmla="*/ 82620 h 63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750" h="631921">
                    <a:moveTo>
                      <a:pt x="369" y="82620"/>
                    </a:moveTo>
                    <a:cubicBezTo>
                      <a:pt x="10952" y="106962"/>
                      <a:pt x="243257" y="430812"/>
                      <a:pt x="286119" y="485845"/>
                    </a:cubicBezTo>
                    <a:cubicBezTo>
                      <a:pt x="328982" y="540878"/>
                      <a:pt x="257015" y="388478"/>
                      <a:pt x="257544" y="412820"/>
                    </a:cubicBezTo>
                    <a:cubicBezTo>
                      <a:pt x="258073" y="437162"/>
                      <a:pt x="286648" y="634541"/>
                      <a:pt x="289294" y="631895"/>
                    </a:cubicBezTo>
                    <a:cubicBezTo>
                      <a:pt x="291940" y="629249"/>
                      <a:pt x="282415" y="484787"/>
                      <a:pt x="273419" y="396945"/>
                    </a:cubicBezTo>
                    <a:cubicBezTo>
                      <a:pt x="264423" y="309103"/>
                      <a:pt x="235319" y="119662"/>
                      <a:pt x="235319" y="104845"/>
                    </a:cubicBezTo>
                    <a:cubicBezTo>
                      <a:pt x="235319" y="90028"/>
                      <a:pt x="296173" y="325508"/>
                      <a:pt x="273419" y="308045"/>
                    </a:cubicBezTo>
                    <a:cubicBezTo>
                      <a:pt x="250665" y="290583"/>
                      <a:pt x="107261" y="-5222"/>
                      <a:pt x="98794" y="70"/>
                    </a:cubicBezTo>
                    <a:cubicBezTo>
                      <a:pt x="90327" y="5362"/>
                      <a:pt x="235319" y="321803"/>
                      <a:pt x="222619" y="339795"/>
                    </a:cubicBezTo>
                    <a:cubicBezTo>
                      <a:pt x="209919" y="357787"/>
                      <a:pt x="-10214" y="58278"/>
                      <a:pt x="369" y="826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 1200">
                <a:extLst>
                  <a:ext uri="{FF2B5EF4-FFF2-40B4-BE49-F238E27FC236}">
                    <a16:creationId xmlns:a16="http://schemas.microsoft.com/office/drawing/2014/main" id="{E508775F-7C7B-9E4D-C0A2-8277BA146D5B}"/>
                  </a:ext>
                </a:extLst>
              </p:cNvPr>
              <p:cNvSpPr/>
              <p:nvPr/>
            </p:nvSpPr>
            <p:spPr>
              <a:xfrm>
                <a:off x="4430338" y="4135599"/>
                <a:ext cx="618043" cy="312799"/>
              </a:xfrm>
              <a:custGeom>
                <a:avLst/>
                <a:gdLst>
                  <a:gd name="connsiteX0" fmla="*/ 30537 w 618043"/>
                  <a:gd name="connsiteY0" fmla="*/ 14126 h 312799"/>
                  <a:gd name="connsiteX1" fmla="*/ 544887 w 618043"/>
                  <a:gd name="connsiteY1" fmla="*/ 284001 h 312799"/>
                  <a:gd name="connsiteX2" fmla="*/ 509962 w 618043"/>
                  <a:gd name="connsiteY2" fmla="*/ 239551 h 312799"/>
                  <a:gd name="connsiteX3" fmla="*/ 614737 w 618043"/>
                  <a:gd name="connsiteY3" fmla="*/ 312576 h 312799"/>
                  <a:gd name="connsiteX4" fmla="*/ 586162 w 618043"/>
                  <a:gd name="connsiteY4" fmla="*/ 210976 h 312799"/>
                  <a:gd name="connsiteX5" fmla="*/ 529012 w 618043"/>
                  <a:gd name="connsiteY5" fmla="*/ 153826 h 312799"/>
                  <a:gd name="connsiteX6" fmla="*/ 560762 w 618043"/>
                  <a:gd name="connsiteY6" fmla="*/ 245901 h 312799"/>
                  <a:gd name="connsiteX7" fmla="*/ 313112 w 618043"/>
                  <a:gd name="connsiteY7" fmla="*/ 157001 h 312799"/>
                  <a:gd name="connsiteX8" fmla="*/ 84512 w 618043"/>
                  <a:gd name="connsiteY8" fmla="*/ 49051 h 312799"/>
                  <a:gd name="connsiteX9" fmla="*/ 30537 w 618043"/>
                  <a:gd name="connsiteY9" fmla="*/ 14126 h 31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043" h="312799">
                    <a:moveTo>
                      <a:pt x="30537" y="14126"/>
                    </a:moveTo>
                    <a:cubicBezTo>
                      <a:pt x="107266" y="53284"/>
                      <a:pt x="464983" y="246430"/>
                      <a:pt x="544887" y="284001"/>
                    </a:cubicBezTo>
                    <a:cubicBezTo>
                      <a:pt x="624791" y="321572"/>
                      <a:pt x="498320" y="234789"/>
                      <a:pt x="509962" y="239551"/>
                    </a:cubicBezTo>
                    <a:cubicBezTo>
                      <a:pt x="521604" y="244313"/>
                      <a:pt x="602037" y="317339"/>
                      <a:pt x="614737" y="312576"/>
                    </a:cubicBezTo>
                    <a:cubicBezTo>
                      <a:pt x="627437" y="307813"/>
                      <a:pt x="600449" y="237434"/>
                      <a:pt x="586162" y="210976"/>
                    </a:cubicBezTo>
                    <a:cubicBezTo>
                      <a:pt x="571875" y="184518"/>
                      <a:pt x="533245" y="148005"/>
                      <a:pt x="529012" y="153826"/>
                    </a:cubicBezTo>
                    <a:cubicBezTo>
                      <a:pt x="524779" y="159647"/>
                      <a:pt x="596745" y="245372"/>
                      <a:pt x="560762" y="245901"/>
                    </a:cubicBezTo>
                    <a:cubicBezTo>
                      <a:pt x="524779" y="246430"/>
                      <a:pt x="392487" y="189809"/>
                      <a:pt x="313112" y="157001"/>
                    </a:cubicBezTo>
                    <a:cubicBezTo>
                      <a:pt x="233737" y="124193"/>
                      <a:pt x="128433" y="70747"/>
                      <a:pt x="84512" y="49051"/>
                    </a:cubicBezTo>
                    <a:cubicBezTo>
                      <a:pt x="40591" y="27355"/>
                      <a:pt x="-46192" y="-25032"/>
                      <a:pt x="30537" y="141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 1201">
                <a:extLst>
                  <a:ext uri="{FF2B5EF4-FFF2-40B4-BE49-F238E27FC236}">
                    <a16:creationId xmlns:a16="http://schemas.microsoft.com/office/drawing/2014/main" id="{90A872AA-BF9D-0F89-450D-7CFB0ECDEB6E}"/>
                  </a:ext>
                </a:extLst>
              </p:cNvPr>
              <p:cNvSpPr/>
              <p:nvPr/>
            </p:nvSpPr>
            <p:spPr>
              <a:xfrm>
                <a:off x="4923303" y="3866038"/>
                <a:ext cx="642992" cy="662668"/>
              </a:xfrm>
              <a:custGeom>
                <a:avLst/>
                <a:gdLst>
                  <a:gd name="connsiteX0" fmla="*/ 642472 w 642992"/>
                  <a:gd name="connsiteY0" fmla="*/ 1112 h 662668"/>
                  <a:gd name="connsiteX1" fmla="*/ 169397 w 642992"/>
                  <a:gd name="connsiteY1" fmla="*/ 245587 h 662668"/>
                  <a:gd name="connsiteX2" fmla="*/ 1122 w 642992"/>
                  <a:gd name="connsiteY2" fmla="*/ 245587 h 662668"/>
                  <a:gd name="connsiteX3" fmla="*/ 236072 w 642992"/>
                  <a:gd name="connsiteY3" fmla="*/ 248762 h 662668"/>
                  <a:gd name="connsiteX4" fmla="*/ 236072 w 642992"/>
                  <a:gd name="connsiteY4" fmla="*/ 331312 h 662668"/>
                  <a:gd name="connsiteX5" fmla="*/ 137647 w 642992"/>
                  <a:gd name="connsiteY5" fmla="*/ 540862 h 662668"/>
                  <a:gd name="connsiteX6" fmla="*/ 299572 w 642992"/>
                  <a:gd name="connsiteY6" fmla="*/ 356712 h 662668"/>
                  <a:gd name="connsiteX7" fmla="*/ 166222 w 642992"/>
                  <a:gd name="connsiteY7" fmla="*/ 655162 h 662668"/>
                  <a:gd name="connsiteX8" fmla="*/ 213847 w 642992"/>
                  <a:gd name="connsiteY8" fmla="*/ 537687 h 662668"/>
                  <a:gd name="connsiteX9" fmla="*/ 397997 w 642992"/>
                  <a:gd name="connsiteY9" fmla="*/ 159862 h 662668"/>
                  <a:gd name="connsiteX10" fmla="*/ 207497 w 642992"/>
                  <a:gd name="connsiteY10" fmla="*/ 312262 h 662668"/>
                  <a:gd name="connsiteX11" fmla="*/ 369422 w 642992"/>
                  <a:gd name="connsiteY11" fmla="*/ 140812 h 662668"/>
                  <a:gd name="connsiteX12" fmla="*/ 264647 w 642992"/>
                  <a:gd name="connsiteY12" fmla="*/ 153512 h 662668"/>
                  <a:gd name="connsiteX13" fmla="*/ 642472 w 642992"/>
                  <a:gd name="connsiteY13" fmla="*/ 1112 h 66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2992" h="662668">
                    <a:moveTo>
                      <a:pt x="642472" y="1112"/>
                    </a:moveTo>
                    <a:cubicBezTo>
                      <a:pt x="626597" y="16458"/>
                      <a:pt x="276289" y="204841"/>
                      <a:pt x="169397" y="245587"/>
                    </a:cubicBezTo>
                    <a:cubicBezTo>
                      <a:pt x="62505" y="286333"/>
                      <a:pt x="-9990" y="245058"/>
                      <a:pt x="1122" y="245587"/>
                    </a:cubicBezTo>
                    <a:cubicBezTo>
                      <a:pt x="12234" y="246116"/>
                      <a:pt x="196914" y="234475"/>
                      <a:pt x="236072" y="248762"/>
                    </a:cubicBezTo>
                    <a:cubicBezTo>
                      <a:pt x="275230" y="263049"/>
                      <a:pt x="252476" y="282629"/>
                      <a:pt x="236072" y="331312"/>
                    </a:cubicBezTo>
                    <a:cubicBezTo>
                      <a:pt x="219668" y="379995"/>
                      <a:pt x="127064" y="536629"/>
                      <a:pt x="137647" y="540862"/>
                    </a:cubicBezTo>
                    <a:cubicBezTo>
                      <a:pt x="148230" y="545095"/>
                      <a:pt x="294810" y="337662"/>
                      <a:pt x="299572" y="356712"/>
                    </a:cubicBezTo>
                    <a:cubicBezTo>
                      <a:pt x="304334" y="375762"/>
                      <a:pt x="180509" y="625000"/>
                      <a:pt x="166222" y="655162"/>
                    </a:cubicBezTo>
                    <a:cubicBezTo>
                      <a:pt x="151935" y="685324"/>
                      <a:pt x="175218" y="620237"/>
                      <a:pt x="213847" y="537687"/>
                    </a:cubicBezTo>
                    <a:cubicBezTo>
                      <a:pt x="252476" y="455137"/>
                      <a:pt x="399055" y="197433"/>
                      <a:pt x="397997" y="159862"/>
                    </a:cubicBezTo>
                    <a:cubicBezTo>
                      <a:pt x="396939" y="122291"/>
                      <a:pt x="212259" y="315437"/>
                      <a:pt x="207497" y="312262"/>
                    </a:cubicBezTo>
                    <a:cubicBezTo>
                      <a:pt x="202735" y="309087"/>
                      <a:pt x="359897" y="167270"/>
                      <a:pt x="369422" y="140812"/>
                    </a:cubicBezTo>
                    <a:cubicBezTo>
                      <a:pt x="378947" y="114354"/>
                      <a:pt x="223372" y="173091"/>
                      <a:pt x="264647" y="153512"/>
                    </a:cubicBezTo>
                    <a:cubicBezTo>
                      <a:pt x="305922" y="133933"/>
                      <a:pt x="658347" y="-14234"/>
                      <a:pt x="642472" y="1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 1202">
                <a:extLst>
                  <a:ext uri="{FF2B5EF4-FFF2-40B4-BE49-F238E27FC236}">
                    <a16:creationId xmlns:a16="http://schemas.microsoft.com/office/drawing/2014/main" id="{C1C687A8-52D8-D5E5-C232-6826F0D0988E}"/>
                  </a:ext>
                </a:extLst>
              </p:cNvPr>
              <p:cNvSpPr/>
              <p:nvPr/>
            </p:nvSpPr>
            <p:spPr>
              <a:xfrm>
                <a:off x="5337996" y="4075876"/>
                <a:ext cx="161129" cy="689337"/>
              </a:xfrm>
              <a:custGeom>
                <a:avLst/>
                <a:gdLst>
                  <a:gd name="connsiteX0" fmla="*/ 161104 w 161129"/>
                  <a:gd name="connsiteY0" fmla="*/ 824 h 689337"/>
                  <a:gd name="connsiteX1" fmla="*/ 2354 w 161129"/>
                  <a:gd name="connsiteY1" fmla="*/ 680274 h 689337"/>
                  <a:gd name="connsiteX2" fmla="*/ 62679 w 161129"/>
                  <a:gd name="connsiteY2" fmla="*/ 400874 h 689337"/>
                  <a:gd name="connsiteX3" fmla="*/ 15054 w 161129"/>
                  <a:gd name="connsiteY3" fmla="*/ 537399 h 689337"/>
                  <a:gd name="connsiteX4" fmla="*/ 161104 w 161129"/>
                  <a:gd name="connsiteY4" fmla="*/ 824 h 68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29" h="689337">
                    <a:moveTo>
                      <a:pt x="161104" y="824"/>
                    </a:moveTo>
                    <a:cubicBezTo>
                      <a:pt x="158987" y="24637"/>
                      <a:pt x="18758" y="613599"/>
                      <a:pt x="2354" y="680274"/>
                    </a:cubicBezTo>
                    <a:cubicBezTo>
                      <a:pt x="-14050" y="746949"/>
                      <a:pt x="60562" y="424687"/>
                      <a:pt x="62679" y="400874"/>
                    </a:cubicBezTo>
                    <a:cubicBezTo>
                      <a:pt x="64796" y="377061"/>
                      <a:pt x="-292" y="598253"/>
                      <a:pt x="15054" y="537399"/>
                    </a:cubicBezTo>
                    <a:cubicBezTo>
                      <a:pt x="30400" y="476545"/>
                      <a:pt x="163221" y="-22989"/>
                      <a:pt x="161104" y="8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 1203">
                <a:extLst>
                  <a:ext uri="{FF2B5EF4-FFF2-40B4-BE49-F238E27FC236}">
                    <a16:creationId xmlns:a16="http://schemas.microsoft.com/office/drawing/2014/main" id="{6BB083C5-5F45-CD81-6FC5-798CF9D0E7C2}"/>
                  </a:ext>
                </a:extLst>
              </p:cNvPr>
              <p:cNvSpPr/>
              <p:nvPr/>
            </p:nvSpPr>
            <p:spPr>
              <a:xfrm>
                <a:off x="6005334" y="5318855"/>
                <a:ext cx="209718" cy="1208312"/>
              </a:xfrm>
              <a:custGeom>
                <a:avLst/>
                <a:gdLst>
                  <a:gd name="connsiteX0" fmla="*/ 1766 w 209718"/>
                  <a:gd name="connsiteY0" fmla="*/ 2445 h 1208312"/>
                  <a:gd name="connsiteX1" fmla="*/ 198616 w 209718"/>
                  <a:gd name="connsiteY1" fmla="*/ 285020 h 1208312"/>
                  <a:gd name="connsiteX2" fmla="*/ 182741 w 209718"/>
                  <a:gd name="connsiteY2" fmla="*/ 316770 h 1208312"/>
                  <a:gd name="connsiteX3" fmla="*/ 163691 w 209718"/>
                  <a:gd name="connsiteY3" fmla="*/ 615220 h 1208312"/>
                  <a:gd name="connsiteX4" fmla="*/ 163691 w 209718"/>
                  <a:gd name="connsiteY4" fmla="*/ 570770 h 1208312"/>
                  <a:gd name="connsiteX5" fmla="*/ 77966 w 209718"/>
                  <a:gd name="connsiteY5" fmla="*/ 1158145 h 1208312"/>
                  <a:gd name="connsiteX6" fmla="*/ 84316 w 209718"/>
                  <a:gd name="connsiteY6" fmla="*/ 1072420 h 1208312"/>
                  <a:gd name="connsiteX7" fmla="*/ 208141 w 209718"/>
                  <a:gd name="connsiteY7" fmla="*/ 237395 h 1208312"/>
                  <a:gd name="connsiteX8" fmla="*/ 147816 w 209718"/>
                  <a:gd name="connsiteY8" fmla="*/ 173895 h 1208312"/>
                  <a:gd name="connsiteX9" fmla="*/ 103366 w 209718"/>
                  <a:gd name="connsiteY9" fmla="*/ 148495 h 1208312"/>
                  <a:gd name="connsiteX10" fmla="*/ 1766 w 209718"/>
                  <a:gd name="connsiteY10" fmla="*/ 2445 h 120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718" h="1208312">
                    <a:moveTo>
                      <a:pt x="1766" y="2445"/>
                    </a:moveTo>
                    <a:cubicBezTo>
                      <a:pt x="17641" y="25199"/>
                      <a:pt x="168454" y="232633"/>
                      <a:pt x="198616" y="285020"/>
                    </a:cubicBezTo>
                    <a:cubicBezTo>
                      <a:pt x="228778" y="337407"/>
                      <a:pt x="188562" y="261737"/>
                      <a:pt x="182741" y="316770"/>
                    </a:cubicBezTo>
                    <a:cubicBezTo>
                      <a:pt x="176920" y="371803"/>
                      <a:pt x="166866" y="572887"/>
                      <a:pt x="163691" y="615220"/>
                    </a:cubicBezTo>
                    <a:cubicBezTo>
                      <a:pt x="160516" y="657553"/>
                      <a:pt x="177978" y="480283"/>
                      <a:pt x="163691" y="570770"/>
                    </a:cubicBezTo>
                    <a:cubicBezTo>
                      <a:pt x="149404" y="661257"/>
                      <a:pt x="91195" y="1074537"/>
                      <a:pt x="77966" y="1158145"/>
                    </a:cubicBezTo>
                    <a:cubicBezTo>
                      <a:pt x="64737" y="1241753"/>
                      <a:pt x="62620" y="1225878"/>
                      <a:pt x="84316" y="1072420"/>
                    </a:cubicBezTo>
                    <a:cubicBezTo>
                      <a:pt x="106012" y="918962"/>
                      <a:pt x="197558" y="387149"/>
                      <a:pt x="208141" y="237395"/>
                    </a:cubicBezTo>
                    <a:cubicBezTo>
                      <a:pt x="218724" y="87641"/>
                      <a:pt x="165278" y="188712"/>
                      <a:pt x="147816" y="173895"/>
                    </a:cubicBezTo>
                    <a:cubicBezTo>
                      <a:pt x="130354" y="159078"/>
                      <a:pt x="125062" y="174424"/>
                      <a:pt x="103366" y="148495"/>
                    </a:cubicBezTo>
                    <a:cubicBezTo>
                      <a:pt x="81670" y="122566"/>
                      <a:pt x="-14109" y="-20309"/>
                      <a:pt x="1766" y="24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 1204">
                <a:extLst>
                  <a:ext uri="{FF2B5EF4-FFF2-40B4-BE49-F238E27FC236}">
                    <a16:creationId xmlns:a16="http://schemas.microsoft.com/office/drawing/2014/main" id="{9A7B0A02-4C9F-AC31-199F-154D6C5E84E3}"/>
                  </a:ext>
                </a:extLst>
              </p:cNvPr>
              <p:cNvSpPr/>
              <p:nvPr/>
            </p:nvSpPr>
            <p:spPr>
              <a:xfrm>
                <a:off x="4905370" y="6565018"/>
                <a:ext cx="1156827" cy="556904"/>
              </a:xfrm>
              <a:custGeom>
                <a:avLst/>
                <a:gdLst>
                  <a:gd name="connsiteX0" fmla="*/ 5 w 1156827"/>
                  <a:gd name="connsiteY0" fmla="*/ 423157 h 556904"/>
                  <a:gd name="connsiteX1" fmla="*/ 387355 w 1156827"/>
                  <a:gd name="connsiteY1" fmla="*/ 512057 h 556904"/>
                  <a:gd name="connsiteX2" fmla="*/ 711205 w 1156827"/>
                  <a:gd name="connsiteY2" fmla="*/ 439032 h 556904"/>
                  <a:gd name="connsiteX3" fmla="*/ 596905 w 1156827"/>
                  <a:gd name="connsiteY3" fmla="*/ 505707 h 556904"/>
                  <a:gd name="connsiteX4" fmla="*/ 930280 w 1156827"/>
                  <a:gd name="connsiteY4" fmla="*/ 280282 h 556904"/>
                  <a:gd name="connsiteX5" fmla="*/ 876305 w 1156827"/>
                  <a:gd name="connsiteY5" fmla="*/ 337432 h 556904"/>
                  <a:gd name="connsiteX6" fmla="*/ 1155705 w 1156827"/>
                  <a:gd name="connsiteY6" fmla="*/ 882 h 556904"/>
                  <a:gd name="connsiteX7" fmla="*/ 968380 w 1156827"/>
                  <a:gd name="connsiteY7" fmla="*/ 245357 h 556904"/>
                  <a:gd name="connsiteX8" fmla="*/ 815980 w 1156827"/>
                  <a:gd name="connsiteY8" fmla="*/ 426332 h 556904"/>
                  <a:gd name="connsiteX9" fmla="*/ 307980 w 1156827"/>
                  <a:gd name="connsiteY9" fmla="*/ 553332 h 556904"/>
                  <a:gd name="connsiteX10" fmla="*/ 377830 w 1156827"/>
                  <a:gd name="connsiteY10" fmla="*/ 515232 h 556904"/>
                  <a:gd name="connsiteX11" fmla="*/ 5 w 1156827"/>
                  <a:gd name="connsiteY11" fmla="*/ 423157 h 55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827" h="556904">
                    <a:moveTo>
                      <a:pt x="5" y="423157"/>
                    </a:moveTo>
                    <a:cubicBezTo>
                      <a:pt x="1592" y="422628"/>
                      <a:pt x="268822" y="509411"/>
                      <a:pt x="387355" y="512057"/>
                    </a:cubicBezTo>
                    <a:cubicBezTo>
                      <a:pt x="505888" y="514703"/>
                      <a:pt x="676280" y="440090"/>
                      <a:pt x="711205" y="439032"/>
                    </a:cubicBezTo>
                    <a:cubicBezTo>
                      <a:pt x="746130" y="437974"/>
                      <a:pt x="560393" y="532165"/>
                      <a:pt x="596905" y="505707"/>
                    </a:cubicBezTo>
                    <a:cubicBezTo>
                      <a:pt x="633417" y="479249"/>
                      <a:pt x="883713" y="308328"/>
                      <a:pt x="930280" y="280282"/>
                    </a:cubicBezTo>
                    <a:cubicBezTo>
                      <a:pt x="976847" y="252236"/>
                      <a:pt x="838734" y="383999"/>
                      <a:pt x="876305" y="337432"/>
                    </a:cubicBezTo>
                    <a:cubicBezTo>
                      <a:pt x="913876" y="290865"/>
                      <a:pt x="1140359" y="16228"/>
                      <a:pt x="1155705" y="882"/>
                    </a:cubicBezTo>
                    <a:cubicBezTo>
                      <a:pt x="1171051" y="-14464"/>
                      <a:pt x="1025001" y="174449"/>
                      <a:pt x="968380" y="245357"/>
                    </a:cubicBezTo>
                    <a:cubicBezTo>
                      <a:pt x="911759" y="316265"/>
                      <a:pt x="926047" y="375003"/>
                      <a:pt x="815980" y="426332"/>
                    </a:cubicBezTo>
                    <a:cubicBezTo>
                      <a:pt x="705913" y="477661"/>
                      <a:pt x="381005" y="538515"/>
                      <a:pt x="307980" y="553332"/>
                    </a:cubicBezTo>
                    <a:cubicBezTo>
                      <a:pt x="234955" y="568149"/>
                      <a:pt x="425455" y="533224"/>
                      <a:pt x="377830" y="515232"/>
                    </a:cubicBezTo>
                    <a:cubicBezTo>
                      <a:pt x="330205" y="497240"/>
                      <a:pt x="-1582" y="423686"/>
                      <a:pt x="5" y="423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 1205">
                <a:extLst>
                  <a:ext uri="{FF2B5EF4-FFF2-40B4-BE49-F238E27FC236}">
                    <a16:creationId xmlns:a16="http://schemas.microsoft.com/office/drawing/2014/main" id="{EBDFBA69-11BB-42B5-83E1-327C848B5A6A}"/>
                  </a:ext>
                </a:extLst>
              </p:cNvPr>
              <p:cNvSpPr/>
              <p:nvPr/>
            </p:nvSpPr>
            <p:spPr>
              <a:xfrm>
                <a:off x="6081658" y="5477010"/>
                <a:ext cx="181464" cy="1191252"/>
              </a:xfrm>
              <a:custGeom>
                <a:avLst/>
                <a:gdLst>
                  <a:gd name="connsiteX0" fmla="*/ 166742 w 181464"/>
                  <a:gd name="connsiteY0" fmla="*/ 3040 h 1191252"/>
                  <a:gd name="connsiteX1" fmla="*/ 100067 w 181464"/>
                  <a:gd name="connsiteY1" fmla="*/ 587240 h 1191252"/>
                  <a:gd name="connsiteX2" fmla="*/ 179442 w 181464"/>
                  <a:gd name="connsiteY2" fmla="*/ 387215 h 1191252"/>
                  <a:gd name="connsiteX3" fmla="*/ 154042 w 181464"/>
                  <a:gd name="connsiteY3" fmla="*/ 574540 h 1191252"/>
                  <a:gd name="connsiteX4" fmla="*/ 112767 w 181464"/>
                  <a:gd name="connsiteY4" fmla="*/ 809490 h 1191252"/>
                  <a:gd name="connsiteX5" fmla="*/ 109592 w 181464"/>
                  <a:gd name="connsiteY5" fmla="*/ 939665 h 1191252"/>
                  <a:gd name="connsiteX6" fmla="*/ 1642 w 181464"/>
                  <a:gd name="connsiteY6" fmla="*/ 1190490 h 1191252"/>
                  <a:gd name="connsiteX7" fmla="*/ 52442 w 181464"/>
                  <a:gd name="connsiteY7" fmla="*/ 993640 h 1191252"/>
                  <a:gd name="connsiteX8" fmla="*/ 160392 w 181464"/>
                  <a:gd name="connsiteY8" fmla="*/ 380865 h 1191252"/>
                  <a:gd name="connsiteX9" fmla="*/ 166742 w 181464"/>
                  <a:gd name="connsiteY9" fmla="*/ 253865 h 1191252"/>
                  <a:gd name="connsiteX10" fmla="*/ 138167 w 181464"/>
                  <a:gd name="connsiteY10" fmla="*/ 352290 h 1191252"/>
                  <a:gd name="connsiteX11" fmla="*/ 166742 w 181464"/>
                  <a:gd name="connsiteY11" fmla="*/ 3040 h 119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464" h="1191252">
                    <a:moveTo>
                      <a:pt x="166742" y="3040"/>
                    </a:moveTo>
                    <a:cubicBezTo>
                      <a:pt x="160392" y="42198"/>
                      <a:pt x="97950" y="523211"/>
                      <a:pt x="100067" y="587240"/>
                    </a:cubicBezTo>
                    <a:cubicBezTo>
                      <a:pt x="102184" y="651269"/>
                      <a:pt x="170446" y="389332"/>
                      <a:pt x="179442" y="387215"/>
                    </a:cubicBezTo>
                    <a:cubicBezTo>
                      <a:pt x="188438" y="385098"/>
                      <a:pt x="165154" y="504161"/>
                      <a:pt x="154042" y="574540"/>
                    </a:cubicBezTo>
                    <a:cubicBezTo>
                      <a:pt x="142929" y="644919"/>
                      <a:pt x="120175" y="748636"/>
                      <a:pt x="112767" y="809490"/>
                    </a:cubicBezTo>
                    <a:cubicBezTo>
                      <a:pt x="105359" y="870344"/>
                      <a:pt x="128113" y="876165"/>
                      <a:pt x="109592" y="939665"/>
                    </a:cubicBezTo>
                    <a:cubicBezTo>
                      <a:pt x="91071" y="1003165"/>
                      <a:pt x="11167" y="1181494"/>
                      <a:pt x="1642" y="1190490"/>
                    </a:cubicBezTo>
                    <a:cubicBezTo>
                      <a:pt x="-7883" y="1199486"/>
                      <a:pt x="25984" y="1128577"/>
                      <a:pt x="52442" y="993640"/>
                    </a:cubicBezTo>
                    <a:cubicBezTo>
                      <a:pt x="78900" y="858703"/>
                      <a:pt x="141342" y="504161"/>
                      <a:pt x="160392" y="380865"/>
                    </a:cubicBezTo>
                    <a:cubicBezTo>
                      <a:pt x="179442" y="257569"/>
                      <a:pt x="170446" y="258627"/>
                      <a:pt x="166742" y="253865"/>
                    </a:cubicBezTo>
                    <a:cubicBezTo>
                      <a:pt x="163038" y="249103"/>
                      <a:pt x="140813" y="389332"/>
                      <a:pt x="138167" y="352290"/>
                    </a:cubicBezTo>
                    <a:cubicBezTo>
                      <a:pt x="135521" y="315248"/>
                      <a:pt x="173092" y="-36118"/>
                      <a:pt x="166742" y="3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 1206">
                <a:extLst>
                  <a:ext uri="{FF2B5EF4-FFF2-40B4-BE49-F238E27FC236}">
                    <a16:creationId xmlns:a16="http://schemas.microsoft.com/office/drawing/2014/main" id="{15688C97-4ABE-ECC3-3B2F-A44764FDB7F7}"/>
                  </a:ext>
                </a:extLst>
              </p:cNvPr>
              <p:cNvSpPr/>
              <p:nvPr/>
            </p:nvSpPr>
            <p:spPr>
              <a:xfrm>
                <a:off x="5660740" y="6552165"/>
                <a:ext cx="492057" cy="595375"/>
              </a:xfrm>
              <a:custGeom>
                <a:avLst/>
                <a:gdLst>
                  <a:gd name="connsiteX0" fmla="*/ 486060 w 492057"/>
                  <a:gd name="connsiteY0" fmla="*/ 4210 h 595375"/>
                  <a:gd name="connsiteX1" fmla="*/ 359060 w 492057"/>
                  <a:gd name="connsiteY1" fmla="*/ 264560 h 595375"/>
                  <a:gd name="connsiteX2" fmla="*/ 124110 w 492057"/>
                  <a:gd name="connsiteY2" fmla="*/ 521735 h 595375"/>
                  <a:gd name="connsiteX3" fmla="*/ 285 w 492057"/>
                  <a:gd name="connsiteY3" fmla="*/ 594760 h 595375"/>
                  <a:gd name="connsiteX4" fmla="*/ 155860 w 492057"/>
                  <a:gd name="connsiteY4" fmla="*/ 493160 h 595375"/>
                  <a:gd name="connsiteX5" fmla="*/ 311435 w 492057"/>
                  <a:gd name="connsiteY5" fmla="*/ 280435 h 595375"/>
                  <a:gd name="connsiteX6" fmla="*/ 171735 w 492057"/>
                  <a:gd name="connsiteY6" fmla="*/ 483635 h 595375"/>
                  <a:gd name="connsiteX7" fmla="*/ 486060 w 492057"/>
                  <a:gd name="connsiteY7" fmla="*/ 4210 h 5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057" h="595375">
                    <a:moveTo>
                      <a:pt x="486060" y="4210"/>
                    </a:moveTo>
                    <a:cubicBezTo>
                      <a:pt x="517281" y="-32303"/>
                      <a:pt x="419385" y="178306"/>
                      <a:pt x="359060" y="264560"/>
                    </a:cubicBezTo>
                    <a:cubicBezTo>
                      <a:pt x="298735" y="350814"/>
                      <a:pt x="183906" y="466702"/>
                      <a:pt x="124110" y="521735"/>
                    </a:cubicBezTo>
                    <a:cubicBezTo>
                      <a:pt x="64314" y="576768"/>
                      <a:pt x="-5007" y="599523"/>
                      <a:pt x="285" y="594760"/>
                    </a:cubicBezTo>
                    <a:cubicBezTo>
                      <a:pt x="5577" y="589998"/>
                      <a:pt x="104002" y="545548"/>
                      <a:pt x="155860" y="493160"/>
                    </a:cubicBezTo>
                    <a:cubicBezTo>
                      <a:pt x="207718" y="440773"/>
                      <a:pt x="308789" y="282023"/>
                      <a:pt x="311435" y="280435"/>
                    </a:cubicBezTo>
                    <a:cubicBezTo>
                      <a:pt x="314081" y="278848"/>
                      <a:pt x="141043" y="526497"/>
                      <a:pt x="171735" y="483635"/>
                    </a:cubicBezTo>
                    <a:cubicBezTo>
                      <a:pt x="202427" y="440773"/>
                      <a:pt x="454839" y="40723"/>
                      <a:pt x="486060" y="42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 1207">
                <a:extLst>
                  <a:ext uri="{FF2B5EF4-FFF2-40B4-BE49-F238E27FC236}">
                    <a16:creationId xmlns:a16="http://schemas.microsoft.com/office/drawing/2014/main" id="{76E36200-D99A-C2BE-0BF0-F7130361B420}"/>
                  </a:ext>
                </a:extLst>
              </p:cNvPr>
              <p:cNvSpPr/>
              <p:nvPr/>
            </p:nvSpPr>
            <p:spPr>
              <a:xfrm>
                <a:off x="4955998" y="6734169"/>
                <a:ext cx="1086072" cy="415931"/>
              </a:xfrm>
              <a:custGeom>
                <a:avLst/>
                <a:gdLst>
                  <a:gd name="connsiteX0" fmla="*/ 1086027 w 1086072"/>
                  <a:gd name="connsiteY0" fmla="*/ 6 h 415931"/>
                  <a:gd name="connsiteX1" fmla="*/ 765352 w 1086072"/>
                  <a:gd name="connsiteY1" fmla="*/ 336556 h 415931"/>
                  <a:gd name="connsiteX2" fmla="*/ 476427 w 1086072"/>
                  <a:gd name="connsiteY2" fmla="*/ 396881 h 415931"/>
                  <a:gd name="connsiteX3" fmla="*/ 498652 w 1086072"/>
                  <a:gd name="connsiteY3" fmla="*/ 415931 h 415931"/>
                  <a:gd name="connsiteX4" fmla="*/ 273227 w 1086072"/>
                  <a:gd name="connsiteY4" fmla="*/ 396881 h 415931"/>
                  <a:gd name="connsiteX5" fmla="*/ 89077 w 1086072"/>
                  <a:gd name="connsiteY5" fmla="*/ 361956 h 415931"/>
                  <a:gd name="connsiteX6" fmla="*/ 6527 w 1086072"/>
                  <a:gd name="connsiteY6" fmla="*/ 317506 h 415931"/>
                  <a:gd name="connsiteX7" fmla="*/ 254177 w 1086072"/>
                  <a:gd name="connsiteY7" fmla="*/ 377831 h 415931"/>
                  <a:gd name="connsiteX8" fmla="*/ 578027 w 1086072"/>
                  <a:gd name="connsiteY8" fmla="*/ 396881 h 415931"/>
                  <a:gd name="connsiteX9" fmla="*/ 743127 w 1086072"/>
                  <a:gd name="connsiteY9" fmla="*/ 346081 h 415931"/>
                  <a:gd name="connsiteX10" fmla="*/ 1086027 w 1086072"/>
                  <a:gd name="connsiteY10" fmla="*/ 6 h 41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72" h="415931">
                    <a:moveTo>
                      <a:pt x="1086027" y="6"/>
                    </a:moveTo>
                    <a:cubicBezTo>
                      <a:pt x="1089731" y="-1581"/>
                      <a:pt x="866952" y="270410"/>
                      <a:pt x="765352" y="336556"/>
                    </a:cubicBezTo>
                    <a:cubicBezTo>
                      <a:pt x="663752" y="402702"/>
                      <a:pt x="520877" y="383652"/>
                      <a:pt x="476427" y="396881"/>
                    </a:cubicBezTo>
                    <a:cubicBezTo>
                      <a:pt x="431977" y="410110"/>
                      <a:pt x="532519" y="415931"/>
                      <a:pt x="498652" y="415931"/>
                    </a:cubicBezTo>
                    <a:cubicBezTo>
                      <a:pt x="464785" y="415931"/>
                      <a:pt x="341489" y="405877"/>
                      <a:pt x="273227" y="396881"/>
                    </a:cubicBezTo>
                    <a:cubicBezTo>
                      <a:pt x="204964" y="387885"/>
                      <a:pt x="133527" y="375185"/>
                      <a:pt x="89077" y="361956"/>
                    </a:cubicBezTo>
                    <a:cubicBezTo>
                      <a:pt x="44627" y="348727"/>
                      <a:pt x="-20990" y="314860"/>
                      <a:pt x="6527" y="317506"/>
                    </a:cubicBezTo>
                    <a:cubicBezTo>
                      <a:pt x="34044" y="320152"/>
                      <a:pt x="158927" y="364602"/>
                      <a:pt x="254177" y="377831"/>
                    </a:cubicBezTo>
                    <a:cubicBezTo>
                      <a:pt x="349427" y="391060"/>
                      <a:pt x="496535" y="402173"/>
                      <a:pt x="578027" y="396881"/>
                    </a:cubicBezTo>
                    <a:cubicBezTo>
                      <a:pt x="659519" y="391589"/>
                      <a:pt x="657931" y="406935"/>
                      <a:pt x="743127" y="346081"/>
                    </a:cubicBezTo>
                    <a:cubicBezTo>
                      <a:pt x="828323" y="285227"/>
                      <a:pt x="1082323" y="1593"/>
                      <a:pt x="1086027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 1208">
                <a:extLst>
                  <a:ext uri="{FF2B5EF4-FFF2-40B4-BE49-F238E27FC236}">
                    <a16:creationId xmlns:a16="http://schemas.microsoft.com/office/drawing/2014/main" id="{29042BB1-8C7F-3A2C-B267-C2E1F45B0665}"/>
                  </a:ext>
                </a:extLst>
              </p:cNvPr>
              <p:cNvSpPr/>
              <p:nvPr/>
            </p:nvSpPr>
            <p:spPr>
              <a:xfrm>
                <a:off x="4893093" y="7040271"/>
                <a:ext cx="837026" cy="176917"/>
              </a:xfrm>
              <a:custGeom>
                <a:avLst/>
                <a:gdLst>
                  <a:gd name="connsiteX0" fmla="*/ 15457 w 837026"/>
                  <a:gd name="connsiteY0" fmla="*/ 5054 h 176917"/>
                  <a:gd name="connsiteX1" fmla="*/ 367882 w 837026"/>
                  <a:gd name="connsiteY1" fmla="*/ 135229 h 176917"/>
                  <a:gd name="connsiteX2" fmla="*/ 612357 w 837026"/>
                  <a:gd name="connsiteY2" fmla="*/ 135229 h 176917"/>
                  <a:gd name="connsiteX3" fmla="*/ 834607 w 837026"/>
                  <a:gd name="connsiteY3" fmla="*/ 84429 h 176917"/>
                  <a:gd name="connsiteX4" fmla="*/ 717132 w 837026"/>
                  <a:gd name="connsiteY4" fmla="*/ 128879 h 176917"/>
                  <a:gd name="connsiteX5" fmla="*/ 510757 w 837026"/>
                  <a:gd name="connsiteY5" fmla="*/ 176504 h 176917"/>
                  <a:gd name="connsiteX6" fmla="*/ 507582 w 837026"/>
                  <a:gd name="connsiteY6" fmla="*/ 151104 h 176917"/>
                  <a:gd name="connsiteX7" fmla="*/ 250407 w 837026"/>
                  <a:gd name="connsiteY7" fmla="*/ 135229 h 176917"/>
                  <a:gd name="connsiteX8" fmla="*/ 332957 w 837026"/>
                  <a:gd name="connsiteY8" fmla="*/ 128879 h 176917"/>
                  <a:gd name="connsiteX9" fmla="*/ 94832 w 837026"/>
                  <a:gd name="connsiteY9" fmla="*/ 46329 h 176917"/>
                  <a:gd name="connsiteX10" fmla="*/ 63082 w 837026"/>
                  <a:gd name="connsiteY10" fmla="*/ 27279 h 176917"/>
                  <a:gd name="connsiteX11" fmla="*/ 15457 w 837026"/>
                  <a:gd name="connsiteY11" fmla="*/ 5054 h 17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7026" h="176917">
                    <a:moveTo>
                      <a:pt x="15457" y="5054"/>
                    </a:moveTo>
                    <a:cubicBezTo>
                      <a:pt x="66257" y="23046"/>
                      <a:pt x="268399" y="113533"/>
                      <a:pt x="367882" y="135229"/>
                    </a:cubicBezTo>
                    <a:cubicBezTo>
                      <a:pt x="467365" y="156925"/>
                      <a:pt x="534570" y="143696"/>
                      <a:pt x="612357" y="135229"/>
                    </a:cubicBezTo>
                    <a:cubicBezTo>
                      <a:pt x="690145" y="126762"/>
                      <a:pt x="817145" y="85487"/>
                      <a:pt x="834607" y="84429"/>
                    </a:cubicBezTo>
                    <a:cubicBezTo>
                      <a:pt x="852069" y="83371"/>
                      <a:pt x="771107" y="113533"/>
                      <a:pt x="717132" y="128879"/>
                    </a:cubicBezTo>
                    <a:cubicBezTo>
                      <a:pt x="663157" y="144225"/>
                      <a:pt x="545682" y="172800"/>
                      <a:pt x="510757" y="176504"/>
                    </a:cubicBezTo>
                    <a:cubicBezTo>
                      <a:pt x="475832" y="180208"/>
                      <a:pt x="550974" y="157983"/>
                      <a:pt x="507582" y="151104"/>
                    </a:cubicBezTo>
                    <a:cubicBezTo>
                      <a:pt x="464190" y="144225"/>
                      <a:pt x="279511" y="138933"/>
                      <a:pt x="250407" y="135229"/>
                    </a:cubicBezTo>
                    <a:cubicBezTo>
                      <a:pt x="221303" y="131525"/>
                      <a:pt x="358886" y="143696"/>
                      <a:pt x="332957" y="128879"/>
                    </a:cubicBezTo>
                    <a:cubicBezTo>
                      <a:pt x="307028" y="114062"/>
                      <a:pt x="139811" y="63262"/>
                      <a:pt x="94832" y="46329"/>
                    </a:cubicBezTo>
                    <a:cubicBezTo>
                      <a:pt x="49853" y="29396"/>
                      <a:pt x="71549" y="32042"/>
                      <a:pt x="63082" y="27279"/>
                    </a:cubicBezTo>
                    <a:cubicBezTo>
                      <a:pt x="54615" y="22516"/>
                      <a:pt x="-35343" y="-12938"/>
                      <a:pt x="15457" y="50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 1209">
                <a:extLst>
                  <a:ext uri="{FF2B5EF4-FFF2-40B4-BE49-F238E27FC236}">
                    <a16:creationId xmlns:a16="http://schemas.microsoft.com/office/drawing/2014/main" id="{9421D1B5-140E-60BB-562D-F6CC6CD04A44}"/>
                  </a:ext>
                </a:extLst>
              </p:cNvPr>
              <p:cNvSpPr/>
              <p:nvPr/>
            </p:nvSpPr>
            <p:spPr>
              <a:xfrm>
                <a:off x="6025613" y="5792933"/>
                <a:ext cx="191709" cy="859522"/>
              </a:xfrm>
              <a:custGeom>
                <a:avLst/>
                <a:gdLst>
                  <a:gd name="connsiteX0" fmla="*/ 191037 w 191709"/>
                  <a:gd name="connsiteY0" fmla="*/ 14142 h 859522"/>
                  <a:gd name="connsiteX1" fmla="*/ 67212 w 191709"/>
                  <a:gd name="connsiteY1" fmla="*/ 684067 h 859522"/>
                  <a:gd name="connsiteX2" fmla="*/ 86262 w 191709"/>
                  <a:gd name="connsiteY2" fmla="*/ 471342 h 859522"/>
                  <a:gd name="connsiteX3" fmla="*/ 537 w 191709"/>
                  <a:gd name="connsiteY3" fmla="*/ 849167 h 859522"/>
                  <a:gd name="connsiteX4" fmla="*/ 54512 w 191709"/>
                  <a:gd name="connsiteY4" fmla="*/ 699942 h 859522"/>
                  <a:gd name="connsiteX5" fmla="*/ 146587 w 191709"/>
                  <a:gd name="connsiteY5" fmla="*/ 150667 h 859522"/>
                  <a:gd name="connsiteX6" fmla="*/ 118012 w 191709"/>
                  <a:gd name="connsiteY6" fmla="*/ 220517 h 859522"/>
                  <a:gd name="connsiteX7" fmla="*/ 191037 w 191709"/>
                  <a:gd name="connsiteY7" fmla="*/ 14142 h 85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709" h="859522">
                    <a:moveTo>
                      <a:pt x="191037" y="14142"/>
                    </a:moveTo>
                    <a:cubicBezTo>
                      <a:pt x="182570" y="91400"/>
                      <a:pt x="84674" y="607867"/>
                      <a:pt x="67212" y="684067"/>
                    </a:cubicBezTo>
                    <a:cubicBezTo>
                      <a:pt x="49749" y="760267"/>
                      <a:pt x="97374" y="443825"/>
                      <a:pt x="86262" y="471342"/>
                    </a:cubicBezTo>
                    <a:cubicBezTo>
                      <a:pt x="75150" y="498859"/>
                      <a:pt x="5829" y="811067"/>
                      <a:pt x="537" y="849167"/>
                    </a:cubicBezTo>
                    <a:cubicBezTo>
                      <a:pt x="-4755" y="887267"/>
                      <a:pt x="30170" y="816359"/>
                      <a:pt x="54512" y="699942"/>
                    </a:cubicBezTo>
                    <a:cubicBezTo>
                      <a:pt x="78854" y="583525"/>
                      <a:pt x="136004" y="230571"/>
                      <a:pt x="146587" y="150667"/>
                    </a:cubicBezTo>
                    <a:cubicBezTo>
                      <a:pt x="157170" y="70763"/>
                      <a:pt x="110604" y="240625"/>
                      <a:pt x="118012" y="220517"/>
                    </a:cubicBezTo>
                    <a:cubicBezTo>
                      <a:pt x="125420" y="200409"/>
                      <a:pt x="199504" y="-63116"/>
                      <a:pt x="191037" y="14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 1210">
                <a:extLst>
                  <a:ext uri="{FF2B5EF4-FFF2-40B4-BE49-F238E27FC236}">
                    <a16:creationId xmlns:a16="http://schemas.microsoft.com/office/drawing/2014/main" id="{97E96479-1D6B-13DF-91F6-8C57C7161CD8}"/>
                  </a:ext>
                </a:extLst>
              </p:cNvPr>
              <p:cNvSpPr/>
              <p:nvPr/>
            </p:nvSpPr>
            <p:spPr>
              <a:xfrm>
                <a:off x="4429621" y="3638338"/>
                <a:ext cx="1251751" cy="446966"/>
              </a:xfrm>
              <a:custGeom>
                <a:avLst/>
                <a:gdLst>
                  <a:gd name="connsiteX0" fmla="*/ 15379 w 1251751"/>
                  <a:gd name="connsiteY0" fmla="*/ 444712 h 446966"/>
                  <a:gd name="connsiteX1" fmla="*/ 790079 w 1251751"/>
                  <a:gd name="connsiteY1" fmla="*/ 279612 h 446966"/>
                  <a:gd name="connsiteX2" fmla="*/ 663079 w 1251751"/>
                  <a:gd name="connsiteY2" fmla="*/ 339937 h 446966"/>
                  <a:gd name="connsiteX3" fmla="*/ 1123454 w 1251751"/>
                  <a:gd name="connsiteY3" fmla="*/ 114512 h 446966"/>
                  <a:gd name="connsiteX4" fmla="*/ 1005979 w 1251751"/>
                  <a:gd name="connsiteY4" fmla="*/ 200237 h 446966"/>
                  <a:gd name="connsiteX5" fmla="*/ 1250454 w 1251751"/>
                  <a:gd name="connsiteY5" fmla="*/ 212 h 446966"/>
                  <a:gd name="connsiteX6" fmla="*/ 878979 w 1251751"/>
                  <a:gd name="connsiteY6" fmla="*/ 244687 h 446966"/>
                  <a:gd name="connsiteX7" fmla="*/ 837704 w 1251751"/>
                  <a:gd name="connsiteY7" fmla="*/ 251037 h 446966"/>
                  <a:gd name="connsiteX8" fmla="*/ 377329 w 1251751"/>
                  <a:gd name="connsiteY8" fmla="*/ 336762 h 446966"/>
                  <a:gd name="connsiteX9" fmla="*/ 478929 w 1251751"/>
                  <a:gd name="connsiteY9" fmla="*/ 365337 h 446966"/>
                  <a:gd name="connsiteX10" fmla="*/ 263029 w 1251751"/>
                  <a:gd name="connsiteY10" fmla="*/ 422487 h 446966"/>
                  <a:gd name="connsiteX11" fmla="*/ 275729 w 1251751"/>
                  <a:gd name="connsiteY11" fmla="*/ 378037 h 446966"/>
                  <a:gd name="connsiteX12" fmla="*/ 15379 w 1251751"/>
                  <a:gd name="connsiteY12" fmla="*/ 444712 h 44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751" h="446966">
                    <a:moveTo>
                      <a:pt x="15379" y="444712"/>
                    </a:moveTo>
                    <a:cubicBezTo>
                      <a:pt x="101104" y="428308"/>
                      <a:pt x="682129" y="297074"/>
                      <a:pt x="790079" y="279612"/>
                    </a:cubicBezTo>
                    <a:cubicBezTo>
                      <a:pt x="898029" y="262150"/>
                      <a:pt x="663079" y="339937"/>
                      <a:pt x="663079" y="339937"/>
                    </a:cubicBezTo>
                    <a:cubicBezTo>
                      <a:pt x="718642" y="312420"/>
                      <a:pt x="1066304" y="137795"/>
                      <a:pt x="1123454" y="114512"/>
                    </a:cubicBezTo>
                    <a:cubicBezTo>
                      <a:pt x="1180604" y="91229"/>
                      <a:pt x="984813" y="219287"/>
                      <a:pt x="1005979" y="200237"/>
                    </a:cubicBezTo>
                    <a:cubicBezTo>
                      <a:pt x="1027145" y="181187"/>
                      <a:pt x="1271621" y="-7196"/>
                      <a:pt x="1250454" y="212"/>
                    </a:cubicBezTo>
                    <a:cubicBezTo>
                      <a:pt x="1229287" y="7620"/>
                      <a:pt x="947771" y="202883"/>
                      <a:pt x="878979" y="244687"/>
                    </a:cubicBezTo>
                    <a:cubicBezTo>
                      <a:pt x="810187" y="286491"/>
                      <a:pt x="837704" y="251037"/>
                      <a:pt x="837704" y="251037"/>
                    </a:cubicBezTo>
                    <a:cubicBezTo>
                      <a:pt x="754096" y="266383"/>
                      <a:pt x="437125" y="317712"/>
                      <a:pt x="377329" y="336762"/>
                    </a:cubicBezTo>
                    <a:cubicBezTo>
                      <a:pt x="317533" y="355812"/>
                      <a:pt x="497979" y="351049"/>
                      <a:pt x="478929" y="365337"/>
                    </a:cubicBezTo>
                    <a:cubicBezTo>
                      <a:pt x="459879" y="379624"/>
                      <a:pt x="296896" y="420370"/>
                      <a:pt x="263029" y="422487"/>
                    </a:cubicBezTo>
                    <a:cubicBezTo>
                      <a:pt x="229162" y="424604"/>
                      <a:pt x="323354" y="373275"/>
                      <a:pt x="275729" y="378037"/>
                    </a:cubicBezTo>
                    <a:cubicBezTo>
                      <a:pt x="228104" y="382799"/>
                      <a:pt x="-70346" y="461116"/>
                      <a:pt x="15379" y="4447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 1211">
                <a:extLst>
                  <a:ext uri="{FF2B5EF4-FFF2-40B4-BE49-F238E27FC236}">
                    <a16:creationId xmlns:a16="http://schemas.microsoft.com/office/drawing/2014/main" id="{89ABFDF0-B8E9-DFD8-6876-4DB9C352BD7C}"/>
                  </a:ext>
                </a:extLst>
              </p:cNvPr>
              <p:cNvSpPr/>
              <p:nvPr/>
            </p:nvSpPr>
            <p:spPr>
              <a:xfrm>
                <a:off x="5389099" y="5957637"/>
                <a:ext cx="728813" cy="198258"/>
              </a:xfrm>
              <a:custGeom>
                <a:avLst/>
                <a:gdLst>
                  <a:gd name="connsiteX0" fmla="*/ 31987 w 728813"/>
                  <a:gd name="connsiteY0" fmla="*/ 18620 h 198258"/>
                  <a:gd name="connsiteX1" fmla="*/ 581715 w 728813"/>
                  <a:gd name="connsiteY1" fmla="*/ 143806 h 198258"/>
                  <a:gd name="connsiteX2" fmla="*/ 543615 w 728813"/>
                  <a:gd name="connsiteY2" fmla="*/ 165577 h 198258"/>
                  <a:gd name="connsiteX3" fmla="*/ 717787 w 728813"/>
                  <a:gd name="connsiteY3" fmla="*/ 198234 h 198258"/>
                  <a:gd name="connsiteX4" fmla="*/ 625258 w 728813"/>
                  <a:gd name="connsiteY4" fmla="*/ 160134 h 198258"/>
                  <a:gd name="connsiteX5" fmla="*/ 728672 w 728813"/>
                  <a:gd name="connsiteY5" fmla="*/ 73049 h 198258"/>
                  <a:gd name="connsiteX6" fmla="*/ 598044 w 728813"/>
                  <a:gd name="connsiteY6" fmla="*/ 105706 h 198258"/>
                  <a:gd name="connsiteX7" fmla="*/ 119072 w 728813"/>
                  <a:gd name="connsiteY7" fmla="*/ 2292 h 198258"/>
                  <a:gd name="connsiteX8" fmla="*/ 266030 w 728813"/>
                  <a:gd name="connsiteY8" fmla="*/ 34949 h 198258"/>
                  <a:gd name="connsiteX9" fmla="*/ 86415 w 728813"/>
                  <a:gd name="connsiteY9" fmla="*/ 45834 h 198258"/>
                  <a:gd name="connsiteX10" fmla="*/ 31987 w 728813"/>
                  <a:gd name="connsiteY10" fmla="*/ 18620 h 19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813" h="198258">
                    <a:moveTo>
                      <a:pt x="31987" y="18620"/>
                    </a:moveTo>
                    <a:cubicBezTo>
                      <a:pt x="114537" y="34949"/>
                      <a:pt x="496444" y="119313"/>
                      <a:pt x="581715" y="143806"/>
                    </a:cubicBezTo>
                    <a:cubicBezTo>
                      <a:pt x="666986" y="168299"/>
                      <a:pt x="520936" y="156506"/>
                      <a:pt x="543615" y="165577"/>
                    </a:cubicBezTo>
                    <a:cubicBezTo>
                      <a:pt x="566294" y="174648"/>
                      <a:pt x="704180" y="199141"/>
                      <a:pt x="717787" y="198234"/>
                    </a:cubicBezTo>
                    <a:cubicBezTo>
                      <a:pt x="731394" y="197327"/>
                      <a:pt x="623444" y="180998"/>
                      <a:pt x="625258" y="160134"/>
                    </a:cubicBezTo>
                    <a:cubicBezTo>
                      <a:pt x="627072" y="139270"/>
                      <a:pt x="733208" y="82120"/>
                      <a:pt x="728672" y="73049"/>
                    </a:cubicBezTo>
                    <a:cubicBezTo>
                      <a:pt x="724136" y="63978"/>
                      <a:pt x="699644" y="117499"/>
                      <a:pt x="598044" y="105706"/>
                    </a:cubicBezTo>
                    <a:cubicBezTo>
                      <a:pt x="496444" y="93913"/>
                      <a:pt x="119072" y="2292"/>
                      <a:pt x="119072" y="2292"/>
                    </a:cubicBezTo>
                    <a:cubicBezTo>
                      <a:pt x="63736" y="-9501"/>
                      <a:pt x="271473" y="27692"/>
                      <a:pt x="266030" y="34949"/>
                    </a:cubicBezTo>
                    <a:cubicBezTo>
                      <a:pt x="260587" y="42206"/>
                      <a:pt x="124515" y="46741"/>
                      <a:pt x="86415" y="45834"/>
                    </a:cubicBezTo>
                    <a:cubicBezTo>
                      <a:pt x="48315" y="44927"/>
                      <a:pt x="-50563" y="2291"/>
                      <a:pt x="31987" y="186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EEF7FD94-0193-53E9-740D-6D12C59DA6BD}"/>
                  </a:ext>
                </a:extLst>
              </p:cNvPr>
              <p:cNvSpPr/>
              <p:nvPr/>
            </p:nvSpPr>
            <p:spPr>
              <a:xfrm>
                <a:off x="5519094" y="6155766"/>
                <a:ext cx="583283" cy="163831"/>
              </a:xfrm>
              <a:custGeom>
                <a:avLst/>
                <a:gdLst>
                  <a:gd name="connsiteX0" fmla="*/ 5406 w 583283"/>
                  <a:gd name="connsiteY0" fmla="*/ 21877 h 163831"/>
                  <a:gd name="connsiteX1" fmla="*/ 549692 w 583283"/>
                  <a:gd name="connsiteY1" fmla="*/ 157948 h 163831"/>
                  <a:gd name="connsiteX2" fmla="*/ 506149 w 583283"/>
                  <a:gd name="connsiteY2" fmla="*/ 125291 h 163831"/>
                  <a:gd name="connsiteX3" fmla="*/ 353749 w 583283"/>
                  <a:gd name="connsiteY3" fmla="*/ 105 h 163831"/>
                  <a:gd name="connsiteX4" fmla="*/ 419063 w 583283"/>
                  <a:gd name="connsiteY4" fmla="*/ 103520 h 163831"/>
                  <a:gd name="connsiteX5" fmla="*/ 277549 w 583283"/>
                  <a:gd name="connsiteY5" fmla="*/ 98077 h 163831"/>
                  <a:gd name="connsiteX6" fmla="*/ 5406 w 583283"/>
                  <a:gd name="connsiteY6" fmla="*/ 21877 h 16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3283" h="163831">
                    <a:moveTo>
                      <a:pt x="5406" y="21877"/>
                    </a:moveTo>
                    <a:cubicBezTo>
                      <a:pt x="50763" y="31856"/>
                      <a:pt x="549692" y="157948"/>
                      <a:pt x="549692" y="157948"/>
                    </a:cubicBezTo>
                    <a:cubicBezTo>
                      <a:pt x="633149" y="175184"/>
                      <a:pt x="538806" y="151598"/>
                      <a:pt x="506149" y="125291"/>
                    </a:cubicBezTo>
                    <a:cubicBezTo>
                      <a:pt x="473492" y="98984"/>
                      <a:pt x="368263" y="3733"/>
                      <a:pt x="353749" y="105"/>
                    </a:cubicBezTo>
                    <a:cubicBezTo>
                      <a:pt x="339235" y="-3523"/>
                      <a:pt x="431763" y="87191"/>
                      <a:pt x="419063" y="103520"/>
                    </a:cubicBezTo>
                    <a:cubicBezTo>
                      <a:pt x="406363" y="119849"/>
                      <a:pt x="341956" y="111684"/>
                      <a:pt x="277549" y="98077"/>
                    </a:cubicBezTo>
                    <a:cubicBezTo>
                      <a:pt x="213142" y="84470"/>
                      <a:pt x="-39951" y="11898"/>
                      <a:pt x="5406" y="218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BB0F35B4-D220-FD92-BF64-EE685BAFE3F5}"/>
                  </a:ext>
                </a:extLst>
              </p:cNvPr>
              <p:cNvSpPr/>
              <p:nvPr/>
            </p:nvSpPr>
            <p:spPr>
              <a:xfrm>
                <a:off x="5726590" y="6337709"/>
                <a:ext cx="332231" cy="295187"/>
              </a:xfrm>
              <a:custGeom>
                <a:avLst/>
                <a:gdLst>
                  <a:gd name="connsiteX0" fmla="*/ 4739 w 332231"/>
                  <a:gd name="connsiteY0" fmla="*/ 3220 h 295187"/>
                  <a:gd name="connsiteX1" fmla="*/ 211567 w 332231"/>
                  <a:gd name="connsiteY1" fmla="*/ 133848 h 295187"/>
                  <a:gd name="connsiteX2" fmla="*/ 124481 w 332231"/>
                  <a:gd name="connsiteY2" fmla="*/ 291691 h 295187"/>
                  <a:gd name="connsiteX3" fmla="*/ 184353 w 332231"/>
                  <a:gd name="connsiteY3" fmla="*/ 226377 h 295187"/>
                  <a:gd name="connsiteX4" fmla="*/ 331310 w 332231"/>
                  <a:gd name="connsiteY4" fmla="*/ 35877 h 295187"/>
                  <a:gd name="connsiteX5" fmla="*/ 238781 w 332231"/>
                  <a:gd name="connsiteY5" fmla="*/ 117520 h 295187"/>
                  <a:gd name="connsiteX6" fmla="*/ 80939 w 332231"/>
                  <a:gd name="connsiteY6" fmla="*/ 46762 h 295187"/>
                  <a:gd name="connsiteX7" fmla="*/ 4739 w 332231"/>
                  <a:gd name="connsiteY7" fmla="*/ 3220 h 29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2231" h="295187">
                    <a:moveTo>
                      <a:pt x="4739" y="3220"/>
                    </a:moveTo>
                    <a:cubicBezTo>
                      <a:pt x="26510" y="17734"/>
                      <a:pt x="191610" y="85770"/>
                      <a:pt x="211567" y="133848"/>
                    </a:cubicBezTo>
                    <a:cubicBezTo>
                      <a:pt x="231524" y="181927"/>
                      <a:pt x="129017" y="276270"/>
                      <a:pt x="124481" y="291691"/>
                    </a:cubicBezTo>
                    <a:cubicBezTo>
                      <a:pt x="119945" y="307113"/>
                      <a:pt x="149882" y="269013"/>
                      <a:pt x="184353" y="226377"/>
                    </a:cubicBezTo>
                    <a:cubicBezTo>
                      <a:pt x="218824" y="183741"/>
                      <a:pt x="322239" y="54020"/>
                      <a:pt x="331310" y="35877"/>
                    </a:cubicBezTo>
                    <a:cubicBezTo>
                      <a:pt x="340381" y="17734"/>
                      <a:pt x="280509" y="115706"/>
                      <a:pt x="238781" y="117520"/>
                    </a:cubicBezTo>
                    <a:cubicBezTo>
                      <a:pt x="197053" y="119334"/>
                      <a:pt x="120853" y="66719"/>
                      <a:pt x="80939" y="46762"/>
                    </a:cubicBezTo>
                    <a:cubicBezTo>
                      <a:pt x="41025" y="26805"/>
                      <a:pt x="-17032" y="-11294"/>
                      <a:pt x="4739" y="3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 1214">
                <a:extLst>
                  <a:ext uri="{FF2B5EF4-FFF2-40B4-BE49-F238E27FC236}">
                    <a16:creationId xmlns:a16="http://schemas.microsoft.com/office/drawing/2014/main" id="{71DE5282-B487-9AAF-F271-E5B924C2F1CA}"/>
                  </a:ext>
                </a:extLst>
              </p:cNvPr>
              <p:cNvSpPr/>
              <p:nvPr/>
            </p:nvSpPr>
            <p:spPr>
              <a:xfrm>
                <a:off x="6163363" y="5513421"/>
                <a:ext cx="699311" cy="386341"/>
              </a:xfrm>
              <a:custGeom>
                <a:avLst/>
                <a:gdLst>
                  <a:gd name="connsiteX0" fmla="*/ 2487 w 699311"/>
                  <a:gd name="connsiteY0" fmla="*/ 1554 h 386341"/>
                  <a:gd name="connsiteX1" fmla="*/ 291412 w 699311"/>
                  <a:gd name="connsiteY1" fmla="*/ 192054 h 386341"/>
                  <a:gd name="connsiteX2" fmla="*/ 300937 w 699311"/>
                  <a:gd name="connsiteY2" fmla="*/ 182529 h 386341"/>
                  <a:gd name="connsiteX3" fmla="*/ 412062 w 699311"/>
                  <a:gd name="connsiteY3" fmla="*/ 217454 h 386341"/>
                  <a:gd name="connsiteX4" fmla="*/ 380312 w 699311"/>
                  <a:gd name="connsiteY4" fmla="*/ 207929 h 386341"/>
                  <a:gd name="connsiteX5" fmla="*/ 510487 w 699311"/>
                  <a:gd name="connsiteY5" fmla="*/ 306354 h 386341"/>
                  <a:gd name="connsiteX6" fmla="*/ 694637 w 699311"/>
                  <a:gd name="connsiteY6" fmla="*/ 382554 h 386341"/>
                  <a:gd name="connsiteX7" fmla="*/ 624787 w 699311"/>
                  <a:gd name="connsiteY7" fmla="*/ 360329 h 386341"/>
                  <a:gd name="connsiteX8" fmla="*/ 415237 w 699311"/>
                  <a:gd name="connsiteY8" fmla="*/ 236504 h 386341"/>
                  <a:gd name="connsiteX9" fmla="*/ 164412 w 699311"/>
                  <a:gd name="connsiteY9" fmla="*/ 109504 h 386341"/>
                  <a:gd name="connsiteX10" fmla="*/ 2487 w 699311"/>
                  <a:gd name="connsiteY10" fmla="*/ 1554 h 38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311" h="386341">
                    <a:moveTo>
                      <a:pt x="2487" y="1554"/>
                    </a:moveTo>
                    <a:lnTo>
                      <a:pt x="291412" y="192054"/>
                    </a:lnTo>
                    <a:cubicBezTo>
                      <a:pt x="341154" y="222217"/>
                      <a:pt x="280829" y="178296"/>
                      <a:pt x="300937" y="182529"/>
                    </a:cubicBezTo>
                    <a:cubicBezTo>
                      <a:pt x="321045" y="186762"/>
                      <a:pt x="398833" y="213221"/>
                      <a:pt x="412062" y="217454"/>
                    </a:cubicBezTo>
                    <a:cubicBezTo>
                      <a:pt x="425291" y="221687"/>
                      <a:pt x="363908" y="193112"/>
                      <a:pt x="380312" y="207929"/>
                    </a:cubicBezTo>
                    <a:cubicBezTo>
                      <a:pt x="396716" y="222746"/>
                      <a:pt x="458100" y="277250"/>
                      <a:pt x="510487" y="306354"/>
                    </a:cubicBezTo>
                    <a:cubicBezTo>
                      <a:pt x="562874" y="335458"/>
                      <a:pt x="675587" y="373558"/>
                      <a:pt x="694637" y="382554"/>
                    </a:cubicBezTo>
                    <a:cubicBezTo>
                      <a:pt x="713687" y="391550"/>
                      <a:pt x="671354" y="384671"/>
                      <a:pt x="624787" y="360329"/>
                    </a:cubicBezTo>
                    <a:cubicBezTo>
                      <a:pt x="578220" y="335987"/>
                      <a:pt x="491966" y="278308"/>
                      <a:pt x="415237" y="236504"/>
                    </a:cubicBezTo>
                    <a:cubicBezTo>
                      <a:pt x="338508" y="194700"/>
                      <a:pt x="228441" y="150250"/>
                      <a:pt x="164412" y="109504"/>
                    </a:cubicBezTo>
                    <a:cubicBezTo>
                      <a:pt x="100383" y="68758"/>
                      <a:pt x="-18680" y="-12204"/>
                      <a:pt x="2487" y="1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C5FBBCF6-F3F1-6A97-2FEE-9F3B9B7EE3AE}"/>
                  </a:ext>
                </a:extLst>
              </p:cNvPr>
              <p:cNvSpPr/>
              <p:nvPr/>
            </p:nvSpPr>
            <p:spPr>
              <a:xfrm>
                <a:off x="6123784" y="5453209"/>
                <a:ext cx="705679" cy="449149"/>
              </a:xfrm>
              <a:custGeom>
                <a:avLst/>
                <a:gdLst>
                  <a:gd name="connsiteX0" fmla="*/ 3966 w 705679"/>
                  <a:gd name="connsiteY0" fmla="*/ 4616 h 449149"/>
                  <a:gd name="connsiteX1" fmla="*/ 318291 w 705679"/>
                  <a:gd name="connsiteY1" fmla="*/ 303066 h 449149"/>
                  <a:gd name="connsiteX2" fmla="*/ 337341 w 705679"/>
                  <a:gd name="connsiteY2" fmla="*/ 287191 h 449149"/>
                  <a:gd name="connsiteX3" fmla="*/ 546891 w 705679"/>
                  <a:gd name="connsiteY3" fmla="*/ 414191 h 449149"/>
                  <a:gd name="connsiteX4" fmla="*/ 546891 w 705679"/>
                  <a:gd name="connsiteY4" fmla="*/ 388791 h 449149"/>
                  <a:gd name="connsiteX5" fmla="*/ 705641 w 705679"/>
                  <a:gd name="connsiteY5" fmla="*/ 449116 h 449149"/>
                  <a:gd name="connsiteX6" fmla="*/ 531016 w 705679"/>
                  <a:gd name="connsiteY6" fmla="*/ 379266 h 449149"/>
                  <a:gd name="connsiteX7" fmla="*/ 359566 w 705679"/>
                  <a:gd name="connsiteY7" fmla="*/ 255441 h 449149"/>
                  <a:gd name="connsiteX8" fmla="*/ 292891 w 705679"/>
                  <a:gd name="connsiteY8" fmla="*/ 284016 h 449149"/>
                  <a:gd name="connsiteX9" fmla="*/ 153191 w 705679"/>
                  <a:gd name="connsiteY9" fmla="*/ 131616 h 449149"/>
                  <a:gd name="connsiteX10" fmla="*/ 3966 w 705679"/>
                  <a:gd name="connsiteY10" fmla="*/ 4616 h 44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679" h="449149">
                    <a:moveTo>
                      <a:pt x="3966" y="4616"/>
                    </a:moveTo>
                    <a:cubicBezTo>
                      <a:pt x="31483" y="33191"/>
                      <a:pt x="262729" y="255970"/>
                      <a:pt x="318291" y="303066"/>
                    </a:cubicBezTo>
                    <a:cubicBezTo>
                      <a:pt x="373854" y="350162"/>
                      <a:pt x="299241" y="268670"/>
                      <a:pt x="337341" y="287191"/>
                    </a:cubicBezTo>
                    <a:cubicBezTo>
                      <a:pt x="375441" y="305712"/>
                      <a:pt x="511966" y="397258"/>
                      <a:pt x="546891" y="414191"/>
                    </a:cubicBezTo>
                    <a:cubicBezTo>
                      <a:pt x="581816" y="431124"/>
                      <a:pt x="520433" y="382970"/>
                      <a:pt x="546891" y="388791"/>
                    </a:cubicBezTo>
                    <a:cubicBezTo>
                      <a:pt x="573349" y="394612"/>
                      <a:pt x="708287" y="450704"/>
                      <a:pt x="705641" y="449116"/>
                    </a:cubicBezTo>
                    <a:cubicBezTo>
                      <a:pt x="702995" y="447529"/>
                      <a:pt x="588695" y="411545"/>
                      <a:pt x="531016" y="379266"/>
                    </a:cubicBezTo>
                    <a:cubicBezTo>
                      <a:pt x="473337" y="346987"/>
                      <a:pt x="399253" y="271316"/>
                      <a:pt x="359566" y="255441"/>
                    </a:cubicBezTo>
                    <a:cubicBezTo>
                      <a:pt x="319879" y="239566"/>
                      <a:pt x="327287" y="304653"/>
                      <a:pt x="292891" y="284016"/>
                    </a:cubicBezTo>
                    <a:cubicBezTo>
                      <a:pt x="258495" y="263379"/>
                      <a:pt x="207166" y="175537"/>
                      <a:pt x="153191" y="131616"/>
                    </a:cubicBezTo>
                    <a:cubicBezTo>
                      <a:pt x="99216" y="87695"/>
                      <a:pt x="-23551" y="-23959"/>
                      <a:pt x="3966" y="46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DA907A99-87FB-728F-9F9D-71A3E2168642}"/>
                  </a:ext>
                </a:extLst>
              </p:cNvPr>
              <p:cNvSpPr/>
              <p:nvPr/>
            </p:nvSpPr>
            <p:spPr>
              <a:xfrm>
                <a:off x="6772900" y="5826101"/>
                <a:ext cx="130180" cy="854404"/>
              </a:xfrm>
              <a:custGeom>
                <a:avLst/>
                <a:gdLst>
                  <a:gd name="connsiteX0" fmla="*/ 129550 w 130180"/>
                  <a:gd name="connsiteY0" fmla="*/ 24 h 854404"/>
                  <a:gd name="connsiteX1" fmla="*/ 50175 w 130180"/>
                  <a:gd name="connsiteY1" fmla="*/ 117499 h 854404"/>
                  <a:gd name="connsiteX2" fmla="*/ 21600 w 130180"/>
                  <a:gd name="connsiteY2" fmla="*/ 250849 h 854404"/>
                  <a:gd name="connsiteX3" fmla="*/ 27950 w 130180"/>
                  <a:gd name="connsiteY3" fmla="*/ 231799 h 854404"/>
                  <a:gd name="connsiteX4" fmla="*/ 27950 w 130180"/>
                  <a:gd name="connsiteY4" fmla="*/ 479449 h 854404"/>
                  <a:gd name="connsiteX5" fmla="*/ 34300 w 130180"/>
                  <a:gd name="connsiteY5" fmla="*/ 454049 h 854404"/>
                  <a:gd name="connsiteX6" fmla="*/ 24775 w 130180"/>
                  <a:gd name="connsiteY6" fmla="*/ 835049 h 854404"/>
                  <a:gd name="connsiteX7" fmla="*/ 34300 w 130180"/>
                  <a:gd name="connsiteY7" fmla="*/ 777899 h 854404"/>
                  <a:gd name="connsiteX8" fmla="*/ 27950 w 130180"/>
                  <a:gd name="connsiteY8" fmla="*/ 600099 h 854404"/>
                  <a:gd name="connsiteX9" fmla="*/ 12075 w 130180"/>
                  <a:gd name="connsiteY9" fmla="*/ 349274 h 854404"/>
                  <a:gd name="connsiteX10" fmla="*/ 43825 w 130180"/>
                  <a:gd name="connsiteY10" fmla="*/ 53999 h 854404"/>
                  <a:gd name="connsiteX11" fmla="*/ 2550 w 130180"/>
                  <a:gd name="connsiteY11" fmla="*/ 127024 h 854404"/>
                  <a:gd name="connsiteX12" fmla="*/ 129550 w 130180"/>
                  <a:gd name="connsiteY12" fmla="*/ 24 h 85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0180" h="854404">
                    <a:moveTo>
                      <a:pt x="129550" y="24"/>
                    </a:moveTo>
                    <a:cubicBezTo>
                      <a:pt x="137488" y="-1564"/>
                      <a:pt x="68167" y="75695"/>
                      <a:pt x="50175" y="117499"/>
                    </a:cubicBezTo>
                    <a:cubicBezTo>
                      <a:pt x="32183" y="159303"/>
                      <a:pt x="21600" y="250849"/>
                      <a:pt x="21600" y="250849"/>
                    </a:cubicBezTo>
                    <a:cubicBezTo>
                      <a:pt x="17896" y="269899"/>
                      <a:pt x="26892" y="193699"/>
                      <a:pt x="27950" y="231799"/>
                    </a:cubicBezTo>
                    <a:cubicBezTo>
                      <a:pt x="29008" y="269899"/>
                      <a:pt x="27950" y="479449"/>
                      <a:pt x="27950" y="479449"/>
                    </a:cubicBezTo>
                    <a:cubicBezTo>
                      <a:pt x="29008" y="516491"/>
                      <a:pt x="34829" y="394782"/>
                      <a:pt x="34300" y="454049"/>
                    </a:cubicBezTo>
                    <a:cubicBezTo>
                      <a:pt x="33771" y="513316"/>
                      <a:pt x="24775" y="781074"/>
                      <a:pt x="24775" y="835049"/>
                    </a:cubicBezTo>
                    <a:cubicBezTo>
                      <a:pt x="24775" y="889024"/>
                      <a:pt x="33771" y="817057"/>
                      <a:pt x="34300" y="777899"/>
                    </a:cubicBezTo>
                    <a:cubicBezTo>
                      <a:pt x="34829" y="738741"/>
                      <a:pt x="31654" y="671536"/>
                      <a:pt x="27950" y="600099"/>
                    </a:cubicBezTo>
                    <a:cubicBezTo>
                      <a:pt x="24246" y="528662"/>
                      <a:pt x="9429" y="440291"/>
                      <a:pt x="12075" y="349274"/>
                    </a:cubicBezTo>
                    <a:cubicBezTo>
                      <a:pt x="14721" y="258257"/>
                      <a:pt x="45412" y="91041"/>
                      <a:pt x="43825" y="53999"/>
                    </a:cubicBezTo>
                    <a:cubicBezTo>
                      <a:pt x="42237" y="16957"/>
                      <a:pt x="-12267" y="134432"/>
                      <a:pt x="2550" y="127024"/>
                    </a:cubicBezTo>
                    <a:cubicBezTo>
                      <a:pt x="17367" y="119616"/>
                      <a:pt x="121612" y="1612"/>
                      <a:pt x="129550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9CC28F7F-FC00-C5A5-05AE-0344AA888C59}"/>
                  </a:ext>
                </a:extLst>
              </p:cNvPr>
              <p:cNvSpPr/>
              <p:nvPr/>
            </p:nvSpPr>
            <p:spPr>
              <a:xfrm>
                <a:off x="6787178" y="6518068"/>
                <a:ext cx="153740" cy="1556274"/>
              </a:xfrm>
              <a:custGeom>
                <a:avLst/>
                <a:gdLst>
                  <a:gd name="connsiteX0" fmla="*/ 20022 w 153740"/>
                  <a:gd name="connsiteY0" fmla="*/ 6557 h 1556274"/>
                  <a:gd name="connsiteX1" fmla="*/ 131147 w 153740"/>
                  <a:gd name="connsiteY1" fmla="*/ 632032 h 1556274"/>
                  <a:gd name="connsiteX2" fmla="*/ 108922 w 153740"/>
                  <a:gd name="connsiteY2" fmla="*/ 530432 h 1556274"/>
                  <a:gd name="connsiteX3" fmla="*/ 153372 w 153740"/>
                  <a:gd name="connsiteY3" fmla="*/ 860632 h 1556274"/>
                  <a:gd name="connsiteX4" fmla="*/ 131147 w 153740"/>
                  <a:gd name="connsiteY4" fmla="*/ 1184482 h 1556274"/>
                  <a:gd name="connsiteX5" fmla="*/ 150197 w 153740"/>
                  <a:gd name="connsiteY5" fmla="*/ 1140032 h 1556274"/>
                  <a:gd name="connsiteX6" fmla="*/ 124797 w 153740"/>
                  <a:gd name="connsiteY6" fmla="*/ 1549607 h 1556274"/>
                  <a:gd name="connsiteX7" fmla="*/ 153372 w 153740"/>
                  <a:gd name="connsiteY7" fmla="*/ 1362282 h 1556274"/>
                  <a:gd name="connsiteX8" fmla="*/ 118447 w 153740"/>
                  <a:gd name="connsiteY8" fmla="*/ 952707 h 1556274"/>
                  <a:gd name="connsiteX9" fmla="*/ 4147 w 153740"/>
                  <a:gd name="connsiteY9" fmla="*/ 235157 h 1556274"/>
                  <a:gd name="connsiteX10" fmla="*/ 26372 w 153740"/>
                  <a:gd name="connsiteY10" fmla="*/ 298657 h 1556274"/>
                  <a:gd name="connsiteX11" fmla="*/ 20022 w 153740"/>
                  <a:gd name="connsiteY11" fmla="*/ 6557 h 155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40" h="1556274">
                    <a:moveTo>
                      <a:pt x="20022" y="6557"/>
                    </a:moveTo>
                    <a:cubicBezTo>
                      <a:pt x="37485" y="62120"/>
                      <a:pt x="116330" y="544720"/>
                      <a:pt x="131147" y="632032"/>
                    </a:cubicBezTo>
                    <a:cubicBezTo>
                      <a:pt x="145964" y="719344"/>
                      <a:pt x="105218" y="492332"/>
                      <a:pt x="108922" y="530432"/>
                    </a:cubicBezTo>
                    <a:cubicBezTo>
                      <a:pt x="112626" y="568532"/>
                      <a:pt x="149668" y="751624"/>
                      <a:pt x="153372" y="860632"/>
                    </a:cubicBezTo>
                    <a:cubicBezTo>
                      <a:pt x="157076" y="969640"/>
                      <a:pt x="131676" y="1137915"/>
                      <a:pt x="131147" y="1184482"/>
                    </a:cubicBezTo>
                    <a:cubicBezTo>
                      <a:pt x="130618" y="1231049"/>
                      <a:pt x="151255" y="1079178"/>
                      <a:pt x="150197" y="1140032"/>
                    </a:cubicBezTo>
                    <a:cubicBezTo>
                      <a:pt x="149139" y="1200886"/>
                      <a:pt x="124268" y="1512565"/>
                      <a:pt x="124797" y="1549607"/>
                    </a:cubicBezTo>
                    <a:cubicBezTo>
                      <a:pt x="125326" y="1586649"/>
                      <a:pt x="154430" y="1461765"/>
                      <a:pt x="153372" y="1362282"/>
                    </a:cubicBezTo>
                    <a:cubicBezTo>
                      <a:pt x="152314" y="1262799"/>
                      <a:pt x="143318" y="1140561"/>
                      <a:pt x="118447" y="952707"/>
                    </a:cubicBezTo>
                    <a:cubicBezTo>
                      <a:pt x="93576" y="764853"/>
                      <a:pt x="19493" y="344165"/>
                      <a:pt x="4147" y="235157"/>
                    </a:cubicBezTo>
                    <a:cubicBezTo>
                      <a:pt x="-11199" y="126149"/>
                      <a:pt x="20551" y="331465"/>
                      <a:pt x="26372" y="298657"/>
                    </a:cubicBezTo>
                    <a:cubicBezTo>
                      <a:pt x="32193" y="265849"/>
                      <a:pt x="2559" y="-49006"/>
                      <a:pt x="20022" y="65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3504B8F6-FA84-6923-18AF-4F587B3B5B70}"/>
                  </a:ext>
                </a:extLst>
              </p:cNvPr>
              <p:cNvSpPr/>
              <p:nvPr/>
            </p:nvSpPr>
            <p:spPr>
              <a:xfrm>
                <a:off x="6599413" y="8087694"/>
                <a:ext cx="325486" cy="1635759"/>
              </a:xfrm>
              <a:custGeom>
                <a:avLst/>
                <a:gdLst>
                  <a:gd name="connsiteX0" fmla="*/ 325262 w 325486"/>
                  <a:gd name="connsiteY0" fmla="*/ 11731 h 1635759"/>
                  <a:gd name="connsiteX1" fmla="*/ 280812 w 325486"/>
                  <a:gd name="connsiteY1" fmla="*/ 646731 h 1635759"/>
                  <a:gd name="connsiteX2" fmla="*/ 122062 w 325486"/>
                  <a:gd name="connsiteY2" fmla="*/ 1218231 h 1635759"/>
                  <a:gd name="connsiteX3" fmla="*/ 172862 w 325486"/>
                  <a:gd name="connsiteY3" fmla="*/ 1119806 h 1635759"/>
                  <a:gd name="connsiteX4" fmla="*/ 10937 w 325486"/>
                  <a:gd name="connsiteY4" fmla="*/ 1589706 h 1635759"/>
                  <a:gd name="connsiteX5" fmla="*/ 42687 w 325486"/>
                  <a:gd name="connsiteY5" fmla="*/ 1475406 h 1635759"/>
                  <a:gd name="connsiteX6" fmla="*/ 268112 w 325486"/>
                  <a:gd name="connsiteY6" fmla="*/ 329231 h 1635759"/>
                  <a:gd name="connsiteX7" fmla="*/ 325262 w 325486"/>
                  <a:gd name="connsiteY7" fmla="*/ 11731 h 16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486" h="1635759">
                    <a:moveTo>
                      <a:pt x="325262" y="11731"/>
                    </a:moveTo>
                    <a:cubicBezTo>
                      <a:pt x="327379" y="64648"/>
                      <a:pt x="314679" y="445648"/>
                      <a:pt x="280812" y="646731"/>
                    </a:cubicBezTo>
                    <a:cubicBezTo>
                      <a:pt x="246945" y="847814"/>
                      <a:pt x="140054" y="1139385"/>
                      <a:pt x="122062" y="1218231"/>
                    </a:cubicBezTo>
                    <a:cubicBezTo>
                      <a:pt x="104070" y="1297077"/>
                      <a:pt x="191383" y="1057894"/>
                      <a:pt x="172862" y="1119806"/>
                    </a:cubicBezTo>
                    <a:cubicBezTo>
                      <a:pt x="154341" y="1181718"/>
                      <a:pt x="32633" y="1530439"/>
                      <a:pt x="10937" y="1589706"/>
                    </a:cubicBezTo>
                    <a:cubicBezTo>
                      <a:pt x="-10759" y="1648973"/>
                      <a:pt x="-176" y="1685485"/>
                      <a:pt x="42687" y="1475406"/>
                    </a:cubicBezTo>
                    <a:cubicBezTo>
                      <a:pt x="85550" y="1265327"/>
                      <a:pt x="221016" y="570002"/>
                      <a:pt x="268112" y="329231"/>
                    </a:cubicBezTo>
                    <a:cubicBezTo>
                      <a:pt x="315208" y="88460"/>
                      <a:pt x="323145" y="-41186"/>
                      <a:pt x="325262" y="117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 1219">
                <a:extLst>
                  <a:ext uri="{FF2B5EF4-FFF2-40B4-BE49-F238E27FC236}">
                    <a16:creationId xmlns:a16="http://schemas.microsoft.com/office/drawing/2014/main" id="{5763378B-F04A-5432-C734-66F5C0464443}"/>
                  </a:ext>
                </a:extLst>
              </p:cNvPr>
              <p:cNvSpPr/>
              <p:nvPr/>
            </p:nvSpPr>
            <p:spPr>
              <a:xfrm>
                <a:off x="6942233" y="7325512"/>
                <a:ext cx="64534" cy="1050104"/>
              </a:xfrm>
              <a:custGeom>
                <a:avLst/>
                <a:gdLst>
                  <a:gd name="connsiteX0" fmla="*/ 36417 w 64534"/>
                  <a:gd name="connsiteY0" fmla="*/ 8738 h 1050104"/>
                  <a:gd name="connsiteX1" fmla="*/ 36417 w 64534"/>
                  <a:gd name="connsiteY1" fmla="*/ 761213 h 1050104"/>
                  <a:gd name="connsiteX2" fmla="*/ 58642 w 64534"/>
                  <a:gd name="connsiteY2" fmla="*/ 659613 h 1050104"/>
                  <a:gd name="connsiteX3" fmla="*/ 1492 w 64534"/>
                  <a:gd name="connsiteY3" fmla="*/ 1040613 h 1050104"/>
                  <a:gd name="connsiteX4" fmla="*/ 20542 w 64534"/>
                  <a:gd name="connsiteY4" fmla="*/ 878688 h 1050104"/>
                  <a:gd name="connsiteX5" fmla="*/ 61817 w 64534"/>
                  <a:gd name="connsiteY5" fmla="*/ 281788 h 1050104"/>
                  <a:gd name="connsiteX6" fmla="*/ 58642 w 64534"/>
                  <a:gd name="connsiteY6" fmla="*/ 345288 h 1050104"/>
                  <a:gd name="connsiteX7" fmla="*/ 36417 w 64534"/>
                  <a:gd name="connsiteY7" fmla="*/ 8738 h 105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34" h="1050104">
                    <a:moveTo>
                      <a:pt x="36417" y="8738"/>
                    </a:moveTo>
                    <a:cubicBezTo>
                      <a:pt x="32713" y="78059"/>
                      <a:pt x="32713" y="652734"/>
                      <a:pt x="36417" y="761213"/>
                    </a:cubicBezTo>
                    <a:cubicBezTo>
                      <a:pt x="40121" y="869692"/>
                      <a:pt x="64463" y="613046"/>
                      <a:pt x="58642" y="659613"/>
                    </a:cubicBezTo>
                    <a:cubicBezTo>
                      <a:pt x="52821" y="706180"/>
                      <a:pt x="7842" y="1004101"/>
                      <a:pt x="1492" y="1040613"/>
                    </a:cubicBezTo>
                    <a:cubicBezTo>
                      <a:pt x="-4858" y="1077125"/>
                      <a:pt x="10488" y="1005159"/>
                      <a:pt x="20542" y="878688"/>
                    </a:cubicBezTo>
                    <a:cubicBezTo>
                      <a:pt x="30596" y="752217"/>
                      <a:pt x="55467" y="370688"/>
                      <a:pt x="61817" y="281788"/>
                    </a:cubicBezTo>
                    <a:cubicBezTo>
                      <a:pt x="68167" y="192888"/>
                      <a:pt x="61817" y="386563"/>
                      <a:pt x="58642" y="345288"/>
                    </a:cubicBezTo>
                    <a:cubicBezTo>
                      <a:pt x="55467" y="304013"/>
                      <a:pt x="40121" y="-60583"/>
                      <a:pt x="36417" y="87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 1220">
                <a:extLst>
                  <a:ext uri="{FF2B5EF4-FFF2-40B4-BE49-F238E27FC236}">
                    <a16:creationId xmlns:a16="http://schemas.microsoft.com/office/drawing/2014/main" id="{70BDCEC2-1B2D-842F-2D0A-1F8834CC6024}"/>
                  </a:ext>
                </a:extLst>
              </p:cNvPr>
              <p:cNvSpPr/>
              <p:nvPr/>
            </p:nvSpPr>
            <p:spPr>
              <a:xfrm>
                <a:off x="6778108" y="8314313"/>
                <a:ext cx="197997" cy="974738"/>
              </a:xfrm>
              <a:custGeom>
                <a:avLst/>
                <a:gdLst>
                  <a:gd name="connsiteX0" fmla="*/ 197367 w 197997"/>
                  <a:gd name="connsiteY0" fmla="*/ 1012 h 974738"/>
                  <a:gd name="connsiteX1" fmla="*/ 121167 w 197997"/>
                  <a:gd name="connsiteY1" fmla="*/ 591562 h 974738"/>
                  <a:gd name="connsiteX2" fmla="*/ 108467 w 197997"/>
                  <a:gd name="connsiteY2" fmla="*/ 582037 h 974738"/>
                  <a:gd name="connsiteX3" fmla="*/ 517 w 197997"/>
                  <a:gd name="connsiteY3" fmla="*/ 969387 h 974738"/>
                  <a:gd name="connsiteX4" fmla="*/ 73542 w 197997"/>
                  <a:gd name="connsiteY4" fmla="*/ 753487 h 974738"/>
                  <a:gd name="connsiteX5" fmla="*/ 197367 w 197997"/>
                  <a:gd name="connsiteY5" fmla="*/ 1012 h 9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997" h="974738">
                    <a:moveTo>
                      <a:pt x="197367" y="1012"/>
                    </a:moveTo>
                    <a:cubicBezTo>
                      <a:pt x="205304" y="-25975"/>
                      <a:pt x="135984" y="494725"/>
                      <a:pt x="121167" y="591562"/>
                    </a:cubicBezTo>
                    <a:cubicBezTo>
                      <a:pt x="106350" y="688399"/>
                      <a:pt x="128575" y="519066"/>
                      <a:pt x="108467" y="582037"/>
                    </a:cubicBezTo>
                    <a:cubicBezTo>
                      <a:pt x="88359" y="645008"/>
                      <a:pt x="6338" y="940812"/>
                      <a:pt x="517" y="969387"/>
                    </a:cubicBezTo>
                    <a:cubicBezTo>
                      <a:pt x="-5304" y="997962"/>
                      <a:pt x="39146" y="910120"/>
                      <a:pt x="73542" y="753487"/>
                    </a:cubicBezTo>
                    <a:cubicBezTo>
                      <a:pt x="107938" y="596854"/>
                      <a:pt x="189430" y="27999"/>
                      <a:pt x="197367" y="10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 1221">
                <a:extLst>
                  <a:ext uri="{FF2B5EF4-FFF2-40B4-BE49-F238E27FC236}">
                    <a16:creationId xmlns:a16="http://schemas.microsoft.com/office/drawing/2014/main" id="{10BE3D91-6973-8BF6-729F-7DF4021947B3}"/>
                  </a:ext>
                </a:extLst>
              </p:cNvPr>
              <p:cNvSpPr/>
              <p:nvPr/>
            </p:nvSpPr>
            <p:spPr>
              <a:xfrm>
                <a:off x="6618228" y="9082820"/>
                <a:ext cx="225820" cy="617747"/>
              </a:xfrm>
              <a:custGeom>
                <a:avLst/>
                <a:gdLst>
                  <a:gd name="connsiteX0" fmla="*/ 217547 w 225820"/>
                  <a:gd name="connsiteY0" fmla="*/ 16730 h 617747"/>
                  <a:gd name="connsiteX1" fmla="*/ 20697 w 225820"/>
                  <a:gd name="connsiteY1" fmla="*/ 578705 h 617747"/>
                  <a:gd name="connsiteX2" fmla="*/ 27047 w 225820"/>
                  <a:gd name="connsiteY2" fmla="*/ 518380 h 617747"/>
                  <a:gd name="connsiteX3" fmla="*/ 208022 w 225820"/>
                  <a:gd name="connsiteY3" fmla="*/ 105630 h 617747"/>
                  <a:gd name="connsiteX4" fmla="*/ 188972 w 225820"/>
                  <a:gd name="connsiteY4" fmla="*/ 143730 h 617747"/>
                  <a:gd name="connsiteX5" fmla="*/ 217547 w 225820"/>
                  <a:gd name="connsiteY5" fmla="*/ 16730 h 61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20" h="617747">
                    <a:moveTo>
                      <a:pt x="217547" y="16730"/>
                    </a:moveTo>
                    <a:cubicBezTo>
                      <a:pt x="189501" y="89226"/>
                      <a:pt x="52447" y="495097"/>
                      <a:pt x="20697" y="578705"/>
                    </a:cubicBezTo>
                    <a:cubicBezTo>
                      <a:pt x="-11053" y="662313"/>
                      <a:pt x="-4174" y="597226"/>
                      <a:pt x="27047" y="518380"/>
                    </a:cubicBezTo>
                    <a:cubicBezTo>
                      <a:pt x="58268" y="439534"/>
                      <a:pt x="181035" y="168072"/>
                      <a:pt x="208022" y="105630"/>
                    </a:cubicBezTo>
                    <a:cubicBezTo>
                      <a:pt x="235009" y="43188"/>
                      <a:pt x="184210" y="157488"/>
                      <a:pt x="188972" y="143730"/>
                    </a:cubicBezTo>
                    <a:cubicBezTo>
                      <a:pt x="193734" y="129972"/>
                      <a:pt x="245593" y="-55766"/>
                      <a:pt x="217547" y="167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693132F0-EB08-59C4-1409-BD960FA7A067}"/>
                  </a:ext>
                </a:extLst>
              </p:cNvPr>
              <p:cNvSpPr/>
              <p:nvPr/>
            </p:nvSpPr>
            <p:spPr>
              <a:xfrm>
                <a:off x="6775241" y="5978242"/>
                <a:ext cx="1025372" cy="261256"/>
              </a:xfrm>
              <a:custGeom>
                <a:avLst/>
                <a:gdLst>
                  <a:gd name="connsiteX0" fmla="*/ 209 w 1025372"/>
                  <a:gd name="connsiteY0" fmla="*/ 283 h 261256"/>
                  <a:gd name="connsiteX1" fmla="*/ 454234 w 1025372"/>
                  <a:gd name="connsiteY1" fmla="*/ 89183 h 261256"/>
                  <a:gd name="connsiteX2" fmla="*/ 425659 w 1025372"/>
                  <a:gd name="connsiteY2" fmla="*/ 66958 h 261256"/>
                  <a:gd name="connsiteX3" fmla="*/ 720934 w 1025372"/>
                  <a:gd name="connsiteY3" fmla="*/ 130458 h 261256"/>
                  <a:gd name="connsiteX4" fmla="*/ 714584 w 1025372"/>
                  <a:gd name="connsiteY4" fmla="*/ 117758 h 261256"/>
                  <a:gd name="connsiteX5" fmla="*/ 1022559 w 1025372"/>
                  <a:gd name="connsiteY5" fmla="*/ 260633 h 261256"/>
                  <a:gd name="connsiteX6" fmla="*/ 854284 w 1025372"/>
                  <a:gd name="connsiteY6" fmla="*/ 165383 h 261256"/>
                  <a:gd name="connsiteX7" fmla="*/ 635209 w 1025372"/>
                  <a:gd name="connsiteY7" fmla="*/ 60608 h 261256"/>
                  <a:gd name="connsiteX8" fmla="*/ 444709 w 1025372"/>
                  <a:gd name="connsiteY8" fmla="*/ 60608 h 261256"/>
                  <a:gd name="connsiteX9" fmla="*/ 517734 w 1025372"/>
                  <a:gd name="connsiteY9" fmla="*/ 60608 h 261256"/>
                  <a:gd name="connsiteX10" fmla="*/ 209 w 1025372"/>
                  <a:gd name="connsiteY10" fmla="*/ 283 h 26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5372" h="261256">
                    <a:moveTo>
                      <a:pt x="209" y="283"/>
                    </a:moveTo>
                    <a:cubicBezTo>
                      <a:pt x="-10374" y="5046"/>
                      <a:pt x="383326" y="78071"/>
                      <a:pt x="454234" y="89183"/>
                    </a:cubicBezTo>
                    <a:cubicBezTo>
                      <a:pt x="525142" y="100295"/>
                      <a:pt x="381209" y="60079"/>
                      <a:pt x="425659" y="66958"/>
                    </a:cubicBezTo>
                    <a:cubicBezTo>
                      <a:pt x="470109" y="73837"/>
                      <a:pt x="720934" y="130458"/>
                      <a:pt x="720934" y="130458"/>
                    </a:cubicBezTo>
                    <a:cubicBezTo>
                      <a:pt x="769088" y="138925"/>
                      <a:pt x="664313" y="96062"/>
                      <a:pt x="714584" y="117758"/>
                    </a:cubicBezTo>
                    <a:cubicBezTo>
                      <a:pt x="764855" y="139454"/>
                      <a:pt x="999276" y="252696"/>
                      <a:pt x="1022559" y="260633"/>
                    </a:cubicBezTo>
                    <a:cubicBezTo>
                      <a:pt x="1045842" y="268571"/>
                      <a:pt x="918842" y="198721"/>
                      <a:pt x="854284" y="165383"/>
                    </a:cubicBezTo>
                    <a:cubicBezTo>
                      <a:pt x="789726" y="132045"/>
                      <a:pt x="703472" y="78071"/>
                      <a:pt x="635209" y="60608"/>
                    </a:cubicBezTo>
                    <a:cubicBezTo>
                      <a:pt x="566946" y="43145"/>
                      <a:pt x="444709" y="60608"/>
                      <a:pt x="444709" y="60608"/>
                    </a:cubicBezTo>
                    <a:cubicBezTo>
                      <a:pt x="425130" y="60608"/>
                      <a:pt x="585467" y="69075"/>
                      <a:pt x="517734" y="60608"/>
                    </a:cubicBezTo>
                    <a:cubicBezTo>
                      <a:pt x="450001" y="52141"/>
                      <a:pt x="10792" y="-4480"/>
                      <a:pt x="209" y="2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9250D67E-B8EA-C554-285C-B2517215CEB0}"/>
                  </a:ext>
                </a:extLst>
              </p:cNvPr>
              <p:cNvSpPr/>
              <p:nvPr/>
            </p:nvSpPr>
            <p:spPr>
              <a:xfrm>
                <a:off x="1974793" y="4469572"/>
                <a:ext cx="1199362" cy="972630"/>
              </a:xfrm>
              <a:custGeom>
                <a:avLst/>
                <a:gdLst>
                  <a:gd name="connsiteX0" fmla="*/ 57 w 1199362"/>
                  <a:gd name="connsiteY0" fmla="*/ 229428 h 972630"/>
                  <a:gd name="connsiteX1" fmla="*/ 406457 w 1199362"/>
                  <a:gd name="connsiteY1" fmla="*/ 19878 h 972630"/>
                  <a:gd name="connsiteX2" fmla="*/ 625532 w 1199362"/>
                  <a:gd name="connsiteY2" fmla="*/ 73853 h 972630"/>
                  <a:gd name="connsiteX3" fmla="*/ 647757 w 1199362"/>
                  <a:gd name="connsiteY3" fmla="*/ 45278 h 972630"/>
                  <a:gd name="connsiteX4" fmla="*/ 857307 w 1199362"/>
                  <a:gd name="connsiteY4" fmla="*/ 108778 h 972630"/>
                  <a:gd name="connsiteX5" fmla="*/ 901757 w 1199362"/>
                  <a:gd name="connsiteY5" fmla="*/ 140528 h 972630"/>
                  <a:gd name="connsiteX6" fmla="*/ 1050982 w 1199362"/>
                  <a:gd name="connsiteY6" fmla="*/ 273878 h 972630"/>
                  <a:gd name="connsiteX7" fmla="*/ 993832 w 1199362"/>
                  <a:gd name="connsiteY7" fmla="*/ 232603 h 972630"/>
                  <a:gd name="connsiteX8" fmla="*/ 1057332 w 1199362"/>
                  <a:gd name="connsiteY8" fmla="*/ 445328 h 972630"/>
                  <a:gd name="connsiteX9" fmla="*/ 1031932 w 1199362"/>
                  <a:gd name="connsiteY9" fmla="*/ 385003 h 972630"/>
                  <a:gd name="connsiteX10" fmla="*/ 1197032 w 1199362"/>
                  <a:gd name="connsiteY10" fmla="*/ 962853 h 972630"/>
                  <a:gd name="connsiteX11" fmla="*/ 1124007 w 1199362"/>
                  <a:gd name="connsiteY11" fmla="*/ 718378 h 972630"/>
                  <a:gd name="connsiteX12" fmla="*/ 1054157 w 1199362"/>
                  <a:gd name="connsiteY12" fmla="*/ 331028 h 972630"/>
                  <a:gd name="connsiteX13" fmla="*/ 1031932 w 1199362"/>
                  <a:gd name="connsiteY13" fmla="*/ 248478 h 972630"/>
                  <a:gd name="connsiteX14" fmla="*/ 555682 w 1199362"/>
                  <a:gd name="connsiteY14" fmla="*/ 16703 h 972630"/>
                  <a:gd name="connsiteX15" fmla="*/ 377882 w 1199362"/>
                  <a:gd name="connsiteY15" fmla="*/ 38928 h 972630"/>
                  <a:gd name="connsiteX16" fmla="*/ 57 w 1199362"/>
                  <a:gd name="connsiteY16" fmla="*/ 229428 h 97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9362" h="972630">
                    <a:moveTo>
                      <a:pt x="57" y="229428"/>
                    </a:moveTo>
                    <a:cubicBezTo>
                      <a:pt x="4819" y="226253"/>
                      <a:pt x="302211" y="45807"/>
                      <a:pt x="406457" y="19878"/>
                    </a:cubicBezTo>
                    <a:cubicBezTo>
                      <a:pt x="510703" y="-6051"/>
                      <a:pt x="585315" y="69620"/>
                      <a:pt x="625532" y="73853"/>
                    </a:cubicBezTo>
                    <a:cubicBezTo>
                      <a:pt x="665749" y="78086"/>
                      <a:pt x="609128" y="39457"/>
                      <a:pt x="647757" y="45278"/>
                    </a:cubicBezTo>
                    <a:cubicBezTo>
                      <a:pt x="686386" y="51099"/>
                      <a:pt x="814974" y="92903"/>
                      <a:pt x="857307" y="108778"/>
                    </a:cubicBezTo>
                    <a:cubicBezTo>
                      <a:pt x="899640" y="124653"/>
                      <a:pt x="869478" y="113011"/>
                      <a:pt x="901757" y="140528"/>
                    </a:cubicBezTo>
                    <a:cubicBezTo>
                      <a:pt x="934036" y="168045"/>
                      <a:pt x="1035636" y="258532"/>
                      <a:pt x="1050982" y="273878"/>
                    </a:cubicBezTo>
                    <a:cubicBezTo>
                      <a:pt x="1066328" y="289224"/>
                      <a:pt x="992774" y="204028"/>
                      <a:pt x="993832" y="232603"/>
                    </a:cubicBezTo>
                    <a:cubicBezTo>
                      <a:pt x="994890" y="261178"/>
                      <a:pt x="1050982" y="419928"/>
                      <a:pt x="1057332" y="445328"/>
                    </a:cubicBezTo>
                    <a:cubicBezTo>
                      <a:pt x="1063682" y="470728"/>
                      <a:pt x="1008649" y="298749"/>
                      <a:pt x="1031932" y="385003"/>
                    </a:cubicBezTo>
                    <a:cubicBezTo>
                      <a:pt x="1055215" y="471257"/>
                      <a:pt x="1181686" y="907291"/>
                      <a:pt x="1197032" y="962853"/>
                    </a:cubicBezTo>
                    <a:cubicBezTo>
                      <a:pt x="1212378" y="1018415"/>
                      <a:pt x="1147819" y="823682"/>
                      <a:pt x="1124007" y="718378"/>
                    </a:cubicBezTo>
                    <a:cubicBezTo>
                      <a:pt x="1100195" y="613074"/>
                      <a:pt x="1069503" y="409345"/>
                      <a:pt x="1054157" y="331028"/>
                    </a:cubicBezTo>
                    <a:cubicBezTo>
                      <a:pt x="1038811" y="252711"/>
                      <a:pt x="1115011" y="300866"/>
                      <a:pt x="1031932" y="248478"/>
                    </a:cubicBezTo>
                    <a:cubicBezTo>
                      <a:pt x="948853" y="196090"/>
                      <a:pt x="664690" y="51628"/>
                      <a:pt x="555682" y="16703"/>
                    </a:cubicBezTo>
                    <a:cubicBezTo>
                      <a:pt x="446674" y="-18222"/>
                      <a:pt x="469957" y="7707"/>
                      <a:pt x="377882" y="38928"/>
                    </a:cubicBezTo>
                    <a:cubicBezTo>
                      <a:pt x="285807" y="70149"/>
                      <a:pt x="-4705" y="232603"/>
                      <a:pt x="57" y="2294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F5FAB1D3-9A97-D854-6F03-93AEB47633BE}"/>
                  </a:ext>
                </a:extLst>
              </p:cNvPr>
              <p:cNvSpPr/>
              <p:nvPr/>
            </p:nvSpPr>
            <p:spPr>
              <a:xfrm>
                <a:off x="1665855" y="4733560"/>
                <a:ext cx="356669" cy="1284820"/>
              </a:xfrm>
              <a:custGeom>
                <a:avLst/>
                <a:gdLst>
                  <a:gd name="connsiteX0" fmla="*/ 356620 w 356669"/>
                  <a:gd name="connsiteY0" fmla="*/ 365 h 1284820"/>
                  <a:gd name="connsiteX1" fmla="*/ 166120 w 356669"/>
                  <a:gd name="connsiteY1" fmla="*/ 390890 h 1284820"/>
                  <a:gd name="connsiteX2" fmla="*/ 185170 w 356669"/>
                  <a:gd name="connsiteY2" fmla="*/ 355965 h 1284820"/>
                  <a:gd name="connsiteX3" fmla="*/ 137545 w 356669"/>
                  <a:gd name="connsiteY3" fmla="*/ 549640 h 1284820"/>
                  <a:gd name="connsiteX4" fmla="*/ 102620 w 356669"/>
                  <a:gd name="connsiteY4" fmla="*/ 768715 h 1284820"/>
                  <a:gd name="connsiteX5" fmla="*/ 105795 w 356669"/>
                  <a:gd name="connsiteY5" fmla="*/ 702040 h 1284820"/>
                  <a:gd name="connsiteX6" fmla="*/ 4195 w 356669"/>
                  <a:gd name="connsiteY6" fmla="*/ 1254490 h 1284820"/>
                  <a:gd name="connsiteX7" fmla="*/ 35945 w 356669"/>
                  <a:gd name="connsiteY7" fmla="*/ 1108440 h 1284820"/>
                  <a:gd name="connsiteX8" fmla="*/ 185170 w 356669"/>
                  <a:gd name="connsiteY8" fmla="*/ 238490 h 1284820"/>
                  <a:gd name="connsiteX9" fmla="*/ 185170 w 356669"/>
                  <a:gd name="connsiteY9" fmla="*/ 317865 h 1284820"/>
                  <a:gd name="connsiteX10" fmla="*/ 356620 w 356669"/>
                  <a:gd name="connsiteY10" fmla="*/ 365 h 128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6669" h="1284820">
                    <a:moveTo>
                      <a:pt x="356620" y="365"/>
                    </a:moveTo>
                    <a:cubicBezTo>
                      <a:pt x="353445" y="12536"/>
                      <a:pt x="194695" y="331623"/>
                      <a:pt x="166120" y="390890"/>
                    </a:cubicBezTo>
                    <a:cubicBezTo>
                      <a:pt x="137545" y="450157"/>
                      <a:pt x="189932" y="329507"/>
                      <a:pt x="185170" y="355965"/>
                    </a:cubicBezTo>
                    <a:cubicBezTo>
                      <a:pt x="180408" y="382423"/>
                      <a:pt x="151303" y="480848"/>
                      <a:pt x="137545" y="549640"/>
                    </a:cubicBezTo>
                    <a:cubicBezTo>
                      <a:pt x="123787" y="618432"/>
                      <a:pt x="107912" y="743315"/>
                      <a:pt x="102620" y="768715"/>
                    </a:cubicBezTo>
                    <a:cubicBezTo>
                      <a:pt x="97328" y="794115"/>
                      <a:pt x="122199" y="621078"/>
                      <a:pt x="105795" y="702040"/>
                    </a:cubicBezTo>
                    <a:cubicBezTo>
                      <a:pt x="89391" y="783002"/>
                      <a:pt x="15837" y="1186757"/>
                      <a:pt x="4195" y="1254490"/>
                    </a:cubicBezTo>
                    <a:cubicBezTo>
                      <a:pt x="-7447" y="1322223"/>
                      <a:pt x="5782" y="1277773"/>
                      <a:pt x="35945" y="1108440"/>
                    </a:cubicBezTo>
                    <a:cubicBezTo>
                      <a:pt x="66107" y="939107"/>
                      <a:pt x="160299" y="370252"/>
                      <a:pt x="185170" y="238490"/>
                    </a:cubicBezTo>
                    <a:cubicBezTo>
                      <a:pt x="210041" y="106728"/>
                      <a:pt x="160828" y="351732"/>
                      <a:pt x="185170" y="317865"/>
                    </a:cubicBezTo>
                    <a:cubicBezTo>
                      <a:pt x="209512" y="283998"/>
                      <a:pt x="359795" y="-11806"/>
                      <a:pt x="356620" y="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DA0B9B82-D371-57B2-BDE3-C09EF7791DB4}"/>
                  </a:ext>
                </a:extLst>
              </p:cNvPr>
              <p:cNvSpPr/>
              <p:nvPr/>
            </p:nvSpPr>
            <p:spPr>
              <a:xfrm>
                <a:off x="2949375" y="5258204"/>
                <a:ext cx="204016" cy="1480770"/>
              </a:xfrm>
              <a:custGeom>
                <a:avLst/>
                <a:gdLst>
                  <a:gd name="connsiteX0" fmla="*/ 124025 w 204016"/>
                  <a:gd name="connsiteY0" fmla="*/ 2771 h 1480770"/>
                  <a:gd name="connsiteX1" fmla="*/ 89100 w 204016"/>
                  <a:gd name="connsiteY1" fmla="*/ 466321 h 1480770"/>
                  <a:gd name="connsiteX2" fmla="*/ 117675 w 204016"/>
                  <a:gd name="connsiteY2" fmla="*/ 437746 h 1480770"/>
                  <a:gd name="connsiteX3" fmla="*/ 73225 w 204016"/>
                  <a:gd name="connsiteY3" fmla="*/ 796521 h 1480770"/>
                  <a:gd name="connsiteX4" fmla="*/ 89100 w 204016"/>
                  <a:gd name="connsiteY4" fmla="*/ 742546 h 1480770"/>
                  <a:gd name="connsiteX5" fmla="*/ 200 w 204016"/>
                  <a:gd name="connsiteY5" fmla="*/ 1298171 h 1480770"/>
                  <a:gd name="connsiteX6" fmla="*/ 117675 w 204016"/>
                  <a:gd name="connsiteY6" fmla="*/ 955271 h 1480770"/>
                  <a:gd name="connsiteX7" fmla="*/ 70050 w 204016"/>
                  <a:gd name="connsiteY7" fmla="*/ 1479146 h 1480770"/>
                  <a:gd name="connsiteX8" fmla="*/ 127200 w 204016"/>
                  <a:gd name="connsiteY8" fmla="*/ 1085446 h 1480770"/>
                  <a:gd name="connsiteX9" fmla="*/ 203400 w 204016"/>
                  <a:gd name="connsiteY9" fmla="*/ 180571 h 1480770"/>
                  <a:gd name="connsiteX10" fmla="*/ 82750 w 204016"/>
                  <a:gd name="connsiteY10" fmla="*/ 1091796 h 1480770"/>
                  <a:gd name="connsiteX11" fmla="*/ 120850 w 204016"/>
                  <a:gd name="connsiteY11" fmla="*/ 713971 h 1480770"/>
                  <a:gd name="connsiteX12" fmla="*/ 124025 w 204016"/>
                  <a:gd name="connsiteY12" fmla="*/ 2771 h 148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016" h="1480770">
                    <a:moveTo>
                      <a:pt x="124025" y="2771"/>
                    </a:moveTo>
                    <a:cubicBezTo>
                      <a:pt x="118733" y="-38504"/>
                      <a:pt x="90158" y="393825"/>
                      <a:pt x="89100" y="466321"/>
                    </a:cubicBezTo>
                    <a:cubicBezTo>
                      <a:pt x="88042" y="538817"/>
                      <a:pt x="120321" y="382713"/>
                      <a:pt x="117675" y="437746"/>
                    </a:cubicBezTo>
                    <a:cubicBezTo>
                      <a:pt x="115029" y="492779"/>
                      <a:pt x="77987" y="745721"/>
                      <a:pt x="73225" y="796521"/>
                    </a:cubicBezTo>
                    <a:cubicBezTo>
                      <a:pt x="68463" y="847321"/>
                      <a:pt x="101271" y="658938"/>
                      <a:pt x="89100" y="742546"/>
                    </a:cubicBezTo>
                    <a:cubicBezTo>
                      <a:pt x="76929" y="826154"/>
                      <a:pt x="-4562" y="1262717"/>
                      <a:pt x="200" y="1298171"/>
                    </a:cubicBezTo>
                    <a:cubicBezTo>
                      <a:pt x="4962" y="1333625"/>
                      <a:pt x="106033" y="925109"/>
                      <a:pt x="117675" y="955271"/>
                    </a:cubicBezTo>
                    <a:cubicBezTo>
                      <a:pt x="129317" y="985433"/>
                      <a:pt x="68463" y="1457450"/>
                      <a:pt x="70050" y="1479146"/>
                    </a:cubicBezTo>
                    <a:cubicBezTo>
                      <a:pt x="71637" y="1500842"/>
                      <a:pt x="104975" y="1301875"/>
                      <a:pt x="127200" y="1085446"/>
                    </a:cubicBezTo>
                    <a:cubicBezTo>
                      <a:pt x="149425" y="869017"/>
                      <a:pt x="210808" y="179513"/>
                      <a:pt x="203400" y="180571"/>
                    </a:cubicBezTo>
                    <a:cubicBezTo>
                      <a:pt x="195992" y="181629"/>
                      <a:pt x="96508" y="1002896"/>
                      <a:pt x="82750" y="1091796"/>
                    </a:cubicBezTo>
                    <a:cubicBezTo>
                      <a:pt x="68992" y="1180696"/>
                      <a:pt x="110796" y="891771"/>
                      <a:pt x="120850" y="713971"/>
                    </a:cubicBezTo>
                    <a:cubicBezTo>
                      <a:pt x="130904" y="536171"/>
                      <a:pt x="129317" y="44046"/>
                      <a:pt x="124025" y="2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5A55A07F-9567-F704-7A6D-A630AC623313}"/>
                  </a:ext>
                </a:extLst>
              </p:cNvPr>
              <p:cNvSpPr/>
              <p:nvPr/>
            </p:nvSpPr>
            <p:spPr>
              <a:xfrm>
                <a:off x="1612028" y="5882098"/>
                <a:ext cx="140574" cy="1129343"/>
              </a:xfrm>
              <a:custGeom>
                <a:avLst/>
                <a:gdLst>
                  <a:gd name="connsiteX0" fmla="*/ 140572 w 140574"/>
                  <a:gd name="connsiteY0" fmla="*/ 4352 h 1129343"/>
                  <a:gd name="connsiteX1" fmla="*/ 48497 w 140574"/>
                  <a:gd name="connsiteY1" fmla="*/ 731427 h 1129343"/>
                  <a:gd name="connsiteX2" fmla="*/ 64372 w 140574"/>
                  <a:gd name="connsiteY2" fmla="*/ 648877 h 1129343"/>
                  <a:gd name="connsiteX3" fmla="*/ 872 w 140574"/>
                  <a:gd name="connsiteY3" fmla="*/ 1109252 h 1129343"/>
                  <a:gd name="connsiteX4" fmla="*/ 29447 w 140574"/>
                  <a:gd name="connsiteY4" fmla="*/ 975902 h 1129343"/>
                  <a:gd name="connsiteX5" fmla="*/ 58022 w 140574"/>
                  <a:gd name="connsiteY5" fmla="*/ 344077 h 1129343"/>
                  <a:gd name="connsiteX6" fmla="*/ 45322 w 140574"/>
                  <a:gd name="connsiteY6" fmla="*/ 423452 h 1129343"/>
                  <a:gd name="connsiteX7" fmla="*/ 140572 w 140574"/>
                  <a:gd name="connsiteY7" fmla="*/ 4352 h 112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574" h="1129343">
                    <a:moveTo>
                      <a:pt x="140572" y="4352"/>
                    </a:moveTo>
                    <a:cubicBezTo>
                      <a:pt x="141101" y="55681"/>
                      <a:pt x="61197" y="624006"/>
                      <a:pt x="48497" y="731427"/>
                    </a:cubicBezTo>
                    <a:cubicBezTo>
                      <a:pt x="35797" y="838848"/>
                      <a:pt x="72309" y="585906"/>
                      <a:pt x="64372" y="648877"/>
                    </a:cubicBezTo>
                    <a:cubicBezTo>
                      <a:pt x="56435" y="711848"/>
                      <a:pt x="6693" y="1054748"/>
                      <a:pt x="872" y="1109252"/>
                    </a:cubicBezTo>
                    <a:cubicBezTo>
                      <a:pt x="-4949" y="1163756"/>
                      <a:pt x="19922" y="1103431"/>
                      <a:pt x="29447" y="975902"/>
                    </a:cubicBezTo>
                    <a:cubicBezTo>
                      <a:pt x="38972" y="848373"/>
                      <a:pt x="55376" y="436152"/>
                      <a:pt x="58022" y="344077"/>
                    </a:cubicBezTo>
                    <a:cubicBezTo>
                      <a:pt x="60668" y="252002"/>
                      <a:pt x="32093" y="475310"/>
                      <a:pt x="45322" y="423452"/>
                    </a:cubicBezTo>
                    <a:cubicBezTo>
                      <a:pt x="58551" y="371594"/>
                      <a:pt x="140043" y="-46977"/>
                      <a:pt x="140572" y="43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18F66EE8-C429-2990-E07C-9CAAEF4408D3}"/>
                  </a:ext>
                </a:extLst>
              </p:cNvPr>
              <p:cNvSpPr/>
              <p:nvPr/>
            </p:nvSpPr>
            <p:spPr>
              <a:xfrm>
                <a:off x="7530995" y="5949297"/>
                <a:ext cx="448104" cy="1568063"/>
              </a:xfrm>
              <a:custGeom>
                <a:avLst/>
                <a:gdLst>
                  <a:gd name="connsiteX0" fmla="*/ 105 w 448104"/>
                  <a:gd name="connsiteY0" fmla="*/ 653 h 1568063"/>
                  <a:gd name="connsiteX1" fmla="*/ 304905 w 448104"/>
                  <a:gd name="connsiteY1" fmla="*/ 530878 h 1568063"/>
                  <a:gd name="connsiteX2" fmla="*/ 320780 w 448104"/>
                  <a:gd name="connsiteY2" fmla="*/ 521353 h 1568063"/>
                  <a:gd name="connsiteX3" fmla="*/ 390630 w 448104"/>
                  <a:gd name="connsiteY3" fmla="*/ 743603 h 1568063"/>
                  <a:gd name="connsiteX4" fmla="*/ 416030 w 448104"/>
                  <a:gd name="connsiteY4" fmla="*/ 883303 h 1568063"/>
                  <a:gd name="connsiteX5" fmla="*/ 447780 w 448104"/>
                  <a:gd name="connsiteY5" fmla="*/ 1559578 h 1568063"/>
                  <a:gd name="connsiteX6" fmla="*/ 428730 w 448104"/>
                  <a:gd name="connsiteY6" fmla="*/ 1216678 h 1568063"/>
                  <a:gd name="connsiteX7" fmla="*/ 371580 w 448104"/>
                  <a:gd name="connsiteY7" fmla="*/ 543578 h 1568063"/>
                  <a:gd name="connsiteX8" fmla="*/ 238230 w 448104"/>
                  <a:gd name="connsiteY8" fmla="*/ 334028 h 1568063"/>
                  <a:gd name="connsiteX9" fmla="*/ 269980 w 448104"/>
                  <a:gd name="connsiteY9" fmla="*/ 419753 h 1568063"/>
                  <a:gd name="connsiteX10" fmla="*/ 105 w 448104"/>
                  <a:gd name="connsiteY10" fmla="*/ 653 h 156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8104" h="1568063">
                    <a:moveTo>
                      <a:pt x="105" y="653"/>
                    </a:moveTo>
                    <a:cubicBezTo>
                      <a:pt x="5926" y="19174"/>
                      <a:pt x="251459" y="444095"/>
                      <a:pt x="304905" y="530878"/>
                    </a:cubicBezTo>
                    <a:cubicBezTo>
                      <a:pt x="358351" y="617661"/>
                      <a:pt x="306493" y="485899"/>
                      <a:pt x="320780" y="521353"/>
                    </a:cubicBezTo>
                    <a:cubicBezTo>
                      <a:pt x="335068" y="556807"/>
                      <a:pt x="374755" y="683278"/>
                      <a:pt x="390630" y="743603"/>
                    </a:cubicBezTo>
                    <a:cubicBezTo>
                      <a:pt x="406505" y="803928"/>
                      <a:pt x="406505" y="747307"/>
                      <a:pt x="416030" y="883303"/>
                    </a:cubicBezTo>
                    <a:cubicBezTo>
                      <a:pt x="425555" y="1019299"/>
                      <a:pt x="445663" y="1504016"/>
                      <a:pt x="447780" y="1559578"/>
                    </a:cubicBezTo>
                    <a:cubicBezTo>
                      <a:pt x="449897" y="1615140"/>
                      <a:pt x="441430" y="1386011"/>
                      <a:pt x="428730" y="1216678"/>
                    </a:cubicBezTo>
                    <a:cubicBezTo>
                      <a:pt x="416030" y="1047345"/>
                      <a:pt x="403330" y="690686"/>
                      <a:pt x="371580" y="543578"/>
                    </a:cubicBezTo>
                    <a:cubicBezTo>
                      <a:pt x="339830" y="396470"/>
                      <a:pt x="255163" y="354666"/>
                      <a:pt x="238230" y="334028"/>
                    </a:cubicBezTo>
                    <a:cubicBezTo>
                      <a:pt x="221297" y="313391"/>
                      <a:pt x="308080" y="476374"/>
                      <a:pt x="269980" y="419753"/>
                    </a:cubicBezTo>
                    <a:cubicBezTo>
                      <a:pt x="231880" y="363132"/>
                      <a:pt x="-5716" y="-17868"/>
                      <a:pt x="105" y="6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129F1565-FE0E-4773-4F3E-C0F77CBD1820}"/>
                  </a:ext>
                </a:extLst>
              </p:cNvPr>
              <p:cNvSpPr/>
              <p:nvPr/>
            </p:nvSpPr>
            <p:spPr>
              <a:xfrm>
                <a:off x="6902471" y="6832596"/>
                <a:ext cx="187981" cy="667020"/>
              </a:xfrm>
              <a:custGeom>
                <a:avLst/>
                <a:gdLst>
                  <a:gd name="connsiteX0" fmla="*/ 187304 w 187981"/>
                  <a:gd name="connsiteY0" fmla="*/ 4 h 667020"/>
                  <a:gd name="connsiteX1" fmla="*/ 3154 w 187981"/>
                  <a:gd name="connsiteY1" fmla="*/ 514354 h 667020"/>
                  <a:gd name="connsiteX2" fmla="*/ 66654 w 187981"/>
                  <a:gd name="connsiteY2" fmla="*/ 381004 h 667020"/>
                  <a:gd name="connsiteX3" fmla="*/ 9504 w 187981"/>
                  <a:gd name="connsiteY3" fmla="*/ 663579 h 667020"/>
                  <a:gd name="connsiteX4" fmla="*/ 63479 w 187981"/>
                  <a:gd name="connsiteY4" fmla="*/ 504829 h 667020"/>
                  <a:gd name="connsiteX5" fmla="*/ 187304 w 187981"/>
                  <a:gd name="connsiteY5" fmla="*/ 4 h 66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981" h="667020">
                    <a:moveTo>
                      <a:pt x="187304" y="4"/>
                    </a:moveTo>
                    <a:cubicBezTo>
                      <a:pt x="177250" y="1591"/>
                      <a:pt x="23262" y="450854"/>
                      <a:pt x="3154" y="514354"/>
                    </a:cubicBezTo>
                    <a:cubicBezTo>
                      <a:pt x="-16954" y="577854"/>
                      <a:pt x="65596" y="356133"/>
                      <a:pt x="66654" y="381004"/>
                    </a:cubicBezTo>
                    <a:cubicBezTo>
                      <a:pt x="67712" y="405875"/>
                      <a:pt x="10033" y="642942"/>
                      <a:pt x="9504" y="663579"/>
                    </a:cubicBezTo>
                    <a:cubicBezTo>
                      <a:pt x="8975" y="684216"/>
                      <a:pt x="34375" y="609604"/>
                      <a:pt x="63479" y="504829"/>
                    </a:cubicBezTo>
                    <a:cubicBezTo>
                      <a:pt x="92583" y="400054"/>
                      <a:pt x="197358" y="-1583"/>
                      <a:pt x="187304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D450129A-7785-D177-38F9-DE53366B6629}"/>
                  </a:ext>
                </a:extLst>
              </p:cNvPr>
              <p:cNvSpPr/>
              <p:nvPr/>
            </p:nvSpPr>
            <p:spPr>
              <a:xfrm>
                <a:off x="7915275" y="7342752"/>
                <a:ext cx="82595" cy="1577080"/>
              </a:xfrm>
              <a:custGeom>
                <a:avLst/>
                <a:gdLst>
                  <a:gd name="connsiteX0" fmla="*/ 73025 w 82595"/>
                  <a:gd name="connsiteY0" fmla="*/ 1023 h 1577080"/>
                  <a:gd name="connsiteX1" fmla="*/ 9525 w 82595"/>
                  <a:gd name="connsiteY1" fmla="*/ 674123 h 1577080"/>
                  <a:gd name="connsiteX2" fmla="*/ 22225 w 82595"/>
                  <a:gd name="connsiteY2" fmla="*/ 648723 h 1577080"/>
                  <a:gd name="connsiteX3" fmla="*/ 0 w 82595"/>
                  <a:gd name="connsiteY3" fmla="*/ 943998 h 1577080"/>
                  <a:gd name="connsiteX4" fmla="*/ 22225 w 82595"/>
                  <a:gd name="connsiteY4" fmla="*/ 870973 h 1577080"/>
                  <a:gd name="connsiteX5" fmla="*/ 25400 w 82595"/>
                  <a:gd name="connsiteY5" fmla="*/ 1563123 h 1577080"/>
                  <a:gd name="connsiteX6" fmla="*/ 28575 w 82595"/>
                  <a:gd name="connsiteY6" fmla="*/ 1293248 h 1577080"/>
                  <a:gd name="connsiteX7" fmla="*/ 34925 w 82595"/>
                  <a:gd name="connsiteY7" fmla="*/ 794773 h 1577080"/>
                  <a:gd name="connsiteX8" fmla="*/ 82550 w 82595"/>
                  <a:gd name="connsiteY8" fmla="*/ 289948 h 1577080"/>
                  <a:gd name="connsiteX9" fmla="*/ 25400 w 82595"/>
                  <a:gd name="connsiteY9" fmla="*/ 515373 h 1577080"/>
                  <a:gd name="connsiteX10" fmla="*/ 73025 w 82595"/>
                  <a:gd name="connsiteY10" fmla="*/ 1023 h 1577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595" h="1577080">
                    <a:moveTo>
                      <a:pt x="73025" y="1023"/>
                    </a:moveTo>
                    <a:cubicBezTo>
                      <a:pt x="70379" y="27481"/>
                      <a:pt x="17992" y="566173"/>
                      <a:pt x="9525" y="674123"/>
                    </a:cubicBezTo>
                    <a:cubicBezTo>
                      <a:pt x="1058" y="782073"/>
                      <a:pt x="23812" y="603744"/>
                      <a:pt x="22225" y="648723"/>
                    </a:cubicBezTo>
                    <a:cubicBezTo>
                      <a:pt x="20638" y="693702"/>
                      <a:pt x="0" y="906956"/>
                      <a:pt x="0" y="943998"/>
                    </a:cubicBezTo>
                    <a:cubicBezTo>
                      <a:pt x="0" y="981040"/>
                      <a:pt x="17992" y="767786"/>
                      <a:pt x="22225" y="870973"/>
                    </a:cubicBezTo>
                    <a:cubicBezTo>
                      <a:pt x="26458" y="974160"/>
                      <a:pt x="24342" y="1492744"/>
                      <a:pt x="25400" y="1563123"/>
                    </a:cubicBezTo>
                    <a:cubicBezTo>
                      <a:pt x="26458" y="1633502"/>
                      <a:pt x="26988" y="1421306"/>
                      <a:pt x="28575" y="1293248"/>
                    </a:cubicBezTo>
                    <a:cubicBezTo>
                      <a:pt x="30162" y="1165190"/>
                      <a:pt x="25929" y="961990"/>
                      <a:pt x="34925" y="794773"/>
                    </a:cubicBezTo>
                    <a:cubicBezTo>
                      <a:pt x="43921" y="627556"/>
                      <a:pt x="84138" y="336515"/>
                      <a:pt x="82550" y="289948"/>
                    </a:cubicBezTo>
                    <a:cubicBezTo>
                      <a:pt x="80963" y="243381"/>
                      <a:pt x="23813" y="561410"/>
                      <a:pt x="25400" y="515373"/>
                    </a:cubicBezTo>
                    <a:cubicBezTo>
                      <a:pt x="26987" y="469336"/>
                      <a:pt x="75671" y="-25435"/>
                      <a:pt x="73025" y="1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71AA2AB3-D94E-520A-C41E-C571E47BE1E4}"/>
                  </a:ext>
                </a:extLst>
              </p:cNvPr>
              <p:cNvSpPr/>
              <p:nvPr/>
            </p:nvSpPr>
            <p:spPr>
              <a:xfrm>
                <a:off x="7902559" y="8883583"/>
                <a:ext cx="76342" cy="1221408"/>
              </a:xfrm>
              <a:custGeom>
                <a:avLst/>
                <a:gdLst>
                  <a:gd name="connsiteX0" fmla="*/ 41291 w 76342"/>
                  <a:gd name="connsiteY0" fmla="*/ 67 h 1221408"/>
                  <a:gd name="connsiteX1" fmla="*/ 3191 w 76342"/>
                  <a:gd name="connsiteY1" fmla="*/ 898592 h 1221408"/>
                  <a:gd name="connsiteX2" fmla="*/ 12716 w 76342"/>
                  <a:gd name="connsiteY2" fmla="*/ 812867 h 1221408"/>
                  <a:gd name="connsiteX3" fmla="*/ 16 w 76342"/>
                  <a:gd name="connsiteY3" fmla="*/ 1193867 h 1221408"/>
                  <a:gd name="connsiteX4" fmla="*/ 15891 w 76342"/>
                  <a:gd name="connsiteY4" fmla="*/ 1101792 h 1221408"/>
                  <a:gd name="connsiteX5" fmla="*/ 76216 w 76342"/>
                  <a:gd name="connsiteY5" fmla="*/ 387417 h 1221408"/>
                  <a:gd name="connsiteX6" fmla="*/ 31766 w 76342"/>
                  <a:gd name="connsiteY6" fmla="*/ 847792 h 1221408"/>
                  <a:gd name="connsiteX7" fmla="*/ 41291 w 76342"/>
                  <a:gd name="connsiteY7" fmla="*/ 67 h 122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342" h="1221408">
                    <a:moveTo>
                      <a:pt x="41291" y="67"/>
                    </a:moveTo>
                    <a:cubicBezTo>
                      <a:pt x="36528" y="8534"/>
                      <a:pt x="7953" y="763125"/>
                      <a:pt x="3191" y="898592"/>
                    </a:cubicBezTo>
                    <a:cubicBezTo>
                      <a:pt x="-1572" y="1034059"/>
                      <a:pt x="13245" y="763655"/>
                      <a:pt x="12716" y="812867"/>
                    </a:cubicBezTo>
                    <a:cubicBezTo>
                      <a:pt x="12187" y="862079"/>
                      <a:pt x="-513" y="1145713"/>
                      <a:pt x="16" y="1193867"/>
                    </a:cubicBezTo>
                    <a:cubicBezTo>
                      <a:pt x="545" y="1242021"/>
                      <a:pt x="3191" y="1236200"/>
                      <a:pt x="15891" y="1101792"/>
                    </a:cubicBezTo>
                    <a:cubicBezTo>
                      <a:pt x="28591" y="967384"/>
                      <a:pt x="73570" y="429750"/>
                      <a:pt x="76216" y="387417"/>
                    </a:cubicBezTo>
                    <a:cubicBezTo>
                      <a:pt x="78862" y="345084"/>
                      <a:pt x="39174" y="909175"/>
                      <a:pt x="31766" y="847792"/>
                    </a:cubicBezTo>
                    <a:cubicBezTo>
                      <a:pt x="24358" y="786409"/>
                      <a:pt x="46054" y="-8400"/>
                      <a:pt x="41291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36CFEB3A-AB49-D1A2-75E2-674144BB07CA}"/>
                  </a:ext>
                </a:extLst>
              </p:cNvPr>
              <p:cNvSpPr/>
              <p:nvPr/>
            </p:nvSpPr>
            <p:spPr>
              <a:xfrm>
                <a:off x="7670632" y="10137096"/>
                <a:ext cx="214338" cy="883383"/>
              </a:xfrm>
              <a:custGeom>
                <a:avLst/>
                <a:gdLst>
                  <a:gd name="connsiteX0" fmla="*/ 212893 w 214338"/>
                  <a:gd name="connsiteY0" fmla="*/ 7029 h 883383"/>
                  <a:gd name="connsiteX1" fmla="*/ 25568 w 214338"/>
                  <a:gd name="connsiteY1" fmla="*/ 794429 h 883383"/>
                  <a:gd name="connsiteX2" fmla="*/ 57318 w 214338"/>
                  <a:gd name="connsiteY2" fmla="*/ 734104 h 883383"/>
                  <a:gd name="connsiteX3" fmla="*/ 168 w 214338"/>
                  <a:gd name="connsiteY3" fmla="*/ 883329 h 883383"/>
                  <a:gd name="connsiteX4" fmla="*/ 44618 w 214338"/>
                  <a:gd name="connsiteY4" fmla="*/ 715054 h 883383"/>
                  <a:gd name="connsiteX5" fmla="*/ 171618 w 214338"/>
                  <a:gd name="connsiteY5" fmla="*/ 318179 h 883383"/>
                  <a:gd name="connsiteX6" fmla="*/ 114468 w 214338"/>
                  <a:gd name="connsiteY6" fmla="*/ 403904 h 883383"/>
                  <a:gd name="connsiteX7" fmla="*/ 212893 w 214338"/>
                  <a:gd name="connsiteY7" fmla="*/ 7029 h 8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338" h="883383">
                    <a:moveTo>
                      <a:pt x="212893" y="7029"/>
                    </a:moveTo>
                    <a:cubicBezTo>
                      <a:pt x="198076" y="72116"/>
                      <a:pt x="51497" y="673250"/>
                      <a:pt x="25568" y="794429"/>
                    </a:cubicBezTo>
                    <a:cubicBezTo>
                      <a:pt x="-361" y="915608"/>
                      <a:pt x="61551" y="719287"/>
                      <a:pt x="57318" y="734104"/>
                    </a:cubicBezTo>
                    <a:cubicBezTo>
                      <a:pt x="53085" y="748921"/>
                      <a:pt x="2285" y="886504"/>
                      <a:pt x="168" y="883329"/>
                    </a:cubicBezTo>
                    <a:cubicBezTo>
                      <a:pt x="-1949" y="880154"/>
                      <a:pt x="16043" y="809246"/>
                      <a:pt x="44618" y="715054"/>
                    </a:cubicBezTo>
                    <a:cubicBezTo>
                      <a:pt x="73193" y="620862"/>
                      <a:pt x="159976" y="370037"/>
                      <a:pt x="171618" y="318179"/>
                    </a:cubicBezTo>
                    <a:cubicBezTo>
                      <a:pt x="183260" y="266321"/>
                      <a:pt x="104943" y="458937"/>
                      <a:pt x="114468" y="403904"/>
                    </a:cubicBezTo>
                    <a:cubicBezTo>
                      <a:pt x="123993" y="348871"/>
                      <a:pt x="227710" y="-58058"/>
                      <a:pt x="212893" y="70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09082396-CE37-9EFF-D814-0C29258B403D}"/>
                  </a:ext>
                </a:extLst>
              </p:cNvPr>
              <p:cNvSpPr/>
              <p:nvPr/>
            </p:nvSpPr>
            <p:spPr>
              <a:xfrm>
                <a:off x="6545326" y="9674818"/>
                <a:ext cx="878109" cy="355335"/>
              </a:xfrm>
              <a:custGeom>
                <a:avLst/>
                <a:gdLst>
                  <a:gd name="connsiteX0" fmla="*/ 1524 w 878109"/>
                  <a:gd name="connsiteY0" fmla="*/ 59732 h 355335"/>
                  <a:gd name="connsiteX1" fmla="*/ 299974 w 878109"/>
                  <a:gd name="connsiteY1" fmla="*/ 88307 h 355335"/>
                  <a:gd name="connsiteX2" fmla="*/ 525399 w 878109"/>
                  <a:gd name="connsiteY2" fmla="*/ 243882 h 355335"/>
                  <a:gd name="connsiteX3" fmla="*/ 534924 w 878109"/>
                  <a:gd name="connsiteY3" fmla="*/ 215307 h 355335"/>
                  <a:gd name="connsiteX4" fmla="*/ 769874 w 878109"/>
                  <a:gd name="connsiteY4" fmla="*/ 288332 h 355335"/>
                  <a:gd name="connsiteX5" fmla="*/ 877824 w 878109"/>
                  <a:gd name="connsiteY5" fmla="*/ 355007 h 355335"/>
                  <a:gd name="connsiteX6" fmla="*/ 741299 w 878109"/>
                  <a:gd name="connsiteY6" fmla="*/ 259757 h 355335"/>
                  <a:gd name="connsiteX7" fmla="*/ 484124 w 878109"/>
                  <a:gd name="connsiteY7" fmla="*/ 154982 h 355335"/>
                  <a:gd name="connsiteX8" fmla="*/ 376174 w 878109"/>
                  <a:gd name="connsiteY8" fmla="*/ 66082 h 355335"/>
                  <a:gd name="connsiteX9" fmla="*/ 471424 w 878109"/>
                  <a:gd name="connsiteY9" fmla="*/ 142282 h 355335"/>
                  <a:gd name="connsiteX10" fmla="*/ 534924 w 878109"/>
                  <a:gd name="connsiteY10" fmla="*/ 240707 h 355335"/>
                  <a:gd name="connsiteX11" fmla="*/ 372999 w 878109"/>
                  <a:gd name="connsiteY11" fmla="*/ 116882 h 355335"/>
                  <a:gd name="connsiteX12" fmla="*/ 103124 w 878109"/>
                  <a:gd name="connsiteY12" fmla="*/ 2582 h 355335"/>
                  <a:gd name="connsiteX13" fmla="*/ 179324 w 878109"/>
                  <a:gd name="connsiteY13" fmla="*/ 40682 h 355335"/>
                  <a:gd name="connsiteX14" fmla="*/ 1524 w 878109"/>
                  <a:gd name="connsiteY14" fmla="*/ 59732 h 35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8109" h="355335">
                    <a:moveTo>
                      <a:pt x="1524" y="59732"/>
                    </a:moveTo>
                    <a:cubicBezTo>
                      <a:pt x="21632" y="67669"/>
                      <a:pt x="212662" y="57615"/>
                      <a:pt x="299974" y="88307"/>
                    </a:cubicBezTo>
                    <a:cubicBezTo>
                      <a:pt x="387286" y="118999"/>
                      <a:pt x="486241" y="222715"/>
                      <a:pt x="525399" y="243882"/>
                    </a:cubicBezTo>
                    <a:cubicBezTo>
                      <a:pt x="564557" y="265049"/>
                      <a:pt x="494178" y="207899"/>
                      <a:pt x="534924" y="215307"/>
                    </a:cubicBezTo>
                    <a:cubicBezTo>
                      <a:pt x="575670" y="222715"/>
                      <a:pt x="712724" y="265049"/>
                      <a:pt x="769874" y="288332"/>
                    </a:cubicBezTo>
                    <a:cubicBezTo>
                      <a:pt x="827024" y="311615"/>
                      <a:pt x="882586" y="359769"/>
                      <a:pt x="877824" y="355007"/>
                    </a:cubicBezTo>
                    <a:cubicBezTo>
                      <a:pt x="873062" y="350245"/>
                      <a:pt x="806916" y="293095"/>
                      <a:pt x="741299" y="259757"/>
                    </a:cubicBezTo>
                    <a:cubicBezTo>
                      <a:pt x="675682" y="226420"/>
                      <a:pt x="544978" y="187261"/>
                      <a:pt x="484124" y="154982"/>
                    </a:cubicBezTo>
                    <a:cubicBezTo>
                      <a:pt x="423270" y="122703"/>
                      <a:pt x="378291" y="68199"/>
                      <a:pt x="376174" y="66082"/>
                    </a:cubicBezTo>
                    <a:cubicBezTo>
                      <a:pt x="374057" y="63965"/>
                      <a:pt x="444966" y="113178"/>
                      <a:pt x="471424" y="142282"/>
                    </a:cubicBezTo>
                    <a:cubicBezTo>
                      <a:pt x="497882" y="171386"/>
                      <a:pt x="551328" y="244940"/>
                      <a:pt x="534924" y="240707"/>
                    </a:cubicBezTo>
                    <a:cubicBezTo>
                      <a:pt x="518520" y="236474"/>
                      <a:pt x="444966" y="156569"/>
                      <a:pt x="372999" y="116882"/>
                    </a:cubicBezTo>
                    <a:cubicBezTo>
                      <a:pt x="301032" y="77195"/>
                      <a:pt x="135403" y="15282"/>
                      <a:pt x="103124" y="2582"/>
                    </a:cubicBezTo>
                    <a:cubicBezTo>
                      <a:pt x="70845" y="-10118"/>
                      <a:pt x="192024" y="27453"/>
                      <a:pt x="179324" y="40682"/>
                    </a:cubicBezTo>
                    <a:cubicBezTo>
                      <a:pt x="166624" y="53911"/>
                      <a:pt x="-18584" y="51795"/>
                      <a:pt x="1524" y="597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983A9DED-D964-A75F-BA8D-22040044F885}"/>
                  </a:ext>
                </a:extLst>
              </p:cNvPr>
              <p:cNvSpPr/>
              <p:nvPr/>
            </p:nvSpPr>
            <p:spPr>
              <a:xfrm>
                <a:off x="7190851" y="11001169"/>
                <a:ext cx="508562" cy="511390"/>
              </a:xfrm>
              <a:custGeom>
                <a:avLst/>
                <a:gdLst>
                  <a:gd name="connsiteX0" fmla="*/ 416449 w 508562"/>
                  <a:gd name="connsiteY0" fmla="*/ 206 h 511390"/>
                  <a:gd name="connsiteX1" fmla="*/ 422799 w 508562"/>
                  <a:gd name="connsiteY1" fmla="*/ 149431 h 511390"/>
                  <a:gd name="connsiteX2" fmla="*/ 264049 w 508562"/>
                  <a:gd name="connsiteY2" fmla="*/ 279606 h 511390"/>
                  <a:gd name="connsiteX3" fmla="*/ 279924 w 508562"/>
                  <a:gd name="connsiteY3" fmla="*/ 305006 h 511390"/>
                  <a:gd name="connsiteX4" fmla="*/ 70374 w 508562"/>
                  <a:gd name="connsiteY4" fmla="*/ 438356 h 511390"/>
                  <a:gd name="connsiteX5" fmla="*/ 524 w 508562"/>
                  <a:gd name="connsiteY5" fmla="*/ 511381 h 511390"/>
                  <a:gd name="connsiteX6" fmla="*/ 98949 w 508562"/>
                  <a:gd name="connsiteY6" fmla="*/ 441531 h 511390"/>
                  <a:gd name="connsiteX7" fmla="*/ 391049 w 508562"/>
                  <a:gd name="connsiteY7" fmla="*/ 216106 h 511390"/>
                  <a:gd name="connsiteX8" fmla="*/ 365649 w 508562"/>
                  <a:gd name="connsiteY8" fmla="*/ 244681 h 511390"/>
                  <a:gd name="connsiteX9" fmla="*/ 441849 w 508562"/>
                  <a:gd name="connsiteY9" fmla="*/ 149431 h 511390"/>
                  <a:gd name="connsiteX10" fmla="*/ 508524 w 508562"/>
                  <a:gd name="connsiteY10" fmla="*/ 44656 h 511390"/>
                  <a:gd name="connsiteX11" fmla="*/ 451374 w 508562"/>
                  <a:gd name="connsiteY11" fmla="*/ 114506 h 511390"/>
                  <a:gd name="connsiteX12" fmla="*/ 416449 w 508562"/>
                  <a:gd name="connsiteY12" fmla="*/ 206 h 51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562" h="511390">
                    <a:moveTo>
                      <a:pt x="416449" y="206"/>
                    </a:moveTo>
                    <a:cubicBezTo>
                      <a:pt x="411687" y="6027"/>
                      <a:pt x="448199" y="102864"/>
                      <a:pt x="422799" y="149431"/>
                    </a:cubicBezTo>
                    <a:cubicBezTo>
                      <a:pt x="397399" y="195998"/>
                      <a:pt x="287861" y="253677"/>
                      <a:pt x="264049" y="279606"/>
                    </a:cubicBezTo>
                    <a:cubicBezTo>
                      <a:pt x="240237" y="305535"/>
                      <a:pt x="312203" y="278548"/>
                      <a:pt x="279924" y="305006"/>
                    </a:cubicBezTo>
                    <a:cubicBezTo>
                      <a:pt x="247645" y="331464"/>
                      <a:pt x="116941" y="403960"/>
                      <a:pt x="70374" y="438356"/>
                    </a:cubicBezTo>
                    <a:cubicBezTo>
                      <a:pt x="23807" y="472752"/>
                      <a:pt x="-4239" y="510852"/>
                      <a:pt x="524" y="511381"/>
                    </a:cubicBezTo>
                    <a:cubicBezTo>
                      <a:pt x="5286" y="511910"/>
                      <a:pt x="33862" y="490743"/>
                      <a:pt x="98949" y="441531"/>
                    </a:cubicBezTo>
                    <a:cubicBezTo>
                      <a:pt x="164036" y="392319"/>
                      <a:pt x="346599" y="248914"/>
                      <a:pt x="391049" y="216106"/>
                    </a:cubicBezTo>
                    <a:cubicBezTo>
                      <a:pt x="435499" y="183298"/>
                      <a:pt x="357182" y="255793"/>
                      <a:pt x="365649" y="244681"/>
                    </a:cubicBezTo>
                    <a:cubicBezTo>
                      <a:pt x="374116" y="233569"/>
                      <a:pt x="418037" y="182768"/>
                      <a:pt x="441849" y="149431"/>
                    </a:cubicBezTo>
                    <a:cubicBezTo>
                      <a:pt x="465661" y="116094"/>
                      <a:pt x="506937" y="50477"/>
                      <a:pt x="508524" y="44656"/>
                    </a:cubicBezTo>
                    <a:cubicBezTo>
                      <a:pt x="510112" y="38835"/>
                      <a:pt x="462486" y="115564"/>
                      <a:pt x="451374" y="114506"/>
                    </a:cubicBezTo>
                    <a:cubicBezTo>
                      <a:pt x="440262" y="113448"/>
                      <a:pt x="421211" y="-5615"/>
                      <a:pt x="416449" y="2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FE606459-8A2C-ADE7-8118-E1DF33F2915C}"/>
                  </a:ext>
                </a:extLst>
              </p:cNvPr>
              <p:cNvSpPr/>
              <p:nvPr/>
            </p:nvSpPr>
            <p:spPr>
              <a:xfrm>
                <a:off x="5980194" y="10972800"/>
                <a:ext cx="1117191" cy="559007"/>
              </a:xfrm>
              <a:custGeom>
                <a:avLst/>
                <a:gdLst>
                  <a:gd name="connsiteX0" fmla="*/ 1506 w 1117191"/>
                  <a:gd name="connsiteY0" fmla="*/ 0 h 559007"/>
                  <a:gd name="connsiteX1" fmla="*/ 607931 w 1117191"/>
                  <a:gd name="connsiteY1" fmla="*/ 142875 h 559007"/>
                  <a:gd name="connsiteX2" fmla="*/ 566656 w 1117191"/>
                  <a:gd name="connsiteY2" fmla="*/ 104775 h 559007"/>
                  <a:gd name="connsiteX3" fmla="*/ 877806 w 1117191"/>
                  <a:gd name="connsiteY3" fmla="*/ 307975 h 559007"/>
                  <a:gd name="connsiteX4" fmla="*/ 839706 w 1117191"/>
                  <a:gd name="connsiteY4" fmla="*/ 260350 h 559007"/>
                  <a:gd name="connsiteX5" fmla="*/ 957181 w 1117191"/>
                  <a:gd name="connsiteY5" fmla="*/ 434975 h 559007"/>
                  <a:gd name="connsiteX6" fmla="*/ 1115931 w 1117191"/>
                  <a:gd name="connsiteY6" fmla="*/ 555625 h 559007"/>
                  <a:gd name="connsiteX7" fmla="*/ 1014331 w 1117191"/>
                  <a:gd name="connsiteY7" fmla="*/ 511175 h 559007"/>
                  <a:gd name="connsiteX8" fmla="*/ 722231 w 1117191"/>
                  <a:gd name="connsiteY8" fmla="*/ 361950 h 559007"/>
                  <a:gd name="connsiteX9" fmla="*/ 169781 w 1117191"/>
                  <a:gd name="connsiteY9" fmla="*/ 114300 h 559007"/>
                  <a:gd name="connsiteX10" fmla="*/ 426956 w 1117191"/>
                  <a:gd name="connsiteY10" fmla="*/ 184150 h 559007"/>
                  <a:gd name="connsiteX11" fmla="*/ 1506 w 1117191"/>
                  <a:gd name="connsiteY11" fmla="*/ 0 h 55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7191" h="559007">
                    <a:moveTo>
                      <a:pt x="1506" y="0"/>
                    </a:moveTo>
                    <a:lnTo>
                      <a:pt x="607931" y="142875"/>
                    </a:lnTo>
                    <a:cubicBezTo>
                      <a:pt x="702123" y="160338"/>
                      <a:pt x="521677" y="77258"/>
                      <a:pt x="566656" y="104775"/>
                    </a:cubicBezTo>
                    <a:cubicBezTo>
                      <a:pt x="611635" y="132292"/>
                      <a:pt x="832298" y="282046"/>
                      <a:pt x="877806" y="307975"/>
                    </a:cubicBezTo>
                    <a:cubicBezTo>
                      <a:pt x="923314" y="333904"/>
                      <a:pt x="826477" y="239183"/>
                      <a:pt x="839706" y="260350"/>
                    </a:cubicBezTo>
                    <a:cubicBezTo>
                      <a:pt x="852935" y="281517"/>
                      <a:pt x="911143" y="385762"/>
                      <a:pt x="957181" y="434975"/>
                    </a:cubicBezTo>
                    <a:cubicBezTo>
                      <a:pt x="1003219" y="484188"/>
                      <a:pt x="1106406" y="542925"/>
                      <a:pt x="1115931" y="555625"/>
                    </a:cubicBezTo>
                    <a:cubicBezTo>
                      <a:pt x="1125456" y="568325"/>
                      <a:pt x="1079948" y="543454"/>
                      <a:pt x="1014331" y="511175"/>
                    </a:cubicBezTo>
                    <a:cubicBezTo>
                      <a:pt x="948714" y="478896"/>
                      <a:pt x="862989" y="428096"/>
                      <a:pt x="722231" y="361950"/>
                    </a:cubicBezTo>
                    <a:cubicBezTo>
                      <a:pt x="581473" y="295804"/>
                      <a:pt x="218994" y="143933"/>
                      <a:pt x="169781" y="114300"/>
                    </a:cubicBezTo>
                    <a:cubicBezTo>
                      <a:pt x="120569" y="84667"/>
                      <a:pt x="450239" y="205317"/>
                      <a:pt x="426956" y="184150"/>
                    </a:cubicBezTo>
                    <a:cubicBezTo>
                      <a:pt x="403673" y="162983"/>
                      <a:pt x="-28656" y="6879"/>
                      <a:pt x="150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995237BA-D615-28FF-90FB-D4F93F96DDFC}"/>
                  </a:ext>
                </a:extLst>
              </p:cNvPr>
              <p:cNvSpPr/>
              <p:nvPr/>
            </p:nvSpPr>
            <p:spPr>
              <a:xfrm>
                <a:off x="6940238" y="11506388"/>
                <a:ext cx="657591" cy="142938"/>
              </a:xfrm>
              <a:custGeom>
                <a:avLst/>
                <a:gdLst>
                  <a:gd name="connsiteX0" fmla="*/ 28887 w 657591"/>
                  <a:gd name="connsiteY0" fmla="*/ 6162 h 142938"/>
                  <a:gd name="connsiteX1" fmla="*/ 578162 w 657591"/>
                  <a:gd name="connsiteY1" fmla="*/ 56962 h 142938"/>
                  <a:gd name="connsiteX2" fmla="*/ 511487 w 657591"/>
                  <a:gd name="connsiteY2" fmla="*/ 31562 h 142938"/>
                  <a:gd name="connsiteX3" fmla="*/ 657537 w 657591"/>
                  <a:gd name="connsiteY3" fmla="*/ 133162 h 142938"/>
                  <a:gd name="connsiteX4" fmla="*/ 492437 w 657591"/>
                  <a:gd name="connsiteY4" fmla="*/ 133162 h 142938"/>
                  <a:gd name="connsiteX5" fmla="*/ 327337 w 657591"/>
                  <a:gd name="connsiteY5" fmla="*/ 82362 h 142938"/>
                  <a:gd name="connsiteX6" fmla="*/ 101912 w 657591"/>
                  <a:gd name="connsiteY6" fmla="*/ 9337 h 142938"/>
                  <a:gd name="connsiteX7" fmla="*/ 28887 w 657591"/>
                  <a:gd name="connsiteY7" fmla="*/ 6162 h 14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7591" h="142938">
                    <a:moveTo>
                      <a:pt x="28887" y="6162"/>
                    </a:moveTo>
                    <a:lnTo>
                      <a:pt x="578162" y="56962"/>
                    </a:lnTo>
                    <a:cubicBezTo>
                      <a:pt x="658595" y="61195"/>
                      <a:pt x="498258" y="18862"/>
                      <a:pt x="511487" y="31562"/>
                    </a:cubicBezTo>
                    <a:cubicBezTo>
                      <a:pt x="524716" y="44262"/>
                      <a:pt x="660712" y="116229"/>
                      <a:pt x="657537" y="133162"/>
                    </a:cubicBezTo>
                    <a:cubicBezTo>
                      <a:pt x="654362" y="150095"/>
                      <a:pt x="547470" y="141629"/>
                      <a:pt x="492437" y="133162"/>
                    </a:cubicBezTo>
                    <a:cubicBezTo>
                      <a:pt x="437404" y="124695"/>
                      <a:pt x="327337" y="82362"/>
                      <a:pt x="327337" y="82362"/>
                    </a:cubicBezTo>
                    <a:cubicBezTo>
                      <a:pt x="262250" y="61725"/>
                      <a:pt x="150066" y="22037"/>
                      <a:pt x="101912" y="9337"/>
                    </a:cubicBezTo>
                    <a:cubicBezTo>
                      <a:pt x="53758" y="-3363"/>
                      <a:pt x="-50488" y="-1775"/>
                      <a:pt x="28887" y="61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BBD72CE1-CD19-DED6-84AE-96337D16FADE}"/>
                  </a:ext>
                </a:extLst>
              </p:cNvPr>
              <p:cNvSpPr/>
              <p:nvPr/>
            </p:nvSpPr>
            <p:spPr>
              <a:xfrm>
                <a:off x="6972270" y="10632923"/>
                <a:ext cx="666837" cy="528587"/>
              </a:xfrm>
              <a:custGeom>
                <a:avLst/>
                <a:gdLst>
                  <a:gd name="connsiteX0" fmla="*/ 638205 w 666837"/>
                  <a:gd name="connsiteY0" fmla="*/ 152 h 528587"/>
                  <a:gd name="connsiteX1" fmla="*/ 631855 w 666837"/>
                  <a:gd name="connsiteY1" fmla="*/ 197002 h 528587"/>
                  <a:gd name="connsiteX2" fmla="*/ 498505 w 666837"/>
                  <a:gd name="connsiteY2" fmla="*/ 327177 h 528587"/>
                  <a:gd name="connsiteX3" fmla="*/ 514380 w 666837"/>
                  <a:gd name="connsiteY3" fmla="*/ 349402 h 528587"/>
                  <a:gd name="connsiteX4" fmla="*/ 3205 w 666837"/>
                  <a:gd name="connsiteY4" fmla="*/ 527202 h 528587"/>
                  <a:gd name="connsiteX5" fmla="*/ 311180 w 666837"/>
                  <a:gd name="connsiteY5" fmla="*/ 428777 h 528587"/>
                  <a:gd name="connsiteX6" fmla="*/ 593755 w 666837"/>
                  <a:gd name="connsiteY6" fmla="*/ 368452 h 528587"/>
                  <a:gd name="connsiteX7" fmla="*/ 660430 w 666837"/>
                  <a:gd name="connsiteY7" fmla="*/ 276377 h 528587"/>
                  <a:gd name="connsiteX8" fmla="*/ 473105 w 666837"/>
                  <a:gd name="connsiteY8" fmla="*/ 387502 h 528587"/>
                  <a:gd name="connsiteX9" fmla="*/ 596930 w 666837"/>
                  <a:gd name="connsiteY9" fmla="*/ 241452 h 528587"/>
                  <a:gd name="connsiteX10" fmla="*/ 647730 w 666837"/>
                  <a:gd name="connsiteY10" fmla="*/ 165252 h 528587"/>
                  <a:gd name="connsiteX11" fmla="*/ 638205 w 666837"/>
                  <a:gd name="connsiteY11" fmla="*/ 152 h 5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837" h="528587">
                    <a:moveTo>
                      <a:pt x="638205" y="152"/>
                    </a:moveTo>
                    <a:cubicBezTo>
                      <a:pt x="635559" y="5444"/>
                      <a:pt x="655138" y="142498"/>
                      <a:pt x="631855" y="197002"/>
                    </a:cubicBezTo>
                    <a:cubicBezTo>
                      <a:pt x="608572" y="251506"/>
                      <a:pt x="518084" y="301777"/>
                      <a:pt x="498505" y="327177"/>
                    </a:cubicBezTo>
                    <a:cubicBezTo>
                      <a:pt x="478926" y="352577"/>
                      <a:pt x="596930" y="316065"/>
                      <a:pt x="514380" y="349402"/>
                    </a:cubicBezTo>
                    <a:cubicBezTo>
                      <a:pt x="431830" y="382739"/>
                      <a:pt x="37072" y="513973"/>
                      <a:pt x="3205" y="527202"/>
                    </a:cubicBezTo>
                    <a:cubicBezTo>
                      <a:pt x="-30662" y="540431"/>
                      <a:pt x="212755" y="455235"/>
                      <a:pt x="311180" y="428777"/>
                    </a:cubicBezTo>
                    <a:cubicBezTo>
                      <a:pt x="409605" y="402319"/>
                      <a:pt x="535547" y="393852"/>
                      <a:pt x="593755" y="368452"/>
                    </a:cubicBezTo>
                    <a:cubicBezTo>
                      <a:pt x="651963" y="343052"/>
                      <a:pt x="680538" y="273202"/>
                      <a:pt x="660430" y="276377"/>
                    </a:cubicBezTo>
                    <a:cubicBezTo>
                      <a:pt x="640322" y="279552"/>
                      <a:pt x="483688" y="393323"/>
                      <a:pt x="473105" y="387502"/>
                    </a:cubicBezTo>
                    <a:cubicBezTo>
                      <a:pt x="462522" y="381681"/>
                      <a:pt x="567826" y="278494"/>
                      <a:pt x="596930" y="241452"/>
                    </a:cubicBezTo>
                    <a:cubicBezTo>
                      <a:pt x="626034" y="204410"/>
                      <a:pt x="642968" y="201235"/>
                      <a:pt x="647730" y="165252"/>
                    </a:cubicBezTo>
                    <a:cubicBezTo>
                      <a:pt x="652492" y="129269"/>
                      <a:pt x="640851" y="-5140"/>
                      <a:pt x="638205" y="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F744B3CD-BB22-DA6D-0E4D-7A012BEA9C20}"/>
                  </a:ext>
                </a:extLst>
              </p:cNvPr>
              <p:cNvSpPr/>
              <p:nvPr/>
            </p:nvSpPr>
            <p:spPr>
              <a:xfrm>
                <a:off x="5912638" y="10433399"/>
                <a:ext cx="1546585" cy="626166"/>
              </a:xfrm>
              <a:custGeom>
                <a:avLst/>
                <a:gdLst>
                  <a:gd name="connsiteX0" fmla="*/ 5562 w 1546585"/>
                  <a:gd name="connsiteY0" fmla="*/ 193326 h 626166"/>
                  <a:gd name="connsiteX1" fmla="*/ 713587 w 1546585"/>
                  <a:gd name="connsiteY1" fmla="*/ 304451 h 626166"/>
                  <a:gd name="connsiteX2" fmla="*/ 964412 w 1546585"/>
                  <a:gd name="connsiteY2" fmla="*/ 529876 h 626166"/>
                  <a:gd name="connsiteX3" fmla="*/ 1043787 w 1546585"/>
                  <a:gd name="connsiteY3" fmla="*/ 625126 h 626166"/>
                  <a:gd name="connsiteX4" fmla="*/ 1215237 w 1546585"/>
                  <a:gd name="connsiteY4" fmla="*/ 475901 h 626166"/>
                  <a:gd name="connsiteX5" fmla="*/ 1167612 w 1546585"/>
                  <a:gd name="connsiteY5" fmla="*/ 593376 h 626166"/>
                  <a:gd name="connsiteX6" fmla="*/ 1535912 w 1546585"/>
                  <a:gd name="connsiteY6" fmla="*/ 72676 h 626166"/>
                  <a:gd name="connsiteX7" fmla="*/ 1453362 w 1546585"/>
                  <a:gd name="connsiteY7" fmla="*/ 18701 h 626166"/>
                  <a:gd name="connsiteX8" fmla="*/ 1516862 w 1546585"/>
                  <a:gd name="connsiteY8" fmla="*/ 212376 h 626166"/>
                  <a:gd name="connsiteX9" fmla="*/ 1100937 w 1546585"/>
                  <a:gd name="connsiteY9" fmla="*/ 564801 h 626166"/>
                  <a:gd name="connsiteX10" fmla="*/ 897737 w 1546585"/>
                  <a:gd name="connsiteY10" fmla="*/ 418751 h 626166"/>
                  <a:gd name="connsiteX11" fmla="*/ 408787 w 1546585"/>
                  <a:gd name="connsiteY11" fmla="*/ 206026 h 626166"/>
                  <a:gd name="connsiteX12" fmla="*/ 5562 w 1546585"/>
                  <a:gd name="connsiteY12" fmla="*/ 193326 h 62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6585" h="626166">
                    <a:moveTo>
                      <a:pt x="5562" y="193326"/>
                    </a:moveTo>
                    <a:cubicBezTo>
                      <a:pt x="56362" y="209730"/>
                      <a:pt x="553779" y="248359"/>
                      <a:pt x="713587" y="304451"/>
                    </a:cubicBezTo>
                    <a:cubicBezTo>
                      <a:pt x="873395" y="360543"/>
                      <a:pt x="909379" y="476430"/>
                      <a:pt x="964412" y="529876"/>
                    </a:cubicBezTo>
                    <a:cubicBezTo>
                      <a:pt x="1019445" y="583322"/>
                      <a:pt x="1001983" y="634122"/>
                      <a:pt x="1043787" y="625126"/>
                    </a:cubicBezTo>
                    <a:cubicBezTo>
                      <a:pt x="1085591" y="616130"/>
                      <a:pt x="1194600" y="481193"/>
                      <a:pt x="1215237" y="475901"/>
                    </a:cubicBezTo>
                    <a:cubicBezTo>
                      <a:pt x="1235874" y="470609"/>
                      <a:pt x="1114166" y="660580"/>
                      <a:pt x="1167612" y="593376"/>
                    </a:cubicBezTo>
                    <a:cubicBezTo>
                      <a:pt x="1221058" y="526172"/>
                      <a:pt x="1488287" y="168455"/>
                      <a:pt x="1535912" y="72676"/>
                    </a:cubicBezTo>
                    <a:cubicBezTo>
                      <a:pt x="1583537" y="-23103"/>
                      <a:pt x="1456537" y="-4582"/>
                      <a:pt x="1453362" y="18701"/>
                    </a:cubicBezTo>
                    <a:cubicBezTo>
                      <a:pt x="1450187" y="41984"/>
                      <a:pt x="1575600" y="121359"/>
                      <a:pt x="1516862" y="212376"/>
                    </a:cubicBezTo>
                    <a:cubicBezTo>
                      <a:pt x="1458125" y="303393"/>
                      <a:pt x="1204124" y="530405"/>
                      <a:pt x="1100937" y="564801"/>
                    </a:cubicBezTo>
                    <a:cubicBezTo>
                      <a:pt x="997750" y="599197"/>
                      <a:pt x="1013095" y="478547"/>
                      <a:pt x="897737" y="418751"/>
                    </a:cubicBezTo>
                    <a:cubicBezTo>
                      <a:pt x="782379" y="358955"/>
                      <a:pt x="552720" y="243597"/>
                      <a:pt x="408787" y="206026"/>
                    </a:cubicBezTo>
                    <a:cubicBezTo>
                      <a:pt x="264854" y="168455"/>
                      <a:pt x="-45238" y="176922"/>
                      <a:pt x="5562" y="1933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48221856-5F88-925A-2F21-BB264E6F07E8}"/>
                  </a:ext>
                </a:extLst>
              </p:cNvPr>
              <p:cNvSpPr/>
              <p:nvPr/>
            </p:nvSpPr>
            <p:spPr>
              <a:xfrm>
                <a:off x="4937032" y="10045648"/>
                <a:ext cx="1012056" cy="604467"/>
              </a:xfrm>
              <a:custGeom>
                <a:avLst/>
                <a:gdLst>
                  <a:gd name="connsiteX0" fmla="*/ 93 w 1012056"/>
                  <a:gd name="connsiteY0" fmla="*/ 52 h 604467"/>
                  <a:gd name="connsiteX1" fmla="*/ 679543 w 1012056"/>
                  <a:gd name="connsiteY1" fmla="*/ 352477 h 604467"/>
                  <a:gd name="connsiteX2" fmla="*/ 628743 w 1012056"/>
                  <a:gd name="connsiteY2" fmla="*/ 276277 h 604467"/>
                  <a:gd name="connsiteX3" fmla="*/ 1006568 w 1012056"/>
                  <a:gd name="connsiteY3" fmla="*/ 600127 h 604467"/>
                  <a:gd name="connsiteX4" fmla="*/ 838293 w 1012056"/>
                  <a:gd name="connsiteY4" fmla="*/ 454077 h 604467"/>
                  <a:gd name="connsiteX5" fmla="*/ 631918 w 1012056"/>
                  <a:gd name="connsiteY5" fmla="*/ 327077 h 604467"/>
                  <a:gd name="connsiteX6" fmla="*/ 93 w 1012056"/>
                  <a:gd name="connsiteY6" fmla="*/ 52 h 60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056" h="604467">
                    <a:moveTo>
                      <a:pt x="93" y="52"/>
                    </a:moveTo>
                    <a:cubicBezTo>
                      <a:pt x="8030" y="4285"/>
                      <a:pt x="574768" y="306440"/>
                      <a:pt x="679543" y="352477"/>
                    </a:cubicBezTo>
                    <a:cubicBezTo>
                      <a:pt x="784318" y="398515"/>
                      <a:pt x="574239" y="235002"/>
                      <a:pt x="628743" y="276277"/>
                    </a:cubicBezTo>
                    <a:cubicBezTo>
                      <a:pt x="683247" y="317552"/>
                      <a:pt x="971643" y="570494"/>
                      <a:pt x="1006568" y="600127"/>
                    </a:cubicBezTo>
                    <a:cubicBezTo>
                      <a:pt x="1041493" y="629760"/>
                      <a:pt x="900735" y="499585"/>
                      <a:pt x="838293" y="454077"/>
                    </a:cubicBezTo>
                    <a:cubicBezTo>
                      <a:pt x="775851" y="408569"/>
                      <a:pt x="769501" y="403277"/>
                      <a:pt x="631918" y="327077"/>
                    </a:cubicBezTo>
                    <a:cubicBezTo>
                      <a:pt x="494335" y="250877"/>
                      <a:pt x="-7844" y="-4181"/>
                      <a:pt x="93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58A4C436-97DD-6381-4630-82064E1474AF}"/>
                  </a:ext>
                </a:extLst>
              </p:cNvPr>
              <p:cNvSpPr/>
              <p:nvPr/>
            </p:nvSpPr>
            <p:spPr>
              <a:xfrm>
                <a:off x="4889779" y="10053411"/>
                <a:ext cx="1900483" cy="962825"/>
              </a:xfrm>
              <a:custGeom>
                <a:avLst/>
                <a:gdLst>
                  <a:gd name="connsiteX0" fmla="*/ 37821 w 1900483"/>
                  <a:gd name="connsiteY0" fmla="*/ 30389 h 962825"/>
                  <a:gd name="connsiteX1" fmla="*/ 126721 w 1900483"/>
                  <a:gd name="connsiteY1" fmla="*/ 84364 h 962825"/>
                  <a:gd name="connsiteX2" fmla="*/ 898246 w 1900483"/>
                  <a:gd name="connsiteY2" fmla="*/ 639989 h 962825"/>
                  <a:gd name="connsiteX3" fmla="*/ 828396 w 1900483"/>
                  <a:gd name="connsiteY3" fmla="*/ 633639 h 962825"/>
                  <a:gd name="connsiteX4" fmla="*/ 1212571 w 1900483"/>
                  <a:gd name="connsiteY4" fmla="*/ 789214 h 962825"/>
                  <a:gd name="connsiteX5" fmla="*/ 1180821 w 1900483"/>
                  <a:gd name="connsiteY5" fmla="*/ 732064 h 962825"/>
                  <a:gd name="connsiteX6" fmla="*/ 1895196 w 1900483"/>
                  <a:gd name="connsiteY6" fmla="*/ 960664 h 962825"/>
                  <a:gd name="connsiteX7" fmla="*/ 1482446 w 1900483"/>
                  <a:gd name="connsiteY7" fmla="*/ 836839 h 962825"/>
                  <a:gd name="connsiteX8" fmla="*/ 1044296 w 1900483"/>
                  <a:gd name="connsiteY8" fmla="*/ 668564 h 962825"/>
                  <a:gd name="connsiteX9" fmla="*/ 806171 w 1900483"/>
                  <a:gd name="connsiteY9" fmla="*/ 487589 h 962825"/>
                  <a:gd name="connsiteX10" fmla="*/ 885546 w 1900483"/>
                  <a:gd name="connsiteY10" fmla="*/ 620939 h 962825"/>
                  <a:gd name="connsiteX11" fmla="*/ 510896 w 1900483"/>
                  <a:gd name="connsiteY11" fmla="*/ 363764 h 962825"/>
                  <a:gd name="connsiteX12" fmla="*/ 37821 w 1900483"/>
                  <a:gd name="connsiteY12" fmla="*/ 30389 h 96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0483" h="962825">
                    <a:moveTo>
                      <a:pt x="37821" y="30389"/>
                    </a:moveTo>
                    <a:cubicBezTo>
                      <a:pt x="-26208" y="-16178"/>
                      <a:pt x="-16683" y="-17236"/>
                      <a:pt x="126721" y="84364"/>
                    </a:cubicBezTo>
                    <a:cubicBezTo>
                      <a:pt x="270125" y="185964"/>
                      <a:pt x="781300" y="548443"/>
                      <a:pt x="898246" y="639989"/>
                    </a:cubicBezTo>
                    <a:cubicBezTo>
                      <a:pt x="1015192" y="731535"/>
                      <a:pt x="776009" y="608768"/>
                      <a:pt x="828396" y="633639"/>
                    </a:cubicBezTo>
                    <a:cubicBezTo>
                      <a:pt x="880783" y="658510"/>
                      <a:pt x="1153834" y="772810"/>
                      <a:pt x="1212571" y="789214"/>
                    </a:cubicBezTo>
                    <a:cubicBezTo>
                      <a:pt x="1271309" y="805618"/>
                      <a:pt x="1067050" y="703489"/>
                      <a:pt x="1180821" y="732064"/>
                    </a:cubicBezTo>
                    <a:cubicBezTo>
                      <a:pt x="1294592" y="760639"/>
                      <a:pt x="1844925" y="943202"/>
                      <a:pt x="1895196" y="960664"/>
                    </a:cubicBezTo>
                    <a:cubicBezTo>
                      <a:pt x="1945467" y="978126"/>
                      <a:pt x="1624263" y="885522"/>
                      <a:pt x="1482446" y="836839"/>
                    </a:cubicBezTo>
                    <a:cubicBezTo>
                      <a:pt x="1340629" y="788156"/>
                      <a:pt x="1157008" y="726772"/>
                      <a:pt x="1044296" y="668564"/>
                    </a:cubicBezTo>
                    <a:cubicBezTo>
                      <a:pt x="931584" y="610356"/>
                      <a:pt x="832629" y="495527"/>
                      <a:pt x="806171" y="487589"/>
                    </a:cubicBezTo>
                    <a:cubicBezTo>
                      <a:pt x="779713" y="479651"/>
                      <a:pt x="934758" y="641576"/>
                      <a:pt x="885546" y="620939"/>
                    </a:cubicBezTo>
                    <a:cubicBezTo>
                      <a:pt x="836334" y="600302"/>
                      <a:pt x="653242" y="458485"/>
                      <a:pt x="510896" y="363764"/>
                    </a:cubicBezTo>
                    <a:cubicBezTo>
                      <a:pt x="368550" y="269043"/>
                      <a:pt x="101850" y="76956"/>
                      <a:pt x="37821" y="303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9BC08A16-4C95-6859-6EDF-37999EAB9ED2}"/>
                  </a:ext>
                </a:extLst>
              </p:cNvPr>
              <p:cNvSpPr/>
              <p:nvPr/>
            </p:nvSpPr>
            <p:spPr>
              <a:xfrm>
                <a:off x="4169555" y="9561853"/>
                <a:ext cx="1542312" cy="1268091"/>
              </a:xfrm>
              <a:custGeom>
                <a:avLst/>
                <a:gdLst>
                  <a:gd name="connsiteX0" fmla="*/ 65895 w 1542312"/>
                  <a:gd name="connsiteY0" fmla="*/ 36172 h 1268091"/>
                  <a:gd name="connsiteX1" fmla="*/ 129395 w 1542312"/>
                  <a:gd name="connsiteY1" fmla="*/ 74272 h 1268091"/>
                  <a:gd name="connsiteX2" fmla="*/ 885045 w 1542312"/>
                  <a:gd name="connsiteY2" fmla="*/ 734672 h 1268091"/>
                  <a:gd name="connsiteX3" fmla="*/ 1424795 w 1542312"/>
                  <a:gd name="connsiteY3" fmla="*/ 1137897 h 1268091"/>
                  <a:gd name="connsiteX4" fmla="*/ 1535920 w 1542312"/>
                  <a:gd name="connsiteY4" fmla="*/ 1268072 h 1268091"/>
                  <a:gd name="connsiteX5" fmla="*/ 1307320 w 1542312"/>
                  <a:gd name="connsiteY5" fmla="*/ 1131547 h 1268091"/>
                  <a:gd name="connsiteX6" fmla="*/ 669145 w 1542312"/>
                  <a:gd name="connsiteY6" fmla="*/ 661647 h 1268091"/>
                  <a:gd name="connsiteX7" fmla="*/ 316720 w 1542312"/>
                  <a:gd name="connsiteY7" fmla="*/ 372722 h 1268091"/>
                  <a:gd name="connsiteX8" fmla="*/ 5570 w 1542312"/>
                  <a:gd name="connsiteY8" fmla="*/ 172697 h 1268091"/>
                  <a:gd name="connsiteX9" fmla="*/ 110345 w 1542312"/>
                  <a:gd name="connsiteY9" fmla="*/ 258422 h 1268091"/>
                  <a:gd name="connsiteX10" fmla="*/ 65895 w 1542312"/>
                  <a:gd name="connsiteY10" fmla="*/ 36172 h 126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312" h="1268091">
                    <a:moveTo>
                      <a:pt x="65895" y="36172"/>
                    </a:moveTo>
                    <a:cubicBezTo>
                      <a:pt x="69070" y="5480"/>
                      <a:pt x="-7130" y="-42145"/>
                      <a:pt x="129395" y="74272"/>
                    </a:cubicBezTo>
                    <a:cubicBezTo>
                      <a:pt x="265920" y="190689"/>
                      <a:pt x="669145" y="557401"/>
                      <a:pt x="885045" y="734672"/>
                    </a:cubicBezTo>
                    <a:cubicBezTo>
                      <a:pt x="1100945" y="911943"/>
                      <a:pt x="1316316" y="1048997"/>
                      <a:pt x="1424795" y="1137897"/>
                    </a:cubicBezTo>
                    <a:cubicBezTo>
                      <a:pt x="1533274" y="1226797"/>
                      <a:pt x="1555499" y="1269130"/>
                      <a:pt x="1535920" y="1268072"/>
                    </a:cubicBezTo>
                    <a:cubicBezTo>
                      <a:pt x="1516341" y="1267014"/>
                      <a:pt x="1451782" y="1232618"/>
                      <a:pt x="1307320" y="1131547"/>
                    </a:cubicBezTo>
                    <a:cubicBezTo>
                      <a:pt x="1162858" y="1030476"/>
                      <a:pt x="834245" y="788118"/>
                      <a:pt x="669145" y="661647"/>
                    </a:cubicBezTo>
                    <a:cubicBezTo>
                      <a:pt x="504045" y="535176"/>
                      <a:pt x="427316" y="454214"/>
                      <a:pt x="316720" y="372722"/>
                    </a:cubicBezTo>
                    <a:cubicBezTo>
                      <a:pt x="206124" y="291230"/>
                      <a:pt x="39966" y="191747"/>
                      <a:pt x="5570" y="172697"/>
                    </a:cubicBezTo>
                    <a:cubicBezTo>
                      <a:pt x="-28826" y="153647"/>
                      <a:pt x="107170" y="282235"/>
                      <a:pt x="110345" y="258422"/>
                    </a:cubicBezTo>
                    <a:cubicBezTo>
                      <a:pt x="113520" y="234610"/>
                      <a:pt x="62720" y="66864"/>
                      <a:pt x="65895" y="361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6A1E4C10-59A7-79B4-6896-276AE7A339A6}"/>
                  </a:ext>
                </a:extLst>
              </p:cNvPr>
              <p:cNvSpPr/>
              <p:nvPr/>
            </p:nvSpPr>
            <p:spPr>
              <a:xfrm>
                <a:off x="5191081" y="10522560"/>
                <a:ext cx="1180190" cy="688451"/>
              </a:xfrm>
              <a:custGeom>
                <a:avLst/>
                <a:gdLst>
                  <a:gd name="connsiteX0" fmla="*/ 219119 w 1180190"/>
                  <a:gd name="connsiteY0" fmla="*/ 40665 h 688451"/>
                  <a:gd name="connsiteX1" fmla="*/ 263569 w 1180190"/>
                  <a:gd name="connsiteY1" fmla="*/ 91465 h 688451"/>
                  <a:gd name="connsiteX2" fmla="*/ 755694 w 1180190"/>
                  <a:gd name="connsiteY2" fmla="*/ 453415 h 688451"/>
                  <a:gd name="connsiteX3" fmla="*/ 631869 w 1180190"/>
                  <a:gd name="connsiteY3" fmla="*/ 323240 h 688451"/>
                  <a:gd name="connsiteX4" fmla="*/ 1174794 w 1180190"/>
                  <a:gd name="connsiteY4" fmla="*/ 678840 h 688451"/>
                  <a:gd name="connsiteX5" fmla="*/ 895394 w 1180190"/>
                  <a:gd name="connsiteY5" fmla="*/ 580415 h 688451"/>
                  <a:gd name="connsiteX6" fmla="*/ 650919 w 1180190"/>
                  <a:gd name="connsiteY6" fmla="*/ 507390 h 688451"/>
                  <a:gd name="connsiteX7" fmla="*/ 12744 w 1180190"/>
                  <a:gd name="connsiteY7" fmla="*/ 8915 h 688451"/>
                  <a:gd name="connsiteX8" fmla="*/ 222294 w 1180190"/>
                  <a:gd name="connsiteY8" fmla="*/ 177190 h 688451"/>
                  <a:gd name="connsiteX9" fmla="*/ 219119 w 1180190"/>
                  <a:gd name="connsiteY9" fmla="*/ 40665 h 68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0190" h="688451">
                    <a:moveTo>
                      <a:pt x="219119" y="40665"/>
                    </a:moveTo>
                    <a:cubicBezTo>
                      <a:pt x="225998" y="26377"/>
                      <a:pt x="174140" y="22673"/>
                      <a:pt x="263569" y="91465"/>
                    </a:cubicBezTo>
                    <a:cubicBezTo>
                      <a:pt x="352998" y="160257"/>
                      <a:pt x="694311" y="414786"/>
                      <a:pt x="755694" y="453415"/>
                    </a:cubicBezTo>
                    <a:cubicBezTo>
                      <a:pt x="817077" y="492044"/>
                      <a:pt x="562019" y="285669"/>
                      <a:pt x="631869" y="323240"/>
                    </a:cubicBezTo>
                    <a:cubicBezTo>
                      <a:pt x="701719" y="360811"/>
                      <a:pt x="1130873" y="635978"/>
                      <a:pt x="1174794" y="678840"/>
                    </a:cubicBezTo>
                    <a:cubicBezTo>
                      <a:pt x="1218715" y="721702"/>
                      <a:pt x="982706" y="608990"/>
                      <a:pt x="895394" y="580415"/>
                    </a:cubicBezTo>
                    <a:cubicBezTo>
                      <a:pt x="808082" y="551840"/>
                      <a:pt x="798027" y="602640"/>
                      <a:pt x="650919" y="507390"/>
                    </a:cubicBezTo>
                    <a:cubicBezTo>
                      <a:pt x="503811" y="412140"/>
                      <a:pt x="84181" y="63948"/>
                      <a:pt x="12744" y="8915"/>
                    </a:cubicBezTo>
                    <a:cubicBezTo>
                      <a:pt x="-58693" y="-46118"/>
                      <a:pt x="192131" y="171369"/>
                      <a:pt x="222294" y="177190"/>
                    </a:cubicBezTo>
                    <a:cubicBezTo>
                      <a:pt x="252457" y="183011"/>
                      <a:pt x="212240" y="54953"/>
                      <a:pt x="219119" y="406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 1243">
                <a:extLst>
                  <a:ext uri="{FF2B5EF4-FFF2-40B4-BE49-F238E27FC236}">
                    <a16:creationId xmlns:a16="http://schemas.microsoft.com/office/drawing/2014/main" id="{F775827F-68C4-F34E-8BB2-54E53D59E5E0}"/>
                  </a:ext>
                </a:extLst>
              </p:cNvPr>
              <p:cNvSpPr/>
              <p:nvPr/>
            </p:nvSpPr>
            <p:spPr>
              <a:xfrm>
                <a:off x="2174352" y="4724846"/>
                <a:ext cx="596679" cy="1054066"/>
              </a:xfrm>
              <a:custGeom>
                <a:avLst/>
                <a:gdLst>
                  <a:gd name="connsiteX0" fmla="*/ 595429 w 596679"/>
                  <a:gd name="connsiteY0" fmla="*/ 1326 h 1054066"/>
                  <a:gd name="connsiteX1" fmla="*/ 196708 w 596679"/>
                  <a:gd name="connsiteY1" fmla="*/ 112968 h 1054066"/>
                  <a:gd name="connsiteX2" fmla="*/ 164811 w 596679"/>
                  <a:gd name="connsiteY2" fmla="*/ 304354 h 1054066"/>
                  <a:gd name="connsiteX3" fmla="*/ 186076 w 596679"/>
                  <a:gd name="connsiteY3" fmla="*/ 267140 h 1054066"/>
                  <a:gd name="connsiteX4" fmla="*/ 47853 w 596679"/>
                  <a:gd name="connsiteY4" fmla="*/ 921042 h 1054066"/>
                  <a:gd name="connsiteX5" fmla="*/ 95699 w 596679"/>
                  <a:gd name="connsiteY5" fmla="*/ 639280 h 1054066"/>
                  <a:gd name="connsiteX6" fmla="*/ 6 w 596679"/>
                  <a:gd name="connsiteY6" fmla="*/ 1053949 h 1054066"/>
                  <a:gd name="connsiteX7" fmla="*/ 101015 w 596679"/>
                  <a:gd name="connsiteY7" fmla="*/ 591433 h 1054066"/>
                  <a:gd name="connsiteX8" fmla="*/ 106332 w 596679"/>
                  <a:gd name="connsiteY8" fmla="*/ 352201 h 1054066"/>
                  <a:gd name="connsiteX9" fmla="*/ 191392 w 596679"/>
                  <a:gd name="connsiteY9" fmla="*/ 81070 h 1054066"/>
                  <a:gd name="connsiteX10" fmla="*/ 122281 w 596679"/>
                  <a:gd name="connsiteY10" fmla="*/ 123601 h 1054066"/>
                  <a:gd name="connsiteX11" fmla="*/ 308350 w 596679"/>
                  <a:gd name="connsiteY11" fmla="*/ 17275 h 1054066"/>
                  <a:gd name="connsiteX12" fmla="*/ 47853 w 596679"/>
                  <a:gd name="connsiteY12" fmla="*/ 49173 h 1054066"/>
                  <a:gd name="connsiteX13" fmla="*/ 595429 w 596679"/>
                  <a:gd name="connsiteY13" fmla="*/ 1326 h 105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679" h="1054066">
                    <a:moveTo>
                      <a:pt x="595429" y="1326"/>
                    </a:moveTo>
                    <a:cubicBezTo>
                      <a:pt x="620238" y="11958"/>
                      <a:pt x="268478" y="62463"/>
                      <a:pt x="196708" y="112968"/>
                    </a:cubicBezTo>
                    <a:cubicBezTo>
                      <a:pt x="124938" y="163473"/>
                      <a:pt x="166583" y="278659"/>
                      <a:pt x="164811" y="304354"/>
                    </a:cubicBezTo>
                    <a:cubicBezTo>
                      <a:pt x="163039" y="330049"/>
                      <a:pt x="205569" y="164359"/>
                      <a:pt x="186076" y="267140"/>
                    </a:cubicBezTo>
                    <a:cubicBezTo>
                      <a:pt x="166583" y="369921"/>
                      <a:pt x="62916" y="859019"/>
                      <a:pt x="47853" y="921042"/>
                    </a:cubicBezTo>
                    <a:cubicBezTo>
                      <a:pt x="32790" y="983065"/>
                      <a:pt x="103673" y="617129"/>
                      <a:pt x="95699" y="639280"/>
                    </a:cubicBezTo>
                    <a:cubicBezTo>
                      <a:pt x="87724" y="661431"/>
                      <a:pt x="-880" y="1061923"/>
                      <a:pt x="6" y="1053949"/>
                    </a:cubicBezTo>
                    <a:cubicBezTo>
                      <a:pt x="892" y="1045975"/>
                      <a:pt x="83294" y="708391"/>
                      <a:pt x="101015" y="591433"/>
                    </a:cubicBezTo>
                    <a:cubicBezTo>
                      <a:pt x="118736" y="474475"/>
                      <a:pt x="91269" y="437261"/>
                      <a:pt x="106332" y="352201"/>
                    </a:cubicBezTo>
                    <a:cubicBezTo>
                      <a:pt x="121395" y="267141"/>
                      <a:pt x="188734" y="119170"/>
                      <a:pt x="191392" y="81070"/>
                    </a:cubicBezTo>
                    <a:cubicBezTo>
                      <a:pt x="194050" y="42970"/>
                      <a:pt x="102788" y="134233"/>
                      <a:pt x="122281" y="123601"/>
                    </a:cubicBezTo>
                    <a:cubicBezTo>
                      <a:pt x="141774" y="112969"/>
                      <a:pt x="320755" y="29680"/>
                      <a:pt x="308350" y="17275"/>
                    </a:cubicBezTo>
                    <a:cubicBezTo>
                      <a:pt x="295945" y="4870"/>
                      <a:pt x="7095" y="50945"/>
                      <a:pt x="47853" y="49173"/>
                    </a:cubicBezTo>
                    <a:cubicBezTo>
                      <a:pt x="88611" y="47401"/>
                      <a:pt x="570620" y="-9306"/>
                      <a:pt x="595429" y="132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 1244">
                <a:extLst>
                  <a:ext uri="{FF2B5EF4-FFF2-40B4-BE49-F238E27FC236}">
                    <a16:creationId xmlns:a16="http://schemas.microsoft.com/office/drawing/2014/main" id="{B35695BF-5A7E-06A3-BFE1-3093E8D4EF51}"/>
                  </a:ext>
                </a:extLst>
              </p:cNvPr>
              <p:cNvSpPr/>
              <p:nvPr/>
            </p:nvSpPr>
            <p:spPr>
              <a:xfrm>
                <a:off x="2030350" y="5457975"/>
                <a:ext cx="302831" cy="1360069"/>
              </a:xfrm>
              <a:custGeom>
                <a:avLst/>
                <a:gdLst>
                  <a:gd name="connsiteX0" fmla="*/ 298180 w 302831"/>
                  <a:gd name="connsiteY0" fmla="*/ 39058 h 1360069"/>
                  <a:gd name="connsiteX1" fmla="*/ 69580 w 302831"/>
                  <a:gd name="connsiteY1" fmla="*/ 990672 h 1360069"/>
                  <a:gd name="connsiteX2" fmla="*/ 85529 w 302831"/>
                  <a:gd name="connsiteY2" fmla="*/ 879030 h 1360069"/>
                  <a:gd name="connsiteX3" fmla="*/ 469 w 302831"/>
                  <a:gd name="connsiteY3" fmla="*/ 1336230 h 1360069"/>
                  <a:gd name="connsiteX4" fmla="*/ 58948 w 302831"/>
                  <a:gd name="connsiteY4" fmla="*/ 1187374 h 1360069"/>
                  <a:gd name="connsiteX5" fmla="*/ 213120 w 302831"/>
                  <a:gd name="connsiteY5" fmla="*/ 278290 h 1360069"/>
                  <a:gd name="connsiteX6" fmla="*/ 298180 w 302831"/>
                  <a:gd name="connsiteY6" fmla="*/ 39058 h 136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831" h="1360069">
                    <a:moveTo>
                      <a:pt x="298180" y="39058"/>
                    </a:moveTo>
                    <a:cubicBezTo>
                      <a:pt x="274257" y="157788"/>
                      <a:pt x="105022" y="850677"/>
                      <a:pt x="69580" y="990672"/>
                    </a:cubicBezTo>
                    <a:cubicBezTo>
                      <a:pt x="34138" y="1130667"/>
                      <a:pt x="97047" y="821437"/>
                      <a:pt x="85529" y="879030"/>
                    </a:cubicBezTo>
                    <a:cubicBezTo>
                      <a:pt x="74011" y="936623"/>
                      <a:pt x="4899" y="1284839"/>
                      <a:pt x="469" y="1336230"/>
                    </a:cubicBezTo>
                    <a:cubicBezTo>
                      <a:pt x="-3961" y="1387621"/>
                      <a:pt x="23506" y="1363697"/>
                      <a:pt x="58948" y="1187374"/>
                    </a:cubicBezTo>
                    <a:cubicBezTo>
                      <a:pt x="94390" y="1011051"/>
                      <a:pt x="178564" y="463474"/>
                      <a:pt x="213120" y="278290"/>
                    </a:cubicBezTo>
                    <a:cubicBezTo>
                      <a:pt x="247676" y="93106"/>
                      <a:pt x="322103" y="-79672"/>
                      <a:pt x="298180" y="3905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 1245">
                <a:extLst>
                  <a:ext uri="{FF2B5EF4-FFF2-40B4-BE49-F238E27FC236}">
                    <a16:creationId xmlns:a16="http://schemas.microsoft.com/office/drawing/2014/main" id="{95807D4D-A9F5-9118-8D55-527114C4E512}"/>
                  </a:ext>
                </a:extLst>
              </p:cNvPr>
              <p:cNvSpPr/>
              <p:nvPr/>
            </p:nvSpPr>
            <p:spPr>
              <a:xfrm>
                <a:off x="2659801" y="4977556"/>
                <a:ext cx="236761" cy="1560993"/>
              </a:xfrm>
              <a:custGeom>
                <a:avLst/>
                <a:gdLst>
                  <a:gd name="connsiteX0" fmla="*/ 88715 w 236761"/>
                  <a:gd name="connsiteY0" fmla="*/ 25063 h 1560993"/>
                  <a:gd name="connsiteX1" fmla="*/ 221622 w 236761"/>
                  <a:gd name="connsiteY1" fmla="*/ 476946 h 1560993"/>
                  <a:gd name="connsiteX2" fmla="*/ 40869 w 236761"/>
                  <a:gd name="connsiteY2" fmla="*/ 1088318 h 1560993"/>
                  <a:gd name="connsiteX3" fmla="*/ 72766 w 236761"/>
                  <a:gd name="connsiteY3" fmla="*/ 981993 h 1560993"/>
                  <a:gd name="connsiteX4" fmla="*/ 3655 w 236761"/>
                  <a:gd name="connsiteY4" fmla="*/ 1311602 h 1560993"/>
                  <a:gd name="connsiteX5" fmla="*/ 8971 w 236761"/>
                  <a:gd name="connsiteY5" fmla="*/ 1556151 h 1560993"/>
                  <a:gd name="connsiteX6" fmla="*/ 3655 w 236761"/>
                  <a:gd name="connsiteY6" fmla="*/ 1444509 h 1560993"/>
                  <a:gd name="connsiteX7" fmla="*/ 62134 w 236761"/>
                  <a:gd name="connsiteY7" fmla="*/ 1093635 h 1560993"/>
                  <a:gd name="connsiteX8" fmla="*/ 104664 w 236761"/>
                  <a:gd name="connsiteY8" fmla="*/ 891616 h 1560993"/>
                  <a:gd name="connsiteX9" fmla="*/ 131246 w 236761"/>
                  <a:gd name="connsiteY9" fmla="*/ 487579 h 1560993"/>
                  <a:gd name="connsiteX10" fmla="*/ 115297 w 236761"/>
                  <a:gd name="connsiteY10" fmla="*/ 322774 h 1560993"/>
                  <a:gd name="connsiteX11" fmla="*/ 120613 w 236761"/>
                  <a:gd name="connsiteY11" fmla="*/ 599221 h 1560993"/>
                  <a:gd name="connsiteX12" fmla="*/ 205673 w 236761"/>
                  <a:gd name="connsiteY12" fmla="*/ 546058 h 1560993"/>
                  <a:gd name="connsiteX13" fmla="*/ 232255 w 236761"/>
                  <a:gd name="connsiteY13" fmla="*/ 407835 h 1560993"/>
                  <a:gd name="connsiteX14" fmla="*/ 120613 w 236761"/>
                  <a:gd name="connsiteY14" fmla="*/ 94174 h 1560993"/>
                  <a:gd name="connsiteX15" fmla="*/ 88715 w 236761"/>
                  <a:gd name="connsiteY15" fmla="*/ 25063 h 156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761" h="1560993">
                    <a:moveTo>
                      <a:pt x="88715" y="25063"/>
                    </a:moveTo>
                    <a:cubicBezTo>
                      <a:pt x="105550" y="88858"/>
                      <a:pt x="229596" y="299737"/>
                      <a:pt x="221622" y="476946"/>
                    </a:cubicBezTo>
                    <a:cubicBezTo>
                      <a:pt x="213648" y="654155"/>
                      <a:pt x="65678" y="1004144"/>
                      <a:pt x="40869" y="1088318"/>
                    </a:cubicBezTo>
                    <a:cubicBezTo>
                      <a:pt x="16060" y="1172492"/>
                      <a:pt x="78968" y="944779"/>
                      <a:pt x="72766" y="981993"/>
                    </a:cubicBezTo>
                    <a:cubicBezTo>
                      <a:pt x="66564" y="1019207"/>
                      <a:pt x="14287" y="1215909"/>
                      <a:pt x="3655" y="1311602"/>
                    </a:cubicBezTo>
                    <a:cubicBezTo>
                      <a:pt x="-6978" y="1407295"/>
                      <a:pt x="8971" y="1534000"/>
                      <a:pt x="8971" y="1556151"/>
                    </a:cubicBezTo>
                    <a:cubicBezTo>
                      <a:pt x="8971" y="1578302"/>
                      <a:pt x="-5205" y="1521595"/>
                      <a:pt x="3655" y="1444509"/>
                    </a:cubicBezTo>
                    <a:cubicBezTo>
                      <a:pt x="12515" y="1367423"/>
                      <a:pt x="45299" y="1185784"/>
                      <a:pt x="62134" y="1093635"/>
                    </a:cubicBezTo>
                    <a:cubicBezTo>
                      <a:pt x="78969" y="1001486"/>
                      <a:pt x="93145" y="992625"/>
                      <a:pt x="104664" y="891616"/>
                    </a:cubicBezTo>
                    <a:cubicBezTo>
                      <a:pt x="116183" y="790607"/>
                      <a:pt x="129474" y="582386"/>
                      <a:pt x="131246" y="487579"/>
                    </a:cubicBezTo>
                    <a:cubicBezTo>
                      <a:pt x="133018" y="392772"/>
                      <a:pt x="117069" y="304167"/>
                      <a:pt x="115297" y="322774"/>
                    </a:cubicBezTo>
                    <a:cubicBezTo>
                      <a:pt x="113525" y="341381"/>
                      <a:pt x="105550" y="562007"/>
                      <a:pt x="120613" y="599221"/>
                    </a:cubicBezTo>
                    <a:cubicBezTo>
                      <a:pt x="135676" y="636435"/>
                      <a:pt x="187066" y="577956"/>
                      <a:pt x="205673" y="546058"/>
                    </a:cubicBezTo>
                    <a:cubicBezTo>
                      <a:pt x="224280" y="514160"/>
                      <a:pt x="246432" y="483149"/>
                      <a:pt x="232255" y="407835"/>
                    </a:cubicBezTo>
                    <a:cubicBezTo>
                      <a:pt x="218078" y="332521"/>
                      <a:pt x="140106" y="156197"/>
                      <a:pt x="120613" y="94174"/>
                    </a:cubicBezTo>
                    <a:cubicBezTo>
                      <a:pt x="101120" y="32151"/>
                      <a:pt x="71880" y="-38732"/>
                      <a:pt x="88715" y="2506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 1246">
                <a:extLst>
                  <a:ext uri="{FF2B5EF4-FFF2-40B4-BE49-F238E27FC236}">
                    <a16:creationId xmlns:a16="http://schemas.microsoft.com/office/drawing/2014/main" id="{4FA5E9AA-8075-3C0B-A40C-564A5BC9B68F}"/>
                  </a:ext>
                </a:extLst>
              </p:cNvPr>
              <p:cNvSpPr/>
              <p:nvPr/>
            </p:nvSpPr>
            <p:spPr>
              <a:xfrm>
                <a:off x="6575788" y="5562516"/>
                <a:ext cx="246147" cy="1142978"/>
              </a:xfrm>
              <a:custGeom>
                <a:avLst/>
                <a:gdLst>
                  <a:gd name="connsiteX0" fmla="*/ 5765 w 246147"/>
                  <a:gd name="connsiteY0" fmla="*/ 46158 h 1142978"/>
                  <a:gd name="connsiteX1" fmla="*/ 101459 w 246147"/>
                  <a:gd name="connsiteY1" fmla="*/ 742591 h 1142978"/>
                  <a:gd name="connsiteX2" fmla="*/ 122724 w 246147"/>
                  <a:gd name="connsiteY2" fmla="*/ 540572 h 1142978"/>
                  <a:gd name="connsiteX3" fmla="*/ 229049 w 246147"/>
                  <a:gd name="connsiteY3" fmla="*/ 1077517 h 1142978"/>
                  <a:gd name="connsiteX4" fmla="*/ 239682 w 246147"/>
                  <a:gd name="connsiteY4" fmla="*/ 1098782 h 1142978"/>
                  <a:gd name="connsiteX5" fmla="*/ 165254 w 246147"/>
                  <a:gd name="connsiteY5" fmla="*/ 758540 h 1142978"/>
                  <a:gd name="connsiteX6" fmla="*/ 122724 w 246147"/>
                  <a:gd name="connsiteY6" fmla="*/ 487410 h 1142978"/>
                  <a:gd name="connsiteX7" fmla="*/ 122724 w 246147"/>
                  <a:gd name="connsiteY7" fmla="*/ 625633 h 1142978"/>
                  <a:gd name="connsiteX8" fmla="*/ 21714 w 246147"/>
                  <a:gd name="connsiteY8" fmla="*/ 125903 h 1142978"/>
                  <a:gd name="connsiteX9" fmla="*/ 5765 w 246147"/>
                  <a:gd name="connsiteY9" fmla="*/ 46158 h 114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147" h="1142978">
                    <a:moveTo>
                      <a:pt x="5765" y="46158"/>
                    </a:moveTo>
                    <a:cubicBezTo>
                      <a:pt x="19056" y="148939"/>
                      <a:pt x="81966" y="660189"/>
                      <a:pt x="101459" y="742591"/>
                    </a:cubicBezTo>
                    <a:cubicBezTo>
                      <a:pt x="120952" y="824993"/>
                      <a:pt x="101459" y="484751"/>
                      <a:pt x="122724" y="540572"/>
                    </a:cubicBezTo>
                    <a:cubicBezTo>
                      <a:pt x="143989" y="596393"/>
                      <a:pt x="209556" y="984482"/>
                      <a:pt x="229049" y="1077517"/>
                    </a:cubicBezTo>
                    <a:cubicBezTo>
                      <a:pt x="248542" y="1170552"/>
                      <a:pt x="250315" y="1151945"/>
                      <a:pt x="239682" y="1098782"/>
                    </a:cubicBezTo>
                    <a:cubicBezTo>
                      <a:pt x="229050" y="1045619"/>
                      <a:pt x="184747" y="860435"/>
                      <a:pt x="165254" y="758540"/>
                    </a:cubicBezTo>
                    <a:cubicBezTo>
                      <a:pt x="145761" y="656645"/>
                      <a:pt x="129812" y="509561"/>
                      <a:pt x="122724" y="487410"/>
                    </a:cubicBezTo>
                    <a:cubicBezTo>
                      <a:pt x="115636" y="465259"/>
                      <a:pt x="139559" y="685884"/>
                      <a:pt x="122724" y="625633"/>
                    </a:cubicBezTo>
                    <a:cubicBezTo>
                      <a:pt x="105889" y="565382"/>
                      <a:pt x="39435" y="220710"/>
                      <a:pt x="21714" y="125903"/>
                    </a:cubicBezTo>
                    <a:cubicBezTo>
                      <a:pt x="3993" y="31096"/>
                      <a:pt x="-7526" y="-56623"/>
                      <a:pt x="5765" y="46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 1247">
                <a:extLst>
                  <a:ext uri="{FF2B5EF4-FFF2-40B4-BE49-F238E27FC236}">
                    <a16:creationId xmlns:a16="http://schemas.microsoft.com/office/drawing/2014/main" id="{2FD712CF-CC79-AA0F-13C5-FAE46A3F9C24}"/>
                  </a:ext>
                </a:extLst>
              </p:cNvPr>
              <p:cNvSpPr/>
              <p:nvPr/>
            </p:nvSpPr>
            <p:spPr>
              <a:xfrm>
                <a:off x="6302220" y="5983818"/>
                <a:ext cx="396717" cy="2803011"/>
              </a:xfrm>
              <a:custGeom>
                <a:avLst/>
                <a:gdLst>
                  <a:gd name="connsiteX0" fmla="*/ 2887 w 396717"/>
                  <a:gd name="connsiteY0" fmla="*/ 12945 h 2803011"/>
                  <a:gd name="connsiteX1" fmla="*/ 274017 w 396717"/>
                  <a:gd name="connsiteY1" fmla="*/ 969875 h 2803011"/>
                  <a:gd name="connsiteX2" fmla="*/ 252752 w 396717"/>
                  <a:gd name="connsiteY2" fmla="*/ 1060252 h 2803011"/>
                  <a:gd name="connsiteX3" fmla="*/ 375027 w 396717"/>
                  <a:gd name="connsiteY3" fmla="*/ 1836429 h 2803011"/>
                  <a:gd name="connsiteX4" fmla="*/ 364394 w 396717"/>
                  <a:gd name="connsiteY4" fmla="*/ 2245782 h 2803011"/>
                  <a:gd name="connsiteX5" fmla="*/ 311231 w 396717"/>
                  <a:gd name="connsiteY5" fmla="*/ 2798675 h 2803011"/>
                  <a:gd name="connsiteX6" fmla="*/ 396292 w 396717"/>
                  <a:gd name="connsiteY6" fmla="*/ 2421219 h 2803011"/>
                  <a:gd name="connsiteX7" fmla="*/ 343129 w 396717"/>
                  <a:gd name="connsiteY7" fmla="*/ 1065568 h 2803011"/>
                  <a:gd name="connsiteX8" fmla="*/ 321864 w 396717"/>
                  <a:gd name="connsiteY8" fmla="*/ 1214424 h 2803011"/>
                  <a:gd name="connsiteX9" fmla="*/ 130478 w 396717"/>
                  <a:gd name="connsiteY9" fmla="*/ 284075 h 2803011"/>
                  <a:gd name="connsiteX10" fmla="*/ 130478 w 396717"/>
                  <a:gd name="connsiteY10" fmla="*/ 406349 h 2803011"/>
                  <a:gd name="connsiteX11" fmla="*/ 2887 w 396717"/>
                  <a:gd name="connsiteY11" fmla="*/ 12945 h 280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6717" h="2803011">
                    <a:moveTo>
                      <a:pt x="2887" y="12945"/>
                    </a:moveTo>
                    <a:cubicBezTo>
                      <a:pt x="26810" y="106866"/>
                      <a:pt x="232373" y="795324"/>
                      <a:pt x="274017" y="969875"/>
                    </a:cubicBezTo>
                    <a:cubicBezTo>
                      <a:pt x="315661" y="1144426"/>
                      <a:pt x="235917" y="915826"/>
                      <a:pt x="252752" y="1060252"/>
                    </a:cubicBezTo>
                    <a:cubicBezTo>
                      <a:pt x="269587" y="1204678"/>
                      <a:pt x="356420" y="1638841"/>
                      <a:pt x="375027" y="1836429"/>
                    </a:cubicBezTo>
                    <a:cubicBezTo>
                      <a:pt x="393634" y="2034017"/>
                      <a:pt x="375027" y="2085408"/>
                      <a:pt x="364394" y="2245782"/>
                    </a:cubicBezTo>
                    <a:cubicBezTo>
                      <a:pt x="353761" y="2406156"/>
                      <a:pt x="305915" y="2769436"/>
                      <a:pt x="311231" y="2798675"/>
                    </a:cubicBezTo>
                    <a:cubicBezTo>
                      <a:pt x="316547" y="2827914"/>
                      <a:pt x="390976" y="2710070"/>
                      <a:pt x="396292" y="2421219"/>
                    </a:cubicBezTo>
                    <a:cubicBezTo>
                      <a:pt x="401608" y="2132368"/>
                      <a:pt x="355534" y="1266700"/>
                      <a:pt x="343129" y="1065568"/>
                    </a:cubicBezTo>
                    <a:cubicBezTo>
                      <a:pt x="330724" y="864436"/>
                      <a:pt x="357306" y="1344673"/>
                      <a:pt x="321864" y="1214424"/>
                    </a:cubicBezTo>
                    <a:cubicBezTo>
                      <a:pt x="286422" y="1084175"/>
                      <a:pt x="162376" y="418754"/>
                      <a:pt x="130478" y="284075"/>
                    </a:cubicBezTo>
                    <a:cubicBezTo>
                      <a:pt x="98580" y="149396"/>
                      <a:pt x="149971" y="447107"/>
                      <a:pt x="130478" y="406349"/>
                    </a:cubicBezTo>
                    <a:cubicBezTo>
                      <a:pt x="110985" y="365591"/>
                      <a:pt x="-21036" y="-80976"/>
                      <a:pt x="2887" y="129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 1248">
                <a:extLst>
                  <a:ext uri="{FF2B5EF4-FFF2-40B4-BE49-F238E27FC236}">
                    <a16:creationId xmlns:a16="http://schemas.microsoft.com/office/drawing/2014/main" id="{C951FC61-39DA-2E5E-F903-1F70D3DFE07B}"/>
                  </a:ext>
                </a:extLst>
              </p:cNvPr>
              <p:cNvSpPr/>
              <p:nvPr/>
            </p:nvSpPr>
            <p:spPr>
              <a:xfrm>
                <a:off x="6143952" y="6162837"/>
                <a:ext cx="311289" cy="2178570"/>
              </a:xfrm>
              <a:custGeom>
                <a:avLst/>
                <a:gdLst>
                  <a:gd name="connsiteX0" fmla="*/ 1667 w 311289"/>
                  <a:gd name="connsiteY0" fmla="*/ 30628 h 2178570"/>
                  <a:gd name="connsiteX1" fmla="*/ 267481 w 311289"/>
                  <a:gd name="connsiteY1" fmla="*/ 1519186 h 2178570"/>
                  <a:gd name="connsiteX2" fmla="*/ 272797 w 311289"/>
                  <a:gd name="connsiteY2" fmla="*/ 1428810 h 2178570"/>
                  <a:gd name="connsiteX3" fmla="*/ 278113 w 311289"/>
                  <a:gd name="connsiteY3" fmla="*/ 2167772 h 2178570"/>
                  <a:gd name="connsiteX4" fmla="*/ 304695 w 311289"/>
                  <a:gd name="connsiteY4" fmla="*/ 1779684 h 2178570"/>
                  <a:gd name="connsiteX5" fmla="*/ 139890 w 311289"/>
                  <a:gd name="connsiteY5" fmla="*/ 604786 h 2178570"/>
                  <a:gd name="connsiteX6" fmla="*/ 187736 w 311289"/>
                  <a:gd name="connsiteY6" fmla="*/ 907814 h 2178570"/>
                  <a:gd name="connsiteX7" fmla="*/ 155839 w 311289"/>
                  <a:gd name="connsiteY7" fmla="*/ 540991 h 2178570"/>
                  <a:gd name="connsiteX8" fmla="*/ 1667 w 311289"/>
                  <a:gd name="connsiteY8" fmla="*/ 30628 h 217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289" h="2178570">
                    <a:moveTo>
                      <a:pt x="1667" y="30628"/>
                    </a:moveTo>
                    <a:cubicBezTo>
                      <a:pt x="20274" y="193660"/>
                      <a:pt x="222293" y="1286156"/>
                      <a:pt x="267481" y="1519186"/>
                    </a:cubicBezTo>
                    <a:cubicBezTo>
                      <a:pt x="312669" y="1752216"/>
                      <a:pt x="271025" y="1320712"/>
                      <a:pt x="272797" y="1428810"/>
                    </a:cubicBezTo>
                    <a:cubicBezTo>
                      <a:pt x="274569" y="1536908"/>
                      <a:pt x="272797" y="2109293"/>
                      <a:pt x="278113" y="2167772"/>
                    </a:cubicBezTo>
                    <a:cubicBezTo>
                      <a:pt x="283429" y="2226251"/>
                      <a:pt x="327732" y="2040182"/>
                      <a:pt x="304695" y="1779684"/>
                    </a:cubicBezTo>
                    <a:cubicBezTo>
                      <a:pt x="281658" y="1519186"/>
                      <a:pt x="159383" y="750098"/>
                      <a:pt x="139890" y="604786"/>
                    </a:cubicBezTo>
                    <a:cubicBezTo>
                      <a:pt x="120397" y="459474"/>
                      <a:pt x="185078" y="918446"/>
                      <a:pt x="187736" y="907814"/>
                    </a:cubicBezTo>
                    <a:cubicBezTo>
                      <a:pt x="190394" y="897182"/>
                      <a:pt x="185964" y="680100"/>
                      <a:pt x="155839" y="540991"/>
                    </a:cubicBezTo>
                    <a:cubicBezTo>
                      <a:pt x="125714" y="401882"/>
                      <a:pt x="-16940" y="-132404"/>
                      <a:pt x="1667" y="306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 1249">
                <a:extLst>
                  <a:ext uri="{FF2B5EF4-FFF2-40B4-BE49-F238E27FC236}">
                    <a16:creationId xmlns:a16="http://schemas.microsoft.com/office/drawing/2014/main" id="{6E9924AA-CF94-F1DB-3D7F-4355F3E2DFC8}"/>
                  </a:ext>
                </a:extLst>
              </p:cNvPr>
              <p:cNvSpPr/>
              <p:nvPr/>
            </p:nvSpPr>
            <p:spPr>
              <a:xfrm>
                <a:off x="6023037" y="6533107"/>
                <a:ext cx="123698" cy="1496119"/>
              </a:xfrm>
              <a:custGeom>
                <a:avLst/>
                <a:gdLst>
                  <a:gd name="connsiteX0" fmla="*/ 85368 w 123698"/>
                  <a:gd name="connsiteY0" fmla="*/ 600 h 1496119"/>
                  <a:gd name="connsiteX1" fmla="*/ 26889 w 123698"/>
                  <a:gd name="connsiteY1" fmla="*/ 776777 h 1496119"/>
                  <a:gd name="connsiteX2" fmla="*/ 307 w 123698"/>
                  <a:gd name="connsiteY2" fmla="*/ 840572 h 1496119"/>
                  <a:gd name="connsiteX3" fmla="*/ 42837 w 123698"/>
                  <a:gd name="connsiteY3" fmla="*/ 1489158 h 1496119"/>
                  <a:gd name="connsiteX4" fmla="*/ 37521 w 123698"/>
                  <a:gd name="connsiteY4" fmla="*/ 1138284 h 1496119"/>
                  <a:gd name="connsiteX5" fmla="*/ 64103 w 123698"/>
                  <a:gd name="connsiteY5" fmla="*/ 441851 h 1496119"/>
                  <a:gd name="connsiteX6" fmla="*/ 122582 w 123698"/>
                  <a:gd name="connsiteY6" fmla="*/ 643870 h 1496119"/>
                  <a:gd name="connsiteX7" fmla="*/ 85368 w 123698"/>
                  <a:gd name="connsiteY7" fmla="*/ 600 h 149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698" h="1496119">
                    <a:moveTo>
                      <a:pt x="85368" y="600"/>
                    </a:moveTo>
                    <a:cubicBezTo>
                      <a:pt x="69419" y="22751"/>
                      <a:pt x="41066" y="636782"/>
                      <a:pt x="26889" y="776777"/>
                    </a:cubicBezTo>
                    <a:cubicBezTo>
                      <a:pt x="12712" y="916772"/>
                      <a:pt x="-2351" y="721842"/>
                      <a:pt x="307" y="840572"/>
                    </a:cubicBezTo>
                    <a:cubicBezTo>
                      <a:pt x="2965" y="959302"/>
                      <a:pt x="36635" y="1439539"/>
                      <a:pt x="42837" y="1489158"/>
                    </a:cubicBezTo>
                    <a:cubicBezTo>
                      <a:pt x="49039" y="1538777"/>
                      <a:pt x="33977" y="1312835"/>
                      <a:pt x="37521" y="1138284"/>
                    </a:cubicBezTo>
                    <a:cubicBezTo>
                      <a:pt x="41065" y="963733"/>
                      <a:pt x="49926" y="524253"/>
                      <a:pt x="64103" y="441851"/>
                    </a:cubicBezTo>
                    <a:cubicBezTo>
                      <a:pt x="78280" y="359449"/>
                      <a:pt x="115494" y="711210"/>
                      <a:pt x="122582" y="643870"/>
                    </a:cubicBezTo>
                    <a:cubicBezTo>
                      <a:pt x="129670" y="576531"/>
                      <a:pt x="101317" y="-21551"/>
                      <a:pt x="85368" y="6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 1250">
                <a:extLst>
                  <a:ext uri="{FF2B5EF4-FFF2-40B4-BE49-F238E27FC236}">
                    <a16:creationId xmlns:a16="http://schemas.microsoft.com/office/drawing/2014/main" id="{8FF56D40-F0E9-4910-DE94-0E3B68252F4C}"/>
                  </a:ext>
                </a:extLst>
              </p:cNvPr>
              <p:cNvSpPr/>
              <p:nvPr/>
            </p:nvSpPr>
            <p:spPr>
              <a:xfrm>
                <a:off x="4573241" y="8686848"/>
                <a:ext cx="2238180" cy="1114864"/>
              </a:xfrm>
              <a:custGeom>
                <a:avLst/>
                <a:gdLst>
                  <a:gd name="connsiteX0" fmla="*/ 83819 w 2238180"/>
                  <a:gd name="connsiteY0" fmla="*/ 37166 h 1114864"/>
                  <a:gd name="connsiteX1" fmla="*/ 121033 w 2238180"/>
                  <a:gd name="connsiteY1" fmla="*/ 74380 h 1114864"/>
                  <a:gd name="connsiteX2" fmla="*/ 1556429 w 2238180"/>
                  <a:gd name="connsiteY2" fmla="*/ 845240 h 1114864"/>
                  <a:gd name="connsiteX3" fmla="*/ 1482001 w 2238180"/>
                  <a:gd name="connsiteY3" fmla="*/ 845240 h 1114864"/>
                  <a:gd name="connsiteX4" fmla="*/ 2199699 w 2238180"/>
                  <a:gd name="connsiteY4" fmla="*/ 1089789 h 1114864"/>
                  <a:gd name="connsiteX5" fmla="*/ 2066792 w 2238180"/>
                  <a:gd name="connsiteY5" fmla="*/ 1073840 h 1114864"/>
                  <a:gd name="connsiteX6" fmla="*/ 1439471 w 2238180"/>
                  <a:gd name="connsiteY6" fmla="*/ 797394 h 1114864"/>
                  <a:gd name="connsiteX7" fmla="*/ 982271 w 2238180"/>
                  <a:gd name="connsiteY7" fmla="*/ 606008 h 1114864"/>
                  <a:gd name="connsiteX8" fmla="*/ 152931 w 2238180"/>
                  <a:gd name="connsiteY8" fmla="*/ 42482 h 1114864"/>
                  <a:gd name="connsiteX9" fmla="*/ 83819 w 2238180"/>
                  <a:gd name="connsiteY9" fmla="*/ 37166 h 111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8180" h="1114864">
                    <a:moveTo>
                      <a:pt x="83819" y="37166"/>
                    </a:moveTo>
                    <a:cubicBezTo>
                      <a:pt x="78503" y="42482"/>
                      <a:pt x="-124402" y="-60299"/>
                      <a:pt x="121033" y="74380"/>
                    </a:cubicBezTo>
                    <a:cubicBezTo>
                      <a:pt x="366468" y="209059"/>
                      <a:pt x="1329601" y="716763"/>
                      <a:pt x="1556429" y="845240"/>
                    </a:cubicBezTo>
                    <a:cubicBezTo>
                      <a:pt x="1783257" y="973717"/>
                      <a:pt x="1374789" y="804482"/>
                      <a:pt x="1482001" y="845240"/>
                    </a:cubicBezTo>
                    <a:cubicBezTo>
                      <a:pt x="1589213" y="885998"/>
                      <a:pt x="2102234" y="1051689"/>
                      <a:pt x="2199699" y="1089789"/>
                    </a:cubicBezTo>
                    <a:cubicBezTo>
                      <a:pt x="2297164" y="1127889"/>
                      <a:pt x="2193497" y="1122572"/>
                      <a:pt x="2066792" y="1073840"/>
                    </a:cubicBezTo>
                    <a:cubicBezTo>
                      <a:pt x="1940087" y="1025108"/>
                      <a:pt x="1620224" y="875366"/>
                      <a:pt x="1439471" y="797394"/>
                    </a:cubicBezTo>
                    <a:cubicBezTo>
                      <a:pt x="1258718" y="719422"/>
                      <a:pt x="1196694" y="731827"/>
                      <a:pt x="982271" y="606008"/>
                    </a:cubicBezTo>
                    <a:cubicBezTo>
                      <a:pt x="767848" y="480189"/>
                      <a:pt x="297357" y="131973"/>
                      <a:pt x="152931" y="42482"/>
                    </a:cubicBezTo>
                    <a:cubicBezTo>
                      <a:pt x="8505" y="-47009"/>
                      <a:pt x="89135" y="31850"/>
                      <a:pt x="83819" y="371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 1251">
                <a:extLst>
                  <a:ext uri="{FF2B5EF4-FFF2-40B4-BE49-F238E27FC236}">
                    <a16:creationId xmlns:a16="http://schemas.microsoft.com/office/drawing/2014/main" id="{AFCC515C-A45A-A03D-F1E7-9721A97DD9C6}"/>
                  </a:ext>
                </a:extLst>
              </p:cNvPr>
              <p:cNvSpPr/>
              <p:nvPr/>
            </p:nvSpPr>
            <p:spPr>
              <a:xfrm>
                <a:off x="4027381" y="8345800"/>
                <a:ext cx="596239" cy="358694"/>
              </a:xfrm>
              <a:custGeom>
                <a:avLst/>
                <a:gdLst>
                  <a:gd name="connsiteX0" fmla="*/ 2359 w 596239"/>
                  <a:gd name="connsiteY0" fmla="*/ 758 h 358694"/>
                  <a:gd name="connsiteX1" fmla="*/ 581833 w 596239"/>
                  <a:gd name="connsiteY1" fmla="*/ 346316 h 358694"/>
                  <a:gd name="connsiteX2" fmla="*/ 385131 w 596239"/>
                  <a:gd name="connsiteY2" fmla="*/ 255940 h 358694"/>
                  <a:gd name="connsiteX3" fmla="*/ 2359 w 596239"/>
                  <a:gd name="connsiteY3" fmla="*/ 758 h 358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239" h="358694">
                    <a:moveTo>
                      <a:pt x="2359" y="758"/>
                    </a:moveTo>
                    <a:cubicBezTo>
                      <a:pt x="35143" y="15821"/>
                      <a:pt x="518038" y="303786"/>
                      <a:pt x="581833" y="346316"/>
                    </a:cubicBezTo>
                    <a:cubicBezTo>
                      <a:pt x="645628" y="388846"/>
                      <a:pt x="482596" y="312647"/>
                      <a:pt x="385131" y="255940"/>
                    </a:cubicBezTo>
                    <a:cubicBezTo>
                      <a:pt x="287666" y="199233"/>
                      <a:pt x="-30425" y="-14305"/>
                      <a:pt x="2359" y="7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 1252">
                <a:extLst>
                  <a:ext uri="{FF2B5EF4-FFF2-40B4-BE49-F238E27FC236}">
                    <a16:creationId xmlns:a16="http://schemas.microsoft.com/office/drawing/2014/main" id="{32BF689B-C4CD-F0CF-455F-306C4B5B0BCD}"/>
                  </a:ext>
                </a:extLst>
              </p:cNvPr>
              <p:cNvSpPr/>
              <p:nvPr/>
            </p:nvSpPr>
            <p:spPr>
              <a:xfrm>
                <a:off x="4217443" y="1006407"/>
                <a:ext cx="440347" cy="675291"/>
              </a:xfrm>
              <a:custGeom>
                <a:avLst/>
                <a:gdLst>
                  <a:gd name="connsiteX0" fmla="*/ 440282 w 440347"/>
                  <a:gd name="connsiteY0" fmla="*/ 68 h 675291"/>
                  <a:gd name="connsiteX1" fmla="*/ 211682 w 440347"/>
                  <a:gd name="connsiteY1" fmla="*/ 288993 h 675291"/>
                  <a:gd name="connsiteX2" fmla="*/ 249782 w 440347"/>
                  <a:gd name="connsiteY2" fmla="*/ 193743 h 675291"/>
                  <a:gd name="connsiteX3" fmla="*/ 71982 w 440347"/>
                  <a:gd name="connsiteY3" fmla="*/ 517593 h 675291"/>
                  <a:gd name="connsiteX4" fmla="*/ 125957 w 440347"/>
                  <a:gd name="connsiteY4" fmla="*/ 412818 h 675291"/>
                  <a:gd name="connsiteX5" fmla="*/ 2132 w 440347"/>
                  <a:gd name="connsiteY5" fmla="*/ 673168 h 675291"/>
                  <a:gd name="connsiteX6" fmla="*/ 62457 w 440347"/>
                  <a:gd name="connsiteY6" fmla="*/ 517593 h 675291"/>
                  <a:gd name="connsiteX7" fmla="*/ 246607 w 440347"/>
                  <a:gd name="connsiteY7" fmla="*/ 196918 h 675291"/>
                  <a:gd name="connsiteX8" fmla="*/ 179932 w 440347"/>
                  <a:gd name="connsiteY8" fmla="*/ 260418 h 675291"/>
                  <a:gd name="connsiteX9" fmla="*/ 275182 w 440347"/>
                  <a:gd name="connsiteY9" fmla="*/ 123893 h 675291"/>
                  <a:gd name="connsiteX10" fmla="*/ 186282 w 440347"/>
                  <a:gd name="connsiteY10" fmla="*/ 260418 h 675291"/>
                  <a:gd name="connsiteX11" fmla="*/ 440282 w 440347"/>
                  <a:gd name="connsiteY11" fmla="*/ 68 h 67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347" h="675291">
                    <a:moveTo>
                      <a:pt x="440282" y="68"/>
                    </a:moveTo>
                    <a:cubicBezTo>
                      <a:pt x="444515" y="4830"/>
                      <a:pt x="243432" y="256714"/>
                      <a:pt x="211682" y="288993"/>
                    </a:cubicBezTo>
                    <a:cubicBezTo>
                      <a:pt x="179932" y="321272"/>
                      <a:pt x="273065" y="155643"/>
                      <a:pt x="249782" y="193743"/>
                    </a:cubicBezTo>
                    <a:cubicBezTo>
                      <a:pt x="226499" y="231843"/>
                      <a:pt x="92619" y="481081"/>
                      <a:pt x="71982" y="517593"/>
                    </a:cubicBezTo>
                    <a:cubicBezTo>
                      <a:pt x="51344" y="554106"/>
                      <a:pt x="137599" y="386889"/>
                      <a:pt x="125957" y="412818"/>
                    </a:cubicBezTo>
                    <a:cubicBezTo>
                      <a:pt x="114315" y="438747"/>
                      <a:pt x="12715" y="655706"/>
                      <a:pt x="2132" y="673168"/>
                    </a:cubicBezTo>
                    <a:cubicBezTo>
                      <a:pt x="-8451" y="690631"/>
                      <a:pt x="21711" y="596968"/>
                      <a:pt x="62457" y="517593"/>
                    </a:cubicBezTo>
                    <a:cubicBezTo>
                      <a:pt x="103203" y="438218"/>
                      <a:pt x="227028" y="239781"/>
                      <a:pt x="246607" y="196918"/>
                    </a:cubicBezTo>
                    <a:cubicBezTo>
                      <a:pt x="266186" y="154056"/>
                      <a:pt x="175170" y="272589"/>
                      <a:pt x="179932" y="260418"/>
                    </a:cubicBezTo>
                    <a:cubicBezTo>
                      <a:pt x="184694" y="248247"/>
                      <a:pt x="274124" y="123893"/>
                      <a:pt x="275182" y="123893"/>
                    </a:cubicBezTo>
                    <a:cubicBezTo>
                      <a:pt x="276240" y="123893"/>
                      <a:pt x="156649" y="279997"/>
                      <a:pt x="186282" y="260418"/>
                    </a:cubicBezTo>
                    <a:cubicBezTo>
                      <a:pt x="215915" y="240839"/>
                      <a:pt x="436049" y="-4694"/>
                      <a:pt x="440282" y="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 1253">
                <a:extLst>
                  <a:ext uri="{FF2B5EF4-FFF2-40B4-BE49-F238E27FC236}">
                    <a16:creationId xmlns:a16="http://schemas.microsoft.com/office/drawing/2014/main" id="{9877309C-5EE1-928E-AA06-B120177D08A8}"/>
                  </a:ext>
                </a:extLst>
              </p:cNvPr>
              <p:cNvSpPr/>
              <p:nvPr/>
            </p:nvSpPr>
            <p:spPr>
              <a:xfrm>
                <a:off x="5466793" y="1208085"/>
                <a:ext cx="309539" cy="1053020"/>
              </a:xfrm>
              <a:custGeom>
                <a:avLst/>
                <a:gdLst>
                  <a:gd name="connsiteX0" fmla="*/ 3732 w 309539"/>
                  <a:gd name="connsiteY0" fmla="*/ 7940 h 1053020"/>
                  <a:gd name="connsiteX1" fmla="*/ 241857 w 309539"/>
                  <a:gd name="connsiteY1" fmla="*/ 715965 h 1053020"/>
                  <a:gd name="connsiteX2" fmla="*/ 248207 w 309539"/>
                  <a:gd name="connsiteY2" fmla="*/ 646115 h 1053020"/>
                  <a:gd name="connsiteX3" fmla="*/ 276782 w 309539"/>
                  <a:gd name="connsiteY3" fmla="*/ 881065 h 1053020"/>
                  <a:gd name="connsiteX4" fmla="*/ 276782 w 309539"/>
                  <a:gd name="connsiteY4" fmla="*/ 779465 h 1053020"/>
                  <a:gd name="connsiteX5" fmla="*/ 299007 w 309539"/>
                  <a:gd name="connsiteY5" fmla="*/ 1052515 h 1053020"/>
                  <a:gd name="connsiteX6" fmla="*/ 295832 w 309539"/>
                  <a:gd name="connsiteY6" fmla="*/ 830265 h 1053020"/>
                  <a:gd name="connsiteX7" fmla="*/ 137082 w 309539"/>
                  <a:gd name="connsiteY7" fmla="*/ 261940 h 1053020"/>
                  <a:gd name="connsiteX8" fmla="*/ 162482 w 309539"/>
                  <a:gd name="connsiteY8" fmla="*/ 423865 h 1053020"/>
                  <a:gd name="connsiteX9" fmla="*/ 95807 w 309539"/>
                  <a:gd name="connsiteY9" fmla="*/ 312740 h 1053020"/>
                  <a:gd name="connsiteX10" fmla="*/ 95807 w 309539"/>
                  <a:gd name="connsiteY10" fmla="*/ 331790 h 1053020"/>
                  <a:gd name="connsiteX11" fmla="*/ 3732 w 309539"/>
                  <a:gd name="connsiteY11" fmla="*/ 7940 h 105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539" h="1053020">
                    <a:moveTo>
                      <a:pt x="3732" y="7940"/>
                    </a:moveTo>
                    <a:cubicBezTo>
                      <a:pt x="28074" y="71969"/>
                      <a:pt x="201111" y="609603"/>
                      <a:pt x="241857" y="715965"/>
                    </a:cubicBezTo>
                    <a:cubicBezTo>
                      <a:pt x="282603" y="822327"/>
                      <a:pt x="242386" y="618598"/>
                      <a:pt x="248207" y="646115"/>
                    </a:cubicBezTo>
                    <a:cubicBezTo>
                      <a:pt x="254028" y="673632"/>
                      <a:pt x="272020" y="858840"/>
                      <a:pt x="276782" y="881065"/>
                    </a:cubicBezTo>
                    <a:cubicBezTo>
                      <a:pt x="281545" y="903290"/>
                      <a:pt x="273078" y="750890"/>
                      <a:pt x="276782" y="779465"/>
                    </a:cubicBezTo>
                    <a:cubicBezTo>
                      <a:pt x="280486" y="808040"/>
                      <a:pt x="295832" y="1044048"/>
                      <a:pt x="299007" y="1052515"/>
                    </a:cubicBezTo>
                    <a:cubicBezTo>
                      <a:pt x="302182" y="1060982"/>
                      <a:pt x="322820" y="962028"/>
                      <a:pt x="295832" y="830265"/>
                    </a:cubicBezTo>
                    <a:cubicBezTo>
                      <a:pt x="268845" y="698503"/>
                      <a:pt x="159307" y="329673"/>
                      <a:pt x="137082" y="261940"/>
                    </a:cubicBezTo>
                    <a:cubicBezTo>
                      <a:pt x="114857" y="194207"/>
                      <a:pt x="169361" y="415398"/>
                      <a:pt x="162482" y="423865"/>
                    </a:cubicBezTo>
                    <a:cubicBezTo>
                      <a:pt x="155603" y="432332"/>
                      <a:pt x="106919" y="328086"/>
                      <a:pt x="95807" y="312740"/>
                    </a:cubicBezTo>
                    <a:cubicBezTo>
                      <a:pt x="84695" y="297394"/>
                      <a:pt x="110094" y="376769"/>
                      <a:pt x="95807" y="331790"/>
                    </a:cubicBezTo>
                    <a:cubicBezTo>
                      <a:pt x="81520" y="286811"/>
                      <a:pt x="-20610" y="-56089"/>
                      <a:pt x="3732" y="79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 1255">
                <a:extLst>
                  <a:ext uri="{FF2B5EF4-FFF2-40B4-BE49-F238E27FC236}">
                    <a16:creationId xmlns:a16="http://schemas.microsoft.com/office/drawing/2014/main" id="{0E87C019-9584-817A-DCDD-28B85A1F977F}"/>
                  </a:ext>
                </a:extLst>
              </p:cNvPr>
              <p:cNvSpPr/>
              <p:nvPr/>
            </p:nvSpPr>
            <p:spPr>
              <a:xfrm>
                <a:off x="3832228" y="3428564"/>
                <a:ext cx="656432" cy="663046"/>
              </a:xfrm>
              <a:custGeom>
                <a:avLst/>
                <a:gdLst>
                  <a:gd name="connsiteX0" fmla="*/ 3172 w 656432"/>
                  <a:gd name="connsiteY0" fmla="*/ 3611 h 663046"/>
                  <a:gd name="connsiteX1" fmla="*/ 44447 w 656432"/>
                  <a:gd name="connsiteY1" fmla="*/ 82986 h 663046"/>
                  <a:gd name="connsiteX2" fmla="*/ 330197 w 656432"/>
                  <a:gd name="connsiteY2" fmla="*/ 502086 h 663046"/>
                  <a:gd name="connsiteX3" fmla="*/ 269872 w 656432"/>
                  <a:gd name="connsiteY3" fmla="*/ 479861 h 663046"/>
                  <a:gd name="connsiteX4" fmla="*/ 654047 w 656432"/>
                  <a:gd name="connsiteY4" fmla="*/ 657661 h 663046"/>
                  <a:gd name="connsiteX5" fmla="*/ 412747 w 656432"/>
                  <a:gd name="connsiteY5" fmla="*/ 587811 h 663046"/>
                  <a:gd name="connsiteX6" fmla="*/ 22222 w 656432"/>
                  <a:gd name="connsiteY6" fmla="*/ 298886 h 663046"/>
                  <a:gd name="connsiteX7" fmla="*/ 47622 w 656432"/>
                  <a:gd name="connsiteY7" fmla="*/ 283011 h 663046"/>
                  <a:gd name="connsiteX8" fmla="*/ 41272 w 656432"/>
                  <a:gd name="connsiteY8" fmla="*/ 143311 h 663046"/>
                  <a:gd name="connsiteX9" fmla="*/ 3172 w 656432"/>
                  <a:gd name="connsiteY9" fmla="*/ 3611 h 6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432" h="663046">
                    <a:moveTo>
                      <a:pt x="3172" y="3611"/>
                    </a:moveTo>
                    <a:cubicBezTo>
                      <a:pt x="3701" y="-6443"/>
                      <a:pt x="-10057" y="-93"/>
                      <a:pt x="44447" y="82986"/>
                    </a:cubicBezTo>
                    <a:cubicBezTo>
                      <a:pt x="98951" y="166065"/>
                      <a:pt x="292626" y="435940"/>
                      <a:pt x="330197" y="502086"/>
                    </a:cubicBezTo>
                    <a:cubicBezTo>
                      <a:pt x="367768" y="568232"/>
                      <a:pt x="215897" y="453932"/>
                      <a:pt x="269872" y="479861"/>
                    </a:cubicBezTo>
                    <a:cubicBezTo>
                      <a:pt x="323847" y="505790"/>
                      <a:pt x="630235" y="639669"/>
                      <a:pt x="654047" y="657661"/>
                    </a:cubicBezTo>
                    <a:cubicBezTo>
                      <a:pt x="677860" y="675653"/>
                      <a:pt x="518051" y="647607"/>
                      <a:pt x="412747" y="587811"/>
                    </a:cubicBezTo>
                    <a:cubicBezTo>
                      <a:pt x="307443" y="528015"/>
                      <a:pt x="83076" y="349686"/>
                      <a:pt x="22222" y="298886"/>
                    </a:cubicBezTo>
                    <a:cubicBezTo>
                      <a:pt x="-38632" y="248086"/>
                      <a:pt x="44447" y="308940"/>
                      <a:pt x="47622" y="283011"/>
                    </a:cubicBezTo>
                    <a:cubicBezTo>
                      <a:pt x="50797" y="257082"/>
                      <a:pt x="47093" y="184586"/>
                      <a:pt x="41272" y="143311"/>
                    </a:cubicBezTo>
                    <a:cubicBezTo>
                      <a:pt x="35451" y="102036"/>
                      <a:pt x="2643" y="13665"/>
                      <a:pt x="3172" y="36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 1256">
                <a:extLst>
                  <a:ext uri="{FF2B5EF4-FFF2-40B4-BE49-F238E27FC236}">
                    <a16:creationId xmlns:a16="http://schemas.microsoft.com/office/drawing/2014/main" id="{844F5FC7-B126-30C0-A36F-490980B69EFC}"/>
                  </a:ext>
                </a:extLst>
              </p:cNvPr>
              <p:cNvSpPr/>
              <p:nvPr/>
            </p:nvSpPr>
            <p:spPr>
              <a:xfrm>
                <a:off x="4129597" y="702950"/>
                <a:ext cx="558578" cy="386174"/>
              </a:xfrm>
              <a:custGeom>
                <a:avLst/>
                <a:gdLst>
                  <a:gd name="connsiteX0" fmla="*/ 556703 w 558578"/>
                  <a:gd name="connsiteY0" fmla="*/ 93975 h 386174"/>
                  <a:gd name="connsiteX1" fmla="*/ 207453 w 558578"/>
                  <a:gd name="connsiteY1" fmla="*/ 5075 h 386174"/>
                  <a:gd name="connsiteX2" fmla="*/ 264603 w 558578"/>
                  <a:gd name="connsiteY2" fmla="*/ 33650 h 386174"/>
                  <a:gd name="connsiteX3" fmla="*/ 36003 w 558578"/>
                  <a:gd name="connsiteY3" fmla="*/ 220975 h 386174"/>
                  <a:gd name="connsiteX4" fmla="*/ 124903 w 558578"/>
                  <a:gd name="connsiteY4" fmla="*/ 189225 h 386174"/>
                  <a:gd name="connsiteX5" fmla="*/ 1078 w 558578"/>
                  <a:gd name="connsiteY5" fmla="*/ 386075 h 386174"/>
                  <a:gd name="connsiteX6" fmla="*/ 210628 w 558578"/>
                  <a:gd name="connsiteY6" fmla="*/ 214625 h 386174"/>
                  <a:gd name="connsiteX7" fmla="*/ 340803 w 558578"/>
                  <a:gd name="connsiteY7" fmla="*/ 122550 h 386174"/>
                  <a:gd name="connsiteX8" fmla="*/ 556703 w 558578"/>
                  <a:gd name="connsiteY8" fmla="*/ 93975 h 38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578" h="386174">
                    <a:moveTo>
                      <a:pt x="556703" y="93975"/>
                    </a:moveTo>
                    <a:cubicBezTo>
                      <a:pt x="534478" y="74396"/>
                      <a:pt x="256136" y="15129"/>
                      <a:pt x="207453" y="5075"/>
                    </a:cubicBezTo>
                    <a:cubicBezTo>
                      <a:pt x="158770" y="-4979"/>
                      <a:pt x="293178" y="-2333"/>
                      <a:pt x="264603" y="33650"/>
                    </a:cubicBezTo>
                    <a:cubicBezTo>
                      <a:pt x="236028" y="69633"/>
                      <a:pt x="59286" y="195046"/>
                      <a:pt x="36003" y="220975"/>
                    </a:cubicBezTo>
                    <a:cubicBezTo>
                      <a:pt x="12720" y="246904"/>
                      <a:pt x="130724" y="161708"/>
                      <a:pt x="124903" y="189225"/>
                    </a:cubicBezTo>
                    <a:cubicBezTo>
                      <a:pt x="119082" y="216742"/>
                      <a:pt x="-13209" y="381842"/>
                      <a:pt x="1078" y="386075"/>
                    </a:cubicBezTo>
                    <a:cubicBezTo>
                      <a:pt x="15365" y="390308"/>
                      <a:pt x="154007" y="258546"/>
                      <a:pt x="210628" y="214625"/>
                    </a:cubicBezTo>
                    <a:cubicBezTo>
                      <a:pt x="267249" y="170704"/>
                      <a:pt x="284182" y="138954"/>
                      <a:pt x="340803" y="122550"/>
                    </a:cubicBezTo>
                    <a:cubicBezTo>
                      <a:pt x="397424" y="106146"/>
                      <a:pt x="578928" y="113554"/>
                      <a:pt x="556703" y="939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 1257">
                <a:extLst>
                  <a:ext uri="{FF2B5EF4-FFF2-40B4-BE49-F238E27FC236}">
                    <a16:creationId xmlns:a16="http://schemas.microsoft.com/office/drawing/2014/main" id="{2FE96DFF-1FDB-88F6-3B43-113654BEF117}"/>
                  </a:ext>
                </a:extLst>
              </p:cNvPr>
              <p:cNvSpPr/>
              <p:nvPr/>
            </p:nvSpPr>
            <p:spPr>
              <a:xfrm>
                <a:off x="3671110" y="2528664"/>
                <a:ext cx="186932" cy="910405"/>
              </a:xfrm>
              <a:custGeom>
                <a:avLst/>
                <a:gdLst>
                  <a:gd name="connsiteX0" fmla="*/ 184610 w 186932"/>
                  <a:gd name="connsiteY0" fmla="*/ 1176 h 910405"/>
                  <a:gd name="connsiteX1" fmla="*/ 146510 w 186932"/>
                  <a:gd name="connsiteY1" fmla="*/ 534576 h 910405"/>
                  <a:gd name="connsiteX2" fmla="*/ 138890 w 186932"/>
                  <a:gd name="connsiteY2" fmla="*/ 458376 h 910405"/>
                  <a:gd name="connsiteX3" fmla="*/ 1730 w 186932"/>
                  <a:gd name="connsiteY3" fmla="*/ 907956 h 910405"/>
                  <a:gd name="connsiteX4" fmla="*/ 62690 w 186932"/>
                  <a:gd name="connsiteY4" fmla="*/ 626016 h 910405"/>
                  <a:gd name="connsiteX5" fmla="*/ 77930 w 186932"/>
                  <a:gd name="connsiteY5" fmla="*/ 359316 h 910405"/>
                  <a:gd name="connsiteX6" fmla="*/ 70310 w 186932"/>
                  <a:gd name="connsiteY6" fmla="*/ 389796 h 910405"/>
                  <a:gd name="connsiteX7" fmla="*/ 184610 w 186932"/>
                  <a:gd name="connsiteY7" fmla="*/ 1176 h 91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932" h="910405">
                    <a:moveTo>
                      <a:pt x="184610" y="1176"/>
                    </a:moveTo>
                    <a:cubicBezTo>
                      <a:pt x="197310" y="25306"/>
                      <a:pt x="154130" y="458376"/>
                      <a:pt x="146510" y="534576"/>
                    </a:cubicBezTo>
                    <a:cubicBezTo>
                      <a:pt x="138890" y="610776"/>
                      <a:pt x="163020" y="396146"/>
                      <a:pt x="138890" y="458376"/>
                    </a:cubicBezTo>
                    <a:cubicBezTo>
                      <a:pt x="114760" y="520606"/>
                      <a:pt x="14430" y="880016"/>
                      <a:pt x="1730" y="907956"/>
                    </a:cubicBezTo>
                    <a:cubicBezTo>
                      <a:pt x="-10970" y="935896"/>
                      <a:pt x="49990" y="717456"/>
                      <a:pt x="62690" y="626016"/>
                    </a:cubicBezTo>
                    <a:cubicBezTo>
                      <a:pt x="75390" y="534576"/>
                      <a:pt x="76660" y="398686"/>
                      <a:pt x="77930" y="359316"/>
                    </a:cubicBezTo>
                    <a:cubicBezTo>
                      <a:pt x="79200" y="319946"/>
                      <a:pt x="47450" y="448216"/>
                      <a:pt x="70310" y="389796"/>
                    </a:cubicBezTo>
                    <a:cubicBezTo>
                      <a:pt x="93170" y="331376"/>
                      <a:pt x="171910" y="-22954"/>
                      <a:pt x="184610" y="11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 1258">
                <a:extLst>
                  <a:ext uri="{FF2B5EF4-FFF2-40B4-BE49-F238E27FC236}">
                    <a16:creationId xmlns:a16="http://schemas.microsoft.com/office/drawing/2014/main" id="{AC456C62-B2B3-BA42-01D8-DB17D3FE3373}"/>
                  </a:ext>
                </a:extLst>
              </p:cNvPr>
              <p:cNvSpPr/>
              <p:nvPr/>
            </p:nvSpPr>
            <p:spPr>
              <a:xfrm>
                <a:off x="3333839" y="3238482"/>
                <a:ext cx="248620" cy="810069"/>
              </a:xfrm>
              <a:custGeom>
                <a:avLst/>
                <a:gdLst>
                  <a:gd name="connsiteX0" fmla="*/ 247561 w 248620"/>
                  <a:gd name="connsiteY0" fmla="*/ 18 h 810069"/>
                  <a:gd name="connsiteX1" fmla="*/ 102781 w 248620"/>
                  <a:gd name="connsiteY1" fmla="*/ 350538 h 810069"/>
                  <a:gd name="connsiteX2" fmla="*/ 64681 w 248620"/>
                  <a:gd name="connsiteY2" fmla="*/ 533418 h 810069"/>
                  <a:gd name="connsiteX3" fmla="*/ 41821 w 248620"/>
                  <a:gd name="connsiteY3" fmla="*/ 800118 h 810069"/>
                  <a:gd name="connsiteX4" fmla="*/ 26581 w 248620"/>
                  <a:gd name="connsiteY4" fmla="*/ 693438 h 810069"/>
                  <a:gd name="connsiteX5" fmla="*/ 11341 w 248620"/>
                  <a:gd name="connsiteY5" fmla="*/ 144798 h 810069"/>
                  <a:gd name="connsiteX6" fmla="*/ 18961 w 248620"/>
                  <a:gd name="connsiteY6" fmla="*/ 365778 h 810069"/>
                  <a:gd name="connsiteX7" fmla="*/ 247561 w 248620"/>
                  <a:gd name="connsiteY7" fmla="*/ 18 h 81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620" h="810069">
                    <a:moveTo>
                      <a:pt x="247561" y="18"/>
                    </a:moveTo>
                    <a:cubicBezTo>
                      <a:pt x="261531" y="-2522"/>
                      <a:pt x="133261" y="261638"/>
                      <a:pt x="102781" y="350538"/>
                    </a:cubicBezTo>
                    <a:cubicBezTo>
                      <a:pt x="72301" y="439438"/>
                      <a:pt x="74841" y="458488"/>
                      <a:pt x="64681" y="533418"/>
                    </a:cubicBezTo>
                    <a:cubicBezTo>
                      <a:pt x="54521" y="608348"/>
                      <a:pt x="48171" y="773448"/>
                      <a:pt x="41821" y="800118"/>
                    </a:cubicBezTo>
                    <a:cubicBezTo>
                      <a:pt x="35471" y="826788"/>
                      <a:pt x="31661" y="802658"/>
                      <a:pt x="26581" y="693438"/>
                    </a:cubicBezTo>
                    <a:cubicBezTo>
                      <a:pt x="21501" y="584218"/>
                      <a:pt x="12611" y="199408"/>
                      <a:pt x="11341" y="144798"/>
                    </a:cubicBezTo>
                    <a:cubicBezTo>
                      <a:pt x="10071" y="90188"/>
                      <a:pt x="-17869" y="386098"/>
                      <a:pt x="18961" y="365778"/>
                    </a:cubicBezTo>
                    <a:cubicBezTo>
                      <a:pt x="55791" y="345458"/>
                      <a:pt x="233591" y="2558"/>
                      <a:pt x="247561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 1259">
                <a:extLst>
                  <a:ext uri="{FF2B5EF4-FFF2-40B4-BE49-F238E27FC236}">
                    <a16:creationId xmlns:a16="http://schemas.microsoft.com/office/drawing/2014/main" id="{85980392-AE2E-39AE-BFE2-39897CBD82AD}"/>
                  </a:ext>
                </a:extLst>
              </p:cNvPr>
              <p:cNvSpPr/>
              <p:nvPr/>
            </p:nvSpPr>
            <p:spPr>
              <a:xfrm>
                <a:off x="3851505" y="3662660"/>
                <a:ext cx="1359332" cy="727419"/>
              </a:xfrm>
              <a:custGeom>
                <a:avLst/>
                <a:gdLst>
                  <a:gd name="connsiteX0" fmla="*/ 72795 w 1359332"/>
                  <a:gd name="connsiteY0" fmla="*/ 25420 h 727419"/>
                  <a:gd name="connsiteX1" fmla="*/ 110895 w 1359332"/>
                  <a:gd name="connsiteY1" fmla="*/ 78760 h 727419"/>
                  <a:gd name="connsiteX2" fmla="*/ 910995 w 1359332"/>
                  <a:gd name="connsiteY2" fmla="*/ 421660 h 727419"/>
                  <a:gd name="connsiteX3" fmla="*/ 690015 w 1359332"/>
                  <a:gd name="connsiteY3" fmla="*/ 452140 h 727419"/>
                  <a:gd name="connsiteX4" fmla="*/ 1352955 w 1359332"/>
                  <a:gd name="connsiteY4" fmla="*/ 337840 h 727419"/>
                  <a:gd name="connsiteX5" fmla="*/ 1040535 w 1359332"/>
                  <a:gd name="connsiteY5" fmla="*/ 436900 h 727419"/>
                  <a:gd name="connsiteX6" fmla="*/ 1299615 w 1359332"/>
                  <a:gd name="connsiteY6" fmla="*/ 695980 h 727419"/>
                  <a:gd name="connsiteX7" fmla="*/ 1078635 w 1359332"/>
                  <a:gd name="connsiteY7" fmla="*/ 695980 h 727419"/>
                  <a:gd name="connsiteX8" fmla="*/ 453795 w 1359332"/>
                  <a:gd name="connsiteY8" fmla="*/ 452140 h 727419"/>
                  <a:gd name="connsiteX9" fmla="*/ 491895 w 1359332"/>
                  <a:gd name="connsiteY9" fmla="*/ 467380 h 727419"/>
                  <a:gd name="connsiteX10" fmla="*/ 103275 w 1359332"/>
                  <a:gd name="connsiteY10" fmla="*/ 261640 h 727419"/>
                  <a:gd name="connsiteX11" fmla="*/ 309015 w 1359332"/>
                  <a:gd name="connsiteY11" fmla="*/ 528340 h 727419"/>
                  <a:gd name="connsiteX12" fmla="*/ 11835 w 1359332"/>
                  <a:gd name="connsiteY12" fmla="*/ 40660 h 727419"/>
                  <a:gd name="connsiteX13" fmla="*/ 72795 w 1359332"/>
                  <a:gd name="connsiteY13" fmla="*/ 25420 h 727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9332" h="727419">
                    <a:moveTo>
                      <a:pt x="72795" y="25420"/>
                    </a:moveTo>
                    <a:cubicBezTo>
                      <a:pt x="89305" y="31770"/>
                      <a:pt x="-28805" y="12720"/>
                      <a:pt x="110895" y="78760"/>
                    </a:cubicBezTo>
                    <a:cubicBezTo>
                      <a:pt x="250595" y="144800"/>
                      <a:pt x="814475" y="359430"/>
                      <a:pt x="910995" y="421660"/>
                    </a:cubicBezTo>
                    <a:cubicBezTo>
                      <a:pt x="1007515" y="483890"/>
                      <a:pt x="616355" y="466110"/>
                      <a:pt x="690015" y="452140"/>
                    </a:cubicBezTo>
                    <a:cubicBezTo>
                      <a:pt x="763675" y="438170"/>
                      <a:pt x="1294535" y="340380"/>
                      <a:pt x="1352955" y="337840"/>
                    </a:cubicBezTo>
                    <a:cubicBezTo>
                      <a:pt x="1411375" y="335300"/>
                      <a:pt x="1049425" y="377210"/>
                      <a:pt x="1040535" y="436900"/>
                    </a:cubicBezTo>
                    <a:cubicBezTo>
                      <a:pt x="1031645" y="496590"/>
                      <a:pt x="1293265" y="652800"/>
                      <a:pt x="1299615" y="695980"/>
                    </a:cubicBezTo>
                    <a:cubicBezTo>
                      <a:pt x="1305965" y="739160"/>
                      <a:pt x="1219605" y="736620"/>
                      <a:pt x="1078635" y="695980"/>
                    </a:cubicBezTo>
                    <a:cubicBezTo>
                      <a:pt x="937665" y="655340"/>
                      <a:pt x="551585" y="490240"/>
                      <a:pt x="453795" y="452140"/>
                    </a:cubicBezTo>
                    <a:cubicBezTo>
                      <a:pt x="356005" y="414040"/>
                      <a:pt x="550315" y="499130"/>
                      <a:pt x="491895" y="467380"/>
                    </a:cubicBezTo>
                    <a:cubicBezTo>
                      <a:pt x="433475" y="435630"/>
                      <a:pt x="133755" y="251480"/>
                      <a:pt x="103275" y="261640"/>
                    </a:cubicBezTo>
                    <a:cubicBezTo>
                      <a:pt x="72795" y="271800"/>
                      <a:pt x="324255" y="565170"/>
                      <a:pt x="309015" y="528340"/>
                    </a:cubicBezTo>
                    <a:cubicBezTo>
                      <a:pt x="293775" y="491510"/>
                      <a:pt x="55015" y="118130"/>
                      <a:pt x="11835" y="40660"/>
                    </a:cubicBezTo>
                    <a:cubicBezTo>
                      <a:pt x="-31345" y="-36810"/>
                      <a:pt x="56285" y="19070"/>
                      <a:pt x="72795" y="254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 1260">
                <a:extLst>
                  <a:ext uri="{FF2B5EF4-FFF2-40B4-BE49-F238E27FC236}">
                    <a16:creationId xmlns:a16="http://schemas.microsoft.com/office/drawing/2014/main" id="{83D6133D-19A8-771A-EB10-C609C13C5494}"/>
                  </a:ext>
                </a:extLst>
              </p:cNvPr>
              <p:cNvSpPr/>
              <p:nvPr/>
            </p:nvSpPr>
            <p:spPr>
              <a:xfrm>
                <a:off x="5788057" y="1608218"/>
                <a:ext cx="512965" cy="1357301"/>
              </a:xfrm>
              <a:custGeom>
                <a:avLst/>
                <a:gdLst>
                  <a:gd name="connsiteX0" fmla="*/ 347 w 512965"/>
                  <a:gd name="connsiteY0" fmla="*/ 6663 h 1357301"/>
                  <a:gd name="connsiteX1" fmla="*/ 176515 w 512965"/>
                  <a:gd name="connsiteY1" fmla="*/ 669393 h 1357301"/>
                  <a:gd name="connsiteX2" fmla="*/ 201682 w 512965"/>
                  <a:gd name="connsiteY2" fmla="*/ 1034314 h 1357301"/>
                  <a:gd name="connsiteX3" fmla="*/ 226849 w 512965"/>
                  <a:gd name="connsiteY3" fmla="*/ 967202 h 1357301"/>
                  <a:gd name="connsiteX4" fmla="*/ 256211 w 512965"/>
                  <a:gd name="connsiteY4" fmla="*/ 1114010 h 1357301"/>
                  <a:gd name="connsiteX5" fmla="*/ 235238 w 512965"/>
                  <a:gd name="connsiteY5" fmla="*/ 1193705 h 1357301"/>
                  <a:gd name="connsiteX6" fmla="*/ 319128 w 512965"/>
                  <a:gd name="connsiteY6" fmla="*/ 1357290 h 1357301"/>
                  <a:gd name="connsiteX7" fmla="*/ 323323 w 512965"/>
                  <a:gd name="connsiteY7" fmla="*/ 1185316 h 1357301"/>
                  <a:gd name="connsiteX8" fmla="*/ 512075 w 512965"/>
                  <a:gd name="connsiteY8" fmla="*/ 1101426 h 1357301"/>
                  <a:gd name="connsiteX9" fmla="*/ 235238 w 512965"/>
                  <a:gd name="connsiteY9" fmla="*/ 702949 h 1357301"/>
                  <a:gd name="connsiteX10" fmla="*/ 306545 w 512965"/>
                  <a:gd name="connsiteY10" fmla="*/ 912674 h 1357301"/>
                  <a:gd name="connsiteX11" fmla="*/ 218460 w 512965"/>
                  <a:gd name="connsiteY11" fmla="*/ 459668 h 1357301"/>
                  <a:gd name="connsiteX12" fmla="*/ 272989 w 512965"/>
                  <a:gd name="connsiteY12" fmla="*/ 661004 h 1357301"/>
                  <a:gd name="connsiteX13" fmla="*/ 80042 w 512965"/>
                  <a:gd name="connsiteY13" fmla="*/ 572920 h 1357301"/>
                  <a:gd name="connsiteX14" fmla="*/ 323323 w 512965"/>
                  <a:gd name="connsiteY14" fmla="*/ 619059 h 1357301"/>
                  <a:gd name="connsiteX15" fmla="*/ 121987 w 512965"/>
                  <a:gd name="connsiteY15" fmla="*/ 489030 h 1357301"/>
                  <a:gd name="connsiteX16" fmla="*/ 84237 w 512965"/>
                  <a:gd name="connsiteY16" fmla="*/ 245749 h 1357301"/>
                  <a:gd name="connsiteX17" fmla="*/ 130376 w 512965"/>
                  <a:gd name="connsiteY17" fmla="*/ 321250 h 1357301"/>
                  <a:gd name="connsiteX18" fmla="*/ 347 w 512965"/>
                  <a:gd name="connsiteY18" fmla="*/ 6663 h 13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12965" h="1357301">
                    <a:moveTo>
                      <a:pt x="347" y="6663"/>
                    </a:moveTo>
                    <a:cubicBezTo>
                      <a:pt x="8037" y="64687"/>
                      <a:pt x="142959" y="498118"/>
                      <a:pt x="176515" y="669393"/>
                    </a:cubicBezTo>
                    <a:cubicBezTo>
                      <a:pt x="210071" y="840668"/>
                      <a:pt x="193293" y="984679"/>
                      <a:pt x="201682" y="1034314"/>
                    </a:cubicBezTo>
                    <a:cubicBezTo>
                      <a:pt x="210071" y="1083949"/>
                      <a:pt x="217761" y="953919"/>
                      <a:pt x="226849" y="967202"/>
                    </a:cubicBezTo>
                    <a:cubicBezTo>
                      <a:pt x="235937" y="980485"/>
                      <a:pt x="254813" y="1076260"/>
                      <a:pt x="256211" y="1114010"/>
                    </a:cubicBezTo>
                    <a:cubicBezTo>
                      <a:pt x="257609" y="1151760"/>
                      <a:pt x="224752" y="1153158"/>
                      <a:pt x="235238" y="1193705"/>
                    </a:cubicBezTo>
                    <a:cubicBezTo>
                      <a:pt x="245724" y="1234252"/>
                      <a:pt x="304447" y="1358688"/>
                      <a:pt x="319128" y="1357290"/>
                    </a:cubicBezTo>
                    <a:cubicBezTo>
                      <a:pt x="333809" y="1355892"/>
                      <a:pt x="291165" y="1227960"/>
                      <a:pt x="323323" y="1185316"/>
                    </a:cubicBezTo>
                    <a:cubicBezTo>
                      <a:pt x="355481" y="1142672"/>
                      <a:pt x="526756" y="1181821"/>
                      <a:pt x="512075" y="1101426"/>
                    </a:cubicBezTo>
                    <a:cubicBezTo>
                      <a:pt x="497394" y="1021032"/>
                      <a:pt x="269493" y="734408"/>
                      <a:pt x="235238" y="702949"/>
                    </a:cubicBezTo>
                    <a:cubicBezTo>
                      <a:pt x="200983" y="671490"/>
                      <a:pt x="309341" y="953221"/>
                      <a:pt x="306545" y="912674"/>
                    </a:cubicBezTo>
                    <a:cubicBezTo>
                      <a:pt x="303749" y="872127"/>
                      <a:pt x="224053" y="501613"/>
                      <a:pt x="218460" y="459668"/>
                    </a:cubicBezTo>
                    <a:cubicBezTo>
                      <a:pt x="212867" y="417723"/>
                      <a:pt x="296059" y="642129"/>
                      <a:pt x="272989" y="661004"/>
                    </a:cubicBezTo>
                    <a:cubicBezTo>
                      <a:pt x="249919" y="679879"/>
                      <a:pt x="71653" y="579911"/>
                      <a:pt x="80042" y="572920"/>
                    </a:cubicBezTo>
                    <a:cubicBezTo>
                      <a:pt x="88431" y="565929"/>
                      <a:pt x="316332" y="633041"/>
                      <a:pt x="323323" y="619059"/>
                    </a:cubicBezTo>
                    <a:cubicBezTo>
                      <a:pt x="330314" y="605077"/>
                      <a:pt x="161835" y="551248"/>
                      <a:pt x="121987" y="489030"/>
                    </a:cubicBezTo>
                    <a:cubicBezTo>
                      <a:pt x="82139" y="426812"/>
                      <a:pt x="82839" y="273712"/>
                      <a:pt x="84237" y="245749"/>
                    </a:cubicBezTo>
                    <a:cubicBezTo>
                      <a:pt x="85635" y="217786"/>
                      <a:pt x="145756" y="354806"/>
                      <a:pt x="130376" y="321250"/>
                    </a:cubicBezTo>
                    <a:cubicBezTo>
                      <a:pt x="114996" y="287694"/>
                      <a:pt x="-7343" y="-51361"/>
                      <a:pt x="347" y="66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 1262">
                <a:extLst>
                  <a:ext uri="{FF2B5EF4-FFF2-40B4-BE49-F238E27FC236}">
                    <a16:creationId xmlns:a16="http://schemas.microsoft.com/office/drawing/2014/main" id="{DA263B17-C2F3-098D-9C6F-C3A663CDC754}"/>
                  </a:ext>
                </a:extLst>
              </p:cNvPr>
              <p:cNvSpPr/>
              <p:nvPr/>
            </p:nvSpPr>
            <p:spPr>
              <a:xfrm>
                <a:off x="4873296" y="2587253"/>
                <a:ext cx="155904" cy="366569"/>
              </a:xfrm>
              <a:custGeom>
                <a:avLst/>
                <a:gdLst>
                  <a:gd name="connsiteX0" fmla="*/ 46847 w 155904"/>
                  <a:gd name="connsiteY0" fmla="*/ 751 h 366569"/>
                  <a:gd name="connsiteX1" fmla="*/ 118154 w 155904"/>
                  <a:gd name="connsiteY1" fmla="*/ 134975 h 366569"/>
                  <a:gd name="connsiteX2" fmla="*/ 147515 w 155904"/>
                  <a:gd name="connsiteY2" fmla="*/ 256615 h 366569"/>
                  <a:gd name="connsiteX3" fmla="*/ 155904 w 155904"/>
                  <a:gd name="connsiteY3" fmla="*/ 160141 h 366569"/>
                  <a:gd name="connsiteX4" fmla="*/ 147515 w 155904"/>
                  <a:gd name="connsiteY4" fmla="*/ 281782 h 366569"/>
                  <a:gd name="connsiteX5" fmla="*/ 143321 w 155904"/>
                  <a:gd name="connsiteY5" fmla="*/ 311143 h 366569"/>
                  <a:gd name="connsiteX6" fmla="*/ 708 w 155904"/>
                  <a:gd name="connsiteY6" fmla="*/ 365672 h 366569"/>
                  <a:gd name="connsiteX7" fmla="*/ 88792 w 155904"/>
                  <a:gd name="connsiteY7" fmla="*/ 340505 h 366569"/>
                  <a:gd name="connsiteX8" fmla="*/ 97181 w 155904"/>
                  <a:gd name="connsiteY8" fmla="*/ 281782 h 366569"/>
                  <a:gd name="connsiteX9" fmla="*/ 42653 w 155904"/>
                  <a:gd name="connsiteY9" fmla="*/ 143364 h 366569"/>
                  <a:gd name="connsiteX10" fmla="*/ 84598 w 155904"/>
                  <a:gd name="connsiteY10" fmla="*/ 197892 h 366569"/>
                  <a:gd name="connsiteX11" fmla="*/ 46847 w 155904"/>
                  <a:gd name="connsiteY11" fmla="*/ 751 h 36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904" h="366569">
                    <a:moveTo>
                      <a:pt x="46847" y="751"/>
                    </a:moveTo>
                    <a:cubicBezTo>
                      <a:pt x="52440" y="-9735"/>
                      <a:pt x="101376" y="92331"/>
                      <a:pt x="118154" y="134975"/>
                    </a:cubicBezTo>
                    <a:cubicBezTo>
                      <a:pt x="134932" y="177619"/>
                      <a:pt x="141223" y="252421"/>
                      <a:pt x="147515" y="256615"/>
                    </a:cubicBezTo>
                    <a:cubicBezTo>
                      <a:pt x="153807" y="260809"/>
                      <a:pt x="155904" y="155947"/>
                      <a:pt x="155904" y="160141"/>
                    </a:cubicBezTo>
                    <a:cubicBezTo>
                      <a:pt x="155904" y="164335"/>
                      <a:pt x="149612" y="256615"/>
                      <a:pt x="147515" y="281782"/>
                    </a:cubicBezTo>
                    <a:cubicBezTo>
                      <a:pt x="145418" y="306949"/>
                      <a:pt x="167789" y="297161"/>
                      <a:pt x="143321" y="311143"/>
                    </a:cubicBezTo>
                    <a:cubicBezTo>
                      <a:pt x="118853" y="325125"/>
                      <a:pt x="9796" y="360778"/>
                      <a:pt x="708" y="365672"/>
                    </a:cubicBezTo>
                    <a:cubicBezTo>
                      <a:pt x="-8380" y="370566"/>
                      <a:pt x="72713" y="354487"/>
                      <a:pt x="88792" y="340505"/>
                    </a:cubicBezTo>
                    <a:cubicBezTo>
                      <a:pt x="104871" y="326523"/>
                      <a:pt x="104871" y="314639"/>
                      <a:pt x="97181" y="281782"/>
                    </a:cubicBezTo>
                    <a:cubicBezTo>
                      <a:pt x="89491" y="248925"/>
                      <a:pt x="44750" y="157346"/>
                      <a:pt x="42653" y="143364"/>
                    </a:cubicBezTo>
                    <a:cubicBezTo>
                      <a:pt x="40556" y="129382"/>
                      <a:pt x="81103" y="216767"/>
                      <a:pt x="84598" y="197892"/>
                    </a:cubicBezTo>
                    <a:cubicBezTo>
                      <a:pt x="88093" y="179017"/>
                      <a:pt x="41254" y="11237"/>
                      <a:pt x="46847" y="75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 1264">
                <a:extLst>
                  <a:ext uri="{FF2B5EF4-FFF2-40B4-BE49-F238E27FC236}">
                    <a16:creationId xmlns:a16="http://schemas.microsoft.com/office/drawing/2014/main" id="{08F73489-EC53-CB09-3288-D3507B515991}"/>
                  </a:ext>
                </a:extLst>
              </p:cNvPr>
              <p:cNvSpPr/>
              <p:nvPr/>
            </p:nvSpPr>
            <p:spPr>
              <a:xfrm>
                <a:off x="4159574" y="4726880"/>
                <a:ext cx="767235" cy="2346753"/>
              </a:xfrm>
              <a:custGeom>
                <a:avLst/>
                <a:gdLst>
                  <a:gd name="connsiteX0" fmla="*/ 13033 w 767235"/>
                  <a:gd name="connsiteY0" fmla="*/ 34306 h 2346753"/>
                  <a:gd name="connsiteX1" fmla="*/ 748757 w 767235"/>
                  <a:gd name="connsiteY1" fmla="*/ 1358610 h 2346753"/>
                  <a:gd name="connsiteX2" fmla="*/ 559571 w 767235"/>
                  <a:gd name="connsiteY2" fmla="*/ 1221975 h 2346753"/>
                  <a:gd name="connsiteX3" fmla="*/ 717226 w 767235"/>
                  <a:gd name="connsiteY3" fmla="*/ 1694941 h 2346753"/>
                  <a:gd name="connsiteX4" fmla="*/ 622633 w 767235"/>
                  <a:gd name="connsiteY4" fmla="*/ 2346582 h 2346753"/>
                  <a:gd name="connsiteX5" fmla="*/ 706716 w 767235"/>
                  <a:gd name="connsiteY5" fmla="*/ 1631879 h 2346753"/>
                  <a:gd name="connsiteX6" fmla="*/ 654164 w 767235"/>
                  <a:gd name="connsiteY6" fmla="*/ 1295548 h 2346753"/>
                  <a:gd name="connsiteX7" fmla="*/ 139157 w 767235"/>
                  <a:gd name="connsiteY7" fmla="*/ 549313 h 2346753"/>
                  <a:gd name="connsiteX8" fmla="*/ 391405 w 767235"/>
                  <a:gd name="connsiteY8" fmla="*/ 917175 h 2346753"/>
                  <a:gd name="connsiteX9" fmla="*/ 391405 w 767235"/>
                  <a:gd name="connsiteY9" fmla="*/ 685948 h 2346753"/>
                  <a:gd name="connsiteX10" fmla="*/ 286302 w 767235"/>
                  <a:gd name="connsiteY10" fmla="*/ 412679 h 2346753"/>
                  <a:gd name="connsiteX11" fmla="*/ 13033 w 767235"/>
                  <a:gd name="connsiteY11" fmla="*/ 34306 h 234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7235" h="2346753">
                    <a:moveTo>
                      <a:pt x="13033" y="34306"/>
                    </a:moveTo>
                    <a:cubicBezTo>
                      <a:pt x="90109" y="191961"/>
                      <a:pt x="657667" y="1160665"/>
                      <a:pt x="748757" y="1358610"/>
                    </a:cubicBezTo>
                    <a:cubicBezTo>
                      <a:pt x="839847" y="1556555"/>
                      <a:pt x="564826" y="1165920"/>
                      <a:pt x="559571" y="1221975"/>
                    </a:cubicBezTo>
                    <a:cubicBezTo>
                      <a:pt x="554316" y="1278030"/>
                      <a:pt x="706716" y="1507507"/>
                      <a:pt x="717226" y="1694941"/>
                    </a:cubicBezTo>
                    <a:cubicBezTo>
                      <a:pt x="727736" y="1882375"/>
                      <a:pt x="624385" y="2357092"/>
                      <a:pt x="622633" y="2346582"/>
                    </a:cubicBezTo>
                    <a:cubicBezTo>
                      <a:pt x="620881" y="2336072"/>
                      <a:pt x="701461" y="1807051"/>
                      <a:pt x="706716" y="1631879"/>
                    </a:cubicBezTo>
                    <a:cubicBezTo>
                      <a:pt x="711971" y="1456707"/>
                      <a:pt x="748757" y="1475976"/>
                      <a:pt x="654164" y="1295548"/>
                    </a:cubicBezTo>
                    <a:cubicBezTo>
                      <a:pt x="559571" y="1115120"/>
                      <a:pt x="182950" y="612375"/>
                      <a:pt x="139157" y="549313"/>
                    </a:cubicBezTo>
                    <a:cubicBezTo>
                      <a:pt x="95364" y="486251"/>
                      <a:pt x="349364" y="894403"/>
                      <a:pt x="391405" y="917175"/>
                    </a:cubicBezTo>
                    <a:cubicBezTo>
                      <a:pt x="433446" y="939947"/>
                      <a:pt x="408922" y="770031"/>
                      <a:pt x="391405" y="685948"/>
                    </a:cubicBezTo>
                    <a:cubicBezTo>
                      <a:pt x="373888" y="601865"/>
                      <a:pt x="349364" y="517782"/>
                      <a:pt x="286302" y="412679"/>
                    </a:cubicBezTo>
                    <a:cubicBezTo>
                      <a:pt x="223240" y="307576"/>
                      <a:pt x="-64043" y="-123349"/>
                      <a:pt x="13033" y="34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 1265">
                <a:extLst>
                  <a:ext uri="{FF2B5EF4-FFF2-40B4-BE49-F238E27FC236}">
                    <a16:creationId xmlns:a16="http://schemas.microsoft.com/office/drawing/2014/main" id="{53BE7980-A760-29CC-C8A8-36A8D7B14195}"/>
                  </a:ext>
                </a:extLst>
              </p:cNvPr>
              <p:cNvSpPr/>
              <p:nvPr/>
            </p:nvSpPr>
            <p:spPr>
              <a:xfrm>
                <a:off x="3268464" y="4289109"/>
                <a:ext cx="469644" cy="2734418"/>
              </a:xfrm>
              <a:custGeom>
                <a:avLst/>
                <a:gdLst>
                  <a:gd name="connsiteX0" fmla="*/ 462708 w 469644"/>
                  <a:gd name="connsiteY0" fmla="*/ 83194 h 2734418"/>
                  <a:gd name="connsiteX1" fmla="*/ 136888 w 469644"/>
                  <a:gd name="connsiteY1" fmla="*/ 1659746 h 2734418"/>
                  <a:gd name="connsiteX2" fmla="*/ 84336 w 469644"/>
                  <a:gd name="connsiteY2" fmla="*/ 2111691 h 2734418"/>
                  <a:gd name="connsiteX3" fmla="*/ 42295 w 469644"/>
                  <a:gd name="connsiteY3" fmla="*/ 1890974 h 2734418"/>
                  <a:gd name="connsiteX4" fmla="*/ 253 w 469644"/>
                  <a:gd name="connsiteY4" fmla="*/ 2731801 h 2734418"/>
                  <a:gd name="connsiteX5" fmla="*/ 31784 w 469644"/>
                  <a:gd name="connsiteY5" fmla="*/ 2101181 h 2734418"/>
                  <a:gd name="connsiteX6" fmla="*/ 157908 w 469644"/>
                  <a:gd name="connsiteY6" fmla="*/ 671774 h 2734418"/>
                  <a:gd name="connsiteX7" fmla="*/ 210460 w 469644"/>
                  <a:gd name="connsiteY7" fmla="*/ 1449539 h 2734418"/>
                  <a:gd name="connsiteX8" fmla="*/ 347095 w 469644"/>
                  <a:gd name="connsiteY8" fmla="*/ 345953 h 2734418"/>
                  <a:gd name="connsiteX9" fmla="*/ 462708 w 469644"/>
                  <a:gd name="connsiteY9" fmla="*/ 83194 h 273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9644" h="2734418">
                    <a:moveTo>
                      <a:pt x="462708" y="83194"/>
                    </a:moveTo>
                    <a:cubicBezTo>
                      <a:pt x="427673" y="302160"/>
                      <a:pt x="199950" y="1321663"/>
                      <a:pt x="136888" y="1659746"/>
                    </a:cubicBezTo>
                    <a:cubicBezTo>
                      <a:pt x="73826" y="1997829"/>
                      <a:pt x="100101" y="2073153"/>
                      <a:pt x="84336" y="2111691"/>
                    </a:cubicBezTo>
                    <a:cubicBezTo>
                      <a:pt x="68570" y="2150229"/>
                      <a:pt x="56309" y="1787622"/>
                      <a:pt x="42295" y="1890974"/>
                    </a:cubicBezTo>
                    <a:cubicBezTo>
                      <a:pt x="28281" y="1994326"/>
                      <a:pt x="253" y="2731801"/>
                      <a:pt x="253" y="2731801"/>
                    </a:cubicBezTo>
                    <a:cubicBezTo>
                      <a:pt x="-1499" y="2766835"/>
                      <a:pt x="5508" y="2444519"/>
                      <a:pt x="31784" y="2101181"/>
                    </a:cubicBezTo>
                    <a:cubicBezTo>
                      <a:pt x="58060" y="1757843"/>
                      <a:pt x="128129" y="780381"/>
                      <a:pt x="157908" y="671774"/>
                    </a:cubicBezTo>
                    <a:cubicBezTo>
                      <a:pt x="187687" y="563167"/>
                      <a:pt x="178929" y="1503842"/>
                      <a:pt x="210460" y="1449539"/>
                    </a:cubicBezTo>
                    <a:cubicBezTo>
                      <a:pt x="241991" y="1395236"/>
                      <a:pt x="303302" y="570174"/>
                      <a:pt x="347095" y="345953"/>
                    </a:cubicBezTo>
                    <a:cubicBezTo>
                      <a:pt x="390888" y="121732"/>
                      <a:pt x="497743" y="-135772"/>
                      <a:pt x="462708" y="83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 1266">
                <a:extLst>
                  <a:ext uri="{FF2B5EF4-FFF2-40B4-BE49-F238E27FC236}">
                    <a16:creationId xmlns:a16="http://schemas.microsoft.com/office/drawing/2014/main" id="{7D50028E-4A81-8D11-7633-101C098476B3}"/>
                  </a:ext>
                </a:extLst>
              </p:cNvPr>
              <p:cNvSpPr/>
              <p:nvPr/>
            </p:nvSpPr>
            <p:spPr>
              <a:xfrm>
                <a:off x="3235762" y="6471315"/>
                <a:ext cx="1157313" cy="864911"/>
              </a:xfrm>
              <a:custGeom>
                <a:avLst/>
                <a:gdLst>
                  <a:gd name="connsiteX0" fmla="*/ 1147052 w 1157313"/>
                  <a:gd name="connsiteY0" fmla="*/ 570616 h 864911"/>
                  <a:gd name="connsiteX1" fmla="*/ 106528 w 1157313"/>
                  <a:gd name="connsiteY1" fmla="*/ 13568 h 864911"/>
                  <a:gd name="connsiteX2" fmla="*/ 621535 w 1157313"/>
                  <a:gd name="connsiteY2" fmla="*/ 192244 h 864911"/>
                  <a:gd name="connsiteX3" fmla="*/ 758169 w 1157313"/>
                  <a:gd name="connsiteY3" fmla="*/ 423471 h 864911"/>
                  <a:gd name="connsiteX4" fmla="*/ 1424 w 1157313"/>
                  <a:gd name="connsiteY4" fmla="*/ 286837 h 864911"/>
                  <a:gd name="connsiteX5" fmla="*/ 558472 w 1157313"/>
                  <a:gd name="connsiteY5" fmla="*/ 370919 h 864911"/>
                  <a:gd name="connsiteX6" fmla="*/ 180100 w 1157313"/>
                  <a:gd name="connsiteY6" fmla="*/ 864906 h 864911"/>
                  <a:gd name="connsiteX7" fmla="*/ 611024 w 1157313"/>
                  <a:gd name="connsiteY7" fmla="*/ 381430 h 864911"/>
                  <a:gd name="connsiteX8" fmla="*/ 1147052 w 1157313"/>
                  <a:gd name="connsiteY8" fmla="*/ 570616 h 86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313" h="864911">
                    <a:moveTo>
                      <a:pt x="1147052" y="570616"/>
                    </a:moveTo>
                    <a:cubicBezTo>
                      <a:pt x="1062969" y="509306"/>
                      <a:pt x="194114" y="76630"/>
                      <a:pt x="106528" y="13568"/>
                    </a:cubicBezTo>
                    <a:cubicBezTo>
                      <a:pt x="18942" y="-49494"/>
                      <a:pt x="512928" y="123927"/>
                      <a:pt x="621535" y="192244"/>
                    </a:cubicBezTo>
                    <a:cubicBezTo>
                      <a:pt x="730142" y="260561"/>
                      <a:pt x="861521" y="407706"/>
                      <a:pt x="758169" y="423471"/>
                    </a:cubicBezTo>
                    <a:cubicBezTo>
                      <a:pt x="654817" y="439236"/>
                      <a:pt x="34707" y="295596"/>
                      <a:pt x="1424" y="286837"/>
                    </a:cubicBezTo>
                    <a:cubicBezTo>
                      <a:pt x="-31859" y="278078"/>
                      <a:pt x="528693" y="274574"/>
                      <a:pt x="558472" y="370919"/>
                    </a:cubicBezTo>
                    <a:cubicBezTo>
                      <a:pt x="588251" y="467264"/>
                      <a:pt x="171341" y="863154"/>
                      <a:pt x="180100" y="864906"/>
                    </a:cubicBezTo>
                    <a:cubicBezTo>
                      <a:pt x="188859" y="866658"/>
                      <a:pt x="446362" y="430478"/>
                      <a:pt x="611024" y="381430"/>
                    </a:cubicBezTo>
                    <a:cubicBezTo>
                      <a:pt x="775686" y="332382"/>
                      <a:pt x="1231135" y="631926"/>
                      <a:pt x="1147052" y="5706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 1267">
                <a:extLst>
                  <a:ext uri="{FF2B5EF4-FFF2-40B4-BE49-F238E27FC236}">
                    <a16:creationId xmlns:a16="http://schemas.microsoft.com/office/drawing/2014/main" id="{7AC5947C-A533-7BBC-71B1-EEA07CEE307B}"/>
                  </a:ext>
                </a:extLst>
              </p:cNvPr>
              <p:cNvSpPr/>
              <p:nvPr/>
            </p:nvSpPr>
            <p:spPr>
              <a:xfrm>
                <a:off x="5024370" y="1113064"/>
                <a:ext cx="592878" cy="645031"/>
              </a:xfrm>
              <a:custGeom>
                <a:avLst/>
                <a:gdLst>
                  <a:gd name="connsiteX0" fmla="*/ 636 w 592878"/>
                  <a:gd name="connsiteY0" fmla="*/ 6866 h 645031"/>
                  <a:gd name="connsiteX1" fmla="*/ 143248 w 592878"/>
                  <a:gd name="connsiteY1" fmla="*/ 224980 h 645031"/>
                  <a:gd name="connsiteX2" fmla="*/ 172610 w 592878"/>
                  <a:gd name="connsiteY2" fmla="*/ 375982 h 645031"/>
                  <a:gd name="connsiteX3" fmla="*/ 277472 w 592878"/>
                  <a:gd name="connsiteY3" fmla="*/ 409538 h 645031"/>
                  <a:gd name="connsiteX4" fmla="*/ 235527 w 592878"/>
                  <a:gd name="connsiteY4" fmla="*/ 350815 h 645031"/>
                  <a:gd name="connsiteX5" fmla="*/ 587865 w 592878"/>
                  <a:gd name="connsiteY5" fmla="*/ 640235 h 645031"/>
                  <a:gd name="connsiteX6" fmla="*/ 428474 w 592878"/>
                  <a:gd name="connsiteY6" fmla="*/ 518595 h 645031"/>
                  <a:gd name="connsiteX7" fmla="*/ 222944 w 592878"/>
                  <a:gd name="connsiteY7" fmla="*/ 350815 h 645031"/>
                  <a:gd name="connsiteX8" fmla="*/ 227138 w 592878"/>
                  <a:gd name="connsiteY8" fmla="*/ 229175 h 645031"/>
                  <a:gd name="connsiteX9" fmla="*/ 176804 w 592878"/>
                  <a:gd name="connsiteY9" fmla="*/ 124312 h 645031"/>
                  <a:gd name="connsiteX10" fmla="*/ 214555 w 592878"/>
                  <a:gd name="connsiteY10" fmla="*/ 367593 h 645031"/>
                  <a:gd name="connsiteX11" fmla="*/ 160026 w 592878"/>
                  <a:gd name="connsiteY11" fmla="*/ 308870 h 645031"/>
                  <a:gd name="connsiteX12" fmla="*/ 92914 w 592878"/>
                  <a:gd name="connsiteY12" fmla="*/ 73978 h 645031"/>
                  <a:gd name="connsiteX13" fmla="*/ 636 w 592878"/>
                  <a:gd name="connsiteY13" fmla="*/ 6866 h 64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878" h="645031">
                    <a:moveTo>
                      <a:pt x="636" y="6866"/>
                    </a:moveTo>
                    <a:cubicBezTo>
                      <a:pt x="9025" y="32033"/>
                      <a:pt x="114586" y="163461"/>
                      <a:pt x="143248" y="224980"/>
                    </a:cubicBezTo>
                    <a:cubicBezTo>
                      <a:pt x="171910" y="286499"/>
                      <a:pt x="150239" y="345222"/>
                      <a:pt x="172610" y="375982"/>
                    </a:cubicBezTo>
                    <a:cubicBezTo>
                      <a:pt x="194981" y="406742"/>
                      <a:pt x="266986" y="413732"/>
                      <a:pt x="277472" y="409538"/>
                    </a:cubicBezTo>
                    <a:cubicBezTo>
                      <a:pt x="287958" y="405344"/>
                      <a:pt x="183795" y="312366"/>
                      <a:pt x="235527" y="350815"/>
                    </a:cubicBezTo>
                    <a:cubicBezTo>
                      <a:pt x="287259" y="389265"/>
                      <a:pt x="555707" y="612272"/>
                      <a:pt x="587865" y="640235"/>
                    </a:cubicBezTo>
                    <a:cubicBezTo>
                      <a:pt x="620023" y="668198"/>
                      <a:pt x="489294" y="566832"/>
                      <a:pt x="428474" y="518595"/>
                    </a:cubicBezTo>
                    <a:cubicBezTo>
                      <a:pt x="367654" y="470358"/>
                      <a:pt x="256500" y="399052"/>
                      <a:pt x="222944" y="350815"/>
                    </a:cubicBezTo>
                    <a:cubicBezTo>
                      <a:pt x="189388" y="302578"/>
                      <a:pt x="234828" y="266925"/>
                      <a:pt x="227138" y="229175"/>
                    </a:cubicBezTo>
                    <a:cubicBezTo>
                      <a:pt x="219448" y="191425"/>
                      <a:pt x="178901" y="101242"/>
                      <a:pt x="176804" y="124312"/>
                    </a:cubicBezTo>
                    <a:cubicBezTo>
                      <a:pt x="174707" y="147382"/>
                      <a:pt x="217351" y="336833"/>
                      <a:pt x="214555" y="367593"/>
                    </a:cubicBezTo>
                    <a:cubicBezTo>
                      <a:pt x="211759" y="398353"/>
                      <a:pt x="180300" y="357806"/>
                      <a:pt x="160026" y="308870"/>
                    </a:cubicBezTo>
                    <a:cubicBezTo>
                      <a:pt x="139753" y="259934"/>
                      <a:pt x="116683" y="117321"/>
                      <a:pt x="92914" y="73978"/>
                    </a:cubicBezTo>
                    <a:cubicBezTo>
                      <a:pt x="69145" y="30635"/>
                      <a:pt x="-7753" y="-18301"/>
                      <a:pt x="636" y="686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 1268">
                <a:extLst>
                  <a:ext uri="{FF2B5EF4-FFF2-40B4-BE49-F238E27FC236}">
                    <a16:creationId xmlns:a16="http://schemas.microsoft.com/office/drawing/2014/main" id="{E6912AC6-F9EC-04A7-4BC8-B43EF2A6AB19}"/>
                  </a:ext>
                </a:extLst>
              </p:cNvPr>
              <p:cNvSpPr/>
              <p:nvPr/>
            </p:nvSpPr>
            <p:spPr>
              <a:xfrm>
                <a:off x="4903470" y="2794633"/>
                <a:ext cx="857279" cy="994412"/>
              </a:xfrm>
              <a:custGeom>
                <a:avLst/>
                <a:gdLst>
                  <a:gd name="connsiteX0" fmla="*/ 0 w 857279"/>
                  <a:gd name="connsiteY0" fmla="*/ 994412 h 994412"/>
                  <a:gd name="connsiteX1" fmla="*/ 422910 w 857279"/>
                  <a:gd name="connsiteY1" fmla="*/ 782957 h 994412"/>
                  <a:gd name="connsiteX2" fmla="*/ 171450 w 857279"/>
                  <a:gd name="connsiteY2" fmla="*/ 908687 h 994412"/>
                  <a:gd name="connsiteX3" fmla="*/ 702945 w 857279"/>
                  <a:gd name="connsiteY3" fmla="*/ 634367 h 994412"/>
                  <a:gd name="connsiteX4" fmla="*/ 640080 w 857279"/>
                  <a:gd name="connsiteY4" fmla="*/ 645797 h 994412"/>
                  <a:gd name="connsiteX5" fmla="*/ 645795 w 857279"/>
                  <a:gd name="connsiteY5" fmla="*/ 537212 h 994412"/>
                  <a:gd name="connsiteX6" fmla="*/ 600075 w 857279"/>
                  <a:gd name="connsiteY6" fmla="*/ 382907 h 994412"/>
                  <a:gd name="connsiteX7" fmla="*/ 857250 w 857279"/>
                  <a:gd name="connsiteY7" fmla="*/ 2 h 994412"/>
                  <a:gd name="connsiteX8" fmla="*/ 617220 w 857279"/>
                  <a:gd name="connsiteY8" fmla="*/ 377192 h 994412"/>
                  <a:gd name="connsiteX9" fmla="*/ 645795 w 857279"/>
                  <a:gd name="connsiteY9" fmla="*/ 628652 h 994412"/>
                  <a:gd name="connsiteX10" fmla="*/ 360045 w 857279"/>
                  <a:gd name="connsiteY10" fmla="*/ 840107 h 994412"/>
                  <a:gd name="connsiteX11" fmla="*/ 0 w 857279"/>
                  <a:gd name="connsiteY11" fmla="*/ 994412 h 99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279" h="994412">
                    <a:moveTo>
                      <a:pt x="0" y="994412"/>
                    </a:moveTo>
                    <a:lnTo>
                      <a:pt x="422910" y="782957"/>
                    </a:lnTo>
                    <a:lnTo>
                      <a:pt x="171450" y="908687"/>
                    </a:lnTo>
                    <a:cubicBezTo>
                      <a:pt x="218123" y="883922"/>
                      <a:pt x="624840" y="678182"/>
                      <a:pt x="702945" y="634367"/>
                    </a:cubicBezTo>
                    <a:cubicBezTo>
                      <a:pt x="781050" y="590552"/>
                      <a:pt x="649605" y="661989"/>
                      <a:pt x="640080" y="645797"/>
                    </a:cubicBezTo>
                    <a:cubicBezTo>
                      <a:pt x="630555" y="629605"/>
                      <a:pt x="652463" y="581027"/>
                      <a:pt x="645795" y="537212"/>
                    </a:cubicBezTo>
                    <a:cubicBezTo>
                      <a:pt x="639128" y="493397"/>
                      <a:pt x="564833" y="472442"/>
                      <a:pt x="600075" y="382907"/>
                    </a:cubicBezTo>
                    <a:cubicBezTo>
                      <a:pt x="635318" y="293372"/>
                      <a:pt x="854392" y="955"/>
                      <a:pt x="857250" y="2"/>
                    </a:cubicBezTo>
                    <a:cubicBezTo>
                      <a:pt x="860108" y="-951"/>
                      <a:pt x="652462" y="272417"/>
                      <a:pt x="617220" y="377192"/>
                    </a:cubicBezTo>
                    <a:cubicBezTo>
                      <a:pt x="581978" y="481967"/>
                      <a:pt x="688657" y="551500"/>
                      <a:pt x="645795" y="628652"/>
                    </a:cubicBezTo>
                    <a:cubicBezTo>
                      <a:pt x="602933" y="705804"/>
                      <a:pt x="472440" y="774384"/>
                      <a:pt x="360045" y="840107"/>
                    </a:cubicBezTo>
                    <a:cubicBezTo>
                      <a:pt x="247650" y="905830"/>
                      <a:pt x="109537" y="964408"/>
                      <a:pt x="0" y="99441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 1269">
                <a:extLst>
                  <a:ext uri="{FF2B5EF4-FFF2-40B4-BE49-F238E27FC236}">
                    <a16:creationId xmlns:a16="http://schemas.microsoft.com/office/drawing/2014/main" id="{5F600F04-1F16-A6C0-AB5D-2193CAFF7AEC}"/>
                  </a:ext>
                </a:extLst>
              </p:cNvPr>
              <p:cNvSpPr/>
              <p:nvPr/>
            </p:nvSpPr>
            <p:spPr>
              <a:xfrm>
                <a:off x="5610141" y="1849751"/>
                <a:ext cx="194007" cy="1214064"/>
              </a:xfrm>
              <a:custGeom>
                <a:avLst/>
                <a:gdLst>
                  <a:gd name="connsiteX0" fmla="*/ 70569 w 194007"/>
                  <a:gd name="connsiteY0" fmla="*/ 53344 h 1214064"/>
                  <a:gd name="connsiteX1" fmla="*/ 70569 w 194007"/>
                  <a:gd name="connsiteY1" fmla="*/ 139069 h 1214064"/>
                  <a:gd name="connsiteX2" fmla="*/ 184869 w 194007"/>
                  <a:gd name="connsiteY2" fmla="*/ 756289 h 1214064"/>
                  <a:gd name="connsiteX3" fmla="*/ 184869 w 194007"/>
                  <a:gd name="connsiteY3" fmla="*/ 744859 h 1214064"/>
                  <a:gd name="connsiteX4" fmla="*/ 167724 w 194007"/>
                  <a:gd name="connsiteY4" fmla="*/ 1099189 h 1214064"/>
                  <a:gd name="connsiteX5" fmla="*/ 150579 w 194007"/>
                  <a:gd name="connsiteY5" fmla="*/ 927739 h 1214064"/>
                  <a:gd name="connsiteX6" fmla="*/ 1989 w 194007"/>
                  <a:gd name="connsiteY6" fmla="*/ 1213489 h 1214064"/>
                  <a:gd name="connsiteX7" fmla="*/ 70569 w 194007"/>
                  <a:gd name="connsiteY7" fmla="*/ 996319 h 1214064"/>
                  <a:gd name="connsiteX8" fmla="*/ 150579 w 194007"/>
                  <a:gd name="connsiteY8" fmla="*/ 813439 h 1214064"/>
                  <a:gd name="connsiteX9" fmla="*/ 156294 w 194007"/>
                  <a:gd name="connsiteY9" fmla="*/ 619129 h 1214064"/>
                  <a:gd name="connsiteX10" fmla="*/ 156294 w 194007"/>
                  <a:gd name="connsiteY10" fmla="*/ 339094 h 1214064"/>
                  <a:gd name="connsiteX11" fmla="*/ 156294 w 194007"/>
                  <a:gd name="connsiteY11" fmla="*/ 807724 h 1214064"/>
                  <a:gd name="connsiteX12" fmla="*/ 70569 w 194007"/>
                  <a:gd name="connsiteY12" fmla="*/ 53344 h 121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4007" h="1214064">
                    <a:moveTo>
                      <a:pt x="70569" y="53344"/>
                    </a:moveTo>
                    <a:cubicBezTo>
                      <a:pt x="56282" y="-58098"/>
                      <a:pt x="51519" y="21912"/>
                      <a:pt x="70569" y="139069"/>
                    </a:cubicBezTo>
                    <a:cubicBezTo>
                      <a:pt x="89619" y="256226"/>
                      <a:pt x="165819" y="655324"/>
                      <a:pt x="184869" y="756289"/>
                    </a:cubicBezTo>
                    <a:cubicBezTo>
                      <a:pt x="203919" y="857254"/>
                      <a:pt x="187727" y="687709"/>
                      <a:pt x="184869" y="744859"/>
                    </a:cubicBezTo>
                    <a:cubicBezTo>
                      <a:pt x="182012" y="802009"/>
                      <a:pt x="173439" y="1068709"/>
                      <a:pt x="167724" y="1099189"/>
                    </a:cubicBezTo>
                    <a:cubicBezTo>
                      <a:pt x="162009" y="1129669"/>
                      <a:pt x="178202" y="908689"/>
                      <a:pt x="150579" y="927739"/>
                    </a:cubicBezTo>
                    <a:cubicBezTo>
                      <a:pt x="122957" y="946789"/>
                      <a:pt x="15324" y="1202059"/>
                      <a:pt x="1989" y="1213489"/>
                    </a:cubicBezTo>
                    <a:cubicBezTo>
                      <a:pt x="-11346" y="1224919"/>
                      <a:pt x="45804" y="1062994"/>
                      <a:pt x="70569" y="996319"/>
                    </a:cubicBezTo>
                    <a:cubicBezTo>
                      <a:pt x="95334" y="929644"/>
                      <a:pt x="136292" y="876304"/>
                      <a:pt x="150579" y="813439"/>
                    </a:cubicBezTo>
                    <a:cubicBezTo>
                      <a:pt x="164866" y="750574"/>
                      <a:pt x="155342" y="698186"/>
                      <a:pt x="156294" y="619129"/>
                    </a:cubicBezTo>
                    <a:cubicBezTo>
                      <a:pt x="157246" y="540072"/>
                      <a:pt x="156294" y="339094"/>
                      <a:pt x="156294" y="339094"/>
                    </a:cubicBezTo>
                    <a:cubicBezTo>
                      <a:pt x="156294" y="370526"/>
                      <a:pt x="171534" y="853444"/>
                      <a:pt x="156294" y="807724"/>
                    </a:cubicBezTo>
                    <a:cubicBezTo>
                      <a:pt x="141054" y="762004"/>
                      <a:pt x="84856" y="164786"/>
                      <a:pt x="70569" y="5334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 1270">
                <a:extLst>
                  <a:ext uri="{FF2B5EF4-FFF2-40B4-BE49-F238E27FC236}">
                    <a16:creationId xmlns:a16="http://schemas.microsoft.com/office/drawing/2014/main" id="{846B6B5A-DDBB-3C52-AE2D-F39B0DA4E605}"/>
                  </a:ext>
                </a:extLst>
              </p:cNvPr>
              <p:cNvSpPr/>
              <p:nvPr/>
            </p:nvSpPr>
            <p:spPr>
              <a:xfrm>
                <a:off x="4840238" y="3097355"/>
                <a:ext cx="385135" cy="343081"/>
              </a:xfrm>
              <a:custGeom>
                <a:avLst/>
                <a:gdLst>
                  <a:gd name="connsiteX0" fmla="*/ 367 w 385135"/>
                  <a:gd name="connsiteY0" fmla="*/ 175 h 343081"/>
                  <a:gd name="connsiteX1" fmla="*/ 240397 w 385135"/>
                  <a:gd name="connsiteY1" fmla="*/ 114475 h 343081"/>
                  <a:gd name="connsiteX2" fmla="*/ 194677 w 385135"/>
                  <a:gd name="connsiteY2" fmla="*/ 63040 h 343081"/>
                  <a:gd name="connsiteX3" fmla="*/ 303262 w 385135"/>
                  <a:gd name="connsiteY3" fmla="*/ 177340 h 343081"/>
                  <a:gd name="connsiteX4" fmla="*/ 291832 w 385135"/>
                  <a:gd name="connsiteY4" fmla="*/ 274495 h 343081"/>
                  <a:gd name="connsiteX5" fmla="*/ 383272 w 385135"/>
                  <a:gd name="connsiteY5" fmla="*/ 228775 h 343081"/>
                  <a:gd name="connsiteX6" fmla="*/ 194677 w 385135"/>
                  <a:gd name="connsiteY6" fmla="*/ 343075 h 343081"/>
                  <a:gd name="connsiteX7" fmla="*/ 337552 w 385135"/>
                  <a:gd name="connsiteY7" fmla="*/ 223060 h 343081"/>
                  <a:gd name="connsiteX8" fmla="*/ 188962 w 385135"/>
                  <a:gd name="connsiteY8" fmla="*/ 91615 h 343081"/>
                  <a:gd name="connsiteX9" fmla="*/ 367 w 385135"/>
                  <a:gd name="connsiteY9" fmla="*/ 175 h 34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135" h="343081">
                    <a:moveTo>
                      <a:pt x="367" y="175"/>
                    </a:moveTo>
                    <a:cubicBezTo>
                      <a:pt x="8940" y="3985"/>
                      <a:pt x="208012" y="103998"/>
                      <a:pt x="240397" y="114475"/>
                    </a:cubicBezTo>
                    <a:cubicBezTo>
                      <a:pt x="272782" y="124952"/>
                      <a:pt x="184200" y="52563"/>
                      <a:pt x="194677" y="63040"/>
                    </a:cubicBezTo>
                    <a:cubicBezTo>
                      <a:pt x="205154" y="73517"/>
                      <a:pt x="287070" y="142098"/>
                      <a:pt x="303262" y="177340"/>
                    </a:cubicBezTo>
                    <a:cubicBezTo>
                      <a:pt x="319454" y="212582"/>
                      <a:pt x="278497" y="265923"/>
                      <a:pt x="291832" y="274495"/>
                    </a:cubicBezTo>
                    <a:cubicBezTo>
                      <a:pt x="305167" y="283067"/>
                      <a:pt x="399464" y="217345"/>
                      <a:pt x="383272" y="228775"/>
                    </a:cubicBezTo>
                    <a:cubicBezTo>
                      <a:pt x="367080" y="240205"/>
                      <a:pt x="202297" y="344027"/>
                      <a:pt x="194677" y="343075"/>
                    </a:cubicBezTo>
                    <a:cubicBezTo>
                      <a:pt x="187057" y="342123"/>
                      <a:pt x="338504" y="264970"/>
                      <a:pt x="337552" y="223060"/>
                    </a:cubicBezTo>
                    <a:cubicBezTo>
                      <a:pt x="336600" y="181150"/>
                      <a:pt x="242302" y="127810"/>
                      <a:pt x="188962" y="91615"/>
                    </a:cubicBezTo>
                    <a:cubicBezTo>
                      <a:pt x="135622" y="55420"/>
                      <a:pt x="-8206" y="-3635"/>
                      <a:pt x="367" y="17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 1271">
                <a:extLst>
                  <a:ext uri="{FF2B5EF4-FFF2-40B4-BE49-F238E27FC236}">
                    <a16:creationId xmlns:a16="http://schemas.microsoft.com/office/drawing/2014/main" id="{5836FE08-FF2E-E807-DC9A-DDCC454CEAC8}"/>
                  </a:ext>
                </a:extLst>
              </p:cNvPr>
              <p:cNvSpPr/>
              <p:nvPr/>
            </p:nvSpPr>
            <p:spPr>
              <a:xfrm>
                <a:off x="4255248" y="3091811"/>
                <a:ext cx="213887" cy="421348"/>
              </a:xfrm>
              <a:custGeom>
                <a:avLst/>
                <a:gdLst>
                  <a:gd name="connsiteX0" fmla="*/ 213882 w 213887"/>
                  <a:gd name="connsiteY0" fmla="*/ 4 h 421348"/>
                  <a:gd name="connsiteX1" fmla="*/ 59577 w 213887"/>
                  <a:gd name="connsiteY1" fmla="*/ 188599 h 421348"/>
                  <a:gd name="connsiteX2" fmla="*/ 76722 w 213887"/>
                  <a:gd name="connsiteY2" fmla="*/ 257179 h 421348"/>
                  <a:gd name="connsiteX3" fmla="*/ 2427 w 213887"/>
                  <a:gd name="connsiteY3" fmla="*/ 417199 h 421348"/>
                  <a:gd name="connsiteX4" fmla="*/ 36717 w 213887"/>
                  <a:gd name="connsiteY4" fmla="*/ 354334 h 421348"/>
                  <a:gd name="connsiteX5" fmla="*/ 213882 w 213887"/>
                  <a:gd name="connsiteY5" fmla="*/ 142879 h 421348"/>
                  <a:gd name="connsiteX6" fmla="*/ 42432 w 213887"/>
                  <a:gd name="connsiteY6" fmla="*/ 274324 h 421348"/>
                  <a:gd name="connsiteX7" fmla="*/ 76722 w 213887"/>
                  <a:gd name="connsiteY7" fmla="*/ 182884 h 421348"/>
                  <a:gd name="connsiteX8" fmla="*/ 65292 w 213887"/>
                  <a:gd name="connsiteY8" fmla="*/ 182884 h 421348"/>
                  <a:gd name="connsiteX9" fmla="*/ 213882 w 213887"/>
                  <a:gd name="connsiteY9" fmla="*/ 4 h 4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887" h="421348">
                    <a:moveTo>
                      <a:pt x="213882" y="4"/>
                    </a:moveTo>
                    <a:cubicBezTo>
                      <a:pt x="212930" y="956"/>
                      <a:pt x="82437" y="145736"/>
                      <a:pt x="59577" y="188599"/>
                    </a:cubicBezTo>
                    <a:cubicBezTo>
                      <a:pt x="36717" y="231462"/>
                      <a:pt x="86247" y="219079"/>
                      <a:pt x="76722" y="257179"/>
                    </a:cubicBezTo>
                    <a:cubicBezTo>
                      <a:pt x="67197" y="295279"/>
                      <a:pt x="9094" y="401007"/>
                      <a:pt x="2427" y="417199"/>
                    </a:cubicBezTo>
                    <a:cubicBezTo>
                      <a:pt x="-4241" y="433392"/>
                      <a:pt x="1475" y="400054"/>
                      <a:pt x="36717" y="354334"/>
                    </a:cubicBezTo>
                    <a:cubicBezTo>
                      <a:pt x="71959" y="308614"/>
                      <a:pt x="212930" y="156214"/>
                      <a:pt x="213882" y="142879"/>
                    </a:cubicBezTo>
                    <a:cubicBezTo>
                      <a:pt x="214834" y="129544"/>
                      <a:pt x="65292" y="267657"/>
                      <a:pt x="42432" y="274324"/>
                    </a:cubicBezTo>
                    <a:cubicBezTo>
                      <a:pt x="19572" y="280992"/>
                      <a:pt x="72912" y="198124"/>
                      <a:pt x="76722" y="182884"/>
                    </a:cubicBezTo>
                    <a:cubicBezTo>
                      <a:pt x="80532" y="167644"/>
                      <a:pt x="43385" y="209554"/>
                      <a:pt x="65292" y="182884"/>
                    </a:cubicBezTo>
                    <a:cubicBezTo>
                      <a:pt x="87199" y="156214"/>
                      <a:pt x="214834" y="-948"/>
                      <a:pt x="213882" y="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 1272">
                <a:extLst>
                  <a:ext uri="{FF2B5EF4-FFF2-40B4-BE49-F238E27FC236}">
                    <a16:creationId xmlns:a16="http://schemas.microsoft.com/office/drawing/2014/main" id="{5F7559A3-46A8-8194-B974-00248F4E08A1}"/>
                  </a:ext>
                </a:extLst>
              </p:cNvPr>
              <p:cNvSpPr/>
              <p:nvPr/>
            </p:nvSpPr>
            <p:spPr>
              <a:xfrm>
                <a:off x="4426276" y="3422955"/>
                <a:ext cx="740230" cy="287861"/>
              </a:xfrm>
              <a:custGeom>
                <a:avLst/>
                <a:gdLst>
                  <a:gd name="connsiteX0" fmla="*/ 8564 w 740230"/>
                  <a:gd name="connsiteY0" fmla="*/ 91770 h 287861"/>
                  <a:gd name="connsiteX1" fmla="*/ 374324 w 740230"/>
                  <a:gd name="connsiteY1" fmla="*/ 183210 h 287861"/>
                  <a:gd name="connsiteX2" fmla="*/ 248594 w 740230"/>
                  <a:gd name="connsiteY2" fmla="*/ 171780 h 287861"/>
                  <a:gd name="connsiteX3" fmla="*/ 477194 w 740230"/>
                  <a:gd name="connsiteY3" fmla="*/ 91770 h 287861"/>
                  <a:gd name="connsiteX4" fmla="*/ 380039 w 740230"/>
                  <a:gd name="connsiteY4" fmla="*/ 154635 h 287861"/>
                  <a:gd name="connsiteX5" fmla="*/ 734369 w 740230"/>
                  <a:gd name="connsiteY5" fmla="*/ 330 h 287861"/>
                  <a:gd name="connsiteX6" fmla="*/ 442904 w 740230"/>
                  <a:gd name="connsiteY6" fmla="*/ 114630 h 287861"/>
                  <a:gd name="connsiteX7" fmla="*/ 740084 w 740230"/>
                  <a:gd name="connsiteY7" fmla="*/ 148920 h 287861"/>
                  <a:gd name="connsiteX8" fmla="*/ 477194 w 740230"/>
                  <a:gd name="connsiteY8" fmla="*/ 166065 h 287861"/>
                  <a:gd name="connsiteX9" fmla="*/ 105719 w 740230"/>
                  <a:gd name="connsiteY9" fmla="*/ 286080 h 287861"/>
                  <a:gd name="connsiteX10" fmla="*/ 208589 w 740230"/>
                  <a:gd name="connsiteY10" fmla="*/ 234645 h 287861"/>
                  <a:gd name="connsiteX11" fmla="*/ 122864 w 740230"/>
                  <a:gd name="connsiteY11" fmla="*/ 188925 h 287861"/>
                  <a:gd name="connsiteX12" fmla="*/ 8564 w 740230"/>
                  <a:gd name="connsiteY12" fmla="*/ 91770 h 28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0230" h="287861">
                    <a:moveTo>
                      <a:pt x="8564" y="91770"/>
                    </a:moveTo>
                    <a:cubicBezTo>
                      <a:pt x="50474" y="90818"/>
                      <a:pt x="334319" y="169875"/>
                      <a:pt x="374324" y="183210"/>
                    </a:cubicBezTo>
                    <a:cubicBezTo>
                      <a:pt x="414329" y="196545"/>
                      <a:pt x="231449" y="187020"/>
                      <a:pt x="248594" y="171780"/>
                    </a:cubicBezTo>
                    <a:cubicBezTo>
                      <a:pt x="265739" y="156540"/>
                      <a:pt x="455287" y="94627"/>
                      <a:pt x="477194" y="91770"/>
                    </a:cubicBezTo>
                    <a:cubicBezTo>
                      <a:pt x="499101" y="88913"/>
                      <a:pt x="337177" y="169875"/>
                      <a:pt x="380039" y="154635"/>
                    </a:cubicBezTo>
                    <a:cubicBezTo>
                      <a:pt x="422901" y="139395"/>
                      <a:pt x="723892" y="6997"/>
                      <a:pt x="734369" y="330"/>
                    </a:cubicBezTo>
                    <a:cubicBezTo>
                      <a:pt x="744846" y="-6337"/>
                      <a:pt x="441951" y="89865"/>
                      <a:pt x="442904" y="114630"/>
                    </a:cubicBezTo>
                    <a:cubicBezTo>
                      <a:pt x="443857" y="139395"/>
                      <a:pt x="734369" y="140347"/>
                      <a:pt x="740084" y="148920"/>
                    </a:cubicBezTo>
                    <a:cubicBezTo>
                      <a:pt x="745799" y="157493"/>
                      <a:pt x="582921" y="143205"/>
                      <a:pt x="477194" y="166065"/>
                    </a:cubicBezTo>
                    <a:cubicBezTo>
                      <a:pt x="371467" y="188925"/>
                      <a:pt x="150486" y="274650"/>
                      <a:pt x="105719" y="286080"/>
                    </a:cubicBezTo>
                    <a:cubicBezTo>
                      <a:pt x="60952" y="297510"/>
                      <a:pt x="205732" y="250837"/>
                      <a:pt x="208589" y="234645"/>
                    </a:cubicBezTo>
                    <a:cubicBezTo>
                      <a:pt x="211446" y="218453"/>
                      <a:pt x="155249" y="213690"/>
                      <a:pt x="122864" y="188925"/>
                    </a:cubicBezTo>
                    <a:cubicBezTo>
                      <a:pt x="90479" y="164160"/>
                      <a:pt x="-33346" y="92722"/>
                      <a:pt x="8564" y="917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 1273">
                <a:extLst>
                  <a:ext uri="{FF2B5EF4-FFF2-40B4-BE49-F238E27FC236}">
                    <a16:creationId xmlns:a16="http://schemas.microsoft.com/office/drawing/2014/main" id="{8522F340-42C4-F7ED-B718-696E08F55C36}"/>
                  </a:ext>
                </a:extLst>
              </p:cNvPr>
              <p:cNvSpPr/>
              <p:nvPr/>
            </p:nvSpPr>
            <p:spPr>
              <a:xfrm>
                <a:off x="5194935" y="3154680"/>
                <a:ext cx="131478" cy="252376"/>
              </a:xfrm>
              <a:custGeom>
                <a:avLst/>
                <a:gdLst>
                  <a:gd name="connsiteX0" fmla="*/ 0 w 131478"/>
                  <a:gd name="connsiteY0" fmla="*/ 0 h 252376"/>
                  <a:gd name="connsiteX1" fmla="*/ 114300 w 131478"/>
                  <a:gd name="connsiteY1" fmla="*/ 125730 h 252376"/>
                  <a:gd name="connsiteX2" fmla="*/ 85725 w 131478"/>
                  <a:gd name="connsiteY2" fmla="*/ 188595 h 252376"/>
                  <a:gd name="connsiteX3" fmla="*/ 91440 w 131478"/>
                  <a:gd name="connsiteY3" fmla="*/ 182880 h 252376"/>
                  <a:gd name="connsiteX4" fmla="*/ 45720 w 131478"/>
                  <a:gd name="connsiteY4" fmla="*/ 251460 h 252376"/>
                  <a:gd name="connsiteX5" fmla="*/ 131445 w 131478"/>
                  <a:gd name="connsiteY5" fmla="*/ 125730 h 252376"/>
                  <a:gd name="connsiteX6" fmla="*/ 0 w 131478"/>
                  <a:gd name="connsiteY6" fmla="*/ 0 h 25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78" h="252376">
                    <a:moveTo>
                      <a:pt x="0" y="0"/>
                    </a:moveTo>
                    <a:cubicBezTo>
                      <a:pt x="50006" y="47149"/>
                      <a:pt x="100013" y="94298"/>
                      <a:pt x="114300" y="125730"/>
                    </a:cubicBezTo>
                    <a:lnTo>
                      <a:pt x="85725" y="188595"/>
                    </a:lnTo>
                    <a:cubicBezTo>
                      <a:pt x="81915" y="198120"/>
                      <a:pt x="98107" y="172403"/>
                      <a:pt x="91440" y="182880"/>
                    </a:cubicBezTo>
                    <a:cubicBezTo>
                      <a:pt x="84773" y="193357"/>
                      <a:pt x="39053" y="260985"/>
                      <a:pt x="45720" y="251460"/>
                    </a:cubicBezTo>
                    <a:cubicBezTo>
                      <a:pt x="52387" y="241935"/>
                      <a:pt x="133350" y="161925"/>
                      <a:pt x="131445" y="125730"/>
                    </a:cubicBezTo>
                    <a:cubicBezTo>
                      <a:pt x="129540" y="89535"/>
                      <a:pt x="81915" y="6191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 1274">
                <a:extLst>
                  <a:ext uri="{FF2B5EF4-FFF2-40B4-BE49-F238E27FC236}">
                    <a16:creationId xmlns:a16="http://schemas.microsoft.com/office/drawing/2014/main" id="{0C7A3357-6800-6C6F-DDB1-DBA03CC1AF99}"/>
                  </a:ext>
                </a:extLst>
              </p:cNvPr>
              <p:cNvSpPr/>
              <p:nvPr/>
            </p:nvSpPr>
            <p:spPr>
              <a:xfrm>
                <a:off x="4412943" y="2119794"/>
                <a:ext cx="222266" cy="705568"/>
              </a:xfrm>
              <a:custGeom>
                <a:avLst/>
                <a:gdLst>
                  <a:gd name="connsiteX0" fmla="*/ 221922 w 222266"/>
                  <a:gd name="connsiteY0" fmla="*/ 471 h 705568"/>
                  <a:gd name="connsiteX1" fmla="*/ 90477 w 222266"/>
                  <a:gd name="connsiteY1" fmla="*/ 417666 h 705568"/>
                  <a:gd name="connsiteX2" fmla="*/ 113337 w 222266"/>
                  <a:gd name="connsiteY2" fmla="*/ 371946 h 705568"/>
                  <a:gd name="connsiteX3" fmla="*/ 4752 w 222266"/>
                  <a:gd name="connsiteY3" fmla="*/ 691986 h 705568"/>
                  <a:gd name="connsiteX4" fmla="*/ 27612 w 222266"/>
                  <a:gd name="connsiteY4" fmla="*/ 600546 h 705568"/>
                  <a:gd name="connsiteX5" fmla="*/ 101907 w 222266"/>
                  <a:gd name="connsiteY5" fmla="*/ 189066 h 705568"/>
                  <a:gd name="connsiteX6" fmla="*/ 44757 w 222266"/>
                  <a:gd name="connsiteY6" fmla="*/ 331941 h 705568"/>
                  <a:gd name="connsiteX7" fmla="*/ 221922 w 222266"/>
                  <a:gd name="connsiteY7" fmla="*/ 471 h 70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266" h="705568">
                    <a:moveTo>
                      <a:pt x="221922" y="471"/>
                    </a:moveTo>
                    <a:cubicBezTo>
                      <a:pt x="229542" y="14759"/>
                      <a:pt x="108574" y="355754"/>
                      <a:pt x="90477" y="417666"/>
                    </a:cubicBezTo>
                    <a:cubicBezTo>
                      <a:pt x="72379" y="479579"/>
                      <a:pt x="127625" y="326226"/>
                      <a:pt x="113337" y="371946"/>
                    </a:cubicBezTo>
                    <a:cubicBezTo>
                      <a:pt x="99049" y="417666"/>
                      <a:pt x="19039" y="653886"/>
                      <a:pt x="4752" y="691986"/>
                    </a:cubicBezTo>
                    <a:cubicBezTo>
                      <a:pt x="-9535" y="730086"/>
                      <a:pt x="11420" y="684366"/>
                      <a:pt x="27612" y="600546"/>
                    </a:cubicBezTo>
                    <a:cubicBezTo>
                      <a:pt x="43804" y="516726"/>
                      <a:pt x="99050" y="233833"/>
                      <a:pt x="101907" y="189066"/>
                    </a:cubicBezTo>
                    <a:cubicBezTo>
                      <a:pt x="104764" y="144299"/>
                      <a:pt x="28565" y="362421"/>
                      <a:pt x="44757" y="331941"/>
                    </a:cubicBezTo>
                    <a:cubicBezTo>
                      <a:pt x="60949" y="301461"/>
                      <a:pt x="214302" y="-13817"/>
                      <a:pt x="221922" y="47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 1277">
                <a:extLst>
                  <a:ext uri="{FF2B5EF4-FFF2-40B4-BE49-F238E27FC236}">
                    <a16:creationId xmlns:a16="http://schemas.microsoft.com/office/drawing/2014/main" id="{7EA4A218-613C-A123-B378-4795EE2F067D}"/>
                  </a:ext>
                </a:extLst>
              </p:cNvPr>
              <p:cNvSpPr/>
              <p:nvPr/>
            </p:nvSpPr>
            <p:spPr>
              <a:xfrm>
                <a:off x="5286084" y="1936223"/>
                <a:ext cx="496318" cy="261583"/>
              </a:xfrm>
              <a:custGeom>
                <a:avLst/>
                <a:gdLst>
                  <a:gd name="connsiteX0" fmla="*/ 291 w 496318"/>
                  <a:gd name="connsiteY0" fmla="*/ 6877 h 261583"/>
                  <a:gd name="connsiteX1" fmla="*/ 251751 w 496318"/>
                  <a:gd name="connsiteY1" fmla="*/ 121177 h 261583"/>
                  <a:gd name="connsiteX2" fmla="*/ 251751 w 496318"/>
                  <a:gd name="connsiteY2" fmla="*/ 81172 h 261583"/>
                  <a:gd name="connsiteX3" fmla="*/ 348906 w 496318"/>
                  <a:gd name="connsiteY3" fmla="*/ 172612 h 261583"/>
                  <a:gd name="connsiteX4" fmla="*/ 274611 w 496318"/>
                  <a:gd name="connsiteY4" fmla="*/ 75457 h 261583"/>
                  <a:gd name="connsiteX5" fmla="*/ 491781 w 496318"/>
                  <a:gd name="connsiteY5" fmla="*/ 258337 h 261583"/>
                  <a:gd name="connsiteX6" fmla="*/ 400341 w 496318"/>
                  <a:gd name="connsiteY6" fmla="*/ 178327 h 261583"/>
                  <a:gd name="connsiteX7" fmla="*/ 148881 w 496318"/>
                  <a:gd name="connsiteY7" fmla="*/ 1162 h 261583"/>
                  <a:gd name="connsiteX8" fmla="*/ 200316 w 496318"/>
                  <a:gd name="connsiteY8" fmla="*/ 98317 h 261583"/>
                  <a:gd name="connsiteX9" fmla="*/ 291 w 496318"/>
                  <a:gd name="connsiteY9" fmla="*/ 6877 h 26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6318" h="261583">
                    <a:moveTo>
                      <a:pt x="291" y="6877"/>
                    </a:moveTo>
                    <a:cubicBezTo>
                      <a:pt x="8864" y="10687"/>
                      <a:pt x="209841" y="108795"/>
                      <a:pt x="251751" y="121177"/>
                    </a:cubicBezTo>
                    <a:cubicBezTo>
                      <a:pt x="293661" y="133559"/>
                      <a:pt x="235559" y="72600"/>
                      <a:pt x="251751" y="81172"/>
                    </a:cubicBezTo>
                    <a:cubicBezTo>
                      <a:pt x="267944" y="89745"/>
                      <a:pt x="345096" y="173565"/>
                      <a:pt x="348906" y="172612"/>
                    </a:cubicBezTo>
                    <a:cubicBezTo>
                      <a:pt x="352716" y="171660"/>
                      <a:pt x="250799" y="61170"/>
                      <a:pt x="274611" y="75457"/>
                    </a:cubicBezTo>
                    <a:cubicBezTo>
                      <a:pt x="298423" y="89744"/>
                      <a:pt x="470826" y="241192"/>
                      <a:pt x="491781" y="258337"/>
                    </a:cubicBezTo>
                    <a:cubicBezTo>
                      <a:pt x="512736" y="275482"/>
                      <a:pt x="457491" y="221190"/>
                      <a:pt x="400341" y="178327"/>
                    </a:cubicBezTo>
                    <a:cubicBezTo>
                      <a:pt x="343191" y="135464"/>
                      <a:pt x="182218" y="14497"/>
                      <a:pt x="148881" y="1162"/>
                    </a:cubicBezTo>
                    <a:cubicBezTo>
                      <a:pt x="115544" y="-12173"/>
                      <a:pt x="226034" y="93555"/>
                      <a:pt x="200316" y="98317"/>
                    </a:cubicBezTo>
                    <a:cubicBezTo>
                      <a:pt x="174599" y="103080"/>
                      <a:pt x="-8282" y="3067"/>
                      <a:pt x="291" y="68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 1278">
                <a:extLst>
                  <a:ext uri="{FF2B5EF4-FFF2-40B4-BE49-F238E27FC236}">
                    <a16:creationId xmlns:a16="http://schemas.microsoft.com/office/drawing/2014/main" id="{9F842CFF-F31F-6F77-F58E-3FE3118FB0E5}"/>
                  </a:ext>
                </a:extLst>
              </p:cNvPr>
              <p:cNvSpPr/>
              <p:nvPr/>
            </p:nvSpPr>
            <p:spPr>
              <a:xfrm>
                <a:off x="4398068" y="2262472"/>
                <a:ext cx="139648" cy="457963"/>
              </a:xfrm>
              <a:custGeom>
                <a:avLst/>
                <a:gdLst>
                  <a:gd name="connsiteX0" fmla="*/ 139642 w 139648"/>
                  <a:gd name="connsiteY0" fmla="*/ 668 h 457963"/>
                  <a:gd name="connsiteX1" fmla="*/ 8197 w 139648"/>
                  <a:gd name="connsiteY1" fmla="*/ 314993 h 457963"/>
                  <a:gd name="connsiteX2" fmla="*/ 13912 w 139648"/>
                  <a:gd name="connsiteY2" fmla="*/ 280703 h 457963"/>
                  <a:gd name="connsiteX3" fmla="*/ 13912 w 139648"/>
                  <a:gd name="connsiteY3" fmla="*/ 457868 h 457963"/>
                  <a:gd name="connsiteX4" fmla="*/ 19627 w 139648"/>
                  <a:gd name="connsiteY4" fmla="*/ 303563 h 457963"/>
                  <a:gd name="connsiteX5" fmla="*/ 42487 w 139648"/>
                  <a:gd name="connsiteY5" fmla="*/ 177833 h 457963"/>
                  <a:gd name="connsiteX6" fmla="*/ 2482 w 139648"/>
                  <a:gd name="connsiteY6" fmla="*/ 229268 h 457963"/>
                  <a:gd name="connsiteX7" fmla="*/ 139642 w 139648"/>
                  <a:gd name="connsiteY7" fmla="*/ 668 h 45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648" h="457963">
                    <a:moveTo>
                      <a:pt x="139642" y="668"/>
                    </a:moveTo>
                    <a:cubicBezTo>
                      <a:pt x="140594" y="14955"/>
                      <a:pt x="29152" y="268321"/>
                      <a:pt x="8197" y="314993"/>
                    </a:cubicBezTo>
                    <a:cubicBezTo>
                      <a:pt x="-12758" y="361665"/>
                      <a:pt x="12960" y="256891"/>
                      <a:pt x="13912" y="280703"/>
                    </a:cubicBezTo>
                    <a:cubicBezTo>
                      <a:pt x="14864" y="304515"/>
                      <a:pt x="12959" y="454058"/>
                      <a:pt x="13912" y="457868"/>
                    </a:cubicBezTo>
                    <a:cubicBezTo>
                      <a:pt x="14864" y="461678"/>
                      <a:pt x="14864" y="350236"/>
                      <a:pt x="19627" y="303563"/>
                    </a:cubicBezTo>
                    <a:cubicBezTo>
                      <a:pt x="24390" y="256890"/>
                      <a:pt x="45344" y="190215"/>
                      <a:pt x="42487" y="177833"/>
                    </a:cubicBezTo>
                    <a:cubicBezTo>
                      <a:pt x="39630" y="165451"/>
                      <a:pt x="-9901" y="253081"/>
                      <a:pt x="2482" y="229268"/>
                    </a:cubicBezTo>
                    <a:cubicBezTo>
                      <a:pt x="14864" y="205456"/>
                      <a:pt x="138690" y="-13619"/>
                      <a:pt x="139642" y="66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 1279">
                <a:extLst>
                  <a:ext uri="{FF2B5EF4-FFF2-40B4-BE49-F238E27FC236}">
                    <a16:creationId xmlns:a16="http://schemas.microsoft.com/office/drawing/2014/main" id="{98C5592F-9700-3C3C-B120-A0079B4C165E}"/>
                  </a:ext>
                </a:extLst>
              </p:cNvPr>
              <p:cNvSpPr/>
              <p:nvPr/>
            </p:nvSpPr>
            <p:spPr>
              <a:xfrm>
                <a:off x="4798769" y="1976531"/>
                <a:ext cx="134581" cy="715832"/>
              </a:xfrm>
              <a:custGeom>
                <a:avLst/>
                <a:gdLst>
                  <a:gd name="connsiteX0" fmla="*/ 7546 w 134581"/>
                  <a:gd name="connsiteY0" fmla="*/ 18004 h 715832"/>
                  <a:gd name="connsiteX1" fmla="*/ 93271 w 134581"/>
                  <a:gd name="connsiteY1" fmla="*/ 458059 h 715832"/>
                  <a:gd name="connsiteX2" fmla="*/ 53266 w 134581"/>
                  <a:gd name="connsiteY2" fmla="*/ 412339 h 715832"/>
                  <a:gd name="connsiteX3" fmla="*/ 53266 w 134581"/>
                  <a:gd name="connsiteY3" fmla="*/ 520924 h 715832"/>
                  <a:gd name="connsiteX4" fmla="*/ 133276 w 134581"/>
                  <a:gd name="connsiteY4" fmla="*/ 715234 h 715832"/>
                  <a:gd name="connsiteX5" fmla="*/ 98986 w 134581"/>
                  <a:gd name="connsiteY5" fmla="*/ 583789 h 715832"/>
                  <a:gd name="connsiteX6" fmla="*/ 47551 w 134581"/>
                  <a:gd name="connsiteY6" fmla="*/ 646654 h 715832"/>
                  <a:gd name="connsiteX7" fmla="*/ 58981 w 134581"/>
                  <a:gd name="connsiteY7" fmla="*/ 498064 h 715832"/>
                  <a:gd name="connsiteX8" fmla="*/ 81841 w 134581"/>
                  <a:gd name="connsiteY8" fmla="*/ 446629 h 715832"/>
                  <a:gd name="connsiteX9" fmla="*/ 47551 w 134581"/>
                  <a:gd name="connsiteY9" fmla="*/ 343759 h 715832"/>
                  <a:gd name="connsiteX10" fmla="*/ 30406 w 134581"/>
                  <a:gd name="connsiteY10" fmla="*/ 303754 h 715832"/>
                  <a:gd name="connsiteX11" fmla="*/ 36121 w 134581"/>
                  <a:gd name="connsiteY11" fmla="*/ 172309 h 715832"/>
                  <a:gd name="connsiteX12" fmla="*/ 7546 w 134581"/>
                  <a:gd name="connsiteY12" fmla="*/ 92299 h 715832"/>
                  <a:gd name="connsiteX13" fmla="*/ 7546 w 134581"/>
                  <a:gd name="connsiteY13" fmla="*/ 18004 h 71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581" h="715832">
                    <a:moveTo>
                      <a:pt x="7546" y="18004"/>
                    </a:moveTo>
                    <a:cubicBezTo>
                      <a:pt x="21834" y="78964"/>
                      <a:pt x="85651" y="392337"/>
                      <a:pt x="93271" y="458059"/>
                    </a:cubicBezTo>
                    <a:cubicBezTo>
                      <a:pt x="100891" y="523782"/>
                      <a:pt x="59933" y="401862"/>
                      <a:pt x="53266" y="412339"/>
                    </a:cubicBezTo>
                    <a:cubicBezTo>
                      <a:pt x="46599" y="422816"/>
                      <a:pt x="39931" y="470442"/>
                      <a:pt x="53266" y="520924"/>
                    </a:cubicBezTo>
                    <a:cubicBezTo>
                      <a:pt x="66601" y="571406"/>
                      <a:pt x="125656" y="704757"/>
                      <a:pt x="133276" y="715234"/>
                    </a:cubicBezTo>
                    <a:cubicBezTo>
                      <a:pt x="140896" y="725712"/>
                      <a:pt x="113274" y="595219"/>
                      <a:pt x="98986" y="583789"/>
                    </a:cubicBezTo>
                    <a:cubicBezTo>
                      <a:pt x="84698" y="572359"/>
                      <a:pt x="54219" y="660942"/>
                      <a:pt x="47551" y="646654"/>
                    </a:cubicBezTo>
                    <a:cubicBezTo>
                      <a:pt x="40884" y="632367"/>
                      <a:pt x="53266" y="531401"/>
                      <a:pt x="58981" y="498064"/>
                    </a:cubicBezTo>
                    <a:cubicBezTo>
                      <a:pt x="64696" y="464727"/>
                      <a:pt x="83746" y="472346"/>
                      <a:pt x="81841" y="446629"/>
                    </a:cubicBezTo>
                    <a:cubicBezTo>
                      <a:pt x="79936" y="420912"/>
                      <a:pt x="56123" y="367571"/>
                      <a:pt x="47551" y="343759"/>
                    </a:cubicBezTo>
                    <a:cubicBezTo>
                      <a:pt x="38979" y="319947"/>
                      <a:pt x="32311" y="332329"/>
                      <a:pt x="30406" y="303754"/>
                    </a:cubicBezTo>
                    <a:cubicBezTo>
                      <a:pt x="28501" y="275179"/>
                      <a:pt x="39931" y="207551"/>
                      <a:pt x="36121" y="172309"/>
                    </a:cubicBezTo>
                    <a:cubicBezTo>
                      <a:pt x="32311" y="137067"/>
                      <a:pt x="12308" y="116111"/>
                      <a:pt x="7546" y="92299"/>
                    </a:cubicBezTo>
                    <a:cubicBezTo>
                      <a:pt x="2784" y="68487"/>
                      <a:pt x="-6742" y="-42956"/>
                      <a:pt x="7546" y="1800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 1280">
                <a:extLst>
                  <a:ext uri="{FF2B5EF4-FFF2-40B4-BE49-F238E27FC236}">
                    <a16:creationId xmlns:a16="http://schemas.microsoft.com/office/drawing/2014/main" id="{F3CDFC5A-F5C3-DEE4-FC21-494A547463EF}"/>
                  </a:ext>
                </a:extLst>
              </p:cNvPr>
              <p:cNvSpPr/>
              <p:nvPr/>
            </p:nvSpPr>
            <p:spPr>
              <a:xfrm>
                <a:off x="5072223" y="2362404"/>
                <a:ext cx="410286" cy="61540"/>
              </a:xfrm>
              <a:custGeom>
                <a:avLst/>
                <a:gdLst>
                  <a:gd name="connsiteX0" fmla="*/ 2697 w 410286"/>
                  <a:gd name="connsiteY0" fmla="*/ 3606 h 61540"/>
                  <a:gd name="connsiteX1" fmla="*/ 225582 w 410286"/>
                  <a:gd name="connsiteY1" fmla="*/ 37896 h 61540"/>
                  <a:gd name="connsiteX2" fmla="*/ 128427 w 410286"/>
                  <a:gd name="connsiteY2" fmla="*/ 60756 h 61540"/>
                  <a:gd name="connsiteX3" fmla="*/ 408462 w 410286"/>
                  <a:gd name="connsiteY3" fmla="*/ 9321 h 61540"/>
                  <a:gd name="connsiteX4" fmla="*/ 242727 w 410286"/>
                  <a:gd name="connsiteY4" fmla="*/ 26466 h 61540"/>
                  <a:gd name="connsiteX5" fmla="*/ 111282 w 410286"/>
                  <a:gd name="connsiteY5" fmla="*/ 3606 h 61540"/>
                  <a:gd name="connsiteX6" fmla="*/ 2697 w 410286"/>
                  <a:gd name="connsiteY6" fmla="*/ 3606 h 6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286" h="61540">
                    <a:moveTo>
                      <a:pt x="2697" y="3606"/>
                    </a:moveTo>
                    <a:cubicBezTo>
                      <a:pt x="21747" y="9321"/>
                      <a:pt x="204627" y="28371"/>
                      <a:pt x="225582" y="37896"/>
                    </a:cubicBezTo>
                    <a:cubicBezTo>
                      <a:pt x="246537" y="47421"/>
                      <a:pt x="97947" y="65518"/>
                      <a:pt x="128427" y="60756"/>
                    </a:cubicBezTo>
                    <a:cubicBezTo>
                      <a:pt x="158907" y="55994"/>
                      <a:pt x="389412" y="15036"/>
                      <a:pt x="408462" y="9321"/>
                    </a:cubicBezTo>
                    <a:cubicBezTo>
                      <a:pt x="427512" y="3606"/>
                      <a:pt x="292257" y="27418"/>
                      <a:pt x="242727" y="26466"/>
                    </a:cubicBezTo>
                    <a:cubicBezTo>
                      <a:pt x="193197" y="25514"/>
                      <a:pt x="152239" y="7416"/>
                      <a:pt x="111282" y="3606"/>
                    </a:cubicBezTo>
                    <a:cubicBezTo>
                      <a:pt x="70325" y="-204"/>
                      <a:pt x="-16353" y="-2109"/>
                      <a:pt x="2697" y="360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 1281">
                <a:extLst>
                  <a:ext uri="{FF2B5EF4-FFF2-40B4-BE49-F238E27FC236}">
                    <a16:creationId xmlns:a16="http://schemas.microsoft.com/office/drawing/2014/main" id="{83E3D63B-A9CD-1C63-9A05-681404EED52D}"/>
                  </a:ext>
                </a:extLst>
              </p:cNvPr>
              <p:cNvSpPr/>
              <p:nvPr/>
            </p:nvSpPr>
            <p:spPr>
              <a:xfrm>
                <a:off x="5041930" y="2497432"/>
                <a:ext cx="170559" cy="240490"/>
              </a:xfrm>
              <a:custGeom>
                <a:avLst/>
                <a:gdLst>
                  <a:gd name="connsiteX0" fmla="*/ 170150 w 170559"/>
                  <a:gd name="connsiteY0" fmla="*/ 23 h 240490"/>
                  <a:gd name="connsiteX1" fmla="*/ 50135 w 170559"/>
                  <a:gd name="connsiteY1" fmla="*/ 154328 h 240490"/>
                  <a:gd name="connsiteX2" fmla="*/ 10130 w 170559"/>
                  <a:gd name="connsiteY2" fmla="*/ 240053 h 240490"/>
                  <a:gd name="connsiteX3" fmla="*/ 50135 w 170559"/>
                  <a:gd name="connsiteY3" fmla="*/ 120038 h 240490"/>
                  <a:gd name="connsiteX4" fmla="*/ 4415 w 170559"/>
                  <a:gd name="connsiteY4" fmla="*/ 165758 h 240490"/>
                  <a:gd name="connsiteX5" fmla="*/ 170150 w 170559"/>
                  <a:gd name="connsiteY5" fmla="*/ 23 h 24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559" h="240490">
                    <a:moveTo>
                      <a:pt x="170150" y="23"/>
                    </a:moveTo>
                    <a:cubicBezTo>
                      <a:pt x="177770" y="-1882"/>
                      <a:pt x="76805" y="114323"/>
                      <a:pt x="50135" y="154328"/>
                    </a:cubicBezTo>
                    <a:cubicBezTo>
                      <a:pt x="23465" y="194333"/>
                      <a:pt x="10130" y="245768"/>
                      <a:pt x="10130" y="240053"/>
                    </a:cubicBezTo>
                    <a:cubicBezTo>
                      <a:pt x="10130" y="234338"/>
                      <a:pt x="51087" y="132421"/>
                      <a:pt x="50135" y="120038"/>
                    </a:cubicBezTo>
                    <a:cubicBezTo>
                      <a:pt x="49182" y="107656"/>
                      <a:pt x="-17492" y="180998"/>
                      <a:pt x="4415" y="165758"/>
                    </a:cubicBezTo>
                    <a:cubicBezTo>
                      <a:pt x="26322" y="150518"/>
                      <a:pt x="162530" y="1928"/>
                      <a:pt x="170150" y="2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 1282">
                <a:extLst>
                  <a:ext uri="{FF2B5EF4-FFF2-40B4-BE49-F238E27FC236}">
                    <a16:creationId xmlns:a16="http://schemas.microsoft.com/office/drawing/2014/main" id="{4F8DD317-F6D0-8E62-6B76-33C941904A58}"/>
                  </a:ext>
                </a:extLst>
              </p:cNvPr>
              <p:cNvSpPr/>
              <p:nvPr/>
            </p:nvSpPr>
            <p:spPr>
              <a:xfrm>
                <a:off x="5571968" y="1628633"/>
                <a:ext cx="280589" cy="964174"/>
              </a:xfrm>
              <a:custGeom>
                <a:avLst/>
                <a:gdLst>
                  <a:gd name="connsiteX0" fmla="*/ 157 w 280589"/>
                  <a:gd name="connsiteY0" fmla="*/ 142 h 964174"/>
                  <a:gd name="connsiteX1" fmla="*/ 120172 w 280589"/>
                  <a:gd name="connsiteY1" fmla="*/ 525922 h 964174"/>
                  <a:gd name="connsiteX2" fmla="*/ 120172 w 280589"/>
                  <a:gd name="connsiteY2" fmla="*/ 365902 h 964174"/>
                  <a:gd name="connsiteX3" fmla="*/ 228757 w 280589"/>
                  <a:gd name="connsiteY3" fmla="*/ 708802 h 964174"/>
                  <a:gd name="connsiteX4" fmla="*/ 234472 w 280589"/>
                  <a:gd name="connsiteY4" fmla="*/ 697372 h 964174"/>
                  <a:gd name="connsiteX5" fmla="*/ 280192 w 280589"/>
                  <a:gd name="connsiteY5" fmla="*/ 960262 h 964174"/>
                  <a:gd name="connsiteX6" fmla="*/ 257332 w 280589"/>
                  <a:gd name="connsiteY6" fmla="*/ 823102 h 964174"/>
                  <a:gd name="connsiteX7" fmla="*/ 268762 w 280589"/>
                  <a:gd name="connsiteY7" fmla="*/ 405907 h 964174"/>
                  <a:gd name="connsiteX8" fmla="*/ 234472 w 280589"/>
                  <a:gd name="connsiteY8" fmla="*/ 640222 h 964174"/>
                  <a:gd name="connsiteX9" fmla="*/ 148747 w 280589"/>
                  <a:gd name="connsiteY9" fmla="*/ 474487 h 964174"/>
                  <a:gd name="connsiteX10" fmla="*/ 157 w 280589"/>
                  <a:gd name="connsiteY10" fmla="*/ 142 h 96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589" h="964174">
                    <a:moveTo>
                      <a:pt x="157" y="142"/>
                    </a:moveTo>
                    <a:cubicBezTo>
                      <a:pt x="-4606" y="8715"/>
                      <a:pt x="100170" y="464962"/>
                      <a:pt x="120172" y="525922"/>
                    </a:cubicBezTo>
                    <a:cubicBezTo>
                      <a:pt x="140175" y="586882"/>
                      <a:pt x="102075" y="335422"/>
                      <a:pt x="120172" y="365902"/>
                    </a:cubicBezTo>
                    <a:cubicBezTo>
                      <a:pt x="138269" y="396382"/>
                      <a:pt x="209707" y="653557"/>
                      <a:pt x="228757" y="708802"/>
                    </a:cubicBezTo>
                    <a:cubicBezTo>
                      <a:pt x="247807" y="764047"/>
                      <a:pt x="225900" y="655462"/>
                      <a:pt x="234472" y="697372"/>
                    </a:cubicBezTo>
                    <a:cubicBezTo>
                      <a:pt x="243045" y="739282"/>
                      <a:pt x="276382" y="939307"/>
                      <a:pt x="280192" y="960262"/>
                    </a:cubicBezTo>
                    <a:cubicBezTo>
                      <a:pt x="284002" y="981217"/>
                      <a:pt x="259237" y="915495"/>
                      <a:pt x="257332" y="823102"/>
                    </a:cubicBezTo>
                    <a:cubicBezTo>
                      <a:pt x="255427" y="730710"/>
                      <a:pt x="272572" y="436387"/>
                      <a:pt x="268762" y="405907"/>
                    </a:cubicBezTo>
                    <a:cubicBezTo>
                      <a:pt x="264952" y="375427"/>
                      <a:pt x="254475" y="628792"/>
                      <a:pt x="234472" y="640222"/>
                    </a:cubicBezTo>
                    <a:cubicBezTo>
                      <a:pt x="214470" y="651652"/>
                      <a:pt x="185895" y="577357"/>
                      <a:pt x="148747" y="474487"/>
                    </a:cubicBezTo>
                    <a:cubicBezTo>
                      <a:pt x="111600" y="371617"/>
                      <a:pt x="4920" y="-8431"/>
                      <a:pt x="157" y="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 1283">
                <a:extLst>
                  <a:ext uri="{FF2B5EF4-FFF2-40B4-BE49-F238E27FC236}">
                    <a16:creationId xmlns:a16="http://schemas.microsoft.com/office/drawing/2014/main" id="{8B37DEB9-21FB-1CDA-059C-3C4076B510FE}"/>
                  </a:ext>
                </a:extLst>
              </p:cNvPr>
              <p:cNvSpPr/>
              <p:nvPr/>
            </p:nvSpPr>
            <p:spPr>
              <a:xfrm>
                <a:off x="3793994" y="2204318"/>
                <a:ext cx="568931" cy="1791603"/>
              </a:xfrm>
              <a:custGeom>
                <a:avLst/>
                <a:gdLst>
                  <a:gd name="connsiteX0" fmla="*/ 229366 w 568931"/>
                  <a:gd name="connsiteY0" fmla="*/ 1672 h 1791603"/>
                  <a:gd name="connsiteX1" fmla="*/ 177931 w 568931"/>
                  <a:gd name="connsiteY1" fmla="*/ 898927 h 1791603"/>
                  <a:gd name="connsiteX2" fmla="*/ 189361 w 568931"/>
                  <a:gd name="connsiteY2" fmla="*/ 818917 h 1791603"/>
                  <a:gd name="connsiteX3" fmla="*/ 275086 w 568931"/>
                  <a:gd name="connsiteY3" fmla="*/ 1367557 h 1791603"/>
                  <a:gd name="connsiteX4" fmla="*/ 355096 w 568931"/>
                  <a:gd name="connsiteY4" fmla="*/ 1321837 h 1791603"/>
                  <a:gd name="connsiteX5" fmla="*/ 566551 w 568931"/>
                  <a:gd name="connsiteY5" fmla="*/ 1784752 h 1791603"/>
                  <a:gd name="connsiteX6" fmla="*/ 452251 w 568931"/>
                  <a:gd name="connsiteY6" fmla="*/ 1584727 h 1791603"/>
                  <a:gd name="connsiteX7" fmla="*/ 200791 w 568931"/>
                  <a:gd name="connsiteY7" fmla="*/ 1390417 h 1791603"/>
                  <a:gd name="connsiteX8" fmla="*/ 23626 w 568931"/>
                  <a:gd name="connsiteY8" fmla="*/ 738907 h 1791603"/>
                  <a:gd name="connsiteX9" fmla="*/ 12196 w 568931"/>
                  <a:gd name="connsiteY9" fmla="*/ 1007512 h 1791603"/>
                  <a:gd name="connsiteX10" fmla="*/ 40771 w 568931"/>
                  <a:gd name="connsiteY10" fmla="*/ 521737 h 1791603"/>
                  <a:gd name="connsiteX11" fmla="*/ 6481 w 568931"/>
                  <a:gd name="connsiteY11" fmla="*/ 670327 h 1791603"/>
                  <a:gd name="connsiteX12" fmla="*/ 229366 w 568931"/>
                  <a:gd name="connsiteY12" fmla="*/ 1672 h 179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8931" h="1791603">
                    <a:moveTo>
                      <a:pt x="229366" y="1672"/>
                    </a:moveTo>
                    <a:cubicBezTo>
                      <a:pt x="257941" y="39772"/>
                      <a:pt x="184598" y="762720"/>
                      <a:pt x="177931" y="898927"/>
                    </a:cubicBezTo>
                    <a:cubicBezTo>
                      <a:pt x="171264" y="1035134"/>
                      <a:pt x="173169" y="740812"/>
                      <a:pt x="189361" y="818917"/>
                    </a:cubicBezTo>
                    <a:cubicBezTo>
                      <a:pt x="205553" y="897022"/>
                      <a:pt x="247464" y="1283737"/>
                      <a:pt x="275086" y="1367557"/>
                    </a:cubicBezTo>
                    <a:cubicBezTo>
                      <a:pt x="302709" y="1451377"/>
                      <a:pt x="306519" y="1252305"/>
                      <a:pt x="355096" y="1321837"/>
                    </a:cubicBezTo>
                    <a:cubicBezTo>
                      <a:pt x="403673" y="1391369"/>
                      <a:pt x="550358" y="1740937"/>
                      <a:pt x="566551" y="1784752"/>
                    </a:cubicBezTo>
                    <a:cubicBezTo>
                      <a:pt x="582744" y="1828567"/>
                      <a:pt x="513211" y="1650450"/>
                      <a:pt x="452251" y="1584727"/>
                    </a:cubicBezTo>
                    <a:cubicBezTo>
                      <a:pt x="391291" y="1519005"/>
                      <a:pt x="272229" y="1531387"/>
                      <a:pt x="200791" y="1390417"/>
                    </a:cubicBezTo>
                    <a:cubicBezTo>
                      <a:pt x="129353" y="1249447"/>
                      <a:pt x="55058" y="802724"/>
                      <a:pt x="23626" y="738907"/>
                    </a:cubicBezTo>
                    <a:cubicBezTo>
                      <a:pt x="-7806" y="675090"/>
                      <a:pt x="9339" y="1043707"/>
                      <a:pt x="12196" y="1007512"/>
                    </a:cubicBezTo>
                    <a:cubicBezTo>
                      <a:pt x="15053" y="971317"/>
                      <a:pt x="41723" y="577934"/>
                      <a:pt x="40771" y="521737"/>
                    </a:cubicBezTo>
                    <a:cubicBezTo>
                      <a:pt x="39819" y="465540"/>
                      <a:pt x="-19237" y="752242"/>
                      <a:pt x="6481" y="670327"/>
                    </a:cubicBezTo>
                    <a:cubicBezTo>
                      <a:pt x="32198" y="588412"/>
                      <a:pt x="200791" y="-36428"/>
                      <a:pt x="229366" y="167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 1284">
                <a:extLst>
                  <a:ext uri="{FF2B5EF4-FFF2-40B4-BE49-F238E27FC236}">
                    <a16:creationId xmlns:a16="http://schemas.microsoft.com/office/drawing/2014/main" id="{BA2E2B32-4A24-7868-C38C-A7DB4C674D38}"/>
                  </a:ext>
                </a:extLst>
              </p:cNvPr>
              <p:cNvSpPr/>
              <p:nvPr/>
            </p:nvSpPr>
            <p:spPr>
              <a:xfrm>
                <a:off x="4225866" y="582608"/>
                <a:ext cx="693255" cy="196547"/>
              </a:xfrm>
              <a:custGeom>
                <a:avLst/>
                <a:gdLst>
                  <a:gd name="connsiteX0" fmla="*/ 689034 w 693255"/>
                  <a:gd name="connsiteY0" fmla="*/ 183202 h 196547"/>
                  <a:gd name="connsiteX1" fmla="*/ 3234 w 693255"/>
                  <a:gd name="connsiteY1" fmla="*/ 177487 h 196547"/>
                  <a:gd name="connsiteX2" fmla="*/ 420429 w 693255"/>
                  <a:gd name="connsiteY2" fmla="*/ 126052 h 196547"/>
                  <a:gd name="connsiteX3" fmla="*/ 168969 w 693255"/>
                  <a:gd name="connsiteY3" fmla="*/ 40327 h 196547"/>
                  <a:gd name="connsiteX4" fmla="*/ 489009 w 693255"/>
                  <a:gd name="connsiteY4" fmla="*/ 46042 h 196547"/>
                  <a:gd name="connsiteX5" fmla="*/ 300414 w 693255"/>
                  <a:gd name="connsiteY5" fmla="*/ 6037 h 196547"/>
                  <a:gd name="connsiteX6" fmla="*/ 689034 w 693255"/>
                  <a:gd name="connsiteY6" fmla="*/ 183202 h 19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3255" h="196547">
                    <a:moveTo>
                      <a:pt x="689034" y="183202"/>
                    </a:moveTo>
                    <a:cubicBezTo>
                      <a:pt x="639504" y="211777"/>
                      <a:pt x="48001" y="187012"/>
                      <a:pt x="3234" y="177487"/>
                    </a:cubicBezTo>
                    <a:cubicBezTo>
                      <a:pt x="-41534" y="167962"/>
                      <a:pt x="392806" y="148912"/>
                      <a:pt x="420429" y="126052"/>
                    </a:cubicBezTo>
                    <a:cubicBezTo>
                      <a:pt x="448052" y="103192"/>
                      <a:pt x="157539" y="53662"/>
                      <a:pt x="168969" y="40327"/>
                    </a:cubicBezTo>
                    <a:cubicBezTo>
                      <a:pt x="180399" y="26992"/>
                      <a:pt x="467102" y="51757"/>
                      <a:pt x="489009" y="46042"/>
                    </a:cubicBezTo>
                    <a:cubicBezTo>
                      <a:pt x="510916" y="40327"/>
                      <a:pt x="264219" y="-18728"/>
                      <a:pt x="300414" y="6037"/>
                    </a:cubicBezTo>
                    <a:cubicBezTo>
                      <a:pt x="336609" y="30802"/>
                      <a:pt x="738564" y="154627"/>
                      <a:pt x="689034" y="183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 1285">
                <a:extLst>
                  <a:ext uri="{FF2B5EF4-FFF2-40B4-BE49-F238E27FC236}">
                    <a16:creationId xmlns:a16="http://schemas.microsoft.com/office/drawing/2014/main" id="{2C7397C6-EF25-423F-B952-C32F0BA53FCB}"/>
                  </a:ext>
                </a:extLst>
              </p:cNvPr>
              <p:cNvSpPr/>
              <p:nvPr/>
            </p:nvSpPr>
            <p:spPr>
              <a:xfrm>
                <a:off x="4129993" y="817217"/>
                <a:ext cx="527958" cy="546429"/>
              </a:xfrm>
              <a:custGeom>
                <a:avLst/>
                <a:gdLst>
                  <a:gd name="connsiteX0" fmla="*/ 527732 w 527958"/>
                  <a:gd name="connsiteY0" fmla="*/ 28 h 546429"/>
                  <a:gd name="connsiteX1" fmla="*/ 167687 w 527958"/>
                  <a:gd name="connsiteY1" fmla="*/ 228628 h 546429"/>
                  <a:gd name="connsiteX2" fmla="*/ 70532 w 527958"/>
                  <a:gd name="connsiteY2" fmla="*/ 462943 h 546429"/>
                  <a:gd name="connsiteX3" fmla="*/ 133397 w 527958"/>
                  <a:gd name="connsiteY3" fmla="*/ 251488 h 546429"/>
                  <a:gd name="connsiteX4" fmla="*/ 1952 w 527958"/>
                  <a:gd name="connsiteY4" fmla="*/ 542953 h 546429"/>
                  <a:gd name="connsiteX5" fmla="*/ 253412 w 527958"/>
                  <a:gd name="connsiteY5" fmla="*/ 11458 h 546429"/>
                  <a:gd name="connsiteX6" fmla="*/ 110537 w 527958"/>
                  <a:gd name="connsiteY6" fmla="*/ 211483 h 546429"/>
                  <a:gd name="connsiteX7" fmla="*/ 527732 w 527958"/>
                  <a:gd name="connsiteY7" fmla="*/ 28 h 54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958" h="546429">
                    <a:moveTo>
                      <a:pt x="527732" y="28"/>
                    </a:moveTo>
                    <a:cubicBezTo>
                      <a:pt x="537257" y="2886"/>
                      <a:pt x="243887" y="151476"/>
                      <a:pt x="167687" y="228628"/>
                    </a:cubicBezTo>
                    <a:cubicBezTo>
                      <a:pt x="91487" y="305780"/>
                      <a:pt x="76247" y="459133"/>
                      <a:pt x="70532" y="462943"/>
                    </a:cubicBezTo>
                    <a:cubicBezTo>
                      <a:pt x="64817" y="466753"/>
                      <a:pt x="144827" y="238153"/>
                      <a:pt x="133397" y="251488"/>
                    </a:cubicBezTo>
                    <a:cubicBezTo>
                      <a:pt x="121967" y="264823"/>
                      <a:pt x="-18051" y="582958"/>
                      <a:pt x="1952" y="542953"/>
                    </a:cubicBezTo>
                    <a:cubicBezTo>
                      <a:pt x="21955" y="502948"/>
                      <a:pt x="235314" y="66703"/>
                      <a:pt x="253412" y="11458"/>
                    </a:cubicBezTo>
                    <a:cubicBezTo>
                      <a:pt x="271509" y="-43787"/>
                      <a:pt x="67675" y="212435"/>
                      <a:pt x="110537" y="211483"/>
                    </a:cubicBezTo>
                    <a:cubicBezTo>
                      <a:pt x="153399" y="210531"/>
                      <a:pt x="518207" y="-2830"/>
                      <a:pt x="527732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 1286">
                <a:extLst>
                  <a:ext uri="{FF2B5EF4-FFF2-40B4-BE49-F238E27FC236}">
                    <a16:creationId xmlns:a16="http://schemas.microsoft.com/office/drawing/2014/main" id="{7CC5F1C0-A287-7DBC-6713-6F78760DB4C4}"/>
                  </a:ext>
                </a:extLst>
              </p:cNvPr>
              <p:cNvSpPr/>
              <p:nvPr/>
            </p:nvSpPr>
            <p:spPr>
              <a:xfrm>
                <a:off x="5607184" y="1109267"/>
                <a:ext cx="434074" cy="1382476"/>
              </a:xfrm>
              <a:custGeom>
                <a:avLst/>
                <a:gdLst>
                  <a:gd name="connsiteX0" fmla="*/ 27806 w 434074"/>
                  <a:gd name="connsiteY0" fmla="*/ 62308 h 1382476"/>
                  <a:gd name="connsiteX1" fmla="*/ 50666 w 434074"/>
                  <a:gd name="connsiteY1" fmla="*/ 136603 h 1382476"/>
                  <a:gd name="connsiteX2" fmla="*/ 370706 w 434074"/>
                  <a:gd name="connsiteY2" fmla="*/ 1119583 h 1382476"/>
                  <a:gd name="connsiteX3" fmla="*/ 370706 w 434074"/>
                  <a:gd name="connsiteY3" fmla="*/ 988138 h 1382476"/>
                  <a:gd name="connsiteX4" fmla="*/ 422141 w 434074"/>
                  <a:gd name="connsiteY4" fmla="*/ 1382473 h 1382476"/>
                  <a:gd name="connsiteX5" fmla="*/ 422141 w 434074"/>
                  <a:gd name="connsiteY5" fmla="*/ 993853 h 1382476"/>
                  <a:gd name="connsiteX6" fmla="*/ 290696 w 434074"/>
                  <a:gd name="connsiteY6" fmla="*/ 388063 h 1382476"/>
                  <a:gd name="connsiteX7" fmla="*/ 319271 w 434074"/>
                  <a:gd name="connsiteY7" fmla="*/ 650953 h 1382476"/>
                  <a:gd name="connsiteX8" fmla="*/ 27806 w 434074"/>
                  <a:gd name="connsiteY8" fmla="*/ 62308 h 138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074" h="1382476">
                    <a:moveTo>
                      <a:pt x="27806" y="62308"/>
                    </a:moveTo>
                    <a:cubicBezTo>
                      <a:pt x="-16962" y="-23417"/>
                      <a:pt x="-6484" y="-39609"/>
                      <a:pt x="50666" y="136603"/>
                    </a:cubicBezTo>
                    <a:cubicBezTo>
                      <a:pt x="107816" y="312815"/>
                      <a:pt x="317366" y="977661"/>
                      <a:pt x="370706" y="1119583"/>
                    </a:cubicBezTo>
                    <a:cubicBezTo>
                      <a:pt x="424046" y="1261505"/>
                      <a:pt x="362134" y="944323"/>
                      <a:pt x="370706" y="988138"/>
                    </a:cubicBezTo>
                    <a:cubicBezTo>
                      <a:pt x="379278" y="1031953"/>
                      <a:pt x="413569" y="1381521"/>
                      <a:pt x="422141" y="1382473"/>
                    </a:cubicBezTo>
                    <a:cubicBezTo>
                      <a:pt x="430713" y="1383425"/>
                      <a:pt x="444049" y="1159588"/>
                      <a:pt x="422141" y="993853"/>
                    </a:cubicBezTo>
                    <a:cubicBezTo>
                      <a:pt x="400234" y="828118"/>
                      <a:pt x="307841" y="445213"/>
                      <a:pt x="290696" y="388063"/>
                    </a:cubicBezTo>
                    <a:cubicBezTo>
                      <a:pt x="273551" y="330913"/>
                      <a:pt x="364038" y="699530"/>
                      <a:pt x="319271" y="650953"/>
                    </a:cubicBezTo>
                    <a:cubicBezTo>
                      <a:pt x="274504" y="602376"/>
                      <a:pt x="72574" y="148033"/>
                      <a:pt x="27806" y="623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 1287">
                <a:extLst>
                  <a:ext uri="{FF2B5EF4-FFF2-40B4-BE49-F238E27FC236}">
                    <a16:creationId xmlns:a16="http://schemas.microsoft.com/office/drawing/2014/main" id="{1CF921EE-A2C5-37D3-D028-29F73D5F8800}"/>
                  </a:ext>
                </a:extLst>
              </p:cNvPr>
              <p:cNvSpPr/>
              <p:nvPr/>
            </p:nvSpPr>
            <p:spPr>
              <a:xfrm>
                <a:off x="5808018" y="2210361"/>
                <a:ext cx="319982" cy="1161523"/>
              </a:xfrm>
              <a:custGeom>
                <a:avLst/>
                <a:gdLst>
                  <a:gd name="connsiteX0" fmla="*/ 261312 w 319982"/>
                  <a:gd name="connsiteY0" fmla="*/ 52779 h 1161523"/>
                  <a:gd name="connsiteX1" fmla="*/ 4137 w 319982"/>
                  <a:gd name="connsiteY1" fmla="*/ 555699 h 1161523"/>
                  <a:gd name="connsiteX2" fmla="*/ 101292 w 319982"/>
                  <a:gd name="connsiteY2" fmla="*/ 532839 h 1161523"/>
                  <a:gd name="connsiteX3" fmla="*/ 84147 w 319982"/>
                  <a:gd name="connsiteY3" fmla="*/ 932889 h 1161523"/>
                  <a:gd name="connsiteX4" fmla="*/ 72717 w 319982"/>
                  <a:gd name="connsiteY4" fmla="*/ 864309 h 1161523"/>
                  <a:gd name="connsiteX5" fmla="*/ 67002 w 319982"/>
                  <a:gd name="connsiteY5" fmla="*/ 1018614 h 1161523"/>
                  <a:gd name="connsiteX6" fmla="*/ 181302 w 319982"/>
                  <a:gd name="connsiteY6" fmla="*/ 1161489 h 1161523"/>
                  <a:gd name="connsiteX7" fmla="*/ 192732 w 319982"/>
                  <a:gd name="connsiteY7" fmla="*/ 1030044 h 1161523"/>
                  <a:gd name="connsiteX8" fmla="*/ 164157 w 319982"/>
                  <a:gd name="connsiteY8" fmla="*/ 824304 h 1161523"/>
                  <a:gd name="connsiteX9" fmla="*/ 227022 w 319982"/>
                  <a:gd name="connsiteY9" fmla="*/ 355674 h 1161523"/>
                  <a:gd name="connsiteX10" fmla="*/ 158442 w 319982"/>
                  <a:gd name="connsiteY10" fmla="*/ 492834 h 1161523"/>
                  <a:gd name="connsiteX11" fmla="*/ 312747 w 319982"/>
                  <a:gd name="connsiteY11" fmla="*/ 64209 h 1161523"/>
                  <a:gd name="connsiteX12" fmla="*/ 261312 w 319982"/>
                  <a:gd name="connsiteY12" fmla="*/ 52779 h 116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982" h="1161523">
                    <a:moveTo>
                      <a:pt x="261312" y="52779"/>
                    </a:moveTo>
                    <a:cubicBezTo>
                      <a:pt x="209877" y="134694"/>
                      <a:pt x="30807" y="475689"/>
                      <a:pt x="4137" y="555699"/>
                    </a:cubicBezTo>
                    <a:cubicBezTo>
                      <a:pt x="-22533" y="635709"/>
                      <a:pt x="87957" y="469974"/>
                      <a:pt x="101292" y="532839"/>
                    </a:cubicBezTo>
                    <a:cubicBezTo>
                      <a:pt x="114627" y="595704"/>
                      <a:pt x="88909" y="877644"/>
                      <a:pt x="84147" y="932889"/>
                    </a:cubicBezTo>
                    <a:cubicBezTo>
                      <a:pt x="79384" y="988134"/>
                      <a:pt x="75575" y="850021"/>
                      <a:pt x="72717" y="864309"/>
                    </a:cubicBezTo>
                    <a:cubicBezTo>
                      <a:pt x="69859" y="878597"/>
                      <a:pt x="48905" y="969084"/>
                      <a:pt x="67002" y="1018614"/>
                    </a:cubicBezTo>
                    <a:cubicBezTo>
                      <a:pt x="85099" y="1068144"/>
                      <a:pt x="160347" y="1159584"/>
                      <a:pt x="181302" y="1161489"/>
                    </a:cubicBezTo>
                    <a:cubicBezTo>
                      <a:pt x="202257" y="1163394"/>
                      <a:pt x="195589" y="1086242"/>
                      <a:pt x="192732" y="1030044"/>
                    </a:cubicBezTo>
                    <a:cubicBezTo>
                      <a:pt x="189874" y="973847"/>
                      <a:pt x="158442" y="936699"/>
                      <a:pt x="164157" y="824304"/>
                    </a:cubicBezTo>
                    <a:cubicBezTo>
                      <a:pt x="169872" y="711909"/>
                      <a:pt x="227974" y="410919"/>
                      <a:pt x="227022" y="355674"/>
                    </a:cubicBezTo>
                    <a:cubicBezTo>
                      <a:pt x="226070" y="300429"/>
                      <a:pt x="144154" y="541412"/>
                      <a:pt x="158442" y="492834"/>
                    </a:cubicBezTo>
                    <a:cubicBezTo>
                      <a:pt x="172729" y="444257"/>
                      <a:pt x="293697" y="136599"/>
                      <a:pt x="312747" y="64209"/>
                    </a:cubicBezTo>
                    <a:cubicBezTo>
                      <a:pt x="331797" y="-8181"/>
                      <a:pt x="312747" y="-29136"/>
                      <a:pt x="261312" y="527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 1288">
                <a:extLst>
                  <a:ext uri="{FF2B5EF4-FFF2-40B4-BE49-F238E27FC236}">
                    <a16:creationId xmlns:a16="http://schemas.microsoft.com/office/drawing/2014/main" id="{BC58EF5E-8CA3-2CC2-0572-393E6A5F0BC1}"/>
                  </a:ext>
                </a:extLst>
              </p:cNvPr>
              <p:cNvSpPr/>
              <p:nvPr/>
            </p:nvSpPr>
            <p:spPr>
              <a:xfrm>
                <a:off x="4606290" y="677877"/>
                <a:ext cx="966716" cy="444430"/>
              </a:xfrm>
              <a:custGeom>
                <a:avLst/>
                <a:gdLst>
                  <a:gd name="connsiteX0" fmla="*/ 0 w 966716"/>
                  <a:gd name="connsiteY0" fmla="*/ 190803 h 444430"/>
                  <a:gd name="connsiteX1" fmla="*/ 548640 w 966716"/>
                  <a:gd name="connsiteY1" fmla="*/ 265098 h 444430"/>
                  <a:gd name="connsiteX2" fmla="*/ 600075 w 966716"/>
                  <a:gd name="connsiteY2" fmla="*/ 270813 h 444430"/>
                  <a:gd name="connsiteX3" fmla="*/ 560070 w 966716"/>
                  <a:gd name="connsiteY3" fmla="*/ 179373 h 444430"/>
                  <a:gd name="connsiteX4" fmla="*/ 960120 w 966716"/>
                  <a:gd name="connsiteY4" fmla="*/ 442263 h 444430"/>
                  <a:gd name="connsiteX5" fmla="*/ 777240 w 966716"/>
                  <a:gd name="connsiteY5" fmla="*/ 287958 h 444430"/>
                  <a:gd name="connsiteX6" fmla="*/ 365760 w 966716"/>
                  <a:gd name="connsiteY6" fmla="*/ 2208 h 444430"/>
                  <a:gd name="connsiteX7" fmla="*/ 560070 w 966716"/>
                  <a:gd name="connsiteY7" fmla="*/ 156513 h 444430"/>
                  <a:gd name="connsiteX8" fmla="*/ 337185 w 966716"/>
                  <a:gd name="connsiteY8" fmla="*/ 173658 h 444430"/>
                  <a:gd name="connsiteX9" fmla="*/ 0 w 966716"/>
                  <a:gd name="connsiteY9" fmla="*/ 190803 h 4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716" h="444430">
                    <a:moveTo>
                      <a:pt x="0" y="190803"/>
                    </a:moveTo>
                    <a:lnTo>
                      <a:pt x="548640" y="265098"/>
                    </a:lnTo>
                    <a:cubicBezTo>
                      <a:pt x="648652" y="278433"/>
                      <a:pt x="598170" y="285101"/>
                      <a:pt x="600075" y="270813"/>
                    </a:cubicBezTo>
                    <a:cubicBezTo>
                      <a:pt x="601980" y="256526"/>
                      <a:pt x="500063" y="150798"/>
                      <a:pt x="560070" y="179373"/>
                    </a:cubicBezTo>
                    <a:cubicBezTo>
                      <a:pt x="620077" y="207948"/>
                      <a:pt x="923925" y="424166"/>
                      <a:pt x="960120" y="442263"/>
                    </a:cubicBezTo>
                    <a:cubicBezTo>
                      <a:pt x="996315" y="460361"/>
                      <a:pt x="876300" y="361300"/>
                      <a:pt x="777240" y="287958"/>
                    </a:cubicBezTo>
                    <a:cubicBezTo>
                      <a:pt x="678180" y="214616"/>
                      <a:pt x="401955" y="24115"/>
                      <a:pt x="365760" y="2208"/>
                    </a:cubicBezTo>
                    <a:cubicBezTo>
                      <a:pt x="329565" y="-19699"/>
                      <a:pt x="564832" y="127938"/>
                      <a:pt x="560070" y="156513"/>
                    </a:cubicBezTo>
                    <a:cubicBezTo>
                      <a:pt x="555308" y="185088"/>
                      <a:pt x="337185" y="173658"/>
                      <a:pt x="337185" y="173658"/>
                    </a:cubicBezTo>
                    <a:lnTo>
                      <a:pt x="0" y="19080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 1289">
                <a:extLst>
                  <a:ext uri="{FF2B5EF4-FFF2-40B4-BE49-F238E27FC236}">
                    <a16:creationId xmlns:a16="http://schemas.microsoft.com/office/drawing/2014/main" id="{CFBFD5C1-8107-7BB7-EBE0-759F72067967}"/>
                  </a:ext>
                </a:extLst>
              </p:cNvPr>
              <p:cNvSpPr/>
              <p:nvPr/>
            </p:nvSpPr>
            <p:spPr>
              <a:xfrm>
                <a:off x="4042099" y="702923"/>
                <a:ext cx="978830" cy="920713"/>
              </a:xfrm>
              <a:custGeom>
                <a:avLst/>
                <a:gdLst>
                  <a:gd name="connsiteX0" fmla="*/ 947096 w 978830"/>
                  <a:gd name="connsiteY0" fmla="*/ 22 h 920713"/>
                  <a:gd name="connsiteX1" fmla="*/ 861371 w 978830"/>
                  <a:gd name="connsiteY1" fmla="*/ 28597 h 920713"/>
                  <a:gd name="connsiteX2" fmla="*/ 358451 w 978830"/>
                  <a:gd name="connsiteY2" fmla="*/ 217192 h 920713"/>
                  <a:gd name="connsiteX3" fmla="*/ 204146 w 978830"/>
                  <a:gd name="connsiteY3" fmla="*/ 537232 h 920713"/>
                  <a:gd name="connsiteX4" fmla="*/ 187001 w 978830"/>
                  <a:gd name="connsiteY4" fmla="*/ 502942 h 920713"/>
                  <a:gd name="connsiteX5" fmla="*/ 38411 w 978830"/>
                  <a:gd name="connsiteY5" fmla="*/ 920137 h 920713"/>
                  <a:gd name="connsiteX6" fmla="*/ 38411 w 978830"/>
                  <a:gd name="connsiteY6" fmla="*/ 400072 h 920713"/>
                  <a:gd name="connsiteX7" fmla="*/ 472751 w 978830"/>
                  <a:gd name="connsiteY7" fmla="*/ 51457 h 920713"/>
                  <a:gd name="connsiteX8" fmla="*/ 204146 w 978830"/>
                  <a:gd name="connsiteY8" fmla="*/ 154327 h 920713"/>
                  <a:gd name="connsiteX9" fmla="*/ 907091 w 978830"/>
                  <a:gd name="connsiteY9" fmla="*/ 34312 h 920713"/>
                  <a:gd name="connsiteX10" fmla="*/ 947096 w 978830"/>
                  <a:gd name="connsiteY10" fmla="*/ 22 h 9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830" h="920713">
                    <a:moveTo>
                      <a:pt x="947096" y="22"/>
                    </a:moveTo>
                    <a:cubicBezTo>
                      <a:pt x="939476" y="-930"/>
                      <a:pt x="861371" y="28597"/>
                      <a:pt x="861371" y="28597"/>
                    </a:cubicBezTo>
                    <a:cubicBezTo>
                      <a:pt x="763263" y="64792"/>
                      <a:pt x="467988" y="132420"/>
                      <a:pt x="358451" y="217192"/>
                    </a:cubicBezTo>
                    <a:cubicBezTo>
                      <a:pt x="248914" y="301964"/>
                      <a:pt x="232721" y="489607"/>
                      <a:pt x="204146" y="537232"/>
                    </a:cubicBezTo>
                    <a:cubicBezTo>
                      <a:pt x="175571" y="584857"/>
                      <a:pt x="214623" y="439125"/>
                      <a:pt x="187001" y="502942"/>
                    </a:cubicBezTo>
                    <a:cubicBezTo>
                      <a:pt x="159378" y="566760"/>
                      <a:pt x="63176" y="937282"/>
                      <a:pt x="38411" y="920137"/>
                    </a:cubicBezTo>
                    <a:cubicBezTo>
                      <a:pt x="13646" y="902992"/>
                      <a:pt x="-33979" y="544852"/>
                      <a:pt x="38411" y="400072"/>
                    </a:cubicBezTo>
                    <a:cubicBezTo>
                      <a:pt x="110801" y="255292"/>
                      <a:pt x="445129" y="92414"/>
                      <a:pt x="472751" y="51457"/>
                    </a:cubicBezTo>
                    <a:cubicBezTo>
                      <a:pt x="500373" y="10500"/>
                      <a:pt x="131756" y="157185"/>
                      <a:pt x="204146" y="154327"/>
                    </a:cubicBezTo>
                    <a:cubicBezTo>
                      <a:pt x="276536" y="151470"/>
                      <a:pt x="779456" y="55267"/>
                      <a:pt x="907091" y="34312"/>
                    </a:cubicBezTo>
                    <a:cubicBezTo>
                      <a:pt x="1034726" y="13357"/>
                      <a:pt x="954716" y="974"/>
                      <a:pt x="947096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 1290">
                <a:extLst>
                  <a:ext uri="{FF2B5EF4-FFF2-40B4-BE49-F238E27FC236}">
                    <a16:creationId xmlns:a16="http://schemas.microsoft.com/office/drawing/2014/main" id="{B4388CC3-7309-BF9C-E43D-AB705681AE1F}"/>
                  </a:ext>
                </a:extLst>
              </p:cNvPr>
              <p:cNvSpPr/>
              <p:nvPr/>
            </p:nvSpPr>
            <p:spPr>
              <a:xfrm>
                <a:off x="4830524" y="2874620"/>
                <a:ext cx="514878" cy="372720"/>
              </a:xfrm>
              <a:custGeom>
                <a:avLst/>
                <a:gdLst>
                  <a:gd name="connsiteX0" fmla="*/ 4366 w 514878"/>
                  <a:gd name="connsiteY0" fmla="*/ 154330 h 372720"/>
                  <a:gd name="connsiteX1" fmla="*/ 404416 w 514878"/>
                  <a:gd name="connsiteY1" fmla="*/ 160045 h 372720"/>
                  <a:gd name="connsiteX2" fmla="*/ 227251 w 514878"/>
                  <a:gd name="connsiteY2" fmla="*/ 171475 h 372720"/>
                  <a:gd name="connsiteX3" fmla="*/ 513001 w 514878"/>
                  <a:gd name="connsiteY3" fmla="*/ 177190 h 372720"/>
                  <a:gd name="connsiteX4" fmla="*/ 352981 w 514878"/>
                  <a:gd name="connsiteY4" fmla="*/ 228625 h 372720"/>
                  <a:gd name="connsiteX5" fmla="*/ 392986 w 514878"/>
                  <a:gd name="connsiteY5" fmla="*/ 274345 h 372720"/>
                  <a:gd name="connsiteX6" fmla="*/ 347266 w 514878"/>
                  <a:gd name="connsiteY6" fmla="*/ 268630 h 372720"/>
                  <a:gd name="connsiteX7" fmla="*/ 438706 w 514878"/>
                  <a:gd name="connsiteY7" fmla="*/ 371500 h 372720"/>
                  <a:gd name="connsiteX8" fmla="*/ 398701 w 514878"/>
                  <a:gd name="connsiteY8" fmla="*/ 188620 h 372720"/>
                  <a:gd name="connsiteX9" fmla="*/ 421561 w 514878"/>
                  <a:gd name="connsiteY9" fmla="*/ 142900 h 372720"/>
                  <a:gd name="connsiteX10" fmla="*/ 232966 w 514878"/>
                  <a:gd name="connsiteY10" fmla="*/ 125755 h 372720"/>
                  <a:gd name="connsiteX11" fmla="*/ 210106 w 514878"/>
                  <a:gd name="connsiteY11" fmla="*/ 25 h 372720"/>
                  <a:gd name="connsiteX12" fmla="*/ 192961 w 514878"/>
                  <a:gd name="connsiteY12" fmla="*/ 137185 h 372720"/>
                  <a:gd name="connsiteX13" fmla="*/ 4366 w 514878"/>
                  <a:gd name="connsiteY13" fmla="*/ 154330 h 37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4878" h="372720">
                    <a:moveTo>
                      <a:pt x="4366" y="154330"/>
                    </a:moveTo>
                    <a:cubicBezTo>
                      <a:pt x="39608" y="158140"/>
                      <a:pt x="367269" y="157188"/>
                      <a:pt x="404416" y="160045"/>
                    </a:cubicBezTo>
                    <a:cubicBezTo>
                      <a:pt x="441563" y="162902"/>
                      <a:pt x="209154" y="168618"/>
                      <a:pt x="227251" y="171475"/>
                    </a:cubicBezTo>
                    <a:cubicBezTo>
                      <a:pt x="245349" y="174333"/>
                      <a:pt x="492046" y="167665"/>
                      <a:pt x="513001" y="177190"/>
                    </a:cubicBezTo>
                    <a:cubicBezTo>
                      <a:pt x="533956" y="186715"/>
                      <a:pt x="372983" y="212433"/>
                      <a:pt x="352981" y="228625"/>
                    </a:cubicBezTo>
                    <a:cubicBezTo>
                      <a:pt x="332979" y="244817"/>
                      <a:pt x="393939" y="267678"/>
                      <a:pt x="392986" y="274345"/>
                    </a:cubicBezTo>
                    <a:cubicBezTo>
                      <a:pt x="392034" y="281013"/>
                      <a:pt x="339646" y="252438"/>
                      <a:pt x="347266" y="268630"/>
                    </a:cubicBezTo>
                    <a:cubicBezTo>
                      <a:pt x="354886" y="284822"/>
                      <a:pt x="430134" y="384835"/>
                      <a:pt x="438706" y="371500"/>
                    </a:cubicBezTo>
                    <a:cubicBezTo>
                      <a:pt x="447278" y="358165"/>
                      <a:pt x="401558" y="226720"/>
                      <a:pt x="398701" y="188620"/>
                    </a:cubicBezTo>
                    <a:cubicBezTo>
                      <a:pt x="395844" y="150520"/>
                      <a:pt x="449184" y="153377"/>
                      <a:pt x="421561" y="142900"/>
                    </a:cubicBezTo>
                    <a:cubicBezTo>
                      <a:pt x="393939" y="132422"/>
                      <a:pt x="268209" y="149567"/>
                      <a:pt x="232966" y="125755"/>
                    </a:cubicBezTo>
                    <a:cubicBezTo>
                      <a:pt x="197724" y="101942"/>
                      <a:pt x="216774" y="-1880"/>
                      <a:pt x="210106" y="25"/>
                    </a:cubicBezTo>
                    <a:cubicBezTo>
                      <a:pt x="203439" y="1930"/>
                      <a:pt x="228204" y="114325"/>
                      <a:pt x="192961" y="137185"/>
                    </a:cubicBezTo>
                    <a:cubicBezTo>
                      <a:pt x="157719" y="160045"/>
                      <a:pt x="-30876" y="150520"/>
                      <a:pt x="4366" y="15433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 1291">
                <a:extLst>
                  <a:ext uri="{FF2B5EF4-FFF2-40B4-BE49-F238E27FC236}">
                    <a16:creationId xmlns:a16="http://schemas.microsoft.com/office/drawing/2014/main" id="{3E8BE52D-94FA-0C31-15D1-7219CAA931DF}"/>
                  </a:ext>
                </a:extLst>
              </p:cNvPr>
              <p:cNvSpPr/>
              <p:nvPr/>
            </p:nvSpPr>
            <p:spPr>
              <a:xfrm>
                <a:off x="4411110" y="3011496"/>
                <a:ext cx="252761" cy="64608"/>
              </a:xfrm>
              <a:custGeom>
                <a:avLst/>
                <a:gdLst>
                  <a:gd name="connsiteX0" fmla="*/ 870 w 252761"/>
                  <a:gd name="connsiteY0" fmla="*/ 63174 h 64608"/>
                  <a:gd name="connsiteX1" fmla="*/ 246615 w 252761"/>
                  <a:gd name="connsiteY1" fmla="*/ 309 h 64608"/>
                  <a:gd name="connsiteX2" fmla="*/ 166605 w 252761"/>
                  <a:gd name="connsiteY2" fmla="*/ 40314 h 64608"/>
                  <a:gd name="connsiteX3" fmla="*/ 870 w 252761"/>
                  <a:gd name="connsiteY3" fmla="*/ 63174 h 6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761" h="64608">
                    <a:moveTo>
                      <a:pt x="870" y="63174"/>
                    </a:moveTo>
                    <a:cubicBezTo>
                      <a:pt x="14205" y="56507"/>
                      <a:pt x="218993" y="4119"/>
                      <a:pt x="246615" y="309"/>
                    </a:cubicBezTo>
                    <a:cubicBezTo>
                      <a:pt x="274237" y="-3501"/>
                      <a:pt x="201847" y="28884"/>
                      <a:pt x="166605" y="40314"/>
                    </a:cubicBezTo>
                    <a:cubicBezTo>
                      <a:pt x="131363" y="51744"/>
                      <a:pt x="-12465" y="69841"/>
                      <a:pt x="870" y="6317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 1292">
                <a:extLst>
                  <a:ext uri="{FF2B5EF4-FFF2-40B4-BE49-F238E27FC236}">
                    <a16:creationId xmlns:a16="http://schemas.microsoft.com/office/drawing/2014/main" id="{7B1A7B09-7A7E-DFDC-EBA3-2708E8FA1EF7}"/>
                  </a:ext>
                </a:extLst>
              </p:cNvPr>
              <p:cNvSpPr/>
              <p:nvPr/>
            </p:nvSpPr>
            <p:spPr>
              <a:xfrm>
                <a:off x="4641849" y="3056674"/>
                <a:ext cx="434985" cy="127862"/>
              </a:xfrm>
              <a:custGeom>
                <a:avLst/>
                <a:gdLst>
                  <a:gd name="connsiteX0" fmla="*/ 1 w 434985"/>
                  <a:gd name="connsiteY0" fmla="*/ 89751 h 127862"/>
                  <a:gd name="connsiteX1" fmla="*/ 180976 w 434985"/>
                  <a:gd name="connsiteY1" fmla="*/ 45301 h 127862"/>
                  <a:gd name="connsiteX2" fmla="*/ 165101 w 434985"/>
                  <a:gd name="connsiteY2" fmla="*/ 4026 h 127862"/>
                  <a:gd name="connsiteX3" fmla="*/ 241301 w 434985"/>
                  <a:gd name="connsiteY3" fmla="*/ 26251 h 127862"/>
                  <a:gd name="connsiteX4" fmla="*/ 231776 w 434985"/>
                  <a:gd name="connsiteY4" fmla="*/ 851 h 127862"/>
                  <a:gd name="connsiteX5" fmla="*/ 333376 w 434985"/>
                  <a:gd name="connsiteY5" fmla="*/ 64351 h 127862"/>
                  <a:gd name="connsiteX6" fmla="*/ 330201 w 434985"/>
                  <a:gd name="connsiteY6" fmla="*/ 45301 h 127862"/>
                  <a:gd name="connsiteX7" fmla="*/ 434976 w 434985"/>
                  <a:gd name="connsiteY7" fmla="*/ 127851 h 127862"/>
                  <a:gd name="connsiteX8" fmla="*/ 323851 w 434985"/>
                  <a:gd name="connsiteY8" fmla="*/ 38951 h 127862"/>
                  <a:gd name="connsiteX9" fmla="*/ 238126 w 434985"/>
                  <a:gd name="connsiteY9" fmla="*/ 16726 h 127862"/>
                  <a:gd name="connsiteX10" fmla="*/ 177801 w 434985"/>
                  <a:gd name="connsiteY10" fmla="*/ 38951 h 127862"/>
                  <a:gd name="connsiteX11" fmla="*/ 1 w 434985"/>
                  <a:gd name="connsiteY11" fmla="*/ 89751 h 12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4985" h="127862">
                    <a:moveTo>
                      <a:pt x="1" y="89751"/>
                    </a:moveTo>
                    <a:cubicBezTo>
                      <a:pt x="530" y="90809"/>
                      <a:pt x="153459" y="59588"/>
                      <a:pt x="180976" y="45301"/>
                    </a:cubicBezTo>
                    <a:cubicBezTo>
                      <a:pt x="208493" y="31013"/>
                      <a:pt x="155047" y="7201"/>
                      <a:pt x="165101" y="4026"/>
                    </a:cubicBezTo>
                    <a:cubicBezTo>
                      <a:pt x="175155" y="851"/>
                      <a:pt x="230189" y="26780"/>
                      <a:pt x="241301" y="26251"/>
                    </a:cubicBezTo>
                    <a:cubicBezTo>
                      <a:pt x="252413" y="25722"/>
                      <a:pt x="216430" y="-5499"/>
                      <a:pt x="231776" y="851"/>
                    </a:cubicBezTo>
                    <a:cubicBezTo>
                      <a:pt x="247122" y="7201"/>
                      <a:pt x="316972" y="56943"/>
                      <a:pt x="333376" y="64351"/>
                    </a:cubicBezTo>
                    <a:cubicBezTo>
                      <a:pt x="349780" y="71759"/>
                      <a:pt x="313268" y="34718"/>
                      <a:pt x="330201" y="45301"/>
                    </a:cubicBezTo>
                    <a:cubicBezTo>
                      <a:pt x="347134" y="55884"/>
                      <a:pt x="436034" y="128909"/>
                      <a:pt x="434976" y="127851"/>
                    </a:cubicBezTo>
                    <a:cubicBezTo>
                      <a:pt x="433918" y="126793"/>
                      <a:pt x="356659" y="57472"/>
                      <a:pt x="323851" y="38951"/>
                    </a:cubicBezTo>
                    <a:cubicBezTo>
                      <a:pt x="291043" y="20430"/>
                      <a:pt x="262468" y="16726"/>
                      <a:pt x="238126" y="16726"/>
                    </a:cubicBezTo>
                    <a:cubicBezTo>
                      <a:pt x="213784" y="16726"/>
                      <a:pt x="212726" y="27838"/>
                      <a:pt x="177801" y="38951"/>
                    </a:cubicBezTo>
                    <a:cubicBezTo>
                      <a:pt x="142876" y="50063"/>
                      <a:pt x="-528" y="88693"/>
                      <a:pt x="1" y="8975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 1293">
                <a:extLst>
                  <a:ext uri="{FF2B5EF4-FFF2-40B4-BE49-F238E27FC236}">
                    <a16:creationId xmlns:a16="http://schemas.microsoft.com/office/drawing/2014/main" id="{B929A9C9-F460-8F7A-C7C9-58E925F1494A}"/>
                  </a:ext>
                </a:extLst>
              </p:cNvPr>
              <p:cNvSpPr/>
              <p:nvPr/>
            </p:nvSpPr>
            <p:spPr>
              <a:xfrm>
                <a:off x="4427711" y="3051175"/>
                <a:ext cx="201771" cy="196855"/>
              </a:xfrm>
              <a:custGeom>
                <a:avLst/>
                <a:gdLst>
                  <a:gd name="connsiteX0" fmla="*/ 201439 w 201771"/>
                  <a:gd name="connsiteY0" fmla="*/ 0 h 196855"/>
                  <a:gd name="connsiteX1" fmla="*/ 106189 w 201771"/>
                  <a:gd name="connsiteY1" fmla="*/ 98425 h 196855"/>
                  <a:gd name="connsiteX2" fmla="*/ 131589 w 201771"/>
                  <a:gd name="connsiteY2" fmla="*/ 95250 h 196855"/>
                  <a:gd name="connsiteX3" fmla="*/ 17289 w 201771"/>
                  <a:gd name="connsiteY3" fmla="*/ 139700 h 196855"/>
                  <a:gd name="connsiteX4" fmla="*/ 1414 w 201771"/>
                  <a:gd name="connsiteY4" fmla="*/ 196850 h 196855"/>
                  <a:gd name="connsiteX5" fmla="*/ 26814 w 201771"/>
                  <a:gd name="connsiteY5" fmla="*/ 142875 h 196855"/>
                  <a:gd name="connsiteX6" fmla="*/ 106189 w 201771"/>
                  <a:gd name="connsiteY6" fmla="*/ 82550 h 196855"/>
                  <a:gd name="connsiteX7" fmla="*/ 64914 w 201771"/>
                  <a:gd name="connsiteY7" fmla="*/ 98425 h 196855"/>
                  <a:gd name="connsiteX8" fmla="*/ 201439 w 201771"/>
                  <a:gd name="connsiteY8" fmla="*/ 0 h 19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71" h="196855">
                    <a:moveTo>
                      <a:pt x="201439" y="0"/>
                    </a:moveTo>
                    <a:cubicBezTo>
                      <a:pt x="208318" y="0"/>
                      <a:pt x="106189" y="98425"/>
                      <a:pt x="106189" y="98425"/>
                    </a:cubicBezTo>
                    <a:cubicBezTo>
                      <a:pt x="94547" y="114300"/>
                      <a:pt x="146406" y="88371"/>
                      <a:pt x="131589" y="95250"/>
                    </a:cubicBezTo>
                    <a:cubicBezTo>
                      <a:pt x="116772" y="102129"/>
                      <a:pt x="38985" y="122767"/>
                      <a:pt x="17289" y="139700"/>
                    </a:cubicBezTo>
                    <a:cubicBezTo>
                      <a:pt x="-4407" y="156633"/>
                      <a:pt x="-173" y="196321"/>
                      <a:pt x="1414" y="196850"/>
                    </a:cubicBezTo>
                    <a:cubicBezTo>
                      <a:pt x="3001" y="197379"/>
                      <a:pt x="9352" y="161925"/>
                      <a:pt x="26814" y="142875"/>
                    </a:cubicBezTo>
                    <a:cubicBezTo>
                      <a:pt x="44276" y="123825"/>
                      <a:pt x="99839" y="89958"/>
                      <a:pt x="106189" y="82550"/>
                    </a:cubicBezTo>
                    <a:cubicBezTo>
                      <a:pt x="112539" y="75142"/>
                      <a:pt x="53272" y="110067"/>
                      <a:pt x="64914" y="98425"/>
                    </a:cubicBezTo>
                    <a:cubicBezTo>
                      <a:pt x="76556" y="86783"/>
                      <a:pt x="194560" y="0"/>
                      <a:pt x="201439" y="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太陽 1294">
                <a:extLst>
                  <a:ext uri="{FF2B5EF4-FFF2-40B4-BE49-F238E27FC236}">
                    <a16:creationId xmlns:a16="http://schemas.microsoft.com/office/drawing/2014/main" id="{B614E780-103F-4622-DFF1-6B4DBF211BA8}"/>
                  </a:ext>
                </a:extLst>
              </p:cNvPr>
              <p:cNvSpPr/>
              <p:nvPr/>
            </p:nvSpPr>
            <p:spPr>
              <a:xfrm>
                <a:off x="5416291" y="2392749"/>
                <a:ext cx="158332" cy="158332"/>
              </a:xfrm>
              <a:prstGeom prst="sun">
                <a:avLst/>
              </a:pr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 1295">
                <a:extLst>
                  <a:ext uri="{FF2B5EF4-FFF2-40B4-BE49-F238E27FC236}">
                    <a16:creationId xmlns:a16="http://schemas.microsoft.com/office/drawing/2014/main" id="{2742316E-33AD-EA6E-98B9-13D14B572AC6}"/>
                  </a:ext>
                </a:extLst>
              </p:cNvPr>
              <p:cNvSpPr/>
              <p:nvPr/>
            </p:nvSpPr>
            <p:spPr>
              <a:xfrm>
                <a:off x="4479874" y="3719677"/>
                <a:ext cx="1211664" cy="570723"/>
              </a:xfrm>
              <a:custGeom>
                <a:avLst/>
                <a:gdLst>
                  <a:gd name="connsiteX0" fmla="*/ 51 w 1211664"/>
                  <a:gd name="connsiteY0" fmla="*/ 287173 h 570723"/>
                  <a:gd name="connsiteX1" fmla="*/ 584251 w 1211664"/>
                  <a:gd name="connsiteY1" fmla="*/ 166523 h 570723"/>
                  <a:gd name="connsiteX2" fmla="*/ 600126 w 1211664"/>
                  <a:gd name="connsiteY2" fmla="*/ 156998 h 570723"/>
                  <a:gd name="connsiteX3" fmla="*/ 1050976 w 1211664"/>
                  <a:gd name="connsiteY3" fmla="*/ 4598 h 570723"/>
                  <a:gd name="connsiteX4" fmla="*/ 1082726 w 1211664"/>
                  <a:gd name="connsiteY4" fmla="*/ 36348 h 570723"/>
                  <a:gd name="connsiteX5" fmla="*/ 1209726 w 1211664"/>
                  <a:gd name="connsiteY5" fmla="*/ 1423 h 570723"/>
                  <a:gd name="connsiteX6" fmla="*/ 1162101 w 1211664"/>
                  <a:gd name="connsiteY6" fmla="*/ 71273 h 570723"/>
                  <a:gd name="connsiteX7" fmla="*/ 1197026 w 1211664"/>
                  <a:gd name="connsiteY7" fmla="*/ 569748 h 570723"/>
                  <a:gd name="connsiteX8" fmla="*/ 1073201 w 1211664"/>
                  <a:gd name="connsiteY8" fmla="*/ 201448 h 570723"/>
                  <a:gd name="connsiteX9" fmla="*/ 625526 w 1211664"/>
                  <a:gd name="connsiteY9" fmla="*/ 312573 h 570723"/>
                  <a:gd name="connsiteX10" fmla="*/ 809676 w 1211664"/>
                  <a:gd name="connsiteY10" fmla="*/ 277648 h 570723"/>
                  <a:gd name="connsiteX11" fmla="*/ 362001 w 1211664"/>
                  <a:gd name="connsiteY11" fmla="*/ 315748 h 570723"/>
                  <a:gd name="connsiteX12" fmla="*/ 619176 w 1211664"/>
                  <a:gd name="connsiteY12" fmla="*/ 309398 h 570723"/>
                  <a:gd name="connsiteX13" fmla="*/ 51 w 1211664"/>
                  <a:gd name="connsiteY13" fmla="*/ 287173 h 57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1664" h="570723">
                    <a:moveTo>
                      <a:pt x="51" y="287173"/>
                    </a:moveTo>
                    <a:cubicBezTo>
                      <a:pt x="-5770" y="263360"/>
                      <a:pt x="484239" y="188219"/>
                      <a:pt x="584251" y="166523"/>
                    </a:cubicBezTo>
                    <a:cubicBezTo>
                      <a:pt x="684264" y="144827"/>
                      <a:pt x="600126" y="156998"/>
                      <a:pt x="600126" y="156998"/>
                    </a:cubicBezTo>
                    <a:cubicBezTo>
                      <a:pt x="677913" y="130011"/>
                      <a:pt x="970543" y="24706"/>
                      <a:pt x="1050976" y="4598"/>
                    </a:cubicBezTo>
                    <a:cubicBezTo>
                      <a:pt x="1131409" y="-15510"/>
                      <a:pt x="1056268" y="36877"/>
                      <a:pt x="1082726" y="36348"/>
                    </a:cubicBezTo>
                    <a:cubicBezTo>
                      <a:pt x="1109184" y="35819"/>
                      <a:pt x="1196497" y="-4398"/>
                      <a:pt x="1209726" y="1423"/>
                    </a:cubicBezTo>
                    <a:cubicBezTo>
                      <a:pt x="1222955" y="7244"/>
                      <a:pt x="1164218" y="-23448"/>
                      <a:pt x="1162101" y="71273"/>
                    </a:cubicBezTo>
                    <a:cubicBezTo>
                      <a:pt x="1159984" y="165994"/>
                      <a:pt x="1211843" y="548052"/>
                      <a:pt x="1197026" y="569748"/>
                    </a:cubicBezTo>
                    <a:cubicBezTo>
                      <a:pt x="1182209" y="591444"/>
                      <a:pt x="1168451" y="244311"/>
                      <a:pt x="1073201" y="201448"/>
                    </a:cubicBezTo>
                    <a:cubicBezTo>
                      <a:pt x="977951" y="158585"/>
                      <a:pt x="669447" y="299873"/>
                      <a:pt x="625526" y="312573"/>
                    </a:cubicBezTo>
                    <a:cubicBezTo>
                      <a:pt x="581605" y="325273"/>
                      <a:pt x="853597" y="277119"/>
                      <a:pt x="809676" y="277648"/>
                    </a:cubicBezTo>
                    <a:cubicBezTo>
                      <a:pt x="765755" y="278177"/>
                      <a:pt x="393751" y="310456"/>
                      <a:pt x="362001" y="315748"/>
                    </a:cubicBezTo>
                    <a:cubicBezTo>
                      <a:pt x="330251" y="321040"/>
                      <a:pt x="677913" y="312044"/>
                      <a:pt x="619176" y="309398"/>
                    </a:cubicBezTo>
                    <a:cubicBezTo>
                      <a:pt x="560439" y="306752"/>
                      <a:pt x="5872" y="310986"/>
                      <a:pt x="51" y="2871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 1296">
                <a:extLst>
                  <a:ext uri="{FF2B5EF4-FFF2-40B4-BE49-F238E27FC236}">
                    <a16:creationId xmlns:a16="http://schemas.microsoft.com/office/drawing/2014/main" id="{DF063BAC-11EA-AA5E-240C-3F34733AB247}"/>
                  </a:ext>
                </a:extLst>
              </p:cNvPr>
              <p:cNvSpPr/>
              <p:nvPr/>
            </p:nvSpPr>
            <p:spPr>
              <a:xfrm>
                <a:off x="4544777" y="2825694"/>
                <a:ext cx="84647" cy="87117"/>
              </a:xfrm>
              <a:custGeom>
                <a:avLst/>
                <a:gdLst>
                  <a:gd name="connsiteX0" fmla="*/ 1823 w 84647"/>
                  <a:gd name="connsiteY0" fmla="*/ 56 h 87117"/>
                  <a:gd name="connsiteX1" fmla="*/ 84373 w 84647"/>
                  <a:gd name="connsiteY1" fmla="*/ 69906 h 87117"/>
                  <a:gd name="connsiteX2" fmla="*/ 30398 w 84647"/>
                  <a:gd name="connsiteY2" fmla="*/ 82606 h 87117"/>
                  <a:gd name="connsiteX3" fmla="*/ 27223 w 84647"/>
                  <a:gd name="connsiteY3" fmla="*/ 82606 h 87117"/>
                  <a:gd name="connsiteX4" fmla="*/ 1823 w 84647"/>
                  <a:gd name="connsiteY4" fmla="*/ 56 h 8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47" h="87117">
                    <a:moveTo>
                      <a:pt x="1823" y="56"/>
                    </a:moveTo>
                    <a:cubicBezTo>
                      <a:pt x="11348" y="-2061"/>
                      <a:pt x="79611" y="56148"/>
                      <a:pt x="84373" y="69906"/>
                    </a:cubicBezTo>
                    <a:cubicBezTo>
                      <a:pt x="89135" y="83664"/>
                      <a:pt x="30398" y="82606"/>
                      <a:pt x="30398" y="82606"/>
                    </a:cubicBezTo>
                    <a:cubicBezTo>
                      <a:pt x="20873" y="84723"/>
                      <a:pt x="31456" y="91602"/>
                      <a:pt x="27223" y="82606"/>
                    </a:cubicBezTo>
                    <a:cubicBezTo>
                      <a:pt x="22990" y="73610"/>
                      <a:pt x="-7702" y="2173"/>
                      <a:pt x="1823" y="5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 1297">
                <a:extLst>
                  <a:ext uri="{FF2B5EF4-FFF2-40B4-BE49-F238E27FC236}">
                    <a16:creationId xmlns:a16="http://schemas.microsoft.com/office/drawing/2014/main" id="{85E45954-D554-3185-5A75-06A9F1BBDD52}"/>
                  </a:ext>
                </a:extLst>
              </p:cNvPr>
              <p:cNvSpPr/>
              <p:nvPr/>
            </p:nvSpPr>
            <p:spPr>
              <a:xfrm>
                <a:off x="4742538" y="2828790"/>
                <a:ext cx="175540" cy="83050"/>
              </a:xfrm>
              <a:custGeom>
                <a:avLst/>
                <a:gdLst>
                  <a:gd name="connsiteX0" fmla="*/ 912 w 175540"/>
                  <a:gd name="connsiteY0" fmla="*/ 35060 h 83050"/>
                  <a:gd name="connsiteX1" fmla="*/ 54887 w 175540"/>
                  <a:gd name="connsiteY1" fmla="*/ 135 h 83050"/>
                  <a:gd name="connsiteX2" fmla="*/ 96162 w 175540"/>
                  <a:gd name="connsiteY2" fmla="*/ 22360 h 83050"/>
                  <a:gd name="connsiteX3" fmla="*/ 105687 w 175540"/>
                  <a:gd name="connsiteY3" fmla="*/ 6485 h 83050"/>
                  <a:gd name="connsiteX4" fmla="*/ 175537 w 175540"/>
                  <a:gd name="connsiteY4" fmla="*/ 60460 h 83050"/>
                  <a:gd name="connsiteX5" fmla="*/ 102512 w 175540"/>
                  <a:gd name="connsiteY5" fmla="*/ 82685 h 83050"/>
                  <a:gd name="connsiteX6" fmla="*/ 912 w 175540"/>
                  <a:gd name="connsiteY6" fmla="*/ 35060 h 8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540" h="83050">
                    <a:moveTo>
                      <a:pt x="912" y="35060"/>
                    </a:moveTo>
                    <a:cubicBezTo>
                      <a:pt x="-7026" y="21302"/>
                      <a:pt x="39012" y="2252"/>
                      <a:pt x="54887" y="135"/>
                    </a:cubicBezTo>
                    <a:cubicBezTo>
                      <a:pt x="70762" y="-1982"/>
                      <a:pt x="87695" y="21302"/>
                      <a:pt x="96162" y="22360"/>
                    </a:cubicBezTo>
                    <a:cubicBezTo>
                      <a:pt x="104629" y="23418"/>
                      <a:pt x="92458" y="135"/>
                      <a:pt x="105687" y="6485"/>
                    </a:cubicBezTo>
                    <a:cubicBezTo>
                      <a:pt x="118916" y="12835"/>
                      <a:pt x="176066" y="47760"/>
                      <a:pt x="175537" y="60460"/>
                    </a:cubicBezTo>
                    <a:cubicBezTo>
                      <a:pt x="175008" y="73160"/>
                      <a:pt x="128970" y="85331"/>
                      <a:pt x="102512" y="82685"/>
                    </a:cubicBezTo>
                    <a:cubicBezTo>
                      <a:pt x="76054" y="80039"/>
                      <a:pt x="8850" y="48818"/>
                      <a:pt x="912" y="3506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太陽 1298">
                <a:extLst>
                  <a:ext uri="{FF2B5EF4-FFF2-40B4-BE49-F238E27FC236}">
                    <a16:creationId xmlns:a16="http://schemas.microsoft.com/office/drawing/2014/main" id="{348FFD08-6F67-A7BC-9DA2-454FE1FB1A82}"/>
                  </a:ext>
                </a:extLst>
              </p:cNvPr>
              <p:cNvSpPr/>
              <p:nvPr/>
            </p:nvSpPr>
            <p:spPr>
              <a:xfrm>
                <a:off x="5237789" y="4708430"/>
                <a:ext cx="158332" cy="158332"/>
              </a:xfrm>
              <a:prstGeom prst="sun">
                <a:avLst/>
              </a:pr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 1299">
                <a:extLst>
                  <a:ext uri="{FF2B5EF4-FFF2-40B4-BE49-F238E27FC236}">
                    <a16:creationId xmlns:a16="http://schemas.microsoft.com/office/drawing/2014/main" id="{5318A548-747B-D4F0-1940-512FDFAE13D4}"/>
                  </a:ext>
                </a:extLst>
              </p:cNvPr>
              <p:cNvSpPr/>
              <p:nvPr/>
            </p:nvSpPr>
            <p:spPr>
              <a:xfrm>
                <a:off x="3905234" y="1594879"/>
                <a:ext cx="251522" cy="1225443"/>
              </a:xfrm>
              <a:custGeom>
                <a:avLst/>
                <a:gdLst>
                  <a:gd name="connsiteX0" fmla="*/ 250841 w 251522"/>
                  <a:gd name="connsiteY0" fmla="*/ 2146 h 1225443"/>
                  <a:gd name="connsiteX1" fmla="*/ 139716 w 251522"/>
                  <a:gd name="connsiteY1" fmla="*/ 567296 h 1225443"/>
                  <a:gd name="connsiteX2" fmla="*/ 149241 w 251522"/>
                  <a:gd name="connsiteY2" fmla="*/ 554596 h 1225443"/>
                  <a:gd name="connsiteX3" fmla="*/ 123841 w 251522"/>
                  <a:gd name="connsiteY3" fmla="*/ 764146 h 1225443"/>
                  <a:gd name="connsiteX4" fmla="*/ 114316 w 251522"/>
                  <a:gd name="connsiteY4" fmla="*/ 1214996 h 1225443"/>
                  <a:gd name="connsiteX5" fmla="*/ 127016 w 251522"/>
                  <a:gd name="connsiteY5" fmla="*/ 1008621 h 1225443"/>
                  <a:gd name="connsiteX6" fmla="*/ 69866 w 251522"/>
                  <a:gd name="connsiteY6" fmla="*/ 214871 h 1225443"/>
                  <a:gd name="connsiteX7" fmla="*/ 16 w 251522"/>
                  <a:gd name="connsiteY7" fmla="*/ 675246 h 1225443"/>
                  <a:gd name="connsiteX8" fmla="*/ 76216 w 251522"/>
                  <a:gd name="connsiteY8" fmla="*/ 164071 h 1225443"/>
                  <a:gd name="connsiteX9" fmla="*/ 38116 w 251522"/>
                  <a:gd name="connsiteY9" fmla="*/ 443471 h 1225443"/>
                  <a:gd name="connsiteX10" fmla="*/ 98441 w 251522"/>
                  <a:gd name="connsiteY10" fmla="*/ 306946 h 1225443"/>
                  <a:gd name="connsiteX11" fmla="*/ 79391 w 251522"/>
                  <a:gd name="connsiteY11" fmla="*/ 370446 h 1225443"/>
                  <a:gd name="connsiteX12" fmla="*/ 250841 w 251522"/>
                  <a:gd name="connsiteY12" fmla="*/ 2146 h 122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522" h="1225443">
                    <a:moveTo>
                      <a:pt x="250841" y="2146"/>
                    </a:moveTo>
                    <a:cubicBezTo>
                      <a:pt x="260895" y="34954"/>
                      <a:pt x="156649" y="475221"/>
                      <a:pt x="139716" y="567296"/>
                    </a:cubicBezTo>
                    <a:cubicBezTo>
                      <a:pt x="122783" y="659371"/>
                      <a:pt x="151887" y="521788"/>
                      <a:pt x="149241" y="554596"/>
                    </a:cubicBezTo>
                    <a:cubicBezTo>
                      <a:pt x="146595" y="587404"/>
                      <a:pt x="129662" y="654079"/>
                      <a:pt x="123841" y="764146"/>
                    </a:cubicBezTo>
                    <a:cubicBezTo>
                      <a:pt x="118020" y="874213"/>
                      <a:pt x="113787" y="1174250"/>
                      <a:pt x="114316" y="1214996"/>
                    </a:cubicBezTo>
                    <a:cubicBezTo>
                      <a:pt x="114845" y="1255742"/>
                      <a:pt x="134424" y="1175309"/>
                      <a:pt x="127016" y="1008621"/>
                    </a:cubicBezTo>
                    <a:cubicBezTo>
                      <a:pt x="119608" y="841933"/>
                      <a:pt x="91033" y="270434"/>
                      <a:pt x="69866" y="214871"/>
                    </a:cubicBezTo>
                    <a:cubicBezTo>
                      <a:pt x="48699" y="159309"/>
                      <a:pt x="-1042" y="683713"/>
                      <a:pt x="16" y="675246"/>
                    </a:cubicBezTo>
                    <a:cubicBezTo>
                      <a:pt x="1074" y="666779"/>
                      <a:pt x="69866" y="202700"/>
                      <a:pt x="76216" y="164071"/>
                    </a:cubicBezTo>
                    <a:cubicBezTo>
                      <a:pt x="82566" y="125442"/>
                      <a:pt x="34412" y="419659"/>
                      <a:pt x="38116" y="443471"/>
                    </a:cubicBezTo>
                    <a:cubicBezTo>
                      <a:pt x="41820" y="467284"/>
                      <a:pt x="91562" y="319117"/>
                      <a:pt x="98441" y="306946"/>
                    </a:cubicBezTo>
                    <a:cubicBezTo>
                      <a:pt x="105320" y="294775"/>
                      <a:pt x="53991" y="418071"/>
                      <a:pt x="79391" y="370446"/>
                    </a:cubicBezTo>
                    <a:cubicBezTo>
                      <a:pt x="104791" y="322821"/>
                      <a:pt x="240787" y="-30662"/>
                      <a:pt x="250841" y="2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 1300">
                <a:extLst>
                  <a:ext uri="{FF2B5EF4-FFF2-40B4-BE49-F238E27FC236}">
                    <a16:creationId xmlns:a16="http://schemas.microsoft.com/office/drawing/2014/main" id="{74B04FCF-51E7-C82B-8D4F-1C5E0B6E1C3B}"/>
                  </a:ext>
                </a:extLst>
              </p:cNvPr>
              <p:cNvSpPr/>
              <p:nvPr/>
            </p:nvSpPr>
            <p:spPr>
              <a:xfrm>
                <a:off x="4355934" y="3279826"/>
                <a:ext cx="485941" cy="158705"/>
              </a:xfrm>
              <a:custGeom>
                <a:avLst/>
                <a:gdLst>
                  <a:gd name="connsiteX0" fmla="*/ 166 w 485941"/>
                  <a:gd name="connsiteY0" fmla="*/ 158699 h 158705"/>
                  <a:gd name="connsiteX1" fmla="*/ 254166 w 485941"/>
                  <a:gd name="connsiteY1" fmla="*/ 15824 h 158705"/>
                  <a:gd name="connsiteX2" fmla="*/ 317666 w 485941"/>
                  <a:gd name="connsiteY2" fmla="*/ 25349 h 158705"/>
                  <a:gd name="connsiteX3" fmla="*/ 324016 w 485941"/>
                  <a:gd name="connsiteY3" fmla="*/ 12649 h 158705"/>
                  <a:gd name="connsiteX4" fmla="*/ 406566 w 485941"/>
                  <a:gd name="connsiteY4" fmla="*/ 38049 h 158705"/>
                  <a:gd name="connsiteX5" fmla="*/ 397041 w 485941"/>
                  <a:gd name="connsiteY5" fmla="*/ 3124 h 158705"/>
                  <a:gd name="connsiteX6" fmla="*/ 485941 w 485941"/>
                  <a:gd name="connsiteY6" fmla="*/ 15824 h 158705"/>
                  <a:gd name="connsiteX7" fmla="*/ 397041 w 485941"/>
                  <a:gd name="connsiteY7" fmla="*/ 3124 h 158705"/>
                  <a:gd name="connsiteX8" fmla="*/ 304966 w 485941"/>
                  <a:gd name="connsiteY8" fmla="*/ 3124 h 158705"/>
                  <a:gd name="connsiteX9" fmla="*/ 216066 w 485941"/>
                  <a:gd name="connsiteY9" fmla="*/ 38049 h 158705"/>
                  <a:gd name="connsiteX10" fmla="*/ 295441 w 485941"/>
                  <a:gd name="connsiteY10" fmla="*/ 22174 h 158705"/>
                  <a:gd name="connsiteX11" fmla="*/ 166 w 485941"/>
                  <a:gd name="connsiteY11" fmla="*/ 158699 h 15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5941" h="158705">
                    <a:moveTo>
                      <a:pt x="166" y="158699"/>
                    </a:moveTo>
                    <a:cubicBezTo>
                      <a:pt x="-6713" y="157641"/>
                      <a:pt x="201249" y="38049"/>
                      <a:pt x="254166" y="15824"/>
                    </a:cubicBezTo>
                    <a:cubicBezTo>
                      <a:pt x="307083" y="-6401"/>
                      <a:pt x="306024" y="25878"/>
                      <a:pt x="317666" y="25349"/>
                    </a:cubicBezTo>
                    <a:cubicBezTo>
                      <a:pt x="329308" y="24820"/>
                      <a:pt x="309199" y="10532"/>
                      <a:pt x="324016" y="12649"/>
                    </a:cubicBezTo>
                    <a:cubicBezTo>
                      <a:pt x="338833" y="14766"/>
                      <a:pt x="394395" y="39636"/>
                      <a:pt x="406566" y="38049"/>
                    </a:cubicBezTo>
                    <a:cubicBezTo>
                      <a:pt x="418737" y="36462"/>
                      <a:pt x="383812" y="6828"/>
                      <a:pt x="397041" y="3124"/>
                    </a:cubicBezTo>
                    <a:cubicBezTo>
                      <a:pt x="410270" y="-580"/>
                      <a:pt x="485941" y="15824"/>
                      <a:pt x="485941" y="15824"/>
                    </a:cubicBezTo>
                    <a:cubicBezTo>
                      <a:pt x="485941" y="15824"/>
                      <a:pt x="427203" y="5241"/>
                      <a:pt x="397041" y="3124"/>
                    </a:cubicBezTo>
                    <a:cubicBezTo>
                      <a:pt x="366879" y="1007"/>
                      <a:pt x="335129" y="-2697"/>
                      <a:pt x="304966" y="3124"/>
                    </a:cubicBezTo>
                    <a:cubicBezTo>
                      <a:pt x="274803" y="8945"/>
                      <a:pt x="217653" y="34874"/>
                      <a:pt x="216066" y="38049"/>
                    </a:cubicBezTo>
                    <a:cubicBezTo>
                      <a:pt x="214479" y="41224"/>
                      <a:pt x="327191" y="4182"/>
                      <a:pt x="295441" y="22174"/>
                    </a:cubicBezTo>
                    <a:cubicBezTo>
                      <a:pt x="263691" y="40166"/>
                      <a:pt x="7045" y="159757"/>
                      <a:pt x="166" y="1586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 1301">
                <a:extLst>
                  <a:ext uri="{FF2B5EF4-FFF2-40B4-BE49-F238E27FC236}">
                    <a16:creationId xmlns:a16="http://schemas.microsoft.com/office/drawing/2014/main" id="{767409F6-C149-20AF-08D1-5CB14699B11F}"/>
                  </a:ext>
                </a:extLst>
              </p:cNvPr>
              <p:cNvSpPr/>
              <p:nvPr/>
            </p:nvSpPr>
            <p:spPr>
              <a:xfrm>
                <a:off x="4736578" y="3260476"/>
                <a:ext cx="436191" cy="98207"/>
              </a:xfrm>
              <a:custGeom>
                <a:avLst/>
                <a:gdLst>
                  <a:gd name="connsiteX0" fmla="*/ 522 w 436191"/>
                  <a:gd name="connsiteY0" fmla="*/ 249 h 98207"/>
                  <a:gd name="connsiteX1" fmla="*/ 162447 w 436191"/>
                  <a:gd name="connsiteY1" fmla="*/ 51049 h 98207"/>
                  <a:gd name="connsiteX2" fmla="*/ 114822 w 436191"/>
                  <a:gd name="connsiteY2" fmla="*/ 35174 h 98207"/>
                  <a:gd name="connsiteX3" fmla="*/ 286272 w 436191"/>
                  <a:gd name="connsiteY3" fmla="*/ 70099 h 98207"/>
                  <a:gd name="connsiteX4" fmla="*/ 210072 w 436191"/>
                  <a:gd name="connsiteY4" fmla="*/ 76449 h 98207"/>
                  <a:gd name="connsiteX5" fmla="*/ 298972 w 436191"/>
                  <a:gd name="connsiteY5" fmla="*/ 92324 h 98207"/>
                  <a:gd name="connsiteX6" fmla="*/ 219597 w 436191"/>
                  <a:gd name="connsiteY6" fmla="*/ 95499 h 98207"/>
                  <a:gd name="connsiteX7" fmla="*/ 435497 w 436191"/>
                  <a:gd name="connsiteY7" fmla="*/ 95499 h 98207"/>
                  <a:gd name="connsiteX8" fmla="*/ 286272 w 436191"/>
                  <a:gd name="connsiteY8" fmla="*/ 60574 h 98207"/>
                  <a:gd name="connsiteX9" fmla="*/ 225947 w 436191"/>
                  <a:gd name="connsiteY9" fmla="*/ 31999 h 98207"/>
                  <a:gd name="connsiteX10" fmla="*/ 522 w 436191"/>
                  <a:gd name="connsiteY10" fmla="*/ 249 h 9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191" h="98207">
                    <a:moveTo>
                      <a:pt x="522" y="249"/>
                    </a:moveTo>
                    <a:cubicBezTo>
                      <a:pt x="-10061" y="3424"/>
                      <a:pt x="143397" y="45228"/>
                      <a:pt x="162447" y="51049"/>
                    </a:cubicBezTo>
                    <a:cubicBezTo>
                      <a:pt x="181497" y="56870"/>
                      <a:pt x="94185" y="31999"/>
                      <a:pt x="114822" y="35174"/>
                    </a:cubicBezTo>
                    <a:cubicBezTo>
                      <a:pt x="135460" y="38349"/>
                      <a:pt x="270397" y="63220"/>
                      <a:pt x="286272" y="70099"/>
                    </a:cubicBezTo>
                    <a:cubicBezTo>
                      <a:pt x="302147" y="76978"/>
                      <a:pt x="207955" y="72745"/>
                      <a:pt x="210072" y="76449"/>
                    </a:cubicBezTo>
                    <a:cubicBezTo>
                      <a:pt x="212189" y="80153"/>
                      <a:pt x="297385" y="89149"/>
                      <a:pt x="298972" y="92324"/>
                    </a:cubicBezTo>
                    <a:cubicBezTo>
                      <a:pt x="300559" y="95499"/>
                      <a:pt x="196843" y="94970"/>
                      <a:pt x="219597" y="95499"/>
                    </a:cubicBezTo>
                    <a:cubicBezTo>
                      <a:pt x="242351" y="96028"/>
                      <a:pt x="424385" y="101320"/>
                      <a:pt x="435497" y="95499"/>
                    </a:cubicBezTo>
                    <a:cubicBezTo>
                      <a:pt x="446609" y="89678"/>
                      <a:pt x="321197" y="71157"/>
                      <a:pt x="286272" y="60574"/>
                    </a:cubicBezTo>
                    <a:cubicBezTo>
                      <a:pt x="251347" y="49991"/>
                      <a:pt x="268280" y="38878"/>
                      <a:pt x="225947" y="31999"/>
                    </a:cubicBezTo>
                    <a:cubicBezTo>
                      <a:pt x="183614" y="25120"/>
                      <a:pt x="11105" y="-2926"/>
                      <a:pt x="522" y="2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 1302">
                <a:extLst>
                  <a:ext uri="{FF2B5EF4-FFF2-40B4-BE49-F238E27FC236}">
                    <a16:creationId xmlns:a16="http://schemas.microsoft.com/office/drawing/2014/main" id="{5E7F352A-0464-583B-D170-BEB8EBE906E1}"/>
                  </a:ext>
                </a:extLst>
              </p:cNvPr>
              <p:cNvSpPr/>
              <p:nvPr/>
            </p:nvSpPr>
            <p:spPr>
              <a:xfrm>
                <a:off x="4332604" y="3304894"/>
                <a:ext cx="849709" cy="185547"/>
              </a:xfrm>
              <a:custGeom>
                <a:avLst/>
                <a:gdLst>
                  <a:gd name="connsiteX0" fmla="*/ 1271 w 849709"/>
                  <a:gd name="connsiteY0" fmla="*/ 146331 h 185547"/>
                  <a:gd name="connsiteX1" fmla="*/ 315596 w 849709"/>
                  <a:gd name="connsiteY1" fmla="*/ 86006 h 185547"/>
                  <a:gd name="connsiteX2" fmla="*/ 226696 w 849709"/>
                  <a:gd name="connsiteY2" fmla="*/ 89181 h 185547"/>
                  <a:gd name="connsiteX3" fmla="*/ 575946 w 849709"/>
                  <a:gd name="connsiteY3" fmla="*/ 70131 h 185547"/>
                  <a:gd name="connsiteX4" fmla="*/ 499746 w 849709"/>
                  <a:gd name="connsiteY4" fmla="*/ 79656 h 185547"/>
                  <a:gd name="connsiteX5" fmla="*/ 753746 w 849709"/>
                  <a:gd name="connsiteY5" fmla="*/ 70131 h 185547"/>
                  <a:gd name="connsiteX6" fmla="*/ 820421 w 849709"/>
                  <a:gd name="connsiteY6" fmla="*/ 51081 h 185547"/>
                  <a:gd name="connsiteX7" fmla="*/ 842646 w 849709"/>
                  <a:gd name="connsiteY7" fmla="*/ 281 h 185547"/>
                  <a:gd name="connsiteX8" fmla="*/ 829946 w 849709"/>
                  <a:gd name="connsiteY8" fmla="*/ 38381 h 185547"/>
                  <a:gd name="connsiteX9" fmla="*/ 639446 w 849709"/>
                  <a:gd name="connsiteY9" fmla="*/ 184431 h 185547"/>
                  <a:gd name="connsiteX10" fmla="*/ 741046 w 849709"/>
                  <a:gd name="connsiteY10" fmla="*/ 105056 h 185547"/>
                  <a:gd name="connsiteX11" fmla="*/ 518796 w 849709"/>
                  <a:gd name="connsiteY11" fmla="*/ 92356 h 185547"/>
                  <a:gd name="connsiteX12" fmla="*/ 366396 w 849709"/>
                  <a:gd name="connsiteY12" fmla="*/ 60606 h 185547"/>
                  <a:gd name="connsiteX13" fmla="*/ 391796 w 849709"/>
                  <a:gd name="connsiteY13" fmla="*/ 76481 h 185547"/>
                  <a:gd name="connsiteX14" fmla="*/ 106046 w 849709"/>
                  <a:gd name="connsiteY14" fmla="*/ 111406 h 185547"/>
                  <a:gd name="connsiteX15" fmla="*/ 201296 w 849709"/>
                  <a:gd name="connsiteY15" fmla="*/ 108231 h 185547"/>
                  <a:gd name="connsiteX16" fmla="*/ 1271 w 849709"/>
                  <a:gd name="connsiteY16" fmla="*/ 146331 h 18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9709" h="185547">
                    <a:moveTo>
                      <a:pt x="1271" y="146331"/>
                    </a:moveTo>
                    <a:lnTo>
                      <a:pt x="315596" y="86006"/>
                    </a:lnTo>
                    <a:cubicBezTo>
                      <a:pt x="353167" y="76481"/>
                      <a:pt x="226696" y="89181"/>
                      <a:pt x="226696" y="89181"/>
                    </a:cubicBezTo>
                    <a:lnTo>
                      <a:pt x="575946" y="70131"/>
                    </a:lnTo>
                    <a:cubicBezTo>
                      <a:pt x="621454" y="68543"/>
                      <a:pt x="470113" y="79656"/>
                      <a:pt x="499746" y="79656"/>
                    </a:cubicBezTo>
                    <a:cubicBezTo>
                      <a:pt x="529379" y="79656"/>
                      <a:pt x="700300" y="74893"/>
                      <a:pt x="753746" y="70131"/>
                    </a:cubicBezTo>
                    <a:cubicBezTo>
                      <a:pt x="807192" y="65369"/>
                      <a:pt x="805605" y="62723"/>
                      <a:pt x="820421" y="51081"/>
                    </a:cubicBezTo>
                    <a:cubicBezTo>
                      <a:pt x="835237" y="39439"/>
                      <a:pt x="841058" y="2398"/>
                      <a:pt x="842646" y="281"/>
                    </a:cubicBezTo>
                    <a:cubicBezTo>
                      <a:pt x="844234" y="-1836"/>
                      <a:pt x="863813" y="7689"/>
                      <a:pt x="829946" y="38381"/>
                    </a:cubicBezTo>
                    <a:cubicBezTo>
                      <a:pt x="796079" y="69073"/>
                      <a:pt x="654262" y="173319"/>
                      <a:pt x="639446" y="184431"/>
                    </a:cubicBezTo>
                    <a:cubicBezTo>
                      <a:pt x="624630" y="195543"/>
                      <a:pt x="761154" y="120402"/>
                      <a:pt x="741046" y="105056"/>
                    </a:cubicBezTo>
                    <a:cubicBezTo>
                      <a:pt x="720938" y="89710"/>
                      <a:pt x="581237" y="99764"/>
                      <a:pt x="518796" y="92356"/>
                    </a:cubicBezTo>
                    <a:cubicBezTo>
                      <a:pt x="456355" y="84948"/>
                      <a:pt x="387563" y="63252"/>
                      <a:pt x="366396" y="60606"/>
                    </a:cubicBezTo>
                    <a:cubicBezTo>
                      <a:pt x="345229" y="57960"/>
                      <a:pt x="435188" y="68014"/>
                      <a:pt x="391796" y="76481"/>
                    </a:cubicBezTo>
                    <a:cubicBezTo>
                      <a:pt x="348404" y="84948"/>
                      <a:pt x="137796" y="106114"/>
                      <a:pt x="106046" y="111406"/>
                    </a:cubicBezTo>
                    <a:cubicBezTo>
                      <a:pt x="74296" y="116698"/>
                      <a:pt x="219288" y="105056"/>
                      <a:pt x="201296" y="108231"/>
                    </a:cubicBezTo>
                    <a:cubicBezTo>
                      <a:pt x="183304" y="111406"/>
                      <a:pt x="-17779" y="150035"/>
                      <a:pt x="1271" y="1463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 1303">
                <a:extLst>
                  <a:ext uri="{FF2B5EF4-FFF2-40B4-BE49-F238E27FC236}">
                    <a16:creationId xmlns:a16="http://schemas.microsoft.com/office/drawing/2014/main" id="{7EB4C291-50BA-D233-57B9-037BB4B2ABA3}"/>
                  </a:ext>
                </a:extLst>
              </p:cNvPr>
              <p:cNvSpPr/>
              <p:nvPr/>
            </p:nvSpPr>
            <p:spPr>
              <a:xfrm>
                <a:off x="4329173" y="3320674"/>
                <a:ext cx="183414" cy="232696"/>
              </a:xfrm>
              <a:custGeom>
                <a:avLst/>
                <a:gdLst>
                  <a:gd name="connsiteX0" fmla="*/ 55502 w 183414"/>
                  <a:gd name="connsiteY0" fmla="*/ 376 h 232696"/>
                  <a:gd name="connsiteX1" fmla="*/ 23752 w 183414"/>
                  <a:gd name="connsiteY1" fmla="*/ 98801 h 232696"/>
                  <a:gd name="connsiteX2" fmla="*/ 103127 w 183414"/>
                  <a:gd name="connsiteY2" fmla="*/ 143251 h 232696"/>
                  <a:gd name="connsiteX3" fmla="*/ 26927 w 183414"/>
                  <a:gd name="connsiteY3" fmla="*/ 143251 h 232696"/>
                  <a:gd name="connsiteX4" fmla="*/ 182502 w 183414"/>
                  <a:gd name="connsiteY4" fmla="*/ 232151 h 232696"/>
                  <a:gd name="connsiteX5" fmla="*/ 87252 w 183414"/>
                  <a:gd name="connsiteY5" fmla="*/ 178176 h 232696"/>
                  <a:gd name="connsiteX6" fmla="*/ 4702 w 183414"/>
                  <a:gd name="connsiteY6" fmla="*/ 127376 h 232696"/>
                  <a:gd name="connsiteX7" fmla="*/ 17402 w 183414"/>
                  <a:gd name="connsiteY7" fmla="*/ 67051 h 232696"/>
                  <a:gd name="connsiteX8" fmla="*/ 55502 w 183414"/>
                  <a:gd name="connsiteY8" fmla="*/ 376 h 23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414" h="232696">
                    <a:moveTo>
                      <a:pt x="55502" y="376"/>
                    </a:moveTo>
                    <a:cubicBezTo>
                      <a:pt x="56560" y="5667"/>
                      <a:pt x="15814" y="74989"/>
                      <a:pt x="23752" y="98801"/>
                    </a:cubicBezTo>
                    <a:cubicBezTo>
                      <a:pt x="31689" y="122614"/>
                      <a:pt x="102598" y="135843"/>
                      <a:pt x="103127" y="143251"/>
                    </a:cubicBezTo>
                    <a:cubicBezTo>
                      <a:pt x="103656" y="150659"/>
                      <a:pt x="13698" y="128434"/>
                      <a:pt x="26927" y="143251"/>
                    </a:cubicBezTo>
                    <a:cubicBezTo>
                      <a:pt x="40156" y="158068"/>
                      <a:pt x="172448" y="226330"/>
                      <a:pt x="182502" y="232151"/>
                    </a:cubicBezTo>
                    <a:cubicBezTo>
                      <a:pt x="192556" y="237972"/>
                      <a:pt x="116885" y="195638"/>
                      <a:pt x="87252" y="178176"/>
                    </a:cubicBezTo>
                    <a:cubicBezTo>
                      <a:pt x="57619" y="160714"/>
                      <a:pt x="16344" y="145897"/>
                      <a:pt x="4702" y="127376"/>
                    </a:cubicBezTo>
                    <a:cubicBezTo>
                      <a:pt x="-6940" y="108855"/>
                      <a:pt x="5231" y="87159"/>
                      <a:pt x="17402" y="67051"/>
                    </a:cubicBezTo>
                    <a:cubicBezTo>
                      <a:pt x="29573" y="46943"/>
                      <a:pt x="54444" y="-4915"/>
                      <a:pt x="55502" y="3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 1304">
                <a:extLst>
                  <a:ext uri="{FF2B5EF4-FFF2-40B4-BE49-F238E27FC236}">
                    <a16:creationId xmlns:a16="http://schemas.microsoft.com/office/drawing/2014/main" id="{2C98DB4C-263F-2877-7C59-524C9AA03F41}"/>
                  </a:ext>
                </a:extLst>
              </p:cNvPr>
              <p:cNvSpPr/>
              <p:nvPr/>
            </p:nvSpPr>
            <p:spPr>
              <a:xfrm>
                <a:off x="5127458" y="3260644"/>
                <a:ext cx="127170" cy="162025"/>
              </a:xfrm>
              <a:custGeom>
                <a:avLst/>
                <a:gdLst>
                  <a:gd name="connsiteX0" fmla="*/ 60492 w 127170"/>
                  <a:gd name="connsiteY0" fmla="*/ 81 h 162025"/>
                  <a:gd name="connsiteX1" fmla="*/ 108117 w 127170"/>
                  <a:gd name="connsiteY1" fmla="*/ 60406 h 162025"/>
                  <a:gd name="connsiteX2" fmla="*/ 19217 w 127170"/>
                  <a:gd name="connsiteY2" fmla="*/ 136606 h 162025"/>
                  <a:gd name="connsiteX3" fmla="*/ 98592 w 127170"/>
                  <a:gd name="connsiteY3" fmla="*/ 117556 h 162025"/>
                  <a:gd name="connsiteX4" fmla="*/ 167 w 127170"/>
                  <a:gd name="connsiteY4" fmla="*/ 162006 h 162025"/>
                  <a:gd name="connsiteX5" fmla="*/ 73192 w 127170"/>
                  <a:gd name="connsiteY5" fmla="*/ 111206 h 162025"/>
                  <a:gd name="connsiteX6" fmla="*/ 127167 w 127170"/>
                  <a:gd name="connsiteY6" fmla="*/ 73106 h 162025"/>
                  <a:gd name="connsiteX7" fmla="*/ 60492 w 127170"/>
                  <a:gd name="connsiteY7" fmla="*/ 81 h 1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170" h="162025">
                    <a:moveTo>
                      <a:pt x="60492" y="81"/>
                    </a:moveTo>
                    <a:cubicBezTo>
                      <a:pt x="57317" y="-2036"/>
                      <a:pt x="114996" y="37652"/>
                      <a:pt x="108117" y="60406"/>
                    </a:cubicBezTo>
                    <a:cubicBezTo>
                      <a:pt x="101238" y="83160"/>
                      <a:pt x="20804" y="127081"/>
                      <a:pt x="19217" y="136606"/>
                    </a:cubicBezTo>
                    <a:cubicBezTo>
                      <a:pt x="17629" y="146131"/>
                      <a:pt x="101767" y="113323"/>
                      <a:pt x="98592" y="117556"/>
                    </a:cubicBezTo>
                    <a:cubicBezTo>
                      <a:pt x="95417" y="121789"/>
                      <a:pt x="4400" y="163064"/>
                      <a:pt x="167" y="162006"/>
                    </a:cubicBezTo>
                    <a:cubicBezTo>
                      <a:pt x="-4066" y="160948"/>
                      <a:pt x="73192" y="111206"/>
                      <a:pt x="73192" y="111206"/>
                    </a:cubicBezTo>
                    <a:cubicBezTo>
                      <a:pt x="94359" y="96389"/>
                      <a:pt x="126638" y="87394"/>
                      <a:pt x="127167" y="73106"/>
                    </a:cubicBezTo>
                    <a:cubicBezTo>
                      <a:pt x="127696" y="58819"/>
                      <a:pt x="63667" y="2198"/>
                      <a:pt x="60492" y="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 1305">
                <a:extLst>
                  <a:ext uri="{FF2B5EF4-FFF2-40B4-BE49-F238E27FC236}">
                    <a16:creationId xmlns:a16="http://schemas.microsoft.com/office/drawing/2014/main" id="{CDBA8406-B6CE-F601-9A2B-1733CF7B0ED4}"/>
                  </a:ext>
                </a:extLst>
              </p:cNvPr>
              <p:cNvSpPr/>
              <p:nvPr/>
            </p:nvSpPr>
            <p:spPr>
              <a:xfrm>
                <a:off x="4595494" y="3717618"/>
                <a:ext cx="392679" cy="124220"/>
              </a:xfrm>
              <a:custGeom>
                <a:avLst/>
                <a:gdLst>
                  <a:gd name="connsiteX0" fmla="*/ 1906 w 392679"/>
                  <a:gd name="connsiteY0" fmla="*/ 124132 h 124220"/>
                  <a:gd name="connsiteX1" fmla="*/ 109856 w 392679"/>
                  <a:gd name="connsiteY1" fmla="*/ 41582 h 124220"/>
                  <a:gd name="connsiteX2" fmla="*/ 300356 w 392679"/>
                  <a:gd name="connsiteY2" fmla="*/ 120957 h 124220"/>
                  <a:gd name="connsiteX3" fmla="*/ 217806 w 392679"/>
                  <a:gd name="connsiteY3" fmla="*/ 57457 h 124220"/>
                  <a:gd name="connsiteX4" fmla="*/ 392431 w 392679"/>
                  <a:gd name="connsiteY4" fmla="*/ 57457 h 124220"/>
                  <a:gd name="connsiteX5" fmla="*/ 252731 w 392679"/>
                  <a:gd name="connsiteY5" fmla="*/ 47932 h 124220"/>
                  <a:gd name="connsiteX6" fmla="*/ 106681 w 392679"/>
                  <a:gd name="connsiteY6" fmla="*/ 307 h 124220"/>
                  <a:gd name="connsiteX7" fmla="*/ 186056 w 392679"/>
                  <a:gd name="connsiteY7" fmla="*/ 28882 h 124220"/>
                  <a:gd name="connsiteX8" fmla="*/ 49531 w 392679"/>
                  <a:gd name="connsiteY8" fmla="*/ 57457 h 124220"/>
                  <a:gd name="connsiteX9" fmla="*/ 1906 w 392679"/>
                  <a:gd name="connsiteY9" fmla="*/ 124132 h 12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679" h="124220">
                    <a:moveTo>
                      <a:pt x="1906" y="124132"/>
                    </a:moveTo>
                    <a:cubicBezTo>
                      <a:pt x="11960" y="121486"/>
                      <a:pt x="60114" y="42111"/>
                      <a:pt x="109856" y="41582"/>
                    </a:cubicBezTo>
                    <a:cubicBezTo>
                      <a:pt x="159598" y="41053"/>
                      <a:pt x="282364" y="118311"/>
                      <a:pt x="300356" y="120957"/>
                    </a:cubicBezTo>
                    <a:cubicBezTo>
                      <a:pt x="318348" y="123603"/>
                      <a:pt x="202460" y="68040"/>
                      <a:pt x="217806" y="57457"/>
                    </a:cubicBezTo>
                    <a:cubicBezTo>
                      <a:pt x="233152" y="46874"/>
                      <a:pt x="386610" y="59044"/>
                      <a:pt x="392431" y="57457"/>
                    </a:cubicBezTo>
                    <a:cubicBezTo>
                      <a:pt x="398252" y="55869"/>
                      <a:pt x="300356" y="57457"/>
                      <a:pt x="252731" y="47932"/>
                    </a:cubicBezTo>
                    <a:cubicBezTo>
                      <a:pt x="205106" y="38407"/>
                      <a:pt x="117794" y="3482"/>
                      <a:pt x="106681" y="307"/>
                    </a:cubicBezTo>
                    <a:cubicBezTo>
                      <a:pt x="95568" y="-2868"/>
                      <a:pt x="195581" y="19357"/>
                      <a:pt x="186056" y="28882"/>
                    </a:cubicBezTo>
                    <a:cubicBezTo>
                      <a:pt x="176531" y="38407"/>
                      <a:pt x="75460" y="45815"/>
                      <a:pt x="49531" y="57457"/>
                    </a:cubicBezTo>
                    <a:cubicBezTo>
                      <a:pt x="23602" y="69099"/>
                      <a:pt x="-8148" y="126778"/>
                      <a:pt x="1906" y="1241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 1306">
                <a:extLst>
                  <a:ext uri="{FF2B5EF4-FFF2-40B4-BE49-F238E27FC236}">
                    <a16:creationId xmlns:a16="http://schemas.microsoft.com/office/drawing/2014/main" id="{DE559963-049F-2484-6E8A-CBA9EA91B3FD}"/>
                  </a:ext>
                </a:extLst>
              </p:cNvPr>
              <p:cNvSpPr/>
              <p:nvPr/>
            </p:nvSpPr>
            <p:spPr>
              <a:xfrm>
                <a:off x="3994368" y="1535604"/>
                <a:ext cx="206489" cy="1321137"/>
              </a:xfrm>
              <a:custGeom>
                <a:avLst/>
                <a:gdLst>
                  <a:gd name="connsiteX0" fmla="*/ 206157 w 206489"/>
                  <a:gd name="connsiteY0" fmla="*/ 1096 h 1321137"/>
                  <a:gd name="connsiteX1" fmla="*/ 53757 w 206489"/>
                  <a:gd name="connsiteY1" fmla="*/ 851996 h 1321137"/>
                  <a:gd name="connsiteX2" fmla="*/ 63282 w 206489"/>
                  <a:gd name="connsiteY2" fmla="*/ 820246 h 1321137"/>
                  <a:gd name="connsiteX3" fmla="*/ 6132 w 206489"/>
                  <a:gd name="connsiteY3" fmla="*/ 1315546 h 1321137"/>
                  <a:gd name="connsiteX4" fmla="*/ 12482 w 206489"/>
                  <a:gd name="connsiteY4" fmla="*/ 1048846 h 1321137"/>
                  <a:gd name="connsiteX5" fmla="*/ 41057 w 206489"/>
                  <a:gd name="connsiteY5" fmla="*/ 470996 h 1321137"/>
                  <a:gd name="connsiteX6" fmla="*/ 6132 w 206489"/>
                  <a:gd name="connsiteY6" fmla="*/ 667846 h 1321137"/>
                  <a:gd name="connsiteX7" fmla="*/ 206157 w 206489"/>
                  <a:gd name="connsiteY7" fmla="*/ 1096 h 132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89" h="1321137">
                    <a:moveTo>
                      <a:pt x="206157" y="1096"/>
                    </a:moveTo>
                    <a:cubicBezTo>
                      <a:pt x="214094" y="31788"/>
                      <a:pt x="77569" y="715471"/>
                      <a:pt x="53757" y="851996"/>
                    </a:cubicBezTo>
                    <a:cubicBezTo>
                      <a:pt x="29944" y="988521"/>
                      <a:pt x="71219" y="742988"/>
                      <a:pt x="63282" y="820246"/>
                    </a:cubicBezTo>
                    <a:cubicBezTo>
                      <a:pt x="55345" y="897504"/>
                      <a:pt x="14599" y="1277446"/>
                      <a:pt x="6132" y="1315546"/>
                    </a:cubicBezTo>
                    <a:cubicBezTo>
                      <a:pt x="-2335" y="1353646"/>
                      <a:pt x="6661" y="1189604"/>
                      <a:pt x="12482" y="1048846"/>
                    </a:cubicBezTo>
                    <a:cubicBezTo>
                      <a:pt x="18303" y="908088"/>
                      <a:pt x="42115" y="534496"/>
                      <a:pt x="41057" y="470996"/>
                    </a:cubicBezTo>
                    <a:cubicBezTo>
                      <a:pt x="39999" y="407496"/>
                      <a:pt x="-18739" y="741929"/>
                      <a:pt x="6132" y="667846"/>
                    </a:cubicBezTo>
                    <a:cubicBezTo>
                      <a:pt x="31003" y="593763"/>
                      <a:pt x="198220" y="-29596"/>
                      <a:pt x="206157" y="109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 1307">
                <a:extLst>
                  <a:ext uri="{FF2B5EF4-FFF2-40B4-BE49-F238E27FC236}">
                    <a16:creationId xmlns:a16="http://schemas.microsoft.com/office/drawing/2014/main" id="{CD5BCBFF-0566-9BEB-D94C-A6F3336163D9}"/>
                  </a:ext>
                </a:extLst>
              </p:cNvPr>
              <p:cNvSpPr/>
              <p:nvPr/>
            </p:nvSpPr>
            <p:spPr>
              <a:xfrm>
                <a:off x="4182987" y="2073214"/>
                <a:ext cx="241347" cy="222334"/>
              </a:xfrm>
              <a:custGeom>
                <a:avLst/>
                <a:gdLst>
                  <a:gd name="connsiteX0" fmla="*/ 1663 w 241347"/>
                  <a:gd name="connsiteY0" fmla="*/ 61 h 222334"/>
                  <a:gd name="connsiteX1" fmla="*/ 169938 w 241347"/>
                  <a:gd name="connsiteY1" fmla="*/ 104836 h 222334"/>
                  <a:gd name="connsiteX2" fmla="*/ 128663 w 241347"/>
                  <a:gd name="connsiteY2" fmla="*/ 69911 h 222334"/>
                  <a:gd name="connsiteX3" fmla="*/ 236613 w 241347"/>
                  <a:gd name="connsiteY3" fmla="*/ 174686 h 222334"/>
                  <a:gd name="connsiteX4" fmla="*/ 214388 w 241347"/>
                  <a:gd name="connsiteY4" fmla="*/ 161986 h 222334"/>
                  <a:gd name="connsiteX5" fmla="*/ 144538 w 241347"/>
                  <a:gd name="connsiteY5" fmla="*/ 222311 h 222334"/>
                  <a:gd name="connsiteX6" fmla="*/ 147713 w 241347"/>
                  <a:gd name="connsiteY6" fmla="*/ 168336 h 222334"/>
                  <a:gd name="connsiteX7" fmla="*/ 8013 w 241347"/>
                  <a:gd name="connsiteY7" fmla="*/ 104836 h 222334"/>
                  <a:gd name="connsiteX8" fmla="*/ 96913 w 241347"/>
                  <a:gd name="connsiteY8" fmla="*/ 130236 h 222334"/>
                  <a:gd name="connsiteX9" fmla="*/ 71513 w 241347"/>
                  <a:gd name="connsiteY9" fmla="*/ 98486 h 222334"/>
                  <a:gd name="connsiteX10" fmla="*/ 112788 w 241347"/>
                  <a:gd name="connsiteY10" fmla="*/ 69911 h 222334"/>
                  <a:gd name="connsiteX11" fmla="*/ 84213 w 241347"/>
                  <a:gd name="connsiteY11" fmla="*/ 88961 h 222334"/>
                  <a:gd name="connsiteX12" fmla="*/ 1663 w 241347"/>
                  <a:gd name="connsiteY12" fmla="*/ 61 h 22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347" h="222334">
                    <a:moveTo>
                      <a:pt x="1663" y="61"/>
                    </a:moveTo>
                    <a:cubicBezTo>
                      <a:pt x="15950" y="2707"/>
                      <a:pt x="148771" y="93194"/>
                      <a:pt x="169938" y="104836"/>
                    </a:cubicBezTo>
                    <a:cubicBezTo>
                      <a:pt x="191105" y="116478"/>
                      <a:pt x="117551" y="58269"/>
                      <a:pt x="128663" y="69911"/>
                    </a:cubicBezTo>
                    <a:cubicBezTo>
                      <a:pt x="139776" y="81553"/>
                      <a:pt x="236613" y="174686"/>
                      <a:pt x="236613" y="174686"/>
                    </a:cubicBezTo>
                    <a:cubicBezTo>
                      <a:pt x="250901" y="190032"/>
                      <a:pt x="229734" y="154049"/>
                      <a:pt x="214388" y="161986"/>
                    </a:cubicBezTo>
                    <a:cubicBezTo>
                      <a:pt x="199042" y="169923"/>
                      <a:pt x="155650" y="221253"/>
                      <a:pt x="144538" y="222311"/>
                    </a:cubicBezTo>
                    <a:cubicBezTo>
                      <a:pt x="133426" y="223369"/>
                      <a:pt x="170467" y="187915"/>
                      <a:pt x="147713" y="168336"/>
                    </a:cubicBezTo>
                    <a:cubicBezTo>
                      <a:pt x="124959" y="148757"/>
                      <a:pt x="16480" y="111186"/>
                      <a:pt x="8013" y="104836"/>
                    </a:cubicBezTo>
                    <a:cubicBezTo>
                      <a:pt x="-454" y="98486"/>
                      <a:pt x="86330" y="131294"/>
                      <a:pt x="96913" y="130236"/>
                    </a:cubicBezTo>
                    <a:cubicBezTo>
                      <a:pt x="107496" y="129178"/>
                      <a:pt x="68867" y="108540"/>
                      <a:pt x="71513" y="98486"/>
                    </a:cubicBezTo>
                    <a:cubicBezTo>
                      <a:pt x="74159" y="88432"/>
                      <a:pt x="110671" y="71499"/>
                      <a:pt x="112788" y="69911"/>
                    </a:cubicBezTo>
                    <a:cubicBezTo>
                      <a:pt x="114905" y="68323"/>
                      <a:pt x="99030" y="96899"/>
                      <a:pt x="84213" y="88961"/>
                    </a:cubicBezTo>
                    <a:cubicBezTo>
                      <a:pt x="69396" y="81024"/>
                      <a:pt x="-12624" y="-2585"/>
                      <a:pt x="1663" y="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 1308">
                <a:extLst>
                  <a:ext uri="{FF2B5EF4-FFF2-40B4-BE49-F238E27FC236}">
                    <a16:creationId xmlns:a16="http://schemas.microsoft.com/office/drawing/2014/main" id="{461B71B6-EE2B-81A8-854B-91DE40C48014}"/>
                  </a:ext>
                </a:extLst>
              </p:cNvPr>
              <p:cNvSpPr/>
              <p:nvPr/>
            </p:nvSpPr>
            <p:spPr>
              <a:xfrm>
                <a:off x="4973511" y="2066296"/>
                <a:ext cx="179813" cy="200658"/>
              </a:xfrm>
              <a:custGeom>
                <a:avLst/>
                <a:gdLst>
                  <a:gd name="connsiteX0" fmla="*/ 179514 w 179813"/>
                  <a:gd name="connsiteY0" fmla="*/ 629 h 200658"/>
                  <a:gd name="connsiteX1" fmla="*/ 52514 w 179813"/>
                  <a:gd name="connsiteY1" fmla="*/ 86354 h 200658"/>
                  <a:gd name="connsiteX2" fmla="*/ 58864 w 179813"/>
                  <a:gd name="connsiteY2" fmla="*/ 146679 h 200658"/>
                  <a:gd name="connsiteX3" fmla="*/ 52514 w 179813"/>
                  <a:gd name="connsiteY3" fmla="*/ 146679 h 200658"/>
                  <a:gd name="connsiteX4" fmla="*/ 11239 w 179813"/>
                  <a:gd name="connsiteY4" fmla="*/ 200654 h 200658"/>
                  <a:gd name="connsiteX5" fmla="*/ 17589 w 179813"/>
                  <a:gd name="connsiteY5" fmla="*/ 143504 h 200658"/>
                  <a:gd name="connsiteX6" fmla="*/ 11239 w 179813"/>
                  <a:gd name="connsiteY6" fmla="*/ 133979 h 200658"/>
                  <a:gd name="connsiteX7" fmla="*/ 179514 w 179813"/>
                  <a:gd name="connsiteY7" fmla="*/ 629 h 2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813" h="200658">
                    <a:moveTo>
                      <a:pt x="179514" y="629"/>
                    </a:moveTo>
                    <a:cubicBezTo>
                      <a:pt x="186393" y="-7309"/>
                      <a:pt x="72622" y="62012"/>
                      <a:pt x="52514" y="86354"/>
                    </a:cubicBezTo>
                    <a:cubicBezTo>
                      <a:pt x="32406" y="110696"/>
                      <a:pt x="58864" y="136625"/>
                      <a:pt x="58864" y="146679"/>
                    </a:cubicBezTo>
                    <a:cubicBezTo>
                      <a:pt x="58864" y="156733"/>
                      <a:pt x="60451" y="137683"/>
                      <a:pt x="52514" y="146679"/>
                    </a:cubicBezTo>
                    <a:cubicBezTo>
                      <a:pt x="44576" y="155675"/>
                      <a:pt x="17060" y="201183"/>
                      <a:pt x="11239" y="200654"/>
                    </a:cubicBezTo>
                    <a:cubicBezTo>
                      <a:pt x="5418" y="200125"/>
                      <a:pt x="17589" y="154616"/>
                      <a:pt x="17589" y="143504"/>
                    </a:cubicBezTo>
                    <a:cubicBezTo>
                      <a:pt x="17589" y="132392"/>
                      <a:pt x="-17336" y="150383"/>
                      <a:pt x="11239" y="133979"/>
                    </a:cubicBezTo>
                    <a:cubicBezTo>
                      <a:pt x="39814" y="117575"/>
                      <a:pt x="172635" y="8567"/>
                      <a:pt x="179514" y="6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 1309">
                <a:extLst>
                  <a:ext uri="{FF2B5EF4-FFF2-40B4-BE49-F238E27FC236}">
                    <a16:creationId xmlns:a16="http://schemas.microsoft.com/office/drawing/2014/main" id="{5C8B7020-23C5-4ED8-C23B-2B7E290E55F3}"/>
                  </a:ext>
                </a:extLst>
              </p:cNvPr>
              <p:cNvSpPr/>
              <p:nvPr/>
            </p:nvSpPr>
            <p:spPr>
              <a:xfrm>
                <a:off x="5283006" y="2113436"/>
                <a:ext cx="321343" cy="119417"/>
              </a:xfrm>
              <a:custGeom>
                <a:avLst/>
                <a:gdLst>
                  <a:gd name="connsiteX0" fmla="*/ 194 w 321343"/>
                  <a:gd name="connsiteY0" fmla="*/ 1114 h 119417"/>
                  <a:gd name="connsiteX1" fmla="*/ 155769 w 321343"/>
                  <a:gd name="connsiteY1" fmla="*/ 67789 h 119417"/>
                  <a:gd name="connsiteX2" fmla="*/ 63694 w 321343"/>
                  <a:gd name="connsiteY2" fmla="*/ 118589 h 119417"/>
                  <a:gd name="connsiteX3" fmla="*/ 206569 w 321343"/>
                  <a:gd name="connsiteY3" fmla="*/ 99539 h 119417"/>
                  <a:gd name="connsiteX4" fmla="*/ 251019 w 321343"/>
                  <a:gd name="connsiteY4" fmla="*/ 102714 h 119417"/>
                  <a:gd name="connsiteX5" fmla="*/ 181169 w 321343"/>
                  <a:gd name="connsiteY5" fmla="*/ 105889 h 119417"/>
                  <a:gd name="connsiteX6" fmla="*/ 320869 w 321343"/>
                  <a:gd name="connsiteY6" fmla="*/ 55089 h 119417"/>
                  <a:gd name="connsiteX7" fmla="*/ 225619 w 321343"/>
                  <a:gd name="connsiteY7" fmla="*/ 58264 h 119417"/>
                  <a:gd name="connsiteX8" fmla="*/ 193869 w 321343"/>
                  <a:gd name="connsiteY8" fmla="*/ 26514 h 119417"/>
                  <a:gd name="connsiteX9" fmla="*/ 194 w 321343"/>
                  <a:gd name="connsiteY9" fmla="*/ 1114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343" h="119417">
                    <a:moveTo>
                      <a:pt x="194" y="1114"/>
                    </a:moveTo>
                    <a:cubicBezTo>
                      <a:pt x="-6156" y="7993"/>
                      <a:pt x="145186" y="48210"/>
                      <a:pt x="155769" y="67789"/>
                    </a:cubicBezTo>
                    <a:cubicBezTo>
                      <a:pt x="166352" y="87368"/>
                      <a:pt x="55227" y="113297"/>
                      <a:pt x="63694" y="118589"/>
                    </a:cubicBezTo>
                    <a:cubicBezTo>
                      <a:pt x="72161" y="123881"/>
                      <a:pt x="175348" y="102185"/>
                      <a:pt x="206569" y="99539"/>
                    </a:cubicBezTo>
                    <a:cubicBezTo>
                      <a:pt x="237790" y="96893"/>
                      <a:pt x="255252" y="101656"/>
                      <a:pt x="251019" y="102714"/>
                    </a:cubicBezTo>
                    <a:cubicBezTo>
                      <a:pt x="246786" y="103772"/>
                      <a:pt x="169527" y="113827"/>
                      <a:pt x="181169" y="105889"/>
                    </a:cubicBezTo>
                    <a:cubicBezTo>
                      <a:pt x="192811" y="97952"/>
                      <a:pt x="313461" y="63027"/>
                      <a:pt x="320869" y="55089"/>
                    </a:cubicBezTo>
                    <a:cubicBezTo>
                      <a:pt x="328277" y="47152"/>
                      <a:pt x="246786" y="63026"/>
                      <a:pt x="225619" y="58264"/>
                    </a:cubicBezTo>
                    <a:cubicBezTo>
                      <a:pt x="204452" y="53502"/>
                      <a:pt x="231440" y="31806"/>
                      <a:pt x="193869" y="26514"/>
                    </a:cubicBezTo>
                    <a:cubicBezTo>
                      <a:pt x="156298" y="21222"/>
                      <a:pt x="6544" y="-5765"/>
                      <a:pt x="194" y="11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 1310">
                <a:extLst>
                  <a:ext uri="{FF2B5EF4-FFF2-40B4-BE49-F238E27FC236}">
                    <a16:creationId xmlns:a16="http://schemas.microsoft.com/office/drawing/2014/main" id="{7D9056E1-2397-64AA-8185-C90D5E901A2F}"/>
                  </a:ext>
                </a:extLst>
              </p:cNvPr>
              <p:cNvSpPr/>
              <p:nvPr/>
            </p:nvSpPr>
            <p:spPr>
              <a:xfrm>
                <a:off x="5308156" y="2078648"/>
                <a:ext cx="344449" cy="79722"/>
              </a:xfrm>
              <a:custGeom>
                <a:avLst/>
                <a:gdLst>
                  <a:gd name="connsiteX0" fmla="*/ 444 w 344449"/>
                  <a:gd name="connsiteY0" fmla="*/ 23202 h 79722"/>
                  <a:gd name="connsiteX1" fmla="*/ 130619 w 344449"/>
                  <a:gd name="connsiteY1" fmla="*/ 13677 h 79722"/>
                  <a:gd name="connsiteX2" fmla="*/ 225869 w 344449"/>
                  <a:gd name="connsiteY2" fmla="*/ 32727 h 79722"/>
                  <a:gd name="connsiteX3" fmla="*/ 184594 w 344449"/>
                  <a:gd name="connsiteY3" fmla="*/ 977 h 79722"/>
                  <a:gd name="connsiteX4" fmla="*/ 343344 w 344449"/>
                  <a:gd name="connsiteY4" fmla="*/ 77177 h 79722"/>
                  <a:gd name="connsiteX5" fmla="*/ 251269 w 344449"/>
                  <a:gd name="connsiteY5" fmla="*/ 61302 h 79722"/>
                  <a:gd name="connsiteX6" fmla="*/ 178244 w 344449"/>
                  <a:gd name="connsiteY6" fmla="*/ 58127 h 79722"/>
                  <a:gd name="connsiteX7" fmla="*/ 444 w 344449"/>
                  <a:gd name="connsiteY7" fmla="*/ 23202 h 7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449" h="79722">
                    <a:moveTo>
                      <a:pt x="444" y="23202"/>
                    </a:moveTo>
                    <a:cubicBezTo>
                      <a:pt x="-7494" y="15794"/>
                      <a:pt x="93048" y="12090"/>
                      <a:pt x="130619" y="13677"/>
                    </a:cubicBezTo>
                    <a:cubicBezTo>
                      <a:pt x="168190" y="15264"/>
                      <a:pt x="216873" y="34844"/>
                      <a:pt x="225869" y="32727"/>
                    </a:cubicBezTo>
                    <a:cubicBezTo>
                      <a:pt x="234865" y="30610"/>
                      <a:pt x="165015" y="-6431"/>
                      <a:pt x="184594" y="977"/>
                    </a:cubicBezTo>
                    <a:cubicBezTo>
                      <a:pt x="204173" y="8385"/>
                      <a:pt x="332232" y="67123"/>
                      <a:pt x="343344" y="77177"/>
                    </a:cubicBezTo>
                    <a:cubicBezTo>
                      <a:pt x="354456" y="87231"/>
                      <a:pt x="278786" y="64477"/>
                      <a:pt x="251269" y="61302"/>
                    </a:cubicBezTo>
                    <a:cubicBezTo>
                      <a:pt x="223752" y="58127"/>
                      <a:pt x="215286" y="66065"/>
                      <a:pt x="178244" y="58127"/>
                    </a:cubicBezTo>
                    <a:cubicBezTo>
                      <a:pt x="141202" y="50190"/>
                      <a:pt x="8382" y="30610"/>
                      <a:pt x="444" y="232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 1311">
                <a:extLst>
                  <a:ext uri="{FF2B5EF4-FFF2-40B4-BE49-F238E27FC236}">
                    <a16:creationId xmlns:a16="http://schemas.microsoft.com/office/drawing/2014/main" id="{ECE555AB-C483-C12A-D41E-057C5CDBDE3B}"/>
                  </a:ext>
                </a:extLst>
              </p:cNvPr>
              <p:cNvSpPr/>
              <p:nvPr/>
            </p:nvSpPr>
            <p:spPr>
              <a:xfrm>
                <a:off x="3895725" y="2280329"/>
                <a:ext cx="568330" cy="187268"/>
              </a:xfrm>
              <a:custGeom>
                <a:avLst/>
                <a:gdLst>
                  <a:gd name="connsiteX0" fmla="*/ 568325 w 568330"/>
                  <a:gd name="connsiteY0" fmla="*/ 2496 h 187268"/>
                  <a:gd name="connsiteX1" fmla="*/ 393700 w 568330"/>
                  <a:gd name="connsiteY1" fmla="*/ 142196 h 187268"/>
                  <a:gd name="connsiteX2" fmla="*/ 488950 w 568330"/>
                  <a:gd name="connsiteY2" fmla="*/ 129496 h 187268"/>
                  <a:gd name="connsiteX3" fmla="*/ 266700 w 568330"/>
                  <a:gd name="connsiteY3" fmla="*/ 167596 h 187268"/>
                  <a:gd name="connsiteX4" fmla="*/ 327025 w 568330"/>
                  <a:gd name="connsiteY4" fmla="*/ 183471 h 187268"/>
                  <a:gd name="connsiteX5" fmla="*/ 158750 w 568330"/>
                  <a:gd name="connsiteY5" fmla="*/ 186646 h 187268"/>
                  <a:gd name="connsiteX6" fmla="*/ 269875 w 568330"/>
                  <a:gd name="connsiteY6" fmla="*/ 173946 h 187268"/>
                  <a:gd name="connsiteX7" fmla="*/ 0 w 568330"/>
                  <a:gd name="connsiteY7" fmla="*/ 173946 h 187268"/>
                  <a:gd name="connsiteX8" fmla="*/ 269875 w 568330"/>
                  <a:gd name="connsiteY8" fmla="*/ 142196 h 187268"/>
                  <a:gd name="connsiteX9" fmla="*/ 396875 w 568330"/>
                  <a:gd name="connsiteY9" fmla="*/ 94571 h 187268"/>
                  <a:gd name="connsiteX10" fmla="*/ 298450 w 568330"/>
                  <a:gd name="connsiteY10" fmla="*/ 113621 h 187268"/>
                  <a:gd name="connsiteX11" fmla="*/ 479425 w 568330"/>
                  <a:gd name="connsiteY11" fmla="*/ 37421 h 187268"/>
                  <a:gd name="connsiteX12" fmla="*/ 387350 w 568330"/>
                  <a:gd name="connsiteY12" fmla="*/ 50121 h 187268"/>
                  <a:gd name="connsiteX13" fmla="*/ 568325 w 568330"/>
                  <a:gd name="connsiteY13" fmla="*/ 2496 h 18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8330" h="187268">
                    <a:moveTo>
                      <a:pt x="568325" y="2496"/>
                    </a:moveTo>
                    <a:cubicBezTo>
                      <a:pt x="569383" y="17842"/>
                      <a:pt x="406929" y="121029"/>
                      <a:pt x="393700" y="142196"/>
                    </a:cubicBezTo>
                    <a:cubicBezTo>
                      <a:pt x="380471" y="163363"/>
                      <a:pt x="510117" y="125263"/>
                      <a:pt x="488950" y="129496"/>
                    </a:cubicBezTo>
                    <a:cubicBezTo>
                      <a:pt x="467783" y="133729"/>
                      <a:pt x="293687" y="158600"/>
                      <a:pt x="266700" y="167596"/>
                    </a:cubicBezTo>
                    <a:cubicBezTo>
                      <a:pt x="239713" y="176592"/>
                      <a:pt x="345017" y="180296"/>
                      <a:pt x="327025" y="183471"/>
                    </a:cubicBezTo>
                    <a:cubicBezTo>
                      <a:pt x="309033" y="186646"/>
                      <a:pt x="168275" y="188234"/>
                      <a:pt x="158750" y="186646"/>
                    </a:cubicBezTo>
                    <a:cubicBezTo>
                      <a:pt x="149225" y="185059"/>
                      <a:pt x="296333" y="176063"/>
                      <a:pt x="269875" y="173946"/>
                    </a:cubicBezTo>
                    <a:cubicBezTo>
                      <a:pt x="243417" y="171829"/>
                      <a:pt x="0" y="179238"/>
                      <a:pt x="0" y="173946"/>
                    </a:cubicBezTo>
                    <a:cubicBezTo>
                      <a:pt x="0" y="168654"/>
                      <a:pt x="203729" y="155425"/>
                      <a:pt x="269875" y="142196"/>
                    </a:cubicBezTo>
                    <a:cubicBezTo>
                      <a:pt x="336021" y="128967"/>
                      <a:pt x="392113" y="99333"/>
                      <a:pt x="396875" y="94571"/>
                    </a:cubicBezTo>
                    <a:cubicBezTo>
                      <a:pt x="401637" y="89809"/>
                      <a:pt x="284692" y="123146"/>
                      <a:pt x="298450" y="113621"/>
                    </a:cubicBezTo>
                    <a:cubicBezTo>
                      <a:pt x="312208" y="104096"/>
                      <a:pt x="464608" y="48004"/>
                      <a:pt x="479425" y="37421"/>
                    </a:cubicBezTo>
                    <a:cubicBezTo>
                      <a:pt x="494242" y="26838"/>
                      <a:pt x="373063" y="52767"/>
                      <a:pt x="387350" y="50121"/>
                    </a:cubicBezTo>
                    <a:cubicBezTo>
                      <a:pt x="401637" y="47475"/>
                      <a:pt x="567267" y="-12850"/>
                      <a:pt x="568325" y="249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 1312">
                <a:extLst>
                  <a:ext uri="{FF2B5EF4-FFF2-40B4-BE49-F238E27FC236}">
                    <a16:creationId xmlns:a16="http://schemas.microsoft.com/office/drawing/2014/main" id="{0AC305D1-2BE5-95F3-D646-B9EC468DE59F}"/>
                  </a:ext>
                </a:extLst>
              </p:cNvPr>
              <p:cNvSpPr/>
              <p:nvPr/>
            </p:nvSpPr>
            <p:spPr>
              <a:xfrm>
                <a:off x="5035550" y="2292350"/>
                <a:ext cx="481757" cy="92075"/>
              </a:xfrm>
              <a:custGeom>
                <a:avLst/>
                <a:gdLst>
                  <a:gd name="connsiteX0" fmla="*/ 0 w 481757"/>
                  <a:gd name="connsiteY0" fmla="*/ 0 h 92075"/>
                  <a:gd name="connsiteX1" fmla="*/ 196850 w 481757"/>
                  <a:gd name="connsiteY1" fmla="*/ 63500 h 92075"/>
                  <a:gd name="connsiteX2" fmla="*/ 168275 w 481757"/>
                  <a:gd name="connsiteY2" fmla="*/ 41275 h 92075"/>
                  <a:gd name="connsiteX3" fmla="*/ 269875 w 481757"/>
                  <a:gd name="connsiteY3" fmla="*/ 47625 h 92075"/>
                  <a:gd name="connsiteX4" fmla="*/ 149225 w 481757"/>
                  <a:gd name="connsiteY4" fmla="*/ 34925 h 92075"/>
                  <a:gd name="connsiteX5" fmla="*/ 390525 w 481757"/>
                  <a:gd name="connsiteY5" fmla="*/ 25400 h 92075"/>
                  <a:gd name="connsiteX6" fmla="*/ 266700 w 481757"/>
                  <a:gd name="connsiteY6" fmla="*/ 28575 h 92075"/>
                  <a:gd name="connsiteX7" fmla="*/ 479425 w 481757"/>
                  <a:gd name="connsiteY7" fmla="*/ 9525 h 92075"/>
                  <a:gd name="connsiteX8" fmla="*/ 374650 w 481757"/>
                  <a:gd name="connsiteY8" fmla="*/ 25400 h 92075"/>
                  <a:gd name="connsiteX9" fmla="*/ 288925 w 481757"/>
                  <a:gd name="connsiteY9" fmla="*/ 73025 h 92075"/>
                  <a:gd name="connsiteX10" fmla="*/ 130175 w 481757"/>
                  <a:gd name="connsiteY10" fmla="*/ 66675 h 92075"/>
                  <a:gd name="connsiteX11" fmla="*/ 177800 w 481757"/>
                  <a:gd name="connsiteY11" fmla="*/ 92075 h 92075"/>
                  <a:gd name="connsiteX12" fmla="*/ 0 w 481757"/>
                  <a:gd name="connsiteY12" fmla="*/ 0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1757" h="92075">
                    <a:moveTo>
                      <a:pt x="0" y="0"/>
                    </a:moveTo>
                    <a:cubicBezTo>
                      <a:pt x="84402" y="28310"/>
                      <a:pt x="168804" y="56621"/>
                      <a:pt x="196850" y="63500"/>
                    </a:cubicBezTo>
                    <a:cubicBezTo>
                      <a:pt x="224896" y="70379"/>
                      <a:pt x="156104" y="43921"/>
                      <a:pt x="168275" y="41275"/>
                    </a:cubicBezTo>
                    <a:cubicBezTo>
                      <a:pt x="180446" y="38629"/>
                      <a:pt x="273050" y="48683"/>
                      <a:pt x="269875" y="47625"/>
                    </a:cubicBezTo>
                    <a:cubicBezTo>
                      <a:pt x="266700" y="46567"/>
                      <a:pt x="129117" y="38629"/>
                      <a:pt x="149225" y="34925"/>
                    </a:cubicBezTo>
                    <a:cubicBezTo>
                      <a:pt x="169333" y="31221"/>
                      <a:pt x="370946" y="26458"/>
                      <a:pt x="390525" y="25400"/>
                    </a:cubicBezTo>
                    <a:cubicBezTo>
                      <a:pt x="410104" y="24342"/>
                      <a:pt x="251883" y="31221"/>
                      <a:pt x="266700" y="28575"/>
                    </a:cubicBezTo>
                    <a:cubicBezTo>
                      <a:pt x="281517" y="25929"/>
                      <a:pt x="461433" y="10054"/>
                      <a:pt x="479425" y="9525"/>
                    </a:cubicBezTo>
                    <a:cubicBezTo>
                      <a:pt x="497417" y="8996"/>
                      <a:pt x="406400" y="14817"/>
                      <a:pt x="374650" y="25400"/>
                    </a:cubicBezTo>
                    <a:cubicBezTo>
                      <a:pt x="342900" y="35983"/>
                      <a:pt x="329671" y="66146"/>
                      <a:pt x="288925" y="73025"/>
                    </a:cubicBezTo>
                    <a:cubicBezTo>
                      <a:pt x="248179" y="79904"/>
                      <a:pt x="148696" y="63500"/>
                      <a:pt x="130175" y="66675"/>
                    </a:cubicBezTo>
                    <a:cubicBezTo>
                      <a:pt x="111654" y="69850"/>
                      <a:pt x="177800" y="92075"/>
                      <a:pt x="177800" y="920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59E201BF-E719-0F21-999F-578408866007}"/>
                  </a:ext>
                </a:extLst>
              </p:cNvPr>
              <p:cNvSpPr/>
              <p:nvPr/>
            </p:nvSpPr>
            <p:spPr>
              <a:xfrm>
                <a:off x="4008858" y="2114285"/>
                <a:ext cx="128375" cy="495569"/>
              </a:xfrm>
              <a:custGeom>
                <a:avLst/>
                <a:gdLst>
                  <a:gd name="connsiteX0" fmla="*/ 128167 w 128375"/>
                  <a:gd name="connsiteY0" fmla="*/ 265 h 495569"/>
                  <a:gd name="connsiteX1" fmla="*/ 61492 w 128375"/>
                  <a:gd name="connsiteY1" fmla="*/ 197115 h 495569"/>
                  <a:gd name="connsiteX2" fmla="*/ 71017 w 128375"/>
                  <a:gd name="connsiteY2" fmla="*/ 225690 h 495569"/>
                  <a:gd name="connsiteX3" fmla="*/ 36092 w 128375"/>
                  <a:gd name="connsiteY3" fmla="*/ 324115 h 495569"/>
                  <a:gd name="connsiteX4" fmla="*/ 55142 w 128375"/>
                  <a:gd name="connsiteY4" fmla="*/ 279665 h 495569"/>
                  <a:gd name="connsiteX5" fmla="*/ 1167 w 128375"/>
                  <a:gd name="connsiteY5" fmla="*/ 495565 h 495569"/>
                  <a:gd name="connsiteX6" fmla="*/ 20217 w 128375"/>
                  <a:gd name="connsiteY6" fmla="*/ 273315 h 495569"/>
                  <a:gd name="connsiteX7" fmla="*/ 45617 w 128375"/>
                  <a:gd name="connsiteY7" fmla="*/ 82815 h 495569"/>
                  <a:gd name="connsiteX8" fmla="*/ 36092 w 128375"/>
                  <a:gd name="connsiteY8" fmla="*/ 152665 h 495569"/>
                  <a:gd name="connsiteX9" fmla="*/ 128167 w 128375"/>
                  <a:gd name="connsiteY9" fmla="*/ 265 h 49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75" h="495569">
                    <a:moveTo>
                      <a:pt x="128167" y="265"/>
                    </a:moveTo>
                    <a:cubicBezTo>
                      <a:pt x="132400" y="7673"/>
                      <a:pt x="71017" y="159544"/>
                      <a:pt x="61492" y="197115"/>
                    </a:cubicBezTo>
                    <a:cubicBezTo>
                      <a:pt x="51967" y="234686"/>
                      <a:pt x="75250" y="204523"/>
                      <a:pt x="71017" y="225690"/>
                    </a:cubicBezTo>
                    <a:cubicBezTo>
                      <a:pt x="66784" y="246857"/>
                      <a:pt x="38738" y="315119"/>
                      <a:pt x="36092" y="324115"/>
                    </a:cubicBezTo>
                    <a:cubicBezTo>
                      <a:pt x="33446" y="333111"/>
                      <a:pt x="60963" y="251090"/>
                      <a:pt x="55142" y="279665"/>
                    </a:cubicBezTo>
                    <a:cubicBezTo>
                      <a:pt x="49321" y="308240"/>
                      <a:pt x="6988" y="496623"/>
                      <a:pt x="1167" y="495565"/>
                    </a:cubicBezTo>
                    <a:cubicBezTo>
                      <a:pt x="-4654" y="494507"/>
                      <a:pt x="12809" y="342107"/>
                      <a:pt x="20217" y="273315"/>
                    </a:cubicBezTo>
                    <a:cubicBezTo>
                      <a:pt x="27625" y="204523"/>
                      <a:pt x="42971" y="102923"/>
                      <a:pt x="45617" y="82815"/>
                    </a:cubicBezTo>
                    <a:cubicBezTo>
                      <a:pt x="48263" y="62707"/>
                      <a:pt x="24450" y="162719"/>
                      <a:pt x="36092" y="152665"/>
                    </a:cubicBezTo>
                    <a:cubicBezTo>
                      <a:pt x="47734" y="142611"/>
                      <a:pt x="123934" y="-7143"/>
                      <a:pt x="128167" y="2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>
                <a:extLst>
                  <a:ext uri="{FF2B5EF4-FFF2-40B4-BE49-F238E27FC236}">
                    <a16:creationId xmlns:a16="http://schemas.microsoft.com/office/drawing/2014/main" id="{480A3209-3B8D-DEBC-1DAF-DB29D344016B}"/>
                  </a:ext>
                </a:extLst>
              </p:cNvPr>
              <p:cNvSpPr/>
              <p:nvPr/>
            </p:nvSpPr>
            <p:spPr>
              <a:xfrm>
                <a:off x="2809728" y="6486385"/>
                <a:ext cx="82738" cy="292867"/>
              </a:xfrm>
              <a:custGeom>
                <a:avLst/>
                <a:gdLst>
                  <a:gd name="connsiteX0" fmla="*/ 25547 w 82738"/>
                  <a:gd name="connsiteY0" fmla="*/ 140 h 292867"/>
                  <a:gd name="connsiteX1" fmla="*/ 22372 w 82738"/>
                  <a:gd name="connsiteY1" fmla="*/ 162065 h 292867"/>
                  <a:gd name="connsiteX2" fmla="*/ 82697 w 82738"/>
                  <a:gd name="connsiteY2" fmla="*/ 292240 h 292867"/>
                  <a:gd name="connsiteX3" fmla="*/ 31897 w 82738"/>
                  <a:gd name="connsiteY3" fmla="*/ 212865 h 292867"/>
                  <a:gd name="connsiteX4" fmla="*/ 35072 w 82738"/>
                  <a:gd name="connsiteY4" fmla="*/ 244615 h 292867"/>
                  <a:gd name="connsiteX5" fmla="*/ 16022 w 82738"/>
                  <a:gd name="connsiteY5" fmla="*/ 168415 h 292867"/>
                  <a:gd name="connsiteX6" fmla="*/ 147 w 82738"/>
                  <a:gd name="connsiteY6" fmla="*/ 133490 h 292867"/>
                  <a:gd name="connsiteX7" fmla="*/ 25547 w 82738"/>
                  <a:gd name="connsiteY7" fmla="*/ 140 h 29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8" h="292867">
                    <a:moveTo>
                      <a:pt x="25547" y="140"/>
                    </a:moveTo>
                    <a:cubicBezTo>
                      <a:pt x="29251" y="4902"/>
                      <a:pt x="12847" y="113382"/>
                      <a:pt x="22372" y="162065"/>
                    </a:cubicBezTo>
                    <a:cubicBezTo>
                      <a:pt x="31897" y="210748"/>
                      <a:pt x="81110" y="283773"/>
                      <a:pt x="82697" y="292240"/>
                    </a:cubicBezTo>
                    <a:cubicBezTo>
                      <a:pt x="84284" y="300707"/>
                      <a:pt x="39834" y="220802"/>
                      <a:pt x="31897" y="212865"/>
                    </a:cubicBezTo>
                    <a:cubicBezTo>
                      <a:pt x="23960" y="204928"/>
                      <a:pt x="37718" y="252023"/>
                      <a:pt x="35072" y="244615"/>
                    </a:cubicBezTo>
                    <a:cubicBezTo>
                      <a:pt x="32426" y="237207"/>
                      <a:pt x="21843" y="186936"/>
                      <a:pt x="16022" y="168415"/>
                    </a:cubicBezTo>
                    <a:cubicBezTo>
                      <a:pt x="10201" y="149894"/>
                      <a:pt x="-1440" y="154127"/>
                      <a:pt x="147" y="133490"/>
                    </a:cubicBezTo>
                    <a:cubicBezTo>
                      <a:pt x="1734" y="112853"/>
                      <a:pt x="21843" y="-4622"/>
                      <a:pt x="25547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384DA09F-CF31-7CFD-A636-82125CF2BF7E}"/>
                  </a:ext>
                </a:extLst>
              </p:cNvPr>
              <p:cNvSpPr/>
              <p:nvPr/>
            </p:nvSpPr>
            <p:spPr>
              <a:xfrm>
                <a:off x="2764257" y="6517936"/>
                <a:ext cx="112295" cy="143214"/>
              </a:xfrm>
              <a:custGeom>
                <a:avLst/>
                <a:gdLst>
                  <a:gd name="connsiteX0" fmla="*/ 112293 w 112295"/>
                  <a:gd name="connsiteY0" fmla="*/ 339 h 143214"/>
                  <a:gd name="connsiteX1" fmla="*/ 4343 w 112295"/>
                  <a:gd name="connsiteY1" fmla="*/ 38439 h 143214"/>
                  <a:gd name="connsiteX2" fmla="*/ 20218 w 112295"/>
                  <a:gd name="connsiteY2" fmla="*/ 86064 h 143214"/>
                  <a:gd name="connsiteX3" fmla="*/ 10693 w 112295"/>
                  <a:gd name="connsiteY3" fmla="*/ 143214 h 143214"/>
                  <a:gd name="connsiteX4" fmla="*/ 13868 w 112295"/>
                  <a:gd name="connsiteY4" fmla="*/ 86064 h 143214"/>
                  <a:gd name="connsiteX5" fmla="*/ 51968 w 112295"/>
                  <a:gd name="connsiteY5" fmla="*/ 32089 h 143214"/>
                  <a:gd name="connsiteX6" fmla="*/ 1168 w 112295"/>
                  <a:gd name="connsiteY6" fmla="*/ 60664 h 143214"/>
                  <a:gd name="connsiteX7" fmla="*/ 112293 w 112295"/>
                  <a:gd name="connsiteY7" fmla="*/ 339 h 14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95" h="143214">
                    <a:moveTo>
                      <a:pt x="112293" y="339"/>
                    </a:moveTo>
                    <a:cubicBezTo>
                      <a:pt x="112822" y="-3365"/>
                      <a:pt x="19689" y="24152"/>
                      <a:pt x="4343" y="38439"/>
                    </a:cubicBezTo>
                    <a:cubicBezTo>
                      <a:pt x="-11003" y="52727"/>
                      <a:pt x="19160" y="68602"/>
                      <a:pt x="20218" y="86064"/>
                    </a:cubicBezTo>
                    <a:cubicBezTo>
                      <a:pt x="21276" y="103526"/>
                      <a:pt x="11751" y="143214"/>
                      <a:pt x="10693" y="143214"/>
                    </a:cubicBezTo>
                    <a:cubicBezTo>
                      <a:pt x="9635" y="143214"/>
                      <a:pt x="6989" y="104585"/>
                      <a:pt x="13868" y="86064"/>
                    </a:cubicBezTo>
                    <a:cubicBezTo>
                      <a:pt x="20747" y="67543"/>
                      <a:pt x="54085" y="36322"/>
                      <a:pt x="51968" y="32089"/>
                    </a:cubicBezTo>
                    <a:cubicBezTo>
                      <a:pt x="49851" y="27856"/>
                      <a:pt x="-3065" y="63839"/>
                      <a:pt x="1168" y="60664"/>
                    </a:cubicBezTo>
                    <a:cubicBezTo>
                      <a:pt x="5401" y="57489"/>
                      <a:pt x="111764" y="4043"/>
                      <a:pt x="112293" y="3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BB56731B-FAFD-D41B-49DB-9D6AC7F4BD1D}"/>
                  </a:ext>
                </a:extLst>
              </p:cNvPr>
              <p:cNvSpPr/>
              <p:nvPr/>
            </p:nvSpPr>
            <p:spPr>
              <a:xfrm>
                <a:off x="2708239" y="6488395"/>
                <a:ext cx="225268" cy="777895"/>
              </a:xfrm>
              <a:custGeom>
                <a:avLst/>
                <a:gdLst>
                  <a:gd name="connsiteX0" fmla="*/ 117511 w 225268"/>
                  <a:gd name="connsiteY0" fmla="*/ 1305 h 777895"/>
                  <a:gd name="connsiteX1" fmla="*/ 38136 w 225268"/>
                  <a:gd name="connsiteY1" fmla="*/ 58455 h 777895"/>
                  <a:gd name="connsiteX2" fmla="*/ 31786 w 225268"/>
                  <a:gd name="connsiteY2" fmla="*/ 131480 h 777895"/>
                  <a:gd name="connsiteX3" fmla="*/ 36 w 225268"/>
                  <a:gd name="connsiteY3" fmla="*/ 229905 h 777895"/>
                  <a:gd name="connsiteX4" fmla="*/ 34961 w 225268"/>
                  <a:gd name="connsiteY4" fmla="*/ 309280 h 777895"/>
                  <a:gd name="connsiteX5" fmla="*/ 34961 w 225268"/>
                  <a:gd name="connsiteY5" fmla="*/ 379130 h 777895"/>
                  <a:gd name="connsiteX6" fmla="*/ 31786 w 225268"/>
                  <a:gd name="connsiteY6" fmla="*/ 401355 h 777895"/>
                  <a:gd name="connsiteX7" fmla="*/ 133386 w 225268"/>
                  <a:gd name="connsiteY7" fmla="*/ 591855 h 777895"/>
                  <a:gd name="connsiteX8" fmla="*/ 133386 w 225268"/>
                  <a:gd name="connsiteY8" fmla="*/ 566455 h 777895"/>
                  <a:gd name="connsiteX9" fmla="*/ 222286 w 225268"/>
                  <a:gd name="connsiteY9" fmla="*/ 750605 h 777895"/>
                  <a:gd name="connsiteX10" fmla="*/ 200061 w 225268"/>
                  <a:gd name="connsiteY10" fmla="*/ 772830 h 777895"/>
                  <a:gd name="connsiteX11" fmla="*/ 158786 w 225268"/>
                  <a:gd name="connsiteY11" fmla="*/ 709330 h 777895"/>
                  <a:gd name="connsiteX12" fmla="*/ 215936 w 225268"/>
                  <a:gd name="connsiteY12" fmla="*/ 766480 h 777895"/>
                  <a:gd name="connsiteX13" fmla="*/ 187361 w 225268"/>
                  <a:gd name="connsiteY13" fmla="*/ 661705 h 777895"/>
                  <a:gd name="connsiteX14" fmla="*/ 63536 w 225268"/>
                  <a:gd name="connsiteY14" fmla="*/ 464855 h 777895"/>
                  <a:gd name="connsiteX15" fmla="*/ 36 w 225268"/>
                  <a:gd name="connsiteY15" fmla="*/ 287055 h 777895"/>
                  <a:gd name="connsiteX16" fmla="*/ 54011 w 225268"/>
                  <a:gd name="connsiteY16" fmla="*/ 109255 h 777895"/>
                  <a:gd name="connsiteX17" fmla="*/ 25436 w 225268"/>
                  <a:gd name="connsiteY17" fmla="*/ 115605 h 777895"/>
                  <a:gd name="connsiteX18" fmla="*/ 117511 w 225268"/>
                  <a:gd name="connsiteY18" fmla="*/ 1305 h 77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5268" h="777895">
                    <a:moveTo>
                      <a:pt x="117511" y="1305"/>
                    </a:moveTo>
                    <a:cubicBezTo>
                      <a:pt x="119628" y="-8220"/>
                      <a:pt x="52423" y="36759"/>
                      <a:pt x="38136" y="58455"/>
                    </a:cubicBezTo>
                    <a:cubicBezTo>
                      <a:pt x="23848" y="80151"/>
                      <a:pt x="38136" y="102905"/>
                      <a:pt x="31786" y="131480"/>
                    </a:cubicBezTo>
                    <a:cubicBezTo>
                      <a:pt x="25436" y="160055"/>
                      <a:pt x="-493" y="200272"/>
                      <a:pt x="36" y="229905"/>
                    </a:cubicBezTo>
                    <a:cubicBezTo>
                      <a:pt x="565" y="259538"/>
                      <a:pt x="29140" y="284409"/>
                      <a:pt x="34961" y="309280"/>
                    </a:cubicBezTo>
                    <a:cubicBezTo>
                      <a:pt x="40782" y="334151"/>
                      <a:pt x="35490" y="363784"/>
                      <a:pt x="34961" y="379130"/>
                    </a:cubicBezTo>
                    <a:cubicBezTo>
                      <a:pt x="34432" y="394476"/>
                      <a:pt x="15382" y="365901"/>
                      <a:pt x="31786" y="401355"/>
                    </a:cubicBezTo>
                    <a:cubicBezTo>
                      <a:pt x="48190" y="436809"/>
                      <a:pt x="116453" y="564338"/>
                      <a:pt x="133386" y="591855"/>
                    </a:cubicBezTo>
                    <a:cubicBezTo>
                      <a:pt x="150319" y="619372"/>
                      <a:pt x="118569" y="539997"/>
                      <a:pt x="133386" y="566455"/>
                    </a:cubicBezTo>
                    <a:cubicBezTo>
                      <a:pt x="148203" y="592913"/>
                      <a:pt x="211173" y="716209"/>
                      <a:pt x="222286" y="750605"/>
                    </a:cubicBezTo>
                    <a:cubicBezTo>
                      <a:pt x="233399" y="785001"/>
                      <a:pt x="210644" y="779709"/>
                      <a:pt x="200061" y="772830"/>
                    </a:cubicBezTo>
                    <a:cubicBezTo>
                      <a:pt x="189478" y="765951"/>
                      <a:pt x="156140" y="710388"/>
                      <a:pt x="158786" y="709330"/>
                    </a:cubicBezTo>
                    <a:cubicBezTo>
                      <a:pt x="161432" y="708272"/>
                      <a:pt x="211174" y="774418"/>
                      <a:pt x="215936" y="766480"/>
                    </a:cubicBezTo>
                    <a:cubicBezTo>
                      <a:pt x="220699" y="758543"/>
                      <a:pt x="212761" y="711976"/>
                      <a:pt x="187361" y="661705"/>
                    </a:cubicBezTo>
                    <a:cubicBezTo>
                      <a:pt x="161961" y="611434"/>
                      <a:pt x="94757" y="527297"/>
                      <a:pt x="63536" y="464855"/>
                    </a:cubicBezTo>
                    <a:cubicBezTo>
                      <a:pt x="32315" y="402413"/>
                      <a:pt x="1623" y="346322"/>
                      <a:pt x="36" y="287055"/>
                    </a:cubicBezTo>
                    <a:cubicBezTo>
                      <a:pt x="-1551" y="227788"/>
                      <a:pt x="49778" y="137830"/>
                      <a:pt x="54011" y="109255"/>
                    </a:cubicBezTo>
                    <a:cubicBezTo>
                      <a:pt x="58244" y="80680"/>
                      <a:pt x="15911" y="126718"/>
                      <a:pt x="25436" y="115605"/>
                    </a:cubicBezTo>
                    <a:cubicBezTo>
                      <a:pt x="34961" y="104493"/>
                      <a:pt x="115394" y="10830"/>
                      <a:pt x="117511" y="13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72C48164-3259-985E-F275-6D22468BF52B}"/>
                  </a:ext>
                </a:extLst>
              </p:cNvPr>
              <p:cNvSpPr/>
              <p:nvPr/>
            </p:nvSpPr>
            <p:spPr>
              <a:xfrm>
                <a:off x="2841588" y="6480715"/>
                <a:ext cx="9644" cy="220451"/>
              </a:xfrm>
              <a:custGeom>
                <a:avLst/>
                <a:gdLst>
                  <a:gd name="connsiteX0" fmla="*/ 37 w 9644"/>
                  <a:gd name="connsiteY0" fmla="*/ 2635 h 220451"/>
                  <a:gd name="connsiteX1" fmla="*/ 6387 w 9644"/>
                  <a:gd name="connsiteY1" fmla="*/ 218535 h 220451"/>
                  <a:gd name="connsiteX2" fmla="*/ 9562 w 9644"/>
                  <a:gd name="connsiteY2" fmla="*/ 104235 h 220451"/>
                  <a:gd name="connsiteX3" fmla="*/ 37 w 9644"/>
                  <a:gd name="connsiteY3" fmla="*/ 2635 h 22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44" h="220451">
                    <a:moveTo>
                      <a:pt x="37" y="2635"/>
                    </a:moveTo>
                    <a:cubicBezTo>
                      <a:pt x="-492" y="21685"/>
                      <a:pt x="4800" y="201602"/>
                      <a:pt x="6387" y="218535"/>
                    </a:cubicBezTo>
                    <a:cubicBezTo>
                      <a:pt x="7975" y="235468"/>
                      <a:pt x="10091" y="135456"/>
                      <a:pt x="9562" y="104235"/>
                    </a:cubicBezTo>
                    <a:cubicBezTo>
                      <a:pt x="9033" y="73014"/>
                      <a:pt x="566" y="-16415"/>
                      <a:pt x="37" y="26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CA660DC3-295A-D986-2A4C-4F3A5CA1DBDE}"/>
                  </a:ext>
                </a:extLst>
              </p:cNvPr>
              <p:cNvSpPr/>
              <p:nvPr/>
            </p:nvSpPr>
            <p:spPr>
              <a:xfrm>
                <a:off x="2832043" y="6523712"/>
                <a:ext cx="243308" cy="389135"/>
              </a:xfrm>
              <a:custGeom>
                <a:avLst/>
                <a:gdLst>
                  <a:gd name="connsiteX0" fmla="*/ 57 w 243308"/>
                  <a:gd name="connsiteY0" fmla="*/ 913 h 389135"/>
                  <a:gd name="connsiteX1" fmla="*/ 114357 w 243308"/>
                  <a:gd name="connsiteY1" fmla="*/ 223163 h 389135"/>
                  <a:gd name="connsiteX2" fmla="*/ 111182 w 243308"/>
                  <a:gd name="connsiteY2" fmla="*/ 210463 h 389135"/>
                  <a:gd name="connsiteX3" fmla="*/ 155632 w 243308"/>
                  <a:gd name="connsiteY3" fmla="*/ 283488 h 389135"/>
                  <a:gd name="connsiteX4" fmla="*/ 142932 w 243308"/>
                  <a:gd name="connsiteY4" fmla="*/ 264438 h 389135"/>
                  <a:gd name="connsiteX5" fmla="*/ 241357 w 243308"/>
                  <a:gd name="connsiteY5" fmla="*/ 381913 h 389135"/>
                  <a:gd name="connsiteX6" fmla="*/ 203257 w 243308"/>
                  <a:gd name="connsiteY6" fmla="*/ 362863 h 389135"/>
                  <a:gd name="connsiteX7" fmla="*/ 139757 w 243308"/>
                  <a:gd name="connsiteY7" fmla="*/ 251738 h 389135"/>
                  <a:gd name="connsiteX8" fmla="*/ 82607 w 243308"/>
                  <a:gd name="connsiteY8" fmla="*/ 137438 h 389135"/>
                  <a:gd name="connsiteX9" fmla="*/ 98482 w 243308"/>
                  <a:gd name="connsiteY9" fmla="*/ 143788 h 389135"/>
                  <a:gd name="connsiteX10" fmla="*/ 57 w 243308"/>
                  <a:gd name="connsiteY10" fmla="*/ 913 h 38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308" h="389135">
                    <a:moveTo>
                      <a:pt x="57" y="913"/>
                    </a:moveTo>
                    <a:cubicBezTo>
                      <a:pt x="2703" y="14142"/>
                      <a:pt x="95836" y="188238"/>
                      <a:pt x="114357" y="223163"/>
                    </a:cubicBezTo>
                    <a:cubicBezTo>
                      <a:pt x="132878" y="258088"/>
                      <a:pt x="104303" y="200409"/>
                      <a:pt x="111182" y="210463"/>
                    </a:cubicBezTo>
                    <a:cubicBezTo>
                      <a:pt x="118061" y="220517"/>
                      <a:pt x="150340" y="274492"/>
                      <a:pt x="155632" y="283488"/>
                    </a:cubicBezTo>
                    <a:cubicBezTo>
                      <a:pt x="160924" y="292484"/>
                      <a:pt x="128644" y="248034"/>
                      <a:pt x="142932" y="264438"/>
                    </a:cubicBezTo>
                    <a:cubicBezTo>
                      <a:pt x="157220" y="280842"/>
                      <a:pt x="231303" y="365509"/>
                      <a:pt x="241357" y="381913"/>
                    </a:cubicBezTo>
                    <a:cubicBezTo>
                      <a:pt x="251411" y="398317"/>
                      <a:pt x="220190" y="384559"/>
                      <a:pt x="203257" y="362863"/>
                    </a:cubicBezTo>
                    <a:cubicBezTo>
                      <a:pt x="186324" y="341167"/>
                      <a:pt x="159865" y="289309"/>
                      <a:pt x="139757" y="251738"/>
                    </a:cubicBezTo>
                    <a:cubicBezTo>
                      <a:pt x="119649" y="214167"/>
                      <a:pt x="82607" y="137438"/>
                      <a:pt x="82607" y="137438"/>
                    </a:cubicBezTo>
                    <a:cubicBezTo>
                      <a:pt x="75728" y="119446"/>
                      <a:pt x="110124" y="165484"/>
                      <a:pt x="98482" y="143788"/>
                    </a:cubicBezTo>
                    <a:cubicBezTo>
                      <a:pt x="86840" y="122092"/>
                      <a:pt x="-2589" y="-12316"/>
                      <a:pt x="57" y="9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6A3722E3-ECE5-141E-FCA6-10649FBA10B7}"/>
                  </a:ext>
                </a:extLst>
              </p:cNvPr>
              <p:cNvSpPr/>
              <p:nvPr/>
            </p:nvSpPr>
            <p:spPr>
              <a:xfrm>
                <a:off x="3095012" y="6924554"/>
                <a:ext cx="254617" cy="530400"/>
              </a:xfrm>
              <a:custGeom>
                <a:avLst/>
                <a:gdLst>
                  <a:gd name="connsiteX0" fmla="*/ 613 w 254617"/>
                  <a:gd name="connsiteY0" fmla="*/ 121 h 530400"/>
                  <a:gd name="connsiteX1" fmla="*/ 54588 w 254617"/>
                  <a:gd name="connsiteY1" fmla="*/ 193796 h 530400"/>
                  <a:gd name="connsiteX2" fmla="*/ 127613 w 254617"/>
                  <a:gd name="connsiteY2" fmla="*/ 308096 h 530400"/>
                  <a:gd name="connsiteX3" fmla="*/ 114913 w 254617"/>
                  <a:gd name="connsiteY3" fmla="*/ 298571 h 530400"/>
                  <a:gd name="connsiteX4" fmla="*/ 197463 w 254617"/>
                  <a:gd name="connsiteY4" fmla="*/ 400171 h 530400"/>
                  <a:gd name="connsiteX5" fmla="*/ 197463 w 254617"/>
                  <a:gd name="connsiteY5" fmla="*/ 422396 h 530400"/>
                  <a:gd name="connsiteX6" fmla="*/ 254613 w 254617"/>
                  <a:gd name="connsiteY6" fmla="*/ 530346 h 530400"/>
                  <a:gd name="connsiteX7" fmla="*/ 194288 w 254617"/>
                  <a:gd name="connsiteY7" fmla="*/ 438271 h 530400"/>
                  <a:gd name="connsiteX8" fmla="*/ 60938 w 254617"/>
                  <a:gd name="connsiteY8" fmla="*/ 235071 h 530400"/>
                  <a:gd name="connsiteX9" fmla="*/ 54588 w 254617"/>
                  <a:gd name="connsiteY9" fmla="*/ 231896 h 530400"/>
                  <a:gd name="connsiteX10" fmla="*/ 26013 w 254617"/>
                  <a:gd name="connsiteY10" fmla="*/ 165221 h 530400"/>
                  <a:gd name="connsiteX11" fmla="*/ 613 w 254617"/>
                  <a:gd name="connsiteY11" fmla="*/ 121 h 5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4617" h="530400">
                    <a:moveTo>
                      <a:pt x="613" y="121"/>
                    </a:moveTo>
                    <a:cubicBezTo>
                      <a:pt x="5375" y="4883"/>
                      <a:pt x="33421" y="142467"/>
                      <a:pt x="54588" y="193796"/>
                    </a:cubicBezTo>
                    <a:cubicBezTo>
                      <a:pt x="75755" y="245125"/>
                      <a:pt x="127613" y="308096"/>
                      <a:pt x="127613" y="308096"/>
                    </a:cubicBezTo>
                    <a:cubicBezTo>
                      <a:pt x="137667" y="325558"/>
                      <a:pt x="103271" y="283225"/>
                      <a:pt x="114913" y="298571"/>
                    </a:cubicBezTo>
                    <a:cubicBezTo>
                      <a:pt x="126555" y="313917"/>
                      <a:pt x="183705" y="379533"/>
                      <a:pt x="197463" y="400171"/>
                    </a:cubicBezTo>
                    <a:cubicBezTo>
                      <a:pt x="211221" y="420809"/>
                      <a:pt x="187938" y="400700"/>
                      <a:pt x="197463" y="422396"/>
                    </a:cubicBezTo>
                    <a:cubicBezTo>
                      <a:pt x="206988" y="444092"/>
                      <a:pt x="255142" y="527700"/>
                      <a:pt x="254613" y="530346"/>
                    </a:cubicBezTo>
                    <a:cubicBezTo>
                      <a:pt x="254084" y="532992"/>
                      <a:pt x="194288" y="438271"/>
                      <a:pt x="194288" y="438271"/>
                    </a:cubicBezTo>
                    <a:lnTo>
                      <a:pt x="60938" y="235071"/>
                    </a:lnTo>
                    <a:cubicBezTo>
                      <a:pt x="37655" y="200675"/>
                      <a:pt x="60409" y="243538"/>
                      <a:pt x="54588" y="231896"/>
                    </a:cubicBezTo>
                    <a:cubicBezTo>
                      <a:pt x="48767" y="220254"/>
                      <a:pt x="31834" y="198029"/>
                      <a:pt x="26013" y="165221"/>
                    </a:cubicBezTo>
                    <a:cubicBezTo>
                      <a:pt x="20192" y="132413"/>
                      <a:pt x="-4149" y="-4641"/>
                      <a:pt x="613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 1261">
                <a:extLst>
                  <a:ext uri="{FF2B5EF4-FFF2-40B4-BE49-F238E27FC236}">
                    <a16:creationId xmlns:a16="http://schemas.microsoft.com/office/drawing/2014/main" id="{71797AD2-88D8-1D75-FB11-C8B4A4FFA004}"/>
                  </a:ext>
                </a:extLst>
              </p:cNvPr>
              <p:cNvSpPr/>
              <p:nvPr/>
            </p:nvSpPr>
            <p:spPr>
              <a:xfrm>
                <a:off x="2731262" y="6734155"/>
                <a:ext cx="101202" cy="320955"/>
              </a:xfrm>
              <a:custGeom>
                <a:avLst/>
                <a:gdLst>
                  <a:gd name="connsiteX0" fmla="*/ 21463 w 101202"/>
                  <a:gd name="connsiteY0" fmla="*/ 20 h 320955"/>
                  <a:gd name="connsiteX1" fmla="*/ 40513 w 101202"/>
                  <a:gd name="connsiteY1" fmla="*/ 190520 h 320955"/>
                  <a:gd name="connsiteX2" fmla="*/ 100838 w 101202"/>
                  <a:gd name="connsiteY2" fmla="*/ 317520 h 320955"/>
                  <a:gd name="connsiteX3" fmla="*/ 62738 w 101202"/>
                  <a:gd name="connsiteY3" fmla="*/ 273070 h 320955"/>
                  <a:gd name="connsiteX4" fmla="*/ 2413 w 101202"/>
                  <a:gd name="connsiteY4" fmla="*/ 149245 h 320955"/>
                  <a:gd name="connsiteX5" fmla="*/ 11938 w 101202"/>
                  <a:gd name="connsiteY5" fmla="*/ 177820 h 320955"/>
                  <a:gd name="connsiteX6" fmla="*/ 21463 w 101202"/>
                  <a:gd name="connsiteY6" fmla="*/ 20 h 3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02" h="320955">
                    <a:moveTo>
                      <a:pt x="21463" y="20"/>
                    </a:moveTo>
                    <a:cubicBezTo>
                      <a:pt x="26225" y="2137"/>
                      <a:pt x="27284" y="137603"/>
                      <a:pt x="40513" y="190520"/>
                    </a:cubicBezTo>
                    <a:cubicBezTo>
                      <a:pt x="53742" y="243437"/>
                      <a:pt x="97134" y="303762"/>
                      <a:pt x="100838" y="317520"/>
                    </a:cubicBezTo>
                    <a:cubicBezTo>
                      <a:pt x="104542" y="331278"/>
                      <a:pt x="79142" y="301116"/>
                      <a:pt x="62738" y="273070"/>
                    </a:cubicBezTo>
                    <a:cubicBezTo>
                      <a:pt x="46334" y="245024"/>
                      <a:pt x="10880" y="165120"/>
                      <a:pt x="2413" y="149245"/>
                    </a:cubicBezTo>
                    <a:cubicBezTo>
                      <a:pt x="-6054" y="133370"/>
                      <a:pt x="10351" y="197399"/>
                      <a:pt x="11938" y="177820"/>
                    </a:cubicBezTo>
                    <a:cubicBezTo>
                      <a:pt x="13525" y="158241"/>
                      <a:pt x="16701" y="-2097"/>
                      <a:pt x="21463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 1263">
                <a:extLst>
                  <a:ext uri="{FF2B5EF4-FFF2-40B4-BE49-F238E27FC236}">
                    <a16:creationId xmlns:a16="http://schemas.microsoft.com/office/drawing/2014/main" id="{83AD148D-F5E5-7ED4-2001-A9E0682365BF}"/>
                  </a:ext>
                </a:extLst>
              </p:cNvPr>
              <p:cNvSpPr/>
              <p:nvPr/>
            </p:nvSpPr>
            <p:spPr>
              <a:xfrm>
                <a:off x="2821971" y="6730174"/>
                <a:ext cx="163332" cy="362656"/>
              </a:xfrm>
              <a:custGeom>
                <a:avLst/>
                <a:gdLst>
                  <a:gd name="connsiteX0" fmla="*/ 604 w 163332"/>
                  <a:gd name="connsiteY0" fmla="*/ 826 h 362656"/>
                  <a:gd name="connsiteX1" fmla="*/ 70454 w 163332"/>
                  <a:gd name="connsiteY1" fmla="*/ 235776 h 362656"/>
                  <a:gd name="connsiteX2" fmla="*/ 45054 w 163332"/>
                  <a:gd name="connsiteY2" fmla="*/ 204026 h 362656"/>
                  <a:gd name="connsiteX3" fmla="*/ 162529 w 163332"/>
                  <a:gd name="connsiteY3" fmla="*/ 359601 h 362656"/>
                  <a:gd name="connsiteX4" fmla="*/ 92679 w 163332"/>
                  <a:gd name="connsiteY4" fmla="*/ 292926 h 362656"/>
                  <a:gd name="connsiteX5" fmla="*/ 13304 w 163332"/>
                  <a:gd name="connsiteY5" fmla="*/ 121476 h 362656"/>
                  <a:gd name="connsiteX6" fmla="*/ 35529 w 163332"/>
                  <a:gd name="connsiteY6" fmla="*/ 156401 h 362656"/>
                  <a:gd name="connsiteX7" fmla="*/ 604 w 163332"/>
                  <a:gd name="connsiteY7" fmla="*/ 826 h 36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332" h="362656">
                    <a:moveTo>
                      <a:pt x="604" y="826"/>
                    </a:moveTo>
                    <a:cubicBezTo>
                      <a:pt x="6425" y="14055"/>
                      <a:pt x="63046" y="201909"/>
                      <a:pt x="70454" y="235776"/>
                    </a:cubicBezTo>
                    <a:cubicBezTo>
                      <a:pt x="77862" y="269643"/>
                      <a:pt x="29708" y="183389"/>
                      <a:pt x="45054" y="204026"/>
                    </a:cubicBezTo>
                    <a:cubicBezTo>
                      <a:pt x="60400" y="224663"/>
                      <a:pt x="154592" y="344784"/>
                      <a:pt x="162529" y="359601"/>
                    </a:cubicBezTo>
                    <a:cubicBezTo>
                      <a:pt x="170467" y="374418"/>
                      <a:pt x="117550" y="332613"/>
                      <a:pt x="92679" y="292926"/>
                    </a:cubicBezTo>
                    <a:cubicBezTo>
                      <a:pt x="67808" y="253239"/>
                      <a:pt x="22829" y="144230"/>
                      <a:pt x="13304" y="121476"/>
                    </a:cubicBezTo>
                    <a:cubicBezTo>
                      <a:pt x="3779" y="98722"/>
                      <a:pt x="38175" y="175451"/>
                      <a:pt x="35529" y="156401"/>
                    </a:cubicBezTo>
                    <a:cubicBezTo>
                      <a:pt x="32883" y="137351"/>
                      <a:pt x="-5217" y="-12403"/>
                      <a:pt x="604" y="8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 1275">
                <a:extLst>
                  <a:ext uri="{FF2B5EF4-FFF2-40B4-BE49-F238E27FC236}">
                    <a16:creationId xmlns:a16="http://schemas.microsoft.com/office/drawing/2014/main" id="{B23E9D89-4D2F-8C75-5333-60FD7337E046}"/>
                  </a:ext>
                </a:extLst>
              </p:cNvPr>
              <p:cNvSpPr/>
              <p:nvPr/>
            </p:nvSpPr>
            <p:spPr>
              <a:xfrm>
                <a:off x="3340033" y="7353300"/>
                <a:ext cx="157879" cy="538328"/>
              </a:xfrm>
              <a:custGeom>
                <a:avLst/>
                <a:gdLst>
                  <a:gd name="connsiteX0" fmla="*/ 67 w 157879"/>
                  <a:gd name="connsiteY0" fmla="*/ 0 h 538328"/>
                  <a:gd name="connsiteX1" fmla="*/ 63567 w 157879"/>
                  <a:gd name="connsiteY1" fmla="*/ 209550 h 538328"/>
                  <a:gd name="connsiteX2" fmla="*/ 104842 w 157879"/>
                  <a:gd name="connsiteY2" fmla="*/ 431800 h 538328"/>
                  <a:gd name="connsiteX3" fmla="*/ 120717 w 157879"/>
                  <a:gd name="connsiteY3" fmla="*/ 387350 h 538328"/>
                  <a:gd name="connsiteX4" fmla="*/ 155642 w 157879"/>
                  <a:gd name="connsiteY4" fmla="*/ 536575 h 538328"/>
                  <a:gd name="connsiteX5" fmla="*/ 149292 w 157879"/>
                  <a:gd name="connsiteY5" fmla="*/ 460375 h 538328"/>
                  <a:gd name="connsiteX6" fmla="*/ 108017 w 157879"/>
                  <a:gd name="connsiteY6" fmla="*/ 330200 h 538328"/>
                  <a:gd name="connsiteX7" fmla="*/ 76267 w 157879"/>
                  <a:gd name="connsiteY7" fmla="*/ 209550 h 538328"/>
                  <a:gd name="connsiteX8" fmla="*/ 67 w 157879"/>
                  <a:gd name="connsiteY8" fmla="*/ 0 h 5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879" h="538328">
                    <a:moveTo>
                      <a:pt x="67" y="0"/>
                    </a:moveTo>
                    <a:cubicBezTo>
                      <a:pt x="-2050" y="0"/>
                      <a:pt x="46105" y="137583"/>
                      <a:pt x="63567" y="209550"/>
                    </a:cubicBezTo>
                    <a:cubicBezTo>
                      <a:pt x="81029" y="281517"/>
                      <a:pt x="95317" y="402167"/>
                      <a:pt x="104842" y="431800"/>
                    </a:cubicBezTo>
                    <a:cubicBezTo>
                      <a:pt x="114367" y="461433"/>
                      <a:pt x="112250" y="369888"/>
                      <a:pt x="120717" y="387350"/>
                    </a:cubicBezTo>
                    <a:cubicBezTo>
                      <a:pt x="129184" y="404812"/>
                      <a:pt x="150880" y="524404"/>
                      <a:pt x="155642" y="536575"/>
                    </a:cubicBezTo>
                    <a:cubicBezTo>
                      <a:pt x="160404" y="548746"/>
                      <a:pt x="157229" y="494771"/>
                      <a:pt x="149292" y="460375"/>
                    </a:cubicBezTo>
                    <a:cubicBezTo>
                      <a:pt x="141355" y="425979"/>
                      <a:pt x="120188" y="372004"/>
                      <a:pt x="108017" y="330200"/>
                    </a:cubicBezTo>
                    <a:cubicBezTo>
                      <a:pt x="95846" y="288396"/>
                      <a:pt x="95317" y="260350"/>
                      <a:pt x="76267" y="209550"/>
                    </a:cubicBezTo>
                    <a:cubicBezTo>
                      <a:pt x="57217" y="158750"/>
                      <a:pt x="2184" y="0"/>
                      <a:pt x="6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 1276">
                <a:extLst>
                  <a:ext uri="{FF2B5EF4-FFF2-40B4-BE49-F238E27FC236}">
                    <a16:creationId xmlns:a16="http://schemas.microsoft.com/office/drawing/2014/main" id="{D7450BE8-6866-3313-9219-17B178C9F1DF}"/>
                  </a:ext>
                </a:extLst>
              </p:cNvPr>
              <p:cNvSpPr/>
              <p:nvPr/>
            </p:nvSpPr>
            <p:spPr>
              <a:xfrm>
                <a:off x="3551521" y="8000349"/>
                <a:ext cx="489012" cy="354778"/>
              </a:xfrm>
              <a:custGeom>
                <a:avLst/>
                <a:gdLst>
                  <a:gd name="connsiteX0" fmla="*/ 1304 w 489012"/>
                  <a:gd name="connsiteY0" fmla="*/ 651 h 354778"/>
                  <a:gd name="connsiteX1" fmla="*/ 137829 w 489012"/>
                  <a:gd name="connsiteY1" fmla="*/ 137176 h 354778"/>
                  <a:gd name="connsiteX2" fmla="*/ 128304 w 489012"/>
                  <a:gd name="connsiteY2" fmla="*/ 121301 h 354778"/>
                  <a:gd name="connsiteX3" fmla="*/ 474379 w 489012"/>
                  <a:gd name="connsiteY3" fmla="*/ 346726 h 354778"/>
                  <a:gd name="connsiteX4" fmla="*/ 407704 w 489012"/>
                  <a:gd name="connsiteY4" fmla="*/ 292751 h 354778"/>
                  <a:gd name="connsiteX5" fmla="*/ 252129 w 489012"/>
                  <a:gd name="connsiteY5" fmla="*/ 178451 h 354778"/>
                  <a:gd name="connsiteX6" fmla="*/ 239429 w 489012"/>
                  <a:gd name="connsiteY6" fmla="*/ 207026 h 354778"/>
                  <a:gd name="connsiteX7" fmla="*/ 1304 w 489012"/>
                  <a:gd name="connsiteY7" fmla="*/ 651 h 35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012" h="354778">
                    <a:moveTo>
                      <a:pt x="1304" y="651"/>
                    </a:moveTo>
                    <a:cubicBezTo>
                      <a:pt x="-15629" y="-10991"/>
                      <a:pt x="137829" y="137176"/>
                      <a:pt x="137829" y="137176"/>
                    </a:cubicBezTo>
                    <a:cubicBezTo>
                      <a:pt x="158996" y="157284"/>
                      <a:pt x="72212" y="86376"/>
                      <a:pt x="128304" y="121301"/>
                    </a:cubicBezTo>
                    <a:cubicBezTo>
                      <a:pt x="184396" y="156226"/>
                      <a:pt x="427812" y="318151"/>
                      <a:pt x="474379" y="346726"/>
                    </a:cubicBezTo>
                    <a:cubicBezTo>
                      <a:pt x="520946" y="375301"/>
                      <a:pt x="444746" y="320797"/>
                      <a:pt x="407704" y="292751"/>
                    </a:cubicBezTo>
                    <a:cubicBezTo>
                      <a:pt x="370662" y="264705"/>
                      <a:pt x="280175" y="192739"/>
                      <a:pt x="252129" y="178451"/>
                    </a:cubicBezTo>
                    <a:cubicBezTo>
                      <a:pt x="224083" y="164164"/>
                      <a:pt x="278058" y="239305"/>
                      <a:pt x="239429" y="207026"/>
                    </a:cubicBezTo>
                    <a:cubicBezTo>
                      <a:pt x="200800" y="174747"/>
                      <a:pt x="18237" y="12293"/>
                      <a:pt x="1304" y="6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 1313">
                <a:extLst>
                  <a:ext uri="{FF2B5EF4-FFF2-40B4-BE49-F238E27FC236}">
                    <a16:creationId xmlns:a16="http://schemas.microsoft.com/office/drawing/2014/main" id="{63687008-045F-7EE8-B597-A2F17E9A89D8}"/>
                  </a:ext>
                </a:extLst>
              </p:cNvPr>
              <p:cNvSpPr/>
              <p:nvPr/>
            </p:nvSpPr>
            <p:spPr>
              <a:xfrm>
                <a:off x="3470005" y="7825655"/>
                <a:ext cx="117953" cy="232362"/>
              </a:xfrm>
              <a:custGeom>
                <a:avLst/>
                <a:gdLst>
                  <a:gd name="connsiteX0" fmla="*/ 270 w 117953"/>
                  <a:gd name="connsiteY0" fmla="*/ 720 h 232362"/>
                  <a:gd name="connsiteX1" fmla="*/ 114570 w 117953"/>
                  <a:gd name="connsiteY1" fmla="*/ 226145 h 232362"/>
                  <a:gd name="connsiteX2" fmla="*/ 82820 w 117953"/>
                  <a:gd name="connsiteY2" fmla="*/ 156295 h 232362"/>
                  <a:gd name="connsiteX3" fmla="*/ 270 w 117953"/>
                  <a:gd name="connsiteY3" fmla="*/ 720 h 2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953" h="232362">
                    <a:moveTo>
                      <a:pt x="270" y="720"/>
                    </a:moveTo>
                    <a:cubicBezTo>
                      <a:pt x="5562" y="12362"/>
                      <a:pt x="100812" y="200216"/>
                      <a:pt x="114570" y="226145"/>
                    </a:cubicBezTo>
                    <a:cubicBezTo>
                      <a:pt x="128328" y="252074"/>
                      <a:pt x="96578" y="190691"/>
                      <a:pt x="82820" y="156295"/>
                    </a:cubicBezTo>
                    <a:cubicBezTo>
                      <a:pt x="69062" y="121899"/>
                      <a:pt x="-5022" y="-10922"/>
                      <a:pt x="270" y="7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 1314">
                <a:extLst>
                  <a:ext uri="{FF2B5EF4-FFF2-40B4-BE49-F238E27FC236}">
                    <a16:creationId xmlns:a16="http://schemas.microsoft.com/office/drawing/2014/main" id="{D6E8B62D-99E1-5FDE-A400-3FE31F0ADF16}"/>
                  </a:ext>
                </a:extLst>
              </p:cNvPr>
              <p:cNvSpPr/>
              <p:nvPr/>
            </p:nvSpPr>
            <p:spPr>
              <a:xfrm>
                <a:off x="2625477" y="7166940"/>
                <a:ext cx="355348" cy="171997"/>
              </a:xfrm>
              <a:custGeom>
                <a:avLst/>
                <a:gdLst>
                  <a:gd name="connsiteX0" fmla="*/ 248 w 355348"/>
                  <a:gd name="connsiteY0" fmla="*/ 5385 h 171997"/>
                  <a:gd name="connsiteX1" fmla="*/ 162173 w 355348"/>
                  <a:gd name="connsiteY1" fmla="*/ 37135 h 171997"/>
                  <a:gd name="connsiteX2" fmla="*/ 149473 w 355348"/>
                  <a:gd name="connsiteY2" fmla="*/ 11735 h 171997"/>
                  <a:gd name="connsiteX3" fmla="*/ 263773 w 355348"/>
                  <a:gd name="connsiteY3" fmla="*/ 78410 h 171997"/>
                  <a:gd name="connsiteX4" fmla="*/ 212973 w 355348"/>
                  <a:gd name="connsiteY4" fmla="*/ 49835 h 171997"/>
                  <a:gd name="connsiteX5" fmla="*/ 352673 w 355348"/>
                  <a:gd name="connsiteY5" fmla="*/ 170485 h 171997"/>
                  <a:gd name="connsiteX6" fmla="*/ 289173 w 355348"/>
                  <a:gd name="connsiteY6" fmla="*/ 110160 h 171997"/>
                  <a:gd name="connsiteX7" fmla="*/ 101848 w 355348"/>
                  <a:gd name="connsiteY7" fmla="*/ 2210 h 171997"/>
                  <a:gd name="connsiteX8" fmla="*/ 124073 w 355348"/>
                  <a:gd name="connsiteY8" fmla="*/ 37135 h 171997"/>
                  <a:gd name="connsiteX9" fmla="*/ 248 w 355348"/>
                  <a:gd name="connsiteY9" fmla="*/ 5385 h 17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348" h="171997">
                    <a:moveTo>
                      <a:pt x="248" y="5385"/>
                    </a:moveTo>
                    <a:cubicBezTo>
                      <a:pt x="6598" y="5385"/>
                      <a:pt x="137302" y="36077"/>
                      <a:pt x="162173" y="37135"/>
                    </a:cubicBezTo>
                    <a:cubicBezTo>
                      <a:pt x="187044" y="38193"/>
                      <a:pt x="132540" y="4856"/>
                      <a:pt x="149473" y="11735"/>
                    </a:cubicBezTo>
                    <a:cubicBezTo>
                      <a:pt x="166406" y="18614"/>
                      <a:pt x="253190" y="72060"/>
                      <a:pt x="263773" y="78410"/>
                    </a:cubicBezTo>
                    <a:cubicBezTo>
                      <a:pt x="274356" y="84760"/>
                      <a:pt x="198156" y="34489"/>
                      <a:pt x="212973" y="49835"/>
                    </a:cubicBezTo>
                    <a:cubicBezTo>
                      <a:pt x="227790" y="65181"/>
                      <a:pt x="339973" y="160431"/>
                      <a:pt x="352673" y="170485"/>
                    </a:cubicBezTo>
                    <a:cubicBezTo>
                      <a:pt x="365373" y="180539"/>
                      <a:pt x="330977" y="138206"/>
                      <a:pt x="289173" y="110160"/>
                    </a:cubicBezTo>
                    <a:cubicBezTo>
                      <a:pt x="247369" y="82114"/>
                      <a:pt x="129365" y="14381"/>
                      <a:pt x="101848" y="2210"/>
                    </a:cubicBezTo>
                    <a:cubicBezTo>
                      <a:pt x="74331" y="-9961"/>
                      <a:pt x="136773" y="31843"/>
                      <a:pt x="124073" y="37135"/>
                    </a:cubicBezTo>
                    <a:cubicBezTo>
                      <a:pt x="111373" y="42427"/>
                      <a:pt x="-6102" y="5385"/>
                      <a:pt x="248" y="53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 1315">
                <a:extLst>
                  <a:ext uri="{FF2B5EF4-FFF2-40B4-BE49-F238E27FC236}">
                    <a16:creationId xmlns:a16="http://schemas.microsoft.com/office/drawing/2014/main" id="{15CE00AE-8796-4171-7E05-A841941F748A}"/>
                  </a:ext>
                </a:extLst>
              </p:cNvPr>
              <p:cNvSpPr/>
              <p:nvPr/>
            </p:nvSpPr>
            <p:spPr>
              <a:xfrm>
                <a:off x="1976553" y="6907273"/>
                <a:ext cx="705952" cy="254089"/>
              </a:xfrm>
              <a:custGeom>
                <a:avLst/>
                <a:gdLst>
                  <a:gd name="connsiteX0" fmla="*/ 153872 w 705952"/>
                  <a:gd name="connsiteY0" fmla="*/ 61852 h 254089"/>
                  <a:gd name="connsiteX1" fmla="*/ 455497 w 705952"/>
                  <a:gd name="connsiteY1" fmla="*/ 172977 h 254089"/>
                  <a:gd name="connsiteX2" fmla="*/ 445972 w 705952"/>
                  <a:gd name="connsiteY2" fmla="*/ 134877 h 254089"/>
                  <a:gd name="connsiteX3" fmla="*/ 699972 w 705952"/>
                  <a:gd name="connsiteY3" fmla="*/ 252352 h 254089"/>
                  <a:gd name="connsiteX4" fmla="*/ 604722 w 705952"/>
                  <a:gd name="connsiteY4" fmla="*/ 198377 h 254089"/>
                  <a:gd name="connsiteX5" fmla="*/ 369772 w 705952"/>
                  <a:gd name="connsiteY5" fmla="*/ 106302 h 254089"/>
                  <a:gd name="connsiteX6" fmla="*/ 7822 w 705952"/>
                  <a:gd name="connsiteY6" fmla="*/ 1527 h 254089"/>
                  <a:gd name="connsiteX7" fmla="*/ 153872 w 705952"/>
                  <a:gd name="connsiteY7" fmla="*/ 61852 h 25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952" h="254089">
                    <a:moveTo>
                      <a:pt x="153872" y="61852"/>
                    </a:moveTo>
                    <a:cubicBezTo>
                      <a:pt x="228484" y="90427"/>
                      <a:pt x="406814" y="160806"/>
                      <a:pt x="455497" y="172977"/>
                    </a:cubicBezTo>
                    <a:cubicBezTo>
                      <a:pt x="504180" y="185148"/>
                      <a:pt x="405226" y="121648"/>
                      <a:pt x="445972" y="134877"/>
                    </a:cubicBezTo>
                    <a:cubicBezTo>
                      <a:pt x="486718" y="148106"/>
                      <a:pt x="673514" y="241769"/>
                      <a:pt x="699972" y="252352"/>
                    </a:cubicBezTo>
                    <a:cubicBezTo>
                      <a:pt x="726430" y="262935"/>
                      <a:pt x="659755" y="222719"/>
                      <a:pt x="604722" y="198377"/>
                    </a:cubicBezTo>
                    <a:cubicBezTo>
                      <a:pt x="549689" y="174035"/>
                      <a:pt x="469255" y="139110"/>
                      <a:pt x="369772" y="106302"/>
                    </a:cubicBezTo>
                    <a:cubicBezTo>
                      <a:pt x="270289" y="73494"/>
                      <a:pt x="45922" y="11581"/>
                      <a:pt x="7822" y="1527"/>
                    </a:cubicBezTo>
                    <a:cubicBezTo>
                      <a:pt x="-30278" y="-8527"/>
                      <a:pt x="79260" y="33277"/>
                      <a:pt x="153872" y="618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 1316">
                <a:extLst>
                  <a:ext uri="{FF2B5EF4-FFF2-40B4-BE49-F238E27FC236}">
                    <a16:creationId xmlns:a16="http://schemas.microsoft.com/office/drawing/2014/main" id="{80CB8119-B74D-2580-CC0F-483D4A48CC79}"/>
                  </a:ext>
                </a:extLst>
              </p:cNvPr>
              <p:cNvSpPr/>
              <p:nvPr/>
            </p:nvSpPr>
            <p:spPr>
              <a:xfrm>
                <a:off x="1879031" y="6905480"/>
                <a:ext cx="277684" cy="102184"/>
              </a:xfrm>
              <a:custGeom>
                <a:avLst/>
                <a:gdLst>
                  <a:gd name="connsiteX0" fmla="*/ 137094 w 277684"/>
                  <a:gd name="connsiteY0" fmla="*/ 145 h 102184"/>
                  <a:gd name="connsiteX1" fmla="*/ 38669 w 277684"/>
                  <a:gd name="connsiteY1" fmla="*/ 57295 h 102184"/>
                  <a:gd name="connsiteX2" fmla="*/ 114869 w 277684"/>
                  <a:gd name="connsiteY2" fmla="*/ 63645 h 102184"/>
                  <a:gd name="connsiteX3" fmla="*/ 569 w 277684"/>
                  <a:gd name="connsiteY3" fmla="*/ 92220 h 102184"/>
                  <a:gd name="connsiteX4" fmla="*/ 79944 w 277684"/>
                  <a:gd name="connsiteY4" fmla="*/ 98570 h 102184"/>
                  <a:gd name="connsiteX5" fmla="*/ 273619 w 277684"/>
                  <a:gd name="connsiteY5" fmla="*/ 63645 h 102184"/>
                  <a:gd name="connsiteX6" fmla="*/ 200594 w 277684"/>
                  <a:gd name="connsiteY6" fmla="*/ 98570 h 102184"/>
                  <a:gd name="connsiteX7" fmla="*/ 70419 w 277684"/>
                  <a:gd name="connsiteY7" fmla="*/ 98570 h 102184"/>
                  <a:gd name="connsiteX8" fmla="*/ 16444 w 277684"/>
                  <a:gd name="connsiteY8" fmla="*/ 76345 h 102184"/>
                  <a:gd name="connsiteX9" fmla="*/ 137094 w 277684"/>
                  <a:gd name="connsiteY9" fmla="*/ 145 h 10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684" h="102184">
                    <a:moveTo>
                      <a:pt x="137094" y="145"/>
                    </a:moveTo>
                    <a:cubicBezTo>
                      <a:pt x="140798" y="-3030"/>
                      <a:pt x="42373" y="46712"/>
                      <a:pt x="38669" y="57295"/>
                    </a:cubicBezTo>
                    <a:cubicBezTo>
                      <a:pt x="34965" y="67878"/>
                      <a:pt x="121219" y="57824"/>
                      <a:pt x="114869" y="63645"/>
                    </a:cubicBezTo>
                    <a:cubicBezTo>
                      <a:pt x="108519" y="69466"/>
                      <a:pt x="6390" y="86399"/>
                      <a:pt x="569" y="92220"/>
                    </a:cubicBezTo>
                    <a:cubicBezTo>
                      <a:pt x="-5252" y="98041"/>
                      <a:pt x="34436" y="103332"/>
                      <a:pt x="79944" y="98570"/>
                    </a:cubicBezTo>
                    <a:cubicBezTo>
                      <a:pt x="125452" y="93808"/>
                      <a:pt x="253511" y="63645"/>
                      <a:pt x="273619" y="63645"/>
                    </a:cubicBezTo>
                    <a:cubicBezTo>
                      <a:pt x="293727" y="63645"/>
                      <a:pt x="234461" y="92749"/>
                      <a:pt x="200594" y="98570"/>
                    </a:cubicBezTo>
                    <a:cubicBezTo>
                      <a:pt x="166727" y="104391"/>
                      <a:pt x="101111" y="102274"/>
                      <a:pt x="70419" y="98570"/>
                    </a:cubicBezTo>
                    <a:cubicBezTo>
                      <a:pt x="39727" y="94866"/>
                      <a:pt x="9565" y="87987"/>
                      <a:pt x="16444" y="76345"/>
                    </a:cubicBezTo>
                    <a:cubicBezTo>
                      <a:pt x="23323" y="64703"/>
                      <a:pt x="133390" y="3320"/>
                      <a:pt x="137094" y="1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 1317">
                <a:extLst>
                  <a:ext uri="{FF2B5EF4-FFF2-40B4-BE49-F238E27FC236}">
                    <a16:creationId xmlns:a16="http://schemas.microsoft.com/office/drawing/2014/main" id="{D1227E31-EF28-A2E1-F3E3-5A2CA83219C2}"/>
                  </a:ext>
                </a:extLst>
              </p:cNvPr>
              <p:cNvSpPr/>
              <p:nvPr/>
            </p:nvSpPr>
            <p:spPr>
              <a:xfrm>
                <a:off x="1603437" y="6908749"/>
                <a:ext cx="389327" cy="137169"/>
              </a:xfrm>
              <a:custGeom>
                <a:avLst/>
                <a:gdLst>
                  <a:gd name="connsiteX0" fmla="*/ 3113 w 389327"/>
                  <a:gd name="connsiteY0" fmla="*/ 136576 h 137169"/>
                  <a:gd name="connsiteX1" fmla="*/ 276163 w 389327"/>
                  <a:gd name="connsiteY1" fmla="*/ 38151 h 137169"/>
                  <a:gd name="connsiteX2" fmla="*/ 184088 w 389327"/>
                  <a:gd name="connsiteY2" fmla="*/ 57201 h 137169"/>
                  <a:gd name="connsiteX3" fmla="*/ 387288 w 389327"/>
                  <a:gd name="connsiteY3" fmla="*/ 51 h 137169"/>
                  <a:gd name="connsiteX4" fmla="*/ 276163 w 389327"/>
                  <a:gd name="connsiteY4" fmla="*/ 47676 h 137169"/>
                  <a:gd name="connsiteX5" fmla="*/ 76138 w 389327"/>
                  <a:gd name="connsiteY5" fmla="*/ 82601 h 137169"/>
                  <a:gd name="connsiteX6" fmla="*/ 123763 w 389327"/>
                  <a:gd name="connsiteY6" fmla="*/ 79426 h 137169"/>
                  <a:gd name="connsiteX7" fmla="*/ 3113 w 389327"/>
                  <a:gd name="connsiteY7" fmla="*/ 136576 h 13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9327" h="137169">
                    <a:moveTo>
                      <a:pt x="3113" y="136576"/>
                    </a:moveTo>
                    <a:cubicBezTo>
                      <a:pt x="28513" y="129697"/>
                      <a:pt x="246001" y="51380"/>
                      <a:pt x="276163" y="38151"/>
                    </a:cubicBezTo>
                    <a:cubicBezTo>
                      <a:pt x="306325" y="24922"/>
                      <a:pt x="165567" y="63551"/>
                      <a:pt x="184088" y="57201"/>
                    </a:cubicBezTo>
                    <a:cubicBezTo>
                      <a:pt x="202609" y="50851"/>
                      <a:pt x="371942" y="1638"/>
                      <a:pt x="387288" y="51"/>
                    </a:cubicBezTo>
                    <a:cubicBezTo>
                      <a:pt x="402634" y="-1537"/>
                      <a:pt x="328021" y="33918"/>
                      <a:pt x="276163" y="47676"/>
                    </a:cubicBezTo>
                    <a:cubicBezTo>
                      <a:pt x="224305" y="61434"/>
                      <a:pt x="101538" y="77309"/>
                      <a:pt x="76138" y="82601"/>
                    </a:cubicBezTo>
                    <a:cubicBezTo>
                      <a:pt x="50738" y="87893"/>
                      <a:pt x="131701" y="70430"/>
                      <a:pt x="123763" y="79426"/>
                    </a:cubicBezTo>
                    <a:cubicBezTo>
                      <a:pt x="115826" y="88422"/>
                      <a:pt x="-22287" y="143455"/>
                      <a:pt x="3113" y="1365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 1318">
                <a:extLst>
                  <a:ext uri="{FF2B5EF4-FFF2-40B4-BE49-F238E27FC236}">
                    <a16:creationId xmlns:a16="http://schemas.microsoft.com/office/drawing/2014/main" id="{C6D27F33-74A8-5219-70BC-891129228AA5}"/>
                  </a:ext>
                </a:extLst>
              </p:cNvPr>
              <p:cNvSpPr/>
              <p:nvPr/>
            </p:nvSpPr>
            <p:spPr>
              <a:xfrm>
                <a:off x="1460187" y="6990638"/>
                <a:ext cx="242673" cy="245494"/>
              </a:xfrm>
              <a:custGeom>
                <a:avLst/>
                <a:gdLst>
                  <a:gd name="connsiteX0" fmla="*/ 313 w 242673"/>
                  <a:gd name="connsiteY0" fmla="*/ 245187 h 245494"/>
                  <a:gd name="connsiteX1" fmla="*/ 92388 w 242673"/>
                  <a:gd name="connsiteY1" fmla="*/ 83262 h 245494"/>
                  <a:gd name="connsiteX2" fmla="*/ 60638 w 242673"/>
                  <a:gd name="connsiteY2" fmla="*/ 108662 h 245494"/>
                  <a:gd name="connsiteX3" fmla="*/ 241613 w 242673"/>
                  <a:gd name="connsiteY3" fmla="*/ 712 h 245494"/>
                  <a:gd name="connsiteX4" fmla="*/ 130488 w 242673"/>
                  <a:gd name="connsiteY4" fmla="*/ 64212 h 245494"/>
                  <a:gd name="connsiteX5" fmla="*/ 28888 w 242673"/>
                  <a:gd name="connsiteY5" fmla="*/ 111837 h 245494"/>
                  <a:gd name="connsiteX6" fmla="*/ 60638 w 242673"/>
                  <a:gd name="connsiteY6" fmla="*/ 124537 h 245494"/>
                  <a:gd name="connsiteX7" fmla="*/ 313 w 242673"/>
                  <a:gd name="connsiteY7" fmla="*/ 245187 h 24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673" h="245494">
                    <a:moveTo>
                      <a:pt x="313" y="245187"/>
                    </a:moveTo>
                    <a:cubicBezTo>
                      <a:pt x="5605" y="238308"/>
                      <a:pt x="82334" y="106016"/>
                      <a:pt x="92388" y="83262"/>
                    </a:cubicBezTo>
                    <a:cubicBezTo>
                      <a:pt x="102442" y="60508"/>
                      <a:pt x="35767" y="122420"/>
                      <a:pt x="60638" y="108662"/>
                    </a:cubicBezTo>
                    <a:cubicBezTo>
                      <a:pt x="85509" y="94904"/>
                      <a:pt x="229971" y="8120"/>
                      <a:pt x="241613" y="712"/>
                    </a:cubicBezTo>
                    <a:cubicBezTo>
                      <a:pt x="253255" y="-6696"/>
                      <a:pt x="165942" y="45691"/>
                      <a:pt x="130488" y="64212"/>
                    </a:cubicBezTo>
                    <a:cubicBezTo>
                      <a:pt x="95034" y="82733"/>
                      <a:pt x="40530" y="101783"/>
                      <a:pt x="28888" y="111837"/>
                    </a:cubicBezTo>
                    <a:cubicBezTo>
                      <a:pt x="17246" y="121891"/>
                      <a:pt x="62755" y="107604"/>
                      <a:pt x="60638" y="124537"/>
                    </a:cubicBezTo>
                    <a:cubicBezTo>
                      <a:pt x="58521" y="141470"/>
                      <a:pt x="-4979" y="252066"/>
                      <a:pt x="313" y="245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 1319">
                <a:extLst>
                  <a:ext uri="{FF2B5EF4-FFF2-40B4-BE49-F238E27FC236}">
                    <a16:creationId xmlns:a16="http://schemas.microsoft.com/office/drawing/2014/main" id="{0263B55B-D307-520D-B23E-FC8F36766418}"/>
                  </a:ext>
                </a:extLst>
              </p:cNvPr>
              <p:cNvSpPr/>
              <p:nvPr/>
            </p:nvSpPr>
            <p:spPr>
              <a:xfrm>
                <a:off x="1437143" y="7107488"/>
                <a:ext cx="58491" cy="145964"/>
              </a:xfrm>
              <a:custGeom>
                <a:avLst/>
                <a:gdLst>
                  <a:gd name="connsiteX0" fmla="*/ 58282 w 58491"/>
                  <a:gd name="connsiteY0" fmla="*/ 1337 h 145964"/>
                  <a:gd name="connsiteX1" fmla="*/ 20182 w 58491"/>
                  <a:gd name="connsiteY1" fmla="*/ 74362 h 145964"/>
                  <a:gd name="connsiteX2" fmla="*/ 13832 w 58491"/>
                  <a:gd name="connsiteY2" fmla="*/ 102937 h 145964"/>
                  <a:gd name="connsiteX3" fmla="*/ 1132 w 58491"/>
                  <a:gd name="connsiteY3" fmla="*/ 134687 h 145964"/>
                  <a:gd name="connsiteX4" fmla="*/ 13832 w 58491"/>
                  <a:gd name="connsiteY4" fmla="*/ 112462 h 145964"/>
                  <a:gd name="connsiteX5" fmla="*/ 1132 w 58491"/>
                  <a:gd name="connsiteY5" fmla="*/ 144212 h 145964"/>
                  <a:gd name="connsiteX6" fmla="*/ 58282 w 58491"/>
                  <a:gd name="connsiteY6" fmla="*/ 1337 h 14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491" h="145964">
                    <a:moveTo>
                      <a:pt x="58282" y="1337"/>
                    </a:moveTo>
                    <a:cubicBezTo>
                      <a:pt x="61457" y="-10305"/>
                      <a:pt x="27590" y="57429"/>
                      <a:pt x="20182" y="74362"/>
                    </a:cubicBezTo>
                    <a:cubicBezTo>
                      <a:pt x="12774" y="91295"/>
                      <a:pt x="17007" y="92883"/>
                      <a:pt x="13832" y="102937"/>
                    </a:cubicBezTo>
                    <a:cubicBezTo>
                      <a:pt x="10657" y="112991"/>
                      <a:pt x="1132" y="133100"/>
                      <a:pt x="1132" y="134687"/>
                    </a:cubicBezTo>
                    <a:cubicBezTo>
                      <a:pt x="1132" y="136274"/>
                      <a:pt x="13832" y="110875"/>
                      <a:pt x="13832" y="112462"/>
                    </a:cubicBezTo>
                    <a:cubicBezTo>
                      <a:pt x="13832" y="114049"/>
                      <a:pt x="-4689" y="154795"/>
                      <a:pt x="1132" y="144212"/>
                    </a:cubicBezTo>
                    <a:cubicBezTo>
                      <a:pt x="6953" y="133629"/>
                      <a:pt x="55107" y="12979"/>
                      <a:pt x="58282" y="13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 1320">
                <a:extLst>
                  <a:ext uri="{FF2B5EF4-FFF2-40B4-BE49-F238E27FC236}">
                    <a16:creationId xmlns:a16="http://schemas.microsoft.com/office/drawing/2014/main" id="{0BEF5CF4-7DB0-7ABA-183F-F03D63753ED8}"/>
                  </a:ext>
                </a:extLst>
              </p:cNvPr>
              <p:cNvSpPr/>
              <p:nvPr/>
            </p:nvSpPr>
            <p:spPr>
              <a:xfrm>
                <a:off x="1343565" y="7077013"/>
                <a:ext cx="221796" cy="219219"/>
              </a:xfrm>
              <a:custGeom>
                <a:avLst/>
                <a:gdLst>
                  <a:gd name="connsiteX0" fmla="*/ 221710 w 221796"/>
                  <a:gd name="connsiteY0" fmla="*/ 62 h 219219"/>
                  <a:gd name="connsiteX1" fmla="*/ 37560 w 221796"/>
                  <a:gd name="connsiteY1" fmla="*/ 101662 h 219219"/>
                  <a:gd name="connsiteX2" fmla="*/ 8985 w 221796"/>
                  <a:gd name="connsiteY2" fmla="*/ 136587 h 219219"/>
                  <a:gd name="connsiteX3" fmla="*/ 24860 w 221796"/>
                  <a:gd name="connsiteY3" fmla="*/ 92137 h 219219"/>
                  <a:gd name="connsiteX4" fmla="*/ 8985 w 221796"/>
                  <a:gd name="connsiteY4" fmla="*/ 193737 h 219219"/>
                  <a:gd name="connsiteX5" fmla="*/ 28035 w 221796"/>
                  <a:gd name="connsiteY5" fmla="*/ 209612 h 219219"/>
                  <a:gd name="connsiteX6" fmla="*/ 12160 w 221796"/>
                  <a:gd name="connsiteY6" fmla="*/ 215962 h 219219"/>
                  <a:gd name="connsiteX7" fmla="*/ 97885 w 221796"/>
                  <a:gd name="connsiteY7" fmla="*/ 219137 h 219219"/>
                  <a:gd name="connsiteX8" fmla="*/ 47085 w 221796"/>
                  <a:gd name="connsiteY8" fmla="*/ 212787 h 219219"/>
                  <a:gd name="connsiteX9" fmla="*/ 12160 w 221796"/>
                  <a:gd name="connsiteY9" fmla="*/ 168337 h 219219"/>
                  <a:gd name="connsiteX10" fmla="*/ 15335 w 221796"/>
                  <a:gd name="connsiteY10" fmla="*/ 117537 h 219219"/>
                  <a:gd name="connsiteX11" fmla="*/ 12160 w 221796"/>
                  <a:gd name="connsiteY11" fmla="*/ 117537 h 219219"/>
                  <a:gd name="connsiteX12" fmla="*/ 221710 w 221796"/>
                  <a:gd name="connsiteY12" fmla="*/ 62 h 21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796" h="219219">
                    <a:moveTo>
                      <a:pt x="221710" y="62"/>
                    </a:moveTo>
                    <a:cubicBezTo>
                      <a:pt x="225943" y="-2584"/>
                      <a:pt x="73014" y="78908"/>
                      <a:pt x="37560" y="101662"/>
                    </a:cubicBezTo>
                    <a:cubicBezTo>
                      <a:pt x="2106" y="124416"/>
                      <a:pt x="11102" y="138175"/>
                      <a:pt x="8985" y="136587"/>
                    </a:cubicBezTo>
                    <a:cubicBezTo>
                      <a:pt x="6868" y="134999"/>
                      <a:pt x="24860" y="82612"/>
                      <a:pt x="24860" y="92137"/>
                    </a:cubicBezTo>
                    <a:cubicBezTo>
                      <a:pt x="24860" y="101662"/>
                      <a:pt x="8985" y="193737"/>
                      <a:pt x="8985" y="193737"/>
                    </a:cubicBezTo>
                    <a:cubicBezTo>
                      <a:pt x="9514" y="213316"/>
                      <a:pt x="28035" y="209612"/>
                      <a:pt x="28035" y="209612"/>
                    </a:cubicBezTo>
                    <a:cubicBezTo>
                      <a:pt x="28564" y="213316"/>
                      <a:pt x="518" y="214375"/>
                      <a:pt x="12160" y="215962"/>
                    </a:cubicBezTo>
                    <a:cubicBezTo>
                      <a:pt x="23802" y="217549"/>
                      <a:pt x="92064" y="219666"/>
                      <a:pt x="97885" y="219137"/>
                    </a:cubicBezTo>
                    <a:cubicBezTo>
                      <a:pt x="103706" y="218608"/>
                      <a:pt x="61373" y="221254"/>
                      <a:pt x="47085" y="212787"/>
                    </a:cubicBezTo>
                    <a:cubicBezTo>
                      <a:pt x="32797" y="204320"/>
                      <a:pt x="17452" y="184212"/>
                      <a:pt x="12160" y="168337"/>
                    </a:cubicBezTo>
                    <a:cubicBezTo>
                      <a:pt x="6868" y="152462"/>
                      <a:pt x="15335" y="126004"/>
                      <a:pt x="15335" y="117537"/>
                    </a:cubicBezTo>
                    <a:cubicBezTo>
                      <a:pt x="15335" y="109070"/>
                      <a:pt x="-16944" y="136058"/>
                      <a:pt x="12160" y="117537"/>
                    </a:cubicBezTo>
                    <a:cubicBezTo>
                      <a:pt x="41264" y="99016"/>
                      <a:pt x="217477" y="2708"/>
                      <a:pt x="221710" y="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 1321">
                <a:extLst>
                  <a:ext uri="{FF2B5EF4-FFF2-40B4-BE49-F238E27FC236}">
                    <a16:creationId xmlns:a16="http://schemas.microsoft.com/office/drawing/2014/main" id="{A7BEF81D-0DC5-B933-2A60-E3A8E2395A2F}"/>
                  </a:ext>
                </a:extLst>
              </p:cNvPr>
              <p:cNvSpPr/>
              <p:nvPr/>
            </p:nvSpPr>
            <p:spPr>
              <a:xfrm>
                <a:off x="1350082" y="7089989"/>
                <a:ext cx="194683" cy="120848"/>
              </a:xfrm>
              <a:custGeom>
                <a:avLst/>
                <a:gdLst>
                  <a:gd name="connsiteX0" fmla="*/ 2468 w 194683"/>
                  <a:gd name="connsiteY0" fmla="*/ 120436 h 120848"/>
                  <a:gd name="connsiteX1" fmla="*/ 192968 w 194683"/>
                  <a:gd name="connsiteY1" fmla="*/ 2961 h 120848"/>
                  <a:gd name="connsiteX2" fmla="*/ 91368 w 194683"/>
                  <a:gd name="connsiteY2" fmla="*/ 41061 h 120848"/>
                  <a:gd name="connsiteX3" fmla="*/ 2468 w 194683"/>
                  <a:gd name="connsiteY3" fmla="*/ 120436 h 12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683" h="120848">
                    <a:moveTo>
                      <a:pt x="2468" y="120436"/>
                    </a:moveTo>
                    <a:cubicBezTo>
                      <a:pt x="19401" y="114086"/>
                      <a:pt x="178151" y="16190"/>
                      <a:pt x="192968" y="2961"/>
                    </a:cubicBezTo>
                    <a:cubicBezTo>
                      <a:pt x="207785" y="-10268"/>
                      <a:pt x="122589" y="24128"/>
                      <a:pt x="91368" y="41061"/>
                    </a:cubicBezTo>
                    <a:cubicBezTo>
                      <a:pt x="60147" y="57994"/>
                      <a:pt x="-14465" y="126786"/>
                      <a:pt x="2468" y="1204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 1322">
                <a:extLst>
                  <a:ext uri="{FF2B5EF4-FFF2-40B4-BE49-F238E27FC236}">
                    <a16:creationId xmlns:a16="http://schemas.microsoft.com/office/drawing/2014/main" id="{7D061B1E-18B0-756D-80B6-A60FF9338E38}"/>
                  </a:ext>
                </a:extLst>
              </p:cNvPr>
              <p:cNvSpPr/>
              <p:nvPr/>
            </p:nvSpPr>
            <p:spPr>
              <a:xfrm>
                <a:off x="1361576" y="7242167"/>
                <a:ext cx="178305" cy="80423"/>
              </a:xfrm>
              <a:custGeom>
                <a:avLst/>
                <a:gdLst>
                  <a:gd name="connsiteX0" fmla="*/ 3674 w 178305"/>
                  <a:gd name="connsiteY0" fmla="*/ 79383 h 80423"/>
                  <a:gd name="connsiteX1" fmla="*/ 152899 w 178305"/>
                  <a:gd name="connsiteY1" fmla="*/ 3183 h 80423"/>
                  <a:gd name="connsiteX2" fmla="*/ 140199 w 178305"/>
                  <a:gd name="connsiteY2" fmla="*/ 34933 h 80423"/>
                  <a:gd name="connsiteX3" fmla="*/ 178299 w 178305"/>
                  <a:gd name="connsiteY3" fmla="*/ 8 h 80423"/>
                  <a:gd name="connsiteX4" fmla="*/ 137024 w 178305"/>
                  <a:gd name="connsiteY4" fmla="*/ 31758 h 80423"/>
                  <a:gd name="connsiteX5" fmla="*/ 51299 w 178305"/>
                  <a:gd name="connsiteY5" fmla="*/ 47633 h 80423"/>
                  <a:gd name="connsiteX6" fmla="*/ 3674 w 178305"/>
                  <a:gd name="connsiteY6" fmla="*/ 79383 h 8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305" h="80423">
                    <a:moveTo>
                      <a:pt x="3674" y="79383"/>
                    </a:moveTo>
                    <a:cubicBezTo>
                      <a:pt x="20607" y="71975"/>
                      <a:pt x="130145" y="10591"/>
                      <a:pt x="152899" y="3183"/>
                    </a:cubicBezTo>
                    <a:cubicBezTo>
                      <a:pt x="175653" y="-4225"/>
                      <a:pt x="135966" y="35462"/>
                      <a:pt x="140199" y="34933"/>
                    </a:cubicBezTo>
                    <a:cubicBezTo>
                      <a:pt x="144432" y="34404"/>
                      <a:pt x="178828" y="537"/>
                      <a:pt x="178299" y="8"/>
                    </a:cubicBezTo>
                    <a:cubicBezTo>
                      <a:pt x="177770" y="-521"/>
                      <a:pt x="158191" y="23820"/>
                      <a:pt x="137024" y="31758"/>
                    </a:cubicBezTo>
                    <a:cubicBezTo>
                      <a:pt x="115857" y="39695"/>
                      <a:pt x="69820" y="42870"/>
                      <a:pt x="51299" y="47633"/>
                    </a:cubicBezTo>
                    <a:cubicBezTo>
                      <a:pt x="32778" y="52396"/>
                      <a:pt x="-13259" y="86791"/>
                      <a:pt x="3674" y="793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 1323">
                <a:extLst>
                  <a:ext uri="{FF2B5EF4-FFF2-40B4-BE49-F238E27FC236}">
                    <a16:creationId xmlns:a16="http://schemas.microsoft.com/office/drawing/2014/main" id="{03BEBC72-5499-C7CC-74E8-EE4BDF8E752A}"/>
                  </a:ext>
                </a:extLst>
              </p:cNvPr>
              <p:cNvSpPr/>
              <p:nvPr/>
            </p:nvSpPr>
            <p:spPr>
              <a:xfrm>
                <a:off x="1389512" y="7245249"/>
                <a:ext cx="166692" cy="80056"/>
              </a:xfrm>
              <a:custGeom>
                <a:avLst/>
                <a:gdLst>
                  <a:gd name="connsiteX0" fmla="*/ 1138 w 166692"/>
                  <a:gd name="connsiteY0" fmla="*/ 79476 h 80056"/>
                  <a:gd name="connsiteX1" fmla="*/ 163063 w 166692"/>
                  <a:gd name="connsiteY1" fmla="*/ 35026 h 80056"/>
                  <a:gd name="connsiteX2" fmla="*/ 115438 w 166692"/>
                  <a:gd name="connsiteY2" fmla="*/ 101 h 80056"/>
                  <a:gd name="connsiteX3" fmla="*/ 134488 w 166692"/>
                  <a:gd name="connsiteY3" fmla="*/ 25501 h 80056"/>
                  <a:gd name="connsiteX4" fmla="*/ 93213 w 166692"/>
                  <a:gd name="connsiteY4" fmla="*/ 57251 h 80056"/>
                  <a:gd name="connsiteX5" fmla="*/ 1138 w 166692"/>
                  <a:gd name="connsiteY5" fmla="*/ 79476 h 8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92" h="80056">
                    <a:moveTo>
                      <a:pt x="1138" y="79476"/>
                    </a:moveTo>
                    <a:cubicBezTo>
                      <a:pt x="12780" y="75772"/>
                      <a:pt x="144013" y="48255"/>
                      <a:pt x="163063" y="35026"/>
                    </a:cubicBezTo>
                    <a:cubicBezTo>
                      <a:pt x="182113" y="21797"/>
                      <a:pt x="120200" y="1688"/>
                      <a:pt x="115438" y="101"/>
                    </a:cubicBezTo>
                    <a:cubicBezTo>
                      <a:pt x="110676" y="-1486"/>
                      <a:pt x="138192" y="15976"/>
                      <a:pt x="134488" y="25501"/>
                    </a:cubicBezTo>
                    <a:cubicBezTo>
                      <a:pt x="130784" y="35026"/>
                      <a:pt x="115967" y="46139"/>
                      <a:pt x="93213" y="57251"/>
                    </a:cubicBezTo>
                    <a:cubicBezTo>
                      <a:pt x="70459" y="68363"/>
                      <a:pt x="-10504" y="83180"/>
                      <a:pt x="1138" y="79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 1324">
                <a:extLst>
                  <a:ext uri="{FF2B5EF4-FFF2-40B4-BE49-F238E27FC236}">
                    <a16:creationId xmlns:a16="http://schemas.microsoft.com/office/drawing/2014/main" id="{47DCB5DD-E1D8-9570-5043-BC6A7F454B5F}"/>
                  </a:ext>
                </a:extLst>
              </p:cNvPr>
              <p:cNvSpPr/>
              <p:nvPr/>
            </p:nvSpPr>
            <p:spPr>
              <a:xfrm>
                <a:off x="1491958" y="7136383"/>
                <a:ext cx="402288" cy="124867"/>
              </a:xfrm>
              <a:custGeom>
                <a:avLst/>
                <a:gdLst>
                  <a:gd name="connsiteX0" fmla="*/ 292 w 402288"/>
                  <a:gd name="connsiteY0" fmla="*/ 93092 h 124867"/>
                  <a:gd name="connsiteX1" fmla="*/ 114592 w 402288"/>
                  <a:gd name="connsiteY1" fmla="*/ 121667 h 124867"/>
                  <a:gd name="connsiteX2" fmla="*/ 225717 w 402288"/>
                  <a:gd name="connsiteY2" fmla="*/ 77217 h 124867"/>
                  <a:gd name="connsiteX3" fmla="*/ 187617 w 402288"/>
                  <a:gd name="connsiteY3" fmla="*/ 105792 h 124867"/>
                  <a:gd name="connsiteX4" fmla="*/ 400342 w 402288"/>
                  <a:gd name="connsiteY4" fmla="*/ 1017 h 124867"/>
                  <a:gd name="connsiteX5" fmla="*/ 286042 w 402288"/>
                  <a:gd name="connsiteY5" fmla="*/ 51817 h 124867"/>
                  <a:gd name="connsiteX6" fmla="*/ 165392 w 402288"/>
                  <a:gd name="connsiteY6" fmla="*/ 39117 h 124867"/>
                  <a:gd name="connsiteX7" fmla="*/ 209842 w 402288"/>
                  <a:gd name="connsiteY7" fmla="*/ 61342 h 124867"/>
                  <a:gd name="connsiteX8" fmla="*/ 178092 w 402288"/>
                  <a:gd name="connsiteY8" fmla="*/ 93092 h 124867"/>
                  <a:gd name="connsiteX9" fmla="*/ 149517 w 402288"/>
                  <a:gd name="connsiteY9" fmla="*/ 124842 h 124867"/>
                  <a:gd name="connsiteX10" fmla="*/ 292 w 402288"/>
                  <a:gd name="connsiteY10" fmla="*/ 93092 h 12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2288" h="124867">
                    <a:moveTo>
                      <a:pt x="292" y="93092"/>
                    </a:moveTo>
                    <a:cubicBezTo>
                      <a:pt x="-5529" y="92563"/>
                      <a:pt x="77021" y="124313"/>
                      <a:pt x="114592" y="121667"/>
                    </a:cubicBezTo>
                    <a:cubicBezTo>
                      <a:pt x="152163" y="119021"/>
                      <a:pt x="213546" y="79863"/>
                      <a:pt x="225717" y="77217"/>
                    </a:cubicBezTo>
                    <a:cubicBezTo>
                      <a:pt x="237888" y="74571"/>
                      <a:pt x="158513" y="118492"/>
                      <a:pt x="187617" y="105792"/>
                    </a:cubicBezTo>
                    <a:cubicBezTo>
                      <a:pt x="216721" y="93092"/>
                      <a:pt x="383938" y="10013"/>
                      <a:pt x="400342" y="1017"/>
                    </a:cubicBezTo>
                    <a:cubicBezTo>
                      <a:pt x="416746" y="-7979"/>
                      <a:pt x="325200" y="45467"/>
                      <a:pt x="286042" y="51817"/>
                    </a:cubicBezTo>
                    <a:cubicBezTo>
                      <a:pt x="246884" y="58167"/>
                      <a:pt x="178092" y="37530"/>
                      <a:pt x="165392" y="39117"/>
                    </a:cubicBezTo>
                    <a:cubicBezTo>
                      <a:pt x="152692" y="40704"/>
                      <a:pt x="207725" y="52346"/>
                      <a:pt x="209842" y="61342"/>
                    </a:cubicBezTo>
                    <a:cubicBezTo>
                      <a:pt x="211959" y="70338"/>
                      <a:pt x="188146" y="82509"/>
                      <a:pt x="178092" y="93092"/>
                    </a:cubicBezTo>
                    <a:cubicBezTo>
                      <a:pt x="168038" y="103675"/>
                      <a:pt x="177563" y="123784"/>
                      <a:pt x="149517" y="124842"/>
                    </a:cubicBezTo>
                    <a:cubicBezTo>
                      <a:pt x="121471" y="125900"/>
                      <a:pt x="6113" y="93621"/>
                      <a:pt x="292" y="930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 1325">
                <a:extLst>
                  <a:ext uri="{FF2B5EF4-FFF2-40B4-BE49-F238E27FC236}">
                    <a16:creationId xmlns:a16="http://schemas.microsoft.com/office/drawing/2014/main" id="{DBCF46D1-8E3B-0282-A5D9-87C5077E0BA5}"/>
                  </a:ext>
                </a:extLst>
              </p:cNvPr>
              <p:cNvSpPr/>
              <p:nvPr/>
            </p:nvSpPr>
            <p:spPr>
              <a:xfrm>
                <a:off x="1755560" y="7150980"/>
                <a:ext cx="607877" cy="157947"/>
              </a:xfrm>
              <a:custGeom>
                <a:avLst/>
                <a:gdLst>
                  <a:gd name="connsiteX0" fmla="*/ 28790 w 607877"/>
                  <a:gd name="connsiteY0" fmla="*/ 2295 h 157947"/>
                  <a:gd name="connsiteX1" fmla="*/ 266915 w 607877"/>
                  <a:gd name="connsiteY1" fmla="*/ 113420 h 157947"/>
                  <a:gd name="connsiteX2" fmla="*/ 254215 w 607877"/>
                  <a:gd name="connsiteY2" fmla="*/ 75320 h 157947"/>
                  <a:gd name="connsiteX3" fmla="*/ 425665 w 607877"/>
                  <a:gd name="connsiteY3" fmla="*/ 145170 h 157947"/>
                  <a:gd name="connsiteX4" fmla="*/ 543140 w 607877"/>
                  <a:gd name="connsiteY4" fmla="*/ 154695 h 157947"/>
                  <a:gd name="connsiteX5" fmla="*/ 511390 w 607877"/>
                  <a:gd name="connsiteY5" fmla="*/ 148345 h 157947"/>
                  <a:gd name="connsiteX6" fmla="*/ 606640 w 607877"/>
                  <a:gd name="connsiteY6" fmla="*/ 157870 h 157947"/>
                  <a:gd name="connsiteX7" fmla="*/ 555840 w 607877"/>
                  <a:gd name="connsiteY7" fmla="*/ 141995 h 157947"/>
                  <a:gd name="connsiteX8" fmla="*/ 419315 w 607877"/>
                  <a:gd name="connsiteY8" fmla="*/ 132470 h 157947"/>
                  <a:gd name="connsiteX9" fmla="*/ 168490 w 607877"/>
                  <a:gd name="connsiteY9" fmla="*/ 43570 h 157947"/>
                  <a:gd name="connsiteX10" fmla="*/ 257390 w 607877"/>
                  <a:gd name="connsiteY10" fmla="*/ 119770 h 157947"/>
                  <a:gd name="connsiteX11" fmla="*/ 6565 w 607877"/>
                  <a:gd name="connsiteY11" fmla="*/ 65795 h 157947"/>
                  <a:gd name="connsiteX12" fmla="*/ 73240 w 607877"/>
                  <a:gd name="connsiteY12" fmla="*/ 81670 h 157947"/>
                  <a:gd name="connsiteX13" fmla="*/ 73240 w 607877"/>
                  <a:gd name="connsiteY13" fmla="*/ 40395 h 157947"/>
                  <a:gd name="connsiteX14" fmla="*/ 28790 w 607877"/>
                  <a:gd name="connsiteY14" fmla="*/ 2295 h 15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7877" h="157947">
                    <a:moveTo>
                      <a:pt x="28790" y="2295"/>
                    </a:moveTo>
                    <a:cubicBezTo>
                      <a:pt x="61069" y="14466"/>
                      <a:pt x="229344" y="101249"/>
                      <a:pt x="266915" y="113420"/>
                    </a:cubicBezTo>
                    <a:cubicBezTo>
                      <a:pt x="304486" y="125591"/>
                      <a:pt x="227757" y="70028"/>
                      <a:pt x="254215" y="75320"/>
                    </a:cubicBezTo>
                    <a:cubicBezTo>
                      <a:pt x="280673" y="80612"/>
                      <a:pt x="377511" y="131941"/>
                      <a:pt x="425665" y="145170"/>
                    </a:cubicBezTo>
                    <a:cubicBezTo>
                      <a:pt x="473819" y="158399"/>
                      <a:pt x="528853" y="154166"/>
                      <a:pt x="543140" y="154695"/>
                    </a:cubicBezTo>
                    <a:cubicBezTo>
                      <a:pt x="557428" y="155224"/>
                      <a:pt x="500807" y="147816"/>
                      <a:pt x="511390" y="148345"/>
                    </a:cubicBezTo>
                    <a:cubicBezTo>
                      <a:pt x="521973" y="148874"/>
                      <a:pt x="599232" y="158928"/>
                      <a:pt x="606640" y="157870"/>
                    </a:cubicBezTo>
                    <a:cubicBezTo>
                      <a:pt x="614048" y="156812"/>
                      <a:pt x="587061" y="146228"/>
                      <a:pt x="555840" y="141995"/>
                    </a:cubicBezTo>
                    <a:cubicBezTo>
                      <a:pt x="524619" y="137762"/>
                      <a:pt x="483873" y="148874"/>
                      <a:pt x="419315" y="132470"/>
                    </a:cubicBezTo>
                    <a:cubicBezTo>
                      <a:pt x="354757" y="116066"/>
                      <a:pt x="195478" y="45687"/>
                      <a:pt x="168490" y="43570"/>
                    </a:cubicBezTo>
                    <a:cubicBezTo>
                      <a:pt x="141503" y="41453"/>
                      <a:pt x="284377" y="116066"/>
                      <a:pt x="257390" y="119770"/>
                    </a:cubicBezTo>
                    <a:cubicBezTo>
                      <a:pt x="230403" y="123474"/>
                      <a:pt x="37257" y="72145"/>
                      <a:pt x="6565" y="65795"/>
                    </a:cubicBezTo>
                    <a:cubicBezTo>
                      <a:pt x="-24127" y="59445"/>
                      <a:pt x="62128" y="85903"/>
                      <a:pt x="73240" y="81670"/>
                    </a:cubicBezTo>
                    <a:cubicBezTo>
                      <a:pt x="84353" y="77437"/>
                      <a:pt x="75886" y="50978"/>
                      <a:pt x="73240" y="40395"/>
                    </a:cubicBezTo>
                    <a:cubicBezTo>
                      <a:pt x="70594" y="29812"/>
                      <a:pt x="-3489" y="-9876"/>
                      <a:pt x="28790" y="22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 1326">
                <a:extLst>
                  <a:ext uri="{FF2B5EF4-FFF2-40B4-BE49-F238E27FC236}">
                    <a16:creationId xmlns:a16="http://schemas.microsoft.com/office/drawing/2014/main" id="{68895A47-1EB9-ED39-946B-6A33A9C4CA5F}"/>
                  </a:ext>
                </a:extLst>
              </p:cNvPr>
              <p:cNvSpPr/>
              <p:nvPr/>
            </p:nvSpPr>
            <p:spPr>
              <a:xfrm>
                <a:off x="1513594" y="7105650"/>
                <a:ext cx="328018" cy="149384"/>
              </a:xfrm>
              <a:custGeom>
                <a:avLst/>
                <a:gdLst>
                  <a:gd name="connsiteX0" fmla="*/ 881 w 328018"/>
                  <a:gd name="connsiteY0" fmla="*/ 149225 h 149384"/>
                  <a:gd name="connsiteX1" fmla="*/ 83431 w 328018"/>
                  <a:gd name="connsiteY1" fmla="*/ 50800 h 149384"/>
                  <a:gd name="connsiteX2" fmla="*/ 77081 w 328018"/>
                  <a:gd name="connsiteY2" fmla="*/ 82550 h 149384"/>
                  <a:gd name="connsiteX3" fmla="*/ 219956 w 328018"/>
                  <a:gd name="connsiteY3" fmla="*/ 9525 h 149384"/>
                  <a:gd name="connsiteX4" fmla="*/ 327906 w 328018"/>
                  <a:gd name="connsiteY4" fmla="*/ 9525 h 149384"/>
                  <a:gd name="connsiteX5" fmla="*/ 239006 w 328018"/>
                  <a:gd name="connsiteY5" fmla="*/ 9525 h 149384"/>
                  <a:gd name="connsiteX6" fmla="*/ 165981 w 328018"/>
                  <a:gd name="connsiteY6" fmla="*/ 0 h 149384"/>
                  <a:gd name="connsiteX7" fmla="*/ 178681 w 328018"/>
                  <a:gd name="connsiteY7" fmla="*/ 22225 h 149384"/>
                  <a:gd name="connsiteX8" fmla="*/ 48506 w 328018"/>
                  <a:gd name="connsiteY8" fmla="*/ 73025 h 149384"/>
                  <a:gd name="connsiteX9" fmla="*/ 881 w 328018"/>
                  <a:gd name="connsiteY9" fmla="*/ 149225 h 14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018" h="149384">
                    <a:moveTo>
                      <a:pt x="881" y="149225"/>
                    </a:moveTo>
                    <a:cubicBezTo>
                      <a:pt x="6702" y="145521"/>
                      <a:pt x="70731" y="61912"/>
                      <a:pt x="83431" y="50800"/>
                    </a:cubicBezTo>
                    <a:cubicBezTo>
                      <a:pt x="96131" y="39688"/>
                      <a:pt x="54327" y="89429"/>
                      <a:pt x="77081" y="82550"/>
                    </a:cubicBezTo>
                    <a:cubicBezTo>
                      <a:pt x="99835" y="75671"/>
                      <a:pt x="178152" y="21696"/>
                      <a:pt x="219956" y="9525"/>
                    </a:cubicBezTo>
                    <a:cubicBezTo>
                      <a:pt x="261760" y="-2646"/>
                      <a:pt x="327906" y="9525"/>
                      <a:pt x="327906" y="9525"/>
                    </a:cubicBezTo>
                    <a:cubicBezTo>
                      <a:pt x="331081" y="9525"/>
                      <a:pt x="265993" y="11112"/>
                      <a:pt x="239006" y="9525"/>
                    </a:cubicBezTo>
                    <a:cubicBezTo>
                      <a:pt x="212019" y="7938"/>
                      <a:pt x="165981" y="0"/>
                      <a:pt x="165981" y="0"/>
                    </a:cubicBezTo>
                    <a:cubicBezTo>
                      <a:pt x="155927" y="2117"/>
                      <a:pt x="198260" y="10054"/>
                      <a:pt x="178681" y="22225"/>
                    </a:cubicBezTo>
                    <a:cubicBezTo>
                      <a:pt x="159102" y="34396"/>
                      <a:pt x="78139" y="55033"/>
                      <a:pt x="48506" y="73025"/>
                    </a:cubicBezTo>
                    <a:cubicBezTo>
                      <a:pt x="18873" y="91017"/>
                      <a:pt x="-4940" y="152929"/>
                      <a:pt x="881" y="1492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 1327">
                <a:extLst>
                  <a:ext uri="{FF2B5EF4-FFF2-40B4-BE49-F238E27FC236}">
                    <a16:creationId xmlns:a16="http://schemas.microsoft.com/office/drawing/2014/main" id="{86A34B74-BFE3-F028-CB7B-9CDCEEAD6D17}"/>
                  </a:ext>
                </a:extLst>
              </p:cNvPr>
              <p:cNvSpPr/>
              <p:nvPr/>
            </p:nvSpPr>
            <p:spPr>
              <a:xfrm>
                <a:off x="1555478" y="7029442"/>
                <a:ext cx="305144" cy="139732"/>
              </a:xfrm>
              <a:custGeom>
                <a:avLst/>
                <a:gdLst>
                  <a:gd name="connsiteX0" fmla="*/ 272 w 305144"/>
                  <a:gd name="connsiteY0" fmla="*/ 139708 h 139732"/>
                  <a:gd name="connsiteX1" fmla="*/ 130447 w 305144"/>
                  <a:gd name="connsiteY1" fmla="*/ 41283 h 139732"/>
                  <a:gd name="connsiteX2" fmla="*/ 70122 w 305144"/>
                  <a:gd name="connsiteY2" fmla="*/ 73033 h 139732"/>
                  <a:gd name="connsiteX3" fmla="*/ 266972 w 305144"/>
                  <a:gd name="connsiteY3" fmla="*/ 34933 h 139732"/>
                  <a:gd name="connsiteX4" fmla="*/ 305072 w 305144"/>
                  <a:gd name="connsiteY4" fmla="*/ 8 h 139732"/>
                  <a:gd name="connsiteX5" fmla="*/ 273322 w 305144"/>
                  <a:gd name="connsiteY5" fmla="*/ 31758 h 139732"/>
                  <a:gd name="connsiteX6" fmla="*/ 171722 w 305144"/>
                  <a:gd name="connsiteY6" fmla="*/ 50808 h 139732"/>
                  <a:gd name="connsiteX7" fmla="*/ 272 w 305144"/>
                  <a:gd name="connsiteY7" fmla="*/ 139708 h 13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5144" h="139732">
                    <a:moveTo>
                      <a:pt x="272" y="139708"/>
                    </a:moveTo>
                    <a:cubicBezTo>
                      <a:pt x="-6607" y="138121"/>
                      <a:pt x="118805" y="52395"/>
                      <a:pt x="130447" y="41283"/>
                    </a:cubicBezTo>
                    <a:cubicBezTo>
                      <a:pt x="142089" y="30170"/>
                      <a:pt x="47368" y="74091"/>
                      <a:pt x="70122" y="73033"/>
                    </a:cubicBezTo>
                    <a:cubicBezTo>
                      <a:pt x="92876" y="71975"/>
                      <a:pt x="227814" y="47104"/>
                      <a:pt x="266972" y="34933"/>
                    </a:cubicBezTo>
                    <a:cubicBezTo>
                      <a:pt x="306130" y="22762"/>
                      <a:pt x="304014" y="537"/>
                      <a:pt x="305072" y="8"/>
                    </a:cubicBezTo>
                    <a:cubicBezTo>
                      <a:pt x="306130" y="-521"/>
                      <a:pt x="295547" y="23291"/>
                      <a:pt x="273322" y="31758"/>
                    </a:cubicBezTo>
                    <a:cubicBezTo>
                      <a:pt x="251097" y="40225"/>
                      <a:pt x="213526" y="35991"/>
                      <a:pt x="171722" y="50808"/>
                    </a:cubicBezTo>
                    <a:cubicBezTo>
                      <a:pt x="129918" y="65625"/>
                      <a:pt x="7151" y="141295"/>
                      <a:pt x="272" y="1397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 1328">
                <a:extLst>
                  <a:ext uri="{FF2B5EF4-FFF2-40B4-BE49-F238E27FC236}">
                    <a16:creationId xmlns:a16="http://schemas.microsoft.com/office/drawing/2014/main" id="{6B4C4E4F-71F0-7724-6EC6-FAB43C56DCB4}"/>
                  </a:ext>
                </a:extLst>
              </p:cNvPr>
              <p:cNvSpPr/>
              <p:nvPr/>
            </p:nvSpPr>
            <p:spPr>
              <a:xfrm>
                <a:off x="1859887" y="7019654"/>
                <a:ext cx="462688" cy="35202"/>
              </a:xfrm>
              <a:custGeom>
                <a:avLst/>
                <a:gdLst>
                  <a:gd name="connsiteX0" fmla="*/ 663 w 462688"/>
                  <a:gd name="connsiteY0" fmla="*/ 19321 h 35202"/>
                  <a:gd name="connsiteX1" fmla="*/ 99088 w 462688"/>
                  <a:gd name="connsiteY1" fmla="*/ 32021 h 35202"/>
                  <a:gd name="connsiteX2" fmla="*/ 248313 w 462688"/>
                  <a:gd name="connsiteY2" fmla="*/ 3446 h 35202"/>
                  <a:gd name="connsiteX3" fmla="*/ 184813 w 462688"/>
                  <a:gd name="connsiteY3" fmla="*/ 35196 h 35202"/>
                  <a:gd name="connsiteX4" fmla="*/ 461038 w 462688"/>
                  <a:gd name="connsiteY4" fmla="*/ 271 h 35202"/>
                  <a:gd name="connsiteX5" fmla="*/ 292763 w 462688"/>
                  <a:gd name="connsiteY5" fmla="*/ 19321 h 35202"/>
                  <a:gd name="connsiteX6" fmla="*/ 146713 w 462688"/>
                  <a:gd name="connsiteY6" fmla="*/ 25671 h 35202"/>
                  <a:gd name="connsiteX7" fmla="*/ 663 w 462688"/>
                  <a:gd name="connsiteY7" fmla="*/ 19321 h 3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2688" h="35202">
                    <a:moveTo>
                      <a:pt x="663" y="19321"/>
                    </a:moveTo>
                    <a:cubicBezTo>
                      <a:pt x="-7274" y="20379"/>
                      <a:pt x="57813" y="34667"/>
                      <a:pt x="99088" y="32021"/>
                    </a:cubicBezTo>
                    <a:cubicBezTo>
                      <a:pt x="140363" y="29375"/>
                      <a:pt x="234026" y="2917"/>
                      <a:pt x="248313" y="3446"/>
                    </a:cubicBezTo>
                    <a:cubicBezTo>
                      <a:pt x="262601" y="3975"/>
                      <a:pt x="149359" y="35725"/>
                      <a:pt x="184813" y="35196"/>
                    </a:cubicBezTo>
                    <a:cubicBezTo>
                      <a:pt x="220267" y="34667"/>
                      <a:pt x="443046" y="2917"/>
                      <a:pt x="461038" y="271"/>
                    </a:cubicBezTo>
                    <a:cubicBezTo>
                      <a:pt x="479030" y="-2375"/>
                      <a:pt x="345150" y="15088"/>
                      <a:pt x="292763" y="19321"/>
                    </a:cubicBezTo>
                    <a:cubicBezTo>
                      <a:pt x="240376" y="23554"/>
                      <a:pt x="196455" y="21438"/>
                      <a:pt x="146713" y="25671"/>
                    </a:cubicBezTo>
                    <a:cubicBezTo>
                      <a:pt x="96971" y="29904"/>
                      <a:pt x="8600" y="18263"/>
                      <a:pt x="663" y="193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 1329">
                <a:extLst>
                  <a:ext uri="{FF2B5EF4-FFF2-40B4-BE49-F238E27FC236}">
                    <a16:creationId xmlns:a16="http://schemas.microsoft.com/office/drawing/2014/main" id="{8FA75469-0A85-C90A-9DA3-0994DEA98B3B}"/>
                  </a:ext>
                </a:extLst>
              </p:cNvPr>
              <p:cNvSpPr/>
              <p:nvPr/>
            </p:nvSpPr>
            <p:spPr>
              <a:xfrm>
                <a:off x="1927075" y="7077067"/>
                <a:ext cx="655392" cy="172496"/>
              </a:xfrm>
              <a:custGeom>
                <a:avLst/>
                <a:gdLst>
                  <a:gd name="connsiteX0" fmla="*/ 150 w 655392"/>
                  <a:gd name="connsiteY0" fmla="*/ 50808 h 172496"/>
                  <a:gd name="connsiteX1" fmla="*/ 228750 w 655392"/>
                  <a:gd name="connsiteY1" fmla="*/ 25408 h 172496"/>
                  <a:gd name="connsiteX2" fmla="*/ 368450 w 655392"/>
                  <a:gd name="connsiteY2" fmla="*/ 47633 h 172496"/>
                  <a:gd name="connsiteX3" fmla="*/ 314475 w 655392"/>
                  <a:gd name="connsiteY3" fmla="*/ 15883 h 172496"/>
                  <a:gd name="connsiteX4" fmla="*/ 568475 w 655392"/>
                  <a:gd name="connsiteY4" fmla="*/ 168283 h 172496"/>
                  <a:gd name="connsiteX5" fmla="*/ 581175 w 655392"/>
                  <a:gd name="connsiteY5" fmla="*/ 133358 h 172496"/>
                  <a:gd name="connsiteX6" fmla="*/ 654200 w 655392"/>
                  <a:gd name="connsiteY6" fmla="*/ 171458 h 172496"/>
                  <a:gd name="connsiteX7" fmla="*/ 514500 w 655392"/>
                  <a:gd name="connsiteY7" fmla="*/ 111133 h 172496"/>
                  <a:gd name="connsiteX8" fmla="*/ 339875 w 655392"/>
                  <a:gd name="connsiteY8" fmla="*/ 34933 h 172496"/>
                  <a:gd name="connsiteX9" fmla="*/ 190650 w 655392"/>
                  <a:gd name="connsiteY9" fmla="*/ 8 h 172496"/>
                  <a:gd name="connsiteX10" fmla="*/ 193825 w 655392"/>
                  <a:gd name="connsiteY10" fmla="*/ 31758 h 172496"/>
                  <a:gd name="connsiteX11" fmla="*/ 150 w 655392"/>
                  <a:gd name="connsiteY11" fmla="*/ 50808 h 17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5392" h="172496">
                    <a:moveTo>
                      <a:pt x="150" y="50808"/>
                    </a:moveTo>
                    <a:cubicBezTo>
                      <a:pt x="5971" y="49750"/>
                      <a:pt x="167367" y="25937"/>
                      <a:pt x="228750" y="25408"/>
                    </a:cubicBezTo>
                    <a:cubicBezTo>
                      <a:pt x="290133" y="24879"/>
                      <a:pt x="354163" y="49220"/>
                      <a:pt x="368450" y="47633"/>
                    </a:cubicBezTo>
                    <a:cubicBezTo>
                      <a:pt x="382737" y="46046"/>
                      <a:pt x="314475" y="15883"/>
                      <a:pt x="314475" y="15883"/>
                    </a:cubicBezTo>
                    <a:cubicBezTo>
                      <a:pt x="347813" y="35991"/>
                      <a:pt x="524025" y="148704"/>
                      <a:pt x="568475" y="168283"/>
                    </a:cubicBezTo>
                    <a:cubicBezTo>
                      <a:pt x="612925" y="187862"/>
                      <a:pt x="566888" y="132829"/>
                      <a:pt x="581175" y="133358"/>
                    </a:cubicBezTo>
                    <a:cubicBezTo>
                      <a:pt x="595463" y="133887"/>
                      <a:pt x="665312" y="175162"/>
                      <a:pt x="654200" y="171458"/>
                    </a:cubicBezTo>
                    <a:cubicBezTo>
                      <a:pt x="643088" y="167754"/>
                      <a:pt x="514500" y="111133"/>
                      <a:pt x="514500" y="111133"/>
                    </a:cubicBezTo>
                    <a:cubicBezTo>
                      <a:pt x="462113" y="88379"/>
                      <a:pt x="393850" y="53454"/>
                      <a:pt x="339875" y="34933"/>
                    </a:cubicBezTo>
                    <a:cubicBezTo>
                      <a:pt x="285900" y="16412"/>
                      <a:pt x="214992" y="537"/>
                      <a:pt x="190650" y="8"/>
                    </a:cubicBezTo>
                    <a:cubicBezTo>
                      <a:pt x="166308" y="-521"/>
                      <a:pt x="228221" y="22762"/>
                      <a:pt x="193825" y="31758"/>
                    </a:cubicBezTo>
                    <a:cubicBezTo>
                      <a:pt x="159429" y="40754"/>
                      <a:pt x="-5671" y="51866"/>
                      <a:pt x="150" y="508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 1330">
                <a:extLst>
                  <a:ext uri="{FF2B5EF4-FFF2-40B4-BE49-F238E27FC236}">
                    <a16:creationId xmlns:a16="http://schemas.microsoft.com/office/drawing/2014/main" id="{A3F796BC-FDF7-1CC0-2324-EF79CD2D5585}"/>
                  </a:ext>
                </a:extLst>
              </p:cNvPr>
              <p:cNvSpPr/>
              <p:nvPr/>
            </p:nvSpPr>
            <p:spPr>
              <a:xfrm>
                <a:off x="1598152" y="7100390"/>
                <a:ext cx="838285" cy="226732"/>
              </a:xfrm>
              <a:custGeom>
                <a:avLst/>
                <a:gdLst>
                  <a:gd name="connsiteX0" fmla="*/ 2048 w 838285"/>
                  <a:gd name="connsiteY0" fmla="*/ 87810 h 226732"/>
                  <a:gd name="connsiteX1" fmla="*/ 284623 w 838285"/>
                  <a:gd name="connsiteY1" fmla="*/ 37010 h 226732"/>
                  <a:gd name="connsiteX2" fmla="*/ 459248 w 838285"/>
                  <a:gd name="connsiteY2" fmla="*/ 52885 h 226732"/>
                  <a:gd name="connsiteX3" fmla="*/ 402098 w 838285"/>
                  <a:gd name="connsiteY3" fmla="*/ 24310 h 226732"/>
                  <a:gd name="connsiteX4" fmla="*/ 633873 w 838285"/>
                  <a:gd name="connsiteY4" fmla="*/ 97335 h 226732"/>
                  <a:gd name="connsiteX5" fmla="*/ 608473 w 838285"/>
                  <a:gd name="connsiteY5" fmla="*/ 65585 h 226732"/>
                  <a:gd name="connsiteX6" fmla="*/ 770398 w 838285"/>
                  <a:gd name="connsiteY6" fmla="*/ 202110 h 226732"/>
                  <a:gd name="connsiteX7" fmla="*/ 837073 w 838285"/>
                  <a:gd name="connsiteY7" fmla="*/ 224335 h 226732"/>
                  <a:gd name="connsiteX8" fmla="*/ 805323 w 838285"/>
                  <a:gd name="connsiteY8" fmla="*/ 224335 h 226732"/>
                  <a:gd name="connsiteX9" fmla="*/ 706898 w 838285"/>
                  <a:gd name="connsiteY9" fmla="*/ 208460 h 226732"/>
                  <a:gd name="connsiteX10" fmla="*/ 564023 w 838285"/>
                  <a:gd name="connsiteY10" fmla="*/ 205285 h 226732"/>
                  <a:gd name="connsiteX11" fmla="*/ 386223 w 838285"/>
                  <a:gd name="connsiteY11" fmla="*/ 173535 h 226732"/>
                  <a:gd name="connsiteX12" fmla="*/ 449723 w 838285"/>
                  <a:gd name="connsiteY12" fmla="*/ 176710 h 226732"/>
                  <a:gd name="connsiteX13" fmla="*/ 456073 w 838285"/>
                  <a:gd name="connsiteY13" fmla="*/ 148135 h 226732"/>
                  <a:gd name="connsiteX14" fmla="*/ 605298 w 838285"/>
                  <a:gd name="connsiteY14" fmla="*/ 189410 h 226732"/>
                  <a:gd name="connsiteX15" fmla="*/ 722773 w 838285"/>
                  <a:gd name="connsiteY15" fmla="*/ 183060 h 226732"/>
                  <a:gd name="connsiteX16" fmla="*/ 605298 w 838285"/>
                  <a:gd name="connsiteY16" fmla="*/ 90985 h 226732"/>
                  <a:gd name="connsiteX17" fmla="*/ 329073 w 838285"/>
                  <a:gd name="connsiteY17" fmla="*/ 21135 h 226732"/>
                  <a:gd name="connsiteX18" fmla="*/ 262398 w 838285"/>
                  <a:gd name="connsiteY18" fmla="*/ 2085 h 226732"/>
                  <a:gd name="connsiteX19" fmla="*/ 313198 w 838285"/>
                  <a:gd name="connsiteY19" fmla="*/ 62410 h 226732"/>
                  <a:gd name="connsiteX20" fmla="*/ 186198 w 838285"/>
                  <a:gd name="connsiteY20" fmla="*/ 49710 h 226732"/>
                  <a:gd name="connsiteX21" fmla="*/ 157623 w 838285"/>
                  <a:gd name="connsiteY21" fmla="*/ 52885 h 226732"/>
                  <a:gd name="connsiteX22" fmla="*/ 2048 w 838285"/>
                  <a:gd name="connsiteY22" fmla="*/ 87810 h 22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38285" h="226732">
                    <a:moveTo>
                      <a:pt x="2048" y="87810"/>
                    </a:moveTo>
                    <a:cubicBezTo>
                      <a:pt x="23215" y="85164"/>
                      <a:pt x="208423" y="42831"/>
                      <a:pt x="284623" y="37010"/>
                    </a:cubicBezTo>
                    <a:cubicBezTo>
                      <a:pt x="360823" y="31189"/>
                      <a:pt x="439669" y="55002"/>
                      <a:pt x="459248" y="52885"/>
                    </a:cubicBezTo>
                    <a:cubicBezTo>
                      <a:pt x="478827" y="50768"/>
                      <a:pt x="372994" y="16902"/>
                      <a:pt x="402098" y="24310"/>
                    </a:cubicBezTo>
                    <a:cubicBezTo>
                      <a:pt x="431202" y="31718"/>
                      <a:pt x="599477" y="90456"/>
                      <a:pt x="633873" y="97335"/>
                    </a:cubicBezTo>
                    <a:cubicBezTo>
                      <a:pt x="668269" y="104214"/>
                      <a:pt x="585719" y="48122"/>
                      <a:pt x="608473" y="65585"/>
                    </a:cubicBezTo>
                    <a:cubicBezTo>
                      <a:pt x="631227" y="83047"/>
                      <a:pt x="732298" y="175652"/>
                      <a:pt x="770398" y="202110"/>
                    </a:cubicBezTo>
                    <a:cubicBezTo>
                      <a:pt x="808498" y="228568"/>
                      <a:pt x="831252" y="220631"/>
                      <a:pt x="837073" y="224335"/>
                    </a:cubicBezTo>
                    <a:cubicBezTo>
                      <a:pt x="842894" y="228039"/>
                      <a:pt x="827019" y="226981"/>
                      <a:pt x="805323" y="224335"/>
                    </a:cubicBezTo>
                    <a:cubicBezTo>
                      <a:pt x="783627" y="221689"/>
                      <a:pt x="747115" y="211635"/>
                      <a:pt x="706898" y="208460"/>
                    </a:cubicBezTo>
                    <a:cubicBezTo>
                      <a:pt x="666681" y="205285"/>
                      <a:pt x="617469" y="211106"/>
                      <a:pt x="564023" y="205285"/>
                    </a:cubicBezTo>
                    <a:cubicBezTo>
                      <a:pt x="510577" y="199464"/>
                      <a:pt x="405273" y="178297"/>
                      <a:pt x="386223" y="173535"/>
                    </a:cubicBezTo>
                    <a:cubicBezTo>
                      <a:pt x="367173" y="168773"/>
                      <a:pt x="438081" y="180943"/>
                      <a:pt x="449723" y="176710"/>
                    </a:cubicBezTo>
                    <a:cubicBezTo>
                      <a:pt x="461365" y="172477"/>
                      <a:pt x="430144" y="146018"/>
                      <a:pt x="456073" y="148135"/>
                    </a:cubicBezTo>
                    <a:cubicBezTo>
                      <a:pt x="482002" y="150252"/>
                      <a:pt x="560848" y="183589"/>
                      <a:pt x="605298" y="189410"/>
                    </a:cubicBezTo>
                    <a:cubicBezTo>
                      <a:pt x="649748" y="195231"/>
                      <a:pt x="722773" y="199464"/>
                      <a:pt x="722773" y="183060"/>
                    </a:cubicBezTo>
                    <a:cubicBezTo>
                      <a:pt x="722773" y="166656"/>
                      <a:pt x="670915" y="117972"/>
                      <a:pt x="605298" y="90985"/>
                    </a:cubicBezTo>
                    <a:cubicBezTo>
                      <a:pt x="539681" y="63998"/>
                      <a:pt x="386223" y="35952"/>
                      <a:pt x="329073" y="21135"/>
                    </a:cubicBezTo>
                    <a:cubicBezTo>
                      <a:pt x="271923" y="6318"/>
                      <a:pt x="265044" y="-4794"/>
                      <a:pt x="262398" y="2085"/>
                    </a:cubicBezTo>
                    <a:cubicBezTo>
                      <a:pt x="259752" y="8964"/>
                      <a:pt x="325898" y="54473"/>
                      <a:pt x="313198" y="62410"/>
                    </a:cubicBezTo>
                    <a:cubicBezTo>
                      <a:pt x="300498" y="70347"/>
                      <a:pt x="212127" y="51297"/>
                      <a:pt x="186198" y="49710"/>
                    </a:cubicBezTo>
                    <a:cubicBezTo>
                      <a:pt x="160269" y="48122"/>
                      <a:pt x="185140" y="46006"/>
                      <a:pt x="157623" y="52885"/>
                    </a:cubicBezTo>
                    <a:cubicBezTo>
                      <a:pt x="130106" y="59764"/>
                      <a:pt x="-19119" y="90456"/>
                      <a:pt x="2048" y="878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 1331">
                <a:extLst>
                  <a:ext uri="{FF2B5EF4-FFF2-40B4-BE49-F238E27FC236}">
                    <a16:creationId xmlns:a16="http://schemas.microsoft.com/office/drawing/2014/main" id="{C56ACFE7-CF3D-C935-8B26-8A59E2FC0D64}"/>
                  </a:ext>
                </a:extLst>
              </p:cNvPr>
              <p:cNvSpPr/>
              <p:nvPr/>
            </p:nvSpPr>
            <p:spPr>
              <a:xfrm>
                <a:off x="2536694" y="7163625"/>
                <a:ext cx="98659" cy="69087"/>
              </a:xfrm>
              <a:custGeom>
                <a:avLst/>
                <a:gdLst>
                  <a:gd name="connsiteX0" fmla="*/ 131 w 98659"/>
                  <a:gd name="connsiteY0" fmla="*/ 69025 h 69087"/>
                  <a:gd name="connsiteX1" fmla="*/ 38231 w 98659"/>
                  <a:gd name="connsiteY1" fmla="*/ 2350 h 69087"/>
                  <a:gd name="connsiteX2" fmla="*/ 98556 w 98659"/>
                  <a:gd name="connsiteY2" fmla="*/ 15050 h 69087"/>
                  <a:gd name="connsiteX3" fmla="*/ 50931 w 98659"/>
                  <a:gd name="connsiteY3" fmla="*/ 15050 h 69087"/>
                  <a:gd name="connsiteX4" fmla="*/ 131 w 98659"/>
                  <a:gd name="connsiteY4" fmla="*/ 69025 h 6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59" h="69087">
                    <a:moveTo>
                      <a:pt x="131" y="69025"/>
                    </a:moveTo>
                    <a:cubicBezTo>
                      <a:pt x="-1986" y="66908"/>
                      <a:pt x="21827" y="11346"/>
                      <a:pt x="38231" y="2350"/>
                    </a:cubicBezTo>
                    <a:cubicBezTo>
                      <a:pt x="54635" y="-6646"/>
                      <a:pt x="96439" y="12933"/>
                      <a:pt x="98556" y="15050"/>
                    </a:cubicBezTo>
                    <a:cubicBezTo>
                      <a:pt x="100673" y="17167"/>
                      <a:pt x="69981" y="11346"/>
                      <a:pt x="50931" y="15050"/>
                    </a:cubicBezTo>
                    <a:cubicBezTo>
                      <a:pt x="31881" y="18754"/>
                      <a:pt x="2248" y="71142"/>
                      <a:pt x="131" y="690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 1332">
                <a:extLst>
                  <a:ext uri="{FF2B5EF4-FFF2-40B4-BE49-F238E27FC236}">
                    <a16:creationId xmlns:a16="http://schemas.microsoft.com/office/drawing/2014/main" id="{FEC99301-241D-05BA-2942-7B8C9E56F99A}"/>
                  </a:ext>
                </a:extLst>
              </p:cNvPr>
              <p:cNvSpPr/>
              <p:nvPr/>
            </p:nvSpPr>
            <p:spPr>
              <a:xfrm>
                <a:off x="2723763" y="7235821"/>
                <a:ext cx="69246" cy="99435"/>
              </a:xfrm>
              <a:custGeom>
                <a:avLst/>
                <a:gdLst>
                  <a:gd name="connsiteX0" fmla="*/ 67062 w 69246"/>
                  <a:gd name="connsiteY0" fmla="*/ 4 h 99435"/>
                  <a:gd name="connsiteX1" fmla="*/ 60712 w 69246"/>
                  <a:gd name="connsiteY1" fmla="*/ 57154 h 99435"/>
                  <a:gd name="connsiteX2" fmla="*/ 3562 w 69246"/>
                  <a:gd name="connsiteY2" fmla="*/ 85729 h 99435"/>
                  <a:gd name="connsiteX3" fmla="*/ 9912 w 69246"/>
                  <a:gd name="connsiteY3" fmla="*/ 98429 h 99435"/>
                  <a:gd name="connsiteX4" fmla="*/ 41662 w 69246"/>
                  <a:gd name="connsiteY4" fmla="*/ 60329 h 99435"/>
                  <a:gd name="connsiteX5" fmla="*/ 67062 w 69246"/>
                  <a:gd name="connsiteY5" fmla="*/ 4 h 9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46" h="99435">
                    <a:moveTo>
                      <a:pt x="67062" y="4"/>
                    </a:moveTo>
                    <a:cubicBezTo>
                      <a:pt x="70237" y="-525"/>
                      <a:pt x="71295" y="42867"/>
                      <a:pt x="60712" y="57154"/>
                    </a:cubicBezTo>
                    <a:cubicBezTo>
                      <a:pt x="50129" y="71442"/>
                      <a:pt x="3562" y="85729"/>
                      <a:pt x="3562" y="85729"/>
                    </a:cubicBezTo>
                    <a:cubicBezTo>
                      <a:pt x="-4905" y="92608"/>
                      <a:pt x="3562" y="102662"/>
                      <a:pt x="9912" y="98429"/>
                    </a:cubicBezTo>
                    <a:cubicBezTo>
                      <a:pt x="16262" y="94196"/>
                      <a:pt x="32137" y="74616"/>
                      <a:pt x="41662" y="60329"/>
                    </a:cubicBezTo>
                    <a:cubicBezTo>
                      <a:pt x="51187" y="46042"/>
                      <a:pt x="63887" y="533"/>
                      <a:pt x="6706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 1333">
                <a:extLst>
                  <a:ext uri="{FF2B5EF4-FFF2-40B4-BE49-F238E27FC236}">
                    <a16:creationId xmlns:a16="http://schemas.microsoft.com/office/drawing/2014/main" id="{68AAF8A6-F0D6-FB8D-52F7-D2D32900A850}"/>
                  </a:ext>
                </a:extLst>
              </p:cNvPr>
              <p:cNvSpPr/>
              <p:nvPr/>
            </p:nvSpPr>
            <p:spPr>
              <a:xfrm>
                <a:off x="1423819" y="7204170"/>
                <a:ext cx="424158" cy="382167"/>
              </a:xfrm>
              <a:custGeom>
                <a:avLst/>
                <a:gdLst>
                  <a:gd name="connsiteX0" fmla="*/ 424031 w 424158"/>
                  <a:gd name="connsiteY0" fmla="*/ 9430 h 382167"/>
                  <a:gd name="connsiteX1" fmla="*/ 281156 w 424158"/>
                  <a:gd name="connsiteY1" fmla="*/ 60230 h 382167"/>
                  <a:gd name="connsiteX2" fmla="*/ 192256 w 424158"/>
                  <a:gd name="connsiteY2" fmla="*/ 101505 h 382167"/>
                  <a:gd name="connsiteX3" fmla="*/ 233531 w 424158"/>
                  <a:gd name="connsiteY3" fmla="*/ 101505 h 382167"/>
                  <a:gd name="connsiteX4" fmla="*/ 84306 w 424158"/>
                  <a:gd name="connsiteY4" fmla="*/ 234855 h 382167"/>
                  <a:gd name="connsiteX5" fmla="*/ 52556 w 424158"/>
                  <a:gd name="connsiteY5" fmla="*/ 317405 h 382167"/>
                  <a:gd name="connsiteX6" fmla="*/ 125581 w 424158"/>
                  <a:gd name="connsiteY6" fmla="*/ 238030 h 382167"/>
                  <a:gd name="connsiteX7" fmla="*/ 1756 w 424158"/>
                  <a:gd name="connsiteY7" fmla="*/ 380905 h 382167"/>
                  <a:gd name="connsiteX8" fmla="*/ 236706 w 424158"/>
                  <a:gd name="connsiteY8" fmla="*/ 139605 h 382167"/>
                  <a:gd name="connsiteX9" fmla="*/ 141456 w 424158"/>
                  <a:gd name="connsiteY9" fmla="*/ 193580 h 382167"/>
                  <a:gd name="connsiteX10" fmla="*/ 303381 w 424158"/>
                  <a:gd name="connsiteY10" fmla="*/ 9430 h 382167"/>
                  <a:gd name="connsiteX11" fmla="*/ 306556 w 424158"/>
                  <a:gd name="connsiteY11" fmla="*/ 25305 h 382167"/>
                  <a:gd name="connsiteX12" fmla="*/ 424031 w 424158"/>
                  <a:gd name="connsiteY12" fmla="*/ 9430 h 38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158" h="382167">
                    <a:moveTo>
                      <a:pt x="424031" y="9430"/>
                    </a:moveTo>
                    <a:cubicBezTo>
                      <a:pt x="419798" y="15251"/>
                      <a:pt x="319785" y="44884"/>
                      <a:pt x="281156" y="60230"/>
                    </a:cubicBezTo>
                    <a:cubicBezTo>
                      <a:pt x="242527" y="75576"/>
                      <a:pt x="200194" y="94626"/>
                      <a:pt x="192256" y="101505"/>
                    </a:cubicBezTo>
                    <a:cubicBezTo>
                      <a:pt x="184318" y="108384"/>
                      <a:pt x="251523" y="79280"/>
                      <a:pt x="233531" y="101505"/>
                    </a:cubicBezTo>
                    <a:cubicBezTo>
                      <a:pt x="215539" y="123730"/>
                      <a:pt x="114469" y="198872"/>
                      <a:pt x="84306" y="234855"/>
                    </a:cubicBezTo>
                    <a:cubicBezTo>
                      <a:pt x="54143" y="270838"/>
                      <a:pt x="45677" y="316876"/>
                      <a:pt x="52556" y="317405"/>
                    </a:cubicBezTo>
                    <a:cubicBezTo>
                      <a:pt x="59435" y="317934"/>
                      <a:pt x="134048" y="227447"/>
                      <a:pt x="125581" y="238030"/>
                    </a:cubicBezTo>
                    <a:cubicBezTo>
                      <a:pt x="117114" y="248613"/>
                      <a:pt x="-16765" y="397309"/>
                      <a:pt x="1756" y="380905"/>
                    </a:cubicBezTo>
                    <a:cubicBezTo>
                      <a:pt x="20277" y="364501"/>
                      <a:pt x="213423" y="170826"/>
                      <a:pt x="236706" y="139605"/>
                    </a:cubicBezTo>
                    <a:cubicBezTo>
                      <a:pt x="259989" y="108384"/>
                      <a:pt x="130344" y="215276"/>
                      <a:pt x="141456" y="193580"/>
                    </a:cubicBezTo>
                    <a:cubicBezTo>
                      <a:pt x="152568" y="171884"/>
                      <a:pt x="275864" y="37476"/>
                      <a:pt x="303381" y="9430"/>
                    </a:cubicBezTo>
                    <a:cubicBezTo>
                      <a:pt x="330898" y="-18616"/>
                      <a:pt x="287506" y="24776"/>
                      <a:pt x="306556" y="25305"/>
                    </a:cubicBezTo>
                    <a:cubicBezTo>
                      <a:pt x="325606" y="25834"/>
                      <a:pt x="428264" y="3609"/>
                      <a:pt x="424031" y="9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 1334">
                <a:extLst>
                  <a:ext uri="{FF2B5EF4-FFF2-40B4-BE49-F238E27FC236}">
                    <a16:creationId xmlns:a16="http://schemas.microsoft.com/office/drawing/2014/main" id="{9055B602-15B6-A839-83E9-2887F7BF32C9}"/>
                  </a:ext>
                </a:extLst>
              </p:cNvPr>
              <p:cNvSpPr/>
              <p:nvPr/>
            </p:nvSpPr>
            <p:spPr>
              <a:xfrm>
                <a:off x="1470025" y="7511905"/>
                <a:ext cx="15971" cy="132663"/>
              </a:xfrm>
              <a:custGeom>
                <a:avLst/>
                <a:gdLst>
                  <a:gd name="connsiteX0" fmla="*/ 15875 w 15971"/>
                  <a:gd name="connsiteY0" fmla="*/ 145 h 132663"/>
                  <a:gd name="connsiteX1" fmla="*/ 6350 w 15971"/>
                  <a:gd name="connsiteY1" fmla="*/ 127145 h 132663"/>
                  <a:gd name="connsiteX2" fmla="*/ 0 w 15971"/>
                  <a:gd name="connsiteY2" fmla="*/ 101745 h 132663"/>
                  <a:gd name="connsiteX3" fmla="*/ 15875 w 15971"/>
                  <a:gd name="connsiteY3" fmla="*/ 145 h 13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71" h="132663">
                    <a:moveTo>
                      <a:pt x="15875" y="145"/>
                    </a:moveTo>
                    <a:cubicBezTo>
                      <a:pt x="16933" y="4378"/>
                      <a:pt x="8996" y="110212"/>
                      <a:pt x="6350" y="127145"/>
                    </a:cubicBezTo>
                    <a:cubicBezTo>
                      <a:pt x="3704" y="144078"/>
                      <a:pt x="0" y="118149"/>
                      <a:pt x="0" y="101745"/>
                    </a:cubicBezTo>
                    <a:cubicBezTo>
                      <a:pt x="0" y="85341"/>
                      <a:pt x="14817" y="-4088"/>
                      <a:pt x="15875" y="1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 1335">
                <a:extLst>
                  <a:ext uri="{FF2B5EF4-FFF2-40B4-BE49-F238E27FC236}">
                    <a16:creationId xmlns:a16="http://schemas.microsoft.com/office/drawing/2014/main" id="{28FBB278-4E6A-23F9-EBFD-89F09EA0EBB9}"/>
                  </a:ext>
                </a:extLst>
              </p:cNvPr>
              <p:cNvSpPr/>
              <p:nvPr/>
            </p:nvSpPr>
            <p:spPr>
              <a:xfrm>
                <a:off x="1444582" y="7634545"/>
                <a:ext cx="19262" cy="199724"/>
              </a:xfrm>
              <a:custGeom>
                <a:avLst/>
                <a:gdLst>
                  <a:gd name="connsiteX0" fmla="*/ 19093 w 19262"/>
                  <a:gd name="connsiteY0" fmla="*/ 1330 h 199724"/>
                  <a:gd name="connsiteX1" fmla="*/ 9568 w 19262"/>
                  <a:gd name="connsiteY1" fmla="*/ 163255 h 199724"/>
                  <a:gd name="connsiteX2" fmla="*/ 12743 w 19262"/>
                  <a:gd name="connsiteY2" fmla="*/ 195005 h 199724"/>
                  <a:gd name="connsiteX3" fmla="*/ 43 w 19262"/>
                  <a:gd name="connsiteY3" fmla="*/ 90230 h 199724"/>
                  <a:gd name="connsiteX4" fmla="*/ 19093 w 19262"/>
                  <a:gd name="connsiteY4" fmla="*/ 1330 h 1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62" h="199724">
                    <a:moveTo>
                      <a:pt x="19093" y="1330"/>
                    </a:moveTo>
                    <a:cubicBezTo>
                      <a:pt x="20680" y="13501"/>
                      <a:pt x="10626" y="130976"/>
                      <a:pt x="9568" y="163255"/>
                    </a:cubicBezTo>
                    <a:cubicBezTo>
                      <a:pt x="8510" y="195534"/>
                      <a:pt x="14330" y="207176"/>
                      <a:pt x="12743" y="195005"/>
                    </a:cubicBezTo>
                    <a:cubicBezTo>
                      <a:pt x="11156" y="182834"/>
                      <a:pt x="1101" y="116688"/>
                      <a:pt x="43" y="90230"/>
                    </a:cubicBezTo>
                    <a:cubicBezTo>
                      <a:pt x="-1015" y="63772"/>
                      <a:pt x="17506" y="-10841"/>
                      <a:pt x="19093" y="13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 1336">
                <a:extLst>
                  <a:ext uri="{FF2B5EF4-FFF2-40B4-BE49-F238E27FC236}">
                    <a16:creationId xmlns:a16="http://schemas.microsoft.com/office/drawing/2014/main" id="{27DD1D69-CBC6-0A91-F29C-7F068023D3E2}"/>
                  </a:ext>
                </a:extLst>
              </p:cNvPr>
              <p:cNvSpPr/>
              <p:nvPr/>
            </p:nvSpPr>
            <p:spPr>
              <a:xfrm>
                <a:off x="1456583" y="7511438"/>
                <a:ext cx="26412" cy="337974"/>
              </a:xfrm>
              <a:custGeom>
                <a:avLst/>
                <a:gdLst>
                  <a:gd name="connsiteX0" fmla="*/ 7092 w 26412"/>
                  <a:gd name="connsiteY0" fmla="*/ 612 h 337974"/>
                  <a:gd name="connsiteX1" fmla="*/ 10267 w 26412"/>
                  <a:gd name="connsiteY1" fmla="*/ 172062 h 337974"/>
                  <a:gd name="connsiteX2" fmla="*/ 26142 w 26412"/>
                  <a:gd name="connsiteY2" fmla="*/ 203812 h 337974"/>
                  <a:gd name="connsiteX3" fmla="*/ 19792 w 26412"/>
                  <a:gd name="connsiteY3" fmla="*/ 175237 h 337974"/>
                  <a:gd name="connsiteX4" fmla="*/ 13442 w 26412"/>
                  <a:gd name="connsiteY4" fmla="*/ 248262 h 337974"/>
                  <a:gd name="connsiteX5" fmla="*/ 7092 w 26412"/>
                  <a:gd name="connsiteY5" fmla="*/ 337162 h 337974"/>
                  <a:gd name="connsiteX6" fmla="*/ 19792 w 26412"/>
                  <a:gd name="connsiteY6" fmla="*/ 289537 h 337974"/>
                  <a:gd name="connsiteX7" fmla="*/ 22967 w 26412"/>
                  <a:gd name="connsiteY7" fmla="*/ 241912 h 337974"/>
                  <a:gd name="connsiteX8" fmla="*/ 742 w 26412"/>
                  <a:gd name="connsiteY8" fmla="*/ 118087 h 337974"/>
                  <a:gd name="connsiteX9" fmla="*/ 7092 w 26412"/>
                  <a:gd name="connsiteY9" fmla="*/ 612 h 33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12" h="337974">
                    <a:moveTo>
                      <a:pt x="7092" y="612"/>
                    </a:moveTo>
                    <a:cubicBezTo>
                      <a:pt x="8679" y="9608"/>
                      <a:pt x="7092" y="138195"/>
                      <a:pt x="10267" y="172062"/>
                    </a:cubicBezTo>
                    <a:cubicBezTo>
                      <a:pt x="13442" y="205929"/>
                      <a:pt x="24555" y="203283"/>
                      <a:pt x="26142" y="203812"/>
                    </a:cubicBezTo>
                    <a:cubicBezTo>
                      <a:pt x="27729" y="204341"/>
                      <a:pt x="21909" y="167829"/>
                      <a:pt x="19792" y="175237"/>
                    </a:cubicBezTo>
                    <a:cubicBezTo>
                      <a:pt x="17675" y="182645"/>
                      <a:pt x="15559" y="221275"/>
                      <a:pt x="13442" y="248262"/>
                    </a:cubicBezTo>
                    <a:cubicBezTo>
                      <a:pt x="11325" y="275250"/>
                      <a:pt x="6034" y="330283"/>
                      <a:pt x="7092" y="337162"/>
                    </a:cubicBezTo>
                    <a:cubicBezTo>
                      <a:pt x="8150" y="344041"/>
                      <a:pt x="17146" y="305412"/>
                      <a:pt x="19792" y="289537"/>
                    </a:cubicBezTo>
                    <a:cubicBezTo>
                      <a:pt x="22438" y="273662"/>
                      <a:pt x="26142" y="270487"/>
                      <a:pt x="22967" y="241912"/>
                    </a:cubicBezTo>
                    <a:cubicBezTo>
                      <a:pt x="19792" y="213337"/>
                      <a:pt x="3917" y="151954"/>
                      <a:pt x="742" y="118087"/>
                    </a:cubicBezTo>
                    <a:cubicBezTo>
                      <a:pt x="-2433" y="84220"/>
                      <a:pt x="5505" y="-8384"/>
                      <a:pt x="7092" y="6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 1337">
                <a:extLst>
                  <a:ext uri="{FF2B5EF4-FFF2-40B4-BE49-F238E27FC236}">
                    <a16:creationId xmlns:a16="http://schemas.microsoft.com/office/drawing/2014/main" id="{2D956E09-8213-1A2C-6BA9-3C2C2734C121}"/>
                  </a:ext>
                </a:extLst>
              </p:cNvPr>
              <p:cNvSpPr/>
              <p:nvPr/>
            </p:nvSpPr>
            <p:spPr>
              <a:xfrm>
                <a:off x="1460724" y="7489824"/>
                <a:ext cx="183945" cy="385022"/>
              </a:xfrm>
              <a:custGeom>
                <a:avLst/>
                <a:gdLst>
                  <a:gd name="connsiteX0" fmla="*/ 183926 w 183945"/>
                  <a:gd name="connsiteY0" fmla="*/ 1 h 385022"/>
                  <a:gd name="connsiteX1" fmla="*/ 63276 w 183945"/>
                  <a:gd name="connsiteY1" fmla="*/ 161926 h 385022"/>
                  <a:gd name="connsiteX2" fmla="*/ 31526 w 183945"/>
                  <a:gd name="connsiteY2" fmla="*/ 234951 h 385022"/>
                  <a:gd name="connsiteX3" fmla="*/ 47401 w 183945"/>
                  <a:gd name="connsiteY3" fmla="*/ 190501 h 385022"/>
                  <a:gd name="connsiteX4" fmla="*/ 2951 w 183945"/>
                  <a:gd name="connsiteY4" fmla="*/ 381001 h 385022"/>
                  <a:gd name="connsiteX5" fmla="*/ 6126 w 183945"/>
                  <a:gd name="connsiteY5" fmla="*/ 311151 h 385022"/>
                  <a:gd name="connsiteX6" fmla="*/ 22001 w 183945"/>
                  <a:gd name="connsiteY6" fmla="*/ 203201 h 385022"/>
                  <a:gd name="connsiteX7" fmla="*/ 82326 w 183945"/>
                  <a:gd name="connsiteY7" fmla="*/ 123826 h 385022"/>
                  <a:gd name="connsiteX8" fmla="*/ 53751 w 183945"/>
                  <a:gd name="connsiteY8" fmla="*/ 165101 h 385022"/>
                  <a:gd name="connsiteX9" fmla="*/ 183926 w 183945"/>
                  <a:gd name="connsiteY9" fmla="*/ 1 h 38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945" h="385022">
                    <a:moveTo>
                      <a:pt x="183926" y="1"/>
                    </a:moveTo>
                    <a:cubicBezTo>
                      <a:pt x="185513" y="-528"/>
                      <a:pt x="88676" y="122768"/>
                      <a:pt x="63276" y="161926"/>
                    </a:cubicBezTo>
                    <a:cubicBezTo>
                      <a:pt x="37876" y="201084"/>
                      <a:pt x="34172" y="230189"/>
                      <a:pt x="31526" y="234951"/>
                    </a:cubicBezTo>
                    <a:cubicBezTo>
                      <a:pt x="28880" y="239713"/>
                      <a:pt x="52163" y="166159"/>
                      <a:pt x="47401" y="190501"/>
                    </a:cubicBezTo>
                    <a:cubicBezTo>
                      <a:pt x="42639" y="214843"/>
                      <a:pt x="9830" y="360893"/>
                      <a:pt x="2951" y="381001"/>
                    </a:cubicBezTo>
                    <a:cubicBezTo>
                      <a:pt x="-3928" y="401109"/>
                      <a:pt x="2951" y="340784"/>
                      <a:pt x="6126" y="311151"/>
                    </a:cubicBezTo>
                    <a:cubicBezTo>
                      <a:pt x="9301" y="281518"/>
                      <a:pt x="9301" y="234422"/>
                      <a:pt x="22001" y="203201"/>
                    </a:cubicBezTo>
                    <a:cubicBezTo>
                      <a:pt x="34701" y="171980"/>
                      <a:pt x="77034" y="130176"/>
                      <a:pt x="82326" y="123826"/>
                    </a:cubicBezTo>
                    <a:cubicBezTo>
                      <a:pt x="87618" y="117476"/>
                      <a:pt x="36289" y="183093"/>
                      <a:pt x="53751" y="165101"/>
                    </a:cubicBezTo>
                    <a:cubicBezTo>
                      <a:pt x="71213" y="147109"/>
                      <a:pt x="182339" y="530"/>
                      <a:pt x="183926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 1338">
                <a:extLst>
                  <a:ext uri="{FF2B5EF4-FFF2-40B4-BE49-F238E27FC236}">
                    <a16:creationId xmlns:a16="http://schemas.microsoft.com/office/drawing/2014/main" id="{B8F910B5-8792-C034-206A-CD71C23AB698}"/>
                  </a:ext>
                </a:extLst>
              </p:cNvPr>
              <p:cNvSpPr/>
              <p:nvPr/>
            </p:nvSpPr>
            <p:spPr>
              <a:xfrm>
                <a:off x="1647629" y="7367554"/>
                <a:ext cx="382071" cy="81031"/>
              </a:xfrm>
              <a:custGeom>
                <a:avLst/>
                <a:gdLst>
                  <a:gd name="connsiteX0" fmla="*/ 196 w 382071"/>
                  <a:gd name="connsiteY0" fmla="*/ 65121 h 81031"/>
                  <a:gd name="connsiteX1" fmla="*/ 124021 w 382071"/>
                  <a:gd name="connsiteY1" fmla="*/ 14321 h 81031"/>
                  <a:gd name="connsiteX2" fmla="*/ 206571 w 382071"/>
                  <a:gd name="connsiteY2" fmla="*/ 23846 h 81031"/>
                  <a:gd name="connsiteX3" fmla="*/ 168471 w 382071"/>
                  <a:gd name="connsiteY3" fmla="*/ 7971 h 81031"/>
                  <a:gd name="connsiteX4" fmla="*/ 381196 w 382071"/>
                  <a:gd name="connsiteY4" fmla="*/ 80996 h 81031"/>
                  <a:gd name="connsiteX5" fmla="*/ 238321 w 382071"/>
                  <a:gd name="connsiteY5" fmla="*/ 17496 h 81031"/>
                  <a:gd name="connsiteX6" fmla="*/ 98621 w 382071"/>
                  <a:gd name="connsiteY6" fmla="*/ 4796 h 81031"/>
                  <a:gd name="connsiteX7" fmla="*/ 196 w 382071"/>
                  <a:gd name="connsiteY7" fmla="*/ 65121 h 8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071" h="81031">
                    <a:moveTo>
                      <a:pt x="196" y="65121"/>
                    </a:moveTo>
                    <a:cubicBezTo>
                      <a:pt x="4429" y="66708"/>
                      <a:pt x="89625" y="21200"/>
                      <a:pt x="124021" y="14321"/>
                    </a:cubicBezTo>
                    <a:cubicBezTo>
                      <a:pt x="158417" y="7442"/>
                      <a:pt x="199163" y="24904"/>
                      <a:pt x="206571" y="23846"/>
                    </a:cubicBezTo>
                    <a:cubicBezTo>
                      <a:pt x="213979" y="22788"/>
                      <a:pt x="139367" y="-1554"/>
                      <a:pt x="168471" y="7971"/>
                    </a:cubicBezTo>
                    <a:cubicBezTo>
                      <a:pt x="197575" y="17496"/>
                      <a:pt x="369554" y="79409"/>
                      <a:pt x="381196" y="80996"/>
                    </a:cubicBezTo>
                    <a:cubicBezTo>
                      <a:pt x="392838" y="82583"/>
                      <a:pt x="285417" y="30196"/>
                      <a:pt x="238321" y="17496"/>
                    </a:cubicBezTo>
                    <a:cubicBezTo>
                      <a:pt x="191225" y="4796"/>
                      <a:pt x="136192" y="-6846"/>
                      <a:pt x="98621" y="4796"/>
                    </a:cubicBezTo>
                    <a:cubicBezTo>
                      <a:pt x="61050" y="16438"/>
                      <a:pt x="-4037" y="63534"/>
                      <a:pt x="196" y="65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 1339">
                <a:extLst>
                  <a:ext uri="{FF2B5EF4-FFF2-40B4-BE49-F238E27FC236}">
                    <a16:creationId xmlns:a16="http://schemas.microsoft.com/office/drawing/2014/main" id="{6F355C04-FEDD-05C0-C7F9-0C73AAA5F4D5}"/>
                  </a:ext>
                </a:extLst>
              </p:cNvPr>
              <p:cNvSpPr/>
              <p:nvPr/>
            </p:nvSpPr>
            <p:spPr>
              <a:xfrm>
                <a:off x="1594029" y="7346101"/>
                <a:ext cx="47515" cy="245837"/>
              </a:xfrm>
              <a:custGeom>
                <a:avLst/>
                <a:gdLst>
                  <a:gd name="connsiteX0" fmla="*/ 47446 w 47515"/>
                  <a:gd name="connsiteY0" fmla="*/ 849 h 245837"/>
                  <a:gd name="connsiteX1" fmla="*/ 15696 w 47515"/>
                  <a:gd name="connsiteY1" fmla="*/ 99274 h 245837"/>
                  <a:gd name="connsiteX2" fmla="*/ 2996 w 47515"/>
                  <a:gd name="connsiteY2" fmla="*/ 159599 h 245837"/>
                  <a:gd name="connsiteX3" fmla="*/ 28396 w 47515"/>
                  <a:gd name="connsiteY3" fmla="*/ 121499 h 245837"/>
                  <a:gd name="connsiteX4" fmla="*/ 2996 w 47515"/>
                  <a:gd name="connsiteY4" fmla="*/ 245324 h 245837"/>
                  <a:gd name="connsiteX5" fmla="*/ 6171 w 47515"/>
                  <a:gd name="connsiteY5" fmla="*/ 159599 h 245837"/>
                  <a:gd name="connsiteX6" fmla="*/ 47446 w 47515"/>
                  <a:gd name="connsiteY6" fmla="*/ 849 h 24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15" h="245837">
                    <a:moveTo>
                      <a:pt x="47446" y="849"/>
                    </a:moveTo>
                    <a:cubicBezTo>
                      <a:pt x="49033" y="-9205"/>
                      <a:pt x="23104" y="72816"/>
                      <a:pt x="15696" y="99274"/>
                    </a:cubicBezTo>
                    <a:cubicBezTo>
                      <a:pt x="8288" y="125732"/>
                      <a:pt x="879" y="155895"/>
                      <a:pt x="2996" y="159599"/>
                    </a:cubicBezTo>
                    <a:cubicBezTo>
                      <a:pt x="5113" y="163303"/>
                      <a:pt x="28396" y="107212"/>
                      <a:pt x="28396" y="121499"/>
                    </a:cubicBezTo>
                    <a:cubicBezTo>
                      <a:pt x="28396" y="135786"/>
                      <a:pt x="6700" y="238974"/>
                      <a:pt x="2996" y="245324"/>
                    </a:cubicBezTo>
                    <a:cubicBezTo>
                      <a:pt x="-708" y="251674"/>
                      <a:pt x="-2296" y="197699"/>
                      <a:pt x="6171" y="159599"/>
                    </a:cubicBezTo>
                    <a:cubicBezTo>
                      <a:pt x="14638" y="121499"/>
                      <a:pt x="45859" y="10903"/>
                      <a:pt x="47446" y="8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 1340">
                <a:extLst>
                  <a:ext uri="{FF2B5EF4-FFF2-40B4-BE49-F238E27FC236}">
                    <a16:creationId xmlns:a16="http://schemas.microsoft.com/office/drawing/2014/main" id="{FC96623F-0AAC-5BDB-BCC0-F3F0DFED5833}"/>
                  </a:ext>
                </a:extLst>
              </p:cNvPr>
              <p:cNvSpPr/>
              <p:nvPr/>
            </p:nvSpPr>
            <p:spPr>
              <a:xfrm>
                <a:off x="1635652" y="7316254"/>
                <a:ext cx="708399" cy="72256"/>
              </a:xfrm>
              <a:custGeom>
                <a:avLst/>
                <a:gdLst>
                  <a:gd name="connsiteX0" fmla="*/ 2648 w 708399"/>
                  <a:gd name="connsiteY0" fmla="*/ 52921 h 72256"/>
                  <a:gd name="connsiteX1" fmla="*/ 129648 w 708399"/>
                  <a:gd name="connsiteY1" fmla="*/ 2121 h 72256"/>
                  <a:gd name="connsiteX2" fmla="*/ 288398 w 708399"/>
                  <a:gd name="connsiteY2" fmla="*/ 11646 h 72256"/>
                  <a:gd name="connsiteX3" fmla="*/ 234423 w 708399"/>
                  <a:gd name="connsiteY3" fmla="*/ 30696 h 72256"/>
                  <a:gd name="connsiteX4" fmla="*/ 463023 w 708399"/>
                  <a:gd name="connsiteY4" fmla="*/ 71971 h 72256"/>
                  <a:gd name="connsiteX5" fmla="*/ 399523 w 708399"/>
                  <a:gd name="connsiteY5" fmla="*/ 49746 h 72256"/>
                  <a:gd name="connsiteX6" fmla="*/ 704323 w 708399"/>
                  <a:gd name="connsiteY6" fmla="*/ 65621 h 72256"/>
                  <a:gd name="connsiteX7" fmla="*/ 564623 w 708399"/>
                  <a:gd name="connsiteY7" fmla="*/ 62446 h 72256"/>
                  <a:gd name="connsiteX8" fmla="*/ 415398 w 708399"/>
                  <a:gd name="connsiteY8" fmla="*/ 37046 h 72256"/>
                  <a:gd name="connsiteX9" fmla="*/ 250298 w 708399"/>
                  <a:gd name="connsiteY9" fmla="*/ 24346 h 72256"/>
                  <a:gd name="connsiteX10" fmla="*/ 2648 w 708399"/>
                  <a:gd name="connsiteY10" fmla="*/ 52921 h 7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8399" h="72256">
                    <a:moveTo>
                      <a:pt x="2648" y="52921"/>
                    </a:moveTo>
                    <a:cubicBezTo>
                      <a:pt x="-17460" y="49217"/>
                      <a:pt x="82023" y="9000"/>
                      <a:pt x="129648" y="2121"/>
                    </a:cubicBezTo>
                    <a:cubicBezTo>
                      <a:pt x="177273" y="-4758"/>
                      <a:pt x="270935" y="6883"/>
                      <a:pt x="288398" y="11646"/>
                    </a:cubicBezTo>
                    <a:cubicBezTo>
                      <a:pt x="305861" y="16409"/>
                      <a:pt x="205319" y="20642"/>
                      <a:pt x="234423" y="30696"/>
                    </a:cubicBezTo>
                    <a:cubicBezTo>
                      <a:pt x="263527" y="40750"/>
                      <a:pt x="435506" y="68796"/>
                      <a:pt x="463023" y="71971"/>
                    </a:cubicBezTo>
                    <a:cubicBezTo>
                      <a:pt x="490540" y="75146"/>
                      <a:pt x="359306" y="50804"/>
                      <a:pt x="399523" y="49746"/>
                    </a:cubicBezTo>
                    <a:cubicBezTo>
                      <a:pt x="439740" y="48688"/>
                      <a:pt x="676806" y="63504"/>
                      <a:pt x="704323" y="65621"/>
                    </a:cubicBezTo>
                    <a:cubicBezTo>
                      <a:pt x="731840" y="67738"/>
                      <a:pt x="612777" y="67208"/>
                      <a:pt x="564623" y="62446"/>
                    </a:cubicBezTo>
                    <a:cubicBezTo>
                      <a:pt x="516469" y="57684"/>
                      <a:pt x="467785" y="43396"/>
                      <a:pt x="415398" y="37046"/>
                    </a:cubicBezTo>
                    <a:cubicBezTo>
                      <a:pt x="363011" y="30696"/>
                      <a:pt x="322265" y="24875"/>
                      <a:pt x="250298" y="24346"/>
                    </a:cubicBezTo>
                    <a:cubicBezTo>
                      <a:pt x="178331" y="23817"/>
                      <a:pt x="22756" y="56625"/>
                      <a:pt x="2648" y="529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 1341">
                <a:extLst>
                  <a:ext uri="{FF2B5EF4-FFF2-40B4-BE49-F238E27FC236}">
                    <a16:creationId xmlns:a16="http://schemas.microsoft.com/office/drawing/2014/main" id="{3DB88885-A703-65E6-1250-284EE1268886}"/>
                  </a:ext>
                </a:extLst>
              </p:cNvPr>
              <p:cNvSpPr/>
              <p:nvPr/>
            </p:nvSpPr>
            <p:spPr>
              <a:xfrm>
                <a:off x="1613754" y="7487459"/>
                <a:ext cx="653662" cy="149210"/>
              </a:xfrm>
              <a:custGeom>
                <a:avLst/>
                <a:gdLst>
                  <a:gd name="connsiteX0" fmla="*/ 2321 w 653662"/>
                  <a:gd name="connsiteY0" fmla="*/ 30941 h 149210"/>
                  <a:gd name="connsiteX1" fmla="*/ 81696 w 653662"/>
                  <a:gd name="connsiteY1" fmla="*/ 5541 h 149210"/>
                  <a:gd name="connsiteX2" fmla="*/ 329346 w 653662"/>
                  <a:gd name="connsiteY2" fmla="*/ 56341 h 149210"/>
                  <a:gd name="connsiteX3" fmla="*/ 195996 w 653662"/>
                  <a:gd name="connsiteY3" fmla="*/ 40466 h 149210"/>
                  <a:gd name="connsiteX4" fmla="*/ 484921 w 653662"/>
                  <a:gd name="connsiteY4" fmla="*/ 113491 h 149210"/>
                  <a:gd name="connsiteX5" fmla="*/ 564296 w 653662"/>
                  <a:gd name="connsiteY5" fmla="*/ 148416 h 149210"/>
                  <a:gd name="connsiteX6" fmla="*/ 653196 w 653662"/>
                  <a:gd name="connsiteY6" fmla="*/ 81741 h 149210"/>
                  <a:gd name="connsiteX7" fmla="*/ 589696 w 653662"/>
                  <a:gd name="connsiteY7" fmla="*/ 94441 h 149210"/>
                  <a:gd name="connsiteX8" fmla="*/ 396021 w 653662"/>
                  <a:gd name="connsiteY8" fmla="*/ 59516 h 149210"/>
                  <a:gd name="connsiteX9" fmla="*/ 256321 w 653662"/>
                  <a:gd name="connsiteY9" fmla="*/ 8716 h 149210"/>
                  <a:gd name="connsiteX10" fmla="*/ 154721 w 653662"/>
                  <a:gd name="connsiteY10" fmla="*/ 2366 h 149210"/>
                  <a:gd name="connsiteX11" fmla="*/ 2321 w 653662"/>
                  <a:gd name="connsiteY11" fmla="*/ 30941 h 1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3662" h="149210">
                    <a:moveTo>
                      <a:pt x="2321" y="30941"/>
                    </a:moveTo>
                    <a:cubicBezTo>
                      <a:pt x="-9850" y="31470"/>
                      <a:pt x="27192" y="1308"/>
                      <a:pt x="81696" y="5541"/>
                    </a:cubicBezTo>
                    <a:cubicBezTo>
                      <a:pt x="136200" y="9774"/>
                      <a:pt x="310296" y="50520"/>
                      <a:pt x="329346" y="56341"/>
                    </a:cubicBezTo>
                    <a:cubicBezTo>
                      <a:pt x="348396" y="62162"/>
                      <a:pt x="170067" y="30941"/>
                      <a:pt x="195996" y="40466"/>
                    </a:cubicBezTo>
                    <a:cubicBezTo>
                      <a:pt x="221925" y="49991"/>
                      <a:pt x="423538" y="95499"/>
                      <a:pt x="484921" y="113491"/>
                    </a:cubicBezTo>
                    <a:cubicBezTo>
                      <a:pt x="546304" y="131483"/>
                      <a:pt x="536250" y="153708"/>
                      <a:pt x="564296" y="148416"/>
                    </a:cubicBezTo>
                    <a:cubicBezTo>
                      <a:pt x="592342" y="143124"/>
                      <a:pt x="648963" y="90737"/>
                      <a:pt x="653196" y="81741"/>
                    </a:cubicBezTo>
                    <a:cubicBezTo>
                      <a:pt x="657429" y="72745"/>
                      <a:pt x="632559" y="98145"/>
                      <a:pt x="589696" y="94441"/>
                    </a:cubicBezTo>
                    <a:cubicBezTo>
                      <a:pt x="546833" y="90737"/>
                      <a:pt x="451584" y="73804"/>
                      <a:pt x="396021" y="59516"/>
                    </a:cubicBezTo>
                    <a:cubicBezTo>
                      <a:pt x="340459" y="45229"/>
                      <a:pt x="296538" y="18241"/>
                      <a:pt x="256321" y="8716"/>
                    </a:cubicBezTo>
                    <a:cubicBezTo>
                      <a:pt x="216104" y="-809"/>
                      <a:pt x="198113" y="-1867"/>
                      <a:pt x="154721" y="2366"/>
                    </a:cubicBezTo>
                    <a:cubicBezTo>
                      <a:pt x="111329" y="6599"/>
                      <a:pt x="14492" y="30412"/>
                      <a:pt x="2321" y="30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 1342">
                <a:extLst>
                  <a:ext uri="{FF2B5EF4-FFF2-40B4-BE49-F238E27FC236}">
                    <a16:creationId xmlns:a16="http://schemas.microsoft.com/office/drawing/2014/main" id="{3AA26834-6D8E-ACC7-9B91-4AF87CCB4B93}"/>
                  </a:ext>
                </a:extLst>
              </p:cNvPr>
              <p:cNvSpPr/>
              <p:nvPr/>
            </p:nvSpPr>
            <p:spPr>
              <a:xfrm>
                <a:off x="2403400" y="7384556"/>
                <a:ext cx="295467" cy="79869"/>
              </a:xfrm>
              <a:custGeom>
                <a:avLst/>
                <a:gdLst>
                  <a:gd name="connsiteX0" fmla="*/ 75 w 295467"/>
                  <a:gd name="connsiteY0" fmla="*/ 494 h 79869"/>
                  <a:gd name="connsiteX1" fmla="*/ 136600 w 295467"/>
                  <a:gd name="connsiteY1" fmla="*/ 13194 h 79869"/>
                  <a:gd name="connsiteX2" fmla="*/ 250900 w 295467"/>
                  <a:gd name="connsiteY2" fmla="*/ 60819 h 79869"/>
                  <a:gd name="connsiteX3" fmla="*/ 181050 w 295467"/>
                  <a:gd name="connsiteY3" fmla="*/ 25894 h 79869"/>
                  <a:gd name="connsiteX4" fmla="*/ 295350 w 295467"/>
                  <a:gd name="connsiteY4" fmla="*/ 79869 h 79869"/>
                  <a:gd name="connsiteX5" fmla="*/ 155650 w 295467"/>
                  <a:gd name="connsiteY5" fmla="*/ 25894 h 79869"/>
                  <a:gd name="connsiteX6" fmla="*/ 75 w 295467"/>
                  <a:gd name="connsiteY6" fmla="*/ 494 h 7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467" h="79869">
                    <a:moveTo>
                      <a:pt x="75" y="494"/>
                    </a:moveTo>
                    <a:cubicBezTo>
                      <a:pt x="-3100" y="-1623"/>
                      <a:pt x="94796" y="3140"/>
                      <a:pt x="136600" y="13194"/>
                    </a:cubicBezTo>
                    <a:cubicBezTo>
                      <a:pt x="178404" y="23248"/>
                      <a:pt x="243492" y="58702"/>
                      <a:pt x="250900" y="60819"/>
                    </a:cubicBezTo>
                    <a:cubicBezTo>
                      <a:pt x="258308" y="62936"/>
                      <a:pt x="173642" y="22719"/>
                      <a:pt x="181050" y="25894"/>
                    </a:cubicBezTo>
                    <a:cubicBezTo>
                      <a:pt x="188458" y="29069"/>
                      <a:pt x="299583" y="79869"/>
                      <a:pt x="295350" y="79869"/>
                    </a:cubicBezTo>
                    <a:cubicBezTo>
                      <a:pt x="291117" y="79869"/>
                      <a:pt x="201158" y="36477"/>
                      <a:pt x="155650" y="25894"/>
                    </a:cubicBezTo>
                    <a:cubicBezTo>
                      <a:pt x="110142" y="15311"/>
                      <a:pt x="3250" y="2611"/>
                      <a:pt x="75" y="4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 1343">
                <a:extLst>
                  <a:ext uri="{FF2B5EF4-FFF2-40B4-BE49-F238E27FC236}">
                    <a16:creationId xmlns:a16="http://schemas.microsoft.com/office/drawing/2014/main" id="{3579F8A0-6D3B-7ADB-2161-72AF2B082F03}"/>
                  </a:ext>
                </a:extLst>
              </p:cNvPr>
              <p:cNvSpPr/>
              <p:nvPr/>
            </p:nvSpPr>
            <p:spPr>
              <a:xfrm>
                <a:off x="2441305" y="7508712"/>
                <a:ext cx="159296" cy="137302"/>
              </a:xfrm>
              <a:custGeom>
                <a:avLst/>
                <a:gdLst>
                  <a:gd name="connsiteX0" fmla="*/ 12970 w 159296"/>
                  <a:gd name="connsiteY0" fmla="*/ 163 h 137302"/>
                  <a:gd name="connsiteX1" fmla="*/ 76470 w 159296"/>
                  <a:gd name="connsiteY1" fmla="*/ 63663 h 137302"/>
                  <a:gd name="connsiteX2" fmla="*/ 101870 w 159296"/>
                  <a:gd name="connsiteY2" fmla="*/ 136688 h 137302"/>
                  <a:gd name="connsiteX3" fmla="*/ 139970 w 159296"/>
                  <a:gd name="connsiteY3" fmla="*/ 95413 h 137302"/>
                  <a:gd name="connsiteX4" fmla="*/ 146320 w 159296"/>
                  <a:gd name="connsiteY4" fmla="*/ 38263 h 137302"/>
                  <a:gd name="connsiteX5" fmla="*/ 111395 w 159296"/>
                  <a:gd name="connsiteY5" fmla="*/ 12863 h 137302"/>
                  <a:gd name="connsiteX6" fmla="*/ 155845 w 159296"/>
                  <a:gd name="connsiteY6" fmla="*/ 54138 h 137302"/>
                  <a:gd name="connsiteX7" fmla="*/ 146320 w 159296"/>
                  <a:gd name="connsiteY7" fmla="*/ 130338 h 137302"/>
                  <a:gd name="connsiteX8" fmla="*/ 66945 w 159296"/>
                  <a:gd name="connsiteY8" fmla="*/ 89063 h 137302"/>
                  <a:gd name="connsiteX9" fmla="*/ 270 w 159296"/>
                  <a:gd name="connsiteY9" fmla="*/ 60488 h 137302"/>
                  <a:gd name="connsiteX10" fmla="*/ 92345 w 159296"/>
                  <a:gd name="connsiteY10" fmla="*/ 82713 h 137302"/>
                  <a:gd name="connsiteX11" fmla="*/ 12970 w 159296"/>
                  <a:gd name="connsiteY11" fmla="*/ 163 h 13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296" h="137302">
                    <a:moveTo>
                      <a:pt x="12970" y="163"/>
                    </a:moveTo>
                    <a:cubicBezTo>
                      <a:pt x="10324" y="-3012"/>
                      <a:pt x="61653" y="40909"/>
                      <a:pt x="76470" y="63663"/>
                    </a:cubicBezTo>
                    <a:cubicBezTo>
                      <a:pt x="91287" y="86417"/>
                      <a:pt x="91287" y="131396"/>
                      <a:pt x="101870" y="136688"/>
                    </a:cubicBezTo>
                    <a:cubicBezTo>
                      <a:pt x="112453" y="141980"/>
                      <a:pt x="132562" y="111817"/>
                      <a:pt x="139970" y="95413"/>
                    </a:cubicBezTo>
                    <a:cubicBezTo>
                      <a:pt x="147378" y="79009"/>
                      <a:pt x="151082" y="52021"/>
                      <a:pt x="146320" y="38263"/>
                    </a:cubicBezTo>
                    <a:cubicBezTo>
                      <a:pt x="141558" y="24505"/>
                      <a:pt x="109808" y="10217"/>
                      <a:pt x="111395" y="12863"/>
                    </a:cubicBezTo>
                    <a:cubicBezTo>
                      <a:pt x="112983" y="15509"/>
                      <a:pt x="150024" y="34559"/>
                      <a:pt x="155845" y="54138"/>
                    </a:cubicBezTo>
                    <a:cubicBezTo>
                      <a:pt x="161666" y="73717"/>
                      <a:pt x="161137" y="124517"/>
                      <a:pt x="146320" y="130338"/>
                    </a:cubicBezTo>
                    <a:cubicBezTo>
                      <a:pt x="131503" y="136159"/>
                      <a:pt x="91287" y="100705"/>
                      <a:pt x="66945" y="89063"/>
                    </a:cubicBezTo>
                    <a:cubicBezTo>
                      <a:pt x="42603" y="77421"/>
                      <a:pt x="-3963" y="61546"/>
                      <a:pt x="270" y="60488"/>
                    </a:cubicBezTo>
                    <a:cubicBezTo>
                      <a:pt x="4503" y="59430"/>
                      <a:pt x="89170" y="90121"/>
                      <a:pt x="92345" y="82713"/>
                    </a:cubicBezTo>
                    <a:cubicBezTo>
                      <a:pt x="95520" y="75305"/>
                      <a:pt x="15616" y="3338"/>
                      <a:pt x="12970" y="1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 1344">
                <a:extLst>
                  <a:ext uri="{FF2B5EF4-FFF2-40B4-BE49-F238E27FC236}">
                    <a16:creationId xmlns:a16="http://schemas.microsoft.com/office/drawing/2014/main" id="{CDE442DB-2301-1907-820F-119877500621}"/>
                  </a:ext>
                </a:extLst>
              </p:cNvPr>
              <p:cNvSpPr/>
              <p:nvPr/>
            </p:nvSpPr>
            <p:spPr>
              <a:xfrm>
                <a:off x="2324061" y="7429133"/>
                <a:ext cx="324557" cy="77548"/>
              </a:xfrm>
              <a:custGeom>
                <a:avLst/>
                <a:gdLst>
                  <a:gd name="connsiteX0" fmla="*/ 39 w 324557"/>
                  <a:gd name="connsiteY0" fmla="*/ 6717 h 77548"/>
                  <a:gd name="connsiteX1" fmla="*/ 174664 w 324557"/>
                  <a:gd name="connsiteY1" fmla="*/ 3542 h 77548"/>
                  <a:gd name="connsiteX2" fmla="*/ 282614 w 324557"/>
                  <a:gd name="connsiteY2" fmla="*/ 44817 h 77548"/>
                  <a:gd name="connsiteX3" fmla="*/ 250864 w 324557"/>
                  <a:gd name="connsiteY3" fmla="*/ 32117 h 77548"/>
                  <a:gd name="connsiteX4" fmla="*/ 323889 w 324557"/>
                  <a:gd name="connsiteY4" fmla="*/ 76567 h 77548"/>
                  <a:gd name="connsiteX5" fmla="*/ 200064 w 324557"/>
                  <a:gd name="connsiteY5" fmla="*/ 60692 h 77548"/>
                  <a:gd name="connsiteX6" fmla="*/ 149264 w 324557"/>
                  <a:gd name="connsiteY6" fmla="*/ 35292 h 77548"/>
                  <a:gd name="connsiteX7" fmla="*/ 244514 w 324557"/>
                  <a:gd name="connsiteY7" fmla="*/ 60692 h 77548"/>
                  <a:gd name="connsiteX8" fmla="*/ 190539 w 324557"/>
                  <a:gd name="connsiteY8" fmla="*/ 3542 h 77548"/>
                  <a:gd name="connsiteX9" fmla="*/ 39 w 324557"/>
                  <a:gd name="connsiteY9" fmla="*/ 6717 h 7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557" h="77548">
                    <a:moveTo>
                      <a:pt x="39" y="6717"/>
                    </a:moveTo>
                    <a:cubicBezTo>
                      <a:pt x="-2607" y="6717"/>
                      <a:pt x="127568" y="-2808"/>
                      <a:pt x="174664" y="3542"/>
                    </a:cubicBezTo>
                    <a:cubicBezTo>
                      <a:pt x="221760" y="9892"/>
                      <a:pt x="269914" y="40054"/>
                      <a:pt x="282614" y="44817"/>
                    </a:cubicBezTo>
                    <a:cubicBezTo>
                      <a:pt x="295314" y="49580"/>
                      <a:pt x="243985" y="26825"/>
                      <a:pt x="250864" y="32117"/>
                    </a:cubicBezTo>
                    <a:cubicBezTo>
                      <a:pt x="257743" y="37409"/>
                      <a:pt x="332356" y="71804"/>
                      <a:pt x="323889" y="76567"/>
                    </a:cubicBezTo>
                    <a:cubicBezTo>
                      <a:pt x="315422" y="81330"/>
                      <a:pt x="229168" y="67571"/>
                      <a:pt x="200064" y="60692"/>
                    </a:cubicBezTo>
                    <a:cubicBezTo>
                      <a:pt x="170960" y="53813"/>
                      <a:pt x="141856" y="35292"/>
                      <a:pt x="149264" y="35292"/>
                    </a:cubicBezTo>
                    <a:cubicBezTo>
                      <a:pt x="156672" y="35292"/>
                      <a:pt x="237635" y="65984"/>
                      <a:pt x="244514" y="60692"/>
                    </a:cubicBezTo>
                    <a:cubicBezTo>
                      <a:pt x="251393" y="55400"/>
                      <a:pt x="224406" y="13067"/>
                      <a:pt x="190539" y="3542"/>
                    </a:cubicBezTo>
                    <a:cubicBezTo>
                      <a:pt x="156672" y="-5983"/>
                      <a:pt x="2685" y="6717"/>
                      <a:pt x="39" y="6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 1345">
                <a:extLst>
                  <a:ext uri="{FF2B5EF4-FFF2-40B4-BE49-F238E27FC236}">
                    <a16:creationId xmlns:a16="http://schemas.microsoft.com/office/drawing/2014/main" id="{5D84297B-27A4-93AA-E626-B6210F76375C}"/>
                  </a:ext>
                </a:extLst>
              </p:cNvPr>
              <p:cNvSpPr/>
              <p:nvPr/>
            </p:nvSpPr>
            <p:spPr>
              <a:xfrm>
                <a:off x="2282825" y="7536542"/>
                <a:ext cx="217985" cy="125030"/>
              </a:xfrm>
              <a:custGeom>
                <a:avLst/>
                <a:gdLst>
                  <a:gd name="connsiteX0" fmla="*/ 111125 w 217985"/>
                  <a:gd name="connsiteY0" fmla="*/ 908 h 125030"/>
                  <a:gd name="connsiteX1" fmla="*/ 139700 w 217985"/>
                  <a:gd name="connsiteY1" fmla="*/ 70758 h 125030"/>
                  <a:gd name="connsiteX2" fmla="*/ 193675 w 217985"/>
                  <a:gd name="connsiteY2" fmla="*/ 112033 h 125030"/>
                  <a:gd name="connsiteX3" fmla="*/ 101600 w 217985"/>
                  <a:gd name="connsiteY3" fmla="*/ 96158 h 125030"/>
                  <a:gd name="connsiteX4" fmla="*/ 0 w 217985"/>
                  <a:gd name="connsiteY4" fmla="*/ 70758 h 125030"/>
                  <a:gd name="connsiteX5" fmla="*/ 215900 w 217985"/>
                  <a:gd name="connsiteY5" fmla="*/ 124733 h 125030"/>
                  <a:gd name="connsiteX6" fmla="*/ 111125 w 217985"/>
                  <a:gd name="connsiteY6" fmla="*/ 908 h 12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985" h="125030">
                    <a:moveTo>
                      <a:pt x="111125" y="908"/>
                    </a:moveTo>
                    <a:cubicBezTo>
                      <a:pt x="98425" y="-8088"/>
                      <a:pt x="125942" y="52237"/>
                      <a:pt x="139700" y="70758"/>
                    </a:cubicBezTo>
                    <a:cubicBezTo>
                      <a:pt x="153458" y="89279"/>
                      <a:pt x="200025" y="107800"/>
                      <a:pt x="193675" y="112033"/>
                    </a:cubicBezTo>
                    <a:cubicBezTo>
                      <a:pt x="187325" y="116266"/>
                      <a:pt x="133879" y="103037"/>
                      <a:pt x="101600" y="96158"/>
                    </a:cubicBezTo>
                    <a:cubicBezTo>
                      <a:pt x="69321" y="89279"/>
                      <a:pt x="0" y="70758"/>
                      <a:pt x="0" y="70758"/>
                    </a:cubicBezTo>
                    <a:cubicBezTo>
                      <a:pt x="19050" y="75520"/>
                      <a:pt x="197379" y="129496"/>
                      <a:pt x="215900" y="124733"/>
                    </a:cubicBezTo>
                    <a:cubicBezTo>
                      <a:pt x="234421" y="119970"/>
                      <a:pt x="123825" y="9904"/>
                      <a:pt x="111125" y="9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 1346">
                <a:extLst>
                  <a:ext uri="{FF2B5EF4-FFF2-40B4-BE49-F238E27FC236}">
                    <a16:creationId xmlns:a16="http://schemas.microsoft.com/office/drawing/2014/main" id="{B2EF0471-592D-689F-B600-8D5D87E00A70}"/>
                  </a:ext>
                </a:extLst>
              </p:cNvPr>
              <p:cNvSpPr/>
              <p:nvPr/>
            </p:nvSpPr>
            <p:spPr>
              <a:xfrm>
                <a:off x="1936744" y="5049669"/>
                <a:ext cx="210503" cy="957444"/>
              </a:xfrm>
              <a:custGeom>
                <a:avLst/>
                <a:gdLst>
                  <a:gd name="connsiteX0" fmla="*/ 209556 w 210503"/>
                  <a:gd name="connsiteY0" fmla="*/ 4931 h 957444"/>
                  <a:gd name="connsiteX1" fmla="*/ 22231 w 210503"/>
                  <a:gd name="connsiteY1" fmla="*/ 595481 h 957444"/>
                  <a:gd name="connsiteX2" fmla="*/ 34931 w 210503"/>
                  <a:gd name="connsiteY2" fmla="*/ 563731 h 957444"/>
                  <a:gd name="connsiteX3" fmla="*/ 6 w 210503"/>
                  <a:gd name="connsiteY3" fmla="*/ 954256 h 957444"/>
                  <a:gd name="connsiteX4" fmla="*/ 38106 w 210503"/>
                  <a:gd name="connsiteY4" fmla="*/ 719306 h 957444"/>
                  <a:gd name="connsiteX5" fmla="*/ 152406 w 210503"/>
                  <a:gd name="connsiteY5" fmla="*/ 211306 h 957444"/>
                  <a:gd name="connsiteX6" fmla="*/ 98431 w 210503"/>
                  <a:gd name="connsiteY6" fmla="*/ 306556 h 957444"/>
                  <a:gd name="connsiteX7" fmla="*/ 209556 w 210503"/>
                  <a:gd name="connsiteY7" fmla="*/ 4931 h 95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03" h="957444">
                    <a:moveTo>
                      <a:pt x="209556" y="4931"/>
                    </a:moveTo>
                    <a:cubicBezTo>
                      <a:pt x="196856" y="53085"/>
                      <a:pt x="51335" y="502348"/>
                      <a:pt x="22231" y="595481"/>
                    </a:cubicBezTo>
                    <a:cubicBezTo>
                      <a:pt x="-6873" y="688614"/>
                      <a:pt x="38635" y="503935"/>
                      <a:pt x="34931" y="563731"/>
                    </a:cubicBezTo>
                    <a:cubicBezTo>
                      <a:pt x="31227" y="623527"/>
                      <a:pt x="-523" y="928327"/>
                      <a:pt x="6" y="954256"/>
                    </a:cubicBezTo>
                    <a:cubicBezTo>
                      <a:pt x="535" y="980185"/>
                      <a:pt x="12706" y="843131"/>
                      <a:pt x="38106" y="719306"/>
                    </a:cubicBezTo>
                    <a:cubicBezTo>
                      <a:pt x="63506" y="595481"/>
                      <a:pt x="142352" y="280098"/>
                      <a:pt x="152406" y="211306"/>
                    </a:cubicBezTo>
                    <a:cubicBezTo>
                      <a:pt x="162460" y="142514"/>
                      <a:pt x="93668" y="336719"/>
                      <a:pt x="98431" y="306556"/>
                    </a:cubicBezTo>
                    <a:cubicBezTo>
                      <a:pt x="103193" y="276394"/>
                      <a:pt x="222256" y="-43223"/>
                      <a:pt x="209556" y="493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 1347">
                <a:extLst>
                  <a:ext uri="{FF2B5EF4-FFF2-40B4-BE49-F238E27FC236}">
                    <a16:creationId xmlns:a16="http://schemas.microsoft.com/office/drawing/2014/main" id="{D47FA3AC-2D40-82E6-8A8E-F7CC820A28D6}"/>
                  </a:ext>
                </a:extLst>
              </p:cNvPr>
              <p:cNvSpPr/>
              <p:nvPr/>
            </p:nvSpPr>
            <p:spPr>
              <a:xfrm>
                <a:off x="1836870" y="5924200"/>
                <a:ext cx="203135" cy="888704"/>
              </a:xfrm>
              <a:custGeom>
                <a:avLst/>
                <a:gdLst>
                  <a:gd name="connsiteX0" fmla="*/ 201480 w 203135"/>
                  <a:gd name="connsiteY0" fmla="*/ 9875 h 888704"/>
                  <a:gd name="connsiteX1" fmla="*/ 4630 w 203135"/>
                  <a:gd name="connsiteY1" fmla="*/ 727425 h 888704"/>
                  <a:gd name="connsiteX2" fmla="*/ 58605 w 203135"/>
                  <a:gd name="connsiteY2" fmla="*/ 638525 h 888704"/>
                  <a:gd name="connsiteX3" fmla="*/ 17330 w 203135"/>
                  <a:gd name="connsiteY3" fmla="*/ 886175 h 888704"/>
                  <a:gd name="connsiteX4" fmla="*/ 36380 w 203135"/>
                  <a:gd name="connsiteY4" fmla="*/ 733775 h 888704"/>
                  <a:gd name="connsiteX5" fmla="*/ 96705 w 203135"/>
                  <a:gd name="connsiteY5" fmla="*/ 235300 h 888704"/>
                  <a:gd name="connsiteX6" fmla="*/ 96705 w 203135"/>
                  <a:gd name="connsiteY6" fmla="*/ 305150 h 888704"/>
                  <a:gd name="connsiteX7" fmla="*/ 201480 w 203135"/>
                  <a:gd name="connsiteY7" fmla="*/ 9875 h 88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135" h="888704">
                    <a:moveTo>
                      <a:pt x="201480" y="9875"/>
                    </a:moveTo>
                    <a:cubicBezTo>
                      <a:pt x="186134" y="80254"/>
                      <a:pt x="28442" y="622650"/>
                      <a:pt x="4630" y="727425"/>
                    </a:cubicBezTo>
                    <a:cubicBezTo>
                      <a:pt x="-19183" y="832200"/>
                      <a:pt x="56488" y="612067"/>
                      <a:pt x="58605" y="638525"/>
                    </a:cubicBezTo>
                    <a:cubicBezTo>
                      <a:pt x="60722" y="664983"/>
                      <a:pt x="21034" y="870300"/>
                      <a:pt x="17330" y="886175"/>
                    </a:cubicBezTo>
                    <a:cubicBezTo>
                      <a:pt x="13626" y="902050"/>
                      <a:pt x="23151" y="842254"/>
                      <a:pt x="36380" y="733775"/>
                    </a:cubicBezTo>
                    <a:cubicBezTo>
                      <a:pt x="49609" y="625296"/>
                      <a:pt x="86651" y="306737"/>
                      <a:pt x="96705" y="235300"/>
                    </a:cubicBezTo>
                    <a:cubicBezTo>
                      <a:pt x="106759" y="163863"/>
                      <a:pt x="72363" y="343250"/>
                      <a:pt x="96705" y="305150"/>
                    </a:cubicBezTo>
                    <a:cubicBezTo>
                      <a:pt x="121047" y="267050"/>
                      <a:pt x="216826" y="-60504"/>
                      <a:pt x="201480" y="987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 1348">
                <a:extLst>
                  <a:ext uri="{FF2B5EF4-FFF2-40B4-BE49-F238E27FC236}">
                    <a16:creationId xmlns:a16="http://schemas.microsoft.com/office/drawing/2014/main" id="{F747DDF4-8F9C-E183-9051-E529628B1263}"/>
                  </a:ext>
                </a:extLst>
              </p:cNvPr>
              <p:cNvSpPr/>
              <p:nvPr/>
            </p:nvSpPr>
            <p:spPr>
              <a:xfrm>
                <a:off x="2546236" y="4886623"/>
                <a:ext cx="132893" cy="552158"/>
              </a:xfrm>
              <a:custGeom>
                <a:avLst/>
                <a:gdLst>
                  <a:gd name="connsiteX0" fmla="*/ 114 w 132893"/>
                  <a:gd name="connsiteY0" fmla="*/ 2877 h 552158"/>
                  <a:gd name="connsiteX1" fmla="*/ 89014 w 132893"/>
                  <a:gd name="connsiteY1" fmla="*/ 148927 h 552158"/>
                  <a:gd name="connsiteX2" fmla="*/ 31864 w 132893"/>
                  <a:gd name="connsiteY2" fmla="*/ 428327 h 552158"/>
                  <a:gd name="connsiteX3" fmla="*/ 89014 w 132893"/>
                  <a:gd name="connsiteY3" fmla="*/ 399752 h 552158"/>
                  <a:gd name="connsiteX4" fmla="*/ 89014 w 132893"/>
                  <a:gd name="connsiteY4" fmla="*/ 552152 h 552158"/>
                  <a:gd name="connsiteX5" fmla="*/ 73139 w 132893"/>
                  <a:gd name="connsiteY5" fmla="*/ 393402 h 552158"/>
                  <a:gd name="connsiteX6" fmla="*/ 69964 w 132893"/>
                  <a:gd name="connsiteY6" fmla="*/ 260052 h 552158"/>
                  <a:gd name="connsiteX7" fmla="*/ 130289 w 132893"/>
                  <a:gd name="connsiteY7" fmla="*/ 6052 h 552158"/>
                  <a:gd name="connsiteX8" fmla="*/ 111239 w 132893"/>
                  <a:gd name="connsiteY8" fmla="*/ 75902 h 552158"/>
                  <a:gd name="connsiteX9" fmla="*/ 114 w 132893"/>
                  <a:gd name="connsiteY9" fmla="*/ 2877 h 55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93" h="552158">
                    <a:moveTo>
                      <a:pt x="114" y="2877"/>
                    </a:moveTo>
                    <a:cubicBezTo>
                      <a:pt x="-3590" y="15048"/>
                      <a:pt x="83722" y="78019"/>
                      <a:pt x="89014" y="148927"/>
                    </a:cubicBezTo>
                    <a:cubicBezTo>
                      <a:pt x="94306" y="219835"/>
                      <a:pt x="31864" y="386523"/>
                      <a:pt x="31864" y="428327"/>
                    </a:cubicBezTo>
                    <a:cubicBezTo>
                      <a:pt x="31864" y="470131"/>
                      <a:pt x="79489" y="379115"/>
                      <a:pt x="89014" y="399752"/>
                    </a:cubicBezTo>
                    <a:cubicBezTo>
                      <a:pt x="98539" y="420389"/>
                      <a:pt x="91660" y="553210"/>
                      <a:pt x="89014" y="552152"/>
                    </a:cubicBezTo>
                    <a:cubicBezTo>
                      <a:pt x="86368" y="551094"/>
                      <a:pt x="76314" y="442085"/>
                      <a:pt x="73139" y="393402"/>
                    </a:cubicBezTo>
                    <a:cubicBezTo>
                      <a:pt x="69964" y="344719"/>
                      <a:pt x="60439" y="324610"/>
                      <a:pt x="69964" y="260052"/>
                    </a:cubicBezTo>
                    <a:cubicBezTo>
                      <a:pt x="79489" y="195494"/>
                      <a:pt x="123410" y="36744"/>
                      <a:pt x="130289" y="6052"/>
                    </a:cubicBezTo>
                    <a:cubicBezTo>
                      <a:pt x="137168" y="-24640"/>
                      <a:pt x="130289" y="71140"/>
                      <a:pt x="111239" y="75902"/>
                    </a:cubicBezTo>
                    <a:cubicBezTo>
                      <a:pt x="92189" y="80664"/>
                      <a:pt x="3818" y="-9294"/>
                      <a:pt x="114" y="287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 1349">
                <a:extLst>
                  <a:ext uri="{FF2B5EF4-FFF2-40B4-BE49-F238E27FC236}">
                    <a16:creationId xmlns:a16="http://schemas.microsoft.com/office/drawing/2014/main" id="{5EE14CEC-C0EE-8107-6BE3-60DC34AFB606}"/>
                  </a:ext>
                </a:extLst>
              </p:cNvPr>
              <p:cNvSpPr/>
              <p:nvPr/>
            </p:nvSpPr>
            <p:spPr>
              <a:xfrm>
                <a:off x="2479666" y="5740192"/>
                <a:ext cx="123836" cy="829345"/>
              </a:xfrm>
              <a:custGeom>
                <a:avLst/>
                <a:gdLst>
                  <a:gd name="connsiteX0" fmla="*/ 123834 w 123836"/>
                  <a:gd name="connsiteY0" fmla="*/ 208 h 829345"/>
                  <a:gd name="connsiteX1" fmla="*/ 25409 w 123836"/>
                  <a:gd name="connsiteY1" fmla="*/ 371683 h 829345"/>
                  <a:gd name="connsiteX2" fmla="*/ 41284 w 123836"/>
                  <a:gd name="connsiteY2" fmla="*/ 612983 h 829345"/>
                  <a:gd name="connsiteX3" fmla="*/ 34934 w 123836"/>
                  <a:gd name="connsiteY3" fmla="*/ 581233 h 829345"/>
                  <a:gd name="connsiteX4" fmla="*/ 28584 w 123836"/>
                  <a:gd name="connsiteY4" fmla="*/ 825708 h 829345"/>
                  <a:gd name="connsiteX5" fmla="*/ 9 w 123836"/>
                  <a:gd name="connsiteY5" fmla="*/ 733633 h 829345"/>
                  <a:gd name="connsiteX6" fmla="*/ 25409 w 123836"/>
                  <a:gd name="connsiteY6" fmla="*/ 816183 h 829345"/>
                  <a:gd name="connsiteX7" fmla="*/ 28584 w 123836"/>
                  <a:gd name="connsiteY7" fmla="*/ 527258 h 829345"/>
                  <a:gd name="connsiteX8" fmla="*/ 28584 w 123836"/>
                  <a:gd name="connsiteY8" fmla="*/ 279608 h 829345"/>
                  <a:gd name="connsiteX9" fmla="*/ 22234 w 123836"/>
                  <a:gd name="connsiteY9" fmla="*/ 317708 h 829345"/>
                  <a:gd name="connsiteX10" fmla="*/ 123834 w 123836"/>
                  <a:gd name="connsiteY10" fmla="*/ 208 h 82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36" h="829345">
                    <a:moveTo>
                      <a:pt x="123834" y="208"/>
                    </a:moveTo>
                    <a:cubicBezTo>
                      <a:pt x="124363" y="9204"/>
                      <a:pt x="39167" y="269554"/>
                      <a:pt x="25409" y="371683"/>
                    </a:cubicBezTo>
                    <a:cubicBezTo>
                      <a:pt x="11651" y="473812"/>
                      <a:pt x="39696" y="578058"/>
                      <a:pt x="41284" y="612983"/>
                    </a:cubicBezTo>
                    <a:cubicBezTo>
                      <a:pt x="42872" y="647908"/>
                      <a:pt x="37051" y="545779"/>
                      <a:pt x="34934" y="581233"/>
                    </a:cubicBezTo>
                    <a:cubicBezTo>
                      <a:pt x="32817" y="616687"/>
                      <a:pt x="34405" y="800308"/>
                      <a:pt x="28584" y="825708"/>
                    </a:cubicBezTo>
                    <a:cubicBezTo>
                      <a:pt x="22763" y="851108"/>
                      <a:pt x="538" y="735220"/>
                      <a:pt x="9" y="733633"/>
                    </a:cubicBezTo>
                    <a:cubicBezTo>
                      <a:pt x="-520" y="732046"/>
                      <a:pt x="20647" y="850579"/>
                      <a:pt x="25409" y="816183"/>
                    </a:cubicBezTo>
                    <a:cubicBezTo>
                      <a:pt x="30171" y="781787"/>
                      <a:pt x="28055" y="616687"/>
                      <a:pt x="28584" y="527258"/>
                    </a:cubicBezTo>
                    <a:cubicBezTo>
                      <a:pt x="29113" y="437829"/>
                      <a:pt x="29642" y="314533"/>
                      <a:pt x="28584" y="279608"/>
                    </a:cubicBezTo>
                    <a:cubicBezTo>
                      <a:pt x="27526" y="244683"/>
                      <a:pt x="11122" y="359512"/>
                      <a:pt x="22234" y="317708"/>
                    </a:cubicBezTo>
                    <a:cubicBezTo>
                      <a:pt x="33346" y="275904"/>
                      <a:pt x="123305" y="-8788"/>
                      <a:pt x="123834" y="2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 1350">
                <a:extLst>
                  <a:ext uri="{FF2B5EF4-FFF2-40B4-BE49-F238E27FC236}">
                    <a16:creationId xmlns:a16="http://schemas.microsoft.com/office/drawing/2014/main" id="{8BD923CF-E56C-6F43-D698-A9DCEA789825}"/>
                  </a:ext>
                </a:extLst>
              </p:cNvPr>
              <p:cNvSpPr/>
              <p:nvPr/>
            </p:nvSpPr>
            <p:spPr>
              <a:xfrm>
                <a:off x="5542051" y="2523921"/>
                <a:ext cx="273182" cy="967270"/>
              </a:xfrm>
              <a:custGeom>
                <a:avLst/>
                <a:gdLst>
                  <a:gd name="connsiteX0" fmla="*/ 163290 w 273182"/>
                  <a:gd name="connsiteY0" fmla="*/ 338 h 967270"/>
                  <a:gd name="connsiteX1" fmla="*/ 63479 w 273182"/>
                  <a:gd name="connsiteY1" fmla="*/ 277234 h 967270"/>
                  <a:gd name="connsiteX2" fmla="*/ 50600 w 273182"/>
                  <a:gd name="connsiteY2" fmla="*/ 521933 h 967270"/>
                  <a:gd name="connsiteX3" fmla="*/ 40941 w 273182"/>
                  <a:gd name="connsiteY3" fmla="*/ 457538 h 967270"/>
                  <a:gd name="connsiteX4" fmla="*/ 66698 w 273182"/>
                  <a:gd name="connsiteY4" fmla="*/ 699017 h 967270"/>
                  <a:gd name="connsiteX5" fmla="*/ 60259 w 273182"/>
                  <a:gd name="connsiteY5" fmla="*/ 814927 h 967270"/>
                  <a:gd name="connsiteX6" fmla="*/ 105335 w 273182"/>
                  <a:gd name="connsiteY6" fmla="*/ 776290 h 967270"/>
                  <a:gd name="connsiteX7" fmla="*/ 2304 w 273182"/>
                  <a:gd name="connsiteY7" fmla="*/ 959814 h 967270"/>
                  <a:gd name="connsiteX8" fmla="*/ 53819 w 273182"/>
                  <a:gd name="connsiteY8" fmla="*/ 879321 h 967270"/>
                  <a:gd name="connsiteX9" fmla="*/ 272760 w 273182"/>
                  <a:gd name="connsiteY9" fmla="*/ 415682 h 967270"/>
                  <a:gd name="connsiteX10" fmla="*/ 108555 w 273182"/>
                  <a:gd name="connsiteY10" fmla="*/ 699017 h 967270"/>
                  <a:gd name="connsiteX11" fmla="*/ 79577 w 273182"/>
                  <a:gd name="connsiteY11" fmla="*/ 563789 h 967270"/>
                  <a:gd name="connsiteX12" fmla="*/ 89236 w 273182"/>
                  <a:gd name="connsiteY12" fmla="*/ 274014 h 967270"/>
                  <a:gd name="connsiteX13" fmla="*/ 50600 w 273182"/>
                  <a:gd name="connsiteY13" fmla="*/ 335189 h 967270"/>
                  <a:gd name="connsiteX14" fmla="*/ 163290 w 273182"/>
                  <a:gd name="connsiteY14" fmla="*/ 338 h 96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3182" h="967270">
                    <a:moveTo>
                      <a:pt x="163290" y="338"/>
                    </a:moveTo>
                    <a:cubicBezTo>
                      <a:pt x="165436" y="-9321"/>
                      <a:pt x="82261" y="190302"/>
                      <a:pt x="63479" y="277234"/>
                    </a:cubicBezTo>
                    <a:cubicBezTo>
                      <a:pt x="44697" y="364166"/>
                      <a:pt x="54356" y="491882"/>
                      <a:pt x="50600" y="521933"/>
                    </a:cubicBezTo>
                    <a:cubicBezTo>
                      <a:pt x="46844" y="551984"/>
                      <a:pt x="38258" y="428024"/>
                      <a:pt x="40941" y="457538"/>
                    </a:cubicBezTo>
                    <a:cubicBezTo>
                      <a:pt x="43624" y="487052"/>
                      <a:pt x="63478" y="639452"/>
                      <a:pt x="66698" y="699017"/>
                    </a:cubicBezTo>
                    <a:cubicBezTo>
                      <a:pt x="69918" y="758582"/>
                      <a:pt x="53820" y="802048"/>
                      <a:pt x="60259" y="814927"/>
                    </a:cubicBezTo>
                    <a:cubicBezTo>
                      <a:pt x="66698" y="827806"/>
                      <a:pt x="114994" y="752142"/>
                      <a:pt x="105335" y="776290"/>
                    </a:cubicBezTo>
                    <a:cubicBezTo>
                      <a:pt x="95676" y="800438"/>
                      <a:pt x="10890" y="942642"/>
                      <a:pt x="2304" y="959814"/>
                    </a:cubicBezTo>
                    <a:cubicBezTo>
                      <a:pt x="-6282" y="976986"/>
                      <a:pt x="8743" y="970010"/>
                      <a:pt x="53819" y="879321"/>
                    </a:cubicBezTo>
                    <a:cubicBezTo>
                      <a:pt x="98895" y="788632"/>
                      <a:pt x="263637" y="445733"/>
                      <a:pt x="272760" y="415682"/>
                    </a:cubicBezTo>
                    <a:cubicBezTo>
                      <a:pt x="281883" y="385631"/>
                      <a:pt x="140752" y="674333"/>
                      <a:pt x="108555" y="699017"/>
                    </a:cubicBezTo>
                    <a:cubicBezTo>
                      <a:pt x="76358" y="723701"/>
                      <a:pt x="82797" y="634623"/>
                      <a:pt x="79577" y="563789"/>
                    </a:cubicBezTo>
                    <a:cubicBezTo>
                      <a:pt x="76357" y="492955"/>
                      <a:pt x="94065" y="312114"/>
                      <a:pt x="89236" y="274014"/>
                    </a:cubicBezTo>
                    <a:cubicBezTo>
                      <a:pt x="84406" y="235914"/>
                      <a:pt x="38794" y="378119"/>
                      <a:pt x="50600" y="335189"/>
                    </a:cubicBezTo>
                    <a:cubicBezTo>
                      <a:pt x="62406" y="292259"/>
                      <a:pt x="161144" y="9997"/>
                      <a:pt x="163290" y="33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 1352">
                <a:extLst>
                  <a:ext uri="{FF2B5EF4-FFF2-40B4-BE49-F238E27FC236}">
                    <a16:creationId xmlns:a16="http://schemas.microsoft.com/office/drawing/2014/main" id="{592D4CCF-516D-61DA-5895-4BF3A2CA0834}"/>
                  </a:ext>
                </a:extLst>
              </p:cNvPr>
              <p:cNvSpPr/>
              <p:nvPr/>
            </p:nvSpPr>
            <p:spPr>
              <a:xfrm>
                <a:off x="5681164" y="1603164"/>
                <a:ext cx="369147" cy="1113581"/>
              </a:xfrm>
              <a:custGeom>
                <a:avLst/>
                <a:gdLst>
                  <a:gd name="connsiteX0" fmla="*/ 4859 w 369147"/>
                  <a:gd name="connsiteY0" fmla="*/ 9915 h 1113581"/>
                  <a:gd name="connsiteX1" fmla="*/ 20957 w 369147"/>
                  <a:gd name="connsiteY1" fmla="*/ 61430 h 1113581"/>
                  <a:gd name="connsiteX2" fmla="*/ 156185 w 369147"/>
                  <a:gd name="connsiteY2" fmla="*/ 438137 h 1113581"/>
                  <a:gd name="connsiteX3" fmla="*/ 172284 w 369147"/>
                  <a:gd name="connsiteY3" fmla="*/ 402721 h 1113581"/>
                  <a:gd name="connsiteX4" fmla="*/ 188382 w 369147"/>
                  <a:gd name="connsiteY4" fmla="*/ 669957 h 1113581"/>
                  <a:gd name="connsiteX5" fmla="*/ 201261 w 369147"/>
                  <a:gd name="connsiteY5" fmla="*/ 669957 h 1113581"/>
                  <a:gd name="connsiteX6" fmla="*/ 185163 w 369147"/>
                  <a:gd name="connsiteY6" fmla="*/ 911436 h 1113581"/>
                  <a:gd name="connsiteX7" fmla="*/ 162625 w 369147"/>
                  <a:gd name="connsiteY7" fmla="*/ 959732 h 1113581"/>
                  <a:gd name="connsiteX8" fmla="*/ 175504 w 369147"/>
                  <a:gd name="connsiteY8" fmla="*/ 956512 h 1113581"/>
                  <a:gd name="connsiteX9" fmla="*/ 95011 w 369147"/>
                  <a:gd name="connsiteY9" fmla="*/ 1104619 h 1113581"/>
                  <a:gd name="connsiteX10" fmla="*/ 127208 w 369147"/>
                  <a:gd name="connsiteY10" fmla="*/ 1065982 h 1113581"/>
                  <a:gd name="connsiteX11" fmla="*/ 368687 w 369147"/>
                  <a:gd name="connsiteY11" fmla="*/ 811625 h 1113581"/>
                  <a:gd name="connsiteX12" fmla="*/ 188382 w 369147"/>
                  <a:gd name="connsiteY12" fmla="*/ 393061 h 1113581"/>
                  <a:gd name="connsiteX13" fmla="*/ 198042 w 369147"/>
                  <a:gd name="connsiteY13" fmla="*/ 215977 h 1113581"/>
                  <a:gd name="connsiteX14" fmla="*/ 188382 w 369147"/>
                  <a:gd name="connsiteY14" fmla="*/ 293250 h 1113581"/>
                  <a:gd name="connsiteX15" fmla="*/ 66033 w 369147"/>
                  <a:gd name="connsiteY15" fmla="*/ 161242 h 1113581"/>
                  <a:gd name="connsiteX16" fmla="*/ 4859 w 369147"/>
                  <a:gd name="connsiteY16" fmla="*/ 9915 h 111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9147" h="1113581">
                    <a:moveTo>
                      <a:pt x="4859" y="9915"/>
                    </a:moveTo>
                    <a:cubicBezTo>
                      <a:pt x="-2654" y="-6720"/>
                      <a:pt x="-4264" y="-9940"/>
                      <a:pt x="20957" y="61430"/>
                    </a:cubicBezTo>
                    <a:cubicBezTo>
                      <a:pt x="46178" y="132800"/>
                      <a:pt x="130964" y="381255"/>
                      <a:pt x="156185" y="438137"/>
                    </a:cubicBezTo>
                    <a:cubicBezTo>
                      <a:pt x="181406" y="495019"/>
                      <a:pt x="166918" y="364084"/>
                      <a:pt x="172284" y="402721"/>
                    </a:cubicBezTo>
                    <a:cubicBezTo>
                      <a:pt x="177650" y="441358"/>
                      <a:pt x="188382" y="669957"/>
                      <a:pt x="188382" y="669957"/>
                    </a:cubicBezTo>
                    <a:cubicBezTo>
                      <a:pt x="193212" y="714496"/>
                      <a:pt x="201797" y="629711"/>
                      <a:pt x="201261" y="669957"/>
                    </a:cubicBezTo>
                    <a:cubicBezTo>
                      <a:pt x="200725" y="710203"/>
                      <a:pt x="191602" y="863140"/>
                      <a:pt x="185163" y="911436"/>
                    </a:cubicBezTo>
                    <a:cubicBezTo>
                      <a:pt x="178724" y="959732"/>
                      <a:pt x="162625" y="959732"/>
                      <a:pt x="162625" y="959732"/>
                    </a:cubicBezTo>
                    <a:cubicBezTo>
                      <a:pt x="161015" y="967245"/>
                      <a:pt x="186773" y="932364"/>
                      <a:pt x="175504" y="956512"/>
                    </a:cubicBezTo>
                    <a:cubicBezTo>
                      <a:pt x="164235" y="980660"/>
                      <a:pt x="103060" y="1086374"/>
                      <a:pt x="95011" y="1104619"/>
                    </a:cubicBezTo>
                    <a:cubicBezTo>
                      <a:pt x="86962" y="1122864"/>
                      <a:pt x="81595" y="1114814"/>
                      <a:pt x="127208" y="1065982"/>
                    </a:cubicBezTo>
                    <a:cubicBezTo>
                      <a:pt x="172821" y="1017150"/>
                      <a:pt x="358491" y="923778"/>
                      <a:pt x="368687" y="811625"/>
                    </a:cubicBezTo>
                    <a:cubicBezTo>
                      <a:pt x="378883" y="699472"/>
                      <a:pt x="216823" y="492336"/>
                      <a:pt x="188382" y="393061"/>
                    </a:cubicBezTo>
                    <a:cubicBezTo>
                      <a:pt x="159941" y="293786"/>
                      <a:pt x="198042" y="232612"/>
                      <a:pt x="198042" y="215977"/>
                    </a:cubicBezTo>
                    <a:cubicBezTo>
                      <a:pt x="198042" y="199342"/>
                      <a:pt x="210383" y="302372"/>
                      <a:pt x="188382" y="293250"/>
                    </a:cubicBezTo>
                    <a:cubicBezTo>
                      <a:pt x="166381" y="284128"/>
                      <a:pt x="94474" y="204172"/>
                      <a:pt x="66033" y="161242"/>
                    </a:cubicBezTo>
                    <a:cubicBezTo>
                      <a:pt x="37592" y="118312"/>
                      <a:pt x="12372" y="26550"/>
                      <a:pt x="4859" y="99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 1353">
                <a:extLst>
                  <a:ext uri="{FF2B5EF4-FFF2-40B4-BE49-F238E27FC236}">
                    <a16:creationId xmlns:a16="http://schemas.microsoft.com/office/drawing/2014/main" id="{CCCD0AA7-77E6-9A85-570D-7680CAE7E485}"/>
                  </a:ext>
                </a:extLst>
              </p:cNvPr>
              <p:cNvSpPr/>
              <p:nvPr/>
            </p:nvSpPr>
            <p:spPr>
              <a:xfrm>
                <a:off x="1466266" y="7594304"/>
                <a:ext cx="102226" cy="321915"/>
              </a:xfrm>
              <a:custGeom>
                <a:avLst/>
                <a:gdLst>
                  <a:gd name="connsiteX0" fmla="*/ 102184 w 102226"/>
                  <a:gd name="connsiteY0" fmla="*/ 296 h 321915"/>
                  <a:gd name="connsiteX1" fmla="*/ 16459 w 102226"/>
                  <a:gd name="connsiteY1" fmla="*/ 222546 h 321915"/>
                  <a:gd name="connsiteX2" fmla="*/ 45034 w 102226"/>
                  <a:gd name="connsiteY2" fmla="*/ 197146 h 321915"/>
                  <a:gd name="connsiteX3" fmla="*/ 3759 w 102226"/>
                  <a:gd name="connsiteY3" fmla="*/ 320971 h 321915"/>
                  <a:gd name="connsiteX4" fmla="*/ 16459 w 102226"/>
                  <a:gd name="connsiteY4" fmla="*/ 257471 h 321915"/>
                  <a:gd name="connsiteX5" fmla="*/ 3759 w 102226"/>
                  <a:gd name="connsiteY5" fmla="*/ 276521 h 321915"/>
                  <a:gd name="connsiteX6" fmla="*/ 102184 w 102226"/>
                  <a:gd name="connsiteY6" fmla="*/ 296 h 3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226" h="321915">
                    <a:moveTo>
                      <a:pt x="102184" y="296"/>
                    </a:moveTo>
                    <a:cubicBezTo>
                      <a:pt x="104301" y="-8700"/>
                      <a:pt x="25984" y="189738"/>
                      <a:pt x="16459" y="222546"/>
                    </a:cubicBezTo>
                    <a:cubicBezTo>
                      <a:pt x="6934" y="255354"/>
                      <a:pt x="47151" y="180742"/>
                      <a:pt x="45034" y="197146"/>
                    </a:cubicBezTo>
                    <a:cubicBezTo>
                      <a:pt x="42917" y="213550"/>
                      <a:pt x="8521" y="310917"/>
                      <a:pt x="3759" y="320971"/>
                    </a:cubicBezTo>
                    <a:cubicBezTo>
                      <a:pt x="-1004" y="331025"/>
                      <a:pt x="16459" y="257471"/>
                      <a:pt x="16459" y="257471"/>
                    </a:cubicBezTo>
                    <a:cubicBezTo>
                      <a:pt x="16459" y="250063"/>
                      <a:pt x="-9470" y="313034"/>
                      <a:pt x="3759" y="276521"/>
                    </a:cubicBezTo>
                    <a:cubicBezTo>
                      <a:pt x="16988" y="240009"/>
                      <a:pt x="100067" y="9292"/>
                      <a:pt x="102184" y="2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 1354">
                <a:extLst>
                  <a:ext uri="{FF2B5EF4-FFF2-40B4-BE49-F238E27FC236}">
                    <a16:creationId xmlns:a16="http://schemas.microsoft.com/office/drawing/2014/main" id="{D5EA565D-2ACB-5880-D5BC-CB7BEE794201}"/>
                  </a:ext>
                </a:extLst>
              </p:cNvPr>
              <p:cNvSpPr/>
              <p:nvPr/>
            </p:nvSpPr>
            <p:spPr>
              <a:xfrm>
                <a:off x="1704829" y="7515052"/>
                <a:ext cx="413504" cy="117655"/>
              </a:xfrm>
              <a:custGeom>
                <a:avLst/>
                <a:gdLst>
                  <a:gd name="connsiteX0" fmla="*/ 146 w 413504"/>
                  <a:gd name="connsiteY0" fmla="*/ 173 h 117655"/>
                  <a:gd name="connsiteX1" fmla="*/ 323996 w 413504"/>
                  <a:gd name="connsiteY1" fmla="*/ 89073 h 117655"/>
                  <a:gd name="connsiteX2" fmla="*/ 314471 w 413504"/>
                  <a:gd name="connsiteY2" fmla="*/ 79548 h 117655"/>
                  <a:gd name="connsiteX3" fmla="*/ 412896 w 413504"/>
                  <a:gd name="connsiteY3" fmla="*/ 117648 h 117655"/>
                  <a:gd name="connsiteX4" fmla="*/ 352571 w 413504"/>
                  <a:gd name="connsiteY4" fmla="*/ 82723 h 117655"/>
                  <a:gd name="connsiteX5" fmla="*/ 282721 w 413504"/>
                  <a:gd name="connsiteY5" fmla="*/ 66848 h 117655"/>
                  <a:gd name="connsiteX6" fmla="*/ 146 w 413504"/>
                  <a:gd name="connsiteY6" fmla="*/ 173 h 11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504" h="117655">
                    <a:moveTo>
                      <a:pt x="146" y="173"/>
                    </a:moveTo>
                    <a:cubicBezTo>
                      <a:pt x="7025" y="3877"/>
                      <a:pt x="323996" y="89073"/>
                      <a:pt x="323996" y="89073"/>
                    </a:cubicBezTo>
                    <a:cubicBezTo>
                      <a:pt x="376384" y="102302"/>
                      <a:pt x="299654" y="74785"/>
                      <a:pt x="314471" y="79548"/>
                    </a:cubicBezTo>
                    <a:cubicBezTo>
                      <a:pt x="329288" y="84311"/>
                      <a:pt x="406546" y="117119"/>
                      <a:pt x="412896" y="117648"/>
                    </a:cubicBezTo>
                    <a:cubicBezTo>
                      <a:pt x="419246" y="118177"/>
                      <a:pt x="374267" y="91190"/>
                      <a:pt x="352571" y="82723"/>
                    </a:cubicBezTo>
                    <a:cubicBezTo>
                      <a:pt x="330875" y="74256"/>
                      <a:pt x="334579" y="80606"/>
                      <a:pt x="282721" y="66848"/>
                    </a:cubicBezTo>
                    <a:cubicBezTo>
                      <a:pt x="230863" y="53090"/>
                      <a:pt x="-6733" y="-3531"/>
                      <a:pt x="146" y="1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 1355">
                <a:extLst>
                  <a:ext uri="{FF2B5EF4-FFF2-40B4-BE49-F238E27FC236}">
                    <a16:creationId xmlns:a16="http://schemas.microsoft.com/office/drawing/2014/main" id="{D468C5D1-A4CD-91EF-1793-569ACD158496}"/>
                  </a:ext>
                </a:extLst>
              </p:cNvPr>
              <p:cNvSpPr/>
              <p:nvPr/>
            </p:nvSpPr>
            <p:spPr>
              <a:xfrm>
                <a:off x="1783492" y="7562046"/>
                <a:ext cx="357106" cy="91118"/>
              </a:xfrm>
              <a:custGeom>
                <a:avLst/>
                <a:gdLst>
                  <a:gd name="connsiteX0" fmla="*/ 4033 w 357106"/>
                  <a:gd name="connsiteY0" fmla="*/ 804 h 91118"/>
                  <a:gd name="connsiteX1" fmla="*/ 340583 w 357106"/>
                  <a:gd name="connsiteY1" fmla="*/ 86529 h 91118"/>
                  <a:gd name="connsiteX2" fmla="*/ 308833 w 357106"/>
                  <a:gd name="connsiteY2" fmla="*/ 80179 h 91118"/>
                  <a:gd name="connsiteX3" fmla="*/ 162783 w 357106"/>
                  <a:gd name="connsiteY3" fmla="*/ 45254 h 91118"/>
                  <a:gd name="connsiteX4" fmla="*/ 4033 w 357106"/>
                  <a:gd name="connsiteY4" fmla="*/ 804 h 9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06" h="91118">
                    <a:moveTo>
                      <a:pt x="4033" y="804"/>
                    </a:moveTo>
                    <a:cubicBezTo>
                      <a:pt x="33666" y="7683"/>
                      <a:pt x="289783" y="73300"/>
                      <a:pt x="340583" y="86529"/>
                    </a:cubicBezTo>
                    <a:cubicBezTo>
                      <a:pt x="391383" y="99758"/>
                      <a:pt x="308833" y="80179"/>
                      <a:pt x="308833" y="80179"/>
                    </a:cubicBezTo>
                    <a:cubicBezTo>
                      <a:pt x="279200" y="73300"/>
                      <a:pt x="209350" y="57425"/>
                      <a:pt x="162783" y="45254"/>
                    </a:cubicBezTo>
                    <a:cubicBezTo>
                      <a:pt x="116216" y="33083"/>
                      <a:pt x="-25600" y="-6075"/>
                      <a:pt x="4033" y="8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7" name="フリーフォーム 1356">
                <a:extLst>
                  <a:ext uri="{FF2B5EF4-FFF2-40B4-BE49-F238E27FC236}">
                    <a16:creationId xmlns:a16="http://schemas.microsoft.com/office/drawing/2014/main" id="{29BE18E0-C8AB-BCD8-565D-709F9CF8AA6B}"/>
                  </a:ext>
                </a:extLst>
              </p:cNvPr>
              <p:cNvSpPr/>
              <p:nvPr/>
            </p:nvSpPr>
            <p:spPr>
              <a:xfrm>
                <a:off x="1569278" y="7502126"/>
                <a:ext cx="104067" cy="222345"/>
              </a:xfrm>
              <a:custGeom>
                <a:avLst/>
                <a:gdLst>
                  <a:gd name="connsiteX0" fmla="*/ 103947 w 104067"/>
                  <a:gd name="connsiteY0" fmla="*/ 399 h 222345"/>
                  <a:gd name="connsiteX1" fmla="*/ 30922 w 104067"/>
                  <a:gd name="connsiteY1" fmla="*/ 63899 h 222345"/>
                  <a:gd name="connsiteX2" fmla="*/ 8697 w 104067"/>
                  <a:gd name="connsiteY2" fmla="*/ 121049 h 222345"/>
                  <a:gd name="connsiteX3" fmla="*/ 21397 w 104067"/>
                  <a:gd name="connsiteY3" fmla="*/ 155974 h 222345"/>
                  <a:gd name="connsiteX4" fmla="*/ 2347 w 104067"/>
                  <a:gd name="connsiteY4" fmla="*/ 133749 h 222345"/>
                  <a:gd name="connsiteX5" fmla="*/ 84897 w 104067"/>
                  <a:gd name="connsiteY5" fmla="*/ 219474 h 222345"/>
                  <a:gd name="connsiteX6" fmla="*/ 69022 w 104067"/>
                  <a:gd name="connsiteY6" fmla="*/ 203599 h 222345"/>
                  <a:gd name="connsiteX7" fmla="*/ 27747 w 104067"/>
                  <a:gd name="connsiteY7" fmla="*/ 162324 h 222345"/>
                  <a:gd name="connsiteX8" fmla="*/ 11872 w 104067"/>
                  <a:gd name="connsiteY8" fmla="*/ 117874 h 222345"/>
                  <a:gd name="connsiteX9" fmla="*/ 11872 w 104067"/>
                  <a:gd name="connsiteY9" fmla="*/ 95649 h 222345"/>
                  <a:gd name="connsiteX10" fmla="*/ 103947 w 104067"/>
                  <a:gd name="connsiteY10" fmla="*/ 399 h 22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067" h="222345">
                    <a:moveTo>
                      <a:pt x="103947" y="399"/>
                    </a:moveTo>
                    <a:cubicBezTo>
                      <a:pt x="107122" y="-4893"/>
                      <a:pt x="46797" y="43791"/>
                      <a:pt x="30922" y="63899"/>
                    </a:cubicBezTo>
                    <a:cubicBezTo>
                      <a:pt x="15047" y="84007"/>
                      <a:pt x="10284" y="105703"/>
                      <a:pt x="8697" y="121049"/>
                    </a:cubicBezTo>
                    <a:cubicBezTo>
                      <a:pt x="7109" y="136395"/>
                      <a:pt x="22455" y="153857"/>
                      <a:pt x="21397" y="155974"/>
                    </a:cubicBezTo>
                    <a:cubicBezTo>
                      <a:pt x="20339" y="158091"/>
                      <a:pt x="-8236" y="123166"/>
                      <a:pt x="2347" y="133749"/>
                    </a:cubicBezTo>
                    <a:cubicBezTo>
                      <a:pt x="12930" y="144332"/>
                      <a:pt x="84897" y="219474"/>
                      <a:pt x="84897" y="219474"/>
                    </a:cubicBezTo>
                    <a:cubicBezTo>
                      <a:pt x="96009" y="231116"/>
                      <a:pt x="69022" y="203599"/>
                      <a:pt x="69022" y="203599"/>
                    </a:cubicBezTo>
                    <a:cubicBezTo>
                      <a:pt x="59497" y="194074"/>
                      <a:pt x="37272" y="176611"/>
                      <a:pt x="27747" y="162324"/>
                    </a:cubicBezTo>
                    <a:cubicBezTo>
                      <a:pt x="18222" y="148037"/>
                      <a:pt x="14518" y="128987"/>
                      <a:pt x="11872" y="117874"/>
                    </a:cubicBezTo>
                    <a:cubicBezTo>
                      <a:pt x="9226" y="106761"/>
                      <a:pt x="230" y="110995"/>
                      <a:pt x="11872" y="95649"/>
                    </a:cubicBezTo>
                    <a:cubicBezTo>
                      <a:pt x="23514" y="80303"/>
                      <a:pt x="100772" y="5691"/>
                      <a:pt x="103947" y="3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8" name="フリーフォーム 1357">
                <a:extLst>
                  <a:ext uri="{FF2B5EF4-FFF2-40B4-BE49-F238E27FC236}">
                    <a16:creationId xmlns:a16="http://schemas.microsoft.com/office/drawing/2014/main" id="{34FC51D9-E8C0-6309-341F-B19CB072E8F1}"/>
                  </a:ext>
                </a:extLst>
              </p:cNvPr>
              <p:cNvSpPr/>
              <p:nvPr/>
            </p:nvSpPr>
            <p:spPr>
              <a:xfrm>
                <a:off x="1625600" y="7534224"/>
                <a:ext cx="133390" cy="100471"/>
              </a:xfrm>
              <a:custGeom>
                <a:avLst/>
                <a:gdLst>
                  <a:gd name="connsiteX0" fmla="*/ 133350 w 133390"/>
                  <a:gd name="connsiteY0" fmla="*/ 51 h 100471"/>
                  <a:gd name="connsiteX1" fmla="*/ 82550 w 133390"/>
                  <a:gd name="connsiteY1" fmla="*/ 54026 h 100471"/>
                  <a:gd name="connsiteX2" fmla="*/ 92075 w 133390"/>
                  <a:gd name="connsiteY2" fmla="*/ 95301 h 100471"/>
                  <a:gd name="connsiteX3" fmla="*/ 60325 w 133390"/>
                  <a:gd name="connsiteY3" fmla="*/ 98476 h 100471"/>
                  <a:gd name="connsiteX4" fmla="*/ 0 w 133390"/>
                  <a:gd name="connsiteY4" fmla="*/ 82601 h 100471"/>
                  <a:gd name="connsiteX5" fmla="*/ 60325 w 133390"/>
                  <a:gd name="connsiteY5" fmla="*/ 85776 h 100471"/>
                  <a:gd name="connsiteX6" fmla="*/ 76200 w 133390"/>
                  <a:gd name="connsiteY6" fmla="*/ 79426 h 100471"/>
                  <a:gd name="connsiteX7" fmla="*/ 73025 w 133390"/>
                  <a:gd name="connsiteY7" fmla="*/ 44501 h 100471"/>
                  <a:gd name="connsiteX8" fmla="*/ 133350 w 133390"/>
                  <a:gd name="connsiteY8" fmla="*/ 51 h 10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90" h="100471">
                    <a:moveTo>
                      <a:pt x="133350" y="51"/>
                    </a:moveTo>
                    <a:cubicBezTo>
                      <a:pt x="134937" y="1638"/>
                      <a:pt x="89429" y="38151"/>
                      <a:pt x="82550" y="54026"/>
                    </a:cubicBezTo>
                    <a:cubicBezTo>
                      <a:pt x="75671" y="69901"/>
                      <a:pt x="95779" y="87893"/>
                      <a:pt x="92075" y="95301"/>
                    </a:cubicBezTo>
                    <a:cubicBezTo>
                      <a:pt x="88371" y="102709"/>
                      <a:pt x="75671" y="100593"/>
                      <a:pt x="60325" y="98476"/>
                    </a:cubicBezTo>
                    <a:cubicBezTo>
                      <a:pt x="44979" y="96359"/>
                      <a:pt x="0" y="84718"/>
                      <a:pt x="0" y="82601"/>
                    </a:cubicBezTo>
                    <a:cubicBezTo>
                      <a:pt x="0" y="80484"/>
                      <a:pt x="60325" y="85776"/>
                      <a:pt x="60325" y="85776"/>
                    </a:cubicBezTo>
                    <a:cubicBezTo>
                      <a:pt x="73025" y="85247"/>
                      <a:pt x="74083" y="86305"/>
                      <a:pt x="76200" y="79426"/>
                    </a:cubicBezTo>
                    <a:cubicBezTo>
                      <a:pt x="78317" y="72547"/>
                      <a:pt x="66675" y="55084"/>
                      <a:pt x="73025" y="44501"/>
                    </a:cubicBezTo>
                    <a:cubicBezTo>
                      <a:pt x="79375" y="33918"/>
                      <a:pt x="131763" y="-1536"/>
                      <a:pt x="133350" y="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 1358">
                <a:extLst>
                  <a:ext uri="{FF2B5EF4-FFF2-40B4-BE49-F238E27FC236}">
                    <a16:creationId xmlns:a16="http://schemas.microsoft.com/office/drawing/2014/main" id="{42E3AFFE-634A-6F30-3FF2-BC3EACB71BFA}"/>
                  </a:ext>
                </a:extLst>
              </p:cNvPr>
              <p:cNvSpPr/>
              <p:nvPr/>
            </p:nvSpPr>
            <p:spPr>
              <a:xfrm>
                <a:off x="1667527" y="7710860"/>
                <a:ext cx="502796" cy="168591"/>
              </a:xfrm>
              <a:custGeom>
                <a:avLst/>
                <a:gdLst>
                  <a:gd name="connsiteX0" fmla="*/ 5698 w 502796"/>
                  <a:gd name="connsiteY0" fmla="*/ 1215 h 168591"/>
                  <a:gd name="connsiteX1" fmla="*/ 202548 w 502796"/>
                  <a:gd name="connsiteY1" fmla="*/ 86940 h 168591"/>
                  <a:gd name="connsiteX2" fmla="*/ 491473 w 502796"/>
                  <a:gd name="connsiteY2" fmla="*/ 166315 h 168591"/>
                  <a:gd name="connsiteX3" fmla="*/ 408923 w 502796"/>
                  <a:gd name="connsiteY3" fmla="*/ 137740 h 168591"/>
                  <a:gd name="connsiteX4" fmla="*/ 81898 w 502796"/>
                  <a:gd name="connsiteY4" fmla="*/ 42490 h 168591"/>
                  <a:gd name="connsiteX5" fmla="*/ 5698 w 502796"/>
                  <a:gd name="connsiteY5" fmla="*/ 1215 h 16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2796" h="168591">
                    <a:moveTo>
                      <a:pt x="5698" y="1215"/>
                    </a:moveTo>
                    <a:cubicBezTo>
                      <a:pt x="25806" y="8623"/>
                      <a:pt x="121586" y="59423"/>
                      <a:pt x="202548" y="86940"/>
                    </a:cubicBezTo>
                    <a:cubicBezTo>
                      <a:pt x="283511" y="114457"/>
                      <a:pt x="457077" y="157848"/>
                      <a:pt x="491473" y="166315"/>
                    </a:cubicBezTo>
                    <a:cubicBezTo>
                      <a:pt x="525869" y="174782"/>
                      <a:pt x="477186" y="158378"/>
                      <a:pt x="408923" y="137740"/>
                    </a:cubicBezTo>
                    <a:cubicBezTo>
                      <a:pt x="340661" y="117103"/>
                      <a:pt x="143281" y="63127"/>
                      <a:pt x="81898" y="42490"/>
                    </a:cubicBezTo>
                    <a:cubicBezTo>
                      <a:pt x="20515" y="21853"/>
                      <a:pt x="-14410" y="-6193"/>
                      <a:pt x="5698" y="12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 1359">
                <a:extLst>
                  <a:ext uri="{FF2B5EF4-FFF2-40B4-BE49-F238E27FC236}">
                    <a16:creationId xmlns:a16="http://schemas.microsoft.com/office/drawing/2014/main" id="{40A0A315-AA08-A3D0-52CD-1EE50EE39EEF}"/>
                  </a:ext>
                </a:extLst>
              </p:cNvPr>
              <p:cNvSpPr/>
              <p:nvPr/>
            </p:nvSpPr>
            <p:spPr>
              <a:xfrm>
                <a:off x="1482741" y="7780756"/>
                <a:ext cx="242839" cy="230737"/>
              </a:xfrm>
              <a:custGeom>
                <a:avLst/>
                <a:gdLst>
                  <a:gd name="connsiteX0" fmla="*/ 234934 w 242839"/>
                  <a:gd name="connsiteY0" fmla="*/ 1169 h 230737"/>
                  <a:gd name="connsiteX1" fmla="*/ 228584 w 242839"/>
                  <a:gd name="connsiteY1" fmla="*/ 58319 h 230737"/>
                  <a:gd name="connsiteX2" fmla="*/ 152384 w 242839"/>
                  <a:gd name="connsiteY2" fmla="*/ 93244 h 230737"/>
                  <a:gd name="connsiteX3" fmla="*/ 53959 w 242839"/>
                  <a:gd name="connsiteY3" fmla="*/ 166269 h 230737"/>
                  <a:gd name="connsiteX4" fmla="*/ 3159 w 242839"/>
                  <a:gd name="connsiteY4" fmla="*/ 229769 h 230737"/>
                  <a:gd name="connsiteX5" fmla="*/ 142859 w 242839"/>
                  <a:gd name="connsiteY5" fmla="*/ 115469 h 230737"/>
                  <a:gd name="connsiteX6" fmla="*/ 234934 w 242839"/>
                  <a:gd name="connsiteY6" fmla="*/ 1169 h 23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39" h="230737">
                    <a:moveTo>
                      <a:pt x="234934" y="1169"/>
                    </a:moveTo>
                    <a:cubicBezTo>
                      <a:pt x="249221" y="-8356"/>
                      <a:pt x="242342" y="42973"/>
                      <a:pt x="228584" y="58319"/>
                    </a:cubicBezTo>
                    <a:cubicBezTo>
                      <a:pt x="214826" y="73665"/>
                      <a:pt x="181488" y="75252"/>
                      <a:pt x="152384" y="93244"/>
                    </a:cubicBezTo>
                    <a:cubicBezTo>
                      <a:pt x="123280" y="111236"/>
                      <a:pt x="78830" y="143515"/>
                      <a:pt x="53959" y="166269"/>
                    </a:cubicBezTo>
                    <a:cubicBezTo>
                      <a:pt x="29088" y="189023"/>
                      <a:pt x="-11658" y="238236"/>
                      <a:pt x="3159" y="229769"/>
                    </a:cubicBezTo>
                    <a:cubicBezTo>
                      <a:pt x="17976" y="221302"/>
                      <a:pt x="105288" y="147219"/>
                      <a:pt x="142859" y="115469"/>
                    </a:cubicBezTo>
                    <a:cubicBezTo>
                      <a:pt x="180430" y="83719"/>
                      <a:pt x="220647" y="10694"/>
                      <a:pt x="234934" y="1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 1360">
                <a:extLst>
                  <a:ext uri="{FF2B5EF4-FFF2-40B4-BE49-F238E27FC236}">
                    <a16:creationId xmlns:a16="http://schemas.microsoft.com/office/drawing/2014/main" id="{AC89F688-5A3C-73AB-C5E9-55C4012D6978}"/>
                  </a:ext>
                </a:extLst>
              </p:cNvPr>
              <p:cNvSpPr/>
              <p:nvPr/>
            </p:nvSpPr>
            <p:spPr>
              <a:xfrm>
                <a:off x="1714369" y="7781840"/>
                <a:ext cx="428182" cy="93159"/>
              </a:xfrm>
              <a:custGeom>
                <a:avLst/>
                <a:gdLst>
                  <a:gd name="connsiteX0" fmla="*/ 131 w 428182"/>
                  <a:gd name="connsiteY0" fmla="*/ 85 h 93159"/>
                  <a:gd name="connsiteX1" fmla="*/ 136656 w 428182"/>
                  <a:gd name="connsiteY1" fmla="*/ 60410 h 93159"/>
                  <a:gd name="connsiteX2" fmla="*/ 235081 w 428182"/>
                  <a:gd name="connsiteY2" fmla="*/ 92160 h 93159"/>
                  <a:gd name="connsiteX3" fmla="*/ 425581 w 428182"/>
                  <a:gd name="connsiteY3" fmla="*/ 85810 h 93159"/>
                  <a:gd name="connsiteX4" fmla="*/ 339856 w 428182"/>
                  <a:gd name="connsiteY4" fmla="*/ 92160 h 93159"/>
                  <a:gd name="connsiteX5" fmla="*/ 257306 w 428182"/>
                  <a:gd name="connsiteY5" fmla="*/ 82635 h 93159"/>
                  <a:gd name="connsiteX6" fmla="*/ 114431 w 428182"/>
                  <a:gd name="connsiteY6" fmla="*/ 47710 h 93159"/>
                  <a:gd name="connsiteX7" fmla="*/ 131 w 428182"/>
                  <a:gd name="connsiteY7" fmla="*/ 85 h 93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182" h="93159">
                    <a:moveTo>
                      <a:pt x="131" y="85"/>
                    </a:moveTo>
                    <a:cubicBezTo>
                      <a:pt x="3835" y="2202"/>
                      <a:pt x="97498" y="45064"/>
                      <a:pt x="136656" y="60410"/>
                    </a:cubicBezTo>
                    <a:cubicBezTo>
                      <a:pt x="175814" y="75756"/>
                      <a:pt x="186927" y="87927"/>
                      <a:pt x="235081" y="92160"/>
                    </a:cubicBezTo>
                    <a:cubicBezTo>
                      <a:pt x="283235" y="96393"/>
                      <a:pt x="408119" y="85810"/>
                      <a:pt x="425581" y="85810"/>
                    </a:cubicBezTo>
                    <a:cubicBezTo>
                      <a:pt x="443043" y="85810"/>
                      <a:pt x="367902" y="92689"/>
                      <a:pt x="339856" y="92160"/>
                    </a:cubicBezTo>
                    <a:cubicBezTo>
                      <a:pt x="311810" y="91631"/>
                      <a:pt x="294877" y="90043"/>
                      <a:pt x="257306" y="82635"/>
                    </a:cubicBezTo>
                    <a:cubicBezTo>
                      <a:pt x="219735" y="75227"/>
                      <a:pt x="157293" y="59881"/>
                      <a:pt x="114431" y="47710"/>
                    </a:cubicBezTo>
                    <a:cubicBezTo>
                      <a:pt x="71569" y="35539"/>
                      <a:pt x="-3573" y="-2032"/>
                      <a:pt x="131" y="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 1361">
                <a:extLst>
                  <a:ext uri="{FF2B5EF4-FFF2-40B4-BE49-F238E27FC236}">
                    <a16:creationId xmlns:a16="http://schemas.microsoft.com/office/drawing/2014/main" id="{18C944BD-D09A-5BA5-1421-74BF411ABE29}"/>
                  </a:ext>
                </a:extLst>
              </p:cNvPr>
              <p:cNvSpPr/>
              <p:nvPr/>
            </p:nvSpPr>
            <p:spPr>
              <a:xfrm>
                <a:off x="1691459" y="7887802"/>
                <a:ext cx="388402" cy="67287"/>
              </a:xfrm>
              <a:custGeom>
                <a:avLst/>
                <a:gdLst>
                  <a:gd name="connsiteX0" fmla="*/ 7166 w 388402"/>
                  <a:gd name="connsiteY0" fmla="*/ 2073 h 67287"/>
                  <a:gd name="connsiteX1" fmla="*/ 372291 w 388402"/>
                  <a:gd name="connsiteY1" fmla="*/ 65573 h 67287"/>
                  <a:gd name="connsiteX2" fmla="*/ 305616 w 388402"/>
                  <a:gd name="connsiteY2" fmla="*/ 46523 h 67287"/>
                  <a:gd name="connsiteX3" fmla="*/ 140516 w 388402"/>
                  <a:gd name="connsiteY3" fmla="*/ 17948 h 67287"/>
                  <a:gd name="connsiteX4" fmla="*/ 7166 w 388402"/>
                  <a:gd name="connsiteY4" fmla="*/ 2073 h 6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402" h="67287">
                    <a:moveTo>
                      <a:pt x="7166" y="2073"/>
                    </a:moveTo>
                    <a:cubicBezTo>
                      <a:pt x="45795" y="10011"/>
                      <a:pt x="322549" y="58165"/>
                      <a:pt x="372291" y="65573"/>
                    </a:cubicBezTo>
                    <a:cubicBezTo>
                      <a:pt x="422033" y="72981"/>
                      <a:pt x="344245" y="54461"/>
                      <a:pt x="305616" y="46523"/>
                    </a:cubicBezTo>
                    <a:cubicBezTo>
                      <a:pt x="266987" y="38586"/>
                      <a:pt x="184437" y="24827"/>
                      <a:pt x="140516" y="17948"/>
                    </a:cubicBezTo>
                    <a:cubicBezTo>
                      <a:pt x="96595" y="11069"/>
                      <a:pt x="-31463" y="-5865"/>
                      <a:pt x="7166" y="20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 1362">
                <a:extLst>
                  <a:ext uri="{FF2B5EF4-FFF2-40B4-BE49-F238E27FC236}">
                    <a16:creationId xmlns:a16="http://schemas.microsoft.com/office/drawing/2014/main" id="{F5F67A40-F6F9-C461-581F-49CB812DC0EB}"/>
                  </a:ext>
                </a:extLst>
              </p:cNvPr>
              <p:cNvSpPr/>
              <p:nvPr/>
            </p:nvSpPr>
            <p:spPr>
              <a:xfrm>
                <a:off x="1733429" y="7918294"/>
                <a:ext cx="345857" cy="55796"/>
              </a:xfrm>
              <a:custGeom>
                <a:avLst/>
                <a:gdLst>
                  <a:gd name="connsiteX0" fmla="*/ 121 w 345857"/>
                  <a:gd name="connsiteY0" fmla="*/ 156 h 55796"/>
                  <a:gd name="connsiteX1" fmla="*/ 323971 w 345857"/>
                  <a:gd name="connsiteY1" fmla="*/ 54131 h 55796"/>
                  <a:gd name="connsiteX2" fmla="*/ 285871 w 345857"/>
                  <a:gd name="connsiteY2" fmla="*/ 38256 h 55796"/>
                  <a:gd name="connsiteX3" fmla="*/ 121 w 345857"/>
                  <a:gd name="connsiteY3" fmla="*/ 156 h 5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857" h="55796">
                    <a:moveTo>
                      <a:pt x="121" y="156"/>
                    </a:moveTo>
                    <a:cubicBezTo>
                      <a:pt x="6471" y="2802"/>
                      <a:pt x="276346" y="47781"/>
                      <a:pt x="323971" y="54131"/>
                    </a:cubicBezTo>
                    <a:cubicBezTo>
                      <a:pt x="371596" y="60481"/>
                      <a:pt x="333496" y="47252"/>
                      <a:pt x="285871" y="38256"/>
                    </a:cubicBezTo>
                    <a:cubicBezTo>
                      <a:pt x="238246" y="29260"/>
                      <a:pt x="-6229" y="-2490"/>
                      <a:pt x="121" y="1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 1363">
                <a:extLst>
                  <a:ext uri="{FF2B5EF4-FFF2-40B4-BE49-F238E27FC236}">
                    <a16:creationId xmlns:a16="http://schemas.microsoft.com/office/drawing/2014/main" id="{50C07201-3D1F-01AB-177E-E213499ADC72}"/>
                  </a:ext>
                </a:extLst>
              </p:cNvPr>
              <p:cNvSpPr/>
              <p:nvPr/>
            </p:nvSpPr>
            <p:spPr>
              <a:xfrm>
                <a:off x="1676347" y="7883368"/>
                <a:ext cx="28821" cy="127408"/>
              </a:xfrm>
              <a:custGeom>
                <a:avLst/>
                <a:gdLst>
                  <a:gd name="connsiteX0" fmla="*/ 28628 w 28821"/>
                  <a:gd name="connsiteY0" fmla="*/ 157 h 127408"/>
                  <a:gd name="connsiteX1" fmla="*/ 12753 w 28821"/>
                  <a:gd name="connsiteY1" fmla="*/ 63657 h 127408"/>
                  <a:gd name="connsiteX2" fmla="*/ 15928 w 28821"/>
                  <a:gd name="connsiteY2" fmla="*/ 127157 h 127408"/>
                  <a:gd name="connsiteX3" fmla="*/ 53 w 28821"/>
                  <a:gd name="connsiteY3" fmla="*/ 82707 h 127408"/>
                  <a:gd name="connsiteX4" fmla="*/ 28628 w 28821"/>
                  <a:gd name="connsiteY4" fmla="*/ 157 h 12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1" h="127408">
                    <a:moveTo>
                      <a:pt x="28628" y="157"/>
                    </a:moveTo>
                    <a:cubicBezTo>
                      <a:pt x="30745" y="-3018"/>
                      <a:pt x="14870" y="42490"/>
                      <a:pt x="12753" y="63657"/>
                    </a:cubicBezTo>
                    <a:cubicBezTo>
                      <a:pt x="10636" y="84824"/>
                      <a:pt x="18045" y="123982"/>
                      <a:pt x="15928" y="127157"/>
                    </a:cubicBezTo>
                    <a:cubicBezTo>
                      <a:pt x="13811" y="130332"/>
                      <a:pt x="-1005" y="102815"/>
                      <a:pt x="53" y="82707"/>
                    </a:cubicBezTo>
                    <a:cubicBezTo>
                      <a:pt x="1111" y="62599"/>
                      <a:pt x="26511" y="3332"/>
                      <a:pt x="28628" y="1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 1364">
                <a:extLst>
                  <a:ext uri="{FF2B5EF4-FFF2-40B4-BE49-F238E27FC236}">
                    <a16:creationId xmlns:a16="http://schemas.microsoft.com/office/drawing/2014/main" id="{5080ED8B-C6CB-AF99-A7F3-6BD7BE623F98}"/>
                  </a:ext>
                </a:extLst>
              </p:cNvPr>
              <p:cNvSpPr/>
              <p:nvPr/>
            </p:nvSpPr>
            <p:spPr>
              <a:xfrm>
                <a:off x="1593730" y="7904806"/>
                <a:ext cx="70458" cy="194982"/>
              </a:xfrm>
              <a:custGeom>
                <a:avLst/>
                <a:gdLst>
                  <a:gd name="connsiteX0" fmla="*/ 41395 w 70458"/>
                  <a:gd name="connsiteY0" fmla="*/ 944 h 194982"/>
                  <a:gd name="connsiteX1" fmla="*/ 12820 w 70458"/>
                  <a:gd name="connsiteY1" fmla="*/ 70794 h 194982"/>
                  <a:gd name="connsiteX2" fmla="*/ 12820 w 70458"/>
                  <a:gd name="connsiteY2" fmla="*/ 127944 h 194982"/>
                  <a:gd name="connsiteX3" fmla="*/ 69970 w 70458"/>
                  <a:gd name="connsiteY3" fmla="*/ 194619 h 194982"/>
                  <a:gd name="connsiteX4" fmla="*/ 38220 w 70458"/>
                  <a:gd name="connsiteY4" fmla="*/ 153344 h 194982"/>
                  <a:gd name="connsiteX5" fmla="*/ 120 w 70458"/>
                  <a:gd name="connsiteY5" fmla="*/ 124769 h 194982"/>
                  <a:gd name="connsiteX6" fmla="*/ 41395 w 70458"/>
                  <a:gd name="connsiteY6" fmla="*/ 944 h 19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58" h="194982">
                    <a:moveTo>
                      <a:pt x="41395" y="944"/>
                    </a:moveTo>
                    <a:cubicBezTo>
                      <a:pt x="43512" y="-8052"/>
                      <a:pt x="17582" y="49627"/>
                      <a:pt x="12820" y="70794"/>
                    </a:cubicBezTo>
                    <a:cubicBezTo>
                      <a:pt x="8058" y="91961"/>
                      <a:pt x="3295" y="107307"/>
                      <a:pt x="12820" y="127944"/>
                    </a:cubicBezTo>
                    <a:cubicBezTo>
                      <a:pt x="22345" y="148581"/>
                      <a:pt x="65737" y="190386"/>
                      <a:pt x="69970" y="194619"/>
                    </a:cubicBezTo>
                    <a:cubicBezTo>
                      <a:pt x="74203" y="198852"/>
                      <a:pt x="49862" y="164986"/>
                      <a:pt x="38220" y="153344"/>
                    </a:cubicBezTo>
                    <a:cubicBezTo>
                      <a:pt x="26578" y="141702"/>
                      <a:pt x="2766" y="150698"/>
                      <a:pt x="120" y="124769"/>
                    </a:cubicBezTo>
                    <a:cubicBezTo>
                      <a:pt x="-2526" y="98840"/>
                      <a:pt x="39278" y="9940"/>
                      <a:pt x="41395" y="9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 1365">
                <a:extLst>
                  <a:ext uri="{FF2B5EF4-FFF2-40B4-BE49-F238E27FC236}">
                    <a16:creationId xmlns:a16="http://schemas.microsoft.com/office/drawing/2014/main" id="{B8CEDCA6-52A3-0EE3-9DF2-6FE3E7EA9511}"/>
                  </a:ext>
                </a:extLst>
              </p:cNvPr>
              <p:cNvSpPr/>
              <p:nvPr/>
            </p:nvSpPr>
            <p:spPr>
              <a:xfrm>
                <a:off x="1649991" y="7877175"/>
                <a:ext cx="148379" cy="31782"/>
              </a:xfrm>
              <a:custGeom>
                <a:avLst/>
                <a:gdLst>
                  <a:gd name="connsiteX0" fmla="*/ 1009 w 148379"/>
                  <a:gd name="connsiteY0" fmla="*/ 31750 h 31782"/>
                  <a:gd name="connsiteX1" fmla="*/ 58159 w 148379"/>
                  <a:gd name="connsiteY1" fmla="*/ 6350 h 31782"/>
                  <a:gd name="connsiteX2" fmla="*/ 147059 w 148379"/>
                  <a:gd name="connsiteY2" fmla="*/ 22225 h 31782"/>
                  <a:gd name="connsiteX3" fmla="*/ 105784 w 148379"/>
                  <a:gd name="connsiteY3" fmla="*/ 0 h 31782"/>
                  <a:gd name="connsiteX4" fmla="*/ 1009 w 148379"/>
                  <a:gd name="connsiteY4" fmla="*/ 31750 h 3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379" h="31782">
                    <a:moveTo>
                      <a:pt x="1009" y="31750"/>
                    </a:moveTo>
                    <a:cubicBezTo>
                      <a:pt x="-6928" y="32808"/>
                      <a:pt x="33817" y="7937"/>
                      <a:pt x="58159" y="6350"/>
                    </a:cubicBezTo>
                    <a:cubicBezTo>
                      <a:pt x="82501" y="4762"/>
                      <a:pt x="139122" y="23283"/>
                      <a:pt x="147059" y="22225"/>
                    </a:cubicBezTo>
                    <a:cubicBezTo>
                      <a:pt x="154996" y="21167"/>
                      <a:pt x="125363" y="0"/>
                      <a:pt x="105784" y="0"/>
                    </a:cubicBezTo>
                    <a:cubicBezTo>
                      <a:pt x="86205" y="0"/>
                      <a:pt x="8946" y="30692"/>
                      <a:pt x="1009" y="317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 1366">
                <a:extLst>
                  <a:ext uri="{FF2B5EF4-FFF2-40B4-BE49-F238E27FC236}">
                    <a16:creationId xmlns:a16="http://schemas.microsoft.com/office/drawing/2014/main" id="{F8A1CD1B-9734-AF5B-0D98-672CB9A31FB4}"/>
                  </a:ext>
                </a:extLst>
              </p:cNvPr>
              <p:cNvSpPr/>
              <p:nvPr/>
            </p:nvSpPr>
            <p:spPr>
              <a:xfrm>
                <a:off x="1533489" y="8064219"/>
                <a:ext cx="162846" cy="98844"/>
              </a:xfrm>
              <a:custGeom>
                <a:avLst/>
                <a:gdLst>
                  <a:gd name="connsiteX0" fmla="*/ 36 w 162846"/>
                  <a:gd name="connsiteY0" fmla="*/ 98706 h 98844"/>
                  <a:gd name="connsiteX1" fmla="*/ 76236 w 162846"/>
                  <a:gd name="connsiteY1" fmla="*/ 41556 h 98844"/>
                  <a:gd name="connsiteX2" fmla="*/ 161961 w 162846"/>
                  <a:gd name="connsiteY2" fmla="*/ 51081 h 98844"/>
                  <a:gd name="connsiteX3" fmla="*/ 117511 w 162846"/>
                  <a:gd name="connsiteY3" fmla="*/ 35206 h 98844"/>
                  <a:gd name="connsiteX4" fmla="*/ 63536 w 162846"/>
                  <a:gd name="connsiteY4" fmla="*/ 281 h 98844"/>
                  <a:gd name="connsiteX5" fmla="*/ 85761 w 162846"/>
                  <a:gd name="connsiteY5" fmla="*/ 22506 h 98844"/>
                  <a:gd name="connsiteX6" fmla="*/ 36 w 162846"/>
                  <a:gd name="connsiteY6" fmla="*/ 98706 h 9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846" h="98844">
                    <a:moveTo>
                      <a:pt x="36" y="98706"/>
                    </a:moveTo>
                    <a:cubicBezTo>
                      <a:pt x="-1551" y="101881"/>
                      <a:pt x="49249" y="49493"/>
                      <a:pt x="76236" y="41556"/>
                    </a:cubicBezTo>
                    <a:cubicBezTo>
                      <a:pt x="103223" y="33619"/>
                      <a:pt x="155082" y="52139"/>
                      <a:pt x="161961" y="51081"/>
                    </a:cubicBezTo>
                    <a:cubicBezTo>
                      <a:pt x="168840" y="50023"/>
                      <a:pt x="133915" y="43673"/>
                      <a:pt x="117511" y="35206"/>
                    </a:cubicBezTo>
                    <a:cubicBezTo>
                      <a:pt x="101107" y="26739"/>
                      <a:pt x="68828" y="2398"/>
                      <a:pt x="63536" y="281"/>
                    </a:cubicBezTo>
                    <a:cubicBezTo>
                      <a:pt x="58244" y="-1836"/>
                      <a:pt x="94228" y="8218"/>
                      <a:pt x="85761" y="22506"/>
                    </a:cubicBezTo>
                    <a:cubicBezTo>
                      <a:pt x="77294" y="36794"/>
                      <a:pt x="1623" y="95531"/>
                      <a:pt x="36" y="987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 1367">
                <a:extLst>
                  <a:ext uri="{FF2B5EF4-FFF2-40B4-BE49-F238E27FC236}">
                    <a16:creationId xmlns:a16="http://schemas.microsoft.com/office/drawing/2014/main" id="{DD4C0822-FEEC-7E98-E349-924C6269938C}"/>
                  </a:ext>
                </a:extLst>
              </p:cNvPr>
              <p:cNvSpPr/>
              <p:nvPr/>
            </p:nvSpPr>
            <p:spPr>
              <a:xfrm>
                <a:off x="1466108" y="8025380"/>
                <a:ext cx="112441" cy="188935"/>
              </a:xfrm>
              <a:custGeom>
                <a:avLst/>
                <a:gdLst>
                  <a:gd name="connsiteX0" fmla="*/ 7092 w 112441"/>
                  <a:gd name="connsiteY0" fmla="*/ 1020 h 188935"/>
                  <a:gd name="connsiteX1" fmla="*/ 742 w 112441"/>
                  <a:gd name="connsiteY1" fmla="*/ 70870 h 188935"/>
                  <a:gd name="connsiteX2" fmla="*/ 26142 w 112441"/>
                  <a:gd name="connsiteY2" fmla="*/ 118495 h 188935"/>
                  <a:gd name="connsiteX3" fmla="*/ 45192 w 112441"/>
                  <a:gd name="connsiteY3" fmla="*/ 137545 h 188935"/>
                  <a:gd name="connsiteX4" fmla="*/ 111867 w 112441"/>
                  <a:gd name="connsiteY4" fmla="*/ 188345 h 188935"/>
                  <a:gd name="connsiteX5" fmla="*/ 73767 w 112441"/>
                  <a:gd name="connsiteY5" fmla="*/ 162945 h 188935"/>
                  <a:gd name="connsiteX6" fmla="*/ 10267 w 112441"/>
                  <a:gd name="connsiteY6" fmla="*/ 128020 h 188935"/>
                  <a:gd name="connsiteX7" fmla="*/ 7092 w 112441"/>
                  <a:gd name="connsiteY7" fmla="*/ 1020 h 18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41" h="188935">
                    <a:moveTo>
                      <a:pt x="7092" y="1020"/>
                    </a:moveTo>
                    <a:cubicBezTo>
                      <a:pt x="5504" y="-8505"/>
                      <a:pt x="-2433" y="51291"/>
                      <a:pt x="742" y="70870"/>
                    </a:cubicBezTo>
                    <a:cubicBezTo>
                      <a:pt x="3917" y="90449"/>
                      <a:pt x="26142" y="118495"/>
                      <a:pt x="26142" y="118495"/>
                    </a:cubicBezTo>
                    <a:cubicBezTo>
                      <a:pt x="33550" y="129608"/>
                      <a:pt x="30905" y="125903"/>
                      <a:pt x="45192" y="137545"/>
                    </a:cubicBezTo>
                    <a:cubicBezTo>
                      <a:pt x="59479" y="149187"/>
                      <a:pt x="107105" y="184112"/>
                      <a:pt x="111867" y="188345"/>
                    </a:cubicBezTo>
                    <a:cubicBezTo>
                      <a:pt x="116629" y="192578"/>
                      <a:pt x="90700" y="172999"/>
                      <a:pt x="73767" y="162945"/>
                    </a:cubicBezTo>
                    <a:cubicBezTo>
                      <a:pt x="56834" y="152891"/>
                      <a:pt x="22438" y="148657"/>
                      <a:pt x="10267" y="128020"/>
                    </a:cubicBezTo>
                    <a:cubicBezTo>
                      <a:pt x="-1904" y="107383"/>
                      <a:pt x="8680" y="10545"/>
                      <a:pt x="7092" y="10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 1368">
                <a:extLst>
                  <a:ext uri="{FF2B5EF4-FFF2-40B4-BE49-F238E27FC236}">
                    <a16:creationId xmlns:a16="http://schemas.microsoft.com/office/drawing/2014/main" id="{C51794B3-0DC2-780B-D217-732154E4FD99}"/>
                  </a:ext>
                </a:extLst>
              </p:cNvPr>
              <p:cNvSpPr/>
              <p:nvPr/>
            </p:nvSpPr>
            <p:spPr>
              <a:xfrm>
                <a:off x="1564790" y="8158085"/>
                <a:ext cx="245999" cy="71781"/>
              </a:xfrm>
              <a:custGeom>
                <a:avLst/>
                <a:gdLst>
                  <a:gd name="connsiteX0" fmla="*/ 485 w 245999"/>
                  <a:gd name="connsiteY0" fmla="*/ 71515 h 71781"/>
                  <a:gd name="connsiteX1" fmla="*/ 73510 w 245999"/>
                  <a:gd name="connsiteY1" fmla="*/ 30240 h 71781"/>
                  <a:gd name="connsiteX2" fmla="*/ 130660 w 245999"/>
                  <a:gd name="connsiteY2" fmla="*/ 17540 h 71781"/>
                  <a:gd name="connsiteX3" fmla="*/ 244960 w 245999"/>
                  <a:gd name="connsiteY3" fmla="*/ 30240 h 71781"/>
                  <a:gd name="connsiteX4" fmla="*/ 184635 w 245999"/>
                  <a:gd name="connsiteY4" fmla="*/ 17540 h 71781"/>
                  <a:gd name="connsiteX5" fmla="*/ 140185 w 245999"/>
                  <a:gd name="connsiteY5" fmla="*/ 1665 h 71781"/>
                  <a:gd name="connsiteX6" fmla="*/ 111610 w 245999"/>
                  <a:gd name="connsiteY6" fmla="*/ 8015 h 71781"/>
                  <a:gd name="connsiteX7" fmla="*/ 485 w 245999"/>
                  <a:gd name="connsiteY7" fmla="*/ 71515 h 7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999" h="71781">
                    <a:moveTo>
                      <a:pt x="485" y="71515"/>
                    </a:moveTo>
                    <a:cubicBezTo>
                      <a:pt x="-5865" y="75219"/>
                      <a:pt x="51814" y="39236"/>
                      <a:pt x="73510" y="30240"/>
                    </a:cubicBezTo>
                    <a:cubicBezTo>
                      <a:pt x="95206" y="21244"/>
                      <a:pt x="102085" y="17540"/>
                      <a:pt x="130660" y="17540"/>
                    </a:cubicBezTo>
                    <a:cubicBezTo>
                      <a:pt x="159235" y="17540"/>
                      <a:pt x="235964" y="30240"/>
                      <a:pt x="244960" y="30240"/>
                    </a:cubicBezTo>
                    <a:cubicBezTo>
                      <a:pt x="253956" y="30240"/>
                      <a:pt x="202098" y="22303"/>
                      <a:pt x="184635" y="17540"/>
                    </a:cubicBezTo>
                    <a:cubicBezTo>
                      <a:pt x="167172" y="12777"/>
                      <a:pt x="152356" y="3252"/>
                      <a:pt x="140185" y="1665"/>
                    </a:cubicBezTo>
                    <a:cubicBezTo>
                      <a:pt x="128014" y="78"/>
                      <a:pt x="132247" y="-3097"/>
                      <a:pt x="111610" y="8015"/>
                    </a:cubicBezTo>
                    <a:cubicBezTo>
                      <a:pt x="90973" y="19127"/>
                      <a:pt x="6835" y="67811"/>
                      <a:pt x="485" y="71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 1369">
                <a:extLst>
                  <a:ext uri="{FF2B5EF4-FFF2-40B4-BE49-F238E27FC236}">
                    <a16:creationId xmlns:a16="http://schemas.microsoft.com/office/drawing/2014/main" id="{453BB74F-8885-5AF8-3EF3-BB729BA56D19}"/>
                  </a:ext>
                </a:extLst>
              </p:cNvPr>
              <p:cNvSpPr/>
              <p:nvPr/>
            </p:nvSpPr>
            <p:spPr>
              <a:xfrm>
                <a:off x="1863363" y="8019438"/>
                <a:ext cx="174148" cy="116974"/>
              </a:xfrm>
              <a:custGeom>
                <a:avLst/>
                <a:gdLst>
                  <a:gd name="connsiteX0" fmla="*/ 362 w 174148"/>
                  <a:gd name="connsiteY0" fmla="*/ 612 h 116974"/>
                  <a:gd name="connsiteX1" fmla="*/ 168637 w 174148"/>
                  <a:gd name="connsiteY1" fmla="*/ 114912 h 116974"/>
                  <a:gd name="connsiteX2" fmla="*/ 124187 w 174148"/>
                  <a:gd name="connsiteY2" fmla="*/ 70462 h 116974"/>
                  <a:gd name="connsiteX3" fmla="*/ 362 w 174148"/>
                  <a:gd name="connsiteY3" fmla="*/ 612 h 11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148" h="116974">
                    <a:moveTo>
                      <a:pt x="362" y="612"/>
                    </a:moveTo>
                    <a:cubicBezTo>
                      <a:pt x="7770" y="8020"/>
                      <a:pt x="148000" y="103270"/>
                      <a:pt x="168637" y="114912"/>
                    </a:cubicBezTo>
                    <a:cubicBezTo>
                      <a:pt x="189274" y="126554"/>
                      <a:pt x="146941" y="85808"/>
                      <a:pt x="124187" y="70462"/>
                    </a:cubicBezTo>
                    <a:cubicBezTo>
                      <a:pt x="101433" y="55116"/>
                      <a:pt x="-7046" y="-6796"/>
                      <a:pt x="362" y="6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 1370">
                <a:extLst>
                  <a:ext uri="{FF2B5EF4-FFF2-40B4-BE49-F238E27FC236}">
                    <a16:creationId xmlns:a16="http://schemas.microsoft.com/office/drawing/2014/main" id="{B99810DC-2BB4-CAF9-6B29-CA53EC4E4572}"/>
                  </a:ext>
                </a:extLst>
              </p:cNvPr>
              <p:cNvSpPr/>
              <p:nvPr/>
            </p:nvSpPr>
            <p:spPr>
              <a:xfrm>
                <a:off x="1682700" y="8029542"/>
                <a:ext cx="187609" cy="34970"/>
              </a:xfrm>
              <a:custGeom>
                <a:avLst/>
                <a:gdLst>
                  <a:gd name="connsiteX0" fmla="*/ 50 w 187609"/>
                  <a:gd name="connsiteY0" fmla="*/ 33 h 34970"/>
                  <a:gd name="connsiteX1" fmla="*/ 130225 w 187609"/>
                  <a:gd name="connsiteY1" fmla="*/ 12733 h 34970"/>
                  <a:gd name="connsiteX2" fmla="*/ 187375 w 187609"/>
                  <a:gd name="connsiteY2" fmla="*/ 34958 h 34970"/>
                  <a:gd name="connsiteX3" fmla="*/ 146100 w 187609"/>
                  <a:gd name="connsiteY3" fmla="*/ 9558 h 34970"/>
                  <a:gd name="connsiteX4" fmla="*/ 50 w 187609"/>
                  <a:gd name="connsiteY4" fmla="*/ 33 h 3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609" h="34970">
                    <a:moveTo>
                      <a:pt x="50" y="33"/>
                    </a:moveTo>
                    <a:cubicBezTo>
                      <a:pt x="-2596" y="562"/>
                      <a:pt x="99004" y="6912"/>
                      <a:pt x="130225" y="12733"/>
                    </a:cubicBezTo>
                    <a:cubicBezTo>
                      <a:pt x="161446" y="18554"/>
                      <a:pt x="184729" y="35487"/>
                      <a:pt x="187375" y="34958"/>
                    </a:cubicBezTo>
                    <a:cubicBezTo>
                      <a:pt x="190021" y="34429"/>
                      <a:pt x="169912" y="13791"/>
                      <a:pt x="146100" y="9558"/>
                    </a:cubicBezTo>
                    <a:cubicBezTo>
                      <a:pt x="122288" y="5325"/>
                      <a:pt x="2696" y="-496"/>
                      <a:pt x="50" y="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 1371">
                <a:extLst>
                  <a:ext uri="{FF2B5EF4-FFF2-40B4-BE49-F238E27FC236}">
                    <a16:creationId xmlns:a16="http://schemas.microsoft.com/office/drawing/2014/main" id="{BF541B73-0819-2AD8-4689-93AEB4F2D10E}"/>
                  </a:ext>
                </a:extLst>
              </p:cNvPr>
              <p:cNvSpPr/>
              <p:nvPr/>
            </p:nvSpPr>
            <p:spPr>
              <a:xfrm>
                <a:off x="1699705" y="8108151"/>
                <a:ext cx="360187" cy="135294"/>
              </a:xfrm>
              <a:custGeom>
                <a:avLst/>
                <a:gdLst>
                  <a:gd name="connsiteX0" fmla="*/ 2095 w 360187"/>
                  <a:gd name="connsiteY0" fmla="*/ 799 h 135294"/>
                  <a:gd name="connsiteX1" fmla="*/ 195770 w 360187"/>
                  <a:gd name="connsiteY1" fmla="*/ 102399 h 135294"/>
                  <a:gd name="connsiteX2" fmla="*/ 354520 w 360187"/>
                  <a:gd name="connsiteY2" fmla="*/ 134149 h 135294"/>
                  <a:gd name="connsiteX3" fmla="*/ 303720 w 360187"/>
                  <a:gd name="connsiteY3" fmla="*/ 121449 h 135294"/>
                  <a:gd name="connsiteX4" fmla="*/ 103695 w 360187"/>
                  <a:gd name="connsiteY4" fmla="*/ 57949 h 135294"/>
                  <a:gd name="connsiteX5" fmla="*/ 2095 w 360187"/>
                  <a:gd name="connsiteY5" fmla="*/ 799 h 13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187" h="135294">
                    <a:moveTo>
                      <a:pt x="2095" y="799"/>
                    </a:moveTo>
                    <a:cubicBezTo>
                      <a:pt x="17441" y="8207"/>
                      <a:pt x="137033" y="80174"/>
                      <a:pt x="195770" y="102399"/>
                    </a:cubicBezTo>
                    <a:cubicBezTo>
                      <a:pt x="254507" y="124624"/>
                      <a:pt x="336528" y="130974"/>
                      <a:pt x="354520" y="134149"/>
                    </a:cubicBezTo>
                    <a:cubicBezTo>
                      <a:pt x="372512" y="137324"/>
                      <a:pt x="345524" y="134149"/>
                      <a:pt x="303720" y="121449"/>
                    </a:cubicBezTo>
                    <a:cubicBezTo>
                      <a:pt x="261916" y="108749"/>
                      <a:pt x="148145" y="76470"/>
                      <a:pt x="103695" y="57949"/>
                    </a:cubicBezTo>
                    <a:cubicBezTo>
                      <a:pt x="59245" y="39428"/>
                      <a:pt x="-13251" y="-6609"/>
                      <a:pt x="2095" y="7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3" name="フリーフォーム 1372">
                <a:extLst>
                  <a:ext uri="{FF2B5EF4-FFF2-40B4-BE49-F238E27FC236}">
                    <a16:creationId xmlns:a16="http://schemas.microsoft.com/office/drawing/2014/main" id="{62719784-26D3-ACA8-7951-A14C270A015F}"/>
                  </a:ext>
                </a:extLst>
              </p:cNvPr>
              <p:cNvSpPr/>
              <p:nvPr/>
            </p:nvSpPr>
            <p:spPr>
              <a:xfrm>
                <a:off x="2171461" y="8321415"/>
                <a:ext cx="1051172" cy="590814"/>
              </a:xfrm>
              <a:custGeom>
                <a:avLst/>
                <a:gdLst>
                  <a:gd name="connsiteX0" fmla="*/ 239 w 1051172"/>
                  <a:gd name="connsiteY0" fmla="*/ 260 h 590814"/>
                  <a:gd name="connsiteX1" fmla="*/ 384414 w 1051172"/>
                  <a:gd name="connsiteY1" fmla="*/ 266960 h 590814"/>
                  <a:gd name="connsiteX2" fmla="*/ 698739 w 1051172"/>
                  <a:gd name="connsiteY2" fmla="*/ 447935 h 590814"/>
                  <a:gd name="connsiteX3" fmla="*/ 666989 w 1051172"/>
                  <a:gd name="connsiteY3" fmla="*/ 425710 h 590814"/>
                  <a:gd name="connsiteX4" fmla="*/ 851139 w 1051172"/>
                  <a:gd name="connsiteY4" fmla="*/ 520960 h 590814"/>
                  <a:gd name="connsiteX5" fmla="*/ 1051164 w 1051172"/>
                  <a:gd name="connsiteY5" fmla="*/ 590810 h 590814"/>
                  <a:gd name="connsiteX6" fmla="*/ 857489 w 1051172"/>
                  <a:gd name="connsiteY6" fmla="*/ 517785 h 590814"/>
                  <a:gd name="connsiteX7" fmla="*/ 441564 w 1051172"/>
                  <a:gd name="connsiteY7" fmla="*/ 317760 h 590814"/>
                  <a:gd name="connsiteX8" fmla="*/ 239 w 1051172"/>
                  <a:gd name="connsiteY8" fmla="*/ 260 h 59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172" h="590814">
                    <a:moveTo>
                      <a:pt x="239" y="260"/>
                    </a:moveTo>
                    <a:cubicBezTo>
                      <a:pt x="-9286" y="-8207"/>
                      <a:pt x="267997" y="192348"/>
                      <a:pt x="384414" y="266960"/>
                    </a:cubicBezTo>
                    <a:cubicBezTo>
                      <a:pt x="500831" y="341573"/>
                      <a:pt x="651643" y="421477"/>
                      <a:pt x="698739" y="447935"/>
                    </a:cubicBezTo>
                    <a:cubicBezTo>
                      <a:pt x="745835" y="474393"/>
                      <a:pt x="641589" y="413539"/>
                      <a:pt x="666989" y="425710"/>
                    </a:cubicBezTo>
                    <a:cubicBezTo>
                      <a:pt x="692389" y="437881"/>
                      <a:pt x="787110" y="493443"/>
                      <a:pt x="851139" y="520960"/>
                    </a:cubicBezTo>
                    <a:cubicBezTo>
                      <a:pt x="915168" y="548477"/>
                      <a:pt x="1050106" y="591339"/>
                      <a:pt x="1051164" y="590810"/>
                    </a:cubicBezTo>
                    <a:cubicBezTo>
                      <a:pt x="1052222" y="590281"/>
                      <a:pt x="959089" y="563293"/>
                      <a:pt x="857489" y="517785"/>
                    </a:cubicBezTo>
                    <a:cubicBezTo>
                      <a:pt x="755889" y="472277"/>
                      <a:pt x="578618" y="401368"/>
                      <a:pt x="441564" y="317760"/>
                    </a:cubicBezTo>
                    <a:cubicBezTo>
                      <a:pt x="304510" y="234152"/>
                      <a:pt x="9764" y="8727"/>
                      <a:pt x="239" y="2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 1373">
                <a:extLst>
                  <a:ext uri="{FF2B5EF4-FFF2-40B4-BE49-F238E27FC236}">
                    <a16:creationId xmlns:a16="http://schemas.microsoft.com/office/drawing/2014/main" id="{25452E82-0436-F6AD-51F4-CD97BD2EF50C}"/>
                  </a:ext>
                </a:extLst>
              </p:cNvPr>
              <p:cNvSpPr/>
              <p:nvPr/>
            </p:nvSpPr>
            <p:spPr>
              <a:xfrm>
                <a:off x="2250942" y="7651604"/>
                <a:ext cx="270101" cy="59251"/>
              </a:xfrm>
              <a:custGeom>
                <a:avLst/>
                <a:gdLst>
                  <a:gd name="connsiteX0" fmla="*/ 133 w 270101"/>
                  <a:gd name="connsiteY0" fmla="*/ 146 h 59251"/>
                  <a:gd name="connsiteX1" fmla="*/ 254133 w 270101"/>
                  <a:gd name="connsiteY1" fmla="*/ 57296 h 59251"/>
                  <a:gd name="connsiteX2" fmla="*/ 219208 w 270101"/>
                  <a:gd name="connsiteY2" fmla="*/ 41421 h 59251"/>
                  <a:gd name="connsiteX3" fmla="*/ 133 w 270101"/>
                  <a:gd name="connsiteY3" fmla="*/ 146 h 5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101" h="59251">
                    <a:moveTo>
                      <a:pt x="133" y="146"/>
                    </a:moveTo>
                    <a:cubicBezTo>
                      <a:pt x="5954" y="2792"/>
                      <a:pt x="217621" y="50417"/>
                      <a:pt x="254133" y="57296"/>
                    </a:cubicBezTo>
                    <a:cubicBezTo>
                      <a:pt x="290645" y="64175"/>
                      <a:pt x="258366" y="51475"/>
                      <a:pt x="219208" y="41421"/>
                    </a:cubicBezTo>
                    <a:cubicBezTo>
                      <a:pt x="180050" y="31367"/>
                      <a:pt x="-5688" y="-2500"/>
                      <a:pt x="133" y="1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 1374">
                <a:extLst>
                  <a:ext uri="{FF2B5EF4-FFF2-40B4-BE49-F238E27FC236}">
                    <a16:creationId xmlns:a16="http://schemas.microsoft.com/office/drawing/2014/main" id="{52883B33-C159-FE9E-741E-A02FAB637971}"/>
                  </a:ext>
                </a:extLst>
              </p:cNvPr>
              <p:cNvSpPr/>
              <p:nvPr/>
            </p:nvSpPr>
            <p:spPr>
              <a:xfrm>
                <a:off x="2310826" y="7756414"/>
                <a:ext cx="51659" cy="108328"/>
              </a:xfrm>
              <a:custGeom>
                <a:avLst/>
                <a:gdLst>
                  <a:gd name="connsiteX0" fmla="*/ 574 w 51659"/>
                  <a:gd name="connsiteY0" fmla="*/ 111 h 108328"/>
                  <a:gd name="connsiteX1" fmla="*/ 13274 w 51659"/>
                  <a:gd name="connsiteY1" fmla="*/ 60436 h 108328"/>
                  <a:gd name="connsiteX2" fmla="*/ 51374 w 51659"/>
                  <a:gd name="connsiteY2" fmla="*/ 108061 h 108328"/>
                  <a:gd name="connsiteX3" fmla="*/ 29149 w 51659"/>
                  <a:gd name="connsiteY3" fmla="*/ 76311 h 108328"/>
                  <a:gd name="connsiteX4" fmla="*/ 574 w 51659"/>
                  <a:gd name="connsiteY4" fmla="*/ 111 h 10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59" h="108328">
                    <a:moveTo>
                      <a:pt x="574" y="111"/>
                    </a:moveTo>
                    <a:cubicBezTo>
                      <a:pt x="-2072" y="-2535"/>
                      <a:pt x="4807" y="42444"/>
                      <a:pt x="13274" y="60436"/>
                    </a:cubicBezTo>
                    <a:cubicBezTo>
                      <a:pt x="21741" y="78428"/>
                      <a:pt x="48728" y="105415"/>
                      <a:pt x="51374" y="108061"/>
                    </a:cubicBezTo>
                    <a:cubicBezTo>
                      <a:pt x="54020" y="110707"/>
                      <a:pt x="37616" y="93244"/>
                      <a:pt x="29149" y="76311"/>
                    </a:cubicBezTo>
                    <a:cubicBezTo>
                      <a:pt x="20682" y="59378"/>
                      <a:pt x="3220" y="2757"/>
                      <a:pt x="574" y="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 1375">
                <a:extLst>
                  <a:ext uri="{FF2B5EF4-FFF2-40B4-BE49-F238E27FC236}">
                    <a16:creationId xmlns:a16="http://schemas.microsoft.com/office/drawing/2014/main" id="{408E1788-C8A9-4646-4014-BD67AB4E5A98}"/>
                  </a:ext>
                </a:extLst>
              </p:cNvPr>
              <p:cNvSpPr/>
              <p:nvPr/>
            </p:nvSpPr>
            <p:spPr>
              <a:xfrm>
                <a:off x="2371258" y="8333522"/>
                <a:ext cx="811731" cy="399335"/>
              </a:xfrm>
              <a:custGeom>
                <a:avLst/>
                <a:gdLst>
                  <a:gd name="connsiteX0" fmla="*/ 3642 w 811731"/>
                  <a:gd name="connsiteY0" fmla="*/ 853 h 399335"/>
                  <a:gd name="connsiteX1" fmla="*/ 333842 w 811731"/>
                  <a:gd name="connsiteY1" fmla="*/ 197703 h 399335"/>
                  <a:gd name="connsiteX2" fmla="*/ 806917 w 811731"/>
                  <a:gd name="connsiteY2" fmla="*/ 397728 h 399335"/>
                  <a:gd name="connsiteX3" fmla="*/ 546567 w 811731"/>
                  <a:gd name="connsiteY3" fmla="*/ 277078 h 399335"/>
                  <a:gd name="connsiteX4" fmla="*/ 3642 w 811731"/>
                  <a:gd name="connsiteY4" fmla="*/ 853 h 3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731" h="399335">
                    <a:moveTo>
                      <a:pt x="3642" y="853"/>
                    </a:moveTo>
                    <a:cubicBezTo>
                      <a:pt x="-31812" y="-12376"/>
                      <a:pt x="199963" y="131557"/>
                      <a:pt x="333842" y="197703"/>
                    </a:cubicBezTo>
                    <a:cubicBezTo>
                      <a:pt x="467721" y="263849"/>
                      <a:pt x="771463" y="384499"/>
                      <a:pt x="806917" y="397728"/>
                    </a:cubicBezTo>
                    <a:cubicBezTo>
                      <a:pt x="842371" y="410957"/>
                      <a:pt x="674625" y="340049"/>
                      <a:pt x="546567" y="277078"/>
                    </a:cubicBezTo>
                    <a:cubicBezTo>
                      <a:pt x="418509" y="214107"/>
                      <a:pt x="39096" y="14082"/>
                      <a:pt x="3642" y="8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 1376">
                <a:extLst>
                  <a:ext uri="{FF2B5EF4-FFF2-40B4-BE49-F238E27FC236}">
                    <a16:creationId xmlns:a16="http://schemas.microsoft.com/office/drawing/2014/main" id="{B21A989A-BBE2-D797-D856-EBD880970FDE}"/>
                  </a:ext>
                </a:extLst>
              </p:cNvPr>
              <p:cNvSpPr/>
              <p:nvPr/>
            </p:nvSpPr>
            <p:spPr>
              <a:xfrm>
                <a:off x="2222500" y="8150150"/>
                <a:ext cx="161925" cy="92456"/>
              </a:xfrm>
              <a:custGeom>
                <a:avLst/>
                <a:gdLst>
                  <a:gd name="connsiteX0" fmla="*/ 0 w 161925"/>
                  <a:gd name="connsiteY0" fmla="*/ 75 h 92456"/>
                  <a:gd name="connsiteX1" fmla="*/ 95250 w 161925"/>
                  <a:gd name="connsiteY1" fmla="*/ 69925 h 92456"/>
                  <a:gd name="connsiteX2" fmla="*/ 161925 w 161925"/>
                  <a:gd name="connsiteY2" fmla="*/ 92150 h 92456"/>
                  <a:gd name="connsiteX3" fmla="*/ 95250 w 161925"/>
                  <a:gd name="connsiteY3" fmla="*/ 57225 h 92456"/>
                  <a:gd name="connsiteX4" fmla="*/ 0 w 161925"/>
                  <a:gd name="connsiteY4" fmla="*/ 75 h 9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92456">
                    <a:moveTo>
                      <a:pt x="0" y="75"/>
                    </a:moveTo>
                    <a:cubicBezTo>
                      <a:pt x="0" y="2192"/>
                      <a:pt x="68263" y="54579"/>
                      <a:pt x="95250" y="69925"/>
                    </a:cubicBezTo>
                    <a:cubicBezTo>
                      <a:pt x="122237" y="85271"/>
                      <a:pt x="161925" y="94267"/>
                      <a:pt x="161925" y="92150"/>
                    </a:cubicBezTo>
                    <a:cubicBezTo>
                      <a:pt x="161925" y="90033"/>
                      <a:pt x="125412" y="73629"/>
                      <a:pt x="95250" y="57225"/>
                    </a:cubicBezTo>
                    <a:cubicBezTo>
                      <a:pt x="65088" y="40821"/>
                      <a:pt x="0" y="-2042"/>
                      <a:pt x="0" y="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 1377">
                <a:extLst>
                  <a:ext uri="{FF2B5EF4-FFF2-40B4-BE49-F238E27FC236}">
                    <a16:creationId xmlns:a16="http://schemas.microsoft.com/office/drawing/2014/main" id="{B1743717-0E6B-B625-E666-1FBC93708337}"/>
                  </a:ext>
                </a:extLst>
              </p:cNvPr>
              <p:cNvSpPr/>
              <p:nvPr/>
            </p:nvSpPr>
            <p:spPr>
              <a:xfrm>
                <a:off x="2311340" y="7937500"/>
                <a:ext cx="146198" cy="104775"/>
              </a:xfrm>
              <a:custGeom>
                <a:avLst/>
                <a:gdLst>
                  <a:gd name="connsiteX0" fmla="*/ 60 w 146198"/>
                  <a:gd name="connsiteY0" fmla="*/ 104775 h 104775"/>
                  <a:gd name="connsiteX1" fmla="*/ 76260 w 146198"/>
                  <a:gd name="connsiteY1" fmla="*/ 28575 h 104775"/>
                  <a:gd name="connsiteX2" fmla="*/ 146110 w 146198"/>
                  <a:gd name="connsiteY2" fmla="*/ 0 h 104775"/>
                  <a:gd name="connsiteX3" fmla="*/ 88960 w 146198"/>
                  <a:gd name="connsiteY3" fmla="*/ 28575 h 104775"/>
                  <a:gd name="connsiteX4" fmla="*/ 60 w 146198"/>
                  <a:gd name="connsiteY4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98" h="104775">
                    <a:moveTo>
                      <a:pt x="60" y="104775"/>
                    </a:moveTo>
                    <a:cubicBezTo>
                      <a:pt x="-2057" y="104775"/>
                      <a:pt x="51918" y="46038"/>
                      <a:pt x="76260" y="28575"/>
                    </a:cubicBezTo>
                    <a:cubicBezTo>
                      <a:pt x="100602" y="11112"/>
                      <a:pt x="143993" y="0"/>
                      <a:pt x="146110" y="0"/>
                    </a:cubicBezTo>
                    <a:cubicBezTo>
                      <a:pt x="148227" y="0"/>
                      <a:pt x="111714" y="13758"/>
                      <a:pt x="88960" y="28575"/>
                    </a:cubicBezTo>
                    <a:cubicBezTo>
                      <a:pt x="66206" y="43392"/>
                      <a:pt x="2177" y="104775"/>
                      <a:pt x="60" y="104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 1378">
                <a:extLst>
                  <a:ext uri="{FF2B5EF4-FFF2-40B4-BE49-F238E27FC236}">
                    <a16:creationId xmlns:a16="http://schemas.microsoft.com/office/drawing/2014/main" id="{4C605ADB-2671-8A0B-F73A-063D989F9534}"/>
                  </a:ext>
                </a:extLst>
              </p:cNvPr>
              <p:cNvSpPr/>
              <p:nvPr/>
            </p:nvSpPr>
            <p:spPr>
              <a:xfrm>
                <a:off x="2825618" y="7241840"/>
                <a:ext cx="85892" cy="141075"/>
              </a:xfrm>
              <a:custGeom>
                <a:avLst/>
                <a:gdLst>
                  <a:gd name="connsiteX0" fmla="*/ 132 w 85892"/>
                  <a:gd name="connsiteY0" fmla="*/ 335 h 141075"/>
                  <a:gd name="connsiteX1" fmla="*/ 82682 w 85892"/>
                  <a:gd name="connsiteY1" fmla="*/ 136860 h 141075"/>
                  <a:gd name="connsiteX2" fmla="*/ 63632 w 85892"/>
                  <a:gd name="connsiteY2" fmla="*/ 98760 h 141075"/>
                  <a:gd name="connsiteX3" fmla="*/ 132 w 85892"/>
                  <a:gd name="connsiteY3" fmla="*/ 335 h 14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892" h="141075">
                    <a:moveTo>
                      <a:pt x="132" y="335"/>
                    </a:moveTo>
                    <a:cubicBezTo>
                      <a:pt x="3307" y="6685"/>
                      <a:pt x="72099" y="120456"/>
                      <a:pt x="82682" y="136860"/>
                    </a:cubicBezTo>
                    <a:cubicBezTo>
                      <a:pt x="93265" y="153264"/>
                      <a:pt x="75274" y="117810"/>
                      <a:pt x="63632" y="98760"/>
                    </a:cubicBezTo>
                    <a:cubicBezTo>
                      <a:pt x="51990" y="79710"/>
                      <a:pt x="-3043" y="-6015"/>
                      <a:pt x="132" y="3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 1379">
                <a:extLst>
                  <a:ext uri="{FF2B5EF4-FFF2-40B4-BE49-F238E27FC236}">
                    <a16:creationId xmlns:a16="http://schemas.microsoft.com/office/drawing/2014/main" id="{E984FE4F-44F9-5FEA-0124-65EC693AA731}"/>
                  </a:ext>
                </a:extLst>
              </p:cNvPr>
              <p:cNvSpPr/>
              <p:nvPr/>
            </p:nvSpPr>
            <p:spPr>
              <a:xfrm>
                <a:off x="2972395" y="7450612"/>
                <a:ext cx="265876" cy="340643"/>
              </a:xfrm>
              <a:custGeom>
                <a:avLst/>
                <a:gdLst>
                  <a:gd name="connsiteX0" fmla="*/ 2580 w 265876"/>
                  <a:gd name="connsiteY0" fmla="*/ 4288 h 340643"/>
                  <a:gd name="connsiteX1" fmla="*/ 262930 w 265876"/>
                  <a:gd name="connsiteY1" fmla="*/ 337663 h 340643"/>
                  <a:gd name="connsiteX2" fmla="*/ 135930 w 265876"/>
                  <a:gd name="connsiteY2" fmla="*/ 159863 h 340643"/>
                  <a:gd name="connsiteX3" fmla="*/ 2580 w 265876"/>
                  <a:gd name="connsiteY3" fmla="*/ 4288 h 3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876" h="340643">
                    <a:moveTo>
                      <a:pt x="2580" y="4288"/>
                    </a:moveTo>
                    <a:cubicBezTo>
                      <a:pt x="23747" y="33921"/>
                      <a:pt x="240705" y="311734"/>
                      <a:pt x="262930" y="337663"/>
                    </a:cubicBezTo>
                    <a:cubicBezTo>
                      <a:pt x="285155" y="363592"/>
                      <a:pt x="175618" y="213309"/>
                      <a:pt x="135930" y="159863"/>
                    </a:cubicBezTo>
                    <a:cubicBezTo>
                      <a:pt x="96243" y="106417"/>
                      <a:pt x="-18587" y="-25345"/>
                      <a:pt x="2580" y="42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 1380">
                <a:extLst>
                  <a:ext uri="{FF2B5EF4-FFF2-40B4-BE49-F238E27FC236}">
                    <a16:creationId xmlns:a16="http://schemas.microsoft.com/office/drawing/2014/main" id="{2E600A31-9D85-181D-A85F-D065C4802B4B}"/>
                  </a:ext>
                </a:extLst>
              </p:cNvPr>
              <p:cNvSpPr/>
              <p:nvPr/>
            </p:nvSpPr>
            <p:spPr>
              <a:xfrm>
                <a:off x="2644414" y="7515222"/>
                <a:ext cx="178579" cy="98609"/>
              </a:xfrm>
              <a:custGeom>
                <a:avLst/>
                <a:gdLst>
                  <a:gd name="connsiteX0" fmla="*/ 361 w 178579"/>
                  <a:gd name="connsiteY0" fmla="*/ 60328 h 98609"/>
                  <a:gd name="connsiteX1" fmla="*/ 44811 w 178579"/>
                  <a:gd name="connsiteY1" fmla="*/ 9528 h 98609"/>
                  <a:gd name="connsiteX2" fmla="*/ 178161 w 178579"/>
                  <a:gd name="connsiteY2" fmla="*/ 98428 h 98609"/>
                  <a:gd name="connsiteX3" fmla="*/ 86086 w 178579"/>
                  <a:gd name="connsiteY3" fmla="*/ 31753 h 98609"/>
                  <a:gd name="connsiteX4" fmla="*/ 63861 w 178579"/>
                  <a:gd name="connsiteY4" fmla="*/ 3 h 98609"/>
                  <a:gd name="connsiteX5" fmla="*/ 361 w 178579"/>
                  <a:gd name="connsiteY5" fmla="*/ 60328 h 9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79" h="98609">
                    <a:moveTo>
                      <a:pt x="361" y="60328"/>
                    </a:moveTo>
                    <a:cubicBezTo>
                      <a:pt x="-2814" y="61915"/>
                      <a:pt x="15178" y="3178"/>
                      <a:pt x="44811" y="9528"/>
                    </a:cubicBezTo>
                    <a:cubicBezTo>
                      <a:pt x="74444" y="15878"/>
                      <a:pt x="171282" y="94724"/>
                      <a:pt x="178161" y="98428"/>
                    </a:cubicBezTo>
                    <a:cubicBezTo>
                      <a:pt x="185040" y="102132"/>
                      <a:pt x="105136" y="48157"/>
                      <a:pt x="86086" y="31753"/>
                    </a:cubicBezTo>
                    <a:cubicBezTo>
                      <a:pt x="67036" y="15349"/>
                      <a:pt x="74973" y="532"/>
                      <a:pt x="63861" y="3"/>
                    </a:cubicBezTo>
                    <a:cubicBezTo>
                      <a:pt x="52749" y="-526"/>
                      <a:pt x="3536" y="58741"/>
                      <a:pt x="361" y="603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 1381">
                <a:extLst>
                  <a:ext uri="{FF2B5EF4-FFF2-40B4-BE49-F238E27FC236}">
                    <a16:creationId xmlns:a16="http://schemas.microsoft.com/office/drawing/2014/main" id="{4EDCB762-7556-9352-9361-52005E1C2C03}"/>
                  </a:ext>
                </a:extLst>
              </p:cNvPr>
              <p:cNvSpPr/>
              <p:nvPr/>
            </p:nvSpPr>
            <p:spPr>
              <a:xfrm>
                <a:off x="2420964" y="8162209"/>
                <a:ext cx="240298" cy="84356"/>
              </a:xfrm>
              <a:custGeom>
                <a:avLst/>
                <a:gdLst>
                  <a:gd name="connsiteX0" fmla="*/ 1561 w 240298"/>
                  <a:gd name="connsiteY0" fmla="*/ 716 h 84356"/>
                  <a:gd name="connsiteX1" fmla="*/ 236511 w 240298"/>
                  <a:gd name="connsiteY1" fmla="*/ 83266 h 84356"/>
                  <a:gd name="connsiteX2" fmla="*/ 138086 w 240298"/>
                  <a:gd name="connsiteY2" fmla="*/ 45166 h 84356"/>
                  <a:gd name="connsiteX3" fmla="*/ 1561 w 240298"/>
                  <a:gd name="connsiteY3" fmla="*/ 716 h 8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298" h="84356">
                    <a:moveTo>
                      <a:pt x="1561" y="716"/>
                    </a:moveTo>
                    <a:cubicBezTo>
                      <a:pt x="17965" y="7066"/>
                      <a:pt x="213757" y="75858"/>
                      <a:pt x="236511" y="83266"/>
                    </a:cubicBezTo>
                    <a:cubicBezTo>
                      <a:pt x="259265" y="90674"/>
                      <a:pt x="173540" y="58395"/>
                      <a:pt x="138086" y="45166"/>
                    </a:cubicBezTo>
                    <a:cubicBezTo>
                      <a:pt x="102632" y="31937"/>
                      <a:pt x="-14843" y="-5634"/>
                      <a:pt x="1561" y="7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 1382">
                <a:extLst>
                  <a:ext uri="{FF2B5EF4-FFF2-40B4-BE49-F238E27FC236}">
                    <a16:creationId xmlns:a16="http://schemas.microsoft.com/office/drawing/2014/main" id="{7BC7E8EA-6C56-AB89-5E05-A15E2ACDA9A3}"/>
                  </a:ext>
                </a:extLst>
              </p:cNvPr>
              <p:cNvSpPr/>
              <p:nvPr/>
            </p:nvSpPr>
            <p:spPr>
              <a:xfrm>
                <a:off x="2293721" y="8010521"/>
                <a:ext cx="65323" cy="120661"/>
              </a:xfrm>
              <a:custGeom>
                <a:avLst/>
                <a:gdLst>
                  <a:gd name="connsiteX0" fmla="*/ 1804 w 65323"/>
                  <a:gd name="connsiteY0" fmla="*/ 4 h 120661"/>
                  <a:gd name="connsiteX1" fmla="*/ 14504 w 65323"/>
                  <a:gd name="connsiteY1" fmla="*/ 69854 h 120661"/>
                  <a:gd name="connsiteX2" fmla="*/ 65304 w 65323"/>
                  <a:gd name="connsiteY2" fmla="*/ 120654 h 120661"/>
                  <a:gd name="connsiteX3" fmla="*/ 8154 w 65323"/>
                  <a:gd name="connsiteY3" fmla="*/ 73029 h 120661"/>
                  <a:gd name="connsiteX4" fmla="*/ 1804 w 65323"/>
                  <a:gd name="connsiteY4" fmla="*/ 4 h 12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323" h="120661">
                    <a:moveTo>
                      <a:pt x="1804" y="4"/>
                    </a:moveTo>
                    <a:cubicBezTo>
                      <a:pt x="2862" y="-525"/>
                      <a:pt x="3921" y="49746"/>
                      <a:pt x="14504" y="69854"/>
                    </a:cubicBezTo>
                    <a:cubicBezTo>
                      <a:pt x="25087" y="89962"/>
                      <a:pt x="66362" y="120125"/>
                      <a:pt x="65304" y="120654"/>
                    </a:cubicBezTo>
                    <a:cubicBezTo>
                      <a:pt x="64246" y="121183"/>
                      <a:pt x="20325" y="94196"/>
                      <a:pt x="8154" y="73029"/>
                    </a:cubicBezTo>
                    <a:cubicBezTo>
                      <a:pt x="-4017" y="51862"/>
                      <a:pt x="746" y="533"/>
                      <a:pt x="1804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 1383">
                <a:extLst>
                  <a:ext uri="{FF2B5EF4-FFF2-40B4-BE49-F238E27FC236}">
                    <a16:creationId xmlns:a16="http://schemas.microsoft.com/office/drawing/2014/main" id="{F1104182-6E7E-FC0A-D546-E2608E8B9267}"/>
                  </a:ext>
                </a:extLst>
              </p:cNvPr>
              <p:cNvSpPr/>
              <p:nvPr/>
            </p:nvSpPr>
            <p:spPr>
              <a:xfrm>
                <a:off x="2422519" y="7800940"/>
                <a:ext cx="327041" cy="203258"/>
              </a:xfrm>
              <a:custGeom>
                <a:avLst/>
                <a:gdLst>
                  <a:gd name="connsiteX0" fmla="*/ 6 w 327041"/>
                  <a:gd name="connsiteY0" fmla="*/ 35 h 203258"/>
                  <a:gd name="connsiteX1" fmla="*/ 190506 w 327041"/>
                  <a:gd name="connsiteY1" fmla="*/ 92110 h 203258"/>
                  <a:gd name="connsiteX2" fmla="*/ 327031 w 327041"/>
                  <a:gd name="connsiteY2" fmla="*/ 203235 h 203258"/>
                  <a:gd name="connsiteX3" fmla="*/ 184156 w 327041"/>
                  <a:gd name="connsiteY3" fmla="*/ 82585 h 203258"/>
                  <a:gd name="connsiteX4" fmla="*/ 6 w 327041"/>
                  <a:gd name="connsiteY4" fmla="*/ 35 h 20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041" h="203258">
                    <a:moveTo>
                      <a:pt x="6" y="35"/>
                    </a:moveTo>
                    <a:cubicBezTo>
                      <a:pt x="1064" y="1623"/>
                      <a:pt x="136002" y="58243"/>
                      <a:pt x="190506" y="92110"/>
                    </a:cubicBezTo>
                    <a:cubicBezTo>
                      <a:pt x="245010" y="125977"/>
                      <a:pt x="328089" y="204823"/>
                      <a:pt x="327031" y="203235"/>
                    </a:cubicBezTo>
                    <a:cubicBezTo>
                      <a:pt x="325973" y="201647"/>
                      <a:pt x="238131" y="114864"/>
                      <a:pt x="184156" y="82585"/>
                    </a:cubicBezTo>
                    <a:cubicBezTo>
                      <a:pt x="130181" y="50306"/>
                      <a:pt x="-1052" y="-1553"/>
                      <a:pt x="6" y="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 1384">
                <a:extLst>
                  <a:ext uri="{FF2B5EF4-FFF2-40B4-BE49-F238E27FC236}">
                    <a16:creationId xmlns:a16="http://schemas.microsoft.com/office/drawing/2014/main" id="{F401798D-C43C-A592-6912-EB3BA9E8D622}"/>
                  </a:ext>
                </a:extLst>
              </p:cNvPr>
              <p:cNvSpPr/>
              <p:nvPr/>
            </p:nvSpPr>
            <p:spPr>
              <a:xfrm>
                <a:off x="4640365" y="1069391"/>
                <a:ext cx="383195" cy="89532"/>
              </a:xfrm>
              <a:custGeom>
                <a:avLst/>
                <a:gdLst>
                  <a:gd name="connsiteX0" fmla="*/ 1485 w 383195"/>
                  <a:gd name="connsiteY0" fmla="*/ 89484 h 89532"/>
                  <a:gd name="connsiteX1" fmla="*/ 230085 w 383195"/>
                  <a:gd name="connsiteY1" fmla="*/ 16459 h 89532"/>
                  <a:gd name="connsiteX2" fmla="*/ 382485 w 383195"/>
                  <a:gd name="connsiteY2" fmla="*/ 48209 h 89532"/>
                  <a:gd name="connsiteX3" fmla="*/ 284060 w 383195"/>
                  <a:gd name="connsiteY3" fmla="*/ 3759 h 89532"/>
                  <a:gd name="connsiteX4" fmla="*/ 211035 w 383195"/>
                  <a:gd name="connsiteY4" fmla="*/ 16459 h 89532"/>
                  <a:gd name="connsiteX5" fmla="*/ 134835 w 383195"/>
                  <a:gd name="connsiteY5" fmla="*/ 3759 h 89532"/>
                  <a:gd name="connsiteX6" fmla="*/ 1485 w 383195"/>
                  <a:gd name="connsiteY6" fmla="*/ 89484 h 8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195" h="89532">
                    <a:moveTo>
                      <a:pt x="1485" y="89484"/>
                    </a:moveTo>
                    <a:cubicBezTo>
                      <a:pt x="17360" y="91601"/>
                      <a:pt x="166585" y="23338"/>
                      <a:pt x="230085" y="16459"/>
                    </a:cubicBezTo>
                    <a:cubicBezTo>
                      <a:pt x="293585" y="9580"/>
                      <a:pt x="373489" y="50326"/>
                      <a:pt x="382485" y="48209"/>
                    </a:cubicBezTo>
                    <a:cubicBezTo>
                      <a:pt x="391481" y="46092"/>
                      <a:pt x="312635" y="9051"/>
                      <a:pt x="284060" y="3759"/>
                    </a:cubicBezTo>
                    <a:cubicBezTo>
                      <a:pt x="255485" y="-1533"/>
                      <a:pt x="235906" y="16459"/>
                      <a:pt x="211035" y="16459"/>
                    </a:cubicBezTo>
                    <a:cubicBezTo>
                      <a:pt x="186164" y="16459"/>
                      <a:pt x="168172" y="-9470"/>
                      <a:pt x="134835" y="3759"/>
                    </a:cubicBezTo>
                    <a:cubicBezTo>
                      <a:pt x="101498" y="16988"/>
                      <a:pt x="-14390" y="87367"/>
                      <a:pt x="1485" y="8948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 1385">
                <a:extLst>
                  <a:ext uri="{FF2B5EF4-FFF2-40B4-BE49-F238E27FC236}">
                    <a16:creationId xmlns:a16="http://schemas.microsoft.com/office/drawing/2014/main" id="{332168A9-2D34-2F2E-DE83-66DB8EE48DE0}"/>
                  </a:ext>
                </a:extLst>
              </p:cNvPr>
              <p:cNvSpPr/>
              <p:nvPr/>
            </p:nvSpPr>
            <p:spPr>
              <a:xfrm>
                <a:off x="4021738" y="2911373"/>
                <a:ext cx="319807" cy="689758"/>
              </a:xfrm>
              <a:custGeom>
                <a:avLst/>
                <a:gdLst>
                  <a:gd name="connsiteX0" fmla="*/ 7337 w 319807"/>
                  <a:gd name="connsiteY0" fmla="*/ 12802 h 689758"/>
                  <a:gd name="connsiteX1" fmla="*/ 318487 w 319807"/>
                  <a:gd name="connsiteY1" fmla="*/ 685902 h 689758"/>
                  <a:gd name="connsiteX2" fmla="*/ 115287 w 319807"/>
                  <a:gd name="connsiteY2" fmla="*/ 276327 h 689758"/>
                  <a:gd name="connsiteX3" fmla="*/ 7337 w 319807"/>
                  <a:gd name="connsiteY3" fmla="*/ 12802 h 68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807" h="689758">
                    <a:moveTo>
                      <a:pt x="7337" y="12802"/>
                    </a:moveTo>
                    <a:cubicBezTo>
                      <a:pt x="41204" y="81064"/>
                      <a:pt x="300495" y="641981"/>
                      <a:pt x="318487" y="685902"/>
                    </a:cubicBezTo>
                    <a:cubicBezTo>
                      <a:pt x="336479" y="729823"/>
                      <a:pt x="165558" y="386394"/>
                      <a:pt x="115287" y="276327"/>
                    </a:cubicBezTo>
                    <a:cubicBezTo>
                      <a:pt x="65016" y="166260"/>
                      <a:pt x="-26530" y="-55460"/>
                      <a:pt x="7337" y="1280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 1386">
                <a:extLst>
                  <a:ext uri="{FF2B5EF4-FFF2-40B4-BE49-F238E27FC236}">
                    <a16:creationId xmlns:a16="http://schemas.microsoft.com/office/drawing/2014/main" id="{ED40088B-5DA6-4D50-3C26-24A77885B660}"/>
                  </a:ext>
                </a:extLst>
              </p:cNvPr>
              <p:cNvSpPr/>
              <p:nvPr/>
            </p:nvSpPr>
            <p:spPr>
              <a:xfrm>
                <a:off x="4406726" y="3559148"/>
                <a:ext cx="89563" cy="259311"/>
              </a:xfrm>
              <a:custGeom>
                <a:avLst/>
                <a:gdLst>
                  <a:gd name="connsiteX0" fmla="*/ 41449 w 89563"/>
                  <a:gd name="connsiteY0" fmla="*/ 27 h 259311"/>
                  <a:gd name="connsiteX1" fmla="*/ 19224 w 89563"/>
                  <a:gd name="connsiteY1" fmla="*/ 107977 h 259311"/>
                  <a:gd name="connsiteX2" fmla="*/ 89074 w 89563"/>
                  <a:gd name="connsiteY2" fmla="*/ 257202 h 259311"/>
                  <a:gd name="connsiteX3" fmla="*/ 47799 w 89563"/>
                  <a:gd name="connsiteY3" fmla="*/ 190527 h 259311"/>
                  <a:gd name="connsiteX4" fmla="*/ 174 w 89563"/>
                  <a:gd name="connsiteY4" fmla="*/ 117502 h 259311"/>
                  <a:gd name="connsiteX5" fmla="*/ 41449 w 89563"/>
                  <a:gd name="connsiteY5" fmla="*/ 27 h 25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563" h="259311">
                    <a:moveTo>
                      <a:pt x="41449" y="27"/>
                    </a:moveTo>
                    <a:cubicBezTo>
                      <a:pt x="44624" y="-1560"/>
                      <a:pt x="11287" y="65115"/>
                      <a:pt x="19224" y="107977"/>
                    </a:cubicBezTo>
                    <a:cubicBezTo>
                      <a:pt x="27161" y="150839"/>
                      <a:pt x="84312" y="243444"/>
                      <a:pt x="89074" y="257202"/>
                    </a:cubicBezTo>
                    <a:cubicBezTo>
                      <a:pt x="93836" y="270960"/>
                      <a:pt x="62616" y="213810"/>
                      <a:pt x="47799" y="190527"/>
                    </a:cubicBezTo>
                    <a:cubicBezTo>
                      <a:pt x="32982" y="167244"/>
                      <a:pt x="3349" y="145548"/>
                      <a:pt x="174" y="117502"/>
                    </a:cubicBezTo>
                    <a:cubicBezTo>
                      <a:pt x="-3001" y="89456"/>
                      <a:pt x="38274" y="1614"/>
                      <a:pt x="41449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 1387">
                <a:extLst>
                  <a:ext uri="{FF2B5EF4-FFF2-40B4-BE49-F238E27FC236}">
                    <a16:creationId xmlns:a16="http://schemas.microsoft.com/office/drawing/2014/main" id="{06050241-EB43-1253-EF72-F32FC0E32DCD}"/>
                  </a:ext>
                </a:extLst>
              </p:cNvPr>
              <p:cNvSpPr/>
              <p:nvPr/>
            </p:nvSpPr>
            <p:spPr>
              <a:xfrm>
                <a:off x="4540121" y="3695385"/>
                <a:ext cx="454907" cy="187704"/>
              </a:xfrm>
              <a:custGeom>
                <a:avLst/>
                <a:gdLst>
                  <a:gd name="connsiteX0" fmla="*/ 129 w 454907"/>
                  <a:gd name="connsiteY0" fmla="*/ 187640 h 187704"/>
                  <a:gd name="connsiteX1" fmla="*/ 260479 w 454907"/>
                  <a:gd name="connsiteY1" fmla="*/ 60640 h 187704"/>
                  <a:gd name="connsiteX2" fmla="*/ 454154 w 454907"/>
                  <a:gd name="connsiteY2" fmla="*/ 92390 h 187704"/>
                  <a:gd name="connsiteX3" fmla="*/ 323979 w 454907"/>
                  <a:gd name="connsiteY3" fmla="*/ 44765 h 187704"/>
                  <a:gd name="connsiteX4" fmla="*/ 231904 w 454907"/>
                  <a:gd name="connsiteY4" fmla="*/ 315 h 187704"/>
                  <a:gd name="connsiteX5" fmla="*/ 270004 w 454907"/>
                  <a:gd name="connsiteY5" fmla="*/ 25715 h 187704"/>
                  <a:gd name="connsiteX6" fmla="*/ 225554 w 454907"/>
                  <a:gd name="connsiteY6" fmla="*/ 41590 h 187704"/>
                  <a:gd name="connsiteX7" fmla="*/ 129 w 454907"/>
                  <a:gd name="connsiteY7" fmla="*/ 187640 h 18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907" h="187704">
                    <a:moveTo>
                      <a:pt x="129" y="187640"/>
                    </a:moveTo>
                    <a:cubicBezTo>
                      <a:pt x="5950" y="190815"/>
                      <a:pt x="184808" y="76515"/>
                      <a:pt x="260479" y="60640"/>
                    </a:cubicBezTo>
                    <a:cubicBezTo>
                      <a:pt x="336150" y="44765"/>
                      <a:pt x="443571" y="95036"/>
                      <a:pt x="454154" y="92390"/>
                    </a:cubicBezTo>
                    <a:cubicBezTo>
                      <a:pt x="464737" y="89744"/>
                      <a:pt x="361021" y="60111"/>
                      <a:pt x="323979" y="44765"/>
                    </a:cubicBezTo>
                    <a:cubicBezTo>
                      <a:pt x="286937" y="29419"/>
                      <a:pt x="240900" y="3490"/>
                      <a:pt x="231904" y="315"/>
                    </a:cubicBezTo>
                    <a:cubicBezTo>
                      <a:pt x="222908" y="-2860"/>
                      <a:pt x="271062" y="18836"/>
                      <a:pt x="270004" y="25715"/>
                    </a:cubicBezTo>
                    <a:cubicBezTo>
                      <a:pt x="268946" y="32594"/>
                      <a:pt x="264712" y="19894"/>
                      <a:pt x="225554" y="41590"/>
                    </a:cubicBezTo>
                    <a:cubicBezTo>
                      <a:pt x="186396" y="63286"/>
                      <a:pt x="-5692" y="184465"/>
                      <a:pt x="129" y="18764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 1388">
                <a:extLst>
                  <a:ext uri="{FF2B5EF4-FFF2-40B4-BE49-F238E27FC236}">
                    <a16:creationId xmlns:a16="http://schemas.microsoft.com/office/drawing/2014/main" id="{B5ACB821-C6DD-DA7D-56D5-8DC881144CFA}"/>
                  </a:ext>
                </a:extLst>
              </p:cNvPr>
              <p:cNvSpPr/>
              <p:nvPr/>
            </p:nvSpPr>
            <p:spPr>
              <a:xfrm>
                <a:off x="4546347" y="3734032"/>
                <a:ext cx="623424" cy="187267"/>
              </a:xfrm>
              <a:custGeom>
                <a:avLst/>
                <a:gdLst>
                  <a:gd name="connsiteX0" fmla="*/ 253 w 623424"/>
                  <a:gd name="connsiteY0" fmla="*/ 187093 h 187267"/>
                  <a:gd name="connsiteX1" fmla="*/ 305053 w 623424"/>
                  <a:gd name="connsiteY1" fmla="*/ 41043 h 187267"/>
                  <a:gd name="connsiteX2" fmla="*/ 619378 w 623424"/>
                  <a:gd name="connsiteY2" fmla="*/ 50568 h 187267"/>
                  <a:gd name="connsiteX3" fmla="*/ 476503 w 623424"/>
                  <a:gd name="connsiteY3" fmla="*/ 15643 h 187267"/>
                  <a:gd name="connsiteX4" fmla="*/ 374903 w 623424"/>
                  <a:gd name="connsiteY4" fmla="*/ 2943 h 187267"/>
                  <a:gd name="connsiteX5" fmla="*/ 254253 w 623424"/>
                  <a:gd name="connsiteY5" fmla="*/ 69618 h 187267"/>
                  <a:gd name="connsiteX6" fmla="*/ 253 w 623424"/>
                  <a:gd name="connsiteY6" fmla="*/ 187093 h 18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3424" h="187267">
                    <a:moveTo>
                      <a:pt x="253" y="187093"/>
                    </a:moveTo>
                    <a:cubicBezTo>
                      <a:pt x="8720" y="182330"/>
                      <a:pt x="201866" y="63797"/>
                      <a:pt x="305053" y="41043"/>
                    </a:cubicBezTo>
                    <a:cubicBezTo>
                      <a:pt x="408240" y="18289"/>
                      <a:pt x="590803" y="54801"/>
                      <a:pt x="619378" y="50568"/>
                    </a:cubicBezTo>
                    <a:cubicBezTo>
                      <a:pt x="647953" y="46335"/>
                      <a:pt x="517249" y="23580"/>
                      <a:pt x="476503" y="15643"/>
                    </a:cubicBezTo>
                    <a:cubicBezTo>
                      <a:pt x="435757" y="7706"/>
                      <a:pt x="411945" y="-6053"/>
                      <a:pt x="374903" y="2943"/>
                    </a:cubicBezTo>
                    <a:cubicBezTo>
                      <a:pt x="337861" y="11939"/>
                      <a:pt x="310344" y="41572"/>
                      <a:pt x="254253" y="69618"/>
                    </a:cubicBezTo>
                    <a:cubicBezTo>
                      <a:pt x="198162" y="97664"/>
                      <a:pt x="-8214" y="191856"/>
                      <a:pt x="253" y="18709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0" name="フリーフォーム 1389">
                <a:extLst>
                  <a:ext uri="{FF2B5EF4-FFF2-40B4-BE49-F238E27FC236}">
                    <a16:creationId xmlns:a16="http://schemas.microsoft.com/office/drawing/2014/main" id="{389B2DFB-3572-85A5-0FAA-32CBBB1A8884}"/>
                  </a:ext>
                </a:extLst>
              </p:cNvPr>
              <p:cNvSpPr/>
              <p:nvPr/>
            </p:nvSpPr>
            <p:spPr>
              <a:xfrm>
                <a:off x="4889912" y="1231543"/>
                <a:ext cx="174333" cy="414195"/>
              </a:xfrm>
              <a:custGeom>
                <a:avLst/>
                <a:gdLst>
                  <a:gd name="connsiteX0" fmla="*/ 107538 w 174333"/>
                  <a:gd name="connsiteY0" fmla="*/ 357 h 414195"/>
                  <a:gd name="connsiteX1" fmla="*/ 104363 w 174333"/>
                  <a:gd name="connsiteY1" fmla="*/ 140057 h 414195"/>
                  <a:gd name="connsiteX2" fmla="*/ 5938 w 174333"/>
                  <a:gd name="connsiteY2" fmla="*/ 403582 h 414195"/>
                  <a:gd name="connsiteX3" fmla="*/ 21813 w 174333"/>
                  <a:gd name="connsiteY3" fmla="*/ 340082 h 414195"/>
                  <a:gd name="connsiteX4" fmla="*/ 110713 w 174333"/>
                  <a:gd name="connsiteY4" fmla="*/ 133707 h 414195"/>
                  <a:gd name="connsiteX5" fmla="*/ 174213 w 174333"/>
                  <a:gd name="connsiteY5" fmla="*/ 206732 h 414195"/>
                  <a:gd name="connsiteX6" fmla="*/ 126588 w 174333"/>
                  <a:gd name="connsiteY6" fmla="*/ 101957 h 414195"/>
                  <a:gd name="connsiteX7" fmla="*/ 107538 w 174333"/>
                  <a:gd name="connsiteY7" fmla="*/ 357 h 41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33" h="414195">
                    <a:moveTo>
                      <a:pt x="107538" y="357"/>
                    </a:moveTo>
                    <a:cubicBezTo>
                      <a:pt x="103834" y="6707"/>
                      <a:pt x="121296" y="72853"/>
                      <a:pt x="104363" y="140057"/>
                    </a:cubicBezTo>
                    <a:cubicBezTo>
                      <a:pt x="87430" y="207261"/>
                      <a:pt x="19696" y="370245"/>
                      <a:pt x="5938" y="403582"/>
                    </a:cubicBezTo>
                    <a:cubicBezTo>
                      <a:pt x="-7820" y="436919"/>
                      <a:pt x="4351" y="385061"/>
                      <a:pt x="21813" y="340082"/>
                    </a:cubicBezTo>
                    <a:cubicBezTo>
                      <a:pt x="39275" y="295103"/>
                      <a:pt x="85313" y="155932"/>
                      <a:pt x="110713" y="133707"/>
                    </a:cubicBezTo>
                    <a:cubicBezTo>
                      <a:pt x="136113" y="111482"/>
                      <a:pt x="171567" y="212024"/>
                      <a:pt x="174213" y="206732"/>
                    </a:cubicBezTo>
                    <a:cubicBezTo>
                      <a:pt x="176859" y="201440"/>
                      <a:pt x="135055" y="130003"/>
                      <a:pt x="126588" y="101957"/>
                    </a:cubicBezTo>
                    <a:cubicBezTo>
                      <a:pt x="118121" y="73911"/>
                      <a:pt x="111242" y="-5993"/>
                      <a:pt x="107538" y="35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1" name="フリーフォーム 1390">
                <a:extLst>
                  <a:ext uri="{FF2B5EF4-FFF2-40B4-BE49-F238E27FC236}">
                    <a16:creationId xmlns:a16="http://schemas.microsoft.com/office/drawing/2014/main" id="{EED90DDA-EC96-F847-002A-0F75F02B9C30}"/>
                  </a:ext>
                </a:extLst>
              </p:cNvPr>
              <p:cNvSpPr/>
              <p:nvPr/>
            </p:nvSpPr>
            <p:spPr>
              <a:xfrm>
                <a:off x="4484968" y="1431845"/>
                <a:ext cx="77600" cy="238679"/>
              </a:xfrm>
              <a:custGeom>
                <a:avLst/>
                <a:gdLst>
                  <a:gd name="connsiteX0" fmla="*/ 77507 w 77600"/>
                  <a:gd name="connsiteY0" fmla="*/ 80 h 238679"/>
                  <a:gd name="connsiteX1" fmla="*/ 17182 w 77600"/>
                  <a:gd name="connsiteY1" fmla="*/ 184230 h 238679"/>
                  <a:gd name="connsiteX2" fmla="*/ 26707 w 77600"/>
                  <a:gd name="connsiteY2" fmla="*/ 238205 h 238679"/>
                  <a:gd name="connsiteX3" fmla="*/ 1307 w 77600"/>
                  <a:gd name="connsiteY3" fmla="*/ 162005 h 238679"/>
                  <a:gd name="connsiteX4" fmla="*/ 77507 w 77600"/>
                  <a:gd name="connsiteY4" fmla="*/ 80 h 23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00" h="238679">
                    <a:moveTo>
                      <a:pt x="77507" y="80"/>
                    </a:moveTo>
                    <a:cubicBezTo>
                      <a:pt x="80153" y="3784"/>
                      <a:pt x="25649" y="144543"/>
                      <a:pt x="17182" y="184230"/>
                    </a:cubicBezTo>
                    <a:cubicBezTo>
                      <a:pt x="8715" y="223918"/>
                      <a:pt x="29353" y="241909"/>
                      <a:pt x="26707" y="238205"/>
                    </a:cubicBezTo>
                    <a:cubicBezTo>
                      <a:pt x="24061" y="234501"/>
                      <a:pt x="-6630" y="201692"/>
                      <a:pt x="1307" y="162005"/>
                    </a:cubicBezTo>
                    <a:cubicBezTo>
                      <a:pt x="9244" y="122318"/>
                      <a:pt x="74861" y="-3624"/>
                      <a:pt x="77507" y="8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 1391">
                <a:extLst>
                  <a:ext uri="{FF2B5EF4-FFF2-40B4-BE49-F238E27FC236}">
                    <a16:creationId xmlns:a16="http://schemas.microsoft.com/office/drawing/2014/main" id="{D74AF64A-B028-FCA8-D44E-1C7FEBE20B81}"/>
                  </a:ext>
                </a:extLst>
              </p:cNvPr>
              <p:cNvSpPr/>
              <p:nvPr/>
            </p:nvSpPr>
            <p:spPr>
              <a:xfrm>
                <a:off x="4543136" y="1536577"/>
                <a:ext cx="101996" cy="282804"/>
              </a:xfrm>
              <a:custGeom>
                <a:avLst/>
                <a:gdLst>
                  <a:gd name="connsiteX0" fmla="*/ 101889 w 101996"/>
                  <a:gd name="connsiteY0" fmla="*/ 123 h 282804"/>
                  <a:gd name="connsiteX1" fmla="*/ 22514 w 101996"/>
                  <a:gd name="connsiteY1" fmla="*/ 123948 h 282804"/>
                  <a:gd name="connsiteX2" fmla="*/ 16164 w 101996"/>
                  <a:gd name="connsiteY2" fmla="*/ 282698 h 282804"/>
                  <a:gd name="connsiteX3" fmla="*/ 3464 w 101996"/>
                  <a:gd name="connsiteY3" fmla="*/ 146173 h 282804"/>
                  <a:gd name="connsiteX4" fmla="*/ 101889 w 101996"/>
                  <a:gd name="connsiteY4" fmla="*/ 123 h 28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96" h="282804">
                    <a:moveTo>
                      <a:pt x="101889" y="123"/>
                    </a:moveTo>
                    <a:cubicBezTo>
                      <a:pt x="105064" y="-3581"/>
                      <a:pt x="36801" y="76852"/>
                      <a:pt x="22514" y="123948"/>
                    </a:cubicBezTo>
                    <a:cubicBezTo>
                      <a:pt x="8227" y="171044"/>
                      <a:pt x="19339" y="278994"/>
                      <a:pt x="16164" y="282698"/>
                    </a:cubicBezTo>
                    <a:cubicBezTo>
                      <a:pt x="12989" y="286402"/>
                      <a:pt x="-8178" y="192740"/>
                      <a:pt x="3464" y="146173"/>
                    </a:cubicBezTo>
                    <a:cubicBezTo>
                      <a:pt x="15106" y="99606"/>
                      <a:pt x="98714" y="3827"/>
                      <a:pt x="101889" y="12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 1392">
                <a:extLst>
                  <a:ext uri="{FF2B5EF4-FFF2-40B4-BE49-F238E27FC236}">
                    <a16:creationId xmlns:a16="http://schemas.microsoft.com/office/drawing/2014/main" id="{84295AF6-23F4-FD64-1912-59E438FF2F5A}"/>
                  </a:ext>
                </a:extLst>
              </p:cNvPr>
              <p:cNvSpPr/>
              <p:nvPr/>
            </p:nvSpPr>
            <p:spPr>
              <a:xfrm>
                <a:off x="4282511" y="3149241"/>
                <a:ext cx="67254" cy="64923"/>
              </a:xfrm>
              <a:custGeom>
                <a:avLst/>
                <a:gdLst>
                  <a:gd name="connsiteX0" fmla="*/ 67239 w 67254"/>
                  <a:gd name="connsiteY0" fmla="*/ 359 h 64923"/>
                  <a:gd name="connsiteX1" fmla="*/ 3739 w 67254"/>
                  <a:gd name="connsiteY1" fmla="*/ 63859 h 64923"/>
                  <a:gd name="connsiteX2" fmla="*/ 10089 w 67254"/>
                  <a:gd name="connsiteY2" fmla="*/ 38459 h 64923"/>
                  <a:gd name="connsiteX3" fmla="*/ 67239 w 67254"/>
                  <a:gd name="connsiteY3" fmla="*/ 359 h 6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54" h="64923">
                    <a:moveTo>
                      <a:pt x="67239" y="359"/>
                    </a:moveTo>
                    <a:cubicBezTo>
                      <a:pt x="66181" y="4592"/>
                      <a:pt x="13264" y="57509"/>
                      <a:pt x="3739" y="63859"/>
                    </a:cubicBezTo>
                    <a:cubicBezTo>
                      <a:pt x="-5786" y="70209"/>
                      <a:pt x="5326" y="46397"/>
                      <a:pt x="10089" y="38459"/>
                    </a:cubicBezTo>
                    <a:cubicBezTo>
                      <a:pt x="14851" y="30522"/>
                      <a:pt x="68297" y="-3874"/>
                      <a:pt x="67239" y="35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 1393">
                <a:extLst>
                  <a:ext uri="{FF2B5EF4-FFF2-40B4-BE49-F238E27FC236}">
                    <a16:creationId xmlns:a16="http://schemas.microsoft.com/office/drawing/2014/main" id="{41BF4701-E8AB-C7B7-12A7-4CD3BF431A0B}"/>
                  </a:ext>
                </a:extLst>
              </p:cNvPr>
              <p:cNvSpPr/>
              <p:nvPr/>
            </p:nvSpPr>
            <p:spPr>
              <a:xfrm>
                <a:off x="5333969" y="2622212"/>
                <a:ext cx="98989" cy="235811"/>
              </a:xfrm>
              <a:custGeom>
                <a:avLst/>
                <a:gdLst>
                  <a:gd name="connsiteX0" fmla="*/ 98456 w 98989"/>
                  <a:gd name="connsiteY0" fmla="*/ 338 h 235811"/>
                  <a:gd name="connsiteX1" fmla="*/ 82581 w 98989"/>
                  <a:gd name="connsiteY1" fmla="*/ 117813 h 235811"/>
                  <a:gd name="connsiteX2" fmla="*/ 31 w 98989"/>
                  <a:gd name="connsiteY2" fmla="*/ 235288 h 235811"/>
                  <a:gd name="connsiteX3" fmla="*/ 73056 w 98989"/>
                  <a:gd name="connsiteY3" fmla="*/ 155913 h 235811"/>
                  <a:gd name="connsiteX4" fmla="*/ 98456 w 98989"/>
                  <a:gd name="connsiteY4" fmla="*/ 338 h 23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89" h="235811">
                    <a:moveTo>
                      <a:pt x="98456" y="338"/>
                    </a:moveTo>
                    <a:cubicBezTo>
                      <a:pt x="100044" y="-6012"/>
                      <a:pt x="98985" y="78655"/>
                      <a:pt x="82581" y="117813"/>
                    </a:cubicBezTo>
                    <a:cubicBezTo>
                      <a:pt x="66177" y="156971"/>
                      <a:pt x="1618" y="228938"/>
                      <a:pt x="31" y="235288"/>
                    </a:cubicBezTo>
                    <a:cubicBezTo>
                      <a:pt x="-1557" y="241638"/>
                      <a:pt x="57710" y="188721"/>
                      <a:pt x="73056" y="155913"/>
                    </a:cubicBezTo>
                    <a:cubicBezTo>
                      <a:pt x="88402" y="123105"/>
                      <a:pt x="96868" y="6688"/>
                      <a:pt x="98456" y="33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 1394">
                <a:extLst>
                  <a:ext uri="{FF2B5EF4-FFF2-40B4-BE49-F238E27FC236}">
                    <a16:creationId xmlns:a16="http://schemas.microsoft.com/office/drawing/2014/main" id="{EF9CCE1B-318B-95AD-31E0-880406726C36}"/>
                  </a:ext>
                </a:extLst>
              </p:cNvPr>
              <p:cNvSpPr/>
              <p:nvPr/>
            </p:nvSpPr>
            <p:spPr>
              <a:xfrm>
                <a:off x="4852835" y="1863700"/>
                <a:ext cx="52592" cy="181041"/>
              </a:xfrm>
              <a:custGeom>
                <a:avLst/>
                <a:gdLst>
                  <a:gd name="connsiteX0" fmla="*/ 52540 w 52592"/>
                  <a:gd name="connsiteY0" fmla="*/ 25 h 181041"/>
                  <a:gd name="connsiteX1" fmla="*/ 11265 w 52592"/>
                  <a:gd name="connsiteY1" fmla="*/ 107975 h 181041"/>
                  <a:gd name="connsiteX2" fmla="*/ 4915 w 52592"/>
                  <a:gd name="connsiteY2" fmla="*/ 181000 h 181041"/>
                  <a:gd name="connsiteX3" fmla="*/ 1740 w 52592"/>
                  <a:gd name="connsiteY3" fmla="*/ 98450 h 181041"/>
                  <a:gd name="connsiteX4" fmla="*/ 52540 w 52592"/>
                  <a:gd name="connsiteY4" fmla="*/ 25 h 18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92" h="181041">
                    <a:moveTo>
                      <a:pt x="52540" y="25"/>
                    </a:moveTo>
                    <a:cubicBezTo>
                      <a:pt x="54127" y="1612"/>
                      <a:pt x="19203" y="77812"/>
                      <a:pt x="11265" y="107975"/>
                    </a:cubicBezTo>
                    <a:cubicBezTo>
                      <a:pt x="3327" y="138138"/>
                      <a:pt x="6502" y="182587"/>
                      <a:pt x="4915" y="181000"/>
                    </a:cubicBezTo>
                    <a:cubicBezTo>
                      <a:pt x="3328" y="179413"/>
                      <a:pt x="-3022" y="124379"/>
                      <a:pt x="1740" y="98450"/>
                    </a:cubicBezTo>
                    <a:cubicBezTo>
                      <a:pt x="6502" y="72521"/>
                      <a:pt x="50953" y="-1562"/>
                      <a:pt x="52540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 1395">
                <a:extLst>
                  <a:ext uri="{FF2B5EF4-FFF2-40B4-BE49-F238E27FC236}">
                    <a16:creationId xmlns:a16="http://schemas.microsoft.com/office/drawing/2014/main" id="{B3C91C42-7F5F-D4BC-B899-E46DFABCF578}"/>
                  </a:ext>
                </a:extLst>
              </p:cNvPr>
              <p:cNvSpPr/>
              <p:nvPr/>
            </p:nvSpPr>
            <p:spPr>
              <a:xfrm>
                <a:off x="4298824" y="2469176"/>
                <a:ext cx="70047" cy="133042"/>
              </a:xfrm>
              <a:custGeom>
                <a:avLst/>
                <a:gdLst>
                  <a:gd name="connsiteX0" fmla="*/ 69976 w 70047"/>
                  <a:gd name="connsiteY0" fmla="*/ 974 h 133042"/>
                  <a:gd name="connsiteX1" fmla="*/ 3301 w 70047"/>
                  <a:gd name="connsiteY1" fmla="*/ 131149 h 133042"/>
                  <a:gd name="connsiteX2" fmla="*/ 16001 w 70047"/>
                  <a:gd name="connsiteY2" fmla="*/ 73999 h 133042"/>
                  <a:gd name="connsiteX3" fmla="*/ 69976 w 70047"/>
                  <a:gd name="connsiteY3" fmla="*/ 974 h 13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047" h="133042">
                    <a:moveTo>
                      <a:pt x="69976" y="974"/>
                    </a:moveTo>
                    <a:cubicBezTo>
                      <a:pt x="67859" y="10499"/>
                      <a:pt x="12297" y="118978"/>
                      <a:pt x="3301" y="131149"/>
                    </a:cubicBezTo>
                    <a:cubicBezTo>
                      <a:pt x="-5695" y="143320"/>
                      <a:pt x="5418" y="93578"/>
                      <a:pt x="16001" y="73999"/>
                    </a:cubicBezTo>
                    <a:cubicBezTo>
                      <a:pt x="26584" y="54420"/>
                      <a:pt x="72093" y="-8551"/>
                      <a:pt x="69976" y="97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 1396">
                <a:extLst>
                  <a:ext uri="{FF2B5EF4-FFF2-40B4-BE49-F238E27FC236}">
                    <a16:creationId xmlns:a16="http://schemas.microsoft.com/office/drawing/2014/main" id="{6202A756-ABA2-3FED-D985-6307B1BBF43C}"/>
                  </a:ext>
                </a:extLst>
              </p:cNvPr>
              <p:cNvSpPr/>
              <p:nvPr/>
            </p:nvSpPr>
            <p:spPr>
              <a:xfrm>
                <a:off x="4285516" y="2288458"/>
                <a:ext cx="191566" cy="192327"/>
              </a:xfrm>
              <a:custGeom>
                <a:avLst/>
                <a:gdLst>
                  <a:gd name="connsiteX0" fmla="*/ 191234 w 191566"/>
                  <a:gd name="connsiteY0" fmla="*/ 717 h 192327"/>
                  <a:gd name="connsiteX1" fmla="*/ 7084 w 191566"/>
                  <a:gd name="connsiteY1" fmla="*/ 188042 h 192327"/>
                  <a:gd name="connsiteX2" fmla="*/ 51534 w 191566"/>
                  <a:gd name="connsiteY2" fmla="*/ 124542 h 192327"/>
                  <a:gd name="connsiteX3" fmla="*/ 191234 w 191566"/>
                  <a:gd name="connsiteY3" fmla="*/ 717 h 19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566" h="192327">
                    <a:moveTo>
                      <a:pt x="191234" y="717"/>
                    </a:moveTo>
                    <a:cubicBezTo>
                      <a:pt x="183826" y="11300"/>
                      <a:pt x="30367" y="167405"/>
                      <a:pt x="7084" y="188042"/>
                    </a:cubicBezTo>
                    <a:cubicBezTo>
                      <a:pt x="-16199" y="208679"/>
                      <a:pt x="22959" y="149413"/>
                      <a:pt x="51534" y="124542"/>
                    </a:cubicBezTo>
                    <a:cubicBezTo>
                      <a:pt x="80109" y="99671"/>
                      <a:pt x="198642" y="-9866"/>
                      <a:pt x="191234" y="71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 1397">
                <a:extLst>
                  <a:ext uri="{FF2B5EF4-FFF2-40B4-BE49-F238E27FC236}">
                    <a16:creationId xmlns:a16="http://schemas.microsoft.com/office/drawing/2014/main" id="{E05E6700-FF38-74BA-BDDA-2340D7A60C7E}"/>
                  </a:ext>
                </a:extLst>
              </p:cNvPr>
              <p:cNvSpPr/>
              <p:nvPr/>
            </p:nvSpPr>
            <p:spPr>
              <a:xfrm>
                <a:off x="4400534" y="1866674"/>
                <a:ext cx="67984" cy="142226"/>
              </a:xfrm>
              <a:custGeom>
                <a:avLst/>
                <a:gdLst>
                  <a:gd name="connsiteX0" fmla="*/ 16 w 67984"/>
                  <a:gd name="connsiteY0" fmla="*/ 226 h 142226"/>
                  <a:gd name="connsiteX1" fmla="*/ 63516 w 67984"/>
                  <a:gd name="connsiteY1" fmla="*/ 136751 h 142226"/>
                  <a:gd name="connsiteX2" fmla="*/ 57166 w 67984"/>
                  <a:gd name="connsiteY2" fmla="*/ 105001 h 142226"/>
                  <a:gd name="connsiteX3" fmla="*/ 16 w 67984"/>
                  <a:gd name="connsiteY3" fmla="*/ 226 h 14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84" h="142226">
                    <a:moveTo>
                      <a:pt x="16" y="226"/>
                    </a:moveTo>
                    <a:cubicBezTo>
                      <a:pt x="1074" y="5517"/>
                      <a:pt x="53991" y="119289"/>
                      <a:pt x="63516" y="136751"/>
                    </a:cubicBezTo>
                    <a:cubicBezTo>
                      <a:pt x="73041" y="154214"/>
                      <a:pt x="65633" y="126168"/>
                      <a:pt x="57166" y="105001"/>
                    </a:cubicBezTo>
                    <a:cubicBezTo>
                      <a:pt x="48699" y="83834"/>
                      <a:pt x="-1042" y="-5065"/>
                      <a:pt x="16" y="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 1398">
                <a:extLst>
                  <a:ext uri="{FF2B5EF4-FFF2-40B4-BE49-F238E27FC236}">
                    <a16:creationId xmlns:a16="http://schemas.microsoft.com/office/drawing/2014/main" id="{EE69F869-B279-E411-3291-51DA912AD8A7}"/>
                  </a:ext>
                </a:extLst>
              </p:cNvPr>
              <p:cNvSpPr/>
              <p:nvPr/>
            </p:nvSpPr>
            <p:spPr>
              <a:xfrm>
                <a:off x="1546128" y="7203958"/>
                <a:ext cx="232265" cy="165590"/>
              </a:xfrm>
              <a:custGeom>
                <a:avLst/>
                <a:gdLst>
                  <a:gd name="connsiteX0" fmla="*/ 97 w 232265"/>
                  <a:gd name="connsiteY0" fmla="*/ 165217 h 165590"/>
                  <a:gd name="connsiteX1" fmla="*/ 76297 w 232265"/>
                  <a:gd name="connsiteY1" fmla="*/ 69967 h 165590"/>
                  <a:gd name="connsiteX2" fmla="*/ 162022 w 232265"/>
                  <a:gd name="connsiteY2" fmla="*/ 6467 h 165590"/>
                  <a:gd name="connsiteX3" fmla="*/ 133447 w 232265"/>
                  <a:gd name="connsiteY3" fmla="*/ 38217 h 165590"/>
                  <a:gd name="connsiteX4" fmla="*/ 228697 w 232265"/>
                  <a:gd name="connsiteY4" fmla="*/ 117 h 165590"/>
                  <a:gd name="connsiteX5" fmla="*/ 203297 w 232265"/>
                  <a:gd name="connsiteY5" fmla="*/ 28692 h 165590"/>
                  <a:gd name="connsiteX6" fmla="*/ 120747 w 232265"/>
                  <a:gd name="connsiteY6" fmla="*/ 92192 h 165590"/>
                  <a:gd name="connsiteX7" fmla="*/ 63597 w 232265"/>
                  <a:gd name="connsiteY7" fmla="*/ 139817 h 165590"/>
                  <a:gd name="connsiteX8" fmla="*/ 92172 w 232265"/>
                  <a:gd name="connsiteY8" fmla="*/ 104892 h 165590"/>
                  <a:gd name="connsiteX9" fmla="*/ 97 w 232265"/>
                  <a:gd name="connsiteY9" fmla="*/ 165217 h 16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265" h="165590">
                    <a:moveTo>
                      <a:pt x="97" y="165217"/>
                    </a:moveTo>
                    <a:cubicBezTo>
                      <a:pt x="-2549" y="159396"/>
                      <a:pt x="49309" y="96425"/>
                      <a:pt x="76297" y="69967"/>
                    </a:cubicBezTo>
                    <a:cubicBezTo>
                      <a:pt x="103285" y="43509"/>
                      <a:pt x="152497" y="11759"/>
                      <a:pt x="162022" y="6467"/>
                    </a:cubicBezTo>
                    <a:cubicBezTo>
                      <a:pt x="171547" y="1175"/>
                      <a:pt x="122335" y="39275"/>
                      <a:pt x="133447" y="38217"/>
                    </a:cubicBezTo>
                    <a:cubicBezTo>
                      <a:pt x="144559" y="37159"/>
                      <a:pt x="217055" y="1704"/>
                      <a:pt x="228697" y="117"/>
                    </a:cubicBezTo>
                    <a:cubicBezTo>
                      <a:pt x="240339" y="-1470"/>
                      <a:pt x="221289" y="13346"/>
                      <a:pt x="203297" y="28692"/>
                    </a:cubicBezTo>
                    <a:cubicBezTo>
                      <a:pt x="185305" y="44038"/>
                      <a:pt x="144030" y="73671"/>
                      <a:pt x="120747" y="92192"/>
                    </a:cubicBezTo>
                    <a:cubicBezTo>
                      <a:pt x="97464" y="110713"/>
                      <a:pt x="68359" y="137700"/>
                      <a:pt x="63597" y="139817"/>
                    </a:cubicBezTo>
                    <a:cubicBezTo>
                      <a:pt x="58835" y="141934"/>
                      <a:pt x="97993" y="102775"/>
                      <a:pt x="92172" y="104892"/>
                    </a:cubicBezTo>
                    <a:cubicBezTo>
                      <a:pt x="86351" y="107009"/>
                      <a:pt x="2743" y="171038"/>
                      <a:pt x="97" y="1652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 1399">
                <a:extLst>
                  <a:ext uri="{FF2B5EF4-FFF2-40B4-BE49-F238E27FC236}">
                    <a16:creationId xmlns:a16="http://schemas.microsoft.com/office/drawing/2014/main" id="{BD381417-D091-934D-9FF5-43DDFDB84231}"/>
                  </a:ext>
                </a:extLst>
              </p:cNvPr>
              <p:cNvSpPr/>
              <p:nvPr/>
            </p:nvSpPr>
            <p:spPr>
              <a:xfrm>
                <a:off x="2162109" y="7270141"/>
                <a:ext cx="216247" cy="70505"/>
              </a:xfrm>
              <a:custGeom>
                <a:avLst/>
                <a:gdLst>
                  <a:gd name="connsiteX0" fmla="*/ 66 w 216247"/>
                  <a:gd name="connsiteY0" fmla="*/ 16484 h 70505"/>
                  <a:gd name="connsiteX1" fmla="*/ 85791 w 216247"/>
                  <a:gd name="connsiteY1" fmla="*/ 54584 h 70505"/>
                  <a:gd name="connsiteX2" fmla="*/ 206441 w 216247"/>
                  <a:gd name="connsiteY2" fmla="*/ 51409 h 70505"/>
                  <a:gd name="connsiteX3" fmla="*/ 161991 w 216247"/>
                  <a:gd name="connsiteY3" fmla="*/ 70459 h 70505"/>
                  <a:gd name="connsiteX4" fmla="*/ 215966 w 216247"/>
                  <a:gd name="connsiteY4" fmla="*/ 45059 h 70505"/>
                  <a:gd name="connsiteX5" fmla="*/ 133416 w 216247"/>
                  <a:gd name="connsiteY5" fmla="*/ 609 h 70505"/>
                  <a:gd name="connsiteX6" fmla="*/ 130241 w 216247"/>
                  <a:gd name="connsiteY6" fmla="*/ 19659 h 70505"/>
                  <a:gd name="connsiteX7" fmla="*/ 73091 w 216247"/>
                  <a:gd name="connsiteY7" fmla="*/ 26009 h 70505"/>
                  <a:gd name="connsiteX8" fmla="*/ 66 w 216247"/>
                  <a:gd name="connsiteY8" fmla="*/ 16484 h 70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247" h="70505">
                    <a:moveTo>
                      <a:pt x="66" y="16484"/>
                    </a:moveTo>
                    <a:cubicBezTo>
                      <a:pt x="2183" y="21246"/>
                      <a:pt x="51395" y="48763"/>
                      <a:pt x="85791" y="54584"/>
                    </a:cubicBezTo>
                    <a:cubicBezTo>
                      <a:pt x="120187" y="60405"/>
                      <a:pt x="193741" y="48763"/>
                      <a:pt x="206441" y="51409"/>
                    </a:cubicBezTo>
                    <a:cubicBezTo>
                      <a:pt x="219141" y="54055"/>
                      <a:pt x="160403" y="71517"/>
                      <a:pt x="161991" y="70459"/>
                    </a:cubicBezTo>
                    <a:cubicBezTo>
                      <a:pt x="163579" y="69401"/>
                      <a:pt x="220728" y="56701"/>
                      <a:pt x="215966" y="45059"/>
                    </a:cubicBezTo>
                    <a:cubicBezTo>
                      <a:pt x="211204" y="33417"/>
                      <a:pt x="133416" y="609"/>
                      <a:pt x="133416" y="609"/>
                    </a:cubicBezTo>
                    <a:cubicBezTo>
                      <a:pt x="119129" y="-3624"/>
                      <a:pt x="140295" y="15426"/>
                      <a:pt x="130241" y="19659"/>
                    </a:cubicBezTo>
                    <a:cubicBezTo>
                      <a:pt x="120187" y="23892"/>
                      <a:pt x="99020" y="25480"/>
                      <a:pt x="73091" y="26009"/>
                    </a:cubicBezTo>
                    <a:cubicBezTo>
                      <a:pt x="47162" y="26538"/>
                      <a:pt x="-2051" y="11722"/>
                      <a:pt x="66" y="164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 1400">
                <a:extLst>
                  <a:ext uri="{FF2B5EF4-FFF2-40B4-BE49-F238E27FC236}">
                    <a16:creationId xmlns:a16="http://schemas.microsoft.com/office/drawing/2014/main" id="{F96704B5-81D0-D86F-E8A7-EC2EEFAF6E6F}"/>
                  </a:ext>
                </a:extLst>
              </p:cNvPr>
              <p:cNvSpPr/>
              <p:nvPr/>
            </p:nvSpPr>
            <p:spPr>
              <a:xfrm>
                <a:off x="1793303" y="7193680"/>
                <a:ext cx="296737" cy="92728"/>
              </a:xfrm>
              <a:custGeom>
                <a:avLst/>
                <a:gdLst>
                  <a:gd name="connsiteX0" fmla="*/ 572 w 296737"/>
                  <a:gd name="connsiteY0" fmla="*/ 16745 h 92728"/>
                  <a:gd name="connsiteX1" fmla="*/ 102172 w 296737"/>
                  <a:gd name="connsiteY1" fmla="*/ 870 h 92728"/>
                  <a:gd name="connsiteX2" fmla="*/ 197422 w 296737"/>
                  <a:gd name="connsiteY2" fmla="*/ 42145 h 92728"/>
                  <a:gd name="connsiteX3" fmla="*/ 184722 w 296737"/>
                  <a:gd name="connsiteY3" fmla="*/ 4045 h 92728"/>
                  <a:gd name="connsiteX4" fmla="*/ 295847 w 296737"/>
                  <a:gd name="connsiteY4" fmla="*/ 89770 h 92728"/>
                  <a:gd name="connsiteX5" fmla="*/ 232347 w 296737"/>
                  <a:gd name="connsiteY5" fmla="*/ 70720 h 92728"/>
                  <a:gd name="connsiteX6" fmla="*/ 149797 w 296737"/>
                  <a:gd name="connsiteY6" fmla="*/ 48495 h 92728"/>
                  <a:gd name="connsiteX7" fmla="*/ 572 w 296737"/>
                  <a:gd name="connsiteY7" fmla="*/ 16745 h 9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737" h="92728">
                    <a:moveTo>
                      <a:pt x="572" y="16745"/>
                    </a:moveTo>
                    <a:cubicBezTo>
                      <a:pt x="-7365" y="8808"/>
                      <a:pt x="69364" y="-3363"/>
                      <a:pt x="102172" y="870"/>
                    </a:cubicBezTo>
                    <a:cubicBezTo>
                      <a:pt x="134980" y="5103"/>
                      <a:pt x="183664" y="41616"/>
                      <a:pt x="197422" y="42145"/>
                    </a:cubicBezTo>
                    <a:cubicBezTo>
                      <a:pt x="211180" y="42674"/>
                      <a:pt x="168318" y="-3893"/>
                      <a:pt x="184722" y="4045"/>
                    </a:cubicBezTo>
                    <a:cubicBezTo>
                      <a:pt x="201126" y="11982"/>
                      <a:pt x="287910" y="78658"/>
                      <a:pt x="295847" y="89770"/>
                    </a:cubicBezTo>
                    <a:cubicBezTo>
                      <a:pt x="303785" y="100883"/>
                      <a:pt x="256689" y="77599"/>
                      <a:pt x="232347" y="70720"/>
                    </a:cubicBezTo>
                    <a:cubicBezTo>
                      <a:pt x="208005" y="63841"/>
                      <a:pt x="181018" y="56432"/>
                      <a:pt x="149797" y="48495"/>
                    </a:cubicBezTo>
                    <a:cubicBezTo>
                      <a:pt x="118576" y="40558"/>
                      <a:pt x="8509" y="24682"/>
                      <a:pt x="572" y="16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 1401">
                <a:extLst>
                  <a:ext uri="{FF2B5EF4-FFF2-40B4-BE49-F238E27FC236}">
                    <a16:creationId xmlns:a16="http://schemas.microsoft.com/office/drawing/2014/main" id="{A0332F2C-3CC3-912E-EE5C-FE5BB4C0132D}"/>
                  </a:ext>
                </a:extLst>
              </p:cNvPr>
              <p:cNvSpPr/>
              <p:nvPr/>
            </p:nvSpPr>
            <p:spPr>
              <a:xfrm>
                <a:off x="1577969" y="7784966"/>
                <a:ext cx="562245" cy="139982"/>
              </a:xfrm>
              <a:custGeom>
                <a:avLst/>
                <a:gdLst>
                  <a:gd name="connsiteX0" fmla="*/ 6 w 562245"/>
                  <a:gd name="connsiteY0" fmla="*/ 101734 h 139982"/>
                  <a:gd name="connsiteX1" fmla="*/ 161931 w 562245"/>
                  <a:gd name="connsiteY1" fmla="*/ 38234 h 139982"/>
                  <a:gd name="connsiteX2" fmla="*/ 133356 w 562245"/>
                  <a:gd name="connsiteY2" fmla="*/ 134 h 139982"/>
                  <a:gd name="connsiteX3" fmla="*/ 196856 w 562245"/>
                  <a:gd name="connsiteY3" fmla="*/ 50934 h 139982"/>
                  <a:gd name="connsiteX4" fmla="*/ 355606 w 562245"/>
                  <a:gd name="connsiteY4" fmla="*/ 69984 h 139982"/>
                  <a:gd name="connsiteX5" fmla="*/ 482606 w 562245"/>
                  <a:gd name="connsiteY5" fmla="*/ 98559 h 139982"/>
                  <a:gd name="connsiteX6" fmla="*/ 447681 w 562245"/>
                  <a:gd name="connsiteY6" fmla="*/ 104909 h 139982"/>
                  <a:gd name="connsiteX7" fmla="*/ 558806 w 562245"/>
                  <a:gd name="connsiteY7" fmla="*/ 123959 h 139982"/>
                  <a:gd name="connsiteX8" fmla="*/ 530231 w 562245"/>
                  <a:gd name="connsiteY8" fmla="*/ 127134 h 139982"/>
                  <a:gd name="connsiteX9" fmla="*/ 492131 w 562245"/>
                  <a:gd name="connsiteY9" fmla="*/ 139834 h 139982"/>
                  <a:gd name="connsiteX10" fmla="*/ 323856 w 562245"/>
                  <a:gd name="connsiteY10" fmla="*/ 117609 h 139982"/>
                  <a:gd name="connsiteX11" fmla="*/ 193681 w 562245"/>
                  <a:gd name="connsiteY11" fmla="*/ 111259 h 139982"/>
                  <a:gd name="connsiteX12" fmla="*/ 231781 w 562245"/>
                  <a:gd name="connsiteY12" fmla="*/ 108084 h 139982"/>
                  <a:gd name="connsiteX13" fmla="*/ 155581 w 562245"/>
                  <a:gd name="connsiteY13" fmla="*/ 95384 h 139982"/>
                  <a:gd name="connsiteX14" fmla="*/ 6 w 562245"/>
                  <a:gd name="connsiteY14" fmla="*/ 101734 h 13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2245" h="139982">
                    <a:moveTo>
                      <a:pt x="6" y="101734"/>
                    </a:moveTo>
                    <a:cubicBezTo>
                      <a:pt x="1064" y="92209"/>
                      <a:pt x="139706" y="55167"/>
                      <a:pt x="161931" y="38234"/>
                    </a:cubicBezTo>
                    <a:cubicBezTo>
                      <a:pt x="184156" y="21301"/>
                      <a:pt x="127535" y="-1983"/>
                      <a:pt x="133356" y="134"/>
                    </a:cubicBezTo>
                    <a:cubicBezTo>
                      <a:pt x="139177" y="2251"/>
                      <a:pt x="159814" y="39292"/>
                      <a:pt x="196856" y="50934"/>
                    </a:cubicBezTo>
                    <a:cubicBezTo>
                      <a:pt x="233898" y="62576"/>
                      <a:pt x="307981" y="62047"/>
                      <a:pt x="355606" y="69984"/>
                    </a:cubicBezTo>
                    <a:cubicBezTo>
                      <a:pt x="403231" y="77921"/>
                      <a:pt x="467260" y="92738"/>
                      <a:pt x="482606" y="98559"/>
                    </a:cubicBezTo>
                    <a:cubicBezTo>
                      <a:pt x="497952" y="104380"/>
                      <a:pt x="434981" y="100676"/>
                      <a:pt x="447681" y="104909"/>
                    </a:cubicBezTo>
                    <a:cubicBezTo>
                      <a:pt x="460381" y="109142"/>
                      <a:pt x="545048" y="120255"/>
                      <a:pt x="558806" y="123959"/>
                    </a:cubicBezTo>
                    <a:cubicBezTo>
                      <a:pt x="572564" y="127663"/>
                      <a:pt x="541344" y="124488"/>
                      <a:pt x="530231" y="127134"/>
                    </a:cubicBezTo>
                    <a:cubicBezTo>
                      <a:pt x="519118" y="129780"/>
                      <a:pt x="526527" y="141422"/>
                      <a:pt x="492131" y="139834"/>
                    </a:cubicBezTo>
                    <a:cubicBezTo>
                      <a:pt x="457735" y="138247"/>
                      <a:pt x="373598" y="122371"/>
                      <a:pt x="323856" y="117609"/>
                    </a:cubicBezTo>
                    <a:cubicBezTo>
                      <a:pt x="274114" y="112847"/>
                      <a:pt x="209027" y="112847"/>
                      <a:pt x="193681" y="111259"/>
                    </a:cubicBezTo>
                    <a:cubicBezTo>
                      <a:pt x="178335" y="109672"/>
                      <a:pt x="238131" y="110730"/>
                      <a:pt x="231781" y="108084"/>
                    </a:cubicBezTo>
                    <a:cubicBezTo>
                      <a:pt x="225431" y="105438"/>
                      <a:pt x="186802" y="96442"/>
                      <a:pt x="155581" y="95384"/>
                    </a:cubicBezTo>
                    <a:cubicBezTo>
                      <a:pt x="124360" y="94326"/>
                      <a:pt x="-1052" y="111259"/>
                      <a:pt x="6" y="1017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 1403">
                <a:extLst>
                  <a:ext uri="{FF2B5EF4-FFF2-40B4-BE49-F238E27FC236}">
                    <a16:creationId xmlns:a16="http://schemas.microsoft.com/office/drawing/2014/main" id="{FB229A87-6122-7FCE-B2D4-79B00ED982F9}"/>
                  </a:ext>
                </a:extLst>
              </p:cNvPr>
              <p:cNvSpPr/>
              <p:nvPr/>
            </p:nvSpPr>
            <p:spPr>
              <a:xfrm>
                <a:off x="4623638" y="586652"/>
                <a:ext cx="1005847" cy="419074"/>
              </a:xfrm>
              <a:custGeom>
                <a:avLst/>
                <a:gdLst>
                  <a:gd name="connsiteX0" fmla="*/ 11862 w 1005847"/>
                  <a:gd name="connsiteY0" fmla="*/ 723 h 419074"/>
                  <a:gd name="connsiteX1" fmla="*/ 745287 w 1005847"/>
                  <a:gd name="connsiteY1" fmla="*/ 219798 h 419074"/>
                  <a:gd name="connsiteX2" fmla="*/ 580187 w 1005847"/>
                  <a:gd name="connsiteY2" fmla="*/ 191223 h 419074"/>
                  <a:gd name="connsiteX3" fmla="*/ 1005637 w 1005847"/>
                  <a:gd name="connsiteY3" fmla="*/ 413473 h 419074"/>
                  <a:gd name="connsiteX4" fmla="*/ 516687 w 1005847"/>
                  <a:gd name="connsiteY4" fmla="*/ 340448 h 419074"/>
                  <a:gd name="connsiteX5" fmla="*/ 107112 w 1005847"/>
                  <a:gd name="connsiteY5" fmla="*/ 210273 h 419074"/>
                  <a:gd name="connsiteX6" fmla="*/ 278562 w 1005847"/>
                  <a:gd name="connsiteY6" fmla="*/ 305523 h 419074"/>
                  <a:gd name="connsiteX7" fmla="*/ 11862 w 1005847"/>
                  <a:gd name="connsiteY7" fmla="*/ 723 h 41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847" h="419074">
                    <a:moveTo>
                      <a:pt x="11862" y="723"/>
                    </a:moveTo>
                    <a:cubicBezTo>
                      <a:pt x="89650" y="-13565"/>
                      <a:pt x="650566" y="188048"/>
                      <a:pt x="745287" y="219798"/>
                    </a:cubicBezTo>
                    <a:cubicBezTo>
                      <a:pt x="840008" y="251548"/>
                      <a:pt x="536795" y="158944"/>
                      <a:pt x="580187" y="191223"/>
                    </a:cubicBezTo>
                    <a:cubicBezTo>
                      <a:pt x="623579" y="223502"/>
                      <a:pt x="1016220" y="388602"/>
                      <a:pt x="1005637" y="413473"/>
                    </a:cubicBezTo>
                    <a:cubicBezTo>
                      <a:pt x="995054" y="438344"/>
                      <a:pt x="666441" y="374315"/>
                      <a:pt x="516687" y="340448"/>
                    </a:cubicBezTo>
                    <a:cubicBezTo>
                      <a:pt x="366933" y="306581"/>
                      <a:pt x="146799" y="216094"/>
                      <a:pt x="107112" y="210273"/>
                    </a:cubicBezTo>
                    <a:cubicBezTo>
                      <a:pt x="67425" y="204452"/>
                      <a:pt x="293379" y="336744"/>
                      <a:pt x="278562" y="305523"/>
                    </a:cubicBezTo>
                    <a:cubicBezTo>
                      <a:pt x="263745" y="274302"/>
                      <a:pt x="-65926" y="15011"/>
                      <a:pt x="11862" y="72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 1406">
                <a:extLst>
                  <a:ext uri="{FF2B5EF4-FFF2-40B4-BE49-F238E27FC236}">
                    <a16:creationId xmlns:a16="http://schemas.microsoft.com/office/drawing/2014/main" id="{A94BD3A8-82AB-979E-915D-754AAE17E0B5}"/>
                  </a:ext>
                </a:extLst>
              </p:cNvPr>
              <p:cNvSpPr/>
              <p:nvPr/>
            </p:nvSpPr>
            <p:spPr>
              <a:xfrm>
                <a:off x="4197356" y="796638"/>
                <a:ext cx="1660720" cy="1476890"/>
              </a:xfrm>
              <a:custGeom>
                <a:avLst/>
                <a:gdLst>
                  <a:gd name="connsiteX0" fmla="*/ 41269 w 1660720"/>
                  <a:gd name="connsiteY0" fmla="*/ 374937 h 1476890"/>
                  <a:gd name="connsiteX1" fmla="*/ 492119 w 1660720"/>
                  <a:gd name="connsiteY1" fmla="*/ 663862 h 1476890"/>
                  <a:gd name="connsiteX2" fmla="*/ 469894 w 1660720"/>
                  <a:gd name="connsiteY2" fmla="*/ 495587 h 1476890"/>
                  <a:gd name="connsiteX3" fmla="*/ 758819 w 1660720"/>
                  <a:gd name="connsiteY3" fmla="*/ 886112 h 1476890"/>
                  <a:gd name="connsiteX4" fmla="*/ 746119 w 1660720"/>
                  <a:gd name="connsiteY4" fmla="*/ 822612 h 1476890"/>
                  <a:gd name="connsiteX5" fmla="*/ 1028694 w 1660720"/>
                  <a:gd name="connsiteY5" fmla="*/ 813087 h 1476890"/>
                  <a:gd name="connsiteX6" fmla="*/ 838194 w 1660720"/>
                  <a:gd name="connsiteY6" fmla="*/ 854362 h 1476890"/>
                  <a:gd name="connsiteX7" fmla="*/ 1133469 w 1660720"/>
                  <a:gd name="connsiteY7" fmla="*/ 828962 h 1476890"/>
                  <a:gd name="connsiteX8" fmla="*/ 1412869 w 1660720"/>
                  <a:gd name="connsiteY8" fmla="*/ 1025812 h 1476890"/>
                  <a:gd name="connsiteX9" fmla="*/ 1400169 w 1660720"/>
                  <a:gd name="connsiteY9" fmla="*/ 990887 h 1476890"/>
                  <a:gd name="connsiteX10" fmla="*/ 1498594 w 1660720"/>
                  <a:gd name="connsiteY10" fmla="*/ 1302037 h 1476890"/>
                  <a:gd name="connsiteX11" fmla="*/ 1508119 w 1660720"/>
                  <a:gd name="connsiteY11" fmla="*/ 1206787 h 1476890"/>
                  <a:gd name="connsiteX12" fmla="*/ 1616069 w 1660720"/>
                  <a:gd name="connsiteY12" fmla="*/ 1470312 h 1476890"/>
                  <a:gd name="connsiteX13" fmla="*/ 1650994 w 1660720"/>
                  <a:gd name="connsiteY13" fmla="*/ 886112 h 1476890"/>
                  <a:gd name="connsiteX14" fmla="*/ 1447794 w 1660720"/>
                  <a:gd name="connsiteY14" fmla="*/ 314612 h 1476890"/>
                  <a:gd name="connsiteX15" fmla="*/ 1330319 w 1660720"/>
                  <a:gd name="connsiteY15" fmla="*/ 139987 h 1476890"/>
                  <a:gd name="connsiteX16" fmla="*/ 1047744 w 1660720"/>
                  <a:gd name="connsiteY16" fmla="*/ 47912 h 1476890"/>
                  <a:gd name="connsiteX17" fmla="*/ 1174744 w 1660720"/>
                  <a:gd name="connsiteY17" fmla="*/ 54262 h 1476890"/>
                  <a:gd name="connsiteX18" fmla="*/ 473069 w 1660720"/>
                  <a:gd name="connsiteY18" fmla="*/ 9812 h 1476890"/>
                  <a:gd name="connsiteX19" fmla="*/ 12694 w 1660720"/>
                  <a:gd name="connsiteY19" fmla="*/ 270162 h 1476890"/>
                  <a:gd name="connsiteX20" fmla="*/ 123819 w 1660720"/>
                  <a:gd name="connsiteY20" fmla="*/ 228887 h 1476890"/>
                  <a:gd name="connsiteX21" fmla="*/ 41269 w 1660720"/>
                  <a:gd name="connsiteY21" fmla="*/ 374937 h 147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60720" h="1476890">
                    <a:moveTo>
                      <a:pt x="41269" y="374937"/>
                    </a:moveTo>
                    <a:cubicBezTo>
                      <a:pt x="102652" y="447433"/>
                      <a:pt x="420682" y="643754"/>
                      <a:pt x="492119" y="663862"/>
                    </a:cubicBezTo>
                    <a:cubicBezTo>
                      <a:pt x="563556" y="683970"/>
                      <a:pt x="425444" y="458545"/>
                      <a:pt x="469894" y="495587"/>
                    </a:cubicBezTo>
                    <a:cubicBezTo>
                      <a:pt x="514344" y="532629"/>
                      <a:pt x="712782" y="831608"/>
                      <a:pt x="758819" y="886112"/>
                    </a:cubicBezTo>
                    <a:cubicBezTo>
                      <a:pt x="804856" y="940616"/>
                      <a:pt x="701140" y="834783"/>
                      <a:pt x="746119" y="822612"/>
                    </a:cubicBezTo>
                    <a:cubicBezTo>
                      <a:pt x="791098" y="810441"/>
                      <a:pt x="1013348" y="807795"/>
                      <a:pt x="1028694" y="813087"/>
                    </a:cubicBezTo>
                    <a:cubicBezTo>
                      <a:pt x="1044040" y="818379"/>
                      <a:pt x="820731" y="851716"/>
                      <a:pt x="838194" y="854362"/>
                    </a:cubicBezTo>
                    <a:cubicBezTo>
                      <a:pt x="855657" y="857008"/>
                      <a:pt x="1037690" y="800387"/>
                      <a:pt x="1133469" y="828962"/>
                    </a:cubicBezTo>
                    <a:cubicBezTo>
                      <a:pt x="1229248" y="857537"/>
                      <a:pt x="1368419" y="998824"/>
                      <a:pt x="1412869" y="1025812"/>
                    </a:cubicBezTo>
                    <a:cubicBezTo>
                      <a:pt x="1457319" y="1052800"/>
                      <a:pt x="1385882" y="944850"/>
                      <a:pt x="1400169" y="990887"/>
                    </a:cubicBezTo>
                    <a:cubicBezTo>
                      <a:pt x="1414456" y="1036924"/>
                      <a:pt x="1480602" y="1266054"/>
                      <a:pt x="1498594" y="1302037"/>
                    </a:cubicBezTo>
                    <a:cubicBezTo>
                      <a:pt x="1516586" y="1338020"/>
                      <a:pt x="1488540" y="1178741"/>
                      <a:pt x="1508119" y="1206787"/>
                    </a:cubicBezTo>
                    <a:cubicBezTo>
                      <a:pt x="1527698" y="1234833"/>
                      <a:pt x="1592256" y="1523758"/>
                      <a:pt x="1616069" y="1470312"/>
                    </a:cubicBezTo>
                    <a:cubicBezTo>
                      <a:pt x="1639882" y="1416866"/>
                      <a:pt x="1679040" y="1078729"/>
                      <a:pt x="1650994" y="886112"/>
                    </a:cubicBezTo>
                    <a:cubicBezTo>
                      <a:pt x="1622948" y="693495"/>
                      <a:pt x="1501240" y="438966"/>
                      <a:pt x="1447794" y="314612"/>
                    </a:cubicBezTo>
                    <a:cubicBezTo>
                      <a:pt x="1394348" y="190258"/>
                      <a:pt x="1396994" y="184437"/>
                      <a:pt x="1330319" y="139987"/>
                    </a:cubicBezTo>
                    <a:cubicBezTo>
                      <a:pt x="1263644" y="95537"/>
                      <a:pt x="1073673" y="62199"/>
                      <a:pt x="1047744" y="47912"/>
                    </a:cubicBezTo>
                    <a:cubicBezTo>
                      <a:pt x="1021815" y="33625"/>
                      <a:pt x="1174744" y="54262"/>
                      <a:pt x="1174744" y="54262"/>
                    </a:cubicBezTo>
                    <a:cubicBezTo>
                      <a:pt x="1078965" y="47912"/>
                      <a:pt x="666744" y="-26171"/>
                      <a:pt x="473069" y="9812"/>
                    </a:cubicBezTo>
                    <a:cubicBezTo>
                      <a:pt x="279394" y="45795"/>
                      <a:pt x="70902" y="233650"/>
                      <a:pt x="12694" y="270162"/>
                    </a:cubicBezTo>
                    <a:cubicBezTo>
                      <a:pt x="-45514" y="306674"/>
                      <a:pt x="114823" y="213541"/>
                      <a:pt x="123819" y="228887"/>
                    </a:cubicBezTo>
                    <a:cubicBezTo>
                      <a:pt x="132815" y="244233"/>
                      <a:pt x="-20114" y="302441"/>
                      <a:pt x="41269" y="37493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 1411">
                <a:extLst>
                  <a:ext uri="{FF2B5EF4-FFF2-40B4-BE49-F238E27FC236}">
                    <a16:creationId xmlns:a16="http://schemas.microsoft.com/office/drawing/2014/main" id="{6954DC60-988F-F74A-E46F-F64F590F8FC7}"/>
                  </a:ext>
                </a:extLst>
              </p:cNvPr>
              <p:cNvSpPr/>
              <p:nvPr/>
            </p:nvSpPr>
            <p:spPr>
              <a:xfrm>
                <a:off x="3863907" y="2445861"/>
                <a:ext cx="467845" cy="1526086"/>
              </a:xfrm>
              <a:custGeom>
                <a:avLst/>
                <a:gdLst>
                  <a:gd name="connsiteX0" fmla="*/ 206443 w 467845"/>
                  <a:gd name="connsiteY0" fmla="*/ 68739 h 1526086"/>
                  <a:gd name="connsiteX1" fmla="*/ 288993 w 467845"/>
                  <a:gd name="connsiteY1" fmla="*/ 818039 h 1526086"/>
                  <a:gd name="connsiteX2" fmla="*/ 266768 w 467845"/>
                  <a:gd name="connsiteY2" fmla="*/ 579914 h 1526086"/>
                  <a:gd name="connsiteX3" fmla="*/ 308043 w 467845"/>
                  <a:gd name="connsiteY3" fmla="*/ 1179989 h 1526086"/>
                  <a:gd name="connsiteX4" fmla="*/ 298518 w 467845"/>
                  <a:gd name="connsiteY4" fmla="*/ 1059339 h 1526086"/>
                  <a:gd name="connsiteX5" fmla="*/ 466793 w 467845"/>
                  <a:gd name="connsiteY5" fmla="*/ 1513364 h 1526086"/>
                  <a:gd name="connsiteX6" fmla="*/ 206443 w 467845"/>
                  <a:gd name="connsiteY6" fmla="*/ 1380014 h 1526086"/>
                  <a:gd name="connsiteX7" fmla="*/ 82618 w 467845"/>
                  <a:gd name="connsiteY7" fmla="*/ 1164114 h 1526086"/>
                  <a:gd name="connsiteX8" fmla="*/ 6418 w 467845"/>
                  <a:gd name="connsiteY8" fmla="*/ 767239 h 1526086"/>
                  <a:gd name="connsiteX9" fmla="*/ 6418 w 467845"/>
                  <a:gd name="connsiteY9" fmla="*/ 821214 h 1526086"/>
                  <a:gd name="connsiteX10" fmla="*/ 25468 w 467845"/>
                  <a:gd name="connsiteY10" fmla="*/ 151289 h 1526086"/>
                  <a:gd name="connsiteX11" fmla="*/ 28643 w 467845"/>
                  <a:gd name="connsiteY11" fmla="*/ 316389 h 1526086"/>
                  <a:gd name="connsiteX12" fmla="*/ 187393 w 467845"/>
                  <a:gd name="connsiteY12" fmla="*/ 2064 h 1526086"/>
                  <a:gd name="connsiteX13" fmla="*/ 142943 w 467845"/>
                  <a:gd name="connsiteY13" fmla="*/ 176689 h 1526086"/>
                  <a:gd name="connsiteX14" fmla="*/ 206443 w 467845"/>
                  <a:gd name="connsiteY14" fmla="*/ 68739 h 152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7845" h="1526086">
                    <a:moveTo>
                      <a:pt x="206443" y="68739"/>
                    </a:moveTo>
                    <a:cubicBezTo>
                      <a:pt x="230785" y="175631"/>
                      <a:pt x="278939" y="732843"/>
                      <a:pt x="288993" y="818039"/>
                    </a:cubicBezTo>
                    <a:cubicBezTo>
                      <a:pt x="299047" y="903235"/>
                      <a:pt x="263593" y="519589"/>
                      <a:pt x="266768" y="579914"/>
                    </a:cubicBezTo>
                    <a:cubicBezTo>
                      <a:pt x="269943" y="640239"/>
                      <a:pt x="302751" y="1100085"/>
                      <a:pt x="308043" y="1179989"/>
                    </a:cubicBezTo>
                    <a:cubicBezTo>
                      <a:pt x="313335" y="1259893"/>
                      <a:pt x="272060" y="1003777"/>
                      <a:pt x="298518" y="1059339"/>
                    </a:cubicBezTo>
                    <a:cubicBezTo>
                      <a:pt x="324976" y="1114901"/>
                      <a:pt x="482139" y="1459918"/>
                      <a:pt x="466793" y="1513364"/>
                    </a:cubicBezTo>
                    <a:cubicBezTo>
                      <a:pt x="451447" y="1566810"/>
                      <a:pt x="270472" y="1438222"/>
                      <a:pt x="206443" y="1380014"/>
                    </a:cubicBezTo>
                    <a:cubicBezTo>
                      <a:pt x="142414" y="1321806"/>
                      <a:pt x="115955" y="1266243"/>
                      <a:pt x="82618" y="1164114"/>
                    </a:cubicBezTo>
                    <a:cubicBezTo>
                      <a:pt x="49281" y="1061985"/>
                      <a:pt x="19118" y="824389"/>
                      <a:pt x="6418" y="767239"/>
                    </a:cubicBezTo>
                    <a:cubicBezTo>
                      <a:pt x="-6282" y="710089"/>
                      <a:pt x="3243" y="923872"/>
                      <a:pt x="6418" y="821214"/>
                    </a:cubicBezTo>
                    <a:cubicBezTo>
                      <a:pt x="9593" y="718556"/>
                      <a:pt x="21764" y="235426"/>
                      <a:pt x="25468" y="151289"/>
                    </a:cubicBezTo>
                    <a:cubicBezTo>
                      <a:pt x="29172" y="67152"/>
                      <a:pt x="1656" y="341260"/>
                      <a:pt x="28643" y="316389"/>
                    </a:cubicBezTo>
                    <a:cubicBezTo>
                      <a:pt x="55630" y="291518"/>
                      <a:pt x="168343" y="25347"/>
                      <a:pt x="187393" y="2064"/>
                    </a:cubicBezTo>
                    <a:cubicBezTo>
                      <a:pt x="206443" y="-21219"/>
                      <a:pt x="142414" y="159756"/>
                      <a:pt x="142943" y="176689"/>
                    </a:cubicBezTo>
                    <a:cubicBezTo>
                      <a:pt x="143472" y="193622"/>
                      <a:pt x="182101" y="-38153"/>
                      <a:pt x="206443" y="6873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 1412">
                <a:extLst>
                  <a:ext uri="{FF2B5EF4-FFF2-40B4-BE49-F238E27FC236}">
                    <a16:creationId xmlns:a16="http://schemas.microsoft.com/office/drawing/2014/main" id="{77B6A9CF-5A1F-FB4B-89FB-B38BB4F96064}"/>
                  </a:ext>
                </a:extLst>
              </p:cNvPr>
              <p:cNvSpPr/>
              <p:nvPr/>
            </p:nvSpPr>
            <p:spPr>
              <a:xfrm>
                <a:off x="4098211" y="1804634"/>
                <a:ext cx="462885" cy="558177"/>
              </a:xfrm>
              <a:custGeom>
                <a:avLst/>
                <a:gdLst>
                  <a:gd name="connsiteX0" fmla="*/ 41989 w 462885"/>
                  <a:gd name="connsiteY0" fmla="*/ 65441 h 558177"/>
                  <a:gd name="connsiteX1" fmla="*/ 295989 w 462885"/>
                  <a:gd name="connsiteY1" fmla="*/ 62266 h 558177"/>
                  <a:gd name="connsiteX2" fmla="*/ 276939 w 462885"/>
                  <a:gd name="connsiteY2" fmla="*/ 1941 h 558177"/>
                  <a:gd name="connsiteX3" fmla="*/ 429339 w 462885"/>
                  <a:gd name="connsiteY3" fmla="*/ 144816 h 558177"/>
                  <a:gd name="connsiteX4" fmla="*/ 419814 w 462885"/>
                  <a:gd name="connsiteY4" fmla="*/ 113066 h 558177"/>
                  <a:gd name="connsiteX5" fmla="*/ 454739 w 462885"/>
                  <a:gd name="connsiteY5" fmla="*/ 373416 h 558177"/>
                  <a:gd name="connsiteX6" fmla="*/ 461089 w 462885"/>
                  <a:gd name="connsiteY6" fmla="*/ 294041 h 558177"/>
                  <a:gd name="connsiteX7" fmla="*/ 429339 w 462885"/>
                  <a:gd name="connsiteY7" fmla="*/ 554391 h 558177"/>
                  <a:gd name="connsiteX8" fmla="*/ 432514 w 462885"/>
                  <a:gd name="connsiteY8" fmla="*/ 440091 h 558177"/>
                  <a:gd name="connsiteX9" fmla="*/ 359489 w 462885"/>
                  <a:gd name="connsiteY9" fmla="*/ 319441 h 558177"/>
                  <a:gd name="connsiteX10" fmla="*/ 181689 w 462885"/>
                  <a:gd name="connsiteY10" fmla="*/ 170216 h 558177"/>
                  <a:gd name="connsiteX11" fmla="*/ 289639 w 462885"/>
                  <a:gd name="connsiteY11" fmla="*/ 230541 h 558177"/>
                  <a:gd name="connsiteX12" fmla="*/ 200739 w 462885"/>
                  <a:gd name="connsiteY12" fmla="*/ 173391 h 558177"/>
                  <a:gd name="connsiteX13" fmla="*/ 32464 w 462885"/>
                  <a:gd name="connsiteY13" fmla="*/ 214666 h 558177"/>
                  <a:gd name="connsiteX14" fmla="*/ 130889 w 462885"/>
                  <a:gd name="connsiteY14" fmla="*/ 138466 h 558177"/>
                  <a:gd name="connsiteX15" fmla="*/ 76914 w 462885"/>
                  <a:gd name="connsiteY15" fmla="*/ 147991 h 558177"/>
                  <a:gd name="connsiteX16" fmla="*/ 115014 w 462885"/>
                  <a:gd name="connsiteY16" fmla="*/ 141641 h 558177"/>
                  <a:gd name="connsiteX17" fmla="*/ 7064 w 462885"/>
                  <a:gd name="connsiteY17" fmla="*/ 211491 h 558177"/>
                  <a:gd name="connsiteX18" fmla="*/ 41989 w 462885"/>
                  <a:gd name="connsiteY18" fmla="*/ 65441 h 55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2885" h="558177">
                    <a:moveTo>
                      <a:pt x="41989" y="65441"/>
                    </a:moveTo>
                    <a:cubicBezTo>
                      <a:pt x="90143" y="40570"/>
                      <a:pt x="256831" y="72849"/>
                      <a:pt x="295989" y="62266"/>
                    </a:cubicBezTo>
                    <a:cubicBezTo>
                      <a:pt x="335147" y="51683"/>
                      <a:pt x="254714" y="-11817"/>
                      <a:pt x="276939" y="1941"/>
                    </a:cubicBezTo>
                    <a:cubicBezTo>
                      <a:pt x="299164" y="15699"/>
                      <a:pt x="405527" y="126295"/>
                      <a:pt x="429339" y="144816"/>
                    </a:cubicBezTo>
                    <a:cubicBezTo>
                      <a:pt x="453151" y="163337"/>
                      <a:pt x="415581" y="74966"/>
                      <a:pt x="419814" y="113066"/>
                    </a:cubicBezTo>
                    <a:cubicBezTo>
                      <a:pt x="424047" y="151166"/>
                      <a:pt x="447860" y="343254"/>
                      <a:pt x="454739" y="373416"/>
                    </a:cubicBezTo>
                    <a:cubicBezTo>
                      <a:pt x="461618" y="403578"/>
                      <a:pt x="465322" y="263879"/>
                      <a:pt x="461089" y="294041"/>
                    </a:cubicBezTo>
                    <a:cubicBezTo>
                      <a:pt x="456856" y="324203"/>
                      <a:pt x="434101" y="530049"/>
                      <a:pt x="429339" y="554391"/>
                    </a:cubicBezTo>
                    <a:cubicBezTo>
                      <a:pt x="424577" y="578733"/>
                      <a:pt x="444156" y="479249"/>
                      <a:pt x="432514" y="440091"/>
                    </a:cubicBezTo>
                    <a:cubicBezTo>
                      <a:pt x="420872" y="400933"/>
                      <a:pt x="401293" y="364420"/>
                      <a:pt x="359489" y="319441"/>
                    </a:cubicBezTo>
                    <a:cubicBezTo>
                      <a:pt x="317685" y="274462"/>
                      <a:pt x="193331" y="185032"/>
                      <a:pt x="181689" y="170216"/>
                    </a:cubicBezTo>
                    <a:cubicBezTo>
                      <a:pt x="170047" y="155400"/>
                      <a:pt x="286464" y="230012"/>
                      <a:pt x="289639" y="230541"/>
                    </a:cubicBezTo>
                    <a:cubicBezTo>
                      <a:pt x="292814" y="231070"/>
                      <a:pt x="243601" y="176037"/>
                      <a:pt x="200739" y="173391"/>
                    </a:cubicBezTo>
                    <a:cubicBezTo>
                      <a:pt x="157877" y="170745"/>
                      <a:pt x="44106" y="220487"/>
                      <a:pt x="32464" y="214666"/>
                    </a:cubicBezTo>
                    <a:cubicBezTo>
                      <a:pt x="20822" y="208845"/>
                      <a:pt x="123481" y="149579"/>
                      <a:pt x="130889" y="138466"/>
                    </a:cubicBezTo>
                    <a:cubicBezTo>
                      <a:pt x="138297" y="127354"/>
                      <a:pt x="79560" y="147462"/>
                      <a:pt x="76914" y="147991"/>
                    </a:cubicBezTo>
                    <a:cubicBezTo>
                      <a:pt x="74268" y="148520"/>
                      <a:pt x="126656" y="131058"/>
                      <a:pt x="115014" y="141641"/>
                    </a:cubicBezTo>
                    <a:cubicBezTo>
                      <a:pt x="103372" y="152224"/>
                      <a:pt x="19235" y="222074"/>
                      <a:pt x="7064" y="211491"/>
                    </a:cubicBezTo>
                    <a:cubicBezTo>
                      <a:pt x="-5107" y="200908"/>
                      <a:pt x="-6165" y="90312"/>
                      <a:pt x="41989" y="654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 1413">
                <a:extLst>
                  <a:ext uri="{FF2B5EF4-FFF2-40B4-BE49-F238E27FC236}">
                    <a16:creationId xmlns:a16="http://schemas.microsoft.com/office/drawing/2014/main" id="{40FAC168-A960-8AF4-E568-7929978155A9}"/>
                  </a:ext>
                </a:extLst>
              </p:cNvPr>
              <p:cNvSpPr/>
              <p:nvPr/>
            </p:nvSpPr>
            <p:spPr>
              <a:xfrm>
                <a:off x="4076699" y="1966978"/>
                <a:ext cx="425835" cy="345476"/>
              </a:xfrm>
              <a:custGeom>
                <a:avLst/>
                <a:gdLst>
                  <a:gd name="connsiteX0" fmla="*/ 57151 w 425835"/>
                  <a:gd name="connsiteY0" fmla="*/ 20572 h 345476"/>
                  <a:gd name="connsiteX1" fmla="*/ 155576 w 425835"/>
                  <a:gd name="connsiteY1" fmla="*/ 7872 h 345476"/>
                  <a:gd name="connsiteX2" fmla="*/ 282576 w 425835"/>
                  <a:gd name="connsiteY2" fmla="*/ 147572 h 345476"/>
                  <a:gd name="connsiteX3" fmla="*/ 266701 w 425835"/>
                  <a:gd name="connsiteY3" fmla="*/ 112647 h 345476"/>
                  <a:gd name="connsiteX4" fmla="*/ 425451 w 425835"/>
                  <a:gd name="connsiteY4" fmla="*/ 338072 h 345476"/>
                  <a:gd name="connsiteX5" fmla="*/ 307976 w 425835"/>
                  <a:gd name="connsiteY5" fmla="*/ 284097 h 345476"/>
                  <a:gd name="connsiteX6" fmla="*/ 203201 w 425835"/>
                  <a:gd name="connsiteY6" fmla="*/ 214247 h 345476"/>
                  <a:gd name="connsiteX7" fmla="*/ 60326 w 425835"/>
                  <a:gd name="connsiteY7" fmla="*/ 207897 h 345476"/>
                  <a:gd name="connsiteX8" fmla="*/ 114301 w 425835"/>
                  <a:gd name="connsiteY8" fmla="*/ 157097 h 345476"/>
                  <a:gd name="connsiteX9" fmla="*/ 22226 w 425835"/>
                  <a:gd name="connsiteY9" fmla="*/ 153922 h 345476"/>
                  <a:gd name="connsiteX10" fmla="*/ 127001 w 425835"/>
                  <a:gd name="connsiteY10" fmla="*/ 103122 h 345476"/>
                  <a:gd name="connsiteX11" fmla="*/ 1 w 425835"/>
                  <a:gd name="connsiteY11" fmla="*/ 87247 h 345476"/>
                  <a:gd name="connsiteX12" fmla="*/ 130176 w 425835"/>
                  <a:gd name="connsiteY12" fmla="*/ 45972 h 345476"/>
                  <a:gd name="connsiteX13" fmla="*/ 57151 w 425835"/>
                  <a:gd name="connsiteY13" fmla="*/ 20572 h 345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5835" h="345476">
                    <a:moveTo>
                      <a:pt x="57151" y="20572"/>
                    </a:moveTo>
                    <a:cubicBezTo>
                      <a:pt x="61384" y="14222"/>
                      <a:pt x="118005" y="-13295"/>
                      <a:pt x="155576" y="7872"/>
                    </a:cubicBezTo>
                    <a:cubicBezTo>
                      <a:pt x="193147" y="29039"/>
                      <a:pt x="264055" y="130110"/>
                      <a:pt x="282576" y="147572"/>
                    </a:cubicBezTo>
                    <a:cubicBezTo>
                      <a:pt x="301097" y="165035"/>
                      <a:pt x="242889" y="80897"/>
                      <a:pt x="266701" y="112647"/>
                    </a:cubicBezTo>
                    <a:cubicBezTo>
                      <a:pt x="290513" y="144397"/>
                      <a:pt x="418572" y="309497"/>
                      <a:pt x="425451" y="338072"/>
                    </a:cubicBezTo>
                    <a:cubicBezTo>
                      <a:pt x="432330" y="366647"/>
                      <a:pt x="345018" y="304735"/>
                      <a:pt x="307976" y="284097"/>
                    </a:cubicBezTo>
                    <a:cubicBezTo>
                      <a:pt x="270934" y="263459"/>
                      <a:pt x="244476" y="226947"/>
                      <a:pt x="203201" y="214247"/>
                    </a:cubicBezTo>
                    <a:cubicBezTo>
                      <a:pt x="161926" y="201547"/>
                      <a:pt x="75143" y="217422"/>
                      <a:pt x="60326" y="207897"/>
                    </a:cubicBezTo>
                    <a:cubicBezTo>
                      <a:pt x="45509" y="198372"/>
                      <a:pt x="120651" y="166093"/>
                      <a:pt x="114301" y="157097"/>
                    </a:cubicBezTo>
                    <a:cubicBezTo>
                      <a:pt x="107951" y="148101"/>
                      <a:pt x="20109" y="162918"/>
                      <a:pt x="22226" y="153922"/>
                    </a:cubicBezTo>
                    <a:cubicBezTo>
                      <a:pt x="24343" y="144926"/>
                      <a:pt x="130705" y="114234"/>
                      <a:pt x="127001" y="103122"/>
                    </a:cubicBezTo>
                    <a:cubicBezTo>
                      <a:pt x="123297" y="92010"/>
                      <a:pt x="-528" y="96772"/>
                      <a:pt x="1" y="87247"/>
                    </a:cubicBezTo>
                    <a:cubicBezTo>
                      <a:pt x="530" y="77722"/>
                      <a:pt x="114830" y="54439"/>
                      <a:pt x="130176" y="45972"/>
                    </a:cubicBezTo>
                    <a:cubicBezTo>
                      <a:pt x="145522" y="37505"/>
                      <a:pt x="52918" y="26922"/>
                      <a:pt x="57151" y="2057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5" name="フリーフォーム 1414">
                <a:extLst>
                  <a:ext uri="{FF2B5EF4-FFF2-40B4-BE49-F238E27FC236}">
                    <a16:creationId xmlns:a16="http://schemas.microsoft.com/office/drawing/2014/main" id="{68EC4A86-C166-5986-D18B-8F1D08457DC7}"/>
                  </a:ext>
                </a:extLst>
              </p:cNvPr>
              <p:cNvSpPr/>
              <p:nvPr/>
            </p:nvSpPr>
            <p:spPr>
              <a:xfrm>
                <a:off x="3974295" y="2253763"/>
                <a:ext cx="458006" cy="229705"/>
              </a:xfrm>
              <a:custGeom>
                <a:avLst/>
                <a:gdLst>
                  <a:gd name="connsiteX0" fmla="*/ 70655 w 458006"/>
                  <a:gd name="connsiteY0" fmla="*/ 92562 h 229705"/>
                  <a:gd name="connsiteX1" fmla="*/ 331005 w 458006"/>
                  <a:gd name="connsiteY1" fmla="*/ 487 h 229705"/>
                  <a:gd name="connsiteX2" fmla="*/ 251630 w 458006"/>
                  <a:gd name="connsiteY2" fmla="*/ 54462 h 229705"/>
                  <a:gd name="connsiteX3" fmla="*/ 381805 w 458006"/>
                  <a:gd name="connsiteY3" fmla="*/ 16362 h 229705"/>
                  <a:gd name="connsiteX4" fmla="*/ 305605 w 458006"/>
                  <a:gd name="connsiteY4" fmla="*/ 67162 h 229705"/>
                  <a:gd name="connsiteX5" fmla="*/ 442130 w 458006"/>
                  <a:gd name="connsiteY5" fmla="*/ 19537 h 229705"/>
                  <a:gd name="connsiteX6" fmla="*/ 340530 w 458006"/>
                  <a:gd name="connsiteY6" fmla="*/ 95737 h 229705"/>
                  <a:gd name="connsiteX7" fmla="*/ 458005 w 458006"/>
                  <a:gd name="connsiteY7" fmla="*/ 54462 h 229705"/>
                  <a:gd name="connsiteX8" fmla="*/ 337355 w 458006"/>
                  <a:gd name="connsiteY8" fmla="*/ 143362 h 229705"/>
                  <a:gd name="connsiteX9" fmla="*/ 283380 w 458006"/>
                  <a:gd name="connsiteY9" fmla="*/ 181462 h 229705"/>
                  <a:gd name="connsiteX10" fmla="*/ 299255 w 458006"/>
                  <a:gd name="connsiteY10" fmla="*/ 165587 h 229705"/>
                  <a:gd name="connsiteX11" fmla="*/ 10330 w 458006"/>
                  <a:gd name="connsiteY11" fmla="*/ 229087 h 229705"/>
                  <a:gd name="connsiteX12" fmla="*/ 64305 w 458006"/>
                  <a:gd name="connsiteY12" fmla="*/ 194162 h 229705"/>
                  <a:gd name="connsiteX13" fmla="*/ 70655 w 458006"/>
                  <a:gd name="connsiteY13" fmla="*/ 92562 h 22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8006" h="229705">
                    <a:moveTo>
                      <a:pt x="70655" y="92562"/>
                    </a:moveTo>
                    <a:cubicBezTo>
                      <a:pt x="115105" y="60283"/>
                      <a:pt x="300843" y="6837"/>
                      <a:pt x="331005" y="487"/>
                    </a:cubicBezTo>
                    <a:cubicBezTo>
                      <a:pt x="361167" y="-5863"/>
                      <a:pt x="243163" y="51816"/>
                      <a:pt x="251630" y="54462"/>
                    </a:cubicBezTo>
                    <a:cubicBezTo>
                      <a:pt x="260097" y="57108"/>
                      <a:pt x="372809" y="14245"/>
                      <a:pt x="381805" y="16362"/>
                    </a:cubicBezTo>
                    <a:cubicBezTo>
                      <a:pt x="390801" y="18479"/>
                      <a:pt x="295551" y="66633"/>
                      <a:pt x="305605" y="67162"/>
                    </a:cubicBezTo>
                    <a:cubicBezTo>
                      <a:pt x="315659" y="67691"/>
                      <a:pt x="436309" y="14775"/>
                      <a:pt x="442130" y="19537"/>
                    </a:cubicBezTo>
                    <a:cubicBezTo>
                      <a:pt x="447951" y="24299"/>
                      <a:pt x="337884" y="89916"/>
                      <a:pt x="340530" y="95737"/>
                    </a:cubicBezTo>
                    <a:cubicBezTo>
                      <a:pt x="343176" y="101558"/>
                      <a:pt x="458534" y="46524"/>
                      <a:pt x="458005" y="54462"/>
                    </a:cubicBezTo>
                    <a:cubicBezTo>
                      <a:pt x="457476" y="62399"/>
                      <a:pt x="366459" y="122195"/>
                      <a:pt x="337355" y="143362"/>
                    </a:cubicBezTo>
                    <a:cubicBezTo>
                      <a:pt x="308251" y="164529"/>
                      <a:pt x="283380" y="181462"/>
                      <a:pt x="283380" y="181462"/>
                    </a:cubicBezTo>
                    <a:cubicBezTo>
                      <a:pt x="277030" y="185166"/>
                      <a:pt x="344763" y="157650"/>
                      <a:pt x="299255" y="165587"/>
                    </a:cubicBezTo>
                    <a:cubicBezTo>
                      <a:pt x="253747" y="173524"/>
                      <a:pt x="49488" y="224325"/>
                      <a:pt x="10330" y="229087"/>
                    </a:cubicBezTo>
                    <a:cubicBezTo>
                      <a:pt x="-28828" y="233850"/>
                      <a:pt x="55309" y="210037"/>
                      <a:pt x="64305" y="194162"/>
                    </a:cubicBezTo>
                    <a:cubicBezTo>
                      <a:pt x="73301" y="178287"/>
                      <a:pt x="26205" y="124841"/>
                      <a:pt x="70655" y="9256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 1415">
                <a:extLst>
                  <a:ext uri="{FF2B5EF4-FFF2-40B4-BE49-F238E27FC236}">
                    <a16:creationId xmlns:a16="http://schemas.microsoft.com/office/drawing/2014/main" id="{DCAC41AF-E003-E54F-988A-C45AFE5A2764}"/>
                  </a:ext>
                </a:extLst>
              </p:cNvPr>
              <p:cNvSpPr/>
              <p:nvPr/>
            </p:nvSpPr>
            <p:spPr>
              <a:xfrm>
                <a:off x="4244787" y="2098182"/>
                <a:ext cx="207824" cy="153571"/>
              </a:xfrm>
              <a:custGeom>
                <a:avLst/>
                <a:gdLst>
                  <a:gd name="connsiteX0" fmla="*/ 188 w 207824"/>
                  <a:gd name="connsiteY0" fmla="*/ 493 h 153571"/>
                  <a:gd name="connsiteX1" fmla="*/ 98613 w 207824"/>
                  <a:gd name="connsiteY1" fmla="*/ 70343 h 153571"/>
                  <a:gd name="connsiteX2" fmla="*/ 98613 w 207824"/>
                  <a:gd name="connsiteY2" fmla="*/ 57643 h 153571"/>
                  <a:gd name="connsiteX3" fmla="*/ 206563 w 207824"/>
                  <a:gd name="connsiteY3" fmla="*/ 149718 h 153571"/>
                  <a:gd name="connsiteX4" fmla="*/ 155763 w 207824"/>
                  <a:gd name="connsiteY4" fmla="*/ 133843 h 153571"/>
                  <a:gd name="connsiteX5" fmla="*/ 127188 w 207824"/>
                  <a:gd name="connsiteY5" fmla="*/ 111618 h 153571"/>
                  <a:gd name="connsiteX6" fmla="*/ 188 w 207824"/>
                  <a:gd name="connsiteY6" fmla="*/ 493 h 15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824" h="153571">
                    <a:moveTo>
                      <a:pt x="188" y="493"/>
                    </a:moveTo>
                    <a:cubicBezTo>
                      <a:pt x="-4574" y="-6386"/>
                      <a:pt x="82209" y="60818"/>
                      <a:pt x="98613" y="70343"/>
                    </a:cubicBezTo>
                    <a:cubicBezTo>
                      <a:pt x="115017" y="79868"/>
                      <a:pt x="80621" y="44414"/>
                      <a:pt x="98613" y="57643"/>
                    </a:cubicBezTo>
                    <a:cubicBezTo>
                      <a:pt x="116605" y="70872"/>
                      <a:pt x="197038" y="137018"/>
                      <a:pt x="206563" y="149718"/>
                    </a:cubicBezTo>
                    <a:cubicBezTo>
                      <a:pt x="216088" y="162418"/>
                      <a:pt x="168992" y="140193"/>
                      <a:pt x="155763" y="133843"/>
                    </a:cubicBezTo>
                    <a:cubicBezTo>
                      <a:pt x="142534" y="127493"/>
                      <a:pt x="147296" y="129080"/>
                      <a:pt x="127188" y="111618"/>
                    </a:cubicBezTo>
                    <a:cubicBezTo>
                      <a:pt x="107080" y="94156"/>
                      <a:pt x="4950" y="7372"/>
                      <a:pt x="188" y="4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 1416">
                <a:extLst>
                  <a:ext uri="{FF2B5EF4-FFF2-40B4-BE49-F238E27FC236}">
                    <a16:creationId xmlns:a16="http://schemas.microsoft.com/office/drawing/2014/main" id="{86DE45A1-F7EE-99C6-3050-E0B6050A5B48}"/>
                  </a:ext>
                </a:extLst>
              </p:cNvPr>
              <p:cNvSpPr/>
              <p:nvPr/>
            </p:nvSpPr>
            <p:spPr>
              <a:xfrm>
                <a:off x="4970745" y="1990326"/>
                <a:ext cx="103799" cy="114780"/>
              </a:xfrm>
              <a:custGeom>
                <a:avLst/>
                <a:gdLst>
                  <a:gd name="connsiteX0" fmla="*/ 102905 w 103799"/>
                  <a:gd name="connsiteY0" fmla="*/ 399 h 114780"/>
                  <a:gd name="connsiteX1" fmla="*/ 1305 w 103799"/>
                  <a:gd name="connsiteY1" fmla="*/ 92474 h 114780"/>
                  <a:gd name="connsiteX2" fmla="*/ 42580 w 103799"/>
                  <a:gd name="connsiteY2" fmla="*/ 73424 h 114780"/>
                  <a:gd name="connsiteX3" fmla="*/ 1305 w 103799"/>
                  <a:gd name="connsiteY3" fmla="*/ 114699 h 114780"/>
                  <a:gd name="connsiteX4" fmla="*/ 48930 w 103799"/>
                  <a:gd name="connsiteY4" fmla="*/ 60724 h 114780"/>
                  <a:gd name="connsiteX5" fmla="*/ 102905 w 103799"/>
                  <a:gd name="connsiteY5" fmla="*/ 399 h 11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799" h="114780">
                    <a:moveTo>
                      <a:pt x="102905" y="399"/>
                    </a:moveTo>
                    <a:cubicBezTo>
                      <a:pt x="94968" y="5691"/>
                      <a:pt x="11359" y="80303"/>
                      <a:pt x="1305" y="92474"/>
                    </a:cubicBezTo>
                    <a:cubicBezTo>
                      <a:pt x="-8749" y="104645"/>
                      <a:pt x="42580" y="69720"/>
                      <a:pt x="42580" y="73424"/>
                    </a:cubicBezTo>
                    <a:cubicBezTo>
                      <a:pt x="42580" y="77128"/>
                      <a:pt x="247" y="116816"/>
                      <a:pt x="1305" y="114699"/>
                    </a:cubicBezTo>
                    <a:cubicBezTo>
                      <a:pt x="2363" y="112582"/>
                      <a:pt x="34113" y="77657"/>
                      <a:pt x="48930" y="60724"/>
                    </a:cubicBezTo>
                    <a:cubicBezTo>
                      <a:pt x="63747" y="43791"/>
                      <a:pt x="110842" y="-4893"/>
                      <a:pt x="102905" y="3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 1417">
                <a:extLst>
                  <a:ext uri="{FF2B5EF4-FFF2-40B4-BE49-F238E27FC236}">
                    <a16:creationId xmlns:a16="http://schemas.microsoft.com/office/drawing/2014/main" id="{936E5194-C40F-5C67-B95F-6C92E28BEB56}"/>
                  </a:ext>
                </a:extLst>
              </p:cNvPr>
              <p:cNvSpPr/>
              <p:nvPr/>
            </p:nvSpPr>
            <p:spPr>
              <a:xfrm>
                <a:off x="5051346" y="2295374"/>
                <a:ext cx="316896" cy="67179"/>
              </a:xfrm>
              <a:custGeom>
                <a:avLst/>
                <a:gdLst>
                  <a:gd name="connsiteX0" fmla="*/ 79 w 316896"/>
                  <a:gd name="connsiteY0" fmla="*/ 151 h 67179"/>
                  <a:gd name="connsiteX1" fmla="*/ 123904 w 316896"/>
                  <a:gd name="connsiteY1" fmla="*/ 44601 h 67179"/>
                  <a:gd name="connsiteX2" fmla="*/ 108029 w 316896"/>
                  <a:gd name="connsiteY2" fmla="*/ 31901 h 67179"/>
                  <a:gd name="connsiteX3" fmla="*/ 231854 w 316896"/>
                  <a:gd name="connsiteY3" fmla="*/ 31901 h 67179"/>
                  <a:gd name="connsiteX4" fmla="*/ 184229 w 316896"/>
                  <a:gd name="connsiteY4" fmla="*/ 47776 h 67179"/>
                  <a:gd name="connsiteX5" fmla="*/ 314404 w 316896"/>
                  <a:gd name="connsiteY5" fmla="*/ 47776 h 67179"/>
                  <a:gd name="connsiteX6" fmla="*/ 273129 w 316896"/>
                  <a:gd name="connsiteY6" fmla="*/ 54126 h 67179"/>
                  <a:gd name="connsiteX7" fmla="*/ 209629 w 316896"/>
                  <a:gd name="connsiteY7" fmla="*/ 63651 h 67179"/>
                  <a:gd name="connsiteX8" fmla="*/ 111204 w 316896"/>
                  <a:gd name="connsiteY8" fmla="*/ 63651 h 67179"/>
                  <a:gd name="connsiteX9" fmla="*/ 146129 w 316896"/>
                  <a:gd name="connsiteY9" fmla="*/ 63651 h 67179"/>
                  <a:gd name="connsiteX10" fmla="*/ 79 w 316896"/>
                  <a:gd name="connsiteY10" fmla="*/ 151 h 6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896" h="67179">
                    <a:moveTo>
                      <a:pt x="79" y="151"/>
                    </a:moveTo>
                    <a:cubicBezTo>
                      <a:pt x="-3625" y="-3024"/>
                      <a:pt x="123904" y="44601"/>
                      <a:pt x="123904" y="44601"/>
                    </a:cubicBezTo>
                    <a:cubicBezTo>
                      <a:pt x="141896" y="49893"/>
                      <a:pt x="90037" y="34018"/>
                      <a:pt x="108029" y="31901"/>
                    </a:cubicBezTo>
                    <a:cubicBezTo>
                      <a:pt x="126021" y="29784"/>
                      <a:pt x="219154" y="29255"/>
                      <a:pt x="231854" y="31901"/>
                    </a:cubicBezTo>
                    <a:cubicBezTo>
                      <a:pt x="244554" y="34547"/>
                      <a:pt x="170471" y="45130"/>
                      <a:pt x="184229" y="47776"/>
                    </a:cubicBezTo>
                    <a:cubicBezTo>
                      <a:pt x="197987" y="50422"/>
                      <a:pt x="299587" y="46718"/>
                      <a:pt x="314404" y="47776"/>
                    </a:cubicBezTo>
                    <a:cubicBezTo>
                      <a:pt x="329221" y="48834"/>
                      <a:pt x="273129" y="54126"/>
                      <a:pt x="273129" y="54126"/>
                    </a:cubicBezTo>
                    <a:cubicBezTo>
                      <a:pt x="255666" y="56772"/>
                      <a:pt x="236616" y="62064"/>
                      <a:pt x="209629" y="63651"/>
                    </a:cubicBezTo>
                    <a:cubicBezTo>
                      <a:pt x="182642" y="65238"/>
                      <a:pt x="111204" y="63651"/>
                      <a:pt x="111204" y="63651"/>
                    </a:cubicBezTo>
                    <a:cubicBezTo>
                      <a:pt x="100621" y="63651"/>
                      <a:pt x="157771" y="71589"/>
                      <a:pt x="146129" y="63651"/>
                    </a:cubicBezTo>
                    <a:cubicBezTo>
                      <a:pt x="134487" y="55714"/>
                      <a:pt x="3783" y="3326"/>
                      <a:pt x="79" y="1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 1418">
                <a:extLst>
                  <a:ext uri="{FF2B5EF4-FFF2-40B4-BE49-F238E27FC236}">
                    <a16:creationId xmlns:a16="http://schemas.microsoft.com/office/drawing/2014/main" id="{1054AFBF-C6D7-E8CC-CD22-78665C36AAAC}"/>
                  </a:ext>
                </a:extLst>
              </p:cNvPr>
              <p:cNvSpPr/>
              <p:nvPr/>
            </p:nvSpPr>
            <p:spPr>
              <a:xfrm>
                <a:off x="4425926" y="2126406"/>
                <a:ext cx="154428" cy="696277"/>
              </a:xfrm>
              <a:custGeom>
                <a:avLst/>
                <a:gdLst>
                  <a:gd name="connsiteX0" fmla="*/ 101624 w 154428"/>
                  <a:gd name="connsiteY0" fmla="*/ 844 h 696277"/>
                  <a:gd name="connsiteX1" fmla="*/ 34949 w 154428"/>
                  <a:gd name="connsiteY1" fmla="*/ 385019 h 696277"/>
                  <a:gd name="connsiteX2" fmla="*/ 38124 w 154428"/>
                  <a:gd name="connsiteY2" fmla="*/ 356444 h 696277"/>
                  <a:gd name="connsiteX3" fmla="*/ 24 w 154428"/>
                  <a:gd name="connsiteY3" fmla="*/ 616794 h 696277"/>
                  <a:gd name="connsiteX4" fmla="*/ 44474 w 154428"/>
                  <a:gd name="connsiteY4" fmla="*/ 534244 h 696277"/>
                  <a:gd name="connsiteX5" fmla="*/ 6374 w 154428"/>
                  <a:gd name="connsiteY5" fmla="*/ 696169 h 696277"/>
                  <a:gd name="connsiteX6" fmla="*/ 117499 w 154428"/>
                  <a:gd name="connsiteY6" fmla="*/ 505669 h 696277"/>
                  <a:gd name="connsiteX7" fmla="*/ 149249 w 154428"/>
                  <a:gd name="connsiteY7" fmla="*/ 438994 h 696277"/>
                  <a:gd name="connsiteX8" fmla="*/ 152424 w 154428"/>
                  <a:gd name="connsiteY8" fmla="*/ 32594 h 696277"/>
                  <a:gd name="connsiteX9" fmla="*/ 152424 w 154428"/>
                  <a:gd name="connsiteY9" fmla="*/ 273894 h 696277"/>
                  <a:gd name="connsiteX10" fmla="*/ 101624 w 154428"/>
                  <a:gd name="connsiteY10" fmla="*/ 844 h 696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428" h="696277">
                    <a:moveTo>
                      <a:pt x="101624" y="844"/>
                    </a:moveTo>
                    <a:cubicBezTo>
                      <a:pt x="82045" y="19365"/>
                      <a:pt x="45532" y="325752"/>
                      <a:pt x="34949" y="385019"/>
                    </a:cubicBezTo>
                    <a:cubicBezTo>
                      <a:pt x="24366" y="444286"/>
                      <a:pt x="43945" y="317815"/>
                      <a:pt x="38124" y="356444"/>
                    </a:cubicBezTo>
                    <a:cubicBezTo>
                      <a:pt x="32303" y="395073"/>
                      <a:pt x="-1034" y="587161"/>
                      <a:pt x="24" y="616794"/>
                    </a:cubicBezTo>
                    <a:cubicBezTo>
                      <a:pt x="1082" y="646427"/>
                      <a:pt x="43416" y="521015"/>
                      <a:pt x="44474" y="534244"/>
                    </a:cubicBezTo>
                    <a:cubicBezTo>
                      <a:pt x="45532" y="547473"/>
                      <a:pt x="-5797" y="700931"/>
                      <a:pt x="6374" y="696169"/>
                    </a:cubicBezTo>
                    <a:cubicBezTo>
                      <a:pt x="18545" y="691407"/>
                      <a:pt x="93686" y="548532"/>
                      <a:pt x="117499" y="505669"/>
                    </a:cubicBezTo>
                    <a:cubicBezTo>
                      <a:pt x="141312" y="462807"/>
                      <a:pt x="143428" y="517840"/>
                      <a:pt x="149249" y="438994"/>
                    </a:cubicBezTo>
                    <a:cubicBezTo>
                      <a:pt x="155070" y="360148"/>
                      <a:pt x="151895" y="60111"/>
                      <a:pt x="152424" y="32594"/>
                    </a:cubicBezTo>
                    <a:cubicBezTo>
                      <a:pt x="152953" y="5077"/>
                      <a:pt x="156657" y="273365"/>
                      <a:pt x="152424" y="273894"/>
                    </a:cubicBezTo>
                    <a:cubicBezTo>
                      <a:pt x="148191" y="274423"/>
                      <a:pt x="121203" y="-17677"/>
                      <a:pt x="101624" y="84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 1419">
                <a:extLst>
                  <a:ext uri="{FF2B5EF4-FFF2-40B4-BE49-F238E27FC236}">
                    <a16:creationId xmlns:a16="http://schemas.microsoft.com/office/drawing/2014/main" id="{93BD4780-C0D2-E9F6-6A18-B3D44E613989}"/>
                  </a:ext>
                </a:extLst>
              </p:cNvPr>
              <p:cNvSpPr/>
              <p:nvPr/>
            </p:nvSpPr>
            <p:spPr>
              <a:xfrm>
                <a:off x="4705802" y="1752115"/>
                <a:ext cx="475804" cy="635048"/>
              </a:xfrm>
              <a:custGeom>
                <a:avLst/>
                <a:gdLst>
                  <a:gd name="connsiteX0" fmla="*/ 177348 w 475804"/>
                  <a:gd name="connsiteY0" fmla="*/ 38585 h 635048"/>
                  <a:gd name="connsiteX1" fmla="*/ 2723 w 475804"/>
                  <a:gd name="connsiteY1" fmla="*/ 356085 h 635048"/>
                  <a:gd name="connsiteX2" fmla="*/ 69398 w 475804"/>
                  <a:gd name="connsiteY2" fmla="*/ 302110 h 635048"/>
                  <a:gd name="connsiteX3" fmla="*/ 50348 w 475804"/>
                  <a:gd name="connsiteY3" fmla="*/ 425935 h 635048"/>
                  <a:gd name="connsiteX4" fmla="*/ 97973 w 475804"/>
                  <a:gd name="connsiteY4" fmla="*/ 349735 h 635048"/>
                  <a:gd name="connsiteX5" fmla="*/ 205923 w 475804"/>
                  <a:gd name="connsiteY5" fmla="*/ 625960 h 635048"/>
                  <a:gd name="connsiteX6" fmla="*/ 202748 w 475804"/>
                  <a:gd name="connsiteY6" fmla="*/ 559285 h 635048"/>
                  <a:gd name="connsiteX7" fmla="*/ 212273 w 475804"/>
                  <a:gd name="connsiteY7" fmla="*/ 467210 h 635048"/>
                  <a:gd name="connsiteX8" fmla="*/ 329748 w 475804"/>
                  <a:gd name="connsiteY8" fmla="*/ 156060 h 635048"/>
                  <a:gd name="connsiteX9" fmla="*/ 253548 w 475804"/>
                  <a:gd name="connsiteY9" fmla="*/ 244960 h 635048"/>
                  <a:gd name="connsiteX10" fmla="*/ 463098 w 475804"/>
                  <a:gd name="connsiteY10" fmla="*/ 89385 h 635048"/>
                  <a:gd name="connsiteX11" fmla="*/ 339273 w 475804"/>
                  <a:gd name="connsiteY11" fmla="*/ 162410 h 635048"/>
                  <a:gd name="connsiteX12" fmla="*/ 475798 w 475804"/>
                  <a:gd name="connsiteY12" fmla="*/ 25885 h 635048"/>
                  <a:gd name="connsiteX13" fmla="*/ 332923 w 475804"/>
                  <a:gd name="connsiteY13" fmla="*/ 83035 h 635048"/>
                  <a:gd name="connsiteX14" fmla="*/ 440873 w 475804"/>
                  <a:gd name="connsiteY14" fmla="*/ 6835 h 635048"/>
                  <a:gd name="connsiteX15" fmla="*/ 177348 w 475804"/>
                  <a:gd name="connsiteY15" fmla="*/ 38585 h 63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5804" h="635048">
                    <a:moveTo>
                      <a:pt x="177348" y="38585"/>
                    </a:moveTo>
                    <a:cubicBezTo>
                      <a:pt x="104323" y="96793"/>
                      <a:pt x="20715" y="312164"/>
                      <a:pt x="2723" y="356085"/>
                    </a:cubicBezTo>
                    <a:cubicBezTo>
                      <a:pt x="-15269" y="400006"/>
                      <a:pt x="61460" y="290468"/>
                      <a:pt x="69398" y="302110"/>
                    </a:cubicBezTo>
                    <a:cubicBezTo>
                      <a:pt x="77335" y="313752"/>
                      <a:pt x="45585" y="417998"/>
                      <a:pt x="50348" y="425935"/>
                    </a:cubicBezTo>
                    <a:cubicBezTo>
                      <a:pt x="55110" y="433873"/>
                      <a:pt x="72044" y="316398"/>
                      <a:pt x="97973" y="349735"/>
                    </a:cubicBezTo>
                    <a:cubicBezTo>
                      <a:pt x="123902" y="383072"/>
                      <a:pt x="188461" y="591035"/>
                      <a:pt x="205923" y="625960"/>
                    </a:cubicBezTo>
                    <a:cubicBezTo>
                      <a:pt x="223386" y="660885"/>
                      <a:pt x="201690" y="585743"/>
                      <a:pt x="202748" y="559285"/>
                    </a:cubicBezTo>
                    <a:cubicBezTo>
                      <a:pt x="203806" y="532827"/>
                      <a:pt x="191106" y="534414"/>
                      <a:pt x="212273" y="467210"/>
                    </a:cubicBezTo>
                    <a:cubicBezTo>
                      <a:pt x="233440" y="400006"/>
                      <a:pt x="322869" y="193102"/>
                      <a:pt x="329748" y="156060"/>
                    </a:cubicBezTo>
                    <a:cubicBezTo>
                      <a:pt x="336627" y="119018"/>
                      <a:pt x="231323" y="256072"/>
                      <a:pt x="253548" y="244960"/>
                    </a:cubicBezTo>
                    <a:cubicBezTo>
                      <a:pt x="275773" y="233848"/>
                      <a:pt x="448810" y="103143"/>
                      <a:pt x="463098" y="89385"/>
                    </a:cubicBezTo>
                    <a:cubicBezTo>
                      <a:pt x="477386" y="75627"/>
                      <a:pt x="337156" y="172993"/>
                      <a:pt x="339273" y="162410"/>
                    </a:cubicBezTo>
                    <a:cubicBezTo>
                      <a:pt x="341390" y="151827"/>
                      <a:pt x="476856" y="39114"/>
                      <a:pt x="475798" y="25885"/>
                    </a:cubicBezTo>
                    <a:cubicBezTo>
                      <a:pt x="474740" y="12656"/>
                      <a:pt x="338744" y="86210"/>
                      <a:pt x="332923" y="83035"/>
                    </a:cubicBezTo>
                    <a:cubicBezTo>
                      <a:pt x="327102" y="79860"/>
                      <a:pt x="465215" y="8952"/>
                      <a:pt x="440873" y="6835"/>
                    </a:cubicBezTo>
                    <a:cubicBezTo>
                      <a:pt x="416531" y="4718"/>
                      <a:pt x="250373" y="-19623"/>
                      <a:pt x="177348" y="3858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 1420">
                <a:extLst>
                  <a:ext uri="{FF2B5EF4-FFF2-40B4-BE49-F238E27FC236}">
                    <a16:creationId xmlns:a16="http://schemas.microsoft.com/office/drawing/2014/main" id="{0B1B11A8-599B-8FE5-4E90-10472CA1893B}"/>
                  </a:ext>
                </a:extLst>
              </p:cNvPr>
              <p:cNvSpPr/>
              <p:nvPr/>
            </p:nvSpPr>
            <p:spPr>
              <a:xfrm>
                <a:off x="4934138" y="1798737"/>
                <a:ext cx="784336" cy="377024"/>
              </a:xfrm>
              <a:custGeom>
                <a:avLst/>
                <a:gdLst>
                  <a:gd name="connsiteX0" fmla="*/ 2987 w 784336"/>
                  <a:gd name="connsiteY0" fmla="*/ 118963 h 377024"/>
                  <a:gd name="connsiteX1" fmla="*/ 352237 w 784336"/>
                  <a:gd name="connsiteY1" fmla="*/ 1488 h 377024"/>
                  <a:gd name="connsiteX2" fmla="*/ 285562 w 784336"/>
                  <a:gd name="connsiteY2" fmla="*/ 52288 h 377024"/>
                  <a:gd name="connsiteX3" fmla="*/ 418912 w 784336"/>
                  <a:gd name="connsiteY3" fmla="*/ 45938 h 377024"/>
                  <a:gd name="connsiteX4" fmla="*/ 317312 w 784336"/>
                  <a:gd name="connsiteY4" fmla="*/ 103088 h 377024"/>
                  <a:gd name="connsiteX5" fmla="*/ 564962 w 784336"/>
                  <a:gd name="connsiteY5" fmla="*/ 84038 h 377024"/>
                  <a:gd name="connsiteX6" fmla="*/ 485587 w 784336"/>
                  <a:gd name="connsiteY6" fmla="*/ 125313 h 377024"/>
                  <a:gd name="connsiteX7" fmla="*/ 552262 w 784336"/>
                  <a:gd name="connsiteY7" fmla="*/ 179288 h 377024"/>
                  <a:gd name="connsiteX8" fmla="*/ 714187 w 784336"/>
                  <a:gd name="connsiteY8" fmla="*/ 258663 h 377024"/>
                  <a:gd name="connsiteX9" fmla="*/ 647512 w 784336"/>
                  <a:gd name="connsiteY9" fmla="*/ 233263 h 377024"/>
                  <a:gd name="connsiteX10" fmla="*/ 784037 w 784336"/>
                  <a:gd name="connsiteY10" fmla="*/ 376138 h 377024"/>
                  <a:gd name="connsiteX11" fmla="*/ 603062 w 784336"/>
                  <a:gd name="connsiteY11" fmla="*/ 290413 h 377024"/>
                  <a:gd name="connsiteX12" fmla="*/ 422087 w 784336"/>
                  <a:gd name="connsiteY12" fmla="*/ 223738 h 377024"/>
                  <a:gd name="connsiteX13" fmla="*/ 168087 w 784336"/>
                  <a:gd name="connsiteY13" fmla="*/ 255488 h 377024"/>
                  <a:gd name="connsiteX14" fmla="*/ 409387 w 784336"/>
                  <a:gd name="connsiteY14" fmla="*/ 176113 h 377024"/>
                  <a:gd name="connsiteX15" fmla="*/ 380812 w 784336"/>
                  <a:gd name="connsiteY15" fmla="*/ 125313 h 377024"/>
                  <a:gd name="connsiteX16" fmla="*/ 203012 w 784336"/>
                  <a:gd name="connsiteY16" fmla="*/ 134838 h 377024"/>
                  <a:gd name="connsiteX17" fmla="*/ 31562 w 784336"/>
                  <a:gd name="connsiteY17" fmla="*/ 207863 h 377024"/>
                  <a:gd name="connsiteX18" fmla="*/ 174437 w 784336"/>
                  <a:gd name="connsiteY18" fmla="*/ 103088 h 377024"/>
                  <a:gd name="connsiteX19" fmla="*/ 2987 w 784336"/>
                  <a:gd name="connsiteY19" fmla="*/ 118963 h 37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4336" h="377024">
                    <a:moveTo>
                      <a:pt x="2987" y="118963"/>
                    </a:moveTo>
                    <a:cubicBezTo>
                      <a:pt x="32620" y="102030"/>
                      <a:pt x="305141" y="12600"/>
                      <a:pt x="352237" y="1488"/>
                    </a:cubicBezTo>
                    <a:cubicBezTo>
                      <a:pt x="399333" y="-9624"/>
                      <a:pt x="274450" y="44880"/>
                      <a:pt x="285562" y="52288"/>
                    </a:cubicBezTo>
                    <a:cubicBezTo>
                      <a:pt x="296675" y="59696"/>
                      <a:pt x="413620" y="37471"/>
                      <a:pt x="418912" y="45938"/>
                    </a:cubicBezTo>
                    <a:cubicBezTo>
                      <a:pt x="424204" y="54405"/>
                      <a:pt x="292970" y="96738"/>
                      <a:pt x="317312" y="103088"/>
                    </a:cubicBezTo>
                    <a:cubicBezTo>
                      <a:pt x="341654" y="109438"/>
                      <a:pt x="536916" y="80334"/>
                      <a:pt x="564962" y="84038"/>
                    </a:cubicBezTo>
                    <a:cubicBezTo>
                      <a:pt x="593008" y="87742"/>
                      <a:pt x="487704" y="109438"/>
                      <a:pt x="485587" y="125313"/>
                    </a:cubicBezTo>
                    <a:cubicBezTo>
                      <a:pt x="483470" y="141188"/>
                      <a:pt x="514162" y="157063"/>
                      <a:pt x="552262" y="179288"/>
                    </a:cubicBezTo>
                    <a:cubicBezTo>
                      <a:pt x="590362" y="201513"/>
                      <a:pt x="698312" y="249667"/>
                      <a:pt x="714187" y="258663"/>
                    </a:cubicBezTo>
                    <a:cubicBezTo>
                      <a:pt x="730062" y="267659"/>
                      <a:pt x="635870" y="213684"/>
                      <a:pt x="647512" y="233263"/>
                    </a:cubicBezTo>
                    <a:cubicBezTo>
                      <a:pt x="659154" y="252842"/>
                      <a:pt x="791445" y="366613"/>
                      <a:pt x="784037" y="376138"/>
                    </a:cubicBezTo>
                    <a:cubicBezTo>
                      <a:pt x="776629" y="385663"/>
                      <a:pt x="663387" y="315813"/>
                      <a:pt x="603062" y="290413"/>
                    </a:cubicBezTo>
                    <a:cubicBezTo>
                      <a:pt x="542737" y="265013"/>
                      <a:pt x="494583" y="229559"/>
                      <a:pt x="422087" y="223738"/>
                    </a:cubicBezTo>
                    <a:cubicBezTo>
                      <a:pt x="349591" y="217917"/>
                      <a:pt x="170204" y="263425"/>
                      <a:pt x="168087" y="255488"/>
                    </a:cubicBezTo>
                    <a:cubicBezTo>
                      <a:pt x="165970" y="247551"/>
                      <a:pt x="373933" y="197809"/>
                      <a:pt x="409387" y="176113"/>
                    </a:cubicBezTo>
                    <a:cubicBezTo>
                      <a:pt x="444841" y="154417"/>
                      <a:pt x="415208" y="132192"/>
                      <a:pt x="380812" y="125313"/>
                    </a:cubicBezTo>
                    <a:cubicBezTo>
                      <a:pt x="346416" y="118434"/>
                      <a:pt x="261220" y="121080"/>
                      <a:pt x="203012" y="134838"/>
                    </a:cubicBezTo>
                    <a:cubicBezTo>
                      <a:pt x="144804" y="148596"/>
                      <a:pt x="36325" y="213155"/>
                      <a:pt x="31562" y="207863"/>
                    </a:cubicBezTo>
                    <a:cubicBezTo>
                      <a:pt x="26800" y="202571"/>
                      <a:pt x="174966" y="115259"/>
                      <a:pt x="174437" y="103088"/>
                    </a:cubicBezTo>
                    <a:cubicBezTo>
                      <a:pt x="173908" y="90917"/>
                      <a:pt x="-26646" y="135896"/>
                      <a:pt x="2987" y="1189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2" name="フリーフォーム 1421">
                <a:extLst>
                  <a:ext uri="{FF2B5EF4-FFF2-40B4-BE49-F238E27FC236}">
                    <a16:creationId xmlns:a16="http://schemas.microsoft.com/office/drawing/2014/main" id="{D485A48E-70AF-FB4F-6ED3-4575E4830376}"/>
                  </a:ext>
                </a:extLst>
              </p:cNvPr>
              <p:cNvSpPr/>
              <p:nvPr/>
            </p:nvSpPr>
            <p:spPr>
              <a:xfrm>
                <a:off x="5124042" y="2082088"/>
                <a:ext cx="63924" cy="177006"/>
              </a:xfrm>
              <a:custGeom>
                <a:avLst/>
                <a:gdLst>
                  <a:gd name="connsiteX0" fmla="*/ 57558 w 63924"/>
                  <a:gd name="connsiteY0" fmla="*/ 712 h 177006"/>
                  <a:gd name="connsiteX1" fmla="*/ 13108 w 63924"/>
                  <a:gd name="connsiteY1" fmla="*/ 61037 h 177006"/>
                  <a:gd name="connsiteX2" fmla="*/ 6758 w 63924"/>
                  <a:gd name="connsiteY2" fmla="*/ 45162 h 177006"/>
                  <a:gd name="connsiteX3" fmla="*/ 3583 w 63924"/>
                  <a:gd name="connsiteY3" fmla="*/ 95962 h 177006"/>
                  <a:gd name="connsiteX4" fmla="*/ 60733 w 63924"/>
                  <a:gd name="connsiteY4" fmla="*/ 175337 h 177006"/>
                  <a:gd name="connsiteX5" fmla="*/ 54383 w 63924"/>
                  <a:gd name="connsiteY5" fmla="*/ 146762 h 177006"/>
                  <a:gd name="connsiteX6" fmla="*/ 35333 w 63924"/>
                  <a:gd name="connsiteY6" fmla="*/ 108662 h 177006"/>
                  <a:gd name="connsiteX7" fmla="*/ 57558 w 63924"/>
                  <a:gd name="connsiteY7" fmla="*/ 712 h 17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924" h="177006">
                    <a:moveTo>
                      <a:pt x="57558" y="712"/>
                    </a:moveTo>
                    <a:cubicBezTo>
                      <a:pt x="53854" y="-7225"/>
                      <a:pt x="21575" y="53629"/>
                      <a:pt x="13108" y="61037"/>
                    </a:cubicBezTo>
                    <a:cubicBezTo>
                      <a:pt x="4641" y="68445"/>
                      <a:pt x="8345" y="39341"/>
                      <a:pt x="6758" y="45162"/>
                    </a:cubicBezTo>
                    <a:cubicBezTo>
                      <a:pt x="5170" y="50983"/>
                      <a:pt x="-5413" y="74266"/>
                      <a:pt x="3583" y="95962"/>
                    </a:cubicBezTo>
                    <a:cubicBezTo>
                      <a:pt x="12579" y="117658"/>
                      <a:pt x="52266" y="166870"/>
                      <a:pt x="60733" y="175337"/>
                    </a:cubicBezTo>
                    <a:cubicBezTo>
                      <a:pt x="69200" y="183804"/>
                      <a:pt x="58616" y="157875"/>
                      <a:pt x="54383" y="146762"/>
                    </a:cubicBezTo>
                    <a:cubicBezTo>
                      <a:pt x="50150" y="135650"/>
                      <a:pt x="36391" y="127712"/>
                      <a:pt x="35333" y="108662"/>
                    </a:cubicBezTo>
                    <a:cubicBezTo>
                      <a:pt x="34275" y="89612"/>
                      <a:pt x="61262" y="8649"/>
                      <a:pt x="57558" y="7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 1422">
                <a:extLst>
                  <a:ext uri="{FF2B5EF4-FFF2-40B4-BE49-F238E27FC236}">
                    <a16:creationId xmlns:a16="http://schemas.microsoft.com/office/drawing/2014/main" id="{F73B9206-A24E-9950-D1DD-85243284848C}"/>
                  </a:ext>
                </a:extLst>
              </p:cNvPr>
              <p:cNvSpPr/>
              <p:nvPr/>
            </p:nvSpPr>
            <p:spPr>
              <a:xfrm>
                <a:off x="5310983" y="2105025"/>
                <a:ext cx="55463" cy="127757"/>
              </a:xfrm>
              <a:custGeom>
                <a:avLst/>
                <a:gdLst>
                  <a:gd name="connsiteX0" fmla="*/ 792 w 55463"/>
                  <a:gd name="connsiteY0" fmla="*/ 0 h 127757"/>
                  <a:gd name="connsiteX1" fmla="*/ 23017 w 55463"/>
                  <a:gd name="connsiteY1" fmla="*/ 66675 h 127757"/>
                  <a:gd name="connsiteX2" fmla="*/ 29367 w 55463"/>
                  <a:gd name="connsiteY2" fmla="*/ 127000 h 127757"/>
                  <a:gd name="connsiteX3" fmla="*/ 45242 w 55463"/>
                  <a:gd name="connsiteY3" fmla="*/ 98425 h 127757"/>
                  <a:gd name="connsiteX4" fmla="*/ 54767 w 55463"/>
                  <a:gd name="connsiteY4" fmla="*/ 66675 h 127757"/>
                  <a:gd name="connsiteX5" fmla="*/ 792 w 55463"/>
                  <a:gd name="connsiteY5" fmla="*/ 0 h 12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463" h="127757">
                    <a:moveTo>
                      <a:pt x="792" y="0"/>
                    </a:moveTo>
                    <a:cubicBezTo>
                      <a:pt x="-4500" y="0"/>
                      <a:pt x="18255" y="45508"/>
                      <a:pt x="23017" y="66675"/>
                    </a:cubicBezTo>
                    <a:cubicBezTo>
                      <a:pt x="27779" y="87842"/>
                      <a:pt x="25663" y="121708"/>
                      <a:pt x="29367" y="127000"/>
                    </a:cubicBezTo>
                    <a:cubicBezTo>
                      <a:pt x="33071" y="132292"/>
                      <a:pt x="41009" y="108479"/>
                      <a:pt x="45242" y="98425"/>
                    </a:cubicBezTo>
                    <a:cubicBezTo>
                      <a:pt x="49475" y="88371"/>
                      <a:pt x="57942" y="78846"/>
                      <a:pt x="54767" y="66675"/>
                    </a:cubicBezTo>
                    <a:cubicBezTo>
                      <a:pt x="51592" y="54504"/>
                      <a:pt x="6084" y="0"/>
                      <a:pt x="79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 1423">
                <a:extLst>
                  <a:ext uri="{FF2B5EF4-FFF2-40B4-BE49-F238E27FC236}">
                    <a16:creationId xmlns:a16="http://schemas.microsoft.com/office/drawing/2014/main" id="{4B763CDE-4D9F-7526-7E9C-50D0FF499473}"/>
                  </a:ext>
                </a:extLst>
              </p:cNvPr>
              <p:cNvSpPr/>
              <p:nvPr/>
            </p:nvSpPr>
            <p:spPr>
              <a:xfrm>
                <a:off x="5339331" y="2136749"/>
                <a:ext cx="135287" cy="85786"/>
              </a:xfrm>
              <a:custGeom>
                <a:avLst/>
                <a:gdLst>
                  <a:gd name="connsiteX0" fmla="*/ 32769 w 135287"/>
                  <a:gd name="connsiteY0" fmla="*/ 26 h 85786"/>
                  <a:gd name="connsiteX1" fmla="*/ 70869 w 135287"/>
                  <a:gd name="connsiteY1" fmla="*/ 44476 h 85786"/>
                  <a:gd name="connsiteX2" fmla="*/ 1019 w 135287"/>
                  <a:gd name="connsiteY2" fmla="*/ 85751 h 85786"/>
                  <a:gd name="connsiteX3" fmla="*/ 134369 w 135287"/>
                  <a:gd name="connsiteY3" fmla="*/ 50826 h 85786"/>
                  <a:gd name="connsiteX4" fmla="*/ 32769 w 135287"/>
                  <a:gd name="connsiteY4" fmla="*/ 26 h 8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87" h="85786">
                    <a:moveTo>
                      <a:pt x="32769" y="26"/>
                    </a:moveTo>
                    <a:cubicBezTo>
                      <a:pt x="22186" y="-1032"/>
                      <a:pt x="76161" y="30189"/>
                      <a:pt x="70869" y="44476"/>
                    </a:cubicBezTo>
                    <a:cubicBezTo>
                      <a:pt x="65577" y="58763"/>
                      <a:pt x="-9564" y="84693"/>
                      <a:pt x="1019" y="85751"/>
                    </a:cubicBezTo>
                    <a:cubicBezTo>
                      <a:pt x="11602" y="86809"/>
                      <a:pt x="122727" y="64055"/>
                      <a:pt x="134369" y="50826"/>
                    </a:cubicBezTo>
                    <a:cubicBezTo>
                      <a:pt x="146011" y="37597"/>
                      <a:pt x="43352" y="1084"/>
                      <a:pt x="32769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 1424">
                <a:extLst>
                  <a:ext uri="{FF2B5EF4-FFF2-40B4-BE49-F238E27FC236}">
                    <a16:creationId xmlns:a16="http://schemas.microsoft.com/office/drawing/2014/main" id="{3EB93248-B5C0-17E9-A837-217366F72B59}"/>
                  </a:ext>
                </a:extLst>
              </p:cNvPr>
              <p:cNvSpPr/>
              <p:nvPr/>
            </p:nvSpPr>
            <p:spPr>
              <a:xfrm>
                <a:off x="4091825" y="2173046"/>
                <a:ext cx="197905" cy="159080"/>
              </a:xfrm>
              <a:custGeom>
                <a:avLst/>
                <a:gdLst>
                  <a:gd name="connsiteX0" fmla="*/ 10275 w 197905"/>
                  <a:gd name="connsiteY0" fmla="*/ 11354 h 159080"/>
                  <a:gd name="connsiteX1" fmla="*/ 3925 w 197905"/>
                  <a:gd name="connsiteY1" fmla="*/ 90729 h 159080"/>
                  <a:gd name="connsiteX2" fmla="*/ 3925 w 197905"/>
                  <a:gd name="connsiteY2" fmla="*/ 109779 h 159080"/>
                  <a:gd name="connsiteX3" fmla="*/ 19800 w 197905"/>
                  <a:gd name="connsiteY3" fmla="*/ 138354 h 159080"/>
                  <a:gd name="connsiteX4" fmla="*/ 42025 w 197905"/>
                  <a:gd name="connsiteY4" fmla="*/ 157404 h 159080"/>
                  <a:gd name="connsiteX5" fmla="*/ 80125 w 197905"/>
                  <a:gd name="connsiteY5" fmla="*/ 157404 h 159080"/>
                  <a:gd name="connsiteX6" fmla="*/ 121400 w 197905"/>
                  <a:gd name="connsiteY6" fmla="*/ 151054 h 159080"/>
                  <a:gd name="connsiteX7" fmla="*/ 162675 w 197905"/>
                  <a:gd name="connsiteY7" fmla="*/ 135179 h 159080"/>
                  <a:gd name="connsiteX8" fmla="*/ 191250 w 197905"/>
                  <a:gd name="connsiteY8" fmla="*/ 116129 h 159080"/>
                  <a:gd name="connsiteX9" fmla="*/ 197600 w 197905"/>
                  <a:gd name="connsiteY9" fmla="*/ 84379 h 159080"/>
                  <a:gd name="connsiteX10" fmla="*/ 184900 w 197905"/>
                  <a:gd name="connsiteY10" fmla="*/ 39929 h 159080"/>
                  <a:gd name="connsiteX11" fmla="*/ 149975 w 197905"/>
                  <a:gd name="connsiteY11" fmla="*/ 17704 h 159080"/>
                  <a:gd name="connsiteX12" fmla="*/ 115050 w 197905"/>
                  <a:gd name="connsiteY12" fmla="*/ 1829 h 159080"/>
                  <a:gd name="connsiteX13" fmla="*/ 10275 w 197905"/>
                  <a:gd name="connsiteY13" fmla="*/ 11354 h 1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05" h="159080">
                    <a:moveTo>
                      <a:pt x="10275" y="11354"/>
                    </a:moveTo>
                    <a:cubicBezTo>
                      <a:pt x="-8246" y="26171"/>
                      <a:pt x="3925" y="90729"/>
                      <a:pt x="3925" y="90729"/>
                    </a:cubicBezTo>
                    <a:cubicBezTo>
                      <a:pt x="2867" y="107133"/>
                      <a:pt x="1279" y="101842"/>
                      <a:pt x="3925" y="109779"/>
                    </a:cubicBezTo>
                    <a:cubicBezTo>
                      <a:pt x="6571" y="117716"/>
                      <a:pt x="19800" y="138354"/>
                      <a:pt x="19800" y="138354"/>
                    </a:cubicBezTo>
                    <a:cubicBezTo>
                      <a:pt x="26150" y="146291"/>
                      <a:pt x="31971" y="154229"/>
                      <a:pt x="42025" y="157404"/>
                    </a:cubicBezTo>
                    <a:cubicBezTo>
                      <a:pt x="52079" y="160579"/>
                      <a:pt x="66896" y="158462"/>
                      <a:pt x="80125" y="157404"/>
                    </a:cubicBezTo>
                    <a:cubicBezTo>
                      <a:pt x="93354" y="156346"/>
                      <a:pt x="107642" y="154758"/>
                      <a:pt x="121400" y="151054"/>
                    </a:cubicBezTo>
                    <a:cubicBezTo>
                      <a:pt x="135158" y="147350"/>
                      <a:pt x="151033" y="141000"/>
                      <a:pt x="162675" y="135179"/>
                    </a:cubicBezTo>
                    <a:cubicBezTo>
                      <a:pt x="174317" y="129358"/>
                      <a:pt x="185429" y="124596"/>
                      <a:pt x="191250" y="116129"/>
                    </a:cubicBezTo>
                    <a:cubicBezTo>
                      <a:pt x="197071" y="107662"/>
                      <a:pt x="198658" y="97079"/>
                      <a:pt x="197600" y="84379"/>
                    </a:cubicBezTo>
                    <a:cubicBezTo>
                      <a:pt x="196542" y="71679"/>
                      <a:pt x="192838" y="51042"/>
                      <a:pt x="184900" y="39929"/>
                    </a:cubicBezTo>
                    <a:cubicBezTo>
                      <a:pt x="176963" y="28817"/>
                      <a:pt x="161617" y="24054"/>
                      <a:pt x="149975" y="17704"/>
                    </a:cubicBezTo>
                    <a:cubicBezTo>
                      <a:pt x="138333" y="11354"/>
                      <a:pt x="134100" y="3946"/>
                      <a:pt x="115050" y="1829"/>
                    </a:cubicBezTo>
                    <a:cubicBezTo>
                      <a:pt x="96000" y="-288"/>
                      <a:pt x="28796" y="-3463"/>
                      <a:pt x="10275" y="11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 1426">
                <a:extLst>
                  <a:ext uri="{FF2B5EF4-FFF2-40B4-BE49-F238E27FC236}">
                    <a16:creationId xmlns:a16="http://schemas.microsoft.com/office/drawing/2014/main" id="{FF8AC4CC-913C-DA30-2E43-5BBF9CBC8F4B}"/>
                  </a:ext>
                </a:extLst>
              </p:cNvPr>
              <p:cNvSpPr/>
              <p:nvPr/>
            </p:nvSpPr>
            <p:spPr>
              <a:xfrm>
                <a:off x="3924757" y="2478792"/>
                <a:ext cx="747857" cy="1560647"/>
              </a:xfrm>
              <a:custGeom>
                <a:avLst/>
                <a:gdLst>
                  <a:gd name="connsiteX0" fmla="*/ 69463 w 747857"/>
                  <a:gd name="connsiteY0" fmla="*/ 3151 h 1560647"/>
                  <a:gd name="connsiteX1" fmla="*/ 210140 w 747857"/>
                  <a:gd name="connsiteY1" fmla="*/ 425182 h 1560647"/>
                  <a:gd name="connsiteX2" fmla="*/ 215164 w 747857"/>
                  <a:gd name="connsiteY2" fmla="*/ 364892 h 1560647"/>
                  <a:gd name="connsiteX3" fmla="*/ 190043 w 747857"/>
                  <a:gd name="connsiteY3" fmla="*/ 746729 h 1560647"/>
                  <a:gd name="connsiteX4" fmla="*/ 220188 w 747857"/>
                  <a:gd name="connsiteY4" fmla="*/ 666342 h 1560647"/>
                  <a:gd name="connsiteX5" fmla="*/ 375938 w 747857"/>
                  <a:gd name="connsiteY5" fmla="*/ 1018034 h 1560647"/>
                  <a:gd name="connsiteX6" fmla="*/ 340768 w 747857"/>
                  <a:gd name="connsiteY6" fmla="*/ 967793 h 1560647"/>
                  <a:gd name="connsiteX7" fmla="*/ 536711 w 747857"/>
                  <a:gd name="connsiteY7" fmla="*/ 1254171 h 1560647"/>
                  <a:gd name="connsiteX8" fmla="*/ 747727 w 747857"/>
                  <a:gd name="connsiteY8" fmla="*/ 1525476 h 1560647"/>
                  <a:gd name="connsiteX9" fmla="*/ 561832 w 747857"/>
                  <a:gd name="connsiteY9" fmla="*/ 1510404 h 1560647"/>
                  <a:gd name="connsiteX10" fmla="*/ 190043 w 747857"/>
                  <a:gd name="connsiteY10" fmla="*/ 1098421 h 1560647"/>
                  <a:gd name="connsiteX11" fmla="*/ 215164 w 747857"/>
                  <a:gd name="connsiteY11" fmla="*/ 1148663 h 1560647"/>
                  <a:gd name="connsiteX12" fmla="*/ 9173 w 747857"/>
                  <a:gd name="connsiteY12" fmla="*/ 565859 h 1560647"/>
                  <a:gd name="connsiteX13" fmla="*/ 39318 w 747857"/>
                  <a:gd name="connsiteY13" fmla="*/ 681415 h 1560647"/>
                  <a:gd name="connsiteX14" fmla="*/ 69463 w 747857"/>
                  <a:gd name="connsiteY14" fmla="*/ 3151 h 156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7857" h="1560647">
                    <a:moveTo>
                      <a:pt x="69463" y="3151"/>
                    </a:moveTo>
                    <a:cubicBezTo>
                      <a:pt x="97933" y="-39555"/>
                      <a:pt x="185857" y="364892"/>
                      <a:pt x="210140" y="425182"/>
                    </a:cubicBezTo>
                    <a:cubicBezTo>
                      <a:pt x="234423" y="485472"/>
                      <a:pt x="218514" y="311301"/>
                      <a:pt x="215164" y="364892"/>
                    </a:cubicBezTo>
                    <a:cubicBezTo>
                      <a:pt x="211815" y="418483"/>
                      <a:pt x="189206" y="696487"/>
                      <a:pt x="190043" y="746729"/>
                    </a:cubicBezTo>
                    <a:cubicBezTo>
                      <a:pt x="190880" y="796971"/>
                      <a:pt x="189206" y="621125"/>
                      <a:pt x="220188" y="666342"/>
                    </a:cubicBezTo>
                    <a:cubicBezTo>
                      <a:pt x="251171" y="711560"/>
                      <a:pt x="355841" y="967792"/>
                      <a:pt x="375938" y="1018034"/>
                    </a:cubicBezTo>
                    <a:cubicBezTo>
                      <a:pt x="396035" y="1068276"/>
                      <a:pt x="340768" y="967793"/>
                      <a:pt x="340768" y="967793"/>
                    </a:cubicBezTo>
                    <a:cubicBezTo>
                      <a:pt x="367563" y="1007149"/>
                      <a:pt x="468885" y="1161224"/>
                      <a:pt x="536711" y="1254171"/>
                    </a:cubicBezTo>
                    <a:cubicBezTo>
                      <a:pt x="604538" y="1347118"/>
                      <a:pt x="743540" y="1482771"/>
                      <a:pt x="747727" y="1525476"/>
                    </a:cubicBezTo>
                    <a:cubicBezTo>
                      <a:pt x="751914" y="1568181"/>
                      <a:pt x="654779" y="1581580"/>
                      <a:pt x="561832" y="1510404"/>
                    </a:cubicBezTo>
                    <a:cubicBezTo>
                      <a:pt x="468885" y="1439228"/>
                      <a:pt x="247821" y="1158711"/>
                      <a:pt x="190043" y="1098421"/>
                    </a:cubicBezTo>
                    <a:cubicBezTo>
                      <a:pt x="132265" y="1038131"/>
                      <a:pt x="245309" y="1237423"/>
                      <a:pt x="215164" y="1148663"/>
                    </a:cubicBezTo>
                    <a:cubicBezTo>
                      <a:pt x="185019" y="1059903"/>
                      <a:pt x="38481" y="643734"/>
                      <a:pt x="9173" y="565859"/>
                    </a:cubicBezTo>
                    <a:cubicBezTo>
                      <a:pt x="-20135" y="487984"/>
                      <a:pt x="29270" y="769338"/>
                      <a:pt x="39318" y="681415"/>
                    </a:cubicBezTo>
                    <a:cubicBezTo>
                      <a:pt x="49366" y="593492"/>
                      <a:pt x="40993" y="45857"/>
                      <a:pt x="69463" y="315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 1427">
                <a:extLst>
                  <a:ext uri="{FF2B5EF4-FFF2-40B4-BE49-F238E27FC236}">
                    <a16:creationId xmlns:a16="http://schemas.microsoft.com/office/drawing/2014/main" id="{D56DAE69-F1CA-98C1-842E-4BC244656090}"/>
                  </a:ext>
                </a:extLst>
              </p:cNvPr>
              <p:cNvSpPr/>
              <p:nvPr/>
            </p:nvSpPr>
            <p:spPr>
              <a:xfrm>
                <a:off x="4428706" y="3433675"/>
                <a:ext cx="802589" cy="276839"/>
              </a:xfrm>
              <a:custGeom>
                <a:avLst/>
                <a:gdLst>
                  <a:gd name="connsiteX0" fmla="*/ 2617 w 802589"/>
                  <a:gd name="connsiteY0" fmla="*/ 58127 h 276839"/>
                  <a:gd name="connsiteX1" fmla="*/ 334213 w 802589"/>
                  <a:gd name="connsiteY1" fmla="*/ 108369 h 276839"/>
                  <a:gd name="connsiteX2" fmla="*/ 560301 w 802589"/>
                  <a:gd name="connsiteY2" fmla="*/ 2861 h 276839"/>
                  <a:gd name="connsiteX3" fmla="*/ 525131 w 802589"/>
                  <a:gd name="connsiteY3" fmla="*/ 38030 h 276839"/>
                  <a:gd name="connsiteX4" fmla="*/ 756243 w 802589"/>
                  <a:gd name="connsiteY4" fmla="*/ 123441 h 276839"/>
                  <a:gd name="connsiteX5" fmla="*/ 635663 w 802589"/>
                  <a:gd name="connsiteY5" fmla="*/ 138514 h 276839"/>
                  <a:gd name="connsiteX6" fmla="*/ 801461 w 802589"/>
                  <a:gd name="connsiteY6" fmla="*/ 198804 h 276839"/>
                  <a:gd name="connsiteX7" fmla="*/ 535180 w 802589"/>
                  <a:gd name="connsiteY7" fmla="*/ 163635 h 276839"/>
                  <a:gd name="connsiteX8" fmla="*/ 143294 w 802589"/>
                  <a:gd name="connsiteY8" fmla="*/ 274167 h 276839"/>
                  <a:gd name="connsiteX9" fmla="*/ 198560 w 802589"/>
                  <a:gd name="connsiteY9" fmla="*/ 233973 h 276839"/>
                  <a:gd name="connsiteX10" fmla="*/ 27738 w 802589"/>
                  <a:gd name="connsiteY10" fmla="*/ 138514 h 276839"/>
                  <a:gd name="connsiteX11" fmla="*/ 173439 w 802589"/>
                  <a:gd name="connsiteY11" fmla="*/ 188756 h 276839"/>
                  <a:gd name="connsiteX12" fmla="*/ 2617 w 802589"/>
                  <a:gd name="connsiteY12" fmla="*/ 58127 h 27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589" h="276839">
                    <a:moveTo>
                      <a:pt x="2617" y="58127"/>
                    </a:moveTo>
                    <a:cubicBezTo>
                      <a:pt x="29413" y="44729"/>
                      <a:pt x="241266" y="117580"/>
                      <a:pt x="334213" y="108369"/>
                    </a:cubicBezTo>
                    <a:cubicBezTo>
                      <a:pt x="427160" y="99158"/>
                      <a:pt x="528481" y="14584"/>
                      <a:pt x="560301" y="2861"/>
                    </a:cubicBezTo>
                    <a:cubicBezTo>
                      <a:pt x="592121" y="-8862"/>
                      <a:pt x="492474" y="17933"/>
                      <a:pt x="525131" y="38030"/>
                    </a:cubicBezTo>
                    <a:cubicBezTo>
                      <a:pt x="557788" y="58127"/>
                      <a:pt x="737821" y="106694"/>
                      <a:pt x="756243" y="123441"/>
                    </a:cubicBezTo>
                    <a:cubicBezTo>
                      <a:pt x="774665" y="140188"/>
                      <a:pt x="628127" y="125954"/>
                      <a:pt x="635663" y="138514"/>
                    </a:cubicBezTo>
                    <a:cubicBezTo>
                      <a:pt x="643199" y="151074"/>
                      <a:pt x="818208" y="194617"/>
                      <a:pt x="801461" y="198804"/>
                    </a:cubicBezTo>
                    <a:cubicBezTo>
                      <a:pt x="784714" y="202991"/>
                      <a:pt x="644875" y="151075"/>
                      <a:pt x="535180" y="163635"/>
                    </a:cubicBezTo>
                    <a:cubicBezTo>
                      <a:pt x="425486" y="176196"/>
                      <a:pt x="199397" y="262444"/>
                      <a:pt x="143294" y="274167"/>
                    </a:cubicBezTo>
                    <a:cubicBezTo>
                      <a:pt x="87191" y="285890"/>
                      <a:pt x="217819" y="256582"/>
                      <a:pt x="198560" y="233973"/>
                    </a:cubicBezTo>
                    <a:cubicBezTo>
                      <a:pt x="179301" y="211364"/>
                      <a:pt x="31925" y="146050"/>
                      <a:pt x="27738" y="138514"/>
                    </a:cubicBezTo>
                    <a:cubicBezTo>
                      <a:pt x="23551" y="130978"/>
                      <a:pt x="183487" y="201317"/>
                      <a:pt x="173439" y="188756"/>
                    </a:cubicBezTo>
                    <a:cubicBezTo>
                      <a:pt x="163391" y="176195"/>
                      <a:pt x="-24179" y="71525"/>
                      <a:pt x="2617" y="5812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 1428">
                <a:extLst>
                  <a:ext uri="{FF2B5EF4-FFF2-40B4-BE49-F238E27FC236}">
                    <a16:creationId xmlns:a16="http://schemas.microsoft.com/office/drawing/2014/main" id="{56F3958E-370C-3AB0-3330-EA8F831C2984}"/>
                  </a:ext>
                </a:extLst>
              </p:cNvPr>
              <p:cNvSpPr/>
              <p:nvPr/>
            </p:nvSpPr>
            <p:spPr>
              <a:xfrm>
                <a:off x="4284804" y="3275564"/>
                <a:ext cx="101977" cy="276733"/>
              </a:xfrm>
              <a:custGeom>
                <a:avLst/>
                <a:gdLst>
                  <a:gd name="connsiteX0" fmla="*/ 101301 w 101977"/>
                  <a:gd name="connsiteY0" fmla="*/ 199 h 276733"/>
                  <a:gd name="connsiteX1" fmla="*/ 818 w 101977"/>
                  <a:gd name="connsiteY1" fmla="*/ 130827 h 276733"/>
                  <a:gd name="connsiteX2" fmla="*/ 51060 w 101977"/>
                  <a:gd name="connsiteY2" fmla="*/ 266480 h 276733"/>
                  <a:gd name="connsiteX3" fmla="*/ 818 w 101977"/>
                  <a:gd name="connsiteY3" fmla="*/ 191117 h 276733"/>
                  <a:gd name="connsiteX4" fmla="*/ 81205 w 101977"/>
                  <a:gd name="connsiteY4" fmla="*/ 276528 h 276733"/>
                  <a:gd name="connsiteX5" fmla="*/ 46036 w 101977"/>
                  <a:gd name="connsiteY5" fmla="*/ 160972 h 276733"/>
                  <a:gd name="connsiteX6" fmla="*/ 101301 w 101977"/>
                  <a:gd name="connsiteY6" fmla="*/ 199 h 27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77" h="276733">
                    <a:moveTo>
                      <a:pt x="101301" y="199"/>
                    </a:moveTo>
                    <a:cubicBezTo>
                      <a:pt x="93765" y="-4825"/>
                      <a:pt x="9192" y="86447"/>
                      <a:pt x="818" y="130827"/>
                    </a:cubicBezTo>
                    <a:cubicBezTo>
                      <a:pt x="-7556" y="175207"/>
                      <a:pt x="51060" y="256432"/>
                      <a:pt x="51060" y="266480"/>
                    </a:cubicBezTo>
                    <a:cubicBezTo>
                      <a:pt x="51060" y="276528"/>
                      <a:pt x="-4206" y="189442"/>
                      <a:pt x="818" y="191117"/>
                    </a:cubicBezTo>
                    <a:cubicBezTo>
                      <a:pt x="5842" y="192792"/>
                      <a:pt x="73669" y="281552"/>
                      <a:pt x="81205" y="276528"/>
                    </a:cubicBezTo>
                    <a:cubicBezTo>
                      <a:pt x="88741" y="271504"/>
                      <a:pt x="41012" y="203677"/>
                      <a:pt x="46036" y="160972"/>
                    </a:cubicBezTo>
                    <a:cubicBezTo>
                      <a:pt x="51060" y="118267"/>
                      <a:pt x="108837" y="5223"/>
                      <a:pt x="101301" y="19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 1429">
                <a:extLst>
                  <a:ext uri="{FF2B5EF4-FFF2-40B4-BE49-F238E27FC236}">
                    <a16:creationId xmlns:a16="http://schemas.microsoft.com/office/drawing/2014/main" id="{6988D2F3-7C1C-DBB5-B71F-5FE466D6D933}"/>
                  </a:ext>
                </a:extLst>
              </p:cNvPr>
              <p:cNvSpPr/>
              <p:nvPr/>
            </p:nvSpPr>
            <p:spPr>
              <a:xfrm>
                <a:off x="4471479" y="3004449"/>
                <a:ext cx="422527" cy="222541"/>
              </a:xfrm>
              <a:custGeom>
                <a:avLst/>
                <a:gdLst>
                  <a:gd name="connsiteX0" fmla="*/ 37 w 422527"/>
                  <a:gd name="connsiteY0" fmla="*/ 221072 h 222541"/>
                  <a:gd name="connsiteX1" fmla="*/ 160811 w 422527"/>
                  <a:gd name="connsiteY1" fmla="*/ 90443 h 222541"/>
                  <a:gd name="connsiteX2" fmla="*/ 226125 w 422527"/>
                  <a:gd name="connsiteY2" fmla="*/ 10056 h 222541"/>
                  <a:gd name="connsiteX3" fmla="*/ 195980 w 422527"/>
                  <a:gd name="connsiteY3" fmla="*/ 90443 h 222541"/>
                  <a:gd name="connsiteX4" fmla="*/ 281391 w 422527"/>
                  <a:gd name="connsiteY4" fmla="*/ 8 h 222541"/>
                  <a:gd name="connsiteX5" fmla="*/ 256270 w 422527"/>
                  <a:gd name="connsiteY5" fmla="*/ 85419 h 222541"/>
                  <a:gd name="connsiteX6" fmla="*/ 422068 w 422527"/>
                  <a:gd name="connsiteY6" fmla="*/ 135661 h 222541"/>
                  <a:gd name="connsiteX7" fmla="*/ 301488 w 422527"/>
                  <a:gd name="connsiteY7" fmla="*/ 130637 h 222541"/>
                  <a:gd name="connsiteX8" fmla="*/ 175884 w 422527"/>
                  <a:gd name="connsiteY8" fmla="*/ 160782 h 222541"/>
                  <a:gd name="connsiteX9" fmla="*/ 37 w 422527"/>
                  <a:gd name="connsiteY9" fmla="*/ 221072 h 22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27" h="222541">
                    <a:moveTo>
                      <a:pt x="37" y="221072"/>
                    </a:moveTo>
                    <a:cubicBezTo>
                      <a:pt x="-2475" y="209349"/>
                      <a:pt x="123130" y="125612"/>
                      <a:pt x="160811" y="90443"/>
                    </a:cubicBezTo>
                    <a:cubicBezTo>
                      <a:pt x="198492" y="55274"/>
                      <a:pt x="220264" y="10056"/>
                      <a:pt x="226125" y="10056"/>
                    </a:cubicBezTo>
                    <a:cubicBezTo>
                      <a:pt x="231986" y="10056"/>
                      <a:pt x="186769" y="92118"/>
                      <a:pt x="195980" y="90443"/>
                    </a:cubicBezTo>
                    <a:cubicBezTo>
                      <a:pt x="205191" y="88768"/>
                      <a:pt x="271343" y="845"/>
                      <a:pt x="281391" y="8"/>
                    </a:cubicBezTo>
                    <a:cubicBezTo>
                      <a:pt x="291439" y="-829"/>
                      <a:pt x="232824" y="62810"/>
                      <a:pt x="256270" y="85419"/>
                    </a:cubicBezTo>
                    <a:cubicBezTo>
                      <a:pt x="279716" y="108028"/>
                      <a:pt x="414532" y="128125"/>
                      <a:pt x="422068" y="135661"/>
                    </a:cubicBezTo>
                    <a:cubicBezTo>
                      <a:pt x="429604" y="143197"/>
                      <a:pt x="342519" y="126450"/>
                      <a:pt x="301488" y="130637"/>
                    </a:cubicBezTo>
                    <a:cubicBezTo>
                      <a:pt x="260457" y="134824"/>
                      <a:pt x="221939" y="150734"/>
                      <a:pt x="175884" y="160782"/>
                    </a:cubicBezTo>
                    <a:cubicBezTo>
                      <a:pt x="129829" y="170830"/>
                      <a:pt x="2549" y="232795"/>
                      <a:pt x="37" y="22107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 1430">
                <a:extLst>
                  <a:ext uri="{FF2B5EF4-FFF2-40B4-BE49-F238E27FC236}">
                    <a16:creationId xmlns:a16="http://schemas.microsoft.com/office/drawing/2014/main" id="{A126525D-9855-25A0-4D5D-96BC481AD74E}"/>
                  </a:ext>
                </a:extLst>
              </p:cNvPr>
              <p:cNvSpPr/>
              <p:nvPr/>
            </p:nvSpPr>
            <p:spPr>
              <a:xfrm>
                <a:off x="4964269" y="3211764"/>
                <a:ext cx="339719" cy="295163"/>
              </a:xfrm>
              <a:custGeom>
                <a:avLst/>
                <a:gdLst>
                  <a:gd name="connsiteX0" fmla="*/ 74979 w 339719"/>
                  <a:gd name="connsiteY0" fmla="*/ 3709 h 295163"/>
                  <a:gd name="connsiteX1" fmla="*/ 331212 w 339719"/>
                  <a:gd name="connsiteY1" fmla="*/ 48926 h 295163"/>
                  <a:gd name="connsiteX2" fmla="*/ 280971 w 339719"/>
                  <a:gd name="connsiteY2" fmla="*/ 109216 h 295163"/>
                  <a:gd name="connsiteX3" fmla="*/ 306091 w 339719"/>
                  <a:gd name="connsiteY3" fmla="*/ 169506 h 295163"/>
                  <a:gd name="connsiteX4" fmla="*/ 4641 w 339719"/>
                  <a:gd name="connsiteY4" fmla="*/ 295111 h 295163"/>
                  <a:gd name="connsiteX5" fmla="*/ 125221 w 339719"/>
                  <a:gd name="connsiteY5" fmla="*/ 184579 h 295163"/>
                  <a:gd name="connsiteX6" fmla="*/ 155366 w 339719"/>
                  <a:gd name="connsiteY6" fmla="*/ 149410 h 295163"/>
                  <a:gd name="connsiteX7" fmla="*/ 74979 w 339719"/>
                  <a:gd name="connsiteY7" fmla="*/ 3709 h 29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719" h="295163">
                    <a:moveTo>
                      <a:pt x="74979" y="3709"/>
                    </a:moveTo>
                    <a:cubicBezTo>
                      <a:pt x="104287" y="-13038"/>
                      <a:pt x="296880" y="31342"/>
                      <a:pt x="331212" y="48926"/>
                    </a:cubicBezTo>
                    <a:cubicBezTo>
                      <a:pt x="365544" y="66510"/>
                      <a:pt x="285158" y="89119"/>
                      <a:pt x="280971" y="109216"/>
                    </a:cubicBezTo>
                    <a:cubicBezTo>
                      <a:pt x="276784" y="129313"/>
                      <a:pt x="352146" y="138523"/>
                      <a:pt x="306091" y="169506"/>
                    </a:cubicBezTo>
                    <a:cubicBezTo>
                      <a:pt x="260036" y="200489"/>
                      <a:pt x="34786" y="292599"/>
                      <a:pt x="4641" y="295111"/>
                    </a:cubicBezTo>
                    <a:cubicBezTo>
                      <a:pt x="-25504" y="297623"/>
                      <a:pt x="100100" y="208862"/>
                      <a:pt x="125221" y="184579"/>
                    </a:cubicBezTo>
                    <a:cubicBezTo>
                      <a:pt x="150342" y="160296"/>
                      <a:pt x="156203" y="177043"/>
                      <a:pt x="155366" y="149410"/>
                    </a:cubicBezTo>
                    <a:cubicBezTo>
                      <a:pt x="154529" y="121777"/>
                      <a:pt x="45671" y="20456"/>
                      <a:pt x="74979" y="370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 1431">
                <a:extLst>
                  <a:ext uri="{FF2B5EF4-FFF2-40B4-BE49-F238E27FC236}">
                    <a16:creationId xmlns:a16="http://schemas.microsoft.com/office/drawing/2014/main" id="{03001140-BE32-8358-69A6-4897EDFFE887}"/>
                  </a:ext>
                </a:extLst>
              </p:cNvPr>
              <p:cNvSpPr/>
              <p:nvPr/>
            </p:nvSpPr>
            <p:spPr>
              <a:xfrm>
                <a:off x="4430911" y="2793720"/>
                <a:ext cx="120190" cy="191159"/>
              </a:xfrm>
              <a:custGeom>
                <a:avLst/>
                <a:gdLst>
                  <a:gd name="connsiteX0" fmla="*/ 10914 w 120190"/>
                  <a:gd name="connsiteY0" fmla="*/ 280 h 191159"/>
                  <a:gd name="connsiteX1" fmla="*/ 1389 w 120190"/>
                  <a:gd name="connsiteY1" fmla="*/ 76480 h 191159"/>
                  <a:gd name="connsiteX2" fmla="*/ 45839 w 120190"/>
                  <a:gd name="connsiteY2" fmla="*/ 136805 h 191159"/>
                  <a:gd name="connsiteX3" fmla="*/ 14089 w 120190"/>
                  <a:gd name="connsiteY3" fmla="*/ 136805 h 191159"/>
                  <a:gd name="connsiteX4" fmla="*/ 118864 w 120190"/>
                  <a:gd name="connsiteY4" fmla="*/ 190780 h 191159"/>
                  <a:gd name="connsiteX5" fmla="*/ 71239 w 120190"/>
                  <a:gd name="connsiteY5" fmla="*/ 159030 h 191159"/>
                  <a:gd name="connsiteX6" fmla="*/ 42664 w 120190"/>
                  <a:gd name="connsiteY6" fmla="*/ 124105 h 191159"/>
                  <a:gd name="connsiteX7" fmla="*/ 26789 w 120190"/>
                  <a:gd name="connsiteY7" fmla="*/ 105055 h 191159"/>
                  <a:gd name="connsiteX8" fmla="*/ 14089 w 120190"/>
                  <a:gd name="connsiteY8" fmla="*/ 79655 h 191159"/>
                  <a:gd name="connsiteX9" fmla="*/ 7739 w 120190"/>
                  <a:gd name="connsiteY9" fmla="*/ 51080 h 191159"/>
                  <a:gd name="connsiteX10" fmla="*/ 10914 w 120190"/>
                  <a:gd name="connsiteY10" fmla="*/ 280 h 19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190" h="191159">
                    <a:moveTo>
                      <a:pt x="10914" y="280"/>
                    </a:moveTo>
                    <a:cubicBezTo>
                      <a:pt x="9856" y="4513"/>
                      <a:pt x="-4432" y="53726"/>
                      <a:pt x="1389" y="76480"/>
                    </a:cubicBezTo>
                    <a:cubicBezTo>
                      <a:pt x="7210" y="99234"/>
                      <a:pt x="43722" y="126751"/>
                      <a:pt x="45839" y="136805"/>
                    </a:cubicBezTo>
                    <a:cubicBezTo>
                      <a:pt x="47956" y="146859"/>
                      <a:pt x="1918" y="127809"/>
                      <a:pt x="14089" y="136805"/>
                    </a:cubicBezTo>
                    <a:cubicBezTo>
                      <a:pt x="26260" y="145801"/>
                      <a:pt x="109339" y="187076"/>
                      <a:pt x="118864" y="190780"/>
                    </a:cubicBezTo>
                    <a:cubicBezTo>
                      <a:pt x="128389" y="194484"/>
                      <a:pt x="83939" y="170142"/>
                      <a:pt x="71239" y="159030"/>
                    </a:cubicBezTo>
                    <a:cubicBezTo>
                      <a:pt x="58539" y="147918"/>
                      <a:pt x="50072" y="133101"/>
                      <a:pt x="42664" y="124105"/>
                    </a:cubicBezTo>
                    <a:cubicBezTo>
                      <a:pt x="35256" y="115109"/>
                      <a:pt x="31552" y="112463"/>
                      <a:pt x="26789" y="105055"/>
                    </a:cubicBezTo>
                    <a:cubicBezTo>
                      <a:pt x="22027" y="97647"/>
                      <a:pt x="17264" y="88651"/>
                      <a:pt x="14089" y="79655"/>
                    </a:cubicBezTo>
                    <a:cubicBezTo>
                      <a:pt x="10914" y="70659"/>
                      <a:pt x="7739" y="61134"/>
                      <a:pt x="7739" y="51080"/>
                    </a:cubicBezTo>
                    <a:cubicBezTo>
                      <a:pt x="7739" y="41026"/>
                      <a:pt x="11972" y="-3953"/>
                      <a:pt x="10914" y="28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 1432">
                <a:extLst>
                  <a:ext uri="{FF2B5EF4-FFF2-40B4-BE49-F238E27FC236}">
                    <a16:creationId xmlns:a16="http://schemas.microsoft.com/office/drawing/2014/main" id="{5266F682-3B31-CB00-2BCB-01B7630DAFC2}"/>
                  </a:ext>
                </a:extLst>
              </p:cNvPr>
              <p:cNvSpPr/>
              <p:nvPr/>
            </p:nvSpPr>
            <p:spPr>
              <a:xfrm>
                <a:off x="4392801" y="2698080"/>
                <a:ext cx="276127" cy="289699"/>
              </a:xfrm>
              <a:custGeom>
                <a:avLst/>
                <a:gdLst>
                  <a:gd name="connsiteX0" fmla="*/ 169674 w 276127"/>
                  <a:gd name="connsiteY0" fmla="*/ 670 h 289699"/>
                  <a:gd name="connsiteX1" fmla="*/ 49024 w 276127"/>
                  <a:gd name="connsiteY1" fmla="*/ 127670 h 289699"/>
                  <a:gd name="connsiteX2" fmla="*/ 52199 w 276127"/>
                  <a:gd name="connsiteY2" fmla="*/ 187995 h 289699"/>
                  <a:gd name="connsiteX3" fmla="*/ 29974 w 276127"/>
                  <a:gd name="connsiteY3" fmla="*/ 134020 h 289699"/>
                  <a:gd name="connsiteX4" fmla="*/ 1399 w 276127"/>
                  <a:gd name="connsiteY4" fmla="*/ 200695 h 289699"/>
                  <a:gd name="connsiteX5" fmla="*/ 77599 w 276127"/>
                  <a:gd name="connsiteY5" fmla="*/ 276895 h 289699"/>
                  <a:gd name="connsiteX6" fmla="*/ 52199 w 276127"/>
                  <a:gd name="connsiteY6" fmla="*/ 289595 h 289699"/>
                  <a:gd name="connsiteX7" fmla="*/ 274449 w 276127"/>
                  <a:gd name="connsiteY7" fmla="*/ 276895 h 289699"/>
                  <a:gd name="connsiteX8" fmla="*/ 150624 w 276127"/>
                  <a:gd name="connsiteY8" fmla="*/ 270545 h 289699"/>
                  <a:gd name="connsiteX9" fmla="*/ 83949 w 276127"/>
                  <a:gd name="connsiteY9" fmla="*/ 248320 h 289699"/>
                  <a:gd name="connsiteX10" fmla="*/ 131574 w 276127"/>
                  <a:gd name="connsiteY10" fmla="*/ 156245 h 289699"/>
                  <a:gd name="connsiteX11" fmla="*/ 96649 w 276127"/>
                  <a:gd name="connsiteY11" fmla="*/ 187995 h 289699"/>
                  <a:gd name="connsiteX12" fmla="*/ 169674 w 276127"/>
                  <a:gd name="connsiteY12" fmla="*/ 670 h 2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127" h="289699">
                    <a:moveTo>
                      <a:pt x="169674" y="670"/>
                    </a:moveTo>
                    <a:cubicBezTo>
                      <a:pt x="161737" y="-9384"/>
                      <a:pt x="68603" y="96449"/>
                      <a:pt x="49024" y="127670"/>
                    </a:cubicBezTo>
                    <a:cubicBezTo>
                      <a:pt x="29445" y="158891"/>
                      <a:pt x="55374" y="186937"/>
                      <a:pt x="52199" y="187995"/>
                    </a:cubicBezTo>
                    <a:cubicBezTo>
                      <a:pt x="49024" y="189053"/>
                      <a:pt x="38441" y="131903"/>
                      <a:pt x="29974" y="134020"/>
                    </a:cubicBezTo>
                    <a:cubicBezTo>
                      <a:pt x="21507" y="136137"/>
                      <a:pt x="-6539" y="176883"/>
                      <a:pt x="1399" y="200695"/>
                    </a:cubicBezTo>
                    <a:cubicBezTo>
                      <a:pt x="9336" y="224508"/>
                      <a:pt x="69132" y="262078"/>
                      <a:pt x="77599" y="276895"/>
                    </a:cubicBezTo>
                    <a:cubicBezTo>
                      <a:pt x="86066" y="291712"/>
                      <a:pt x="19391" y="289595"/>
                      <a:pt x="52199" y="289595"/>
                    </a:cubicBezTo>
                    <a:cubicBezTo>
                      <a:pt x="85007" y="289595"/>
                      <a:pt x="258045" y="280070"/>
                      <a:pt x="274449" y="276895"/>
                    </a:cubicBezTo>
                    <a:cubicBezTo>
                      <a:pt x="290853" y="273720"/>
                      <a:pt x="182374" y="275307"/>
                      <a:pt x="150624" y="270545"/>
                    </a:cubicBezTo>
                    <a:cubicBezTo>
                      <a:pt x="118874" y="265783"/>
                      <a:pt x="87124" y="267370"/>
                      <a:pt x="83949" y="248320"/>
                    </a:cubicBezTo>
                    <a:cubicBezTo>
                      <a:pt x="80774" y="229270"/>
                      <a:pt x="129457" y="166299"/>
                      <a:pt x="131574" y="156245"/>
                    </a:cubicBezTo>
                    <a:cubicBezTo>
                      <a:pt x="133691" y="146191"/>
                      <a:pt x="90828" y="209162"/>
                      <a:pt x="96649" y="187995"/>
                    </a:cubicBezTo>
                    <a:cubicBezTo>
                      <a:pt x="102470" y="166828"/>
                      <a:pt x="177611" y="10724"/>
                      <a:pt x="169674" y="6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 1433">
                <a:extLst>
                  <a:ext uri="{FF2B5EF4-FFF2-40B4-BE49-F238E27FC236}">
                    <a16:creationId xmlns:a16="http://schemas.microsoft.com/office/drawing/2014/main" id="{8F1DAF6F-244D-2C90-8E2E-9293028292C3}"/>
                  </a:ext>
                </a:extLst>
              </p:cNvPr>
              <p:cNvSpPr/>
              <p:nvPr/>
            </p:nvSpPr>
            <p:spPr>
              <a:xfrm>
                <a:off x="4587879" y="2720187"/>
                <a:ext cx="371026" cy="240614"/>
              </a:xfrm>
              <a:custGeom>
                <a:avLst/>
                <a:gdLst>
                  <a:gd name="connsiteX0" fmla="*/ 117471 w 371026"/>
                  <a:gd name="connsiteY0" fmla="*/ 238913 h 240614"/>
                  <a:gd name="connsiteX1" fmla="*/ 3171 w 371026"/>
                  <a:gd name="connsiteY1" fmla="*/ 57938 h 240614"/>
                  <a:gd name="connsiteX2" fmla="*/ 41271 w 371026"/>
                  <a:gd name="connsiteY2" fmla="*/ 105563 h 240614"/>
                  <a:gd name="connsiteX3" fmla="*/ 139696 w 371026"/>
                  <a:gd name="connsiteY3" fmla="*/ 16663 h 240614"/>
                  <a:gd name="connsiteX4" fmla="*/ 228596 w 371026"/>
                  <a:gd name="connsiteY4" fmla="*/ 29363 h 240614"/>
                  <a:gd name="connsiteX5" fmla="*/ 228596 w 371026"/>
                  <a:gd name="connsiteY5" fmla="*/ 3963 h 240614"/>
                  <a:gd name="connsiteX6" fmla="*/ 358771 w 371026"/>
                  <a:gd name="connsiteY6" fmla="*/ 127788 h 240614"/>
                  <a:gd name="connsiteX7" fmla="*/ 361946 w 371026"/>
                  <a:gd name="connsiteY7" fmla="*/ 181763 h 240614"/>
                  <a:gd name="connsiteX8" fmla="*/ 327021 w 371026"/>
                  <a:gd name="connsiteY8" fmla="*/ 115088 h 240614"/>
                  <a:gd name="connsiteX9" fmla="*/ 244471 w 371026"/>
                  <a:gd name="connsiteY9" fmla="*/ 61113 h 240614"/>
                  <a:gd name="connsiteX10" fmla="*/ 155571 w 371026"/>
                  <a:gd name="connsiteY10" fmla="*/ 111913 h 240614"/>
                  <a:gd name="connsiteX11" fmla="*/ 133346 w 371026"/>
                  <a:gd name="connsiteY11" fmla="*/ 146838 h 240614"/>
                  <a:gd name="connsiteX12" fmla="*/ 117471 w 371026"/>
                  <a:gd name="connsiteY12" fmla="*/ 238913 h 24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1026" h="240614">
                    <a:moveTo>
                      <a:pt x="117471" y="238913"/>
                    </a:moveTo>
                    <a:cubicBezTo>
                      <a:pt x="95775" y="224096"/>
                      <a:pt x="15871" y="80163"/>
                      <a:pt x="3171" y="57938"/>
                    </a:cubicBezTo>
                    <a:cubicBezTo>
                      <a:pt x="-9529" y="35713"/>
                      <a:pt x="18517" y="112442"/>
                      <a:pt x="41271" y="105563"/>
                    </a:cubicBezTo>
                    <a:cubicBezTo>
                      <a:pt x="64025" y="98684"/>
                      <a:pt x="108475" y="29363"/>
                      <a:pt x="139696" y="16663"/>
                    </a:cubicBezTo>
                    <a:cubicBezTo>
                      <a:pt x="170917" y="3963"/>
                      <a:pt x="213779" y="31480"/>
                      <a:pt x="228596" y="29363"/>
                    </a:cubicBezTo>
                    <a:cubicBezTo>
                      <a:pt x="243413" y="27246"/>
                      <a:pt x="206900" y="-12441"/>
                      <a:pt x="228596" y="3963"/>
                    </a:cubicBezTo>
                    <a:cubicBezTo>
                      <a:pt x="250292" y="20367"/>
                      <a:pt x="336546" y="98155"/>
                      <a:pt x="358771" y="127788"/>
                    </a:cubicBezTo>
                    <a:cubicBezTo>
                      <a:pt x="380996" y="157421"/>
                      <a:pt x="367238" y="183880"/>
                      <a:pt x="361946" y="181763"/>
                    </a:cubicBezTo>
                    <a:cubicBezTo>
                      <a:pt x="356654" y="179646"/>
                      <a:pt x="346600" y="135196"/>
                      <a:pt x="327021" y="115088"/>
                    </a:cubicBezTo>
                    <a:cubicBezTo>
                      <a:pt x="307442" y="94980"/>
                      <a:pt x="273046" y="61642"/>
                      <a:pt x="244471" y="61113"/>
                    </a:cubicBezTo>
                    <a:cubicBezTo>
                      <a:pt x="215896" y="60584"/>
                      <a:pt x="174092" y="97626"/>
                      <a:pt x="155571" y="111913"/>
                    </a:cubicBezTo>
                    <a:cubicBezTo>
                      <a:pt x="137050" y="126200"/>
                      <a:pt x="140225" y="126201"/>
                      <a:pt x="133346" y="146838"/>
                    </a:cubicBezTo>
                    <a:cubicBezTo>
                      <a:pt x="126467" y="167475"/>
                      <a:pt x="139167" y="253730"/>
                      <a:pt x="117471" y="23891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 1434">
                <a:extLst>
                  <a:ext uri="{FF2B5EF4-FFF2-40B4-BE49-F238E27FC236}">
                    <a16:creationId xmlns:a16="http://schemas.microsoft.com/office/drawing/2014/main" id="{398920A6-B772-D97E-482E-D12DD9997462}"/>
                  </a:ext>
                </a:extLst>
              </p:cNvPr>
              <p:cNvSpPr/>
              <p:nvPr/>
            </p:nvSpPr>
            <p:spPr>
              <a:xfrm>
                <a:off x="4453801" y="2876359"/>
                <a:ext cx="610705" cy="140363"/>
              </a:xfrm>
              <a:custGeom>
                <a:avLst/>
                <a:gdLst>
                  <a:gd name="connsiteX0" fmla="*/ 724 w 610705"/>
                  <a:gd name="connsiteY0" fmla="*/ 139891 h 140363"/>
                  <a:gd name="connsiteX1" fmla="*/ 226149 w 610705"/>
                  <a:gd name="connsiteY1" fmla="*/ 73216 h 140363"/>
                  <a:gd name="connsiteX2" fmla="*/ 400774 w 610705"/>
                  <a:gd name="connsiteY2" fmla="*/ 120841 h 140363"/>
                  <a:gd name="connsiteX3" fmla="*/ 378549 w 610705"/>
                  <a:gd name="connsiteY3" fmla="*/ 104966 h 140363"/>
                  <a:gd name="connsiteX4" fmla="*/ 530949 w 610705"/>
                  <a:gd name="connsiteY4" fmla="*/ 136716 h 140363"/>
                  <a:gd name="connsiteX5" fmla="*/ 486499 w 610705"/>
                  <a:gd name="connsiteY5" fmla="*/ 114491 h 140363"/>
                  <a:gd name="connsiteX6" fmla="*/ 610324 w 610705"/>
                  <a:gd name="connsiteY6" fmla="*/ 191 h 140363"/>
                  <a:gd name="connsiteX7" fmla="*/ 438874 w 610705"/>
                  <a:gd name="connsiteY7" fmla="*/ 85916 h 140363"/>
                  <a:gd name="connsiteX8" fmla="*/ 267424 w 610705"/>
                  <a:gd name="connsiteY8" fmla="*/ 28766 h 140363"/>
                  <a:gd name="connsiteX9" fmla="*/ 111849 w 610705"/>
                  <a:gd name="connsiteY9" fmla="*/ 79566 h 140363"/>
                  <a:gd name="connsiteX10" fmla="*/ 153124 w 610705"/>
                  <a:gd name="connsiteY10" fmla="*/ 31941 h 140363"/>
                  <a:gd name="connsiteX11" fmla="*/ 724 w 610705"/>
                  <a:gd name="connsiteY11" fmla="*/ 139891 h 14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0705" h="140363">
                    <a:moveTo>
                      <a:pt x="724" y="139891"/>
                    </a:moveTo>
                    <a:cubicBezTo>
                      <a:pt x="12895" y="146770"/>
                      <a:pt x="159474" y="76391"/>
                      <a:pt x="226149" y="73216"/>
                    </a:cubicBezTo>
                    <a:cubicBezTo>
                      <a:pt x="292824" y="70041"/>
                      <a:pt x="375374" y="115549"/>
                      <a:pt x="400774" y="120841"/>
                    </a:cubicBezTo>
                    <a:cubicBezTo>
                      <a:pt x="426174" y="126133"/>
                      <a:pt x="356853" y="102320"/>
                      <a:pt x="378549" y="104966"/>
                    </a:cubicBezTo>
                    <a:cubicBezTo>
                      <a:pt x="400245" y="107612"/>
                      <a:pt x="512957" y="135128"/>
                      <a:pt x="530949" y="136716"/>
                    </a:cubicBezTo>
                    <a:cubicBezTo>
                      <a:pt x="548941" y="138303"/>
                      <a:pt x="473270" y="137245"/>
                      <a:pt x="486499" y="114491"/>
                    </a:cubicBezTo>
                    <a:cubicBezTo>
                      <a:pt x="499728" y="91737"/>
                      <a:pt x="618262" y="4953"/>
                      <a:pt x="610324" y="191"/>
                    </a:cubicBezTo>
                    <a:cubicBezTo>
                      <a:pt x="602387" y="-4572"/>
                      <a:pt x="496024" y="81153"/>
                      <a:pt x="438874" y="85916"/>
                    </a:cubicBezTo>
                    <a:cubicBezTo>
                      <a:pt x="381724" y="90678"/>
                      <a:pt x="321928" y="29824"/>
                      <a:pt x="267424" y="28766"/>
                    </a:cubicBezTo>
                    <a:cubicBezTo>
                      <a:pt x="212920" y="27708"/>
                      <a:pt x="130899" y="79037"/>
                      <a:pt x="111849" y="79566"/>
                    </a:cubicBezTo>
                    <a:cubicBezTo>
                      <a:pt x="92799" y="80095"/>
                      <a:pt x="172703" y="20829"/>
                      <a:pt x="153124" y="31941"/>
                    </a:cubicBezTo>
                    <a:cubicBezTo>
                      <a:pt x="133545" y="43053"/>
                      <a:pt x="-11447" y="133012"/>
                      <a:pt x="724" y="13989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 1436">
                <a:extLst>
                  <a:ext uri="{FF2B5EF4-FFF2-40B4-BE49-F238E27FC236}">
                    <a16:creationId xmlns:a16="http://schemas.microsoft.com/office/drawing/2014/main" id="{874A27EF-4C3F-E1D4-344B-1855D4D2CBE7}"/>
                  </a:ext>
                </a:extLst>
              </p:cNvPr>
              <p:cNvSpPr/>
              <p:nvPr/>
            </p:nvSpPr>
            <p:spPr>
              <a:xfrm>
                <a:off x="3951490" y="2495460"/>
                <a:ext cx="338629" cy="1187900"/>
              </a:xfrm>
              <a:custGeom>
                <a:avLst/>
                <a:gdLst>
                  <a:gd name="connsiteX0" fmla="*/ 20435 w 338629"/>
                  <a:gd name="connsiteY0" fmla="*/ 90 h 1187900"/>
                  <a:gd name="connsiteX1" fmla="*/ 220460 w 338629"/>
                  <a:gd name="connsiteY1" fmla="*/ 495390 h 1187900"/>
                  <a:gd name="connsiteX2" fmla="*/ 268085 w 338629"/>
                  <a:gd name="connsiteY2" fmla="*/ 666840 h 1187900"/>
                  <a:gd name="connsiteX3" fmla="*/ 325235 w 338629"/>
                  <a:gd name="connsiteY3" fmla="*/ 504915 h 1187900"/>
                  <a:gd name="connsiteX4" fmla="*/ 315710 w 338629"/>
                  <a:gd name="connsiteY4" fmla="*/ 1181190 h 1187900"/>
                  <a:gd name="connsiteX5" fmla="*/ 87110 w 338629"/>
                  <a:gd name="connsiteY5" fmla="*/ 828765 h 1187900"/>
                  <a:gd name="connsiteX6" fmla="*/ 10910 w 338629"/>
                  <a:gd name="connsiteY6" fmla="*/ 457290 h 1187900"/>
                  <a:gd name="connsiteX7" fmla="*/ 20435 w 338629"/>
                  <a:gd name="connsiteY7" fmla="*/ 90 h 118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29" h="1187900">
                    <a:moveTo>
                      <a:pt x="20435" y="90"/>
                    </a:moveTo>
                    <a:cubicBezTo>
                      <a:pt x="55360" y="6440"/>
                      <a:pt x="179185" y="384265"/>
                      <a:pt x="220460" y="495390"/>
                    </a:cubicBezTo>
                    <a:cubicBezTo>
                      <a:pt x="261735" y="606515"/>
                      <a:pt x="250623" y="665253"/>
                      <a:pt x="268085" y="666840"/>
                    </a:cubicBezTo>
                    <a:cubicBezTo>
                      <a:pt x="285547" y="668427"/>
                      <a:pt x="317298" y="419190"/>
                      <a:pt x="325235" y="504915"/>
                    </a:cubicBezTo>
                    <a:cubicBezTo>
                      <a:pt x="333172" y="590640"/>
                      <a:pt x="355398" y="1127215"/>
                      <a:pt x="315710" y="1181190"/>
                    </a:cubicBezTo>
                    <a:cubicBezTo>
                      <a:pt x="276023" y="1235165"/>
                      <a:pt x="137910" y="949415"/>
                      <a:pt x="87110" y="828765"/>
                    </a:cubicBezTo>
                    <a:cubicBezTo>
                      <a:pt x="36310" y="708115"/>
                      <a:pt x="17260" y="590640"/>
                      <a:pt x="10910" y="457290"/>
                    </a:cubicBezTo>
                    <a:cubicBezTo>
                      <a:pt x="4560" y="323940"/>
                      <a:pt x="-14490" y="-6260"/>
                      <a:pt x="20435" y="9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 1437">
                <a:extLst>
                  <a:ext uri="{FF2B5EF4-FFF2-40B4-BE49-F238E27FC236}">
                    <a16:creationId xmlns:a16="http://schemas.microsoft.com/office/drawing/2014/main" id="{40818C52-1152-69E6-9DAB-1D00C3E3A70F}"/>
                  </a:ext>
                </a:extLst>
              </p:cNvPr>
              <p:cNvSpPr/>
              <p:nvPr/>
            </p:nvSpPr>
            <p:spPr>
              <a:xfrm>
                <a:off x="4693269" y="1626326"/>
                <a:ext cx="255074" cy="945469"/>
              </a:xfrm>
              <a:custGeom>
                <a:avLst/>
                <a:gdLst>
                  <a:gd name="connsiteX0" fmla="*/ 50181 w 255074"/>
                  <a:gd name="connsiteY0" fmla="*/ 31024 h 945469"/>
                  <a:gd name="connsiteX1" fmla="*/ 2556 w 255074"/>
                  <a:gd name="connsiteY1" fmla="*/ 754924 h 945469"/>
                  <a:gd name="connsiteX2" fmla="*/ 12081 w 255074"/>
                  <a:gd name="connsiteY2" fmla="*/ 678724 h 945469"/>
                  <a:gd name="connsiteX3" fmla="*/ 59706 w 255074"/>
                  <a:gd name="connsiteY3" fmla="*/ 945424 h 945469"/>
                  <a:gd name="connsiteX4" fmla="*/ 78756 w 255074"/>
                  <a:gd name="connsiteY4" fmla="*/ 697774 h 945469"/>
                  <a:gd name="connsiteX5" fmla="*/ 88281 w 255074"/>
                  <a:gd name="connsiteY5" fmla="*/ 421549 h 945469"/>
                  <a:gd name="connsiteX6" fmla="*/ 250206 w 255074"/>
                  <a:gd name="connsiteY6" fmla="*/ 69124 h 945469"/>
                  <a:gd name="connsiteX7" fmla="*/ 202581 w 255074"/>
                  <a:gd name="connsiteY7" fmla="*/ 126274 h 945469"/>
                  <a:gd name="connsiteX8" fmla="*/ 50181 w 255074"/>
                  <a:gd name="connsiteY8" fmla="*/ 31024 h 94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074" h="945469">
                    <a:moveTo>
                      <a:pt x="50181" y="31024"/>
                    </a:moveTo>
                    <a:cubicBezTo>
                      <a:pt x="16844" y="135799"/>
                      <a:pt x="8906" y="646974"/>
                      <a:pt x="2556" y="754924"/>
                    </a:cubicBezTo>
                    <a:cubicBezTo>
                      <a:pt x="-3794" y="862874"/>
                      <a:pt x="2556" y="646974"/>
                      <a:pt x="12081" y="678724"/>
                    </a:cubicBezTo>
                    <a:cubicBezTo>
                      <a:pt x="21606" y="710474"/>
                      <a:pt x="48593" y="942249"/>
                      <a:pt x="59706" y="945424"/>
                    </a:cubicBezTo>
                    <a:cubicBezTo>
                      <a:pt x="70819" y="948599"/>
                      <a:pt x="73994" y="785086"/>
                      <a:pt x="78756" y="697774"/>
                    </a:cubicBezTo>
                    <a:cubicBezTo>
                      <a:pt x="83518" y="610462"/>
                      <a:pt x="59706" y="526324"/>
                      <a:pt x="88281" y="421549"/>
                    </a:cubicBezTo>
                    <a:cubicBezTo>
                      <a:pt x="116856" y="316774"/>
                      <a:pt x="250206" y="69124"/>
                      <a:pt x="250206" y="69124"/>
                    </a:cubicBezTo>
                    <a:cubicBezTo>
                      <a:pt x="269256" y="19911"/>
                      <a:pt x="227981" y="132624"/>
                      <a:pt x="202581" y="126274"/>
                    </a:cubicBezTo>
                    <a:cubicBezTo>
                      <a:pt x="177181" y="119924"/>
                      <a:pt x="83518" y="-73751"/>
                      <a:pt x="50181" y="31024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 1438">
                <a:extLst>
                  <a:ext uri="{FF2B5EF4-FFF2-40B4-BE49-F238E27FC236}">
                    <a16:creationId xmlns:a16="http://schemas.microsoft.com/office/drawing/2014/main" id="{D8A8229D-9B0C-3CBE-9C40-72AD9950CE99}"/>
                  </a:ext>
                </a:extLst>
              </p:cNvPr>
              <p:cNvSpPr/>
              <p:nvPr/>
            </p:nvSpPr>
            <p:spPr>
              <a:xfrm>
                <a:off x="3958299" y="709686"/>
                <a:ext cx="700167" cy="1081370"/>
              </a:xfrm>
              <a:custGeom>
                <a:avLst/>
                <a:gdLst>
                  <a:gd name="connsiteX0" fmla="*/ 699426 w 700167"/>
                  <a:gd name="connsiteY0" fmla="*/ 61839 h 1081370"/>
                  <a:gd name="connsiteX1" fmla="*/ 318426 w 700167"/>
                  <a:gd name="connsiteY1" fmla="*/ 709539 h 1081370"/>
                  <a:gd name="connsiteX2" fmla="*/ 423201 w 700167"/>
                  <a:gd name="connsiteY2" fmla="*/ 528564 h 1081370"/>
                  <a:gd name="connsiteX3" fmla="*/ 156501 w 700167"/>
                  <a:gd name="connsiteY3" fmla="*/ 1061964 h 1081370"/>
                  <a:gd name="connsiteX4" fmla="*/ 175551 w 700167"/>
                  <a:gd name="connsiteY4" fmla="*/ 852414 h 1081370"/>
                  <a:gd name="connsiteX5" fmla="*/ 51726 w 700167"/>
                  <a:gd name="connsiteY5" fmla="*/ 1061964 h 1081370"/>
                  <a:gd name="connsiteX6" fmla="*/ 194601 w 700167"/>
                  <a:gd name="connsiteY6" fmla="*/ 261864 h 1081370"/>
                  <a:gd name="connsiteX7" fmla="*/ 4101 w 700167"/>
                  <a:gd name="connsiteY7" fmla="*/ 528564 h 1081370"/>
                  <a:gd name="connsiteX8" fmla="*/ 413676 w 700167"/>
                  <a:gd name="connsiteY8" fmla="*/ 4689 h 1081370"/>
                  <a:gd name="connsiteX9" fmla="*/ 204126 w 700167"/>
                  <a:gd name="connsiteY9" fmla="*/ 261864 h 1081370"/>
                  <a:gd name="connsiteX10" fmla="*/ 699426 w 700167"/>
                  <a:gd name="connsiteY10" fmla="*/ 61839 h 108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0167" h="1081370">
                    <a:moveTo>
                      <a:pt x="699426" y="61839"/>
                    </a:moveTo>
                    <a:cubicBezTo>
                      <a:pt x="718476" y="136451"/>
                      <a:pt x="364463" y="631752"/>
                      <a:pt x="318426" y="709539"/>
                    </a:cubicBezTo>
                    <a:cubicBezTo>
                      <a:pt x="272388" y="787327"/>
                      <a:pt x="450188" y="469827"/>
                      <a:pt x="423201" y="528564"/>
                    </a:cubicBezTo>
                    <a:cubicBezTo>
                      <a:pt x="396214" y="587301"/>
                      <a:pt x="197776" y="1007989"/>
                      <a:pt x="156501" y="1061964"/>
                    </a:cubicBezTo>
                    <a:cubicBezTo>
                      <a:pt x="115226" y="1115939"/>
                      <a:pt x="193013" y="852414"/>
                      <a:pt x="175551" y="852414"/>
                    </a:cubicBezTo>
                    <a:cubicBezTo>
                      <a:pt x="158089" y="852414"/>
                      <a:pt x="48551" y="1160389"/>
                      <a:pt x="51726" y="1061964"/>
                    </a:cubicBezTo>
                    <a:cubicBezTo>
                      <a:pt x="54901" y="963539"/>
                      <a:pt x="202538" y="350764"/>
                      <a:pt x="194601" y="261864"/>
                    </a:cubicBezTo>
                    <a:cubicBezTo>
                      <a:pt x="186664" y="172964"/>
                      <a:pt x="-32412" y="571427"/>
                      <a:pt x="4101" y="528564"/>
                    </a:cubicBezTo>
                    <a:cubicBezTo>
                      <a:pt x="40613" y="485702"/>
                      <a:pt x="380339" y="49139"/>
                      <a:pt x="413676" y="4689"/>
                    </a:cubicBezTo>
                    <a:cubicBezTo>
                      <a:pt x="447013" y="-39761"/>
                      <a:pt x="161264" y="245989"/>
                      <a:pt x="204126" y="261864"/>
                    </a:cubicBezTo>
                    <a:cubicBezTo>
                      <a:pt x="246988" y="277739"/>
                      <a:pt x="680376" y="-12773"/>
                      <a:pt x="699426" y="6183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 1439">
                <a:extLst>
                  <a:ext uri="{FF2B5EF4-FFF2-40B4-BE49-F238E27FC236}">
                    <a16:creationId xmlns:a16="http://schemas.microsoft.com/office/drawing/2014/main" id="{96A2EC8E-652C-1455-7C26-CAA8303217C1}"/>
                  </a:ext>
                </a:extLst>
              </p:cNvPr>
              <p:cNvSpPr/>
              <p:nvPr/>
            </p:nvSpPr>
            <p:spPr>
              <a:xfrm>
                <a:off x="4109451" y="1025772"/>
                <a:ext cx="368767" cy="973611"/>
              </a:xfrm>
              <a:custGeom>
                <a:avLst/>
                <a:gdLst>
                  <a:gd name="connsiteX0" fmla="*/ 367299 w 368767"/>
                  <a:gd name="connsiteY0" fmla="*/ 2928 h 973611"/>
                  <a:gd name="connsiteX1" fmla="*/ 157749 w 368767"/>
                  <a:gd name="connsiteY1" fmla="*/ 545853 h 973611"/>
                  <a:gd name="connsiteX2" fmla="*/ 205374 w 368767"/>
                  <a:gd name="connsiteY2" fmla="*/ 450603 h 973611"/>
                  <a:gd name="connsiteX3" fmla="*/ 14874 w 368767"/>
                  <a:gd name="connsiteY3" fmla="*/ 964953 h 973611"/>
                  <a:gd name="connsiteX4" fmla="*/ 24399 w 368767"/>
                  <a:gd name="connsiteY4" fmla="*/ 717303 h 973611"/>
                  <a:gd name="connsiteX5" fmla="*/ 119649 w 368767"/>
                  <a:gd name="connsiteY5" fmla="*/ 12453 h 973611"/>
                  <a:gd name="connsiteX6" fmla="*/ 33924 w 368767"/>
                  <a:gd name="connsiteY6" fmla="*/ 317253 h 973611"/>
                  <a:gd name="connsiteX7" fmla="*/ 367299 w 368767"/>
                  <a:gd name="connsiteY7" fmla="*/ 2928 h 97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767" h="973611">
                    <a:moveTo>
                      <a:pt x="367299" y="2928"/>
                    </a:moveTo>
                    <a:cubicBezTo>
                      <a:pt x="387936" y="41028"/>
                      <a:pt x="184736" y="471241"/>
                      <a:pt x="157749" y="545853"/>
                    </a:cubicBezTo>
                    <a:cubicBezTo>
                      <a:pt x="130761" y="620466"/>
                      <a:pt x="229186" y="380753"/>
                      <a:pt x="205374" y="450603"/>
                    </a:cubicBezTo>
                    <a:cubicBezTo>
                      <a:pt x="181562" y="520453"/>
                      <a:pt x="45036" y="920503"/>
                      <a:pt x="14874" y="964953"/>
                    </a:cubicBezTo>
                    <a:cubicBezTo>
                      <a:pt x="-15288" y="1009403"/>
                      <a:pt x="6936" y="876053"/>
                      <a:pt x="24399" y="717303"/>
                    </a:cubicBezTo>
                    <a:cubicBezTo>
                      <a:pt x="41861" y="558553"/>
                      <a:pt x="118062" y="79128"/>
                      <a:pt x="119649" y="12453"/>
                    </a:cubicBezTo>
                    <a:cubicBezTo>
                      <a:pt x="121236" y="-54222"/>
                      <a:pt x="-8938" y="323603"/>
                      <a:pt x="33924" y="317253"/>
                    </a:cubicBezTo>
                    <a:cubicBezTo>
                      <a:pt x="76786" y="310903"/>
                      <a:pt x="346662" y="-35172"/>
                      <a:pt x="367299" y="292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 1440">
                <a:extLst>
                  <a:ext uri="{FF2B5EF4-FFF2-40B4-BE49-F238E27FC236}">
                    <a16:creationId xmlns:a16="http://schemas.microsoft.com/office/drawing/2014/main" id="{D067FCDC-B44D-C7C1-D718-2FF7E5EA7F2F}"/>
                  </a:ext>
                </a:extLst>
              </p:cNvPr>
              <p:cNvSpPr/>
              <p:nvPr/>
            </p:nvSpPr>
            <p:spPr>
              <a:xfrm>
                <a:off x="4638669" y="3303042"/>
                <a:ext cx="1152882" cy="473889"/>
              </a:xfrm>
              <a:custGeom>
                <a:avLst/>
                <a:gdLst>
                  <a:gd name="connsiteX0" fmla="*/ 6 w 1152882"/>
                  <a:gd name="connsiteY0" fmla="*/ 364083 h 473889"/>
                  <a:gd name="connsiteX1" fmla="*/ 371481 w 1152882"/>
                  <a:gd name="connsiteY1" fmla="*/ 221208 h 473889"/>
                  <a:gd name="connsiteX2" fmla="*/ 514356 w 1152882"/>
                  <a:gd name="connsiteY2" fmla="*/ 268833 h 473889"/>
                  <a:gd name="connsiteX3" fmla="*/ 828681 w 1152882"/>
                  <a:gd name="connsiteY3" fmla="*/ 116433 h 473889"/>
                  <a:gd name="connsiteX4" fmla="*/ 733431 w 1152882"/>
                  <a:gd name="connsiteY4" fmla="*/ 287883 h 473889"/>
                  <a:gd name="connsiteX5" fmla="*/ 1143006 w 1152882"/>
                  <a:gd name="connsiteY5" fmla="*/ 2133 h 473889"/>
                  <a:gd name="connsiteX6" fmla="*/ 1000131 w 1152882"/>
                  <a:gd name="connsiteY6" fmla="*/ 173583 h 473889"/>
                  <a:gd name="connsiteX7" fmla="*/ 714381 w 1152882"/>
                  <a:gd name="connsiteY7" fmla="*/ 468858 h 473889"/>
                  <a:gd name="connsiteX8" fmla="*/ 571506 w 1152882"/>
                  <a:gd name="connsiteY8" fmla="*/ 364083 h 473889"/>
                  <a:gd name="connsiteX9" fmla="*/ 161931 w 1152882"/>
                  <a:gd name="connsiteY9" fmla="*/ 421233 h 473889"/>
                  <a:gd name="connsiteX10" fmla="*/ 381006 w 1152882"/>
                  <a:gd name="connsiteY10" fmla="*/ 297408 h 473889"/>
                  <a:gd name="connsiteX11" fmla="*/ 6 w 1152882"/>
                  <a:gd name="connsiteY11" fmla="*/ 364083 h 47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882" h="473889">
                    <a:moveTo>
                      <a:pt x="6" y="364083"/>
                    </a:moveTo>
                    <a:cubicBezTo>
                      <a:pt x="-1581" y="351383"/>
                      <a:pt x="285756" y="237083"/>
                      <a:pt x="371481" y="221208"/>
                    </a:cubicBezTo>
                    <a:cubicBezTo>
                      <a:pt x="457206" y="205333"/>
                      <a:pt x="438156" y="286295"/>
                      <a:pt x="514356" y="268833"/>
                    </a:cubicBezTo>
                    <a:cubicBezTo>
                      <a:pt x="590556" y="251370"/>
                      <a:pt x="792169" y="113258"/>
                      <a:pt x="828681" y="116433"/>
                    </a:cubicBezTo>
                    <a:cubicBezTo>
                      <a:pt x="865193" y="119608"/>
                      <a:pt x="681044" y="306933"/>
                      <a:pt x="733431" y="287883"/>
                    </a:cubicBezTo>
                    <a:cubicBezTo>
                      <a:pt x="785819" y="268833"/>
                      <a:pt x="1098556" y="21183"/>
                      <a:pt x="1143006" y="2133"/>
                    </a:cubicBezTo>
                    <a:cubicBezTo>
                      <a:pt x="1187456" y="-16917"/>
                      <a:pt x="1071568" y="95796"/>
                      <a:pt x="1000131" y="173583"/>
                    </a:cubicBezTo>
                    <a:cubicBezTo>
                      <a:pt x="928694" y="251370"/>
                      <a:pt x="785818" y="437108"/>
                      <a:pt x="714381" y="468858"/>
                    </a:cubicBezTo>
                    <a:cubicBezTo>
                      <a:pt x="642944" y="500608"/>
                      <a:pt x="663581" y="372020"/>
                      <a:pt x="571506" y="364083"/>
                    </a:cubicBezTo>
                    <a:cubicBezTo>
                      <a:pt x="479431" y="356146"/>
                      <a:pt x="193681" y="432345"/>
                      <a:pt x="161931" y="421233"/>
                    </a:cubicBezTo>
                    <a:cubicBezTo>
                      <a:pt x="130181" y="410121"/>
                      <a:pt x="406406" y="306933"/>
                      <a:pt x="381006" y="297408"/>
                    </a:cubicBezTo>
                    <a:cubicBezTo>
                      <a:pt x="355606" y="287883"/>
                      <a:pt x="1593" y="376783"/>
                      <a:pt x="6" y="36408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 1441">
                <a:extLst>
                  <a:ext uri="{FF2B5EF4-FFF2-40B4-BE49-F238E27FC236}">
                    <a16:creationId xmlns:a16="http://schemas.microsoft.com/office/drawing/2014/main" id="{BBF7151F-7024-B7B7-F94E-75BE182BDAFF}"/>
                  </a:ext>
                </a:extLst>
              </p:cNvPr>
              <p:cNvSpPr/>
              <p:nvPr/>
            </p:nvSpPr>
            <p:spPr>
              <a:xfrm>
                <a:off x="4495109" y="628377"/>
                <a:ext cx="1530478" cy="1398337"/>
              </a:xfrm>
              <a:custGeom>
                <a:avLst/>
                <a:gdLst>
                  <a:gd name="connsiteX0" fmla="*/ 553141 w 1530478"/>
                  <a:gd name="connsiteY0" fmla="*/ 9798 h 1398337"/>
                  <a:gd name="connsiteX1" fmla="*/ 1191316 w 1530478"/>
                  <a:gd name="connsiteY1" fmla="*/ 495573 h 1398337"/>
                  <a:gd name="connsiteX2" fmla="*/ 1162741 w 1530478"/>
                  <a:gd name="connsiteY2" fmla="*/ 505098 h 1398337"/>
                  <a:gd name="connsiteX3" fmla="*/ 1505641 w 1530478"/>
                  <a:gd name="connsiteY3" fmla="*/ 1362348 h 1398337"/>
                  <a:gd name="connsiteX4" fmla="*/ 1419916 w 1530478"/>
                  <a:gd name="connsiteY4" fmla="*/ 1152798 h 1398337"/>
                  <a:gd name="connsiteX5" fmla="*/ 753166 w 1530478"/>
                  <a:gd name="connsiteY5" fmla="*/ 381273 h 1398337"/>
                  <a:gd name="connsiteX6" fmla="*/ 810316 w 1530478"/>
                  <a:gd name="connsiteY6" fmla="*/ 533673 h 1398337"/>
                  <a:gd name="connsiteX7" fmla="*/ 610291 w 1530478"/>
                  <a:gd name="connsiteY7" fmla="*/ 295548 h 1398337"/>
                  <a:gd name="connsiteX8" fmla="*/ 691 w 1530478"/>
                  <a:gd name="connsiteY8" fmla="*/ 190773 h 1398337"/>
                  <a:gd name="connsiteX9" fmla="*/ 486466 w 1530478"/>
                  <a:gd name="connsiteY9" fmla="*/ 181248 h 1398337"/>
                  <a:gd name="connsiteX10" fmla="*/ 353116 w 1530478"/>
                  <a:gd name="connsiteY10" fmla="*/ 57423 h 1398337"/>
                  <a:gd name="connsiteX11" fmla="*/ 10216 w 1530478"/>
                  <a:gd name="connsiteY11" fmla="*/ 66948 h 1398337"/>
                  <a:gd name="connsiteX12" fmla="*/ 600766 w 1530478"/>
                  <a:gd name="connsiteY12" fmla="*/ 162198 h 1398337"/>
                  <a:gd name="connsiteX13" fmla="*/ 553141 w 1530478"/>
                  <a:gd name="connsiteY13" fmla="*/ 9798 h 139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0478" h="1398337">
                    <a:moveTo>
                      <a:pt x="553141" y="9798"/>
                    </a:moveTo>
                    <a:cubicBezTo>
                      <a:pt x="651566" y="65361"/>
                      <a:pt x="1089716" y="413023"/>
                      <a:pt x="1191316" y="495573"/>
                    </a:cubicBezTo>
                    <a:cubicBezTo>
                      <a:pt x="1292916" y="578123"/>
                      <a:pt x="1110354" y="360636"/>
                      <a:pt x="1162741" y="505098"/>
                    </a:cubicBezTo>
                    <a:cubicBezTo>
                      <a:pt x="1215128" y="649560"/>
                      <a:pt x="1462779" y="1254398"/>
                      <a:pt x="1505641" y="1362348"/>
                    </a:cubicBezTo>
                    <a:cubicBezTo>
                      <a:pt x="1548504" y="1470298"/>
                      <a:pt x="1545328" y="1316310"/>
                      <a:pt x="1419916" y="1152798"/>
                    </a:cubicBezTo>
                    <a:cubicBezTo>
                      <a:pt x="1294504" y="989286"/>
                      <a:pt x="854766" y="484460"/>
                      <a:pt x="753166" y="381273"/>
                    </a:cubicBezTo>
                    <a:cubicBezTo>
                      <a:pt x="651566" y="278086"/>
                      <a:pt x="834128" y="547960"/>
                      <a:pt x="810316" y="533673"/>
                    </a:cubicBezTo>
                    <a:cubicBezTo>
                      <a:pt x="786504" y="519386"/>
                      <a:pt x="745228" y="352698"/>
                      <a:pt x="610291" y="295548"/>
                    </a:cubicBezTo>
                    <a:cubicBezTo>
                      <a:pt x="475354" y="238398"/>
                      <a:pt x="21328" y="209823"/>
                      <a:pt x="691" y="190773"/>
                    </a:cubicBezTo>
                    <a:cubicBezTo>
                      <a:pt x="-19946" y="171723"/>
                      <a:pt x="427729" y="203473"/>
                      <a:pt x="486466" y="181248"/>
                    </a:cubicBezTo>
                    <a:cubicBezTo>
                      <a:pt x="545203" y="159023"/>
                      <a:pt x="432491" y="76473"/>
                      <a:pt x="353116" y="57423"/>
                    </a:cubicBezTo>
                    <a:cubicBezTo>
                      <a:pt x="273741" y="38373"/>
                      <a:pt x="-31059" y="49486"/>
                      <a:pt x="10216" y="66948"/>
                    </a:cubicBezTo>
                    <a:cubicBezTo>
                      <a:pt x="51491" y="84411"/>
                      <a:pt x="513454" y="171723"/>
                      <a:pt x="600766" y="162198"/>
                    </a:cubicBezTo>
                    <a:cubicBezTo>
                      <a:pt x="688078" y="152673"/>
                      <a:pt x="454716" y="-45765"/>
                      <a:pt x="553141" y="979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3" name="フリーフォーム 1442">
                <a:extLst>
                  <a:ext uri="{FF2B5EF4-FFF2-40B4-BE49-F238E27FC236}">
                    <a16:creationId xmlns:a16="http://schemas.microsoft.com/office/drawing/2014/main" id="{942FD535-2273-15E2-B614-5E364D81FC81}"/>
                  </a:ext>
                </a:extLst>
              </p:cNvPr>
              <p:cNvSpPr/>
              <p:nvPr/>
            </p:nvSpPr>
            <p:spPr>
              <a:xfrm>
                <a:off x="5567799" y="3181911"/>
                <a:ext cx="872696" cy="2426987"/>
              </a:xfrm>
              <a:custGeom>
                <a:avLst/>
                <a:gdLst>
                  <a:gd name="connsiteX0" fmla="*/ 613926 w 872696"/>
                  <a:gd name="connsiteY0" fmla="*/ 28014 h 2426987"/>
                  <a:gd name="connsiteX1" fmla="*/ 375801 w 872696"/>
                  <a:gd name="connsiteY1" fmla="*/ 1085289 h 2426987"/>
                  <a:gd name="connsiteX2" fmla="*/ 528201 w 872696"/>
                  <a:gd name="connsiteY2" fmla="*/ 894789 h 2426987"/>
                  <a:gd name="connsiteX3" fmla="*/ 413901 w 872696"/>
                  <a:gd name="connsiteY3" fmla="*/ 1504389 h 2426987"/>
                  <a:gd name="connsiteX4" fmla="*/ 480576 w 872696"/>
                  <a:gd name="connsiteY4" fmla="*/ 1409139 h 2426987"/>
                  <a:gd name="connsiteX5" fmla="*/ 490101 w 872696"/>
                  <a:gd name="connsiteY5" fmla="*/ 1628214 h 2426987"/>
                  <a:gd name="connsiteX6" fmla="*/ 585351 w 872696"/>
                  <a:gd name="connsiteY6" fmla="*/ 1437714 h 2426987"/>
                  <a:gd name="connsiteX7" fmla="*/ 690126 w 872696"/>
                  <a:gd name="connsiteY7" fmla="*/ 1971114 h 2426987"/>
                  <a:gd name="connsiteX8" fmla="*/ 871101 w 872696"/>
                  <a:gd name="connsiteY8" fmla="*/ 1752039 h 2426987"/>
                  <a:gd name="connsiteX9" fmla="*/ 775851 w 872696"/>
                  <a:gd name="connsiteY9" fmla="*/ 1913964 h 2426987"/>
                  <a:gd name="connsiteX10" fmla="*/ 728226 w 872696"/>
                  <a:gd name="connsiteY10" fmla="*/ 2190189 h 2426987"/>
                  <a:gd name="connsiteX11" fmla="*/ 833001 w 872696"/>
                  <a:gd name="connsiteY11" fmla="*/ 1952064 h 2426987"/>
                  <a:gd name="connsiteX12" fmla="*/ 794901 w 872696"/>
                  <a:gd name="connsiteY12" fmla="*/ 2304489 h 2426987"/>
                  <a:gd name="connsiteX13" fmla="*/ 671076 w 872696"/>
                  <a:gd name="connsiteY13" fmla="*/ 2237814 h 2426987"/>
                  <a:gd name="connsiteX14" fmla="*/ 185301 w 872696"/>
                  <a:gd name="connsiteY14" fmla="*/ 1885389 h 2426987"/>
                  <a:gd name="connsiteX15" fmla="*/ 728226 w 872696"/>
                  <a:gd name="connsiteY15" fmla="*/ 2418789 h 2426987"/>
                  <a:gd name="connsiteX16" fmla="*/ 328176 w 872696"/>
                  <a:gd name="connsiteY16" fmla="*/ 2180664 h 2426987"/>
                  <a:gd name="connsiteX17" fmla="*/ 90051 w 872696"/>
                  <a:gd name="connsiteY17" fmla="*/ 1799664 h 2426987"/>
                  <a:gd name="connsiteX18" fmla="*/ 128151 w 872696"/>
                  <a:gd name="connsiteY18" fmla="*/ 837639 h 2426987"/>
                  <a:gd name="connsiteX19" fmla="*/ 13851 w 872696"/>
                  <a:gd name="connsiteY19" fmla="*/ 1151964 h 2426987"/>
                  <a:gd name="connsiteX20" fmla="*/ 42426 w 872696"/>
                  <a:gd name="connsiteY20" fmla="*/ 847164 h 2426987"/>
                  <a:gd name="connsiteX21" fmla="*/ 375801 w 872696"/>
                  <a:gd name="connsiteY21" fmla="*/ 370914 h 2426987"/>
                  <a:gd name="connsiteX22" fmla="*/ 223401 w 872696"/>
                  <a:gd name="connsiteY22" fmla="*/ 656664 h 2426987"/>
                  <a:gd name="connsiteX23" fmla="*/ 442476 w 872696"/>
                  <a:gd name="connsiteY23" fmla="*/ 94689 h 2426987"/>
                  <a:gd name="connsiteX24" fmla="*/ 261501 w 872696"/>
                  <a:gd name="connsiteY24" fmla="*/ 285189 h 2426987"/>
                  <a:gd name="connsiteX25" fmla="*/ 613926 w 872696"/>
                  <a:gd name="connsiteY25" fmla="*/ 28014 h 242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72696" h="2426987">
                    <a:moveTo>
                      <a:pt x="613926" y="28014"/>
                    </a:moveTo>
                    <a:cubicBezTo>
                      <a:pt x="632976" y="161364"/>
                      <a:pt x="390088" y="940827"/>
                      <a:pt x="375801" y="1085289"/>
                    </a:cubicBezTo>
                    <a:cubicBezTo>
                      <a:pt x="361514" y="1229751"/>
                      <a:pt x="521851" y="824939"/>
                      <a:pt x="528201" y="894789"/>
                    </a:cubicBezTo>
                    <a:cubicBezTo>
                      <a:pt x="534551" y="964639"/>
                      <a:pt x="421838" y="1418664"/>
                      <a:pt x="413901" y="1504389"/>
                    </a:cubicBezTo>
                    <a:cubicBezTo>
                      <a:pt x="405964" y="1590114"/>
                      <a:pt x="467876" y="1388502"/>
                      <a:pt x="480576" y="1409139"/>
                    </a:cubicBezTo>
                    <a:cubicBezTo>
                      <a:pt x="493276" y="1429776"/>
                      <a:pt x="472638" y="1623451"/>
                      <a:pt x="490101" y="1628214"/>
                    </a:cubicBezTo>
                    <a:cubicBezTo>
                      <a:pt x="507564" y="1632977"/>
                      <a:pt x="552013" y="1380564"/>
                      <a:pt x="585351" y="1437714"/>
                    </a:cubicBezTo>
                    <a:cubicBezTo>
                      <a:pt x="618689" y="1494864"/>
                      <a:pt x="642501" y="1918727"/>
                      <a:pt x="690126" y="1971114"/>
                    </a:cubicBezTo>
                    <a:cubicBezTo>
                      <a:pt x="737751" y="2023502"/>
                      <a:pt x="856814" y="1761564"/>
                      <a:pt x="871101" y="1752039"/>
                    </a:cubicBezTo>
                    <a:cubicBezTo>
                      <a:pt x="885388" y="1742514"/>
                      <a:pt x="799664" y="1840939"/>
                      <a:pt x="775851" y="1913964"/>
                    </a:cubicBezTo>
                    <a:cubicBezTo>
                      <a:pt x="752039" y="1986989"/>
                      <a:pt x="718701" y="2183839"/>
                      <a:pt x="728226" y="2190189"/>
                    </a:cubicBezTo>
                    <a:cubicBezTo>
                      <a:pt x="737751" y="2196539"/>
                      <a:pt x="821889" y="1933014"/>
                      <a:pt x="833001" y="1952064"/>
                    </a:cubicBezTo>
                    <a:cubicBezTo>
                      <a:pt x="844113" y="1971114"/>
                      <a:pt x="821888" y="2256864"/>
                      <a:pt x="794901" y="2304489"/>
                    </a:cubicBezTo>
                    <a:cubicBezTo>
                      <a:pt x="767914" y="2352114"/>
                      <a:pt x="772676" y="2307664"/>
                      <a:pt x="671076" y="2237814"/>
                    </a:cubicBezTo>
                    <a:cubicBezTo>
                      <a:pt x="569476" y="2167964"/>
                      <a:pt x="175776" y="1855227"/>
                      <a:pt x="185301" y="1885389"/>
                    </a:cubicBezTo>
                    <a:cubicBezTo>
                      <a:pt x="194826" y="1915551"/>
                      <a:pt x="704414" y="2369577"/>
                      <a:pt x="728226" y="2418789"/>
                    </a:cubicBezTo>
                    <a:cubicBezTo>
                      <a:pt x="752039" y="2468002"/>
                      <a:pt x="434538" y="2283851"/>
                      <a:pt x="328176" y="2180664"/>
                    </a:cubicBezTo>
                    <a:cubicBezTo>
                      <a:pt x="221814" y="2077477"/>
                      <a:pt x="123388" y="2023501"/>
                      <a:pt x="90051" y="1799664"/>
                    </a:cubicBezTo>
                    <a:cubicBezTo>
                      <a:pt x="56714" y="1575827"/>
                      <a:pt x="140851" y="945589"/>
                      <a:pt x="128151" y="837639"/>
                    </a:cubicBezTo>
                    <a:cubicBezTo>
                      <a:pt x="115451" y="729689"/>
                      <a:pt x="28138" y="1150377"/>
                      <a:pt x="13851" y="1151964"/>
                    </a:cubicBezTo>
                    <a:cubicBezTo>
                      <a:pt x="-436" y="1153551"/>
                      <a:pt x="-17899" y="977339"/>
                      <a:pt x="42426" y="847164"/>
                    </a:cubicBezTo>
                    <a:cubicBezTo>
                      <a:pt x="102751" y="716989"/>
                      <a:pt x="345639" y="402664"/>
                      <a:pt x="375801" y="370914"/>
                    </a:cubicBezTo>
                    <a:cubicBezTo>
                      <a:pt x="405963" y="339164"/>
                      <a:pt x="212289" y="702701"/>
                      <a:pt x="223401" y="656664"/>
                    </a:cubicBezTo>
                    <a:cubicBezTo>
                      <a:pt x="234513" y="610627"/>
                      <a:pt x="436126" y="156602"/>
                      <a:pt x="442476" y="94689"/>
                    </a:cubicBezTo>
                    <a:cubicBezTo>
                      <a:pt x="448826" y="32777"/>
                      <a:pt x="229751" y="289951"/>
                      <a:pt x="261501" y="285189"/>
                    </a:cubicBezTo>
                    <a:cubicBezTo>
                      <a:pt x="293251" y="280427"/>
                      <a:pt x="594876" y="-105336"/>
                      <a:pt x="613926" y="280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 1443">
                <a:extLst>
                  <a:ext uri="{FF2B5EF4-FFF2-40B4-BE49-F238E27FC236}">
                    <a16:creationId xmlns:a16="http://schemas.microsoft.com/office/drawing/2014/main" id="{81F38709-D9F3-4C48-5286-60D560E09D5B}"/>
                  </a:ext>
                </a:extLst>
              </p:cNvPr>
              <p:cNvSpPr/>
              <p:nvPr/>
            </p:nvSpPr>
            <p:spPr>
              <a:xfrm>
                <a:off x="5476567" y="3656744"/>
                <a:ext cx="321288" cy="1300310"/>
              </a:xfrm>
              <a:custGeom>
                <a:avLst/>
                <a:gdLst>
                  <a:gd name="connsiteX0" fmla="*/ 200333 w 321288"/>
                  <a:gd name="connsiteY0" fmla="*/ 856 h 1300310"/>
                  <a:gd name="connsiteX1" fmla="*/ 9833 w 321288"/>
                  <a:gd name="connsiteY1" fmla="*/ 810481 h 1300310"/>
                  <a:gd name="connsiteX2" fmla="*/ 38408 w 321288"/>
                  <a:gd name="connsiteY2" fmla="*/ 734281 h 1300310"/>
                  <a:gd name="connsiteX3" fmla="*/ 133658 w 321288"/>
                  <a:gd name="connsiteY3" fmla="*/ 1143856 h 1300310"/>
                  <a:gd name="connsiteX4" fmla="*/ 143183 w 321288"/>
                  <a:gd name="connsiteY4" fmla="*/ 1153381 h 1300310"/>
                  <a:gd name="connsiteX5" fmla="*/ 190808 w 321288"/>
                  <a:gd name="connsiteY5" fmla="*/ 1258156 h 1300310"/>
                  <a:gd name="connsiteX6" fmla="*/ 314633 w 321288"/>
                  <a:gd name="connsiteY6" fmla="*/ 362806 h 1300310"/>
                  <a:gd name="connsiteX7" fmla="*/ 295583 w 321288"/>
                  <a:gd name="connsiteY7" fmla="*/ 648556 h 1300310"/>
                  <a:gd name="connsiteX8" fmla="*/ 200333 w 321288"/>
                  <a:gd name="connsiteY8" fmla="*/ 856 h 130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288" h="1300310">
                    <a:moveTo>
                      <a:pt x="200333" y="856"/>
                    </a:moveTo>
                    <a:cubicBezTo>
                      <a:pt x="152708" y="27843"/>
                      <a:pt x="36820" y="688244"/>
                      <a:pt x="9833" y="810481"/>
                    </a:cubicBezTo>
                    <a:cubicBezTo>
                      <a:pt x="-17154" y="932718"/>
                      <a:pt x="17770" y="678719"/>
                      <a:pt x="38408" y="734281"/>
                    </a:cubicBezTo>
                    <a:cubicBezTo>
                      <a:pt x="59045" y="789844"/>
                      <a:pt x="116196" y="1074006"/>
                      <a:pt x="133658" y="1143856"/>
                    </a:cubicBezTo>
                    <a:cubicBezTo>
                      <a:pt x="151120" y="1213706"/>
                      <a:pt x="133658" y="1134331"/>
                      <a:pt x="143183" y="1153381"/>
                    </a:cubicBezTo>
                    <a:cubicBezTo>
                      <a:pt x="152708" y="1172431"/>
                      <a:pt x="162233" y="1389919"/>
                      <a:pt x="190808" y="1258156"/>
                    </a:cubicBezTo>
                    <a:cubicBezTo>
                      <a:pt x="219383" y="1126394"/>
                      <a:pt x="297171" y="464406"/>
                      <a:pt x="314633" y="362806"/>
                    </a:cubicBezTo>
                    <a:cubicBezTo>
                      <a:pt x="332095" y="261206"/>
                      <a:pt x="311458" y="704118"/>
                      <a:pt x="295583" y="648556"/>
                    </a:cubicBezTo>
                    <a:cubicBezTo>
                      <a:pt x="279708" y="592994"/>
                      <a:pt x="247958" y="-26131"/>
                      <a:pt x="200333" y="8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 1444">
                <a:extLst>
                  <a:ext uri="{FF2B5EF4-FFF2-40B4-BE49-F238E27FC236}">
                    <a16:creationId xmlns:a16="http://schemas.microsoft.com/office/drawing/2014/main" id="{0F92664F-8101-0D78-0D47-AAC5DF33D307}"/>
                  </a:ext>
                </a:extLst>
              </p:cNvPr>
              <p:cNvSpPr/>
              <p:nvPr/>
            </p:nvSpPr>
            <p:spPr>
              <a:xfrm>
                <a:off x="3723821" y="3447634"/>
                <a:ext cx="887495" cy="2196171"/>
              </a:xfrm>
              <a:custGeom>
                <a:avLst/>
                <a:gdLst>
                  <a:gd name="connsiteX0" fmla="*/ 190954 w 887495"/>
                  <a:gd name="connsiteY0" fmla="*/ 9941 h 2196171"/>
                  <a:gd name="connsiteX1" fmla="*/ 705304 w 887495"/>
                  <a:gd name="connsiteY1" fmla="*/ 1095791 h 2196171"/>
                  <a:gd name="connsiteX2" fmla="*/ 686254 w 887495"/>
                  <a:gd name="connsiteY2" fmla="*/ 952916 h 2196171"/>
                  <a:gd name="connsiteX3" fmla="*/ 857704 w 887495"/>
                  <a:gd name="connsiteY3" fmla="*/ 2134016 h 2196171"/>
                  <a:gd name="connsiteX4" fmla="*/ 810079 w 887495"/>
                  <a:gd name="connsiteY4" fmla="*/ 1895891 h 2196171"/>
                  <a:gd name="connsiteX5" fmla="*/ 124279 w 887495"/>
                  <a:gd name="connsiteY5" fmla="*/ 743366 h 2196171"/>
                  <a:gd name="connsiteX6" fmla="*/ 219529 w 887495"/>
                  <a:gd name="connsiteY6" fmla="*/ 1038641 h 2196171"/>
                  <a:gd name="connsiteX7" fmla="*/ 454 w 887495"/>
                  <a:gd name="connsiteY7" fmla="*/ 133766 h 2196171"/>
                  <a:gd name="connsiteX8" fmla="*/ 162379 w 887495"/>
                  <a:gd name="connsiteY8" fmla="*/ 533816 h 2196171"/>
                  <a:gd name="connsiteX9" fmla="*/ 190954 w 887495"/>
                  <a:gd name="connsiteY9" fmla="*/ 9941 h 219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7495" h="2196171">
                    <a:moveTo>
                      <a:pt x="190954" y="9941"/>
                    </a:moveTo>
                    <a:cubicBezTo>
                      <a:pt x="281442" y="103604"/>
                      <a:pt x="622754" y="938629"/>
                      <a:pt x="705304" y="1095791"/>
                    </a:cubicBezTo>
                    <a:cubicBezTo>
                      <a:pt x="787854" y="1252953"/>
                      <a:pt x="660854" y="779879"/>
                      <a:pt x="686254" y="952916"/>
                    </a:cubicBezTo>
                    <a:cubicBezTo>
                      <a:pt x="711654" y="1125953"/>
                      <a:pt x="837067" y="1976854"/>
                      <a:pt x="857704" y="2134016"/>
                    </a:cubicBezTo>
                    <a:cubicBezTo>
                      <a:pt x="878341" y="2291178"/>
                      <a:pt x="932317" y="2127666"/>
                      <a:pt x="810079" y="1895891"/>
                    </a:cubicBezTo>
                    <a:cubicBezTo>
                      <a:pt x="687842" y="1664116"/>
                      <a:pt x="222704" y="886241"/>
                      <a:pt x="124279" y="743366"/>
                    </a:cubicBezTo>
                    <a:cubicBezTo>
                      <a:pt x="25854" y="600491"/>
                      <a:pt x="240167" y="1140241"/>
                      <a:pt x="219529" y="1038641"/>
                    </a:cubicBezTo>
                    <a:cubicBezTo>
                      <a:pt x="198891" y="937041"/>
                      <a:pt x="9979" y="217904"/>
                      <a:pt x="454" y="133766"/>
                    </a:cubicBezTo>
                    <a:cubicBezTo>
                      <a:pt x="-9071" y="49629"/>
                      <a:pt x="133804" y="552866"/>
                      <a:pt x="162379" y="533816"/>
                    </a:cubicBezTo>
                    <a:cubicBezTo>
                      <a:pt x="190954" y="514766"/>
                      <a:pt x="100466" y="-83722"/>
                      <a:pt x="190954" y="994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 1445">
                <a:extLst>
                  <a:ext uri="{FF2B5EF4-FFF2-40B4-BE49-F238E27FC236}">
                    <a16:creationId xmlns:a16="http://schemas.microsoft.com/office/drawing/2014/main" id="{D96055B7-BC77-89BC-D719-AD14AF08A0EE}"/>
                  </a:ext>
                </a:extLst>
              </p:cNvPr>
              <p:cNvSpPr/>
              <p:nvPr/>
            </p:nvSpPr>
            <p:spPr>
              <a:xfrm>
                <a:off x="3972498" y="3752036"/>
                <a:ext cx="1864502" cy="1309163"/>
              </a:xfrm>
              <a:custGeom>
                <a:avLst/>
                <a:gdLst>
                  <a:gd name="connsiteX0" fmla="*/ 8952 w 1864502"/>
                  <a:gd name="connsiteY0" fmla="*/ 115114 h 1309163"/>
                  <a:gd name="connsiteX1" fmla="*/ 875727 w 1864502"/>
                  <a:gd name="connsiteY1" fmla="*/ 248464 h 1309163"/>
                  <a:gd name="connsiteX2" fmla="*/ 1828227 w 1864502"/>
                  <a:gd name="connsiteY2" fmla="*/ 814 h 1309163"/>
                  <a:gd name="connsiteX3" fmla="*/ 1656777 w 1864502"/>
                  <a:gd name="connsiteY3" fmla="*/ 181789 h 1309163"/>
                  <a:gd name="connsiteX4" fmla="*/ 1571052 w 1864502"/>
                  <a:gd name="connsiteY4" fmla="*/ 524689 h 1309163"/>
                  <a:gd name="connsiteX5" fmla="*/ 1266252 w 1864502"/>
                  <a:gd name="connsiteY5" fmla="*/ 1305739 h 1309163"/>
                  <a:gd name="connsiteX6" fmla="*/ 1342452 w 1864502"/>
                  <a:gd name="connsiteY6" fmla="*/ 819964 h 1309163"/>
                  <a:gd name="connsiteX7" fmla="*/ 1180527 w 1864502"/>
                  <a:gd name="connsiteY7" fmla="*/ 1077139 h 1309163"/>
                  <a:gd name="connsiteX8" fmla="*/ 885252 w 1864502"/>
                  <a:gd name="connsiteY8" fmla="*/ 800914 h 1309163"/>
                  <a:gd name="connsiteX9" fmla="*/ 180402 w 1864502"/>
                  <a:gd name="connsiteY9" fmla="*/ 467539 h 1309163"/>
                  <a:gd name="connsiteX10" fmla="*/ 409002 w 1864502"/>
                  <a:gd name="connsiteY10" fmla="*/ 638989 h 1309163"/>
                  <a:gd name="connsiteX11" fmla="*/ 8952 w 1864502"/>
                  <a:gd name="connsiteY11" fmla="*/ 115114 h 130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4502" h="1309163">
                    <a:moveTo>
                      <a:pt x="8952" y="115114"/>
                    </a:moveTo>
                    <a:cubicBezTo>
                      <a:pt x="86739" y="50027"/>
                      <a:pt x="572515" y="267514"/>
                      <a:pt x="875727" y="248464"/>
                    </a:cubicBezTo>
                    <a:cubicBezTo>
                      <a:pt x="1178939" y="229414"/>
                      <a:pt x="1698052" y="11926"/>
                      <a:pt x="1828227" y="814"/>
                    </a:cubicBezTo>
                    <a:cubicBezTo>
                      <a:pt x="1958402" y="-10298"/>
                      <a:pt x="1699639" y="94477"/>
                      <a:pt x="1656777" y="181789"/>
                    </a:cubicBezTo>
                    <a:cubicBezTo>
                      <a:pt x="1613915" y="269101"/>
                      <a:pt x="1636139" y="337364"/>
                      <a:pt x="1571052" y="524689"/>
                    </a:cubicBezTo>
                    <a:cubicBezTo>
                      <a:pt x="1505965" y="712014"/>
                      <a:pt x="1304352" y="1256527"/>
                      <a:pt x="1266252" y="1305739"/>
                    </a:cubicBezTo>
                    <a:cubicBezTo>
                      <a:pt x="1228152" y="1354952"/>
                      <a:pt x="1356739" y="858064"/>
                      <a:pt x="1342452" y="819964"/>
                    </a:cubicBezTo>
                    <a:cubicBezTo>
                      <a:pt x="1328165" y="781864"/>
                      <a:pt x="1256727" y="1080314"/>
                      <a:pt x="1180527" y="1077139"/>
                    </a:cubicBezTo>
                    <a:cubicBezTo>
                      <a:pt x="1104327" y="1073964"/>
                      <a:pt x="1051939" y="902514"/>
                      <a:pt x="885252" y="800914"/>
                    </a:cubicBezTo>
                    <a:cubicBezTo>
                      <a:pt x="718565" y="699314"/>
                      <a:pt x="259777" y="494526"/>
                      <a:pt x="180402" y="467539"/>
                    </a:cubicBezTo>
                    <a:cubicBezTo>
                      <a:pt x="101027" y="440552"/>
                      <a:pt x="432814" y="696139"/>
                      <a:pt x="409002" y="638989"/>
                    </a:cubicBezTo>
                    <a:cubicBezTo>
                      <a:pt x="385190" y="581839"/>
                      <a:pt x="-68835" y="180201"/>
                      <a:pt x="8952" y="1151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 1446">
                <a:extLst>
                  <a:ext uri="{FF2B5EF4-FFF2-40B4-BE49-F238E27FC236}">
                    <a16:creationId xmlns:a16="http://schemas.microsoft.com/office/drawing/2014/main" id="{741232AB-ADE6-9D3F-6AFD-EACC33344E1B}"/>
                  </a:ext>
                </a:extLst>
              </p:cNvPr>
              <p:cNvSpPr/>
              <p:nvPr/>
            </p:nvSpPr>
            <p:spPr>
              <a:xfrm>
                <a:off x="4695350" y="4625202"/>
                <a:ext cx="294691" cy="1119670"/>
              </a:xfrm>
              <a:custGeom>
                <a:avLst/>
                <a:gdLst>
                  <a:gd name="connsiteX0" fmla="*/ 152875 w 294691"/>
                  <a:gd name="connsiteY0" fmla="*/ 3948 h 1119670"/>
                  <a:gd name="connsiteX1" fmla="*/ 152875 w 294691"/>
                  <a:gd name="connsiteY1" fmla="*/ 346848 h 1119670"/>
                  <a:gd name="connsiteX2" fmla="*/ 475 w 294691"/>
                  <a:gd name="connsiteY2" fmla="*/ 680223 h 1119670"/>
                  <a:gd name="connsiteX3" fmla="*/ 210025 w 294691"/>
                  <a:gd name="connsiteY3" fmla="*/ 1042173 h 1119670"/>
                  <a:gd name="connsiteX4" fmla="*/ 143350 w 294691"/>
                  <a:gd name="connsiteY4" fmla="*/ 927873 h 1119670"/>
                  <a:gd name="connsiteX5" fmla="*/ 238600 w 294691"/>
                  <a:gd name="connsiteY5" fmla="*/ 1118373 h 1119670"/>
                  <a:gd name="connsiteX6" fmla="*/ 286225 w 294691"/>
                  <a:gd name="connsiteY6" fmla="*/ 813573 h 1119670"/>
                  <a:gd name="connsiteX7" fmla="*/ 286225 w 294691"/>
                  <a:gd name="connsiteY7" fmla="*/ 470673 h 1119670"/>
                  <a:gd name="connsiteX8" fmla="*/ 286225 w 294691"/>
                  <a:gd name="connsiteY8" fmla="*/ 584973 h 1119670"/>
                  <a:gd name="connsiteX9" fmla="*/ 152875 w 294691"/>
                  <a:gd name="connsiteY9" fmla="*/ 3948 h 111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691" h="1119670">
                    <a:moveTo>
                      <a:pt x="152875" y="3948"/>
                    </a:moveTo>
                    <a:cubicBezTo>
                      <a:pt x="130650" y="-35739"/>
                      <a:pt x="178275" y="234136"/>
                      <a:pt x="152875" y="346848"/>
                    </a:cubicBezTo>
                    <a:cubicBezTo>
                      <a:pt x="127475" y="459560"/>
                      <a:pt x="-9050" y="564336"/>
                      <a:pt x="475" y="680223"/>
                    </a:cubicBezTo>
                    <a:cubicBezTo>
                      <a:pt x="10000" y="796111"/>
                      <a:pt x="186213" y="1000898"/>
                      <a:pt x="210025" y="1042173"/>
                    </a:cubicBezTo>
                    <a:cubicBezTo>
                      <a:pt x="233837" y="1083448"/>
                      <a:pt x="138587" y="915173"/>
                      <a:pt x="143350" y="927873"/>
                    </a:cubicBezTo>
                    <a:cubicBezTo>
                      <a:pt x="148113" y="940573"/>
                      <a:pt x="214788" y="1137423"/>
                      <a:pt x="238600" y="1118373"/>
                    </a:cubicBezTo>
                    <a:cubicBezTo>
                      <a:pt x="262412" y="1099323"/>
                      <a:pt x="278288" y="921523"/>
                      <a:pt x="286225" y="813573"/>
                    </a:cubicBezTo>
                    <a:cubicBezTo>
                      <a:pt x="294163" y="705623"/>
                      <a:pt x="286225" y="470673"/>
                      <a:pt x="286225" y="470673"/>
                    </a:cubicBezTo>
                    <a:cubicBezTo>
                      <a:pt x="286225" y="432573"/>
                      <a:pt x="305275" y="657998"/>
                      <a:pt x="286225" y="584973"/>
                    </a:cubicBezTo>
                    <a:cubicBezTo>
                      <a:pt x="267175" y="511948"/>
                      <a:pt x="175100" y="43635"/>
                      <a:pt x="152875" y="394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 1447">
                <a:extLst>
                  <a:ext uri="{FF2B5EF4-FFF2-40B4-BE49-F238E27FC236}">
                    <a16:creationId xmlns:a16="http://schemas.microsoft.com/office/drawing/2014/main" id="{33BA3C59-E868-2C91-12FA-914AC177C92E}"/>
                  </a:ext>
                </a:extLst>
              </p:cNvPr>
              <p:cNvSpPr/>
              <p:nvPr/>
            </p:nvSpPr>
            <p:spPr>
              <a:xfrm>
                <a:off x="4997796" y="4006672"/>
                <a:ext cx="644793" cy="1965513"/>
              </a:xfrm>
              <a:custGeom>
                <a:avLst/>
                <a:gdLst>
                  <a:gd name="connsiteX0" fmla="*/ 602904 w 644793"/>
                  <a:gd name="connsiteY0" fmla="*/ 3353 h 1965513"/>
                  <a:gd name="connsiteX1" fmla="*/ 21879 w 644793"/>
                  <a:gd name="connsiteY1" fmla="*/ 1441628 h 1965513"/>
                  <a:gd name="connsiteX2" fmla="*/ 126654 w 644793"/>
                  <a:gd name="connsiteY2" fmla="*/ 1317803 h 1965513"/>
                  <a:gd name="connsiteX3" fmla="*/ 164754 w 644793"/>
                  <a:gd name="connsiteY3" fmla="*/ 1832153 h 1965513"/>
                  <a:gd name="connsiteX4" fmla="*/ 345729 w 644793"/>
                  <a:gd name="connsiteY4" fmla="*/ 1270178 h 1965513"/>
                  <a:gd name="connsiteX5" fmla="*/ 402879 w 644793"/>
                  <a:gd name="connsiteY5" fmla="*/ 1679753 h 1965513"/>
                  <a:gd name="connsiteX6" fmla="*/ 641004 w 644793"/>
                  <a:gd name="connsiteY6" fmla="*/ 1965503 h 1965513"/>
                  <a:gd name="connsiteX7" fmla="*/ 545754 w 644793"/>
                  <a:gd name="connsiteY7" fmla="*/ 1670228 h 1965513"/>
                  <a:gd name="connsiteX8" fmla="*/ 498129 w 644793"/>
                  <a:gd name="connsiteY8" fmla="*/ 1327328 h 1965513"/>
                  <a:gd name="connsiteX9" fmla="*/ 507654 w 644793"/>
                  <a:gd name="connsiteY9" fmla="*/ 651053 h 1965513"/>
                  <a:gd name="connsiteX10" fmla="*/ 402879 w 644793"/>
                  <a:gd name="connsiteY10" fmla="*/ 1032053 h 1965513"/>
                  <a:gd name="connsiteX11" fmla="*/ 602904 w 644793"/>
                  <a:gd name="connsiteY11" fmla="*/ 3353 h 196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4793" h="1965513">
                    <a:moveTo>
                      <a:pt x="602904" y="3353"/>
                    </a:moveTo>
                    <a:cubicBezTo>
                      <a:pt x="539404" y="71615"/>
                      <a:pt x="101254" y="1222553"/>
                      <a:pt x="21879" y="1441628"/>
                    </a:cubicBezTo>
                    <a:cubicBezTo>
                      <a:pt x="-57496" y="1660703"/>
                      <a:pt x="102842" y="1252716"/>
                      <a:pt x="126654" y="1317803"/>
                    </a:cubicBezTo>
                    <a:cubicBezTo>
                      <a:pt x="150466" y="1382890"/>
                      <a:pt x="128242" y="1840090"/>
                      <a:pt x="164754" y="1832153"/>
                    </a:cubicBezTo>
                    <a:cubicBezTo>
                      <a:pt x="201266" y="1824216"/>
                      <a:pt x="306041" y="1295578"/>
                      <a:pt x="345729" y="1270178"/>
                    </a:cubicBezTo>
                    <a:cubicBezTo>
                      <a:pt x="385416" y="1244778"/>
                      <a:pt x="353666" y="1563866"/>
                      <a:pt x="402879" y="1679753"/>
                    </a:cubicBezTo>
                    <a:cubicBezTo>
                      <a:pt x="452091" y="1795641"/>
                      <a:pt x="617191" y="1967091"/>
                      <a:pt x="641004" y="1965503"/>
                    </a:cubicBezTo>
                    <a:cubicBezTo>
                      <a:pt x="664817" y="1963915"/>
                      <a:pt x="569566" y="1776590"/>
                      <a:pt x="545754" y="1670228"/>
                    </a:cubicBezTo>
                    <a:cubicBezTo>
                      <a:pt x="521942" y="1563866"/>
                      <a:pt x="504479" y="1497190"/>
                      <a:pt x="498129" y="1327328"/>
                    </a:cubicBezTo>
                    <a:cubicBezTo>
                      <a:pt x="491779" y="1157466"/>
                      <a:pt x="523529" y="700265"/>
                      <a:pt x="507654" y="651053"/>
                    </a:cubicBezTo>
                    <a:cubicBezTo>
                      <a:pt x="491779" y="601841"/>
                      <a:pt x="391766" y="1133653"/>
                      <a:pt x="402879" y="1032053"/>
                    </a:cubicBezTo>
                    <a:cubicBezTo>
                      <a:pt x="413991" y="930453"/>
                      <a:pt x="666404" y="-64909"/>
                      <a:pt x="602904" y="335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9" name="フリーフォーム 1448">
                <a:extLst>
                  <a:ext uri="{FF2B5EF4-FFF2-40B4-BE49-F238E27FC236}">
                    <a16:creationId xmlns:a16="http://schemas.microsoft.com/office/drawing/2014/main" id="{DE186EF2-1005-4075-C820-1922BC4BBC0D}"/>
                  </a:ext>
                </a:extLst>
              </p:cNvPr>
              <p:cNvSpPr/>
              <p:nvPr/>
            </p:nvSpPr>
            <p:spPr>
              <a:xfrm>
                <a:off x="5189859" y="4543098"/>
                <a:ext cx="982366" cy="1353126"/>
              </a:xfrm>
              <a:custGeom>
                <a:avLst/>
                <a:gdLst>
                  <a:gd name="connsiteX0" fmla="*/ 334641 w 982366"/>
                  <a:gd name="connsiteY0" fmla="*/ 327 h 1353126"/>
                  <a:gd name="connsiteX1" fmla="*/ 782316 w 982366"/>
                  <a:gd name="connsiteY1" fmla="*/ 829002 h 1353126"/>
                  <a:gd name="connsiteX2" fmla="*/ 610866 w 982366"/>
                  <a:gd name="connsiteY2" fmla="*/ 724227 h 1353126"/>
                  <a:gd name="connsiteX3" fmla="*/ 677541 w 982366"/>
                  <a:gd name="connsiteY3" fmla="*/ 933777 h 1353126"/>
                  <a:gd name="connsiteX4" fmla="*/ 982341 w 982366"/>
                  <a:gd name="connsiteY4" fmla="*/ 1352877 h 1353126"/>
                  <a:gd name="connsiteX5" fmla="*/ 696591 w 982366"/>
                  <a:gd name="connsiteY5" fmla="*/ 1000452 h 1353126"/>
                  <a:gd name="connsiteX6" fmla="*/ 296541 w 982366"/>
                  <a:gd name="connsiteY6" fmla="*/ 505152 h 1353126"/>
                  <a:gd name="connsiteX7" fmla="*/ 287016 w 982366"/>
                  <a:gd name="connsiteY7" fmla="*/ 838527 h 1353126"/>
                  <a:gd name="connsiteX8" fmla="*/ 248916 w 982366"/>
                  <a:gd name="connsiteY8" fmla="*/ 590877 h 1353126"/>
                  <a:gd name="connsiteX9" fmla="*/ 220341 w 982366"/>
                  <a:gd name="connsiteY9" fmla="*/ 914727 h 1353126"/>
                  <a:gd name="connsiteX10" fmla="*/ 220341 w 982366"/>
                  <a:gd name="connsiteY10" fmla="*/ 352752 h 1353126"/>
                  <a:gd name="connsiteX11" fmla="*/ 1266 w 982366"/>
                  <a:gd name="connsiteY11" fmla="*/ 724227 h 1353126"/>
                  <a:gd name="connsiteX12" fmla="*/ 334641 w 982366"/>
                  <a:gd name="connsiteY12" fmla="*/ 327 h 135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2366" h="1353126">
                    <a:moveTo>
                      <a:pt x="334641" y="327"/>
                    </a:moveTo>
                    <a:cubicBezTo>
                      <a:pt x="464816" y="17790"/>
                      <a:pt x="736279" y="708352"/>
                      <a:pt x="782316" y="829002"/>
                    </a:cubicBezTo>
                    <a:cubicBezTo>
                      <a:pt x="828353" y="949652"/>
                      <a:pt x="628328" y="706765"/>
                      <a:pt x="610866" y="724227"/>
                    </a:cubicBezTo>
                    <a:cubicBezTo>
                      <a:pt x="593404" y="741689"/>
                      <a:pt x="615629" y="829002"/>
                      <a:pt x="677541" y="933777"/>
                    </a:cubicBezTo>
                    <a:cubicBezTo>
                      <a:pt x="739453" y="1038552"/>
                      <a:pt x="979166" y="1341764"/>
                      <a:pt x="982341" y="1352877"/>
                    </a:cubicBezTo>
                    <a:cubicBezTo>
                      <a:pt x="985516" y="1363990"/>
                      <a:pt x="696591" y="1000452"/>
                      <a:pt x="696591" y="1000452"/>
                    </a:cubicBezTo>
                    <a:cubicBezTo>
                      <a:pt x="582291" y="859165"/>
                      <a:pt x="364804" y="532140"/>
                      <a:pt x="296541" y="505152"/>
                    </a:cubicBezTo>
                    <a:cubicBezTo>
                      <a:pt x="228278" y="478164"/>
                      <a:pt x="294953" y="824240"/>
                      <a:pt x="287016" y="838527"/>
                    </a:cubicBezTo>
                    <a:cubicBezTo>
                      <a:pt x="279079" y="852814"/>
                      <a:pt x="260028" y="578177"/>
                      <a:pt x="248916" y="590877"/>
                    </a:cubicBezTo>
                    <a:cubicBezTo>
                      <a:pt x="237804" y="603577"/>
                      <a:pt x="225103" y="954415"/>
                      <a:pt x="220341" y="914727"/>
                    </a:cubicBezTo>
                    <a:cubicBezTo>
                      <a:pt x="215578" y="875040"/>
                      <a:pt x="256853" y="384502"/>
                      <a:pt x="220341" y="352752"/>
                    </a:cubicBezTo>
                    <a:cubicBezTo>
                      <a:pt x="183829" y="321002"/>
                      <a:pt x="-17784" y="778202"/>
                      <a:pt x="1266" y="724227"/>
                    </a:cubicBezTo>
                    <a:cubicBezTo>
                      <a:pt x="20316" y="670252"/>
                      <a:pt x="204466" y="-17136"/>
                      <a:pt x="334641" y="32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 1449">
                <a:extLst>
                  <a:ext uri="{FF2B5EF4-FFF2-40B4-BE49-F238E27FC236}">
                    <a16:creationId xmlns:a16="http://schemas.microsoft.com/office/drawing/2014/main" id="{40976D0C-C7E6-2993-9390-D624000C7647}"/>
                  </a:ext>
                </a:extLst>
              </p:cNvPr>
              <p:cNvSpPr/>
              <p:nvPr/>
            </p:nvSpPr>
            <p:spPr>
              <a:xfrm>
                <a:off x="5461695" y="4535999"/>
                <a:ext cx="796238" cy="1477034"/>
              </a:xfrm>
              <a:custGeom>
                <a:avLst/>
                <a:gdLst>
                  <a:gd name="connsiteX0" fmla="*/ 119955 w 796238"/>
                  <a:gd name="connsiteY0" fmla="*/ 64576 h 1477034"/>
                  <a:gd name="connsiteX1" fmla="*/ 158055 w 796238"/>
                  <a:gd name="connsiteY1" fmla="*/ 150301 h 1477034"/>
                  <a:gd name="connsiteX2" fmla="*/ 720030 w 796238"/>
                  <a:gd name="connsiteY2" fmla="*/ 1007551 h 1477034"/>
                  <a:gd name="connsiteX3" fmla="*/ 453330 w 796238"/>
                  <a:gd name="connsiteY3" fmla="*/ 788476 h 1477034"/>
                  <a:gd name="connsiteX4" fmla="*/ 510480 w 796238"/>
                  <a:gd name="connsiteY4" fmla="*/ 1131376 h 1477034"/>
                  <a:gd name="connsiteX5" fmla="*/ 796230 w 796238"/>
                  <a:gd name="connsiteY5" fmla="*/ 1474276 h 1477034"/>
                  <a:gd name="connsiteX6" fmla="*/ 500955 w 796238"/>
                  <a:gd name="connsiteY6" fmla="*/ 1264726 h 1477034"/>
                  <a:gd name="connsiteX7" fmla="*/ 24705 w 796238"/>
                  <a:gd name="connsiteY7" fmla="*/ 778951 h 1477034"/>
                  <a:gd name="connsiteX8" fmla="*/ 72330 w 796238"/>
                  <a:gd name="connsiteY8" fmla="*/ 836101 h 1477034"/>
                  <a:gd name="connsiteX9" fmla="*/ 119955 w 796238"/>
                  <a:gd name="connsiteY9" fmla="*/ 64576 h 147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6238" h="1477034">
                    <a:moveTo>
                      <a:pt x="119955" y="64576"/>
                    </a:moveTo>
                    <a:cubicBezTo>
                      <a:pt x="134243" y="-49724"/>
                      <a:pt x="58043" y="-6861"/>
                      <a:pt x="158055" y="150301"/>
                    </a:cubicBezTo>
                    <a:cubicBezTo>
                      <a:pt x="258067" y="307463"/>
                      <a:pt x="670818" y="901189"/>
                      <a:pt x="720030" y="1007551"/>
                    </a:cubicBezTo>
                    <a:cubicBezTo>
                      <a:pt x="769242" y="1113913"/>
                      <a:pt x="488255" y="767838"/>
                      <a:pt x="453330" y="788476"/>
                    </a:cubicBezTo>
                    <a:cubicBezTo>
                      <a:pt x="418405" y="809114"/>
                      <a:pt x="453330" y="1017076"/>
                      <a:pt x="510480" y="1131376"/>
                    </a:cubicBezTo>
                    <a:cubicBezTo>
                      <a:pt x="567630" y="1245676"/>
                      <a:pt x="797817" y="1452051"/>
                      <a:pt x="796230" y="1474276"/>
                    </a:cubicBezTo>
                    <a:cubicBezTo>
                      <a:pt x="794643" y="1496501"/>
                      <a:pt x="629542" y="1380613"/>
                      <a:pt x="500955" y="1264726"/>
                    </a:cubicBezTo>
                    <a:cubicBezTo>
                      <a:pt x="372368" y="1148839"/>
                      <a:pt x="24705" y="778951"/>
                      <a:pt x="24705" y="778951"/>
                    </a:cubicBezTo>
                    <a:cubicBezTo>
                      <a:pt x="-46732" y="707514"/>
                      <a:pt x="58043" y="955163"/>
                      <a:pt x="72330" y="836101"/>
                    </a:cubicBezTo>
                    <a:cubicBezTo>
                      <a:pt x="86617" y="717039"/>
                      <a:pt x="105667" y="178876"/>
                      <a:pt x="119955" y="6457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 1450">
                <a:extLst>
                  <a:ext uri="{FF2B5EF4-FFF2-40B4-BE49-F238E27FC236}">
                    <a16:creationId xmlns:a16="http://schemas.microsoft.com/office/drawing/2014/main" id="{3C7EF104-D714-5A3A-A6A6-C0D9299F0EFC}"/>
                  </a:ext>
                </a:extLst>
              </p:cNvPr>
              <p:cNvSpPr/>
              <p:nvPr/>
            </p:nvSpPr>
            <p:spPr>
              <a:xfrm>
                <a:off x="4238564" y="5177362"/>
                <a:ext cx="1800429" cy="1864307"/>
              </a:xfrm>
              <a:custGeom>
                <a:avLst/>
                <a:gdLst>
                  <a:gd name="connsiteX0" fmla="*/ 438211 w 1800429"/>
                  <a:gd name="connsiteY0" fmla="*/ 270938 h 1864307"/>
                  <a:gd name="connsiteX1" fmla="*/ 1524061 w 1800429"/>
                  <a:gd name="connsiteY1" fmla="*/ 994838 h 1864307"/>
                  <a:gd name="connsiteX2" fmla="*/ 1438336 w 1800429"/>
                  <a:gd name="connsiteY2" fmla="*/ 1061513 h 1864307"/>
                  <a:gd name="connsiteX3" fmla="*/ 1800286 w 1800429"/>
                  <a:gd name="connsiteY3" fmla="*/ 1385363 h 1864307"/>
                  <a:gd name="connsiteX4" fmla="*/ 1390711 w 1800429"/>
                  <a:gd name="connsiteY4" fmla="*/ 1823513 h 1864307"/>
                  <a:gd name="connsiteX5" fmla="*/ 704911 w 1800429"/>
                  <a:gd name="connsiteY5" fmla="*/ 1813988 h 1864307"/>
                  <a:gd name="connsiteX6" fmla="*/ 562036 w 1800429"/>
                  <a:gd name="connsiteY6" fmla="*/ 1547288 h 1864307"/>
                  <a:gd name="connsiteX7" fmla="*/ 571561 w 1800429"/>
                  <a:gd name="connsiteY7" fmla="*/ 1128188 h 1864307"/>
                  <a:gd name="connsiteX8" fmla="*/ 61 w 1800429"/>
                  <a:gd name="connsiteY8" fmla="*/ 4238 h 1864307"/>
                  <a:gd name="connsiteX9" fmla="*/ 609661 w 1800429"/>
                  <a:gd name="connsiteY9" fmla="*/ 728138 h 1864307"/>
                  <a:gd name="connsiteX10" fmla="*/ 438211 w 1800429"/>
                  <a:gd name="connsiteY10" fmla="*/ 270938 h 186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0429" h="1864307">
                    <a:moveTo>
                      <a:pt x="438211" y="270938"/>
                    </a:moveTo>
                    <a:cubicBezTo>
                      <a:pt x="590611" y="315388"/>
                      <a:pt x="1357374" y="863076"/>
                      <a:pt x="1524061" y="994838"/>
                    </a:cubicBezTo>
                    <a:cubicBezTo>
                      <a:pt x="1690748" y="1126600"/>
                      <a:pt x="1392299" y="996426"/>
                      <a:pt x="1438336" y="1061513"/>
                    </a:cubicBezTo>
                    <a:cubicBezTo>
                      <a:pt x="1484373" y="1126600"/>
                      <a:pt x="1808223" y="1258363"/>
                      <a:pt x="1800286" y="1385363"/>
                    </a:cubicBezTo>
                    <a:cubicBezTo>
                      <a:pt x="1792349" y="1512363"/>
                      <a:pt x="1573273" y="1752076"/>
                      <a:pt x="1390711" y="1823513"/>
                    </a:cubicBezTo>
                    <a:cubicBezTo>
                      <a:pt x="1208149" y="1894950"/>
                      <a:pt x="843023" y="1860025"/>
                      <a:pt x="704911" y="1813988"/>
                    </a:cubicBezTo>
                    <a:cubicBezTo>
                      <a:pt x="566799" y="1767951"/>
                      <a:pt x="584261" y="1661588"/>
                      <a:pt x="562036" y="1547288"/>
                    </a:cubicBezTo>
                    <a:cubicBezTo>
                      <a:pt x="539811" y="1432988"/>
                      <a:pt x="665224" y="1385363"/>
                      <a:pt x="571561" y="1128188"/>
                    </a:cubicBezTo>
                    <a:cubicBezTo>
                      <a:pt x="477899" y="871013"/>
                      <a:pt x="-6289" y="70913"/>
                      <a:pt x="61" y="4238"/>
                    </a:cubicBezTo>
                    <a:cubicBezTo>
                      <a:pt x="6411" y="-62437"/>
                      <a:pt x="530286" y="678926"/>
                      <a:pt x="609661" y="728138"/>
                    </a:cubicBezTo>
                    <a:cubicBezTo>
                      <a:pt x="689036" y="777350"/>
                      <a:pt x="285811" y="226488"/>
                      <a:pt x="438211" y="27093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 1451">
                <a:extLst>
                  <a:ext uri="{FF2B5EF4-FFF2-40B4-BE49-F238E27FC236}">
                    <a16:creationId xmlns:a16="http://schemas.microsoft.com/office/drawing/2014/main" id="{C552C01B-2D6F-0F69-10D6-0E11A350EE47}"/>
                  </a:ext>
                </a:extLst>
              </p:cNvPr>
              <p:cNvSpPr/>
              <p:nvPr/>
            </p:nvSpPr>
            <p:spPr>
              <a:xfrm>
                <a:off x="4564129" y="1665235"/>
                <a:ext cx="52948" cy="609516"/>
              </a:xfrm>
              <a:custGeom>
                <a:avLst/>
                <a:gdLst>
                  <a:gd name="connsiteX0" fmla="*/ 52321 w 52948"/>
                  <a:gd name="connsiteY0" fmla="*/ 1640 h 609516"/>
                  <a:gd name="connsiteX1" fmla="*/ 1521 w 52948"/>
                  <a:gd name="connsiteY1" fmla="*/ 455665 h 609516"/>
                  <a:gd name="connsiteX2" fmla="*/ 14221 w 52948"/>
                  <a:gd name="connsiteY2" fmla="*/ 427090 h 609516"/>
                  <a:gd name="connsiteX3" fmla="*/ 23746 w 52948"/>
                  <a:gd name="connsiteY3" fmla="*/ 608065 h 609516"/>
                  <a:gd name="connsiteX4" fmla="*/ 17396 w 52948"/>
                  <a:gd name="connsiteY4" fmla="*/ 496940 h 609516"/>
                  <a:gd name="connsiteX5" fmla="*/ 30096 w 52948"/>
                  <a:gd name="connsiteY5" fmla="*/ 233415 h 609516"/>
                  <a:gd name="connsiteX6" fmla="*/ 30096 w 52948"/>
                  <a:gd name="connsiteY6" fmla="*/ 300090 h 609516"/>
                  <a:gd name="connsiteX7" fmla="*/ 52321 w 52948"/>
                  <a:gd name="connsiteY7" fmla="*/ 1640 h 60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48" h="609516">
                    <a:moveTo>
                      <a:pt x="52321" y="1640"/>
                    </a:moveTo>
                    <a:cubicBezTo>
                      <a:pt x="47559" y="27569"/>
                      <a:pt x="7871" y="384757"/>
                      <a:pt x="1521" y="455665"/>
                    </a:cubicBezTo>
                    <a:cubicBezTo>
                      <a:pt x="-4829" y="526573"/>
                      <a:pt x="10517" y="401690"/>
                      <a:pt x="14221" y="427090"/>
                    </a:cubicBezTo>
                    <a:cubicBezTo>
                      <a:pt x="17925" y="452490"/>
                      <a:pt x="23217" y="596423"/>
                      <a:pt x="23746" y="608065"/>
                    </a:cubicBezTo>
                    <a:cubicBezTo>
                      <a:pt x="24275" y="619707"/>
                      <a:pt x="16338" y="559382"/>
                      <a:pt x="17396" y="496940"/>
                    </a:cubicBezTo>
                    <a:cubicBezTo>
                      <a:pt x="18454" y="434498"/>
                      <a:pt x="27979" y="266223"/>
                      <a:pt x="30096" y="233415"/>
                    </a:cubicBezTo>
                    <a:cubicBezTo>
                      <a:pt x="32213" y="200607"/>
                      <a:pt x="26921" y="335015"/>
                      <a:pt x="30096" y="300090"/>
                    </a:cubicBezTo>
                    <a:cubicBezTo>
                      <a:pt x="33271" y="265165"/>
                      <a:pt x="57083" y="-24289"/>
                      <a:pt x="52321" y="16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 1452">
                <a:extLst>
                  <a:ext uri="{FF2B5EF4-FFF2-40B4-BE49-F238E27FC236}">
                    <a16:creationId xmlns:a16="http://schemas.microsoft.com/office/drawing/2014/main" id="{BBC310B9-2B32-3BBC-17D0-06354AE10C64}"/>
                  </a:ext>
                </a:extLst>
              </p:cNvPr>
              <p:cNvSpPr/>
              <p:nvPr/>
            </p:nvSpPr>
            <p:spPr>
              <a:xfrm>
                <a:off x="4597398" y="3652537"/>
                <a:ext cx="404169" cy="62251"/>
              </a:xfrm>
              <a:custGeom>
                <a:avLst/>
                <a:gdLst>
                  <a:gd name="connsiteX0" fmla="*/ 2 w 404169"/>
                  <a:gd name="connsiteY0" fmla="*/ 62213 h 62251"/>
                  <a:gd name="connsiteX1" fmla="*/ 130177 w 404169"/>
                  <a:gd name="connsiteY1" fmla="*/ 1888 h 62251"/>
                  <a:gd name="connsiteX2" fmla="*/ 393702 w 404169"/>
                  <a:gd name="connsiteY2" fmla="*/ 14588 h 62251"/>
                  <a:gd name="connsiteX3" fmla="*/ 339727 w 404169"/>
                  <a:gd name="connsiteY3" fmla="*/ 8238 h 62251"/>
                  <a:gd name="connsiteX4" fmla="*/ 228602 w 404169"/>
                  <a:gd name="connsiteY4" fmla="*/ 24113 h 62251"/>
                  <a:gd name="connsiteX5" fmla="*/ 196852 w 404169"/>
                  <a:gd name="connsiteY5" fmla="*/ 11413 h 62251"/>
                  <a:gd name="connsiteX6" fmla="*/ 127002 w 404169"/>
                  <a:gd name="connsiteY6" fmla="*/ 11413 h 62251"/>
                  <a:gd name="connsiteX7" fmla="*/ 2 w 404169"/>
                  <a:gd name="connsiteY7" fmla="*/ 62213 h 62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169" h="62251">
                    <a:moveTo>
                      <a:pt x="2" y="62213"/>
                    </a:moveTo>
                    <a:cubicBezTo>
                      <a:pt x="531" y="60626"/>
                      <a:pt x="64560" y="9825"/>
                      <a:pt x="130177" y="1888"/>
                    </a:cubicBezTo>
                    <a:cubicBezTo>
                      <a:pt x="195794" y="-6049"/>
                      <a:pt x="358777" y="13530"/>
                      <a:pt x="393702" y="14588"/>
                    </a:cubicBezTo>
                    <a:cubicBezTo>
                      <a:pt x="428627" y="15646"/>
                      <a:pt x="367244" y="6651"/>
                      <a:pt x="339727" y="8238"/>
                    </a:cubicBezTo>
                    <a:cubicBezTo>
                      <a:pt x="312210" y="9825"/>
                      <a:pt x="252414" y="23584"/>
                      <a:pt x="228602" y="24113"/>
                    </a:cubicBezTo>
                    <a:cubicBezTo>
                      <a:pt x="204790" y="24642"/>
                      <a:pt x="213785" y="13530"/>
                      <a:pt x="196852" y="11413"/>
                    </a:cubicBezTo>
                    <a:cubicBezTo>
                      <a:pt x="179919" y="9296"/>
                      <a:pt x="157164" y="7180"/>
                      <a:pt x="127002" y="11413"/>
                    </a:cubicBezTo>
                    <a:cubicBezTo>
                      <a:pt x="96840" y="15646"/>
                      <a:pt x="-527" y="63800"/>
                      <a:pt x="2" y="622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 1453">
                <a:extLst>
                  <a:ext uri="{FF2B5EF4-FFF2-40B4-BE49-F238E27FC236}">
                    <a16:creationId xmlns:a16="http://schemas.microsoft.com/office/drawing/2014/main" id="{76DC5141-D220-7F2A-2BAD-6AB40263BB35}"/>
                  </a:ext>
                </a:extLst>
              </p:cNvPr>
              <p:cNvSpPr/>
              <p:nvPr/>
            </p:nvSpPr>
            <p:spPr>
              <a:xfrm>
                <a:off x="4489450" y="3606760"/>
                <a:ext cx="557477" cy="123865"/>
              </a:xfrm>
              <a:custGeom>
                <a:avLst/>
                <a:gdLst>
                  <a:gd name="connsiteX0" fmla="*/ 0 w 557477"/>
                  <a:gd name="connsiteY0" fmla="*/ 123865 h 123865"/>
                  <a:gd name="connsiteX1" fmla="*/ 161925 w 557477"/>
                  <a:gd name="connsiteY1" fmla="*/ 41315 h 123865"/>
                  <a:gd name="connsiteX2" fmla="*/ 393700 w 557477"/>
                  <a:gd name="connsiteY2" fmla="*/ 25440 h 123865"/>
                  <a:gd name="connsiteX3" fmla="*/ 244475 w 557477"/>
                  <a:gd name="connsiteY3" fmla="*/ 44490 h 123865"/>
                  <a:gd name="connsiteX4" fmla="*/ 552450 w 557477"/>
                  <a:gd name="connsiteY4" fmla="*/ 15915 h 123865"/>
                  <a:gd name="connsiteX5" fmla="*/ 419100 w 557477"/>
                  <a:gd name="connsiteY5" fmla="*/ 12740 h 123865"/>
                  <a:gd name="connsiteX6" fmla="*/ 203200 w 557477"/>
                  <a:gd name="connsiteY6" fmla="*/ 40 h 123865"/>
                  <a:gd name="connsiteX7" fmla="*/ 285750 w 557477"/>
                  <a:gd name="connsiteY7" fmla="*/ 9565 h 123865"/>
                  <a:gd name="connsiteX8" fmla="*/ 193675 w 557477"/>
                  <a:gd name="connsiteY8" fmla="*/ 31790 h 123865"/>
                  <a:gd name="connsiteX9" fmla="*/ 161925 w 557477"/>
                  <a:gd name="connsiteY9" fmla="*/ 41315 h 123865"/>
                  <a:gd name="connsiteX10" fmla="*/ 0 w 557477"/>
                  <a:gd name="connsiteY10" fmla="*/ 123865 h 12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7477" h="123865">
                    <a:moveTo>
                      <a:pt x="0" y="123865"/>
                    </a:moveTo>
                    <a:cubicBezTo>
                      <a:pt x="0" y="123865"/>
                      <a:pt x="96308" y="57719"/>
                      <a:pt x="161925" y="41315"/>
                    </a:cubicBezTo>
                    <a:cubicBezTo>
                      <a:pt x="227542" y="24911"/>
                      <a:pt x="379942" y="24911"/>
                      <a:pt x="393700" y="25440"/>
                    </a:cubicBezTo>
                    <a:cubicBezTo>
                      <a:pt x="407458" y="25969"/>
                      <a:pt x="218017" y="46077"/>
                      <a:pt x="244475" y="44490"/>
                    </a:cubicBezTo>
                    <a:cubicBezTo>
                      <a:pt x="270933" y="42902"/>
                      <a:pt x="523346" y="21207"/>
                      <a:pt x="552450" y="15915"/>
                    </a:cubicBezTo>
                    <a:cubicBezTo>
                      <a:pt x="581554" y="10623"/>
                      <a:pt x="477308" y="15386"/>
                      <a:pt x="419100" y="12740"/>
                    </a:cubicBezTo>
                    <a:cubicBezTo>
                      <a:pt x="360892" y="10094"/>
                      <a:pt x="225425" y="569"/>
                      <a:pt x="203200" y="40"/>
                    </a:cubicBezTo>
                    <a:cubicBezTo>
                      <a:pt x="180975" y="-489"/>
                      <a:pt x="287337" y="4273"/>
                      <a:pt x="285750" y="9565"/>
                    </a:cubicBezTo>
                    <a:cubicBezTo>
                      <a:pt x="284163" y="14857"/>
                      <a:pt x="214312" y="26498"/>
                      <a:pt x="193675" y="31790"/>
                    </a:cubicBezTo>
                    <a:cubicBezTo>
                      <a:pt x="173038" y="37082"/>
                      <a:pt x="193675" y="27557"/>
                      <a:pt x="161925" y="41315"/>
                    </a:cubicBezTo>
                    <a:cubicBezTo>
                      <a:pt x="130175" y="55073"/>
                      <a:pt x="0" y="123865"/>
                      <a:pt x="0" y="1238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 1454">
                <a:extLst>
                  <a:ext uri="{FF2B5EF4-FFF2-40B4-BE49-F238E27FC236}">
                    <a16:creationId xmlns:a16="http://schemas.microsoft.com/office/drawing/2014/main" id="{9F3EF14C-A176-D785-96C1-2988B2447F67}"/>
                  </a:ext>
                </a:extLst>
              </p:cNvPr>
              <p:cNvSpPr/>
              <p:nvPr/>
            </p:nvSpPr>
            <p:spPr>
              <a:xfrm>
                <a:off x="4679788" y="1594099"/>
                <a:ext cx="98593" cy="376289"/>
              </a:xfrm>
              <a:custGeom>
                <a:avLst/>
                <a:gdLst>
                  <a:gd name="connsiteX0" fmla="*/ 162 w 98593"/>
                  <a:gd name="connsiteY0" fmla="*/ 2926 h 376289"/>
                  <a:gd name="connsiteX1" fmla="*/ 66837 w 98593"/>
                  <a:gd name="connsiteY1" fmla="*/ 355351 h 376289"/>
                  <a:gd name="connsiteX2" fmla="*/ 57312 w 98593"/>
                  <a:gd name="connsiteY2" fmla="*/ 320426 h 376289"/>
                  <a:gd name="connsiteX3" fmla="*/ 98587 w 98593"/>
                  <a:gd name="connsiteY3" fmla="*/ 193426 h 376289"/>
                  <a:gd name="connsiteX4" fmla="*/ 60487 w 98593"/>
                  <a:gd name="connsiteY4" fmla="*/ 269626 h 376289"/>
                  <a:gd name="connsiteX5" fmla="*/ 47787 w 98593"/>
                  <a:gd name="connsiteY5" fmla="*/ 206126 h 376289"/>
                  <a:gd name="connsiteX6" fmla="*/ 47787 w 98593"/>
                  <a:gd name="connsiteY6" fmla="*/ 187076 h 376289"/>
                  <a:gd name="connsiteX7" fmla="*/ 162 w 98593"/>
                  <a:gd name="connsiteY7" fmla="*/ 2926 h 37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593" h="376289">
                    <a:moveTo>
                      <a:pt x="162" y="2926"/>
                    </a:moveTo>
                    <a:cubicBezTo>
                      <a:pt x="3337" y="30972"/>
                      <a:pt x="57312" y="302434"/>
                      <a:pt x="66837" y="355351"/>
                    </a:cubicBezTo>
                    <a:cubicBezTo>
                      <a:pt x="76362" y="408268"/>
                      <a:pt x="52020" y="347414"/>
                      <a:pt x="57312" y="320426"/>
                    </a:cubicBezTo>
                    <a:cubicBezTo>
                      <a:pt x="62604" y="293439"/>
                      <a:pt x="98058" y="201893"/>
                      <a:pt x="98587" y="193426"/>
                    </a:cubicBezTo>
                    <a:cubicBezTo>
                      <a:pt x="99116" y="184959"/>
                      <a:pt x="68954" y="267509"/>
                      <a:pt x="60487" y="269626"/>
                    </a:cubicBezTo>
                    <a:cubicBezTo>
                      <a:pt x="52020" y="271743"/>
                      <a:pt x="47787" y="206126"/>
                      <a:pt x="47787" y="206126"/>
                    </a:cubicBezTo>
                    <a:cubicBezTo>
                      <a:pt x="45670" y="192368"/>
                      <a:pt x="54137" y="217238"/>
                      <a:pt x="47787" y="187076"/>
                    </a:cubicBezTo>
                    <a:cubicBezTo>
                      <a:pt x="41437" y="156914"/>
                      <a:pt x="-3013" y="-25120"/>
                      <a:pt x="162" y="29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 1455">
                <a:extLst>
                  <a:ext uri="{FF2B5EF4-FFF2-40B4-BE49-F238E27FC236}">
                    <a16:creationId xmlns:a16="http://schemas.microsoft.com/office/drawing/2014/main" id="{A827CB15-CB98-D2DC-4BEB-02A050297E4C}"/>
                  </a:ext>
                </a:extLst>
              </p:cNvPr>
              <p:cNvSpPr/>
              <p:nvPr/>
            </p:nvSpPr>
            <p:spPr>
              <a:xfrm>
                <a:off x="5584793" y="2009765"/>
                <a:ext cx="85925" cy="408648"/>
              </a:xfrm>
              <a:custGeom>
                <a:avLst/>
                <a:gdLst>
                  <a:gd name="connsiteX0" fmla="*/ 32 w 85925"/>
                  <a:gd name="connsiteY0" fmla="*/ 10 h 408648"/>
                  <a:gd name="connsiteX1" fmla="*/ 60357 w 85925"/>
                  <a:gd name="connsiteY1" fmla="*/ 127010 h 408648"/>
                  <a:gd name="connsiteX2" fmla="*/ 28607 w 85925"/>
                  <a:gd name="connsiteY2" fmla="*/ 304810 h 408648"/>
                  <a:gd name="connsiteX3" fmla="*/ 44482 w 85925"/>
                  <a:gd name="connsiteY3" fmla="*/ 263535 h 408648"/>
                  <a:gd name="connsiteX4" fmla="*/ 60357 w 85925"/>
                  <a:gd name="connsiteY4" fmla="*/ 406410 h 408648"/>
                  <a:gd name="connsiteX5" fmla="*/ 54007 w 85925"/>
                  <a:gd name="connsiteY5" fmla="*/ 339735 h 408648"/>
                  <a:gd name="connsiteX6" fmla="*/ 85757 w 85925"/>
                  <a:gd name="connsiteY6" fmla="*/ 193685 h 408648"/>
                  <a:gd name="connsiteX7" fmla="*/ 66707 w 85925"/>
                  <a:gd name="connsiteY7" fmla="*/ 225435 h 408648"/>
                  <a:gd name="connsiteX8" fmla="*/ 69882 w 85925"/>
                  <a:gd name="connsiteY8" fmla="*/ 133360 h 408648"/>
                  <a:gd name="connsiteX9" fmla="*/ 32 w 85925"/>
                  <a:gd name="connsiteY9" fmla="*/ 10 h 40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925" h="408648">
                    <a:moveTo>
                      <a:pt x="32" y="10"/>
                    </a:moveTo>
                    <a:cubicBezTo>
                      <a:pt x="-1556" y="-1048"/>
                      <a:pt x="55595" y="76210"/>
                      <a:pt x="60357" y="127010"/>
                    </a:cubicBezTo>
                    <a:cubicBezTo>
                      <a:pt x="65119" y="177810"/>
                      <a:pt x="31253" y="282056"/>
                      <a:pt x="28607" y="304810"/>
                    </a:cubicBezTo>
                    <a:cubicBezTo>
                      <a:pt x="25961" y="327564"/>
                      <a:pt x="39190" y="246602"/>
                      <a:pt x="44482" y="263535"/>
                    </a:cubicBezTo>
                    <a:cubicBezTo>
                      <a:pt x="49774" y="280468"/>
                      <a:pt x="58770" y="393710"/>
                      <a:pt x="60357" y="406410"/>
                    </a:cubicBezTo>
                    <a:cubicBezTo>
                      <a:pt x="61944" y="419110"/>
                      <a:pt x="49774" y="375189"/>
                      <a:pt x="54007" y="339735"/>
                    </a:cubicBezTo>
                    <a:cubicBezTo>
                      <a:pt x="58240" y="304281"/>
                      <a:pt x="83640" y="212735"/>
                      <a:pt x="85757" y="193685"/>
                    </a:cubicBezTo>
                    <a:cubicBezTo>
                      <a:pt x="87874" y="174635"/>
                      <a:pt x="69353" y="235489"/>
                      <a:pt x="66707" y="225435"/>
                    </a:cubicBezTo>
                    <a:cubicBezTo>
                      <a:pt x="64061" y="215381"/>
                      <a:pt x="75703" y="165639"/>
                      <a:pt x="69882" y="133360"/>
                    </a:cubicBezTo>
                    <a:cubicBezTo>
                      <a:pt x="64061" y="101081"/>
                      <a:pt x="1620" y="1068"/>
                      <a:pt x="32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 1456">
                <a:extLst>
                  <a:ext uri="{FF2B5EF4-FFF2-40B4-BE49-F238E27FC236}">
                    <a16:creationId xmlns:a16="http://schemas.microsoft.com/office/drawing/2014/main" id="{7C250DCE-BF61-1379-4BEF-B435FE1837B0}"/>
                  </a:ext>
                </a:extLst>
              </p:cNvPr>
              <p:cNvSpPr/>
              <p:nvPr/>
            </p:nvSpPr>
            <p:spPr>
              <a:xfrm>
                <a:off x="4762312" y="1684088"/>
                <a:ext cx="514862" cy="699994"/>
              </a:xfrm>
              <a:custGeom>
                <a:avLst/>
                <a:gdLst>
                  <a:gd name="connsiteX0" fmla="*/ 149413 w 514862"/>
                  <a:gd name="connsiteY0" fmla="*/ 5012 h 699994"/>
                  <a:gd name="connsiteX1" fmla="*/ 3363 w 514862"/>
                  <a:gd name="connsiteY1" fmla="*/ 366962 h 699994"/>
                  <a:gd name="connsiteX2" fmla="*/ 44638 w 514862"/>
                  <a:gd name="connsiteY2" fmla="*/ 328862 h 699994"/>
                  <a:gd name="connsiteX3" fmla="*/ 19238 w 514862"/>
                  <a:gd name="connsiteY3" fmla="*/ 487612 h 699994"/>
                  <a:gd name="connsiteX4" fmla="*/ 38288 w 514862"/>
                  <a:gd name="connsiteY4" fmla="*/ 462212 h 699994"/>
                  <a:gd name="connsiteX5" fmla="*/ 155763 w 514862"/>
                  <a:gd name="connsiteY5" fmla="*/ 697162 h 699994"/>
                  <a:gd name="connsiteX6" fmla="*/ 143063 w 514862"/>
                  <a:gd name="connsiteY6" fmla="*/ 582862 h 699994"/>
                  <a:gd name="connsiteX7" fmla="*/ 168463 w 514862"/>
                  <a:gd name="connsiteY7" fmla="*/ 443162 h 699994"/>
                  <a:gd name="connsiteX8" fmla="*/ 244663 w 514862"/>
                  <a:gd name="connsiteY8" fmla="*/ 281237 h 699994"/>
                  <a:gd name="connsiteX9" fmla="*/ 514538 w 514862"/>
                  <a:gd name="connsiteY9" fmla="*/ 217737 h 699994"/>
                  <a:gd name="connsiteX10" fmla="*/ 301813 w 514862"/>
                  <a:gd name="connsiteY10" fmla="*/ 230437 h 699994"/>
                  <a:gd name="connsiteX11" fmla="*/ 400238 w 514862"/>
                  <a:gd name="connsiteY11" fmla="*/ 125662 h 699994"/>
                  <a:gd name="connsiteX12" fmla="*/ 244663 w 514862"/>
                  <a:gd name="connsiteY12" fmla="*/ 144712 h 699994"/>
                  <a:gd name="connsiteX13" fmla="*/ 146238 w 514862"/>
                  <a:gd name="connsiteY13" fmla="*/ 154237 h 699994"/>
                  <a:gd name="connsiteX14" fmla="*/ 149413 w 514862"/>
                  <a:gd name="connsiteY14" fmla="*/ 5012 h 6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4862" h="699994">
                    <a:moveTo>
                      <a:pt x="149413" y="5012"/>
                    </a:moveTo>
                    <a:cubicBezTo>
                      <a:pt x="125600" y="40466"/>
                      <a:pt x="20825" y="312987"/>
                      <a:pt x="3363" y="366962"/>
                    </a:cubicBezTo>
                    <a:cubicBezTo>
                      <a:pt x="-14099" y="420937"/>
                      <a:pt x="41992" y="308754"/>
                      <a:pt x="44638" y="328862"/>
                    </a:cubicBezTo>
                    <a:cubicBezTo>
                      <a:pt x="47284" y="348970"/>
                      <a:pt x="20296" y="465387"/>
                      <a:pt x="19238" y="487612"/>
                    </a:cubicBezTo>
                    <a:cubicBezTo>
                      <a:pt x="18180" y="509837"/>
                      <a:pt x="15534" y="427287"/>
                      <a:pt x="38288" y="462212"/>
                    </a:cubicBezTo>
                    <a:cubicBezTo>
                      <a:pt x="61042" y="497137"/>
                      <a:pt x="138301" y="677054"/>
                      <a:pt x="155763" y="697162"/>
                    </a:cubicBezTo>
                    <a:cubicBezTo>
                      <a:pt x="173225" y="717270"/>
                      <a:pt x="140946" y="625195"/>
                      <a:pt x="143063" y="582862"/>
                    </a:cubicBezTo>
                    <a:cubicBezTo>
                      <a:pt x="145180" y="540529"/>
                      <a:pt x="151530" y="493433"/>
                      <a:pt x="168463" y="443162"/>
                    </a:cubicBezTo>
                    <a:cubicBezTo>
                      <a:pt x="185396" y="392891"/>
                      <a:pt x="186984" y="318808"/>
                      <a:pt x="244663" y="281237"/>
                    </a:cubicBezTo>
                    <a:cubicBezTo>
                      <a:pt x="302342" y="243666"/>
                      <a:pt x="505013" y="226204"/>
                      <a:pt x="514538" y="217737"/>
                    </a:cubicBezTo>
                    <a:cubicBezTo>
                      <a:pt x="524063" y="209270"/>
                      <a:pt x="320863" y="245783"/>
                      <a:pt x="301813" y="230437"/>
                    </a:cubicBezTo>
                    <a:cubicBezTo>
                      <a:pt x="282763" y="215091"/>
                      <a:pt x="409763" y="139949"/>
                      <a:pt x="400238" y="125662"/>
                    </a:cubicBezTo>
                    <a:cubicBezTo>
                      <a:pt x="390713" y="111375"/>
                      <a:pt x="286996" y="139950"/>
                      <a:pt x="244663" y="144712"/>
                    </a:cubicBezTo>
                    <a:cubicBezTo>
                      <a:pt x="202330" y="149474"/>
                      <a:pt x="155763" y="175404"/>
                      <a:pt x="146238" y="154237"/>
                    </a:cubicBezTo>
                    <a:cubicBezTo>
                      <a:pt x="136713" y="133070"/>
                      <a:pt x="173226" y="-30442"/>
                      <a:pt x="149413" y="501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 1457">
                <a:extLst>
                  <a:ext uri="{FF2B5EF4-FFF2-40B4-BE49-F238E27FC236}">
                    <a16:creationId xmlns:a16="http://schemas.microsoft.com/office/drawing/2014/main" id="{6B07B794-2113-D09B-B14F-2289969BF31C}"/>
                  </a:ext>
                </a:extLst>
              </p:cNvPr>
              <p:cNvSpPr/>
              <p:nvPr/>
            </p:nvSpPr>
            <p:spPr>
              <a:xfrm>
                <a:off x="4967126" y="1808855"/>
                <a:ext cx="614748" cy="316014"/>
              </a:xfrm>
              <a:custGeom>
                <a:avLst/>
                <a:gdLst>
                  <a:gd name="connsiteX0" fmla="*/ 1749 w 614748"/>
                  <a:gd name="connsiteY0" fmla="*/ 86620 h 316014"/>
                  <a:gd name="connsiteX1" fmla="*/ 341474 w 614748"/>
                  <a:gd name="connsiteY1" fmla="*/ 895 h 316014"/>
                  <a:gd name="connsiteX2" fmla="*/ 297024 w 614748"/>
                  <a:gd name="connsiteY2" fmla="*/ 42170 h 316014"/>
                  <a:gd name="connsiteX3" fmla="*/ 408149 w 614748"/>
                  <a:gd name="connsiteY3" fmla="*/ 48520 h 316014"/>
                  <a:gd name="connsiteX4" fmla="*/ 566899 w 614748"/>
                  <a:gd name="connsiteY4" fmla="*/ 127895 h 316014"/>
                  <a:gd name="connsiteX5" fmla="*/ 477999 w 614748"/>
                  <a:gd name="connsiteY5" fmla="*/ 121545 h 316014"/>
                  <a:gd name="connsiteX6" fmla="*/ 614524 w 614748"/>
                  <a:gd name="connsiteY6" fmla="*/ 312045 h 316014"/>
                  <a:gd name="connsiteX7" fmla="*/ 506574 w 614748"/>
                  <a:gd name="connsiteY7" fmla="*/ 242195 h 316014"/>
                  <a:gd name="connsiteX8" fmla="*/ 370049 w 614748"/>
                  <a:gd name="connsiteY8" fmla="*/ 140595 h 316014"/>
                  <a:gd name="connsiteX9" fmla="*/ 141449 w 614748"/>
                  <a:gd name="connsiteY9" fmla="*/ 108845 h 316014"/>
                  <a:gd name="connsiteX10" fmla="*/ 204949 w 614748"/>
                  <a:gd name="connsiteY10" fmla="*/ 80270 h 316014"/>
                  <a:gd name="connsiteX11" fmla="*/ 1749 w 614748"/>
                  <a:gd name="connsiteY11" fmla="*/ 86620 h 31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748" h="316014">
                    <a:moveTo>
                      <a:pt x="1749" y="86620"/>
                    </a:moveTo>
                    <a:cubicBezTo>
                      <a:pt x="24503" y="73391"/>
                      <a:pt x="292262" y="8303"/>
                      <a:pt x="341474" y="895"/>
                    </a:cubicBezTo>
                    <a:cubicBezTo>
                      <a:pt x="390686" y="-6513"/>
                      <a:pt x="285912" y="34232"/>
                      <a:pt x="297024" y="42170"/>
                    </a:cubicBezTo>
                    <a:cubicBezTo>
                      <a:pt x="308137" y="50107"/>
                      <a:pt x="363170" y="34233"/>
                      <a:pt x="408149" y="48520"/>
                    </a:cubicBezTo>
                    <a:cubicBezTo>
                      <a:pt x="453128" y="62807"/>
                      <a:pt x="555257" y="115724"/>
                      <a:pt x="566899" y="127895"/>
                    </a:cubicBezTo>
                    <a:cubicBezTo>
                      <a:pt x="578541" y="140066"/>
                      <a:pt x="470062" y="90853"/>
                      <a:pt x="477999" y="121545"/>
                    </a:cubicBezTo>
                    <a:cubicBezTo>
                      <a:pt x="485936" y="152237"/>
                      <a:pt x="609762" y="291937"/>
                      <a:pt x="614524" y="312045"/>
                    </a:cubicBezTo>
                    <a:cubicBezTo>
                      <a:pt x="619286" y="332153"/>
                      <a:pt x="547320" y="270770"/>
                      <a:pt x="506574" y="242195"/>
                    </a:cubicBezTo>
                    <a:cubicBezTo>
                      <a:pt x="465828" y="213620"/>
                      <a:pt x="430903" y="162820"/>
                      <a:pt x="370049" y="140595"/>
                    </a:cubicBezTo>
                    <a:cubicBezTo>
                      <a:pt x="309195" y="118370"/>
                      <a:pt x="168966" y="118899"/>
                      <a:pt x="141449" y="108845"/>
                    </a:cubicBezTo>
                    <a:cubicBezTo>
                      <a:pt x="113932" y="98791"/>
                      <a:pt x="224528" y="83974"/>
                      <a:pt x="204949" y="80270"/>
                    </a:cubicBezTo>
                    <a:cubicBezTo>
                      <a:pt x="185370" y="76566"/>
                      <a:pt x="-21005" y="99849"/>
                      <a:pt x="1749" y="8662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 1458">
                <a:extLst>
                  <a:ext uri="{FF2B5EF4-FFF2-40B4-BE49-F238E27FC236}">
                    <a16:creationId xmlns:a16="http://schemas.microsoft.com/office/drawing/2014/main" id="{E39DA9CD-5302-7BE8-D6B4-B62FF65C520E}"/>
                  </a:ext>
                </a:extLst>
              </p:cNvPr>
              <p:cNvSpPr/>
              <p:nvPr/>
            </p:nvSpPr>
            <p:spPr>
              <a:xfrm>
                <a:off x="4043941" y="1829735"/>
                <a:ext cx="496423" cy="548974"/>
              </a:xfrm>
              <a:custGeom>
                <a:avLst/>
                <a:gdLst>
                  <a:gd name="connsiteX0" fmla="*/ 77209 w 496423"/>
                  <a:gd name="connsiteY0" fmla="*/ 72090 h 548974"/>
                  <a:gd name="connsiteX1" fmla="*/ 328034 w 496423"/>
                  <a:gd name="connsiteY1" fmla="*/ 2240 h 548974"/>
                  <a:gd name="connsiteX2" fmla="*/ 359784 w 496423"/>
                  <a:gd name="connsiteY2" fmla="*/ 46690 h 548974"/>
                  <a:gd name="connsiteX3" fmla="*/ 372484 w 496423"/>
                  <a:gd name="connsiteY3" fmla="*/ 2240 h 548974"/>
                  <a:gd name="connsiteX4" fmla="*/ 467734 w 496423"/>
                  <a:gd name="connsiteY4" fmla="*/ 132415 h 548974"/>
                  <a:gd name="connsiteX5" fmla="*/ 496309 w 496423"/>
                  <a:gd name="connsiteY5" fmla="*/ 192740 h 548974"/>
                  <a:gd name="connsiteX6" fmla="*/ 477259 w 496423"/>
                  <a:gd name="connsiteY6" fmla="*/ 538815 h 548974"/>
                  <a:gd name="connsiteX7" fmla="*/ 464559 w 496423"/>
                  <a:gd name="connsiteY7" fmla="*/ 434040 h 548974"/>
                  <a:gd name="connsiteX8" fmla="*/ 331209 w 496423"/>
                  <a:gd name="connsiteY8" fmla="*/ 199090 h 548974"/>
                  <a:gd name="connsiteX9" fmla="*/ 248659 w 496423"/>
                  <a:gd name="connsiteY9" fmla="*/ 126065 h 548974"/>
                  <a:gd name="connsiteX10" fmla="*/ 70859 w 496423"/>
                  <a:gd name="connsiteY10" fmla="*/ 211790 h 548974"/>
                  <a:gd name="connsiteX11" fmla="*/ 159759 w 496423"/>
                  <a:gd name="connsiteY11" fmla="*/ 126065 h 548974"/>
                  <a:gd name="connsiteX12" fmla="*/ 16884 w 496423"/>
                  <a:gd name="connsiteY12" fmla="*/ 221315 h 548974"/>
                  <a:gd name="connsiteX13" fmla="*/ 112134 w 496423"/>
                  <a:gd name="connsiteY13" fmla="*/ 122890 h 548974"/>
                  <a:gd name="connsiteX14" fmla="*/ 1009 w 496423"/>
                  <a:gd name="connsiteY14" fmla="*/ 160990 h 548974"/>
                  <a:gd name="connsiteX15" fmla="*/ 77209 w 496423"/>
                  <a:gd name="connsiteY15" fmla="*/ 72090 h 54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6423" h="548974">
                    <a:moveTo>
                      <a:pt x="77209" y="72090"/>
                    </a:moveTo>
                    <a:cubicBezTo>
                      <a:pt x="131713" y="45632"/>
                      <a:pt x="280938" y="6473"/>
                      <a:pt x="328034" y="2240"/>
                    </a:cubicBezTo>
                    <a:cubicBezTo>
                      <a:pt x="375130" y="-1993"/>
                      <a:pt x="352376" y="46690"/>
                      <a:pt x="359784" y="46690"/>
                    </a:cubicBezTo>
                    <a:cubicBezTo>
                      <a:pt x="367192" y="46690"/>
                      <a:pt x="354492" y="-12048"/>
                      <a:pt x="372484" y="2240"/>
                    </a:cubicBezTo>
                    <a:cubicBezTo>
                      <a:pt x="390476" y="16528"/>
                      <a:pt x="447097" y="100665"/>
                      <a:pt x="467734" y="132415"/>
                    </a:cubicBezTo>
                    <a:cubicBezTo>
                      <a:pt x="488371" y="164165"/>
                      <a:pt x="494722" y="125007"/>
                      <a:pt x="496309" y="192740"/>
                    </a:cubicBezTo>
                    <a:cubicBezTo>
                      <a:pt x="497896" y="260473"/>
                      <a:pt x="482551" y="498598"/>
                      <a:pt x="477259" y="538815"/>
                    </a:cubicBezTo>
                    <a:cubicBezTo>
                      <a:pt x="471967" y="579032"/>
                      <a:pt x="488901" y="490661"/>
                      <a:pt x="464559" y="434040"/>
                    </a:cubicBezTo>
                    <a:cubicBezTo>
                      <a:pt x="440217" y="377419"/>
                      <a:pt x="367192" y="250419"/>
                      <a:pt x="331209" y="199090"/>
                    </a:cubicBezTo>
                    <a:cubicBezTo>
                      <a:pt x="295226" y="147761"/>
                      <a:pt x="292051" y="123948"/>
                      <a:pt x="248659" y="126065"/>
                    </a:cubicBezTo>
                    <a:cubicBezTo>
                      <a:pt x="205267" y="128182"/>
                      <a:pt x="85676" y="211790"/>
                      <a:pt x="70859" y="211790"/>
                    </a:cubicBezTo>
                    <a:cubicBezTo>
                      <a:pt x="56042" y="211790"/>
                      <a:pt x="168755" y="124478"/>
                      <a:pt x="159759" y="126065"/>
                    </a:cubicBezTo>
                    <a:cubicBezTo>
                      <a:pt x="150763" y="127652"/>
                      <a:pt x="24821" y="221844"/>
                      <a:pt x="16884" y="221315"/>
                    </a:cubicBezTo>
                    <a:cubicBezTo>
                      <a:pt x="8946" y="220786"/>
                      <a:pt x="114780" y="132944"/>
                      <a:pt x="112134" y="122890"/>
                    </a:cubicBezTo>
                    <a:cubicBezTo>
                      <a:pt x="109488" y="112836"/>
                      <a:pt x="7888" y="166282"/>
                      <a:pt x="1009" y="160990"/>
                    </a:cubicBezTo>
                    <a:cubicBezTo>
                      <a:pt x="-5870" y="155698"/>
                      <a:pt x="22705" y="98548"/>
                      <a:pt x="77209" y="720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 1459">
                <a:extLst>
                  <a:ext uri="{FF2B5EF4-FFF2-40B4-BE49-F238E27FC236}">
                    <a16:creationId xmlns:a16="http://schemas.microsoft.com/office/drawing/2014/main" id="{65EADBD9-358F-AAF8-6C95-9FDA1A22A5F5}"/>
                  </a:ext>
                </a:extLst>
              </p:cNvPr>
              <p:cNvSpPr/>
              <p:nvPr/>
            </p:nvSpPr>
            <p:spPr>
              <a:xfrm>
                <a:off x="3862331" y="3315510"/>
                <a:ext cx="1872305" cy="750111"/>
              </a:xfrm>
              <a:custGeom>
                <a:avLst/>
                <a:gdLst>
                  <a:gd name="connsiteX0" fmla="*/ 417569 w 1872305"/>
                  <a:gd name="connsiteY0" fmla="*/ 396065 h 750111"/>
                  <a:gd name="connsiteX1" fmla="*/ 614419 w 1872305"/>
                  <a:gd name="connsiteY1" fmla="*/ 519890 h 750111"/>
                  <a:gd name="connsiteX2" fmla="*/ 827144 w 1872305"/>
                  <a:gd name="connsiteY2" fmla="*/ 450040 h 750111"/>
                  <a:gd name="connsiteX3" fmla="*/ 874769 w 1872305"/>
                  <a:gd name="connsiteY3" fmla="*/ 446865 h 750111"/>
                  <a:gd name="connsiteX4" fmla="*/ 836669 w 1872305"/>
                  <a:gd name="connsiteY4" fmla="*/ 421465 h 750111"/>
                  <a:gd name="connsiteX5" fmla="*/ 1030344 w 1872305"/>
                  <a:gd name="connsiteY5" fmla="*/ 472265 h 750111"/>
                  <a:gd name="connsiteX6" fmla="*/ 1351019 w 1872305"/>
                  <a:gd name="connsiteY6" fmla="*/ 307165 h 750111"/>
                  <a:gd name="connsiteX7" fmla="*/ 1157344 w 1872305"/>
                  <a:gd name="connsiteY7" fmla="*/ 491315 h 750111"/>
                  <a:gd name="connsiteX8" fmla="*/ 1747894 w 1872305"/>
                  <a:gd name="connsiteY8" fmla="*/ 8715 h 750111"/>
                  <a:gd name="connsiteX9" fmla="*/ 1649469 w 1872305"/>
                  <a:gd name="connsiteY9" fmla="*/ 176990 h 750111"/>
                  <a:gd name="connsiteX10" fmla="*/ 1871719 w 1872305"/>
                  <a:gd name="connsiteY10" fmla="*/ 132540 h 750111"/>
                  <a:gd name="connsiteX11" fmla="*/ 1570094 w 1872305"/>
                  <a:gd name="connsiteY11" fmla="*/ 608790 h 750111"/>
                  <a:gd name="connsiteX12" fmla="*/ 712844 w 1872305"/>
                  <a:gd name="connsiteY12" fmla="*/ 745315 h 750111"/>
                  <a:gd name="connsiteX13" fmla="*/ 249294 w 1872305"/>
                  <a:gd name="connsiteY13" fmla="*/ 475440 h 750111"/>
                  <a:gd name="connsiteX14" fmla="*/ 61969 w 1872305"/>
                  <a:gd name="connsiteY14" fmla="*/ 323040 h 750111"/>
                  <a:gd name="connsiteX15" fmla="*/ 176269 w 1872305"/>
                  <a:gd name="connsiteY15" fmla="*/ 440515 h 750111"/>
                  <a:gd name="connsiteX16" fmla="*/ 4819 w 1872305"/>
                  <a:gd name="connsiteY16" fmla="*/ 126190 h 750111"/>
                  <a:gd name="connsiteX17" fmla="*/ 404869 w 1872305"/>
                  <a:gd name="connsiteY17" fmla="*/ 526240 h 750111"/>
                  <a:gd name="connsiteX18" fmla="*/ 417569 w 1872305"/>
                  <a:gd name="connsiteY18" fmla="*/ 396065 h 75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72305" h="750111">
                    <a:moveTo>
                      <a:pt x="417569" y="396065"/>
                    </a:moveTo>
                    <a:cubicBezTo>
                      <a:pt x="452494" y="395007"/>
                      <a:pt x="546157" y="510894"/>
                      <a:pt x="614419" y="519890"/>
                    </a:cubicBezTo>
                    <a:cubicBezTo>
                      <a:pt x="682682" y="528886"/>
                      <a:pt x="783752" y="462211"/>
                      <a:pt x="827144" y="450040"/>
                    </a:cubicBezTo>
                    <a:cubicBezTo>
                      <a:pt x="870536" y="437869"/>
                      <a:pt x="873182" y="451627"/>
                      <a:pt x="874769" y="446865"/>
                    </a:cubicBezTo>
                    <a:cubicBezTo>
                      <a:pt x="876356" y="442103"/>
                      <a:pt x="810740" y="417232"/>
                      <a:pt x="836669" y="421465"/>
                    </a:cubicBezTo>
                    <a:cubicBezTo>
                      <a:pt x="862598" y="425698"/>
                      <a:pt x="944619" y="491315"/>
                      <a:pt x="1030344" y="472265"/>
                    </a:cubicBezTo>
                    <a:cubicBezTo>
                      <a:pt x="1116069" y="453215"/>
                      <a:pt x="1329852" y="303990"/>
                      <a:pt x="1351019" y="307165"/>
                    </a:cubicBezTo>
                    <a:cubicBezTo>
                      <a:pt x="1372186" y="310340"/>
                      <a:pt x="1091198" y="541057"/>
                      <a:pt x="1157344" y="491315"/>
                    </a:cubicBezTo>
                    <a:cubicBezTo>
                      <a:pt x="1223490" y="441573"/>
                      <a:pt x="1665873" y="61102"/>
                      <a:pt x="1747894" y="8715"/>
                    </a:cubicBezTo>
                    <a:cubicBezTo>
                      <a:pt x="1829915" y="-43672"/>
                      <a:pt x="1628832" y="156353"/>
                      <a:pt x="1649469" y="176990"/>
                    </a:cubicBezTo>
                    <a:cubicBezTo>
                      <a:pt x="1670106" y="197627"/>
                      <a:pt x="1884948" y="60573"/>
                      <a:pt x="1871719" y="132540"/>
                    </a:cubicBezTo>
                    <a:cubicBezTo>
                      <a:pt x="1858490" y="204507"/>
                      <a:pt x="1763240" y="506661"/>
                      <a:pt x="1570094" y="608790"/>
                    </a:cubicBezTo>
                    <a:cubicBezTo>
                      <a:pt x="1376948" y="710919"/>
                      <a:pt x="932977" y="767540"/>
                      <a:pt x="712844" y="745315"/>
                    </a:cubicBezTo>
                    <a:cubicBezTo>
                      <a:pt x="492711" y="723090"/>
                      <a:pt x="357773" y="545819"/>
                      <a:pt x="249294" y="475440"/>
                    </a:cubicBezTo>
                    <a:cubicBezTo>
                      <a:pt x="140815" y="405061"/>
                      <a:pt x="74140" y="328861"/>
                      <a:pt x="61969" y="323040"/>
                    </a:cubicBezTo>
                    <a:cubicBezTo>
                      <a:pt x="49798" y="317219"/>
                      <a:pt x="185794" y="473323"/>
                      <a:pt x="176269" y="440515"/>
                    </a:cubicBezTo>
                    <a:cubicBezTo>
                      <a:pt x="166744" y="407707"/>
                      <a:pt x="-33281" y="111903"/>
                      <a:pt x="4819" y="126190"/>
                    </a:cubicBezTo>
                    <a:cubicBezTo>
                      <a:pt x="42919" y="140477"/>
                      <a:pt x="338194" y="476498"/>
                      <a:pt x="404869" y="526240"/>
                    </a:cubicBezTo>
                    <a:cubicBezTo>
                      <a:pt x="471544" y="575982"/>
                      <a:pt x="382644" y="397123"/>
                      <a:pt x="417569" y="3960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 1460">
                <a:extLst>
                  <a:ext uri="{FF2B5EF4-FFF2-40B4-BE49-F238E27FC236}">
                    <a16:creationId xmlns:a16="http://schemas.microsoft.com/office/drawing/2014/main" id="{A8E017F6-B79C-2834-902D-47F42B79B6E6}"/>
                  </a:ext>
                </a:extLst>
              </p:cNvPr>
              <p:cNvSpPr/>
              <p:nvPr/>
            </p:nvSpPr>
            <p:spPr>
              <a:xfrm>
                <a:off x="5949575" y="3128027"/>
                <a:ext cx="115386" cy="952469"/>
              </a:xfrm>
              <a:custGeom>
                <a:avLst/>
                <a:gdLst>
                  <a:gd name="connsiteX0" fmla="*/ 114675 w 115386"/>
                  <a:gd name="connsiteY0" fmla="*/ 2523 h 952469"/>
                  <a:gd name="connsiteX1" fmla="*/ 76575 w 115386"/>
                  <a:gd name="connsiteY1" fmla="*/ 107298 h 952469"/>
                  <a:gd name="connsiteX2" fmla="*/ 76575 w 115386"/>
                  <a:gd name="connsiteY2" fmla="*/ 148573 h 952469"/>
                  <a:gd name="connsiteX3" fmla="*/ 38475 w 115386"/>
                  <a:gd name="connsiteY3" fmla="*/ 193023 h 952469"/>
                  <a:gd name="connsiteX4" fmla="*/ 38475 w 115386"/>
                  <a:gd name="connsiteY4" fmla="*/ 243823 h 952469"/>
                  <a:gd name="connsiteX5" fmla="*/ 35300 w 115386"/>
                  <a:gd name="connsiteY5" fmla="*/ 297798 h 952469"/>
                  <a:gd name="connsiteX6" fmla="*/ 51175 w 115386"/>
                  <a:gd name="connsiteY6" fmla="*/ 351773 h 952469"/>
                  <a:gd name="connsiteX7" fmla="*/ 19425 w 115386"/>
                  <a:gd name="connsiteY7" fmla="*/ 389873 h 952469"/>
                  <a:gd name="connsiteX8" fmla="*/ 35300 w 115386"/>
                  <a:gd name="connsiteY8" fmla="*/ 415273 h 952469"/>
                  <a:gd name="connsiteX9" fmla="*/ 19425 w 115386"/>
                  <a:gd name="connsiteY9" fmla="*/ 472423 h 952469"/>
                  <a:gd name="connsiteX10" fmla="*/ 35300 w 115386"/>
                  <a:gd name="connsiteY10" fmla="*/ 481948 h 952469"/>
                  <a:gd name="connsiteX11" fmla="*/ 375 w 115386"/>
                  <a:gd name="connsiteY11" fmla="*/ 545448 h 952469"/>
                  <a:gd name="connsiteX12" fmla="*/ 16250 w 115386"/>
                  <a:gd name="connsiteY12" fmla="*/ 602598 h 952469"/>
                  <a:gd name="connsiteX13" fmla="*/ 6725 w 115386"/>
                  <a:gd name="connsiteY13" fmla="*/ 627998 h 952469"/>
                  <a:gd name="connsiteX14" fmla="*/ 38475 w 115386"/>
                  <a:gd name="connsiteY14" fmla="*/ 675623 h 952469"/>
                  <a:gd name="connsiteX15" fmla="*/ 25775 w 115386"/>
                  <a:gd name="connsiteY15" fmla="*/ 729598 h 952469"/>
                  <a:gd name="connsiteX16" fmla="*/ 67050 w 115386"/>
                  <a:gd name="connsiteY16" fmla="*/ 780398 h 952469"/>
                  <a:gd name="connsiteX17" fmla="*/ 76575 w 115386"/>
                  <a:gd name="connsiteY17" fmla="*/ 834373 h 952469"/>
                  <a:gd name="connsiteX18" fmla="*/ 6725 w 115386"/>
                  <a:gd name="connsiteY18" fmla="*/ 951848 h 952469"/>
                  <a:gd name="connsiteX19" fmla="*/ 82925 w 115386"/>
                  <a:gd name="connsiteY19" fmla="*/ 878823 h 952469"/>
                  <a:gd name="connsiteX20" fmla="*/ 70225 w 115386"/>
                  <a:gd name="connsiteY20" fmla="*/ 834373 h 952469"/>
                  <a:gd name="connsiteX21" fmla="*/ 19425 w 115386"/>
                  <a:gd name="connsiteY21" fmla="*/ 697848 h 952469"/>
                  <a:gd name="connsiteX22" fmla="*/ 60700 w 115386"/>
                  <a:gd name="connsiteY22" fmla="*/ 481948 h 952469"/>
                  <a:gd name="connsiteX23" fmla="*/ 44825 w 115386"/>
                  <a:gd name="connsiteY23" fmla="*/ 523223 h 952469"/>
                  <a:gd name="connsiteX24" fmla="*/ 57525 w 115386"/>
                  <a:gd name="connsiteY24" fmla="*/ 266048 h 952469"/>
                  <a:gd name="connsiteX25" fmla="*/ 67050 w 115386"/>
                  <a:gd name="connsiteY25" fmla="*/ 354948 h 952469"/>
                  <a:gd name="connsiteX26" fmla="*/ 63875 w 115386"/>
                  <a:gd name="connsiteY26" fmla="*/ 246998 h 952469"/>
                  <a:gd name="connsiteX27" fmla="*/ 76575 w 115386"/>
                  <a:gd name="connsiteY27" fmla="*/ 173973 h 952469"/>
                  <a:gd name="connsiteX28" fmla="*/ 51175 w 115386"/>
                  <a:gd name="connsiteY28" fmla="*/ 253348 h 952469"/>
                  <a:gd name="connsiteX29" fmla="*/ 70225 w 115386"/>
                  <a:gd name="connsiteY29" fmla="*/ 186673 h 952469"/>
                  <a:gd name="connsiteX30" fmla="*/ 38475 w 115386"/>
                  <a:gd name="connsiteY30" fmla="*/ 224773 h 952469"/>
                  <a:gd name="connsiteX31" fmla="*/ 114675 w 115386"/>
                  <a:gd name="connsiteY31" fmla="*/ 2523 h 95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5386" h="952469">
                    <a:moveTo>
                      <a:pt x="114675" y="2523"/>
                    </a:moveTo>
                    <a:cubicBezTo>
                      <a:pt x="121025" y="-17056"/>
                      <a:pt x="82925" y="82956"/>
                      <a:pt x="76575" y="107298"/>
                    </a:cubicBezTo>
                    <a:cubicBezTo>
                      <a:pt x="70225" y="131640"/>
                      <a:pt x="82925" y="134285"/>
                      <a:pt x="76575" y="148573"/>
                    </a:cubicBezTo>
                    <a:cubicBezTo>
                      <a:pt x="70225" y="162861"/>
                      <a:pt x="44825" y="177148"/>
                      <a:pt x="38475" y="193023"/>
                    </a:cubicBezTo>
                    <a:cubicBezTo>
                      <a:pt x="32125" y="208898"/>
                      <a:pt x="39004" y="226361"/>
                      <a:pt x="38475" y="243823"/>
                    </a:cubicBezTo>
                    <a:cubicBezTo>
                      <a:pt x="37946" y="261285"/>
                      <a:pt x="33183" y="279806"/>
                      <a:pt x="35300" y="297798"/>
                    </a:cubicBezTo>
                    <a:cubicBezTo>
                      <a:pt x="37417" y="315790"/>
                      <a:pt x="53821" y="336427"/>
                      <a:pt x="51175" y="351773"/>
                    </a:cubicBezTo>
                    <a:cubicBezTo>
                      <a:pt x="48529" y="367119"/>
                      <a:pt x="22071" y="379290"/>
                      <a:pt x="19425" y="389873"/>
                    </a:cubicBezTo>
                    <a:cubicBezTo>
                      <a:pt x="16779" y="400456"/>
                      <a:pt x="35300" y="401515"/>
                      <a:pt x="35300" y="415273"/>
                    </a:cubicBezTo>
                    <a:cubicBezTo>
                      <a:pt x="35300" y="429031"/>
                      <a:pt x="19425" y="472423"/>
                      <a:pt x="19425" y="472423"/>
                    </a:cubicBezTo>
                    <a:cubicBezTo>
                      <a:pt x="19425" y="483535"/>
                      <a:pt x="38475" y="469777"/>
                      <a:pt x="35300" y="481948"/>
                    </a:cubicBezTo>
                    <a:cubicBezTo>
                      <a:pt x="32125" y="494119"/>
                      <a:pt x="3550" y="525340"/>
                      <a:pt x="375" y="545448"/>
                    </a:cubicBezTo>
                    <a:cubicBezTo>
                      <a:pt x="-2800" y="565556"/>
                      <a:pt x="15192" y="588840"/>
                      <a:pt x="16250" y="602598"/>
                    </a:cubicBezTo>
                    <a:cubicBezTo>
                      <a:pt x="17308" y="616356"/>
                      <a:pt x="3021" y="615827"/>
                      <a:pt x="6725" y="627998"/>
                    </a:cubicBezTo>
                    <a:cubicBezTo>
                      <a:pt x="10429" y="640169"/>
                      <a:pt x="35300" y="658690"/>
                      <a:pt x="38475" y="675623"/>
                    </a:cubicBezTo>
                    <a:cubicBezTo>
                      <a:pt x="41650" y="692556"/>
                      <a:pt x="21012" y="712135"/>
                      <a:pt x="25775" y="729598"/>
                    </a:cubicBezTo>
                    <a:cubicBezTo>
                      <a:pt x="30538" y="747061"/>
                      <a:pt x="58583" y="762936"/>
                      <a:pt x="67050" y="780398"/>
                    </a:cubicBezTo>
                    <a:cubicBezTo>
                      <a:pt x="75517" y="797860"/>
                      <a:pt x="86629" y="805798"/>
                      <a:pt x="76575" y="834373"/>
                    </a:cubicBezTo>
                    <a:cubicBezTo>
                      <a:pt x="66521" y="862948"/>
                      <a:pt x="5667" y="944440"/>
                      <a:pt x="6725" y="951848"/>
                    </a:cubicBezTo>
                    <a:cubicBezTo>
                      <a:pt x="7783" y="959256"/>
                      <a:pt x="72342" y="898402"/>
                      <a:pt x="82925" y="878823"/>
                    </a:cubicBezTo>
                    <a:cubicBezTo>
                      <a:pt x="93508" y="859244"/>
                      <a:pt x="80808" y="864536"/>
                      <a:pt x="70225" y="834373"/>
                    </a:cubicBezTo>
                    <a:cubicBezTo>
                      <a:pt x="59642" y="804211"/>
                      <a:pt x="21012" y="756585"/>
                      <a:pt x="19425" y="697848"/>
                    </a:cubicBezTo>
                    <a:cubicBezTo>
                      <a:pt x="17838" y="639111"/>
                      <a:pt x="56467" y="511052"/>
                      <a:pt x="60700" y="481948"/>
                    </a:cubicBezTo>
                    <a:cubicBezTo>
                      <a:pt x="64933" y="452844"/>
                      <a:pt x="45354" y="559206"/>
                      <a:pt x="44825" y="523223"/>
                    </a:cubicBezTo>
                    <a:cubicBezTo>
                      <a:pt x="44296" y="487240"/>
                      <a:pt x="53821" y="294094"/>
                      <a:pt x="57525" y="266048"/>
                    </a:cubicBezTo>
                    <a:cubicBezTo>
                      <a:pt x="61229" y="238002"/>
                      <a:pt x="65992" y="358123"/>
                      <a:pt x="67050" y="354948"/>
                    </a:cubicBezTo>
                    <a:cubicBezTo>
                      <a:pt x="68108" y="351773"/>
                      <a:pt x="62288" y="277160"/>
                      <a:pt x="63875" y="246998"/>
                    </a:cubicBezTo>
                    <a:cubicBezTo>
                      <a:pt x="65462" y="216836"/>
                      <a:pt x="78692" y="172915"/>
                      <a:pt x="76575" y="173973"/>
                    </a:cubicBezTo>
                    <a:cubicBezTo>
                      <a:pt x="74458" y="175031"/>
                      <a:pt x="52233" y="251231"/>
                      <a:pt x="51175" y="253348"/>
                    </a:cubicBezTo>
                    <a:cubicBezTo>
                      <a:pt x="50117" y="255465"/>
                      <a:pt x="72342" y="191435"/>
                      <a:pt x="70225" y="186673"/>
                    </a:cubicBezTo>
                    <a:cubicBezTo>
                      <a:pt x="68108" y="181911"/>
                      <a:pt x="32125" y="248585"/>
                      <a:pt x="38475" y="224773"/>
                    </a:cubicBezTo>
                    <a:cubicBezTo>
                      <a:pt x="44825" y="200961"/>
                      <a:pt x="108325" y="22102"/>
                      <a:pt x="114675" y="252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 1461">
                <a:extLst>
                  <a:ext uri="{FF2B5EF4-FFF2-40B4-BE49-F238E27FC236}">
                    <a16:creationId xmlns:a16="http://schemas.microsoft.com/office/drawing/2014/main" id="{D2571F7C-F9DB-A74D-4C88-A05779CDADA7}"/>
                  </a:ext>
                </a:extLst>
              </p:cNvPr>
              <p:cNvSpPr/>
              <p:nvPr/>
            </p:nvSpPr>
            <p:spPr>
              <a:xfrm>
                <a:off x="5899423" y="3824982"/>
                <a:ext cx="111765" cy="294613"/>
              </a:xfrm>
              <a:custGeom>
                <a:avLst/>
                <a:gdLst>
                  <a:gd name="connsiteX0" fmla="*/ 110852 w 111765"/>
                  <a:gd name="connsiteY0" fmla="*/ 893 h 294613"/>
                  <a:gd name="connsiteX1" fmla="*/ 56877 w 111765"/>
                  <a:gd name="connsiteY1" fmla="*/ 73918 h 294613"/>
                  <a:gd name="connsiteX2" fmla="*/ 53702 w 111765"/>
                  <a:gd name="connsiteY2" fmla="*/ 124718 h 294613"/>
                  <a:gd name="connsiteX3" fmla="*/ 37827 w 111765"/>
                  <a:gd name="connsiteY3" fmla="*/ 99318 h 294613"/>
                  <a:gd name="connsiteX4" fmla="*/ 63227 w 111765"/>
                  <a:gd name="connsiteY4" fmla="*/ 286643 h 294613"/>
                  <a:gd name="connsiteX5" fmla="*/ 60052 w 111765"/>
                  <a:gd name="connsiteY5" fmla="*/ 251718 h 294613"/>
                  <a:gd name="connsiteX6" fmla="*/ 41002 w 111765"/>
                  <a:gd name="connsiteY6" fmla="*/ 175518 h 294613"/>
                  <a:gd name="connsiteX7" fmla="*/ 15602 w 111765"/>
                  <a:gd name="connsiteY7" fmla="*/ 131068 h 294613"/>
                  <a:gd name="connsiteX8" fmla="*/ 6077 w 111765"/>
                  <a:gd name="connsiteY8" fmla="*/ 127893 h 294613"/>
                  <a:gd name="connsiteX9" fmla="*/ 110852 w 111765"/>
                  <a:gd name="connsiteY9" fmla="*/ 893 h 29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765" h="294613">
                    <a:moveTo>
                      <a:pt x="110852" y="893"/>
                    </a:moveTo>
                    <a:cubicBezTo>
                      <a:pt x="119319" y="-8103"/>
                      <a:pt x="66402" y="53281"/>
                      <a:pt x="56877" y="73918"/>
                    </a:cubicBezTo>
                    <a:cubicBezTo>
                      <a:pt x="47352" y="94555"/>
                      <a:pt x="56877" y="120485"/>
                      <a:pt x="53702" y="124718"/>
                    </a:cubicBezTo>
                    <a:cubicBezTo>
                      <a:pt x="50527" y="128951"/>
                      <a:pt x="36240" y="72331"/>
                      <a:pt x="37827" y="99318"/>
                    </a:cubicBezTo>
                    <a:cubicBezTo>
                      <a:pt x="39414" y="126305"/>
                      <a:pt x="59523" y="261243"/>
                      <a:pt x="63227" y="286643"/>
                    </a:cubicBezTo>
                    <a:cubicBezTo>
                      <a:pt x="66931" y="312043"/>
                      <a:pt x="63756" y="270239"/>
                      <a:pt x="60052" y="251718"/>
                    </a:cubicBezTo>
                    <a:cubicBezTo>
                      <a:pt x="56348" y="233197"/>
                      <a:pt x="48410" y="195626"/>
                      <a:pt x="41002" y="175518"/>
                    </a:cubicBezTo>
                    <a:cubicBezTo>
                      <a:pt x="33594" y="155410"/>
                      <a:pt x="15602" y="131068"/>
                      <a:pt x="15602" y="131068"/>
                    </a:cubicBezTo>
                    <a:cubicBezTo>
                      <a:pt x="9781" y="123131"/>
                      <a:pt x="-9798" y="144297"/>
                      <a:pt x="6077" y="127893"/>
                    </a:cubicBezTo>
                    <a:cubicBezTo>
                      <a:pt x="21952" y="111489"/>
                      <a:pt x="102385" y="9889"/>
                      <a:pt x="110852" y="89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 1462">
                <a:extLst>
                  <a:ext uri="{FF2B5EF4-FFF2-40B4-BE49-F238E27FC236}">
                    <a16:creationId xmlns:a16="http://schemas.microsoft.com/office/drawing/2014/main" id="{0DF66AAD-6859-E0D8-F669-51039216D2A4}"/>
                  </a:ext>
                </a:extLst>
              </p:cNvPr>
              <p:cNvSpPr/>
              <p:nvPr/>
            </p:nvSpPr>
            <p:spPr>
              <a:xfrm>
                <a:off x="4300038" y="3132336"/>
                <a:ext cx="435703" cy="344307"/>
              </a:xfrm>
              <a:custGeom>
                <a:avLst/>
                <a:gdLst>
                  <a:gd name="connsiteX0" fmla="*/ 319587 w 435703"/>
                  <a:gd name="connsiteY0" fmla="*/ 1389 h 344307"/>
                  <a:gd name="connsiteX1" fmla="*/ 75112 w 435703"/>
                  <a:gd name="connsiteY1" fmla="*/ 169664 h 344307"/>
                  <a:gd name="connsiteX2" fmla="*/ 90987 w 435703"/>
                  <a:gd name="connsiteY2" fmla="*/ 156964 h 344307"/>
                  <a:gd name="connsiteX3" fmla="*/ 30662 w 435703"/>
                  <a:gd name="connsiteY3" fmla="*/ 287139 h 344307"/>
                  <a:gd name="connsiteX4" fmla="*/ 43362 w 435703"/>
                  <a:gd name="connsiteY4" fmla="*/ 264914 h 344307"/>
                  <a:gd name="connsiteX5" fmla="*/ 2087 w 435703"/>
                  <a:gd name="connsiteY5" fmla="*/ 344289 h 344307"/>
                  <a:gd name="connsiteX6" fmla="*/ 119562 w 435703"/>
                  <a:gd name="connsiteY6" fmla="*/ 271264 h 344307"/>
                  <a:gd name="connsiteX7" fmla="*/ 402137 w 435703"/>
                  <a:gd name="connsiteY7" fmla="*/ 160139 h 344307"/>
                  <a:gd name="connsiteX8" fmla="*/ 348162 w 435703"/>
                  <a:gd name="connsiteY8" fmla="*/ 176014 h 344307"/>
                  <a:gd name="connsiteX9" fmla="*/ 433887 w 435703"/>
                  <a:gd name="connsiteY9" fmla="*/ 147439 h 344307"/>
                  <a:gd name="connsiteX10" fmla="*/ 408487 w 435703"/>
                  <a:gd name="connsiteY10" fmla="*/ 58539 h 344307"/>
                  <a:gd name="connsiteX11" fmla="*/ 430712 w 435703"/>
                  <a:gd name="connsiteY11" fmla="*/ 128389 h 344307"/>
                  <a:gd name="connsiteX12" fmla="*/ 408487 w 435703"/>
                  <a:gd name="connsiteY12" fmla="*/ 90289 h 344307"/>
                  <a:gd name="connsiteX13" fmla="*/ 319587 w 435703"/>
                  <a:gd name="connsiteY13" fmla="*/ 1389 h 34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5703" h="344307">
                    <a:moveTo>
                      <a:pt x="319587" y="1389"/>
                    </a:moveTo>
                    <a:cubicBezTo>
                      <a:pt x="264025" y="14618"/>
                      <a:pt x="75112" y="169664"/>
                      <a:pt x="75112" y="169664"/>
                    </a:cubicBezTo>
                    <a:cubicBezTo>
                      <a:pt x="37012" y="195593"/>
                      <a:pt x="98395" y="137385"/>
                      <a:pt x="90987" y="156964"/>
                    </a:cubicBezTo>
                    <a:cubicBezTo>
                      <a:pt x="83579" y="176543"/>
                      <a:pt x="38599" y="269147"/>
                      <a:pt x="30662" y="287139"/>
                    </a:cubicBezTo>
                    <a:cubicBezTo>
                      <a:pt x="22724" y="305131"/>
                      <a:pt x="48125" y="255389"/>
                      <a:pt x="43362" y="264914"/>
                    </a:cubicBezTo>
                    <a:cubicBezTo>
                      <a:pt x="38599" y="274439"/>
                      <a:pt x="-10613" y="343231"/>
                      <a:pt x="2087" y="344289"/>
                    </a:cubicBezTo>
                    <a:cubicBezTo>
                      <a:pt x="14787" y="345347"/>
                      <a:pt x="52887" y="301956"/>
                      <a:pt x="119562" y="271264"/>
                    </a:cubicBezTo>
                    <a:cubicBezTo>
                      <a:pt x="186237" y="240572"/>
                      <a:pt x="364037" y="176014"/>
                      <a:pt x="402137" y="160139"/>
                    </a:cubicBezTo>
                    <a:cubicBezTo>
                      <a:pt x="440237" y="144264"/>
                      <a:pt x="342870" y="178131"/>
                      <a:pt x="348162" y="176014"/>
                    </a:cubicBezTo>
                    <a:cubicBezTo>
                      <a:pt x="353454" y="173897"/>
                      <a:pt x="423833" y="167018"/>
                      <a:pt x="433887" y="147439"/>
                    </a:cubicBezTo>
                    <a:cubicBezTo>
                      <a:pt x="443941" y="127860"/>
                      <a:pt x="409016" y="61714"/>
                      <a:pt x="408487" y="58539"/>
                    </a:cubicBezTo>
                    <a:cubicBezTo>
                      <a:pt x="407958" y="55364"/>
                      <a:pt x="430712" y="123097"/>
                      <a:pt x="430712" y="128389"/>
                    </a:cubicBezTo>
                    <a:cubicBezTo>
                      <a:pt x="430712" y="133681"/>
                      <a:pt x="424362" y="107222"/>
                      <a:pt x="408487" y="90289"/>
                    </a:cubicBezTo>
                    <a:cubicBezTo>
                      <a:pt x="392612" y="73356"/>
                      <a:pt x="375149" y="-11840"/>
                      <a:pt x="319587" y="1389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 1463">
                <a:extLst>
                  <a:ext uri="{FF2B5EF4-FFF2-40B4-BE49-F238E27FC236}">
                    <a16:creationId xmlns:a16="http://schemas.microsoft.com/office/drawing/2014/main" id="{9D5BE1C7-0E64-4963-E2F9-EA2802D18B72}"/>
                  </a:ext>
                </a:extLst>
              </p:cNvPr>
              <p:cNvSpPr/>
              <p:nvPr/>
            </p:nvSpPr>
            <p:spPr>
              <a:xfrm>
                <a:off x="4634815" y="3126004"/>
                <a:ext cx="544326" cy="237619"/>
              </a:xfrm>
              <a:custGeom>
                <a:avLst/>
                <a:gdLst>
                  <a:gd name="connsiteX0" fmla="*/ 3860 w 544326"/>
                  <a:gd name="connsiteY0" fmla="*/ 182346 h 237619"/>
                  <a:gd name="connsiteX1" fmla="*/ 61010 w 544326"/>
                  <a:gd name="connsiteY1" fmla="*/ 36296 h 237619"/>
                  <a:gd name="connsiteX2" fmla="*/ 16560 w 544326"/>
                  <a:gd name="connsiteY2" fmla="*/ 42646 h 237619"/>
                  <a:gd name="connsiteX3" fmla="*/ 127685 w 544326"/>
                  <a:gd name="connsiteY3" fmla="*/ 1371 h 237619"/>
                  <a:gd name="connsiteX4" fmla="*/ 143560 w 544326"/>
                  <a:gd name="connsiteY4" fmla="*/ 14071 h 237619"/>
                  <a:gd name="connsiteX5" fmla="*/ 264210 w 544326"/>
                  <a:gd name="connsiteY5" fmla="*/ 55346 h 237619"/>
                  <a:gd name="connsiteX6" fmla="*/ 254685 w 544326"/>
                  <a:gd name="connsiteY6" fmla="*/ 39471 h 237619"/>
                  <a:gd name="connsiteX7" fmla="*/ 426135 w 544326"/>
                  <a:gd name="connsiteY7" fmla="*/ 147421 h 237619"/>
                  <a:gd name="connsiteX8" fmla="*/ 426135 w 544326"/>
                  <a:gd name="connsiteY8" fmla="*/ 128371 h 237619"/>
                  <a:gd name="connsiteX9" fmla="*/ 543610 w 544326"/>
                  <a:gd name="connsiteY9" fmla="*/ 229971 h 237619"/>
                  <a:gd name="connsiteX10" fmla="*/ 467410 w 544326"/>
                  <a:gd name="connsiteY10" fmla="*/ 226796 h 237619"/>
                  <a:gd name="connsiteX11" fmla="*/ 308660 w 544326"/>
                  <a:gd name="connsiteY11" fmla="*/ 198221 h 237619"/>
                  <a:gd name="connsiteX12" fmla="*/ 140385 w 544326"/>
                  <a:gd name="connsiteY12" fmla="*/ 204571 h 237619"/>
                  <a:gd name="connsiteX13" fmla="*/ 191185 w 544326"/>
                  <a:gd name="connsiteY13" fmla="*/ 195046 h 237619"/>
                  <a:gd name="connsiteX14" fmla="*/ 3860 w 544326"/>
                  <a:gd name="connsiteY14" fmla="*/ 182346 h 23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4326" h="237619">
                    <a:moveTo>
                      <a:pt x="3860" y="182346"/>
                    </a:moveTo>
                    <a:cubicBezTo>
                      <a:pt x="-17836" y="155888"/>
                      <a:pt x="58893" y="59579"/>
                      <a:pt x="61010" y="36296"/>
                    </a:cubicBezTo>
                    <a:cubicBezTo>
                      <a:pt x="63127" y="13013"/>
                      <a:pt x="5448" y="48467"/>
                      <a:pt x="16560" y="42646"/>
                    </a:cubicBezTo>
                    <a:cubicBezTo>
                      <a:pt x="27672" y="36825"/>
                      <a:pt x="106518" y="6133"/>
                      <a:pt x="127685" y="1371"/>
                    </a:cubicBezTo>
                    <a:cubicBezTo>
                      <a:pt x="148852" y="-3391"/>
                      <a:pt x="120806" y="5075"/>
                      <a:pt x="143560" y="14071"/>
                    </a:cubicBezTo>
                    <a:cubicBezTo>
                      <a:pt x="166314" y="23067"/>
                      <a:pt x="264210" y="55346"/>
                      <a:pt x="264210" y="55346"/>
                    </a:cubicBezTo>
                    <a:cubicBezTo>
                      <a:pt x="282731" y="59579"/>
                      <a:pt x="227698" y="24125"/>
                      <a:pt x="254685" y="39471"/>
                    </a:cubicBezTo>
                    <a:cubicBezTo>
                      <a:pt x="281672" y="54817"/>
                      <a:pt x="397560" y="132604"/>
                      <a:pt x="426135" y="147421"/>
                    </a:cubicBezTo>
                    <a:cubicBezTo>
                      <a:pt x="454710" y="162238"/>
                      <a:pt x="406556" y="114613"/>
                      <a:pt x="426135" y="128371"/>
                    </a:cubicBezTo>
                    <a:cubicBezTo>
                      <a:pt x="445714" y="142129"/>
                      <a:pt x="536731" y="213567"/>
                      <a:pt x="543610" y="229971"/>
                    </a:cubicBezTo>
                    <a:cubicBezTo>
                      <a:pt x="550489" y="246375"/>
                      <a:pt x="506568" y="232088"/>
                      <a:pt x="467410" y="226796"/>
                    </a:cubicBezTo>
                    <a:cubicBezTo>
                      <a:pt x="428252" y="221504"/>
                      <a:pt x="363164" y="201925"/>
                      <a:pt x="308660" y="198221"/>
                    </a:cubicBezTo>
                    <a:cubicBezTo>
                      <a:pt x="254156" y="194517"/>
                      <a:pt x="159964" y="205100"/>
                      <a:pt x="140385" y="204571"/>
                    </a:cubicBezTo>
                    <a:cubicBezTo>
                      <a:pt x="120806" y="204042"/>
                      <a:pt x="209706" y="197692"/>
                      <a:pt x="191185" y="195046"/>
                    </a:cubicBezTo>
                    <a:cubicBezTo>
                      <a:pt x="172664" y="192400"/>
                      <a:pt x="25556" y="208804"/>
                      <a:pt x="3860" y="182346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 1464">
                <a:extLst>
                  <a:ext uri="{FF2B5EF4-FFF2-40B4-BE49-F238E27FC236}">
                    <a16:creationId xmlns:a16="http://schemas.microsoft.com/office/drawing/2014/main" id="{3A5C81E8-6B02-B79D-983B-AA4F71A151B0}"/>
                  </a:ext>
                </a:extLst>
              </p:cNvPr>
              <p:cNvSpPr/>
              <p:nvPr/>
            </p:nvSpPr>
            <p:spPr>
              <a:xfrm>
                <a:off x="4343288" y="3373831"/>
                <a:ext cx="421965" cy="233343"/>
              </a:xfrm>
              <a:custGeom>
                <a:avLst/>
                <a:gdLst>
                  <a:gd name="connsiteX0" fmla="*/ 3287 w 421965"/>
                  <a:gd name="connsiteY0" fmla="*/ 83744 h 233343"/>
                  <a:gd name="connsiteX1" fmla="*/ 165212 w 421965"/>
                  <a:gd name="connsiteY1" fmla="*/ 26594 h 233343"/>
                  <a:gd name="connsiteX2" fmla="*/ 308087 w 421965"/>
                  <a:gd name="connsiteY2" fmla="*/ 26594 h 233343"/>
                  <a:gd name="connsiteX3" fmla="*/ 266812 w 421965"/>
                  <a:gd name="connsiteY3" fmla="*/ 13894 h 233343"/>
                  <a:gd name="connsiteX4" fmla="*/ 368412 w 421965"/>
                  <a:gd name="connsiteY4" fmla="*/ 1194 h 233343"/>
                  <a:gd name="connsiteX5" fmla="*/ 409687 w 421965"/>
                  <a:gd name="connsiteY5" fmla="*/ 45644 h 233343"/>
                  <a:gd name="connsiteX6" fmla="*/ 384287 w 421965"/>
                  <a:gd name="connsiteY6" fmla="*/ 128194 h 233343"/>
                  <a:gd name="connsiteX7" fmla="*/ 419212 w 421965"/>
                  <a:gd name="connsiteY7" fmla="*/ 178994 h 233343"/>
                  <a:gd name="connsiteX8" fmla="*/ 409687 w 421965"/>
                  <a:gd name="connsiteY8" fmla="*/ 213919 h 233343"/>
                  <a:gd name="connsiteX9" fmla="*/ 330312 w 421965"/>
                  <a:gd name="connsiteY9" fmla="*/ 226619 h 233343"/>
                  <a:gd name="connsiteX10" fmla="*/ 374762 w 421965"/>
                  <a:gd name="connsiteY10" fmla="*/ 229794 h 233343"/>
                  <a:gd name="connsiteX11" fmla="*/ 117587 w 421965"/>
                  <a:gd name="connsiteY11" fmla="*/ 175819 h 233343"/>
                  <a:gd name="connsiteX12" fmla="*/ 181087 w 421965"/>
                  <a:gd name="connsiteY12" fmla="*/ 201219 h 233343"/>
                  <a:gd name="connsiteX13" fmla="*/ 41387 w 421965"/>
                  <a:gd name="connsiteY13" fmla="*/ 137719 h 233343"/>
                  <a:gd name="connsiteX14" fmla="*/ 54087 w 421965"/>
                  <a:gd name="connsiteY14" fmla="*/ 137719 h 233343"/>
                  <a:gd name="connsiteX15" fmla="*/ 3287 w 421965"/>
                  <a:gd name="connsiteY15" fmla="*/ 83744 h 2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1965" h="233343">
                    <a:moveTo>
                      <a:pt x="3287" y="83744"/>
                    </a:moveTo>
                    <a:cubicBezTo>
                      <a:pt x="21808" y="65223"/>
                      <a:pt x="114412" y="36119"/>
                      <a:pt x="165212" y="26594"/>
                    </a:cubicBezTo>
                    <a:cubicBezTo>
                      <a:pt x="216012" y="17069"/>
                      <a:pt x="291154" y="28711"/>
                      <a:pt x="308087" y="26594"/>
                    </a:cubicBezTo>
                    <a:cubicBezTo>
                      <a:pt x="325020" y="24477"/>
                      <a:pt x="256758" y="18127"/>
                      <a:pt x="266812" y="13894"/>
                    </a:cubicBezTo>
                    <a:cubicBezTo>
                      <a:pt x="276866" y="9661"/>
                      <a:pt x="344599" y="-4098"/>
                      <a:pt x="368412" y="1194"/>
                    </a:cubicBezTo>
                    <a:cubicBezTo>
                      <a:pt x="392225" y="6486"/>
                      <a:pt x="407041" y="24477"/>
                      <a:pt x="409687" y="45644"/>
                    </a:cubicBezTo>
                    <a:cubicBezTo>
                      <a:pt x="412333" y="66811"/>
                      <a:pt x="382700" y="105969"/>
                      <a:pt x="384287" y="128194"/>
                    </a:cubicBezTo>
                    <a:cubicBezTo>
                      <a:pt x="385874" y="150419"/>
                      <a:pt x="414979" y="164707"/>
                      <a:pt x="419212" y="178994"/>
                    </a:cubicBezTo>
                    <a:cubicBezTo>
                      <a:pt x="423445" y="193281"/>
                      <a:pt x="424504" y="205982"/>
                      <a:pt x="409687" y="213919"/>
                    </a:cubicBezTo>
                    <a:cubicBezTo>
                      <a:pt x="394870" y="221857"/>
                      <a:pt x="336133" y="223973"/>
                      <a:pt x="330312" y="226619"/>
                    </a:cubicBezTo>
                    <a:cubicBezTo>
                      <a:pt x="324491" y="229265"/>
                      <a:pt x="410216" y="238261"/>
                      <a:pt x="374762" y="229794"/>
                    </a:cubicBezTo>
                    <a:cubicBezTo>
                      <a:pt x="339308" y="221327"/>
                      <a:pt x="149866" y="180582"/>
                      <a:pt x="117587" y="175819"/>
                    </a:cubicBezTo>
                    <a:cubicBezTo>
                      <a:pt x="85308" y="171057"/>
                      <a:pt x="193787" y="207569"/>
                      <a:pt x="181087" y="201219"/>
                    </a:cubicBezTo>
                    <a:cubicBezTo>
                      <a:pt x="168387" y="194869"/>
                      <a:pt x="41387" y="137719"/>
                      <a:pt x="41387" y="137719"/>
                    </a:cubicBezTo>
                    <a:cubicBezTo>
                      <a:pt x="20220" y="127136"/>
                      <a:pt x="57791" y="143540"/>
                      <a:pt x="54087" y="137719"/>
                    </a:cubicBezTo>
                    <a:cubicBezTo>
                      <a:pt x="50383" y="131898"/>
                      <a:pt x="-15234" y="102265"/>
                      <a:pt x="3287" y="83744"/>
                    </a:cubicBez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 1465">
                <a:extLst>
                  <a:ext uri="{FF2B5EF4-FFF2-40B4-BE49-F238E27FC236}">
                    <a16:creationId xmlns:a16="http://schemas.microsoft.com/office/drawing/2014/main" id="{CF779F7E-642A-2194-7CBF-5F0CB59CD60B}"/>
                  </a:ext>
                </a:extLst>
              </p:cNvPr>
              <p:cNvSpPr/>
              <p:nvPr/>
            </p:nvSpPr>
            <p:spPr>
              <a:xfrm>
                <a:off x="4568825" y="3353689"/>
                <a:ext cx="619734" cy="266045"/>
              </a:xfrm>
              <a:custGeom>
                <a:avLst/>
                <a:gdLst>
                  <a:gd name="connsiteX0" fmla="*/ 0 w 619734"/>
                  <a:gd name="connsiteY0" fmla="*/ 183261 h 266045"/>
                  <a:gd name="connsiteX1" fmla="*/ 155575 w 619734"/>
                  <a:gd name="connsiteY1" fmla="*/ 34036 h 266045"/>
                  <a:gd name="connsiteX2" fmla="*/ 307975 w 619734"/>
                  <a:gd name="connsiteY2" fmla="*/ 30861 h 266045"/>
                  <a:gd name="connsiteX3" fmla="*/ 168275 w 619734"/>
                  <a:gd name="connsiteY3" fmla="*/ 11811 h 266045"/>
                  <a:gd name="connsiteX4" fmla="*/ 339725 w 619734"/>
                  <a:gd name="connsiteY4" fmla="*/ 2286 h 266045"/>
                  <a:gd name="connsiteX5" fmla="*/ 609600 w 619734"/>
                  <a:gd name="connsiteY5" fmla="*/ 2286 h 266045"/>
                  <a:gd name="connsiteX6" fmla="*/ 555625 w 619734"/>
                  <a:gd name="connsiteY6" fmla="*/ 27686 h 266045"/>
                  <a:gd name="connsiteX7" fmla="*/ 488950 w 619734"/>
                  <a:gd name="connsiteY7" fmla="*/ 100711 h 266045"/>
                  <a:gd name="connsiteX8" fmla="*/ 187325 w 619734"/>
                  <a:gd name="connsiteY8" fmla="*/ 259461 h 266045"/>
                  <a:gd name="connsiteX9" fmla="*/ 66675 w 619734"/>
                  <a:gd name="connsiteY9" fmla="*/ 237236 h 266045"/>
                  <a:gd name="connsiteX10" fmla="*/ 98425 w 619734"/>
                  <a:gd name="connsiteY10" fmla="*/ 249936 h 266045"/>
                  <a:gd name="connsiteX11" fmla="*/ 0 w 619734"/>
                  <a:gd name="connsiteY11" fmla="*/ 183261 h 266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9734" h="266045">
                    <a:moveTo>
                      <a:pt x="0" y="183261"/>
                    </a:moveTo>
                    <a:cubicBezTo>
                      <a:pt x="52123" y="121348"/>
                      <a:pt x="104246" y="59436"/>
                      <a:pt x="155575" y="34036"/>
                    </a:cubicBezTo>
                    <a:cubicBezTo>
                      <a:pt x="206904" y="8636"/>
                      <a:pt x="305858" y="34565"/>
                      <a:pt x="307975" y="30861"/>
                    </a:cubicBezTo>
                    <a:cubicBezTo>
                      <a:pt x="310092" y="27157"/>
                      <a:pt x="162983" y="16573"/>
                      <a:pt x="168275" y="11811"/>
                    </a:cubicBezTo>
                    <a:cubicBezTo>
                      <a:pt x="173567" y="7048"/>
                      <a:pt x="266171" y="3873"/>
                      <a:pt x="339725" y="2286"/>
                    </a:cubicBezTo>
                    <a:cubicBezTo>
                      <a:pt x="413279" y="698"/>
                      <a:pt x="573617" y="-1947"/>
                      <a:pt x="609600" y="2286"/>
                    </a:cubicBezTo>
                    <a:cubicBezTo>
                      <a:pt x="645583" y="6519"/>
                      <a:pt x="575733" y="11282"/>
                      <a:pt x="555625" y="27686"/>
                    </a:cubicBezTo>
                    <a:cubicBezTo>
                      <a:pt x="535517" y="44090"/>
                      <a:pt x="550333" y="62082"/>
                      <a:pt x="488950" y="100711"/>
                    </a:cubicBezTo>
                    <a:cubicBezTo>
                      <a:pt x="427567" y="139340"/>
                      <a:pt x="257704" y="236707"/>
                      <a:pt x="187325" y="259461"/>
                    </a:cubicBezTo>
                    <a:cubicBezTo>
                      <a:pt x="116946" y="282215"/>
                      <a:pt x="81492" y="238823"/>
                      <a:pt x="66675" y="237236"/>
                    </a:cubicBezTo>
                    <a:cubicBezTo>
                      <a:pt x="51858" y="235649"/>
                      <a:pt x="98425" y="249936"/>
                      <a:pt x="98425" y="249936"/>
                    </a:cubicBezTo>
                    <a:lnTo>
                      <a:pt x="0" y="183261"/>
                    </a:lnTo>
                    <a:close/>
                  </a:path>
                </a:pathLst>
              </a:custGeom>
              <a:solidFill>
                <a:srgbClr val="FF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フリーフォーム 1466">
                <a:extLst>
                  <a:ext uri="{FF2B5EF4-FFF2-40B4-BE49-F238E27FC236}">
                    <a16:creationId xmlns:a16="http://schemas.microsoft.com/office/drawing/2014/main" id="{262BA1C9-B5AE-3878-3549-E74A060C4065}"/>
                  </a:ext>
                </a:extLst>
              </p:cNvPr>
              <p:cNvSpPr/>
              <p:nvPr/>
            </p:nvSpPr>
            <p:spPr>
              <a:xfrm>
                <a:off x="4476742" y="3191402"/>
                <a:ext cx="174904" cy="126563"/>
              </a:xfrm>
              <a:custGeom>
                <a:avLst/>
                <a:gdLst>
                  <a:gd name="connsiteX0" fmla="*/ 8 w 174904"/>
                  <a:gd name="connsiteY0" fmla="*/ 126473 h 126563"/>
                  <a:gd name="connsiteX1" fmla="*/ 120658 w 174904"/>
                  <a:gd name="connsiteY1" fmla="*/ 31223 h 126563"/>
                  <a:gd name="connsiteX2" fmla="*/ 174633 w 174904"/>
                  <a:gd name="connsiteY2" fmla="*/ 24873 h 126563"/>
                  <a:gd name="connsiteX3" fmla="*/ 142883 w 174904"/>
                  <a:gd name="connsiteY3" fmla="*/ 2648 h 126563"/>
                  <a:gd name="connsiteX4" fmla="*/ 127008 w 174904"/>
                  <a:gd name="connsiteY4" fmla="*/ 12173 h 126563"/>
                  <a:gd name="connsiteX5" fmla="*/ 8 w 174904"/>
                  <a:gd name="connsiteY5" fmla="*/ 126473 h 12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904" h="126563">
                    <a:moveTo>
                      <a:pt x="8" y="126473"/>
                    </a:moveTo>
                    <a:cubicBezTo>
                      <a:pt x="-1050" y="129648"/>
                      <a:pt x="91554" y="48156"/>
                      <a:pt x="120658" y="31223"/>
                    </a:cubicBezTo>
                    <a:cubicBezTo>
                      <a:pt x="149762" y="14290"/>
                      <a:pt x="170929" y="29635"/>
                      <a:pt x="174633" y="24873"/>
                    </a:cubicBezTo>
                    <a:cubicBezTo>
                      <a:pt x="178337" y="20111"/>
                      <a:pt x="142883" y="2648"/>
                      <a:pt x="142883" y="2648"/>
                    </a:cubicBezTo>
                    <a:cubicBezTo>
                      <a:pt x="134946" y="531"/>
                      <a:pt x="147645" y="-5289"/>
                      <a:pt x="127008" y="12173"/>
                    </a:cubicBezTo>
                    <a:cubicBezTo>
                      <a:pt x="106371" y="29635"/>
                      <a:pt x="1066" y="123298"/>
                      <a:pt x="8" y="1264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8" name="フリーフォーム 1467">
                <a:extLst>
                  <a:ext uri="{FF2B5EF4-FFF2-40B4-BE49-F238E27FC236}">
                    <a16:creationId xmlns:a16="http://schemas.microsoft.com/office/drawing/2014/main" id="{2B845CFE-137E-313E-15C0-81419A98F217}"/>
                  </a:ext>
                </a:extLst>
              </p:cNvPr>
              <p:cNvSpPr/>
              <p:nvPr/>
            </p:nvSpPr>
            <p:spPr>
              <a:xfrm>
                <a:off x="4718033" y="3187601"/>
                <a:ext cx="238184" cy="73131"/>
              </a:xfrm>
              <a:custGeom>
                <a:avLst/>
                <a:gdLst>
                  <a:gd name="connsiteX0" fmla="*/ 17 w 238184"/>
                  <a:gd name="connsiteY0" fmla="*/ 31849 h 73131"/>
                  <a:gd name="connsiteX1" fmla="*/ 76217 w 238184"/>
                  <a:gd name="connsiteY1" fmla="*/ 9624 h 73131"/>
                  <a:gd name="connsiteX2" fmla="*/ 177817 w 238184"/>
                  <a:gd name="connsiteY2" fmla="*/ 35024 h 73131"/>
                  <a:gd name="connsiteX3" fmla="*/ 158767 w 238184"/>
                  <a:gd name="connsiteY3" fmla="*/ 41374 h 73131"/>
                  <a:gd name="connsiteX4" fmla="*/ 238142 w 238184"/>
                  <a:gd name="connsiteY4" fmla="*/ 73124 h 73131"/>
                  <a:gd name="connsiteX5" fmla="*/ 168292 w 238184"/>
                  <a:gd name="connsiteY5" fmla="*/ 38199 h 73131"/>
                  <a:gd name="connsiteX6" fmla="*/ 69867 w 238184"/>
                  <a:gd name="connsiteY6" fmla="*/ 99 h 73131"/>
                  <a:gd name="connsiteX7" fmla="*/ 17 w 238184"/>
                  <a:gd name="connsiteY7" fmla="*/ 31849 h 7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184" h="73131">
                    <a:moveTo>
                      <a:pt x="17" y="31849"/>
                    </a:moveTo>
                    <a:cubicBezTo>
                      <a:pt x="1075" y="33437"/>
                      <a:pt x="46584" y="9095"/>
                      <a:pt x="76217" y="9624"/>
                    </a:cubicBezTo>
                    <a:cubicBezTo>
                      <a:pt x="105850" y="10153"/>
                      <a:pt x="164059" y="29732"/>
                      <a:pt x="177817" y="35024"/>
                    </a:cubicBezTo>
                    <a:cubicBezTo>
                      <a:pt x="191575" y="40316"/>
                      <a:pt x="148713" y="35024"/>
                      <a:pt x="158767" y="41374"/>
                    </a:cubicBezTo>
                    <a:cubicBezTo>
                      <a:pt x="168821" y="47724"/>
                      <a:pt x="236555" y="73653"/>
                      <a:pt x="238142" y="73124"/>
                    </a:cubicBezTo>
                    <a:cubicBezTo>
                      <a:pt x="239729" y="72595"/>
                      <a:pt x="196338" y="50370"/>
                      <a:pt x="168292" y="38199"/>
                    </a:cubicBezTo>
                    <a:cubicBezTo>
                      <a:pt x="140246" y="26028"/>
                      <a:pt x="93150" y="2216"/>
                      <a:pt x="69867" y="99"/>
                    </a:cubicBezTo>
                    <a:cubicBezTo>
                      <a:pt x="46584" y="-2018"/>
                      <a:pt x="-1041" y="30261"/>
                      <a:pt x="17" y="318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 1468">
                <a:extLst>
                  <a:ext uri="{FF2B5EF4-FFF2-40B4-BE49-F238E27FC236}">
                    <a16:creationId xmlns:a16="http://schemas.microsoft.com/office/drawing/2014/main" id="{9BC67C95-03B7-D833-65EA-54F7DA4C9720}"/>
                  </a:ext>
                </a:extLst>
              </p:cNvPr>
              <p:cNvSpPr/>
              <p:nvPr/>
            </p:nvSpPr>
            <p:spPr>
              <a:xfrm>
                <a:off x="4508375" y="3432175"/>
                <a:ext cx="181106" cy="50853"/>
              </a:xfrm>
              <a:custGeom>
                <a:avLst/>
                <a:gdLst>
                  <a:gd name="connsiteX0" fmla="*/ 125 w 181106"/>
                  <a:gd name="connsiteY0" fmla="*/ 19050 h 50853"/>
                  <a:gd name="connsiteX1" fmla="*/ 143000 w 181106"/>
                  <a:gd name="connsiteY1" fmla="*/ 0 h 50853"/>
                  <a:gd name="connsiteX2" fmla="*/ 143000 w 181106"/>
                  <a:gd name="connsiteY2" fmla="*/ 25400 h 50853"/>
                  <a:gd name="connsiteX3" fmla="*/ 181100 w 181106"/>
                  <a:gd name="connsiteY3" fmla="*/ 50800 h 50853"/>
                  <a:gd name="connsiteX4" fmla="*/ 139825 w 181106"/>
                  <a:gd name="connsiteY4" fmla="*/ 31750 h 50853"/>
                  <a:gd name="connsiteX5" fmla="*/ 117600 w 181106"/>
                  <a:gd name="connsiteY5" fmla="*/ 19050 h 50853"/>
                  <a:gd name="connsiteX6" fmla="*/ 125 w 181106"/>
                  <a:gd name="connsiteY6" fmla="*/ 19050 h 5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106" h="50853">
                    <a:moveTo>
                      <a:pt x="125" y="19050"/>
                    </a:moveTo>
                    <a:cubicBezTo>
                      <a:pt x="4358" y="15875"/>
                      <a:pt x="143000" y="0"/>
                      <a:pt x="143000" y="0"/>
                    </a:cubicBezTo>
                    <a:cubicBezTo>
                      <a:pt x="166812" y="1058"/>
                      <a:pt x="136650" y="16933"/>
                      <a:pt x="143000" y="25400"/>
                    </a:cubicBezTo>
                    <a:cubicBezTo>
                      <a:pt x="149350" y="33867"/>
                      <a:pt x="181629" y="49742"/>
                      <a:pt x="181100" y="50800"/>
                    </a:cubicBezTo>
                    <a:cubicBezTo>
                      <a:pt x="180571" y="51858"/>
                      <a:pt x="150408" y="37042"/>
                      <a:pt x="139825" y="31750"/>
                    </a:cubicBezTo>
                    <a:cubicBezTo>
                      <a:pt x="129242" y="26458"/>
                      <a:pt x="135062" y="20637"/>
                      <a:pt x="117600" y="19050"/>
                    </a:cubicBezTo>
                    <a:cubicBezTo>
                      <a:pt x="100138" y="17463"/>
                      <a:pt x="-4108" y="22225"/>
                      <a:pt x="125" y="19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 1469">
                <a:extLst>
                  <a:ext uri="{FF2B5EF4-FFF2-40B4-BE49-F238E27FC236}">
                    <a16:creationId xmlns:a16="http://schemas.microsoft.com/office/drawing/2014/main" id="{AA381F55-4C75-0530-3226-F1CDBD0FAB65}"/>
                  </a:ext>
                </a:extLst>
              </p:cNvPr>
              <p:cNvSpPr/>
              <p:nvPr/>
            </p:nvSpPr>
            <p:spPr>
              <a:xfrm>
                <a:off x="4682540" y="3411926"/>
                <a:ext cx="223010" cy="94558"/>
              </a:xfrm>
              <a:custGeom>
                <a:avLst/>
                <a:gdLst>
                  <a:gd name="connsiteX0" fmla="*/ 3760 w 223010"/>
                  <a:gd name="connsiteY0" fmla="*/ 93274 h 94558"/>
                  <a:gd name="connsiteX1" fmla="*/ 146635 w 223010"/>
                  <a:gd name="connsiteY1" fmla="*/ 17074 h 94558"/>
                  <a:gd name="connsiteX2" fmla="*/ 222835 w 223010"/>
                  <a:gd name="connsiteY2" fmla="*/ 1199 h 94558"/>
                  <a:gd name="connsiteX3" fmla="*/ 165685 w 223010"/>
                  <a:gd name="connsiteY3" fmla="*/ 7549 h 94558"/>
                  <a:gd name="connsiteX4" fmla="*/ 105360 w 223010"/>
                  <a:gd name="connsiteY4" fmla="*/ 58349 h 94558"/>
                  <a:gd name="connsiteX5" fmla="*/ 45035 w 223010"/>
                  <a:gd name="connsiteY5" fmla="*/ 64699 h 94558"/>
                  <a:gd name="connsiteX6" fmla="*/ 3760 w 223010"/>
                  <a:gd name="connsiteY6" fmla="*/ 93274 h 9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010" h="94558">
                    <a:moveTo>
                      <a:pt x="3760" y="93274"/>
                    </a:moveTo>
                    <a:cubicBezTo>
                      <a:pt x="20693" y="85337"/>
                      <a:pt x="110123" y="32420"/>
                      <a:pt x="146635" y="17074"/>
                    </a:cubicBezTo>
                    <a:cubicBezTo>
                      <a:pt x="183147" y="1728"/>
                      <a:pt x="219660" y="2786"/>
                      <a:pt x="222835" y="1199"/>
                    </a:cubicBezTo>
                    <a:cubicBezTo>
                      <a:pt x="226010" y="-388"/>
                      <a:pt x="185264" y="-1976"/>
                      <a:pt x="165685" y="7549"/>
                    </a:cubicBezTo>
                    <a:cubicBezTo>
                      <a:pt x="146106" y="17074"/>
                      <a:pt x="125468" y="48824"/>
                      <a:pt x="105360" y="58349"/>
                    </a:cubicBezTo>
                    <a:cubicBezTo>
                      <a:pt x="85252" y="67874"/>
                      <a:pt x="58264" y="59407"/>
                      <a:pt x="45035" y="64699"/>
                    </a:cubicBezTo>
                    <a:cubicBezTo>
                      <a:pt x="31806" y="69991"/>
                      <a:pt x="-13173" y="101211"/>
                      <a:pt x="3760" y="932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1" name="フリーフォーム 1470">
                <a:extLst>
                  <a:ext uri="{FF2B5EF4-FFF2-40B4-BE49-F238E27FC236}">
                    <a16:creationId xmlns:a16="http://schemas.microsoft.com/office/drawing/2014/main" id="{A6CAB050-FEE4-39A5-21E7-8FC92FD72FEC}"/>
                  </a:ext>
                </a:extLst>
              </p:cNvPr>
              <p:cNvSpPr/>
              <p:nvPr/>
            </p:nvSpPr>
            <p:spPr>
              <a:xfrm>
                <a:off x="4404454" y="3270451"/>
                <a:ext cx="123845" cy="95374"/>
              </a:xfrm>
              <a:custGeom>
                <a:avLst/>
                <a:gdLst>
                  <a:gd name="connsiteX0" fmla="*/ 2446 w 123845"/>
                  <a:gd name="connsiteY0" fmla="*/ 95049 h 95374"/>
                  <a:gd name="connsiteX1" fmla="*/ 123096 w 123845"/>
                  <a:gd name="connsiteY1" fmla="*/ 2974 h 95374"/>
                  <a:gd name="connsiteX2" fmla="*/ 50071 w 123845"/>
                  <a:gd name="connsiteY2" fmla="*/ 31549 h 95374"/>
                  <a:gd name="connsiteX3" fmla="*/ 2446 w 123845"/>
                  <a:gd name="connsiteY3" fmla="*/ 95049 h 9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45" h="95374">
                    <a:moveTo>
                      <a:pt x="2446" y="95049"/>
                    </a:moveTo>
                    <a:cubicBezTo>
                      <a:pt x="14617" y="90287"/>
                      <a:pt x="115159" y="13557"/>
                      <a:pt x="123096" y="2974"/>
                    </a:cubicBezTo>
                    <a:cubicBezTo>
                      <a:pt x="131033" y="-7609"/>
                      <a:pt x="73883" y="11970"/>
                      <a:pt x="50071" y="31549"/>
                    </a:cubicBezTo>
                    <a:cubicBezTo>
                      <a:pt x="26259" y="51128"/>
                      <a:pt x="-9725" y="99811"/>
                      <a:pt x="2446" y="950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3" name="フリーフォーム 1472">
                <a:extLst>
                  <a:ext uri="{FF2B5EF4-FFF2-40B4-BE49-F238E27FC236}">
                    <a16:creationId xmlns:a16="http://schemas.microsoft.com/office/drawing/2014/main" id="{C582E510-DE4D-3D36-E211-81F9E49C6F0D}"/>
                  </a:ext>
                </a:extLst>
              </p:cNvPr>
              <p:cNvSpPr/>
              <p:nvPr/>
            </p:nvSpPr>
            <p:spPr>
              <a:xfrm>
                <a:off x="4103429" y="1700138"/>
                <a:ext cx="360661" cy="198525"/>
              </a:xfrm>
              <a:custGeom>
                <a:avLst/>
                <a:gdLst>
                  <a:gd name="connsiteX0" fmla="*/ 1846 w 360661"/>
                  <a:gd name="connsiteY0" fmla="*/ 106437 h 198525"/>
                  <a:gd name="connsiteX1" fmla="*/ 249496 w 360661"/>
                  <a:gd name="connsiteY1" fmla="*/ 4837 h 198525"/>
                  <a:gd name="connsiteX2" fmla="*/ 227271 w 360661"/>
                  <a:gd name="connsiteY2" fmla="*/ 23887 h 198525"/>
                  <a:gd name="connsiteX3" fmla="*/ 347921 w 360661"/>
                  <a:gd name="connsiteY3" fmla="*/ 90562 h 198525"/>
                  <a:gd name="connsiteX4" fmla="*/ 278071 w 360661"/>
                  <a:gd name="connsiteY4" fmla="*/ 77862 h 198525"/>
                  <a:gd name="connsiteX5" fmla="*/ 360621 w 360661"/>
                  <a:gd name="connsiteY5" fmla="*/ 176287 h 198525"/>
                  <a:gd name="connsiteX6" fmla="*/ 265371 w 360661"/>
                  <a:gd name="connsiteY6" fmla="*/ 135012 h 198525"/>
                  <a:gd name="connsiteX7" fmla="*/ 309821 w 360661"/>
                  <a:gd name="connsiteY7" fmla="*/ 188987 h 198525"/>
                  <a:gd name="connsiteX8" fmla="*/ 211396 w 360661"/>
                  <a:gd name="connsiteY8" fmla="*/ 182637 h 198525"/>
                  <a:gd name="connsiteX9" fmla="*/ 201871 w 360661"/>
                  <a:gd name="connsiteY9" fmla="*/ 198512 h 198525"/>
                  <a:gd name="connsiteX10" fmla="*/ 5021 w 360661"/>
                  <a:gd name="connsiteY10" fmla="*/ 179462 h 198525"/>
                  <a:gd name="connsiteX11" fmla="*/ 128846 w 360661"/>
                  <a:gd name="connsiteY11" fmla="*/ 166762 h 198525"/>
                  <a:gd name="connsiteX12" fmla="*/ 1846 w 360661"/>
                  <a:gd name="connsiteY12" fmla="*/ 106437 h 19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0661" h="198525">
                    <a:moveTo>
                      <a:pt x="1846" y="106437"/>
                    </a:moveTo>
                    <a:cubicBezTo>
                      <a:pt x="21954" y="79449"/>
                      <a:pt x="211925" y="18595"/>
                      <a:pt x="249496" y="4837"/>
                    </a:cubicBezTo>
                    <a:cubicBezTo>
                      <a:pt x="287067" y="-8921"/>
                      <a:pt x="210867" y="9599"/>
                      <a:pt x="227271" y="23887"/>
                    </a:cubicBezTo>
                    <a:cubicBezTo>
                      <a:pt x="243675" y="38175"/>
                      <a:pt x="339454" y="81566"/>
                      <a:pt x="347921" y="90562"/>
                    </a:cubicBezTo>
                    <a:cubicBezTo>
                      <a:pt x="356388" y="99558"/>
                      <a:pt x="275954" y="63574"/>
                      <a:pt x="278071" y="77862"/>
                    </a:cubicBezTo>
                    <a:cubicBezTo>
                      <a:pt x="280188" y="92149"/>
                      <a:pt x="362738" y="166762"/>
                      <a:pt x="360621" y="176287"/>
                    </a:cubicBezTo>
                    <a:cubicBezTo>
                      <a:pt x="358504" y="185812"/>
                      <a:pt x="273838" y="132895"/>
                      <a:pt x="265371" y="135012"/>
                    </a:cubicBezTo>
                    <a:cubicBezTo>
                      <a:pt x="256904" y="137129"/>
                      <a:pt x="318817" y="181050"/>
                      <a:pt x="309821" y="188987"/>
                    </a:cubicBezTo>
                    <a:cubicBezTo>
                      <a:pt x="300825" y="196925"/>
                      <a:pt x="229388" y="181050"/>
                      <a:pt x="211396" y="182637"/>
                    </a:cubicBezTo>
                    <a:cubicBezTo>
                      <a:pt x="193404" y="184225"/>
                      <a:pt x="236267" y="199041"/>
                      <a:pt x="201871" y="198512"/>
                    </a:cubicBezTo>
                    <a:cubicBezTo>
                      <a:pt x="167475" y="197983"/>
                      <a:pt x="17192" y="184754"/>
                      <a:pt x="5021" y="179462"/>
                    </a:cubicBezTo>
                    <a:cubicBezTo>
                      <a:pt x="-7150" y="174170"/>
                      <a:pt x="125142" y="175758"/>
                      <a:pt x="128846" y="166762"/>
                    </a:cubicBezTo>
                    <a:cubicBezTo>
                      <a:pt x="132550" y="157766"/>
                      <a:pt x="-18262" y="133425"/>
                      <a:pt x="1846" y="106437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4" name="フリーフォーム 1473">
                <a:extLst>
                  <a:ext uri="{FF2B5EF4-FFF2-40B4-BE49-F238E27FC236}">
                    <a16:creationId xmlns:a16="http://schemas.microsoft.com/office/drawing/2014/main" id="{E933EFF8-4B45-BC5E-5B6A-E94B772821A9}"/>
                  </a:ext>
                </a:extLst>
              </p:cNvPr>
              <p:cNvSpPr/>
              <p:nvPr/>
            </p:nvSpPr>
            <p:spPr>
              <a:xfrm>
                <a:off x="4859381" y="1609801"/>
                <a:ext cx="813207" cy="279511"/>
              </a:xfrm>
              <a:custGeom>
                <a:avLst/>
                <a:gdLst>
                  <a:gd name="connsiteX0" fmla="*/ 112669 w 813207"/>
                  <a:gd name="connsiteY0" fmla="*/ 47549 h 279511"/>
                  <a:gd name="connsiteX1" fmla="*/ 1544 w 813207"/>
                  <a:gd name="connsiteY1" fmla="*/ 158674 h 279511"/>
                  <a:gd name="connsiteX2" fmla="*/ 45994 w 813207"/>
                  <a:gd name="connsiteY2" fmla="*/ 180899 h 279511"/>
                  <a:gd name="connsiteX3" fmla="*/ 20594 w 813207"/>
                  <a:gd name="connsiteY3" fmla="*/ 212649 h 279511"/>
                  <a:gd name="connsiteX4" fmla="*/ 125369 w 813207"/>
                  <a:gd name="connsiteY4" fmla="*/ 187249 h 279511"/>
                  <a:gd name="connsiteX5" fmla="*/ 109494 w 813207"/>
                  <a:gd name="connsiteY5" fmla="*/ 218999 h 279511"/>
                  <a:gd name="connsiteX6" fmla="*/ 360319 w 813207"/>
                  <a:gd name="connsiteY6" fmla="*/ 165024 h 279511"/>
                  <a:gd name="connsiteX7" fmla="*/ 315869 w 813207"/>
                  <a:gd name="connsiteY7" fmla="*/ 171374 h 279511"/>
                  <a:gd name="connsiteX8" fmla="*/ 388894 w 813207"/>
                  <a:gd name="connsiteY8" fmla="*/ 149149 h 279511"/>
                  <a:gd name="connsiteX9" fmla="*/ 547644 w 813207"/>
                  <a:gd name="connsiteY9" fmla="*/ 161849 h 279511"/>
                  <a:gd name="connsiteX10" fmla="*/ 515894 w 813207"/>
                  <a:gd name="connsiteY10" fmla="*/ 149149 h 279511"/>
                  <a:gd name="connsiteX11" fmla="*/ 601619 w 813207"/>
                  <a:gd name="connsiteY11" fmla="*/ 174549 h 279511"/>
                  <a:gd name="connsiteX12" fmla="*/ 719094 w 813207"/>
                  <a:gd name="connsiteY12" fmla="*/ 244399 h 279511"/>
                  <a:gd name="connsiteX13" fmla="*/ 696869 w 813207"/>
                  <a:gd name="connsiteY13" fmla="*/ 225349 h 279511"/>
                  <a:gd name="connsiteX14" fmla="*/ 811169 w 813207"/>
                  <a:gd name="connsiteY14" fmla="*/ 279324 h 279511"/>
                  <a:gd name="connsiteX15" fmla="*/ 773069 w 813207"/>
                  <a:gd name="connsiteY15" fmla="*/ 244399 h 279511"/>
                  <a:gd name="connsiteX16" fmla="*/ 490494 w 813207"/>
                  <a:gd name="connsiteY16" fmla="*/ 6274 h 279511"/>
                  <a:gd name="connsiteX17" fmla="*/ 544469 w 813207"/>
                  <a:gd name="connsiteY17" fmla="*/ 66599 h 279511"/>
                  <a:gd name="connsiteX18" fmla="*/ 395244 w 813207"/>
                  <a:gd name="connsiteY18" fmla="*/ 38024 h 279511"/>
                  <a:gd name="connsiteX19" fmla="*/ 417469 w 813207"/>
                  <a:gd name="connsiteY19" fmla="*/ 63424 h 279511"/>
                  <a:gd name="connsiteX20" fmla="*/ 261894 w 813207"/>
                  <a:gd name="connsiteY20" fmla="*/ 60249 h 279511"/>
                  <a:gd name="connsiteX21" fmla="*/ 268244 w 813207"/>
                  <a:gd name="connsiteY21" fmla="*/ 38024 h 279511"/>
                  <a:gd name="connsiteX22" fmla="*/ 153944 w 813207"/>
                  <a:gd name="connsiteY22" fmla="*/ 79299 h 279511"/>
                  <a:gd name="connsiteX23" fmla="*/ 198394 w 813207"/>
                  <a:gd name="connsiteY23" fmla="*/ 34849 h 279511"/>
                  <a:gd name="connsiteX24" fmla="*/ 112669 w 813207"/>
                  <a:gd name="connsiteY24" fmla="*/ 47549 h 27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13207" h="279511">
                    <a:moveTo>
                      <a:pt x="112669" y="47549"/>
                    </a:moveTo>
                    <a:cubicBezTo>
                      <a:pt x="79861" y="68186"/>
                      <a:pt x="12656" y="136449"/>
                      <a:pt x="1544" y="158674"/>
                    </a:cubicBezTo>
                    <a:cubicBezTo>
                      <a:pt x="-9568" y="180899"/>
                      <a:pt x="42819" y="171903"/>
                      <a:pt x="45994" y="180899"/>
                    </a:cubicBezTo>
                    <a:cubicBezTo>
                      <a:pt x="49169" y="189895"/>
                      <a:pt x="7365" y="211591"/>
                      <a:pt x="20594" y="212649"/>
                    </a:cubicBezTo>
                    <a:cubicBezTo>
                      <a:pt x="33823" y="213707"/>
                      <a:pt x="110552" y="186191"/>
                      <a:pt x="125369" y="187249"/>
                    </a:cubicBezTo>
                    <a:cubicBezTo>
                      <a:pt x="140186" y="188307"/>
                      <a:pt x="70336" y="222703"/>
                      <a:pt x="109494" y="218999"/>
                    </a:cubicBezTo>
                    <a:cubicBezTo>
                      <a:pt x="148652" y="215295"/>
                      <a:pt x="325923" y="172961"/>
                      <a:pt x="360319" y="165024"/>
                    </a:cubicBezTo>
                    <a:cubicBezTo>
                      <a:pt x="394715" y="157087"/>
                      <a:pt x="311107" y="174020"/>
                      <a:pt x="315869" y="171374"/>
                    </a:cubicBezTo>
                    <a:cubicBezTo>
                      <a:pt x="320631" y="168728"/>
                      <a:pt x="350265" y="150736"/>
                      <a:pt x="388894" y="149149"/>
                    </a:cubicBezTo>
                    <a:cubicBezTo>
                      <a:pt x="427523" y="147562"/>
                      <a:pt x="526477" y="161849"/>
                      <a:pt x="547644" y="161849"/>
                    </a:cubicBezTo>
                    <a:cubicBezTo>
                      <a:pt x="568811" y="161849"/>
                      <a:pt x="506898" y="147032"/>
                      <a:pt x="515894" y="149149"/>
                    </a:cubicBezTo>
                    <a:cubicBezTo>
                      <a:pt x="524890" y="151266"/>
                      <a:pt x="567752" y="158674"/>
                      <a:pt x="601619" y="174549"/>
                    </a:cubicBezTo>
                    <a:cubicBezTo>
                      <a:pt x="635486" y="190424"/>
                      <a:pt x="703219" y="235932"/>
                      <a:pt x="719094" y="244399"/>
                    </a:cubicBezTo>
                    <a:cubicBezTo>
                      <a:pt x="734969" y="252866"/>
                      <a:pt x="681523" y="219528"/>
                      <a:pt x="696869" y="225349"/>
                    </a:cubicBezTo>
                    <a:cubicBezTo>
                      <a:pt x="712215" y="231170"/>
                      <a:pt x="798469" y="276149"/>
                      <a:pt x="811169" y="279324"/>
                    </a:cubicBezTo>
                    <a:cubicBezTo>
                      <a:pt x="823869" y="282499"/>
                      <a:pt x="773069" y="244399"/>
                      <a:pt x="773069" y="244399"/>
                    </a:cubicBezTo>
                    <a:cubicBezTo>
                      <a:pt x="719623" y="198891"/>
                      <a:pt x="528594" y="35907"/>
                      <a:pt x="490494" y="6274"/>
                    </a:cubicBezTo>
                    <a:cubicBezTo>
                      <a:pt x="452394" y="-23359"/>
                      <a:pt x="560344" y="61307"/>
                      <a:pt x="544469" y="66599"/>
                    </a:cubicBezTo>
                    <a:cubicBezTo>
                      <a:pt x="528594" y="71891"/>
                      <a:pt x="416411" y="38553"/>
                      <a:pt x="395244" y="38024"/>
                    </a:cubicBezTo>
                    <a:cubicBezTo>
                      <a:pt x="374077" y="37495"/>
                      <a:pt x="439694" y="59720"/>
                      <a:pt x="417469" y="63424"/>
                    </a:cubicBezTo>
                    <a:cubicBezTo>
                      <a:pt x="395244" y="67128"/>
                      <a:pt x="286765" y="64482"/>
                      <a:pt x="261894" y="60249"/>
                    </a:cubicBezTo>
                    <a:cubicBezTo>
                      <a:pt x="237023" y="56016"/>
                      <a:pt x="286236" y="34849"/>
                      <a:pt x="268244" y="38024"/>
                    </a:cubicBezTo>
                    <a:cubicBezTo>
                      <a:pt x="250252" y="41199"/>
                      <a:pt x="165586" y="79828"/>
                      <a:pt x="153944" y="79299"/>
                    </a:cubicBezTo>
                    <a:cubicBezTo>
                      <a:pt x="142302" y="78770"/>
                      <a:pt x="198394" y="37495"/>
                      <a:pt x="198394" y="34849"/>
                    </a:cubicBezTo>
                    <a:cubicBezTo>
                      <a:pt x="198394" y="32203"/>
                      <a:pt x="145477" y="26912"/>
                      <a:pt x="112669" y="47549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5" name="フリーフォーム 1474">
                <a:extLst>
                  <a:ext uri="{FF2B5EF4-FFF2-40B4-BE49-F238E27FC236}">
                    <a16:creationId xmlns:a16="http://schemas.microsoft.com/office/drawing/2014/main" id="{796C3927-736D-9217-5A64-06BB8A3476BC}"/>
                  </a:ext>
                </a:extLst>
              </p:cNvPr>
              <p:cNvSpPr/>
              <p:nvPr/>
            </p:nvSpPr>
            <p:spPr>
              <a:xfrm>
                <a:off x="4991088" y="1695432"/>
                <a:ext cx="270324" cy="98527"/>
              </a:xfrm>
              <a:custGeom>
                <a:avLst/>
                <a:gdLst>
                  <a:gd name="connsiteX0" fmla="*/ 12 w 270324"/>
                  <a:gd name="connsiteY0" fmla="*/ 98443 h 98527"/>
                  <a:gd name="connsiteX1" fmla="*/ 171462 w 270324"/>
                  <a:gd name="connsiteY1" fmla="*/ 9543 h 98527"/>
                  <a:gd name="connsiteX2" fmla="*/ 146062 w 270324"/>
                  <a:gd name="connsiteY2" fmla="*/ 28593 h 98527"/>
                  <a:gd name="connsiteX3" fmla="*/ 269887 w 270324"/>
                  <a:gd name="connsiteY3" fmla="*/ 18 h 98527"/>
                  <a:gd name="connsiteX4" fmla="*/ 180987 w 270324"/>
                  <a:gd name="connsiteY4" fmla="*/ 25418 h 98527"/>
                  <a:gd name="connsiteX5" fmla="*/ 12 w 270324"/>
                  <a:gd name="connsiteY5" fmla="*/ 98443 h 9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324" h="98527">
                    <a:moveTo>
                      <a:pt x="12" y="98443"/>
                    </a:moveTo>
                    <a:cubicBezTo>
                      <a:pt x="-1576" y="95797"/>
                      <a:pt x="147120" y="21185"/>
                      <a:pt x="171462" y="9543"/>
                    </a:cubicBezTo>
                    <a:cubicBezTo>
                      <a:pt x="195804" y="-2099"/>
                      <a:pt x="129658" y="30180"/>
                      <a:pt x="146062" y="28593"/>
                    </a:cubicBezTo>
                    <a:cubicBezTo>
                      <a:pt x="162466" y="27006"/>
                      <a:pt x="264066" y="547"/>
                      <a:pt x="269887" y="18"/>
                    </a:cubicBezTo>
                    <a:cubicBezTo>
                      <a:pt x="275708" y="-511"/>
                      <a:pt x="222262" y="10072"/>
                      <a:pt x="180987" y="25418"/>
                    </a:cubicBezTo>
                    <a:cubicBezTo>
                      <a:pt x="139712" y="40764"/>
                      <a:pt x="1600" y="101089"/>
                      <a:pt x="12" y="9844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6" name="フリーフォーム 1475">
                <a:extLst>
                  <a:ext uri="{FF2B5EF4-FFF2-40B4-BE49-F238E27FC236}">
                    <a16:creationId xmlns:a16="http://schemas.microsoft.com/office/drawing/2014/main" id="{EEE343B7-4AEC-DF0A-3A31-A62275438CEC}"/>
                  </a:ext>
                </a:extLst>
              </p:cNvPr>
              <p:cNvSpPr/>
              <p:nvPr/>
            </p:nvSpPr>
            <p:spPr>
              <a:xfrm>
                <a:off x="4216300" y="1796906"/>
                <a:ext cx="147659" cy="39183"/>
              </a:xfrm>
              <a:custGeom>
                <a:avLst/>
                <a:gdLst>
                  <a:gd name="connsiteX0" fmla="*/ 100 w 147659"/>
                  <a:gd name="connsiteY0" fmla="*/ 144 h 39183"/>
                  <a:gd name="connsiteX1" fmla="*/ 139800 w 147659"/>
                  <a:gd name="connsiteY1" fmla="*/ 38244 h 39183"/>
                  <a:gd name="connsiteX2" fmla="*/ 117575 w 147659"/>
                  <a:gd name="connsiteY2" fmla="*/ 25544 h 39183"/>
                  <a:gd name="connsiteX3" fmla="*/ 100 w 147659"/>
                  <a:gd name="connsiteY3" fmla="*/ 144 h 3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59" h="39183">
                    <a:moveTo>
                      <a:pt x="100" y="144"/>
                    </a:moveTo>
                    <a:cubicBezTo>
                      <a:pt x="3804" y="2261"/>
                      <a:pt x="120221" y="34011"/>
                      <a:pt x="139800" y="38244"/>
                    </a:cubicBezTo>
                    <a:cubicBezTo>
                      <a:pt x="159379" y="42477"/>
                      <a:pt x="138742" y="31365"/>
                      <a:pt x="117575" y="25544"/>
                    </a:cubicBezTo>
                    <a:cubicBezTo>
                      <a:pt x="96408" y="19723"/>
                      <a:pt x="-3604" y="-1973"/>
                      <a:pt x="100" y="14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7" name="フリーフォーム 1476">
                <a:extLst>
                  <a:ext uri="{FF2B5EF4-FFF2-40B4-BE49-F238E27FC236}">
                    <a16:creationId xmlns:a16="http://schemas.microsoft.com/office/drawing/2014/main" id="{76ACD9DE-A445-5D3F-90A7-3F40F5348BAA}"/>
                  </a:ext>
                </a:extLst>
              </p:cNvPr>
              <p:cNvSpPr/>
              <p:nvPr/>
            </p:nvSpPr>
            <p:spPr>
              <a:xfrm>
                <a:off x="5411089" y="2695309"/>
                <a:ext cx="540580" cy="1140326"/>
              </a:xfrm>
              <a:custGeom>
                <a:avLst/>
                <a:gdLst>
                  <a:gd name="connsiteX0" fmla="*/ 538861 w 540580"/>
                  <a:gd name="connsiteY0" fmla="*/ 266 h 1140326"/>
                  <a:gd name="connsiteX1" fmla="*/ 389636 w 540580"/>
                  <a:gd name="connsiteY1" fmla="*/ 463816 h 1140326"/>
                  <a:gd name="connsiteX2" fmla="*/ 399161 w 540580"/>
                  <a:gd name="connsiteY2" fmla="*/ 406666 h 1140326"/>
                  <a:gd name="connsiteX3" fmla="*/ 253111 w 540580"/>
                  <a:gd name="connsiteY3" fmla="*/ 682891 h 1140326"/>
                  <a:gd name="connsiteX4" fmla="*/ 291211 w 540580"/>
                  <a:gd name="connsiteY4" fmla="*/ 651141 h 1140326"/>
                  <a:gd name="connsiteX5" fmla="*/ 126111 w 540580"/>
                  <a:gd name="connsiteY5" fmla="*/ 911491 h 1140326"/>
                  <a:gd name="connsiteX6" fmla="*/ 148336 w 540580"/>
                  <a:gd name="connsiteY6" fmla="*/ 886091 h 1140326"/>
                  <a:gd name="connsiteX7" fmla="*/ 11811 w 540580"/>
                  <a:gd name="connsiteY7" fmla="*/ 1114691 h 1140326"/>
                  <a:gd name="connsiteX8" fmla="*/ 49911 w 540580"/>
                  <a:gd name="connsiteY8" fmla="*/ 1048016 h 1140326"/>
                  <a:gd name="connsiteX9" fmla="*/ 389636 w 540580"/>
                  <a:gd name="connsiteY9" fmla="*/ 343166 h 1140326"/>
                  <a:gd name="connsiteX10" fmla="*/ 275336 w 540580"/>
                  <a:gd name="connsiteY10" fmla="*/ 536841 h 1140326"/>
                  <a:gd name="connsiteX11" fmla="*/ 538861 w 540580"/>
                  <a:gd name="connsiteY11" fmla="*/ 266 h 114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0580" h="1140326">
                    <a:moveTo>
                      <a:pt x="538861" y="266"/>
                    </a:moveTo>
                    <a:cubicBezTo>
                      <a:pt x="557911" y="-11905"/>
                      <a:pt x="412919" y="396083"/>
                      <a:pt x="389636" y="463816"/>
                    </a:cubicBezTo>
                    <a:cubicBezTo>
                      <a:pt x="366353" y="531549"/>
                      <a:pt x="421915" y="370154"/>
                      <a:pt x="399161" y="406666"/>
                    </a:cubicBezTo>
                    <a:cubicBezTo>
                      <a:pt x="376407" y="443178"/>
                      <a:pt x="271103" y="642145"/>
                      <a:pt x="253111" y="682891"/>
                    </a:cubicBezTo>
                    <a:cubicBezTo>
                      <a:pt x="235119" y="723637"/>
                      <a:pt x="312378" y="613041"/>
                      <a:pt x="291211" y="651141"/>
                    </a:cubicBezTo>
                    <a:cubicBezTo>
                      <a:pt x="270044" y="689241"/>
                      <a:pt x="149923" y="872333"/>
                      <a:pt x="126111" y="911491"/>
                    </a:cubicBezTo>
                    <a:cubicBezTo>
                      <a:pt x="102298" y="950649"/>
                      <a:pt x="167386" y="852224"/>
                      <a:pt x="148336" y="886091"/>
                    </a:cubicBezTo>
                    <a:cubicBezTo>
                      <a:pt x="129286" y="919958"/>
                      <a:pt x="28215" y="1087704"/>
                      <a:pt x="11811" y="1114691"/>
                    </a:cubicBezTo>
                    <a:cubicBezTo>
                      <a:pt x="-4593" y="1141678"/>
                      <a:pt x="-13060" y="1176603"/>
                      <a:pt x="49911" y="1048016"/>
                    </a:cubicBezTo>
                    <a:cubicBezTo>
                      <a:pt x="112882" y="919429"/>
                      <a:pt x="352065" y="428362"/>
                      <a:pt x="389636" y="343166"/>
                    </a:cubicBezTo>
                    <a:cubicBezTo>
                      <a:pt x="427207" y="257970"/>
                      <a:pt x="251524" y="592403"/>
                      <a:pt x="275336" y="536841"/>
                    </a:cubicBezTo>
                    <a:cubicBezTo>
                      <a:pt x="299148" y="481279"/>
                      <a:pt x="519811" y="12437"/>
                      <a:pt x="538861" y="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9" name="フリーフォーム 1478">
                <a:extLst>
                  <a:ext uri="{FF2B5EF4-FFF2-40B4-BE49-F238E27FC236}">
                    <a16:creationId xmlns:a16="http://schemas.microsoft.com/office/drawing/2014/main" id="{6A7FFECF-C136-BD68-7FE2-B508B1924FDC}"/>
                  </a:ext>
                </a:extLst>
              </p:cNvPr>
              <p:cNvSpPr/>
              <p:nvPr/>
            </p:nvSpPr>
            <p:spPr>
              <a:xfrm>
                <a:off x="5307927" y="2236516"/>
                <a:ext cx="691345" cy="1551331"/>
              </a:xfrm>
              <a:custGeom>
                <a:avLst/>
                <a:gdLst>
                  <a:gd name="connsiteX0" fmla="*/ 499148 w 691345"/>
                  <a:gd name="connsiteY0" fmla="*/ 1859 h 1551331"/>
                  <a:gd name="connsiteX1" fmla="*/ 483273 w 691345"/>
                  <a:gd name="connsiteY1" fmla="*/ 239984 h 1551331"/>
                  <a:gd name="connsiteX2" fmla="*/ 203873 w 691345"/>
                  <a:gd name="connsiteY2" fmla="*/ 570184 h 1551331"/>
                  <a:gd name="connsiteX3" fmla="*/ 143548 w 691345"/>
                  <a:gd name="connsiteY3" fmla="*/ 821009 h 1551331"/>
                  <a:gd name="connsiteX4" fmla="*/ 184823 w 691345"/>
                  <a:gd name="connsiteY4" fmla="*/ 770209 h 1551331"/>
                  <a:gd name="connsiteX5" fmla="*/ 105448 w 691345"/>
                  <a:gd name="connsiteY5" fmla="*/ 1084534 h 1551331"/>
                  <a:gd name="connsiteX6" fmla="*/ 156248 w 691345"/>
                  <a:gd name="connsiteY6" fmla="*/ 1033734 h 1551331"/>
                  <a:gd name="connsiteX7" fmla="*/ 673 w 691345"/>
                  <a:gd name="connsiteY7" fmla="*/ 1532209 h 1551331"/>
                  <a:gd name="connsiteX8" fmla="*/ 102273 w 691345"/>
                  <a:gd name="connsiteY8" fmla="*/ 1411559 h 1551331"/>
                  <a:gd name="connsiteX9" fmla="*/ 162598 w 691345"/>
                  <a:gd name="connsiteY9" fmla="*/ 1551259 h 1551331"/>
                  <a:gd name="connsiteX10" fmla="*/ 388023 w 691345"/>
                  <a:gd name="connsiteY10" fmla="*/ 1389334 h 1551331"/>
                  <a:gd name="connsiteX11" fmla="*/ 657898 w 691345"/>
                  <a:gd name="connsiteY11" fmla="*/ 1049609 h 1551331"/>
                  <a:gd name="connsiteX12" fmla="*/ 610273 w 691345"/>
                  <a:gd name="connsiteY12" fmla="*/ 874984 h 1551331"/>
                  <a:gd name="connsiteX13" fmla="*/ 689648 w 691345"/>
                  <a:gd name="connsiteY13" fmla="*/ 284434 h 1551331"/>
                  <a:gd name="connsiteX14" fmla="*/ 651548 w 691345"/>
                  <a:gd name="connsiteY14" fmla="*/ 366984 h 1551331"/>
                  <a:gd name="connsiteX15" fmla="*/ 499148 w 691345"/>
                  <a:gd name="connsiteY15" fmla="*/ 1859 h 15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1345" h="1551331">
                    <a:moveTo>
                      <a:pt x="499148" y="1859"/>
                    </a:moveTo>
                    <a:cubicBezTo>
                      <a:pt x="471102" y="-19308"/>
                      <a:pt x="532485" y="145263"/>
                      <a:pt x="483273" y="239984"/>
                    </a:cubicBezTo>
                    <a:cubicBezTo>
                      <a:pt x="434061" y="334705"/>
                      <a:pt x="260494" y="473346"/>
                      <a:pt x="203873" y="570184"/>
                    </a:cubicBezTo>
                    <a:cubicBezTo>
                      <a:pt x="147252" y="667022"/>
                      <a:pt x="146723" y="787672"/>
                      <a:pt x="143548" y="821009"/>
                    </a:cubicBezTo>
                    <a:cubicBezTo>
                      <a:pt x="140373" y="854346"/>
                      <a:pt x="191173" y="726288"/>
                      <a:pt x="184823" y="770209"/>
                    </a:cubicBezTo>
                    <a:cubicBezTo>
                      <a:pt x="178473" y="814130"/>
                      <a:pt x="110210" y="1040613"/>
                      <a:pt x="105448" y="1084534"/>
                    </a:cubicBezTo>
                    <a:cubicBezTo>
                      <a:pt x="100686" y="1128455"/>
                      <a:pt x="173710" y="959122"/>
                      <a:pt x="156248" y="1033734"/>
                    </a:cubicBezTo>
                    <a:cubicBezTo>
                      <a:pt x="138786" y="1108346"/>
                      <a:pt x="9669" y="1469238"/>
                      <a:pt x="673" y="1532209"/>
                    </a:cubicBezTo>
                    <a:cubicBezTo>
                      <a:pt x="-8323" y="1595180"/>
                      <a:pt x="75285" y="1408384"/>
                      <a:pt x="102273" y="1411559"/>
                    </a:cubicBezTo>
                    <a:cubicBezTo>
                      <a:pt x="129261" y="1414734"/>
                      <a:pt x="114973" y="1554963"/>
                      <a:pt x="162598" y="1551259"/>
                    </a:cubicBezTo>
                    <a:cubicBezTo>
                      <a:pt x="210223" y="1547555"/>
                      <a:pt x="305473" y="1472942"/>
                      <a:pt x="388023" y="1389334"/>
                    </a:cubicBezTo>
                    <a:cubicBezTo>
                      <a:pt x="470573" y="1305726"/>
                      <a:pt x="620856" y="1135334"/>
                      <a:pt x="657898" y="1049609"/>
                    </a:cubicBezTo>
                    <a:cubicBezTo>
                      <a:pt x="694940" y="963884"/>
                      <a:pt x="604981" y="1002513"/>
                      <a:pt x="610273" y="874984"/>
                    </a:cubicBezTo>
                    <a:cubicBezTo>
                      <a:pt x="615565" y="747455"/>
                      <a:pt x="682769" y="369101"/>
                      <a:pt x="689648" y="284434"/>
                    </a:cubicBezTo>
                    <a:cubicBezTo>
                      <a:pt x="696527" y="199767"/>
                      <a:pt x="682240" y="410905"/>
                      <a:pt x="651548" y="366984"/>
                    </a:cubicBezTo>
                    <a:cubicBezTo>
                      <a:pt x="620856" y="323063"/>
                      <a:pt x="527194" y="23026"/>
                      <a:pt x="499148" y="185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0" name="フリーフォーム 1479">
                <a:extLst>
                  <a:ext uri="{FF2B5EF4-FFF2-40B4-BE49-F238E27FC236}">
                    <a16:creationId xmlns:a16="http://schemas.microsoft.com/office/drawing/2014/main" id="{D8FCDE00-6E1F-E6AA-3D88-F92FB87A0D6E}"/>
                  </a:ext>
                </a:extLst>
              </p:cNvPr>
              <p:cNvSpPr/>
              <p:nvPr/>
            </p:nvSpPr>
            <p:spPr>
              <a:xfrm>
                <a:off x="5677108" y="3087238"/>
                <a:ext cx="287129" cy="800438"/>
              </a:xfrm>
              <a:custGeom>
                <a:avLst/>
                <a:gdLst>
                  <a:gd name="connsiteX0" fmla="*/ 228392 w 287129"/>
                  <a:gd name="connsiteY0" fmla="*/ 5212 h 800438"/>
                  <a:gd name="connsiteX1" fmla="*/ 152192 w 287129"/>
                  <a:gd name="connsiteY1" fmla="*/ 510037 h 800438"/>
                  <a:gd name="connsiteX2" fmla="*/ 171242 w 287129"/>
                  <a:gd name="connsiteY2" fmla="*/ 376687 h 800438"/>
                  <a:gd name="connsiteX3" fmla="*/ 2967 w 287129"/>
                  <a:gd name="connsiteY3" fmla="*/ 722762 h 800438"/>
                  <a:gd name="connsiteX4" fmla="*/ 63292 w 287129"/>
                  <a:gd name="connsiteY4" fmla="*/ 725937 h 800438"/>
                  <a:gd name="connsiteX5" fmla="*/ 56942 w 287129"/>
                  <a:gd name="connsiteY5" fmla="*/ 792612 h 800438"/>
                  <a:gd name="connsiteX6" fmla="*/ 263317 w 287129"/>
                  <a:gd name="connsiteY6" fmla="*/ 519562 h 800438"/>
                  <a:gd name="connsiteX7" fmla="*/ 279192 w 287129"/>
                  <a:gd name="connsiteY7" fmla="*/ 262387 h 800438"/>
                  <a:gd name="connsiteX8" fmla="*/ 228392 w 287129"/>
                  <a:gd name="connsiteY8" fmla="*/ 5212 h 80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129" h="800438">
                    <a:moveTo>
                      <a:pt x="228392" y="5212"/>
                    </a:moveTo>
                    <a:cubicBezTo>
                      <a:pt x="207225" y="46487"/>
                      <a:pt x="161717" y="448125"/>
                      <a:pt x="152192" y="510037"/>
                    </a:cubicBezTo>
                    <a:cubicBezTo>
                      <a:pt x="142667" y="571950"/>
                      <a:pt x="196113" y="341233"/>
                      <a:pt x="171242" y="376687"/>
                    </a:cubicBezTo>
                    <a:cubicBezTo>
                      <a:pt x="146371" y="412141"/>
                      <a:pt x="20959" y="664554"/>
                      <a:pt x="2967" y="722762"/>
                    </a:cubicBezTo>
                    <a:cubicBezTo>
                      <a:pt x="-15025" y="780970"/>
                      <a:pt x="54296" y="714295"/>
                      <a:pt x="63292" y="725937"/>
                    </a:cubicBezTo>
                    <a:cubicBezTo>
                      <a:pt x="72288" y="737579"/>
                      <a:pt x="23604" y="827008"/>
                      <a:pt x="56942" y="792612"/>
                    </a:cubicBezTo>
                    <a:cubicBezTo>
                      <a:pt x="90279" y="758216"/>
                      <a:pt x="226275" y="607933"/>
                      <a:pt x="263317" y="519562"/>
                    </a:cubicBezTo>
                    <a:cubicBezTo>
                      <a:pt x="300359" y="431191"/>
                      <a:pt x="284484" y="345995"/>
                      <a:pt x="279192" y="262387"/>
                    </a:cubicBezTo>
                    <a:cubicBezTo>
                      <a:pt x="273900" y="178779"/>
                      <a:pt x="249559" y="-36063"/>
                      <a:pt x="228392" y="5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1" name="フリーフォーム 1480">
                <a:extLst>
                  <a:ext uri="{FF2B5EF4-FFF2-40B4-BE49-F238E27FC236}">
                    <a16:creationId xmlns:a16="http://schemas.microsoft.com/office/drawing/2014/main" id="{2ED0EF64-74A3-91DE-D40A-645F5A6D6FCC}"/>
                  </a:ext>
                </a:extLst>
              </p:cNvPr>
              <p:cNvSpPr/>
              <p:nvPr/>
            </p:nvSpPr>
            <p:spPr>
              <a:xfrm>
                <a:off x="5365917" y="2552700"/>
                <a:ext cx="444446" cy="1266961"/>
              </a:xfrm>
              <a:custGeom>
                <a:avLst/>
                <a:gdLst>
                  <a:gd name="connsiteX0" fmla="*/ 444333 w 444446"/>
                  <a:gd name="connsiteY0" fmla="*/ 0 h 1266961"/>
                  <a:gd name="connsiteX1" fmla="*/ 276058 w 444446"/>
                  <a:gd name="connsiteY1" fmla="*/ 260350 h 1266961"/>
                  <a:gd name="connsiteX2" fmla="*/ 285583 w 444446"/>
                  <a:gd name="connsiteY2" fmla="*/ 234950 h 1266961"/>
                  <a:gd name="connsiteX3" fmla="*/ 168108 w 444446"/>
                  <a:gd name="connsiteY3" fmla="*/ 606425 h 1266961"/>
                  <a:gd name="connsiteX4" fmla="*/ 203033 w 444446"/>
                  <a:gd name="connsiteY4" fmla="*/ 527050 h 1266961"/>
                  <a:gd name="connsiteX5" fmla="*/ 91908 w 444446"/>
                  <a:gd name="connsiteY5" fmla="*/ 809625 h 1266961"/>
                  <a:gd name="connsiteX6" fmla="*/ 25233 w 444446"/>
                  <a:gd name="connsiteY6" fmla="*/ 1044575 h 1266961"/>
                  <a:gd name="connsiteX7" fmla="*/ 60158 w 444446"/>
                  <a:gd name="connsiteY7" fmla="*/ 981075 h 1266961"/>
                  <a:gd name="connsiteX8" fmla="*/ 3008 w 444446"/>
                  <a:gd name="connsiteY8" fmla="*/ 1263650 h 1266961"/>
                  <a:gd name="connsiteX9" fmla="*/ 18883 w 444446"/>
                  <a:gd name="connsiteY9" fmla="*/ 1117600 h 1266961"/>
                  <a:gd name="connsiteX10" fmla="*/ 110958 w 444446"/>
                  <a:gd name="connsiteY10" fmla="*/ 847725 h 1266961"/>
                  <a:gd name="connsiteX11" fmla="*/ 355433 w 444446"/>
                  <a:gd name="connsiteY11" fmla="*/ 203200 h 1266961"/>
                  <a:gd name="connsiteX12" fmla="*/ 291933 w 444446"/>
                  <a:gd name="connsiteY12" fmla="*/ 298450 h 1266961"/>
                  <a:gd name="connsiteX13" fmla="*/ 330033 w 444446"/>
                  <a:gd name="connsiteY13" fmla="*/ 180975 h 1266961"/>
                  <a:gd name="connsiteX14" fmla="*/ 247483 w 444446"/>
                  <a:gd name="connsiteY14" fmla="*/ 257175 h 1266961"/>
                  <a:gd name="connsiteX15" fmla="*/ 444333 w 444446"/>
                  <a:gd name="connsiteY15" fmla="*/ 0 h 126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446" h="1266961">
                    <a:moveTo>
                      <a:pt x="444333" y="0"/>
                    </a:moveTo>
                    <a:cubicBezTo>
                      <a:pt x="449096" y="529"/>
                      <a:pt x="302516" y="221192"/>
                      <a:pt x="276058" y="260350"/>
                    </a:cubicBezTo>
                    <a:cubicBezTo>
                      <a:pt x="249600" y="299508"/>
                      <a:pt x="303575" y="177271"/>
                      <a:pt x="285583" y="234950"/>
                    </a:cubicBezTo>
                    <a:cubicBezTo>
                      <a:pt x="267591" y="292629"/>
                      <a:pt x="181866" y="557742"/>
                      <a:pt x="168108" y="606425"/>
                    </a:cubicBezTo>
                    <a:cubicBezTo>
                      <a:pt x="154350" y="655108"/>
                      <a:pt x="215733" y="493183"/>
                      <a:pt x="203033" y="527050"/>
                    </a:cubicBezTo>
                    <a:cubicBezTo>
                      <a:pt x="190333" y="560917"/>
                      <a:pt x="121541" y="723371"/>
                      <a:pt x="91908" y="809625"/>
                    </a:cubicBezTo>
                    <a:cubicBezTo>
                      <a:pt x="62275" y="895879"/>
                      <a:pt x="30525" y="1016000"/>
                      <a:pt x="25233" y="1044575"/>
                    </a:cubicBezTo>
                    <a:cubicBezTo>
                      <a:pt x="19941" y="1073150"/>
                      <a:pt x="63862" y="944563"/>
                      <a:pt x="60158" y="981075"/>
                    </a:cubicBezTo>
                    <a:cubicBezTo>
                      <a:pt x="56454" y="1017587"/>
                      <a:pt x="9887" y="1240896"/>
                      <a:pt x="3008" y="1263650"/>
                    </a:cubicBezTo>
                    <a:cubicBezTo>
                      <a:pt x="-3871" y="1286404"/>
                      <a:pt x="891" y="1186921"/>
                      <a:pt x="18883" y="1117600"/>
                    </a:cubicBezTo>
                    <a:cubicBezTo>
                      <a:pt x="36875" y="1048279"/>
                      <a:pt x="54866" y="1000125"/>
                      <a:pt x="110958" y="847725"/>
                    </a:cubicBezTo>
                    <a:cubicBezTo>
                      <a:pt x="167050" y="695325"/>
                      <a:pt x="325270" y="294746"/>
                      <a:pt x="355433" y="203200"/>
                    </a:cubicBezTo>
                    <a:cubicBezTo>
                      <a:pt x="385595" y="111654"/>
                      <a:pt x="296166" y="302154"/>
                      <a:pt x="291933" y="298450"/>
                    </a:cubicBezTo>
                    <a:cubicBezTo>
                      <a:pt x="287700" y="294746"/>
                      <a:pt x="337441" y="187854"/>
                      <a:pt x="330033" y="180975"/>
                    </a:cubicBezTo>
                    <a:cubicBezTo>
                      <a:pt x="322625" y="174096"/>
                      <a:pt x="233195" y="284692"/>
                      <a:pt x="247483" y="257175"/>
                    </a:cubicBezTo>
                    <a:cubicBezTo>
                      <a:pt x="261770" y="229658"/>
                      <a:pt x="439570" y="-529"/>
                      <a:pt x="444333" y="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2" name="フリーフォーム 1481">
                <a:extLst>
                  <a:ext uri="{FF2B5EF4-FFF2-40B4-BE49-F238E27FC236}">
                    <a16:creationId xmlns:a16="http://schemas.microsoft.com/office/drawing/2014/main" id="{F1F6F2E3-33B0-6516-0498-2073B8C2E9EA}"/>
                  </a:ext>
                </a:extLst>
              </p:cNvPr>
              <p:cNvSpPr/>
              <p:nvPr/>
            </p:nvSpPr>
            <p:spPr>
              <a:xfrm>
                <a:off x="5305348" y="5037191"/>
                <a:ext cx="844778" cy="938699"/>
              </a:xfrm>
              <a:custGeom>
                <a:avLst/>
                <a:gdLst>
                  <a:gd name="connsiteX0" fmla="*/ 127077 w 844778"/>
                  <a:gd name="connsiteY0" fmla="*/ 1534 h 938699"/>
                  <a:gd name="connsiteX1" fmla="*/ 254077 w 844778"/>
                  <a:gd name="connsiteY1" fmla="*/ 592084 h 938699"/>
                  <a:gd name="connsiteX2" fmla="*/ 244552 w 844778"/>
                  <a:gd name="connsiteY2" fmla="*/ 588909 h 938699"/>
                  <a:gd name="connsiteX3" fmla="*/ 384252 w 844778"/>
                  <a:gd name="connsiteY3" fmla="*/ 773059 h 938699"/>
                  <a:gd name="connsiteX4" fmla="*/ 311227 w 844778"/>
                  <a:gd name="connsiteY4" fmla="*/ 649234 h 938699"/>
                  <a:gd name="connsiteX5" fmla="*/ 416002 w 844778"/>
                  <a:gd name="connsiteY5" fmla="*/ 788934 h 938699"/>
                  <a:gd name="connsiteX6" fmla="*/ 577927 w 844778"/>
                  <a:gd name="connsiteY6" fmla="*/ 839734 h 938699"/>
                  <a:gd name="connsiteX7" fmla="*/ 533477 w 844778"/>
                  <a:gd name="connsiteY7" fmla="*/ 807984 h 938699"/>
                  <a:gd name="connsiteX8" fmla="*/ 739852 w 844778"/>
                  <a:gd name="connsiteY8" fmla="*/ 839734 h 938699"/>
                  <a:gd name="connsiteX9" fmla="*/ 539827 w 844778"/>
                  <a:gd name="connsiteY9" fmla="*/ 614309 h 938699"/>
                  <a:gd name="connsiteX10" fmla="*/ 841452 w 844778"/>
                  <a:gd name="connsiteY10" fmla="*/ 855609 h 938699"/>
                  <a:gd name="connsiteX11" fmla="*/ 679527 w 844778"/>
                  <a:gd name="connsiteY11" fmla="*/ 938159 h 938699"/>
                  <a:gd name="connsiteX12" fmla="*/ 352502 w 844778"/>
                  <a:gd name="connsiteY12" fmla="*/ 874659 h 938699"/>
                  <a:gd name="connsiteX13" fmla="*/ 44527 w 844778"/>
                  <a:gd name="connsiteY13" fmla="*/ 595259 h 938699"/>
                  <a:gd name="connsiteX14" fmla="*/ 117552 w 844778"/>
                  <a:gd name="connsiteY14" fmla="*/ 700034 h 938699"/>
                  <a:gd name="connsiteX15" fmla="*/ 82627 w 844778"/>
                  <a:gd name="connsiteY15" fmla="*/ 207909 h 938699"/>
                  <a:gd name="connsiteX16" fmla="*/ 77 w 844778"/>
                  <a:gd name="connsiteY16" fmla="*/ 414284 h 938699"/>
                  <a:gd name="connsiteX17" fmla="*/ 127077 w 844778"/>
                  <a:gd name="connsiteY17" fmla="*/ 1534 h 93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44778" h="938699">
                    <a:moveTo>
                      <a:pt x="127077" y="1534"/>
                    </a:moveTo>
                    <a:cubicBezTo>
                      <a:pt x="169410" y="31167"/>
                      <a:pt x="254077" y="592084"/>
                      <a:pt x="254077" y="592084"/>
                    </a:cubicBezTo>
                    <a:cubicBezTo>
                      <a:pt x="273656" y="689980"/>
                      <a:pt x="222856" y="558747"/>
                      <a:pt x="244552" y="588909"/>
                    </a:cubicBezTo>
                    <a:cubicBezTo>
                      <a:pt x="266248" y="619071"/>
                      <a:pt x="373140" y="763005"/>
                      <a:pt x="384252" y="773059"/>
                    </a:cubicBezTo>
                    <a:cubicBezTo>
                      <a:pt x="395364" y="783113"/>
                      <a:pt x="305935" y="646588"/>
                      <a:pt x="311227" y="649234"/>
                    </a:cubicBezTo>
                    <a:cubicBezTo>
                      <a:pt x="316519" y="651880"/>
                      <a:pt x="371552" y="757184"/>
                      <a:pt x="416002" y="788934"/>
                    </a:cubicBezTo>
                    <a:cubicBezTo>
                      <a:pt x="460452" y="820684"/>
                      <a:pt x="558348" y="836559"/>
                      <a:pt x="577927" y="839734"/>
                    </a:cubicBezTo>
                    <a:cubicBezTo>
                      <a:pt x="597506" y="842909"/>
                      <a:pt x="506490" y="807984"/>
                      <a:pt x="533477" y="807984"/>
                    </a:cubicBezTo>
                    <a:cubicBezTo>
                      <a:pt x="560464" y="807984"/>
                      <a:pt x="738794" y="872013"/>
                      <a:pt x="739852" y="839734"/>
                    </a:cubicBezTo>
                    <a:cubicBezTo>
                      <a:pt x="740910" y="807455"/>
                      <a:pt x="522894" y="611663"/>
                      <a:pt x="539827" y="614309"/>
                    </a:cubicBezTo>
                    <a:cubicBezTo>
                      <a:pt x="556760" y="616955"/>
                      <a:pt x="818169" y="801634"/>
                      <a:pt x="841452" y="855609"/>
                    </a:cubicBezTo>
                    <a:cubicBezTo>
                      <a:pt x="864735" y="909584"/>
                      <a:pt x="761019" y="934984"/>
                      <a:pt x="679527" y="938159"/>
                    </a:cubicBezTo>
                    <a:cubicBezTo>
                      <a:pt x="598035" y="941334"/>
                      <a:pt x="458335" y="931809"/>
                      <a:pt x="352502" y="874659"/>
                    </a:cubicBezTo>
                    <a:cubicBezTo>
                      <a:pt x="246669" y="817509"/>
                      <a:pt x="83685" y="624363"/>
                      <a:pt x="44527" y="595259"/>
                    </a:cubicBezTo>
                    <a:cubicBezTo>
                      <a:pt x="5369" y="566155"/>
                      <a:pt x="111202" y="764592"/>
                      <a:pt x="117552" y="700034"/>
                    </a:cubicBezTo>
                    <a:cubicBezTo>
                      <a:pt x="123902" y="635476"/>
                      <a:pt x="102206" y="255534"/>
                      <a:pt x="82627" y="207909"/>
                    </a:cubicBezTo>
                    <a:cubicBezTo>
                      <a:pt x="63048" y="160284"/>
                      <a:pt x="-2569" y="447622"/>
                      <a:pt x="77" y="414284"/>
                    </a:cubicBezTo>
                    <a:cubicBezTo>
                      <a:pt x="2723" y="380947"/>
                      <a:pt x="84744" y="-28099"/>
                      <a:pt x="127077" y="153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3" name="フリーフォーム 1482">
                <a:extLst>
                  <a:ext uri="{FF2B5EF4-FFF2-40B4-BE49-F238E27FC236}">
                    <a16:creationId xmlns:a16="http://schemas.microsoft.com/office/drawing/2014/main" id="{C016FC70-4CA8-AE19-76F4-196C630807EE}"/>
                  </a:ext>
                </a:extLst>
              </p:cNvPr>
              <p:cNvSpPr/>
              <p:nvPr/>
            </p:nvSpPr>
            <p:spPr>
              <a:xfrm>
                <a:off x="5115616" y="4700217"/>
                <a:ext cx="399574" cy="1164530"/>
              </a:xfrm>
              <a:custGeom>
                <a:avLst/>
                <a:gdLst>
                  <a:gd name="connsiteX0" fmla="*/ 396184 w 399574"/>
                  <a:gd name="connsiteY0" fmla="*/ 46408 h 1164530"/>
                  <a:gd name="connsiteX1" fmla="*/ 132659 w 399574"/>
                  <a:gd name="connsiteY1" fmla="*/ 757608 h 1164530"/>
                  <a:gd name="connsiteX2" fmla="*/ 132659 w 399574"/>
                  <a:gd name="connsiteY2" fmla="*/ 681408 h 1164530"/>
                  <a:gd name="connsiteX3" fmla="*/ 8834 w 399574"/>
                  <a:gd name="connsiteY3" fmla="*/ 1157658 h 1164530"/>
                  <a:gd name="connsiteX4" fmla="*/ 31059 w 399574"/>
                  <a:gd name="connsiteY4" fmla="*/ 919533 h 1164530"/>
                  <a:gd name="connsiteX5" fmla="*/ 199334 w 399574"/>
                  <a:gd name="connsiteY5" fmla="*/ 325808 h 1164530"/>
                  <a:gd name="connsiteX6" fmla="*/ 34234 w 399574"/>
                  <a:gd name="connsiteY6" fmla="*/ 624258 h 1164530"/>
                  <a:gd name="connsiteX7" fmla="*/ 135834 w 399574"/>
                  <a:gd name="connsiteY7" fmla="*/ 335333 h 1164530"/>
                  <a:gd name="connsiteX8" fmla="*/ 300934 w 399574"/>
                  <a:gd name="connsiteY8" fmla="*/ 100383 h 1164530"/>
                  <a:gd name="connsiteX9" fmla="*/ 354909 w 399574"/>
                  <a:gd name="connsiteY9" fmla="*/ 1958 h 1164530"/>
                  <a:gd name="connsiteX10" fmla="*/ 288234 w 399574"/>
                  <a:gd name="connsiteY10" fmla="*/ 179758 h 1164530"/>
                  <a:gd name="connsiteX11" fmla="*/ 396184 w 399574"/>
                  <a:gd name="connsiteY11" fmla="*/ 46408 h 11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9574" h="1164530">
                    <a:moveTo>
                      <a:pt x="396184" y="46408"/>
                    </a:moveTo>
                    <a:cubicBezTo>
                      <a:pt x="370255" y="142716"/>
                      <a:pt x="176580" y="651775"/>
                      <a:pt x="132659" y="757608"/>
                    </a:cubicBezTo>
                    <a:cubicBezTo>
                      <a:pt x="88738" y="863441"/>
                      <a:pt x="153296" y="614733"/>
                      <a:pt x="132659" y="681408"/>
                    </a:cubicBezTo>
                    <a:cubicBezTo>
                      <a:pt x="112022" y="748083"/>
                      <a:pt x="25767" y="1117971"/>
                      <a:pt x="8834" y="1157658"/>
                    </a:cubicBezTo>
                    <a:cubicBezTo>
                      <a:pt x="-8099" y="1197345"/>
                      <a:pt x="-691" y="1058175"/>
                      <a:pt x="31059" y="919533"/>
                    </a:cubicBezTo>
                    <a:cubicBezTo>
                      <a:pt x="62809" y="780891"/>
                      <a:pt x="198805" y="375020"/>
                      <a:pt x="199334" y="325808"/>
                    </a:cubicBezTo>
                    <a:cubicBezTo>
                      <a:pt x="199863" y="276596"/>
                      <a:pt x="44817" y="622671"/>
                      <a:pt x="34234" y="624258"/>
                    </a:cubicBezTo>
                    <a:cubicBezTo>
                      <a:pt x="23651" y="625846"/>
                      <a:pt x="91384" y="422645"/>
                      <a:pt x="135834" y="335333"/>
                    </a:cubicBezTo>
                    <a:cubicBezTo>
                      <a:pt x="180284" y="248021"/>
                      <a:pt x="264421" y="155946"/>
                      <a:pt x="300934" y="100383"/>
                    </a:cubicBezTo>
                    <a:cubicBezTo>
                      <a:pt x="337446" y="44820"/>
                      <a:pt x="357026" y="-11271"/>
                      <a:pt x="354909" y="1958"/>
                    </a:cubicBezTo>
                    <a:cubicBezTo>
                      <a:pt x="352792" y="15187"/>
                      <a:pt x="285588" y="166529"/>
                      <a:pt x="288234" y="179758"/>
                    </a:cubicBezTo>
                    <a:cubicBezTo>
                      <a:pt x="290880" y="192987"/>
                      <a:pt x="422113" y="-49900"/>
                      <a:pt x="396184" y="4640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4" name="フリーフォーム 1483">
                <a:extLst>
                  <a:ext uri="{FF2B5EF4-FFF2-40B4-BE49-F238E27FC236}">
                    <a16:creationId xmlns:a16="http://schemas.microsoft.com/office/drawing/2014/main" id="{00D2897D-749F-4752-4BEF-BE5EE543AD59}"/>
                  </a:ext>
                </a:extLst>
              </p:cNvPr>
              <p:cNvSpPr/>
              <p:nvPr/>
            </p:nvSpPr>
            <p:spPr>
              <a:xfrm>
                <a:off x="5254275" y="2313886"/>
                <a:ext cx="493867" cy="781967"/>
              </a:xfrm>
              <a:custGeom>
                <a:avLst/>
                <a:gdLst>
                  <a:gd name="connsiteX0" fmla="*/ 492475 w 493867"/>
                  <a:gd name="connsiteY0" fmla="*/ 689 h 781967"/>
                  <a:gd name="connsiteX1" fmla="*/ 241650 w 493867"/>
                  <a:gd name="connsiteY1" fmla="*/ 308664 h 781967"/>
                  <a:gd name="connsiteX2" fmla="*/ 86075 w 493867"/>
                  <a:gd name="connsiteY2" fmla="*/ 667439 h 781967"/>
                  <a:gd name="connsiteX3" fmla="*/ 117825 w 493867"/>
                  <a:gd name="connsiteY3" fmla="*/ 505514 h 781967"/>
                  <a:gd name="connsiteX4" fmla="*/ 350 w 493867"/>
                  <a:gd name="connsiteY4" fmla="*/ 781739 h 781967"/>
                  <a:gd name="connsiteX5" fmla="*/ 82900 w 493867"/>
                  <a:gd name="connsiteY5" fmla="*/ 549964 h 781967"/>
                  <a:gd name="connsiteX6" fmla="*/ 121000 w 493867"/>
                  <a:gd name="connsiteY6" fmla="*/ 394389 h 781967"/>
                  <a:gd name="connsiteX7" fmla="*/ 492475 w 493867"/>
                  <a:gd name="connsiteY7" fmla="*/ 689 h 78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867" h="781967">
                    <a:moveTo>
                      <a:pt x="492475" y="689"/>
                    </a:moveTo>
                    <a:cubicBezTo>
                      <a:pt x="512583" y="-13598"/>
                      <a:pt x="309383" y="197539"/>
                      <a:pt x="241650" y="308664"/>
                    </a:cubicBezTo>
                    <a:cubicBezTo>
                      <a:pt x="173917" y="419789"/>
                      <a:pt x="106712" y="634631"/>
                      <a:pt x="86075" y="667439"/>
                    </a:cubicBezTo>
                    <a:cubicBezTo>
                      <a:pt x="65438" y="700247"/>
                      <a:pt x="132112" y="486464"/>
                      <a:pt x="117825" y="505514"/>
                    </a:cubicBezTo>
                    <a:cubicBezTo>
                      <a:pt x="103537" y="524564"/>
                      <a:pt x="6171" y="774331"/>
                      <a:pt x="350" y="781739"/>
                    </a:cubicBezTo>
                    <a:cubicBezTo>
                      <a:pt x="-5471" y="789147"/>
                      <a:pt x="62792" y="614522"/>
                      <a:pt x="82900" y="549964"/>
                    </a:cubicBezTo>
                    <a:cubicBezTo>
                      <a:pt x="103008" y="485406"/>
                      <a:pt x="51150" y="488052"/>
                      <a:pt x="121000" y="394389"/>
                    </a:cubicBezTo>
                    <a:cubicBezTo>
                      <a:pt x="190850" y="300727"/>
                      <a:pt x="472367" y="14976"/>
                      <a:pt x="492475" y="68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5" name="フリーフォーム 1484">
                <a:extLst>
                  <a:ext uri="{FF2B5EF4-FFF2-40B4-BE49-F238E27FC236}">
                    <a16:creationId xmlns:a16="http://schemas.microsoft.com/office/drawing/2014/main" id="{CD2E23CF-8638-5C91-F4D3-3C3E98D5461F}"/>
                  </a:ext>
                </a:extLst>
              </p:cNvPr>
              <p:cNvSpPr/>
              <p:nvPr/>
            </p:nvSpPr>
            <p:spPr>
              <a:xfrm>
                <a:off x="5330357" y="2574403"/>
                <a:ext cx="329681" cy="607277"/>
              </a:xfrm>
              <a:custGeom>
                <a:avLst/>
                <a:gdLst>
                  <a:gd name="connsiteX0" fmla="*/ 200493 w 329681"/>
                  <a:gd name="connsiteY0" fmla="*/ 522 h 607277"/>
                  <a:gd name="connsiteX1" fmla="*/ 206843 w 329681"/>
                  <a:gd name="connsiteY1" fmla="*/ 229122 h 607277"/>
                  <a:gd name="connsiteX2" fmla="*/ 86193 w 329681"/>
                  <a:gd name="connsiteY2" fmla="*/ 391047 h 607277"/>
                  <a:gd name="connsiteX3" fmla="*/ 165568 w 329681"/>
                  <a:gd name="connsiteY3" fmla="*/ 333897 h 607277"/>
                  <a:gd name="connsiteX4" fmla="*/ 16343 w 329681"/>
                  <a:gd name="connsiteY4" fmla="*/ 587897 h 607277"/>
                  <a:gd name="connsiteX5" fmla="*/ 38568 w 329681"/>
                  <a:gd name="connsiteY5" fmla="*/ 527572 h 607277"/>
                  <a:gd name="connsiteX6" fmla="*/ 324318 w 329681"/>
                  <a:gd name="connsiteY6" fmla="*/ 35447 h 607277"/>
                  <a:gd name="connsiteX7" fmla="*/ 222718 w 329681"/>
                  <a:gd name="connsiteY7" fmla="*/ 162447 h 607277"/>
                  <a:gd name="connsiteX8" fmla="*/ 200493 w 329681"/>
                  <a:gd name="connsiteY8" fmla="*/ 522 h 607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681" h="607277">
                    <a:moveTo>
                      <a:pt x="200493" y="522"/>
                    </a:moveTo>
                    <a:cubicBezTo>
                      <a:pt x="197847" y="11635"/>
                      <a:pt x="225893" y="164034"/>
                      <a:pt x="206843" y="229122"/>
                    </a:cubicBezTo>
                    <a:cubicBezTo>
                      <a:pt x="187793" y="294210"/>
                      <a:pt x="93072" y="373585"/>
                      <a:pt x="86193" y="391047"/>
                    </a:cubicBezTo>
                    <a:cubicBezTo>
                      <a:pt x="79314" y="408509"/>
                      <a:pt x="177210" y="301089"/>
                      <a:pt x="165568" y="333897"/>
                    </a:cubicBezTo>
                    <a:cubicBezTo>
                      <a:pt x="153926" y="366705"/>
                      <a:pt x="37510" y="555618"/>
                      <a:pt x="16343" y="587897"/>
                    </a:cubicBezTo>
                    <a:cubicBezTo>
                      <a:pt x="-4824" y="620176"/>
                      <a:pt x="-12761" y="619647"/>
                      <a:pt x="38568" y="527572"/>
                    </a:cubicBezTo>
                    <a:cubicBezTo>
                      <a:pt x="89897" y="435497"/>
                      <a:pt x="293626" y="96301"/>
                      <a:pt x="324318" y="35447"/>
                    </a:cubicBezTo>
                    <a:cubicBezTo>
                      <a:pt x="355010" y="-25407"/>
                      <a:pt x="244943" y="165622"/>
                      <a:pt x="222718" y="162447"/>
                    </a:cubicBezTo>
                    <a:cubicBezTo>
                      <a:pt x="200493" y="159272"/>
                      <a:pt x="203139" y="-10591"/>
                      <a:pt x="200493" y="52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6" name="フリーフォーム 1485">
                <a:extLst>
                  <a:ext uri="{FF2B5EF4-FFF2-40B4-BE49-F238E27FC236}">
                    <a16:creationId xmlns:a16="http://schemas.microsoft.com/office/drawing/2014/main" id="{FEF7101D-F287-3FF5-9C08-4009FDB3CB11}"/>
                  </a:ext>
                </a:extLst>
              </p:cNvPr>
              <p:cNvSpPr/>
              <p:nvPr/>
            </p:nvSpPr>
            <p:spPr>
              <a:xfrm>
                <a:off x="5278648" y="3143049"/>
                <a:ext cx="237167" cy="391682"/>
              </a:xfrm>
              <a:custGeom>
                <a:avLst/>
                <a:gdLst>
                  <a:gd name="connsiteX0" fmla="*/ 61702 w 237167"/>
                  <a:gd name="connsiteY0" fmla="*/ 201 h 391682"/>
                  <a:gd name="connsiteX1" fmla="*/ 179177 w 237167"/>
                  <a:gd name="connsiteY1" fmla="*/ 171651 h 391682"/>
                  <a:gd name="connsiteX2" fmla="*/ 179177 w 237167"/>
                  <a:gd name="connsiteY2" fmla="*/ 130376 h 391682"/>
                  <a:gd name="connsiteX3" fmla="*/ 118852 w 237167"/>
                  <a:gd name="connsiteY3" fmla="*/ 305001 h 391682"/>
                  <a:gd name="connsiteX4" fmla="*/ 172827 w 237167"/>
                  <a:gd name="connsiteY4" fmla="*/ 193876 h 391682"/>
                  <a:gd name="connsiteX5" fmla="*/ 1377 w 237167"/>
                  <a:gd name="connsiteY5" fmla="*/ 390726 h 391682"/>
                  <a:gd name="connsiteX6" fmla="*/ 99802 w 237167"/>
                  <a:gd name="connsiteY6" fmla="*/ 257376 h 391682"/>
                  <a:gd name="connsiteX7" fmla="*/ 236327 w 237167"/>
                  <a:gd name="connsiteY7" fmla="*/ 3376 h 391682"/>
                  <a:gd name="connsiteX8" fmla="*/ 153777 w 237167"/>
                  <a:gd name="connsiteY8" fmla="*/ 133551 h 391682"/>
                  <a:gd name="connsiteX9" fmla="*/ 61702 w 237167"/>
                  <a:gd name="connsiteY9" fmla="*/ 201 h 39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67" h="391682">
                    <a:moveTo>
                      <a:pt x="61702" y="201"/>
                    </a:moveTo>
                    <a:cubicBezTo>
                      <a:pt x="65935" y="6551"/>
                      <a:pt x="159598" y="149955"/>
                      <a:pt x="179177" y="171651"/>
                    </a:cubicBezTo>
                    <a:cubicBezTo>
                      <a:pt x="198756" y="193347"/>
                      <a:pt x="189231" y="108151"/>
                      <a:pt x="179177" y="130376"/>
                    </a:cubicBezTo>
                    <a:cubicBezTo>
                      <a:pt x="169123" y="152601"/>
                      <a:pt x="119910" y="294418"/>
                      <a:pt x="118852" y="305001"/>
                    </a:cubicBezTo>
                    <a:cubicBezTo>
                      <a:pt x="117794" y="315584"/>
                      <a:pt x="192406" y="179589"/>
                      <a:pt x="172827" y="193876"/>
                    </a:cubicBezTo>
                    <a:cubicBezTo>
                      <a:pt x="153248" y="208163"/>
                      <a:pt x="13548" y="380143"/>
                      <a:pt x="1377" y="390726"/>
                    </a:cubicBezTo>
                    <a:cubicBezTo>
                      <a:pt x="-10794" y="401309"/>
                      <a:pt x="60644" y="321934"/>
                      <a:pt x="99802" y="257376"/>
                    </a:cubicBezTo>
                    <a:cubicBezTo>
                      <a:pt x="138960" y="192818"/>
                      <a:pt x="227331" y="24014"/>
                      <a:pt x="236327" y="3376"/>
                    </a:cubicBezTo>
                    <a:cubicBezTo>
                      <a:pt x="245323" y="-17262"/>
                      <a:pt x="179706" y="127730"/>
                      <a:pt x="153777" y="133551"/>
                    </a:cubicBezTo>
                    <a:cubicBezTo>
                      <a:pt x="127848" y="139372"/>
                      <a:pt x="57469" y="-6149"/>
                      <a:pt x="61702" y="20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7" name="フリーフォーム 1486">
                <a:extLst>
                  <a:ext uri="{FF2B5EF4-FFF2-40B4-BE49-F238E27FC236}">
                    <a16:creationId xmlns:a16="http://schemas.microsoft.com/office/drawing/2014/main" id="{2C88ECFA-5A6A-F02B-81ED-961E7DB5B881}"/>
                  </a:ext>
                </a:extLst>
              </p:cNvPr>
              <p:cNvSpPr/>
              <p:nvPr/>
            </p:nvSpPr>
            <p:spPr>
              <a:xfrm>
                <a:off x="3830596" y="2921018"/>
                <a:ext cx="375419" cy="978538"/>
              </a:xfrm>
              <a:custGeom>
                <a:avLst/>
                <a:gdLst>
                  <a:gd name="connsiteX0" fmla="*/ 46079 w 375419"/>
                  <a:gd name="connsiteY0" fmla="*/ 6332 h 978538"/>
                  <a:gd name="connsiteX1" fmla="*/ 366754 w 375419"/>
                  <a:gd name="connsiteY1" fmla="*/ 936607 h 978538"/>
                  <a:gd name="connsiteX2" fmla="*/ 261979 w 375419"/>
                  <a:gd name="connsiteY2" fmla="*/ 790557 h 978538"/>
                  <a:gd name="connsiteX3" fmla="*/ 27029 w 375419"/>
                  <a:gd name="connsiteY3" fmla="*/ 539732 h 978538"/>
                  <a:gd name="connsiteX4" fmla="*/ 46079 w 375419"/>
                  <a:gd name="connsiteY4" fmla="*/ 6332 h 97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419" h="978538">
                    <a:moveTo>
                      <a:pt x="46079" y="6332"/>
                    </a:moveTo>
                    <a:cubicBezTo>
                      <a:pt x="102700" y="72478"/>
                      <a:pt x="330771" y="805903"/>
                      <a:pt x="366754" y="936607"/>
                    </a:cubicBezTo>
                    <a:cubicBezTo>
                      <a:pt x="402737" y="1067311"/>
                      <a:pt x="318600" y="856703"/>
                      <a:pt x="261979" y="790557"/>
                    </a:cubicBezTo>
                    <a:cubicBezTo>
                      <a:pt x="205358" y="724411"/>
                      <a:pt x="66717" y="668320"/>
                      <a:pt x="27029" y="539732"/>
                    </a:cubicBezTo>
                    <a:cubicBezTo>
                      <a:pt x="-12659" y="411145"/>
                      <a:pt x="-10542" y="-59814"/>
                      <a:pt x="46079" y="633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9" name="円/楕円 1488">
                <a:extLst>
                  <a:ext uri="{FF2B5EF4-FFF2-40B4-BE49-F238E27FC236}">
                    <a16:creationId xmlns:a16="http://schemas.microsoft.com/office/drawing/2014/main" id="{B2303BEF-725E-4331-AE3D-2ACBED13665E}"/>
                  </a:ext>
                </a:extLst>
              </p:cNvPr>
              <p:cNvSpPr/>
              <p:nvPr/>
            </p:nvSpPr>
            <p:spPr>
              <a:xfrm>
                <a:off x="4148062" y="220980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0" name="円/楕円 1489">
                <a:extLst>
                  <a:ext uri="{FF2B5EF4-FFF2-40B4-BE49-F238E27FC236}">
                    <a16:creationId xmlns:a16="http://schemas.microsoft.com/office/drawing/2014/main" id="{B6700825-E883-F1F7-6F0B-1CA8B64E4C55}"/>
                  </a:ext>
                </a:extLst>
              </p:cNvPr>
              <p:cNvSpPr/>
              <p:nvPr/>
            </p:nvSpPr>
            <p:spPr>
              <a:xfrm>
                <a:off x="4173462" y="220980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1" name="フリーフォーム 1490">
                <a:extLst>
                  <a:ext uri="{FF2B5EF4-FFF2-40B4-BE49-F238E27FC236}">
                    <a16:creationId xmlns:a16="http://schemas.microsoft.com/office/drawing/2014/main" id="{F3037CEC-C3CE-AE8D-13E8-43B84A71BE27}"/>
                  </a:ext>
                </a:extLst>
              </p:cNvPr>
              <p:cNvSpPr/>
              <p:nvPr/>
            </p:nvSpPr>
            <p:spPr>
              <a:xfrm>
                <a:off x="3923127" y="454709"/>
                <a:ext cx="1393326" cy="1126764"/>
              </a:xfrm>
              <a:custGeom>
                <a:avLst/>
                <a:gdLst>
                  <a:gd name="connsiteX0" fmla="*/ 1372773 w 1393326"/>
                  <a:gd name="connsiteY0" fmla="*/ 294591 h 1126764"/>
                  <a:gd name="connsiteX1" fmla="*/ 353598 w 1393326"/>
                  <a:gd name="connsiteY1" fmla="*/ 135841 h 1126764"/>
                  <a:gd name="connsiteX2" fmla="*/ 601248 w 1393326"/>
                  <a:gd name="connsiteY2" fmla="*/ 183466 h 1126764"/>
                  <a:gd name="connsiteX3" fmla="*/ 340898 w 1393326"/>
                  <a:gd name="connsiteY3" fmla="*/ 399366 h 1126764"/>
                  <a:gd name="connsiteX4" fmla="*/ 366298 w 1393326"/>
                  <a:gd name="connsiteY4" fmla="*/ 456516 h 1126764"/>
                  <a:gd name="connsiteX5" fmla="*/ 124998 w 1393326"/>
                  <a:gd name="connsiteY5" fmla="*/ 901016 h 1126764"/>
                  <a:gd name="connsiteX6" fmla="*/ 1173 w 1393326"/>
                  <a:gd name="connsiteY6" fmla="*/ 1126441 h 1126764"/>
                  <a:gd name="connsiteX7" fmla="*/ 90073 w 1393326"/>
                  <a:gd name="connsiteY7" fmla="*/ 856566 h 1126764"/>
                  <a:gd name="connsiteX8" fmla="*/ 486948 w 1393326"/>
                  <a:gd name="connsiteY8" fmla="*/ 285066 h 1126764"/>
                  <a:gd name="connsiteX9" fmla="*/ 531398 w 1393326"/>
                  <a:gd name="connsiteY9" fmla="*/ 110441 h 1126764"/>
                  <a:gd name="connsiteX10" fmla="*/ 820323 w 1393326"/>
                  <a:gd name="connsiteY10" fmla="*/ 183466 h 1126764"/>
                  <a:gd name="connsiteX11" fmla="*/ 728248 w 1393326"/>
                  <a:gd name="connsiteY11" fmla="*/ 34241 h 1126764"/>
                  <a:gd name="connsiteX12" fmla="*/ 1071148 w 1393326"/>
                  <a:gd name="connsiteY12" fmla="*/ 145366 h 1126764"/>
                  <a:gd name="connsiteX13" fmla="*/ 1039398 w 1393326"/>
                  <a:gd name="connsiteY13" fmla="*/ 2491 h 1126764"/>
                  <a:gd name="connsiteX14" fmla="*/ 1372773 w 1393326"/>
                  <a:gd name="connsiteY14" fmla="*/ 294591 h 112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3326" h="1126764">
                    <a:moveTo>
                      <a:pt x="1372773" y="294591"/>
                    </a:moveTo>
                    <a:cubicBezTo>
                      <a:pt x="1258473" y="316816"/>
                      <a:pt x="482185" y="154362"/>
                      <a:pt x="353598" y="135841"/>
                    </a:cubicBezTo>
                    <a:cubicBezTo>
                      <a:pt x="225011" y="117320"/>
                      <a:pt x="603365" y="139545"/>
                      <a:pt x="601248" y="183466"/>
                    </a:cubicBezTo>
                    <a:cubicBezTo>
                      <a:pt x="599131" y="227387"/>
                      <a:pt x="380056" y="353858"/>
                      <a:pt x="340898" y="399366"/>
                    </a:cubicBezTo>
                    <a:cubicBezTo>
                      <a:pt x="301740" y="444874"/>
                      <a:pt x="402281" y="372908"/>
                      <a:pt x="366298" y="456516"/>
                    </a:cubicBezTo>
                    <a:cubicBezTo>
                      <a:pt x="330315" y="540124"/>
                      <a:pt x="185852" y="789362"/>
                      <a:pt x="124998" y="901016"/>
                    </a:cubicBezTo>
                    <a:cubicBezTo>
                      <a:pt x="64144" y="1012670"/>
                      <a:pt x="6994" y="1133849"/>
                      <a:pt x="1173" y="1126441"/>
                    </a:cubicBezTo>
                    <a:cubicBezTo>
                      <a:pt x="-4648" y="1119033"/>
                      <a:pt x="9111" y="996795"/>
                      <a:pt x="90073" y="856566"/>
                    </a:cubicBezTo>
                    <a:cubicBezTo>
                      <a:pt x="171035" y="716337"/>
                      <a:pt x="413394" y="409420"/>
                      <a:pt x="486948" y="285066"/>
                    </a:cubicBezTo>
                    <a:cubicBezTo>
                      <a:pt x="560502" y="160712"/>
                      <a:pt x="475835" y="127374"/>
                      <a:pt x="531398" y="110441"/>
                    </a:cubicBezTo>
                    <a:cubicBezTo>
                      <a:pt x="586960" y="93508"/>
                      <a:pt x="787515" y="196166"/>
                      <a:pt x="820323" y="183466"/>
                    </a:cubicBezTo>
                    <a:cubicBezTo>
                      <a:pt x="853131" y="170766"/>
                      <a:pt x="686444" y="40591"/>
                      <a:pt x="728248" y="34241"/>
                    </a:cubicBezTo>
                    <a:cubicBezTo>
                      <a:pt x="770052" y="27891"/>
                      <a:pt x="1019290" y="150658"/>
                      <a:pt x="1071148" y="145366"/>
                    </a:cubicBezTo>
                    <a:cubicBezTo>
                      <a:pt x="1123006" y="140074"/>
                      <a:pt x="989127" y="-21851"/>
                      <a:pt x="1039398" y="2491"/>
                    </a:cubicBezTo>
                    <a:cubicBezTo>
                      <a:pt x="1089669" y="26833"/>
                      <a:pt x="1487073" y="272366"/>
                      <a:pt x="1372773" y="294591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2" name="フリーフォーム 1491">
                <a:extLst>
                  <a:ext uri="{FF2B5EF4-FFF2-40B4-BE49-F238E27FC236}">
                    <a16:creationId xmlns:a16="http://schemas.microsoft.com/office/drawing/2014/main" id="{BFFFAD76-6AA6-94F7-D6F2-E79E037D7AD6}"/>
                  </a:ext>
                </a:extLst>
              </p:cNvPr>
              <p:cNvSpPr/>
              <p:nvPr/>
            </p:nvSpPr>
            <p:spPr>
              <a:xfrm>
                <a:off x="3366756" y="297219"/>
                <a:ext cx="2148981" cy="1006431"/>
              </a:xfrm>
              <a:custGeom>
                <a:avLst/>
                <a:gdLst>
                  <a:gd name="connsiteX0" fmla="*/ 2148219 w 2148981"/>
                  <a:gd name="connsiteY0" fmla="*/ 366356 h 1006431"/>
                  <a:gd name="connsiteX1" fmla="*/ 1713244 w 2148981"/>
                  <a:gd name="connsiteY1" fmla="*/ 36156 h 1006431"/>
                  <a:gd name="connsiteX2" fmla="*/ 852819 w 2148981"/>
                  <a:gd name="connsiteY2" fmla="*/ 10756 h 1006431"/>
                  <a:gd name="connsiteX3" fmla="*/ 1014744 w 2148981"/>
                  <a:gd name="connsiteY3" fmla="*/ 55206 h 1006431"/>
                  <a:gd name="connsiteX4" fmla="*/ 357519 w 2148981"/>
                  <a:gd name="connsiteY4" fmla="*/ 271106 h 1006431"/>
                  <a:gd name="connsiteX5" fmla="*/ 513094 w 2148981"/>
                  <a:gd name="connsiteY5" fmla="*/ 277456 h 1006431"/>
                  <a:gd name="connsiteX6" fmla="*/ 11444 w 2148981"/>
                  <a:gd name="connsiteY6" fmla="*/ 960081 h 1006431"/>
                  <a:gd name="connsiteX7" fmla="*/ 157494 w 2148981"/>
                  <a:gd name="connsiteY7" fmla="*/ 839431 h 1006431"/>
                  <a:gd name="connsiteX8" fmla="*/ 106694 w 2148981"/>
                  <a:gd name="connsiteY8" fmla="*/ 1004531 h 1006431"/>
                  <a:gd name="connsiteX9" fmla="*/ 582944 w 2148981"/>
                  <a:gd name="connsiteY9" fmla="*/ 706081 h 1006431"/>
                  <a:gd name="connsiteX10" fmla="*/ 1310019 w 2148981"/>
                  <a:gd name="connsiteY10" fmla="*/ 464781 h 1006431"/>
                  <a:gd name="connsiteX11" fmla="*/ 1144919 w 2148981"/>
                  <a:gd name="connsiteY11" fmla="*/ 547331 h 1006431"/>
                  <a:gd name="connsiteX12" fmla="*/ 1703719 w 2148981"/>
                  <a:gd name="connsiteY12" fmla="*/ 429856 h 1006431"/>
                  <a:gd name="connsiteX13" fmla="*/ 1544969 w 2148981"/>
                  <a:gd name="connsiteY13" fmla="*/ 360006 h 1006431"/>
                  <a:gd name="connsiteX14" fmla="*/ 1960894 w 2148981"/>
                  <a:gd name="connsiteY14" fmla="*/ 360006 h 1006431"/>
                  <a:gd name="connsiteX15" fmla="*/ 1617994 w 2148981"/>
                  <a:gd name="connsiteY15" fmla="*/ 356831 h 1006431"/>
                  <a:gd name="connsiteX16" fmla="*/ 2148219 w 2148981"/>
                  <a:gd name="connsiteY16" fmla="*/ 366356 h 100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48981" h="1006431">
                    <a:moveTo>
                      <a:pt x="2148219" y="366356"/>
                    </a:moveTo>
                    <a:cubicBezTo>
                      <a:pt x="2164094" y="312910"/>
                      <a:pt x="1929144" y="95423"/>
                      <a:pt x="1713244" y="36156"/>
                    </a:cubicBezTo>
                    <a:cubicBezTo>
                      <a:pt x="1497344" y="-23111"/>
                      <a:pt x="969236" y="7581"/>
                      <a:pt x="852819" y="10756"/>
                    </a:cubicBezTo>
                    <a:cubicBezTo>
                      <a:pt x="736402" y="13931"/>
                      <a:pt x="1097294" y="11814"/>
                      <a:pt x="1014744" y="55206"/>
                    </a:cubicBezTo>
                    <a:cubicBezTo>
                      <a:pt x="932194" y="98598"/>
                      <a:pt x="441127" y="234064"/>
                      <a:pt x="357519" y="271106"/>
                    </a:cubicBezTo>
                    <a:cubicBezTo>
                      <a:pt x="273911" y="308148"/>
                      <a:pt x="570773" y="162627"/>
                      <a:pt x="513094" y="277456"/>
                    </a:cubicBezTo>
                    <a:cubicBezTo>
                      <a:pt x="455415" y="392285"/>
                      <a:pt x="70711" y="866418"/>
                      <a:pt x="11444" y="960081"/>
                    </a:cubicBezTo>
                    <a:cubicBezTo>
                      <a:pt x="-47823" y="1053744"/>
                      <a:pt x="141619" y="832023"/>
                      <a:pt x="157494" y="839431"/>
                    </a:cubicBezTo>
                    <a:cubicBezTo>
                      <a:pt x="173369" y="846839"/>
                      <a:pt x="35786" y="1026756"/>
                      <a:pt x="106694" y="1004531"/>
                    </a:cubicBezTo>
                    <a:cubicBezTo>
                      <a:pt x="177602" y="982306"/>
                      <a:pt x="382390" y="796039"/>
                      <a:pt x="582944" y="706081"/>
                    </a:cubicBezTo>
                    <a:cubicBezTo>
                      <a:pt x="783498" y="616123"/>
                      <a:pt x="1216356" y="491239"/>
                      <a:pt x="1310019" y="464781"/>
                    </a:cubicBezTo>
                    <a:cubicBezTo>
                      <a:pt x="1403681" y="438323"/>
                      <a:pt x="1079302" y="553152"/>
                      <a:pt x="1144919" y="547331"/>
                    </a:cubicBezTo>
                    <a:cubicBezTo>
                      <a:pt x="1210536" y="541510"/>
                      <a:pt x="1637044" y="461077"/>
                      <a:pt x="1703719" y="429856"/>
                    </a:cubicBezTo>
                    <a:cubicBezTo>
                      <a:pt x="1770394" y="398635"/>
                      <a:pt x="1502107" y="371648"/>
                      <a:pt x="1544969" y="360006"/>
                    </a:cubicBezTo>
                    <a:cubicBezTo>
                      <a:pt x="1587831" y="348364"/>
                      <a:pt x="1948723" y="360535"/>
                      <a:pt x="1960894" y="360006"/>
                    </a:cubicBezTo>
                    <a:cubicBezTo>
                      <a:pt x="1973065" y="359477"/>
                      <a:pt x="1593652" y="355243"/>
                      <a:pt x="1617994" y="356831"/>
                    </a:cubicBezTo>
                    <a:cubicBezTo>
                      <a:pt x="1642336" y="358418"/>
                      <a:pt x="2132344" y="419802"/>
                      <a:pt x="2148219" y="366356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3" name="フリーフォーム 1492">
                <a:extLst>
                  <a:ext uri="{FF2B5EF4-FFF2-40B4-BE49-F238E27FC236}">
                    <a16:creationId xmlns:a16="http://schemas.microsoft.com/office/drawing/2014/main" id="{B78DBC38-9573-539C-7053-BBC3EF90EAEE}"/>
                  </a:ext>
                </a:extLst>
              </p:cNvPr>
              <p:cNvSpPr/>
              <p:nvPr/>
            </p:nvSpPr>
            <p:spPr>
              <a:xfrm>
                <a:off x="3460091" y="530690"/>
                <a:ext cx="1243352" cy="1402886"/>
              </a:xfrm>
              <a:custGeom>
                <a:avLst/>
                <a:gdLst>
                  <a:gd name="connsiteX0" fmla="*/ 1242084 w 1243352"/>
                  <a:gd name="connsiteY0" fmla="*/ 24935 h 1402886"/>
                  <a:gd name="connsiteX1" fmla="*/ 626134 w 1243352"/>
                  <a:gd name="connsiteY1" fmla="*/ 739310 h 1402886"/>
                  <a:gd name="connsiteX2" fmla="*/ 686459 w 1243352"/>
                  <a:gd name="connsiteY2" fmla="*/ 707560 h 1402886"/>
                  <a:gd name="connsiteX3" fmla="*/ 505484 w 1243352"/>
                  <a:gd name="connsiteY3" fmla="*/ 1383835 h 1402886"/>
                  <a:gd name="connsiteX4" fmla="*/ 492784 w 1243352"/>
                  <a:gd name="connsiteY4" fmla="*/ 1209210 h 1402886"/>
                  <a:gd name="connsiteX5" fmla="*/ 124484 w 1243352"/>
                  <a:gd name="connsiteY5" fmla="*/ 1402885 h 1402886"/>
                  <a:gd name="connsiteX6" fmla="*/ 216559 w 1243352"/>
                  <a:gd name="connsiteY6" fmla="*/ 1206035 h 1402886"/>
                  <a:gd name="connsiteX7" fmla="*/ 149884 w 1243352"/>
                  <a:gd name="connsiteY7" fmla="*/ 717085 h 1402886"/>
                  <a:gd name="connsiteX8" fmla="*/ 7009 w 1243352"/>
                  <a:gd name="connsiteY8" fmla="*/ 799635 h 1402886"/>
                  <a:gd name="connsiteX9" fmla="*/ 394359 w 1243352"/>
                  <a:gd name="connsiteY9" fmla="*/ 234485 h 1402886"/>
                  <a:gd name="connsiteX10" fmla="*/ 16534 w 1243352"/>
                  <a:gd name="connsiteY10" fmla="*/ 488485 h 1402886"/>
                  <a:gd name="connsiteX11" fmla="*/ 518184 w 1243352"/>
                  <a:gd name="connsiteY11" fmla="*/ 28110 h 1402886"/>
                  <a:gd name="connsiteX12" fmla="*/ 438809 w 1243352"/>
                  <a:gd name="connsiteY12" fmla="*/ 148760 h 1402886"/>
                  <a:gd name="connsiteX13" fmla="*/ 1242084 w 1243352"/>
                  <a:gd name="connsiteY13" fmla="*/ 24935 h 140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3352" h="1402886">
                    <a:moveTo>
                      <a:pt x="1242084" y="24935"/>
                    </a:moveTo>
                    <a:cubicBezTo>
                      <a:pt x="1273305" y="123360"/>
                      <a:pt x="718738" y="625539"/>
                      <a:pt x="626134" y="739310"/>
                    </a:cubicBezTo>
                    <a:cubicBezTo>
                      <a:pt x="533530" y="853081"/>
                      <a:pt x="706567" y="600139"/>
                      <a:pt x="686459" y="707560"/>
                    </a:cubicBezTo>
                    <a:cubicBezTo>
                      <a:pt x="666351" y="814981"/>
                      <a:pt x="537763" y="1300227"/>
                      <a:pt x="505484" y="1383835"/>
                    </a:cubicBezTo>
                    <a:cubicBezTo>
                      <a:pt x="473205" y="1467443"/>
                      <a:pt x="556284" y="1206035"/>
                      <a:pt x="492784" y="1209210"/>
                    </a:cubicBezTo>
                    <a:cubicBezTo>
                      <a:pt x="429284" y="1212385"/>
                      <a:pt x="170521" y="1403414"/>
                      <a:pt x="124484" y="1402885"/>
                    </a:cubicBezTo>
                    <a:cubicBezTo>
                      <a:pt x="78447" y="1402356"/>
                      <a:pt x="212326" y="1320335"/>
                      <a:pt x="216559" y="1206035"/>
                    </a:cubicBezTo>
                    <a:cubicBezTo>
                      <a:pt x="220792" y="1091735"/>
                      <a:pt x="184809" y="784818"/>
                      <a:pt x="149884" y="717085"/>
                    </a:cubicBezTo>
                    <a:cubicBezTo>
                      <a:pt x="114959" y="649352"/>
                      <a:pt x="-33737" y="880068"/>
                      <a:pt x="7009" y="799635"/>
                    </a:cubicBezTo>
                    <a:cubicBezTo>
                      <a:pt x="47755" y="719202"/>
                      <a:pt x="392771" y="286343"/>
                      <a:pt x="394359" y="234485"/>
                    </a:cubicBezTo>
                    <a:cubicBezTo>
                      <a:pt x="395946" y="182627"/>
                      <a:pt x="-4103" y="522881"/>
                      <a:pt x="16534" y="488485"/>
                    </a:cubicBezTo>
                    <a:cubicBezTo>
                      <a:pt x="37171" y="454089"/>
                      <a:pt x="447805" y="84731"/>
                      <a:pt x="518184" y="28110"/>
                    </a:cubicBezTo>
                    <a:cubicBezTo>
                      <a:pt x="588563" y="-28511"/>
                      <a:pt x="322392" y="146114"/>
                      <a:pt x="438809" y="148760"/>
                    </a:cubicBezTo>
                    <a:cubicBezTo>
                      <a:pt x="555226" y="151406"/>
                      <a:pt x="1210863" y="-73490"/>
                      <a:pt x="1242084" y="24935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4" name="フリーフォーム 1493">
                <a:extLst>
                  <a:ext uri="{FF2B5EF4-FFF2-40B4-BE49-F238E27FC236}">
                    <a16:creationId xmlns:a16="http://schemas.microsoft.com/office/drawing/2014/main" id="{B1352BD6-418D-BC70-C1F5-A0363061C4F3}"/>
                  </a:ext>
                </a:extLst>
              </p:cNvPr>
              <p:cNvSpPr/>
              <p:nvPr/>
            </p:nvSpPr>
            <p:spPr>
              <a:xfrm>
                <a:off x="3157115" y="868963"/>
                <a:ext cx="1416010" cy="4433276"/>
              </a:xfrm>
              <a:custGeom>
                <a:avLst/>
                <a:gdLst>
                  <a:gd name="connsiteX0" fmla="*/ 1160052 w 1416010"/>
                  <a:gd name="connsiteY0" fmla="*/ 467 h 4433276"/>
                  <a:gd name="connsiteX1" fmla="*/ 755318 w 1416010"/>
                  <a:gd name="connsiteY1" fmla="*/ 1934198 h 4433276"/>
                  <a:gd name="connsiteX2" fmla="*/ 845259 w 1416010"/>
                  <a:gd name="connsiteY2" fmla="*/ 1769306 h 4433276"/>
                  <a:gd name="connsiteX3" fmla="*/ 500485 w 1416010"/>
                  <a:gd name="connsiteY3" fmla="*/ 3058460 h 4433276"/>
                  <a:gd name="connsiteX4" fmla="*/ 815278 w 1416010"/>
                  <a:gd name="connsiteY4" fmla="*/ 3328283 h 4433276"/>
                  <a:gd name="connsiteX5" fmla="*/ 830269 w 1416010"/>
                  <a:gd name="connsiteY5" fmla="*/ 3088440 h 4433276"/>
                  <a:gd name="connsiteX6" fmla="*/ 1414885 w 1416010"/>
                  <a:gd name="connsiteY6" fmla="*/ 4407575 h 4433276"/>
                  <a:gd name="connsiteX7" fmla="*/ 950190 w 1416010"/>
                  <a:gd name="connsiteY7" fmla="*/ 3912899 h 4433276"/>
                  <a:gd name="connsiteX8" fmla="*/ 5810 w 1416010"/>
                  <a:gd name="connsiteY8" fmla="*/ 3313293 h 4433276"/>
                  <a:gd name="connsiteX9" fmla="*/ 530465 w 1416010"/>
                  <a:gd name="connsiteY9" fmla="*/ 1724335 h 4433276"/>
                  <a:gd name="connsiteX10" fmla="*/ 65770 w 1416010"/>
                  <a:gd name="connsiteY10" fmla="*/ 2129070 h 4433276"/>
                  <a:gd name="connsiteX11" fmla="*/ 1160052 w 1416010"/>
                  <a:gd name="connsiteY11" fmla="*/ 467 h 443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6010" h="4433276">
                    <a:moveTo>
                      <a:pt x="1160052" y="467"/>
                    </a:moveTo>
                    <a:cubicBezTo>
                      <a:pt x="1274977" y="-32012"/>
                      <a:pt x="807783" y="1639392"/>
                      <a:pt x="755318" y="1934198"/>
                    </a:cubicBezTo>
                    <a:cubicBezTo>
                      <a:pt x="702853" y="2229004"/>
                      <a:pt x="887731" y="1581929"/>
                      <a:pt x="845259" y="1769306"/>
                    </a:cubicBezTo>
                    <a:cubicBezTo>
                      <a:pt x="802787" y="1956683"/>
                      <a:pt x="505482" y="2798631"/>
                      <a:pt x="500485" y="3058460"/>
                    </a:cubicBezTo>
                    <a:cubicBezTo>
                      <a:pt x="495488" y="3318289"/>
                      <a:pt x="760314" y="3323286"/>
                      <a:pt x="815278" y="3328283"/>
                    </a:cubicBezTo>
                    <a:cubicBezTo>
                      <a:pt x="870242" y="3333280"/>
                      <a:pt x="730335" y="2908558"/>
                      <a:pt x="830269" y="3088440"/>
                    </a:cubicBezTo>
                    <a:cubicBezTo>
                      <a:pt x="930203" y="3268322"/>
                      <a:pt x="1394898" y="4270165"/>
                      <a:pt x="1414885" y="4407575"/>
                    </a:cubicBezTo>
                    <a:cubicBezTo>
                      <a:pt x="1434872" y="4544985"/>
                      <a:pt x="1185036" y="4095279"/>
                      <a:pt x="950190" y="3912899"/>
                    </a:cubicBezTo>
                    <a:cubicBezTo>
                      <a:pt x="715344" y="3730519"/>
                      <a:pt x="75764" y="3678054"/>
                      <a:pt x="5810" y="3313293"/>
                    </a:cubicBezTo>
                    <a:cubicBezTo>
                      <a:pt x="-64144" y="2948532"/>
                      <a:pt x="520472" y="1921706"/>
                      <a:pt x="530465" y="1724335"/>
                    </a:cubicBezTo>
                    <a:cubicBezTo>
                      <a:pt x="540458" y="1526965"/>
                      <a:pt x="-36663" y="2416381"/>
                      <a:pt x="65770" y="2129070"/>
                    </a:cubicBezTo>
                    <a:cubicBezTo>
                      <a:pt x="168203" y="1841759"/>
                      <a:pt x="1045127" y="32946"/>
                      <a:pt x="1160052" y="467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5" name="フリーフォーム 1494">
                <a:extLst>
                  <a:ext uri="{FF2B5EF4-FFF2-40B4-BE49-F238E27FC236}">
                    <a16:creationId xmlns:a16="http://schemas.microsoft.com/office/drawing/2014/main" id="{28EE64F5-69A8-B79B-D97F-4B38D7ADAEE6}"/>
                  </a:ext>
                </a:extLst>
              </p:cNvPr>
              <p:cNvSpPr/>
              <p:nvPr/>
            </p:nvSpPr>
            <p:spPr>
              <a:xfrm>
                <a:off x="2704309" y="594491"/>
                <a:ext cx="1707309" cy="6176534"/>
              </a:xfrm>
              <a:custGeom>
                <a:avLst/>
                <a:gdLst>
                  <a:gd name="connsiteX0" fmla="*/ 1702799 w 1707309"/>
                  <a:gd name="connsiteY0" fmla="*/ 5116 h 6176534"/>
                  <a:gd name="connsiteX1" fmla="*/ 1028242 w 1707309"/>
                  <a:gd name="connsiteY1" fmla="*/ 1549102 h 6176534"/>
                  <a:gd name="connsiteX2" fmla="*/ 908321 w 1707309"/>
                  <a:gd name="connsiteY2" fmla="*/ 3018139 h 6176534"/>
                  <a:gd name="connsiteX3" fmla="*/ 1028242 w 1707309"/>
                  <a:gd name="connsiteY3" fmla="*/ 2763306 h 6176534"/>
                  <a:gd name="connsiteX4" fmla="*/ 1582878 w 1707309"/>
                  <a:gd name="connsiteY4" fmla="*/ 4142401 h 6176534"/>
                  <a:gd name="connsiteX5" fmla="*/ 1477947 w 1707309"/>
                  <a:gd name="connsiteY5" fmla="*/ 3872578 h 6176534"/>
                  <a:gd name="connsiteX6" fmla="*/ 1567888 w 1707309"/>
                  <a:gd name="connsiteY6" fmla="*/ 4517155 h 6176534"/>
                  <a:gd name="connsiteX7" fmla="*/ 1208124 w 1707309"/>
                  <a:gd name="connsiteY7" fmla="*/ 5896250 h 6176534"/>
                  <a:gd name="connsiteX8" fmla="*/ 1283075 w 1707309"/>
                  <a:gd name="connsiteY8" fmla="*/ 5281653 h 6176534"/>
                  <a:gd name="connsiteX9" fmla="*/ 368675 w 1707309"/>
                  <a:gd name="connsiteY9" fmla="*/ 6136093 h 6176534"/>
                  <a:gd name="connsiteX10" fmla="*/ 458616 w 1707309"/>
                  <a:gd name="connsiteY10" fmla="*/ 5836289 h 6176534"/>
                  <a:gd name="connsiteX11" fmla="*/ 8911 w 1707309"/>
                  <a:gd name="connsiteY11" fmla="*/ 4097430 h 6176534"/>
                  <a:gd name="connsiteX12" fmla="*/ 173802 w 1707309"/>
                  <a:gd name="connsiteY12" fmla="*/ 4427214 h 6176534"/>
                  <a:gd name="connsiteX13" fmla="*/ 353684 w 1707309"/>
                  <a:gd name="connsiteY13" fmla="*/ 2133719 h 6176534"/>
                  <a:gd name="connsiteX14" fmla="*/ 683468 w 1707309"/>
                  <a:gd name="connsiteY14" fmla="*/ 1009457 h 6176534"/>
                  <a:gd name="connsiteX15" fmla="*/ 203783 w 1707309"/>
                  <a:gd name="connsiteY15" fmla="*/ 1534112 h 6176534"/>
                  <a:gd name="connsiteX16" fmla="*/ 998261 w 1707309"/>
                  <a:gd name="connsiteY16" fmla="*/ 289929 h 6176534"/>
                  <a:gd name="connsiteX17" fmla="*/ 653488 w 1707309"/>
                  <a:gd name="connsiteY17" fmla="*/ 1024447 h 6176534"/>
                  <a:gd name="connsiteX18" fmla="*/ 1702799 w 1707309"/>
                  <a:gd name="connsiteY18" fmla="*/ 5116 h 617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07309" h="6176534">
                    <a:moveTo>
                      <a:pt x="1702799" y="5116"/>
                    </a:moveTo>
                    <a:cubicBezTo>
                      <a:pt x="1765258" y="92558"/>
                      <a:pt x="1160655" y="1046932"/>
                      <a:pt x="1028242" y="1549102"/>
                    </a:cubicBezTo>
                    <a:cubicBezTo>
                      <a:pt x="895829" y="2051272"/>
                      <a:pt x="908321" y="2815772"/>
                      <a:pt x="908321" y="3018139"/>
                    </a:cubicBezTo>
                    <a:cubicBezTo>
                      <a:pt x="908321" y="3220506"/>
                      <a:pt x="915816" y="2575929"/>
                      <a:pt x="1028242" y="2763306"/>
                    </a:cubicBezTo>
                    <a:cubicBezTo>
                      <a:pt x="1140668" y="2950683"/>
                      <a:pt x="1507927" y="3957522"/>
                      <a:pt x="1582878" y="4142401"/>
                    </a:cubicBezTo>
                    <a:cubicBezTo>
                      <a:pt x="1657829" y="4327280"/>
                      <a:pt x="1480445" y="3810119"/>
                      <a:pt x="1477947" y="3872578"/>
                    </a:cubicBezTo>
                    <a:cubicBezTo>
                      <a:pt x="1475449" y="3935037"/>
                      <a:pt x="1612858" y="4179876"/>
                      <a:pt x="1567888" y="4517155"/>
                    </a:cubicBezTo>
                    <a:cubicBezTo>
                      <a:pt x="1522918" y="4854434"/>
                      <a:pt x="1255593" y="5768834"/>
                      <a:pt x="1208124" y="5896250"/>
                    </a:cubicBezTo>
                    <a:cubicBezTo>
                      <a:pt x="1160655" y="6023666"/>
                      <a:pt x="1422983" y="5241679"/>
                      <a:pt x="1283075" y="5281653"/>
                    </a:cubicBezTo>
                    <a:cubicBezTo>
                      <a:pt x="1143167" y="5321627"/>
                      <a:pt x="506085" y="6043654"/>
                      <a:pt x="368675" y="6136093"/>
                    </a:cubicBezTo>
                    <a:cubicBezTo>
                      <a:pt x="231265" y="6228532"/>
                      <a:pt x="518577" y="6176066"/>
                      <a:pt x="458616" y="5836289"/>
                    </a:cubicBezTo>
                    <a:cubicBezTo>
                      <a:pt x="398655" y="5496512"/>
                      <a:pt x="56380" y="4332276"/>
                      <a:pt x="8911" y="4097430"/>
                    </a:cubicBezTo>
                    <a:cubicBezTo>
                      <a:pt x="-38558" y="3862584"/>
                      <a:pt x="116340" y="4754499"/>
                      <a:pt x="173802" y="4427214"/>
                    </a:cubicBezTo>
                    <a:cubicBezTo>
                      <a:pt x="231264" y="4099929"/>
                      <a:pt x="268740" y="2703345"/>
                      <a:pt x="353684" y="2133719"/>
                    </a:cubicBezTo>
                    <a:cubicBezTo>
                      <a:pt x="438628" y="1564093"/>
                      <a:pt x="708451" y="1109392"/>
                      <a:pt x="683468" y="1009457"/>
                    </a:cubicBezTo>
                    <a:cubicBezTo>
                      <a:pt x="658484" y="909523"/>
                      <a:pt x="151317" y="1654033"/>
                      <a:pt x="203783" y="1534112"/>
                    </a:cubicBezTo>
                    <a:cubicBezTo>
                      <a:pt x="256248" y="1414191"/>
                      <a:pt x="923310" y="374873"/>
                      <a:pt x="998261" y="289929"/>
                    </a:cubicBezTo>
                    <a:cubicBezTo>
                      <a:pt x="1073212" y="204985"/>
                      <a:pt x="536065" y="1069418"/>
                      <a:pt x="653488" y="1024447"/>
                    </a:cubicBezTo>
                    <a:cubicBezTo>
                      <a:pt x="770911" y="979477"/>
                      <a:pt x="1640340" y="-82326"/>
                      <a:pt x="1702799" y="5116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6" name="フリーフォーム 1495">
                <a:extLst>
                  <a:ext uri="{FF2B5EF4-FFF2-40B4-BE49-F238E27FC236}">
                    <a16:creationId xmlns:a16="http://schemas.microsoft.com/office/drawing/2014/main" id="{DA75A3BB-15CB-84D0-CF7E-75C5DBF16FBB}"/>
                  </a:ext>
                </a:extLst>
              </p:cNvPr>
              <p:cNvSpPr/>
              <p:nvPr/>
            </p:nvSpPr>
            <p:spPr>
              <a:xfrm>
                <a:off x="2922925" y="640549"/>
                <a:ext cx="1291245" cy="2451774"/>
              </a:xfrm>
              <a:custGeom>
                <a:avLst/>
                <a:gdLst>
                  <a:gd name="connsiteX0" fmla="*/ 1274321 w 1291245"/>
                  <a:gd name="connsiteY0" fmla="*/ 4028 h 2451774"/>
                  <a:gd name="connsiteX1" fmla="*/ 749665 w 1291245"/>
                  <a:gd name="connsiteY1" fmla="*/ 738546 h 2451774"/>
                  <a:gd name="connsiteX2" fmla="*/ 195029 w 1291245"/>
                  <a:gd name="connsiteY2" fmla="*/ 2417444 h 2451774"/>
                  <a:gd name="connsiteX3" fmla="*/ 314950 w 1291245"/>
                  <a:gd name="connsiteY3" fmla="*/ 1892789 h 2451774"/>
                  <a:gd name="connsiteX4" fmla="*/ 157 w 1291245"/>
                  <a:gd name="connsiteY4" fmla="*/ 2177602 h 2451774"/>
                  <a:gd name="connsiteX5" fmla="*/ 269980 w 1291245"/>
                  <a:gd name="connsiteY5" fmla="*/ 783517 h 2451774"/>
                  <a:gd name="connsiteX6" fmla="*/ 90098 w 1291245"/>
                  <a:gd name="connsiteY6" fmla="*/ 1023359 h 2451774"/>
                  <a:gd name="connsiteX7" fmla="*/ 1274321 w 1291245"/>
                  <a:gd name="connsiteY7" fmla="*/ 4028 h 2451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245" h="2451774">
                    <a:moveTo>
                      <a:pt x="1274321" y="4028"/>
                    </a:moveTo>
                    <a:cubicBezTo>
                      <a:pt x="1384249" y="-43441"/>
                      <a:pt x="929547" y="336310"/>
                      <a:pt x="749665" y="738546"/>
                    </a:cubicBezTo>
                    <a:cubicBezTo>
                      <a:pt x="569783" y="1140782"/>
                      <a:pt x="267481" y="2225070"/>
                      <a:pt x="195029" y="2417444"/>
                    </a:cubicBezTo>
                    <a:cubicBezTo>
                      <a:pt x="122577" y="2609818"/>
                      <a:pt x="347429" y="1932763"/>
                      <a:pt x="314950" y="1892789"/>
                    </a:cubicBezTo>
                    <a:cubicBezTo>
                      <a:pt x="282471" y="1852815"/>
                      <a:pt x="7652" y="2362481"/>
                      <a:pt x="157" y="2177602"/>
                    </a:cubicBezTo>
                    <a:cubicBezTo>
                      <a:pt x="-7338" y="1992723"/>
                      <a:pt x="254990" y="975891"/>
                      <a:pt x="269980" y="783517"/>
                    </a:cubicBezTo>
                    <a:cubicBezTo>
                      <a:pt x="284970" y="591143"/>
                      <a:pt x="-77292" y="1153274"/>
                      <a:pt x="90098" y="1023359"/>
                    </a:cubicBezTo>
                    <a:cubicBezTo>
                      <a:pt x="257488" y="893444"/>
                      <a:pt x="1164393" y="51497"/>
                      <a:pt x="1274321" y="4028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7" name="フリーフォーム 1496">
                <a:extLst>
                  <a:ext uri="{FF2B5EF4-FFF2-40B4-BE49-F238E27FC236}">
                    <a16:creationId xmlns:a16="http://schemas.microsoft.com/office/drawing/2014/main" id="{9A861B20-6611-21EC-7998-C243DD5B9E42}"/>
                  </a:ext>
                </a:extLst>
              </p:cNvPr>
              <p:cNvSpPr/>
              <p:nvPr/>
            </p:nvSpPr>
            <p:spPr>
              <a:xfrm>
                <a:off x="2920150" y="2654278"/>
                <a:ext cx="2055175" cy="5587389"/>
              </a:xfrm>
              <a:custGeom>
                <a:avLst/>
                <a:gdLst>
                  <a:gd name="connsiteX0" fmla="*/ 932322 w 2055175"/>
                  <a:gd name="connsiteY0" fmla="*/ 43952 h 5587389"/>
                  <a:gd name="connsiteX1" fmla="*/ 167824 w 2055175"/>
                  <a:gd name="connsiteY1" fmla="*/ 3221866 h 5587389"/>
                  <a:gd name="connsiteX2" fmla="*/ 2932 w 2055175"/>
                  <a:gd name="connsiteY2" fmla="*/ 3836463 h 5587389"/>
                  <a:gd name="connsiteX3" fmla="*/ 242775 w 2055175"/>
                  <a:gd name="connsiteY3" fmla="*/ 3521670 h 5587389"/>
                  <a:gd name="connsiteX4" fmla="*/ 362696 w 2055175"/>
                  <a:gd name="connsiteY4" fmla="*/ 4406089 h 5587389"/>
                  <a:gd name="connsiteX5" fmla="*/ 497607 w 2055175"/>
                  <a:gd name="connsiteY5" fmla="*/ 4301158 h 5587389"/>
                  <a:gd name="connsiteX6" fmla="*/ 497607 w 2055175"/>
                  <a:gd name="connsiteY6" fmla="*/ 4840804 h 5587389"/>
                  <a:gd name="connsiteX7" fmla="*/ 497607 w 2055175"/>
                  <a:gd name="connsiteY7" fmla="*/ 5575322 h 5587389"/>
                  <a:gd name="connsiteX8" fmla="*/ 812401 w 2055175"/>
                  <a:gd name="connsiteY8" fmla="*/ 5245538 h 5587389"/>
                  <a:gd name="connsiteX9" fmla="*/ 1966643 w 2055175"/>
                  <a:gd name="connsiteY9" fmla="*/ 4570981 h 5587389"/>
                  <a:gd name="connsiteX10" fmla="*/ 1891693 w 2055175"/>
                  <a:gd name="connsiteY10" fmla="*/ 4106286 h 5587389"/>
                  <a:gd name="connsiteX11" fmla="*/ 1217135 w 2055175"/>
                  <a:gd name="connsiteY11" fmla="*/ 1572948 h 5587389"/>
                  <a:gd name="connsiteX12" fmla="*/ 1157175 w 2055175"/>
                  <a:gd name="connsiteY12" fmla="*/ 2202535 h 5587389"/>
                  <a:gd name="connsiteX13" fmla="*/ 1022263 w 2055175"/>
                  <a:gd name="connsiteY13" fmla="*/ 1423047 h 5587389"/>
                  <a:gd name="connsiteX14" fmla="*/ 932322 w 2055175"/>
                  <a:gd name="connsiteY14" fmla="*/ 43952 h 558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175" h="5587389">
                    <a:moveTo>
                      <a:pt x="932322" y="43952"/>
                    </a:moveTo>
                    <a:cubicBezTo>
                      <a:pt x="789916" y="343755"/>
                      <a:pt x="322722" y="2589781"/>
                      <a:pt x="167824" y="3221866"/>
                    </a:cubicBezTo>
                    <a:cubicBezTo>
                      <a:pt x="12926" y="3853951"/>
                      <a:pt x="-9560" y="3786496"/>
                      <a:pt x="2932" y="3836463"/>
                    </a:cubicBezTo>
                    <a:cubicBezTo>
                      <a:pt x="15424" y="3886430"/>
                      <a:pt x="182814" y="3426732"/>
                      <a:pt x="242775" y="3521670"/>
                    </a:cubicBezTo>
                    <a:cubicBezTo>
                      <a:pt x="302736" y="3616608"/>
                      <a:pt x="320224" y="4276174"/>
                      <a:pt x="362696" y="4406089"/>
                    </a:cubicBezTo>
                    <a:cubicBezTo>
                      <a:pt x="405168" y="4536004"/>
                      <a:pt x="475122" y="4228706"/>
                      <a:pt x="497607" y="4301158"/>
                    </a:cubicBezTo>
                    <a:cubicBezTo>
                      <a:pt x="520092" y="4373611"/>
                      <a:pt x="497607" y="4840804"/>
                      <a:pt x="497607" y="4840804"/>
                    </a:cubicBezTo>
                    <a:cubicBezTo>
                      <a:pt x="497607" y="5053165"/>
                      <a:pt x="445141" y="5507866"/>
                      <a:pt x="497607" y="5575322"/>
                    </a:cubicBezTo>
                    <a:cubicBezTo>
                      <a:pt x="550073" y="5642778"/>
                      <a:pt x="567562" y="5412928"/>
                      <a:pt x="812401" y="5245538"/>
                    </a:cubicBezTo>
                    <a:cubicBezTo>
                      <a:pt x="1057240" y="5078148"/>
                      <a:pt x="1786761" y="4760856"/>
                      <a:pt x="1966643" y="4570981"/>
                    </a:cubicBezTo>
                    <a:cubicBezTo>
                      <a:pt x="2146525" y="4381106"/>
                      <a:pt x="2016611" y="4605958"/>
                      <a:pt x="1891693" y="4106286"/>
                    </a:cubicBezTo>
                    <a:cubicBezTo>
                      <a:pt x="1766775" y="3606614"/>
                      <a:pt x="1339555" y="1890240"/>
                      <a:pt x="1217135" y="1572948"/>
                    </a:cubicBezTo>
                    <a:cubicBezTo>
                      <a:pt x="1094715" y="1255656"/>
                      <a:pt x="1189654" y="2227518"/>
                      <a:pt x="1157175" y="2202535"/>
                    </a:cubicBezTo>
                    <a:cubicBezTo>
                      <a:pt x="1124696" y="2177552"/>
                      <a:pt x="1064735" y="1782811"/>
                      <a:pt x="1022263" y="1423047"/>
                    </a:cubicBezTo>
                    <a:cubicBezTo>
                      <a:pt x="979791" y="1063283"/>
                      <a:pt x="1074728" y="-255851"/>
                      <a:pt x="932322" y="43952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8" name="フリーフォーム 1497">
                <a:extLst>
                  <a:ext uri="{FF2B5EF4-FFF2-40B4-BE49-F238E27FC236}">
                    <a16:creationId xmlns:a16="http://schemas.microsoft.com/office/drawing/2014/main" id="{F878F020-F801-FD3F-9C1F-1B9B2FD218AF}"/>
                  </a:ext>
                </a:extLst>
              </p:cNvPr>
              <p:cNvSpPr/>
              <p:nvPr/>
            </p:nvSpPr>
            <p:spPr>
              <a:xfrm>
                <a:off x="2952215" y="4358418"/>
                <a:ext cx="772985" cy="3760977"/>
              </a:xfrm>
              <a:custGeom>
                <a:avLst/>
                <a:gdLst>
                  <a:gd name="connsiteX0" fmla="*/ 315641 w 772985"/>
                  <a:gd name="connsiteY0" fmla="*/ 3720 h 3760977"/>
                  <a:gd name="connsiteX1" fmla="*/ 30828 w 772985"/>
                  <a:gd name="connsiteY1" fmla="*/ 2342185 h 3760977"/>
                  <a:gd name="connsiteX2" fmla="*/ 30828 w 772985"/>
                  <a:gd name="connsiteY2" fmla="*/ 2791890 h 3760977"/>
                  <a:gd name="connsiteX3" fmla="*/ 45818 w 772985"/>
                  <a:gd name="connsiteY3" fmla="*/ 2567038 h 3760977"/>
                  <a:gd name="connsiteX4" fmla="*/ 600454 w 772985"/>
                  <a:gd name="connsiteY4" fmla="*/ 3736271 h 3760977"/>
                  <a:gd name="connsiteX5" fmla="*/ 690395 w 772985"/>
                  <a:gd name="connsiteY5" fmla="*/ 3301556 h 3760977"/>
                  <a:gd name="connsiteX6" fmla="*/ 750355 w 772985"/>
                  <a:gd name="connsiteY6" fmla="*/ 2567038 h 3760977"/>
                  <a:gd name="connsiteX7" fmla="*/ 285660 w 772985"/>
                  <a:gd name="connsiteY7" fmla="*/ 1817530 h 3760977"/>
                  <a:gd name="connsiteX8" fmla="*/ 315641 w 772985"/>
                  <a:gd name="connsiteY8" fmla="*/ 3720 h 376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2985" h="3760977">
                    <a:moveTo>
                      <a:pt x="315641" y="3720"/>
                    </a:moveTo>
                    <a:cubicBezTo>
                      <a:pt x="273169" y="91163"/>
                      <a:pt x="78297" y="1877490"/>
                      <a:pt x="30828" y="2342185"/>
                    </a:cubicBezTo>
                    <a:cubicBezTo>
                      <a:pt x="-16641" y="2806880"/>
                      <a:pt x="28330" y="2754415"/>
                      <a:pt x="30828" y="2791890"/>
                    </a:cubicBezTo>
                    <a:cubicBezTo>
                      <a:pt x="33326" y="2829365"/>
                      <a:pt x="-49120" y="2409641"/>
                      <a:pt x="45818" y="2567038"/>
                    </a:cubicBezTo>
                    <a:cubicBezTo>
                      <a:pt x="140756" y="2724435"/>
                      <a:pt x="493025" y="3613851"/>
                      <a:pt x="600454" y="3736271"/>
                    </a:cubicBezTo>
                    <a:cubicBezTo>
                      <a:pt x="707884" y="3858691"/>
                      <a:pt x="665412" y="3496428"/>
                      <a:pt x="690395" y="3301556"/>
                    </a:cubicBezTo>
                    <a:cubicBezTo>
                      <a:pt x="715378" y="3106684"/>
                      <a:pt x="817811" y="2814376"/>
                      <a:pt x="750355" y="2567038"/>
                    </a:cubicBezTo>
                    <a:cubicBezTo>
                      <a:pt x="682899" y="2319700"/>
                      <a:pt x="358112" y="2239753"/>
                      <a:pt x="285660" y="1817530"/>
                    </a:cubicBezTo>
                    <a:cubicBezTo>
                      <a:pt x="213208" y="1395307"/>
                      <a:pt x="358113" y="-83723"/>
                      <a:pt x="315641" y="3720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9" name="フリーフォーム 1498">
                <a:extLst>
                  <a:ext uri="{FF2B5EF4-FFF2-40B4-BE49-F238E27FC236}">
                    <a16:creationId xmlns:a16="http://schemas.microsoft.com/office/drawing/2014/main" id="{0293CF7A-8521-E597-9CCD-661A1D4D8B28}"/>
                  </a:ext>
                </a:extLst>
              </p:cNvPr>
              <p:cNvSpPr/>
              <p:nvPr/>
            </p:nvSpPr>
            <p:spPr>
              <a:xfrm>
                <a:off x="4915908" y="497561"/>
                <a:ext cx="1683657" cy="3713575"/>
              </a:xfrm>
              <a:custGeom>
                <a:avLst/>
                <a:gdLst>
                  <a:gd name="connsiteX0" fmla="*/ 866 w 1683657"/>
                  <a:gd name="connsiteY0" fmla="*/ 27095 h 3713575"/>
                  <a:gd name="connsiteX1" fmla="*/ 855305 w 1683657"/>
                  <a:gd name="connsiteY1" fmla="*/ 1151357 h 3713575"/>
                  <a:gd name="connsiteX2" fmla="*/ 840315 w 1683657"/>
                  <a:gd name="connsiteY2" fmla="*/ 1031436 h 3713575"/>
                  <a:gd name="connsiteX3" fmla="*/ 1005207 w 1683657"/>
                  <a:gd name="connsiteY3" fmla="*/ 1735973 h 3713575"/>
                  <a:gd name="connsiteX4" fmla="*/ 1020197 w 1683657"/>
                  <a:gd name="connsiteY4" fmla="*/ 1735973 h 3713575"/>
                  <a:gd name="connsiteX5" fmla="*/ 1065167 w 1683657"/>
                  <a:gd name="connsiteY5" fmla="*/ 2905206 h 3713575"/>
                  <a:gd name="connsiteX6" fmla="*/ 1320000 w 1683657"/>
                  <a:gd name="connsiteY6" fmla="*/ 2650373 h 3713575"/>
                  <a:gd name="connsiteX7" fmla="*/ 1035187 w 1683657"/>
                  <a:gd name="connsiteY7" fmla="*/ 3699685 h 3713575"/>
                  <a:gd name="connsiteX8" fmla="*/ 1260040 w 1683657"/>
                  <a:gd name="connsiteY8" fmla="*/ 3145049 h 3713575"/>
                  <a:gd name="connsiteX9" fmla="*/ 1679764 w 1683657"/>
                  <a:gd name="connsiteY9" fmla="*/ 1661023 h 3713575"/>
                  <a:gd name="connsiteX10" fmla="*/ 990217 w 1683657"/>
                  <a:gd name="connsiteY10" fmla="*/ 251947 h 3713575"/>
                  <a:gd name="connsiteX11" fmla="*/ 1230059 w 1683657"/>
                  <a:gd name="connsiteY11" fmla="*/ 461809 h 3713575"/>
                  <a:gd name="connsiteX12" fmla="*/ 705403 w 1683657"/>
                  <a:gd name="connsiteY12" fmla="*/ 356878 h 3713575"/>
                  <a:gd name="connsiteX13" fmla="*/ 866 w 1683657"/>
                  <a:gd name="connsiteY13" fmla="*/ 27095 h 371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3657" h="3713575">
                    <a:moveTo>
                      <a:pt x="866" y="27095"/>
                    </a:moveTo>
                    <a:cubicBezTo>
                      <a:pt x="25850" y="159508"/>
                      <a:pt x="715397" y="983967"/>
                      <a:pt x="855305" y="1151357"/>
                    </a:cubicBezTo>
                    <a:cubicBezTo>
                      <a:pt x="995213" y="1318747"/>
                      <a:pt x="815331" y="934000"/>
                      <a:pt x="840315" y="1031436"/>
                    </a:cubicBezTo>
                    <a:cubicBezTo>
                      <a:pt x="865299" y="1128872"/>
                      <a:pt x="1005207" y="1735973"/>
                      <a:pt x="1005207" y="1735973"/>
                    </a:cubicBezTo>
                    <a:cubicBezTo>
                      <a:pt x="1035187" y="1853396"/>
                      <a:pt x="1010204" y="1541101"/>
                      <a:pt x="1020197" y="1735973"/>
                    </a:cubicBezTo>
                    <a:cubicBezTo>
                      <a:pt x="1030190" y="1930845"/>
                      <a:pt x="1015200" y="2752806"/>
                      <a:pt x="1065167" y="2905206"/>
                    </a:cubicBezTo>
                    <a:cubicBezTo>
                      <a:pt x="1115134" y="3057606"/>
                      <a:pt x="1324997" y="2517960"/>
                      <a:pt x="1320000" y="2650373"/>
                    </a:cubicBezTo>
                    <a:cubicBezTo>
                      <a:pt x="1315003" y="2782786"/>
                      <a:pt x="1045180" y="3617239"/>
                      <a:pt x="1035187" y="3699685"/>
                    </a:cubicBezTo>
                    <a:cubicBezTo>
                      <a:pt x="1025194" y="3782131"/>
                      <a:pt x="1152611" y="3484826"/>
                      <a:pt x="1260040" y="3145049"/>
                    </a:cubicBezTo>
                    <a:cubicBezTo>
                      <a:pt x="1367469" y="2805272"/>
                      <a:pt x="1724735" y="2143207"/>
                      <a:pt x="1679764" y="1661023"/>
                    </a:cubicBezTo>
                    <a:cubicBezTo>
                      <a:pt x="1634794" y="1178839"/>
                      <a:pt x="1065168" y="451816"/>
                      <a:pt x="990217" y="251947"/>
                    </a:cubicBezTo>
                    <a:cubicBezTo>
                      <a:pt x="915266" y="52078"/>
                      <a:pt x="1277528" y="444321"/>
                      <a:pt x="1230059" y="461809"/>
                    </a:cubicBezTo>
                    <a:cubicBezTo>
                      <a:pt x="1182590" y="479297"/>
                      <a:pt x="912767" y="426832"/>
                      <a:pt x="705403" y="356878"/>
                    </a:cubicBezTo>
                    <a:cubicBezTo>
                      <a:pt x="498039" y="286924"/>
                      <a:pt x="-24118" y="-105318"/>
                      <a:pt x="866" y="27095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0" name="フリーフォーム 1499">
                <a:extLst>
                  <a:ext uri="{FF2B5EF4-FFF2-40B4-BE49-F238E27FC236}">
                    <a16:creationId xmlns:a16="http://schemas.microsoft.com/office/drawing/2014/main" id="{3052EBB8-B41A-70C1-2D55-5CBE8BE383C6}"/>
                  </a:ext>
                </a:extLst>
              </p:cNvPr>
              <p:cNvSpPr/>
              <p:nvPr/>
            </p:nvSpPr>
            <p:spPr>
              <a:xfrm>
                <a:off x="4316355" y="295780"/>
                <a:ext cx="2449822" cy="4554672"/>
              </a:xfrm>
              <a:custGeom>
                <a:avLst/>
                <a:gdLst>
                  <a:gd name="connsiteX0" fmla="*/ 1005153 w 2449822"/>
                  <a:gd name="connsiteY0" fmla="*/ 4023 h 4554672"/>
                  <a:gd name="connsiteX1" fmla="*/ 1904563 w 2449822"/>
                  <a:gd name="connsiteY1" fmla="*/ 678581 h 4554672"/>
                  <a:gd name="connsiteX2" fmla="*/ 1844602 w 2449822"/>
                  <a:gd name="connsiteY2" fmla="*/ 678581 h 4554672"/>
                  <a:gd name="connsiteX3" fmla="*/ 2204366 w 2449822"/>
                  <a:gd name="connsiteY3" fmla="*/ 1293177 h 4554672"/>
                  <a:gd name="connsiteX4" fmla="*/ 2174386 w 2449822"/>
                  <a:gd name="connsiteY4" fmla="*/ 1188246 h 4554672"/>
                  <a:gd name="connsiteX5" fmla="*/ 2279317 w 2449822"/>
                  <a:gd name="connsiteY5" fmla="*/ 2117636 h 4554672"/>
                  <a:gd name="connsiteX6" fmla="*/ 2264327 w 2449822"/>
                  <a:gd name="connsiteY6" fmla="*/ 2672272 h 4554672"/>
                  <a:gd name="connsiteX7" fmla="*/ 1919553 w 2449822"/>
                  <a:gd name="connsiteY7" fmla="*/ 3646633 h 4554672"/>
                  <a:gd name="connsiteX8" fmla="*/ 2444209 w 2449822"/>
                  <a:gd name="connsiteY8" fmla="*/ 3211918 h 4554672"/>
                  <a:gd name="connsiteX9" fmla="*/ 1514819 w 2449822"/>
                  <a:gd name="connsiteY9" fmla="*/ 4531053 h 4554672"/>
                  <a:gd name="connsiteX10" fmla="*/ 1694701 w 2449822"/>
                  <a:gd name="connsiteY10" fmla="*/ 3976417 h 4554672"/>
                  <a:gd name="connsiteX11" fmla="*/ 1874583 w 2449822"/>
                  <a:gd name="connsiteY11" fmla="*/ 2942095 h 4554672"/>
                  <a:gd name="connsiteX12" fmla="*/ 1859593 w 2449822"/>
                  <a:gd name="connsiteY12" fmla="*/ 2027695 h 4554672"/>
                  <a:gd name="connsiteX13" fmla="*/ 960183 w 2449822"/>
                  <a:gd name="connsiteY13" fmla="*/ 318817 h 4554672"/>
                  <a:gd name="connsiteX14" fmla="*/ 812 w 2449822"/>
                  <a:gd name="connsiteY14" fmla="*/ 348797 h 4554672"/>
                  <a:gd name="connsiteX15" fmla="*/ 1125075 w 2449822"/>
                  <a:gd name="connsiteY15" fmla="*/ 393768 h 4554672"/>
                  <a:gd name="connsiteX16" fmla="*/ 1005153 w 2449822"/>
                  <a:gd name="connsiteY16" fmla="*/ 4023 h 455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49822" h="4554672">
                    <a:moveTo>
                      <a:pt x="1005153" y="4023"/>
                    </a:moveTo>
                    <a:cubicBezTo>
                      <a:pt x="1135068" y="51492"/>
                      <a:pt x="1904563" y="678581"/>
                      <a:pt x="1904563" y="678581"/>
                    </a:cubicBezTo>
                    <a:cubicBezTo>
                      <a:pt x="2044471" y="791007"/>
                      <a:pt x="1794635" y="576148"/>
                      <a:pt x="1844602" y="678581"/>
                    </a:cubicBezTo>
                    <a:cubicBezTo>
                      <a:pt x="1894569" y="781014"/>
                      <a:pt x="2149402" y="1208233"/>
                      <a:pt x="2204366" y="1293177"/>
                    </a:cubicBezTo>
                    <a:cubicBezTo>
                      <a:pt x="2259330" y="1378121"/>
                      <a:pt x="2161894" y="1050836"/>
                      <a:pt x="2174386" y="1188246"/>
                    </a:cubicBezTo>
                    <a:cubicBezTo>
                      <a:pt x="2186878" y="1325656"/>
                      <a:pt x="2264327" y="1870298"/>
                      <a:pt x="2279317" y="2117636"/>
                    </a:cubicBezTo>
                    <a:cubicBezTo>
                      <a:pt x="2294307" y="2364974"/>
                      <a:pt x="2324288" y="2417439"/>
                      <a:pt x="2264327" y="2672272"/>
                    </a:cubicBezTo>
                    <a:cubicBezTo>
                      <a:pt x="2204366" y="2927105"/>
                      <a:pt x="1889573" y="3556692"/>
                      <a:pt x="1919553" y="3646633"/>
                    </a:cubicBezTo>
                    <a:cubicBezTo>
                      <a:pt x="1949533" y="3736574"/>
                      <a:pt x="2511665" y="3064515"/>
                      <a:pt x="2444209" y="3211918"/>
                    </a:cubicBezTo>
                    <a:cubicBezTo>
                      <a:pt x="2376753" y="3359321"/>
                      <a:pt x="1639737" y="4403637"/>
                      <a:pt x="1514819" y="4531053"/>
                    </a:cubicBezTo>
                    <a:cubicBezTo>
                      <a:pt x="1389901" y="4658469"/>
                      <a:pt x="1634740" y="4241243"/>
                      <a:pt x="1694701" y="3976417"/>
                    </a:cubicBezTo>
                    <a:cubicBezTo>
                      <a:pt x="1754662" y="3711591"/>
                      <a:pt x="1847101" y="3266882"/>
                      <a:pt x="1874583" y="2942095"/>
                    </a:cubicBezTo>
                    <a:cubicBezTo>
                      <a:pt x="1902065" y="2617308"/>
                      <a:pt x="2011993" y="2464908"/>
                      <a:pt x="1859593" y="2027695"/>
                    </a:cubicBezTo>
                    <a:cubicBezTo>
                      <a:pt x="1707193" y="1590482"/>
                      <a:pt x="1269980" y="598633"/>
                      <a:pt x="960183" y="318817"/>
                    </a:cubicBezTo>
                    <a:cubicBezTo>
                      <a:pt x="650386" y="39001"/>
                      <a:pt x="-26670" y="336305"/>
                      <a:pt x="812" y="348797"/>
                    </a:cubicBezTo>
                    <a:cubicBezTo>
                      <a:pt x="28294" y="361289"/>
                      <a:pt x="957685" y="443735"/>
                      <a:pt x="1125075" y="393768"/>
                    </a:cubicBezTo>
                    <a:cubicBezTo>
                      <a:pt x="1292465" y="343801"/>
                      <a:pt x="875238" y="-43446"/>
                      <a:pt x="1005153" y="4023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2" name="フリーフォーム 1501">
                <a:extLst>
                  <a:ext uri="{FF2B5EF4-FFF2-40B4-BE49-F238E27FC236}">
                    <a16:creationId xmlns:a16="http://schemas.microsoft.com/office/drawing/2014/main" id="{A3BCA71C-36BF-67A2-F9D2-C2E3F6D6396B}"/>
                  </a:ext>
                </a:extLst>
              </p:cNvPr>
              <p:cNvSpPr/>
              <p:nvPr/>
            </p:nvSpPr>
            <p:spPr>
              <a:xfrm>
                <a:off x="5715741" y="2181783"/>
                <a:ext cx="1241025" cy="3694627"/>
              </a:xfrm>
              <a:custGeom>
                <a:avLst/>
                <a:gdLst>
                  <a:gd name="connsiteX0" fmla="*/ 520167 w 1241025"/>
                  <a:gd name="connsiteY0" fmla="*/ 6781 h 3694627"/>
                  <a:gd name="connsiteX1" fmla="*/ 1224705 w 1241025"/>
                  <a:gd name="connsiteY1" fmla="*/ 936171 h 3694627"/>
                  <a:gd name="connsiteX2" fmla="*/ 1014843 w 1241025"/>
                  <a:gd name="connsiteY2" fmla="*/ 651358 h 3694627"/>
                  <a:gd name="connsiteX3" fmla="*/ 999852 w 1241025"/>
                  <a:gd name="connsiteY3" fmla="*/ 1131043 h 3694627"/>
                  <a:gd name="connsiteX4" fmla="*/ 1059813 w 1241025"/>
                  <a:gd name="connsiteY4" fmla="*/ 2135384 h 3694627"/>
                  <a:gd name="connsiteX5" fmla="*/ 804980 w 1241025"/>
                  <a:gd name="connsiteY5" fmla="*/ 3604420 h 3694627"/>
                  <a:gd name="connsiteX6" fmla="*/ 804980 w 1241025"/>
                  <a:gd name="connsiteY6" fmla="*/ 3469509 h 3694627"/>
                  <a:gd name="connsiteX7" fmla="*/ 25492 w 1241025"/>
                  <a:gd name="connsiteY7" fmla="*/ 2929863 h 3694627"/>
                  <a:gd name="connsiteX8" fmla="*/ 190384 w 1241025"/>
                  <a:gd name="connsiteY8" fmla="*/ 3079765 h 3694627"/>
                  <a:gd name="connsiteX9" fmla="*/ 205374 w 1241025"/>
                  <a:gd name="connsiteY9" fmla="*/ 1775620 h 3694627"/>
                  <a:gd name="connsiteX10" fmla="*/ 535157 w 1241025"/>
                  <a:gd name="connsiteY10" fmla="*/ 861220 h 3694627"/>
                  <a:gd name="connsiteX11" fmla="*/ 580128 w 1241025"/>
                  <a:gd name="connsiteY11" fmla="*/ 531437 h 3694627"/>
                  <a:gd name="connsiteX12" fmla="*/ 520167 w 1241025"/>
                  <a:gd name="connsiteY12" fmla="*/ 6781 h 369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025" h="3694627">
                    <a:moveTo>
                      <a:pt x="520167" y="6781"/>
                    </a:moveTo>
                    <a:cubicBezTo>
                      <a:pt x="627596" y="74237"/>
                      <a:pt x="1142259" y="828741"/>
                      <a:pt x="1224705" y="936171"/>
                    </a:cubicBezTo>
                    <a:cubicBezTo>
                      <a:pt x="1307151" y="1043601"/>
                      <a:pt x="1052318" y="618879"/>
                      <a:pt x="1014843" y="651358"/>
                    </a:cubicBezTo>
                    <a:cubicBezTo>
                      <a:pt x="977368" y="683837"/>
                      <a:pt x="992357" y="883705"/>
                      <a:pt x="999852" y="1131043"/>
                    </a:cubicBezTo>
                    <a:cubicBezTo>
                      <a:pt x="1007347" y="1378381"/>
                      <a:pt x="1092292" y="1723155"/>
                      <a:pt x="1059813" y="2135384"/>
                    </a:cubicBezTo>
                    <a:cubicBezTo>
                      <a:pt x="1027334" y="2547613"/>
                      <a:pt x="847452" y="3382066"/>
                      <a:pt x="804980" y="3604420"/>
                    </a:cubicBezTo>
                    <a:cubicBezTo>
                      <a:pt x="762508" y="3826774"/>
                      <a:pt x="934895" y="3581935"/>
                      <a:pt x="804980" y="3469509"/>
                    </a:cubicBezTo>
                    <a:cubicBezTo>
                      <a:pt x="675065" y="3357083"/>
                      <a:pt x="127925" y="2994820"/>
                      <a:pt x="25492" y="2929863"/>
                    </a:cubicBezTo>
                    <a:cubicBezTo>
                      <a:pt x="-76941" y="2864906"/>
                      <a:pt x="160404" y="3272139"/>
                      <a:pt x="190384" y="3079765"/>
                    </a:cubicBezTo>
                    <a:cubicBezTo>
                      <a:pt x="220364" y="2887391"/>
                      <a:pt x="147912" y="2145377"/>
                      <a:pt x="205374" y="1775620"/>
                    </a:cubicBezTo>
                    <a:cubicBezTo>
                      <a:pt x="262836" y="1405863"/>
                      <a:pt x="472698" y="1068584"/>
                      <a:pt x="535157" y="861220"/>
                    </a:cubicBezTo>
                    <a:cubicBezTo>
                      <a:pt x="597616" y="653856"/>
                      <a:pt x="587623" y="668847"/>
                      <a:pt x="580128" y="531437"/>
                    </a:cubicBezTo>
                    <a:cubicBezTo>
                      <a:pt x="572633" y="394027"/>
                      <a:pt x="412738" y="-60675"/>
                      <a:pt x="520167" y="6781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3" name="フリーフォーム 1502">
                <a:extLst>
                  <a:ext uri="{FF2B5EF4-FFF2-40B4-BE49-F238E27FC236}">
                    <a16:creationId xmlns:a16="http://schemas.microsoft.com/office/drawing/2014/main" id="{C65B5670-2B9C-06D7-350A-6B774BF903DF}"/>
                  </a:ext>
                </a:extLst>
              </p:cNvPr>
              <p:cNvSpPr/>
              <p:nvPr/>
            </p:nvSpPr>
            <p:spPr>
              <a:xfrm>
                <a:off x="5903064" y="2307616"/>
                <a:ext cx="457394" cy="948013"/>
              </a:xfrm>
              <a:custGeom>
                <a:avLst/>
                <a:gdLst>
                  <a:gd name="connsiteX0" fmla="*/ 242903 w 457394"/>
                  <a:gd name="connsiteY0" fmla="*/ 869 h 948013"/>
                  <a:gd name="connsiteX1" fmla="*/ 18051 w 457394"/>
                  <a:gd name="connsiteY1" fmla="*/ 555505 h 948013"/>
                  <a:gd name="connsiteX2" fmla="*/ 63021 w 457394"/>
                  <a:gd name="connsiteY2" fmla="*/ 945250 h 948013"/>
                  <a:gd name="connsiteX3" fmla="*/ 452766 w 457394"/>
                  <a:gd name="connsiteY3" fmla="*/ 690417 h 948013"/>
                  <a:gd name="connsiteX4" fmla="*/ 242903 w 457394"/>
                  <a:gd name="connsiteY4" fmla="*/ 869 h 94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394" h="948013">
                    <a:moveTo>
                      <a:pt x="242903" y="869"/>
                    </a:moveTo>
                    <a:cubicBezTo>
                      <a:pt x="170450" y="-21616"/>
                      <a:pt x="48031" y="398108"/>
                      <a:pt x="18051" y="555505"/>
                    </a:cubicBezTo>
                    <a:cubicBezTo>
                      <a:pt x="-11929" y="712902"/>
                      <a:pt x="-9432" y="922765"/>
                      <a:pt x="63021" y="945250"/>
                    </a:cubicBezTo>
                    <a:cubicBezTo>
                      <a:pt x="135474" y="967735"/>
                      <a:pt x="417789" y="850312"/>
                      <a:pt x="452766" y="690417"/>
                    </a:cubicBezTo>
                    <a:cubicBezTo>
                      <a:pt x="487743" y="530522"/>
                      <a:pt x="315356" y="23354"/>
                      <a:pt x="242903" y="869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4" name="フリーフォーム 1503">
                <a:extLst>
                  <a:ext uri="{FF2B5EF4-FFF2-40B4-BE49-F238E27FC236}">
                    <a16:creationId xmlns:a16="http://schemas.microsoft.com/office/drawing/2014/main" id="{776126EA-D87B-173D-17F5-2E76E2D78C6B}"/>
                  </a:ext>
                </a:extLst>
              </p:cNvPr>
              <p:cNvSpPr/>
              <p:nvPr/>
            </p:nvSpPr>
            <p:spPr>
              <a:xfrm>
                <a:off x="4496856" y="2797175"/>
                <a:ext cx="146383" cy="133867"/>
              </a:xfrm>
              <a:custGeom>
                <a:avLst/>
                <a:gdLst>
                  <a:gd name="connsiteX0" fmla="*/ 37044 w 146383"/>
                  <a:gd name="connsiteY0" fmla="*/ 0 h 133867"/>
                  <a:gd name="connsiteX1" fmla="*/ 2119 w 146383"/>
                  <a:gd name="connsiteY1" fmla="*/ 60325 h 133867"/>
                  <a:gd name="connsiteX2" fmla="*/ 17994 w 146383"/>
                  <a:gd name="connsiteY2" fmla="*/ 130175 h 133867"/>
                  <a:gd name="connsiteX3" fmla="*/ 132294 w 146383"/>
                  <a:gd name="connsiteY3" fmla="*/ 117475 h 133867"/>
                  <a:gd name="connsiteX4" fmla="*/ 135469 w 146383"/>
                  <a:gd name="connsiteY4" fmla="*/ 60325 h 133867"/>
                  <a:gd name="connsiteX5" fmla="*/ 37044 w 146383"/>
                  <a:gd name="connsiteY5" fmla="*/ 0 h 13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383" h="133867">
                    <a:moveTo>
                      <a:pt x="37044" y="0"/>
                    </a:moveTo>
                    <a:cubicBezTo>
                      <a:pt x="14819" y="0"/>
                      <a:pt x="5294" y="38629"/>
                      <a:pt x="2119" y="60325"/>
                    </a:cubicBezTo>
                    <a:cubicBezTo>
                      <a:pt x="-1056" y="82021"/>
                      <a:pt x="-3702" y="120650"/>
                      <a:pt x="17994" y="130175"/>
                    </a:cubicBezTo>
                    <a:cubicBezTo>
                      <a:pt x="39690" y="139700"/>
                      <a:pt x="112715" y="129117"/>
                      <a:pt x="132294" y="117475"/>
                    </a:cubicBezTo>
                    <a:cubicBezTo>
                      <a:pt x="151873" y="105833"/>
                      <a:pt x="149227" y="77258"/>
                      <a:pt x="135469" y="60325"/>
                    </a:cubicBezTo>
                    <a:cubicBezTo>
                      <a:pt x="121711" y="43392"/>
                      <a:pt x="59269" y="0"/>
                      <a:pt x="37044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5" name="フリーフォーム 1504">
                <a:extLst>
                  <a:ext uri="{FF2B5EF4-FFF2-40B4-BE49-F238E27FC236}">
                    <a16:creationId xmlns:a16="http://schemas.microsoft.com/office/drawing/2014/main" id="{831C4829-7AF0-6E31-C734-9443BAC001C8}"/>
                  </a:ext>
                </a:extLst>
              </p:cNvPr>
              <p:cNvSpPr/>
              <p:nvPr/>
            </p:nvSpPr>
            <p:spPr>
              <a:xfrm>
                <a:off x="4703447" y="2793629"/>
                <a:ext cx="221414" cy="149371"/>
              </a:xfrm>
              <a:custGeom>
                <a:avLst/>
                <a:gdLst>
                  <a:gd name="connsiteX0" fmla="*/ 1903 w 221414"/>
                  <a:gd name="connsiteY0" fmla="*/ 140071 h 149371"/>
                  <a:gd name="connsiteX1" fmla="*/ 40003 w 221414"/>
                  <a:gd name="connsiteY1" fmla="*/ 19421 h 149371"/>
                  <a:gd name="connsiteX2" fmla="*/ 97153 w 221414"/>
                  <a:gd name="connsiteY2" fmla="*/ 3546 h 149371"/>
                  <a:gd name="connsiteX3" fmla="*/ 182878 w 221414"/>
                  <a:gd name="connsiteY3" fmla="*/ 54346 h 149371"/>
                  <a:gd name="connsiteX4" fmla="*/ 217803 w 221414"/>
                  <a:gd name="connsiteY4" fmla="*/ 127371 h 149371"/>
                  <a:gd name="connsiteX5" fmla="*/ 100328 w 221414"/>
                  <a:gd name="connsiteY5" fmla="*/ 140071 h 149371"/>
                  <a:gd name="connsiteX6" fmla="*/ 1903 w 221414"/>
                  <a:gd name="connsiteY6" fmla="*/ 140071 h 14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414" h="149371">
                    <a:moveTo>
                      <a:pt x="1903" y="140071"/>
                    </a:moveTo>
                    <a:cubicBezTo>
                      <a:pt x="-8151" y="119963"/>
                      <a:pt x="24128" y="42175"/>
                      <a:pt x="40003" y="19421"/>
                    </a:cubicBezTo>
                    <a:cubicBezTo>
                      <a:pt x="55878" y="-3333"/>
                      <a:pt x="73340" y="-2275"/>
                      <a:pt x="97153" y="3546"/>
                    </a:cubicBezTo>
                    <a:cubicBezTo>
                      <a:pt x="120966" y="9367"/>
                      <a:pt x="162770" y="33709"/>
                      <a:pt x="182878" y="54346"/>
                    </a:cubicBezTo>
                    <a:cubicBezTo>
                      <a:pt x="202986" y="74983"/>
                      <a:pt x="231561" y="113083"/>
                      <a:pt x="217803" y="127371"/>
                    </a:cubicBezTo>
                    <a:cubicBezTo>
                      <a:pt x="204045" y="141659"/>
                      <a:pt x="135782" y="138484"/>
                      <a:pt x="100328" y="140071"/>
                    </a:cubicBezTo>
                    <a:cubicBezTo>
                      <a:pt x="64874" y="141658"/>
                      <a:pt x="11957" y="160179"/>
                      <a:pt x="1903" y="14007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6" name="フリーフォーム 1505">
                <a:extLst>
                  <a:ext uri="{FF2B5EF4-FFF2-40B4-BE49-F238E27FC236}">
                    <a16:creationId xmlns:a16="http://schemas.microsoft.com/office/drawing/2014/main" id="{EAF9A408-44BD-A556-36C7-84D0BD81AA54}"/>
                  </a:ext>
                </a:extLst>
              </p:cNvPr>
              <p:cNvSpPr/>
              <p:nvPr/>
            </p:nvSpPr>
            <p:spPr>
              <a:xfrm>
                <a:off x="4661888" y="1689205"/>
                <a:ext cx="123332" cy="918355"/>
              </a:xfrm>
              <a:custGeom>
                <a:avLst/>
                <a:gdLst>
                  <a:gd name="connsiteX0" fmla="*/ 122837 w 123332"/>
                  <a:gd name="connsiteY0" fmla="*/ 6245 h 918355"/>
                  <a:gd name="connsiteX1" fmla="*/ 30762 w 123332"/>
                  <a:gd name="connsiteY1" fmla="*/ 476145 h 918355"/>
                  <a:gd name="connsiteX2" fmla="*/ 33937 w 123332"/>
                  <a:gd name="connsiteY2" fmla="*/ 428520 h 918355"/>
                  <a:gd name="connsiteX3" fmla="*/ 18062 w 123332"/>
                  <a:gd name="connsiteY3" fmla="*/ 644420 h 918355"/>
                  <a:gd name="connsiteX4" fmla="*/ 21237 w 123332"/>
                  <a:gd name="connsiteY4" fmla="*/ 641245 h 918355"/>
                  <a:gd name="connsiteX5" fmla="*/ 2187 w 123332"/>
                  <a:gd name="connsiteY5" fmla="*/ 904770 h 918355"/>
                  <a:gd name="connsiteX6" fmla="*/ 2187 w 123332"/>
                  <a:gd name="connsiteY6" fmla="*/ 822220 h 918355"/>
                  <a:gd name="connsiteX7" fmla="*/ 18062 w 123332"/>
                  <a:gd name="connsiteY7" fmla="*/ 330095 h 918355"/>
                  <a:gd name="connsiteX8" fmla="*/ 11712 w 123332"/>
                  <a:gd name="connsiteY8" fmla="*/ 428520 h 918355"/>
                  <a:gd name="connsiteX9" fmla="*/ 65687 w 123332"/>
                  <a:gd name="connsiteY9" fmla="*/ 218970 h 918355"/>
                  <a:gd name="connsiteX10" fmla="*/ 122837 w 123332"/>
                  <a:gd name="connsiteY10" fmla="*/ 6245 h 91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332" h="918355">
                    <a:moveTo>
                      <a:pt x="122837" y="6245"/>
                    </a:moveTo>
                    <a:cubicBezTo>
                      <a:pt x="117016" y="49108"/>
                      <a:pt x="45579" y="405766"/>
                      <a:pt x="30762" y="476145"/>
                    </a:cubicBezTo>
                    <a:cubicBezTo>
                      <a:pt x="15945" y="546524"/>
                      <a:pt x="36054" y="400474"/>
                      <a:pt x="33937" y="428520"/>
                    </a:cubicBezTo>
                    <a:cubicBezTo>
                      <a:pt x="31820" y="456566"/>
                      <a:pt x="18062" y="644420"/>
                      <a:pt x="18062" y="644420"/>
                    </a:cubicBezTo>
                    <a:cubicBezTo>
                      <a:pt x="15945" y="679874"/>
                      <a:pt x="23883" y="597853"/>
                      <a:pt x="21237" y="641245"/>
                    </a:cubicBezTo>
                    <a:cubicBezTo>
                      <a:pt x="18591" y="684637"/>
                      <a:pt x="5362" y="874607"/>
                      <a:pt x="2187" y="904770"/>
                    </a:cubicBezTo>
                    <a:cubicBezTo>
                      <a:pt x="-988" y="934933"/>
                      <a:pt x="-459" y="917999"/>
                      <a:pt x="2187" y="822220"/>
                    </a:cubicBezTo>
                    <a:cubicBezTo>
                      <a:pt x="4833" y="726441"/>
                      <a:pt x="16475" y="395712"/>
                      <a:pt x="18062" y="330095"/>
                    </a:cubicBezTo>
                    <a:cubicBezTo>
                      <a:pt x="19649" y="264478"/>
                      <a:pt x="3775" y="447041"/>
                      <a:pt x="11712" y="428520"/>
                    </a:cubicBezTo>
                    <a:cubicBezTo>
                      <a:pt x="19649" y="409999"/>
                      <a:pt x="49812" y="285116"/>
                      <a:pt x="65687" y="218970"/>
                    </a:cubicBezTo>
                    <a:cubicBezTo>
                      <a:pt x="81562" y="152824"/>
                      <a:pt x="128658" y="-36618"/>
                      <a:pt x="122837" y="624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B3AEAEE5-ECA1-B0A2-7FDC-40DFA4F4FCBA}"/>
                  </a:ext>
                </a:extLst>
              </p:cNvPr>
              <p:cNvSpPr/>
              <p:nvPr/>
            </p:nvSpPr>
            <p:spPr>
              <a:xfrm>
                <a:off x="3525977" y="8921545"/>
                <a:ext cx="1116263" cy="594226"/>
              </a:xfrm>
              <a:custGeom>
                <a:avLst/>
                <a:gdLst>
                  <a:gd name="connsiteX0" fmla="*/ 1448 w 1116263"/>
                  <a:gd name="connsiteY0" fmla="*/ 205 h 594226"/>
                  <a:gd name="connsiteX1" fmla="*/ 382448 w 1116263"/>
                  <a:gd name="connsiteY1" fmla="*/ 162130 h 594226"/>
                  <a:gd name="connsiteX2" fmla="*/ 623748 w 1116263"/>
                  <a:gd name="connsiteY2" fmla="*/ 289130 h 594226"/>
                  <a:gd name="connsiteX3" fmla="*/ 674548 w 1116263"/>
                  <a:gd name="connsiteY3" fmla="*/ 263730 h 594226"/>
                  <a:gd name="connsiteX4" fmla="*/ 1103173 w 1116263"/>
                  <a:gd name="connsiteY4" fmla="*/ 587580 h 594226"/>
                  <a:gd name="connsiteX5" fmla="*/ 969823 w 1116263"/>
                  <a:gd name="connsiteY5" fmla="*/ 457405 h 594226"/>
                  <a:gd name="connsiteX6" fmla="*/ 604698 w 1116263"/>
                  <a:gd name="connsiteY6" fmla="*/ 165305 h 594226"/>
                  <a:gd name="connsiteX7" fmla="*/ 680898 w 1116263"/>
                  <a:gd name="connsiteY7" fmla="*/ 273255 h 594226"/>
                  <a:gd name="connsiteX8" fmla="*/ 531673 w 1116263"/>
                  <a:gd name="connsiteY8" fmla="*/ 197055 h 594226"/>
                  <a:gd name="connsiteX9" fmla="*/ 1448 w 1116263"/>
                  <a:gd name="connsiteY9" fmla="*/ 205 h 59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6263" h="594226">
                    <a:moveTo>
                      <a:pt x="1448" y="205"/>
                    </a:moveTo>
                    <a:cubicBezTo>
                      <a:pt x="-23423" y="-5616"/>
                      <a:pt x="278731" y="113976"/>
                      <a:pt x="382448" y="162130"/>
                    </a:cubicBezTo>
                    <a:cubicBezTo>
                      <a:pt x="486165" y="210284"/>
                      <a:pt x="575065" y="272197"/>
                      <a:pt x="623748" y="289130"/>
                    </a:cubicBezTo>
                    <a:cubicBezTo>
                      <a:pt x="672431" y="306063"/>
                      <a:pt x="594644" y="213988"/>
                      <a:pt x="674548" y="263730"/>
                    </a:cubicBezTo>
                    <a:cubicBezTo>
                      <a:pt x="754452" y="313472"/>
                      <a:pt x="1053961" y="555301"/>
                      <a:pt x="1103173" y="587580"/>
                    </a:cubicBezTo>
                    <a:cubicBezTo>
                      <a:pt x="1152385" y="619859"/>
                      <a:pt x="1052902" y="527784"/>
                      <a:pt x="969823" y="457405"/>
                    </a:cubicBezTo>
                    <a:cubicBezTo>
                      <a:pt x="886744" y="387026"/>
                      <a:pt x="652852" y="195997"/>
                      <a:pt x="604698" y="165305"/>
                    </a:cubicBezTo>
                    <a:cubicBezTo>
                      <a:pt x="556544" y="134613"/>
                      <a:pt x="693069" y="267963"/>
                      <a:pt x="680898" y="273255"/>
                    </a:cubicBezTo>
                    <a:cubicBezTo>
                      <a:pt x="668727" y="278547"/>
                      <a:pt x="639623" y="242034"/>
                      <a:pt x="531673" y="197055"/>
                    </a:cubicBezTo>
                    <a:cubicBezTo>
                      <a:pt x="423723" y="152076"/>
                      <a:pt x="26319" y="6026"/>
                      <a:pt x="1448" y="20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A2A8F060-D983-D48E-66E5-9F1FEA5FE441}"/>
                  </a:ext>
                </a:extLst>
              </p:cNvPr>
              <p:cNvSpPr/>
              <p:nvPr/>
            </p:nvSpPr>
            <p:spPr>
              <a:xfrm>
                <a:off x="4757700" y="9575893"/>
                <a:ext cx="1455962" cy="829853"/>
              </a:xfrm>
              <a:custGeom>
                <a:avLst/>
                <a:gdLst>
                  <a:gd name="connsiteX0" fmla="*/ 7975 w 1455962"/>
                  <a:gd name="connsiteY0" fmla="*/ 6257 h 829853"/>
                  <a:gd name="connsiteX1" fmla="*/ 814425 w 1455962"/>
                  <a:gd name="connsiteY1" fmla="*/ 450757 h 829853"/>
                  <a:gd name="connsiteX2" fmla="*/ 712825 w 1455962"/>
                  <a:gd name="connsiteY2" fmla="*/ 428532 h 829853"/>
                  <a:gd name="connsiteX3" fmla="*/ 1439900 w 1455962"/>
                  <a:gd name="connsiteY3" fmla="*/ 822232 h 829853"/>
                  <a:gd name="connsiteX4" fmla="*/ 1233525 w 1455962"/>
                  <a:gd name="connsiteY4" fmla="*/ 698407 h 829853"/>
                  <a:gd name="connsiteX5" fmla="*/ 560425 w 1455962"/>
                  <a:gd name="connsiteY5" fmla="*/ 295182 h 829853"/>
                  <a:gd name="connsiteX6" fmla="*/ 315950 w 1455962"/>
                  <a:gd name="connsiteY6" fmla="*/ 111032 h 829853"/>
                  <a:gd name="connsiteX7" fmla="*/ 395325 w 1455962"/>
                  <a:gd name="connsiteY7" fmla="*/ 184057 h 829853"/>
                  <a:gd name="connsiteX8" fmla="*/ 7975 w 1455962"/>
                  <a:gd name="connsiteY8" fmla="*/ 6257 h 82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5962" h="829853">
                    <a:moveTo>
                      <a:pt x="7975" y="6257"/>
                    </a:moveTo>
                    <a:cubicBezTo>
                      <a:pt x="77825" y="50707"/>
                      <a:pt x="696950" y="380378"/>
                      <a:pt x="814425" y="450757"/>
                    </a:cubicBezTo>
                    <a:cubicBezTo>
                      <a:pt x="931900" y="521136"/>
                      <a:pt x="608579" y="366620"/>
                      <a:pt x="712825" y="428532"/>
                    </a:cubicBezTo>
                    <a:cubicBezTo>
                      <a:pt x="817071" y="490444"/>
                      <a:pt x="1353117" y="777253"/>
                      <a:pt x="1439900" y="822232"/>
                    </a:cubicBezTo>
                    <a:cubicBezTo>
                      <a:pt x="1526683" y="867211"/>
                      <a:pt x="1233525" y="698407"/>
                      <a:pt x="1233525" y="698407"/>
                    </a:cubicBezTo>
                    <a:cubicBezTo>
                      <a:pt x="1086946" y="610565"/>
                      <a:pt x="713354" y="393078"/>
                      <a:pt x="560425" y="295182"/>
                    </a:cubicBezTo>
                    <a:cubicBezTo>
                      <a:pt x="407496" y="197286"/>
                      <a:pt x="343467" y="129553"/>
                      <a:pt x="315950" y="111032"/>
                    </a:cubicBezTo>
                    <a:cubicBezTo>
                      <a:pt x="288433" y="92511"/>
                      <a:pt x="441892" y="199932"/>
                      <a:pt x="395325" y="184057"/>
                    </a:cubicBezTo>
                    <a:cubicBezTo>
                      <a:pt x="348758" y="168182"/>
                      <a:pt x="-61875" y="-38193"/>
                      <a:pt x="7975" y="625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04916BB7-AD85-A928-486C-980EA9719C4A}"/>
                  </a:ext>
                </a:extLst>
              </p:cNvPr>
              <p:cNvSpPr/>
              <p:nvPr/>
            </p:nvSpPr>
            <p:spPr>
              <a:xfrm>
                <a:off x="3816350" y="9115425"/>
                <a:ext cx="1155294" cy="973807"/>
              </a:xfrm>
              <a:custGeom>
                <a:avLst/>
                <a:gdLst>
                  <a:gd name="connsiteX0" fmla="*/ 0 w 1155294"/>
                  <a:gd name="connsiteY0" fmla="*/ 0 h 973807"/>
                  <a:gd name="connsiteX1" fmla="*/ 447675 w 1155294"/>
                  <a:gd name="connsiteY1" fmla="*/ 346075 h 973807"/>
                  <a:gd name="connsiteX2" fmla="*/ 441325 w 1155294"/>
                  <a:gd name="connsiteY2" fmla="*/ 317500 h 973807"/>
                  <a:gd name="connsiteX3" fmla="*/ 758825 w 1155294"/>
                  <a:gd name="connsiteY3" fmla="*/ 638175 h 973807"/>
                  <a:gd name="connsiteX4" fmla="*/ 768350 w 1155294"/>
                  <a:gd name="connsiteY4" fmla="*/ 663575 h 973807"/>
                  <a:gd name="connsiteX5" fmla="*/ 1139825 w 1155294"/>
                  <a:gd name="connsiteY5" fmla="*/ 958850 h 973807"/>
                  <a:gd name="connsiteX6" fmla="*/ 1050925 w 1155294"/>
                  <a:gd name="connsiteY6" fmla="*/ 898525 h 973807"/>
                  <a:gd name="connsiteX7" fmla="*/ 739775 w 1155294"/>
                  <a:gd name="connsiteY7" fmla="*/ 625475 h 973807"/>
                  <a:gd name="connsiteX8" fmla="*/ 450850 w 1155294"/>
                  <a:gd name="connsiteY8" fmla="*/ 374650 h 973807"/>
                  <a:gd name="connsiteX9" fmla="*/ 466725 w 1155294"/>
                  <a:gd name="connsiteY9" fmla="*/ 387350 h 973807"/>
                  <a:gd name="connsiteX10" fmla="*/ 0 w 1155294"/>
                  <a:gd name="connsiteY10" fmla="*/ 0 h 97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94" h="973807">
                    <a:moveTo>
                      <a:pt x="0" y="0"/>
                    </a:moveTo>
                    <a:cubicBezTo>
                      <a:pt x="187060" y="146579"/>
                      <a:pt x="374121" y="293158"/>
                      <a:pt x="447675" y="346075"/>
                    </a:cubicBezTo>
                    <a:cubicBezTo>
                      <a:pt x="521229" y="398992"/>
                      <a:pt x="389467" y="268817"/>
                      <a:pt x="441325" y="317500"/>
                    </a:cubicBezTo>
                    <a:cubicBezTo>
                      <a:pt x="493183" y="366183"/>
                      <a:pt x="704321" y="580496"/>
                      <a:pt x="758825" y="638175"/>
                    </a:cubicBezTo>
                    <a:cubicBezTo>
                      <a:pt x="813329" y="695854"/>
                      <a:pt x="704850" y="610129"/>
                      <a:pt x="768350" y="663575"/>
                    </a:cubicBezTo>
                    <a:cubicBezTo>
                      <a:pt x="831850" y="717021"/>
                      <a:pt x="1092729" y="919692"/>
                      <a:pt x="1139825" y="958850"/>
                    </a:cubicBezTo>
                    <a:cubicBezTo>
                      <a:pt x="1186921" y="998008"/>
                      <a:pt x="1117600" y="954087"/>
                      <a:pt x="1050925" y="898525"/>
                    </a:cubicBezTo>
                    <a:cubicBezTo>
                      <a:pt x="984250" y="842963"/>
                      <a:pt x="739775" y="625475"/>
                      <a:pt x="739775" y="625475"/>
                    </a:cubicBezTo>
                    <a:lnTo>
                      <a:pt x="450850" y="374650"/>
                    </a:lnTo>
                    <a:cubicBezTo>
                      <a:pt x="405342" y="334963"/>
                      <a:pt x="466725" y="387350"/>
                      <a:pt x="466725" y="387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 1351">
                <a:extLst>
                  <a:ext uri="{FF2B5EF4-FFF2-40B4-BE49-F238E27FC236}">
                    <a16:creationId xmlns:a16="http://schemas.microsoft.com/office/drawing/2014/main" id="{A731ADAF-C4A0-48E7-FC6C-6C73F0274BD1}"/>
                  </a:ext>
                </a:extLst>
              </p:cNvPr>
              <p:cNvSpPr/>
              <p:nvPr/>
            </p:nvSpPr>
            <p:spPr>
              <a:xfrm>
                <a:off x="1641387" y="8456018"/>
                <a:ext cx="158864" cy="1486358"/>
              </a:xfrm>
              <a:custGeom>
                <a:avLst/>
                <a:gdLst>
                  <a:gd name="connsiteX0" fmla="*/ 88 w 158864"/>
                  <a:gd name="connsiteY0" fmla="*/ 5357 h 1486358"/>
                  <a:gd name="connsiteX1" fmla="*/ 114388 w 158864"/>
                  <a:gd name="connsiteY1" fmla="*/ 919757 h 1486358"/>
                  <a:gd name="connsiteX2" fmla="*/ 114388 w 158864"/>
                  <a:gd name="connsiteY2" fmla="*/ 881657 h 1486358"/>
                  <a:gd name="connsiteX3" fmla="*/ 155663 w 158864"/>
                  <a:gd name="connsiteY3" fmla="*/ 1443632 h 1486358"/>
                  <a:gd name="connsiteX4" fmla="*/ 149313 w 158864"/>
                  <a:gd name="connsiteY4" fmla="*/ 1322982 h 1486358"/>
                  <a:gd name="connsiteX5" fmla="*/ 95338 w 158864"/>
                  <a:gd name="connsiteY5" fmla="*/ 338732 h 1486358"/>
                  <a:gd name="connsiteX6" fmla="*/ 95338 w 158864"/>
                  <a:gd name="connsiteY6" fmla="*/ 532407 h 1486358"/>
                  <a:gd name="connsiteX7" fmla="*/ 88 w 158864"/>
                  <a:gd name="connsiteY7" fmla="*/ 5357 h 148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864" h="1486358">
                    <a:moveTo>
                      <a:pt x="88" y="5357"/>
                    </a:moveTo>
                    <a:cubicBezTo>
                      <a:pt x="3263" y="69915"/>
                      <a:pt x="95338" y="773707"/>
                      <a:pt x="114388" y="919757"/>
                    </a:cubicBezTo>
                    <a:cubicBezTo>
                      <a:pt x="133438" y="1065807"/>
                      <a:pt x="107509" y="794345"/>
                      <a:pt x="114388" y="881657"/>
                    </a:cubicBezTo>
                    <a:cubicBezTo>
                      <a:pt x="121267" y="968969"/>
                      <a:pt x="149842" y="1370078"/>
                      <a:pt x="155663" y="1443632"/>
                    </a:cubicBezTo>
                    <a:cubicBezTo>
                      <a:pt x="161484" y="1517186"/>
                      <a:pt x="159367" y="1507132"/>
                      <a:pt x="149313" y="1322982"/>
                    </a:cubicBezTo>
                    <a:cubicBezTo>
                      <a:pt x="139259" y="1138832"/>
                      <a:pt x="104334" y="470495"/>
                      <a:pt x="95338" y="338732"/>
                    </a:cubicBezTo>
                    <a:cubicBezTo>
                      <a:pt x="86342" y="206970"/>
                      <a:pt x="110684" y="584795"/>
                      <a:pt x="95338" y="532407"/>
                    </a:cubicBezTo>
                    <a:cubicBezTo>
                      <a:pt x="79992" y="480020"/>
                      <a:pt x="-3087" y="-59201"/>
                      <a:pt x="88" y="535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 1402">
                <a:extLst>
                  <a:ext uri="{FF2B5EF4-FFF2-40B4-BE49-F238E27FC236}">
                    <a16:creationId xmlns:a16="http://schemas.microsoft.com/office/drawing/2014/main" id="{2032DD74-292C-18B1-1F89-1CD847EFC10B}"/>
                  </a:ext>
                </a:extLst>
              </p:cNvPr>
              <p:cNvSpPr/>
              <p:nvPr/>
            </p:nvSpPr>
            <p:spPr>
              <a:xfrm>
                <a:off x="1821278" y="9802887"/>
                <a:ext cx="381627" cy="783060"/>
              </a:xfrm>
              <a:custGeom>
                <a:avLst/>
                <a:gdLst>
                  <a:gd name="connsiteX0" fmla="*/ 1172 w 381627"/>
                  <a:gd name="connsiteY0" fmla="*/ 1513 h 783060"/>
                  <a:gd name="connsiteX1" fmla="*/ 36097 w 381627"/>
                  <a:gd name="connsiteY1" fmla="*/ 198363 h 783060"/>
                  <a:gd name="connsiteX2" fmla="*/ 77372 w 381627"/>
                  <a:gd name="connsiteY2" fmla="*/ 299963 h 783060"/>
                  <a:gd name="connsiteX3" fmla="*/ 83722 w 381627"/>
                  <a:gd name="connsiteY3" fmla="*/ 268213 h 783060"/>
                  <a:gd name="connsiteX4" fmla="*/ 255172 w 381627"/>
                  <a:gd name="connsiteY4" fmla="*/ 614288 h 783060"/>
                  <a:gd name="connsiteX5" fmla="*/ 248822 w 381627"/>
                  <a:gd name="connsiteY5" fmla="*/ 560313 h 783060"/>
                  <a:gd name="connsiteX6" fmla="*/ 375822 w 381627"/>
                  <a:gd name="connsiteY6" fmla="*/ 776213 h 783060"/>
                  <a:gd name="connsiteX7" fmla="*/ 347247 w 381627"/>
                  <a:gd name="connsiteY7" fmla="*/ 709538 h 783060"/>
                  <a:gd name="connsiteX8" fmla="*/ 232947 w 381627"/>
                  <a:gd name="connsiteY8" fmla="*/ 512688 h 783060"/>
                  <a:gd name="connsiteX9" fmla="*/ 80547 w 381627"/>
                  <a:gd name="connsiteY9" fmla="*/ 312663 h 783060"/>
                  <a:gd name="connsiteX10" fmla="*/ 1172 w 381627"/>
                  <a:gd name="connsiteY10" fmla="*/ 1513 h 78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627" h="783060">
                    <a:moveTo>
                      <a:pt x="1172" y="1513"/>
                    </a:moveTo>
                    <a:cubicBezTo>
                      <a:pt x="-6236" y="-17537"/>
                      <a:pt x="23397" y="148621"/>
                      <a:pt x="36097" y="198363"/>
                    </a:cubicBezTo>
                    <a:cubicBezTo>
                      <a:pt x="48797" y="248105"/>
                      <a:pt x="69435" y="288321"/>
                      <a:pt x="77372" y="299963"/>
                    </a:cubicBezTo>
                    <a:cubicBezTo>
                      <a:pt x="85310" y="311605"/>
                      <a:pt x="54089" y="215826"/>
                      <a:pt x="83722" y="268213"/>
                    </a:cubicBezTo>
                    <a:cubicBezTo>
                      <a:pt x="113355" y="320600"/>
                      <a:pt x="227655" y="565605"/>
                      <a:pt x="255172" y="614288"/>
                    </a:cubicBezTo>
                    <a:cubicBezTo>
                      <a:pt x="282689" y="662971"/>
                      <a:pt x="228714" y="533326"/>
                      <a:pt x="248822" y="560313"/>
                    </a:cubicBezTo>
                    <a:cubicBezTo>
                      <a:pt x="268930" y="587301"/>
                      <a:pt x="359418" y="751342"/>
                      <a:pt x="375822" y="776213"/>
                    </a:cubicBezTo>
                    <a:cubicBezTo>
                      <a:pt x="392226" y="801084"/>
                      <a:pt x="371059" y="753459"/>
                      <a:pt x="347247" y="709538"/>
                    </a:cubicBezTo>
                    <a:cubicBezTo>
                      <a:pt x="323435" y="665617"/>
                      <a:pt x="277397" y="578834"/>
                      <a:pt x="232947" y="512688"/>
                    </a:cubicBezTo>
                    <a:cubicBezTo>
                      <a:pt x="188497" y="446542"/>
                      <a:pt x="114414" y="398917"/>
                      <a:pt x="80547" y="312663"/>
                    </a:cubicBezTo>
                    <a:cubicBezTo>
                      <a:pt x="46680" y="226409"/>
                      <a:pt x="8580" y="20563"/>
                      <a:pt x="1172" y="1513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 1404">
                <a:extLst>
                  <a:ext uri="{FF2B5EF4-FFF2-40B4-BE49-F238E27FC236}">
                    <a16:creationId xmlns:a16="http://schemas.microsoft.com/office/drawing/2014/main" id="{040CC442-5080-131B-0279-0700F76E802A}"/>
                  </a:ext>
                </a:extLst>
              </p:cNvPr>
              <p:cNvSpPr/>
              <p:nvPr/>
            </p:nvSpPr>
            <p:spPr>
              <a:xfrm>
                <a:off x="2250796" y="10317334"/>
                <a:ext cx="1142054" cy="176112"/>
              </a:xfrm>
              <a:custGeom>
                <a:avLst/>
                <a:gdLst>
                  <a:gd name="connsiteX0" fmla="*/ 279 w 1142054"/>
                  <a:gd name="connsiteY0" fmla="*/ 176041 h 176112"/>
                  <a:gd name="connsiteX1" fmla="*/ 441604 w 1142054"/>
                  <a:gd name="connsiteY1" fmla="*/ 68091 h 176112"/>
                  <a:gd name="connsiteX2" fmla="*/ 1127404 w 1142054"/>
                  <a:gd name="connsiteY2" fmla="*/ 131591 h 176112"/>
                  <a:gd name="connsiteX3" fmla="*/ 927379 w 1142054"/>
                  <a:gd name="connsiteY3" fmla="*/ 99841 h 176112"/>
                  <a:gd name="connsiteX4" fmla="*/ 406679 w 1142054"/>
                  <a:gd name="connsiteY4" fmla="*/ 1416 h 176112"/>
                  <a:gd name="connsiteX5" fmla="*/ 501929 w 1142054"/>
                  <a:gd name="connsiteY5" fmla="*/ 49041 h 176112"/>
                  <a:gd name="connsiteX6" fmla="*/ 279 w 1142054"/>
                  <a:gd name="connsiteY6" fmla="*/ 176041 h 176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054" h="176112">
                    <a:moveTo>
                      <a:pt x="279" y="176041"/>
                    </a:moveTo>
                    <a:cubicBezTo>
                      <a:pt x="-9775" y="179216"/>
                      <a:pt x="253750" y="75499"/>
                      <a:pt x="441604" y="68091"/>
                    </a:cubicBezTo>
                    <a:cubicBezTo>
                      <a:pt x="629458" y="60683"/>
                      <a:pt x="1046442" y="126299"/>
                      <a:pt x="1127404" y="131591"/>
                    </a:cubicBezTo>
                    <a:cubicBezTo>
                      <a:pt x="1208366" y="136883"/>
                      <a:pt x="927379" y="99841"/>
                      <a:pt x="927379" y="99841"/>
                    </a:cubicBezTo>
                    <a:cubicBezTo>
                      <a:pt x="807258" y="78145"/>
                      <a:pt x="477587" y="9883"/>
                      <a:pt x="406679" y="1416"/>
                    </a:cubicBezTo>
                    <a:cubicBezTo>
                      <a:pt x="335771" y="-7051"/>
                      <a:pt x="564900" y="24170"/>
                      <a:pt x="501929" y="49041"/>
                    </a:cubicBezTo>
                    <a:cubicBezTo>
                      <a:pt x="438958" y="73912"/>
                      <a:pt x="10333" y="172866"/>
                      <a:pt x="279" y="176041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 1405">
                <a:extLst>
                  <a:ext uri="{FF2B5EF4-FFF2-40B4-BE49-F238E27FC236}">
                    <a16:creationId xmlns:a16="http://schemas.microsoft.com/office/drawing/2014/main" id="{14B3738C-7CD4-F8E1-AEAE-093ACEE256FD}"/>
                  </a:ext>
                </a:extLst>
              </p:cNvPr>
              <p:cNvSpPr/>
              <p:nvPr/>
            </p:nvSpPr>
            <p:spPr>
              <a:xfrm>
                <a:off x="2121631" y="10388144"/>
                <a:ext cx="1489477" cy="269219"/>
              </a:xfrm>
              <a:custGeom>
                <a:avLst/>
                <a:gdLst>
                  <a:gd name="connsiteX0" fmla="*/ 2444 w 1489477"/>
                  <a:gd name="connsiteY0" fmla="*/ 456 h 269219"/>
                  <a:gd name="connsiteX1" fmla="*/ 110394 w 1489477"/>
                  <a:gd name="connsiteY1" fmla="*/ 263981 h 269219"/>
                  <a:gd name="connsiteX2" fmla="*/ 389794 w 1489477"/>
                  <a:gd name="connsiteY2" fmla="*/ 178256 h 269219"/>
                  <a:gd name="connsiteX3" fmla="*/ 265969 w 1489477"/>
                  <a:gd name="connsiteY3" fmla="*/ 203656 h 269219"/>
                  <a:gd name="connsiteX4" fmla="*/ 627919 w 1489477"/>
                  <a:gd name="connsiteY4" fmla="*/ 130631 h 269219"/>
                  <a:gd name="connsiteX5" fmla="*/ 970819 w 1489477"/>
                  <a:gd name="connsiteY5" fmla="*/ 171906 h 269219"/>
                  <a:gd name="connsiteX6" fmla="*/ 1488344 w 1489477"/>
                  <a:gd name="connsiteY6" fmla="*/ 156031 h 269219"/>
                  <a:gd name="connsiteX7" fmla="*/ 1094644 w 1489477"/>
                  <a:gd name="connsiteY7" fmla="*/ 156031 h 269219"/>
                  <a:gd name="connsiteX8" fmla="*/ 599344 w 1489477"/>
                  <a:gd name="connsiteY8" fmla="*/ 95706 h 269219"/>
                  <a:gd name="connsiteX9" fmla="*/ 681894 w 1489477"/>
                  <a:gd name="connsiteY9" fmla="*/ 114756 h 269219"/>
                  <a:gd name="connsiteX10" fmla="*/ 288194 w 1489477"/>
                  <a:gd name="connsiteY10" fmla="*/ 171906 h 269219"/>
                  <a:gd name="connsiteX11" fmla="*/ 221519 w 1489477"/>
                  <a:gd name="connsiteY11" fmla="*/ 210006 h 269219"/>
                  <a:gd name="connsiteX12" fmla="*/ 119919 w 1489477"/>
                  <a:gd name="connsiteY12" fmla="*/ 133806 h 269219"/>
                  <a:gd name="connsiteX13" fmla="*/ 132619 w 1489477"/>
                  <a:gd name="connsiteY13" fmla="*/ 241756 h 269219"/>
                  <a:gd name="connsiteX14" fmla="*/ 132619 w 1489477"/>
                  <a:gd name="connsiteY14" fmla="*/ 238581 h 269219"/>
                  <a:gd name="connsiteX15" fmla="*/ 40544 w 1489477"/>
                  <a:gd name="connsiteY15" fmla="*/ 200481 h 269219"/>
                  <a:gd name="connsiteX16" fmla="*/ 2444 w 1489477"/>
                  <a:gd name="connsiteY16" fmla="*/ 456 h 2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9477" h="269219">
                    <a:moveTo>
                      <a:pt x="2444" y="456"/>
                    </a:moveTo>
                    <a:cubicBezTo>
                      <a:pt x="14086" y="11039"/>
                      <a:pt x="45836" y="234348"/>
                      <a:pt x="110394" y="263981"/>
                    </a:cubicBezTo>
                    <a:cubicBezTo>
                      <a:pt x="174952" y="293614"/>
                      <a:pt x="363865" y="188310"/>
                      <a:pt x="389794" y="178256"/>
                    </a:cubicBezTo>
                    <a:cubicBezTo>
                      <a:pt x="415723" y="168202"/>
                      <a:pt x="265969" y="203656"/>
                      <a:pt x="265969" y="203656"/>
                    </a:cubicBezTo>
                    <a:cubicBezTo>
                      <a:pt x="305656" y="195719"/>
                      <a:pt x="510444" y="135923"/>
                      <a:pt x="627919" y="130631"/>
                    </a:cubicBezTo>
                    <a:cubicBezTo>
                      <a:pt x="745394" y="125339"/>
                      <a:pt x="827415" y="167673"/>
                      <a:pt x="970819" y="171906"/>
                    </a:cubicBezTo>
                    <a:lnTo>
                      <a:pt x="1488344" y="156031"/>
                    </a:lnTo>
                    <a:cubicBezTo>
                      <a:pt x="1508981" y="153385"/>
                      <a:pt x="1242811" y="166085"/>
                      <a:pt x="1094644" y="156031"/>
                    </a:cubicBezTo>
                    <a:cubicBezTo>
                      <a:pt x="946477" y="145977"/>
                      <a:pt x="668136" y="102585"/>
                      <a:pt x="599344" y="95706"/>
                    </a:cubicBezTo>
                    <a:cubicBezTo>
                      <a:pt x="530552" y="88827"/>
                      <a:pt x="733752" y="102056"/>
                      <a:pt x="681894" y="114756"/>
                    </a:cubicBezTo>
                    <a:cubicBezTo>
                      <a:pt x="630036" y="127456"/>
                      <a:pt x="364923" y="156031"/>
                      <a:pt x="288194" y="171906"/>
                    </a:cubicBezTo>
                    <a:cubicBezTo>
                      <a:pt x="211465" y="187781"/>
                      <a:pt x="249565" y="216356"/>
                      <a:pt x="221519" y="210006"/>
                    </a:cubicBezTo>
                    <a:cubicBezTo>
                      <a:pt x="193473" y="203656"/>
                      <a:pt x="134736" y="128514"/>
                      <a:pt x="119919" y="133806"/>
                    </a:cubicBezTo>
                    <a:cubicBezTo>
                      <a:pt x="105102" y="139098"/>
                      <a:pt x="130502" y="224294"/>
                      <a:pt x="132619" y="241756"/>
                    </a:cubicBezTo>
                    <a:cubicBezTo>
                      <a:pt x="134736" y="259218"/>
                      <a:pt x="147965" y="245460"/>
                      <a:pt x="132619" y="238581"/>
                    </a:cubicBezTo>
                    <a:cubicBezTo>
                      <a:pt x="117273" y="231702"/>
                      <a:pt x="57477" y="234348"/>
                      <a:pt x="40544" y="200481"/>
                    </a:cubicBezTo>
                    <a:cubicBezTo>
                      <a:pt x="23611" y="166614"/>
                      <a:pt x="-9198" y="-10127"/>
                      <a:pt x="2444" y="456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 1407">
                <a:extLst>
                  <a:ext uri="{FF2B5EF4-FFF2-40B4-BE49-F238E27FC236}">
                    <a16:creationId xmlns:a16="http://schemas.microsoft.com/office/drawing/2014/main" id="{971A83D7-8584-BAD4-9C25-CB48810099A3}"/>
                  </a:ext>
                </a:extLst>
              </p:cNvPr>
              <p:cNvSpPr/>
              <p:nvPr/>
            </p:nvSpPr>
            <p:spPr>
              <a:xfrm>
                <a:off x="2663809" y="8781981"/>
                <a:ext cx="504175" cy="568149"/>
              </a:xfrm>
              <a:custGeom>
                <a:avLst/>
                <a:gdLst>
                  <a:gd name="connsiteX0" fmla="*/ 16 w 504175"/>
                  <a:gd name="connsiteY0" fmla="*/ 69 h 568149"/>
                  <a:gd name="connsiteX1" fmla="*/ 247666 w 504175"/>
                  <a:gd name="connsiteY1" fmla="*/ 222319 h 568149"/>
                  <a:gd name="connsiteX2" fmla="*/ 371491 w 504175"/>
                  <a:gd name="connsiteY2" fmla="*/ 485844 h 568149"/>
                  <a:gd name="connsiteX3" fmla="*/ 371491 w 504175"/>
                  <a:gd name="connsiteY3" fmla="*/ 403294 h 568149"/>
                  <a:gd name="connsiteX4" fmla="*/ 501666 w 504175"/>
                  <a:gd name="connsiteY4" fmla="*/ 565219 h 568149"/>
                  <a:gd name="connsiteX5" fmla="*/ 450866 w 504175"/>
                  <a:gd name="connsiteY5" fmla="*/ 498544 h 568149"/>
                  <a:gd name="connsiteX6" fmla="*/ 371491 w 504175"/>
                  <a:gd name="connsiteY6" fmla="*/ 384244 h 568149"/>
                  <a:gd name="connsiteX7" fmla="*/ 304816 w 504175"/>
                  <a:gd name="connsiteY7" fmla="*/ 257244 h 568149"/>
                  <a:gd name="connsiteX8" fmla="*/ 333391 w 504175"/>
                  <a:gd name="connsiteY8" fmla="*/ 406469 h 568149"/>
                  <a:gd name="connsiteX9" fmla="*/ 234966 w 504175"/>
                  <a:gd name="connsiteY9" fmla="*/ 250894 h 568149"/>
                  <a:gd name="connsiteX10" fmla="*/ 234966 w 504175"/>
                  <a:gd name="connsiteY10" fmla="*/ 244544 h 568149"/>
                  <a:gd name="connsiteX11" fmla="*/ 16 w 504175"/>
                  <a:gd name="connsiteY11" fmla="*/ 69 h 56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175" h="568149">
                    <a:moveTo>
                      <a:pt x="16" y="69"/>
                    </a:moveTo>
                    <a:cubicBezTo>
                      <a:pt x="2133" y="-3635"/>
                      <a:pt x="185754" y="141357"/>
                      <a:pt x="247666" y="222319"/>
                    </a:cubicBezTo>
                    <a:cubicBezTo>
                      <a:pt x="309578" y="303281"/>
                      <a:pt x="350854" y="455682"/>
                      <a:pt x="371491" y="485844"/>
                    </a:cubicBezTo>
                    <a:cubicBezTo>
                      <a:pt x="392128" y="516006"/>
                      <a:pt x="349795" y="390065"/>
                      <a:pt x="371491" y="403294"/>
                    </a:cubicBezTo>
                    <a:cubicBezTo>
                      <a:pt x="393187" y="416523"/>
                      <a:pt x="488437" y="549344"/>
                      <a:pt x="501666" y="565219"/>
                    </a:cubicBezTo>
                    <a:cubicBezTo>
                      <a:pt x="514895" y="581094"/>
                      <a:pt x="472562" y="528706"/>
                      <a:pt x="450866" y="498544"/>
                    </a:cubicBezTo>
                    <a:cubicBezTo>
                      <a:pt x="429170" y="468382"/>
                      <a:pt x="395833" y="424461"/>
                      <a:pt x="371491" y="384244"/>
                    </a:cubicBezTo>
                    <a:cubicBezTo>
                      <a:pt x="347149" y="344027"/>
                      <a:pt x="311166" y="253540"/>
                      <a:pt x="304816" y="257244"/>
                    </a:cubicBezTo>
                    <a:cubicBezTo>
                      <a:pt x="298466" y="260948"/>
                      <a:pt x="345033" y="407527"/>
                      <a:pt x="333391" y="406469"/>
                    </a:cubicBezTo>
                    <a:cubicBezTo>
                      <a:pt x="321749" y="405411"/>
                      <a:pt x="251370" y="277881"/>
                      <a:pt x="234966" y="250894"/>
                    </a:cubicBezTo>
                    <a:cubicBezTo>
                      <a:pt x="218562" y="223907"/>
                      <a:pt x="269891" y="281056"/>
                      <a:pt x="234966" y="244544"/>
                    </a:cubicBezTo>
                    <a:cubicBezTo>
                      <a:pt x="200041" y="208032"/>
                      <a:pt x="-2101" y="3773"/>
                      <a:pt x="16" y="6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 1408">
                <a:extLst>
                  <a:ext uri="{FF2B5EF4-FFF2-40B4-BE49-F238E27FC236}">
                    <a16:creationId xmlns:a16="http://schemas.microsoft.com/office/drawing/2014/main" id="{1295C743-C086-F7C1-1C02-43359E6D1339}"/>
                  </a:ext>
                </a:extLst>
              </p:cNvPr>
              <p:cNvSpPr/>
              <p:nvPr/>
            </p:nvSpPr>
            <p:spPr>
              <a:xfrm>
                <a:off x="2912770" y="9267035"/>
                <a:ext cx="195567" cy="198340"/>
              </a:xfrm>
              <a:custGeom>
                <a:avLst/>
                <a:gdLst>
                  <a:gd name="connsiteX0" fmla="*/ 195555 w 195567"/>
                  <a:gd name="connsiteY0" fmla="*/ 790 h 198340"/>
                  <a:gd name="connsiteX1" fmla="*/ 100305 w 195567"/>
                  <a:gd name="connsiteY1" fmla="*/ 38890 h 198340"/>
                  <a:gd name="connsiteX2" fmla="*/ 1880 w 195567"/>
                  <a:gd name="connsiteY2" fmla="*/ 194465 h 198340"/>
                  <a:gd name="connsiteX3" fmla="*/ 39980 w 195567"/>
                  <a:gd name="connsiteY3" fmla="*/ 140490 h 198340"/>
                  <a:gd name="connsiteX4" fmla="*/ 93955 w 195567"/>
                  <a:gd name="connsiteY4" fmla="*/ 23015 h 198340"/>
                  <a:gd name="connsiteX5" fmla="*/ 195555 w 195567"/>
                  <a:gd name="connsiteY5" fmla="*/ 790 h 19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567" h="198340">
                    <a:moveTo>
                      <a:pt x="195555" y="790"/>
                    </a:moveTo>
                    <a:cubicBezTo>
                      <a:pt x="196613" y="3436"/>
                      <a:pt x="132584" y="6611"/>
                      <a:pt x="100305" y="38890"/>
                    </a:cubicBezTo>
                    <a:cubicBezTo>
                      <a:pt x="68026" y="71169"/>
                      <a:pt x="11934" y="177532"/>
                      <a:pt x="1880" y="194465"/>
                    </a:cubicBezTo>
                    <a:cubicBezTo>
                      <a:pt x="-8174" y="211398"/>
                      <a:pt x="24634" y="169065"/>
                      <a:pt x="39980" y="140490"/>
                    </a:cubicBezTo>
                    <a:cubicBezTo>
                      <a:pt x="55326" y="111915"/>
                      <a:pt x="72259" y="44711"/>
                      <a:pt x="93955" y="23015"/>
                    </a:cubicBezTo>
                    <a:cubicBezTo>
                      <a:pt x="115651" y="1319"/>
                      <a:pt x="194497" y="-1856"/>
                      <a:pt x="195555" y="79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 1409">
                <a:extLst>
                  <a:ext uri="{FF2B5EF4-FFF2-40B4-BE49-F238E27FC236}">
                    <a16:creationId xmlns:a16="http://schemas.microsoft.com/office/drawing/2014/main" id="{7D71EA0F-6F63-EFFD-020D-AB51B705FA2A}"/>
                  </a:ext>
                </a:extLst>
              </p:cNvPr>
              <p:cNvSpPr/>
              <p:nvPr/>
            </p:nvSpPr>
            <p:spPr>
              <a:xfrm>
                <a:off x="2839335" y="9306865"/>
                <a:ext cx="282124" cy="256430"/>
              </a:xfrm>
              <a:custGeom>
                <a:avLst/>
                <a:gdLst>
                  <a:gd name="connsiteX0" fmla="*/ 281690 w 282124"/>
                  <a:gd name="connsiteY0" fmla="*/ 2235 h 256430"/>
                  <a:gd name="connsiteX1" fmla="*/ 176915 w 282124"/>
                  <a:gd name="connsiteY1" fmla="*/ 46685 h 256430"/>
                  <a:gd name="connsiteX2" fmla="*/ 2290 w 282124"/>
                  <a:gd name="connsiteY2" fmla="*/ 253060 h 256430"/>
                  <a:gd name="connsiteX3" fmla="*/ 84840 w 282124"/>
                  <a:gd name="connsiteY3" fmla="*/ 167335 h 256430"/>
                  <a:gd name="connsiteX4" fmla="*/ 195965 w 282124"/>
                  <a:gd name="connsiteY4" fmla="*/ 68910 h 256430"/>
                  <a:gd name="connsiteX5" fmla="*/ 138815 w 282124"/>
                  <a:gd name="connsiteY5" fmla="*/ 91135 h 256430"/>
                  <a:gd name="connsiteX6" fmla="*/ 281690 w 282124"/>
                  <a:gd name="connsiteY6" fmla="*/ 2235 h 25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124" h="256430">
                    <a:moveTo>
                      <a:pt x="281690" y="2235"/>
                    </a:moveTo>
                    <a:cubicBezTo>
                      <a:pt x="288040" y="-5173"/>
                      <a:pt x="223482" y="4881"/>
                      <a:pt x="176915" y="46685"/>
                    </a:cubicBezTo>
                    <a:cubicBezTo>
                      <a:pt x="130348" y="88489"/>
                      <a:pt x="17636" y="232952"/>
                      <a:pt x="2290" y="253060"/>
                    </a:cubicBezTo>
                    <a:cubicBezTo>
                      <a:pt x="-13056" y="273168"/>
                      <a:pt x="52561" y="198027"/>
                      <a:pt x="84840" y="167335"/>
                    </a:cubicBezTo>
                    <a:cubicBezTo>
                      <a:pt x="117119" y="136643"/>
                      <a:pt x="186969" y="81610"/>
                      <a:pt x="195965" y="68910"/>
                    </a:cubicBezTo>
                    <a:cubicBezTo>
                      <a:pt x="204961" y="56210"/>
                      <a:pt x="124528" y="100660"/>
                      <a:pt x="138815" y="91135"/>
                    </a:cubicBezTo>
                    <a:cubicBezTo>
                      <a:pt x="153102" y="81610"/>
                      <a:pt x="275340" y="9643"/>
                      <a:pt x="281690" y="223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 1410">
                <a:extLst>
                  <a:ext uri="{FF2B5EF4-FFF2-40B4-BE49-F238E27FC236}">
                    <a16:creationId xmlns:a16="http://schemas.microsoft.com/office/drawing/2014/main" id="{779B4A20-EC8B-5901-1098-9C1C4EF505DB}"/>
                  </a:ext>
                </a:extLst>
              </p:cNvPr>
              <p:cNvSpPr/>
              <p:nvPr/>
            </p:nvSpPr>
            <p:spPr>
              <a:xfrm>
                <a:off x="3123595" y="9321149"/>
                <a:ext cx="1289468" cy="557733"/>
              </a:xfrm>
              <a:custGeom>
                <a:avLst/>
                <a:gdLst>
                  <a:gd name="connsiteX0" fmla="*/ 605 w 1289468"/>
                  <a:gd name="connsiteY0" fmla="*/ 651 h 557733"/>
                  <a:gd name="connsiteX1" fmla="*/ 445105 w 1289468"/>
                  <a:gd name="connsiteY1" fmla="*/ 213376 h 557733"/>
                  <a:gd name="connsiteX2" fmla="*/ 445105 w 1289468"/>
                  <a:gd name="connsiteY2" fmla="*/ 203851 h 557733"/>
                  <a:gd name="connsiteX3" fmla="*/ 756255 w 1289468"/>
                  <a:gd name="connsiteY3" fmla="*/ 318151 h 557733"/>
                  <a:gd name="connsiteX4" fmla="*/ 714980 w 1289468"/>
                  <a:gd name="connsiteY4" fmla="*/ 321326 h 557733"/>
                  <a:gd name="connsiteX5" fmla="*/ 1273780 w 1289468"/>
                  <a:gd name="connsiteY5" fmla="*/ 549926 h 557733"/>
                  <a:gd name="connsiteX6" fmla="*/ 1146780 w 1289468"/>
                  <a:gd name="connsiteY6" fmla="*/ 508651 h 557733"/>
                  <a:gd name="connsiteX7" fmla="*/ 553055 w 1289468"/>
                  <a:gd name="connsiteY7" fmla="*/ 292751 h 557733"/>
                  <a:gd name="connsiteX8" fmla="*/ 605 w 1289468"/>
                  <a:gd name="connsiteY8" fmla="*/ 651 h 55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9468" h="557733">
                    <a:moveTo>
                      <a:pt x="605" y="651"/>
                    </a:moveTo>
                    <a:cubicBezTo>
                      <a:pt x="-17387" y="-12578"/>
                      <a:pt x="371022" y="179509"/>
                      <a:pt x="445105" y="213376"/>
                    </a:cubicBezTo>
                    <a:cubicBezTo>
                      <a:pt x="519188" y="247243"/>
                      <a:pt x="393247" y="186389"/>
                      <a:pt x="445105" y="203851"/>
                    </a:cubicBezTo>
                    <a:cubicBezTo>
                      <a:pt x="496963" y="221314"/>
                      <a:pt x="711276" y="298572"/>
                      <a:pt x="756255" y="318151"/>
                    </a:cubicBezTo>
                    <a:cubicBezTo>
                      <a:pt x="801234" y="337730"/>
                      <a:pt x="628726" y="282697"/>
                      <a:pt x="714980" y="321326"/>
                    </a:cubicBezTo>
                    <a:cubicBezTo>
                      <a:pt x="801234" y="359955"/>
                      <a:pt x="1201813" y="518705"/>
                      <a:pt x="1273780" y="549926"/>
                    </a:cubicBezTo>
                    <a:cubicBezTo>
                      <a:pt x="1345747" y="581147"/>
                      <a:pt x="1146780" y="508651"/>
                      <a:pt x="1146780" y="508651"/>
                    </a:cubicBezTo>
                    <a:cubicBezTo>
                      <a:pt x="1026659" y="465789"/>
                      <a:pt x="745142" y="377947"/>
                      <a:pt x="553055" y="292751"/>
                    </a:cubicBezTo>
                    <a:cubicBezTo>
                      <a:pt x="360968" y="207555"/>
                      <a:pt x="18597" y="13880"/>
                      <a:pt x="605" y="65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 1425">
                <a:extLst>
                  <a:ext uri="{FF2B5EF4-FFF2-40B4-BE49-F238E27FC236}">
                    <a16:creationId xmlns:a16="http://schemas.microsoft.com/office/drawing/2014/main" id="{D40A9B29-75CB-587E-95F1-A02E2368173F}"/>
                  </a:ext>
                </a:extLst>
              </p:cNvPr>
              <p:cNvSpPr/>
              <p:nvPr/>
            </p:nvSpPr>
            <p:spPr>
              <a:xfrm>
                <a:off x="3298009" y="10540729"/>
                <a:ext cx="2280837" cy="272027"/>
              </a:xfrm>
              <a:custGeom>
                <a:avLst/>
                <a:gdLst>
                  <a:gd name="connsiteX0" fmla="*/ 816 w 2280837"/>
                  <a:gd name="connsiteY0" fmla="*/ 60596 h 272027"/>
                  <a:gd name="connsiteX1" fmla="*/ 521516 w 2280837"/>
                  <a:gd name="connsiteY1" fmla="*/ 16146 h 272027"/>
                  <a:gd name="connsiteX2" fmla="*/ 1000941 w 2280837"/>
                  <a:gd name="connsiteY2" fmla="*/ 143146 h 272027"/>
                  <a:gd name="connsiteX3" fmla="*/ 943791 w 2280837"/>
                  <a:gd name="connsiteY3" fmla="*/ 152671 h 272027"/>
                  <a:gd name="connsiteX4" fmla="*/ 1572441 w 2280837"/>
                  <a:gd name="connsiteY4" fmla="*/ 263796 h 272027"/>
                  <a:gd name="connsiteX5" fmla="*/ 1435916 w 2280837"/>
                  <a:gd name="connsiteY5" fmla="*/ 263796 h 272027"/>
                  <a:gd name="connsiteX6" fmla="*/ 2270941 w 2280837"/>
                  <a:gd name="connsiteY6" fmla="*/ 263796 h 272027"/>
                  <a:gd name="connsiteX7" fmla="*/ 1835966 w 2280837"/>
                  <a:gd name="connsiteY7" fmla="*/ 254271 h 272027"/>
                  <a:gd name="connsiteX8" fmla="*/ 966016 w 2280837"/>
                  <a:gd name="connsiteY8" fmla="*/ 114571 h 272027"/>
                  <a:gd name="connsiteX9" fmla="*/ 1099366 w 2280837"/>
                  <a:gd name="connsiteY9" fmla="*/ 181246 h 272027"/>
                  <a:gd name="connsiteX10" fmla="*/ 651691 w 2280837"/>
                  <a:gd name="connsiteY10" fmla="*/ 38371 h 272027"/>
                  <a:gd name="connsiteX11" fmla="*/ 407216 w 2280837"/>
                  <a:gd name="connsiteY11" fmla="*/ 271 h 272027"/>
                  <a:gd name="connsiteX12" fmla="*/ 816 w 2280837"/>
                  <a:gd name="connsiteY12" fmla="*/ 60596 h 27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0837" h="272027">
                    <a:moveTo>
                      <a:pt x="816" y="60596"/>
                    </a:moveTo>
                    <a:cubicBezTo>
                      <a:pt x="19866" y="63242"/>
                      <a:pt x="354829" y="2388"/>
                      <a:pt x="521516" y="16146"/>
                    </a:cubicBezTo>
                    <a:cubicBezTo>
                      <a:pt x="688203" y="29904"/>
                      <a:pt x="930562" y="120392"/>
                      <a:pt x="1000941" y="143146"/>
                    </a:cubicBezTo>
                    <a:cubicBezTo>
                      <a:pt x="1071320" y="165900"/>
                      <a:pt x="848541" y="132563"/>
                      <a:pt x="943791" y="152671"/>
                    </a:cubicBezTo>
                    <a:cubicBezTo>
                      <a:pt x="1039041" y="172779"/>
                      <a:pt x="1490420" y="245275"/>
                      <a:pt x="1572441" y="263796"/>
                    </a:cubicBezTo>
                    <a:cubicBezTo>
                      <a:pt x="1654462" y="282317"/>
                      <a:pt x="1435916" y="263796"/>
                      <a:pt x="1435916" y="263796"/>
                    </a:cubicBezTo>
                    <a:lnTo>
                      <a:pt x="2270941" y="263796"/>
                    </a:lnTo>
                    <a:cubicBezTo>
                      <a:pt x="2337616" y="262209"/>
                      <a:pt x="2053453" y="279142"/>
                      <a:pt x="1835966" y="254271"/>
                    </a:cubicBezTo>
                    <a:cubicBezTo>
                      <a:pt x="1618479" y="229400"/>
                      <a:pt x="1088783" y="126742"/>
                      <a:pt x="966016" y="114571"/>
                    </a:cubicBezTo>
                    <a:cubicBezTo>
                      <a:pt x="843249" y="102400"/>
                      <a:pt x="1151754" y="193946"/>
                      <a:pt x="1099366" y="181246"/>
                    </a:cubicBezTo>
                    <a:cubicBezTo>
                      <a:pt x="1046979" y="168546"/>
                      <a:pt x="767049" y="68533"/>
                      <a:pt x="651691" y="38371"/>
                    </a:cubicBezTo>
                    <a:cubicBezTo>
                      <a:pt x="536333" y="8209"/>
                      <a:pt x="513049" y="-1846"/>
                      <a:pt x="407216" y="271"/>
                    </a:cubicBezTo>
                    <a:cubicBezTo>
                      <a:pt x="301383" y="2388"/>
                      <a:pt x="-18234" y="57950"/>
                      <a:pt x="816" y="60596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 1435">
                <a:extLst>
                  <a:ext uri="{FF2B5EF4-FFF2-40B4-BE49-F238E27FC236}">
                    <a16:creationId xmlns:a16="http://schemas.microsoft.com/office/drawing/2014/main" id="{1B8A93DD-0B73-F23A-7D46-E0BFBA662817}"/>
                  </a:ext>
                </a:extLst>
              </p:cNvPr>
              <p:cNvSpPr/>
              <p:nvPr/>
            </p:nvSpPr>
            <p:spPr>
              <a:xfrm>
                <a:off x="4628768" y="10851133"/>
                <a:ext cx="935818" cy="57373"/>
              </a:xfrm>
              <a:custGeom>
                <a:avLst/>
                <a:gdLst>
                  <a:gd name="connsiteX0" fmla="*/ 9907 w 935818"/>
                  <a:gd name="connsiteY0" fmla="*/ 39117 h 57373"/>
                  <a:gd name="connsiteX1" fmla="*/ 902082 w 935818"/>
                  <a:gd name="connsiteY1" fmla="*/ 54992 h 57373"/>
                  <a:gd name="connsiteX2" fmla="*/ 762382 w 935818"/>
                  <a:gd name="connsiteY2" fmla="*/ 51817 h 57373"/>
                  <a:gd name="connsiteX3" fmla="*/ 898907 w 935818"/>
                  <a:gd name="connsiteY3" fmla="*/ 4192 h 57373"/>
                  <a:gd name="connsiteX4" fmla="*/ 683007 w 935818"/>
                  <a:gd name="connsiteY4" fmla="*/ 29592 h 57373"/>
                  <a:gd name="connsiteX5" fmla="*/ 168657 w 935818"/>
                  <a:gd name="connsiteY5" fmla="*/ 1017 h 57373"/>
                  <a:gd name="connsiteX6" fmla="*/ 406782 w 935818"/>
                  <a:gd name="connsiteY6" fmla="*/ 7367 h 57373"/>
                  <a:gd name="connsiteX7" fmla="*/ 9907 w 935818"/>
                  <a:gd name="connsiteY7" fmla="*/ 39117 h 5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18" h="57373">
                    <a:moveTo>
                      <a:pt x="9907" y="39117"/>
                    </a:moveTo>
                    <a:cubicBezTo>
                      <a:pt x="92457" y="47055"/>
                      <a:pt x="776670" y="52875"/>
                      <a:pt x="902082" y="54992"/>
                    </a:cubicBezTo>
                    <a:cubicBezTo>
                      <a:pt x="1027494" y="57109"/>
                      <a:pt x="762911" y="60284"/>
                      <a:pt x="762382" y="51817"/>
                    </a:cubicBezTo>
                    <a:cubicBezTo>
                      <a:pt x="761853" y="43350"/>
                      <a:pt x="912136" y="7896"/>
                      <a:pt x="898907" y="4192"/>
                    </a:cubicBezTo>
                    <a:cubicBezTo>
                      <a:pt x="885678" y="488"/>
                      <a:pt x="804715" y="30121"/>
                      <a:pt x="683007" y="29592"/>
                    </a:cubicBezTo>
                    <a:cubicBezTo>
                      <a:pt x="561299" y="29063"/>
                      <a:pt x="214694" y="4721"/>
                      <a:pt x="168657" y="1017"/>
                    </a:cubicBezTo>
                    <a:cubicBezTo>
                      <a:pt x="122620" y="-2687"/>
                      <a:pt x="426361" y="4721"/>
                      <a:pt x="406782" y="7367"/>
                    </a:cubicBezTo>
                    <a:cubicBezTo>
                      <a:pt x="387203" y="10013"/>
                      <a:pt x="-72643" y="31179"/>
                      <a:pt x="9907" y="3911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2" name="フリーフォーム 1471">
                <a:extLst>
                  <a:ext uri="{FF2B5EF4-FFF2-40B4-BE49-F238E27FC236}">
                    <a16:creationId xmlns:a16="http://schemas.microsoft.com/office/drawing/2014/main" id="{6C0C5370-6208-138F-B2A0-8500E8E4B66E}"/>
                  </a:ext>
                </a:extLst>
              </p:cNvPr>
              <p:cNvSpPr/>
              <p:nvPr/>
            </p:nvSpPr>
            <p:spPr>
              <a:xfrm>
                <a:off x="3606031" y="10787561"/>
                <a:ext cx="1648739" cy="264660"/>
              </a:xfrm>
              <a:custGeom>
                <a:avLst/>
                <a:gdLst>
                  <a:gd name="connsiteX0" fmla="*/ 16644 w 1648739"/>
                  <a:gd name="connsiteY0" fmla="*/ 1089 h 264660"/>
                  <a:gd name="connsiteX1" fmla="*/ 89669 w 1648739"/>
                  <a:gd name="connsiteY1" fmla="*/ 26489 h 264660"/>
                  <a:gd name="connsiteX2" fmla="*/ 1210444 w 1648739"/>
                  <a:gd name="connsiteY2" fmla="*/ 242389 h 264660"/>
                  <a:gd name="connsiteX3" fmla="*/ 1124719 w 1648739"/>
                  <a:gd name="connsiteY3" fmla="*/ 251914 h 264660"/>
                  <a:gd name="connsiteX4" fmla="*/ 1648594 w 1648739"/>
                  <a:gd name="connsiteY4" fmla="*/ 261439 h 264660"/>
                  <a:gd name="connsiteX5" fmla="*/ 1067569 w 1648739"/>
                  <a:gd name="connsiteY5" fmla="*/ 191589 h 264660"/>
                  <a:gd name="connsiteX6" fmla="*/ 16644 w 1648739"/>
                  <a:gd name="connsiteY6" fmla="*/ 1089 h 26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8739" h="264660">
                    <a:moveTo>
                      <a:pt x="16644" y="1089"/>
                    </a:moveTo>
                    <a:cubicBezTo>
                      <a:pt x="-46327" y="-6320"/>
                      <a:pt x="89669" y="26489"/>
                      <a:pt x="89669" y="26489"/>
                    </a:cubicBezTo>
                    <a:lnTo>
                      <a:pt x="1210444" y="242389"/>
                    </a:lnTo>
                    <a:cubicBezTo>
                      <a:pt x="1382952" y="279960"/>
                      <a:pt x="1051694" y="248739"/>
                      <a:pt x="1124719" y="251914"/>
                    </a:cubicBezTo>
                    <a:cubicBezTo>
                      <a:pt x="1197744" y="255089"/>
                      <a:pt x="1658119" y="271493"/>
                      <a:pt x="1648594" y="261439"/>
                    </a:cubicBezTo>
                    <a:cubicBezTo>
                      <a:pt x="1639069" y="251385"/>
                      <a:pt x="1342736" y="236039"/>
                      <a:pt x="1067569" y="191589"/>
                    </a:cubicBezTo>
                    <a:cubicBezTo>
                      <a:pt x="792402" y="147139"/>
                      <a:pt x="394998" y="70939"/>
                      <a:pt x="16644" y="108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8" name="フリーフォーム 1477">
                <a:extLst>
                  <a:ext uri="{FF2B5EF4-FFF2-40B4-BE49-F238E27FC236}">
                    <a16:creationId xmlns:a16="http://schemas.microsoft.com/office/drawing/2014/main" id="{F5948168-4379-3B02-3395-B2A72DABEE71}"/>
                  </a:ext>
                </a:extLst>
              </p:cNvPr>
              <p:cNvSpPr/>
              <p:nvPr/>
            </p:nvSpPr>
            <p:spPr>
              <a:xfrm>
                <a:off x="2187567" y="10080623"/>
                <a:ext cx="123495" cy="226305"/>
              </a:xfrm>
              <a:custGeom>
                <a:avLst/>
                <a:gdLst>
                  <a:gd name="connsiteX0" fmla="*/ 8 w 123495"/>
                  <a:gd name="connsiteY0" fmla="*/ 2 h 226305"/>
                  <a:gd name="connsiteX1" fmla="*/ 111133 w 123495"/>
                  <a:gd name="connsiteY1" fmla="*/ 107952 h 226305"/>
                  <a:gd name="connsiteX2" fmla="*/ 79383 w 123495"/>
                  <a:gd name="connsiteY2" fmla="*/ 225427 h 226305"/>
                  <a:gd name="connsiteX3" fmla="*/ 101608 w 123495"/>
                  <a:gd name="connsiteY3" fmla="*/ 158752 h 226305"/>
                  <a:gd name="connsiteX4" fmla="*/ 117483 w 123495"/>
                  <a:gd name="connsiteY4" fmla="*/ 104777 h 226305"/>
                  <a:gd name="connsiteX5" fmla="*/ 8 w 123495"/>
                  <a:gd name="connsiteY5" fmla="*/ 2 h 22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495" h="226305">
                    <a:moveTo>
                      <a:pt x="8" y="2"/>
                    </a:moveTo>
                    <a:cubicBezTo>
                      <a:pt x="-1050" y="531"/>
                      <a:pt x="97904" y="70381"/>
                      <a:pt x="111133" y="107952"/>
                    </a:cubicBezTo>
                    <a:cubicBezTo>
                      <a:pt x="124362" y="145523"/>
                      <a:pt x="80970" y="216960"/>
                      <a:pt x="79383" y="225427"/>
                    </a:cubicBezTo>
                    <a:cubicBezTo>
                      <a:pt x="77796" y="233894"/>
                      <a:pt x="95258" y="178860"/>
                      <a:pt x="101608" y="158752"/>
                    </a:cubicBezTo>
                    <a:cubicBezTo>
                      <a:pt x="107958" y="138644"/>
                      <a:pt x="135475" y="136527"/>
                      <a:pt x="117483" y="104777"/>
                    </a:cubicBezTo>
                    <a:cubicBezTo>
                      <a:pt x="99491" y="73027"/>
                      <a:pt x="1066" y="-527"/>
                      <a:pt x="8" y="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8" name="フリーフォーム 1487">
                <a:extLst>
                  <a:ext uri="{FF2B5EF4-FFF2-40B4-BE49-F238E27FC236}">
                    <a16:creationId xmlns:a16="http://schemas.microsoft.com/office/drawing/2014/main" id="{ECECDB99-612F-3D4C-B6E3-14DE97267009}"/>
                  </a:ext>
                </a:extLst>
              </p:cNvPr>
              <p:cNvSpPr/>
              <p:nvPr/>
            </p:nvSpPr>
            <p:spPr>
              <a:xfrm>
                <a:off x="2304667" y="10019312"/>
                <a:ext cx="165797" cy="289960"/>
              </a:xfrm>
              <a:custGeom>
                <a:avLst/>
                <a:gdLst>
                  <a:gd name="connsiteX0" fmla="*/ 383 w 165797"/>
                  <a:gd name="connsiteY0" fmla="*/ 988 h 289960"/>
                  <a:gd name="connsiteX1" fmla="*/ 162308 w 165797"/>
                  <a:gd name="connsiteY1" fmla="*/ 131163 h 289960"/>
                  <a:gd name="connsiteX2" fmla="*/ 114683 w 165797"/>
                  <a:gd name="connsiteY2" fmla="*/ 289913 h 289960"/>
                  <a:gd name="connsiteX3" fmla="*/ 152783 w 165797"/>
                  <a:gd name="connsiteY3" fmla="*/ 147038 h 289960"/>
                  <a:gd name="connsiteX4" fmla="*/ 117858 w 165797"/>
                  <a:gd name="connsiteY4" fmla="*/ 74013 h 289960"/>
                  <a:gd name="connsiteX5" fmla="*/ 383 w 165797"/>
                  <a:gd name="connsiteY5" fmla="*/ 988 h 28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797" h="289960">
                    <a:moveTo>
                      <a:pt x="383" y="988"/>
                    </a:moveTo>
                    <a:cubicBezTo>
                      <a:pt x="7791" y="10513"/>
                      <a:pt x="143258" y="83009"/>
                      <a:pt x="162308" y="131163"/>
                    </a:cubicBezTo>
                    <a:cubicBezTo>
                      <a:pt x="181358" y="179317"/>
                      <a:pt x="116271" y="287267"/>
                      <a:pt x="114683" y="289913"/>
                    </a:cubicBezTo>
                    <a:cubicBezTo>
                      <a:pt x="113096" y="292559"/>
                      <a:pt x="152254" y="183021"/>
                      <a:pt x="152783" y="147038"/>
                    </a:cubicBezTo>
                    <a:cubicBezTo>
                      <a:pt x="153312" y="111055"/>
                      <a:pt x="140612" y="94650"/>
                      <a:pt x="117858" y="74013"/>
                    </a:cubicBezTo>
                    <a:cubicBezTo>
                      <a:pt x="95104" y="53376"/>
                      <a:pt x="-7025" y="-8537"/>
                      <a:pt x="383" y="98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1" name="フリーフォーム 1500">
                <a:extLst>
                  <a:ext uri="{FF2B5EF4-FFF2-40B4-BE49-F238E27FC236}">
                    <a16:creationId xmlns:a16="http://schemas.microsoft.com/office/drawing/2014/main" id="{9F8D28BF-2745-FD9D-F0C8-FB8933C3974C}"/>
                  </a:ext>
                </a:extLst>
              </p:cNvPr>
              <p:cNvSpPr/>
              <p:nvPr/>
            </p:nvSpPr>
            <p:spPr>
              <a:xfrm>
                <a:off x="2201931" y="9552087"/>
                <a:ext cx="188921" cy="369887"/>
              </a:xfrm>
              <a:custGeom>
                <a:avLst/>
                <a:gdLst>
                  <a:gd name="connsiteX0" fmla="*/ 1519 w 188921"/>
                  <a:gd name="connsiteY0" fmla="*/ 1488 h 369887"/>
                  <a:gd name="connsiteX1" fmla="*/ 55494 w 188921"/>
                  <a:gd name="connsiteY1" fmla="*/ 134838 h 369887"/>
                  <a:gd name="connsiteX2" fmla="*/ 131694 w 188921"/>
                  <a:gd name="connsiteY2" fmla="*/ 249138 h 369887"/>
                  <a:gd name="connsiteX3" fmla="*/ 115819 w 188921"/>
                  <a:gd name="connsiteY3" fmla="*/ 274538 h 369887"/>
                  <a:gd name="connsiteX4" fmla="*/ 188844 w 188921"/>
                  <a:gd name="connsiteY4" fmla="*/ 369788 h 369887"/>
                  <a:gd name="connsiteX5" fmla="*/ 128519 w 188921"/>
                  <a:gd name="connsiteY5" fmla="*/ 290413 h 369887"/>
                  <a:gd name="connsiteX6" fmla="*/ 65019 w 188921"/>
                  <a:gd name="connsiteY6" fmla="*/ 182463 h 369887"/>
                  <a:gd name="connsiteX7" fmla="*/ 115819 w 188921"/>
                  <a:gd name="connsiteY7" fmla="*/ 226913 h 369887"/>
                  <a:gd name="connsiteX8" fmla="*/ 1519 w 188921"/>
                  <a:gd name="connsiteY8" fmla="*/ 1488 h 36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921" h="369887">
                    <a:moveTo>
                      <a:pt x="1519" y="1488"/>
                    </a:moveTo>
                    <a:cubicBezTo>
                      <a:pt x="-8535" y="-13858"/>
                      <a:pt x="33798" y="93563"/>
                      <a:pt x="55494" y="134838"/>
                    </a:cubicBezTo>
                    <a:cubicBezTo>
                      <a:pt x="77190" y="176113"/>
                      <a:pt x="121640" y="225855"/>
                      <a:pt x="131694" y="249138"/>
                    </a:cubicBezTo>
                    <a:cubicBezTo>
                      <a:pt x="141748" y="272421"/>
                      <a:pt x="106294" y="254430"/>
                      <a:pt x="115819" y="274538"/>
                    </a:cubicBezTo>
                    <a:cubicBezTo>
                      <a:pt x="125344" y="294646"/>
                      <a:pt x="186727" y="367142"/>
                      <a:pt x="188844" y="369788"/>
                    </a:cubicBezTo>
                    <a:cubicBezTo>
                      <a:pt x="190961" y="372434"/>
                      <a:pt x="149156" y="321634"/>
                      <a:pt x="128519" y="290413"/>
                    </a:cubicBezTo>
                    <a:cubicBezTo>
                      <a:pt x="107882" y="259192"/>
                      <a:pt x="67136" y="193046"/>
                      <a:pt x="65019" y="182463"/>
                    </a:cubicBezTo>
                    <a:cubicBezTo>
                      <a:pt x="62902" y="171880"/>
                      <a:pt x="125873" y="250196"/>
                      <a:pt x="115819" y="226913"/>
                    </a:cubicBezTo>
                    <a:cubicBezTo>
                      <a:pt x="105765" y="203630"/>
                      <a:pt x="11573" y="16834"/>
                      <a:pt x="1519" y="148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7" name="フリーフォーム 1506">
                <a:extLst>
                  <a:ext uri="{FF2B5EF4-FFF2-40B4-BE49-F238E27FC236}">
                    <a16:creationId xmlns:a16="http://schemas.microsoft.com/office/drawing/2014/main" id="{065CEF15-7271-437A-39EF-A2DDAD31FE2A}"/>
                  </a:ext>
                </a:extLst>
              </p:cNvPr>
              <p:cNvSpPr/>
              <p:nvPr/>
            </p:nvSpPr>
            <p:spPr>
              <a:xfrm>
                <a:off x="1853141" y="8524182"/>
                <a:ext cx="330440" cy="859499"/>
              </a:xfrm>
              <a:custGeom>
                <a:avLst/>
                <a:gdLst>
                  <a:gd name="connsiteX0" fmla="*/ 1059 w 330440"/>
                  <a:gd name="connsiteY0" fmla="*/ 3868 h 859499"/>
                  <a:gd name="connsiteX1" fmla="*/ 216959 w 330440"/>
                  <a:gd name="connsiteY1" fmla="*/ 800793 h 859499"/>
                  <a:gd name="connsiteX2" fmla="*/ 216959 w 330440"/>
                  <a:gd name="connsiteY2" fmla="*/ 657918 h 859499"/>
                  <a:gd name="connsiteX3" fmla="*/ 324909 w 330440"/>
                  <a:gd name="connsiteY3" fmla="*/ 857943 h 859499"/>
                  <a:gd name="connsiteX4" fmla="*/ 312209 w 330440"/>
                  <a:gd name="connsiteY4" fmla="*/ 527743 h 859499"/>
                  <a:gd name="connsiteX5" fmla="*/ 289984 w 330440"/>
                  <a:gd name="connsiteY5" fmla="*/ 769043 h 859499"/>
                  <a:gd name="connsiteX6" fmla="*/ 223309 w 330440"/>
                  <a:gd name="connsiteY6" fmla="*/ 632518 h 859499"/>
                  <a:gd name="connsiteX7" fmla="*/ 137584 w 330440"/>
                  <a:gd name="connsiteY7" fmla="*/ 502343 h 859499"/>
                  <a:gd name="connsiteX8" fmla="*/ 1059 w 330440"/>
                  <a:gd name="connsiteY8" fmla="*/ 3868 h 85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440" h="859499">
                    <a:moveTo>
                      <a:pt x="1059" y="3868"/>
                    </a:moveTo>
                    <a:cubicBezTo>
                      <a:pt x="14288" y="53610"/>
                      <a:pt x="180976" y="691785"/>
                      <a:pt x="216959" y="800793"/>
                    </a:cubicBezTo>
                    <a:cubicBezTo>
                      <a:pt x="252942" y="909801"/>
                      <a:pt x="198967" y="648393"/>
                      <a:pt x="216959" y="657918"/>
                    </a:cubicBezTo>
                    <a:cubicBezTo>
                      <a:pt x="234951" y="667443"/>
                      <a:pt x="309034" y="879639"/>
                      <a:pt x="324909" y="857943"/>
                    </a:cubicBezTo>
                    <a:cubicBezTo>
                      <a:pt x="340784" y="836247"/>
                      <a:pt x="318030" y="542560"/>
                      <a:pt x="312209" y="527743"/>
                    </a:cubicBezTo>
                    <a:cubicBezTo>
                      <a:pt x="306388" y="512926"/>
                      <a:pt x="304801" y="751581"/>
                      <a:pt x="289984" y="769043"/>
                    </a:cubicBezTo>
                    <a:cubicBezTo>
                      <a:pt x="275167" y="786505"/>
                      <a:pt x="248709" y="676968"/>
                      <a:pt x="223309" y="632518"/>
                    </a:cubicBezTo>
                    <a:cubicBezTo>
                      <a:pt x="197909" y="588068"/>
                      <a:pt x="173038" y="606060"/>
                      <a:pt x="137584" y="502343"/>
                    </a:cubicBezTo>
                    <a:cubicBezTo>
                      <a:pt x="102130" y="398626"/>
                      <a:pt x="-12170" y="-45874"/>
                      <a:pt x="1059" y="3868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8" name="フリーフォーム 1507">
                <a:extLst>
                  <a:ext uri="{FF2B5EF4-FFF2-40B4-BE49-F238E27FC236}">
                    <a16:creationId xmlns:a16="http://schemas.microsoft.com/office/drawing/2014/main" id="{031A1685-9B7B-1C4D-EA6E-144A2626DA9C}"/>
                  </a:ext>
                </a:extLst>
              </p:cNvPr>
              <p:cNvSpPr/>
              <p:nvPr/>
            </p:nvSpPr>
            <p:spPr>
              <a:xfrm>
                <a:off x="1571577" y="8267829"/>
                <a:ext cx="131019" cy="1164509"/>
              </a:xfrm>
              <a:custGeom>
                <a:avLst/>
                <a:gdLst>
                  <a:gd name="connsiteX0" fmla="*/ 12748 w 131019"/>
                  <a:gd name="connsiteY0" fmla="*/ 25271 h 1164509"/>
                  <a:gd name="connsiteX1" fmla="*/ 117523 w 131019"/>
                  <a:gd name="connsiteY1" fmla="*/ 1088896 h 1164509"/>
                  <a:gd name="connsiteX2" fmla="*/ 117523 w 131019"/>
                  <a:gd name="connsiteY2" fmla="*/ 993646 h 1164509"/>
                  <a:gd name="connsiteX3" fmla="*/ 6398 w 131019"/>
                  <a:gd name="connsiteY3" fmla="*/ 317371 h 1164509"/>
                  <a:gd name="connsiteX4" fmla="*/ 12748 w 131019"/>
                  <a:gd name="connsiteY4" fmla="*/ 333246 h 1164509"/>
                  <a:gd name="connsiteX5" fmla="*/ 12748 w 131019"/>
                  <a:gd name="connsiteY5" fmla="*/ 25271 h 116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019" h="1164509">
                    <a:moveTo>
                      <a:pt x="12748" y="25271"/>
                    </a:moveTo>
                    <a:cubicBezTo>
                      <a:pt x="30210" y="151213"/>
                      <a:pt x="100061" y="927500"/>
                      <a:pt x="117523" y="1088896"/>
                    </a:cubicBezTo>
                    <a:cubicBezTo>
                      <a:pt x="134985" y="1250292"/>
                      <a:pt x="136044" y="1122233"/>
                      <a:pt x="117523" y="993646"/>
                    </a:cubicBezTo>
                    <a:cubicBezTo>
                      <a:pt x="99002" y="865059"/>
                      <a:pt x="23860" y="427438"/>
                      <a:pt x="6398" y="317371"/>
                    </a:cubicBezTo>
                    <a:cubicBezTo>
                      <a:pt x="-11064" y="207304"/>
                      <a:pt x="12748" y="384046"/>
                      <a:pt x="12748" y="333246"/>
                    </a:cubicBezTo>
                    <a:cubicBezTo>
                      <a:pt x="12748" y="282446"/>
                      <a:pt x="-4714" y="-100671"/>
                      <a:pt x="12748" y="2527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9" name="フリーフォーム 1508">
                <a:extLst>
                  <a:ext uri="{FF2B5EF4-FFF2-40B4-BE49-F238E27FC236}">
                    <a16:creationId xmlns:a16="http://schemas.microsoft.com/office/drawing/2014/main" id="{12B29762-5F48-36A1-B238-A8B1DE14C894}"/>
                  </a:ext>
                </a:extLst>
              </p:cNvPr>
              <p:cNvSpPr/>
              <p:nvPr/>
            </p:nvSpPr>
            <p:spPr>
              <a:xfrm>
                <a:off x="1549896" y="8191693"/>
                <a:ext cx="1607874" cy="772780"/>
              </a:xfrm>
              <a:custGeom>
                <a:avLst/>
                <a:gdLst>
                  <a:gd name="connsiteX0" fmla="*/ 2679 w 1607874"/>
                  <a:gd name="connsiteY0" fmla="*/ 50607 h 772780"/>
                  <a:gd name="connsiteX1" fmla="*/ 155079 w 1607874"/>
                  <a:gd name="connsiteY1" fmla="*/ 2982 h 772780"/>
                  <a:gd name="connsiteX2" fmla="*/ 259854 w 1607874"/>
                  <a:gd name="connsiteY2" fmla="*/ 76007 h 772780"/>
                  <a:gd name="connsiteX3" fmla="*/ 291604 w 1607874"/>
                  <a:gd name="connsiteY3" fmla="*/ 18857 h 772780"/>
                  <a:gd name="connsiteX4" fmla="*/ 561479 w 1607874"/>
                  <a:gd name="connsiteY4" fmla="*/ 142682 h 772780"/>
                  <a:gd name="connsiteX5" fmla="*/ 682129 w 1607874"/>
                  <a:gd name="connsiteY5" fmla="*/ 193482 h 772780"/>
                  <a:gd name="connsiteX6" fmla="*/ 682129 w 1607874"/>
                  <a:gd name="connsiteY6" fmla="*/ 209357 h 772780"/>
                  <a:gd name="connsiteX7" fmla="*/ 856754 w 1607874"/>
                  <a:gd name="connsiteY7" fmla="*/ 352232 h 772780"/>
                  <a:gd name="connsiteX8" fmla="*/ 1117104 w 1607874"/>
                  <a:gd name="connsiteY8" fmla="*/ 536382 h 772780"/>
                  <a:gd name="connsiteX9" fmla="*/ 1164729 w 1607874"/>
                  <a:gd name="connsiteY9" fmla="*/ 568132 h 772780"/>
                  <a:gd name="connsiteX10" fmla="*/ 1583829 w 1607874"/>
                  <a:gd name="connsiteY10" fmla="*/ 764982 h 772780"/>
                  <a:gd name="connsiteX11" fmla="*/ 1545729 w 1607874"/>
                  <a:gd name="connsiteY11" fmla="*/ 736407 h 772780"/>
                  <a:gd name="connsiteX12" fmla="*/ 1453654 w 1607874"/>
                  <a:gd name="connsiteY12" fmla="*/ 764982 h 772780"/>
                  <a:gd name="connsiteX13" fmla="*/ 1196479 w 1607874"/>
                  <a:gd name="connsiteY13" fmla="*/ 603057 h 772780"/>
                  <a:gd name="connsiteX14" fmla="*/ 694829 w 1607874"/>
                  <a:gd name="connsiteY14" fmla="*/ 269682 h 772780"/>
                  <a:gd name="connsiteX15" fmla="*/ 386854 w 1607874"/>
                  <a:gd name="connsiteY15" fmla="*/ 149032 h 772780"/>
                  <a:gd name="connsiteX16" fmla="*/ 193179 w 1607874"/>
                  <a:gd name="connsiteY16" fmla="*/ 129982 h 772780"/>
                  <a:gd name="connsiteX17" fmla="*/ 63004 w 1607874"/>
                  <a:gd name="connsiteY17" fmla="*/ 171257 h 772780"/>
                  <a:gd name="connsiteX18" fmla="*/ 53479 w 1607874"/>
                  <a:gd name="connsiteY18" fmla="*/ 171257 h 772780"/>
                  <a:gd name="connsiteX19" fmla="*/ 56654 w 1607874"/>
                  <a:gd name="connsiteY19" fmla="*/ 364932 h 772780"/>
                  <a:gd name="connsiteX20" fmla="*/ 2679 w 1607874"/>
                  <a:gd name="connsiteY20" fmla="*/ 50607 h 77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07874" h="772780">
                    <a:moveTo>
                      <a:pt x="2679" y="50607"/>
                    </a:moveTo>
                    <a:cubicBezTo>
                      <a:pt x="19083" y="-9718"/>
                      <a:pt x="112217" y="-1251"/>
                      <a:pt x="155079" y="2982"/>
                    </a:cubicBezTo>
                    <a:cubicBezTo>
                      <a:pt x="197942" y="7215"/>
                      <a:pt x="237100" y="73361"/>
                      <a:pt x="259854" y="76007"/>
                    </a:cubicBezTo>
                    <a:cubicBezTo>
                      <a:pt x="282608" y="78653"/>
                      <a:pt x="241333" y="7745"/>
                      <a:pt x="291604" y="18857"/>
                    </a:cubicBezTo>
                    <a:cubicBezTo>
                      <a:pt x="341875" y="29969"/>
                      <a:pt x="496391" y="113578"/>
                      <a:pt x="561479" y="142682"/>
                    </a:cubicBezTo>
                    <a:cubicBezTo>
                      <a:pt x="626567" y="171786"/>
                      <a:pt x="682129" y="193482"/>
                      <a:pt x="682129" y="193482"/>
                    </a:cubicBezTo>
                    <a:cubicBezTo>
                      <a:pt x="702237" y="204594"/>
                      <a:pt x="653025" y="182899"/>
                      <a:pt x="682129" y="209357"/>
                    </a:cubicBezTo>
                    <a:cubicBezTo>
                      <a:pt x="711233" y="235815"/>
                      <a:pt x="784258" y="297728"/>
                      <a:pt x="856754" y="352232"/>
                    </a:cubicBezTo>
                    <a:cubicBezTo>
                      <a:pt x="929250" y="406736"/>
                      <a:pt x="1065775" y="500399"/>
                      <a:pt x="1117104" y="536382"/>
                    </a:cubicBezTo>
                    <a:cubicBezTo>
                      <a:pt x="1168433" y="572365"/>
                      <a:pt x="1086942" y="530032"/>
                      <a:pt x="1164729" y="568132"/>
                    </a:cubicBezTo>
                    <a:cubicBezTo>
                      <a:pt x="1242517" y="606232"/>
                      <a:pt x="1520329" y="736936"/>
                      <a:pt x="1583829" y="764982"/>
                    </a:cubicBezTo>
                    <a:cubicBezTo>
                      <a:pt x="1647329" y="793028"/>
                      <a:pt x="1567425" y="736407"/>
                      <a:pt x="1545729" y="736407"/>
                    </a:cubicBezTo>
                    <a:cubicBezTo>
                      <a:pt x="1524033" y="736407"/>
                      <a:pt x="1511862" y="787207"/>
                      <a:pt x="1453654" y="764982"/>
                    </a:cubicBezTo>
                    <a:cubicBezTo>
                      <a:pt x="1395446" y="742757"/>
                      <a:pt x="1322950" y="685607"/>
                      <a:pt x="1196479" y="603057"/>
                    </a:cubicBezTo>
                    <a:cubicBezTo>
                      <a:pt x="1070008" y="520507"/>
                      <a:pt x="829766" y="345353"/>
                      <a:pt x="694829" y="269682"/>
                    </a:cubicBezTo>
                    <a:cubicBezTo>
                      <a:pt x="559892" y="194011"/>
                      <a:pt x="470462" y="172315"/>
                      <a:pt x="386854" y="149032"/>
                    </a:cubicBezTo>
                    <a:cubicBezTo>
                      <a:pt x="303246" y="125749"/>
                      <a:pt x="247154" y="126278"/>
                      <a:pt x="193179" y="129982"/>
                    </a:cubicBezTo>
                    <a:cubicBezTo>
                      <a:pt x="139204" y="133686"/>
                      <a:pt x="86287" y="164378"/>
                      <a:pt x="63004" y="171257"/>
                    </a:cubicBezTo>
                    <a:cubicBezTo>
                      <a:pt x="39721" y="178136"/>
                      <a:pt x="54537" y="138978"/>
                      <a:pt x="53479" y="171257"/>
                    </a:cubicBezTo>
                    <a:cubicBezTo>
                      <a:pt x="52421" y="203536"/>
                      <a:pt x="63004" y="379749"/>
                      <a:pt x="56654" y="364932"/>
                    </a:cubicBezTo>
                    <a:cubicBezTo>
                      <a:pt x="50304" y="350115"/>
                      <a:pt x="-13725" y="110932"/>
                      <a:pt x="2679" y="5060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0" name="フリーフォーム 1509">
                <a:extLst>
                  <a:ext uri="{FF2B5EF4-FFF2-40B4-BE49-F238E27FC236}">
                    <a16:creationId xmlns:a16="http://schemas.microsoft.com/office/drawing/2014/main" id="{F62A64E6-AB8B-4D6F-7AF6-FD072485006B}"/>
                  </a:ext>
                </a:extLst>
              </p:cNvPr>
              <p:cNvSpPr/>
              <p:nvPr/>
            </p:nvSpPr>
            <p:spPr>
              <a:xfrm>
                <a:off x="2942336" y="8856822"/>
                <a:ext cx="1416361" cy="970589"/>
              </a:xfrm>
              <a:custGeom>
                <a:avLst/>
                <a:gdLst>
                  <a:gd name="connsiteX0" fmla="*/ 4064 w 1416361"/>
                  <a:gd name="connsiteY0" fmla="*/ 7778 h 970589"/>
                  <a:gd name="connsiteX1" fmla="*/ 150114 w 1416361"/>
                  <a:gd name="connsiteY1" fmla="*/ 369728 h 970589"/>
                  <a:gd name="connsiteX2" fmla="*/ 150114 w 1416361"/>
                  <a:gd name="connsiteY2" fmla="*/ 357028 h 970589"/>
                  <a:gd name="connsiteX3" fmla="*/ 251714 w 1416361"/>
                  <a:gd name="connsiteY3" fmla="*/ 512603 h 970589"/>
                  <a:gd name="connsiteX4" fmla="*/ 267589 w 1416361"/>
                  <a:gd name="connsiteY4" fmla="*/ 471328 h 970589"/>
                  <a:gd name="connsiteX5" fmla="*/ 664464 w 1416361"/>
                  <a:gd name="connsiteY5" fmla="*/ 645953 h 970589"/>
                  <a:gd name="connsiteX6" fmla="*/ 1013714 w 1416361"/>
                  <a:gd name="connsiteY6" fmla="*/ 801528 h 970589"/>
                  <a:gd name="connsiteX7" fmla="*/ 1397889 w 1416361"/>
                  <a:gd name="connsiteY7" fmla="*/ 969803 h 970589"/>
                  <a:gd name="connsiteX8" fmla="*/ 1340739 w 1416361"/>
                  <a:gd name="connsiteY8" fmla="*/ 858678 h 970589"/>
                  <a:gd name="connsiteX9" fmla="*/ 1210564 w 1416361"/>
                  <a:gd name="connsiteY9" fmla="*/ 722153 h 970589"/>
                  <a:gd name="connsiteX10" fmla="*/ 620014 w 1416361"/>
                  <a:gd name="connsiteY10" fmla="*/ 230028 h 970589"/>
                  <a:gd name="connsiteX11" fmla="*/ 518414 w 1416361"/>
                  <a:gd name="connsiteY11" fmla="*/ 153828 h 970589"/>
                  <a:gd name="connsiteX12" fmla="*/ 543814 w 1416361"/>
                  <a:gd name="connsiteY12" fmla="*/ 176053 h 970589"/>
                  <a:gd name="connsiteX13" fmla="*/ 486664 w 1416361"/>
                  <a:gd name="connsiteY13" fmla="*/ 147478 h 970589"/>
                  <a:gd name="connsiteX14" fmla="*/ 334264 w 1416361"/>
                  <a:gd name="connsiteY14" fmla="*/ 122078 h 970589"/>
                  <a:gd name="connsiteX15" fmla="*/ 4064 w 1416361"/>
                  <a:gd name="connsiteY15" fmla="*/ 7778 h 97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6361" h="970589">
                    <a:moveTo>
                      <a:pt x="4064" y="7778"/>
                    </a:moveTo>
                    <a:cubicBezTo>
                      <a:pt x="-26628" y="49053"/>
                      <a:pt x="125772" y="311520"/>
                      <a:pt x="150114" y="369728"/>
                    </a:cubicBezTo>
                    <a:cubicBezTo>
                      <a:pt x="174456" y="427936"/>
                      <a:pt x="133181" y="333216"/>
                      <a:pt x="150114" y="357028"/>
                    </a:cubicBezTo>
                    <a:cubicBezTo>
                      <a:pt x="167047" y="380841"/>
                      <a:pt x="232135" y="493553"/>
                      <a:pt x="251714" y="512603"/>
                    </a:cubicBezTo>
                    <a:cubicBezTo>
                      <a:pt x="271293" y="531653"/>
                      <a:pt x="198798" y="449103"/>
                      <a:pt x="267589" y="471328"/>
                    </a:cubicBezTo>
                    <a:cubicBezTo>
                      <a:pt x="336380" y="493553"/>
                      <a:pt x="664464" y="645953"/>
                      <a:pt x="664464" y="645953"/>
                    </a:cubicBezTo>
                    <a:lnTo>
                      <a:pt x="1013714" y="801528"/>
                    </a:lnTo>
                    <a:cubicBezTo>
                      <a:pt x="1135951" y="855503"/>
                      <a:pt x="1343385" y="960278"/>
                      <a:pt x="1397889" y="969803"/>
                    </a:cubicBezTo>
                    <a:cubicBezTo>
                      <a:pt x="1452393" y="979328"/>
                      <a:pt x="1371960" y="899953"/>
                      <a:pt x="1340739" y="858678"/>
                    </a:cubicBezTo>
                    <a:cubicBezTo>
                      <a:pt x="1309518" y="817403"/>
                      <a:pt x="1330685" y="826928"/>
                      <a:pt x="1210564" y="722153"/>
                    </a:cubicBezTo>
                    <a:cubicBezTo>
                      <a:pt x="1090443" y="617378"/>
                      <a:pt x="735372" y="324749"/>
                      <a:pt x="620014" y="230028"/>
                    </a:cubicBezTo>
                    <a:cubicBezTo>
                      <a:pt x="504656" y="135307"/>
                      <a:pt x="531114" y="162824"/>
                      <a:pt x="518414" y="153828"/>
                    </a:cubicBezTo>
                    <a:cubicBezTo>
                      <a:pt x="505714" y="144832"/>
                      <a:pt x="549105" y="177111"/>
                      <a:pt x="543814" y="176053"/>
                    </a:cubicBezTo>
                    <a:cubicBezTo>
                      <a:pt x="538523" y="174995"/>
                      <a:pt x="521589" y="156474"/>
                      <a:pt x="486664" y="147478"/>
                    </a:cubicBezTo>
                    <a:cubicBezTo>
                      <a:pt x="451739" y="138482"/>
                      <a:pt x="415226" y="142186"/>
                      <a:pt x="334264" y="122078"/>
                    </a:cubicBezTo>
                    <a:cubicBezTo>
                      <a:pt x="253302" y="101970"/>
                      <a:pt x="34756" y="-33497"/>
                      <a:pt x="4064" y="777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1" name="フリーフォーム 1510">
                <a:extLst>
                  <a:ext uri="{FF2B5EF4-FFF2-40B4-BE49-F238E27FC236}">
                    <a16:creationId xmlns:a16="http://schemas.microsoft.com/office/drawing/2014/main" id="{E54BE794-A656-F6BB-E1E4-ACCCA449E09C}"/>
                  </a:ext>
                </a:extLst>
              </p:cNvPr>
              <p:cNvSpPr/>
              <p:nvPr/>
            </p:nvSpPr>
            <p:spPr>
              <a:xfrm>
                <a:off x="2752632" y="8359607"/>
                <a:ext cx="608613" cy="168443"/>
              </a:xfrm>
              <a:custGeom>
                <a:avLst/>
                <a:gdLst>
                  <a:gd name="connsiteX0" fmla="*/ 93 w 608613"/>
                  <a:gd name="connsiteY0" fmla="*/ 168 h 168443"/>
                  <a:gd name="connsiteX1" fmla="*/ 365218 w 608613"/>
                  <a:gd name="connsiteY1" fmla="*/ 143043 h 168443"/>
                  <a:gd name="connsiteX2" fmla="*/ 339818 w 608613"/>
                  <a:gd name="connsiteY2" fmla="*/ 133518 h 168443"/>
                  <a:gd name="connsiteX3" fmla="*/ 603343 w 608613"/>
                  <a:gd name="connsiteY3" fmla="*/ 168443 h 168443"/>
                  <a:gd name="connsiteX4" fmla="*/ 504918 w 608613"/>
                  <a:gd name="connsiteY4" fmla="*/ 133518 h 168443"/>
                  <a:gd name="connsiteX5" fmla="*/ 371568 w 608613"/>
                  <a:gd name="connsiteY5" fmla="*/ 60493 h 168443"/>
                  <a:gd name="connsiteX6" fmla="*/ 447768 w 608613"/>
                  <a:gd name="connsiteY6" fmla="*/ 136693 h 168443"/>
                  <a:gd name="connsiteX7" fmla="*/ 330293 w 608613"/>
                  <a:gd name="connsiteY7" fmla="*/ 114468 h 168443"/>
                  <a:gd name="connsiteX8" fmla="*/ 93 w 608613"/>
                  <a:gd name="connsiteY8" fmla="*/ 168 h 16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8613" h="168443">
                    <a:moveTo>
                      <a:pt x="93" y="168"/>
                    </a:moveTo>
                    <a:cubicBezTo>
                      <a:pt x="5914" y="4930"/>
                      <a:pt x="308597" y="120818"/>
                      <a:pt x="365218" y="143043"/>
                    </a:cubicBezTo>
                    <a:cubicBezTo>
                      <a:pt x="421839" y="165268"/>
                      <a:pt x="300130" y="129285"/>
                      <a:pt x="339818" y="133518"/>
                    </a:cubicBezTo>
                    <a:cubicBezTo>
                      <a:pt x="379506" y="137751"/>
                      <a:pt x="575826" y="168443"/>
                      <a:pt x="603343" y="168443"/>
                    </a:cubicBezTo>
                    <a:cubicBezTo>
                      <a:pt x="630860" y="168443"/>
                      <a:pt x="543547" y="151510"/>
                      <a:pt x="504918" y="133518"/>
                    </a:cubicBezTo>
                    <a:cubicBezTo>
                      <a:pt x="466289" y="115526"/>
                      <a:pt x="381093" y="59964"/>
                      <a:pt x="371568" y="60493"/>
                    </a:cubicBezTo>
                    <a:cubicBezTo>
                      <a:pt x="362043" y="61022"/>
                      <a:pt x="454647" y="127697"/>
                      <a:pt x="447768" y="136693"/>
                    </a:cubicBezTo>
                    <a:cubicBezTo>
                      <a:pt x="440889" y="145689"/>
                      <a:pt x="399614" y="136164"/>
                      <a:pt x="330293" y="114468"/>
                    </a:cubicBezTo>
                    <a:cubicBezTo>
                      <a:pt x="260972" y="92772"/>
                      <a:pt x="-5728" y="-4594"/>
                      <a:pt x="93" y="16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2" name="フリーフォーム 1511">
                <a:extLst>
                  <a:ext uri="{FF2B5EF4-FFF2-40B4-BE49-F238E27FC236}">
                    <a16:creationId xmlns:a16="http://schemas.microsoft.com/office/drawing/2014/main" id="{1E196CC2-4E30-46D5-FDB8-096FBED22CA4}"/>
                  </a:ext>
                </a:extLst>
              </p:cNvPr>
              <p:cNvSpPr/>
              <p:nvPr/>
            </p:nvSpPr>
            <p:spPr>
              <a:xfrm>
                <a:off x="2336100" y="7873919"/>
                <a:ext cx="199025" cy="44635"/>
              </a:xfrm>
              <a:custGeom>
                <a:avLst/>
                <a:gdLst>
                  <a:gd name="connsiteX0" fmla="*/ 700 w 199025"/>
                  <a:gd name="connsiteY0" fmla="*/ 41356 h 44635"/>
                  <a:gd name="connsiteX1" fmla="*/ 115000 w 199025"/>
                  <a:gd name="connsiteY1" fmla="*/ 28656 h 44635"/>
                  <a:gd name="connsiteX2" fmla="*/ 197550 w 199025"/>
                  <a:gd name="connsiteY2" fmla="*/ 44531 h 44635"/>
                  <a:gd name="connsiteX3" fmla="*/ 159450 w 199025"/>
                  <a:gd name="connsiteY3" fmla="*/ 19131 h 44635"/>
                  <a:gd name="connsiteX4" fmla="*/ 54675 w 199025"/>
                  <a:gd name="connsiteY4" fmla="*/ 81 h 44635"/>
                  <a:gd name="connsiteX5" fmla="*/ 67375 w 199025"/>
                  <a:gd name="connsiteY5" fmla="*/ 12781 h 44635"/>
                  <a:gd name="connsiteX6" fmla="*/ 700 w 199025"/>
                  <a:gd name="connsiteY6" fmla="*/ 41356 h 4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25" h="44635">
                    <a:moveTo>
                      <a:pt x="700" y="41356"/>
                    </a:moveTo>
                    <a:cubicBezTo>
                      <a:pt x="8637" y="44002"/>
                      <a:pt x="82192" y="28127"/>
                      <a:pt x="115000" y="28656"/>
                    </a:cubicBezTo>
                    <a:cubicBezTo>
                      <a:pt x="147808" y="29185"/>
                      <a:pt x="190142" y="46118"/>
                      <a:pt x="197550" y="44531"/>
                    </a:cubicBezTo>
                    <a:cubicBezTo>
                      <a:pt x="204958" y="42944"/>
                      <a:pt x="183263" y="26539"/>
                      <a:pt x="159450" y="19131"/>
                    </a:cubicBezTo>
                    <a:cubicBezTo>
                      <a:pt x="135638" y="11723"/>
                      <a:pt x="54675" y="81"/>
                      <a:pt x="54675" y="81"/>
                    </a:cubicBezTo>
                    <a:cubicBezTo>
                      <a:pt x="39329" y="-977"/>
                      <a:pt x="80075" y="8548"/>
                      <a:pt x="67375" y="12781"/>
                    </a:cubicBezTo>
                    <a:cubicBezTo>
                      <a:pt x="54675" y="17014"/>
                      <a:pt x="-7237" y="38710"/>
                      <a:pt x="700" y="41356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3" name="フリーフォーム 1512">
                <a:extLst>
                  <a:ext uri="{FF2B5EF4-FFF2-40B4-BE49-F238E27FC236}">
                    <a16:creationId xmlns:a16="http://schemas.microsoft.com/office/drawing/2014/main" id="{D20E53C7-7009-0628-6FA9-64B970E2B2BB}"/>
                  </a:ext>
                </a:extLst>
              </p:cNvPr>
              <p:cNvSpPr/>
              <p:nvPr/>
            </p:nvSpPr>
            <p:spPr>
              <a:xfrm>
                <a:off x="2416749" y="8231807"/>
                <a:ext cx="349622" cy="166373"/>
              </a:xfrm>
              <a:custGeom>
                <a:avLst/>
                <a:gdLst>
                  <a:gd name="connsiteX0" fmla="*/ 2601 w 349622"/>
                  <a:gd name="connsiteY0" fmla="*/ 968 h 166373"/>
                  <a:gd name="connsiteX1" fmla="*/ 129601 w 349622"/>
                  <a:gd name="connsiteY1" fmla="*/ 48593 h 166373"/>
                  <a:gd name="connsiteX2" fmla="*/ 161351 w 349622"/>
                  <a:gd name="connsiteY2" fmla="*/ 86693 h 166373"/>
                  <a:gd name="connsiteX3" fmla="*/ 247076 w 349622"/>
                  <a:gd name="connsiteY3" fmla="*/ 166068 h 166373"/>
                  <a:gd name="connsiteX4" fmla="*/ 348676 w 349622"/>
                  <a:gd name="connsiteY4" fmla="*/ 115268 h 166373"/>
                  <a:gd name="connsiteX5" fmla="*/ 183576 w 349622"/>
                  <a:gd name="connsiteY5" fmla="*/ 147018 h 166373"/>
                  <a:gd name="connsiteX6" fmla="*/ 189926 w 349622"/>
                  <a:gd name="connsiteY6" fmla="*/ 99393 h 166373"/>
                  <a:gd name="connsiteX7" fmla="*/ 53401 w 349622"/>
                  <a:gd name="connsiteY7" fmla="*/ 23193 h 166373"/>
                  <a:gd name="connsiteX8" fmla="*/ 2601 w 349622"/>
                  <a:gd name="connsiteY8" fmla="*/ 968 h 16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622" h="166373">
                    <a:moveTo>
                      <a:pt x="2601" y="968"/>
                    </a:moveTo>
                    <a:cubicBezTo>
                      <a:pt x="15301" y="5201"/>
                      <a:pt x="103143" y="34306"/>
                      <a:pt x="129601" y="48593"/>
                    </a:cubicBezTo>
                    <a:cubicBezTo>
                      <a:pt x="156059" y="62880"/>
                      <a:pt x="141772" y="67114"/>
                      <a:pt x="161351" y="86693"/>
                    </a:cubicBezTo>
                    <a:cubicBezTo>
                      <a:pt x="180930" y="106272"/>
                      <a:pt x="215855" y="161306"/>
                      <a:pt x="247076" y="166068"/>
                    </a:cubicBezTo>
                    <a:cubicBezTo>
                      <a:pt x="278297" y="170830"/>
                      <a:pt x="359259" y="118443"/>
                      <a:pt x="348676" y="115268"/>
                    </a:cubicBezTo>
                    <a:cubicBezTo>
                      <a:pt x="338093" y="112093"/>
                      <a:pt x="210034" y="149664"/>
                      <a:pt x="183576" y="147018"/>
                    </a:cubicBezTo>
                    <a:cubicBezTo>
                      <a:pt x="157118" y="144372"/>
                      <a:pt x="211622" y="120031"/>
                      <a:pt x="189926" y="99393"/>
                    </a:cubicBezTo>
                    <a:cubicBezTo>
                      <a:pt x="168230" y="78756"/>
                      <a:pt x="80388" y="39597"/>
                      <a:pt x="53401" y="23193"/>
                    </a:cubicBezTo>
                    <a:cubicBezTo>
                      <a:pt x="26414" y="6789"/>
                      <a:pt x="-10099" y="-3265"/>
                      <a:pt x="2601" y="96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4" name="フリーフォーム 1513">
                <a:extLst>
                  <a:ext uri="{FF2B5EF4-FFF2-40B4-BE49-F238E27FC236}">
                    <a16:creationId xmlns:a16="http://schemas.microsoft.com/office/drawing/2014/main" id="{56C94C95-049F-4650-E9D0-7E5B65BD56D2}"/>
                  </a:ext>
                </a:extLst>
              </p:cNvPr>
              <p:cNvSpPr/>
              <p:nvPr/>
            </p:nvSpPr>
            <p:spPr>
              <a:xfrm>
                <a:off x="2863835" y="6988175"/>
                <a:ext cx="101665" cy="38100"/>
              </a:xfrm>
              <a:custGeom>
                <a:avLst/>
                <a:gdLst>
                  <a:gd name="connsiteX0" fmla="*/ 15 w 101665"/>
                  <a:gd name="connsiteY0" fmla="*/ 38100 h 38100"/>
                  <a:gd name="connsiteX1" fmla="*/ 69865 w 101665"/>
                  <a:gd name="connsiteY1" fmla="*/ 28575 h 38100"/>
                  <a:gd name="connsiteX2" fmla="*/ 101615 w 101665"/>
                  <a:gd name="connsiteY2" fmla="*/ 0 h 38100"/>
                  <a:gd name="connsiteX3" fmla="*/ 63515 w 101665"/>
                  <a:gd name="connsiteY3" fmla="*/ 28575 h 38100"/>
                  <a:gd name="connsiteX4" fmla="*/ 15 w 101665"/>
                  <a:gd name="connsiteY4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65" h="38100">
                    <a:moveTo>
                      <a:pt x="15" y="38100"/>
                    </a:moveTo>
                    <a:cubicBezTo>
                      <a:pt x="1073" y="38100"/>
                      <a:pt x="52932" y="34925"/>
                      <a:pt x="69865" y="28575"/>
                    </a:cubicBezTo>
                    <a:cubicBezTo>
                      <a:pt x="86798" y="22225"/>
                      <a:pt x="102673" y="0"/>
                      <a:pt x="101615" y="0"/>
                    </a:cubicBezTo>
                    <a:cubicBezTo>
                      <a:pt x="100557" y="0"/>
                      <a:pt x="75686" y="20638"/>
                      <a:pt x="63515" y="28575"/>
                    </a:cubicBezTo>
                    <a:cubicBezTo>
                      <a:pt x="51344" y="36512"/>
                      <a:pt x="-1043" y="38100"/>
                      <a:pt x="15" y="3810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5" name="フリーフォーム 1514">
                <a:extLst>
                  <a:ext uri="{FF2B5EF4-FFF2-40B4-BE49-F238E27FC236}">
                    <a16:creationId xmlns:a16="http://schemas.microsoft.com/office/drawing/2014/main" id="{D53E81A7-0927-46E4-8543-2F66BDDC0A15}"/>
                  </a:ext>
                </a:extLst>
              </p:cNvPr>
              <p:cNvSpPr/>
              <p:nvPr/>
            </p:nvSpPr>
            <p:spPr>
              <a:xfrm>
                <a:off x="2940046" y="6857879"/>
                <a:ext cx="94798" cy="180993"/>
              </a:xfrm>
              <a:custGeom>
                <a:avLst/>
                <a:gdLst>
                  <a:gd name="connsiteX0" fmla="*/ 4 w 94798"/>
                  <a:gd name="connsiteY0" fmla="*/ 121 h 180993"/>
                  <a:gd name="connsiteX1" fmla="*/ 57154 w 94798"/>
                  <a:gd name="connsiteY1" fmla="*/ 76321 h 180993"/>
                  <a:gd name="connsiteX2" fmla="*/ 92079 w 94798"/>
                  <a:gd name="connsiteY2" fmla="*/ 177921 h 180993"/>
                  <a:gd name="connsiteX3" fmla="*/ 88904 w 94798"/>
                  <a:gd name="connsiteY3" fmla="*/ 146171 h 180993"/>
                  <a:gd name="connsiteX4" fmla="*/ 60329 w 94798"/>
                  <a:gd name="connsiteY4" fmla="*/ 60446 h 180993"/>
                  <a:gd name="connsiteX5" fmla="*/ 4 w 94798"/>
                  <a:gd name="connsiteY5" fmla="*/ 121 h 18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98" h="180993">
                    <a:moveTo>
                      <a:pt x="4" y="121"/>
                    </a:moveTo>
                    <a:cubicBezTo>
                      <a:pt x="-525" y="2767"/>
                      <a:pt x="41808" y="46688"/>
                      <a:pt x="57154" y="76321"/>
                    </a:cubicBezTo>
                    <a:cubicBezTo>
                      <a:pt x="72500" y="105954"/>
                      <a:pt x="86787" y="166279"/>
                      <a:pt x="92079" y="177921"/>
                    </a:cubicBezTo>
                    <a:cubicBezTo>
                      <a:pt x="97371" y="189563"/>
                      <a:pt x="94196" y="165750"/>
                      <a:pt x="88904" y="146171"/>
                    </a:cubicBezTo>
                    <a:cubicBezTo>
                      <a:pt x="83612" y="126592"/>
                      <a:pt x="72500" y="82142"/>
                      <a:pt x="60329" y="60446"/>
                    </a:cubicBezTo>
                    <a:cubicBezTo>
                      <a:pt x="48158" y="38750"/>
                      <a:pt x="533" y="-2525"/>
                      <a:pt x="4" y="12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6" name="フリーフォーム 1515">
                <a:extLst>
                  <a:ext uri="{FF2B5EF4-FFF2-40B4-BE49-F238E27FC236}">
                    <a16:creationId xmlns:a16="http://schemas.microsoft.com/office/drawing/2014/main" id="{B99681F5-2A15-9F56-879C-AC1E551C9FAA}"/>
                  </a:ext>
                </a:extLst>
              </p:cNvPr>
              <p:cNvSpPr/>
              <p:nvPr/>
            </p:nvSpPr>
            <p:spPr>
              <a:xfrm>
                <a:off x="2781247" y="6619875"/>
                <a:ext cx="19134" cy="258856"/>
              </a:xfrm>
              <a:custGeom>
                <a:avLst/>
                <a:gdLst>
                  <a:gd name="connsiteX0" fmla="*/ 15928 w 19134"/>
                  <a:gd name="connsiteY0" fmla="*/ 0 h 258856"/>
                  <a:gd name="connsiteX1" fmla="*/ 12753 w 19134"/>
                  <a:gd name="connsiteY1" fmla="*/ 127000 h 258856"/>
                  <a:gd name="connsiteX2" fmla="*/ 19103 w 19134"/>
                  <a:gd name="connsiteY2" fmla="*/ 257175 h 258856"/>
                  <a:gd name="connsiteX3" fmla="*/ 9578 w 19134"/>
                  <a:gd name="connsiteY3" fmla="*/ 193675 h 258856"/>
                  <a:gd name="connsiteX4" fmla="*/ 12753 w 19134"/>
                  <a:gd name="connsiteY4" fmla="*/ 88900 h 258856"/>
                  <a:gd name="connsiteX5" fmla="*/ 53 w 19134"/>
                  <a:gd name="connsiteY5" fmla="*/ 127000 h 258856"/>
                  <a:gd name="connsiteX6" fmla="*/ 15928 w 19134"/>
                  <a:gd name="connsiteY6" fmla="*/ 0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34" h="258856">
                    <a:moveTo>
                      <a:pt x="15928" y="0"/>
                    </a:moveTo>
                    <a:cubicBezTo>
                      <a:pt x="18045" y="0"/>
                      <a:pt x="12224" y="84138"/>
                      <a:pt x="12753" y="127000"/>
                    </a:cubicBezTo>
                    <a:cubicBezTo>
                      <a:pt x="13282" y="169862"/>
                      <a:pt x="19632" y="246063"/>
                      <a:pt x="19103" y="257175"/>
                    </a:cubicBezTo>
                    <a:cubicBezTo>
                      <a:pt x="18574" y="268287"/>
                      <a:pt x="10636" y="221721"/>
                      <a:pt x="9578" y="193675"/>
                    </a:cubicBezTo>
                    <a:cubicBezTo>
                      <a:pt x="8520" y="165629"/>
                      <a:pt x="14340" y="100012"/>
                      <a:pt x="12753" y="88900"/>
                    </a:cubicBezTo>
                    <a:cubicBezTo>
                      <a:pt x="11166" y="77788"/>
                      <a:pt x="1111" y="140229"/>
                      <a:pt x="53" y="127000"/>
                    </a:cubicBezTo>
                    <a:cubicBezTo>
                      <a:pt x="-1005" y="113771"/>
                      <a:pt x="13811" y="0"/>
                      <a:pt x="15928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7" name="フリーフォーム 1516">
                <a:extLst>
                  <a:ext uri="{FF2B5EF4-FFF2-40B4-BE49-F238E27FC236}">
                    <a16:creationId xmlns:a16="http://schemas.microsoft.com/office/drawing/2014/main" id="{5F30CDA5-2694-D284-8960-B22E5E3C2097}"/>
                  </a:ext>
                </a:extLst>
              </p:cNvPr>
              <p:cNvSpPr/>
              <p:nvPr/>
            </p:nvSpPr>
            <p:spPr>
              <a:xfrm>
                <a:off x="2857500" y="7013256"/>
                <a:ext cx="117674" cy="70169"/>
              </a:xfrm>
              <a:custGeom>
                <a:avLst/>
                <a:gdLst>
                  <a:gd name="connsiteX0" fmla="*/ 0 w 117674"/>
                  <a:gd name="connsiteY0" fmla="*/ 70169 h 70169"/>
                  <a:gd name="connsiteX1" fmla="*/ 117475 w 117674"/>
                  <a:gd name="connsiteY1" fmla="*/ 319 h 70169"/>
                  <a:gd name="connsiteX2" fmla="*/ 0 w 117674"/>
                  <a:gd name="connsiteY2" fmla="*/ 70169 h 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674" h="70169">
                    <a:moveTo>
                      <a:pt x="0" y="70169"/>
                    </a:moveTo>
                    <a:cubicBezTo>
                      <a:pt x="0" y="70169"/>
                      <a:pt x="111654" y="6140"/>
                      <a:pt x="117475" y="319"/>
                    </a:cubicBezTo>
                    <a:cubicBezTo>
                      <a:pt x="123296" y="-5502"/>
                      <a:pt x="0" y="70169"/>
                      <a:pt x="0" y="7016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8" name="フリーフォーム 1517">
                <a:extLst>
                  <a:ext uri="{FF2B5EF4-FFF2-40B4-BE49-F238E27FC236}">
                    <a16:creationId xmlns:a16="http://schemas.microsoft.com/office/drawing/2014/main" id="{3AE88468-ACD5-BFB5-0A91-19ED56744B2C}"/>
                  </a:ext>
                </a:extLst>
              </p:cNvPr>
              <p:cNvSpPr/>
              <p:nvPr/>
            </p:nvSpPr>
            <p:spPr>
              <a:xfrm>
                <a:off x="2875936" y="7092318"/>
                <a:ext cx="172166" cy="115872"/>
              </a:xfrm>
              <a:custGeom>
                <a:avLst/>
                <a:gdLst>
                  <a:gd name="connsiteX0" fmla="*/ 614 w 172166"/>
                  <a:gd name="connsiteY0" fmla="*/ 632 h 115872"/>
                  <a:gd name="connsiteX1" fmla="*/ 162539 w 172166"/>
                  <a:gd name="connsiteY1" fmla="*/ 111757 h 115872"/>
                  <a:gd name="connsiteX2" fmla="*/ 146664 w 172166"/>
                  <a:gd name="connsiteY2" fmla="*/ 86357 h 115872"/>
                  <a:gd name="connsiteX3" fmla="*/ 89514 w 172166"/>
                  <a:gd name="connsiteY3" fmla="*/ 32382 h 115872"/>
                  <a:gd name="connsiteX4" fmla="*/ 105389 w 172166"/>
                  <a:gd name="connsiteY4" fmla="*/ 64132 h 115872"/>
                  <a:gd name="connsiteX5" fmla="*/ 614 w 172166"/>
                  <a:gd name="connsiteY5" fmla="*/ 632 h 115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166" h="115872">
                    <a:moveTo>
                      <a:pt x="614" y="632"/>
                    </a:moveTo>
                    <a:cubicBezTo>
                      <a:pt x="10139" y="8569"/>
                      <a:pt x="138197" y="97470"/>
                      <a:pt x="162539" y="111757"/>
                    </a:cubicBezTo>
                    <a:cubicBezTo>
                      <a:pt x="186881" y="126044"/>
                      <a:pt x="158835" y="99586"/>
                      <a:pt x="146664" y="86357"/>
                    </a:cubicBezTo>
                    <a:cubicBezTo>
                      <a:pt x="134493" y="73128"/>
                      <a:pt x="96393" y="36086"/>
                      <a:pt x="89514" y="32382"/>
                    </a:cubicBezTo>
                    <a:cubicBezTo>
                      <a:pt x="82635" y="28678"/>
                      <a:pt x="115443" y="66249"/>
                      <a:pt x="105389" y="64132"/>
                    </a:cubicBezTo>
                    <a:cubicBezTo>
                      <a:pt x="95335" y="62015"/>
                      <a:pt x="-8911" y="-7305"/>
                      <a:pt x="614" y="63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9" name="フリーフォーム 1518">
                <a:extLst>
                  <a:ext uri="{FF2B5EF4-FFF2-40B4-BE49-F238E27FC236}">
                    <a16:creationId xmlns:a16="http://schemas.microsoft.com/office/drawing/2014/main" id="{C14A2BA4-6AD9-7145-B7D2-730D2FDADF2C}"/>
                  </a:ext>
                </a:extLst>
              </p:cNvPr>
              <p:cNvSpPr/>
              <p:nvPr/>
            </p:nvSpPr>
            <p:spPr>
              <a:xfrm>
                <a:off x="3206565" y="7402766"/>
                <a:ext cx="149791" cy="131996"/>
              </a:xfrm>
              <a:custGeom>
                <a:avLst/>
                <a:gdLst>
                  <a:gd name="connsiteX0" fmla="*/ 185 w 149791"/>
                  <a:gd name="connsiteY0" fmla="*/ 1334 h 131996"/>
                  <a:gd name="connsiteX1" fmla="*/ 114485 w 149791"/>
                  <a:gd name="connsiteY1" fmla="*/ 58484 h 131996"/>
                  <a:gd name="connsiteX2" fmla="*/ 149410 w 149791"/>
                  <a:gd name="connsiteY2" fmla="*/ 131509 h 131996"/>
                  <a:gd name="connsiteX3" fmla="*/ 130360 w 149791"/>
                  <a:gd name="connsiteY3" fmla="*/ 87059 h 131996"/>
                  <a:gd name="connsiteX4" fmla="*/ 89085 w 149791"/>
                  <a:gd name="connsiteY4" fmla="*/ 23559 h 131996"/>
                  <a:gd name="connsiteX5" fmla="*/ 185 w 149791"/>
                  <a:gd name="connsiteY5" fmla="*/ 1334 h 13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791" h="131996">
                    <a:moveTo>
                      <a:pt x="185" y="1334"/>
                    </a:moveTo>
                    <a:cubicBezTo>
                      <a:pt x="4418" y="7155"/>
                      <a:pt x="89614" y="36788"/>
                      <a:pt x="114485" y="58484"/>
                    </a:cubicBezTo>
                    <a:cubicBezTo>
                      <a:pt x="139356" y="80180"/>
                      <a:pt x="146764" y="126747"/>
                      <a:pt x="149410" y="131509"/>
                    </a:cubicBezTo>
                    <a:cubicBezTo>
                      <a:pt x="152056" y="136271"/>
                      <a:pt x="140414" y="105051"/>
                      <a:pt x="130360" y="87059"/>
                    </a:cubicBezTo>
                    <a:cubicBezTo>
                      <a:pt x="120306" y="69067"/>
                      <a:pt x="112897" y="37317"/>
                      <a:pt x="89085" y="23559"/>
                    </a:cubicBezTo>
                    <a:cubicBezTo>
                      <a:pt x="65273" y="9801"/>
                      <a:pt x="-4048" y="-4487"/>
                      <a:pt x="185" y="133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0" name="フリーフォーム 1519">
                <a:extLst>
                  <a:ext uri="{FF2B5EF4-FFF2-40B4-BE49-F238E27FC236}">
                    <a16:creationId xmlns:a16="http://schemas.microsoft.com/office/drawing/2014/main" id="{5A235BAF-B534-3565-0C37-A44073FACD6C}"/>
                  </a:ext>
                </a:extLst>
              </p:cNvPr>
              <p:cNvSpPr/>
              <p:nvPr/>
            </p:nvSpPr>
            <p:spPr>
              <a:xfrm>
                <a:off x="2651125" y="7232632"/>
                <a:ext cx="47760" cy="121731"/>
              </a:xfrm>
              <a:custGeom>
                <a:avLst/>
                <a:gdLst>
                  <a:gd name="connsiteX0" fmla="*/ 41275 w 47760"/>
                  <a:gd name="connsiteY0" fmla="*/ 18 h 121731"/>
                  <a:gd name="connsiteX1" fmla="*/ 19050 w 47760"/>
                  <a:gd name="connsiteY1" fmla="*/ 63518 h 121731"/>
                  <a:gd name="connsiteX2" fmla="*/ 47625 w 47760"/>
                  <a:gd name="connsiteY2" fmla="*/ 120668 h 121731"/>
                  <a:gd name="connsiteX3" fmla="*/ 28575 w 47760"/>
                  <a:gd name="connsiteY3" fmla="*/ 98443 h 121731"/>
                  <a:gd name="connsiteX4" fmla="*/ 0 w 47760"/>
                  <a:gd name="connsiteY4" fmla="*/ 69868 h 121731"/>
                  <a:gd name="connsiteX5" fmla="*/ 41275 w 47760"/>
                  <a:gd name="connsiteY5" fmla="*/ 18 h 1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60" h="121731">
                    <a:moveTo>
                      <a:pt x="41275" y="18"/>
                    </a:moveTo>
                    <a:cubicBezTo>
                      <a:pt x="44450" y="-1040"/>
                      <a:pt x="17992" y="43410"/>
                      <a:pt x="19050" y="63518"/>
                    </a:cubicBezTo>
                    <a:cubicBezTo>
                      <a:pt x="20108" y="83626"/>
                      <a:pt x="46038" y="114847"/>
                      <a:pt x="47625" y="120668"/>
                    </a:cubicBezTo>
                    <a:cubicBezTo>
                      <a:pt x="49213" y="126489"/>
                      <a:pt x="36512" y="106910"/>
                      <a:pt x="28575" y="98443"/>
                    </a:cubicBezTo>
                    <a:cubicBezTo>
                      <a:pt x="20637" y="89976"/>
                      <a:pt x="0" y="80451"/>
                      <a:pt x="0" y="69868"/>
                    </a:cubicBezTo>
                    <a:cubicBezTo>
                      <a:pt x="0" y="59285"/>
                      <a:pt x="38100" y="1076"/>
                      <a:pt x="41275" y="1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1" name="フリーフォーム 1520">
                <a:extLst>
                  <a:ext uri="{FF2B5EF4-FFF2-40B4-BE49-F238E27FC236}">
                    <a16:creationId xmlns:a16="http://schemas.microsoft.com/office/drawing/2014/main" id="{EB647CB0-8F15-5B7E-41CA-087E5099351E}"/>
                  </a:ext>
                </a:extLst>
              </p:cNvPr>
              <p:cNvSpPr/>
              <p:nvPr/>
            </p:nvSpPr>
            <p:spPr>
              <a:xfrm>
                <a:off x="1770368" y="7651451"/>
                <a:ext cx="450555" cy="88791"/>
              </a:xfrm>
              <a:custGeom>
                <a:avLst/>
                <a:gdLst>
                  <a:gd name="connsiteX0" fmla="*/ 1282 w 450555"/>
                  <a:gd name="connsiteY0" fmla="*/ 299 h 88791"/>
                  <a:gd name="connsiteX1" fmla="*/ 185432 w 450555"/>
                  <a:gd name="connsiteY1" fmla="*/ 51099 h 88791"/>
                  <a:gd name="connsiteX2" fmla="*/ 274332 w 450555"/>
                  <a:gd name="connsiteY2" fmla="*/ 79674 h 88791"/>
                  <a:gd name="connsiteX3" fmla="*/ 274332 w 450555"/>
                  <a:gd name="connsiteY3" fmla="*/ 86024 h 88791"/>
                  <a:gd name="connsiteX4" fmla="*/ 448957 w 450555"/>
                  <a:gd name="connsiteY4" fmla="*/ 38399 h 88791"/>
                  <a:gd name="connsiteX5" fmla="*/ 356882 w 450555"/>
                  <a:gd name="connsiteY5" fmla="*/ 70149 h 88791"/>
                  <a:gd name="connsiteX6" fmla="*/ 287032 w 450555"/>
                  <a:gd name="connsiteY6" fmla="*/ 76499 h 88791"/>
                  <a:gd name="connsiteX7" fmla="*/ 1282 w 450555"/>
                  <a:gd name="connsiteY7" fmla="*/ 299 h 8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555" h="88791">
                    <a:moveTo>
                      <a:pt x="1282" y="299"/>
                    </a:moveTo>
                    <a:cubicBezTo>
                      <a:pt x="-15651" y="-3934"/>
                      <a:pt x="139924" y="37870"/>
                      <a:pt x="185432" y="51099"/>
                    </a:cubicBezTo>
                    <a:cubicBezTo>
                      <a:pt x="230940" y="64328"/>
                      <a:pt x="274332" y="79674"/>
                      <a:pt x="274332" y="79674"/>
                    </a:cubicBezTo>
                    <a:cubicBezTo>
                      <a:pt x="289149" y="85495"/>
                      <a:pt x="245228" y="92903"/>
                      <a:pt x="274332" y="86024"/>
                    </a:cubicBezTo>
                    <a:cubicBezTo>
                      <a:pt x="303436" y="79145"/>
                      <a:pt x="435199" y="41045"/>
                      <a:pt x="448957" y="38399"/>
                    </a:cubicBezTo>
                    <a:cubicBezTo>
                      <a:pt x="462715" y="35753"/>
                      <a:pt x="383869" y="63799"/>
                      <a:pt x="356882" y="70149"/>
                    </a:cubicBezTo>
                    <a:cubicBezTo>
                      <a:pt x="329895" y="76499"/>
                      <a:pt x="341007" y="88670"/>
                      <a:pt x="287032" y="76499"/>
                    </a:cubicBezTo>
                    <a:cubicBezTo>
                      <a:pt x="233057" y="64328"/>
                      <a:pt x="18215" y="4532"/>
                      <a:pt x="1282" y="29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2" name="フリーフォーム 1521">
                <a:extLst>
                  <a:ext uri="{FF2B5EF4-FFF2-40B4-BE49-F238E27FC236}">
                    <a16:creationId xmlns:a16="http://schemas.microsoft.com/office/drawing/2014/main" id="{129F37C2-E650-1846-E36F-466E26DE8B89}"/>
                  </a:ext>
                </a:extLst>
              </p:cNvPr>
              <p:cNvSpPr/>
              <p:nvPr/>
            </p:nvSpPr>
            <p:spPr>
              <a:xfrm>
                <a:off x="2634919" y="7646996"/>
                <a:ext cx="282906" cy="115940"/>
              </a:xfrm>
              <a:custGeom>
                <a:avLst/>
                <a:gdLst>
                  <a:gd name="connsiteX0" fmla="*/ 331 w 282906"/>
                  <a:gd name="connsiteY0" fmla="*/ 36504 h 115940"/>
                  <a:gd name="connsiteX1" fmla="*/ 98756 w 282906"/>
                  <a:gd name="connsiteY1" fmla="*/ 26979 h 115940"/>
                  <a:gd name="connsiteX2" fmla="*/ 108281 w 282906"/>
                  <a:gd name="connsiteY2" fmla="*/ 1579 h 115940"/>
                  <a:gd name="connsiteX3" fmla="*/ 206706 w 282906"/>
                  <a:gd name="connsiteY3" fmla="*/ 77779 h 115940"/>
                  <a:gd name="connsiteX4" fmla="*/ 200356 w 282906"/>
                  <a:gd name="connsiteY4" fmla="*/ 58729 h 115940"/>
                  <a:gd name="connsiteX5" fmla="*/ 282906 w 282906"/>
                  <a:gd name="connsiteY5" fmla="*/ 115879 h 115940"/>
                  <a:gd name="connsiteX6" fmla="*/ 200356 w 282906"/>
                  <a:gd name="connsiteY6" fmla="*/ 46029 h 115940"/>
                  <a:gd name="connsiteX7" fmla="*/ 136856 w 282906"/>
                  <a:gd name="connsiteY7" fmla="*/ 11104 h 115940"/>
                  <a:gd name="connsiteX8" fmla="*/ 331 w 282906"/>
                  <a:gd name="connsiteY8" fmla="*/ 36504 h 11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906" h="115940">
                    <a:moveTo>
                      <a:pt x="331" y="36504"/>
                    </a:moveTo>
                    <a:cubicBezTo>
                      <a:pt x="-6019" y="39150"/>
                      <a:pt x="80764" y="32800"/>
                      <a:pt x="98756" y="26979"/>
                    </a:cubicBezTo>
                    <a:cubicBezTo>
                      <a:pt x="116748" y="21158"/>
                      <a:pt x="90289" y="-6888"/>
                      <a:pt x="108281" y="1579"/>
                    </a:cubicBezTo>
                    <a:cubicBezTo>
                      <a:pt x="126273" y="10046"/>
                      <a:pt x="191360" y="68254"/>
                      <a:pt x="206706" y="77779"/>
                    </a:cubicBezTo>
                    <a:cubicBezTo>
                      <a:pt x="222052" y="87304"/>
                      <a:pt x="187656" y="52379"/>
                      <a:pt x="200356" y="58729"/>
                    </a:cubicBezTo>
                    <a:cubicBezTo>
                      <a:pt x="213056" y="65079"/>
                      <a:pt x="282906" y="117996"/>
                      <a:pt x="282906" y="115879"/>
                    </a:cubicBezTo>
                    <a:cubicBezTo>
                      <a:pt x="282906" y="113762"/>
                      <a:pt x="224698" y="63492"/>
                      <a:pt x="200356" y="46029"/>
                    </a:cubicBezTo>
                    <a:cubicBezTo>
                      <a:pt x="176014" y="28566"/>
                      <a:pt x="167019" y="14808"/>
                      <a:pt x="136856" y="11104"/>
                    </a:cubicBezTo>
                    <a:cubicBezTo>
                      <a:pt x="106694" y="7400"/>
                      <a:pt x="6681" y="33858"/>
                      <a:pt x="331" y="3650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3" name="フリーフォーム 1522">
                <a:extLst>
                  <a:ext uri="{FF2B5EF4-FFF2-40B4-BE49-F238E27FC236}">
                    <a16:creationId xmlns:a16="http://schemas.microsoft.com/office/drawing/2014/main" id="{5EF29392-D1DF-0A32-9593-AD48E1FD40C3}"/>
                  </a:ext>
                </a:extLst>
              </p:cNvPr>
              <p:cNvSpPr/>
              <p:nvPr/>
            </p:nvSpPr>
            <p:spPr>
              <a:xfrm>
                <a:off x="2415873" y="7721567"/>
                <a:ext cx="93605" cy="54013"/>
              </a:xfrm>
              <a:custGeom>
                <a:avLst/>
                <a:gdLst>
                  <a:gd name="connsiteX0" fmla="*/ 302 w 93605"/>
                  <a:gd name="connsiteY0" fmla="*/ 54008 h 54013"/>
                  <a:gd name="connsiteX1" fmla="*/ 63802 w 93605"/>
                  <a:gd name="connsiteY1" fmla="*/ 6383 h 54013"/>
                  <a:gd name="connsiteX2" fmla="*/ 92377 w 93605"/>
                  <a:gd name="connsiteY2" fmla="*/ 3208 h 54013"/>
                  <a:gd name="connsiteX3" fmla="*/ 302 w 93605"/>
                  <a:gd name="connsiteY3" fmla="*/ 54008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05" h="54013">
                    <a:moveTo>
                      <a:pt x="302" y="54008"/>
                    </a:moveTo>
                    <a:cubicBezTo>
                      <a:pt x="-4461" y="54537"/>
                      <a:pt x="48456" y="14850"/>
                      <a:pt x="63802" y="6383"/>
                    </a:cubicBezTo>
                    <a:cubicBezTo>
                      <a:pt x="79148" y="-2084"/>
                      <a:pt x="98727" y="-1025"/>
                      <a:pt x="92377" y="3208"/>
                    </a:cubicBezTo>
                    <a:cubicBezTo>
                      <a:pt x="86027" y="7441"/>
                      <a:pt x="5065" y="53479"/>
                      <a:pt x="302" y="5400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4" name="フリーフォーム 1523">
                <a:extLst>
                  <a:ext uri="{FF2B5EF4-FFF2-40B4-BE49-F238E27FC236}">
                    <a16:creationId xmlns:a16="http://schemas.microsoft.com/office/drawing/2014/main" id="{D04605EA-C16B-5B13-1431-C1A7E6049EA6}"/>
                  </a:ext>
                </a:extLst>
              </p:cNvPr>
              <p:cNvSpPr/>
              <p:nvPr/>
            </p:nvSpPr>
            <p:spPr>
              <a:xfrm>
                <a:off x="2226969" y="7988300"/>
                <a:ext cx="62242" cy="117773"/>
              </a:xfrm>
              <a:custGeom>
                <a:avLst/>
                <a:gdLst>
                  <a:gd name="connsiteX0" fmla="*/ 62206 w 62242"/>
                  <a:gd name="connsiteY0" fmla="*/ 0 h 117773"/>
                  <a:gd name="connsiteX1" fmla="*/ 11406 w 62242"/>
                  <a:gd name="connsiteY1" fmla="*/ 57150 h 117773"/>
                  <a:gd name="connsiteX2" fmla="*/ 49506 w 62242"/>
                  <a:gd name="connsiteY2" fmla="*/ 117475 h 117773"/>
                  <a:gd name="connsiteX3" fmla="*/ 14581 w 62242"/>
                  <a:gd name="connsiteY3" fmla="*/ 79375 h 117773"/>
                  <a:gd name="connsiteX4" fmla="*/ 1881 w 62242"/>
                  <a:gd name="connsiteY4" fmla="*/ 57150 h 117773"/>
                  <a:gd name="connsiteX5" fmla="*/ 62206 w 62242"/>
                  <a:gd name="connsiteY5" fmla="*/ 0 h 11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242" h="117773">
                    <a:moveTo>
                      <a:pt x="62206" y="0"/>
                    </a:moveTo>
                    <a:cubicBezTo>
                      <a:pt x="63793" y="0"/>
                      <a:pt x="13523" y="37571"/>
                      <a:pt x="11406" y="57150"/>
                    </a:cubicBezTo>
                    <a:cubicBezTo>
                      <a:pt x="9289" y="76729"/>
                      <a:pt x="48977" y="113771"/>
                      <a:pt x="49506" y="117475"/>
                    </a:cubicBezTo>
                    <a:cubicBezTo>
                      <a:pt x="50035" y="121179"/>
                      <a:pt x="22518" y="89429"/>
                      <a:pt x="14581" y="79375"/>
                    </a:cubicBezTo>
                    <a:cubicBezTo>
                      <a:pt x="6644" y="69321"/>
                      <a:pt x="-4469" y="66675"/>
                      <a:pt x="1881" y="57150"/>
                    </a:cubicBezTo>
                    <a:cubicBezTo>
                      <a:pt x="8231" y="47625"/>
                      <a:pt x="60619" y="0"/>
                      <a:pt x="62206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5" name="フリーフォーム 1524">
                <a:extLst>
                  <a:ext uri="{FF2B5EF4-FFF2-40B4-BE49-F238E27FC236}">
                    <a16:creationId xmlns:a16="http://schemas.microsoft.com/office/drawing/2014/main" id="{916B4E5D-0AE5-C4F5-2869-B6848EE1A658}"/>
                  </a:ext>
                </a:extLst>
              </p:cNvPr>
              <p:cNvSpPr/>
              <p:nvPr/>
            </p:nvSpPr>
            <p:spPr>
              <a:xfrm>
                <a:off x="1707186" y="7764226"/>
                <a:ext cx="449544" cy="202284"/>
              </a:xfrm>
              <a:custGeom>
                <a:avLst/>
                <a:gdLst>
                  <a:gd name="connsiteX0" fmla="*/ 48589 w 449544"/>
                  <a:gd name="connsiteY0" fmla="*/ 122474 h 202284"/>
                  <a:gd name="connsiteX1" fmla="*/ 327989 w 449544"/>
                  <a:gd name="connsiteY1" fmla="*/ 195499 h 202284"/>
                  <a:gd name="connsiteX2" fmla="*/ 372439 w 449544"/>
                  <a:gd name="connsiteY2" fmla="*/ 195499 h 202284"/>
                  <a:gd name="connsiteX3" fmla="*/ 448639 w 449544"/>
                  <a:gd name="connsiteY3" fmla="*/ 163749 h 202284"/>
                  <a:gd name="connsiteX4" fmla="*/ 401014 w 449544"/>
                  <a:gd name="connsiteY4" fmla="*/ 141524 h 202284"/>
                  <a:gd name="connsiteX5" fmla="*/ 216864 w 449544"/>
                  <a:gd name="connsiteY5" fmla="*/ 68499 h 202284"/>
                  <a:gd name="connsiteX6" fmla="*/ 42239 w 449544"/>
                  <a:gd name="connsiteY6" fmla="*/ 1824 h 202284"/>
                  <a:gd name="connsiteX7" fmla="*/ 102564 w 449544"/>
                  <a:gd name="connsiteY7" fmla="*/ 20874 h 202284"/>
                  <a:gd name="connsiteX8" fmla="*/ 964 w 449544"/>
                  <a:gd name="connsiteY8" fmla="*/ 43099 h 202284"/>
                  <a:gd name="connsiteX9" fmla="*/ 175589 w 449544"/>
                  <a:gd name="connsiteY9" fmla="*/ 93899 h 202284"/>
                  <a:gd name="connsiteX10" fmla="*/ 277189 w 449544"/>
                  <a:gd name="connsiteY10" fmla="*/ 122474 h 202284"/>
                  <a:gd name="connsiteX11" fmla="*/ 48589 w 449544"/>
                  <a:gd name="connsiteY11" fmla="*/ 122474 h 20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9544" h="202284">
                    <a:moveTo>
                      <a:pt x="48589" y="122474"/>
                    </a:moveTo>
                    <a:cubicBezTo>
                      <a:pt x="57056" y="134645"/>
                      <a:pt x="274014" y="183328"/>
                      <a:pt x="327989" y="195499"/>
                    </a:cubicBezTo>
                    <a:cubicBezTo>
                      <a:pt x="381964" y="207670"/>
                      <a:pt x="352331" y="200791"/>
                      <a:pt x="372439" y="195499"/>
                    </a:cubicBezTo>
                    <a:cubicBezTo>
                      <a:pt x="392547" y="190207"/>
                      <a:pt x="443877" y="172745"/>
                      <a:pt x="448639" y="163749"/>
                    </a:cubicBezTo>
                    <a:cubicBezTo>
                      <a:pt x="453401" y="154753"/>
                      <a:pt x="439643" y="157399"/>
                      <a:pt x="401014" y="141524"/>
                    </a:cubicBezTo>
                    <a:cubicBezTo>
                      <a:pt x="362385" y="125649"/>
                      <a:pt x="216864" y="68499"/>
                      <a:pt x="216864" y="68499"/>
                    </a:cubicBezTo>
                    <a:lnTo>
                      <a:pt x="42239" y="1824"/>
                    </a:lnTo>
                    <a:cubicBezTo>
                      <a:pt x="23189" y="-6113"/>
                      <a:pt x="109443" y="13995"/>
                      <a:pt x="102564" y="20874"/>
                    </a:cubicBezTo>
                    <a:cubicBezTo>
                      <a:pt x="95685" y="27753"/>
                      <a:pt x="-11207" y="30928"/>
                      <a:pt x="964" y="43099"/>
                    </a:cubicBezTo>
                    <a:cubicBezTo>
                      <a:pt x="13135" y="55270"/>
                      <a:pt x="175589" y="93899"/>
                      <a:pt x="175589" y="93899"/>
                    </a:cubicBezTo>
                    <a:cubicBezTo>
                      <a:pt x="221627" y="107128"/>
                      <a:pt x="298885" y="118241"/>
                      <a:pt x="277189" y="122474"/>
                    </a:cubicBezTo>
                    <a:cubicBezTo>
                      <a:pt x="255493" y="126707"/>
                      <a:pt x="40122" y="110303"/>
                      <a:pt x="48589" y="12247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6" name="フリーフォーム 1525">
                <a:extLst>
                  <a:ext uri="{FF2B5EF4-FFF2-40B4-BE49-F238E27FC236}">
                    <a16:creationId xmlns:a16="http://schemas.microsoft.com/office/drawing/2014/main" id="{6ED565A0-DAA2-BBDD-FD5A-C83E165BF6A2}"/>
                  </a:ext>
                </a:extLst>
              </p:cNvPr>
              <p:cNvSpPr/>
              <p:nvPr/>
            </p:nvSpPr>
            <p:spPr>
              <a:xfrm>
                <a:off x="1919452" y="7953241"/>
                <a:ext cx="59226" cy="99135"/>
              </a:xfrm>
              <a:custGeom>
                <a:avLst/>
                <a:gdLst>
                  <a:gd name="connsiteX0" fmla="*/ 26823 w 59226"/>
                  <a:gd name="connsiteY0" fmla="*/ 134 h 99135"/>
                  <a:gd name="connsiteX1" fmla="*/ 42698 w 59226"/>
                  <a:gd name="connsiteY1" fmla="*/ 63634 h 99135"/>
                  <a:gd name="connsiteX2" fmla="*/ 1423 w 59226"/>
                  <a:gd name="connsiteY2" fmla="*/ 98559 h 99135"/>
                  <a:gd name="connsiteX3" fmla="*/ 14123 w 59226"/>
                  <a:gd name="connsiteY3" fmla="*/ 82684 h 99135"/>
                  <a:gd name="connsiteX4" fmla="*/ 58573 w 59226"/>
                  <a:gd name="connsiteY4" fmla="*/ 47759 h 99135"/>
                  <a:gd name="connsiteX5" fmla="*/ 26823 w 59226"/>
                  <a:gd name="connsiteY5" fmla="*/ 134 h 9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226" h="99135">
                    <a:moveTo>
                      <a:pt x="26823" y="134"/>
                    </a:moveTo>
                    <a:cubicBezTo>
                      <a:pt x="24177" y="2780"/>
                      <a:pt x="46931" y="47230"/>
                      <a:pt x="42698" y="63634"/>
                    </a:cubicBezTo>
                    <a:cubicBezTo>
                      <a:pt x="38465" y="80038"/>
                      <a:pt x="1423" y="98559"/>
                      <a:pt x="1423" y="98559"/>
                    </a:cubicBezTo>
                    <a:cubicBezTo>
                      <a:pt x="-3339" y="101734"/>
                      <a:pt x="4598" y="91151"/>
                      <a:pt x="14123" y="82684"/>
                    </a:cubicBezTo>
                    <a:cubicBezTo>
                      <a:pt x="23648" y="74217"/>
                      <a:pt x="52752" y="60988"/>
                      <a:pt x="58573" y="47759"/>
                    </a:cubicBezTo>
                    <a:cubicBezTo>
                      <a:pt x="64394" y="34530"/>
                      <a:pt x="29469" y="-2512"/>
                      <a:pt x="26823" y="13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7" name="フリーフォーム 1526">
                <a:extLst>
                  <a:ext uri="{FF2B5EF4-FFF2-40B4-BE49-F238E27FC236}">
                    <a16:creationId xmlns:a16="http://schemas.microsoft.com/office/drawing/2014/main" id="{6720225F-9E6E-B3F1-A8A1-04150902DBB7}"/>
                  </a:ext>
                </a:extLst>
              </p:cNvPr>
              <p:cNvSpPr/>
              <p:nvPr/>
            </p:nvSpPr>
            <p:spPr>
              <a:xfrm>
                <a:off x="2149431" y="7463741"/>
                <a:ext cx="267130" cy="153982"/>
              </a:xfrm>
              <a:custGeom>
                <a:avLst/>
                <a:gdLst>
                  <a:gd name="connsiteX0" fmla="*/ 44 w 267130"/>
                  <a:gd name="connsiteY0" fmla="*/ 32434 h 153982"/>
                  <a:gd name="connsiteX1" fmla="*/ 149269 w 267130"/>
                  <a:gd name="connsiteY1" fmla="*/ 45134 h 153982"/>
                  <a:gd name="connsiteX2" fmla="*/ 209594 w 267130"/>
                  <a:gd name="connsiteY2" fmla="*/ 19734 h 153982"/>
                  <a:gd name="connsiteX3" fmla="*/ 203244 w 267130"/>
                  <a:gd name="connsiteY3" fmla="*/ 41959 h 153982"/>
                  <a:gd name="connsiteX4" fmla="*/ 266744 w 267130"/>
                  <a:gd name="connsiteY4" fmla="*/ 153084 h 153982"/>
                  <a:gd name="connsiteX5" fmla="*/ 228644 w 267130"/>
                  <a:gd name="connsiteY5" fmla="*/ 89584 h 153982"/>
                  <a:gd name="connsiteX6" fmla="*/ 203244 w 267130"/>
                  <a:gd name="connsiteY6" fmla="*/ 3859 h 153982"/>
                  <a:gd name="connsiteX7" fmla="*/ 190544 w 267130"/>
                  <a:gd name="connsiteY7" fmla="*/ 13384 h 153982"/>
                  <a:gd name="connsiteX8" fmla="*/ 50844 w 267130"/>
                  <a:gd name="connsiteY8" fmla="*/ 684 h 153982"/>
                  <a:gd name="connsiteX9" fmla="*/ 165144 w 267130"/>
                  <a:gd name="connsiteY9" fmla="*/ 32434 h 153982"/>
                  <a:gd name="connsiteX10" fmla="*/ 44 w 267130"/>
                  <a:gd name="connsiteY10" fmla="*/ 32434 h 1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130" h="153982">
                    <a:moveTo>
                      <a:pt x="44" y="32434"/>
                    </a:moveTo>
                    <a:cubicBezTo>
                      <a:pt x="-2602" y="34551"/>
                      <a:pt x="114344" y="47251"/>
                      <a:pt x="149269" y="45134"/>
                    </a:cubicBezTo>
                    <a:cubicBezTo>
                      <a:pt x="184194" y="43017"/>
                      <a:pt x="200598" y="20263"/>
                      <a:pt x="209594" y="19734"/>
                    </a:cubicBezTo>
                    <a:cubicBezTo>
                      <a:pt x="218590" y="19205"/>
                      <a:pt x="193719" y="19734"/>
                      <a:pt x="203244" y="41959"/>
                    </a:cubicBezTo>
                    <a:cubicBezTo>
                      <a:pt x="212769" y="64184"/>
                      <a:pt x="262511" y="145147"/>
                      <a:pt x="266744" y="153084"/>
                    </a:cubicBezTo>
                    <a:cubicBezTo>
                      <a:pt x="270977" y="161021"/>
                      <a:pt x="239227" y="114455"/>
                      <a:pt x="228644" y="89584"/>
                    </a:cubicBezTo>
                    <a:cubicBezTo>
                      <a:pt x="218061" y="64713"/>
                      <a:pt x="203244" y="3859"/>
                      <a:pt x="203244" y="3859"/>
                    </a:cubicBezTo>
                    <a:cubicBezTo>
                      <a:pt x="196894" y="-8841"/>
                      <a:pt x="215944" y="13913"/>
                      <a:pt x="190544" y="13384"/>
                    </a:cubicBezTo>
                    <a:cubicBezTo>
                      <a:pt x="165144" y="12855"/>
                      <a:pt x="55077" y="-2491"/>
                      <a:pt x="50844" y="684"/>
                    </a:cubicBezTo>
                    <a:cubicBezTo>
                      <a:pt x="46611" y="3859"/>
                      <a:pt x="177844" y="26613"/>
                      <a:pt x="165144" y="32434"/>
                    </a:cubicBezTo>
                    <a:cubicBezTo>
                      <a:pt x="152444" y="38255"/>
                      <a:pt x="2690" y="30317"/>
                      <a:pt x="44" y="3243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8" name="フリーフォーム 1527">
                <a:extLst>
                  <a:ext uri="{FF2B5EF4-FFF2-40B4-BE49-F238E27FC236}">
                    <a16:creationId xmlns:a16="http://schemas.microsoft.com/office/drawing/2014/main" id="{2AE50FA2-2F9D-1DFA-7FE5-C43EEE7480D5}"/>
                  </a:ext>
                </a:extLst>
              </p:cNvPr>
              <p:cNvSpPr/>
              <p:nvPr/>
            </p:nvSpPr>
            <p:spPr>
              <a:xfrm>
                <a:off x="2990470" y="8153196"/>
                <a:ext cx="326802" cy="137106"/>
              </a:xfrm>
              <a:custGeom>
                <a:avLst/>
                <a:gdLst>
                  <a:gd name="connsiteX0" fmla="*/ 380 w 326802"/>
                  <a:gd name="connsiteY0" fmla="*/ 204 h 137106"/>
                  <a:gd name="connsiteX1" fmla="*/ 101980 w 326802"/>
                  <a:gd name="connsiteY1" fmla="*/ 82754 h 137106"/>
                  <a:gd name="connsiteX2" fmla="*/ 324230 w 326802"/>
                  <a:gd name="connsiteY2" fmla="*/ 136729 h 137106"/>
                  <a:gd name="connsiteX3" fmla="*/ 228980 w 326802"/>
                  <a:gd name="connsiteY3" fmla="*/ 108154 h 137106"/>
                  <a:gd name="connsiteX4" fmla="*/ 143255 w 326802"/>
                  <a:gd name="connsiteY4" fmla="*/ 82754 h 137106"/>
                  <a:gd name="connsiteX5" fmla="*/ 70230 w 326802"/>
                  <a:gd name="connsiteY5" fmla="*/ 60529 h 137106"/>
                  <a:gd name="connsiteX6" fmla="*/ 380 w 326802"/>
                  <a:gd name="connsiteY6" fmla="*/ 204 h 13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802" h="137106">
                    <a:moveTo>
                      <a:pt x="380" y="204"/>
                    </a:moveTo>
                    <a:cubicBezTo>
                      <a:pt x="5672" y="3908"/>
                      <a:pt x="48005" y="60000"/>
                      <a:pt x="101980" y="82754"/>
                    </a:cubicBezTo>
                    <a:cubicBezTo>
                      <a:pt x="155955" y="105508"/>
                      <a:pt x="303063" y="132496"/>
                      <a:pt x="324230" y="136729"/>
                    </a:cubicBezTo>
                    <a:cubicBezTo>
                      <a:pt x="345397" y="140962"/>
                      <a:pt x="228980" y="108154"/>
                      <a:pt x="228980" y="108154"/>
                    </a:cubicBezTo>
                    <a:lnTo>
                      <a:pt x="143255" y="82754"/>
                    </a:lnTo>
                    <a:cubicBezTo>
                      <a:pt x="116797" y="74816"/>
                      <a:pt x="94042" y="76933"/>
                      <a:pt x="70230" y="60529"/>
                    </a:cubicBezTo>
                    <a:cubicBezTo>
                      <a:pt x="46418" y="44125"/>
                      <a:pt x="-4912" y="-3500"/>
                      <a:pt x="380" y="20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9" name="フリーフォーム 1528">
                <a:extLst>
                  <a:ext uri="{FF2B5EF4-FFF2-40B4-BE49-F238E27FC236}">
                    <a16:creationId xmlns:a16="http://schemas.microsoft.com/office/drawing/2014/main" id="{41959198-E1A3-3E02-FFF6-F7D9F9331C20}"/>
                  </a:ext>
                </a:extLst>
              </p:cNvPr>
              <p:cNvSpPr/>
              <p:nvPr/>
            </p:nvSpPr>
            <p:spPr>
              <a:xfrm>
                <a:off x="2250009" y="7737412"/>
                <a:ext cx="55041" cy="139779"/>
              </a:xfrm>
              <a:custGeom>
                <a:avLst/>
                <a:gdLst>
                  <a:gd name="connsiteX0" fmla="*/ 1066 w 55041"/>
                  <a:gd name="connsiteY0" fmla="*/ 63 h 139779"/>
                  <a:gd name="connsiteX1" fmla="*/ 29641 w 55041"/>
                  <a:gd name="connsiteY1" fmla="*/ 104838 h 139779"/>
                  <a:gd name="connsiteX2" fmla="*/ 55041 w 55041"/>
                  <a:gd name="connsiteY2" fmla="*/ 139763 h 139779"/>
                  <a:gd name="connsiteX3" fmla="*/ 29641 w 55041"/>
                  <a:gd name="connsiteY3" fmla="*/ 101663 h 139779"/>
                  <a:gd name="connsiteX4" fmla="*/ 7416 w 55041"/>
                  <a:gd name="connsiteY4" fmla="*/ 88963 h 139779"/>
                  <a:gd name="connsiteX5" fmla="*/ 1066 w 55041"/>
                  <a:gd name="connsiteY5" fmla="*/ 63 h 13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041" h="139779">
                    <a:moveTo>
                      <a:pt x="1066" y="63"/>
                    </a:moveTo>
                    <a:cubicBezTo>
                      <a:pt x="4770" y="2709"/>
                      <a:pt x="20645" y="81555"/>
                      <a:pt x="29641" y="104838"/>
                    </a:cubicBezTo>
                    <a:cubicBezTo>
                      <a:pt x="38637" y="128121"/>
                      <a:pt x="55041" y="140292"/>
                      <a:pt x="55041" y="139763"/>
                    </a:cubicBezTo>
                    <a:cubicBezTo>
                      <a:pt x="55041" y="139234"/>
                      <a:pt x="37579" y="110130"/>
                      <a:pt x="29641" y="101663"/>
                    </a:cubicBezTo>
                    <a:cubicBezTo>
                      <a:pt x="21704" y="93196"/>
                      <a:pt x="10591" y="99017"/>
                      <a:pt x="7416" y="88963"/>
                    </a:cubicBezTo>
                    <a:cubicBezTo>
                      <a:pt x="4241" y="78909"/>
                      <a:pt x="-2638" y="-2583"/>
                      <a:pt x="1066" y="63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0" name="フリーフォーム 1529">
                <a:extLst>
                  <a:ext uri="{FF2B5EF4-FFF2-40B4-BE49-F238E27FC236}">
                    <a16:creationId xmlns:a16="http://schemas.microsoft.com/office/drawing/2014/main" id="{212A8687-3F3B-6F79-D9F6-D1537249D44A}"/>
                  </a:ext>
                </a:extLst>
              </p:cNvPr>
              <p:cNvSpPr/>
              <p:nvPr/>
            </p:nvSpPr>
            <p:spPr>
              <a:xfrm>
                <a:off x="2179626" y="8004100"/>
                <a:ext cx="58753" cy="70020"/>
              </a:xfrm>
              <a:custGeom>
                <a:avLst/>
                <a:gdLst>
                  <a:gd name="connsiteX0" fmla="*/ 58749 w 58753"/>
                  <a:gd name="connsiteY0" fmla="*/ 75 h 70020"/>
                  <a:gd name="connsiteX1" fmla="*/ 7949 w 58753"/>
                  <a:gd name="connsiteY1" fmla="*/ 41350 h 70020"/>
                  <a:gd name="connsiteX2" fmla="*/ 1599 w 58753"/>
                  <a:gd name="connsiteY2" fmla="*/ 69925 h 70020"/>
                  <a:gd name="connsiteX3" fmla="*/ 4774 w 58753"/>
                  <a:gd name="connsiteY3" fmla="*/ 31825 h 70020"/>
                  <a:gd name="connsiteX4" fmla="*/ 58749 w 58753"/>
                  <a:gd name="connsiteY4" fmla="*/ 75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53" h="70020">
                    <a:moveTo>
                      <a:pt x="58749" y="75"/>
                    </a:moveTo>
                    <a:cubicBezTo>
                      <a:pt x="59278" y="1662"/>
                      <a:pt x="17474" y="29708"/>
                      <a:pt x="7949" y="41350"/>
                    </a:cubicBezTo>
                    <a:cubicBezTo>
                      <a:pt x="-1576" y="52992"/>
                      <a:pt x="2128" y="71512"/>
                      <a:pt x="1599" y="69925"/>
                    </a:cubicBezTo>
                    <a:cubicBezTo>
                      <a:pt x="1070" y="68338"/>
                      <a:pt x="-3163" y="41350"/>
                      <a:pt x="4774" y="31825"/>
                    </a:cubicBezTo>
                    <a:cubicBezTo>
                      <a:pt x="12711" y="22300"/>
                      <a:pt x="58220" y="-1512"/>
                      <a:pt x="58749" y="7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1" name="フリーフォーム 1530">
                <a:extLst>
                  <a:ext uri="{FF2B5EF4-FFF2-40B4-BE49-F238E27FC236}">
                    <a16:creationId xmlns:a16="http://schemas.microsoft.com/office/drawing/2014/main" id="{957B9690-102F-7B3A-9761-BB88EA5378C8}"/>
                  </a:ext>
                </a:extLst>
              </p:cNvPr>
              <p:cNvSpPr/>
              <p:nvPr/>
            </p:nvSpPr>
            <p:spPr>
              <a:xfrm>
                <a:off x="3237816" y="7837363"/>
                <a:ext cx="300487" cy="383677"/>
              </a:xfrm>
              <a:custGeom>
                <a:avLst/>
                <a:gdLst>
                  <a:gd name="connsiteX0" fmla="*/ 684 w 300487"/>
                  <a:gd name="connsiteY0" fmla="*/ 1712 h 383677"/>
                  <a:gd name="connsiteX1" fmla="*/ 286434 w 300487"/>
                  <a:gd name="connsiteY1" fmla="*/ 363662 h 383677"/>
                  <a:gd name="connsiteX2" fmla="*/ 251509 w 300487"/>
                  <a:gd name="connsiteY2" fmla="*/ 325562 h 383677"/>
                  <a:gd name="connsiteX3" fmla="*/ 207059 w 300487"/>
                  <a:gd name="connsiteY3" fmla="*/ 230312 h 383677"/>
                  <a:gd name="connsiteX4" fmla="*/ 684 w 300487"/>
                  <a:gd name="connsiteY4" fmla="*/ 1712 h 38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87" h="383677">
                    <a:moveTo>
                      <a:pt x="684" y="1712"/>
                    </a:moveTo>
                    <a:cubicBezTo>
                      <a:pt x="13913" y="23937"/>
                      <a:pt x="244630" y="309687"/>
                      <a:pt x="286434" y="363662"/>
                    </a:cubicBezTo>
                    <a:cubicBezTo>
                      <a:pt x="328238" y="417637"/>
                      <a:pt x="264738" y="347787"/>
                      <a:pt x="251509" y="325562"/>
                    </a:cubicBezTo>
                    <a:cubicBezTo>
                      <a:pt x="238280" y="303337"/>
                      <a:pt x="244101" y="280583"/>
                      <a:pt x="207059" y="230312"/>
                    </a:cubicBezTo>
                    <a:cubicBezTo>
                      <a:pt x="170017" y="180041"/>
                      <a:pt x="-12545" y="-20513"/>
                      <a:pt x="684" y="171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2" name="フリーフォーム 1531">
                <a:extLst>
                  <a:ext uri="{FF2B5EF4-FFF2-40B4-BE49-F238E27FC236}">
                    <a16:creationId xmlns:a16="http://schemas.microsoft.com/office/drawing/2014/main" id="{2AFD8E66-625B-3295-FA4D-E70A46E37D87}"/>
                  </a:ext>
                </a:extLst>
              </p:cNvPr>
              <p:cNvSpPr/>
              <p:nvPr/>
            </p:nvSpPr>
            <p:spPr>
              <a:xfrm>
                <a:off x="2368473" y="10570053"/>
                <a:ext cx="1292320" cy="304322"/>
              </a:xfrm>
              <a:custGeom>
                <a:avLst/>
                <a:gdLst>
                  <a:gd name="connsiteX0" fmla="*/ 9602 w 1292320"/>
                  <a:gd name="connsiteY0" fmla="*/ 113822 h 304322"/>
                  <a:gd name="connsiteX1" fmla="*/ 768427 w 1292320"/>
                  <a:gd name="connsiteY1" fmla="*/ 116997 h 304322"/>
                  <a:gd name="connsiteX2" fmla="*/ 685877 w 1292320"/>
                  <a:gd name="connsiteY2" fmla="*/ 139222 h 304322"/>
                  <a:gd name="connsiteX3" fmla="*/ 879552 w 1292320"/>
                  <a:gd name="connsiteY3" fmla="*/ 202722 h 304322"/>
                  <a:gd name="connsiteX4" fmla="*/ 838277 w 1292320"/>
                  <a:gd name="connsiteY4" fmla="*/ 190022 h 304322"/>
                  <a:gd name="connsiteX5" fmla="*/ 1292302 w 1292320"/>
                  <a:gd name="connsiteY5" fmla="*/ 304322 h 304322"/>
                  <a:gd name="connsiteX6" fmla="*/ 854152 w 1292320"/>
                  <a:gd name="connsiteY6" fmla="*/ 186847 h 304322"/>
                  <a:gd name="connsiteX7" fmla="*/ 365202 w 1292320"/>
                  <a:gd name="connsiteY7" fmla="*/ 2697 h 304322"/>
                  <a:gd name="connsiteX8" fmla="*/ 543002 w 1292320"/>
                  <a:gd name="connsiteY8" fmla="*/ 78897 h 304322"/>
                  <a:gd name="connsiteX9" fmla="*/ 355677 w 1292320"/>
                  <a:gd name="connsiteY9" fmla="*/ 104297 h 304322"/>
                  <a:gd name="connsiteX10" fmla="*/ 9602 w 1292320"/>
                  <a:gd name="connsiteY10" fmla="*/ 113822 h 30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320" h="304322">
                    <a:moveTo>
                      <a:pt x="9602" y="113822"/>
                    </a:moveTo>
                    <a:cubicBezTo>
                      <a:pt x="78394" y="115939"/>
                      <a:pt x="655715" y="112764"/>
                      <a:pt x="768427" y="116997"/>
                    </a:cubicBezTo>
                    <a:cubicBezTo>
                      <a:pt x="881139" y="121230"/>
                      <a:pt x="667356" y="124935"/>
                      <a:pt x="685877" y="139222"/>
                    </a:cubicBezTo>
                    <a:cubicBezTo>
                      <a:pt x="704398" y="153509"/>
                      <a:pt x="854152" y="194255"/>
                      <a:pt x="879552" y="202722"/>
                    </a:cubicBezTo>
                    <a:cubicBezTo>
                      <a:pt x="904952" y="211189"/>
                      <a:pt x="838277" y="190022"/>
                      <a:pt x="838277" y="190022"/>
                    </a:cubicBezTo>
                    <a:lnTo>
                      <a:pt x="1292302" y="304322"/>
                    </a:lnTo>
                    <a:cubicBezTo>
                      <a:pt x="1294948" y="303793"/>
                      <a:pt x="1008669" y="237118"/>
                      <a:pt x="854152" y="186847"/>
                    </a:cubicBezTo>
                    <a:cubicBezTo>
                      <a:pt x="699635" y="136576"/>
                      <a:pt x="417060" y="20689"/>
                      <a:pt x="365202" y="2697"/>
                    </a:cubicBezTo>
                    <a:cubicBezTo>
                      <a:pt x="313344" y="-15295"/>
                      <a:pt x="544590" y="61964"/>
                      <a:pt x="543002" y="78897"/>
                    </a:cubicBezTo>
                    <a:cubicBezTo>
                      <a:pt x="541415" y="95830"/>
                      <a:pt x="450398" y="99535"/>
                      <a:pt x="355677" y="104297"/>
                    </a:cubicBezTo>
                    <a:cubicBezTo>
                      <a:pt x="260956" y="109059"/>
                      <a:pt x="-59190" y="111705"/>
                      <a:pt x="9602" y="11382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3" name="フリーフォーム 1532">
                <a:extLst>
                  <a:ext uri="{FF2B5EF4-FFF2-40B4-BE49-F238E27FC236}">
                    <a16:creationId xmlns:a16="http://schemas.microsoft.com/office/drawing/2014/main" id="{9617BC5C-32DA-BB80-99C6-C9160CFC73C9}"/>
                  </a:ext>
                </a:extLst>
              </p:cNvPr>
              <p:cNvSpPr/>
              <p:nvPr/>
            </p:nvSpPr>
            <p:spPr>
              <a:xfrm>
                <a:off x="3536882" y="10905207"/>
                <a:ext cx="1341708" cy="211997"/>
              </a:xfrm>
              <a:custGeom>
                <a:avLst/>
                <a:gdLst>
                  <a:gd name="connsiteX0" fmla="*/ 3243 w 1341708"/>
                  <a:gd name="connsiteY0" fmla="*/ 918 h 211997"/>
                  <a:gd name="connsiteX1" fmla="*/ 1298643 w 1341708"/>
                  <a:gd name="connsiteY1" fmla="*/ 207293 h 211997"/>
                  <a:gd name="connsiteX2" fmla="*/ 939868 w 1341708"/>
                  <a:gd name="connsiteY2" fmla="*/ 134268 h 211997"/>
                  <a:gd name="connsiteX3" fmla="*/ 3243 w 1341708"/>
                  <a:gd name="connsiteY3" fmla="*/ 918 h 21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708" h="211997">
                    <a:moveTo>
                      <a:pt x="3243" y="918"/>
                    </a:moveTo>
                    <a:cubicBezTo>
                      <a:pt x="63039" y="13089"/>
                      <a:pt x="1142539" y="185068"/>
                      <a:pt x="1298643" y="207293"/>
                    </a:cubicBezTo>
                    <a:cubicBezTo>
                      <a:pt x="1454747" y="229518"/>
                      <a:pt x="1152064" y="167606"/>
                      <a:pt x="939868" y="134268"/>
                    </a:cubicBezTo>
                    <a:cubicBezTo>
                      <a:pt x="727672" y="100930"/>
                      <a:pt x="-56553" y="-11253"/>
                      <a:pt x="3243" y="91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4" name="フリーフォーム 1533">
                <a:extLst>
                  <a:ext uri="{FF2B5EF4-FFF2-40B4-BE49-F238E27FC236}">
                    <a16:creationId xmlns:a16="http://schemas.microsoft.com/office/drawing/2014/main" id="{A284CF5D-B2C3-5C77-4C6D-BD35869A71D3}"/>
                  </a:ext>
                </a:extLst>
              </p:cNvPr>
              <p:cNvSpPr/>
              <p:nvPr/>
            </p:nvSpPr>
            <p:spPr>
              <a:xfrm>
                <a:off x="3199363" y="8540708"/>
                <a:ext cx="444972" cy="57320"/>
              </a:xfrm>
              <a:custGeom>
                <a:avLst/>
                <a:gdLst>
                  <a:gd name="connsiteX0" fmla="*/ 1037 w 444972"/>
                  <a:gd name="connsiteY0" fmla="*/ 22267 h 57320"/>
                  <a:gd name="connsiteX1" fmla="*/ 232812 w 444972"/>
                  <a:gd name="connsiteY1" fmla="*/ 38142 h 57320"/>
                  <a:gd name="connsiteX2" fmla="*/ 223287 w 444972"/>
                  <a:gd name="connsiteY2" fmla="*/ 47667 h 57320"/>
                  <a:gd name="connsiteX3" fmla="*/ 309012 w 444972"/>
                  <a:gd name="connsiteY3" fmla="*/ 42 h 57320"/>
                  <a:gd name="connsiteX4" fmla="*/ 442362 w 444972"/>
                  <a:gd name="connsiteY4" fmla="*/ 57192 h 57320"/>
                  <a:gd name="connsiteX5" fmla="*/ 385212 w 444972"/>
                  <a:gd name="connsiteY5" fmla="*/ 15917 h 57320"/>
                  <a:gd name="connsiteX6" fmla="*/ 239162 w 444972"/>
                  <a:gd name="connsiteY6" fmla="*/ 28617 h 57320"/>
                  <a:gd name="connsiteX7" fmla="*/ 150262 w 444972"/>
                  <a:gd name="connsiteY7" fmla="*/ 34967 h 57320"/>
                  <a:gd name="connsiteX8" fmla="*/ 1037 w 444972"/>
                  <a:gd name="connsiteY8" fmla="*/ 22267 h 57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972" h="57320">
                    <a:moveTo>
                      <a:pt x="1037" y="22267"/>
                    </a:moveTo>
                    <a:cubicBezTo>
                      <a:pt x="14795" y="22796"/>
                      <a:pt x="232812" y="38142"/>
                      <a:pt x="232812" y="38142"/>
                    </a:cubicBezTo>
                    <a:cubicBezTo>
                      <a:pt x="269854" y="42375"/>
                      <a:pt x="210587" y="54017"/>
                      <a:pt x="223287" y="47667"/>
                    </a:cubicBezTo>
                    <a:cubicBezTo>
                      <a:pt x="235987" y="41317"/>
                      <a:pt x="272500" y="-1545"/>
                      <a:pt x="309012" y="42"/>
                    </a:cubicBezTo>
                    <a:cubicBezTo>
                      <a:pt x="345524" y="1629"/>
                      <a:pt x="429662" y="54546"/>
                      <a:pt x="442362" y="57192"/>
                    </a:cubicBezTo>
                    <a:cubicBezTo>
                      <a:pt x="455062" y="59838"/>
                      <a:pt x="419079" y="20679"/>
                      <a:pt x="385212" y="15917"/>
                    </a:cubicBezTo>
                    <a:cubicBezTo>
                      <a:pt x="351345" y="11155"/>
                      <a:pt x="239162" y="28617"/>
                      <a:pt x="239162" y="28617"/>
                    </a:cubicBezTo>
                    <a:cubicBezTo>
                      <a:pt x="200004" y="31792"/>
                      <a:pt x="186245" y="34438"/>
                      <a:pt x="150262" y="34967"/>
                    </a:cubicBezTo>
                    <a:cubicBezTo>
                      <a:pt x="114279" y="35496"/>
                      <a:pt x="-12721" y="21738"/>
                      <a:pt x="1037" y="2226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5" name="フリーフォーム 1534">
                <a:extLst>
                  <a:ext uri="{FF2B5EF4-FFF2-40B4-BE49-F238E27FC236}">
                    <a16:creationId xmlns:a16="http://schemas.microsoft.com/office/drawing/2014/main" id="{B911C13C-9CF9-30A9-0F3C-DB7ECE848013}"/>
                  </a:ext>
                </a:extLst>
              </p:cNvPr>
              <p:cNvSpPr/>
              <p:nvPr/>
            </p:nvSpPr>
            <p:spPr>
              <a:xfrm>
                <a:off x="3204151" y="8693016"/>
                <a:ext cx="518071" cy="140070"/>
              </a:xfrm>
              <a:custGeom>
                <a:avLst/>
                <a:gdLst>
                  <a:gd name="connsiteX0" fmla="*/ 69274 w 518071"/>
                  <a:gd name="connsiteY0" fmla="*/ 57284 h 140070"/>
                  <a:gd name="connsiteX1" fmla="*/ 164524 w 518071"/>
                  <a:gd name="connsiteY1" fmla="*/ 89034 h 140070"/>
                  <a:gd name="connsiteX2" fmla="*/ 174049 w 518071"/>
                  <a:gd name="connsiteY2" fmla="*/ 139834 h 140070"/>
                  <a:gd name="connsiteX3" fmla="*/ 262949 w 518071"/>
                  <a:gd name="connsiteY3" fmla="*/ 66809 h 140070"/>
                  <a:gd name="connsiteX4" fmla="*/ 418524 w 518071"/>
                  <a:gd name="connsiteY4" fmla="*/ 66809 h 140070"/>
                  <a:gd name="connsiteX5" fmla="*/ 516949 w 518071"/>
                  <a:gd name="connsiteY5" fmla="*/ 28709 h 140070"/>
                  <a:gd name="connsiteX6" fmla="*/ 355024 w 518071"/>
                  <a:gd name="connsiteY6" fmla="*/ 47759 h 140070"/>
                  <a:gd name="connsiteX7" fmla="*/ 174049 w 518071"/>
                  <a:gd name="connsiteY7" fmla="*/ 134 h 140070"/>
                  <a:gd name="connsiteX8" fmla="*/ 253424 w 518071"/>
                  <a:gd name="connsiteY8" fmla="*/ 35059 h 140070"/>
                  <a:gd name="connsiteX9" fmla="*/ 180399 w 518071"/>
                  <a:gd name="connsiteY9" fmla="*/ 82684 h 140070"/>
                  <a:gd name="connsiteX10" fmla="*/ 5774 w 518071"/>
                  <a:gd name="connsiteY10" fmla="*/ 54109 h 140070"/>
                  <a:gd name="connsiteX11" fmla="*/ 69274 w 518071"/>
                  <a:gd name="connsiteY11" fmla="*/ 57284 h 14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8071" h="140070">
                    <a:moveTo>
                      <a:pt x="69274" y="57284"/>
                    </a:moveTo>
                    <a:cubicBezTo>
                      <a:pt x="95732" y="63105"/>
                      <a:pt x="147062" y="75276"/>
                      <a:pt x="164524" y="89034"/>
                    </a:cubicBezTo>
                    <a:cubicBezTo>
                      <a:pt x="181986" y="102792"/>
                      <a:pt x="157645" y="143538"/>
                      <a:pt x="174049" y="139834"/>
                    </a:cubicBezTo>
                    <a:cubicBezTo>
                      <a:pt x="190453" y="136130"/>
                      <a:pt x="222203" y="78980"/>
                      <a:pt x="262949" y="66809"/>
                    </a:cubicBezTo>
                    <a:cubicBezTo>
                      <a:pt x="303695" y="54638"/>
                      <a:pt x="376191" y="73159"/>
                      <a:pt x="418524" y="66809"/>
                    </a:cubicBezTo>
                    <a:cubicBezTo>
                      <a:pt x="460857" y="60459"/>
                      <a:pt x="527532" y="31884"/>
                      <a:pt x="516949" y="28709"/>
                    </a:cubicBezTo>
                    <a:cubicBezTo>
                      <a:pt x="506366" y="25534"/>
                      <a:pt x="412174" y="52521"/>
                      <a:pt x="355024" y="47759"/>
                    </a:cubicBezTo>
                    <a:cubicBezTo>
                      <a:pt x="297874" y="42996"/>
                      <a:pt x="190982" y="2251"/>
                      <a:pt x="174049" y="134"/>
                    </a:cubicBezTo>
                    <a:cubicBezTo>
                      <a:pt x="157116" y="-1983"/>
                      <a:pt x="252366" y="21301"/>
                      <a:pt x="253424" y="35059"/>
                    </a:cubicBezTo>
                    <a:cubicBezTo>
                      <a:pt x="254482" y="48817"/>
                      <a:pt x="221674" y="79509"/>
                      <a:pt x="180399" y="82684"/>
                    </a:cubicBezTo>
                    <a:cubicBezTo>
                      <a:pt x="139124" y="85859"/>
                      <a:pt x="30645" y="59930"/>
                      <a:pt x="5774" y="54109"/>
                    </a:cubicBezTo>
                    <a:cubicBezTo>
                      <a:pt x="-19097" y="48288"/>
                      <a:pt x="42816" y="51463"/>
                      <a:pt x="69274" y="5728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 1254">
                <a:extLst>
                  <a:ext uri="{FF2B5EF4-FFF2-40B4-BE49-F238E27FC236}">
                    <a16:creationId xmlns:a16="http://schemas.microsoft.com/office/drawing/2014/main" id="{BEE54BA7-0556-2F78-0441-33EBCF00CA39}"/>
                  </a:ext>
                </a:extLst>
              </p:cNvPr>
              <p:cNvSpPr/>
              <p:nvPr/>
            </p:nvSpPr>
            <p:spPr>
              <a:xfrm>
                <a:off x="3603477" y="8727998"/>
                <a:ext cx="355880" cy="175452"/>
              </a:xfrm>
              <a:custGeom>
                <a:avLst/>
                <a:gdLst>
                  <a:gd name="connsiteX0" fmla="*/ 120798 w 355880"/>
                  <a:gd name="connsiteY0" fmla="*/ 77 h 175452"/>
                  <a:gd name="connsiteX1" fmla="*/ 66823 w 355880"/>
                  <a:gd name="connsiteY1" fmla="*/ 85802 h 175452"/>
                  <a:gd name="connsiteX2" fmla="*/ 133498 w 355880"/>
                  <a:gd name="connsiteY2" fmla="*/ 133427 h 175452"/>
                  <a:gd name="connsiteX3" fmla="*/ 104923 w 355880"/>
                  <a:gd name="connsiteY3" fmla="*/ 174702 h 175452"/>
                  <a:gd name="connsiteX4" fmla="*/ 285898 w 355880"/>
                  <a:gd name="connsiteY4" fmla="*/ 155652 h 175452"/>
                  <a:gd name="connsiteX5" fmla="*/ 352573 w 355880"/>
                  <a:gd name="connsiteY5" fmla="*/ 101677 h 175452"/>
                  <a:gd name="connsiteX6" fmla="*/ 193823 w 355880"/>
                  <a:gd name="connsiteY6" fmla="*/ 168352 h 175452"/>
                  <a:gd name="connsiteX7" fmla="*/ 95398 w 355880"/>
                  <a:gd name="connsiteY7" fmla="*/ 162002 h 175452"/>
                  <a:gd name="connsiteX8" fmla="*/ 148 w 355880"/>
                  <a:gd name="connsiteY8" fmla="*/ 158827 h 175452"/>
                  <a:gd name="connsiteX9" fmla="*/ 117623 w 355880"/>
                  <a:gd name="connsiteY9" fmla="*/ 142952 h 175452"/>
                  <a:gd name="connsiteX10" fmla="*/ 50948 w 355880"/>
                  <a:gd name="connsiteY10" fmla="*/ 101677 h 175452"/>
                  <a:gd name="connsiteX11" fmla="*/ 120798 w 355880"/>
                  <a:gd name="connsiteY11" fmla="*/ 77 h 17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880" h="175452">
                    <a:moveTo>
                      <a:pt x="120798" y="77"/>
                    </a:moveTo>
                    <a:cubicBezTo>
                      <a:pt x="123444" y="-2569"/>
                      <a:pt x="64706" y="63577"/>
                      <a:pt x="66823" y="85802"/>
                    </a:cubicBezTo>
                    <a:cubicBezTo>
                      <a:pt x="68940" y="108027"/>
                      <a:pt x="127148" y="118610"/>
                      <a:pt x="133498" y="133427"/>
                    </a:cubicBezTo>
                    <a:cubicBezTo>
                      <a:pt x="139848" y="148244"/>
                      <a:pt x="79523" y="170998"/>
                      <a:pt x="104923" y="174702"/>
                    </a:cubicBezTo>
                    <a:cubicBezTo>
                      <a:pt x="130323" y="178406"/>
                      <a:pt x="244623" y="167823"/>
                      <a:pt x="285898" y="155652"/>
                    </a:cubicBezTo>
                    <a:cubicBezTo>
                      <a:pt x="327173" y="143481"/>
                      <a:pt x="367919" y="99560"/>
                      <a:pt x="352573" y="101677"/>
                    </a:cubicBezTo>
                    <a:cubicBezTo>
                      <a:pt x="337227" y="103794"/>
                      <a:pt x="236686" y="158298"/>
                      <a:pt x="193823" y="168352"/>
                    </a:cubicBezTo>
                    <a:cubicBezTo>
                      <a:pt x="150961" y="178406"/>
                      <a:pt x="127677" y="163589"/>
                      <a:pt x="95398" y="162002"/>
                    </a:cubicBezTo>
                    <a:cubicBezTo>
                      <a:pt x="63119" y="160415"/>
                      <a:pt x="-3556" y="162002"/>
                      <a:pt x="148" y="158827"/>
                    </a:cubicBezTo>
                    <a:cubicBezTo>
                      <a:pt x="3852" y="155652"/>
                      <a:pt x="109156" y="152477"/>
                      <a:pt x="117623" y="142952"/>
                    </a:cubicBezTo>
                    <a:cubicBezTo>
                      <a:pt x="126090" y="133427"/>
                      <a:pt x="53594" y="121256"/>
                      <a:pt x="50948" y="101677"/>
                    </a:cubicBezTo>
                    <a:cubicBezTo>
                      <a:pt x="48302" y="82098"/>
                      <a:pt x="118152" y="2723"/>
                      <a:pt x="120798" y="7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6" name="フリーフォーム 1535">
                <a:extLst>
                  <a:ext uri="{FF2B5EF4-FFF2-40B4-BE49-F238E27FC236}">
                    <a16:creationId xmlns:a16="http://schemas.microsoft.com/office/drawing/2014/main" id="{1B5A6795-B5D9-2B33-8E0A-53C1E7866C53}"/>
                  </a:ext>
                </a:extLst>
              </p:cNvPr>
              <p:cNvSpPr/>
              <p:nvPr/>
            </p:nvSpPr>
            <p:spPr>
              <a:xfrm>
                <a:off x="3905235" y="8804141"/>
                <a:ext cx="250866" cy="209861"/>
              </a:xfrm>
              <a:custGeom>
                <a:avLst/>
                <a:gdLst>
                  <a:gd name="connsiteX0" fmla="*/ 15 w 250866"/>
                  <a:gd name="connsiteY0" fmla="*/ 143009 h 209861"/>
                  <a:gd name="connsiteX1" fmla="*/ 82565 w 250866"/>
                  <a:gd name="connsiteY1" fmla="*/ 92209 h 209861"/>
                  <a:gd name="connsiteX2" fmla="*/ 171465 w 250866"/>
                  <a:gd name="connsiteY2" fmla="*/ 165234 h 209861"/>
                  <a:gd name="connsiteX3" fmla="*/ 250840 w 250866"/>
                  <a:gd name="connsiteY3" fmla="*/ 209684 h 209861"/>
                  <a:gd name="connsiteX4" fmla="*/ 180990 w 250866"/>
                  <a:gd name="connsiteY4" fmla="*/ 149359 h 209861"/>
                  <a:gd name="connsiteX5" fmla="*/ 111140 w 250866"/>
                  <a:gd name="connsiteY5" fmla="*/ 89034 h 209861"/>
                  <a:gd name="connsiteX6" fmla="*/ 123840 w 250866"/>
                  <a:gd name="connsiteY6" fmla="*/ 134 h 209861"/>
                  <a:gd name="connsiteX7" fmla="*/ 88915 w 250866"/>
                  <a:gd name="connsiteY7" fmla="*/ 69984 h 209861"/>
                  <a:gd name="connsiteX8" fmla="*/ 15 w 250866"/>
                  <a:gd name="connsiteY8" fmla="*/ 143009 h 20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866" h="209861">
                    <a:moveTo>
                      <a:pt x="15" y="143009"/>
                    </a:moveTo>
                    <a:cubicBezTo>
                      <a:pt x="-1043" y="146713"/>
                      <a:pt x="53990" y="88505"/>
                      <a:pt x="82565" y="92209"/>
                    </a:cubicBezTo>
                    <a:cubicBezTo>
                      <a:pt x="111140" y="95913"/>
                      <a:pt x="143419" y="145655"/>
                      <a:pt x="171465" y="165234"/>
                    </a:cubicBezTo>
                    <a:cubicBezTo>
                      <a:pt x="199511" y="184813"/>
                      <a:pt x="249253" y="212330"/>
                      <a:pt x="250840" y="209684"/>
                    </a:cubicBezTo>
                    <a:cubicBezTo>
                      <a:pt x="252428" y="207038"/>
                      <a:pt x="180990" y="149359"/>
                      <a:pt x="180990" y="149359"/>
                    </a:cubicBezTo>
                    <a:cubicBezTo>
                      <a:pt x="157707" y="129251"/>
                      <a:pt x="120665" y="113905"/>
                      <a:pt x="111140" y="89034"/>
                    </a:cubicBezTo>
                    <a:cubicBezTo>
                      <a:pt x="101615" y="64163"/>
                      <a:pt x="127544" y="3309"/>
                      <a:pt x="123840" y="134"/>
                    </a:cubicBezTo>
                    <a:cubicBezTo>
                      <a:pt x="120136" y="-3041"/>
                      <a:pt x="105848" y="50934"/>
                      <a:pt x="88915" y="69984"/>
                    </a:cubicBezTo>
                    <a:cubicBezTo>
                      <a:pt x="71982" y="89034"/>
                      <a:pt x="1073" y="139305"/>
                      <a:pt x="15" y="14300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7" name="フリーフォーム 1536">
                <a:extLst>
                  <a:ext uri="{FF2B5EF4-FFF2-40B4-BE49-F238E27FC236}">
                    <a16:creationId xmlns:a16="http://schemas.microsoft.com/office/drawing/2014/main" id="{ACEA66E3-CF02-55B3-8546-A9EFB17F8831}"/>
                  </a:ext>
                </a:extLst>
              </p:cNvPr>
              <p:cNvSpPr/>
              <p:nvPr/>
            </p:nvSpPr>
            <p:spPr>
              <a:xfrm>
                <a:off x="3943271" y="8470828"/>
                <a:ext cx="91558" cy="213108"/>
              </a:xfrm>
              <a:custGeom>
                <a:avLst/>
                <a:gdLst>
                  <a:gd name="connsiteX0" fmla="*/ 79 w 91558"/>
                  <a:gd name="connsiteY0" fmla="*/ 72 h 213108"/>
                  <a:gd name="connsiteX1" fmla="*/ 73104 w 91558"/>
                  <a:gd name="connsiteY1" fmla="*/ 101672 h 213108"/>
                  <a:gd name="connsiteX2" fmla="*/ 69929 w 91558"/>
                  <a:gd name="connsiteY2" fmla="*/ 212797 h 213108"/>
                  <a:gd name="connsiteX3" fmla="*/ 79454 w 91558"/>
                  <a:gd name="connsiteY3" fmla="*/ 133422 h 213108"/>
                  <a:gd name="connsiteX4" fmla="*/ 88979 w 91558"/>
                  <a:gd name="connsiteY4" fmla="*/ 85797 h 213108"/>
                  <a:gd name="connsiteX5" fmla="*/ 79 w 91558"/>
                  <a:gd name="connsiteY5" fmla="*/ 72 h 21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558" h="213108">
                    <a:moveTo>
                      <a:pt x="79" y="72"/>
                    </a:moveTo>
                    <a:cubicBezTo>
                      <a:pt x="-2567" y="2718"/>
                      <a:pt x="61462" y="66218"/>
                      <a:pt x="73104" y="101672"/>
                    </a:cubicBezTo>
                    <a:cubicBezTo>
                      <a:pt x="84746" y="137126"/>
                      <a:pt x="68871" y="207506"/>
                      <a:pt x="69929" y="212797"/>
                    </a:cubicBezTo>
                    <a:cubicBezTo>
                      <a:pt x="70987" y="218088"/>
                      <a:pt x="76279" y="154589"/>
                      <a:pt x="79454" y="133422"/>
                    </a:cubicBezTo>
                    <a:cubicBezTo>
                      <a:pt x="82629" y="112255"/>
                      <a:pt x="97446" y="103259"/>
                      <a:pt x="88979" y="85797"/>
                    </a:cubicBezTo>
                    <a:cubicBezTo>
                      <a:pt x="80512" y="68335"/>
                      <a:pt x="2725" y="-2574"/>
                      <a:pt x="79" y="7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8" name="フリーフォーム 1537">
                <a:extLst>
                  <a:ext uri="{FF2B5EF4-FFF2-40B4-BE49-F238E27FC236}">
                    <a16:creationId xmlns:a16="http://schemas.microsoft.com/office/drawing/2014/main" id="{508A7FE2-FB62-3666-B885-E9F3965ED21A}"/>
                  </a:ext>
                </a:extLst>
              </p:cNvPr>
              <p:cNvSpPr/>
              <p:nvPr/>
            </p:nvSpPr>
            <p:spPr>
              <a:xfrm>
                <a:off x="4267019" y="9080263"/>
                <a:ext cx="479492" cy="287308"/>
              </a:xfrm>
              <a:custGeom>
                <a:avLst/>
                <a:gdLst>
                  <a:gd name="connsiteX0" fmla="*/ 181 w 479492"/>
                  <a:gd name="connsiteY0" fmla="*/ 237 h 287308"/>
                  <a:gd name="connsiteX1" fmla="*/ 447856 w 479492"/>
                  <a:gd name="connsiteY1" fmla="*/ 273287 h 287308"/>
                  <a:gd name="connsiteX2" fmla="*/ 393881 w 479492"/>
                  <a:gd name="connsiteY2" fmla="*/ 225662 h 287308"/>
                  <a:gd name="connsiteX3" fmla="*/ 181 w 479492"/>
                  <a:gd name="connsiteY3" fmla="*/ 237 h 28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492" h="287308">
                    <a:moveTo>
                      <a:pt x="181" y="237"/>
                    </a:moveTo>
                    <a:cubicBezTo>
                      <a:pt x="9177" y="8175"/>
                      <a:pt x="382239" y="235716"/>
                      <a:pt x="447856" y="273287"/>
                    </a:cubicBezTo>
                    <a:cubicBezTo>
                      <a:pt x="513473" y="310858"/>
                      <a:pt x="467964" y="265349"/>
                      <a:pt x="393881" y="225662"/>
                    </a:cubicBezTo>
                    <a:cubicBezTo>
                      <a:pt x="319798" y="185975"/>
                      <a:pt x="-8815" y="-7701"/>
                      <a:pt x="181" y="23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9" name="フリーフォーム 1538">
                <a:extLst>
                  <a:ext uri="{FF2B5EF4-FFF2-40B4-BE49-F238E27FC236}">
                    <a16:creationId xmlns:a16="http://schemas.microsoft.com/office/drawing/2014/main" id="{1C321879-4168-8168-5C7E-F4469363194C}"/>
                  </a:ext>
                </a:extLst>
              </p:cNvPr>
              <p:cNvSpPr/>
              <p:nvPr/>
            </p:nvSpPr>
            <p:spPr>
              <a:xfrm>
                <a:off x="5407025" y="9312275"/>
                <a:ext cx="673644" cy="311380"/>
              </a:xfrm>
              <a:custGeom>
                <a:avLst/>
                <a:gdLst>
                  <a:gd name="connsiteX0" fmla="*/ 0 w 673644"/>
                  <a:gd name="connsiteY0" fmla="*/ 0 h 311380"/>
                  <a:gd name="connsiteX1" fmla="*/ 644525 w 673644"/>
                  <a:gd name="connsiteY1" fmla="*/ 298450 h 311380"/>
                  <a:gd name="connsiteX2" fmla="*/ 555625 w 673644"/>
                  <a:gd name="connsiteY2" fmla="*/ 254000 h 311380"/>
                  <a:gd name="connsiteX3" fmla="*/ 488950 w 673644"/>
                  <a:gd name="connsiteY3" fmla="*/ 222250 h 311380"/>
                  <a:gd name="connsiteX4" fmla="*/ 0 w 673644"/>
                  <a:gd name="connsiteY4" fmla="*/ 0 h 31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644" h="311380">
                    <a:moveTo>
                      <a:pt x="0" y="0"/>
                    </a:moveTo>
                    <a:lnTo>
                      <a:pt x="644525" y="298450"/>
                    </a:lnTo>
                    <a:cubicBezTo>
                      <a:pt x="737129" y="340783"/>
                      <a:pt x="581554" y="266700"/>
                      <a:pt x="555625" y="254000"/>
                    </a:cubicBezTo>
                    <a:cubicBezTo>
                      <a:pt x="529696" y="241300"/>
                      <a:pt x="488950" y="222250"/>
                      <a:pt x="488950" y="2222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0" name="フリーフォーム 1539">
                <a:extLst>
                  <a:ext uri="{FF2B5EF4-FFF2-40B4-BE49-F238E27FC236}">
                    <a16:creationId xmlns:a16="http://schemas.microsoft.com/office/drawing/2014/main" id="{D875A8D7-ED32-7CAF-2EF8-3DEC26625A9E}"/>
                  </a:ext>
                </a:extLst>
              </p:cNvPr>
              <p:cNvSpPr/>
              <p:nvPr/>
            </p:nvSpPr>
            <p:spPr>
              <a:xfrm>
                <a:off x="5332911" y="9652691"/>
                <a:ext cx="945683" cy="391011"/>
              </a:xfrm>
              <a:custGeom>
                <a:avLst/>
                <a:gdLst>
                  <a:gd name="connsiteX0" fmla="*/ 4264 w 945683"/>
                  <a:gd name="connsiteY0" fmla="*/ 2484 h 391011"/>
                  <a:gd name="connsiteX1" fmla="*/ 629739 w 945683"/>
                  <a:gd name="connsiteY1" fmla="*/ 278709 h 391011"/>
                  <a:gd name="connsiteX2" fmla="*/ 575764 w 945683"/>
                  <a:gd name="connsiteY2" fmla="*/ 269184 h 391011"/>
                  <a:gd name="connsiteX3" fmla="*/ 944064 w 945683"/>
                  <a:gd name="connsiteY3" fmla="*/ 389834 h 391011"/>
                  <a:gd name="connsiteX4" fmla="*/ 696414 w 945683"/>
                  <a:gd name="connsiteY4" fmla="*/ 319984 h 391011"/>
                  <a:gd name="connsiteX5" fmla="*/ 369389 w 945683"/>
                  <a:gd name="connsiteY5" fmla="*/ 151709 h 391011"/>
                  <a:gd name="connsiteX6" fmla="*/ 4264 w 945683"/>
                  <a:gd name="connsiteY6" fmla="*/ 2484 h 39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5683" h="391011">
                    <a:moveTo>
                      <a:pt x="4264" y="2484"/>
                    </a:moveTo>
                    <a:cubicBezTo>
                      <a:pt x="47656" y="23651"/>
                      <a:pt x="534489" y="234259"/>
                      <a:pt x="629739" y="278709"/>
                    </a:cubicBezTo>
                    <a:cubicBezTo>
                      <a:pt x="724989" y="323159"/>
                      <a:pt x="523377" y="250663"/>
                      <a:pt x="575764" y="269184"/>
                    </a:cubicBezTo>
                    <a:cubicBezTo>
                      <a:pt x="628151" y="287705"/>
                      <a:pt x="923956" y="381367"/>
                      <a:pt x="944064" y="389834"/>
                    </a:cubicBezTo>
                    <a:cubicBezTo>
                      <a:pt x="964172" y="398301"/>
                      <a:pt x="792193" y="359671"/>
                      <a:pt x="696414" y="319984"/>
                    </a:cubicBezTo>
                    <a:cubicBezTo>
                      <a:pt x="600635" y="280297"/>
                      <a:pt x="478397" y="202509"/>
                      <a:pt x="369389" y="151709"/>
                    </a:cubicBezTo>
                    <a:cubicBezTo>
                      <a:pt x="260381" y="100909"/>
                      <a:pt x="-39128" y="-18683"/>
                      <a:pt x="4264" y="248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1" name="フリーフォーム 1540">
                <a:extLst>
                  <a:ext uri="{FF2B5EF4-FFF2-40B4-BE49-F238E27FC236}">
                    <a16:creationId xmlns:a16="http://schemas.microsoft.com/office/drawing/2014/main" id="{D23EDCE8-9E55-0969-14F0-69124491061A}"/>
                  </a:ext>
                </a:extLst>
              </p:cNvPr>
              <p:cNvSpPr/>
              <p:nvPr/>
            </p:nvSpPr>
            <p:spPr>
              <a:xfrm>
                <a:off x="7124643" y="10026466"/>
                <a:ext cx="125174" cy="219615"/>
              </a:xfrm>
              <a:custGeom>
                <a:avLst/>
                <a:gdLst>
                  <a:gd name="connsiteX0" fmla="*/ 57 w 125174"/>
                  <a:gd name="connsiteY0" fmla="*/ 184 h 219615"/>
                  <a:gd name="connsiteX1" fmla="*/ 104832 w 125174"/>
                  <a:gd name="connsiteY1" fmla="*/ 120834 h 219615"/>
                  <a:gd name="connsiteX2" fmla="*/ 111182 w 125174"/>
                  <a:gd name="connsiteY2" fmla="*/ 219259 h 219615"/>
                  <a:gd name="connsiteX3" fmla="*/ 120707 w 125174"/>
                  <a:gd name="connsiteY3" fmla="*/ 149409 h 219615"/>
                  <a:gd name="connsiteX4" fmla="*/ 57 w 125174"/>
                  <a:gd name="connsiteY4" fmla="*/ 184 h 21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74" h="219615">
                    <a:moveTo>
                      <a:pt x="57" y="184"/>
                    </a:moveTo>
                    <a:cubicBezTo>
                      <a:pt x="-2589" y="-4578"/>
                      <a:pt x="86311" y="84322"/>
                      <a:pt x="104832" y="120834"/>
                    </a:cubicBezTo>
                    <a:cubicBezTo>
                      <a:pt x="123353" y="157347"/>
                      <a:pt x="108536" y="214497"/>
                      <a:pt x="111182" y="219259"/>
                    </a:cubicBezTo>
                    <a:cubicBezTo>
                      <a:pt x="113828" y="224021"/>
                      <a:pt x="133936" y="180101"/>
                      <a:pt x="120707" y="149409"/>
                    </a:cubicBezTo>
                    <a:cubicBezTo>
                      <a:pt x="107478" y="118717"/>
                      <a:pt x="2703" y="4946"/>
                      <a:pt x="57" y="184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2" name="フリーフォーム 1541">
                <a:extLst>
                  <a:ext uri="{FF2B5EF4-FFF2-40B4-BE49-F238E27FC236}">
                    <a16:creationId xmlns:a16="http://schemas.microsoft.com/office/drawing/2014/main" id="{18E7A1A5-7BEF-55F7-4686-5E18E978561F}"/>
                  </a:ext>
                </a:extLst>
              </p:cNvPr>
              <p:cNvSpPr/>
              <p:nvPr/>
            </p:nvSpPr>
            <p:spPr>
              <a:xfrm>
                <a:off x="6439691" y="9727645"/>
                <a:ext cx="578549" cy="233230"/>
              </a:xfrm>
              <a:custGeom>
                <a:avLst/>
                <a:gdLst>
                  <a:gd name="connsiteX0" fmla="*/ 27784 w 578549"/>
                  <a:gd name="connsiteY0" fmla="*/ 13255 h 233230"/>
                  <a:gd name="connsiteX1" fmla="*/ 548484 w 578549"/>
                  <a:gd name="connsiteY1" fmla="*/ 222805 h 233230"/>
                  <a:gd name="connsiteX2" fmla="*/ 472284 w 578549"/>
                  <a:gd name="connsiteY2" fmla="*/ 184705 h 233230"/>
                  <a:gd name="connsiteX3" fmla="*/ 110334 w 578549"/>
                  <a:gd name="connsiteY3" fmla="*/ 38655 h 233230"/>
                  <a:gd name="connsiteX4" fmla="*/ 27784 w 578549"/>
                  <a:gd name="connsiteY4" fmla="*/ 13255 h 23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549" h="233230">
                    <a:moveTo>
                      <a:pt x="27784" y="13255"/>
                    </a:moveTo>
                    <a:cubicBezTo>
                      <a:pt x="100809" y="43947"/>
                      <a:pt x="474401" y="194230"/>
                      <a:pt x="548484" y="222805"/>
                    </a:cubicBezTo>
                    <a:cubicBezTo>
                      <a:pt x="622567" y="251380"/>
                      <a:pt x="545309" y="215397"/>
                      <a:pt x="472284" y="184705"/>
                    </a:cubicBezTo>
                    <a:cubicBezTo>
                      <a:pt x="399259" y="154013"/>
                      <a:pt x="179655" y="66172"/>
                      <a:pt x="110334" y="38655"/>
                    </a:cubicBezTo>
                    <a:cubicBezTo>
                      <a:pt x="41013" y="11138"/>
                      <a:pt x="-45241" y="-17437"/>
                      <a:pt x="27784" y="1325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3" name="フリーフォーム 1542">
                <a:extLst>
                  <a:ext uri="{FF2B5EF4-FFF2-40B4-BE49-F238E27FC236}">
                    <a16:creationId xmlns:a16="http://schemas.microsoft.com/office/drawing/2014/main" id="{5DD5CF0A-FF62-4DF3-78E2-3D026DF8C93F}"/>
                  </a:ext>
                </a:extLst>
              </p:cNvPr>
              <p:cNvSpPr/>
              <p:nvPr/>
            </p:nvSpPr>
            <p:spPr>
              <a:xfrm>
                <a:off x="7473612" y="9882394"/>
                <a:ext cx="302475" cy="315749"/>
              </a:xfrm>
              <a:custGeom>
                <a:avLst/>
                <a:gdLst>
                  <a:gd name="connsiteX0" fmla="*/ 338 w 302475"/>
                  <a:gd name="connsiteY0" fmla="*/ 55356 h 315749"/>
                  <a:gd name="connsiteX1" fmla="*/ 130513 w 302475"/>
                  <a:gd name="connsiteY1" fmla="*/ 191881 h 315749"/>
                  <a:gd name="connsiteX2" fmla="*/ 127338 w 302475"/>
                  <a:gd name="connsiteY2" fmla="*/ 309356 h 315749"/>
                  <a:gd name="connsiteX3" fmla="*/ 127338 w 302475"/>
                  <a:gd name="connsiteY3" fmla="*/ 268081 h 315749"/>
                  <a:gd name="connsiteX4" fmla="*/ 301963 w 302475"/>
                  <a:gd name="connsiteY4" fmla="*/ 1381 h 315749"/>
                  <a:gd name="connsiteX5" fmla="*/ 174963 w 302475"/>
                  <a:gd name="connsiteY5" fmla="*/ 160131 h 315749"/>
                  <a:gd name="connsiteX6" fmla="*/ 338 w 302475"/>
                  <a:gd name="connsiteY6" fmla="*/ 55356 h 31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475" h="315749">
                    <a:moveTo>
                      <a:pt x="338" y="55356"/>
                    </a:moveTo>
                    <a:cubicBezTo>
                      <a:pt x="-7070" y="60648"/>
                      <a:pt x="109346" y="149548"/>
                      <a:pt x="130513" y="191881"/>
                    </a:cubicBezTo>
                    <a:cubicBezTo>
                      <a:pt x="151680" y="234214"/>
                      <a:pt x="127867" y="296656"/>
                      <a:pt x="127338" y="309356"/>
                    </a:cubicBezTo>
                    <a:cubicBezTo>
                      <a:pt x="126809" y="322056"/>
                      <a:pt x="98234" y="319410"/>
                      <a:pt x="127338" y="268081"/>
                    </a:cubicBezTo>
                    <a:cubicBezTo>
                      <a:pt x="156442" y="216752"/>
                      <a:pt x="294026" y="19373"/>
                      <a:pt x="301963" y="1381"/>
                    </a:cubicBezTo>
                    <a:cubicBezTo>
                      <a:pt x="309901" y="-16611"/>
                      <a:pt x="223646" y="146902"/>
                      <a:pt x="174963" y="160131"/>
                    </a:cubicBezTo>
                    <a:cubicBezTo>
                      <a:pt x="126280" y="173360"/>
                      <a:pt x="7746" y="50064"/>
                      <a:pt x="338" y="55356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4" name="フリーフォーム 1543">
                <a:extLst>
                  <a:ext uri="{FF2B5EF4-FFF2-40B4-BE49-F238E27FC236}">
                    <a16:creationId xmlns:a16="http://schemas.microsoft.com/office/drawing/2014/main" id="{50A9B1E0-7601-E611-EEE1-7966D142704B}"/>
                  </a:ext>
                </a:extLst>
              </p:cNvPr>
              <p:cNvSpPr/>
              <p:nvPr/>
            </p:nvSpPr>
            <p:spPr>
              <a:xfrm>
                <a:off x="6939387" y="10325098"/>
                <a:ext cx="74465" cy="220471"/>
              </a:xfrm>
              <a:custGeom>
                <a:avLst/>
                <a:gdLst>
                  <a:gd name="connsiteX0" fmla="*/ 74188 w 74465"/>
                  <a:gd name="connsiteY0" fmla="*/ 2 h 220471"/>
                  <a:gd name="connsiteX1" fmla="*/ 26563 w 74465"/>
                  <a:gd name="connsiteY1" fmla="*/ 130177 h 220471"/>
                  <a:gd name="connsiteX2" fmla="*/ 36088 w 74465"/>
                  <a:gd name="connsiteY2" fmla="*/ 219077 h 220471"/>
                  <a:gd name="connsiteX3" fmla="*/ 29738 w 74465"/>
                  <a:gd name="connsiteY3" fmla="*/ 180977 h 220471"/>
                  <a:gd name="connsiteX4" fmla="*/ 1163 w 74465"/>
                  <a:gd name="connsiteY4" fmla="*/ 133352 h 220471"/>
                  <a:gd name="connsiteX5" fmla="*/ 74188 w 74465"/>
                  <a:gd name="connsiteY5" fmla="*/ 2 h 22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465" h="220471">
                    <a:moveTo>
                      <a:pt x="74188" y="2"/>
                    </a:moveTo>
                    <a:cubicBezTo>
                      <a:pt x="78421" y="-527"/>
                      <a:pt x="32913" y="93665"/>
                      <a:pt x="26563" y="130177"/>
                    </a:cubicBezTo>
                    <a:cubicBezTo>
                      <a:pt x="20213" y="166689"/>
                      <a:pt x="35559" y="210610"/>
                      <a:pt x="36088" y="219077"/>
                    </a:cubicBezTo>
                    <a:cubicBezTo>
                      <a:pt x="36617" y="227544"/>
                      <a:pt x="35559" y="195264"/>
                      <a:pt x="29738" y="180977"/>
                    </a:cubicBezTo>
                    <a:cubicBezTo>
                      <a:pt x="23917" y="166690"/>
                      <a:pt x="-6245" y="162985"/>
                      <a:pt x="1163" y="133352"/>
                    </a:cubicBezTo>
                    <a:cubicBezTo>
                      <a:pt x="8571" y="103719"/>
                      <a:pt x="69955" y="531"/>
                      <a:pt x="74188" y="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5" name="フリーフォーム 1544">
                <a:extLst>
                  <a:ext uri="{FF2B5EF4-FFF2-40B4-BE49-F238E27FC236}">
                    <a16:creationId xmlns:a16="http://schemas.microsoft.com/office/drawing/2014/main" id="{CDFC3B25-9A7D-9470-A5FB-9D918A17C614}"/>
                  </a:ext>
                </a:extLst>
              </p:cNvPr>
              <p:cNvSpPr/>
              <p:nvPr/>
            </p:nvSpPr>
            <p:spPr>
              <a:xfrm>
                <a:off x="6867613" y="8451848"/>
                <a:ext cx="358995" cy="1060264"/>
              </a:xfrm>
              <a:custGeom>
                <a:avLst/>
                <a:gdLst>
                  <a:gd name="connsiteX0" fmla="*/ 358687 w 358995"/>
                  <a:gd name="connsiteY0" fmla="*/ 2 h 1060264"/>
                  <a:gd name="connsiteX1" fmla="*/ 323762 w 358995"/>
                  <a:gd name="connsiteY1" fmla="*/ 463552 h 1060264"/>
                  <a:gd name="connsiteX2" fmla="*/ 311062 w 358995"/>
                  <a:gd name="connsiteY2" fmla="*/ 485777 h 1060264"/>
                  <a:gd name="connsiteX3" fmla="*/ 6262 w 358995"/>
                  <a:gd name="connsiteY3" fmla="*/ 1044577 h 1060264"/>
                  <a:gd name="connsiteX4" fmla="*/ 120562 w 358995"/>
                  <a:gd name="connsiteY4" fmla="*/ 866777 h 1060264"/>
                  <a:gd name="connsiteX5" fmla="*/ 301537 w 358995"/>
                  <a:gd name="connsiteY5" fmla="*/ 457202 h 1060264"/>
                  <a:gd name="connsiteX6" fmla="*/ 358687 w 358995"/>
                  <a:gd name="connsiteY6" fmla="*/ 2 h 106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8995" h="1060264">
                    <a:moveTo>
                      <a:pt x="358687" y="2"/>
                    </a:moveTo>
                    <a:cubicBezTo>
                      <a:pt x="362391" y="1060"/>
                      <a:pt x="331699" y="382590"/>
                      <a:pt x="323762" y="463552"/>
                    </a:cubicBezTo>
                    <a:cubicBezTo>
                      <a:pt x="315825" y="544514"/>
                      <a:pt x="311062" y="485777"/>
                      <a:pt x="311062" y="485777"/>
                    </a:cubicBezTo>
                    <a:cubicBezTo>
                      <a:pt x="258145" y="582615"/>
                      <a:pt x="38012" y="981077"/>
                      <a:pt x="6262" y="1044577"/>
                    </a:cubicBezTo>
                    <a:cubicBezTo>
                      <a:pt x="-25488" y="1108077"/>
                      <a:pt x="71349" y="964673"/>
                      <a:pt x="120562" y="866777"/>
                    </a:cubicBezTo>
                    <a:cubicBezTo>
                      <a:pt x="169775" y="768881"/>
                      <a:pt x="261320" y="597960"/>
                      <a:pt x="301537" y="457202"/>
                    </a:cubicBezTo>
                    <a:cubicBezTo>
                      <a:pt x="341754" y="316444"/>
                      <a:pt x="354983" y="-1056"/>
                      <a:pt x="358687" y="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6" name="フリーフォーム 1545">
                <a:extLst>
                  <a:ext uri="{FF2B5EF4-FFF2-40B4-BE49-F238E27FC236}">
                    <a16:creationId xmlns:a16="http://schemas.microsoft.com/office/drawing/2014/main" id="{C025BAD3-4017-2C2E-CAFC-7B109CADF6FB}"/>
                  </a:ext>
                </a:extLst>
              </p:cNvPr>
              <p:cNvSpPr/>
              <p:nvPr/>
            </p:nvSpPr>
            <p:spPr>
              <a:xfrm>
                <a:off x="7726726" y="8324537"/>
                <a:ext cx="131589" cy="1410535"/>
              </a:xfrm>
              <a:custGeom>
                <a:avLst/>
                <a:gdLst>
                  <a:gd name="connsiteX0" fmla="*/ 131399 w 131589"/>
                  <a:gd name="connsiteY0" fmla="*/ 313 h 1410535"/>
                  <a:gd name="connsiteX1" fmla="*/ 4399 w 131589"/>
                  <a:gd name="connsiteY1" fmla="*/ 968688 h 1410535"/>
                  <a:gd name="connsiteX2" fmla="*/ 29799 w 131589"/>
                  <a:gd name="connsiteY2" fmla="*/ 971863 h 1410535"/>
                  <a:gd name="connsiteX3" fmla="*/ 36149 w 131589"/>
                  <a:gd name="connsiteY3" fmla="*/ 1394138 h 1410535"/>
                  <a:gd name="connsiteX4" fmla="*/ 42499 w 131589"/>
                  <a:gd name="connsiteY4" fmla="*/ 1279838 h 1410535"/>
                  <a:gd name="connsiteX5" fmla="*/ 32974 w 131589"/>
                  <a:gd name="connsiteY5" fmla="*/ 867088 h 1410535"/>
                  <a:gd name="connsiteX6" fmla="*/ 131399 w 131589"/>
                  <a:gd name="connsiteY6" fmla="*/ 313 h 141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589" h="1410535">
                    <a:moveTo>
                      <a:pt x="131399" y="313"/>
                    </a:moveTo>
                    <a:cubicBezTo>
                      <a:pt x="126637" y="17246"/>
                      <a:pt x="21332" y="806763"/>
                      <a:pt x="4399" y="968688"/>
                    </a:cubicBezTo>
                    <a:cubicBezTo>
                      <a:pt x="-12534" y="1130613"/>
                      <a:pt x="24507" y="900955"/>
                      <a:pt x="29799" y="971863"/>
                    </a:cubicBezTo>
                    <a:cubicBezTo>
                      <a:pt x="35091" y="1042771"/>
                      <a:pt x="34032" y="1342809"/>
                      <a:pt x="36149" y="1394138"/>
                    </a:cubicBezTo>
                    <a:cubicBezTo>
                      <a:pt x="38266" y="1445467"/>
                      <a:pt x="43028" y="1367680"/>
                      <a:pt x="42499" y="1279838"/>
                    </a:cubicBezTo>
                    <a:cubicBezTo>
                      <a:pt x="41970" y="1191996"/>
                      <a:pt x="15511" y="1077696"/>
                      <a:pt x="32974" y="867088"/>
                    </a:cubicBezTo>
                    <a:cubicBezTo>
                      <a:pt x="50437" y="656480"/>
                      <a:pt x="136161" y="-16620"/>
                      <a:pt x="131399" y="313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7" name="フリーフォーム 1546">
                <a:extLst>
                  <a:ext uri="{FF2B5EF4-FFF2-40B4-BE49-F238E27FC236}">
                    <a16:creationId xmlns:a16="http://schemas.microsoft.com/office/drawing/2014/main" id="{F6DC126D-D359-9AC0-02A9-DE632D775010}"/>
                  </a:ext>
                </a:extLst>
              </p:cNvPr>
              <p:cNvSpPr/>
              <p:nvPr/>
            </p:nvSpPr>
            <p:spPr>
              <a:xfrm>
                <a:off x="7600948" y="10474253"/>
                <a:ext cx="90471" cy="347928"/>
              </a:xfrm>
              <a:custGeom>
                <a:avLst/>
                <a:gdLst>
                  <a:gd name="connsiteX0" fmla="*/ 2 w 90471"/>
                  <a:gd name="connsiteY0" fmla="*/ 72 h 347928"/>
                  <a:gd name="connsiteX1" fmla="*/ 85727 w 90471"/>
                  <a:gd name="connsiteY1" fmla="*/ 155647 h 347928"/>
                  <a:gd name="connsiteX2" fmla="*/ 79377 w 90471"/>
                  <a:gd name="connsiteY2" fmla="*/ 346147 h 347928"/>
                  <a:gd name="connsiteX3" fmla="*/ 79377 w 90471"/>
                  <a:gd name="connsiteY3" fmla="*/ 244547 h 347928"/>
                  <a:gd name="connsiteX4" fmla="*/ 82552 w 90471"/>
                  <a:gd name="connsiteY4" fmla="*/ 136597 h 347928"/>
                  <a:gd name="connsiteX5" fmla="*/ 2 w 90471"/>
                  <a:gd name="connsiteY5" fmla="*/ 72 h 34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471" h="347928">
                    <a:moveTo>
                      <a:pt x="2" y="72"/>
                    </a:moveTo>
                    <a:cubicBezTo>
                      <a:pt x="531" y="3247"/>
                      <a:pt x="72498" y="97968"/>
                      <a:pt x="85727" y="155647"/>
                    </a:cubicBezTo>
                    <a:cubicBezTo>
                      <a:pt x="98956" y="213326"/>
                      <a:pt x="80435" y="331330"/>
                      <a:pt x="79377" y="346147"/>
                    </a:cubicBezTo>
                    <a:cubicBezTo>
                      <a:pt x="78319" y="360964"/>
                      <a:pt x="78848" y="279472"/>
                      <a:pt x="79377" y="244547"/>
                    </a:cubicBezTo>
                    <a:cubicBezTo>
                      <a:pt x="79906" y="209622"/>
                      <a:pt x="92606" y="173639"/>
                      <a:pt x="82552" y="136597"/>
                    </a:cubicBezTo>
                    <a:cubicBezTo>
                      <a:pt x="72498" y="99555"/>
                      <a:pt x="-527" y="-3103"/>
                      <a:pt x="2" y="7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8" name="フリーフォーム 1547">
                <a:extLst>
                  <a:ext uri="{FF2B5EF4-FFF2-40B4-BE49-F238E27FC236}">
                    <a16:creationId xmlns:a16="http://schemas.microsoft.com/office/drawing/2014/main" id="{A4F8B504-4BA0-B6D8-C223-FD592C5553E2}"/>
                  </a:ext>
                </a:extLst>
              </p:cNvPr>
              <p:cNvSpPr/>
              <p:nvPr/>
            </p:nvSpPr>
            <p:spPr>
              <a:xfrm>
                <a:off x="7778732" y="9806175"/>
                <a:ext cx="82634" cy="509415"/>
              </a:xfrm>
              <a:custGeom>
                <a:avLst/>
                <a:gdLst>
                  <a:gd name="connsiteX0" fmla="*/ 12718 w 82634"/>
                  <a:gd name="connsiteY0" fmla="*/ 147450 h 509415"/>
                  <a:gd name="connsiteX1" fmla="*/ 12718 w 82634"/>
                  <a:gd name="connsiteY1" fmla="*/ 398275 h 509415"/>
                  <a:gd name="connsiteX2" fmla="*/ 18 w 82634"/>
                  <a:gd name="connsiteY2" fmla="*/ 509400 h 509415"/>
                  <a:gd name="connsiteX3" fmla="*/ 12718 w 82634"/>
                  <a:gd name="connsiteY3" fmla="*/ 391925 h 509415"/>
                  <a:gd name="connsiteX4" fmla="*/ 82568 w 82634"/>
                  <a:gd name="connsiteY4" fmla="*/ 1400 h 509415"/>
                  <a:gd name="connsiteX5" fmla="*/ 25418 w 82634"/>
                  <a:gd name="connsiteY5" fmla="*/ 258575 h 509415"/>
                  <a:gd name="connsiteX6" fmla="*/ 12718 w 82634"/>
                  <a:gd name="connsiteY6" fmla="*/ 147450 h 5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634" h="509415">
                    <a:moveTo>
                      <a:pt x="12718" y="147450"/>
                    </a:moveTo>
                    <a:cubicBezTo>
                      <a:pt x="10601" y="170733"/>
                      <a:pt x="14835" y="337950"/>
                      <a:pt x="12718" y="398275"/>
                    </a:cubicBezTo>
                    <a:cubicBezTo>
                      <a:pt x="10601" y="458600"/>
                      <a:pt x="18" y="510458"/>
                      <a:pt x="18" y="509400"/>
                    </a:cubicBezTo>
                    <a:cubicBezTo>
                      <a:pt x="18" y="508342"/>
                      <a:pt x="-1040" y="476592"/>
                      <a:pt x="12718" y="391925"/>
                    </a:cubicBezTo>
                    <a:cubicBezTo>
                      <a:pt x="26476" y="307258"/>
                      <a:pt x="80451" y="23625"/>
                      <a:pt x="82568" y="1400"/>
                    </a:cubicBezTo>
                    <a:cubicBezTo>
                      <a:pt x="84685" y="-20825"/>
                      <a:pt x="35472" y="228413"/>
                      <a:pt x="25418" y="258575"/>
                    </a:cubicBezTo>
                    <a:cubicBezTo>
                      <a:pt x="15364" y="288737"/>
                      <a:pt x="14835" y="124167"/>
                      <a:pt x="12718" y="147450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9" name="フリーフォーム 1548">
                <a:extLst>
                  <a:ext uri="{FF2B5EF4-FFF2-40B4-BE49-F238E27FC236}">
                    <a16:creationId xmlns:a16="http://schemas.microsoft.com/office/drawing/2014/main" id="{21565C1E-48C0-876B-A34E-14DA16C981DC}"/>
                  </a:ext>
                </a:extLst>
              </p:cNvPr>
              <p:cNvSpPr/>
              <p:nvPr/>
            </p:nvSpPr>
            <p:spPr>
              <a:xfrm>
                <a:off x="7543136" y="8518224"/>
                <a:ext cx="156431" cy="915978"/>
              </a:xfrm>
              <a:custGeom>
                <a:avLst/>
                <a:gdLst>
                  <a:gd name="connsiteX0" fmla="*/ 19714 w 156431"/>
                  <a:gd name="connsiteY0" fmla="*/ 301 h 915978"/>
                  <a:gd name="connsiteX1" fmla="*/ 38764 w 156431"/>
                  <a:gd name="connsiteY1" fmla="*/ 619426 h 915978"/>
                  <a:gd name="connsiteX2" fmla="*/ 664 w 156431"/>
                  <a:gd name="connsiteY2" fmla="*/ 911526 h 915978"/>
                  <a:gd name="connsiteX3" fmla="*/ 26064 w 156431"/>
                  <a:gd name="connsiteY3" fmla="*/ 743251 h 915978"/>
                  <a:gd name="connsiteX4" fmla="*/ 156239 w 156431"/>
                  <a:gd name="connsiteY4" fmla="*/ 79676 h 915978"/>
                  <a:gd name="connsiteX5" fmla="*/ 54639 w 156431"/>
                  <a:gd name="connsiteY5" fmla="*/ 530526 h 915978"/>
                  <a:gd name="connsiteX6" fmla="*/ 19714 w 156431"/>
                  <a:gd name="connsiteY6" fmla="*/ 301 h 91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431" h="915978">
                    <a:moveTo>
                      <a:pt x="19714" y="301"/>
                    </a:moveTo>
                    <a:cubicBezTo>
                      <a:pt x="17068" y="15118"/>
                      <a:pt x="41939" y="467555"/>
                      <a:pt x="38764" y="619426"/>
                    </a:cubicBezTo>
                    <a:cubicBezTo>
                      <a:pt x="35589" y="771297"/>
                      <a:pt x="2781" y="890889"/>
                      <a:pt x="664" y="911526"/>
                    </a:cubicBezTo>
                    <a:cubicBezTo>
                      <a:pt x="-1453" y="932163"/>
                      <a:pt x="135" y="881893"/>
                      <a:pt x="26064" y="743251"/>
                    </a:cubicBezTo>
                    <a:cubicBezTo>
                      <a:pt x="51993" y="604609"/>
                      <a:pt x="151477" y="115130"/>
                      <a:pt x="156239" y="79676"/>
                    </a:cubicBezTo>
                    <a:cubicBezTo>
                      <a:pt x="161001" y="44222"/>
                      <a:pt x="75806" y="538993"/>
                      <a:pt x="54639" y="530526"/>
                    </a:cubicBezTo>
                    <a:cubicBezTo>
                      <a:pt x="33472" y="522059"/>
                      <a:pt x="22360" y="-14516"/>
                      <a:pt x="19714" y="301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0" name="フリーフォーム 1549">
                <a:extLst>
                  <a:ext uri="{FF2B5EF4-FFF2-40B4-BE49-F238E27FC236}">
                    <a16:creationId xmlns:a16="http://schemas.microsoft.com/office/drawing/2014/main" id="{39340372-699A-7185-2927-F9936E8CA016}"/>
                  </a:ext>
                </a:extLst>
              </p:cNvPr>
              <p:cNvSpPr/>
              <p:nvPr/>
            </p:nvSpPr>
            <p:spPr>
              <a:xfrm>
                <a:off x="6942279" y="6735930"/>
                <a:ext cx="167096" cy="326639"/>
              </a:xfrm>
              <a:custGeom>
                <a:avLst/>
                <a:gdLst>
                  <a:gd name="connsiteX0" fmla="*/ 4621 w 167096"/>
                  <a:gd name="connsiteY0" fmla="*/ 318920 h 326639"/>
                  <a:gd name="connsiteX1" fmla="*/ 166546 w 167096"/>
                  <a:gd name="connsiteY1" fmla="*/ 1420 h 326639"/>
                  <a:gd name="connsiteX2" fmla="*/ 55421 w 167096"/>
                  <a:gd name="connsiteY2" fmla="*/ 207795 h 326639"/>
                  <a:gd name="connsiteX3" fmla="*/ 4621 w 167096"/>
                  <a:gd name="connsiteY3" fmla="*/ 318920 h 32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96" h="326639">
                    <a:moveTo>
                      <a:pt x="4621" y="318920"/>
                    </a:moveTo>
                    <a:cubicBezTo>
                      <a:pt x="23142" y="284524"/>
                      <a:pt x="158079" y="19941"/>
                      <a:pt x="166546" y="1420"/>
                    </a:cubicBezTo>
                    <a:cubicBezTo>
                      <a:pt x="175013" y="-17101"/>
                      <a:pt x="83467" y="150645"/>
                      <a:pt x="55421" y="207795"/>
                    </a:cubicBezTo>
                    <a:cubicBezTo>
                      <a:pt x="27375" y="264945"/>
                      <a:pt x="-13900" y="353316"/>
                      <a:pt x="4621" y="31892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1" name="フリーフォーム 1550">
                <a:extLst>
                  <a:ext uri="{FF2B5EF4-FFF2-40B4-BE49-F238E27FC236}">
                    <a16:creationId xmlns:a16="http://schemas.microsoft.com/office/drawing/2014/main" id="{2CBB59DA-B857-95E1-576B-94179C1EC112}"/>
                  </a:ext>
                </a:extLst>
              </p:cNvPr>
              <p:cNvSpPr/>
              <p:nvPr/>
            </p:nvSpPr>
            <p:spPr>
              <a:xfrm>
                <a:off x="7365990" y="6219113"/>
                <a:ext cx="379506" cy="245188"/>
              </a:xfrm>
              <a:custGeom>
                <a:avLst/>
                <a:gdLst>
                  <a:gd name="connsiteX0" fmla="*/ 10 w 379506"/>
                  <a:gd name="connsiteY0" fmla="*/ 245187 h 245188"/>
                  <a:gd name="connsiteX1" fmla="*/ 222260 w 379506"/>
                  <a:gd name="connsiteY1" fmla="*/ 108662 h 245188"/>
                  <a:gd name="connsiteX2" fmla="*/ 374660 w 379506"/>
                  <a:gd name="connsiteY2" fmla="*/ 124537 h 245188"/>
                  <a:gd name="connsiteX3" fmla="*/ 330210 w 379506"/>
                  <a:gd name="connsiteY3" fmla="*/ 108662 h 245188"/>
                  <a:gd name="connsiteX4" fmla="*/ 215910 w 379506"/>
                  <a:gd name="connsiteY4" fmla="*/ 712 h 245188"/>
                  <a:gd name="connsiteX5" fmla="*/ 257185 w 379506"/>
                  <a:gd name="connsiteY5" fmla="*/ 64212 h 245188"/>
                  <a:gd name="connsiteX6" fmla="*/ 212735 w 379506"/>
                  <a:gd name="connsiteY6" fmla="*/ 111837 h 245188"/>
                  <a:gd name="connsiteX7" fmla="*/ 10 w 379506"/>
                  <a:gd name="connsiteY7" fmla="*/ 245187 h 24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9506" h="245188">
                    <a:moveTo>
                      <a:pt x="10" y="245187"/>
                    </a:moveTo>
                    <a:cubicBezTo>
                      <a:pt x="1597" y="244658"/>
                      <a:pt x="159818" y="128770"/>
                      <a:pt x="222260" y="108662"/>
                    </a:cubicBezTo>
                    <a:cubicBezTo>
                      <a:pt x="284702" y="88554"/>
                      <a:pt x="356668" y="124537"/>
                      <a:pt x="374660" y="124537"/>
                    </a:cubicBezTo>
                    <a:cubicBezTo>
                      <a:pt x="392652" y="124537"/>
                      <a:pt x="356668" y="129300"/>
                      <a:pt x="330210" y="108662"/>
                    </a:cubicBezTo>
                    <a:cubicBezTo>
                      <a:pt x="303752" y="88024"/>
                      <a:pt x="228081" y="8120"/>
                      <a:pt x="215910" y="712"/>
                    </a:cubicBezTo>
                    <a:cubicBezTo>
                      <a:pt x="203739" y="-6696"/>
                      <a:pt x="257714" y="45691"/>
                      <a:pt x="257185" y="64212"/>
                    </a:cubicBezTo>
                    <a:cubicBezTo>
                      <a:pt x="256656" y="82733"/>
                      <a:pt x="255068" y="85908"/>
                      <a:pt x="212735" y="111837"/>
                    </a:cubicBezTo>
                    <a:cubicBezTo>
                      <a:pt x="170402" y="137766"/>
                      <a:pt x="-1577" y="245716"/>
                      <a:pt x="10" y="245187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2" name="フリーフォーム 1551">
                <a:extLst>
                  <a:ext uri="{FF2B5EF4-FFF2-40B4-BE49-F238E27FC236}">
                    <a16:creationId xmlns:a16="http://schemas.microsoft.com/office/drawing/2014/main" id="{68A204DC-DDD4-9C21-D9CD-6EA0F5605B09}"/>
                  </a:ext>
                </a:extLst>
              </p:cNvPr>
              <p:cNvSpPr/>
              <p:nvPr/>
            </p:nvSpPr>
            <p:spPr>
              <a:xfrm>
                <a:off x="6848227" y="6145560"/>
                <a:ext cx="133712" cy="360399"/>
              </a:xfrm>
              <a:custGeom>
                <a:avLst/>
                <a:gdLst>
                  <a:gd name="connsiteX0" fmla="*/ 133598 w 133712"/>
                  <a:gd name="connsiteY0" fmla="*/ 1240 h 360399"/>
                  <a:gd name="connsiteX1" fmla="*/ 35173 w 133712"/>
                  <a:gd name="connsiteY1" fmla="*/ 163165 h 360399"/>
                  <a:gd name="connsiteX2" fmla="*/ 3423 w 133712"/>
                  <a:gd name="connsiteY2" fmla="*/ 356840 h 360399"/>
                  <a:gd name="connsiteX3" fmla="*/ 6598 w 133712"/>
                  <a:gd name="connsiteY3" fmla="*/ 274290 h 360399"/>
                  <a:gd name="connsiteX4" fmla="*/ 54223 w 133712"/>
                  <a:gd name="connsiteY4" fmla="*/ 96490 h 360399"/>
                  <a:gd name="connsiteX5" fmla="*/ 133598 w 133712"/>
                  <a:gd name="connsiteY5" fmla="*/ 1240 h 36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712" h="360399">
                    <a:moveTo>
                      <a:pt x="133598" y="1240"/>
                    </a:moveTo>
                    <a:cubicBezTo>
                      <a:pt x="130423" y="12353"/>
                      <a:pt x="56869" y="103898"/>
                      <a:pt x="35173" y="163165"/>
                    </a:cubicBezTo>
                    <a:cubicBezTo>
                      <a:pt x="13477" y="222432"/>
                      <a:pt x="8186" y="338319"/>
                      <a:pt x="3423" y="356840"/>
                    </a:cubicBezTo>
                    <a:cubicBezTo>
                      <a:pt x="-1340" y="375361"/>
                      <a:pt x="-1869" y="317682"/>
                      <a:pt x="6598" y="274290"/>
                    </a:cubicBezTo>
                    <a:cubicBezTo>
                      <a:pt x="15065" y="230898"/>
                      <a:pt x="35702" y="136707"/>
                      <a:pt x="54223" y="96490"/>
                    </a:cubicBezTo>
                    <a:cubicBezTo>
                      <a:pt x="72744" y="56273"/>
                      <a:pt x="136773" y="-9873"/>
                      <a:pt x="133598" y="124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3" name="フリーフォーム 1552">
                <a:extLst>
                  <a:ext uri="{FF2B5EF4-FFF2-40B4-BE49-F238E27FC236}">
                    <a16:creationId xmlns:a16="http://schemas.microsoft.com/office/drawing/2014/main" id="{667104E6-7B9B-1EF8-3D41-E029D9AF1156}"/>
                  </a:ext>
                </a:extLst>
              </p:cNvPr>
              <p:cNvSpPr/>
              <p:nvPr/>
            </p:nvSpPr>
            <p:spPr>
              <a:xfrm>
                <a:off x="6984999" y="6114707"/>
                <a:ext cx="571781" cy="51215"/>
              </a:xfrm>
              <a:custGeom>
                <a:avLst/>
                <a:gdLst>
                  <a:gd name="connsiteX0" fmla="*/ 1 w 571781"/>
                  <a:gd name="connsiteY0" fmla="*/ 25743 h 51215"/>
                  <a:gd name="connsiteX1" fmla="*/ 288926 w 571781"/>
                  <a:gd name="connsiteY1" fmla="*/ 9868 h 51215"/>
                  <a:gd name="connsiteX2" fmla="*/ 568326 w 571781"/>
                  <a:gd name="connsiteY2" fmla="*/ 51143 h 51215"/>
                  <a:gd name="connsiteX3" fmla="*/ 434976 w 571781"/>
                  <a:gd name="connsiteY3" fmla="*/ 19393 h 51215"/>
                  <a:gd name="connsiteX4" fmla="*/ 285751 w 571781"/>
                  <a:gd name="connsiteY4" fmla="*/ 343 h 51215"/>
                  <a:gd name="connsiteX5" fmla="*/ 1 w 571781"/>
                  <a:gd name="connsiteY5" fmla="*/ 25743 h 5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781" h="51215">
                    <a:moveTo>
                      <a:pt x="1" y="25743"/>
                    </a:moveTo>
                    <a:cubicBezTo>
                      <a:pt x="530" y="27330"/>
                      <a:pt x="194205" y="5635"/>
                      <a:pt x="288926" y="9868"/>
                    </a:cubicBezTo>
                    <a:cubicBezTo>
                      <a:pt x="383647" y="14101"/>
                      <a:pt x="543984" y="49556"/>
                      <a:pt x="568326" y="51143"/>
                    </a:cubicBezTo>
                    <a:cubicBezTo>
                      <a:pt x="592668" y="52731"/>
                      <a:pt x="482072" y="27860"/>
                      <a:pt x="434976" y="19393"/>
                    </a:cubicBezTo>
                    <a:cubicBezTo>
                      <a:pt x="387880" y="10926"/>
                      <a:pt x="363009" y="-2303"/>
                      <a:pt x="285751" y="343"/>
                    </a:cubicBezTo>
                    <a:cubicBezTo>
                      <a:pt x="208493" y="2989"/>
                      <a:pt x="-528" y="24156"/>
                      <a:pt x="1" y="25743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4" name="フリーフォーム 1553">
                <a:extLst>
                  <a:ext uri="{FF2B5EF4-FFF2-40B4-BE49-F238E27FC236}">
                    <a16:creationId xmlns:a16="http://schemas.microsoft.com/office/drawing/2014/main" id="{A2061BFA-8B83-7741-70BC-628F49170234}"/>
                  </a:ext>
                </a:extLst>
              </p:cNvPr>
              <p:cNvSpPr/>
              <p:nvPr/>
            </p:nvSpPr>
            <p:spPr>
              <a:xfrm>
                <a:off x="7134149" y="6667334"/>
                <a:ext cx="279477" cy="907218"/>
              </a:xfrm>
              <a:custGeom>
                <a:avLst/>
                <a:gdLst>
                  <a:gd name="connsiteX0" fmla="*/ 279476 w 279477"/>
                  <a:gd name="connsiteY0" fmla="*/ 166 h 907218"/>
                  <a:gd name="connsiteX1" fmla="*/ 98501 w 279477"/>
                  <a:gd name="connsiteY1" fmla="*/ 441491 h 907218"/>
                  <a:gd name="connsiteX2" fmla="*/ 12776 w 279477"/>
                  <a:gd name="connsiteY2" fmla="*/ 879641 h 907218"/>
                  <a:gd name="connsiteX3" fmla="*/ 12776 w 279477"/>
                  <a:gd name="connsiteY3" fmla="*/ 793916 h 907218"/>
                  <a:gd name="connsiteX4" fmla="*/ 130251 w 279477"/>
                  <a:gd name="connsiteY4" fmla="*/ 241466 h 907218"/>
                  <a:gd name="connsiteX5" fmla="*/ 95326 w 279477"/>
                  <a:gd name="connsiteY5" fmla="*/ 387516 h 907218"/>
                  <a:gd name="connsiteX6" fmla="*/ 279476 w 279477"/>
                  <a:gd name="connsiteY6" fmla="*/ 166 h 90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477" h="907218">
                    <a:moveTo>
                      <a:pt x="279476" y="166"/>
                    </a:moveTo>
                    <a:cubicBezTo>
                      <a:pt x="280005" y="9162"/>
                      <a:pt x="142951" y="294912"/>
                      <a:pt x="98501" y="441491"/>
                    </a:cubicBezTo>
                    <a:cubicBezTo>
                      <a:pt x="54051" y="588070"/>
                      <a:pt x="27063" y="820904"/>
                      <a:pt x="12776" y="879641"/>
                    </a:cubicBezTo>
                    <a:cubicBezTo>
                      <a:pt x="-1512" y="938379"/>
                      <a:pt x="-6803" y="900279"/>
                      <a:pt x="12776" y="793916"/>
                    </a:cubicBezTo>
                    <a:cubicBezTo>
                      <a:pt x="32355" y="687553"/>
                      <a:pt x="116493" y="309199"/>
                      <a:pt x="130251" y="241466"/>
                    </a:cubicBezTo>
                    <a:cubicBezTo>
                      <a:pt x="144009" y="173733"/>
                      <a:pt x="67280" y="426145"/>
                      <a:pt x="95326" y="387516"/>
                    </a:cubicBezTo>
                    <a:cubicBezTo>
                      <a:pt x="123372" y="348887"/>
                      <a:pt x="278947" y="-8830"/>
                      <a:pt x="279476" y="166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5" name="フリーフォーム 1554">
                <a:extLst>
                  <a:ext uri="{FF2B5EF4-FFF2-40B4-BE49-F238E27FC236}">
                    <a16:creationId xmlns:a16="http://schemas.microsoft.com/office/drawing/2014/main" id="{4C982398-595B-91B7-2653-B45E3ED55D6D}"/>
                  </a:ext>
                </a:extLst>
              </p:cNvPr>
              <p:cNvSpPr/>
              <p:nvPr/>
            </p:nvSpPr>
            <p:spPr>
              <a:xfrm>
                <a:off x="7507694" y="6498968"/>
                <a:ext cx="96433" cy="967649"/>
              </a:xfrm>
              <a:custGeom>
                <a:avLst/>
                <a:gdLst>
                  <a:gd name="connsiteX0" fmla="*/ 96431 w 96433"/>
                  <a:gd name="connsiteY0" fmla="*/ 257 h 967649"/>
                  <a:gd name="connsiteX1" fmla="*/ 4356 w 96433"/>
                  <a:gd name="connsiteY1" fmla="*/ 320932 h 967649"/>
                  <a:gd name="connsiteX2" fmla="*/ 42456 w 96433"/>
                  <a:gd name="connsiteY2" fmla="*/ 933707 h 967649"/>
                  <a:gd name="connsiteX3" fmla="*/ 45631 w 96433"/>
                  <a:gd name="connsiteY3" fmla="*/ 854332 h 967649"/>
                  <a:gd name="connsiteX4" fmla="*/ 13881 w 96433"/>
                  <a:gd name="connsiteY4" fmla="*/ 565407 h 967649"/>
                  <a:gd name="connsiteX5" fmla="*/ 64681 w 96433"/>
                  <a:gd name="connsiteY5" fmla="*/ 292357 h 967649"/>
                  <a:gd name="connsiteX6" fmla="*/ 13881 w 96433"/>
                  <a:gd name="connsiteY6" fmla="*/ 470157 h 967649"/>
                  <a:gd name="connsiteX7" fmla="*/ 7531 w 96433"/>
                  <a:gd name="connsiteY7" fmla="*/ 270132 h 967649"/>
                  <a:gd name="connsiteX8" fmla="*/ 96431 w 96433"/>
                  <a:gd name="connsiteY8" fmla="*/ 257 h 96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33" h="967649">
                    <a:moveTo>
                      <a:pt x="96431" y="257"/>
                    </a:moveTo>
                    <a:cubicBezTo>
                      <a:pt x="95902" y="8724"/>
                      <a:pt x="13352" y="165357"/>
                      <a:pt x="4356" y="320932"/>
                    </a:cubicBezTo>
                    <a:cubicBezTo>
                      <a:pt x="-4640" y="476507"/>
                      <a:pt x="35577" y="844807"/>
                      <a:pt x="42456" y="933707"/>
                    </a:cubicBezTo>
                    <a:cubicBezTo>
                      <a:pt x="49335" y="1022607"/>
                      <a:pt x="50393" y="915715"/>
                      <a:pt x="45631" y="854332"/>
                    </a:cubicBezTo>
                    <a:cubicBezTo>
                      <a:pt x="40869" y="792949"/>
                      <a:pt x="10706" y="659069"/>
                      <a:pt x="13881" y="565407"/>
                    </a:cubicBezTo>
                    <a:cubicBezTo>
                      <a:pt x="17056" y="471745"/>
                      <a:pt x="64681" y="308232"/>
                      <a:pt x="64681" y="292357"/>
                    </a:cubicBezTo>
                    <a:cubicBezTo>
                      <a:pt x="64681" y="276482"/>
                      <a:pt x="23406" y="473861"/>
                      <a:pt x="13881" y="470157"/>
                    </a:cubicBezTo>
                    <a:cubicBezTo>
                      <a:pt x="4356" y="466453"/>
                      <a:pt x="-8344" y="345803"/>
                      <a:pt x="7531" y="270132"/>
                    </a:cubicBezTo>
                    <a:cubicBezTo>
                      <a:pt x="23406" y="194461"/>
                      <a:pt x="96960" y="-8210"/>
                      <a:pt x="96431" y="257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6" name="フリーフォーム 1555">
                <a:extLst>
                  <a:ext uri="{FF2B5EF4-FFF2-40B4-BE49-F238E27FC236}">
                    <a16:creationId xmlns:a16="http://schemas.microsoft.com/office/drawing/2014/main" id="{4E1EBEFA-E4CE-CAA7-CF6C-6DE0B6B63F2D}"/>
                  </a:ext>
                </a:extLst>
              </p:cNvPr>
              <p:cNvSpPr/>
              <p:nvPr/>
            </p:nvSpPr>
            <p:spPr>
              <a:xfrm>
                <a:off x="7380598" y="7584806"/>
                <a:ext cx="156986" cy="903501"/>
              </a:xfrm>
              <a:custGeom>
                <a:avLst/>
                <a:gdLst>
                  <a:gd name="connsiteX0" fmla="*/ 156852 w 156986"/>
                  <a:gd name="connsiteY0" fmla="*/ 269 h 903501"/>
                  <a:gd name="connsiteX1" fmla="*/ 80652 w 156986"/>
                  <a:gd name="connsiteY1" fmla="*/ 381269 h 903501"/>
                  <a:gd name="connsiteX2" fmla="*/ 4452 w 156986"/>
                  <a:gd name="connsiteY2" fmla="*/ 870219 h 903501"/>
                  <a:gd name="connsiteX3" fmla="*/ 13977 w 156986"/>
                  <a:gd name="connsiteY3" fmla="*/ 803544 h 903501"/>
                  <a:gd name="connsiteX4" fmla="*/ 55252 w 156986"/>
                  <a:gd name="connsiteY4" fmla="*/ 349519 h 903501"/>
                  <a:gd name="connsiteX5" fmla="*/ 61602 w 156986"/>
                  <a:gd name="connsiteY5" fmla="*/ 438419 h 903501"/>
                  <a:gd name="connsiteX6" fmla="*/ 156852 w 156986"/>
                  <a:gd name="connsiteY6" fmla="*/ 269 h 90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986" h="903501">
                    <a:moveTo>
                      <a:pt x="156852" y="269"/>
                    </a:moveTo>
                    <a:cubicBezTo>
                      <a:pt x="160027" y="-9256"/>
                      <a:pt x="106052" y="236277"/>
                      <a:pt x="80652" y="381269"/>
                    </a:cubicBezTo>
                    <a:cubicBezTo>
                      <a:pt x="55252" y="526261"/>
                      <a:pt x="15564" y="799840"/>
                      <a:pt x="4452" y="870219"/>
                    </a:cubicBezTo>
                    <a:cubicBezTo>
                      <a:pt x="-6661" y="940598"/>
                      <a:pt x="5510" y="890327"/>
                      <a:pt x="13977" y="803544"/>
                    </a:cubicBezTo>
                    <a:cubicBezTo>
                      <a:pt x="22444" y="716761"/>
                      <a:pt x="47314" y="410373"/>
                      <a:pt x="55252" y="349519"/>
                    </a:cubicBezTo>
                    <a:cubicBezTo>
                      <a:pt x="63190" y="288665"/>
                      <a:pt x="48373" y="497156"/>
                      <a:pt x="61602" y="438419"/>
                    </a:cubicBezTo>
                    <a:cubicBezTo>
                      <a:pt x="74831" y="379682"/>
                      <a:pt x="153677" y="9794"/>
                      <a:pt x="156852" y="269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7" name="フリーフォーム 1556">
                <a:extLst>
                  <a:ext uri="{FF2B5EF4-FFF2-40B4-BE49-F238E27FC236}">
                    <a16:creationId xmlns:a16="http://schemas.microsoft.com/office/drawing/2014/main" id="{D63D6221-0A62-18B7-19BD-1EA0F1722081}"/>
                  </a:ext>
                </a:extLst>
              </p:cNvPr>
              <p:cNvSpPr/>
              <p:nvPr/>
            </p:nvSpPr>
            <p:spPr>
              <a:xfrm>
                <a:off x="7174874" y="8915400"/>
                <a:ext cx="213351" cy="637975"/>
              </a:xfrm>
              <a:custGeom>
                <a:avLst/>
                <a:gdLst>
                  <a:gd name="connsiteX0" fmla="*/ 213351 w 213351"/>
                  <a:gd name="connsiteY0" fmla="*/ 0 h 637975"/>
                  <a:gd name="connsiteX1" fmla="*/ 626 w 213351"/>
                  <a:gd name="connsiteY1" fmla="*/ 635000 h 637975"/>
                  <a:gd name="connsiteX2" fmla="*/ 143501 w 213351"/>
                  <a:gd name="connsiteY2" fmla="*/ 254000 h 637975"/>
                  <a:gd name="connsiteX3" fmla="*/ 213351 w 213351"/>
                  <a:gd name="connsiteY3" fmla="*/ 0 h 63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351" h="637975">
                    <a:moveTo>
                      <a:pt x="213351" y="0"/>
                    </a:moveTo>
                    <a:cubicBezTo>
                      <a:pt x="112809" y="296333"/>
                      <a:pt x="12268" y="592667"/>
                      <a:pt x="626" y="635000"/>
                    </a:cubicBezTo>
                    <a:cubicBezTo>
                      <a:pt x="-11016" y="677333"/>
                      <a:pt x="143501" y="254000"/>
                      <a:pt x="143501" y="254000"/>
                    </a:cubicBezTo>
                    <a:lnTo>
                      <a:pt x="213351" y="0"/>
                    </a:ln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8" name="フリーフォーム 1557">
                <a:extLst>
                  <a:ext uri="{FF2B5EF4-FFF2-40B4-BE49-F238E27FC236}">
                    <a16:creationId xmlns:a16="http://schemas.microsoft.com/office/drawing/2014/main" id="{E40FFEC4-0B74-9324-A4E0-62D00222758F}"/>
                  </a:ext>
                </a:extLst>
              </p:cNvPr>
              <p:cNvSpPr/>
              <p:nvPr/>
            </p:nvSpPr>
            <p:spPr>
              <a:xfrm>
                <a:off x="2393945" y="9632906"/>
                <a:ext cx="79589" cy="358847"/>
              </a:xfrm>
              <a:custGeom>
                <a:avLst/>
                <a:gdLst>
                  <a:gd name="connsiteX0" fmla="*/ 22230 w 79589"/>
                  <a:gd name="connsiteY0" fmla="*/ 44 h 358847"/>
                  <a:gd name="connsiteX1" fmla="*/ 63505 w 79589"/>
                  <a:gd name="connsiteY1" fmla="*/ 152444 h 358847"/>
                  <a:gd name="connsiteX2" fmla="*/ 38105 w 79589"/>
                  <a:gd name="connsiteY2" fmla="*/ 238169 h 358847"/>
                  <a:gd name="connsiteX3" fmla="*/ 57155 w 79589"/>
                  <a:gd name="connsiteY3" fmla="*/ 254044 h 358847"/>
                  <a:gd name="connsiteX4" fmla="*/ 5 w 79589"/>
                  <a:gd name="connsiteY4" fmla="*/ 358819 h 358847"/>
                  <a:gd name="connsiteX5" fmla="*/ 53980 w 79589"/>
                  <a:gd name="connsiteY5" fmla="*/ 263569 h 358847"/>
                  <a:gd name="connsiteX6" fmla="*/ 79380 w 79589"/>
                  <a:gd name="connsiteY6" fmla="*/ 168319 h 358847"/>
                  <a:gd name="connsiteX7" fmla="*/ 22230 w 79589"/>
                  <a:gd name="connsiteY7" fmla="*/ 44 h 35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89" h="358847">
                    <a:moveTo>
                      <a:pt x="22230" y="44"/>
                    </a:moveTo>
                    <a:cubicBezTo>
                      <a:pt x="19584" y="-2602"/>
                      <a:pt x="60859" y="112757"/>
                      <a:pt x="63505" y="152444"/>
                    </a:cubicBezTo>
                    <a:cubicBezTo>
                      <a:pt x="66151" y="192131"/>
                      <a:pt x="39163" y="221236"/>
                      <a:pt x="38105" y="238169"/>
                    </a:cubicBezTo>
                    <a:cubicBezTo>
                      <a:pt x="37047" y="255102"/>
                      <a:pt x="63505" y="233936"/>
                      <a:pt x="57155" y="254044"/>
                    </a:cubicBezTo>
                    <a:cubicBezTo>
                      <a:pt x="50805" y="274152"/>
                      <a:pt x="534" y="357232"/>
                      <a:pt x="5" y="358819"/>
                    </a:cubicBezTo>
                    <a:cubicBezTo>
                      <a:pt x="-524" y="360406"/>
                      <a:pt x="40751" y="295319"/>
                      <a:pt x="53980" y="263569"/>
                    </a:cubicBezTo>
                    <a:cubicBezTo>
                      <a:pt x="67209" y="231819"/>
                      <a:pt x="81497" y="205890"/>
                      <a:pt x="79380" y="168319"/>
                    </a:cubicBezTo>
                    <a:cubicBezTo>
                      <a:pt x="77263" y="130748"/>
                      <a:pt x="24876" y="2690"/>
                      <a:pt x="22230" y="4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9" name="フリーフォーム 1558">
                <a:extLst>
                  <a:ext uri="{FF2B5EF4-FFF2-40B4-BE49-F238E27FC236}">
                    <a16:creationId xmlns:a16="http://schemas.microsoft.com/office/drawing/2014/main" id="{944E6952-4B8F-FBFC-10DB-1914CE81A828}"/>
                  </a:ext>
                </a:extLst>
              </p:cNvPr>
              <p:cNvSpPr/>
              <p:nvPr/>
            </p:nvSpPr>
            <p:spPr>
              <a:xfrm>
                <a:off x="2187321" y="8692446"/>
                <a:ext cx="298959" cy="838922"/>
              </a:xfrm>
              <a:custGeom>
                <a:avLst/>
                <a:gdLst>
                  <a:gd name="connsiteX0" fmla="*/ 254 w 298959"/>
                  <a:gd name="connsiteY0" fmla="*/ 704 h 838922"/>
                  <a:gd name="connsiteX1" fmla="*/ 184404 w 298959"/>
                  <a:gd name="connsiteY1" fmla="*/ 340429 h 838922"/>
                  <a:gd name="connsiteX2" fmla="*/ 209804 w 298959"/>
                  <a:gd name="connsiteY2" fmla="*/ 489654 h 838922"/>
                  <a:gd name="connsiteX3" fmla="*/ 257429 w 298959"/>
                  <a:gd name="connsiteY3" fmla="*/ 492829 h 838922"/>
                  <a:gd name="connsiteX4" fmla="*/ 273304 w 298959"/>
                  <a:gd name="connsiteY4" fmla="*/ 832554 h 838922"/>
                  <a:gd name="connsiteX5" fmla="*/ 298704 w 298959"/>
                  <a:gd name="connsiteY5" fmla="*/ 673804 h 838922"/>
                  <a:gd name="connsiteX6" fmla="*/ 286004 w 298959"/>
                  <a:gd name="connsiteY6" fmla="*/ 184854 h 838922"/>
                  <a:gd name="connsiteX7" fmla="*/ 279654 w 298959"/>
                  <a:gd name="connsiteY7" fmla="*/ 549979 h 838922"/>
                  <a:gd name="connsiteX8" fmla="*/ 228854 w 298959"/>
                  <a:gd name="connsiteY8" fmla="*/ 438854 h 838922"/>
                  <a:gd name="connsiteX9" fmla="*/ 254 w 298959"/>
                  <a:gd name="connsiteY9" fmla="*/ 704 h 83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8959" h="838922">
                    <a:moveTo>
                      <a:pt x="254" y="704"/>
                    </a:moveTo>
                    <a:cubicBezTo>
                      <a:pt x="-7154" y="-15700"/>
                      <a:pt x="149479" y="258937"/>
                      <a:pt x="184404" y="340429"/>
                    </a:cubicBezTo>
                    <a:cubicBezTo>
                      <a:pt x="219329" y="421921"/>
                      <a:pt x="197633" y="464254"/>
                      <a:pt x="209804" y="489654"/>
                    </a:cubicBezTo>
                    <a:cubicBezTo>
                      <a:pt x="221975" y="515054"/>
                      <a:pt x="246846" y="435679"/>
                      <a:pt x="257429" y="492829"/>
                    </a:cubicBezTo>
                    <a:cubicBezTo>
                      <a:pt x="268012" y="549979"/>
                      <a:pt x="266425" y="802392"/>
                      <a:pt x="273304" y="832554"/>
                    </a:cubicBezTo>
                    <a:cubicBezTo>
                      <a:pt x="280183" y="862716"/>
                      <a:pt x="296587" y="781754"/>
                      <a:pt x="298704" y="673804"/>
                    </a:cubicBezTo>
                    <a:cubicBezTo>
                      <a:pt x="300821" y="565854"/>
                      <a:pt x="289179" y="205492"/>
                      <a:pt x="286004" y="184854"/>
                    </a:cubicBezTo>
                    <a:cubicBezTo>
                      <a:pt x="282829" y="164217"/>
                      <a:pt x="289179" y="507646"/>
                      <a:pt x="279654" y="549979"/>
                    </a:cubicBezTo>
                    <a:cubicBezTo>
                      <a:pt x="270129" y="592312"/>
                      <a:pt x="273304" y="528283"/>
                      <a:pt x="228854" y="438854"/>
                    </a:cubicBezTo>
                    <a:cubicBezTo>
                      <a:pt x="184404" y="349425"/>
                      <a:pt x="7662" y="17108"/>
                      <a:pt x="254" y="70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0" name="フリーフォーム 1559">
                <a:extLst>
                  <a:ext uri="{FF2B5EF4-FFF2-40B4-BE49-F238E27FC236}">
                    <a16:creationId xmlns:a16="http://schemas.microsoft.com/office/drawing/2014/main" id="{4F57FD7A-1BAB-6FA1-911F-5F1359AA944C}"/>
                  </a:ext>
                </a:extLst>
              </p:cNvPr>
              <p:cNvSpPr/>
              <p:nvPr/>
            </p:nvSpPr>
            <p:spPr>
              <a:xfrm>
                <a:off x="2257443" y="8972231"/>
                <a:ext cx="84665" cy="516619"/>
              </a:xfrm>
              <a:custGeom>
                <a:avLst/>
                <a:gdLst>
                  <a:gd name="connsiteX0" fmla="*/ 12682 w 84665"/>
                  <a:gd name="connsiteY0" fmla="*/ 319 h 516619"/>
                  <a:gd name="connsiteX1" fmla="*/ 19032 w 84665"/>
                  <a:gd name="connsiteY1" fmla="*/ 244794 h 516619"/>
                  <a:gd name="connsiteX2" fmla="*/ 79357 w 84665"/>
                  <a:gd name="connsiteY2" fmla="*/ 511494 h 516619"/>
                  <a:gd name="connsiteX3" fmla="*/ 73007 w 84665"/>
                  <a:gd name="connsiteY3" fmla="*/ 403544 h 516619"/>
                  <a:gd name="connsiteX4" fmla="*/ 3157 w 84665"/>
                  <a:gd name="connsiteY4" fmla="*/ 197169 h 516619"/>
                  <a:gd name="connsiteX5" fmla="*/ 12682 w 84665"/>
                  <a:gd name="connsiteY5" fmla="*/ 319 h 51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65" h="516619">
                    <a:moveTo>
                      <a:pt x="12682" y="319"/>
                    </a:moveTo>
                    <a:cubicBezTo>
                      <a:pt x="15328" y="8256"/>
                      <a:pt x="7920" y="159598"/>
                      <a:pt x="19032" y="244794"/>
                    </a:cubicBezTo>
                    <a:cubicBezTo>
                      <a:pt x="30144" y="329990"/>
                      <a:pt x="70361" y="485036"/>
                      <a:pt x="79357" y="511494"/>
                    </a:cubicBezTo>
                    <a:cubicBezTo>
                      <a:pt x="88353" y="537952"/>
                      <a:pt x="85707" y="455932"/>
                      <a:pt x="73007" y="403544"/>
                    </a:cubicBezTo>
                    <a:cubicBezTo>
                      <a:pt x="60307" y="351157"/>
                      <a:pt x="13211" y="260140"/>
                      <a:pt x="3157" y="197169"/>
                    </a:cubicBezTo>
                    <a:cubicBezTo>
                      <a:pt x="-6897" y="134198"/>
                      <a:pt x="10036" y="-7618"/>
                      <a:pt x="12682" y="31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1" name="フリーフォーム 1560">
                <a:extLst>
                  <a:ext uri="{FF2B5EF4-FFF2-40B4-BE49-F238E27FC236}">
                    <a16:creationId xmlns:a16="http://schemas.microsoft.com/office/drawing/2014/main" id="{8E0C1A51-03A1-4736-0B13-93CBCB2E121A}"/>
                  </a:ext>
                </a:extLst>
              </p:cNvPr>
              <p:cNvSpPr/>
              <p:nvPr/>
            </p:nvSpPr>
            <p:spPr>
              <a:xfrm>
                <a:off x="2701875" y="9077190"/>
                <a:ext cx="171500" cy="401810"/>
              </a:xfrm>
              <a:custGeom>
                <a:avLst/>
                <a:gdLst>
                  <a:gd name="connsiteX0" fmla="*/ 50 w 171500"/>
                  <a:gd name="connsiteY0" fmla="*/ 135 h 401810"/>
                  <a:gd name="connsiteX1" fmla="*/ 44500 w 171500"/>
                  <a:gd name="connsiteY1" fmla="*/ 101735 h 401810"/>
                  <a:gd name="connsiteX2" fmla="*/ 57200 w 171500"/>
                  <a:gd name="connsiteY2" fmla="*/ 212860 h 401810"/>
                  <a:gd name="connsiteX3" fmla="*/ 95300 w 171500"/>
                  <a:gd name="connsiteY3" fmla="*/ 212860 h 401810"/>
                  <a:gd name="connsiteX4" fmla="*/ 92125 w 171500"/>
                  <a:gd name="connsiteY4" fmla="*/ 400185 h 401810"/>
                  <a:gd name="connsiteX5" fmla="*/ 85775 w 171500"/>
                  <a:gd name="connsiteY5" fmla="*/ 292235 h 401810"/>
                  <a:gd name="connsiteX6" fmla="*/ 171500 w 171500"/>
                  <a:gd name="connsiteY6" fmla="*/ 95385 h 401810"/>
                  <a:gd name="connsiteX7" fmla="*/ 85775 w 171500"/>
                  <a:gd name="connsiteY7" fmla="*/ 190635 h 401810"/>
                  <a:gd name="connsiteX8" fmla="*/ 54025 w 171500"/>
                  <a:gd name="connsiteY8" fmla="*/ 82685 h 401810"/>
                  <a:gd name="connsiteX9" fmla="*/ 50 w 171500"/>
                  <a:gd name="connsiteY9" fmla="*/ 135 h 40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500" h="401810">
                    <a:moveTo>
                      <a:pt x="50" y="135"/>
                    </a:moveTo>
                    <a:cubicBezTo>
                      <a:pt x="-1537" y="3310"/>
                      <a:pt x="34975" y="66281"/>
                      <a:pt x="44500" y="101735"/>
                    </a:cubicBezTo>
                    <a:cubicBezTo>
                      <a:pt x="54025" y="137189"/>
                      <a:pt x="48733" y="194339"/>
                      <a:pt x="57200" y="212860"/>
                    </a:cubicBezTo>
                    <a:cubicBezTo>
                      <a:pt x="65667" y="231381"/>
                      <a:pt x="89479" y="181639"/>
                      <a:pt x="95300" y="212860"/>
                    </a:cubicBezTo>
                    <a:cubicBezTo>
                      <a:pt x="101121" y="244081"/>
                      <a:pt x="93712" y="386956"/>
                      <a:pt x="92125" y="400185"/>
                    </a:cubicBezTo>
                    <a:cubicBezTo>
                      <a:pt x="90538" y="413414"/>
                      <a:pt x="72546" y="343035"/>
                      <a:pt x="85775" y="292235"/>
                    </a:cubicBezTo>
                    <a:cubicBezTo>
                      <a:pt x="99004" y="241435"/>
                      <a:pt x="171500" y="112318"/>
                      <a:pt x="171500" y="95385"/>
                    </a:cubicBezTo>
                    <a:cubicBezTo>
                      <a:pt x="171500" y="78452"/>
                      <a:pt x="105354" y="192752"/>
                      <a:pt x="85775" y="190635"/>
                    </a:cubicBezTo>
                    <a:cubicBezTo>
                      <a:pt x="66196" y="188518"/>
                      <a:pt x="65667" y="114964"/>
                      <a:pt x="54025" y="82685"/>
                    </a:cubicBezTo>
                    <a:cubicBezTo>
                      <a:pt x="42383" y="50406"/>
                      <a:pt x="1637" y="-3040"/>
                      <a:pt x="50" y="135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2" name="フリーフォーム 1561">
                <a:extLst>
                  <a:ext uri="{FF2B5EF4-FFF2-40B4-BE49-F238E27FC236}">
                    <a16:creationId xmlns:a16="http://schemas.microsoft.com/office/drawing/2014/main" id="{64AF54E8-F302-8655-9E73-52B37A046FB9}"/>
                  </a:ext>
                </a:extLst>
              </p:cNvPr>
              <p:cNvSpPr/>
              <p:nvPr/>
            </p:nvSpPr>
            <p:spPr>
              <a:xfrm>
                <a:off x="2901190" y="9543389"/>
                <a:ext cx="1323615" cy="402528"/>
              </a:xfrm>
              <a:custGeom>
                <a:avLst/>
                <a:gdLst>
                  <a:gd name="connsiteX0" fmla="*/ 3935 w 1323615"/>
                  <a:gd name="connsiteY0" fmla="*/ 311811 h 402528"/>
                  <a:gd name="connsiteX1" fmla="*/ 105535 w 1323615"/>
                  <a:gd name="connsiteY1" fmla="*/ 197511 h 402528"/>
                  <a:gd name="connsiteX2" fmla="*/ 261110 w 1323615"/>
                  <a:gd name="connsiteY2" fmla="*/ 92736 h 402528"/>
                  <a:gd name="connsiteX3" fmla="*/ 403985 w 1323615"/>
                  <a:gd name="connsiteY3" fmla="*/ 172111 h 402528"/>
                  <a:gd name="connsiteX4" fmla="*/ 740535 w 1323615"/>
                  <a:gd name="connsiteY4" fmla="*/ 245136 h 402528"/>
                  <a:gd name="connsiteX5" fmla="*/ 718310 w 1323615"/>
                  <a:gd name="connsiteY5" fmla="*/ 229261 h 402528"/>
                  <a:gd name="connsiteX6" fmla="*/ 1321560 w 1323615"/>
                  <a:gd name="connsiteY6" fmla="*/ 400711 h 402528"/>
                  <a:gd name="connsiteX7" fmla="*/ 902460 w 1323615"/>
                  <a:gd name="connsiteY7" fmla="*/ 311811 h 402528"/>
                  <a:gd name="connsiteX8" fmla="*/ 550035 w 1323615"/>
                  <a:gd name="connsiteY8" fmla="*/ 191161 h 402528"/>
                  <a:gd name="connsiteX9" fmla="*/ 261110 w 1323615"/>
                  <a:gd name="connsiteY9" fmla="*/ 661 h 402528"/>
                  <a:gd name="connsiteX10" fmla="*/ 397635 w 1323615"/>
                  <a:gd name="connsiteY10" fmla="*/ 127661 h 402528"/>
                  <a:gd name="connsiteX11" fmla="*/ 280160 w 1323615"/>
                  <a:gd name="connsiteY11" fmla="*/ 108611 h 402528"/>
                  <a:gd name="connsiteX12" fmla="*/ 242060 w 1323615"/>
                  <a:gd name="connsiteY12" fmla="*/ 76861 h 402528"/>
                  <a:gd name="connsiteX13" fmla="*/ 3935 w 1323615"/>
                  <a:gd name="connsiteY13" fmla="*/ 311811 h 40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3615" h="402528">
                    <a:moveTo>
                      <a:pt x="3935" y="311811"/>
                    </a:moveTo>
                    <a:cubicBezTo>
                      <a:pt x="-18819" y="331919"/>
                      <a:pt x="62673" y="234023"/>
                      <a:pt x="105535" y="197511"/>
                    </a:cubicBezTo>
                    <a:cubicBezTo>
                      <a:pt x="148398" y="160998"/>
                      <a:pt x="211368" y="96969"/>
                      <a:pt x="261110" y="92736"/>
                    </a:cubicBezTo>
                    <a:cubicBezTo>
                      <a:pt x="310852" y="88503"/>
                      <a:pt x="324081" y="146711"/>
                      <a:pt x="403985" y="172111"/>
                    </a:cubicBezTo>
                    <a:cubicBezTo>
                      <a:pt x="483889" y="197511"/>
                      <a:pt x="688148" y="235611"/>
                      <a:pt x="740535" y="245136"/>
                    </a:cubicBezTo>
                    <a:cubicBezTo>
                      <a:pt x="792922" y="254661"/>
                      <a:pt x="621473" y="203332"/>
                      <a:pt x="718310" y="229261"/>
                    </a:cubicBezTo>
                    <a:cubicBezTo>
                      <a:pt x="815147" y="255190"/>
                      <a:pt x="1290868" y="386953"/>
                      <a:pt x="1321560" y="400711"/>
                    </a:cubicBezTo>
                    <a:cubicBezTo>
                      <a:pt x="1352252" y="414469"/>
                      <a:pt x="1031047" y="346736"/>
                      <a:pt x="902460" y="311811"/>
                    </a:cubicBezTo>
                    <a:cubicBezTo>
                      <a:pt x="773873" y="276886"/>
                      <a:pt x="656927" y="243019"/>
                      <a:pt x="550035" y="191161"/>
                    </a:cubicBezTo>
                    <a:cubicBezTo>
                      <a:pt x="443143" y="139303"/>
                      <a:pt x="286510" y="11244"/>
                      <a:pt x="261110" y="661"/>
                    </a:cubicBezTo>
                    <a:cubicBezTo>
                      <a:pt x="235710" y="-9922"/>
                      <a:pt x="394460" y="109669"/>
                      <a:pt x="397635" y="127661"/>
                    </a:cubicBezTo>
                    <a:cubicBezTo>
                      <a:pt x="400810" y="145653"/>
                      <a:pt x="306089" y="117078"/>
                      <a:pt x="280160" y="108611"/>
                    </a:cubicBezTo>
                    <a:cubicBezTo>
                      <a:pt x="254231" y="100144"/>
                      <a:pt x="283864" y="44582"/>
                      <a:pt x="242060" y="76861"/>
                    </a:cubicBezTo>
                    <a:cubicBezTo>
                      <a:pt x="200256" y="109140"/>
                      <a:pt x="26689" y="291703"/>
                      <a:pt x="3935" y="311811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3" name="フリーフォーム 1562">
                <a:extLst>
                  <a:ext uri="{FF2B5EF4-FFF2-40B4-BE49-F238E27FC236}">
                    <a16:creationId xmlns:a16="http://schemas.microsoft.com/office/drawing/2014/main" id="{E5B87643-55FD-7009-145E-24E1F4C27AB6}"/>
                  </a:ext>
                </a:extLst>
              </p:cNvPr>
              <p:cNvSpPr/>
              <p:nvPr/>
            </p:nvSpPr>
            <p:spPr>
              <a:xfrm>
                <a:off x="2758534" y="9934572"/>
                <a:ext cx="1550227" cy="302601"/>
              </a:xfrm>
              <a:custGeom>
                <a:avLst/>
                <a:gdLst>
                  <a:gd name="connsiteX0" fmla="*/ 541 w 1550227"/>
                  <a:gd name="connsiteY0" fmla="*/ 193678 h 302601"/>
                  <a:gd name="connsiteX1" fmla="*/ 606966 w 1550227"/>
                  <a:gd name="connsiteY1" fmla="*/ 120653 h 302601"/>
                  <a:gd name="connsiteX2" fmla="*/ 1511841 w 1550227"/>
                  <a:gd name="connsiteY2" fmla="*/ 292103 h 302601"/>
                  <a:gd name="connsiteX3" fmla="*/ 1308641 w 1550227"/>
                  <a:gd name="connsiteY3" fmla="*/ 254003 h 302601"/>
                  <a:gd name="connsiteX4" fmla="*/ 635541 w 1550227"/>
                  <a:gd name="connsiteY4" fmla="*/ 9528 h 302601"/>
                  <a:gd name="connsiteX5" fmla="*/ 987966 w 1550227"/>
                  <a:gd name="connsiteY5" fmla="*/ 161928 h 302601"/>
                  <a:gd name="connsiteX6" fmla="*/ 667291 w 1550227"/>
                  <a:gd name="connsiteY6" fmla="*/ 95253 h 302601"/>
                  <a:gd name="connsiteX7" fmla="*/ 391066 w 1550227"/>
                  <a:gd name="connsiteY7" fmla="*/ 3 h 302601"/>
                  <a:gd name="connsiteX8" fmla="*/ 676816 w 1550227"/>
                  <a:gd name="connsiteY8" fmla="*/ 98428 h 302601"/>
                  <a:gd name="connsiteX9" fmla="*/ 502191 w 1550227"/>
                  <a:gd name="connsiteY9" fmla="*/ 92078 h 302601"/>
                  <a:gd name="connsiteX10" fmla="*/ 541 w 1550227"/>
                  <a:gd name="connsiteY10" fmla="*/ 193678 h 302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0227" h="302601">
                    <a:moveTo>
                      <a:pt x="541" y="193678"/>
                    </a:moveTo>
                    <a:cubicBezTo>
                      <a:pt x="18004" y="198441"/>
                      <a:pt x="355083" y="104249"/>
                      <a:pt x="606966" y="120653"/>
                    </a:cubicBezTo>
                    <a:cubicBezTo>
                      <a:pt x="858849" y="137057"/>
                      <a:pt x="1511841" y="292103"/>
                      <a:pt x="1511841" y="292103"/>
                    </a:cubicBezTo>
                    <a:cubicBezTo>
                      <a:pt x="1628787" y="314328"/>
                      <a:pt x="1454691" y="301099"/>
                      <a:pt x="1308641" y="254003"/>
                    </a:cubicBezTo>
                    <a:cubicBezTo>
                      <a:pt x="1162591" y="206907"/>
                      <a:pt x="688987" y="24874"/>
                      <a:pt x="635541" y="9528"/>
                    </a:cubicBezTo>
                    <a:cubicBezTo>
                      <a:pt x="582095" y="-5818"/>
                      <a:pt x="982674" y="147641"/>
                      <a:pt x="987966" y="161928"/>
                    </a:cubicBezTo>
                    <a:cubicBezTo>
                      <a:pt x="993258" y="176215"/>
                      <a:pt x="766774" y="122240"/>
                      <a:pt x="667291" y="95253"/>
                    </a:cubicBezTo>
                    <a:cubicBezTo>
                      <a:pt x="567808" y="68265"/>
                      <a:pt x="389479" y="-526"/>
                      <a:pt x="391066" y="3"/>
                    </a:cubicBezTo>
                    <a:cubicBezTo>
                      <a:pt x="392653" y="532"/>
                      <a:pt x="658295" y="83082"/>
                      <a:pt x="676816" y="98428"/>
                    </a:cubicBezTo>
                    <a:cubicBezTo>
                      <a:pt x="695337" y="113774"/>
                      <a:pt x="611199" y="80965"/>
                      <a:pt x="502191" y="92078"/>
                    </a:cubicBezTo>
                    <a:cubicBezTo>
                      <a:pt x="393183" y="103191"/>
                      <a:pt x="-16922" y="188915"/>
                      <a:pt x="541" y="193678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4" name="フリーフォーム 1563">
                <a:extLst>
                  <a:ext uri="{FF2B5EF4-FFF2-40B4-BE49-F238E27FC236}">
                    <a16:creationId xmlns:a16="http://schemas.microsoft.com/office/drawing/2014/main" id="{F915B9A3-52C0-CA91-89ED-8BBD6715DB0D}"/>
                  </a:ext>
                </a:extLst>
              </p:cNvPr>
              <p:cNvSpPr/>
              <p:nvPr/>
            </p:nvSpPr>
            <p:spPr>
              <a:xfrm>
                <a:off x="3506838" y="10367543"/>
                <a:ext cx="1714482" cy="357005"/>
              </a:xfrm>
              <a:custGeom>
                <a:avLst/>
                <a:gdLst>
                  <a:gd name="connsiteX0" fmla="*/ 103137 w 1714482"/>
                  <a:gd name="connsiteY0" fmla="*/ 17882 h 357005"/>
                  <a:gd name="connsiteX1" fmla="*/ 804812 w 1714482"/>
                  <a:gd name="connsiteY1" fmla="*/ 46457 h 357005"/>
                  <a:gd name="connsiteX2" fmla="*/ 1662062 w 1714482"/>
                  <a:gd name="connsiteY2" fmla="*/ 344907 h 357005"/>
                  <a:gd name="connsiteX3" fmla="*/ 1547762 w 1714482"/>
                  <a:gd name="connsiteY3" fmla="*/ 275057 h 357005"/>
                  <a:gd name="connsiteX4" fmla="*/ 947687 w 1714482"/>
                  <a:gd name="connsiteY4" fmla="*/ 55982 h 357005"/>
                  <a:gd name="connsiteX5" fmla="*/ 1017537 w 1714482"/>
                  <a:gd name="connsiteY5" fmla="*/ 71857 h 357005"/>
                  <a:gd name="connsiteX6" fmla="*/ 493662 w 1714482"/>
                  <a:gd name="connsiteY6" fmla="*/ 5182 h 357005"/>
                  <a:gd name="connsiteX7" fmla="*/ 45987 w 1714482"/>
                  <a:gd name="connsiteY7" fmla="*/ 5182 h 357005"/>
                  <a:gd name="connsiteX8" fmla="*/ 103137 w 1714482"/>
                  <a:gd name="connsiteY8" fmla="*/ 17882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482" h="357005">
                    <a:moveTo>
                      <a:pt x="103137" y="17882"/>
                    </a:moveTo>
                    <a:cubicBezTo>
                      <a:pt x="229608" y="24761"/>
                      <a:pt x="544991" y="-8047"/>
                      <a:pt x="804812" y="46457"/>
                    </a:cubicBezTo>
                    <a:cubicBezTo>
                      <a:pt x="1064633" y="100961"/>
                      <a:pt x="1538237" y="306807"/>
                      <a:pt x="1662062" y="344907"/>
                    </a:cubicBezTo>
                    <a:cubicBezTo>
                      <a:pt x="1785887" y="383007"/>
                      <a:pt x="1666825" y="323211"/>
                      <a:pt x="1547762" y="275057"/>
                    </a:cubicBezTo>
                    <a:cubicBezTo>
                      <a:pt x="1428700" y="226903"/>
                      <a:pt x="1036058" y="89849"/>
                      <a:pt x="947687" y="55982"/>
                    </a:cubicBezTo>
                    <a:cubicBezTo>
                      <a:pt x="859316" y="22115"/>
                      <a:pt x="1093208" y="80324"/>
                      <a:pt x="1017537" y="71857"/>
                    </a:cubicBezTo>
                    <a:cubicBezTo>
                      <a:pt x="941866" y="63390"/>
                      <a:pt x="655587" y="16294"/>
                      <a:pt x="493662" y="5182"/>
                    </a:cubicBezTo>
                    <a:cubicBezTo>
                      <a:pt x="331737" y="-5930"/>
                      <a:pt x="114249" y="4124"/>
                      <a:pt x="45987" y="5182"/>
                    </a:cubicBezTo>
                    <a:cubicBezTo>
                      <a:pt x="-22275" y="6240"/>
                      <a:pt x="-23334" y="11003"/>
                      <a:pt x="103137" y="17882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5" name="フリーフォーム 1564">
                <a:extLst>
                  <a:ext uri="{FF2B5EF4-FFF2-40B4-BE49-F238E27FC236}">
                    <a16:creationId xmlns:a16="http://schemas.microsoft.com/office/drawing/2014/main" id="{31D836CB-C72C-5EFD-AF41-C6241B229BB7}"/>
                  </a:ext>
                </a:extLst>
              </p:cNvPr>
              <p:cNvSpPr/>
              <p:nvPr/>
            </p:nvSpPr>
            <p:spPr>
              <a:xfrm>
                <a:off x="6838057" y="6051540"/>
                <a:ext cx="359653" cy="219153"/>
              </a:xfrm>
              <a:custGeom>
                <a:avLst/>
                <a:gdLst>
                  <a:gd name="connsiteX0" fmla="*/ 893 w 359653"/>
                  <a:gd name="connsiteY0" fmla="*/ 219085 h 219153"/>
                  <a:gd name="connsiteX1" fmla="*/ 108843 w 359653"/>
                  <a:gd name="connsiteY1" fmla="*/ 63510 h 219153"/>
                  <a:gd name="connsiteX2" fmla="*/ 232668 w 359653"/>
                  <a:gd name="connsiteY2" fmla="*/ 60335 h 219153"/>
                  <a:gd name="connsiteX3" fmla="*/ 172343 w 359653"/>
                  <a:gd name="connsiteY3" fmla="*/ 41285 h 219153"/>
                  <a:gd name="connsiteX4" fmla="*/ 356493 w 359653"/>
                  <a:gd name="connsiteY4" fmla="*/ 22235 h 219153"/>
                  <a:gd name="connsiteX5" fmla="*/ 270768 w 359653"/>
                  <a:gd name="connsiteY5" fmla="*/ 22235 h 219153"/>
                  <a:gd name="connsiteX6" fmla="*/ 45343 w 359653"/>
                  <a:gd name="connsiteY6" fmla="*/ 10 h 219153"/>
                  <a:gd name="connsiteX7" fmla="*/ 140593 w 359653"/>
                  <a:gd name="connsiteY7" fmla="*/ 25410 h 219153"/>
                  <a:gd name="connsiteX8" fmla="*/ 64393 w 359653"/>
                  <a:gd name="connsiteY8" fmla="*/ 82560 h 219153"/>
                  <a:gd name="connsiteX9" fmla="*/ 893 w 359653"/>
                  <a:gd name="connsiteY9" fmla="*/ 219085 h 21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653" h="219153">
                    <a:moveTo>
                      <a:pt x="893" y="219085"/>
                    </a:moveTo>
                    <a:cubicBezTo>
                      <a:pt x="8301" y="215910"/>
                      <a:pt x="70214" y="89968"/>
                      <a:pt x="108843" y="63510"/>
                    </a:cubicBezTo>
                    <a:cubicBezTo>
                      <a:pt x="147472" y="37052"/>
                      <a:pt x="222085" y="64039"/>
                      <a:pt x="232668" y="60335"/>
                    </a:cubicBezTo>
                    <a:cubicBezTo>
                      <a:pt x="243251" y="56631"/>
                      <a:pt x="151706" y="47635"/>
                      <a:pt x="172343" y="41285"/>
                    </a:cubicBezTo>
                    <a:cubicBezTo>
                      <a:pt x="192980" y="34935"/>
                      <a:pt x="340089" y="25410"/>
                      <a:pt x="356493" y="22235"/>
                    </a:cubicBezTo>
                    <a:cubicBezTo>
                      <a:pt x="372897" y="19060"/>
                      <a:pt x="322626" y="25939"/>
                      <a:pt x="270768" y="22235"/>
                    </a:cubicBezTo>
                    <a:cubicBezTo>
                      <a:pt x="218910" y="18531"/>
                      <a:pt x="67039" y="-519"/>
                      <a:pt x="45343" y="10"/>
                    </a:cubicBezTo>
                    <a:cubicBezTo>
                      <a:pt x="23647" y="539"/>
                      <a:pt x="137418" y="11652"/>
                      <a:pt x="140593" y="25410"/>
                    </a:cubicBezTo>
                    <a:cubicBezTo>
                      <a:pt x="143768" y="39168"/>
                      <a:pt x="95085" y="51339"/>
                      <a:pt x="64393" y="82560"/>
                    </a:cubicBezTo>
                    <a:cubicBezTo>
                      <a:pt x="33701" y="113781"/>
                      <a:pt x="-6515" y="222260"/>
                      <a:pt x="893" y="21908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6" name="フリーフォーム 1565">
                <a:extLst>
                  <a:ext uri="{FF2B5EF4-FFF2-40B4-BE49-F238E27FC236}">
                    <a16:creationId xmlns:a16="http://schemas.microsoft.com/office/drawing/2014/main" id="{BF11BAC6-5725-62AE-9D0B-CC37F369A95F}"/>
                  </a:ext>
                </a:extLst>
              </p:cNvPr>
              <p:cNvSpPr/>
              <p:nvPr/>
            </p:nvSpPr>
            <p:spPr>
              <a:xfrm>
                <a:off x="6876414" y="6191019"/>
                <a:ext cx="487114" cy="515487"/>
              </a:xfrm>
              <a:custGeom>
                <a:avLst/>
                <a:gdLst>
                  <a:gd name="connsiteX0" fmla="*/ 486411 w 487114"/>
                  <a:gd name="connsiteY0" fmla="*/ 231 h 515487"/>
                  <a:gd name="connsiteX1" fmla="*/ 197486 w 487114"/>
                  <a:gd name="connsiteY1" fmla="*/ 178031 h 515487"/>
                  <a:gd name="connsiteX2" fmla="*/ 3811 w 487114"/>
                  <a:gd name="connsiteY2" fmla="*/ 349481 h 515487"/>
                  <a:gd name="connsiteX3" fmla="*/ 140336 w 487114"/>
                  <a:gd name="connsiteY3" fmla="*/ 251056 h 515487"/>
                  <a:gd name="connsiteX4" fmla="*/ 636 w 487114"/>
                  <a:gd name="connsiteY4" fmla="*/ 514581 h 515487"/>
                  <a:gd name="connsiteX5" fmla="*/ 92711 w 487114"/>
                  <a:gd name="connsiteY5" fmla="*/ 330431 h 515487"/>
                  <a:gd name="connsiteX6" fmla="*/ 191136 w 487114"/>
                  <a:gd name="connsiteY6" fmla="*/ 139931 h 515487"/>
                  <a:gd name="connsiteX7" fmla="*/ 108586 w 487114"/>
                  <a:gd name="connsiteY7" fmla="*/ 216131 h 515487"/>
                  <a:gd name="connsiteX8" fmla="*/ 486411 w 487114"/>
                  <a:gd name="connsiteY8" fmla="*/ 231 h 51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114" h="515487">
                    <a:moveTo>
                      <a:pt x="486411" y="231"/>
                    </a:moveTo>
                    <a:cubicBezTo>
                      <a:pt x="501228" y="-6119"/>
                      <a:pt x="277919" y="119823"/>
                      <a:pt x="197486" y="178031"/>
                    </a:cubicBezTo>
                    <a:cubicBezTo>
                      <a:pt x="117053" y="236239"/>
                      <a:pt x="13336" y="337310"/>
                      <a:pt x="3811" y="349481"/>
                    </a:cubicBezTo>
                    <a:cubicBezTo>
                      <a:pt x="-5714" y="361652"/>
                      <a:pt x="140865" y="223539"/>
                      <a:pt x="140336" y="251056"/>
                    </a:cubicBezTo>
                    <a:cubicBezTo>
                      <a:pt x="139807" y="278573"/>
                      <a:pt x="8573" y="501352"/>
                      <a:pt x="636" y="514581"/>
                    </a:cubicBezTo>
                    <a:cubicBezTo>
                      <a:pt x="-7301" y="527810"/>
                      <a:pt x="60961" y="392873"/>
                      <a:pt x="92711" y="330431"/>
                    </a:cubicBezTo>
                    <a:cubicBezTo>
                      <a:pt x="124461" y="267989"/>
                      <a:pt x="188490" y="158981"/>
                      <a:pt x="191136" y="139931"/>
                    </a:cubicBezTo>
                    <a:cubicBezTo>
                      <a:pt x="193782" y="120881"/>
                      <a:pt x="63607" y="236239"/>
                      <a:pt x="108586" y="216131"/>
                    </a:cubicBezTo>
                    <a:cubicBezTo>
                      <a:pt x="153565" y="196023"/>
                      <a:pt x="471594" y="6581"/>
                      <a:pt x="486411" y="23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7" name="フリーフォーム 1566">
                <a:extLst>
                  <a:ext uri="{FF2B5EF4-FFF2-40B4-BE49-F238E27FC236}">
                    <a16:creationId xmlns:a16="http://schemas.microsoft.com/office/drawing/2014/main" id="{2FDBFBBB-64B5-447E-188B-B73AE9BC2224}"/>
                  </a:ext>
                </a:extLst>
              </p:cNvPr>
              <p:cNvSpPr/>
              <p:nvPr/>
            </p:nvSpPr>
            <p:spPr>
              <a:xfrm>
                <a:off x="7197399" y="7314540"/>
                <a:ext cx="105154" cy="1049929"/>
              </a:xfrm>
              <a:custGeom>
                <a:avLst/>
                <a:gdLst>
                  <a:gd name="connsiteX0" fmla="*/ 105101 w 105154"/>
                  <a:gd name="connsiteY0" fmla="*/ 3835 h 1049929"/>
                  <a:gd name="connsiteX1" fmla="*/ 67001 w 105154"/>
                  <a:gd name="connsiteY1" fmla="*/ 702335 h 1049929"/>
                  <a:gd name="connsiteX2" fmla="*/ 73351 w 105154"/>
                  <a:gd name="connsiteY2" fmla="*/ 667410 h 1049929"/>
                  <a:gd name="connsiteX3" fmla="*/ 326 w 105154"/>
                  <a:gd name="connsiteY3" fmla="*/ 1048410 h 1049929"/>
                  <a:gd name="connsiteX4" fmla="*/ 47951 w 105154"/>
                  <a:gd name="connsiteY4" fmla="*/ 781710 h 1049929"/>
                  <a:gd name="connsiteX5" fmla="*/ 82876 w 105154"/>
                  <a:gd name="connsiteY5" fmla="*/ 318160 h 1049929"/>
                  <a:gd name="connsiteX6" fmla="*/ 57476 w 105154"/>
                  <a:gd name="connsiteY6" fmla="*/ 416585 h 1049929"/>
                  <a:gd name="connsiteX7" fmla="*/ 105101 w 105154"/>
                  <a:gd name="connsiteY7" fmla="*/ 3835 h 104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54" h="1049929">
                    <a:moveTo>
                      <a:pt x="105101" y="3835"/>
                    </a:moveTo>
                    <a:cubicBezTo>
                      <a:pt x="106688" y="51460"/>
                      <a:pt x="72293" y="591739"/>
                      <a:pt x="67001" y="702335"/>
                    </a:cubicBezTo>
                    <a:cubicBezTo>
                      <a:pt x="61709" y="812931"/>
                      <a:pt x="84464" y="609731"/>
                      <a:pt x="73351" y="667410"/>
                    </a:cubicBezTo>
                    <a:cubicBezTo>
                      <a:pt x="62238" y="725089"/>
                      <a:pt x="4559" y="1029360"/>
                      <a:pt x="326" y="1048410"/>
                    </a:cubicBezTo>
                    <a:cubicBezTo>
                      <a:pt x="-3907" y="1067460"/>
                      <a:pt x="34193" y="903418"/>
                      <a:pt x="47951" y="781710"/>
                    </a:cubicBezTo>
                    <a:cubicBezTo>
                      <a:pt x="61709" y="660002"/>
                      <a:pt x="81289" y="379014"/>
                      <a:pt x="82876" y="318160"/>
                    </a:cubicBezTo>
                    <a:cubicBezTo>
                      <a:pt x="84463" y="257306"/>
                      <a:pt x="50068" y="466327"/>
                      <a:pt x="57476" y="416585"/>
                    </a:cubicBezTo>
                    <a:cubicBezTo>
                      <a:pt x="64884" y="366843"/>
                      <a:pt x="103514" y="-43790"/>
                      <a:pt x="105101" y="3835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8" name="フリーフォーム 1567">
                <a:extLst>
                  <a:ext uri="{FF2B5EF4-FFF2-40B4-BE49-F238E27FC236}">
                    <a16:creationId xmlns:a16="http://schemas.microsoft.com/office/drawing/2014/main" id="{9B534BEC-AF93-2FFC-6161-71ACB3CB71FE}"/>
                  </a:ext>
                </a:extLst>
              </p:cNvPr>
              <p:cNvSpPr/>
              <p:nvPr/>
            </p:nvSpPr>
            <p:spPr>
              <a:xfrm>
                <a:off x="7102459" y="7636336"/>
                <a:ext cx="71895" cy="1070234"/>
              </a:xfrm>
              <a:custGeom>
                <a:avLst/>
                <a:gdLst>
                  <a:gd name="connsiteX0" fmla="*/ 66691 w 71895"/>
                  <a:gd name="connsiteY0" fmla="*/ 59864 h 1070234"/>
                  <a:gd name="connsiteX1" fmla="*/ 16 w 71895"/>
                  <a:gd name="connsiteY1" fmla="*/ 1069514 h 1070234"/>
                  <a:gd name="connsiteX2" fmla="*/ 60341 w 71895"/>
                  <a:gd name="connsiteY2" fmla="*/ 218614 h 1070234"/>
                  <a:gd name="connsiteX3" fmla="*/ 66691 w 71895"/>
                  <a:gd name="connsiteY3" fmla="*/ 59864 h 10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95" h="1070234">
                    <a:moveTo>
                      <a:pt x="66691" y="59864"/>
                    </a:moveTo>
                    <a:cubicBezTo>
                      <a:pt x="56637" y="201681"/>
                      <a:pt x="1074" y="1043056"/>
                      <a:pt x="16" y="1069514"/>
                    </a:cubicBezTo>
                    <a:cubicBezTo>
                      <a:pt x="-1042" y="1095972"/>
                      <a:pt x="49758" y="385831"/>
                      <a:pt x="60341" y="218614"/>
                    </a:cubicBezTo>
                    <a:cubicBezTo>
                      <a:pt x="70924" y="51397"/>
                      <a:pt x="76745" y="-81953"/>
                      <a:pt x="66691" y="59864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9" name="フリーフォーム 1568">
                <a:extLst>
                  <a:ext uri="{FF2B5EF4-FFF2-40B4-BE49-F238E27FC236}">
                    <a16:creationId xmlns:a16="http://schemas.microsoft.com/office/drawing/2014/main" id="{65EBA676-739D-EF37-79B0-C739DE5676C4}"/>
                  </a:ext>
                </a:extLst>
              </p:cNvPr>
              <p:cNvSpPr/>
              <p:nvPr/>
            </p:nvSpPr>
            <p:spPr>
              <a:xfrm>
                <a:off x="6889072" y="9595406"/>
                <a:ext cx="248821" cy="56598"/>
              </a:xfrm>
              <a:custGeom>
                <a:avLst/>
                <a:gdLst>
                  <a:gd name="connsiteX0" fmla="*/ 678 w 248821"/>
                  <a:gd name="connsiteY0" fmla="*/ 56594 h 56598"/>
                  <a:gd name="connsiteX1" fmla="*/ 146728 w 248821"/>
                  <a:gd name="connsiteY1" fmla="*/ 5794 h 56598"/>
                  <a:gd name="connsiteX2" fmla="*/ 248328 w 248821"/>
                  <a:gd name="connsiteY2" fmla="*/ 12144 h 56598"/>
                  <a:gd name="connsiteX3" fmla="*/ 181653 w 248821"/>
                  <a:gd name="connsiteY3" fmla="*/ 12144 h 56598"/>
                  <a:gd name="connsiteX4" fmla="*/ 95928 w 248821"/>
                  <a:gd name="connsiteY4" fmla="*/ 2619 h 56598"/>
                  <a:gd name="connsiteX5" fmla="*/ 678 w 248821"/>
                  <a:gd name="connsiteY5" fmla="*/ 56594 h 5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821" h="56598">
                    <a:moveTo>
                      <a:pt x="678" y="56594"/>
                    </a:moveTo>
                    <a:cubicBezTo>
                      <a:pt x="9145" y="57123"/>
                      <a:pt x="105453" y="13202"/>
                      <a:pt x="146728" y="5794"/>
                    </a:cubicBezTo>
                    <a:cubicBezTo>
                      <a:pt x="188003" y="-1614"/>
                      <a:pt x="242507" y="11086"/>
                      <a:pt x="248328" y="12144"/>
                    </a:cubicBezTo>
                    <a:cubicBezTo>
                      <a:pt x="254149" y="13202"/>
                      <a:pt x="207053" y="13731"/>
                      <a:pt x="181653" y="12144"/>
                    </a:cubicBezTo>
                    <a:cubicBezTo>
                      <a:pt x="156253" y="10556"/>
                      <a:pt x="126620" y="-6377"/>
                      <a:pt x="95928" y="2619"/>
                    </a:cubicBezTo>
                    <a:cubicBezTo>
                      <a:pt x="65236" y="11615"/>
                      <a:pt x="-7789" y="56065"/>
                      <a:pt x="678" y="5659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0" name="フリーフォーム 1569">
                <a:extLst>
                  <a:ext uri="{FF2B5EF4-FFF2-40B4-BE49-F238E27FC236}">
                    <a16:creationId xmlns:a16="http://schemas.microsoft.com/office/drawing/2014/main" id="{1EAF39F5-EE8B-B74E-5AF1-28DD89FC7B0C}"/>
                  </a:ext>
                </a:extLst>
              </p:cNvPr>
              <p:cNvSpPr/>
              <p:nvPr/>
            </p:nvSpPr>
            <p:spPr>
              <a:xfrm>
                <a:off x="7286010" y="9439217"/>
                <a:ext cx="203388" cy="416070"/>
              </a:xfrm>
              <a:custGeom>
                <a:avLst/>
                <a:gdLst>
                  <a:gd name="connsiteX0" fmla="*/ 184765 w 203388"/>
                  <a:gd name="connsiteY0" fmla="*/ 58 h 416070"/>
                  <a:gd name="connsiteX1" fmla="*/ 197465 w 203388"/>
                  <a:gd name="connsiteY1" fmla="*/ 346133 h 416070"/>
                  <a:gd name="connsiteX2" fmla="*/ 127615 w 203388"/>
                  <a:gd name="connsiteY2" fmla="*/ 387408 h 416070"/>
                  <a:gd name="connsiteX3" fmla="*/ 615 w 203388"/>
                  <a:gd name="connsiteY3" fmla="*/ 415983 h 416070"/>
                  <a:gd name="connsiteX4" fmla="*/ 184765 w 203388"/>
                  <a:gd name="connsiteY4" fmla="*/ 396933 h 416070"/>
                  <a:gd name="connsiteX5" fmla="*/ 197465 w 203388"/>
                  <a:gd name="connsiteY5" fmla="*/ 374708 h 416070"/>
                  <a:gd name="connsiteX6" fmla="*/ 184765 w 203388"/>
                  <a:gd name="connsiteY6" fmla="*/ 58 h 41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88" h="416070">
                    <a:moveTo>
                      <a:pt x="184765" y="58"/>
                    </a:moveTo>
                    <a:cubicBezTo>
                      <a:pt x="184765" y="-4704"/>
                      <a:pt x="206990" y="281575"/>
                      <a:pt x="197465" y="346133"/>
                    </a:cubicBezTo>
                    <a:cubicBezTo>
                      <a:pt x="187940" y="410691"/>
                      <a:pt x="160423" y="375766"/>
                      <a:pt x="127615" y="387408"/>
                    </a:cubicBezTo>
                    <a:cubicBezTo>
                      <a:pt x="94807" y="399050"/>
                      <a:pt x="-8910" y="414396"/>
                      <a:pt x="615" y="415983"/>
                    </a:cubicBezTo>
                    <a:cubicBezTo>
                      <a:pt x="10140" y="417571"/>
                      <a:pt x="184765" y="396933"/>
                      <a:pt x="184765" y="396933"/>
                    </a:cubicBezTo>
                    <a:cubicBezTo>
                      <a:pt x="217573" y="390054"/>
                      <a:pt x="196936" y="435562"/>
                      <a:pt x="197465" y="374708"/>
                    </a:cubicBezTo>
                    <a:cubicBezTo>
                      <a:pt x="197994" y="313854"/>
                      <a:pt x="184765" y="4820"/>
                      <a:pt x="184765" y="58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1" name="フリーフォーム 1570">
                <a:extLst>
                  <a:ext uri="{FF2B5EF4-FFF2-40B4-BE49-F238E27FC236}">
                    <a16:creationId xmlns:a16="http://schemas.microsoft.com/office/drawing/2014/main" id="{64F969F7-3170-0A3E-3CFF-0FE2ED987F8A}"/>
                  </a:ext>
                </a:extLst>
              </p:cNvPr>
              <p:cNvSpPr/>
              <p:nvPr/>
            </p:nvSpPr>
            <p:spPr>
              <a:xfrm>
                <a:off x="7305625" y="10061565"/>
                <a:ext cx="95420" cy="241413"/>
              </a:xfrm>
              <a:custGeom>
                <a:avLst/>
                <a:gdLst>
                  <a:gd name="connsiteX0" fmla="*/ 50 w 95420"/>
                  <a:gd name="connsiteY0" fmla="*/ 10 h 241413"/>
                  <a:gd name="connsiteX1" fmla="*/ 76250 w 95420"/>
                  <a:gd name="connsiteY1" fmla="*/ 101610 h 241413"/>
                  <a:gd name="connsiteX2" fmla="*/ 82600 w 95420"/>
                  <a:gd name="connsiteY2" fmla="*/ 241310 h 241413"/>
                  <a:gd name="connsiteX3" fmla="*/ 92125 w 95420"/>
                  <a:gd name="connsiteY3" fmla="*/ 123835 h 241413"/>
                  <a:gd name="connsiteX4" fmla="*/ 88950 w 95420"/>
                  <a:gd name="connsiteY4" fmla="*/ 95260 h 241413"/>
                  <a:gd name="connsiteX5" fmla="*/ 50 w 95420"/>
                  <a:gd name="connsiteY5" fmla="*/ 10 h 24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20" h="241413">
                    <a:moveTo>
                      <a:pt x="50" y="10"/>
                    </a:moveTo>
                    <a:cubicBezTo>
                      <a:pt x="-2067" y="1068"/>
                      <a:pt x="62492" y="61393"/>
                      <a:pt x="76250" y="101610"/>
                    </a:cubicBezTo>
                    <a:cubicBezTo>
                      <a:pt x="90008" y="141827"/>
                      <a:pt x="79954" y="237606"/>
                      <a:pt x="82600" y="241310"/>
                    </a:cubicBezTo>
                    <a:cubicBezTo>
                      <a:pt x="85246" y="245014"/>
                      <a:pt x="91067" y="148177"/>
                      <a:pt x="92125" y="123835"/>
                    </a:cubicBezTo>
                    <a:cubicBezTo>
                      <a:pt x="93183" y="99493"/>
                      <a:pt x="100592" y="113781"/>
                      <a:pt x="88950" y="95260"/>
                    </a:cubicBezTo>
                    <a:cubicBezTo>
                      <a:pt x="77308" y="76739"/>
                      <a:pt x="2167" y="-1048"/>
                      <a:pt x="50" y="10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2" name="フリーフォーム 1571">
                <a:extLst>
                  <a:ext uri="{FF2B5EF4-FFF2-40B4-BE49-F238E27FC236}">
                    <a16:creationId xmlns:a16="http://schemas.microsoft.com/office/drawing/2014/main" id="{98B47A56-B504-9CC6-A7DD-D3AD566F4F30}"/>
                  </a:ext>
                </a:extLst>
              </p:cNvPr>
              <p:cNvSpPr/>
              <p:nvPr/>
            </p:nvSpPr>
            <p:spPr>
              <a:xfrm>
                <a:off x="5902904" y="9643476"/>
                <a:ext cx="1060312" cy="374032"/>
              </a:xfrm>
              <a:custGeom>
                <a:avLst/>
                <a:gdLst>
                  <a:gd name="connsiteX0" fmla="*/ 12121 w 1060312"/>
                  <a:gd name="connsiteY0" fmla="*/ 2174 h 374032"/>
                  <a:gd name="connsiteX1" fmla="*/ 205796 w 1060312"/>
                  <a:gd name="connsiteY1" fmla="*/ 116474 h 374032"/>
                  <a:gd name="connsiteX2" fmla="*/ 1037646 w 1060312"/>
                  <a:gd name="connsiteY2" fmla="*/ 367299 h 374032"/>
                  <a:gd name="connsiteX3" fmla="*/ 793171 w 1060312"/>
                  <a:gd name="connsiteY3" fmla="*/ 294274 h 374032"/>
                  <a:gd name="connsiteX4" fmla="*/ 453446 w 1060312"/>
                  <a:gd name="connsiteY4" fmla="*/ 208549 h 374032"/>
                  <a:gd name="connsiteX5" fmla="*/ 12121 w 1060312"/>
                  <a:gd name="connsiteY5" fmla="*/ 2174 h 37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0312" h="374032">
                    <a:moveTo>
                      <a:pt x="12121" y="2174"/>
                    </a:moveTo>
                    <a:cubicBezTo>
                      <a:pt x="-29154" y="-13172"/>
                      <a:pt x="34875" y="55620"/>
                      <a:pt x="205796" y="116474"/>
                    </a:cubicBezTo>
                    <a:cubicBezTo>
                      <a:pt x="376717" y="177328"/>
                      <a:pt x="1037646" y="367299"/>
                      <a:pt x="1037646" y="367299"/>
                    </a:cubicBezTo>
                    <a:cubicBezTo>
                      <a:pt x="1135542" y="396932"/>
                      <a:pt x="890538" y="320732"/>
                      <a:pt x="793171" y="294274"/>
                    </a:cubicBezTo>
                    <a:cubicBezTo>
                      <a:pt x="695804" y="267816"/>
                      <a:pt x="584679" y="251941"/>
                      <a:pt x="453446" y="208549"/>
                    </a:cubicBezTo>
                    <a:cubicBezTo>
                      <a:pt x="322213" y="165157"/>
                      <a:pt x="53396" y="17520"/>
                      <a:pt x="12121" y="217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3" name="フリーフォーム 1572">
                <a:extLst>
                  <a:ext uri="{FF2B5EF4-FFF2-40B4-BE49-F238E27FC236}">
                    <a16:creationId xmlns:a16="http://schemas.microsoft.com/office/drawing/2014/main" id="{5E4B80BD-9EDB-1143-4DB7-DCDB8F4B7E28}"/>
                  </a:ext>
                </a:extLst>
              </p:cNvPr>
              <p:cNvSpPr/>
              <p:nvPr/>
            </p:nvSpPr>
            <p:spPr>
              <a:xfrm>
                <a:off x="2091732" y="7426300"/>
                <a:ext cx="280719" cy="13209"/>
              </a:xfrm>
              <a:custGeom>
                <a:avLst/>
                <a:gdLst>
                  <a:gd name="connsiteX0" fmla="*/ 593 w 280719"/>
                  <a:gd name="connsiteY0" fmla="*/ 9550 h 13209"/>
                  <a:gd name="connsiteX1" fmla="*/ 270468 w 280719"/>
                  <a:gd name="connsiteY1" fmla="*/ 12725 h 13209"/>
                  <a:gd name="connsiteX2" fmla="*/ 200618 w 280719"/>
                  <a:gd name="connsiteY2" fmla="*/ 25 h 13209"/>
                  <a:gd name="connsiteX3" fmla="*/ 593 w 280719"/>
                  <a:gd name="connsiteY3" fmla="*/ 9550 h 1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719" h="13209">
                    <a:moveTo>
                      <a:pt x="593" y="9550"/>
                    </a:moveTo>
                    <a:cubicBezTo>
                      <a:pt x="12235" y="11667"/>
                      <a:pt x="237131" y="14312"/>
                      <a:pt x="270468" y="12725"/>
                    </a:cubicBezTo>
                    <a:cubicBezTo>
                      <a:pt x="303805" y="11138"/>
                      <a:pt x="249301" y="554"/>
                      <a:pt x="200618" y="25"/>
                    </a:cubicBezTo>
                    <a:cubicBezTo>
                      <a:pt x="151935" y="-504"/>
                      <a:pt x="-11049" y="7433"/>
                      <a:pt x="593" y="955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4" name="フリーフォーム 1573">
                <a:extLst>
                  <a:ext uri="{FF2B5EF4-FFF2-40B4-BE49-F238E27FC236}">
                    <a16:creationId xmlns:a16="http://schemas.microsoft.com/office/drawing/2014/main" id="{17DBBCA3-C2F6-1A34-1EEF-8A2A7B26A421}"/>
                  </a:ext>
                </a:extLst>
              </p:cNvPr>
              <p:cNvSpPr/>
              <p:nvPr/>
            </p:nvSpPr>
            <p:spPr>
              <a:xfrm>
                <a:off x="2377781" y="7980628"/>
                <a:ext cx="407220" cy="125479"/>
              </a:xfrm>
              <a:custGeom>
                <a:avLst/>
                <a:gdLst>
                  <a:gd name="connsiteX0" fmla="*/ 294 w 407220"/>
                  <a:gd name="connsiteY0" fmla="*/ 115622 h 125479"/>
                  <a:gd name="connsiteX1" fmla="*/ 133644 w 407220"/>
                  <a:gd name="connsiteY1" fmla="*/ 17197 h 125479"/>
                  <a:gd name="connsiteX2" fmla="*/ 279694 w 407220"/>
                  <a:gd name="connsiteY2" fmla="*/ 67997 h 125479"/>
                  <a:gd name="connsiteX3" fmla="*/ 254294 w 407220"/>
                  <a:gd name="connsiteY3" fmla="*/ 33072 h 125479"/>
                  <a:gd name="connsiteX4" fmla="*/ 406694 w 407220"/>
                  <a:gd name="connsiteY4" fmla="*/ 125147 h 125479"/>
                  <a:gd name="connsiteX5" fmla="*/ 298744 w 407220"/>
                  <a:gd name="connsiteY5" fmla="*/ 61647 h 125479"/>
                  <a:gd name="connsiteX6" fmla="*/ 149519 w 407220"/>
                  <a:gd name="connsiteY6" fmla="*/ 1322 h 125479"/>
                  <a:gd name="connsiteX7" fmla="*/ 98719 w 407220"/>
                  <a:gd name="connsiteY7" fmla="*/ 26722 h 125479"/>
                  <a:gd name="connsiteX8" fmla="*/ 294 w 407220"/>
                  <a:gd name="connsiteY8" fmla="*/ 115622 h 12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220" h="125479">
                    <a:moveTo>
                      <a:pt x="294" y="115622"/>
                    </a:moveTo>
                    <a:cubicBezTo>
                      <a:pt x="6115" y="114034"/>
                      <a:pt x="87077" y="25134"/>
                      <a:pt x="133644" y="17197"/>
                    </a:cubicBezTo>
                    <a:cubicBezTo>
                      <a:pt x="180211" y="9260"/>
                      <a:pt x="259586" y="65351"/>
                      <a:pt x="279694" y="67997"/>
                    </a:cubicBezTo>
                    <a:cubicBezTo>
                      <a:pt x="299802" y="70643"/>
                      <a:pt x="233127" y="23547"/>
                      <a:pt x="254294" y="33072"/>
                    </a:cubicBezTo>
                    <a:cubicBezTo>
                      <a:pt x="275461" y="42597"/>
                      <a:pt x="399286" y="120385"/>
                      <a:pt x="406694" y="125147"/>
                    </a:cubicBezTo>
                    <a:cubicBezTo>
                      <a:pt x="414102" y="129910"/>
                      <a:pt x="341606" y="82284"/>
                      <a:pt x="298744" y="61647"/>
                    </a:cubicBezTo>
                    <a:cubicBezTo>
                      <a:pt x="255882" y="41010"/>
                      <a:pt x="182856" y="7143"/>
                      <a:pt x="149519" y="1322"/>
                    </a:cubicBezTo>
                    <a:cubicBezTo>
                      <a:pt x="116182" y="-4499"/>
                      <a:pt x="120944" y="9789"/>
                      <a:pt x="98719" y="26722"/>
                    </a:cubicBezTo>
                    <a:cubicBezTo>
                      <a:pt x="76494" y="43655"/>
                      <a:pt x="-5527" y="117210"/>
                      <a:pt x="294" y="11562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5" name="フリーフォーム 1574">
                <a:extLst>
                  <a:ext uri="{FF2B5EF4-FFF2-40B4-BE49-F238E27FC236}">
                    <a16:creationId xmlns:a16="http://schemas.microsoft.com/office/drawing/2014/main" id="{09D927B3-5F27-08B9-ECC5-6372A7BB6F2B}"/>
                  </a:ext>
                </a:extLst>
              </p:cNvPr>
              <p:cNvSpPr/>
              <p:nvPr/>
            </p:nvSpPr>
            <p:spPr>
              <a:xfrm>
                <a:off x="2559045" y="7718181"/>
                <a:ext cx="38230" cy="89478"/>
              </a:xfrm>
              <a:custGeom>
                <a:avLst/>
                <a:gdLst>
                  <a:gd name="connsiteX0" fmla="*/ 5 w 38230"/>
                  <a:gd name="connsiteY0" fmla="*/ 244 h 89478"/>
                  <a:gd name="connsiteX1" fmla="*/ 34930 w 38230"/>
                  <a:gd name="connsiteY1" fmla="*/ 57394 h 89478"/>
                  <a:gd name="connsiteX2" fmla="*/ 3180 w 38230"/>
                  <a:gd name="connsiteY2" fmla="*/ 89144 h 89478"/>
                  <a:gd name="connsiteX3" fmla="*/ 38105 w 38230"/>
                  <a:gd name="connsiteY3" fmla="*/ 38344 h 89478"/>
                  <a:gd name="connsiteX4" fmla="*/ 5 w 38230"/>
                  <a:gd name="connsiteY4" fmla="*/ 244 h 8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30" h="89478">
                    <a:moveTo>
                      <a:pt x="5" y="244"/>
                    </a:moveTo>
                    <a:cubicBezTo>
                      <a:pt x="-524" y="3419"/>
                      <a:pt x="34401" y="42577"/>
                      <a:pt x="34930" y="57394"/>
                    </a:cubicBezTo>
                    <a:cubicBezTo>
                      <a:pt x="35459" y="72211"/>
                      <a:pt x="2651" y="92319"/>
                      <a:pt x="3180" y="89144"/>
                    </a:cubicBezTo>
                    <a:cubicBezTo>
                      <a:pt x="3709" y="85969"/>
                      <a:pt x="35459" y="51044"/>
                      <a:pt x="38105" y="38344"/>
                    </a:cubicBezTo>
                    <a:cubicBezTo>
                      <a:pt x="40751" y="25644"/>
                      <a:pt x="534" y="-2931"/>
                      <a:pt x="5" y="24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6" name="フリーフォーム 1575">
                <a:extLst>
                  <a:ext uri="{FF2B5EF4-FFF2-40B4-BE49-F238E27FC236}">
                    <a16:creationId xmlns:a16="http://schemas.microsoft.com/office/drawing/2014/main" id="{D8A0C761-E718-4F41-FF40-9F0B20911568}"/>
                  </a:ext>
                </a:extLst>
              </p:cNvPr>
              <p:cNvSpPr/>
              <p:nvPr/>
            </p:nvSpPr>
            <p:spPr>
              <a:xfrm>
                <a:off x="2117094" y="7682981"/>
                <a:ext cx="230245" cy="127808"/>
              </a:xfrm>
              <a:custGeom>
                <a:avLst/>
                <a:gdLst>
                  <a:gd name="connsiteX0" fmla="*/ 631 w 230245"/>
                  <a:gd name="connsiteY0" fmla="*/ 127519 h 127808"/>
                  <a:gd name="connsiteX1" fmla="*/ 99056 w 230245"/>
                  <a:gd name="connsiteY1" fmla="*/ 70369 h 127808"/>
                  <a:gd name="connsiteX2" fmla="*/ 226056 w 230245"/>
                  <a:gd name="connsiteY2" fmla="*/ 89419 h 127808"/>
                  <a:gd name="connsiteX3" fmla="*/ 194306 w 230245"/>
                  <a:gd name="connsiteY3" fmla="*/ 70369 h 127808"/>
                  <a:gd name="connsiteX4" fmla="*/ 140331 w 230245"/>
                  <a:gd name="connsiteY4" fmla="*/ 519 h 127808"/>
                  <a:gd name="connsiteX5" fmla="*/ 146681 w 230245"/>
                  <a:gd name="connsiteY5" fmla="*/ 41794 h 127808"/>
                  <a:gd name="connsiteX6" fmla="*/ 631 w 230245"/>
                  <a:gd name="connsiteY6" fmla="*/ 127519 h 12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45" h="127808">
                    <a:moveTo>
                      <a:pt x="631" y="127519"/>
                    </a:moveTo>
                    <a:cubicBezTo>
                      <a:pt x="-7307" y="132282"/>
                      <a:pt x="61485" y="76719"/>
                      <a:pt x="99056" y="70369"/>
                    </a:cubicBezTo>
                    <a:cubicBezTo>
                      <a:pt x="136627" y="64019"/>
                      <a:pt x="210181" y="89419"/>
                      <a:pt x="226056" y="89419"/>
                    </a:cubicBezTo>
                    <a:cubicBezTo>
                      <a:pt x="241931" y="89419"/>
                      <a:pt x="208593" y="85186"/>
                      <a:pt x="194306" y="70369"/>
                    </a:cubicBezTo>
                    <a:cubicBezTo>
                      <a:pt x="180019" y="55552"/>
                      <a:pt x="148269" y="5281"/>
                      <a:pt x="140331" y="519"/>
                    </a:cubicBezTo>
                    <a:cubicBezTo>
                      <a:pt x="132394" y="-4244"/>
                      <a:pt x="163085" y="24861"/>
                      <a:pt x="146681" y="41794"/>
                    </a:cubicBezTo>
                    <a:cubicBezTo>
                      <a:pt x="130277" y="58727"/>
                      <a:pt x="8569" y="122756"/>
                      <a:pt x="631" y="12751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7" name="フリーフォーム 1576">
                <a:extLst>
                  <a:ext uri="{FF2B5EF4-FFF2-40B4-BE49-F238E27FC236}">
                    <a16:creationId xmlns:a16="http://schemas.microsoft.com/office/drawing/2014/main" id="{5DC2AA0A-95C4-F9D2-000C-E2347982F826}"/>
                  </a:ext>
                </a:extLst>
              </p:cNvPr>
              <p:cNvSpPr/>
              <p:nvPr/>
            </p:nvSpPr>
            <p:spPr>
              <a:xfrm>
                <a:off x="1777268" y="7613650"/>
                <a:ext cx="261812" cy="156651"/>
              </a:xfrm>
              <a:custGeom>
                <a:avLst/>
                <a:gdLst>
                  <a:gd name="connsiteX0" fmla="*/ 732 w 261812"/>
                  <a:gd name="connsiteY0" fmla="*/ 0 h 156651"/>
                  <a:gd name="connsiteX1" fmla="*/ 64232 w 261812"/>
                  <a:gd name="connsiteY1" fmla="*/ 79375 h 156651"/>
                  <a:gd name="connsiteX2" fmla="*/ 16607 w 261812"/>
                  <a:gd name="connsiteY2" fmla="*/ 73025 h 156651"/>
                  <a:gd name="connsiteX3" fmla="*/ 254732 w 261812"/>
                  <a:gd name="connsiteY3" fmla="*/ 155575 h 156651"/>
                  <a:gd name="connsiteX4" fmla="*/ 184882 w 261812"/>
                  <a:gd name="connsiteY4" fmla="*/ 117475 h 156651"/>
                  <a:gd name="connsiteX5" fmla="*/ 38832 w 261812"/>
                  <a:gd name="connsiteY5" fmla="*/ 79375 h 156651"/>
                  <a:gd name="connsiteX6" fmla="*/ 732 w 261812"/>
                  <a:gd name="connsiteY6" fmla="*/ 0 h 156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812" h="156651">
                    <a:moveTo>
                      <a:pt x="732" y="0"/>
                    </a:moveTo>
                    <a:cubicBezTo>
                      <a:pt x="4965" y="0"/>
                      <a:pt x="61586" y="67204"/>
                      <a:pt x="64232" y="79375"/>
                    </a:cubicBezTo>
                    <a:cubicBezTo>
                      <a:pt x="66878" y="91546"/>
                      <a:pt x="-15143" y="60325"/>
                      <a:pt x="16607" y="73025"/>
                    </a:cubicBezTo>
                    <a:cubicBezTo>
                      <a:pt x="48357" y="85725"/>
                      <a:pt x="226686" y="148167"/>
                      <a:pt x="254732" y="155575"/>
                    </a:cubicBezTo>
                    <a:cubicBezTo>
                      <a:pt x="282778" y="162983"/>
                      <a:pt x="220865" y="130175"/>
                      <a:pt x="184882" y="117475"/>
                    </a:cubicBezTo>
                    <a:cubicBezTo>
                      <a:pt x="148899" y="104775"/>
                      <a:pt x="66878" y="94192"/>
                      <a:pt x="38832" y="79375"/>
                    </a:cubicBezTo>
                    <a:cubicBezTo>
                      <a:pt x="10786" y="64558"/>
                      <a:pt x="-3501" y="0"/>
                      <a:pt x="732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8" name="フリーフォーム 1577">
                <a:extLst>
                  <a:ext uri="{FF2B5EF4-FFF2-40B4-BE49-F238E27FC236}">
                    <a16:creationId xmlns:a16="http://schemas.microsoft.com/office/drawing/2014/main" id="{0B106AE6-BD28-7793-970D-D4D73825EC19}"/>
                  </a:ext>
                </a:extLst>
              </p:cNvPr>
              <p:cNvSpPr/>
              <p:nvPr/>
            </p:nvSpPr>
            <p:spPr>
              <a:xfrm>
                <a:off x="2396934" y="7231801"/>
                <a:ext cx="306025" cy="137395"/>
              </a:xfrm>
              <a:custGeom>
                <a:avLst/>
                <a:gdLst>
                  <a:gd name="connsiteX0" fmla="*/ 191 w 306025"/>
                  <a:gd name="connsiteY0" fmla="*/ 137374 h 137395"/>
                  <a:gd name="connsiteX1" fmla="*/ 190691 w 306025"/>
                  <a:gd name="connsiteY1" fmla="*/ 38949 h 137395"/>
                  <a:gd name="connsiteX2" fmla="*/ 177991 w 306025"/>
                  <a:gd name="connsiteY2" fmla="*/ 48474 h 137395"/>
                  <a:gd name="connsiteX3" fmla="*/ 304991 w 306025"/>
                  <a:gd name="connsiteY3" fmla="*/ 849 h 137395"/>
                  <a:gd name="connsiteX4" fmla="*/ 241491 w 306025"/>
                  <a:gd name="connsiteY4" fmla="*/ 16724 h 137395"/>
                  <a:gd name="connsiteX5" fmla="*/ 190691 w 306025"/>
                  <a:gd name="connsiteY5" fmla="*/ 29424 h 137395"/>
                  <a:gd name="connsiteX6" fmla="*/ 47816 w 306025"/>
                  <a:gd name="connsiteY6" fmla="*/ 29424 h 137395"/>
                  <a:gd name="connsiteX7" fmla="*/ 152591 w 306025"/>
                  <a:gd name="connsiteY7" fmla="*/ 29424 h 137395"/>
                  <a:gd name="connsiteX8" fmla="*/ 191 w 306025"/>
                  <a:gd name="connsiteY8" fmla="*/ 137374 h 13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025" h="137395">
                    <a:moveTo>
                      <a:pt x="191" y="137374"/>
                    </a:moveTo>
                    <a:cubicBezTo>
                      <a:pt x="6541" y="138962"/>
                      <a:pt x="161058" y="53766"/>
                      <a:pt x="190691" y="38949"/>
                    </a:cubicBezTo>
                    <a:cubicBezTo>
                      <a:pt x="220324" y="24132"/>
                      <a:pt x="158941" y="54824"/>
                      <a:pt x="177991" y="48474"/>
                    </a:cubicBezTo>
                    <a:cubicBezTo>
                      <a:pt x="197041" y="42124"/>
                      <a:pt x="294408" y="6141"/>
                      <a:pt x="304991" y="849"/>
                    </a:cubicBezTo>
                    <a:cubicBezTo>
                      <a:pt x="315574" y="-4443"/>
                      <a:pt x="241491" y="16724"/>
                      <a:pt x="241491" y="16724"/>
                    </a:cubicBezTo>
                    <a:cubicBezTo>
                      <a:pt x="222441" y="21486"/>
                      <a:pt x="222970" y="27307"/>
                      <a:pt x="190691" y="29424"/>
                    </a:cubicBezTo>
                    <a:cubicBezTo>
                      <a:pt x="158412" y="31541"/>
                      <a:pt x="47816" y="29424"/>
                      <a:pt x="47816" y="29424"/>
                    </a:cubicBezTo>
                    <a:cubicBezTo>
                      <a:pt x="41466" y="29424"/>
                      <a:pt x="157354" y="15136"/>
                      <a:pt x="152591" y="29424"/>
                    </a:cubicBezTo>
                    <a:cubicBezTo>
                      <a:pt x="147828" y="43712"/>
                      <a:pt x="-6159" y="135786"/>
                      <a:pt x="191" y="13737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9" name="フリーフォーム 1578">
                <a:extLst>
                  <a:ext uri="{FF2B5EF4-FFF2-40B4-BE49-F238E27FC236}">
                    <a16:creationId xmlns:a16="http://schemas.microsoft.com/office/drawing/2014/main" id="{413ED322-8249-037D-B251-6830BC3B53CA}"/>
                  </a:ext>
                </a:extLst>
              </p:cNvPr>
              <p:cNvSpPr/>
              <p:nvPr/>
            </p:nvSpPr>
            <p:spPr>
              <a:xfrm>
                <a:off x="2806467" y="7250278"/>
                <a:ext cx="88269" cy="155604"/>
              </a:xfrm>
              <a:custGeom>
                <a:avLst/>
                <a:gdLst>
                  <a:gd name="connsiteX0" fmla="*/ 233 w 88269"/>
                  <a:gd name="connsiteY0" fmla="*/ 1422 h 155604"/>
                  <a:gd name="connsiteX1" fmla="*/ 85958 w 88269"/>
                  <a:gd name="connsiteY1" fmla="*/ 153822 h 155604"/>
                  <a:gd name="connsiteX2" fmla="*/ 60558 w 88269"/>
                  <a:gd name="connsiteY2" fmla="*/ 80797 h 155604"/>
                  <a:gd name="connsiteX3" fmla="*/ 233 w 88269"/>
                  <a:gd name="connsiteY3" fmla="*/ 1422 h 15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69" h="155604">
                    <a:moveTo>
                      <a:pt x="233" y="1422"/>
                    </a:moveTo>
                    <a:cubicBezTo>
                      <a:pt x="4466" y="13593"/>
                      <a:pt x="75904" y="140593"/>
                      <a:pt x="85958" y="153822"/>
                    </a:cubicBezTo>
                    <a:cubicBezTo>
                      <a:pt x="96012" y="167051"/>
                      <a:pt x="70612" y="103022"/>
                      <a:pt x="60558" y="80797"/>
                    </a:cubicBezTo>
                    <a:cubicBezTo>
                      <a:pt x="50504" y="58572"/>
                      <a:pt x="-4000" y="-10749"/>
                      <a:pt x="233" y="142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0" name="フリーフォーム 1579">
                <a:extLst>
                  <a:ext uri="{FF2B5EF4-FFF2-40B4-BE49-F238E27FC236}">
                    <a16:creationId xmlns:a16="http://schemas.microsoft.com/office/drawing/2014/main" id="{9E63482F-B362-77F5-73A7-5F993CB6C0B2}"/>
                  </a:ext>
                </a:extLst>
              </p:cNvPr>
              <p:cNvSpPr/>
              <p:nvPr/>
            </p:nvSpPr>
            <p:spPr>
              <a:xfrm>
                <a:off x="2774873" y="7416418"/>
                <a:ext cx="141820" cy="190861"/>
              </a:xfrm>
              <a:custGeom>
                <a:avLst/>
                <a:gdLst>
                  <a:gd name="connsiteX0" fmla="*/ 77 w 141820"/>
                  <a:gd name="connsiteY0" fmla="*/ 382 h 190861"/>
                  <a:gd name="connsiteX1" fmla="*/ 133427 w 141820"/>
                  <a:gd name="connsiteY1" fmla="*/ 184532 h 190861"/>
                  <a:gd name="connsiteX2" fmla="*/ 114377 w 141820"/>
                  <a:gd name="connsiteY2" fmla="*/ 136907 h 190861"/>
                  <a:gd name="connsiteX3" fmla="*/ 77 w 141820"/>
                  <a:gd name="connsiteY3" fmla="*/ 382 h 19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20" h="190861">
                    <a:moveTo>
                      <a:pt x="77" y="382"/>
                    </a:moveTo>
                    <a:cubicBezTo>
                      <a:pt x="3252" y="8320"/>
                      <a:pt x="114377" y="161778"/>
                      <a:pt x="133427" y="184532"/>
                    </a:cubicBezTo>
                    <a:cubicBezTo>
                      <a:pt x="152477" y="207286"/>
                      <a:pt x="136073" y="163365"/>
                      <a:pt x="114377" y="136907"/>
                    </a:cubicBezTo>
                    <a:cubicBezTo>
                      <a:pt x="92681" y="110449"/>
                      <a:pt x="-3098" y="-7556"/>
                      <a:pt x="77" y="38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1" name="フリーフォーム 1580">
                <a:extLst>
                  <a:ext uri="{FF2B5EF4-FFF2-40B4-BE49-F238E27FC236}">
                    <a16:creationId xmlns:a16="http://schemas.microsoft.com/office/drawing/2014/main" id="{212570B8-45DA-2328-D40F-F09EBFD03B54}"/>
                  </a:ext>
                </a:extLst>
              </p:cNvPr>
              <p:cNvSpPr/>
              <p:nvPr/>
            </p:nvSpPr>
            <p:spPr>
              <a:xfrm>
                <a:off x="2090265" y="7926165"/>
                <a:ext cx="285813" cy="65509"/>
              </a:xfrm>
              <a:custGeom>
                <a:avLst/>
                <a:gdLst>
                  <a:gd name="connsiteX0" fmla="*/ 2060 w 285813"/>
                  <a:gd name="connsiteY0" fmla="*/ 65310 h 65509"/>
                  <a:gd name="connsiteX1" fmla="*/ 163985 w 285813"/>
                  <a:gd name="connsiteY1" fmla="*/ 36735 h 65509"/>
                  <a:gd name="connsiteX2" fmla="*/ 122710 w 285813"/>
                  <a:gd name="connsiteY2" fmla="*/ 1810 h 65509"/>
                  <a:gd name="connsiteX3" fmla="*/ 284635 w 285813"/>
                  <a:gd name="connsiteY3" fmla="*/ 4985 h 65509"/>
                  <a:gd name="connsiteX4" fmla="*/ 192560 w 285813"/>
                  <a:gd name="connsiteY4" fmla="*/ 4985 h 65509"/>
                  <a:gd name="connsiteX5" fmla="*/ 129060 w 285813"/>
                  <a:gd name="connsiteY5" fmla="*/ 27210 h 65509"/>
                  <a:gd name="connsiteX6" fmla="*/ 75085 w 285813"/>
                  <a:gd name="connsiteY6" fmla="*/ 49435 h 65509"/>
                  <a:gd name="connsiteX7" fmla="*/ 2060 w 285813"/>
                  <a:gd name="connsiteY7" fmla="*/ 65310 h 6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813" h="65509">
                    <a:moveTo>
                      <a:pt x="2060" y="65310"/>
                    </a:moveTo>
                    <a:cubicBezTo>
                      <a:pt x="16877" y="63193"/>
                      <a:pt x="143877" y="47318"/>
                      <a:pt x="163985" y="36735"/>
                    </a:cubicBezTo>
                    <a:cubicBezTo>
                      <a:pt x="184093" y="26152"/>
                      <a:pt x="102602" y="7102"/>
                      <a:pt x="122710" y="1810"/>
                    </a:cubicBezTo>
                    <a:cubicBezTo>
                      <a:pt x="142818" y="-3482"/>
                      <a:pt x="272993" y="4456"/>
                      <a:pt x="284635" y="4985"/>
                    </a:cubicBezTo>
                    <a:cubicBezTo>
                      <a:pt x="296277" y="5514"/>
                      <a:pt x="218489" y="1281"/>
                      <a:pt x="192560" y="4985"/>
                    </a:cubicBezTo>
                    <a:cubicBezTo>
                      <a:pt x="166631" y="8689"/>
                      <a:pt x="148639" y="19802"/>
                      <a:pt x="129060" y="27210"/>
                    </a:cubicBezTo>
                    <a:cubicBezTo>
                      <a:pt x="109481" y="34618"/>
                      <a:pt x="93606" y="46789"/>
                      <a:pt x="75085" y="49435"/>
                    </a:cubicBezTo>
                    <a:cubicBezTo>
                      <a:pt x="56564" y="52081"/>
                      <a:pt x="-12757" y="67427"/>
                      <a:pt x="2060" y="6531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2" name="フリーフォーム 1581">
                <a:extLst>
                  <a:ext uri="{FF2B5EF4-FFF2-40B4-BE49-F238E27FC236}">
                    <a16:creationId xmlns:a16="http://schemas.microsoft.com/office/drawing/2014/main" id="{50D41EDD-A9B2-2F47-A152-A25A6B5DA101}"/>
                  </a:ext>
                </a:extLst>
              </p:cNvPr>
              <p:cNvSpPr/>
              <p:nvPr/>
            </p:nvSpPr>
            <p:spPr>
              <a:xfrm>
                <a:off x="2605929" y="7719743"/>
                <a:ext cx="362264" cy="339726"/>
              </a:xfrm>
              <a:custGeom>
                <a:avLst/>
                <a:gdLst>
                  <a:gd name="connsiteX0" fmla="*/ 3921 w 362264"/>
                  <a:gd name="connsiteY0" fmla="*/ 1857 h 339726"/>
                  <a:gd name="connsiteX1" fmla="*/ 337296 w 362264"/>
                  <a:gd name="connsiteY1" fmla="*/ 319357 h 339726"/>
                  <a:gd name="connsiteX2" fmla="*/ 311896 w 362264"/>
                  <a:gd name="connsiteY2" fmla="*/ 290782 h 339726"/>
                  <a:gd name="connsiteX3" fmla="*/ 102346 w 362264"/>
                  <a:gd name="connsiteY3" fmla="*/ 151082 h 339726"/>
                  <a:gd name="connsiteX4" fmla="*/ 149971 w 362264"/>
                  <a:gd name="connsiteY4" fmla="*/ 186007 h 339726"/>
                  <a:gd name="connsiteX5" fmla="*/ 3921 w 362264"/>
                  <a:gd name="connsiteY5" fmla="*/ 1857 h 33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264" h="339726">
                    <a:moveTo>
                      <a:pt x="3921" y="1857"/>
                    </a:moveTo>
                    <a:cubicBezTo>
                      <a:pt x="35142" y="24082"/>
                      <a:pt x="285967" y="271203"/>
                      <a:pt x="337296" y="319357"/>
                    </a:cubicBezTo>
                    <a:cubicBezTo>
                      <a:pt x="388625" y="367511"/>
                      <a:pt x="351054" y="318828"/>
                      <a:pt x="311896" y="290782"/>
                    </a:cubicBezTo>
                    <a:cubicBezTo>
                      <a:pt x="272738" y="262736"/>
                      <a:pt x="129334" y="168545"/>
                      <a:pt x="102346" y="151082"/>
                    </a:cubicBezTo>
                    <a:cubicBezTo>
                      <a:pt x="75358" y="133619"/>
                      <a:pt x="162142" y="208232"/>
                      <a:pt x="149971" y="186007"/>
                    </a:cubicBezTo>
                    <a:cubicBezTo>
                      <a:pt x="137800" y="163782"/>
                      <a:pt x="-27300" y="-20368"/>
                      <a:pt x="3921" y="185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3" name="フリーフォーム 1582">
                <a:extLst>
                  <a:ext uri="{FF2B5EF4-FFF2-40B4-BE49-F238E27FC236}">
                    <a16:creationId xmlns:a16="http://schemas.microsoft.com/office/drawing/2014/main" id="{D3883EB7-39D3-B344-700D-09B8FC2FEADC}"/>
                  </a:ext>
                </a:extLst>
              </p:cNvPr>
              <p:cNvSpPr/>
              <p:nvPr/>
            </p:nvSpPr>
            <p:spPr>
              <a:xfrm>
                <a:off x="2069496" y="8042272"/>
                <a:ext cx="267307" cy="104821"/>
              </a:xfrm>
              <a:custGeom>
                <a:avLst/>
                <a:gdLst>
                  <a:gd name="connsiteX0" fmla="*/ 604 w 267307"/>
                  <a:gd name="connsiteY0" fmla="*/ 3 h 104821"/>
                  <a:gd name="connsiteX1" fmla="*/ 54579 w 267307"/>
                  <a:gd name="connsiteY1" fmla="*/ 76203 h 104821"/>
                  <a:gd name="connsiteX2" fmla="*/ 48229 w 267307"/>
                  <a:gd name="connsiteY2" fmla="*/ 95253 h 104821"/>
                  <a:gd name="connsiteX3" fmla="*/ 159354 w 267307"/>
                  <a:gd name="connsiteY3" fmla="*/ 85728 h 104821"/>
                  <a:gd name="connsiteX4" fmla="*/ 267304 w 267307"/>
                  <a:gd name="connsiteY4" fmla="*/ 104778 h 104821"/>
                  <a:gd name="connsiteX5" fmla="*/ 162529 w 267307"/>
                  <a:gd name="connsiteY5" fmla="*/ 79378 h 104821"/>
                  <a:gd name="connsiteX6" fmla="*/ 35529 w 267307"/>
                  <a:gd name="connsiteY6" fmla="*/ 79378 h 104821"/>
                  <a:gd name="connsiteX7" fmla="*/ 604 w 267307"/>
                  <a:gd name="connsiteY7" fmla="*/ 3 h 10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307" h="104821">
                    <a:moveTo>
                      <a:pt x="604" y="3"/>
                    </a:moveTo>
                    <a:cubicBezTo>
                      <a:pt x="3779" y="-526"/>
                      <a:pt x="46642" y="60328"/>
                      <a:pt x="54579" y="76203"/>
                    </a:cubicBezTo>
                    <a:cubicBezTo>
                      <a:pt x="62516" y="92078"/>
                      <a:pt x="30767" y="93666"/>
                      <a:pt x="48229" y="95253"/>
                    </a:cubicBezTo>
                    <a:cubicBezTo>
                      <a:pt x="65691" y="96840"/>
                      <a:pt x="122842" y="84141"/>
                      <a:pt x="159354" y="85728"/>
                    </a:cubicBezTo>
                    <a:cubicBezTo>
                      <a:pt x="195866" y="87315"/>
                      <a:pt x="266775" y="105836"/>
                      <a:pt x="267304" y="104778"/>
                    </a:cubicBezTo>
                    <a:cubicBezTo>
                      <a:pt x="267833" y="103720"/>
                      <a:pt x="201158" y="83611"/>
                      <a:pt x="162529" y="79378"/>
                    </a:cubicBezTo>
                    <a:cubicBezTo>
                      <a:pt x="123900" y="75145"/>
                      <a:pt x="64633" y="92078"/>
                      <a:pt x="35529" y="79378"/>
                    </a:cubicBezTo>
                    <a:cubicBezTo>
                      <a:pt x="6425" y="66678"/>
                      <a:pt x="-2571" y="532"/>
                      <a:pt x="604" y="3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4" name="フリーフォーム 1583">
                <a:extLst>
                  <a:ext uri="{FF2B5EF4-FFF2-40B4-BE49-F238E27FC236}">
                    <a16:creationId xmlns:a16="http://schemas.microsoft.com/office/drawing/2014/main" id="{8DFCA698-4D93-1FCB-9C86-0BE09B4EE327}"/>
                  </a:ext>
                </a:extLst>
              </p:cNvPr>
              <p:cNvSpPr/>
              <p:nvPr/>
            </p:nvSpPr>
            <p:spPr>
              <a:xfrm>
                <a:off x="2466390" y="7362266"/>
                <a:ext cx="237248" cy="36225"/>
              </a:xfrm>
              <a:custGeom>
                <a:avLst/>
                <a:gdLst>
                  <a:gd name="connsiteX0" fmla="*/ 585 w 237248"/>
                  <a:gd name="connsiteY0" fmla="*/ 13259 h 36225"/>
                  <a:gd name="connsiteX1" fmla="*/ 203785 w 237248"/>
                  <a:gd name="connsiteY1" fmla="*/ 559 h 36225"/>
                  <a:gd name="connsiteX2" fmla="*/ 235535 w 237248"/>
                  <a:gd name="connsiteY2" fmla="*/ 35484 h 36225"/>
                  <a:gd name="connsiteX3" fmla="*/ 187910 w 237248"/>
                  <a:gd name="connsiteY3" fmla="*/ 22784 h 36225"/>
                  <a:gd name="connsiteX4" fmla="*/ 143460 w 237248"/>
                  <a:gd name="connsiteY4" fmla="*/ 3734 h 36225"/>
                  <a:gd name="connsiteX5" fmla="*/ 585 w 237248"/>
                  <a:gd name="connsiteY5" fmla="*/ 13259 h 3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48" h="36225">
                    <a:moveTo>
                      <a:pt x="585" y="13259"/>
                    </a:moveTo>
                    <a:cubicBezTo>
                      <a:pt x="10639" y="12730"/>
                      <a:pt x="164627" y="-3145"/>
                      <a:pt x="203785" y="559"/>
                    </a:cubicBezTo>
                    <a:cubicBezTo>
                      <a:pt x="242943" y="4263"/>
                      <a:pt x="238181" y="31780"/>
                      <a:pt x="235535" y="35484"/>
                    </a:cubicBezTo>
                    <a:cubicBezTo>
                      <a:pt x="232889" y="39188"/>
                      <a:pt x="203256" y="28076"/>
                      <a:pt x="187910" y="22784"/>
                    </a:cubicBezTo>
                    <a:cubicBezTo>
                      <a:pt x="172564" y="17492"/>
                      <a:pt x="174152" y="6380"/>
                      <a:pt x="143460" y="3734"/>
                    </a:cubicBezTo>
                    <a:cubicBezTo>
                      <a:pt x="112768" y="1088"/>
                      <a:pt x="-9469" y="13788"/>
                      <a:pt x="585" y="1325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5" name="フリーフォーム 1584">
                <a:extLst>
                  <a:ext uri="{FF2B5EF4-FFF2-40B4-BE49-F238E27FC236}">
                    <a16:creationId xmlns:a16="http://schemas.microsoft.com/office/drawing/2014/main" id="{3C71D544-CC1D-CD40-6855-7AC7847422D4}"/>
                  </a:ext>
                </a:extLst>
              </p:cNvPr>
              <p:cNvSpPr/>
              <p:nvPr/>
            </p:nvSpPr>
            <p:spPr>
              <a:xfrm>
                <a:off x="3016250" y="7775466"/>
                <a:ext cx="413830" cy="483953"/>
              </a:xfrm>
              <a:custGeom>
                <a:avLst/>
                <a:gdLst>
                  <a:gd name="connsiteX0" fmla="*/ 0 w 413830"/>
                  <a:gd name="connsiteY0" fmla="*/ 109 h 483953"/>
                  <a:gd name="connsiteX1" fmla="*/ 333375 w 413830"/>
                  <a:gd name="connsiteY1" fmla="*/ 393809 h 483953"/>
                  <a:gd name="connsiteX2" fmla="*/ 409575 w 413830"/>
                  <a:gd name="connsiteY2" fmla="*/ 479534 h 483953"/>
                  <a:gd name="connsiteX3" fmla="*/ 384175 w 413830"/>
                  <a:gd name="connsiteY3" fmla="*/ 466834 h 483953"/>
                  <a:gd name="connsiteX4" fmla="*/ 219075 w 413830"/>
                  <a:gd name="connsiteY4" fmla="*/ 425559 h 483953"/>
                  <a:gd name="connsiteX5" fmla="*/ 365125 w 413830"/>
                  <a:gd name="connsiteY5" fmla="*/ 466834 h 483953"/>
                  <a:gd name="connsiteX6" fmla="*/ 333375 w 413830"/>
                  <a:gd name="connsiteY6" fmla="*/ 435084 h 483953"/>
                  <a:gd name="connsiteX7" fmla="*/ 0 w 413830"/>
                  <a:gd name="connsiteY7" fmla="*/ 109 h 48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830" h="483953">
                    <a:moveTo>
                      <a:pt x="0" y="109"/>
                    </a:moveTo>
                    <a:cubicBezTo>
                      <a:pt x="0" y="-6770"/>
                      <a:pt x="265113" y="313905"/>
                      <a:pt x="333375" y="393809"/>
                    </a:cubicBezTo>
                    <a:cubicBezTo>
                      <a:pt x="401637" y="473713"/>
                      <a:pt x="401108" y="467363"/>
                      <a:pt x="409575" y="479534"/>
                    </a:cubicBezTo>
                    <a:cubicBezTo>
                      <a:pt x="418042" y="491705"/>
                      <a:pt x="415925" y="475830"/>
                      <a:pt x="384175" y="466834"/>
                    </a:cubicBezTo>
                    <a:cubicBezTo>
                      <a:pt x="352425" y="457838"/>
                      <a:pt x="222250" y="425559"/>
                      <a:pt x="219075" y="425559"/>
                    </a:cubicBezTo>
                    <a:cubicBezTo>
                      <a:pt x="215900" y="425559"/>
                      <a:pt x="346075" y="465247"/>
                      <a:pt x="365125" y="466834"/>
                    </a:cubicBezTo>
                    <a:cubicBezTo>
                      <a:pt x="384175" y="468421"/>
                      <a:pt x="389996" y="511813"/>
                      <a:pt x="333375" y="435084"/>
                    </a:cubicBezTo>
                    <a:cubicBezTo>
                      <a:pt x="276754" y="358355"/>
                      <a:pt x="0" y="6988"/>
                      <a:pt x="0" y="109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6" name="フリーフォーム 1585">
                <a:extLst>
                  <a:ext uri="{FF2B5EF4-FFF2-40B4-BE49-F238E27FC236}">
                    <a16:creationId xmlns:a16="http://schemas.microsoft.com/office/drawing/2014/main" id="{44036823-5BBD-A91C-8147-BAC6C6F31EC9}"/>
                  </a:ext>
                </a:extLst>
              </p:cNvPr>
              <p:cNvSpPr/>
              <p:nvPr/>
            </p:nvSpPr>
            <p:spPr>
              <a:xfrm>
                <a:off x="2841236" y="8112082"/>
                <a:ext cx="420643" cy="227607"/>
              </a:xfrm>
              <a:custGeom>
                <a:avLst/>
                <a:gdLst>
                  <a:gd name="connsiteX0" fmla="*/ 389 w 420643"/>
                  <a:gd name="connsiteY0" fmla="*/ 43 h 227607"/>
                  <a:gd name="connsiteX1" fmla="*/ 124214 w 420643"/>
                  <a:gd name="connsiteY1" fmla="*/ 104818 h 227607"/>
                  <a:gd name="connsiteX2" fmla="*/ 127389 w 420643"/>
                  <a:gd name="connsiteY2" fmla="*/ 127043 h 227607"/>
                  <a:gd name="connsiteX3" fmla="*/ 413139 w 420643"/>
                  <a:gd name="connsiteY3" fmla="*/ 225468 h 227607"/>
                  <a:gd name="connsiteX4" fmla="*/ 324239 w 420643"/>
                  <a:gd name="connsiteY4" fmla="*/ 187368 h 227607"/>
                  <a:gd name="connsiteX5" fmla="*/ 181364 w 420643"/>
                  <a:gd name="connsiteY5" fmla="*/ 101643 h 227607"/>
                  <a:gd name="connsiteX6" fmla="*/ 175014 w 420643"/>
                  <a:gd name="connsiteY6" fmla="*/ 130218 h 227607"/>
                  <a:gd name="connsiteX7" fmla="*/ 89289 w 420643"/>
                  <a:gd name="connsiteY7" fmla="*/ 92118 h 227607"/>
                  <a:gd name="connsiteX8" fmla="*/ 389 w 420643"/>
                  <a:gd name="connsiteY8" fmla="*/ 43 h 22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643" h="227607">
                    <a:moveTo>
                      <a:pt x="389" y="43"/>
                    </a:moveTo>
                    <a:cubicBezTo>
                      <a:pt x="6210" y="2160"/>
                      <a:pt x="103047" y="83651"/>
                      <a:pt x="124214" y="104818"/>
                    </a:cubicBezTo>
                    <a:cubicBezTo>
                      <a:pt x="145381" y="125985"/>
                      <a:pt x="79235" y="106935"/>
                      <a:pt x="127389" y="127043"/>
                    </a:cubicBezTo>
                    <a:cubicBezTo>
                      <a:pt x="175543" y="147151"/>
                      <a:pt x="380331" y="215414"/>
                      <a:pt x="413139" y="225468"/>
                    </a:cubicBezTo>
                    <a:cubicBezTo>
                      <a:pt x="445947" y="235522"/>
                      <a:pt x="362868" y="208006"/>
                      <a:pt x="324239" y="187368"/>
                    </a:cubicBezTo>
                    <a:cubicBezTo>
                      <a:pt x="285610" y="166730"/>
                      <a:pt x="206235" y="111168"/>
                      <a:pt x="181364" y="101643"/>
                    </a:cubicBezTo>
                    <a:cubicBezTo>
                      <a:pt x="156493" y="92118"/>
                      <a:pt x="190360" y="131806"/>
                      <a:pt x="175014" y="130218"/>
                    </a:cubicBezTo>
                    <a:cubicBezTo>
                      <a:pt x="159668" y="128631"/>
                      <a:pt x="123156" y="110639"/>
                      <a:pt x="89289" y="92118"/>
                    </a:cubicBezTo>
                    <a:cubicBezTo>
                      <a:pt x="55422" y="73597"/>
                      <a:pt x="-5432" y="-2074"/>
                      <a:pt x="389" y="43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7" name="フリーフォーム 1586">
                <a:extLst>
                  <a:ext uri="{FF2B5EF4-FFF2-40B4-BE49-F238E27FC236}">
                    <a16:creationId xmlns:a16="http://schemas.microsoft.com/office/drawing/2014/main" id="{3A77161A-D032-B99C-65ED-48183CBB5044}"/>
                  </a:ext>
                </a:extLst>
              </p:cNvPr>
              <p:cNvSpPr/>
              <p:nvPr/>
            </p:nvSpPr>
            <p:spPr>
              <a:xfrm>
                <a:off x="2688871" y="8276987"/>
                <a:ext cx="498829" cy="149463"/>
              </a:xfrm>
              <a:custGeom>
                <a:avLst/>
                <a:gdLst>
                  <a:gd name="connsiteX0" fmla="*/ 354 w 498829"/>
                  <a:gd name="connsiteY0" fmla="*/ 25638 h 149463"/>
                  <a:gd name="connsiteX1" fmla="*/ 295629 w 498829"/>
                  <a:gd name="connsiteY1" fmla="*/ 44688 h 149463"/>
                  <a:gd name="connsiteX2" fmla="*/ 232129 w 498829"/>
                  <a:gd name="connsiteY2" fmla="*/ 3413 h 149463"/>
                  <a:gd name="connsiteX3" fmla="*/ 498829 w 498829"/>
                  <a:gd name="connsiteY3" fmla="*/ 149463 h 149463"/>
                  <a:gd name="connsiteX4" fmla="*/ 378179 w 498829"/>
                  <a:gd name="connsiteY4" fmla="*/ 82788 h 149463"/>
                  <a:gd name="connsiteX5" fmla="*/ 235304 w 498829"/>
                  <a:gd name="connsiteY5" fmla="*/ 3413 h 149463"/>
                  <a:gd name="connsiteX6" fmla="*/ 235304 w 498829"/>
                  <a:gd name="connsiteY6" fmla="*/ 28813 h 149463"/>
                  <a:gd name="connsiteX7" fmla="*/ 354 w 498829"/>
                  <a:gd name="connsiteY7" fmla="*/ 25638 h 14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8829" h="149463">
                    <a:moveTo>
                      <a:pt x="354" y="25638"/>
                    </a:moveTo>
                    <a:cubicBezTo>
                      <a:pt x="10408" y="28284"/>
                      <a:pt x="257000" y="48392"/>
                      <a:pt x="295629" y="44688"/>
                    </a:cubicBezTo>
                    <a:cubicBezTo>
                      <a:pt x="334258" y="40984"/>
                      <a:pt x="198262" y="-14050"/>
                      <a:pt x="232129" y="3413"/>
                    </a:cubicBezTo>
                    <a:cubicBezTo>
                      <a:pt x="265996" y="20875"/>
                      <a:pt x="498829" y="149463"/>
                      <a:pt x="498829" y="149463"/>
                    </a:cubicBezTo>
                    <a:lnTo>
                      <a:pt x="378179" y="82788"/>
                    </a:lnTo>
                    <a:cubicBezTo>
                      <a:pt x="334258" y="58446"/>
                      <a:pt x="259116" y="12409"/>
                      <a:pt x="235304" y="3413"/>
                    </a:cubicBezTo>
                    <a:cubicBezTo>
                      <a:pt x="211492" y="-5583"/>
                      <a:pt x="273404" y="26167"/>
                      <a:pt x="235304" y="28813"/>
                    </a:cubicBezTo>
                    <a:cubicBezTo>
                      <a:pt x="197204" y="31459"/>
                      <a:pt x="-9700" y="22992"/>
                      <a:pt x="354" y="2563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8" name="フリーフォーム 1587">
                <a:extLst>
                  <a:ext uri="{FF2B5EF4-FFF2-40B4-BE49-F238E27FC236}">
                    <a16:creationId xmlns:a16="http://schemas.microsoft.com/office/drawing/2014/main" id="{3F5D4C09-93EC-D2DC-DFC7-22EBFE2D4DDC}"/>
                  </a:ext>
                </a:extLst>
              </p:cNvPr>
              <p:cNvSpPr/>
              <p:nvPr/>
            </p:nvSpPr>
            <p:spPr>
              <a:xfrm>
                <a:off x="2971606" y="7358684"/>
                <a:ext cx="268112" cy="381335"/>
              </a:xfrm>
              <a:custGeom>
                <a:avLst/>
                <a:gdLst>
                  <a:gd name="connsiteX0" fmla="*/ 60519 w 268112"/>
                  <a:gd name="connsiteY0" fmla="*/ 966 h 381335"/>
                  <a:gd name="connsiteX1" fmla="*/ 177994 w 268112"/>
                  <a:gd name="connsiteY1" fmla="*/ 245441 h 381335"/>
                  <a:gd name="connsiteX2" fmla="*/ 263719 w 268112"/>
                  <a:gd name="connsiteY2" fmla="*/ 375616 h 381335"/>
                  <a:gd name="connsiteX3" fmla="*/ 228794 w 268112"/>
                  <a:gd name="connsiteY3" fmla="*/ 331166 h 381335"/>
                  <a:gd name="connsiteX4" fmla="*/ 3369 w 268112"/>
                  <a:gd name="connsiteY4" fmla="*/ 93041 h 381335"/>
                  <a:gd name="connsiteX5" fmla="*/ 92269 w 268112"/>
                  <a:gd name="connsiteY5" fmla="*/ 156541 h 381335"/>
                  <a:gd name="connsiteX6" fmla="*/ 60519 w 268112"/>
                  <a:gd name="connsiteY6" fmla="*/ 966 h 38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112" h="381335">
                    <a:moveTo>
                      <a:pt x="60519" y="966"/>
                    </a:moveTo>
                    <a:cubicBezTo>
                      <a:pt x="74806" y="15783"/>
                      <a:pt x="144127" y="182999"/>
                      <a:pt x="177994" y="245441"/>
                    </a:cubicBezTo>
                    <a:cubicBezTo>
                      <a:pt x="211861" y="307883"/>
                      <a:pt x="255252" y="361328"/>
                      <a:pt x="263719" y="375616"/>
                    </a:cubicBezTo>
                    <a:cubicBezTo>
                      <a:pt x="272186" y="389904"/>
                      <a:pt x="272186" y="378262"/>
                      <a:pt x="228794" y="331166"/>
                    </a:cubicBezTo>
                    <a:cubicBezTo>
                      <a:pt x="185402" y="284070"/>
                      <a:pt x="26123" y="122145"/>
                      <a:pt x="3369" y="93041"/>
                    </a:cubicBezTo>
                    <a:cubicBezTo>
                      <a:pt x="-19385" y="63937"/>
                      <a:pt x="80098" y="166595"/>
                      <a:pt x="92269" y="156541"/>
                    </a:cubicBezTo>
                    <a:cubicBezTo>
                      <a:pt x="104440" y="146487"/>
                      <a:pt x="46232" y="-13851"/>
                      <a:pt x="60519" y="966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9" name="フリーフォーム 1588">
                <a:extLst>
                  <a:ext uri="{FF2B5EF4-FFF2-40B4-BE49-F238E27FC236}">
                    <a16:creationId xmlns:a16="http://schemas.microsoft.com/office/drawing/2014/main" id="{EE171E75-185A-C2C9-FBAC-43BB4E39F5C7}"/>
                  </a:ext>
                </a:extLst>
              </p:cNvPr>
              <p:cNvSpPr/>
              <p:nvPr/>
            </p:nvSpPr>
            <p:spPr>
              <a:xfrm>
                <a:off x="3142902" y="7403439"/>
                <a:ext cx="254112" cy="194006"/>
              </a:xfrm>
              <a:custGeom>
                <a:avLst/>
                <a:gdLst>
                  <a:gd name="connsiteX0" fmla="*/ 348 w 254112"/>
                  <a:gd name="connsiteY0" fmla="*/ 661 h 194006"/>
                  <a:gd name="connsiteX1" fmla="*/ 114648 w 254112"/>
                  <a:gd name="connsiteY1" fmla="*/ 108611 h 194006"/>
                  <a:gd name="connsiteX2" fmla="*/ 146398 w 254112"/>
                  <a:gd name="connsiteY2" fmla="*/ 191161 h 194006"/>
                  <a:gd name="connsiteX3" fmla="*/ 235298 w 254112"/>
                  <a:gd name="connsiteY3" fmla="*/ 175286 h 194006"/>
                  <a:gd name="connsiteX4" fmla="*/ 247998 w 254112"/>
                  <a:gd name="connsiteY4" fmla="*/ 178461 h 194006"/>
                  <a:gd name="connsiteX5" fmla="*/ 159098 w 254112"/>
                  <a:gd name="connsiteY5" fmla="*/ 143536 h 194006"/>
                  <a:gd name="connsiteX6" fmla="*/ 155923 w 254112"/>
                  <a:gd name="connsiteY6" fmla="*/ 162586 h 194006"/>
                  <a:gd name="connsiteX7" fmla="*/ 348 w 254112"/>
                  <a:gd name="connsiteY7" fmla="*/ 661 h 19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112" h="194006">
                    <a:moveTo>
                      <a:pt x="348" y="661"/>
                    </a:moveTo>
                    <a:cubicBezTo>
                      <a:pt x="-6531" y="-8335"/>
                      <a:pt x="90306" y="76861"/>
                      <a:pt x="114648" y="108611"/>
                    </a:cubicBezTo>
                    <a:cubicBezTo>
                      <a:pt x="138990" y="140361"/>
                      <a:pt x="126290" y="180049"/>
                      <a:pt x="146398" y="191161"/>
                    </a:cubicBezTo>
                    <a:cubicBezTo>
                      <a:pt x="166506" y="202273"/>
                      <a:pt x="218365" y="177403"/>
                      <a:pt x="235298" y="175286"/>
                    </a:cubicBezTo>
                    <a:cubicBezTo>
                      <a:pt x="252231" y="173169"/>
                      <a:pt x="260698" y="183753"/>
                      <a:pt x="247998" y="178461"/>
                    </a:cubicBezTo>
                    <a:cubicBezTo>
                      <a:pt x="235298" y="173169"/>
                      <a:pt x="174444" y="146182"/>
                      <a:pt x="159098" y="143536"/>
                    </a:cubicBezTo>
                    <a:cubicBezTo>
                      <a:pt x="143752" y="140890"/>
                      <a:pt x="180794" y="182694"/>
                      <a:pt x="155923" y="162586"/>
                    </a:cubicBezTo>
                    <a:cubicBezTo>
                      <a:pt x="131052" y="142478"/>
                      <a:pt x="7227" y="9657"/>
                      <a:pt x="348" y="66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0" name="フリーフォーム 1589">
                <a:extLst>
                  <a:ext uri="{FF2B5EF4-FFF2-40B4-BE49-F238E27FC236}">
                    <a16:creationId xmlns:a16="http://schemas.microsoft.com/office/drawing/2014/main" id="{4EF97D86-8EFB-0FDD-69DC-D21A080AC5A9}"/>
                  </a:ext>
                </a:extLst>
              </p:cNvPr>
              <p:cNvSpPr/>
              <p:nvPr/>
            </p:nvSpPr>
            <p:spPr>
              <a:xfrm>
                <a:off x="3552707" y="8093075"/>
                <a:ext cx="185881" cy="355991"/>
              </a:xfrm>
              <a:custGeom>
                <a:avLst/>
                <a:gdLst>
                  <a:gd name="connsiteX0" fmla="*/ 118 w 185881"/>
                  <a:gd name="connsiteY0" fmla="*/ 355600 h 355991"/>
                  <a:gd name="connsiteX1" fmla="*/ 111243 w 185881"/>
                  <a:gd name="connsiteY1" fmla="*/ 317500 h 355991"/>
                  <a:gd name="connsiteX2" fmla="*/ 184268 w 185881"/>
                  <a:gd name="connsiteY2" fmla="*/ 339725 h 355991"/>
                  <a:gd name="connsiteX3" fmla="*/ 155693 w 185881"/>
                  <a:gd name="connsiteY3" fmla="*/ 292100 h 355991"/>
                  <a:gd name="connsiteX4" fmla="*/ 85843 w 185881"/>
                  <a:gd name="connsiteY4" fmla="*/ 0 h 355991"/>
                  <a:gd name="connsiteX5" fmla="*/ 133468 w 185881"/>
                  <a:gd name="connsiteY5" fmla="*/ 288925 h 355991"/>
                  <a:gd name="connsiteX6" fmla="*/ 118 w 185881"/>
                  <a:gd name="connsiteY6" fmla="*/ 355600 h 355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881" h="355991">
                    <a:moveTo>
                      <a:pt x="118" y="355600"/>
                    </a:moveTo>
                    <a:cubicBezTo>
                      <a:pt x="-3586" y="360362"/>
                      <a:pt x="80551" y="320146"/>
                      <a:pt x="111243" y="317500"/>
                    </a:cubicBezTo>
                    <a:cubicBezTo>
                      <a:pt x="141935" y="314854"/>
                      <a:pt x="176860" y="343958"/>
                      <a:pt x="184268" y="339725"/>
                    </a:cubicBezTo>
                    <a:cubicBezTo>
                      <a:pt x="191676" y="335492"/>
                      <a:pt x="172097" y="348721"/>
                      <a:pt x="155693" y="292100"/>
                    </a:cubicBezTo>
                    <a:cubicBezTo>
                      <a:pt x="139289" y="235479"/>
                      <a:pt x="89547" y="529"/>
                      <a:pt x="85843" y="0"/>
                    </a:cubicBezTo>
                    <a:cubicBezTo>
                      <a:pt x="82139" y="-529"/>
                      <a:pt x="142993" y="231246"/>
                      <a:pt x="133468" y="288925"/>
                    </a:cubicBezTo>
                    <a:cubicBezTo>
                      <a:pt x="123943" y="346604"/>
                      <a:pt x="3822" y="350838"/>
                      <a:pt x="118" y="35560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1" name="フリーフォーム 1590">
                <a:extLst>
                  <a:ext uri="{FF2B5EF4-FFF2-40B4-BE49-F238E27FC236}">
                    <a16:creationId xmlns:a16="http://schemas.microsoft.com/office/drawing/2014/main" id="{F21B69D1-BE4A-D358-6ACB-EE508A1CDF5C}"/>
                  </a:ext>
                </a:extLst>
              </p:cNvPr>
              <p:cNvSpPr/>
              <p:nvPr/>
            </p:nvSpPr>
            <p:spPr>
              <a:xfrm>
                <a:off x="2755103" y="8438690"/>
                <a:ext cx="643909" cy="300326"/>
              </a:xfrm>
              <a:custGeom>
                <a:avLst/>
                <a:gdLst>
                  <a:gd name="connsiteX0" fmla="*/ 797 w 643909"/>
                  <a:gd name="connsiteY0" fmla="*/ 460 h 300326"/>
                  <a:gd name="connsiteX1" fmla="*/ 334172 w 643909"/>
                  <a:gd name="connsiteY1" fmla="*/ 143335 h 300326"/>
                  <a:gd name="connsiteX2" fmla="*/ 321472 w 643909"/>
                  <a:gd name="connsiteY2" fmla="*/ 152860 h 300326"/>
                  <a:gd name="connsiteX3" fmla="*/ 613572 w 643909"/>
                  <a:gd name="connsiteY3" fmla="*/ 298910 h 300326"/>
                  <a:gd name="connsiteX4" fmla="*/ 454822 w 643909"/>
                  <a:gd name="connsiteY4" fmla="*/ 225885 h 300326"/>
                  <a:gd name="connsiteX5" fmla="*/ 531022 w 643909"/>
                  <a:gd name="connsiteY5" fmla="*/ 206835 h 300326"/>
                  <a:gd name="connsiteX6" fmla="*/ 642147 w 643909"/>
                  <a:gd name="connsiteY6" fmla="*/ 200485 h 300326"/>
                  <a:gd name="connsiteX7" fmla="*/ 435772 w 643909"/>
                  <a:gd name="connsiteY7" fmla="*/ 190960 h 300326"/>
                  <a:gd name="connsiteX8" fmla="*/ 394497 w 643909"/>
                  <a:gd name="connsiteY8" fmla="*/ 102060 h 300326"/>
                  <a:gd name="connsiteX9" fmla="*/ 378622 w 643909"/>
                  <a:gd name="connsiteY9" fmla="*/ 140160 h 300326"/>
                  <a:gd name="connsiteX10" fmla="*/ 245272 w 643909"/>
                  <a:gd name="connsiteY10" fmla="*/ 98885 h 300326"/>
                  <a:gd name="connsiteX11" fmla="*/ 797 w 643909"/>
                  <a:gd name="connsiteY11" fmla="*/ 460 h 30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909" h="300326">
                    <a:moveTo>
                      <a:pt x="797" y="460"/>
                    </a:moveTo>
                    <a:cubicBezTo>
                      <a:pt x="15614" y="7868"/>
                      <a:pt x="280726" y="117935"/>
                      <a:pt x="334172" y="143335"/>
                    </a:cubicBezTo>
                    <a:cubicBezTo>
                      <a:pt x="387618" y="168735"/>
                      <a:pt x="274905" y="126931"/>
                      <a:pt x="321472" y="152860"/>
                    </a:cubicBezTo>
                    <a:cubicBezTo>
                      <a:pt x="368039" y="178789"/>
                      <a:pt x="591347" y="286739"/>
                      <a:pt x="613572" y="298910"/>
                    </a:cubicBezTo>
                    <a:cubicBezTo>
                      <a:pt x="635797" y="311081"/>
                      <a:pt x="468580" y="241231"/>
                      <a:pt x="454822" y="225885"/>
                    </a:cubicBezTo>
                    <a:cubicBezTo>
                      <a:pt x="441064" y="210539"/>
                      <a:pt x="499801" y="211068"/>
                      <a:pt x="531022" y="206835"/>
                    </a:cubicBezTo>
                    <a:cubicBezTo>
                      <a:pt x="562243" y="202602"/>
                      <a:pt x="658022" y="203131"/>
                      <a:pt x="642147" y="200485"/>
                    </a:cubicBezTo>
                    <a:cubicBezTo>
                      <a:pt x="626272" y="197839"/>
                      <a:pt x="477047" y="207364"/>
                      <a:pt x="435772" y="190960"/>
                    </a:cubicBezTo>
                    <a:cubicBezTo>
                      <a:pt x="394497" y="174556"/>
                      <a:pt x="404022" y="110527"/>
                      <a:pt x="394497" y="102060"/>
                    </a:cubicBezTo>
                    <a:cubicBezTo>
                      <a:pt x="384972" y="93593"/>
                      <a:pt x="403493" y="140689"/>
                      <a:pt x="378622" y="140160"/>
                    </a:cubicBezTo>
                    <a:cubicBezTo>
                      <a:pt x="353751" y="139631"/>
                      <a:pt x="308772" y="120581"/>
                      <a:pt x="245272" y="98885"/>
                    </a:cubicBezTo>
                    <a:cubicBezTo>
                      <a:pt x="181772" y="77189"/>
                      <a:pt x="-14020" y="-6948"/>
                      <a:pt x="797" y="46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2" name="フリーフォーム 1591">
                <a:extLst>
                  <a:ext uri="{FF2B5EF4-FFF2-40B4-BE49-F238E27FC236}">
                    <a16:creationId xmlns:a16="http://schemas.microsoft.com/office/drawing/2014/main" id="{8DF26AD2-AD1E-7610-3724-3E835A305FC8}"/>
                  </a:ext>
                </a:extLst>
              </p:cNvPr>
              <p:cNvSpPr/>
              <p:nvPr/>
            </p:nvSpPr>
            <p:spPr>
              <a:xfrm>
                <a:off x="3817891" y="8288412"/>
                <a:ext cx="1799188" cy="1084213"/>
              </a:xfrm>
              <a:custGeom>
                <a:avLst/>
                <a:gdLst>
                  <a:gd name="connsiteX0" fmla="*/ 1634 w 1799188"/>
                  <a:gd name="connsiteY0" fmla="*/ 1513 h 1084213"/>
                  <a:gd name="connsiteX1" fmla="*/ 696959 w 1799188"/>
                  <a:gd name="connsiteY1" fmla="*/ 442838 h 1084213"/>
                  <a:gd name="connsiteX2" fmla="*/ 674734 w 1799188"/>
                  <a:gd name="connsiteY2" fmla="*/ 436488 h 1084213"/>
                  <a:gd name="connsiteX3" fmla="*/ 1246234 w 1799188"/>
                  <a:gd name="connsiteY3" fmla="*/ 785738 h 1084213"/>
                  <a:gd name="connsiteX4" fmla="*/ 1220834 w 1799188"/>
                  <a:gd name="connsiteY4" fmla="*/ 769863 h 1084213"/>
                  <a:gd name="connsiteX5" fmla="*/ 1611359 w 1799188"/>
                  <a:gd name="connsiteY5" fmla="*/ 960363 h 1084213"/>
                  <a:gd name="connsiteX6" fmla="*/ 1798684 w 1799188"/>
                  <a:gd name="connsiteY6" fmla="*/ 1084188 h 1084213"/>
                  <a:gd name="connsiteX7" fmla="*/ 1560559 w 1799188"/>
                  <a:gd name="connsiteY7" fmla="*/ 950838 h 1084213"/>
                  <a:gd name="connsiteX8" fmla="*/ 1109709 w 1799188"/>
                  <a:gd name="connsiteY8" fmla="*/ 630163 h 1084213"/>
                  <a:gd name="connsiteX9" fmla="*/ 1150984 w 1799188"/>
                  <a:gd name="connsiteY9" fmla="*/ 693663 h 1084213"/>
                  <a:gd name="connsiteX10" fmla="*/ 766809 w 1799188"/>
                  <a:gd name="connsiteY10" fmla="*/ 493638 h 1084213"/>
                  <a:gd name="connsiteX11" fmla="*/ 496934 w 1799188"/>
                  <a:gd name="connsiteY11" fmla="*/ 271388 h 1084213"/>
                  <a:gd name="connsiteX12" fmla="*/ 503284 w 1799188"/>
                  <a:gd name="connsiteY12" fmla="*/ 296788 h 1084213"/>
                  <a:gd name="connsiteX13" fmla="*/ 1634 w 1799188"/>
                  <a:gd name="connsiteY13" fmla="*/ 1513 h 108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9188" h="1084213">
                    <a:moveTo>
                      <a:pt x="1634" y="1513"/>
                    </a:moveTo>
                    <a:cubicBezTo>
                      <a:pt x="33913" y="25855"/>
                      <a:pt x="584776" y="370342"/>
                      <a:pt x="696959" y="442838"/>
                    </a:cubicBezTo>
                    <a:cubicBezTo>
                      <a:pt x="809142" y="515334"/>
                      <a:pt x="583188" y="379338"/>
                      <a:pt x="674734" y="436488"/>
                    </a:cubicBezTo>
                    <a:cubicBezTo>
                      <a:pt x="766280" y="493638"/>
                      <a:pt x="1155217" y="730176"/>
                      <a:pt x="1246234" y="785738"/>
                    </a:cubicBezTo>
                    <a:cubicBezTo>
                      <a:pt x="1337251" y="841301"/>
                      <a:pt x="1220834" y="769863"/>
                      <a:pt x="1220834" y="769863"/>
                    </a:cubicBezTo>
                    <a:cubicBezTo>
                      <a:pt x="1281688" y="798967"/>
                      <a:pt x="1515051" y="907976"/>
                      <a:pt x="1611359" y="960363"/>
                    </a:cubicBezTo>
                    <a:cubicBezTo>
                      <a:pt x="1707667" y="1012751"/>
                      <a:pt x="1807151" y="1085775"/>
                      <a:pt x="1798684" y="1084188"/>
                    </a:cubicBezTo>
                    <a:cubicBezTo>
                      <a:pt x="1790217" y="1082601"/>
                      <a:pt x="1675388" y="1026509"/>
                      <a:pt x="1560559" y="950838"/>
                    </a:cubicBezTo>
                    <a:cubicBezTo>
                      <a:pt x="1445730" y="875167"/>
                      <a:pt x="1177971" y="673025"/>
                      <a:pt x="1109709" y="630163"/>
                    </a:cubicBezTo>
                    <a:cubicBezTo>
                      <a:pt x="1041447" y="587301"/>
                      <a:pt x="1208134" y="716417"/>
                      <a:pt x="1150984" y="693663"/>
                    </a:cubicBezTo>
                    <a:cubicBezTo>
                      <a:pt x="1093834" y="670909"/>
                      <a:pt x="875817" y="564017"/>
                      <a:pt x="766809" y="493638"/>
                    </a:cubicBezTo>
                    <a:cubicBezTo>
                      <a:pt x="657801" y="423259"/>
                      <a:pt x="540855" y="304196"/>
                      <a:pt x="496934" y="271388"/>
                    </a:cubicBezTo>
                    <a:cubicBezTo>
                      <a:pt x="453013" y="238580"/>
                      <a:pt x="581601" y="339650"/>
                      <a:pt x="503284" y="296788"/>
                    </a:cubicBezTo>
                    <a:cubicBezTo>
                      <a:pt x="424967" y="253926"/>
                      <a:pt x="-30645" y="-22829"/>
                      <a:pt x="1634" y="1513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3" name="フリーフォーム 1592">
                <a:extLst>
                  <a:ext uri="{FF2B5EF4-FFF2-40B4-BE49-F238E27FC236}">
                    <a16:creationId xmlns:a16="http://schemas.microsoft.com/office/drawing/2014/main" id="{3447E2ED-7A43-EF00-CCF4-EEF798A647AD}"/>
                  </a:ext>
                </a:extLst>
              </p:cNvPr>
              <p:cNvSpPr/>
              <p:nvPr/>
            </p:nvSpPr>
            <p:spPr>
              <a:xfrm>
                <a:off x="4120835" y="8708974"/>
                <a:ext cx="834311" cy="625444"/>
              </a:xfrm>
              <a:custGeom>
                <a:avLst/>
                <a:gdLst>
                  <a:gd name="connsiteX0" fmla="*/ 315 w 834311"/>
                  <a:gd name="connsiteY0" fmla="*/ 51 h 625444"/>
                  <a:gd name="connsiteX1" fmla="*/ 79690 w 834311"/>
                  <a:gd name="connsiteY1" fmla="*/ 190551 h 625444"/>
                  <a:gd name="connsiteX2" fmla="*/ 203515 w 834311"/>
                  <a:gd name="connsiteY2" fmla="*/ 292151 h 625444"/>
                  <a:gd name="connsiteX3" fmla="*/ 193990 w 834311"/>
                  <a:gd name="connsiteY3" fmla="*/ 279451 h 625444"/>
                  <a:gd name="connsiteX4" fmla="*/ 819465 w 834311"/>
                  <a:gd name="connsiteY4" fmla="*/ 619176 h 625444"/>
                  <a:gd name="connsiteX5" fmla="*/ 603565 w 834311"/>
                  <a:gd name="connsiteY5" fmla="*/ 482651 h 625444"/>
                  <a:gd name="connsiteX6" fmla="*/ 216215 w 834311"/>
                  <a:gd name="connsiteY6" fmla="*/ 266751 h 625444"/>
                  <a:gd name="connsiteX7" fmla="*/ 108265 w 834311"/>
                  <a:gd name="connsiteY7" fmla="*/ 209601 h 625444"/>
                  <a:gd name="connsiteX8" fmla="*/ 315 w 834311"/>
                  <a:gd name="connsiteY8" fmla="*/ 51 h 62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4311" h="625444">
                    <a:moveTo>
                      <a:pt x="315" y="51"/>
                    </a:moveTo>
                    <a:cubicBezTo>
                      <a:pt x="-4447" y="-3124"/>
                      <a:pt x="45823" y="141868"/>
                      <a:pt x="79690" y="190551"/>
                    </a:cubicBezTo>
                    <a:cubicBezTo>
                      <a:pt x="113557" y="239234"/>
                      <a:pt x="184465" y="277334"/>
                      <a:pt x="203515" y="292151"/>
                    </a:cubicBezTo>
                    <a:cubicBezTo>
                      <a:pt x="222565" y="306968"/>
                      <a:pt x="91332" y="224947"/>
                      <a:pt x="193990" y="279451"/>
                    </a:cubicBezTo>
                    <a:cubicBezTo>
                      <a:pt x="296648" y="333955"/>
                      <a:pt x="751203" y="585309"/>
                      <a:pt x="819465" y="619176"/>
                    </a:cubicBezTo>
                    <a:cubicBezTo>
                      <a:pt x="887727" y="653043"/>
                      <a:pt x="704107" y="541388"/>
                      <a:pt x="603565" y="482651"/>
                    </a:cubicBezTo>
                    <a:cubicBezTo>
                      <a:pt x="503023" y="423914"/>
                      <a:pt x="298765" y="312259"/>
                      <a:pt x="216215" y="266751"/>
                    </a:cubicBezTo>
                    <a:cubicBezTo>
                      <a:pt x="133665" y="221243"/>
                      <a:pt x="142661" y="249818"/>
                      <a:pt x="108265" y="209601"/>
                    </a:cubicBezTo>
                    <a:cubicBezTo>
                      <a:pt x="73869" y="169384"/>
                      <a:pt x="5077" y="3226"/>
                      <a:pt x="315" y="5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4" name="フリーフォーム 1593">
                <a:extLst>
                  <a:ext uri="{FF2B5EF4-FFF2-40B4-BE49-F238E27FC236}">
                    <a16:creationId xmlns:a16="http://schemas.microsoft.com/office/drawing/2014/main" id="{4F33E24F-70A4-48CE-91A8-B12A006E856B}"/>
                  </a:ext>
                </a:extLst>
              </p:cNvPr>
              <p:cNvSpPr/>
              <p:nvPr/>
            </p:nvSpPr>
            <p:spPr>
              <a:xfrm>
                <a:off x="6664086" y="10092905"/>
                <a:ext cx="235522" cy="337102"/>
              </a:xfrm>
              <a:custGeom>
                <a:avLst/>
                <a:gdLst>
                  <a:gd name="connsiteX0" fmla="*/ 239 w 235522"/>
                  <a:gd name="connsiteY0" fmla="*/ 3595 h 337102"/>
                  <a:gd name="connsiteX1" fmla="*/ 130414 w 235522"/>
                  <a:gd name="connsiteY1" fmla="*/ 175045 h 337102"/>
                  <a:gd name="connsiteX2" fmla="*/ 89139 w 235522"/>
                  <a:gd name="connsiteY2" fmla="*/ 333795 h 337102"/>
                  <a:gd name="connsiteX3" fmla="*/ 111364 w 235522"/>
                  <a:gd name="connsiteY3" fmla="*/ 263945 h 337102"/>
                  <a:gd name="connsiteX4" fmla="*/ 235189 w 235522"/>
                  <a:gd name="connsiteY4" fmla="*/ 48045 h 337102"/>
                  <a:gd name="connsiteX5" fmla="*/ 146289 w 235522"/>
                  <a:gd name="connsiteY5" fmla="*/ 178220 h 337102"/>
                  <a:gd name="connsiteX6" fmla="*/ 98664 w 235522"/>
                  <a:gd name="connsiteY6" fmla="*/ 67095 h 337102"/>
                  <a:gd name="connsiteX7" fmla="*/ 239 w 235522"/>
                  <a:gd name="connsiteY7" fmla="*/ 3595 h 33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522" h="337102">
                    <a:moveTo>
                      <a:pt x="239" y="3595"/>
                    </a:moveTo>
                    <a:cubicBezTo>
                      <a:pt x="5531" y="21587"/>
                      <a:pt x="115597" y="120012"/>
                      <a:pt x="130414" y="175045"/>
                    </a:cubicBezTo>
                    <a:cubicBezTo>
                      <a:pt x="145231" y="230078"/>
                      <a:pt x="92314" y="318978"/>
                      <a:pt x="89139" y="333795"/>
                    </a:cubicBezTo>
                    <a:cubicBezTo>
                      <a:pt x="85964" y="348612"/>
                      <a:pt x="87022" y="311570"/>
                      <a:pt x="111364" y="263945"/>
                    </a:cubicBezTo>
                    <a:cubicBezTo>
                      <a:pt x="135706" y="216320"/>
                      <a:pt x="229368" y="62332"/>
                      <a:pt x="235189" y="48045"/>
                    </a:cubicBezTo>
                    <a:cubicBezTo>
                      <a:pt x="241010" y="33758"/>
                      <a:pt x="169043" y="175045"/>
                      <a:pt x="146289" y="178220"/>
                    </a:cubicBezTo>
                    <a:cubicBezTo>
                      <a:pt x="123535" y="181395"/>
                      <a:pt x="118243" y="94612"/>
                      <a:pt x="98664" y="67095"/>
                    </a:cubicBezTo>
                    <a:cubicBezTo>
                      <a:pt x="79085" y="39578"/>
                      <a:pt x="-5053" y="-14397"/>
                      <a:pt x="239" y="359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5" name="フリーフォーム 1594">
                <a:extLst>
                  <a:ext uri="{FF2B5EF4-FFF2-40B4-BE49-F238E27FC236}">
                    <a16:creationId xmlns:a16="http://schemas.microsoft.com/office/drawing/2014/main" id="{2C5E482D-E84A-2721-F056-0189AE1252B8}"/>
                  </a:ext>
                </a:extLst>
              </p:cNvPr>
              <p:cNvSpPr/>
              <p:nvPr/>
            </p:nvSpPr>
            <p:spPr>
              <a:xfrm>
                <a:off x="3243038" y="7187944"/>
                <a:ext cx="1779762" cy="1385203"/>
              </a:xfrm>
              <a:custGeom>
                <a:avLst/>
                <a:gdLst>
                  <a:gd name="connsiteX0" fmla="*/ 611412 w 1779762"/>
                  <a:gd name="connsiteY0" fmla="*/ 256 h 1385203"/>
                  <a:gd name="connsiteX1" fmla="*/ 1233712 w 1779762"/>
                  <a:gd name="connsiteY1" fmla="*/ 276481 h 1385203"/>
                  <a:gd name="connsiteX2" fmla="*/ 1043212 w 1779762"/>
                  <a:gd name="connsiteY2" fmla="*/ 330456 h 1385203"/>
                  <a:gd name="connsiteX3" fmla="*/ 1770287 w 1779762"/>
                  <a:gd name="connsiteY3" fmla="*/ 212981 h 1385203"/>
                  <a:gd name="connsiteX4" fmla="*/ 1475012 w 1779762"/>
                  <a:gd name="connsiteY4" fmla="*/ 359031 h 1385203"/>
                  <a:gd name="connsiteX5" fmla="*/ 1735362 w 1779762"/>
                  <a:gd name="connsiteY5" fmla="*/ 670181 h 1385203"/>
                  <a:gd name="connsiteX6" fmla="*/ 1703612 w 1779762"/>
                  <a:gd name="connsiteY6" fmla="*/ 1048006 h 1385203"/>
                  <a:gd name="connsiteX7" fmla="*/ 1475012 w 1779762"/>
                  <a:gd name="connsiteY7" fmla="*/ 1228981 h 1385203"/>
                  <a:gd name="connsiteX8" fmla="*/ 1122587 w 1779762"/>
                  <a:gd name="connsiteY8" fmla="*/ 1384556 h 1385203"/>
                  <a:gd name="connsiteX9" fmla="*/ 713012 w 1779762"/>
                  <a:gd name="connsiteY9" fmla="*/ 1168656 h 1385203"/>
                  <a:gd name="connsiteX10" fmla="*/ 8162 w 1779762"/>
                  <a:gd name="connsiteY10" fmla="*/ 444756 h 1385203"/>
                  <a:gd name="connsiteX11" fmla="*/ 338362 w 1779762"/>
                  <a:gd name="connsiteY11" fmla="*/ 790831 h 1385203"/>
                  <a:gd name="connsiteX12" fmla="*/ 481237 w 1779762"/>
                  <a:gd name="connsiteY12" fmla="*/ 638431 h 1385203"/>
                  <a:gd name="connsiteX13" fmla="*/ 738412 w 1779762"/>
                  <a:gd name="connsiteY13" fmla="*/ 641606 h 1385203"/>
                  <a:gd name="connsiteX14" fmla="*/ 554262 w 1779762"/>
                  <a:gd name="connsiteY14" fmla="*/ 419356 h 1385203"/>
                  <a:gd name="connsiteX15" fmla="*/ 789212 w 1779762"/>
                  <a:gd name="connsiteY15" fmla="*/ 441581 h 1385203"/>
                  <a:gd name="connsiteX16" fmla="*/ 633637 w 1779762"/>
                  <a:gd name="connsiteY16" fmla="*/ 225681 h 1385203"/>
                  <a:gd name="connsiteX17" fmla="*/ 986062 w 1779762"/>
                  <a:gd name="connsiteY17" fmla="*/ 330456 h 1385203"/>
                  <a:gd name="connsiteX18" fmla="*/ 611412 w 1779762"/>
                  <a:gd name="connsiteY18" fmla="*/ 256 h 138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79762" h="1385203">
                    <a:moveTo>
                      <a:pt x="611412" y="256"/>
                    </a:moveTo>
                    <a:cubicBezTo>
                      <a:pt x="652687" y="-8740"/>
                      <a:pt x="1161745" y="221448"/>
                      <a:pt x="1233712" y="276481"/>
                    </a:cubicBezTo>
                    <a:cubicBezTo>
                      <a:pt x="1305679" y="331514"/>
                      <a:pt x="953783" y="341039"/>
                      <a:pt x="1043212" y="330456"/>
                    </a:cubicBezTo>
                    <a:cubicBezTo>
                      <a:pt x="1132641" y="319873"/>
                      <a:pt x="1698320" y="208219"/>
                      <a:pt x="1770287" y="212981"/>
                    </a:cubicBezTo>
                    <a:cubicBezTo>
                      <a:pt x="1842254" y="217743"/>
                      <a:pt x="1480833" y="282831"/>
                      <a:pt x="1475012" y="359031"/>
                    </a:cubicBezTo>
                    <a:cubicBezTo>
                      <a:pt x="1469191" y="435231"/>
                      <a:pt x="1697262" y="555352"/>
                      <a:pt x="1735362" y="670181"/>
                    </a:cubicBezTo>
                    <a:cubicBezTo>
                      <a:pt x="1773462" y="785010"/>
                      <a:pt x="1747004" y="954873"/>
                      <a:pt x="1703612" y="1048006"/>
                    </a:cubicBezTo>
                    <a:cubicBezTo>
                      <a:pt x="1660220" y="1141139"/>
                      <a:pt x="1571849" y="1172889"/>
                      <a:pt x="1475012" y="1228981"/>
                    </a:cubicBezTo>
                    <a:cubicBezTo>
                      <a:pt x="1378175" y="1285073"/>
                      <a:pt x="1249587" y="1394610"/>
                      <a:pt x="1122587" y="1384556"/>
                    </a:cubicBezTo>
                    <a:cubicBezTo>
                      <a:pt x="995587" y="1374502"/>
                      <a:pt x="898749" y="1325289"/>
                      <a:pt x="713012" y="1168656"/>
                    </a:cubicBezTo>
                    <a:cubicBezTo>
                      <a:pt x="527275" y="1012023"/>
                      <a:pt x="70604" y="507727"/>
                      <a:pt x="8162" y="444756"/>
                    </a:cubicBezTo>
                    <a:cubicBezTo>
                      <a:pt x="-54280" y="381785"/>
                      <a:pt x="259516" y="758552"/>
                      <a:pt x="338362" y="790831"/>
                    </a:cubicBezTo>
                    <a:cubicBezTo>
                      <a:pt x="417208" y="823110"/>
                      <a:pt x="414562" y="663302"/>
                      <a:pt x="481237" y="638431"/>
                    </a:cubicBezTo>
                    <a:cubicBezTo>
                      <a:pt x="547912" y="613560"/>
                      <a:pt x="726241" y="678118"/>
                      <a:pt x="738412" y="641606"/>
                    </a:cubicBezTo>
                    <a:cubicBezTo>
                      <a:pt x="750583" y="605094"/>
                      <a:pt x="545795" y="452693"/>
                      <a:pt x="554262" y="419356"/>
                    </a:cubicBezTo>
                    <a:cubicBezTo>
                      <a:pt x="562729" y="386019"/>
                      <a:pt x="775983" y="473860"/>
                      <a:pt x="789212" y="441581"/>
                    </a:cubicBezTo>
                    <a:cubicBezTo>
                      <a:pt x="802441" y="409302"/>
                      <a:pt x="600829" y="244202"/>
                      <a:pt x="633637" y="225681"/>
                    </a:cubicBezTo>
                    <a:cubicBezTo>
                      <a:pt x="666445" y="207160"/>
                      <a:pt x="988708" y="360618"/>
                      <a:pt x="986062" y="330456"/>
                    </a:cubicBezTo>
                    <a:cubicBezTo>
                      <a:pt x="983416" y="300294"/>
                      <a:pt x="570137" y="9252"/>
                      <a:pt x="611412" y="256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7" name="フリーフォーム 1596">
                <a:extLst>
                  <a:ext uri="{FF2B5EF4-FFF2-40B4-BE49-F238E27FC236}">
                    <a16:creationId xmlns:a16="http://schemas.microsoft.com/office/drawing/2014/main" id="{04858303-73F7-BCA5-5D30-FCF0CB2543D2}"/>
                  </a:ext>
                </a:extLst>
              </p:cNvPr>
              <p:cNvSpPr/>
              <p:nvPr/>
            </p:nvSpPr>
            <p:spPr>
              <a:xfrm>
                <a:off x="7635315" y="6728210"/>
                <a:ext cx="226025" cy="1209362"/>
              </a:xfrm>
              <a:custGeom>
                <a:avLst/>
                <a:gdLst>
                  <a:gd name="connsiteX0" fmla="*/ 210110 w 226025"/>
                  <a:gd name="connsiteY0" fmla="*/ 2790 h 1209362"/>
                  <a:gd name="connsiteX1" fmla="*/ 57710 w 226025"/>
                  <a:gd name="connsiteY1" fmla="*/ 710815 h 1209362"/>
                  <a:gd name="connsiteX2" fmla="*/ 156135 w 226025"/>
                  <a:gd name="connsiteY2" fmla="*/ 672715 h 1209362"/>
                  <a:gd name="connsiteX3" fmla="*/ 560 w 226025"/>
                  <a:gd name="connsiteY3" fmla="*/ 1196590 h 1209362"/>
                  <a:gd name="connsiteX4" fmla="*/ 108510 w 226025"/>
                  <a:gd name="connsiteY4" fmla="*/ 1009265 h 1209362"/>
                  <a:gd name="connsiteX5" fmla="*/ 225985 w 226025"/>
                  <a:gd name="connsiteY5" fmla="*/ 580640 h 1209362"/>
                  <a:gd name="connsiteX6" fmla="*/ 95810 w 226025"/>
                  <a:gd name="connsiteY6" fmla="*/ 790190 h 1209362"/>
                  <a:gd name="connsiteX7" fmla="*/ 124385 w 226025"/>
                  <a:gd name="connsiteY7" fmla="*/ 520315 h 1209362"/>
                  <a:gd name="connsiteX8" fmla="*/ 70410 w 226025"/>
                  <a:gd name="connsiteY8" fmla="*/ 466340 h 1209362"/>
                  <a:gd name="connsiteX9" fmla="*/ 210110 w 226025"/>
                  <a:gd name="connsiteY9" fmla="*/ 2790 h 120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025" h="1209362">
                    <a:moveTo>
                      <a:pt x="210110" y="2790"/>
                    </a:moveTo>
                    <a:cubicBezTo>
                      <a:pt x="207993" y="43536"/>
                      <a:pt x="66706" y="599161"/>
                      <a:pt x="57710" y="710815"/>
                    </a:cubicBezTo>
                    <a:cubicBezTo>
                      <a:pt x="48714" y="822469"/>
                      <a:pt x="165660" y="591753"/>
                      <a:pt x="156135" y="672715"/>
                    </a:cubicBezTo>
                    <a:cubicBezTo>
                      <a:pt x="146610" y="753677"/>
                      <a:pt x="8497" y="1140498"/>
                      <a:pt x="560" y="1196590"/>
                    </a:cubicBezTo>
                    <a:cubicBezTo>
                      <a:pt x="-7377" y="1252682"/>
                      <a:pt x="70939" y="1111923"/>
                      <a:pt x="108510" y="1009265"/>
                    </a:cubicBezTo>
                    <a:cubicBezTo>
                      <a:pt x="146081" y="906607"/>
                      <a:pt x="228102" y="617152"/>
                      <a:pt x="225985" y="580640"/>
                    </a:cubicBezTo>
                    <a:cubicBezTo>
                      <a:pt x="223868" y="544128"/>
                      <a:pt x="112743" y="800244"/>
                      <a:pt x="95810" y="790190"/>
                    </a:cubicBezTo>
                    <a:cubicBezTo>
                      <a:pt x="78877" y="780136"/>
                      <a:pt x="128618" y="574290"/>
                      <a:pt x="124385" y="520315"/>
                    </a:cubicBezTo>
                    <a:cubicBezTo>
                      <a:pt x="120152" y="466340"/>
                      <a:pt x="60885" y="553123"/>
                      <a:pt x="70410" y="466340"/>
                    </a:cubicBezTo>
                    <a:cubicBezTo>
                      <a:pt x="79935" y="379557"/>
                      <a:pt x="212227" y="-37956"/>
                      <a:pt x="210110" y="2790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8" name="フリーフォーム 1597">
                <a:extLst>
                  <a:ext uri="{FF2B5EF4-FFF2-40B4-BE49-F238E27FC236}">
                    <a16:creationId xmlns:a16="http://schemas.microsoft.com/office/drawing/2014/main" id="{6F43E69F-5C69-89D1-D40D-BABB56199B29}"/>
                  </a:ext>
                </a:extLst>
              </p:cNvPr>
              <p:cNvSpPr/>
              <p:nvPr/>
            </p:nvSpPr>
            <p:spPr>
              <a:xfrm>
                <a:off x="7598476" y="7891831"/>
                <a:ext cx="202512" cy="846221"/>
              </a:xfrm>
              <a:custGeom>
                <a:avLst/>
                <a:gdLst>
                  <a:gd name="connsiteX0" fmla="*/ 202499 w 202512"/>
                  <a:gd name="connsiteY0" fmla="*/ 1219 h 846221"/>
                  <a:gd name="connsiteX1" fmla="*/ 24699 w 202512"/>
                  <a:gd name="connsiteY1" fmla="*/ 448894 h 846221"/>
                  <a:gd name="connsiteX2" fmla="*/ 5649 w 202512"/>
                  <a:gd name="connsiteY2" fmla="*/ 829894 h 846221"/>
                  <a:gd name="connsiteX3" fmla="*/ 5649 w 202512"/>
                  <a:gd name="connsiteY3" fmla="*/ 721944 h 846221"/>
                  <a:gd name="connsiteX4" fmla="*/ 2474 w 202512"/>
                  <a:gd name="connsiteY4" fmla="*/ 232994 h 846221"/>
                  <a:gd name="connsiteX5" fmla="*/ 2474 w 202512"/>
                  <a:gd name="connsiteY5" fmla="*/ 401269 h 846221"/>
                  <a:gd name="connsiteX6" fmla="*/ 34224 w 202512"/>
                  <a:gd name="connsiteY6" fmla="*/ 318719 h 846221"/>
                  <a:gd name="connsiteX7" fmla="*/ 202499 w 202512"/>
                  <a:gd name="connsiteY7" fmla="*/ 1219 h 84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12" h="846221">
                    <a:moveTo>
                      <a:pt x="202499" y="1219"/>
                    </a:moveTo>
                    <a:cubicBezTo>
                      <a:pt x="200912" y="22915"/>
                      <a:pt x="57507" y="310782"/>
                      <a:pt x="24699" y="448894"/>
                    </a:cubicBezTo>
                    <a:cubicBezTo>
                      <a:pt x="-8109" y="587006"/>
                      <a:pt x="8824" y="784386"/>
                      <a:pt x="5649" y="829894"/>
                    </a:cubicBezTo>
                    <a:cubicBezTo>
                      <a:pt x="2474" y="875402"/>
                      <a:pt x="6178" y="821427"/>
                      <a:pt x="5649" y="721944"/>
                    </a:cubicBezTo>
                    <a:cubicBezTo>
                      <a:pt x="5120" y="622461"/>
                      <a:pt x="3003" y="286440"/>
                      <a:pt x="2474" y="232994"/>
                    </a:cubicBezTo>
                    <a:cubicBezTo>
                      <a:pt x="1945" y="179548"/>
                      <a:pt x="-2818" y="386982"/>
                      <a:pt x="2474" y="401269"/>
                    </a:cubicBezTo>
                    <a:cubicBezTo>
                      <a:pt x="7766" y="415556"/>
                      <a:pt x="2474" y="383806"/>
                      <a:pt x="34224" y="318719"/>
                    </a:cubicBezTo>
                    <a:cubicBezTo>
                      <a:pt x="65974" y="253632"/>
                      <a:pt x="204086" y="-20477"/>
                      <a:pt x="202499" y="1219"/>
                    </a:cubicBezTo>
                    <a:close/>
                  </a:path>
                </a:pathLst>
              </a:custGeom>
              <a:solidFill>
                <a:srgbClr val="4472C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9" name="フリーフォーム 1598">
                <a:extLst>
                  <a:ext uri="{FF2B5EF4-FFF2-40B4-BE49-F238E27FC236}">
                    <a16:creationId xmlns:a16="http://schemas.microsoft.com/office/drawing/2014/main" id="{6658A461-E771-14AC-E498-AB0AE96EC116}"/>
                  </a:ext>
                </a:extLst>
              </p:cNvPr>
              <p:cNvSpPr/>
              <p:nvPr/>
            </p:nvSpPr>
            <p:spPr>
              <a:xfrm>
                <a:off x="4603621" y="11037592"/>
                <a:ext cx="1831795" cy="209266"/>
              </a:xfrm>
              <a:custGeom>
                <a:avLst/>
                <a:gdLst>
                  <a:gd name="connsiteX0" fmla="*/ 1036 w 1831795"/>
                  <a:gd name="connsiteY0" fmla="*/ 522 h 209266"/>
                  <a:gd name="connsiteX1" fmla="*/ 1046065 w 1831795"/>
                  <a:gd name="connsiteY1" fmla="*/ 98494 h 209266"/>
                  <a:gd name="connsiteX2" fmla="*/ 926322 w 1831795"/>
                  <a:gd name="connsiteY2" fmla="*/ 54951 h 209266"/>
                  <a:gd name="connsiteX3" fmla="*/ 1557693 w 1831795"/>
                  <a:gd name="connsiteY3" fmla="*/ 196465 h 209266"/>
                  <a:gd name="connsiteX4" fmla="*/ 1829836 w 1831795"/>
                  <a:gd name="connsiteY4" fmla="*/ 196465 h 209266"/>
                  <a:gd name="connsiteX5" fmla="*/ 1612122 w 1831795"/>
                  <a:gd name="connsiteY5" fmla="*/ 142037 h 209266"/>
                  <a:gd name="connsiteX6" fmla="*/ 556208 w 1831795"/>
                  <a:gd name="connsiteY6" fmla="*/ 207351 h 209266"/>
                  <a:gd name="connsiteX7" fmla="*/ 1263779 w 1831795"/>
                  <a:gd name="connsiteY7" fmla="*/ 65837 h 209266"/>
                  <a:gd name="connsiteX8" fmla="*/ 1036 w 1831795"/>
                  <a:gd name="connsiteY8" fmla="*/ 522 h 20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1795" h="209266">
                    <a:moveTo>
                      <a:pt x="1036" y="522"/>
                    </a:moveTo>
                    <a:cubicBezTo>
                      <a:pt x="-35250" y="5965"/>
                      <a:pt x="891851" y="89423"/>
                      <a:pt x="1046065" y="98494"/>
                    </a:cubicBezTo>
                    <a:cubicBezTo>
                      <a:pt x="1200279" y="107566"/>
                      <a:pt x="841051" y="38623"/>
                      <a:pt x="926322" y="54951"/>
                    </a:cubicBezTo>
                    <a:cubicBezTo>
                      <a:pt x="1011593" y="71279"/>
                      <a:pt x="1407107" y="172879"/>
                      <a:pt x="1557693" y="196465"/>
                    </a:cubicBezTo>
                    <a:cubicBezTo>
                      <a:pt x="1708279" y="220051"/>
                      <a:pt x="1820765" y="205536"/>
                      <a:pt x="1829836" y="196465"/>
                    </a:cubicBezTo>
                    <a:cubicBezTo>
                      <a:pt x="1838907" y="187394"/>
                      <a:pt x="1824393" y="140223"/>
                      <a:pt x="1612122" y="142037"/>
                    </a:cubicBezTo>
                    <a:cubicBezTo>
                      <a:pt x="1399851" y="143851"/>
                      <a:pt x="614265" y="220051"/>
                      <a:pt x="556208" y="207351"/>
                    </a:cubicBezTo>
                    <a:cubicBezTo>
                      <a:pt x="498151" y="194651"/>
                      <a:pt x="1356308" y="98494"/>
                      <a:pt x="1263779" y="65837"/>
                    </a:cubicBezTo>
                    <a:cubicBezTo>
                      <a:pt x="1171250" y="33180"/>
                      <a:pt x="37322" y="-4921"/>
                      <a:pt x="1036" y="52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0" name="フリーフォーム 1599">
                <a:extLst>
                  <a:ext uri="{FF2B5EF4-FFF2-40B4-BE49-F238E27FC236}">
                    <a16:creationId xmlns:a16="http://schemas.microsoft.com/office/drawing/2014/main" id="{D92EC2FC-8F4B-8A96-8270-BB89860AD97B}"/>
                  </a:ext>
                </a:extLst>
              </p:cNvPr>
              <p:cNvSpPr/>
              <p:nvPr/>
            </p:nvSpPr>
            <p:spPr>
              <a:xfrm>
                <a:off x="1921818" y="8670782"/>
                <a:ext cx="293626" cy="1660000"/>
              </a:xfrm>
              <a:custGeom>
                <a:avLst/>
                <a:gdLst>
                  <a:gd name="connsiteX0" fmla="*/ 4953 w 293626"/>
                  <a:gd name="connsiteY0" fmla="*/ 5132 h 1660000"/>
                  <a:gd name="connsiteX1" fmla="*/ 233553 w 293626"/>
                  <a:gd name="connsiteY1" fmla="*/ 1137247 h 1660000"/>
                  <a:gd name="connsiteX2" fmla="*/ 146468 w 293626"/>
                  <a:gd name="connsiteY2" fmla="*/ 1126361 h 1660000"/>
                  <a:gd name="connsiteX3" fmla="*/ 255325 w 293626"/>
                  <a:gd name="connsiteY3" fmla="*/ 1267875 h 1660000"/>
                  <a:gd name="connsiteX4" fmla="*/ 287982 w 293626"/>
                  <a:gd name="connsiteY4" fmla="*/ 1398504 h 1660000"/>
                  <a:gd name="connsiteX5" fmla="*/ 287982 w 293626"/>
                  <a:gd name="connsiteY5" fmla="*/ 1659761 h 1660000"/>
                  <a:gd name="connsiteX6" fmla="*/ 287982 w 293626"/>
                  <a:gd name="connsiteY6" fmla="*/ 1442047 h 1660000"/>
                  <a:gd name="connsiteX7" fmla="*/ 211782 w 293626"/>
                  <a:gd name="connsiteY7" fmla="*/ 1267875 h 1660000"/>
                  <a:gd name="connsiteX8" fmla="*/ 4953 w 293626"/>
                  <a:gd name="connsiteY8" fmla="*/ 538532 h 1660000"/>
                  <a:gd name="connsiteX9" fmla="*/ 70268 w 293626"/>
                  <a:gd name="connsiteY9" fmla="*/ 875989 h 1660000"/>
                  <a:gd name="connsiteX10" fmla="*/ 135582 w 293626"/>
                  <a:gd name="connsiteY10" fmla="*/ 723589 h 1660000"/>
                  <a:gd name="connsiteX11" fmla="*/ 4953 w 293626"/>
                  <a:gd name="connsiteY11" fmla="*/ 5132 h 16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3626" h="1660000">
                    <a:moveTo>
                      <a:pt x="4953" y="5132"/>
                    </a:moveTo>
                    <a:cubicBezTo>
                      <a:pt x="21282" y="74075"/>
                      <a:pt x="209967" y="950376"/>
                      <a:pt x="233553" y="1137247"/>
                    </a:cubicBezTo>
                    <a:cubicBezTo>
                      <a:pt x="257139" y="1324119"/>
                      <a:pt x="142839" y="1104590"/>
                      <a:pt x="146468" y="1126361"/>
                    </a:cubicBezTo>
                    <a:cubicBezTo>
                      <a:pt x="150097" y="1148132"/>
                      <a:pt x="231739" y="1222518"/>
                      <a:pt x="255325" y="1267875"/>
                    </a:cubicBezTo>
                    <a:cubicBezTo>
                      <a:pt x="278911" y="1313232"/>
                      <a:pt x="282539" y="1333190"/>
                      <a:pt x="287982" y="1398504"/>
                    </a:cubicBezTo>
                    <a:cubicBezTo>
                      <a:pt x="293425" y="1463818"/>
                      <a:pt x="287982" y="1659761"/>
                      <a:pt x="287982" y="1659761"/>
                    </a:cubicBezTo>
                    <a:cubicBezTo>
                      <a:pt x="287982" y="1667018"/>
                      <a:pt x="300682" y="1507361"/>
                      <a:pt x="287982" y="1442047"/>
                    </a:cubicBezTo>
                    <a:cubicBezTo>
                      <a:pt x="275282" y="1376733"/>
                      <a:pt x="258953" y="1418461"/>
                      <a:pt x="211782" y="1267875"/>
                    </a:cubicBezTo>
                    <a:cubicBezTo>
                      <a:pt x="164611" y="1117289"/>
                      <a:pt x="28539" y="603846"/>
                      <a:pt x="4953" y="538532"/>
                    </a:cubicBezTo>
                    <a:cubicBezTo>
                      <a:pt x="-18633" y="473218"/>
                      <a:pt x="48497" y="845146"/>
                      <a:pt x="70268" y="875989"/>
                    </a:cubicBezTo>
                    <a:cubicBezTo>
                      <a:pt x="92039" y="906832"/>
                      <a:pt x="142839" y="865103"/>
                      <a:pt x="135582" y="723589"/>
                    </a:cubicBezTo>
                    <a:cubicBezTo>
                      <a:pt x="128325" y="582075"/>
                      <a:pt x="-11376" y="-63811"/>
                      <a:pt x="4953" y="5132"/>
                    </a:cubicBezTo>
                    <a:close/>
                  </a:path>
                </a:pathLst>
              </a:custGeom>
              <a:solidFill>
                <a:srgbClr val="FF8AD8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1" name="フリーフォーム 1600">
                <a:extLst>
                  <a:ext uri="{FF2B5EF4-FFF2-40B4-BE49-F238E27FC236}">
                    <a16:creationId xmlns:a16="http://schemas.microsoft.com/office/drawing/2014/main" id="{F647E143-10A1-F4B5-6E76-641B6B5D4BCB}"/>
                  </a:ext>
                </a:extLst>
              </p:cNvPr>
              <p:cNvSpPr/>
              <p:nvPr/>
            </p:nvSpPr>
            <p:spPr>
              <a:xfrm>
                <a:off x="7892143" y="6694714"/>
                <a:ext cx="130628" cy="1350286"/>
              </a:xfrm>
              <a:custGeom>
                <a:avLst/>
                <a:gdLst>
                  <a:gd name="connsiteX0" fmla="*/ 10886 w 130628"/>
                  <a:gd name="connsiteY0" fmla="*/ 0 h 1350286"/>
                  <a:gd name="connsiteX1" fmla="*/ 43543 w 130628"/>
                  <a:gd name="connsiteY1" fmla="*/ 783772 h 1350286"/>
                  <a:gd name="connsiteX2" fmla="*/ 65314 w 130628"/>
                  <a:gd name="connsiteY2" fmla="*/ 696686 h 1350286"/>
                  <a:gd name="connsiteX3" fmla="*/ 0 w 130628"/>
                  <a:gd name="connsiteY3" fmla="*/ 1328057 h 1350286"/>
                  <a:gd name="connsiteX4" fmla="*/ 65314 w 130628"/>
                  <a:gd name="connsiteY4" fmla="*/ 1143000 h 1350286"/>
                  <a:gd name="connsiteX5" fmla="*/ 130628 w 130628"/>
                  <a:gd name="connsiteY5" fmla="*/ 522515 h 1350286"/>
                  <a:gd name="connsiteX6" fmla="*/ 65314 w 130628"/>
                  <a:gd name="connsiteY6" fmla="*/ 783772 h 1350286"/>
                  <a:gd name="connsiteX7" fmla="*/ 10886 w 130628"/>
                  <a:gd name="connsiteY7" fmla="*/ 0 h 135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28" h="1350286">
                    <a:moveTo>
                      <a:pt x="10886" y="0"/>
                    </a:moveTo>
                    <a:cubicBezTo>
                      <a:pt x="7258" y="0"/>
                      <a:pt x="34472" y="667658"/>
                      <a:pt x="43543" y="783772"/>
                    </a:cubicBezTo>
                    <a:cubicBezTo>
                      <a:pt x="52614" y="899886"/>
                      <a:pt x="72571" y="605972"/>
                      <a:pt x="65314" y="696686"/>
                    </a:cubicBezTo>
                    <a:cubicBezTo>
                      <a:pt x="58057" y="787400"/>
                      <a:pt x="0" y="1253671"/>
                      <a:pt x="0" y="1328057"/>
                    </a:cubicBezTo>
                    <a:cubicBezTo>
                      <a:pt x="0" y="1402443"/>
                      <a:pt x="43543" y="1277257"/>
                      <a:pt x="65314" y="1143000"/>
                    </a:cubicBezTo>
                    <a:cubicBezTo>
                      <a:pt x="87085" y="1008743"/>
                      <a:pt x="130628" y="582386"/>
                      <a:pt x="130628" y="522515"/>
                    </a:cubicBezTo>
                    <a:cubicBezTo>
                      <a:pt x="130628" y="462644"/>
                      <a:pt x="81643" y="867229"/>
                      <a:pt x="65314" y="783772"/>
                    </a:cubicBezTo>
                    <a:cubicBezTo>
                      <a:pt x="48986" y="700315"/>
                      <a:pt x="14514" y="0"/>
                      <a:pt x="10886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2" name="フリーフォーム 1601">
                <a:extLst>
                  <a:ext uri="{FF2B5EF4-FFF2-40B4-BE49-F238E27FC236}">
                    <a16:creationId xmlns:a16="http://schemas.microsoft.com/office/drawing/2014/main" id="{9BA72AEF-CDFE-0E87-E41B-6F92EDFA57F3}"/>
                  </a:ext>
                </a:extLst>
              </p:cNvPr>
              <p:cNvSpPr/>
              <p:nvPr/>
            </p:nvSpPr>
            <p:spPr>
              <a:xfrm>
                <a:off x="7868899" y="8152665"/>
                <a:ext cx="124263" cy="1231450"/>
              </a:xfrm>
              <a:custGeom>
                <a:avLst/>
                <a:gdLst>
                  <a:gd name="connsiteX0" fmla="*/ 88558 w 124263"/>
                  <a:gd name="connsiteY0" fmla="*/ 11621 h 1231450"/>
                  <a:gd name="connsiteX1" fmla="*/ 88558 w 124263"/>
                  <a:gd name="connsiteY1" fmla="*/ 1067535 h 1231450"/>
                  <a:gd name="connsiteX2" fmla="*/ 121215 w 124263"/>
                  <a:gd name="connsiteY2" fmla="*/ 675649 h 1231450"/>
                  <a:gd name="connsiteX3" fmla="*/ 1472 w 124263"/>
                  <a:gd name="connsiteY3" fmla="*/ 1230821 h 1231450"/>
                  <a:gd name="connsiteX4" fmla="*/ 55901 w 124263"/>
                  <a:gd name="connsiteY4" fmla="*/ 545021 h 1231450"/>
                  <a:gd name="connsiteX5" fmla="*/ 88558 w 124263"/>
                  <a:gd name="connsiteY5" fmla="*/ 11621 h 123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63" h="1231450">
                    <a:moveTo>
                      <a:pt x="88558" y="11621"/>
                    </a:moveTo>
                    <a:cubicBezTo>
                      <a:pt x="94001" y="98707"/>
                      <a:pt x="83115" y="956864"/>
                      <a:pt x="88558" y="1067535"/>
                    </a:cubicBezTo>
                    <a:cubicBezTo>
                      <a:pt x="94001" y="1178206"/>
                      <a:pt x="135729" y="648435"/>
                      <a:pt x="121215" y="675649"/>
                    </a:cubicBezTo>
                    <a:cubicBezTo>
                      <a:pt x="106701" y="702863"/>
                      <a:pt x="12358" y="1252592"/>
                      <a:pt x="1472" y="1230821"/>
                    </a:cubicBezTo>
                    <a:cubicBezTo>
                      <a:pt x="-9414" y="1209050"/>
                      <a:pt x="43201" y="740964"/>
                      <a:pt x="55901" y="545021"/>
                    </a:cubicBezTo>
                    <a:cubicBezTo>
                      <a:pt x="68601" y="349078"/>
                      <a:pt x="83115" y="-75465"/>
                      <a:pt x="88558" y="11621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3" name="フリーフォーム 1602">
                <a:extLst>
                  <a:ext uri="{FF2B5EF4-FFF2-40B4-BE49-F238E27FC236}">
                    <a16:creationId xmlns:a16="http://schemas.microsoft.com/office/drawing/2014/main" id="{A85DA7FF-5093-38D4-C050-0ED9D996D37E}"/>
                  </a:ext>
                </a:extLst>
              </p:cNvPr>
              <p:cNvSpPr/>
              <p:nvPr/>
            </p:nvSpPr>
            <p:spPr>
              <a:xfrm>
                <a:off x="7704817" y="9631412"/>
                <a:ext cx="200639" cy="990001"/>
              </a:xfrm>
              <a:custGeom>
                <a:avLst/>
                <a:gdLst>
                  <a:gd name="connsiteX0" fmla="*/ 187326 w 200639"/>
                  <a:gd name="connsiteY0" fmla="*/ 35102 h 990001"/>
                  <a:gd name="connsiteX1" fmla="*/ 187326 w 200639"/>
                  <a:gd name="connsiteY1" fmla="*/ 524959 h 990001"/>
                  <a:gd name="connsiteX2" fmla="*/ 2269 w 200639"/>
                  <a:gd name="connsiteY2" fmla="*/ 982159 h 990001"/>
                  <a:gd name="connsiteX3" fmla="*/ 89354 w 200639"/>
                  <a:gd name="connsiteY3" fmla="*/ 797102 h 990001"/>
                  <a:gd name="connsiteX4" fmla="*/ 165554 w 200639"/>
                  <a:gd name="connsiteY4" fmla="*/ 579388 h 990001"/>
                  <a:gd name="connsiteX5" fmla="*/ 198212 w 200639"/>
                  <a:gd name="connsiteY5" fmla="*/ 100417 h 990001"/>
                  <a:gd name="connsiteX6" fmla="*/ 187326 w 200639"/>
                  <a:gd name="connsiteY6" fmla="*/ 35102 h 99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639" h="990001">
                    <a:moveTo>
                      <a:pt x="187326" y="35102"/>
                    </a:moveTo>
                    <a:cubicBezTo>
                      <a:pt x="185512" y="105859"/>
                      <a:pt x="218169" y="367116"/>
                      <a:pt x="187326" y="524959"/>
                    </a:cubicBezTo>
                    <a:cubicBezTo>
                      <a:pt x="156483" y="682802"/>
                      <a:pt x="18598" y="936802"/>
                      <a:pt x="2269" y="982159"/>
                    </a:cubicBezTo>
                    <a:cubicBezTo>
                      <a:pt x="-14060" y="1027516"/>
                      <a:pt x="62140" y="864231"/>
                      <a:pt x="89354" y="797102"/>
                    </a:cubicBezTo>
                    <a:cubicBezTo>
                      <a:pt x="116568" y="729974"/>
                      <a:pt x="147411" y="695502"/>
                      <a:pt x="165554" y="579388"/>
                    </a:cubicBezTo>
                    <a:cubicBezTo>
                      <a:pt x="183697" y="463274"/>
                      <a:pt x="192769" y="192945"/>
                      <a:pt x="198212" y="100417"/>
                    </a:cubicBezTo>
                    <a:cubicBezTo>
                      <a:pt x="203655" y="7889"/>
                      <a:pt x="189140" y="-35655"/>
                      <a:pt x="187326" y="3510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5" name="フリーフォーム 1604">
                <a:extLst>
                  <a:ext uri="{FF2B5EF4-FFF2-40B4-BE49-F238E27FC236}">
                    <a16:creationId xmlns:a16="http://schemas.microsoft.com/office/drawing/2014/main" id="{A60EAE9E-337E-1D81-BCE8-595482CA68B2}"/>
                  </a:ext>
                </a:extLst>
              </p:cNvPr>
              <p:cNvSpPr/>
              <p:nvPr/>
            </p:nvSpPr>
            <p:spPr>
              <a:xfrm>
                <a:off x="1497052" y="4419084"/>
                <a:ext cx="1608725" cy="2645396"/>
              </a:xfrm>
              <a:custGeom>
                <a:avLst/>
                <a:gdLst>
                  <a:gd name="connsiteX0" fmla="*/ 1550948 w 1608725"/>
                  <a:gd name="connsiteY0" fmla="*/ 272659 h 2645396"/>
                  <a:gd name="connsiteX1" fmla="*/ 1137291 w 1608725"/>
                  <a:gd name="connsiteY1" fmla="*/ 65830 h 2645396"/>
                  <a:gd name="connsiteX2" fmla="*/ 734519 w 1608725"/>
                  <a:gd name="connsiteY2" fmla="*/ 11402 h 2645396"/>
                  <a:gd name="connsiteX3" fmla="*/ 440605 w 1608725"/>
                  <a:gd name="connsiteY3" fmla="*/ 261773 h 2645396"/>
                  <a:gd name="connsiteX4" fmla="*/ 440605 w 1608725"/>
                  <a:gd name="connsiteY4" fmla="*/ 250887 h 2645396"/>
                  <a:gd name="connsiteX5" fmla="*/ 146691 w 1608725"/>
                  <a:gd name="connsiteY5" fmla="*/ 980230 h 2645396"/>
                  <a:gd name="connsiteX6" fmla="*/ 157577 w 1608725"/>
                  <a:gd name="connsiteY6" fmla="*/ 980230 h 2645396"/>
                  <a:gd name="connsiteX7" fmla="*/ 5177 w 1608725"/>
                  <a:gd name="connsiteY7" fmla="*/ 2047030 h 2645396"/>
                  <a:gd name="connsiteX8" fmla="*/ 37834 w 1608725"/>
                  <a:gd name="connsiteY8" fmla="*/ 1992602 h 2645396"/>
                  <a:gd name="connsiteX9" fmla="*/ 59605 w 1608725"/>
                  <a:gd name="connsiteY9" fmla="*/ 2536887 h 2645396"/>
                  <a:gd name="connsiteX10" fmla="*/ 299091 w 1608725"/>
                  <a:gd name="connsiteY10" fmla="*/ 2428030 h 2645396"/>
                  <a:gd name="connsiteX11" fmla="*/ 614777 w 1608725"/>
                  <a:gd name="connsiteY11" fmla="*/ 2428030 h 2645396"/>
                  <a:gd name="connsiteX12" fmla="*/ 407948 w 1608725"/>
                  <a:gd name="connsiteY12" fmla="*/ 2536887 h 2645396"/>
                  <a:gd name="connsiteX13" fmla="*/ 1082862 w 1608725"/>
                  <a:gd name="connsiteY13" fmla="*/ 2623973 h 2645396"/>
                  <a:gd name="connsiteX14" fmla="*/ 636548 w 1608725"/>
                  <a:gd name="connsiteY14" fmla="*/ 2623973 h 2645396"/>
                  <a:gd name="connsiteX15" fmla="*/ 571234 w 1608725"/>
                  <a:gd name="connsiteY15" fmla="*/ 2384487 h 2645396"/>
                  <a:gd name="connsiteX16" fmla="*/ 821605 w 1608725"/>
                  <a:gd name="connsiteY16" fmla="*/ 697202 h 2645396"/>
                  <a:gd name="connsiteX17" fmla="*/ 1071977 w 1608725"/>
                  <a:gd name="connsiteY17" fmla="*/ 555687 h 2645396"/>
                  <a:gd name="connsiteX18" fmla="*/ 1115519 w 1608725"/>
                  <a:gd name="connsiteY18" fmla="*/ 403287 h 2645396"/>
                  <a:gd name="connsiteX19" fmla="*/ 1278805 w 1608725"/>
                  <a:gd name="connsiteY19" fmla="*/ 501259 h 2645396"/>
                  <a:gd name="connsiteX20" fmla="*/ 1561834 w 1608725"/>
                  <a:gd name="connsiteY20" fmla="*/ 1568059 h 2645396"/>
                  <a:gd name="connsiteX21" fmla="*/ 1605377 w 1608725"/>
                  <a:gd name="connsiteY21" fmla="*/ 1154402 h 2645396"/>
                  <a:gd name="connsiteX22" fmla="*/ 1550948 w 1608725"/>
                  <a:gd name="connsiteY22" fmla="*/ 272659 h 264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8725" h="2645396">
                    <a:moveTo>
                      <a:pt x="1550948" y="272659"/>
                    </a:moveTo>
                    <a:cubicBezTo>
                      <a:pt x="1472934" y="91230"/>
                      <a:pt x="1273362" y="109373"/>
                      <a:pt x="1137291" y="65830"/>
                    </a:cubicBezTo>
                    <a:cubicBezTo>
                      <a:pt x="1001220" y="22287"/>
                      <a:pt x="850633" y="-21255"/>
                      <a:pt x="734519" y="11402"/>
                    </a:cubicBezTo>
                    <a:cubicBezTo>
                      <a:pt x="618405" y="44059"/>
                      <a:pt x="440605" y="261773"/>
                      <a:pt x="440605" y="261773"/>
                    </a:cubicBezTo>
                    <a:cubicBezTo>
                      <a:pt x="391619" y="301687"/>
                      <a:pt x="489591" y="131144"/>
                      <a:pt x="440605" y="250887"/>
                    </a:cubicBezTo>
                    <a:cubicBezTo>
                      <a:pt x="391619" y="370630"/>
                      <a:pt x="146691" y="980230"/>
                      <a:pt x="146691" y="980230"/>
                    </a:cubicBezTo>
                    <a:cubicBezTo>
                      <a:pt x="99520" y="1101787"/>
                      <a:pt x="181163" y="802430"/>
                      <a:pt x="157577" y="980230"/>
                    </a:cubicBezTo>
                    <a:cubicBezTo>
                      <a:pt x="133991" y="1158030"/>
                      <a:pt x="25134" y="1878301"/>
                      <a:pt x="5177" y="2047030"/>
                    </a:cubicBezTo>
                    <a:cubicBezTo>
                      <a:pt x="-14780" y="2215759"/>
                      <a:pt x="28763" y="1910959"/>
                      <a:pt x="37834" y="1992602"/>
                    </a:cubicBezTo>
                    <a:cubicBezTo>
                      <a:pt x="46905" y="2074245"/>
                      <a:pt x="16062" y="2464316"/>
                      <a:pt x="59605" y="2536887"/>
                    </a:cubicBezTo>
                    <a:cubicBezTo>
                      <a:pt x="103148" y="2609458"/>
                      <a:pt x="206562" y="2446173"/>
                      <a:pt x="299091" y="2428030"/>
                    </a:cubicBezTo>
                    <a:cubicBezTo>
                      <a:pt x="391620" y="2409887"/>
                      <a:pt x="596634" y="2409887"/>
                      <a:pt x="614777" y="2428030"/>
                    </a:cubicBezTo>
                    <a:cubicBezTo>
                      <a:pt x="632920" y="2446173"/>
                      <a:pt x="329934" y="2504230"/>
                      <a:pt x="407948" y="2536887"/>
                    </a:cubicBezTo>
                    <a:cubicBezTo>
                      <a:pt x="485962" y="2569544"/>
                      <a:pt x="1044762" y="2609459"/>
                      <a:pt x="1082862" y="2623973"/>
                    </a:cubicBezTo>
                    <a:cubicBezTo>
                      <a:pt x="1120962" y="2638487"/>
                      <a:pt x="721819" y="2663887"/>
                      <a:pt x="636548" y="2623973"/>
                    </a:cubicBezTo>
                    <a:cubicBezTo>
                      <a:pt x="551277" y="2584059"/>
                      <a:pt x="540391" y="2705615"/>
                      <a:pt x="571234" y="2384487"/>
                    </a:cubicBezTo>
                    <a:cubicBezTo>
                      <a:pt x="602077" y="2063359"/>
                      <a:pt x="738148" y="1002002"/>
                      <a:pt x="821605" y="697202"/>
                    </a:cubicBezTo>
                    <a:cubicBezTo>
                      <a:pt x="905062" y="392402"/>
                      <a:pt x="1022991" y="604673"/>
                      <a:pt x="1071977" y="555687"/>
                    </a:cubicBezTo>
                    <a:cubicBezTo>
                      <a:pt x="1120963" y="506701"/>
                      <a:pt x="1081048" y="412358"/>
                      <a:pt x="1115519" y="403287"/>
                    </a:cubicBezTo>
                    <a:cubicBezTo>
                      <a:pt x="1149990" y="394216"/>
                      <a:pt x="1204419" y="307130"/>
                      <a:pt x="1278805" y="501259"/>
                    </a:cubicBezTo>
                    <a:cubicBezTo>
                      <a:pt x="1353191" y="695388"/>
                      <a:pt x="1507405" y="1459202"/>
                      <a:pt x="1561834" y="1568059"/>
                    </a:cubicBezTo>
                    <a:cubicBezTo>
                      <a:pt x="1616263" y="1676916"/>
                      <a:pt x="1605377" y="1370302"/>
                      <a:pt x="1605377" y="1154402"/>
                    </a:cubicBezTo>
                    <a:cubicBezTo>
                      <a:pt x="1605377" y="938502"/>
                      <a:pt x="1628962" y="454088"/>
                      <a:pt x="1550948" y="272659"/>
                    </a:cubicBezTo>
                    <a:close/>
                  </a:path>
                </a:pathLst>
              </a:custGeom>
              <a:solidFill>
                <a:srgbClr val="4472C4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6" name="フリーフォーム 1605">
                <a:extLst>
                  <a:ext uri="{FF2B5EF4-FFF2-40B4-BE49-F238E27FC236}">
                    <a16:creationId xmlns:a16="http://schemas.microsoft.com/office/drawing/2014/main" id="{7B7FF267-5AFF-2C2E-80D9-E9A05A990E76}"/>
                  </a:ext>
                </a:extLst>
              </p:cNvPr>
              <p:cNvSpPr/>
              <p:nvPr/>
            </p:nvSpPr>
            <p:spPr>
              <a:xfrm>
                <a:off x="2206587" y="4402029"/>
                <a:ext cx="1147125" cy="2894387"/>
              </a:xfrm>
              <a:custGeom>
                <a:avLst/>
                <a:gdLst>
                  <a:gd name="connsiteX0" fmla="*/ 231813 w 1147125"/>
                  <a:gd name="connsiteY0" fmla="*/ 6685 h 2894387"/>
                  <a:gd name="connsiteX1" fmla="*/ 427756 w 1147125"/>
                  <a:gd name="connsiteY1" fmla="*/ 834000 h 2894387"/>
                  <a:gd name="connsiteX2" fmla="*/ 3213 w 1147125"/>
                  <a:gd name="connsiteY2" fmla="*/ 1704857 h 2894387"/>
                  <a:gd name="connsiteX3" fmla="*/ 242699 w 1147125"/>
                  <a:gd name="connsiteY3" fmla="*/ 1987885 h 2894387"/>
                  <a:gd name="connsiteX4" fmla="*/ 427756 w 1147125"/>
                  <a:gd name="connsiteY4" fmla="*/ 2586600 h 2894387"/>
                  <a:gd name="connsiteX5" fmla="*/ 373327 w 1147125"/>
                  <a:gd name="connsiteY5" fmla="*/ 2358000 h 2894387"/>
                  <a:gd name="connsiteX6" fmla="*/ 710784 w 1147125"/>
                  <a:gd name="connsiteY6" fmla="*/ 2891400 h 2894387"/>
                  <a:gd name="connsiteX7" fmla="*/ 514842 w 1147125"/>
                  <a:gd name="connsiteY7" fmla="*/ 2553942 h 2894387"/>
                  <a:gd name="connsiteX8" fmla="*/ 601927 w 1147125"/>
                  <a:gd name="connsiteY8" fmla="*/ 2129400 h 2894387"/>
                  <a:gd name="connsiteX9" fmla="*/ 819642 w 1147125"/>
                  <a:gd name="connsiteY9" fmla="*/ 2608371 h 2894387"/>
                  <a:gd name="connsiteX10" fmla="*/ 852299 w 1147125"/>
                  <a:gd name="connsiteY10" fmla="*/ 1955228 h 2894387"/>
                  <a:gd name="connsiteX11" fmla="*/ 1146213 w 1147125"/>
                  <a:gd name="connsiteY11" fmla="*/ 1051714 h 2894387"/>
                  <a:gd name="connsiteX12" fmla="*/ 917613 w 1147125"/>
                  <a:gd name="connsiteY12" fmla="*/ 474771 h 2894387"/>
                  <a:gd name="connsiteX13" fmla="*/ 231813 w 1147125"/>
                  <a:gd name="connsiteY13" fmla="*/ 6685 h 289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7125" h="2894387">
                    <a:moveTo>
                      <a:pt x="231813" y="6685"/>
                    </a:moveTo>
                    <a:cubicBezTo>
                      <a:pt x="150170" y="66556"/>
                      <a:pt x="465856" y="550971"/>
                      <a:pt x="427756" y="834000"/>
                    </a:cubicBezTo>
                    <a:cubicBezTo>
                      <a:pt x="389656" y="1117029"/>
                      <a:pt x="34056" y="1512543"/>
                      <a:pt x="3213" y="1704857"/>
                    </a:cubicBezTo>
                    <a:cubicBezTo>
                      <a:pt x="-27630" y="1897171"/>
                      <a:pt x="171942" y="1840928"/>
                      <a:pt x="242699" y="1987885"/>
                    </a:cubicBezTo>
                    <a:cubicBezTo>
                      <a:pt x="313456" y="2134842"/>
                      <a:pt x="405985" y="2524914"/>
                      <a:pt x="427756" y="2586600"/>
                    </a:cubicBezTo>
                    <a:cubicBezTo>
                      <a:pt x="449527" y="2648286"/>
                      <a:pt x="326156" y="2307200"/>
                      <a:pt x="373327" y="2358000"/>
                    </a:cubicBezTo>
                    <a:cubicBezTo>
                      <a:pt x="420498" y="2408800"/>
                      <a:pt x="687198" y="2858743"/>
                      <a:pt x="710784" y="2891400"/>
                    </a:cubicBezTo>
                    <a:cubicBezTo>
                      <a:pt x="734370" y="2924057"/>
                      <a:pt x="532985" y="2680942"/>
                      <a:pt x="514842" y="2553942"/>
                    </a:cubicBezTo>
                    <a:cubicBezTo>
                      <a:pt x="496699" y="2426942"/>
                      <a:pt x="551127" y="2120329"/>
                      <a:pt x="601927" y="2129400"/>
                    </a:cubicBezTo>
                    <a:cubicBezTo>
                      <a:pt x="652727" y="2138471"/>
                      <a:pt x="777913" y="2637400"/>
                      <a:pt x="819642" y="2608371"/>
                    </a:cubicBezTo>
                    <a:cubicBezTo>
                      <a:pt x="861371" y="2579342"/>
                      <a:pt x="797871" y="2214671"/>
                      <a:pt x="852299" y="1955228"/>
                    </a:cubicBezTo>
                    <a:cubicBezTo>
                      <a:pt x="906727" y="1695785"/>
                      <a:pt x="1135327" y="1298457"/>
                      <a:pt x="1146213" y="1051714"/>
                    </a:cubicBezTo>
                    <a:cubicBezTo>
                      <a:pt x="1157099" y="804971"/>
                      <a:pt x="1070013" y="645314"/>
                      <a:pt x="917613" y="474771"/>
                    </a:cubicBezTo>
                    <a:cubicBezTo>
                      <a:pt x="765213" y="304228"/>
                      <a:pt x="313456" y="-53186"/>
                      <a:pt x="231813" y="6685"/>
                    </a:cubicBezTo>
                    <a:close/>
                  </a:path>
                </a:pathLst>
              </a:custGeom>
              <a:solidFill>
                <a:srgbClr val="4472C4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7" name="フリーフォーム 1606">
                <a:extLst>
                  <a:ext uri="{FF2B5EF4-FFF2-40B4-BE49-F238E27FC236}">
                    <a16:creationId xmlns:a16="http://schemas.microsoft.com/office/drawing/2014/main" id="{B8D3558C-90C1-5397-E297-95ABFE992419}"/>
                  </a:ext>
                </a:extLst>
              </p:cNvPr>
              <p:cNvSpPr/>
              <p:nvPr/>
            </p:nvSpPr>
            <p:spPr>
              <a:xfrm>
                <a:off x="2693771" y="6706546"/>
                <a:ext cx="251334" cy="569962"/>
              </a:xfrm>
              <a:custGeom>
                <a:avLst/>
                <a:gdLst>
                  <a:gd name="connsiteX0" fmla="*/ 2934 w 251334"/>
                  <a:gd name="connsiteY0" fmla="*/ 346 h 569962"/>
                  <a:gd name="connsiteX1" fmla="*/ 88175 w 251334"/>
                  <a:gd name="connsiteY1" fmla="*/ 290939 h 569962"/>
                  <a:gd name="connsiteX2" fmla="*/ 177290 w 251334"/>
                  <a:gd name="connsiteY2" fmla="*/ 430423 h 569962"/>
                  <a:gd name="connsiteX3" fmla="*/ 250907 w 251334"/>
                  <a:gd name="connsiteY3" fmla="*/ 558285 h 569962"/>
                  <a:gd name="connsiteX4" fmla="*/ 208287 w 251334"/>
                  <a:gd name="connsiteY4" fmla="*/ 480793 h 569962"/>
                  <a:gd name="connsiteX5" fmla="*/ 223785 w 251334"/>
                  <a:gd name="connsiteY5" fmla="*/ 569908 h 569962"/>
                  <a:gd name="connsiteX6" fmla="*/ 165666 w 251334"/>
                  <a:gd name="connsiteY6" fmla="*/ 465295 h 569962"/>
                  <a:gd name="connsiteX7" fmla="*/ 33931 w 251334"/>
                  <a:gd name="connsiteY7" fmla="*/ 236695 h 569962"/>
                  <a:gd name="connsiteX8" fmla="*/ 2934 w 251334"/>
                  <a:gd name="connsiteY8" fmla="*/ 346 h 5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334" h="569962">
                    <a:moveTo>
                      <a:pt x="2934" y="346"/>
                    </a:moveTo>
                    <a:cubicBezTo>
                      <a:pt x="11975" y="9387"/>
                      <a:pt x="59116" y="219259"/>
                      <a:pt x="88175" y="290939"/>
                    </a:cubicBezTo>
                    <a:cubicBezTo>
                      <a:pt x="117234" y="362619"/>
                      <a:pt x="150168" y="385865"/>
                      <a:pt x="177290" y="430423"/>
                    </a:cubicBezTo>
                    <a:cubicBezTo>
                      <a:pt x="204412" y="474981"/>
                      <a:pt x="245741" y="549890"/>
                      <a:pt x="250907" y="558285"/>
                    </a:cubicBezTo>
                    <a:cubicBezTo>
                      <a:pt x="256073" y="566680"/>
                      <a:pt x="212807" y="478856"/>
                      <a:pt x="208287" y="480793"/>
                    </a:cubicBezTo>
                    <a:cubicBezTo>
                      <a:pt x="203767" y="482730"/>
                      <a:pt x="230889" y="572491"/>
                      <a:pt x="223785" y="569908"/>
                    </a:cubicBezTo>
                    <a:cubicBezTo>
                      <a:pt x="216682" y="567325"/>
                      <a:pt x="197308" y="520830"/>
                      <a:pt x="165666" y="465295"/>
                    </a:cubicBezTo>
                    <a:cubicBezTo>
                      <a:pt x="134024" y="409760"/>
                      <a:pt x="61699" y="311604"/>
                      <a:pt x="33931" y="236695"/>
                    </a:cubicBezTo>
                    <a:cubicBezTo>
                      <a:pt x="6163" y="161787"/>
                      <a:pt x="-6107" y="-8695"/>
                      <a:pt x="2934" y="346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8" name="フリーフォーム 1607">
                <a:extLst>
                  <a:ext uri="{FF2B5EF4-FFF2-40B4-BE49-F238E27FC236}">
                    <a16:creationId xmlns:a16="http://schemas.microsoft.com/office/drawing/2014/main" id="{30BAA1FF-50A8-3681-0CE8-02A6E8D1C59C}"/>
                  </a:ext>
                </a:extLst>
              </p:cNvPr>
              <p:cNvSpPr/>
              <p:nvPr/>
            </p:nvSpPr>
            <p:spPr>
              <a:xfrm>
                <a:off x="1737301" y="4513856"/>
                <a:ext cx="1044757" cy="2055432"/>
              </a:xfrm>
              <a:custGeom>
                <a:avLst/>
                <a:gdLst>
                  <a:gd name="connsiteX0" fmla="*/ 1033021 w 1044757"/>
                  <a:gd name="connsiteY0" fmla="*/ 127886 h 2055432"/>
                  <a:gd name="connsiteX1" fmla="*/ 498330 w 1044757"/>
                  <a:gd name="connsiteY1" fmla="*/ 623832 h 2055432"/>
                  <a:gd name="connsiteX2" fmla="*/ 354970 w 1044757"/>
                  <a:gd name="connsiteY2" fmla="*/ 1344503 h 2055432"/>
                  <a:gd name="connsiteX3" fmla="*/ 385967 w 1044757"/>
                  <a:gd name="connsiteY3" fmla="*/ 1220517 h 2055432"/>
                  <a:gd name="connsiteX4" fmla="*/ 95374 w 1044757"/>
                  <a:gd name="connsiteY4" fmla="*/ 1999307 h 2055432"/>
                  <a:gd name="connsiteX5" fmla="*/ 95374 w 1044757"/>
                  <a:gd name="connsiteY5" fmla="*/ 1925690 h 2055432"/>
                  <a:gd name="connsiteX6" fmla="*/ 79875 w 1044757"/>
                  <a:gd name="connsiteY6" fmla="*/ 1379375 h 2055432"/>
                  <a:gd name="connsiteX7" fmla="*/ 6258 w 1044757"/>
                  <a:gd name="connsiteY7" fmla="*/ 689700 h 2055432"/>
                  <a:gd name="connsiteX8" fmla="*/ 261980 w 1044757"/>
                  <a:gd name="connsiteY8" fmla="*/ 174381 h 2055432"/>
                  <a:gd name="connsiteX9" fmla="*/ 560323 w 1044757"/>
                  <a:gd name="connsiteY9" fmla="*/ 77517 h 2055432"/>
                  <a:gd name="connsiteX10" fmla="*/ 478957 w 1044757"/>
                  <a:gd name="connsiteY10" fmla="*/ 25 h 2055432"/>
                  <a:gd name="connsiteX11" fmla="*/ 839292 w 1044757"/>
                  <a:gd name="connsiteY11" fmla="*/ 69768 h 2055432"/>
                  <a:gd name="connsiteX12" fmla="*/ 1033021 w 1044757"/>
                  <a:gd name="connsiteY12" fmla="*/ 127886 h 205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4757" h="2055432">
                    <a:moveTo>
                      <a:pt x="1033021" y="127886"/>
                    </a:moveTo>
                    <a:cubicBezTo>
                      <a:pt x="976194" y="220230"/>
                      <a:pt x="611338" y="421063"/>
                      <a:pt x="498330" y="623832"/>
                    </a:cubicBezTo>
                    <a:cubicBezTo>
                      <a:pt x="385322" y="826601"/>
                      <a:pt x="373697" y="1245056"/>
                      <a:pt x="354970" y="1344503"/>
                    </a:cubicBezTo>
                    <a:cubicBezTo>
                      <a:pt x="336243" y="1443950"/>
                      <a:pt x="429233" y="1111383"/>
                      <a:pt x="385967" y="1220517"/>
                    </a:cubicBezTo>
                    <a:cubicBezTo>
                      <a:pt x="342701" y="1329651"/>
                      <a:pt x="143806" y="1881778"/>
                      <a:pt x="95374" y="1999307"/>
                    </a:cubicBezTo>
                    <a:cubicBezTo>
                      <a:pt x="46942" y="2116836"/>
                      <a:pt x="97957" y="2029012"/>
                      <a:pt x="95374" y="1925690"/>
                    </a:cubicBezTo>
                    <a:cubicBezTo>
                      <a:pt x="92791" y="1822368"/>
                      <a:pt x="94728" y="1585373"/>
                      <a:pt x="79875" y="1379375"/>
                    </a:cubicBezTo>
                    <a:cubicBezTo>
                      <a:pt x="65022" y="1173377"/>
                      <a:pt x="-24093" y="890532"/>
                      <a:pt x="6258" y="689700"/>
                    </a:cubicBezTo>
                    <a:cubicBezTo>
                      <a:pt x="36609" y="488868"/>
                      <a:pt x="169636" y="276411"/>
                      <a:pt x="261980" y="174381"/>
                    </a:cubicBezTo>
                    <a:cubicBezTo>
                      <a:pt x="354324" y="72351"/>
                      <a:pt x="524160" y="106576"/>
                      <a:pt x="560323" y="77517"/>
                    </a:cubicBezTo>
                    <a:cubicBezTo>
                      <a:pt x="596486" y="48458"/>
                      <a:pt x="432462" y="1316"/>
                      <a:pt x="478957" y="25"/>
                    </a:cubicBezTo>
                    <a:cubicBezTo>
                      <a:pt x="525452" y="-1266"/>
                      <a:pt x="752114" y="46521"/>
                      <a:pt x="839292" y="69768"/>
                    </a:cubicBezTo>
                    <a:cubicBezTo>
                      <a:pt x="926470" y="93015"/>
                      <a:pt x="1089848" y="35542"/>
                      <a:pt x="1033021" y="127886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9" name="フリーフォーム 1608">
                <a:extLst>
                  <a:ext uri="{FF2B5EF4-FFF2-40B4-BE49-F238E27FC236}">
                    <a16:creationId xmlns:a16="http://schemas.microsoft.com/office/drawing/2014/main" id="{DECA9F84-93FA-E39B-8A13-2CFB135D72FF}"/>
                  </a:ext>
                </a:extLst>
              </p:cNvPr>
              <p:cNvSpPr/>
              <p:nvPr/>
            </p:nvSpPr>
            <p:spPr>
              <a:xfrm>
                <a:off x="1157821" y="8258616"/>
                <a:ext cx="2411318" cy="1184276"/>
              </a:xfrm>
              <a:custGeom>
                <a:avLst/>
                <a:gdLst>
                  <a:gd name="connsiteX0" fmla="*/ 232829 w 2411318"/>
                  <a:gd name="connsiteY0" fmla="*/ 104334 h 1184276"/>
                  <a:gd name="connsiteX1" fmla="*/ 1185329 w 2411318"/>
                  <a:gd name="connsiteY1" fmla="*/ 237684 h 1184276"/>
                  <a:gd name="connsiteX2" fmla="*/ 1528229 w 2411318"/>
                  <a:gd name="connsiteY2" fmla="*/ 694884 h 1184276"/>
                  <a:gd name="connsiteX3" fmla="*/ 1509179 w 2411318"/>
                  <a:gd name="connsiteY3" fmla="*/ 523434 h 1184276"/>
                  <a:gd name="connsiteX4" fmla="*/ 1528229 w 2411318"/>
                  <a:gd name="connsiteY4" fmla="*/ 1113984 h 1184276"/>
                  <a:gd name="connsiteX5" fmla="*/ 2404529 w 2411318"/>
                  <a:gd name="connsiteY5" fmla="*/ 1113984 h 1184276"/>
                  <a:gd name="connsiteX6" fmla="*/ 1890179 w 2411318"/>
                  <a:gd name="connsiteY6" fmla="*/ 580584 h 1184276"/>
                  <a:gd name="connsiteX7" fmla="*/ 1090079 w 2411318"/>
                  <a:gd name="connsiteY7" fmla="*/ 28134 h 1184276"/>
                  <a:gd name="connsiteX8" fmla="*/ 61379 w 2411318"/>
                  <a:gd name="connsiteY8" fmla="*/ 85284 h 1184276"/>
                  <a:gd name="connsiteX9" fmla="*/ 232829 w 2411318"/>
                  <a:gd name="connsiteY9" fmla="*/ 104334 h 11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1318" h="1184276">
                    <a:moveTo>
                      <a:pt x="232829" y="104334"/>
                    </a:moveTo>
                    <a:cubicBezTo>
                      <a:pt x="420154" y="129734"/>
                      <a:pt x="969429" y="139259"/>
                      <a:pt x="1185329" y="237684"/>
                    </a:cubicBezTo>
                    <a:cubicBezTo>
                      <a:pt x="1401229" y="336109"/>
                      <a:pt x="1474254" y="647259"/>
                      <a:pt x="1528229" y="694884"/>
                    </a:cubicBezTo>
                    <a:cubicBezTo>
                      <a:pt x="1582204" y="742509"/>
                      <a:pt x="1509179" y="453584"/>
                      <a:pt x="1509179" y="523434"/>
                    </a:cubicBezTo>
                    <a:cubicBezTo>
                      <a:pt x="1509179" y="593284"/>
                      <a:pt x="1379004" y="1015559"/>
                      <a:pt x="1528229" y="1113984"/>
                    </a:cubicBezTo>
                    <a:cubicBezTo>
                      <a:pt x="1677454" y="1212409"/>
                      <a:pt x="2344204" y="1202884"/>
                      <a:pt x="2404529" y="1113984"/>
                    </a:cubicBezTo>
                    <a:cubicBezTo>
                      <a:pt x="2464854" y="1025084"/>
                      <a:pt x="2109254" y="761559"/>
                      <a:pt x="1890179" y="580584"/>
                    </a:cubicBezTo>
                    <a:cubicBezTo>
                      <a:pt x="1671104" y="399609"/>
                      <a:pt x="1394879" y="110684"/>
                      <a:pt x="1090079" y="28134"/>
                    </a:cubicBezTo>
                    <a:cubicBezTo>
                      <a:pt x="785279" y="-54416"/>
                      <a:pt x="204254" y="69409"/>
                      <a:pt x="61379" y="85284"/>
                    </a:cubicBezTo>
                    <a:cubicBezTo>
                      <a:pt x="-81496" y="101159"/>
                      <a:pt x="45504" y="78934"/>
                      <a:pt x="232829" y="104334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0" name="フリーフォーム 1609">
                <a:extLst>
                  <a:ext uri="{FF2B5EF4-FFF2-40B4-BE49-F238E27FC236}">
                    <a16:creationId xmlns:a16="http://schemas.microsoft.com/office/drawing/2014/main" id="{2A7B94EB-5718-5403-002B-750750DF6C36}"/>
                  </a:ext>
                </a:extLst>
              </p:cNvPr>
              <p:cNvSpPr/>
              <p:nvPr/>
            </p:nvSpPr>
            <p:spPr>
              <a:xfrm>
                <a:off x="1374786" y="8174314"/>
                <a:ext cx="1293473" cy="2689334"/>
              </a:xfrm>
              <a:custGeom>
                <a:avLst/>
                <a:gdLst>
                  <a:gd name="connsiteX0" fmla="*/ 549264 w 1293473"/>
                  <a:gd name="connsiteY0" fmla="*/ 55286 h 2689334"/>
                  <a:gd name="connsiteX1" fmla="*/ 930264 w 1293473"/>
                  <a:gd name="connsiteY1" fmla="*/ 1007786 h 2689334"/>
                  <a:gd name="connsiteX2" fmla="*/ 987414 w 1293473"/>
                  <a:gd name="connsiteY2" fmla="*/ 1769786 h 2689334"/>
                  <a:gd name="connsiteX3" fmla="*/ 1292214 w 1293473"/>
                  <a:gd name="connsiteY3" fmla="*/ 2093636 h 2689334"/>
                  <a:gd name="connsiteX4" fmla="*/ 1101714 w 1293473"/>
                  <a:gd name="connsiteY4" fmla="*/ 2055536 h 2689334"/>
                  <a:gd name="connsiteX5" fmla="*/ 1254114 w 1293473"/>
                  <a:gd name="connsiteY5" fmla="*/ 1960286 h 2689334"/>
                  <a:gd name="connsiteX6" fmla="*/ 1120764 w 1293473"/>
                  <a:gd name="connsiteY6" fmla="*/ 2474636 h 2689334"/>
                  <a:gd name="connsiteX7" fmla="*/ 606414 w 1293473"/>
                  <a:gd name="connsiteY7" fmla="*/ 2684186 h 2689334"/>
                  <a:gd name="connsiteX8" fmla="*/ 587364 w 1293473"/>
                  <a:gd name="connsiteY8" fmla="*/ 2284136 h 2689334"/>
                  <a:gd name="connsiteX9" fmla="*/ 15864 w 1293473"/>
                  <a:gd name="connsiteY9" fmla="*/ 702986 h 2689334"/>
                  <a:gd name="connsiteX10" fmla="*/ 168264 w 1293473"/>
                  <a:gd name="connsiteY10" fmla="*/ 702986 h 2689334"/>
                  <a:gd name="connsiteX11" fmla="*/ 263514 w 1293473"/>
                  <a:gd name="connsiteY11" fmla="*/ 226736 h 2689334"/>
                  <a:gd name="connsiteX12" fmla="*/ 473064 w 1293473"/>
                  <a:gd name="connsiteY12" fmla="*/ 436286 h 2689334"/>
                  <a:gd name="connsiteX13" fmla="*/ 549264 w 1293473"/>
                  <a:gd name="connsiteY13" fmla="*/ 150536 h 2689334"/>
                  <a:gd name="connsiteX14" fmla="*/ 549264 w 1293473"/>
                  <a:gd name="connsiteY14" fmla="*/ 55286 h 268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3473" h="2689334">
                    <a:moveTo>
                      <a:pt x="549264" y="55286"/>
                    </a:moveTo>
                    <a:cubicBezTo>
                      <a:pt x="612764" y="198161"/>
                      <a:pt x="857239" y="722036"/>
                      <a:pt x="930264" y="1007786"/>
                    </a:cubicBezTo>
                    <a:cubicBezTo>
                      <a:pt x="1003289" y="1293536"/>
                      <a:pt x="927089" y="1588811"/>
                      <a:pt x="987414" y="1769786"/>
                    </a:cubicBezTo>
                    <a:cubicBezTo>
                      <a:pt x="1047739" y="1950761"/>
                      <a:pt x="1273164" y="2046011"/>
                      <a:pt x="1292214" y="2093636"/>
                    </a:cubicBezTo>
                    <a:cubicBezTo>
                      <a:pt x="1311264" y="2141261"/>
                      <a:pt x="1108064" y="2077761"/>
                      <a:pt x="1101714" y="2055536"/>
                    </a:cubicBezTo>
                    <a:cubicBezTo>
                      <a:pt x="1095364" y="2033311"/>
                      <a:pt x="1250939" y="1890436"/>
                      <a:pt x="1254114" y="1960286"/>
                    </a:cubicBezTo>
                    <a:cubicBezTo>
                      <a:pt x="1257289" y="2030136"/>
                      <a:pt x="1228714" y="2353986"/>
                      <a:pt x="1120764" y="2474636"/>
                    </a:cubicBezTo>
                    <a:cubicBezTo>
                      <a:pt x="1012814" y="2595286"/>
                      <a:pt x="695314" y="2715936"/>
                      <a:pt x="606414" y="2684186"/>
                    </a:cubicBezTo>
                    <a:cubicBezTo>
                      <a:pt x="517514" y="2652436"/>
                      <a:pt x="685789" y="2614336"/>
                      <a:pt x="587364" y="2284136"/>
                    </a:cubicBezTo>
                    <a:cubicBezTo>
                      <a:pt x="488939" y="1953936"/>
                      <a:pt x="15864" y="702986"/>
                      <a:pt x="15864" y="702986"/>
                    </a:cubicBezTo>
                    <a:cubicBezTo>
                      <a:pt x="-53986" y="439461"/>
                      <a:pt x="126989" y="782361"/>
                      <a:pt x="168264" y="702986"/>
                    </a:cubicBezTo>
                    <a:cubicBezTo>
                      <a:pt x="209539" y="623611"/>
                      <a:pt x="212714" y="271186"/>
                      <a:pt x="263514" y="226736"/>
                    </a:cubicBezTo>
                    <a:cubicBezTo>
                      <a:pt x="314314" y="182286"/>
                      <a:pt x="425439" y="448986"/>
                      <a:pt x="473064" y="436286"/>
                    </a:cubicBezTo>
                    <a:cubicBezTo>
                      <a:pt x="520689" y="423586"/>
                      <a:pt x="536564" y="217211"/>
                      <a:pt x="549264" y="150536"/>
                    </a:cubicBezTo>
                    <a:cubicBezTo>
                      <a:pt x="561964" y="83861"/>
                      <a:pt x="485764" y="-87589"/>
                      <a:pt x="549264" y="55286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1" name="フリーフォーム 1610">
                <a:extLst>
                  <a:ext uri="{FF2B5EF4-FFF2-40B4-BE49-F238E27FC236}">
                    <a16:creationId xmlns:a16="http://schemas.microsoft.com/office/drawing/2014/main" id="{39E0C3F6-3600-666E-F671-4C335619A93C}"/>
                  </a:ext>
                </a:extLst>
              </p:cNvPr>
              <p:cNvSpPr/>
              <p:nvPr/>
            </p:nvSpPr>
            <p:spPr>
              <a:xfrm>
                <a:off x="2152423" y="8424758"/>
                <a:ext cx="1431233" cy="1369003"/>
              </a:xfrm>
              <a:custGeom>
                <a:avLst/>
                <a:gdLst>
                  <a:gd name="connsiteX0" fmla="*/ 227 w 1431233"/>
                  <a:gd name="connsiteY0" fmla="*/ 14392 h 1369003"/>
                  <a:gd name="connsiteX1" fmla="*/ 343127 w 1431233"/>
                  <a:gd name="connsiteY1" fmla="*/ 452542 h 1369003"/>
                  <a:gd name="connsiteX2" fmla="*/ 362177 w 1431233"/>
                  <a:gd name="connsiteY2" fmla="*/ 928792 h 1369003"/>
                  <a:gd name="connsiteX3" fmla="*/ 343127 w 1431233"/>
                  <a:gd name="connsiteY3" fmla="*/ 1366942 h 1369003"/>
                  <a:gd name="connsiteX4" fmla="*/ 514577 w 1431233"/>
                  <a:gd name="connsiteY4" fmla="*/ 1081192 h 1369003"/>
                  <a:gd name="connsiteX5" fmla="*/ 1428977 w 1431233"/>
                  <a:gd name="connsiteY5" fmla="*/ 795442 h 1369003"/>
                  <a:gd name="connsiteX6" fmla="*/ 762227 w 1431233"/>
                  <a:gd name="connsiteY6" fmla="*/ 395392 h 1369003"/>
                  <a:gd name="connsiteX7" fmla="*/ 400277 w 1431233"/>
                  <a:gd name="connsiteY7" fmla="*/ 128692 h 1369003"/>
                  <a:gd name="connsiteX8" fmla="*/ 227 w 1431233"/>
                  <a:gd name="connsiteY8" fmla="*/ 14392 h 13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1233" h="1369003">
                    <a:moveTo>
                      <a:pt x="227" y="14392"/>
                    </a:moveTo>
                    <a:cubicBezTo>
                      <a:pt x="-9298" y="68367"/>
                      <a:pt x="282802" y="300142"/>
                      <a:pt x="343127" y="452542"/>
                    </a:cubicBezTo>
                    <a:cubicBezTo>
                      <a:pt x="403452" y="604942"/>
                      <a:pt x="362177" y="776392"/>
                      <a:pt x="362177" y="928792"/>
                    </a:cubicBezTo>
                    <a:cubicBezTo>
                      <a:pt x="362177" y="1081192"/>
                      <a:pt x="317727" y="1341542"/>
                      <a:pt x="343127" y="1366942"/>
                    </a:cubicBezTo>
                    <a:cubicBezTo>
                      <a:pt x="368527" y="1392342"/>
                      <a:pt x="333602" y="1176442"/>
                      <a:pt x="514577" y="1081192"/>
                    </a:cubicBezTo>
                    <a:cubicBezTo>
                      <a:pt x="695552" y="985942"/>
                      <a:pt x="1387702" y="909742"/>
                      <a:pt x="1428977" y="795442"/>
                    </a:cubicBezTo>
                    <a:cubicBezTo>
                      <a:pt x="1470252" y="681142"/>
                      <a:pt x="933677" y="506517"/>
                      <a:pt x="762227" y="395392"/>
                    </a:cubicBezTo>
                    <a:cubicBezTo>
                      <a:pt x="590777" y="284267"/>
                      <a:pt x="530452" y="185842"/>
                      <a:pt x="400277" y="128692"/>
                    </a:cubicBezTo>
                    <a:cubicBezTo>
                      <a:pt x="270102" y="71542"/>
                      <a:pt x="9752" y="-39583"/>
                      <a:pt x="227" y="14392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2" name="フリーフォーム 1611">
                <a:extLst>
                  <a:ext uri="{FF2B5EF4-FFF2-40B4-BE49-F238E27FC236}">
                    <a16:creationId xmlns:a16="http://schemas.microsoft.com/office/drawing/2014/main" id="{1DFEB663-F641-6402-808A-046EA84A0AEA}"/>
                  </a:ext>
                </a:extLst>
              </p:cNvPr>
              <p:cNvSpPr/>
              <p:nvPr/>
            </p:nvSpPr>
            <p:spPr>
              <a:xfrm>
                <a:off x="1978952" y="9773654"/>
                <a:ext cx="3984980" cy="1566264"/>
              </a:xfrm>
              <a:custGeom>
                <a:avLst/>
                <a:gdLst>
                  <a:gd name="connsiteX0" fmla="*/ 592798 w 3984980"/>
                  <a:gd name="connsiteY0" fmla="*/ 37096 h 1566264"/>
                  <a:gd name="connsiteX1" fmla="*/ 1430998 w 3984980"/>
                  <a:gd name="connsiteY1" fmla="*/ 56146 h 1566264"/>
                  <a:gd name="connsiteX2" fmla="*/ 2307298 w 3984980"/>
                  <a:gd name="connsiteY2" fmla="*/ 570496 h 1566264"/>
                  <a:gd name="connsiteX3" fmla="*/ 1888198 w 3984980"/>
                  <a:gd name="connsiteY3" fmla="*/ 379996 h 1566264"/>
                  <a:gd name="connsiteX4" fmla="*/ 3583648 w 3984980"/>
                  <a:gd name="connsiteY4" fmla="*/ 1027696 h 1566264"/>
                  <a:gd name="connsiteX5" fmla="*/ 3602698 w 3984980"/>
                  <a:gd name="connsiteY5" fmla="*/ 1046746 h 1566264"/>
                  <a:gd name="connsiteX6" fmla="*/ 2993098 w 3984980"/>
                  <a:gd name="connsiteY6" fmla="*/ 1065796 h 1566264"/>
                  <a:gd name="connsiteX7" fmla="*/ 3983698 w 3984980"/>
                  <a:gd name="connsiteY7" fmla="*/ 1561096 h 1566264"/>
                  <a:gd name="connsiteX8" fmla="*/ 2745448 w 3984980"/>
                  <a:gd name="connsiteY8" fmla="*/ 1294396 h 1566264"/>
                  <a:gd name="connsiteX9" fmla="*/ 1202398 w 3984980"/>
                  <a:gd name="connsiteY9" fmla="*/ 818146 h 1566264"/>
                  <a:gd name="connsiteX10" fmla="*/ 2248 w 3984980"/>
                  <a:gd name="connsiteY10" fmla="*/ 837196 h 1566264"/>
                  <a:gd name="connsiteX11" fmla="*/ 897598 w 3984980"/>
                  <a:gd name="connsiteY11" fmla="*/ 722896 h 1566264"/>
                  <a:gd name="connsiteX12" fmla="*/ 726148 w 3984980"/>
                  <a:gd name="connsiteY12" fmla="*/ 379996 h 1566264"/>
                  <a:gd name="connsiteX13" fmla="*/ 592798 w 3984980"/>
                  <a:gd name="connsiteY13" fmla="*/ 37096 h 156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84980" h="1566264">
                    <a:moveTo>
                      <a:pt x="592798" y="37096"/>
                    </a:moveTo>
                    <a:cubicBezTo>
                      <a:pt x="869023" y="2171"/>
                      <a:pt x="1145248" y="-32754"/>
                      <a:pt x="1430998" y="56146"/>
                    </a:cubicBezTo>
                    <a:cubicBezTo>
                      <a:pt x="1716748" y="145046"/>
                      <a:pt x="2231098" y="516521"/>
                      <a:pt x="2307298" y="570496"/>
                    </a:cubicBezTo>
                    <a:cubicBezTo>
                      <a:pt x="2383498" y="624471"/>
                      <a:pt x="1675473" y="303796"/>
                      <a:pt x="1888198" y="379996"/>
                    </a:cubicBezTo>
                    <a:cubicBezTo>
                      <a:pt x="2100923" y="456196"/>
                      <a:pt x="3583648" y="1027696"/>
                      <a:pt x="3583648" y="1027696"/>
                    </a:cubicBezTo>
                    <a:cubicBezTo>
                      <a:pt x="3869398" y="1138821"/>
                      <a:pt x="3701123" y="1040396"/>
                      <a:pt x="3602698" y="1046746"/>
                    </a:cubicBezTo>
                    <a:cubicBezTo>
                      <a:pt x="3504273" y="1053096"/>
                      <a:pt x="2929598" y="980071"/>
                      <a:pt x="2993098" y="1065796"/>
                    </a:cubicBezTo>
                    <a:cubicBezTo>
                      <a:pt x="3056598" y="1151521"/>
                      <a:pt x="4024973" y="1522996"/>
                      <a:pt x="3983698" y="1561096"/>
                    </a:cubicBezTo>
                    <a:cubicBezTo>
                      <a:pt x="3942423" y="1599196"/>
                      <a:pt x="3208998" y="1418221"/>
                      <a:pt x="2745448" y="1294396"/>
                    </a:cubicBezTo>
                    <a:cubicBezTo>
                      <a:pt x="2281898" y="1170571"/>
                      <a:pt x="1659598" y="894346"/>
                      <a:pt x="1202398" y="818146"/>
                    </a:cubicBezTo>
                    <a:cubicBezTo>
                      <a:pt x="745198" y="741946"/>
                      <a:pt x="53048" y="853071"/>
                      <a:pt x="2248" y="837196"/>
                    </a:cubicBezTo>
                    <a:cubicBezTo>
                      <a:pt x="-48552" y="821321"/>
                      <a:pt x="776948" y="799096"/>
                      <a:pt x="897598" y="722896"/>
                    </a:cubicBezTo>
                    <a:cubicBezTo>
                      <a:pt x="1018248" y="646696"/>
                      <a:pt x="726148" y="379996"/>
                      <a:pt x="726148" y="379996"/>
                    </a:cubicBezTo>
                    <a:lnTo>
                      <a:pt x="592798" y="37096"/>
                    </a:ln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3" name="フリーフォーム 1612">
                <a:extLst>
                  <a:ext uri="{FF2B5EF4-FFF2-40B4-BE49-F238E27FC236}">
                    <a16:creationId xmlns:a16="http://schemas.microsoft.com/office/drawing/2014/main" id="{C67C7EED-2CE7-B970-6796-063BE0650246}"/>
                  </a:ext>
                </a:extLst>
              </p:cNvPr>
              <p:cNvSpPr/>
              <p:nvPr/>
            </p:nvSpPr>
            <p:spPr>
              <a:xfrm>
                <a:off x="2002610" y="10333635"/>
                <a:ext cx="5350701" cy="1096508"/>
              </a:xfrm>
              <a:custGeom>
                <a:avLst/>
                <a:gdLst>
                  <a:gd name="connsiteX0" fmla="*/ 73840 w 5350701"/>
                  <a:gd name="connsiteY0" fmla="*/ 162915 h 1096508"/>
                  <a:gd name="connsiteX1" fmla="*/ 664390 w 5350701"/>
                  <a:gd name="connsiteY1" fmla="*/ 10515 h 1096508"/>
                  <a:gd name="connsiteX2" fmla="*/ 2531290 w 5350701"/>
                  <a:gd name="connsiteY2" fmla="*/ 505815 h 1096508"/>
                  <a:gd name="connsiteX3" fmla="*/ 2474140 w 5350701"/>
                  <a:gd name="connsiteY3" fmla="*/ 296265 h 1096508"/>
                  <a:gd name="connsiteX4" fmla="*/ 4188640 w 5350701"/>
                  <a:gd name="connsiteY4" fmla="*/ 791565 h 1096508"/>
                  <a:gd name="connsiteX5" fmla="*/ 5350690 w 5350701"/>
                  <a:gd name="connsiteY5" fmla="*/ 1096365 h 1096508"/>
                  <a:gd name="connsiteX6" fmla="*/ 4207690 w 5350701"/>
                  <a:gd name="connsiteY6" fmla="*/ 829665 h 1096508"/>
                  <a:gd name="connsiteX7" fmla="*/ 2245540 w 5350701"/>
                  <a:gd name="connsiteY7" fmla="*/ 696315 h 1096508"/>
                  <a:gd name="connsiteX8" fmla="*/ 626290 w 5350701"/>
                  <a:gd name="connsiteY8" fmla="*/ 372465 h 1096508"/>
                  <a:gd name="connsiteX9" fmla="*/ 969190 w 5350701"/>
                  <a:gd name="connsiteY9" fmla="*/ 562965 h 1096508"/>
                  <a:gd name="connsiteX10" fmla="*/ 492940 w 5350701"/>
                  <a:gd name="connsiteY10" fmla="*/ 353415 h 1096508"/>
                  <a:gd name="connsiteX11" fmla="*/ 54790 w 5350701"/>
                  <a:gd name="connsiteY11" fmla="*/ 105765 h 1096508"/>
                  <a:gd name="connsiteX12" fmla="*/ 73840 w 5350701"/>
                  <a:gd name="connsiteY12" fmla="*/ 162915 h 109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50701" h="1096508">
                    <a:moveTo>
                      <a:pt x="73840" y="162915"/>
                    </a:moveTo>
                    <a:cubicBezTo>
                      <a:pt x="175440" y="147040"/>
                      <a:pt x="254815" y="-46635"/>
                      <a:pt x="664390" y="10515"/>
                    </a:cubicBezTo>
                    <a:cubicBezTo>
                      <a:pt x="1073965" y="67665"/>
                      <a:pt x="2229665" y="458190"/>
                      <a:pt x="2531290" y="505815"/>
                    </a:cubicBezTo>
                    <a:cubicBezTo>
                      <a:pt x="2832915" y="553440"/>
                      <a:pt x="2197915" y="248640"/>
                      <a:pt x="2474140" y="296265"/>
                    </a:cubicBezTo>
                    <a:cubicBezTo>
                      <a:pt x="2750365" y="343890"/>
                      <a:pt x="3709215" y="658215"/>
                      <a:pt x="4188640" y="791565"/>
                    </a:cubicBezTo>
                    <a:cubicBezTo>
                      <a:pt x="4668065" y="924915"/>
                      <a:pt x="5347515" y="1090015"/>
                      <a:pt x="5350690" y="1096365"/>
                    </a:cubicBezTo>
                    <a:cubicBezTo>
                      <a:pt x="5353865" y="1102715"/>
                      <a:pt x="4725215" y="896340"/>
                      <a:pt x="4207690" y="829665"/>
                    </a:cubicBezTo>
                    <a:cubicBezTo>
                      <a:pt x="3690165" y="762990"/>
                      <a:pt x="2842440" y="772515"/>
                      <a:pt x="2245540" y="696315"/>
                    </a:cubicBezTo>
                    <a:cubicBezTo>
                      <a:pt x="1648640" y="620115"/>
                      <a:pt x="839015" y="394690"/>
                      <a:pt x="626290" y="372465"/>
                    </a:cubicBezTo>
                    <a:cubicBezTo>
                      <a:pt x="413565" y="350240"/>
                      <a:pt x="991415" y="566140"/>
                      <a:pt x="969190" y="562965"/>
                    </a:cubicBezTo>
                    <a:cubicBezTo>
                      <a:pt x="946965" y="559790"/>
                      <a:pt x="645340" y="429615"/>
                      <a:pt x="492940" y="353415"/>
                    </a:cubicBezTo>
                    <a:cubicBezTo>
                      <a:pt x="340540" y="277215"/>
                      <a:pt x="124640" y="137515"/>
                      <a:pt x="54790" y="105765"/>
                    </a:cubicBezTo>
                    <a:cubicBezTo>
                      <a:pt x="-15060" y="74015"/>
                      <a:pt x="-27760" y="178790"/>
                      <a:pt x="73840" y="162915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4" name="フリーフォーム 1613">
                <a:extLst>
                  <a:ext uri="{FF2B5EF4-FFF2-40B4-BE49-F238E27FC236}">
                    <a16:creationId xmlns:a16="http://schemas.microsoft.com/office/drawing/2014/main" id="{6AF02D66-E642-0943-D194-96899C28850C}"/>
                  </a:ext>
                </a:extLst>
              </p:cNvPr>
              <p:cNvSpPr/>
              <p:nvPr/>
            </p:nvSpPr>
            <p:spPr>
              <a:xfrm>
                <a:off x="2849833" y="8650293"/>
                <a:ext cx="1589522" cy="1223908"/>
              </a:xfrm>
              <a:custGeom>
                <a:avLst/>
                <a:gdLst>
                  <a:gd name="connsiteX0" fmla="*/ 121967 w 1589522"/>
                  <a:gd name="connsiteY0" fmla="*/ 74607 h 1223908"/>
                  <a:gd name="connsiteX1" fmla="*/ 941117 w 1589522"/>
                  <a:gd name="connsiteY1" fmla="*/ 474657 h 1223908"/>
                  <a:gd name="connsiteX2" fmla="*/ 883967 w 1589522"/>
                  <a:gd name="connsiteY2" fmla="*/ 341307 h 1223908"/>
                  <a:gd name="connsiteX3" fmla="*/ 1569767 w 1589522"/>
                  <a:gd name="connsiteY3" fmla="*/ 1198557 h 1223908"/>
                  <a:gd name="connsiteX4" fmla="*/ 1341167 w 1589522"/>
                  <a:gd name="connsiteY4" fmla="*/ 950907 h 1223908"/>
                  <a:gd name="connsiteX5" fmla="*/ 693467 w 1589522"/>
                  <a:gd name="connsiteY5" fmla="*/ 474657 h 1223908"/>
                  <a:gd name="connsiteX6" fmla="*/ 64817 w 1589522"/>
                  <a:gd name="connsiteY6" fmla="*/ 36507 h 1223908"/>
                  <a:gd name="connsiteX7" fmla="*/ 121967 w 1589522"/>
                  <a:gd name="connsiteY7" fmla="*/ 74607 h 122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9522" h="1223908">
                    <a:moveTo>
                      <a:pt x="121967" y="74607"/>
                    </a:moveTo>
                    <a:cubicBezTo>
                      <a:pt x="268017" y="147632"/>
                      <a:pt x="814117" y="430207"/>
                      <a:pt x="941117" y="474657"/>
                    </a:cubicBezTo>
                    <a:cubicBezTo>
                      <a:pt x="1068117" y="519107"/>
                      <a:pt x="779192" y="220657"/>
                      <a:pt x="883967" y="341307"/>
                    </a:cubicBezTo>
                    <a:cubicBezTo>
                      <a:pt x="988742" y="461957"/>
                      <a:pt x="1493567" y="1096957"/>
                      <a:pt x="1569767" y="1198557"/>
                    </a:cubicBezTo>
                    <a:cubicBezTo>
                      <a:pt x="1645967" y="1300157"/>
                      <a:pt x="1487217" y="1071557"/>
                      <a:pt x="1341167" y="950907"/>
                    </a:cubicBezTo>
                    <a:cubicBezTo>
                      <a:pt x="1195117" y="830257"/>
                      <a:pt x="906192" y="627057"/>
                      <a:pt x="693467" y="474657"/>
                    </a:cubicBezTo>
                    <a:cubicBezTo>
                      <a:pt x="480742" y="322257"/>
                      <a:pt x="163242" y="103182"/>
                      <a:pt x="64817" y="36507"/>
                    </a:cubicBezTo>
                    <a:cubicBezTo>
                      <a:pt x="-33608" y="-30168"/>
                      <a:pt x="-24083" y="1582"/>
                      <a:pt x="121967" y="7460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5" name="フリーフォーム 1614">
                <a:extLst>
                  <a:ext uri="{FF2B5EF4-FFF2-40B4-BE49-F238E27FC236}">
                    <a16:creationId xmlns:a16="http://schemas.microsoft.com/office/drawing/2014/main" id="{A134598F-5CAE-5243-46B4-875F0BE83AFA}"/>
                  </a:ext>
                </a:extLst>
              </p:cNvPr>
              <p:cNvSpPr/>
              <p:nvPr/>
            </p:nvSpPr>
            <p:spPr>
              <a:xfrm>
                <a:off x="4225117" y="9199349"/>
                <a:ext cx="3453922" cy="2365916"/>
              </a:xfrm>
              <a:custGeom>
                <a:avLst/>
                <a:gdLst>
                  <a:gd name="connsiteX0" fmla="*/ 61133 w 3453922"/>
                  <a:gd name="connsiteY0" fmla="*/ 58951 h 2365916"/>
                  <a:gd name="connsiteX1" fmla="*/ 1489883 w 3453922"/>
                  <a:gd name="connsiteY1" fmla="*/ 1259101 h 2365916"/>
                  <a:gd name="connsiteX2" fmla="*/ 2118533 w 3453922"/>
                  <a:gd name="connsiteY2" fmla="*/ 1544851 h 2365916"/>
                  <a:gd name="connsiteX3" fmla="*/ 2194733 w 3453922"/>
                  <a:gd name="connsiteY3" fmla="*/ 1563901 h 2365916"/>
                  <a:gd name="connsiteX4" fmla="*/ 2709083 w 3453922"/>
                  <a:gd name="connsiteY4" fmla="*/ 2021101 h 2365916"/>
                  <a:gd name="connsiteX5" fmla="*/ 3413933 w 3453922"/>
                  <a:gd name="connsiteY5" fmla="*/ 1659151 h 2365916"/>
                  <a:gd name="connsiteX6" fmla="*/ 2785283 w 3453922"/>
                  <a:gd name="connsiteY6" fmla="*/ 2135401 h 2365916"/>
                  <a:gd name="connsiteX7" fmla="*/ 3452033 w 3453922"/>
                  <a:gd name="connsiteY7" fmla="*/ 2116351 h 2365916"/>
                  <a:gd name="connsiteX8" fmla="*/ 2956733 w 3453922"/>
                  <a:gd name="connsiteY8" fmla="*/ 2364001 h 2365916"/>
                  <a:gd name="connsiteX9" fmla="*/ 2118533 w 3453922"/>
                  <a:gd name="connsiteY9" fmla="*/ 1963951 h 2365916"/>
                  <a:gd name="connsiteX10" fmla="*/ 423083 w 3453922"/>
                  <a:gd name="connsiteY10" fmla="*/ 1354351 h 2365916"/>
                  <a:gd name="connsiteX11" fmla="*/ 708833 w 3453922"/>
                  <a:gd name="connsiteY11" fmla="*/ 1182901 h 2365916"/>
                  <a:gd name="connsiteX12" fmla="*/ 194483 w 3453922"/>
                  <a:gd name="connsiteY12" fmla="*/ 630451 h 2365916"/>
                  <a:gd name="connsiteX13" fmla="*/ 251633 w 3453922"/>
                  <a:gd name="connsiteY13" fmla="*/ 230401 h 2365916"/>
                  <a:gd name="connsiteX14" fmla="*/ 61133 w 3453922"/>
                  <a:gd name="connsiteY14" fmla="*/ 58951 h 236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53922" h="2365916">
                    <a:moveTo>
                      <a:pt x="61133" y="58951"/>
                    </a:moveTo>
                    <a:cubicBezTo>
                      <a:pt x="267508" y="230401"/>
                      <a:pt x="1146983" y="1011451"/>
                      <a:pt x="1489883" y="1259101"/>
                    </a:cubicBezTo>
                    <a:cubicBezTo>
                      <a:pt x="1832783" y="1506751"/>
                      <a:pt x="2001058" y="1494051"/>
                      <a:pt x="2118533" y="1544851"/>
                    </a:cubicBezTo>
                    <a:cubicBezTo>
                      <a:pt x="2236008" y="1595651"/>
                      <a:pt x="2096308" y="1484526"/>
                      <a:pt x="2194733" y="1563901"/>
                    </a:cubicBezTo>
                    <a:cubicBezTo>
                      <a:pt x="2293158" y="1643276"/>
                      <a:pt x="2505883" y="2005226"/>
                      <a:pt x="2709083" y="2021101"/>
                    </a:cubicBezTo>
                    <a:cubicBezTo>
                      <a:pt x="2912283" y="2036976"/>
                      <a:pt x="3401233" y="1640101"/>
                      <a:pt x="3413933" y="1659151"/>
                    </a:cubicBezTo>
                    <a:cubicBezTo>
                      <a:pt x="3426633" y="1678201"/>
                      <a:pt x="2778933" y="2059201"/>
                      <a:pt x="2785283" y="2135401"/>
                    </a:cubicBezTo>
                    <a:cubicBezTo>
                      <a:pt x="2791633" y="2211601"/>
                      <a:pt x="3423458" y="2078251"/>
                      <a:pt x="3452033" y="2116351"/>
                    </a:cubicBezTo>
                    <a:cubicBezTo>
                      <a:pt x="3480608" y="2154451"/>
                      <a:pt x="3178983" y="2389401"/>
                      <a:pt x="2956733" y="2364001"/>
                    </a:cubicBezTo>
                    <a:cubicBezTo>
                      <a:pt x="2734483" y="2338601"/>
                      <a:pt x="2540808" y="2132226"/>
                      <a:pt x="2118533" y="1963951"/>
                    </a:cubicBezTo>
                    <a:cubicBezTo>
                      <a:pt x="1696258" y="1795676"/>
                      <a:pt x="658033" y="1484526"/>
                      <a:pt x="423083" y="1354351"/>
                    </a:cubicBezTo>
                    <a:cubicBezTo>
                      <a:pt x="188133" y="1224176"/>
                      <a:pt x="746933" y="1303551"/>
                      <a:pt x="708833" y="1182901"/>
                    </a:cubicBezTo>
                    <a:cubicBezTo>
                      <a:pt x="670733" y="1062251"/>
                      <a:pt x="270683" y="789201"/>
                      <a:pt x="194483" y="630451"/>
                    </a:cubicBezTo>
                    <a:cubicBezTo>
                      <a:pt x="118283" y="471701"/>
                      <a:pt x="267508" y="325651"/>
                      <a:pt x="251633" y="230401"/>
                    </a:cubicBezTo>
                    <a:cubicBezTo>
                      <a:pt x="235758" y="135151"/>
                      <a:pt x="-145242" y="-112499"/>
                      <a:pt x="61133" y="58951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6" name="フリーフォーム 1615">
                <a:extLst>
                  <a:ext uri="{FF2B5EF4-FFF2-40B4-BE49-F238E27FC236}">
                    <a16:creationId xmlns:a16="http://schemas.microsoft.com/office/drawing/2014/main" id="{8C4A6063-3526-A398-B50F-460B49D17080}"/>
                  </a:ext>
                </a:extLst>
              </p:cNvPr>
              <p:cNvSpPr/>
              <p:nvPr/>
            </p:nvSpPr>
            <p:spPr>
              <a:xfrm>
                <a:off x="3889705" y="9068085"/>
                <a:ext cx="3787496" cy="2428517"/>
              </a:xfrm>
              <a:custGeom>
                <a:avLst/>
                <a:gdLst>
                  <a:gd name="connsiteX0" fmla="*/ 53645 w 3787496"/>
                  <a:gd name="connsiteY0" fmla="*/ 37815 h 2428517"/>
                  <a:gd name="connsiteX1" fmla="*/ 206045 w 3787496"/>
                  <a:gd name="connsiteY1" fmla="*/ 190215 h 2428517"/>
                  <a:gd name="connsiteX2" fmla="*/ 2053895 w 3787496"/>
                  <a:gd name="connsiteY2" fmla="*/ 1542765 h 2428517"/>
                  <a:gd name="connsiteX3" fmla="*/ 2853995 w 3787496"/>
                  <a:gd name="connsiteY3" fmla="*/ 1923765 h 2428517"/>
                  <a:gd name="connsiteX4" fmla="*/ 3311195 w 3787496"/>
                  <a:gd name="connsiteY4" fmla="*/ 2038065 h 2428517"/>
                  <a:gd name="connsiteX5" fmla="*/ 3654095 w 3787496"/>
                  <a:gd name="connsiteY5" fmla="*/ 1904715 h 2428517"/>
                  <a:gd name="connsiteX6" fmla="*/ 3482645 w 3787496"/>
                  <a:gd name="connsiteY6" fmla="*/ 2057115 h 2428517"/>
                  <a:gd name="connsiteX7" fmla="*/ 3787445 w 3787496"/>
                  <a:gd name="connsiteY7" fmla="*/ 1847565 h 2428517"/>
                  <a:gd name="connsiteX8" fmla="*/ 3501695 w 3787496"/>
                  <a:gd name="connsiteY8" fmla="*/ 2380965 h 2428517"/>
                  <a:gd name="connsiteX9" fmla="*/ 2911145 w 3787496"/>
                  <a:gd name="connsiteY9" fmla="*/ 2266665 h 2428517"/>
                  <a:gd name="connsiteX10" fmla="*/ 1063295 w 3787496"/>
                  <a:gd name="connsiteY10" fmla="*/ 1180815 h 2428517"/>
                  <a:gd name="connsiteX11" fmla="*/ 244145 w 3787496"/>
                  <a:gd name="connsiteY11" fmla="*/ 514065 h 2428517"/>
                  <a:gd name="connsiteX12" fmla="*/ 282245 w 3787496"/>
                  <a:gd name="connsiteY12" fmla="*/ 456915 h 2428517"/>
                  <a:gd name="connsiteX13" fmla="*/ 53645 w 3787496"/>
                  <a:gd name="connsiteY13" fmla="*/ 37815 h 242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87496" h="2428517">
                    <a:moveTo>
                      <a:pt x="53645" y="37815"/>
                    </a:moveTo>
                    <a:cubicBezTo>
                      <a:pt x="40945" y="-6635"/>
                      <a:pt x="-127330" y="-60610"/>
                      <a:pt x="206045" y="190215"/>
                    </a:cubicBezTo>
                    <a:cubicBezTo>
                      <a:pt x="539420" y="441040"/>
                      <a:pt x="1612570" y="1253840"/>
                      <a:pt x="2053895" y="1542765"/>
                    </a:cubicBezTo>
                    <a:cubicBezTo>
                      <a:pt x="2495220" y="1831690"/>
                      <a:pt x="2644445" y="1841215"/>
                      <a:pt x="2853995" y="1923765"/>
                    </a:cubicBezTo>
                    <a:cubicBezTo>
                      <a:pt x="3063545" y="2006315"/>
                      <a:pt x="3177845" y="2041240"/>
                      <a:pt x="3311195" y="2038065"/>
                    </a:cubicBezTo>
                    <a:cubicBezTo>
                      <a:pt x="3444545" y="2034890"/>
                      <a:pt x="3625520" y="1901540"/>
                      <a:pt x="3654095" y="1904715"/>
                    </a:cubicBezTo>
                    <a:cubicBezTo>
                      <a:pt x="3682670" y="1907890"/>
                      <a:pt x="3460420" y="2066640"/>
                      <a:pt x="3482645" y="2057115"/>
                    </a:cubicBezTo>
                    <a:cubicBezTo>
                      <a:pt x="3504870" y="2047590"/>
                      <a:pt x="3784270" y="1793590"/>
                      <a:pt x="3787445" y="1847565"/>
                    </a:cubicBezTo>
                    <a:cubicBezTo>
                      <a:pt x="3790620" y="1901540"/>
                      <a:pt x="3647745" y="2311115"/>
                      <a:pt x="3501695" y="2380965"/>
                    </a:cubicBezTo>
                    <a:cubicBezTo>
                      <a:pt x="3355645" y="2450815"/>
                      <a:pt x="3317545" y="2466690"/>
                      <a:pt x="2911145" y="2266665"/>
                    </a:cubicBezTo>
                    <a:cubicBezTo>
                      <a:pt x="2504745" y="2066640"/>
                      <a:pt x="1507795" y="1472915"/>
                      <a:pt x="1063295" y="1180815"/>
                    </a:cubicBezTo>
                    <a:cubicBezTo>
                      <a:pt x="618795" y="888715"/>
                      <a:pt x="244145" y="514065"/>
                      <a:pt x="244145" y="514065"/>
                    </a:cubicBezTo>
                    <a:cubicBezTo>
                      <a:pt x="113970" y="393415"/>
                      <a:pt x="310820" y="539465"/>
                      <a:pt x="282245" y="456915"/>
                    </a:cubicBezTo>
                    <a:cubicBezTo>
                      <a:pt x="253670" y="374365"/>
                      <a:pt x="66345" y="82265"/>
                      <a:pt x="53645" y="37815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7" name="フリーフォーム 1616">
                <a:extLst>
                  <a:ext uri="{FF2B5EF4-FFF2-40B4-BE49-F238E27FC236}">
                    <a16:creationId xmlns:a16="http://schemas.microsoft.com/office/drawing/2014/main" id="{E556AE50-2053-8BE9-4AE0-E56C460B840D}"/>
                  </a:ext>
                </a:extLst>
              </p:cNvPr>
              <p:cNvSpPr/>
              <p:nvPr/>
            </p:nvSpPr>
            <p:spPr>
              <a:xfrm>
                <a:off x="6876505" y="5853215"/>
                <a:ext cx="1197483" cy="5835913"/>
              </a:xfrm>
              <a:custGeom>
                <a:avLst/>
                <a:gdLst>
                  <a:gd name="connsiteX0" fmla="*/ 876845 w 1197483"/>
                  <a:gd name="connsiteY0" fmla="*/ 147535 h 5835913"/>
                  <a:gd name="connsiteX1" fmla="*/ 191045 w 1197483"/>
                  <a:gd name="connsiteY1" fmla="*/ 3843235 h 5835913"/>
                  <a:gd name="connsiteX2" fmla="*/ 362495 w 1197483"/>
                  <a:gd name="connsiteY2" fmla="*/ 3633685 h 5835913"/>
                  <a:gd name="connsiteX3" fmla="*/ 438695 w 1197483"/>
                  <a:gd name="connsiteY3" fmla="*/ 4148035 h 5835913"/>
                  <a:gd name="connsiteX4" fmla="*/ 514895 w 1197483"/>
                  <a:gd name="connsiteY4" fmla="*/ 4929085 h 5835913"/>
                  <a:gd name="connsiteX5" fmla="*/ 552995 w 1197483"/>
                  <a:gd name="connsiteY5" fmla="*/ 4776685 h 5835913"/>
                  <a:gd name="connsiteX6" fmla="*/ 545 w 1197483"/>
                  <a:gd name="connsiteY6" fmla="*/ 5824435 h 5835913"/>
                  <a:gd name="connsiteX7" fmla="*/ 667295 w 1197483"/>
                  <a:gd name="connsiteY7" fmla="*/ 5291035 h 5835913"/>
                  <a:gd name="connsiteX8" fmla="*/ 1029245 w 1197483"/>
                  <a:gd name="connsiteY8" fmla="*/ 4605235 h 5835913"/>
                  <a:gd name="connsiteX9" fmla="*/ 1181645 w 1197483"/>
                  <a:gd name="connsiteY9" fmla="*/ 2395435 h 5835913"/>
                  <a:gd name="connsiteX10" fmla="*/ 1162595 w 1197483"/>
                  <a:gd name="connsiteY10" fmla="*/ 604735 h 5835913"/>
                  <a:gd name="connsiteX11" fmla="*/ 914945 w 1197483"/>
                  <a:gd name="connsiteY11" fmla="*/ 719035 h 5835913"/>
                  <a:gd name="connsiteX12" fmla="*/ 876845 w 1197483"/>
                  <a:gd name="connsiteY12" fmla="*/ 147535 h 583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7483" h="5835913">
                    <a:moveTo>
                      <a:pt x="876845" y="147535"/>
                    </a:moveTo>
                    <a:cubicBezTo>
                      <a:pt x="756195" y="668235"/>
                      <a:pt x="276770" y="3262210"/>
                      <a:pt x="191045" y="3843235"/>
                    </a:cubicBezTo>
                    <a:cubicBezTo>
                      <a:pt x="105320" y="4424260"/>
                      <a:pt x="321220" y="3582885"/>
                      <a:pt x="362495" y="3633685"/>
                    </a:cubicBezTo>
                    <a:cubicBezTo>
                      <a:pt x="403770" y="3684485"/>
                      <a:pt x="413295" y="3932135"/>
                      <a:pt x="438695" y="4148035"/>
                    </a:cubicBezTo>
                    <a:cubicBezTo>
                      <a:pt x="464095" y="4363935"/>
                      <a:pt x="495845" y="4824310"/>
                      <a:pt x="514895" y="4929085"/>
                    </a:cubicBezTo>
                    <a:cubicBezTo>
                      <a:pt x="533945" y="5033860"/>
                      <a:pt x="638720" y="4627460"/>
                      <a:pt x="552995" y="4776685"/>
                    </a:cubicBezTo>
                    <a:cubicBezTo>
                      <a:pt x="467270" y="4925910"/>
                      <a:pt x="-18505" y="5738710"/>
                      <a:pt x="545" y="5824435"/>
                    </a:cubicBezTo>
                    <a:cubicBezTo>
                      <a:pt x="19595" y="5910160"/>
                      <a:pt x="495845" y="5494235"/>
                      <a:pt x="667295" y="5291035"/>
                    </a:cubicBezTo>
                    <a:cubicBezTo>
                      <a:pt x="838745" y="5087835"/>
                      <a:pt x="943520" y="5087835"/>
                      <a:pt x="1029245" y="4605235"/>
                    </a:cubicBezTo>
                    <a:cubicBezTo>
                      <a:pt x="1114970" y="4122635"/>
                      <a:pt x="1159420" y="3062185"/>
                      <a:pt x="1181645" y="2395435"/>
                    </a:cubicBezTo>
                    <a:cubicBezTo>
                      <a:pt x="1203870" y="1728685"/>
                      <a:pt x="1207045" y="884135"/>
                      <a:pt x="1162595" y="604735"/>
                    </a:cubicBezTo>
                    <a:cubicBezTo>
                      <a:pt x="1118145" y="325335"/>
                      <a:pt x="968920" y="792060"/>
                      <a:pt x="914945" y="719035"/>
                    </a:cubicBezTo>
                    <a:cubicBezTo>
                      <a:pt x="860970" y="646010"/>
                      <a:pt x="997495" y="-373165"/>
                      <a:pt x="876845" y="147535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8" name="フリーフォーム 1617">
                <a:extLst>
                  <a:ext uri="{FF2B5EF4-FFF2-40B4-BE49-F238E27FC236}">
                    <a16:creationId xmlns:a16="http://schemas.microsoft.com/office/drawing/2014/main" id="{7BCEED7A-80A7-324C-8A4D-3FDD30893836}"/>
                  </a:ext>
                </a:extLst>
              </p:cNvPr>
              <p:cNvSpPr/>
              <p:nvPr/>
            </p:nvSpPr>
            <p:spPr>
              <a:xfrm>
                <a:off x="5904299" y="9886950"/>
                <a:ext cx="1965662" cy="1567452"/>
              </a:xfrm>
              <a:custGeom>
                <a:avLst/>
                <a:gdLst>
                  <a:gd name="connsiteX0" fmla="*/ 1201 w 1965662"/>
                  <a:gd name="connsiteY0" fmla="*/ 381000 h 1567452"/>
                  <a:gd name="connsiteX1" fmla="*/ 1106101 w 1965662"/>
                  <a:gd name="connsiteY1" fmla="*/ 0 h 1567452"/>
                  <a:gd name="connsiteX2" fmla="*/ 1582351 w 1965662"/>
                  <a:gd name="connsiteY2" fmla="*/ 381000 h 1567452"/>
                  <a:gd name="connsiteX3" fmla="*/ 1563301 w 1965662"/>
                  <a:gd name="connsiteY3" fmla="*/ 152400 h 1567452"/>
                  <a:gd name="connsiteX4" fmla="*/ 1963351 w 1965662"/>
                  <a:gd name="connsiteY4" fmla="*/ 400050 h 1567452"/>
                  <a:gd name="connsiteX5" fmla="*/ 1353751 w 1965662"/>
                  <a:gd name="connsiteY5" fmla="*/ 647700 h 1567452"/>
                  <a:gd name="connsiteX6" fmla="*/ 1506151 w 1965662"/>
                  <a:gd name="connsiteY6" fmla="*/ 1123950 h 1567452"/>
                  <a:gd name="connsiteX7" fmla="*/ 1658551 w 1965662"/>
                  <a:gd name="connsiteY7" fmla="*/ 1562100 h 1567452"/>
                  <a:gd name="connsiteX8" fmla="*/ 1163251 w 1965662"/>
                  <a:gd name="connsiteY8" fmla="*/ 1333500 h 1567452"/>
                  <a:gd name="connsiteX9" fmla="*/ 896551 w 1965662"/>
                  <a:gd name="connsiteY9" fmla="*/ 838200 h 1567452"/>
                  <a:gd name="connsiteX10" fmla="*/ 1201 w 1965662"/>
                  <a:gd name="connsiteY10" fmla="*/ 381000 h 15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65662" h="1567452">
                    <a:moveTo>
                      <a:pt x="1201" y="381000"/>
                    </a:moveTo>
                    <a:cubicBezTo>
                      <a:pt x="36126" y="241300"/>
                      <a:pt x="842576" y="0"/>
                      <a:pt x="1106101" y="0"/>
                    </a:cubicBezTo>
                    <a:cubicBezTo>
                      <a:pt x="1369626" y="0"/>
                      <a:pt x="1506151" y="355600"/>
                      <a:pt x="1582351" y="381000"/>
                    </a:cubicBezTo>
                    <a:cubicBezTo>
                      <a:pt x="1658551" y="406400"/>
                      <a:pt x="1499801" y="149225"/>
                      <a:pt x="1563301" y="152400"/>
                    </a:cubicBezTo>
                    <a:cubicBezTo>
                      <a:pt x="1626801" y="155575"/>
                      <a:pt x="1998276" y="317500"/>
                      <a:pt x="1963351" y="400050"/>
                    </a:cubicBezTo>
                    <a:cubicBezTo>
                      <a:pt x="1928426" y="482600"/>
                      <a:pt x="1429951" y="527050"/>
                      <a:pt x="1353751" y="647700"/>
                    </a:cubicBezTo>
                    <a:cubicBezTo>
                      <a:pt x="1277551" y="768350"/>
                      <a:pt x="1455351" y="971550"/>
                      <a:pt x="1506151" y="1123950"/>
                    </a:cubicBezTo>
                    <a:cubicBezTo>
                      <a:pt x="1556951" y="1276350"/>
                      <a:pt x="1715701" y="1527175"/>
                      <a:pt x="1658551" y="1562100"/>
                    </a:cubicBezTo>
                    <a:cubicBezTo>
                      <a:pt x="1601401" y="1597025"/>
                      <a:pt x="1290251" y="1454150"/>
                      <a:pt x="1163251" y="1333500"/>
                    </a:cubicBezTo>
                    <a:cubicBezTo>
                      <a:pt x="1036251" y="1212850"/>
                      <a:pt x="1090226" y="993775"/>
                      <a:pt x="896551" y="838200"/>
                    </a:cubicBezTo>
                    <a:cubicBezTo>
                      <a:pt x="702876" y="682625"/>
                      <a:pt x="-33724" y="520700"/>
                      <a:pt x="1201" y="381000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9" name="フリーフォーム 1618">
                <a:extLst>
                  <a:ext uri="{FF2B5EF4-FFF2-40B4-BE49-F238E27FC236}">
                    <a16:creationId xmlns:a16="http://schemas.microsoft.com/office/drawing/2014/main" id="{EE296912-6E02-E567-9969-AC4FEAAD2B96}"/>
                  </a:ext>
                </a:extLst>
              </p:cNvPr>
              <p:cNvSpPr/>
              <p:nvPr/>
            </p:nvSpPr>
            <p:spPr>
              <a:xfrm>
                <a:off x="6571515" y="5753019"/>
                <a:ext cx="648931" cy="4052666"/>
              </a:xfrm>
              <a:custGeom>
                <a:avLst/>
                <a:gdLst>
                  <a:gd name="connsiteX0" fmla="*/ 610335 w 648931"/>
                  <a:gd name="connsiteY0" fmla="*/ 19131 h 4052666"/>
                  <a:gd name="connsiteX1" fmla="*/ 438885 w 648931"/>
                  <a:gd name="connsiteY1" fmla="*/ 609681 h 4052666"/>
                  <a:gd name="connsiteX2" fmla="*/ 419835 w 648931"/>
                  <a:gd name="connsiteY2" fmla="*/ 1257381 h 4052666"/>
                  <a:gd name="connsiteX3" fmla="*/ 648435 w 648931"/>
                  <a:gd name="connsiteY3" fmla="*/ 800181 h 4052666"/>
                  <a:gd name="connsiteX4" fmla="*/ 476985 w 648931"/>
                  <a:gd name="connsiteY4" fmla="*/ 1847931 h 4052666"/>
                  <a:gd name="connsiteX5" fmla="*/ 343635 w 648931"/>
                  <a:gd name="connsiteY5" fmla="*/ 3219531 h 4052666"/>
                  <a:gd name="connsiteX6" fmla="*/ 191235 w 648931"/>
                  <a:gd name="connsiteY6" fmla="*/ 4019631 h 4052666"/>
                  <a:gd name="connsiteX7" fmla="*/ 248385 w 648931"/>
                  <a:gd name="connsiteY7" fmla="*/ 3524331 h 4052666"/>
                  <a:gd name="connsiteX8" fmla="*/ 735 w 648931"/>
                  <a:gd name="connsiteY8" fmla="*/ 285831 h 4052666"/>
                  <a:gd name="connsiteX9" fmla="*/ 172185 w 648931"/>
                  <a:gd name="connsiteY9" fmla="*/ 228681 h 4052666"/>
                  <a:gd name="connsiteX10" fmla="*/ 172185 w 648931"/>
                  <a:gd name="connsiteY10" fmla="*/ 876381 h 4052666"/>
                  <a:gd name="connsiteX11" fmla="*/ 610335 w 648931"/>
                  <a:gd name="connsiteY11" fmla="*/ 19131 h 405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8931" h="4052666">
                    <a:moveTo>
                      <a:pt x="610335" y="19131"/>
                    </a:moveTo>
                    <a:cubicBezTo>
                      <a:pt x="654785" y="-25319"/>
                      <a:pt x="470635" y="403306"/>
                      <a:pt x="438885" y="609681"/>
                    </a:cubicBezTo>
                    <a:cubicBezTo>
                      <a:pt x="407135" y="816056"/>
                      <a:pt x="384910" y="1225631"/>
                      <a:pt x="419835" y="1257381"/>
                    </a:cubicBezTo>
                    <a:cubicBezTo>
                      <a:pt x="454760" y="1289131"/>
                      <a:pt x="638910" y="701756"/>
                      <a:pt x="648435" y="800181"/>
                    </a:cubicBezTo>
                    <a:cubicBezTo>
                      <a:pt x="657960" y="898606"/>
                      <a:pt x="527785" y="1444706"/>
                      <a:pt x="476985" y="1847931"/>
                    </a:cubicBezTo>
                    <a:cubicBezTo>
                      <a:pt x="426185" y="2251156"/>
                      <a:pt x="391260" y="2857581"/>
                      <a:pt x="343635" y="3219531"/>
                    </a:cubicBezTo>
                    <a:cubicBezTo>
                      <a:pt x="296010" y="3581481"/>
                      <a:pt x="207110" y="3968831"/>
                      <a:pt x="191235" y="4019631"/>
                    </a:cubicBezTo>
                    <a:cubicBezTo>
                      <a:pt x="175360" y="4070431"/>
                      <a:pt x="280135" y="4146631"/>
                      <a:pt x="248385" y="3524331"/>
                    </a:cubicBezTo>
                    <a:cubicBezTo>
                      <a:pt x="216635" y="2902031"/>
                      <a:pt x="13435" y="835106"/>
                      <a:pt x="735" y="285831"/>
                    </a:cubicBezTo>
                    <a:cubicBezTo>
                      <a:pt x="-11965" y="-263444"/>
                      <a:pt x="143610" y="130256"/>
                      <a:pt x="172185" y="228681"/>
                    </a:cubicBezTo>
                    <a:cubicBezTo>
                      <a:pt x="200760" y="327106"/>
                      <a:pt x="95985" y="914481"/>
                      <a:pt x="172185" y="876381"/>
                    </a:cubicBezTo>
                    <a:cubicBezTo>
                      <a:pt x="248385" y="838281"/>
                      <a:pt x="565885" y="63581"/>
                      <a:pt x="610335" y="19131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0" name="フリーフォーム 1619">
                <a:extLst>
                  <a:ext uri="{FF2B5EF4-FFF2-40B4-BE49-F238E27FC236}">
                    <a16:creationId xmlns:a16="http://schemas.microsoft.com/office/drawing/2014/main" id="{29D0D6B4-55AB-9DC1-F734-004B364B5018}"/>
                  </a:ext>
                </a:extLst>
              </p:cNvPr>
              <p:cNvSpPr/>
              <p:nvPr/>
            </p:nvSpPr>
            <p:spPr>
              <a:xfrm>
                <a:off x="3467083" y="8103304"/>
                <a:ext cx="4107571" cy="2159631"/>
              </a:xfrm>
              <a:custGeom>
                <a:avLst/>
                <a:gdLst>
                  <a:gd name="connsiteX0" fmla="*/ 17 w 4107571"/>
                  <a:gd name="connsiteY0" fmla="*/ 31046 h 2159631"/>
                  <a:gd name="connsiteX1" fmla="*/ 1885967 w 4107571"/>
                  <a:gd name="connsiteY1" fmla="*/ 1269296 h 2159631"/>
                  <a:gd name="connsiteX2" fmla="*/ 2038367 w 4107571"/>
                  <a:gd name="connsiteY2" fmla="*/ 1269296 h 2159631"/>
                  <a:gd name="connsiteX3" fmla="*/ 4000517 w 4107571"/>
                  <a:gd name="connsiteY3" fmla="*/ 2126546 h 2159631"/>
                  <a:gd name="connsiteX4" fmla="*/ 3810017 w 4107571"/>
                  <a:gd name="connsiteY4" fmla="*/ 1955096 h 2159631"/>
                  <a:gd name="connsiteX5" fmla="*/ 3486167 w 4107571"/>
                  <a:gd name="connsiteY5" fmla="*/ 1688396 h 2159631"/>
                  <a:gd name="connsiteX6" fmla="*/ 1981217 w 4107571"/>
                  <a:gd name="connsiteY6" fmla="*/ 850196 h 2159631"/>
                  <a:gd name="connsiteX7" fmla="*/ 2266967 w 4107571"/>
                  <a:gd name="connsiteY7" fmla="*/ 1059746 h 2159631"/>
                  <a:gd name="connsiteX8" fmla="*/ 952517 w 4107571"/>
                  <a:gd name="connsiteY8" fmla="*/ 412046 h 2159631"/>
                  <a:gd name="connsiteX9" fmla="*/ 876317 w 4107571"/>
                  <a:gd name="connsiteY9" fmla="*/ 126296 h 2159631"/>
                  <a:gd name="connsiteX10" fmla="*/ 1847867 w 4107571"/>
                  <a:gd name="connsiteY10" fmla="*/ 354896 h 2159631"/>
                  <a:gd name="connsiteX11" fmla="*/ 17 w 4107571"/>
                  <a:gd name="connsiteY11" fmla="*/ 31046 h 215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7571" h="2159631">
                    <a:moveTo>
                      <a:pt x="17" y="31046"/>
                    </a:moveTo>
                    <a:cubicBezTo>
                      <a:pt x="6367" y="183446"/>
                      <a:pt x="1546242" y="1062921"/>
                      <a:pt x="1885967" y="1269296"/>
                    </a:cubicBezTo>
                    <a:cubicBezTo>
                      <a:pt x="2225692" y="1475671"/>
                      <a:pt x="1685942" y="1126421"/>
                      <a:pt x="2038367" y="1269296"/>
                    </a:cubicBezTo>
                    <a:cubicBezTo>
                      <a:pt x="2390792" y="1412171"/>
                      <a:pt x="3705242" y="2012246"/>
                      <a:pt x="4000517" y="2126546"/>
                    </a:cubicBezTo>
                    <a:cubicBezTo>
                      <a:pt x="4295792" y="2240846"/>
                      <a:pt x="3895742" y="2028121"/>
                      <a:pt x="3810017" y="1955096"/>
                    </a:cubicBezTo>
                    <a:cubicBezTo>
                      <a:pt x="3724292" y="1882071"/>
                      <a:pt x="3790967" y="1872546"/>
                      <a:pt x="3486167" y="1688396"/>
                    </a:cubicBezTo>
                    <a:cubicBezTo>
                      <a:pt x="3181367" y="1504246"/>
                      <a:pt x="2184417" y="954971"/>
                      <a:pt x="1981217" y="850196"/>
                    </a:cubicBezTo>
                    <a:cubicBezTo>
                      <a:pt x="1778017" y="745421"/>
                      <a:pt x="2438417" y="1132771"/>
                      <a:pt x="2266967" y="1059746"/>
                    </a:cubicBezTo>
                    <a:cubicBezTo>
                      <a:pt x="2095517" y="986721"/>
                      <a:pt x="1184292" y="567621"/>
                      <a:pt x="952517" y="412046"/>
                    </a:cubicBezTo>
                    <a:cubicBezTo>
                      <a:pt x="720742" y="256471"/>
                      <a:pt x="727092" y="135821"/>
                      <a:pt x="876317" y="126296"/>
                    </a:cubicBezTo>
                    <a:cubicBezTo>
                      <a:pt x="1025542" y="116771"/>
                      <a:pt x="2000267" y="373946"/>
                      <a:pt x="1847867" y="354896"/>
                    </a:cubicBezTo>
                    <a:cubicBezTo>
                      <a:pt x="1695467" y="335846"/>
                      <a:pt x="-6333" y="-121354"/>
                      <a:pt x="17" y="31046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1" name="フリーフォーム 1620">
                <a:extLst>
                  <a:ext uri="{FF2B5EF4-FFF2-40B4-BE49-F238E27FC236}">
                    <a16:creationId xmlns:a16="http://schemas.microsoft.com/office/drawing/2014/main" id="{3D953254-4186-59DF-DBF4-81641A2AF1A9}"/>
                  </a:ext>
                </a:extLst>
              </p:cNvPr>
              <p:cNvSpPr/>
              <p:nvPr/>
            </p:nvSpPr>
            <p:spPr>
              <a:xfrm>
                <a:off x="2979296" y="7056094"/>
                <a:ext cx="267693" cy="442049"/>
              </a:xfrm>
              <a:custGeom>
                <a:avLst/>
                <a:gdLst>
                  <a:gd name="connsiteX0" fmla="*/ 124 w 267693"/>
                  <a:gd name="connsiteY0" fmla="*/ 182906 h 442049"/>
                  <a:gd name="connsiteX1" fmla="*/ 190624 w 267693"/>
                  <a:gd name="connsiteY1" fmla="*/ 266726 h 442049"/>
                  <a:gd name="connsiteX2" fmla="*/ 259204 w 267693"/>
                  <a:gd name="connsiteY2" fmla="*/ 327686 h 442049"/>
                  <a:gd name="connsiteX3" fmla="*/ 160144 w 267693"/>
                  <a:gd name="connsiteY3" fmla="*/ 350546 h 442049"/>
                  <a:gd name="connsiteX4" fmla="*/ 266824 w 267693"/>
                  <a:gd name="connsiteY4" fmla="*/ 441986 h 442049"/>
                  <a:gd name="connsiteX5" fmla="*/ 213484 w 267693"/>
                  <a:gd name="connsiteY5" fmla="*/ 335306 h 442049"/>
                  <a:gd name="connsiteX6" fmla="*/ 259204 w 267693"/>
                  <a:gd name="connsiteY6" fmla="*/ 320066 h 442049"/>
                  <a:gd name="connsiteX7" fmla="*/ 183004 w 267693"/>
                  <a:gd name="connsiteY7" fmla="*/ 228626 h 442049"/>
                  <a:gd name="connsiteX8" fmla="*/ 83944 w 267693"/>
                  <a:gd name="connsiteY8" fmla="*/ 26 h 442049"/>
                  <a:gd name="connsiteX9" fmla="*/ 160144 w 267693"/>
                  <a:gd name="connsiteY9" fmla="*/ 243866 h 442049"/>
                  <a:gd name="connsiteX10" fmla="*/ 124 w 267693"/>
                  <a:gd name="connsiteY10" fmla="*/ 182906 h 44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693" h="442049">
                    <a:moveTo>
                      <a:pt x="124" y="182906"/>
                    </a:moveTo>
                    <a:cubicBezTo>
                      <a:pt x="5204" y="186716"/>
                      <a:pt x="147444" y="242596"/>
                      <a:pt x="190624" y="266726"/>
                    </a:cubicBezTo>
                    <a:cubicBezTo>
                      <a:pt x="233804" y="290856"/>
                      <a:pt x="264284" y="313716"/>
                      <a:pt x="259204" y="327686"/>
                    </a:cubicBezTo>
                    <a:cubicBezTo>
                      <a:pt x="254124" y="341656"/>
                      <a:pt x="158874" y="331496"/>
                      <a:pt x="160144" y="350546"/>
                    </a:cubicBezTo>
                    <a:cubicBezTo>
                      <a:pt x="161414" y="369596"/>
                      <a:pt x="257934" y="444526"/>
                      <a:pt x="266824" y="441986"/>
                    </a:cubicBezTo>
                    <a:cubicBezTo>
                      <a:pt x="275714" y="439446"/>
                      <a:pt x="213484" y="335306"/>
                      <a:pt x="213484" y="335306"/>
                    </a:cubicBezTo>
                    <a:cubicBezTo>
                      <a:pt x="212214" y="314986"/>
                      <a:pt x="264284" y="337846"/>
                      <a:pt x="259204" y="320066"/>
                    </a:cubicBezTo>
                    <a:cubicBezTo>
                      <a:pt x="254124" y="302286"/>
                      <a:pt x="212214" y="281966"/>
                      <a:pt x="183004" y="228626"/>
                    </a:cubicBezTo>
                    <a:cubicBezTo>
                      <a:pt x="153794" y="175286"/>
                      <a:pt x="87754" y="-2514"/>
                      <a:pt x="83944" y="26"/>
                    </a:cubicBezTo>
                    <a:cubicBezTo>
                      <a:pt x="80134" y="2566"/>
                      <a:pt x="172844" y="208306"/>
                      <a:pt x="160144" y="243866"/>
                    </a:cubicBezTo>
                    <a:cubicBezTo>
                      <a:pt x="147444" y="279426"/>
                      <a:pt x="-4956" y="179096"/>
                      <a:pt x="124" y="182906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2" name="フリーフォーム 1621">
                <a:extLst>
                  <a:ext uri="{FF2B5EF4-FFF2-40B4-BE49-F238E27FC236}">
                    <a16:creationId xmlns:a16="http://schemas.microsoft.com/office/drawing/2014/main" id="{7F409321-4651-77F6-985F-00580DC10E04}"/>
                  </a:ext>
                </a:extLst>
              </p:cNvPr>
              <p:cNvSpPr/>
              <p:nvPr/>
            </p:nvSpPr>
            <p:spPr>
              <a:xfrm>
                <a:off x="1760308" y="8023860"/>
                <a:ext cx="1463349" cy="827759"/>
              </a:xfrm>
              <a:custGeom>
                <a:avLst/>
                <a:gdLst>
                  <a:gd name="connsiteX0" fmla="*/ 22772 w 1463349"/>
                  <a:gd name="connsiteY0" fmla="*/ 0 h 827759"/>
                  <a:gd name="connsiteX1" fmla="*/ 1234352 w 1463349"/>
                  <a:gd name="connsiteY1" fmla="*/ 472440 h 827759"/>
                  <a:gd name="connsiteX2" fmla="*/ 1462952 w 1463349"/>
                  <a:gd name="connsiteY2" fmla="*/ 792480 h 827759"/>
                  <a:gd name="connsiteX3" fmla="*/ 1226732 w 1463349"/>
                  <a:gd name="connsiteY3" fmla="*/ 815340 h 827759"/>
                  <a:gd name="connsiteX4" fmla="*/ 853352 w 1463349"/>
                  <a:gd name="connsiteY4" fmla="*/ 754380 h 827759"/>
                  <a:gd name="connsiteX5" fmla="*/ 472352 w 1463349"/>
                  <a:gd name="connsiteY5" fmla="*/ 472440 h 827759"/>
                  <a:gd name="connsiteX6" fmla="*/ 22772 w 1463349"/>
                  <a:gd name="connsiteY6" fmla="*/ 0 h 82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3349" h="827759">
                    <a:moveTo>
                      <a:pt x="22772" y="0"/>
                    </a:moveTo>
                    <a:cubicBezTo>
                      <a:pt x="149772" y="0"/>
                      <a:pt x="994322" y="340360"/>
                      <a:pt x="1234352" y="472440"/>
                    </a:cubicBezTo>
                    <a:cubicBezTo>
                      <a:pt x="1474382" y="604520"/>
                      <a:pt x="1464222" y="735330"/>
                      <a:pt x="1462952" y="792480"/>
                    </a:cubicBezTo>
                    <a:cubicBezTo>
                      <a:pt x="1461682" y="849630"/>
                      <a:pt x="1328332" y="821690"/>
                      <a:pt x="1226732" y="815340"/>
                    </a:cubicBezTo>
                    <a:cubicBezTo>
                      <a:pt x="1125132" y="808990"/>
                      <a:pt x="979082" y="811530"/>
                      <a:pt x="853352" y="754380"/>
                    </a:cubicBezTo>
                    <a:cubicBezTo>
                      <a:pt x="727622" y="697230"/>
                      <a:pt x="609512" y="595630"/>
                      <a:pt x="472352" y="472440"/>
                    </a:cubicBezTo>
                    <a:cubicBezTo>
                      <a:pt x="335192" y="349250"/>
                      <a:pt x="-104228" y="0"/>
                      <a:pt x="22772" y="0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3" name="フリーフォーム 1622">
                <a:extLst>
                  <a:ext uri="{FF2B5EF4-FFF2-40B4-BE49-F238E27FC236}">
                    <a16:creationId xmlns:a16="http://schemas.microsoft.com/office/drawing/2014/main" id="{21CD25E4-80A7-7E0A-BB86-F288D82DDC61}"/>
                  </a:ext>
                </a:extLst>
              </p:cNvPr>
              <p:cNvSpPr/>
              <p:nvPr/>
            </p:nvSpPr>
            <p:spPr>
              <a:xfrm>
                <a:off x="2666850" y="6421478"/>
                <a:ext cx="442124" cy="1247207"/>
              </a:xfrm>
              <a:custGeom>
                <a:avLst/>
                <a:gdLst>
                  <a:gd name="connsiteX0" fmla="*/ 91590 w 442124"/>
                  <a:gd name="connsiteY0" fmla="*/ 2182 h 1247207"/>
                  <a:gd name="connsiteX1" fmla="*/ 150 w 442124"/>
                  <a:gd name="connsiteY1" fmla="*/ 268882 h 1247207"/>
                  <a:gd name="connsiteX2" fmla="*/ 68730 w 442124"/>
                  <a:gd name="connsiteY2" fmla="*/ 657502 h 1247207"/>
                  <a:gd name="connsiteX3" fmla="*/ 15390 w 442124"/>
                  <a:gd name="connsiteY3" fmla="*/ 588922 h 1247207"/>
                  <a:gd name="connsiteX4" fmla="*/ 343050 w 442124"/>
                  <a:gd name="connsiteY4" fmla="*/ 1107082 h 1247207"/>
                  <a:gd name="connsiteX5" fmla="*/ 442110 w 442124"/>
                  <a:gd name="connsiteY5" fmla="*/ 1244242 h 1247207"/>
                  <a:gd name="connsiteX6" fmla="*/ 350670 w 442124"/>
                  <a:gd name="connsiteY6" fmla="*/ 1015642 h 1247207"/>
                  <a:gd name="connsiteX7" fmla="*/ 388770 w 442124"/>
                  <a:gd name="connsiteY7" fmla="*/ 794662 h 1247207"/>
                  <a:gd name="connsiteX8" fmla="*/ 266850 w 442124"/>
                  <a:gd name="connsiteY8" fmla="*/ 665122 h 1247207"/>
                  <a:gd name="connsiteX9" fmla="*/ 137310 w 442124"/>
                  <a:gd name="connsiteY9" fmla="*/ 306982 h 1247207"/>
                  <a:gd name="connsiteX10" fmla="*/ 83970 w 442124"/>
                  <a:gd name="connsiteY10" fmla="*/ 413662 h 1247207"/>
                  <a:gd name="connsiteX11" fmla="*/ 91590 w 442124"/>
                  <a:gd name="connsiteY11" fmla="*/ 2182 h 124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124" h="1247207">
                    <a:moveTo>
                      <a:pt x="91590" y="2182"/>
                    </a:moveTo>
                    <a:cubicBezTo>
                      <a:pt x="77620" y="-21948"/>
                      <a:pt x="3960" y="159662"/>
                      <a:pt x="150" y="268882"/>
                    </a:cubicBezTo>
                    <a:cubicBezTo>
                      <a:pt x="-3660" y="378102"/>
                      <a:pt x="66190" y="604162"/>
                      <a:pt x="68730" y="657502"/>
                    </a:cubicBezTo>
                    <a:cubicBezTo>
                      <a:pt x="71270" y="710842"/>
                      <a:pt x="-30330" y="513992"/>
                      <a:pt x="15390" y="588922"/>
                    </a:cubicBezTo>
                    <a:cubicBezTo>
                      <a:pt x="61110" y="663852"/>
                      <a:pt x="271930" y="997862"/>
                      <a:pt x="343050" y="1107082"/>
                    </a:cubicBezTo>
                    <a:cubicBezTo>
                      <a:pt x="414170" y="1216302"/>
                      <a:pt x="440840" y="1259482"/>
                      <a:pt x="442110" y="1244242"/>
                    </a:cubicBezTo>
                    <a:cubicBezTo>
                      <a:pt x="443380" y="1229002"/>
                      <a:pt x="359560" y="1090572"/>
                      <a:pt x="350670" y="1015642"/>
                    </a:cubicBezTo>
                    <a:cubicBezTo>
                      <a:pt x="341780" y="940712"/>
                      <a:pt x="402740" y="853082"/>
                      <a:pt x="388770" y="794662"/>
                    </a:cubicBezTo>
                    <a:cubicBezTo>
                      <a:pt x="374800" y="736242"/>
                      <a:pt x="308760" y="746402"/>
                      <a:pt x="266850" y="665122"/>
                    </a:cubicBezTo>
                    <a:cubicBezTo>
                      <a:pt x="224940" y="583842"/>
                      <a:pt x="167790" y="348892"/>
                      <a:pt x="137310" y="306982"/>
                    </a:cubicBezTo>
                    <a:cubicBezTo>
                      <a:pt x="106830" y="265072"/>
                      <a:pt x="92860" y="460652"/>
                      <a:pt x="83970" y="413662"/>
                    </a:cubicBezTo>
                    <a:cubicBezTo>
                      <a:pt x="75080" y="366672"/>
                      <a:pt x="105560" y="26312"/>
                      <a:pt x="91590" y="2182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4" name="フリーフォーム 1623">
                <a:extLst>
                  <a:ext uri="{FF2B5EF4-FFF2-40B4-BE49-F238E27FC236}">
                    <a16:creationId xmlns:a16="http://schemas.microsoft.com/office/drawing/2014/main" id="{9B0AF2E9-9B12-F9FD-167C-E55B6B45C543}"/>
                  </a:ext>
                </a:extLst>
              </p:cNvPr>
              <p:cNvSpPr/>
              <p:nvPr/>
            </p:nvSpPr>
            <p:spPr>
              <a:xfrm>
                <a:off x="2831118" y="7200027"/>
                <a:ext cx="1075668" cy="1313424"/>
              </a:xfrm>
              <a:custGeom>
                <a:avLst/>
                <a:gdLst>
                  <a:gd name="connsiteX0" fmla="*/ 11142 w 1075668"/>
                  <a:gd name="connsiteY0" fmla="*/ 31353 h 1313424"/>
                  <a:gd name="connsiteX1" fmla="*/ 613122 w 1075668"/>
                  <a:gd name="connsiteY1" fmla="*/ 793353 h 1313424"/>
                  <a:gd name="connsiteX2" fmla="*/ 590262 w 1075668"/>
                  <a:gd name="connsiteY2" fmla="*/ 755253 h 1313424"/>
                  <a:gd name="connsiteX3" fmla="*/ 1062702 w 1075668"/>
                  <a:gd name="connsiteY3" fmla="*/ 1303893 h 1313424"/>
                  <a:gd name="connsiteX4" fmla="*/ 910302 w 1075668"/>
                  <a:gd name="connsiteY4" fmla="*/ 1052433 h 1313424"/>
                  <a:gd name="connsiteX5" fmla="*/ 567402 w 1075668"/>
                  <a:gd name="connsiteY5" fmla="*/ 412353 h 1313424"/>
                  <a:gd name="connsiteX6" fmla="*/ 582642 w 1075668"/>
                  <a:gd name="connsiteY6" fmla="*/ 557133 h 1313424"/>
                  <a:gd name="connsiteX7" fmla="*/ 369282 w 1075668"/>
                  <a:gd name="connsiteY7" fmla="*/ 320913 h 1313424"/>
                  <a:gd name="connsiteX8" fmla="*/ 232122 w 1075668"/>
                  <a:gd name="connsiteY8" fmla="*/ 160893 h 1313424"/>
                  <a:gd name="connsiteX9" fmla="*/ 11142 w 1075668"/>
                  <a:gd name="connsiteY9" fmla="*/ 31353 h 131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5668" h="1313424">
                    <a:moveTo>
                      <a:pt x="11142" y="31353"/>
                    </a:moveTo>
                    <a:cubicBezTo>
                      <a:pt x="74642" y="136763"/>
                      <a:pt x="516602" y="672703"/>
                      <a:pt x="613122" y="793353"/>
                    </a:cubicBezTo>
                    <a:cubicBezTo>
                      <a:pt x="709642" y="914003"/>
                      <a:pt x="515332" y="670163"/>
                      <a:pt x="590262" y="755253"/>
                    </a:cubicBezTo>
                    <a:cubicBezTo>
                      <a:pt x="665192" y="840343"/>
                      <a:pt x="1009362" y="1254363"/>
                      <a:pt x="1062702" y="1303893"/>
                    </a:cubicBezTo>
                    <a:cubicBezTo>
                      <a:pt x="1116042" y="1353423"/>
                      <a:pt x="992852" y="1201023"/>
                      <a:pt x="910302" y="1052433"/>
                    </a:cubicBezTo>
                    <a:cubicBezTo>
                      <a:pt x="827752" y="903843"/>
                      <a:pt x="622012" y="494903"/>
                      <a:pt x="567402" y="412353"/>
                    </a:cubicBezTo>
                    <a:cubicBezTo>
                      <a:pt x="512792" y="329803"/>
                      <a:pt x="615662" y="572373"/>
                      <a:pt x="582642" y="557133"/>
                    </a:cubicBezTo>
                    <a:cubicBezTo>
                      <a:pt x="549622" y="541893"/>
                      <a:pt x="427702" y="386953"/>
                      <a:pt x="369282" y="320913"/>
                    </a:cubicBezTo>
                    <a:cubicBezTo>
                      <a:pt x="310862" y="254873"/>
                      <a:pt x="290542" y="205343"/>
                      <a:pt x="232122" y="160893"/>
                    </a:cubicBezTo>
                    <a:cubicBezTo>
                      <a:pt x="173702" y="116443"/>
                      <a:pt x="-52358" y="-74057"/>
                      <a:pt x="11142" y="31353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5" name="フリーフォーム 1624">
                <a:extLst>
                  <a:ext uri="{FF2B5EF4-FFF2-40B4-BE49-F238E27FC236}">
                    <a16:creationId xmlns:a16="http://schemas.microsoft.com/office/drawing/2014/main" id="{7A380008-1C83-1261-036D-4361B4B361B2}"/>
                  </a:ext>
                </a:extLst>
              </p:cNvPr>
              <p:cNvSpPr/>
              <p:nvPr/>
            </p:nvSpPr>
            <p:spPr>
              <a:xfrm>
                <a:off x="1449980" y="7078477"/>
                <a:ext cx="972402" cy="328579"/>
              </a:xfrm>
              <a:custGeom>
                <a:avLst/>
                <a:gdLst>
                  <a:gd name="connsiteX0" fmla="*/ 5440 w 972402"/>
                  <a:gd name="connsiteY0" fmla="*/ 328163 h 328579"/>
                  <a:gd name="connsiteX1" fmla="*/ 447400 w 972402"/>
                  <a:gd name="connsiteY1" fmla="*/ 152903 h 328579"/>
                  <a:gd name="connsiteX2" fmla="*/ 942700 w 972402"/>
                  <a:gd name="connsiteY2" fmla="*/ 290063 h 328579"/>
                  <a:gd name="connsiteX3" fmla="*/ 896980 w 972402"/>
                  <a:gd name="connsiteY3" fmla="*/ 183383 h 328579"/>
                  <a:gd name="connsiteX4" fmla="*/ 736960 w 972402"/>
                  <a:gd name="connsiteY4" fmla="*/ 15743 h 328579"/>
                  <a:gd name="connsiteX5" fmla="*/ 134980 w 972402"/>
                  <a:gd name="connsiteY5" fmla="*/ 15743 h 328579"/>
                  <a:gd name="connsiteX6" fmla="*/ 195940 w 972402"/>
                  <a:gd name="connsiteY6" fmla="*/ 91943 h 328579"/>
                  <a:gd name="connsiteX7" fmla="*/ 5440 w 972402"/>
                  <a:gd name="connsiteY7" fmla="*/ 328163 h 32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2402" h="328579">
                    <a:moveTo>
                      <a:pt x="5440" y="328163"/>
                    </a:moveTo>
                    <a:cubicBezTo>
                      <a:pt x="47350" y="338323"/>
                      <a:pt x="291190" y="159253"/>
                      <a:pt x="447400" y="152903"/>
                    </a:cubicBezTo>
                    <a:cubicBezTo>
                      <a:pt x="603610" y="146553"/>
                      <a:pt x="867770" y="284983"/>
                      <a:pt x="942700" y="290063"/>
                    </a:cubicBezTo>
                    <a:cubicBezTo>
                      <a:pt x="1017630" y="295143"/>
                      <a:pt x="931270" y="229103"/>
                      <a:pt x="896980" y="183383"/>
                    </a:cubicBezTo>
                    <a:cubicBezTo>
                      <a:pt x="862690" y="137663"/>
                      <a:pt x="863960" y="43683"/>
                      <a:pt x="736960" y="15743"/>
                    </a:cubicBezTo>
                    <a:cubicBezTo>
                      <a:pt x="609960" y="-12197"/>
                      <a:pt x="225150" y="3043"/>
                      <a:pt x="134980" y="15743"/>
                    </a:cubicBezTo>
                    <a:cubicBezTo>
                      <a:pt x="44810" y="28443"/>
                      <a:pt x="214990" y="46223"/>
                      <a:pt x="195940" y="91943"/>
                    </a:cubicBezTo>
                    <a:cubicBezTo>
                      <a:pt x="176890" y="137663"/>
                      <a:pt x="-36470" y="318003"/>
                      <a:pt x="5440" y="328163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6" name="フリーフォーム 1625">
                <a:extLst>
                  <a:ext uri="{FF2B5EF4-FFF2-40B4-BE49-F238E27FC236}">
                    <a16:creationId xmlns:a16="http://schemas.microsoft.com/office/drawing/2014/main" id="{0A0739FA-5265-38A9-EA85-22B5AA3851FF}"/>
                  </a:ext>
                </a:extLst>
              </p:cNvPr>
              <p:cNvSpPr/>
              <p:nvPr/>
            </p:nvSpPr>
            <p:spPr>
              <a:xfrm>
                <a:off x="1357841" y="6894131"/>
                <a:ext cx="1361768" cy="307965"/>
              </a:xfrm>
              <a:custGeom>
                <a:avLst/>
                <a:gdLst>
                  <a:gd name="connsiteX0" fmla="*/ 82339 w 1361768"/>
                  <a:gd name="connsiteY0" fmla="*/ 283909 h 307965"/>
                  <a:gd name="connsiteX1" fmla="*/ 661459 w 1361768"/>
                  <a:gd name="connsiteY1" fmla="*/ 101029 h 307965"/>
                  <a:gd name="connsiteX2" fmla="*/ 1347259 w 1361768"/>
                  <a:gd name="connsiteY2" fmla="*/ 306769 h 307965"/>
                  <a:gd name="connsiteX3" fmla="*/ 1088179 w 1361768"/>
                  <a:gd name="connsiteY3" fmla="*/ 177229 h 307965"/>
                  <a:gd name="connsiteX4" fmla="*/ 608119 w 1361768"/>
                  <a:gd name="connsiteY4" fmla="*/ 1969 h 307965"/>
                  <a:gd name="connsiteX5" fmla="*/ 394759 w 1361768"/>
                  <a:gd name="connsiteY5" fmla="*/ 78169 h 307965"/>
                  <a:gd name="connsiteX6" fmla="*/ 6139 w 1361768"/>
                  <a:gd name="connsiteY6" fmla="*/ 222949 h 307965"/>
                  <a:gd name="connsiteX7" fmla="*/ 150919 w 1361768"/>
                  <a:gd name="connsiteY7" fmla="*/ 146749 h 307965"/>
                  <a:gd name="connsiteX8" fmla="*/ 82339 w 1361768"/>
                  <a:gd name="connsiteY8" fmla="*/ 283909 h 30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1768" h="307965">
                    <a:moveTo>
                      <a:pt x="82339" y="283909"/>
                    </a:moveTo>
                    <a:cubicBezTo>
                      <a:pt x="167429" y="276289"/>
                      <a:pt x="450639" y="97219"/>
                      <a:pt x="661459" y="101029"/>
                    </a:cubicBezTo>
                    <a:cubicBezTo>
                      <a:pt x="872279" y="104839"/>
                      <a:pt x="1276139" y="294069"/>
                      <a:pt x="1347259" y="306769"/>
                    </a:cubicBezTo>
                    <a:cubicBezTo>
                      <a:pt x="1418379" y="319469"/>
                      <a:pt x="1211369" y="228029"/>
                      <a:pt x="1088179" y="177229"/>
                    </a:cubicBezTo>
                    <a:cubicBezTo>
                      <a:pt x="964989" y="126429"/>
                      <a:pt x="723689" y="18479"/>
                      <a:pt x="608119" y="1969"/>
                    </a:cubicBezTo>
                    <a:cubicBezTo>
                      <a:pt x="492549" y="-14541"/>
                      <a:pt x="394759" y="78169"/>
                      <a:pt x="394759" y="78169"/>
                    </a:cubicBezTo>
                    <a:cubicBezTo>
                      <a:pt x="294429" y="114999"/>
                      <a:pt x="46779" y="211519"/>
                      <a:pt x="6139" y="222949"/>
                    </a:cubicBezTo>
                    <a:cubicBezTo>
                      <a:pt x="-34501" y="234379"/>
                      <a:pt x="139489" y="128969"/>
                      <a:pt x="150919" y="146749"/>
                    </a:cubicBezTo>
                    <a:cubicBezTo>
                      <a:pt x="162349" y="164529"/>
                      <a:pt x="-2751" y="291529"/>
                      <a:pt x="82339" y="283909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7" name="フリーフォーム 1626">
                <a:extLst>
                  <a:ext uri="{FF2B5EF4-FFF2-40B4-BE49-F238E27FC236}">
                    <a16:creationId xmlns:a16="http://schemas.microsoft.com/office/drawing/2014/main" id="{858BB684-BE9C-11FC-6ABE-6EE8CFC10CF8}"/>
                  </a:ext>
                </a:extLst>
              </p:cNvPr>
              <p:cNvSpPr/>
              <p:nvPr/>
            </p:nvSpPr>
            <p:spPr>
              <a:xfrm>
                <a:off x="1462543" y="7179974"/>
                <a:ext cx="1448459" cy="410973"/>
              </a:xfrm>
              <a:custGeom>
                <a:avLst/>
                <a:gdLst>
                  <a:gd name="connsiteX0" fmla="*/ 497 w 1448459"/>
                  <a:gd name="connsiteY0" fmla="*/ 409546 h 410973"/>
                  <a:gd name="connsiteX1" fmla="*/ 221477 w 1448459"/>
                  <a:gd name="connsiteY1" fmla="*/ 165706 h 410973"/>
                  <a:gd name="connsiteX2" fmla="*/ 709157 w 1448459"/>
                  <a:gd name="connsiteY2" fmla="*/ 196186 h 410973"/>
                  <a:gd name="connsiteX3" fmla="*/ 701537 w 1448459"/>
                  <a:gd name="connsiteY3" fmla="*/ 203806 h 410973"/>
                  <a:gd name="connsiteX4" fmla="*/ 1433057 w 1448459"/>
                  <a:gd name="connsiteY4" fmla="*/ 409546 h 410973"/>
                  <a:gd name="connsiteX5" fmla="*/ 1135877 w 1448459"/>
                  <a:gd name="connsiteY5" fmla="*/ 257146 h 410973"/>
                  <a:gd name="connsiteX6" fmla="*/ 396737 w 1448459"/>
                  <a:gd name="connsiteY6" fmla="*/ 36166 h 410973"/>
                  <a:gd name="connsiteX7" fmla="*/ 274817 w 1448459"/>
                  <a:gd name="connsiteY7" fmla="*/ 36166 h 410973"/>
                  <a:gd name="connsiteX8" fmla="*/ 497 w 1448459"/>
                  <a:gd name="connsiteY8" fmla="*/ 409546 h 41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8459" h="410973">
                    <a:moveTo>
                      <a:pt x="497" y="409546"/>
                    </a:moveTo>
                    <a:cubicBezTo>
                      <a:pt x="-8393" y="431136"/>
                      <a:pt x="103367" y="201266"/>
                      <a:pt x="221477" y="165706"/>
                    </a:cubicBezTo>
                    <a:cubicBezTo>
                      <a:pt x="339587" y="130146"/>
                      <a:pt x="709157" y="196186"/>
                      <a:pt x="709157" y="196186"/>
                    </a:cubicBezTo>
                    <a:cubicBezTo>
                      <a:pt x="789167" y="202536"/>
                      <a:pt x="580887" y="168246"/>
                      <a:pt x="701537" y="203806"/>
                    </a:cubicBezTo>
                    <a:cubicBezTo>
                      <a:pt x="822187" y="239366"/>
                      <a:pt x="1360667" y="400656"/>
                      <a:pt x="1433057" y="409546"/>
                    </a:cubicBezTo>
                    <a:cubicBezTo>
                      <a:pt x="1505447" y="418436"/>
                      <a:pt x="1308597" y="319376"/>
                      <a:pt x="1135877" y="257146"/>
                    </a:cubicBezTo>
                    <a:cubicBezTo>
                      <a:pt x="963157" y="194916"/>
                      <a:pt x="540247" y="72996"/>
                      <a:pt x="396737" y="36166"/>
                    </a:cubicBezTo>
                    <a:cubicBezTo>
                      <a:pt x="253227" y="-664"/>
                      <a:pt x="342127" y="-22254"/>
                      <a:pt x="274817" y="36166"/>
                    </a:cubicBezTo>
                    <a:cubicBezTo>
                      <a:pt x="207507" y="94586"/>
                      <a:pt x="9387" y="387956"/>
                      <a:pt x="497" y="409546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8" name="フリーフォーム 1627">
                <a:extLst>
                  <a:ext uri="{FF2B5EF4-FFF2-40B4-BE49-F238E27FC236}">
                    <a16:creationId xmlns:a16="http://schemas.microsoft.com/office/drawing/2014/main" id="{BDB3C298-5FF2-A390-0867-1C61A966ED24}"/>
                  </a:ext>
                </a:extLst>
              </p:cNvPr>
              <p:cNvSpPr/>
              <p:nvPr/>
            </p:nvSpPr>
            <p:spPr>
              <a:xfrm>
                <a:off x="2336176" y="7494628"/>
                <a:ext cx="708598" cy="682586"/>
              </a:xfrm>
              <a:custGeom>
                <a:avLst/>
                <a:gdLst>
                  <a:gd name="connsiteX0" fmla="*/ 71744 w 708598"/>
                  <a:gd name="connsiteY0" fmla="*/ 186332 h 682586"/>
                  <a:gd name="connsiteX1" fmla="*/ 704204 w 708598"/>
                  <a:gd name="connsiteY1" fmla="*/ 681632 h 682586"/>
                  <a:gd name="connsiteX2" fmla="*/ 353684 w 708598"/>
                  <a:gd name="connsiteY2" fmla="*/ 308252 h 682586"/>
                  <a:gd name="connsiteX3" fmla="*/ 384164 w 708598"/>
                  <a:gd name="connsiteY3" fmla="*/ 178712 h 682586"/>
                  <a:gd name="connsiteX4" fmla="*/ 368924 w 708598"/>
                  <a:gd name="connsiteY4" fmla="*/ 117752 h 682586"/>
                  <a:gd name="connsiteX5" fmla="*/ 3164 w 708598"/>
                  <a:gd name="connsiteY5" fmla="*/ 3452 h 682586"/>
                  <a:gd name="connsiteX6" fmla="*/ 186044 w 708598"/>
                  <a:gd name="connsiteY6" fmla="*/ 262532 h 682586"/>
                  <a:gd name="connsiteX7" fmla="*/ 71744 w 708598"/>
                  <a:gd name="connsiteY7" fmla="*/ 186332 h 68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8598" h="682586">
                    <a:moveTo>
                      <a:pt x="71744" y="186332"/>
                    </a:moveTo>
                    <a:cubicBezTo>
                      <a:pt x="158104" y="256182"/>
                      <a:pt x="657214" y="661312"/>
                      <a:pt x="704204" y="681632"/>
                    </a:cubicBezTo>
                    <a:cubicBezTo>
                      <a:pt x="751194" y="701952"/>
                      <a:pt x="407024" y="392072"/>
                      <a:pt x="353684" y="308252"/>
                    </a:cubicBezTo>
                    <a:cubicBezTo>
                      <a:pt x="300344" y="224432"/>
                      <a:pt x="381624" y="210462"/>
                      <a:pt x="384164" y="178712"/>
                    </a:cubicBezTo>
                    <a:cubicBezTo>
                      <a:pt x="386704" y="146962"/>
                      <a:pt x="432424" y="146962"/>
                      <a:pt x="368924" y="117752"/>
                    </a:cubicBezTo>
                    <a:cubicBezTo>
                      <a:pt x="305424" y="88542"/>
                      <a:pt x="33644" y="-20678"/>
                      <a:pt x="3164" y="3452"/>
                    </a:cubicBezTo>
                    <a:cubicBezTo>
                      <a:pt x="-27316" y="27582"/>
                      <a:pt x="172074" y="228242"/>
                      <a:pt x="186044" y="262532"/>
                    </a:cubicBezTo>
                    <a:cubicBezTo>
                      <a:pt x="200014" y="296822"/>
                      <a:pt x="-14616" y="116482"/>
                      <a:pt x="71744" y="186332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0" name="フリーフォーム 1629">
                <a:extLst>
                  <a:ext uri="{FF2B5EF4-FFF2-40B4-BE49-F238E27FC236}">
                    <a16:creationId xmlns:a16="http://schemas.microsoft.com/office/drawing/2014/main" id="{DAB4DF59-7CD9-D628-A01E-6EAE1E8DF9F1}"/>
                  </a:ext>
                </a:extLst>
              </p:cNvPr>
              <p:cNvSpPr/>
              <p:nvPr/>
            </p:nvSpPr>
            <p:spPr>
              <a:xfrm>
                <a:off x="2049122" y="10742136"/>
                <a:ext cx="210790" cy="2018955"/>
              </a:xfrm>
              <a:custGeom>
                <a:avLst/>
                <a:gdLst>
                  <a:gd name="connsiteX0" fmla="*/ 206398 w 210790"/>
                  <a:gd name="connsiteY0" fmla="*/ 2064 h 2018955"/>
                  <a:gd name="connsiteX1" fmla="*/ 191158 w 210790"/>
                  <a:gd name="connsiteY1" fmla="*/ 1160304 h 2018955"/>
                  <a:gd name="connsiteX2" fmla="*/ 198778 w 210790"/>
                  <a:gd name="connsiteY2" fmla="*/ 1030764 h 2018955"/>
                  <a:gd name="connsiteX3" fmla="*/ 23518 w 210790"/>
                  <a:gd name="connsiteY3" fmla="*/ 1990884 h 2018955"/>
                  <a:gd name="connsiteX4" fmla="*/ 8278 w 210790"/>
                  <a:gd name="connsiteY4" fmla="*/ 1663224 h 2018955"/>
                  <a:gd name="connsiteX5" fmla="*/ 84478 w 210790"/>
                  <a:gd name="connsiteY5" fmla="*/ 649764 h 2018955"/>
                  <a:gd name="connsiteX6" fmla="*/ 99718 w 210790"/>
                  <a:gd name="connsiteY6" fmla="*/ 870744 h 2018955"/>
                  <a:gd name="connsiteX7" fmla="*/ 206398 w 210790"/>
                  <a:gd name="connsiteY7" fmla="*/ 2064 h 201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90" h="2018955">
                    <a:moveTo>
                      <a:pt x="206398" y="2064"/>
                    </a:moveTo>
                    <a:cubicBezTo>
                      <a:pt x="221638" y="50324"/>
                      <a:pt x="192428" y="988854"/>
                      <a:pt x="191158" y="1160304"/>
                    </a:cubicBezTo>
                    <a:cubicBezTo>
                      <a:pt x="189888" y="1331754"/>
                      <a:pt x="226718" y="892334"/>
                      <a:pt x="198778" y="1030764"/>
                    </a:cubicBezTo>
                    <a:cubicBezTo>
                      <a:pt x="170838" y="1169194"/>
                      <a:pt x="55268" y="1885474"/>
                      <a:pt x="23518" y="1990884"/>
                    </a:cubicBezTo>
                    <a:cubicBezTo>
                      <a:pt x="-8232" y="2096294"/>
                      <a:pt x="-1882" y="1886744"/>
                      <a:pt x="8278" y="1663224"/>
                    </a:cubicBezTo>
                    <a:cubicBezTo>
                      <a:pt x="18438" y="1439704"/>
                      <a:pt x="69238" y="781844"/>
                      <a:pt x="84478" y="649764"/>
                    </a:cubicBezTo>
                    <a:cubicBezTo>
                      <a:pt x="99718" y="517684"/>
                      <a:pt x="78128" y="974884"/>
                      <a:pt x="99718" y="870744"/>
                    </a:cubicBezTo>
                    <a:cubicBezTo>
                      <a:pt x="121308" y="766604"/>
                      <a:pt x="191158" y="-46196"/>
                      <a:pt x="206398" y="206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1" name="フリーフォーム 1630">
                <a:extLst>
                  <a:ext uri="{FF2B5EF4-FFF2-40B4-BE49-F238E27FC236}">
                    <a16:creationId xmlns:a16="http://schemas.microsoft.com/office/drawing/2014/main" id="{3385AD9D-D5AA-EACC-BAC5-0CEC3BF3E864}"/>
                  </a:ext>
                </a:extLst>
              </p:cNvPr>
              <p:cNvSpPr/>
              <p:nvPr/>
            </p:nvSpPr>
            <p:spPr>
              <a:xfrm>
                <a:off x="6887581" y="11558942"/>
                <a:ext cx="298810" cy="1191825"/>
              </a:xfrm>
              <a:custGeom>
                <a:avLst/>
                <a:gdLst>
                  <a:gd name="connsiteX0" fmla="*/ 899 w 298810"/>
                  <a:gd name="connsiteY0" fmla="*/ 598 h 1191825"/>
                  <a:gd name="connsiteX1" fmla="*/ 153299 w 298810"/>
                  <a:gd name="connsiteY1" fmla="*/ 808318 h 1191825"/>
                  <a:gd name="connsiteX2" fmla="*/ 122819 w 298810"/>
                  <a:gd name="connsiteY2" fmla="*/ 716878 h 1191825"/>
                  <a:gd name="connsiteX3" fmla="*/ 290459 w 298810"/>
                  <a:gd name="connsiteY3" fmla="*/ 1174078 h 1191825"/>
                  <a:gd name="connsiteX4" fmla="*/ 275219 w 298810"/>
                  <a:gd name="connsiteY4" fmla="*/ 1105498 h 1191825"/>
                  <a:gd name="connsiteX5" fmla="*/ 138059 w 298810"/>
                  <a:gd name="connsiteY5" fmla="*/ 480658 h 1191825"/>
                  <a:gd name="connsiteX6" fmla="*/ 92339 w 298810"/>
                  <a:gd name="connsiteY6" fmla="*/ 953098 h 1191825"/>
                  <a:gd name="connsiteX7" fmla="*/ 899 w 298810"/>
                  <a:gd name="connsiteY7" fmla="*/ 598 h 119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810" h="1191825">
                    <a:moveTo>
                      <a:pt x="899" y="598"/>
                    </a:moveTo>
                    <a:cubicBezTo>
                      <a:pt x="11059" y="-23532"/>
                      <a:pt x="132979" y="688938"/>
                      <a:pt x="153299" y="808318"/>
                    </a:cubicBezTo>
                    <a:cubicBezTo>
                      <a:pt x="173619" y="927698"/>
                      <a:pt x="99959" y="655918"/>
                      <a:pt x="122819" y="716878"/>
                    </a:cubicBezTo>
                    <a:cubicBezTo>
                      <a:pt x="145679" y="777838"/>
                      <a:pt x="265059" y="1109308"/>
                      <a:pt x="290459" y="1174078"/>
                    </a:cubicBezTo>
                    <a:cubicBezTo>
                      <a:pt x="315859" y="1238848"/>
                      <a:pt x="275219" y="1105498"/>
                      <a:pt x="275219" y="1105498"/>
                    </a:cubicBezTo>
                    <a:cubicBezTo>
                      <a:pt x="249819" y="989928"/>
                      <a:pt x="168539" y="506058"/>
                      <a:pt x="138059" y="480658"/>
                    </a:cubicBezTo>
                    <a:cubicBezTo>
                      <a:pt x="107579" y="455258"/>
                      <a:pt x="115199" y="1031838"/>
                      <a:pt x="92339" y="953098"/>
                    </a:cubicBezTo>
                    <a:cubicBezTo>
                      <a:pt x="69479" y="874358"/>
                      <a:pt x="-9261" y="24728"/>
                      <a:pt x="899" y="59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2" name="フリーフォーム 1631">
                <a:extLst>
                  <a:ext uri="{FF2B5EF4-FFF2-40B4-BE49-F238E27FC236}">
                    <a16:creationId xmlns:a16="http://schemas.microsoft.com/office/drawing/2014/main" id="{7C12510C-333B-41A9-57A9-5F93203864AB}"/>
                  </a:ext>
                </a:extLst>
              </p:cNvPr>
              <p:cNvSpPr/>
              <p:nvPr/>
            </p:nvSpPr>
            <p:spPr>
              <a:xfrm>
                <a:off x="4978166" y="11451890"/>
                <a:ext cx="1100571" cy="835026"/>
              </a:xfrm>
              <a:custGeom>
                <a:avLst/>
                <a:gdLst>
                  <a:gd name="connsiteX0" fmla="*/ 12934 w 1100571"/>
                  <a:gd name="connsiteY0" fmla="*/ 970 h 835026"/>
                  <a:gd name="connsiteX1" fmla="*/ 645394 w 1100571"/>
                  <a:gd name="connsiteY1" fmla="*/ 275290 h 835026"/>
                  <a:gd name="connsiteX2" fmla="*/ 950194 w 1100571"/>
                  <a:gd name="connsiteY2" fmla="*/ 122890 h 835026"/>
                  <a:gd name="connsiteX3" fmla="*/ 637774 w 1100571"/>
                  <a:gd name="connsiteY3" fmla="*/ 404830 h 835026"/>
                  <a:gd name="connsiteX4" fmla="*/ 5314 w 1100571"/>
                  <a:gd name="connsiteY4" fmla="*/ 831550 h 835026"/>
                  <a:gd name="connsiteX5" fmla="*/ 317734 w 1100571"/>
                  <a:gd name="connsiteY5" fmla="*/ 618190 h 835026"/>
                  <a:gd name="connsiteX6" fmla="*/ 1094974 w 1100571"/>
                  <a:gd name="connsiteY6" fmla="*/ 107650 h 835026"/>
                  <a:gd name="connsiteX7" fmla="*/ 668254 w 1100571"/>
                  <a:gd name="connsiteY7" fmla="*/ 23830 h 835026"/>
                  <a:gd name="connsiteX8" fmla="*/ 683494 w 1100571"/>
                  <a:gd name="connsiteY8" fmla="*/ 61930 h 835026"/>
                  <a:gd name="connsiteX9" fmla="*/ 797794 w 1100571"/>
                  <a:gd name="connsiteY9" fmla="*/ 183850 h 835026"/>
                  <a:gd name="connsiteX10" fmla="*/ 523474 w 1100571"/>
                  <a:gd name="connsiteY10" fmla="*/ 183850 h 835026"/>
                  <a:gd name="connsiteX11" fmla="*/ 12934 w 1100571"/>
                  <a:gd name="connsiteY11" fmla="*/ 970 h 83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0571" h="835026">
                    <a:moveTo>
                      <a:pt x="12934" y="970"/>
                    </a:moveTo>
                    <a:cubicBezTo>
                      <a:pt x="33254" y="16210"/>
                      <a:pt x="489184" y="254970"/>
                      <a:pt x="645394" y="275290"/>
                    </a:cubicBezTo>
                    <a:cubicBezTo>
                      <a:pt x="801604" y="295610"/>
                      <a:pt x="951464" y="101300"/>
                      <a:pt x="950194" y="122890"/>
                    </a:cubicBezTo>
                    <a:cubicBezTo>
                      <a:pt x="948924" y="144480"/>
                      <a:pt x="795254" y="286720"/>
                      <a:pt x="637774" y="404830"/>
                    </a:cubicBezTo>
                    <a:cubicBezTo>
                      <a:pt x="480294" y="522940"/>
                      <a:pt x="58654" y="795990"/>
                      <a:pt x="5314" y="831550"/>
                    </a:cubicBezTo>
                    <a:cubicBezTo>
                      <a:pt x="-48026" y="867110"/>
                      <a:pt x="317734" y="618190"/>
                      <a:pt x="317734" y="618190"/>
                    </a:cubicBezTo>
                    <a:cubicBezTo>
                      <a:pt x="499344" y="497540"/>
                      <a:pt x="1036554" y="206710"/>
                      <a:pt x="1094974" y="107650"/>
                    </a:cubicBezTo>
                    <a:cubicBezTo>
                      <a:pt x="1153394" y="8590"/>
                      <a:pt x="736834" y="31450"/>
                      <a:pt x="668254" y="23830"/>
                    </a:cubicBezTo>
                    <a:cubicBezTo>
                      <a:pt x="599674" y="16210"/>
                      <a:pt x="661904" y="35260"/>
                      <a:pt x="683494" y="61930"/>
                    </a:cubicBezTo>
                    <a:cubicBezTo>
                      <a:pt x="705084" y="88600"/>
                      <a:pt x="824464" y="163530"/>
                      <a:pt x="797794" y="183850"/>
                    </a:cubicBezTo>
                    <a:cubicBezTo>
                      <a:pt x="771124" y="204170"/>
                      <a:pt x="660634" y="213060"/>
                      <a:pt x="523474" y="183850"/>
                    </a:cubicBezTo>
                    <a:cubicBezTo>
                      <a:pt x="386314" y="154640"/>
                      <a:pt x="-7386" y="-14270"/>
                      <a:pt x="12934" y="97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3" name="フリーフォーム 1632">
                <a:extLst>
                  <a:ext uri="{FF2B5EF4-FFF2-40B4-BE49-F238E27FC236}">
                    <a16:creationId xmlns:a16="http://schemas.microsoft.com/office/drawing/2014/main" id="{BC0ADFB0-7F23-4D8C-E5B3-5D57593B9942}"/>
                  </a:ext>
                </a:extLst>
              </p:cNvPr>
              <p:cNvSpPr/>
              <p:nvPr/>
            </p:nvSpPr>
            <p:spPr>
              <a:xfrm>
                <a:off x="2588379" y="11062295"/>
                <a:ext cx="1059396" cy="1647647"/>
              </a:xfrm>
              <a:custGeom>
                <a:avLst/>
                <a:gdLst>
                  <a:gd name="connsiteX0" fmla="*/ 63381 w 1059396"/>
                  <a:gd name="connsiteY0" fmla="*/ 108625 h 1647647"/>
                  <a:gd name="connsiteX1" fmla="*/ 131961 w 1059396"/>
                  <a:gd name="connsiteY1" fmla="*/ 200065 h 1647647"/>
                  <a:gd name="connsiteX2" fmla="*/ 1023501 w 1059396"/>
                  <a:gd name="connsiteY2" fmla="*/ 1602145 h 1647647"/>
                  <a:gd name="connsiteX3" fmla="*/ 848241 w 1059396"/>
                  <a:gd name="connsiteY3" fmla="*/ 1251625 h 1647647"/>
                  <a:gd name="connsiteX4" fmla="*/ 512961 w 1059396"/>
                  <a:gd name="connsiteY4" fmla="*/ 710605 h 1647647"/>
                  <a:gd name="connsiteX5" fmla="*/ 703461 w 1059396"/>
                  <a:gd name="connsiteY5" fmla="*/ 1144945 h 1647647"/>
                  <a:gd name="connsiteX6" fmla="*/ 63381 w 1059396"/>
                  <a:gd name="connsiteY6" fmla="*/ 108625 h 164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396" h="1647647">
                    <a:moveTo>
                      <a:pt x="63381" y="108625"/>
                    </a:moveTo>
                    <a:cubicBezTo>
                      <a:pt x="-31869" y="-48855"/>
                      <a:pt x="-28059" y="-48855"/>
                      <a:pt x="131961" y="200065"/>
                    </a:cubicBezTo>
                    <a:cubicBezTo>
                      <a:pt x="291981" y="448985"/>
                      <a:pt x="904121" y="1426885"/>
                      <a:pt x="1023501" y="1602145"/>
                    </a:cubicBezTo>
                    <a:cubicBezTo>
                      <a:pt x="1142881" y="1777405"/>
                      <a:pt x="933331" y="1400215"/>
                      <a:pt x="848241" y="1251625"/>
                    </a:cubicBezTo>
                    <a:cubicBezTo>
                      <a:pt x="763151" y="1103035"/>
                      <a:pt x="537091" y="728385"/>
                      <a:pt x="512961" y="710605"/>
                    </a:cubicBezTo>
                    <a:cubicBezTo>
                      <a:pt x="488831" y="692825"/>
                      <a:pt x="775851" y="1250355"/>
                      <a:pt x="703461" y="1144945"/>
                    </a:cubicBezTo>
                    <a:cubicBezTo>
                      <a:pt x="631071" y="1039535"/>
                      <a:pt x="158631" y="266105"/>
                      <a:pt x="63381" y="10862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4" name="フリーフォーム 1633">
                <a:extLst>
                  <a:ext uri="{FF2B5EF4-FFF2-40B4-BE49-F238E27FC236}">
                    <a16:creationId xmlns:a16="http://schemas.microsoft.com/office/drawing/2014/main" id="{4B7FC3AF-7233-09F3-060B-CCBC2C2523FB}"/>
                  </a:ext>
                </a:extLst>
              </p:cNvPr>
              <p:cNvSpPr/>
              <p:nvPr/>
            </p:nvSpPr>
            <p:spPr>
              <a:xfrm>
                <a:off x="3155277" y="11147922"/>
                <a:ext cx="1492923" cy="1553075"/>
              </a:xfrm>
              <a:custGeom>
                <a:avLst/>
                <a:gdLst>
                  <a:gd name="connsiteX0" fmla="*/ 75603 w 1492923"/>
                  <a:gd name="connsiteY0" fmla="*/ 106818 h 1553075"/>
                  <a:gd name="connsiteX1" fmla="*/ 174663 w 1492923"/>
                  <a:gd name="connsiteY1" fmla="*/ 183018 h 1553075"/>
                  <a:gd name="connsiteX2" fmla="*/ 1218603 w 1492923"/>
                  <a:gd name="connsiteY2" fmla="*/ 1501278 h 1553075"/>
                  <a:gd name="connsiteX3" fmla="*/ 1073823 w 1492923"/>
                  <a:gd name="connsiteY3" fmla="*/ 1249818 h 1553075"/>
                  <a:gd name="connsiteX4" fmla="*/ 1203363 w 1492923"/>
                  <a:gd name="connsiteY4" fmla="*/ 899298 h 1553075"/>
                  <a:gd name="connsiteX5" fmla="*/ 1302423 w 1492923"/>
                  <a:gd name="connsiteY5" fmla="*/ 548778 h 1553075"/>
                  <a:gd name="connsiteX6" fmla="*/ 1492923 w 1492923"/>
                  <a:gd name="connsiteY6" fmla="*/ 1280298 h 1553075"/>
                  <a:gd name="connsiteX7" fmla="*/ 1302423 w 1492923"/>
                  <a:gd name="connsiteY7" fmla="*/ 746898 h 1553075"/>
                  <a:gd name="connsiteX8" fmla="*/ 1028103 w 1492923"/>
                  <a:gd name="connsiteY8" fmla="*/ 1127898 h 1553075"/>
                  <a:gd name="connsiteX9" fmla="*/ 723303 w 1492923"/>
                  <a:gd name="connsiteY9" fmla="*/ 769758 h 1553075"/>
                  <a:gd name="connsiteX10" fmla="*/ 45123 w 1492923"/>
                  <a:gd name="connsiteY10" fmla="*/ 38238 h 1553075"/>
                  <a:gd name="connsiteX11" fmla="*/ 75603 w 1492923"/>
                  <a:gd name="connsiteY11" fmla="*/ 106818 h 155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92923" h="1553075">
                    <a:moveTo>
                      <a:pt x="75603" y="106818"/>
                    </a:moveTo>
                    <a:cubicBezTo>
                      <a:pt x="97193" y="130948"/>
                      <a:pt x="-15837" y="-49392"/>
                      <a:pt x="174663" y="183018"/>
                    </a:cubicBezTo>
                    <a:cubicBezTo>
                      <a:pt x="365163" y="415428"/>
                      <a:pt x="1068743" y="1323478"/>
                      <a:pt x="1218603" y="1501278"/>
                    </a:cubicBezTo>
                    <a:cubicBezTo>
                      <a:pt x="1368463" y="1679078"/>
                      <a:pt x="1076363" y="1350148"/>
                      <a:pt x="1073823" y="1249818"/>
                    </a:cubicBezTo>
                    <a:cubicBezTo>
                      <a:pt x="1071283" y="1149488"/>
                      <a:pt x="1165263" y="1016138"/>
                      <a:pt x="1203363" y="899298"/>
                    </a:cubicBezTo>
                    <a:cubicBezTo>
                      <a:pt x="1241463" y="782458"/>
                      <a:pt x="1254163" y="485278"/>
                      <a:pt x="1302423" y="548778"/>
                    </a:cubicBezTo>
                    <a:cubicBezTo>
                      <a:pt x="1350683" y="612278"/>
                      <a:pt x="1492923" y="1247278"/>
                      <a:pt x="1492923" y="1280298"/>
                    </a:cubicBezTo>
                    <a:cubicBezTo>
                      <a:pt x="1492923" y="1313318"/>
                      <a:pt x="1379893" y="772298"/>
                      <a:pt x="1302423" y="746898"/>
                    </a:cubicBezTo>
                    <a:cubicBezTo>
                      <a:pt x="1224953" y="721498"/>
                      <a:pt x="1124623" y="1124088"/>
                      <a:pt x="1028103" y="1127898"/>
                    </a:cubicBezTo>
                    <a:cubicBezTo>
                      <a:pt x="931583" y="1131708"/>
                      <a:pt x="887133" y="951368"/>
                      <a:pt x="723303" y="769758"/>
                    </a:cubicBezTo>
                    <a:cubicBezTo>
                      <a:pt x="559473" y="588148"/>
                      <a:pt x="153073" y="146188"/>
                      <a:pt x="45123" y="38238"/>
                    </a:cubicBezTo>
                    <a:cubicBezTo>
                      <a:pt x="-62827" y="-69712"/>
                      <a:pt x="54013" y="82688"/>
                      <a:pt x="75603" y="10681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5" name="フリーフォーム 1634">
                <a:extLst>
                  <a:ext uri="{FF2B5EF4-FFF2-40B4-BE49-F238E27FC236}">
                    <a16:creationId xmlns:a16="http://schemas.microsoft.com/office/drawing/2014/main" id="{4139A0E9-D3CD-4324-4641-057337CED753}"/>
                  </a:ext>
                </a:extLst>
              </p:cNvPr>
              <p:cNvSpPr/>
              <p:nvPr/>
            </p:nvSpPr>
            <p:spPr>
              <a:xfrm>
                <a:off x="4909979" y="11536360"/>
                <a:ext cx="2035144" cy="1115150"/>
              </a:xfrm>
              <a:custGeom>
                <a:avLst/>
                <a:gdLst>
                  <a:gd name="connsiteX0" fmla="*/ 4921 w 2035144"/>
                  <a:gd name="connsiteY0" fmla="*/ 1112840 h 1115150"/>
                  <a:gd name="connsiteX1" fmla="*/ 1414621 w 2035144"/>
                  <a:gd name="connsiteY1" fmla="*/ 145100 h 1115150"/>
                  <a:gd name="connsiteX2" fmla="*/ 1163161 w 2035144"/>
                  <a:gd name="connsiteY2" fmla="*/ 396560 h 1115150"/>
                  <a:gd name="connsiteX3" fmla="*/ 1810861 w 2035144"/>
                  <a:gd name="connsiteY3" fmla="*/ 107000 h 1115150"/>
                  <a:gd name="connsiteX4" fmla="*/ 1627981 w 2035144"/>
                  <a:gd name="connsiteY4" fmla="*/ 327980 h 1115150"/>
                  <a:gd name="connsiteX5" fmla="*/ 1711801 w 2035144"/>
                  <a:gd name="connsiteY5" fmla="*/ 708980 h 1115150"/>
                  <a:gd name="connsiteX6" fmla="*/ 1353661 w 2035144"/>
                  <a:gd name="connsiteY6" fmla="*/ 1051880 h 1115150"/>
                  <a:gd name="connsiteX7" fmla="*/ 1818481 w 2035144"/>
                  <a:gd name="connsiteY7" fmla="*/ 670880 h 1115150"/>
                  <a:gd name="connsiteX8" fmla="*/ 2031841 w 2035144"/>
                  <a:gd name="connsiteY8" fmla="*/ 518480 h 1115150"/>
                  <a:gd name="connsiteX9" fmla="*/ 1940401 w 2035144"/>
                  <a:gd name="connsiteY9" fmla="*/ 442280 h 1115150"/>
                  <a:gd name="connsiteX10" fmla="*/ 1833721 w 2035144"/>
                  <a:gd name="connsiteY10" fmla="*/ 320 h 1115150"/>
                  <a:gd name="connsiteX11" fmla="*/ 1909921 w 2035144"/>
                  <a:gd name="connsiteY11" fmla="*/ 518480 h 1115150"/>
                  <a:gd name="connsiteX12" fmla="*/ 1635601 w 2035144"/>
                  <a:gd name="connsiteY12" fmla="*/ 38420 h 1115150"/>
                  <a:gd name="connsiteX13" fmla="*/ 972661 w 2035144"/>
                  <a:gd name="connsiteY13" fmla="*/ 404180 h 1115150"/>
                  <a:gd name="connsiteX14" fmla="*/ 4921 w 2035144"/>
                  <a:gd name="connsiteY14" fmla="*/ 1112840 h 111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35144" h="1115150">
                    <a:moveTo>
                      <a:pt x="4921" y="1112840"/>
                    </a:moveTo>
                    <a:cubicBezTo>
                      <a:pt x="78581" y="1069660"/>
                      <a:pt x="1221581" y="264480"/>
                      <a:pt x="1414621" y="145100"/>
                    </a:cubicBezTo>
                    <a:cubicBezTo>
                      <a:pt x="1607661" y="25720"/>
                      <a:pt x="1097121" y="402910"/>
                      <a:pt x="1163161" y="396560"/>
                    </a:cubicBezTo>
                    <a:cubicBezTo>
                      <a:pt x="1229201" y="390210"/>
                      <a:pt x="1733391" y="118430"/>
                      <a:pt x="1810861" y="107000"/>
                    </a:cubicBezTo>
                    <a:cubicBezTo>
                      <a:pt x="1888331" y="95570"/>
                      <a:pt x="1644491" y="227650"/>
                      <a:pt x="1627981" y="327980"/>
                    </a:cubicBezTo>
                    <a:cubicBezTo>
                      <a:pt x="1611471" y="428310"/>
                      <a:pt x="1757521" y="588330"/>
                      <a:pt x="1711801" y="708980"/>
                    </a:cubicBezTo>
                    <a:cubicBezTo>
                      <a:pt x="1666081" y="829630"/>
                      <a:pt x="1335881" y="1058230"/>
                      <a:pt x="1353661" y="1051880"/>
                    </a:cubicBezTo>
                    <a:cubicBezTo>
                      <a:pt x="1371441" y="1045530"/>
                      <a:pt x="1705451" y="759780"/>
                      <a:pt x="1818481" y="670880"/>
                    </a:cubicBezTo>
                    <a:cubicBezTo>
                      <a:pt x="1931511" y="581980"/>
                      <a:pt x="2011521" y="556580"/>
                      <a:pt x="2031841" y="518480"/>
                    </a:cubicBezTo>
                    <a:cubicBezTo>
                      <a:pt x="2052161" y="480380"/>
                      <a:pt x="1973421" y="528640"/>
                      <a:pt x="1940401" y="442280"/>
                    </a:cubicBezTo>
                    <a:cubicBezTo>
                      <a:pt x="1907381" y="355920"/>
                      <a:pt x="1838801" y="-12380"/>
                      <a:pt x="1833721" y="320"/>
                    </a:cubicBezTo>
                    <a:cubicBezTo>
                      <a:pt x="1828641" y="13020"/>
                      <a:pt x="1942941" y="512130"/>
                      <a:pt x="1909921" y="518480"/>
                    </a:cubicBezTo>
                    <a:cubicBezTo>
                      <a:pt x="1876901" y="524830"/>
                      <a:pt x="1791811" y="57470"/>
                      <a:pt x="1635601" y="38420"/>
                    </a:cubicBezTo>
                    <a:cubicBezTo>
                      <a:pt x="1479391" y="19370"/>
                      <a:pt x="1240631" y="226380"/>
                      <a:pt x="972661" y="404180"/>
                    </a:cubicBezTo>
                    <a:cubicBezTo>
                      <a:pt x="704691" y="581980"/>
                      <a:pt x="-68739" y="1156020"/>
                      <a:pt x="4921" y="111284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6" name="フリーフォーム 1635">
                <a:extLst>
                  <a:ext uri="{FF2B5EF4-FFF2-40B4-BE49-F238E27FC236}">
                    <a16:creationId xmlns:a16="http://schemas.microsoft.com/office/drawing/2014/main" id="{BCF8F1ED-7F51-F82C-A52D-EF4C0C772166}"/>
                  </a:ext>
                </a:extLst>
              </p:cNvPr>
              <p:cNvSpPr/>
              <p:nvPr/>
            </p:nvSpPr>
            <p:spPr>
              <a:xfrm>
                <a:off x="5655258" y="7050743"/>
                <a:ext cx="238868" cy="1199508"/>
              </a:xfrm>
              <a:custGeom>
                <a:avLst/>
                <a:gdLst>
                  <a:gd name="connsiteX0" fmla="*/ 186742 w 238868"/>
                  <a:gd name="connsiteY0" fmla="*/ 61257 h 1199508"/>
                  <a:gd name="connsiteX1" fmla="*/ 85142 w 238868"/>
                  <a:gd name="connsiteY1" fmla="*/ 721657 h 1199508"/>
                  <a:gd name="connsiteX2" fmla="*/ 119009 w 238868"/>
                  <a:gd name="connsiteY2" fmla="*/ 1178857 h 1199508"/>
                  <a:gd name="connsiteX3" fmla="*/ 119009 w 238868"/>
                  <a:gd name="connsiteY3" fmla="*/ 1077257 h 1199508"/>
                  <a:gd name="connsiteX4" fmla="*/ 475 w 238868"/>
                  <a:gd name="connsiteY4" fmla="*/ 687790 h 1199508"/>
                  <a:gd name="connsiteX5" fmla="*/ 169809 w 238868"/>
                  <a:gd name="connsiteY5" fmla="*/ 213657 h 1199508"/>
                  <a:gd name="connsiteX6" fmla="*/ 237542 w 238868"/>
                  <a:gd name="connsiteY6" fmla="*/ 44324 h 1199508"/>
                  <a:gd name="connsiteX7" fmla="*/ 186742 w 238868"/>
                  <a:gd name="connsiteY7" fmla="*/ 61257 h 119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868" h="1199508">
                    <a:moveTo>
                      <a:pt x="186742" y="61257"/>
                    </a:moveTo>
                    <a:cubicBezTo>
                      <a:pt x="161342" y="174146"/>
                      <a:pt x="96431" y="535390"/>
                      <a:pt x="85142" y="721657"/>
                    </a:cubicBezTo>
                    <a:cubicBezTo>
                      <a:pt x="73853" y="907924"/>
                      <a:pt x="119009" y="1178857"/>
                      <a:pt x="119009" y="1178857"/>
                    </a:cubicBezTo>
                    <a:cubicBezTo>
                      <a:pt x="124653" y="1238124"/>
                      <a:pt x="138765" y="1159101"/>
                      <a:pt x="119009" y="1077257"/>
                    </a:cubicBezTo>
                    <a:cubicBezTo>
                      <a:pt x="99253" y="995413"/>
                      <a:pt x="-7992" y="831723"/>
                      <a:pt x="475" y="687790"/>
                    </a:cubicBezTo>
                    <a:cubicBezTo>
                      <a:pt x="8942" y="543857"/>
                      <a:pt x="130298" y="320901"/>
                      <a:pt x="169809" y="213657"/>
                    </a:cubicBezTo>
                    <a:cubicBezTo>
                      <a:pt x="209320" y="106413"/>
                      <a:pt x="229075" y="66902"/>
                      <a:pt x="237542" y="44324"/>
                    </a:cubicBezTo>
                    <a:cubicBezTo>
                      <a:pt x="246009" y="21746"/>
                      <a:pt x="212142" y="-51632"/>
                      <a:pt x="186742" y="61257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7" name="フリーフォーム 1636">
                <a:extLst>
                  <a:ext uri="{FF2B5EF4-FFF2-40B4-BE49-F238E27FC236}">
                    <a16:creationId xmlns:a16="http://schemas.microsoft.com/office/drawing/2014/main" id="{DCE77185-2D97-996C-DD14-532600790B53}"/>
                  </a:ext>
                </a:extLst>
              </p:cNvPr>
              <p:cNvSpPr/>
              <p:nvPr/>
            </p:nvSpPr>
            <p:spPr>
              <a:xfrm>
                <a:off x="4961286" y="7586098"/>
                <a:ext cx="1541263" cy="1744350"/>
              </a:xfrm>
              <a:custGeom>
                <a:avLst/>
                <a:gdLst>
                  <a:gd name="connsiteX0" fmla="*/ 181 w 1541263"/>
                  <a:gd name="connsiteY0" fmla="*/ 35 h 1744350"/>
                  <a:gd name="connsiteX1" fmla="*/ 372714 w 1541263"/>
                  <a:gd name="connsiteY1" fmla="*/ 846702 h 1744350"/>
                  <a:gd name="connsiteX2" fmla="*/ 271114 w 1541263"/>
                  <a:gd name="connsiteY2" fmla="*/ 897502 h 1744350"/>
                  <a:gd name="connsiteX3" fmla="*/ 829914 w 1541263"/>
                  <a:gd name="connsiteY3" fmla="*/ 1236169 h 1744350"/>
                  <a:gd name="connsiteX4" fmla="*/ 1473381 w 1541263"/>
                  <a:gd name="connsiteY4" fmla="*/ 880569 h 1744350"/>
                  <a:gd name="connsiteX5" fmla="*/ 1185514 w 1541263"/>
                  <a:gd name="connsiteY5" fmla="*/ 1303902 h 1744350"/>
                  <a:gd name="connsiteX6" fmla="*/ 1541114 w 1541263"/>
                  <a:gd name="connsiteY6" fmla="*/ 1744169 h 1744350"/>
                  <a:gd name="connsiteX7" fmla="*/ 1134714 w 1541263"/>
                  <a:gd name="connsiteY7" fmla="*/ 1354702 h 1744350"/>
                  <a:gd name="connsiteX8" fmla="*/ 508181 w 1541263"/>
                  <a:gd name="connsiteY8" fmla="*/ 1100702 h 1744350"/>
                  <a:gd name="connsiteX9" fmla="*/ 220314 w 1541263"/>
                  <a:gd name="connsiteY9" fmla="*/ 846702 h 1744350"/>
                  <a:gd name="connsiteX10" fmla="*/ 321914 w 1541263"/>
                  <a:gd name="connsiteY10" fmla="*/ 812835 h 1744350"/>
                  <a:gd name="connsiteX11" fmla="*/ 181 w 1541263"/>
                  <a:gd name="connsiteY11" fmla="*/ 35 h 174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1263" h="1744350">
                    <a:moveTo>
                      <a:pt x="181" y="35"/>
                    </a:moveTo>
                    <a:cubicBezTo>
                      <a:pt x="8648" y="5679"/>
                      <a:pt x="327559" y="697124"/>
                      <a:pt x="372714" y="846702"/>
                    </a:cubicBezTo>
                    <a:cubicBezTo>
                      <a:pt x="417869" y="996280"/>
                      <a:pt x="194914" y="832591"/>
                      <a:pt x="271114" y="897502"/>
                    </a:cubicBezTo>
                    <a:cubicBezTo>
                      <a:pt x="347314" y="962413"/>
                      <a:pt x="629536" y="1238991"/>
                      <a:pt x="829914" y="1236169"/>
                    </a:cubicBezTo>
                    <a:cubicBezTo>
                      <a:pt x="1030292" y="1233347"/>
                      <a:pt x="1414114" y="869280"/>
                      <a:pt x="1473381" y="880569"/>
                    </a:cubicBezTo>
                    <a:cubicBezTo>
                      <a:pt x="1532648" y="891858"/>
                      <a:pt x="1174225" y="1159969"/>
                      <a:pt x="1185514" y="1303902"/>
                    </a:cubicBezTo>
                    <a:cubicBezTo>
                      <a:pt x="1196803" y="1447835"/>
                      <a:pt x="1549581" y="1735702"/>
                      <a:pt x="1541114" y="1744169"/>
                    </a:cubicBezTo>
                    <a:cubicBezTo>
                      <a:pt x="1532647" y="1752636"/>
                      <a:pt x="1306870" y="1461947"/>
                      <a:pt x="1134714" y="1354702"/>
                    </a:cubicBezTo>
                    <a:cubicBezTo>
                      <a:pt x="962559" y="1247458"/>
                      <a:pt x="660581" y="1185369"/>
                      <a:pt x="508181" y="1100702"/>
                    </a:cubicBezTo>
                    <a:cubicBezTo>
                      <a:pt x="355781" y="1016035"/>
                      <a:pt x="251358" y="894680"/>
                      <a:pt x="220314" y="846702"/>
                    </a:cubicBezTo>
                    <a:cubicBezTo>
                      <a:pt x="189270" y="798724"/>
                      <a:pt x="361425" y="956768"/>
                      <a:pt x="321914" y="812835"/>
                    </a:cubicBezTo>
                    <a:cubicBezTo>
                      <a:pt x="282403" y="668902"/>
                      <a:pt x="-8286" y="-5609"/>
                      <a:pt x="181" y="35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8" name="フリーフォーム 1637">
                <a:extLst>
                  <a:ext uri="{FF2B5EF4-FFF2-40B4-BE49-F238E27FC236}">
                    <a16:creationId xmlns:a16="http://schemas.microsoft.com/office/drawing/2014/main" id="{FDFBB60C-8EAC-6D97-275A-E7F342A64AEA}"/>
                  </a:ext>
                </a:extLst>
              </p:cNvPr>
              <p:cNvSpPr/>
              <p:nvPr/>
            </p:nvSpPr>
            <p:spPr>
              <a:xfrm>
                <a:off x="2742708" y="6557355"/>
                <a:ext cx="238981" cy="379789"/>
              </a:xfrm>
              <a:custGeom>
                <a:avLst/>
                <a:gdLst>
                  <a:gd name="connsiteX0" fmla="*/ 492 w 238981"/>
                  <a:gd name="connsiteY0" fmla="*/ 20 h 379789"/>
                  <a:gd name="connsiteX1" fmla="*/ 119489 w 238981"/>
                  <a:gd name="connsiteY1" fmla="*/ 219226 h 379789"/>
                  <a:gd name="connsiteX2" fmla="*/ 163330 w 238981"/>
                  <a:gd name="connsiteY2" fmla="*/ 375801 h 379789"/>
                  <a:gd name="connsiteX3" fmla="*/ 163330 w 238981"/>
                  <a:gd name="connsiteY3" fmla="*/ 325697 h 379789"/>
                  <a:gd name="connsiteX4" fmla="*/ 238487 w 238981"/>
                  <a:gd name="connsiteY4" fmla="*/ 244278 h 379789"/>
                  <a:gd name="connsiteX5" fmla="*/ 194645 w 238981"/>
                  <a:gd name="connsiteY5" fmla="*/ 288119 h 379789"/>
                  <a:gd name="connsiteX6" fmla="*/ 169593 w 238981"/>
                  <a:gd name="connsiteY6" fmla="*/ 231752 h 379789"/>
                  <a:gd name="connsiteX7" fmla="*/ 492 w 238981"/>
                  <a:gd name="connsiteY7" fmla="*/ 20 h 37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981" h="379789">
                    <a:moveTo>
                      <a:pt x="492" y="20"/>
                    </a:moveTo>
                    <a:cubicBezTo>
                      <a:pt x="-7859" y="-2068"/>
                      <a:pt x="92349" y="156596"/>
                      <a:pt x="119489" y="219226"/>
                    </a:cubicBezTo>
                    <a:cubicBezTo>
                      <a:pt x="146629" y="281856"/>
                      <a:pt x="156023" y="358056"/>
                      <a:pt x="163330" y="375801"/>
                    </a:cubicBezTo>
                    <a:cubicBezTo>
                      <a:pt x="170637" y="393546"/>
                      <a:pt x="150804" y="347618"/>
                      <a:pt x="163330" y="325697"/>
                    </a:cubicBezTo>
                    <a:cubicBezTo>
                      <a:pt x="175856" y="303777"/>
                      <a:pt x="233268" y="250541"/>
                      <a:pt x="238487" y="244278"/>
                    </a:cubicBezTo>
                    <a:cubicBezTo>
                      <a:pt x="243706" y="238015"/>
                      <a:pt x="206127" y="290207"/>
                      <a:pt x="194645" y="288119"/>
                    </a:cubicBezTo>
                    <a:cubicBezTo>
                      <a:pt x="183163" y="286031"/>
                      <a:pt x="198820" y="274549"/>
                      <a:pt x="169593" y="231752"/>
                    </a:cubicBezTo>
                    <a:cubicBezTo>
                      <a:pt x="140366" y="188955"/>
                      <a:pt x="8843" y="2108"/>
                      <a:pt x="492" y="2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9" name="フリーフォーム 1638">
                <a:extLst>
                  <a:ext uri="{FF2B5EF4-FFF2-40B4-BE49-F238E27FC236}">
                    <a16:creationId xmlns:a16="http://schemas.microsoft.com/office/drawing/2014/main" id="{0665D8E2-E363-5DD2-DD34-1F5644FDEFE6}"/>
                  </a:ext>
                </a:extLst>
              </p:cNvPr>
              <p:cNvSpPr/>
              <p:nvPr/>
            </p:nvSpPr>
            <p:spPr>
              <a:xfrm>
                <a:off x="2816369" y="6381320"/>
                <a:ext cx="239699" cy="577799"/>
              </a:xfrm>
              <a:custGeom>
                <a:avLst/>
                <a:gdLst>
                  <a:gd name="connsiteX0" fmla="*/ 14513 w 239699"/>
                  <a:gd name="connsiteY0" fmla="*/ 691 h 577799"/>
                  <a:gd name="connsiteX1" fmla="*/ 14513 w 239699"/>
                  <a:gd name="connsiteY1" fmla="*/ 238685 h 577799"/>
                  <a:gd name="connsiteX2" fmla="*/ 45828 w 239699"/>
                  <a:gd name="connsiteY2" fmla="*/ 370209 h 577799"/>
                  <a:gd name="connsiteX3" fmla="*/ 8250 w 239699"/>
                  <a:gd name="connsiteY3" fmla="*/ 351420 h 577799"/>
                  <a:gd name="connsiteX4" fmla="*/ 233719 w 239699"/>
                  <a:gd name="connsiteY4" fmla="*/ 576888 h 577799"/>
                  <a:gd name="connsiteX5" fmla="*/ 171089 w 239699"/>
                  <a:gd name="connsiteY5" fmla="*/ 426576 h 577799"/>
                  <a:gd name="connsiteX6" fmla="*/ 133510 w 239699"/>
                  <a:gd name="connsiteY6" fmla="*/ 320105 h 577799"/>
                  <a:gd name="connsiteX7" fmla="*/ 14513 w 239699"/>
                  <a:gd name="connsiteY7" fmla="*/ 691 h 57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99" h="577799">
                    <a:moveTo>
                      <a:pt x="14513" y="691"/>
                    </a:moveTo>
                    <a:cubicBezTo>
                      <a:pt x="-5320" y="-12879"/>
                      <a:pt x="9294" y="177099"/>
                      <a:pt x="14513" y="238685"/>
                    </a:cubicBezTo>
                    <a:cubicBezTo>
                      <a:pt x="19732" y="300271"/>
                      <a:pt x="46872" y="351420"/>
                      <a:pt x="45828" y="370209"/>
                    </a:cubicBezTo>
                    <a:cubicBezTo>
                      <a:pt x="44784" y="388998"/>
                      <a:pt x="-23065" y="316974"/>
                      <a:pt x="8250" y="351420"/>
                    </a:cubicBezTo>
                    <a:cubicBezTo>
                      <a:pt x="39565" y="385866"/>
                      <a:pt x="206579" y="564362"/>
                      <a:pt x="233719" y="576888"/>
                    </a:cubicBezTo>
                    <a:cubicBezTo>
                      <a:pt x="260859" y="589414"/>
                      <a:pt x="187790" y="469373"/>
                      <a:pt x="171089" y="426576"/>
                    </a:cubicBezTo>
                    <a:cubicBezTo>
                      <a:pt x="154388" y="383779"/>
                      <a:pt x="158562" y="384823"/>
                      <a:pt x="133510" y="320105"/>
                    </a:cubicBezTo>
                    <a:cubicBezTo>
                      <a:pt x="108458" y="255387"/>
                      <a:pt x="34346" y="14261"/>
                      <a:pt x="14513" y="69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0" name="フリーフォーム 1639">
                <a:extLst>
                  <a:ext uri="{FF2B5EF4-FFF2-40B4-BE49-F238E27FC236}">
                    <a16:creationId xmlns:a16="http://schemas.microsoft.com/office/drawing/2014/main" id="{FE5ED8FB-0161-73A4-4FCD-925B8B351894}"/>
                  </a:ext>
                </a:extLst>
              </p:cNvPr>
              <p:cNvSpPr/>
              <p:nvPr/>
            </p:nvSpPr>
            <p:spPr>
              <a:xfrm>
                <a:off x="1262208" y="7014423"/>
                <a:ext cx="368799" cy="310583"/>
              </a:xfrm>
              <a:custGeom>
                <a:avLst/>
                <a:gdLst>
                  <a:gd name="connsiteX0" fmla="*/ 359913 w 368799"/>
                  <a:gd name="connsiteY0" fmla="*/ 152 h 310583"/>
                  <a:gd name="connsiteX1" fmla="*/ 259704 w 368799"/>
                  <a:gd name="connsiteY1" fmla="*/ 175517 h 310583"/>
                  <a:gd name="connsiteX2" fmla="*/ 178285 w 368799"/>
                  <a:gd name="connsiteY2" fmla="*/ 300777 h 310583"/>
                  <a:gd name="connsiteX3" fmla="*/ 96866 w 368799"/>
                  <a:gd name="connsiteY3" fmla="*/ 288251 h 310583"/>
                  <a:gd name="connsiteX4" fmla="*/ 65551 w 368799"/>
                  <a:gd name="connsiteY4" fmla="*/ 175517 h 310583"/>
                  <a:gd name="connsiteX5" fmla="*/ 15447 w 368799"/>
                  <a:gd name="connsiteY5" fmla="*/ 206832 h 310583"/>
                  <a:gd name="connsiteX6" fmla="*/ 359913 w 368799"/>
                  <a:gd name="connsiteY6" fmla="*/ 152 h 31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799" h="310583">
                    <a:moveTo>
                      <a:pt x="359913" y="152"/>
                    </a:moveTo>
                    <a:cubicBezTo>
                      <a:pt x="400622" y="-5067"/>
                      <a:pt x="289975" y="125413"/>
                      <a:pt x="259704" y="175517"/>
                    </a:cubicBezTo>
                    <a:cubicBezTo>
                      <a:pt x="229433" y="225621"/>
                      <a:pt x="205424" y="281988"/>
                      <a:pt x="178285" y="300777"/>
                    </a:cubicBezTo>
                    <a:cubicBezTo>
                      <a:pt x="151146" y="319566"/>
                      <a:pt x="115655" y="309128"/>
                      <a:pt x="96866" y="288251"/>
                    </a:cubicBezTo>
                    <a:cubicBezTo>
                      <a:pt x="78077" y="267374"/>
                      <a:pt x="79121" y="189087"/>
                      <a:pt x="65551" y="175517"/>
                    </a:cubicBezTo>
                    <a:cubicBezTo>
                      <a:pt x="51981" y="161947"/>
                      <a:pt x="-34657" y="230840"/>
                      <a:pt x="15447" y="206832"/>
                    </a:cubicBezTo>
                    <a:cubicBezTo>
                      <a:pt x="65551" y="182824"/>
                      <a:pt x="319204" y="5371"/>
                      <a:pt x="359913" y="15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1" name="フリーフォーム 1640">
                <a:extLst>
                  <a:ext uri="{FF2B5EF4-FFF2-40B4-BE49-F238E27FC236}">
                    <a16:creationId xmlns:a16="http://schemas.microsoft.com/office/drawing/2014/main" id="{2681B88F-4599-BC4A-EA5D-D4EBAEE60323}"/>
                  </a:ext>
                </a:extLst>
              </p:cNvPr>
              <p:cNvSpPr/>
              <p:nvPr/>
            </p:nvSpPr>
            <p:spPr>
              <a:xfrm>
                <a:off x="1415342" y="7452801"/>
                <a:ext cx="87880" cy="430543"/>
              </a:xfrm>
              <a:custGeom>
                <a:avLst/>
                <a:gdLst>
                  <a:gd name="connsiteX0" fmla="*/ 50203 w 87880"/>
                  <a:gd name="connsiteY0" fmla="*/ 185 h 430543"/>
                  <a:gd name="connsiteX1" fmla="*/ 37677 w 87880"/>
                  <a:gd name="connsiteY1" fmla="*/ 181813 h 430543"/>
                  <a:gd name="connsiteX2" fmla="*/ 99 w 87880"/>
                  <a:gd name="connsiteY2" fmla="*/ 426070 h 430543"/>
                  <a:gd name="connsiteX3" fmla="*/ 50203 w 87880"/>
                  <a:gd name="connsiteY3" fmla="*/ 325862 h 430543"/>
                  <a:gd name="connsiteX4" fmla="*/ 87781 w 87880"/>
                  <a:gd name="connsiteY4" fmla="*/ 150498 h 430543"/>
                  <a:gd name="connsiteX5" fmla="*/ 50203 w 87880"/>
                  <a:gd name="connsiteY5" fmla="*/ 185 h 43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880" h="430543">
                    <a:moveTo>
                      <a:pt x="50203" y="185"/>
                    </a:moveTo>
                    <a:cubicBezTo>
                      <a:pt x="41852" y="5404"/>
                      <a:pt x="46028" y="110832"/>
                      <a:pt x="37677" y="181813"/>
                    </a:cubicBezTo>
                    <a:cubicBezTo>
                      <a:pt x="29326" y="252794"/>
                      <a:pt x="-1989" y="402062"/>
                      <a:pt x="99" y="426070"/>
                    </a:cubicBezTo>
                    <a:cubicBezTo>
                      <a:pt x="2187" y="450078"/>
                      <a:pt x="35589" y="371791"/>
                      <a:pt x="50203" y="325862"/>
                    </a:cubicBezTo>
                    <a:cubicBezTo>
                      <a:pt x="64817" y="279933"/>
                      <a:pt x="85693" y="199558"/>
                      <a:pt x="87781" y="150498"/>
                    </a:cubicBezTo>
                    <a:cubicBezTo>
                      <a:pt x="89869" y="101438"/>
                      <a:pt x="58554" y="-5034"/>
                      <a:pt x="50203" y="185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2" name="フリーフォーム 1641">
                <a:extLst>
                  <a:ext uri="{FF2B5EF4-FFF2-40B4-BE49-F238E27FC236}">
                    <a16:creationId xmlns:a16="http://schemas.microsoft.com/office/drawing/2014/main" id="{BDC1B848-660E-8D38-B18C-961E68D54C50}"/>
                  </a:ext>
                </a:extLst>
              </p:cNvPr>
              <p:cNvSpPr/>
              <p:nvPr/>
            </p:nvSpPr>
            <p:spPr>
              <a:xfrm>
                <a:off x="1433824" y="7734316"/>
                <a:ext cx="77227" cy="340294"/>
              </a:xfrm>
              <a:custGeom>
                <a:avLst/>
                <a:gdLst>
                  <a:gd name="connsiteX0" fmla="*/ 56773 w 77227"/>
                  <a:gd name="connsiteY0" fmla="*/ 506 h 340294"/>
                  <a:gd name="connsiteX1" fmla="*/ 406 w 77227"/>
                  <a:gd name="connsiteY1" fmla="*/ 175870 h 340294"/>
                  <a:gd name="connsiteX2" fmla="*/ 31721 w 77227"/>
                  <a:gd name="connsiteY2" fmla="*/ 338709 h 340294"/>
                  <a:gd name="connsiteX3" fmla="*/ 37984 w 77227"/>
                  <a:gd name="connsiteY3" fmla="*/ 251026 h 340294"/>
                  <a:gd name="connsiteX4" fmla="*/ 75562 w 77227"/>
                  <a:gd name="connsiteY4" fmla="*/ 125766 h 340294"/>
                  <a:gd name="connsiteX5" fmla="*/ 56773 w 77227"/>
                  <a:gd name="connsiteY5" fmla="*/ 506 h 34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27" h="340294">
                    <a:moveTo>
                      <a:pt x="56773" y="506"/>
                    </a:moveTo>
                    <a:cubicBezTo>
                      <a:pt x="44247" y="8857"/>
                      <a:pt x="4581" y="119503"/>
                      <a:pt x="406" y="175870"/>
                    </a:cubicBezTo>
                    <a:cubicBezTo>
                      <a:pt x="-3769" y="232237"/>
                      <a:pt x="25458" y="326183"/>
                      <a:pt x="31721" y="338709"/>
                    </a:cubicBezTo>
                    <a:cubicBezTo>
                      <a:pt x="37984" y="351235"/>
                      <a:pt x="30677" y="286516"/>
                      <a:pt x="37984" y="251026"/>
                    </a:cubicBezTo>
                    <a:cubicBezTo>
                      <a:pt x="45291" y="215536"/>
                      <a:pt x="69299" y="162300"/>
                      <a:pt x="75562" y="125766"/>
                    </a:cubicBezTo>
                    <a:cubicBezTo>
                      <a:pt x="81825" y="89232"/>
                      <a:pt x="69299" y="-7845"/>
                      <a:pt x="56773" y="50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3" name="フリーフォーム 1642">
                <a:extLst>
                  <a:ext uri="{FF2B5EF4-FFF2-40B4-BE49-F238E27FC236}">
                    <a16:creationId xmlns:a16="http://schemas.microsoft.com/office/drawing/2014/main" id="{F42095AC-F0A2-A69A-63C3-AAC30E400DD3}"/>
                  </a:ext>
                </a:extLst>
              </p:cNvPr>
              <p:cNvSpPr/>
              <p:nvPr/>
            </p:nvSpPr>
            <p:spPr>
              <a:xfrm>
                <a:off x="3796647" y="2445941"/>
                <a:ext cx="578488" cy="1503307"/>
              </a:xfrm>
              <a:custGeom>
                <a:avLst/>
                <a:gdLst>
                  <a:gd name="connsiteX0" fmla="*/ 142307 w 578488"/>
                  <a:gd name="connsiteY0" fmla="*/ 44041 h 1503307"/>
                  <a:gd name="connsiteX1" fmla="*/ 198578 w 578488"/>
                  <a:gd name="connsiteY1" fmla="*/ 142514 h 1503307"/>
                  <a:gd name="connsiteX2" fmla="*/ 493999 w 578488"/>
                  <a:gd name="connsiteY2" fmla="*/ 705222 h 1503307"/>
                  <a:gd name="connsiteX3" fmla="*/ 423661 w 578488"/>
                  <a:gd name="connsiteY3" fmla="*/ 972508 h 1503307"/>
                  <a:gd name="connsiteX4" fmla="*/ 578405 w 578488"/>
                  <a:gd name="connsiteY4" fmla="*/ 1493013 h 1503307"/>
                  <a:gd name="connsiteX5" fmla="*/ 437728 w 578488"/>
                  <a:gd name="connsiteY5" fmla="*/ 1267930 h 1503307"/>
                  <a:gd name="connsiteX6" fmla="*/ 1630 w 578488"/>
                  <a:gd name="connsiteY6" fmla="*/ 663019 h 1503307"/>
                  <a:gd name="connsiteX7" fmla="*/ 282984 w 578488"/>
                  <a:gd name="connsiteY7" fmla="*/ 747425 h 1503307"/>
                  <a:gd name="connsiteX8" fmla="*/ 142307 w 578488"/>
                  <a:gd name="connsiteY8" fmla="*/ 44041 h 150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8488" h="1503307">
                    <a:moveTo>
                      <a:pt x="142307" y="44041"/>
                    </a:moveTo>
                    <a:cubicBezTo>
                      <a:pt x="128239" y="-56778"/>
                      <a:pt x="139963" y="32317"/>
                      <a:pt x="198578" y="142514"/>
                    </a:cubicBezTo>
                    <a:cubicBezTo>
                      <a:pt x="257193" y="252711"/>
                      <a:pt x="456485" y="566890"/>
                      <a:pt x="493999" y="705222"/>
                    </a:cubicBezTo>
                    <a:cubicBezTo>
                      <a:pt x="531513" y="843554"/>
                      <a:pt x="409593" y="841210"/>
                      <a:pt x="423661" y="972508"/>
                    </a:cubicBezTo>
                    <a:cubicBezTo>
                      <a:pt x="437729" y="1103806"/>
                      <a:pt x="576061" y="1443776"/>
                      <a:pt x="578405" y="1493013"/>
                    </a:cubicBezTo>
                    <a:cubicBezTo>
                      <a:pt x="580749" y="1542250"/>
                      <a:pt x="533857" y="1406262"/>
                      <a:pt x="437728" y="1267930"/>
                    </a:cubicBezTo>
                    <a:cubicBezTo>
                      <a:pt x="341599" y="1129598"/>
                      <a:pt x="27421" y="749770"/>
                      <a:pt x="1630" y="663019"/>
                    </a:cubicBezTo>
                    <a:cubicBezTo>
                      <a:pt x="-24161" y="576268"/>
                      <a:pt x="264227" y="845899"/>
                      <a:pt x="282984" y="747425"/>
                    </a:cubicBezTo>
                    <a:cubicBezTo>
                      <a:pt x="301741" y="648951"/>
                      <a:pt x="156375" y="144860"/>
                      <a:pt x="142307" y="44041"/>
                    </a:cubicBezTo>
                    <a:close/>
                  </a:path>
                </a:pathLst>
              </a:custGeom>
              <a:solidFill>
                <a:srgbClr val="4472C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4" name="フリーフォーム 1643">
                <a:extLst>
                  <a:ext uri="{FF2B5EF4-FFF2-40B4-BE49-F238E27FC236}">
                    <a16:creationId xmlns:a16="http://schemas.microsoft.com/office/drawing/2014/main" id="{B627EE1A-67E2-D6F9-857B-B45A0ECBEDA8}"/>
                  </a:ext>
                </a:extLst>
              </p:cNvPr>
              <p:cNvSpPr/>
              <p:nvPr/>
            </p:nvSpPr>
            <p:spPr>
              <a:xfrm>
                <a:off x="4931827" y="1862179"/>
                <a:ext cx="1173685" cy="2104996"/>
              </a:xfrm>
              <a:custGeom>
                <a:avLst/>
                <a:gdLst>
                  <a:gd name="connsiteX0" fmla="*/ 807791 w 1173685"/>
                  <a:gd name="connsiteY0" fmla="*/ 8824 h 2104996"/>
                  <a:gd name="connsiteX1" fmla="*/ 582708 w 1173685"/>
                  <a:gd name="connsiteY1" fmla="*/ 923224 h 2104996"/>
                  <a:gd name="connsiteX2" fmla="*/ 329490 w 1173685"/>
                  <a:gd name="connsiteY2" fmla="*/ 1260849 h 2104996"/>
                  <a:gd name="connsiteX3" fmla="*/ 399828 w 1173685"/>
                  <a:gd name="connsiteY3" fmla="*/ 1542203 h 2104996"/>
                  <a:gd name="connsiteX4" fmla="*/ 273219 w 1173685"/>
                  <a:gd name="connsiteY4" fmla="*/ 1950166 h 2104996"/>
                  <a:gd name="connsiteX5" fmla="*/ 385761 w 1173685"/>
                  <a:gd name="connsiteY5" fmla="*/ 1879827 h 2104996"/>
                  <a:gd name="connsiteX6" fmla="*/ 5933 w 1173685"/>
                  <a:gd name="connsiteY6" fmla="*/ 2104910 h 2104996"/>
                  <a:gd name="connsiteX7" fmla="*/ 737453 w 1173685"/>
                  <a:gd name="connsiteY7" fmla="*/ 1893895 h 2104996"/>
                  <a:gd name="connsiteX8" fmla="*/ 1075078 w 1173685"/>
                  <a:gd name="connsiteY8" fmla="*/ 1092036 h 2104996"/>
                  <a:gd name="connsiteX9" fmla="*/ 1173551 w 1173685"/>
                  <a:gd name="connsiteY9" fmla="*/ 473058 h 2104996"/>
                  <a:gd name="connsiteX10" fmla="*/ 1061010 w 1173685"/>
                  <a:gd name="connsiteY10" fmla="*/ 458990 h 2104996"/>
                  <a:gd name="connsiteX11" fmla="*/ 807791 w 1173685"/>
                  <a:gd name="connsiteY11" fmla="*/ 8824 h 210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3685" h="2104996">
                    <a:moveTo>
                      <a:pt x="807791" y="8824"/>
                    </a:moveTo>
                    <a:cubicBezTo>
                      <a:pt x="728074" y="86196"/>
                      <a:pt x="662425" y="714553"/>
                      <a:pt x="582708" y="923224"/>
                    </a:cubicBezTo>
                    <a:cubicBezTo>
                      <a:pt x="502991" y="1131895"/>
                      <a:pt x="359970" y="1157686"/>
                      <a:pt x="329490" y="1260849"/>
                    </a:cubicBezTo>
                    <a:cubicBezTo>
                      <a:pt x="299010" y="1364012"/>
                      <a:pt x="409206" y="1427317"/>
                      <a:pt x="399828" y="1542203"/>
                    </a:cubicBezTo>
                    <a:cubicBezTo>
                      <a:pt x="390450" y="1657089"/>
                      <a:pt x="275563" y="1893895"/>
                      <a:pt x="273219" y="1950166"/>
                    </a:cubicBezTo>
                    <a:cubicBezTo>
                      <a:pt x="270875" y="2006437"/>
                      <a:pt x="430309" y="1854036"/>
                      <a:pt x="385761" y="1879827"/>
                    </a:cubicBezTo>
                    <a:cubicBezTo>
                      <a:pt x="341213" y="1905618"/>
                      <a:pt x="-52682" y="2102565"/>
                      <a:pt x="5933" y="2104910"/>
                    </a:cubicBezTo>
                    <a:cubicBezTo>
                      <a:pt x="64548" y="2107255"/>
                      <a:pt x="559262" y="2062707"/>
                      <a:pt x="737453" y="1893895"/>
                    </a:cubicBezTo>
                    <a:cubicBezTo>
                      <a:pt x="915644" y="1725083"/>
                      <a:pt x="1002395" y="1328842"/>
                      <a:pt x="1075078" y="1092036"/>
                    </a:cubicBezTo>
                    <a:cubicBezTo>
                      <a:pt x="1147761" y="855230"/>
                      <a:pt x="1175896" y="578566"/>
                      <a:pt x="1173551" y="473058"/>
                    </a:cubicBezTo>
                    <a:cubicBezTo>
                      <a:pt x="1171206" y="367550"/>
                      <a:pt x="1121970" y="531673"/>
                      <a:pt x="1061010" y="458990"/>
                    </a:cubicBezTo>
                    <a:cubicBezTo>
                      <a:pt x="1000050" y="386307"/>
                      <a:pt x="887508" y="-68548"/>
                      <a:pt x="807791" y="8824"/>
                    </a:cubicBezTo>
                    <a:close/>
                  </a:path>
                </a:pathLst>
              </a:custGeom>
              <a:solidFill>
                <a:srgbClr val="4472C4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5" name="フリーフォーム 1644">
                <a:extLst>
                  <a:ext uri="{FF2B5EF4-FFF2-40B4-BE49-F238E27FC236}">
                    <a16:creationId xmlns:a16="http://schemas.microsoft.com/office/drawing/2014/main" id="{392EE7D7-6637-B70C-604E-4AABFDDA23F8}"/>
                  </a:ext>
                </a:extLst>
              </p:cNvPr>
              <p:cNvSpPr/>
              <p:nvPr/>
            </p:nvSpPr>
            <p:spPr>
              <a:xfrm>
                <a:off x="4751628" y="6112794"/>
                <a:ext cx="1806525" cy="1378533"/>
              </a:xfrm>
              <a:custGeom>
                <a:avLst/>
                <a:gdLst>
                  <a:gd name="connsiteX0" fmla="*/ 129861 w 1806525"/>
                  <a:gd name="connsiteY0" fmla="*/ 1371218 h 1378533"/>
                  <a:gd name="connsiteX1" fmla="*/ 959855 w 1806525"/>
                  <a:gd name="connsiteY1" fmla="*/ 1258677 h 1378533"/>
                  <a:gd name="connsiteX2" fmla="*/ 1480360 w 1806525"/>
                  <a:gd name="connsiteY2" fmla="*/ 822578 h 1378533"/>
                  <a:gd name="connsiteX3" fmla="*/ 1522563 w 1806525"/>
                  <a:gd name="connsiteY3" fmla="*/ 808511 h 1378533"/>
                  <a:gd name="connsiteX4" fmla="*/ 1677307 w 1806525"/>
                  <a:gd name="connsiteY4" fmla="*/ 611563 h 1378533"/>
                  <a:gd name="connsiteX5" fmla="*/ 1606969 w 1806525"/>
                  <a:gd name="connsiteY5" fmla="*/ 6652 h 1378533"/>
                  <a:gd name="connsiteX6" fmla="*/ 1789849 w 1806525"/>
                  <a:gd name="connsiteY6" fmla="*/ 1047661 h 1378533"/>
                  <a:gd name="connsiteX7" fmla="*/ 1691375 w 1806525"/>
                  <a:gd name="connsiteY7" fmla="*/ 738172 h 1378533"/>
                  <a:gd name="connsiteX8" fmla="*/ 847314 w 1806525"/>
                  <a:gd name="connsiteY8" fmla="*/ 1258677 h 1378533"/>
                  <a:gd name="connsiteX9" fmla="*/ 73590 w 1806525"/>
                  <a:gd name="connsiteY9" fmla="*/ 1357151 h 1378533"/>
                  <a:gd name="connsiteX10" fmla="*/ 129861 w 1806525"/>
                  <a:gd name="connsiteY10" fmla="*/ 1371218 h 137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6525" h="1378533">
                    <a:moveTo>
                      <a:pt x="129861" y="1371218"/>
                    </a:moveTo>
                    <a:cubicBezTo>
                      <a:pt x="277572" y="1354806"/>
                      <a:pt x="734772" y="1350117"/>
                      <a:pt x="959855" y="1258677"/>
                    </a:cubicBezTo>
                    <a:cubicBezTo>
                      <a:pt x="1184938" y="1167237"/>
                      <a:pt x="1386575" y="897606"/>
                      <a:pt x="1480360" y="822578"/>
                    </a:cubicBezTo>
                    <a:cubicBezTo>
                      <a:pt x="1574145" y="747550"/>
                      <a:pt x="1489739" y="843680"/>
                      <a:pt x="1522563" y="808511"/>
                    </a:cubicBezTo>
                    <a:cubicBezTo>
                      <a:pt x="1555387" y="773342"/>
                      <a:pt x="1663239" y="745206"/>
                      <a:pt x="1677307" y="611563"/>
                    </a:cubicBezTo>
                    <a:cubicBezTo>
                      <a:pt x="1691375" y="477920"/>
                      <a:pt x="1588212" y="-66031"/>
                      <a:pt x="1606969" y="6652"/>
                    </a:cubicBezTo>
                    <a:cubicBezTo>
                      <a:pt x="1625726" y="79335"/>
                      <a:pt x="1775781" y="925741"/>
                      <a:pt x="1789849" y="1047661"/>
                    </a:cubicBezTo>
                    <a:cubicBezTo>
                      <a:pt x="1803917" y="1169581"/>
                      <a:pt x="1848464" y="703003"/>
                      <a:pt x="1691375" y="738172"/>
                    </a:cubicBezTo>
                    <a:cubicBezTo>
                      <a:pt x="1534286" y="773341"/>
                      <a:pt x="1116945" y="1155514"/>
                      <a:pt x="847314" y="1258677"/>
                    </a:cubicBezTo>
                    <a:cubicBezTo>
                      <a:pt x="577683" y="1361840"/>
                      <a:pt x="190821" y="1340739"/>
                      <a:pt x="73590" y="1357151"/>
                    </a:cubicBezTo>
                    <a:cubicBezTo>
                      <a:pt x="-43641" y="1373563"/>
                      <a:pt x="-17850" y="1387630"/>
                      <a:pt x="129861" y="1371218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6" name="フリーフォーム 1645">
                <a:extLst>
                  <a:ext uri="{FF2B5EF4-FFF2-40B4-BE49-F238E27FC236}">
                    <a16:creationId xmlns:a16="http://schemas.microsoft.com/office/drawing/2014/main" id="{732B58F2-81C4-78F3-4473-29EBE3453493}"/>
                  </a:ext>
                </a:extLst>
              </p:cNvPr>
              <p:cNvSpPr/>
              <p:nvPr/>
            </p:nvSpPr>
            <p:spPr>
              <a:xfrm>
                <a:off x="2290201" y="11338452"/>
                <a:ext cx="1004043" cy="1398331"/>
              </a:xfrm>
              <a:custGeom>
                <a:avLst/>
                <a:gdLst>
                  <a:gd name="connsiteX0" fmla="*/ 73171 w 1004043"/>
                  <a:gd name="connsiteY0" fmla="*/ 84514 h 1398331"/>
                  <a:gd name="connsiteX1" fmla="*/ 87239 w 1004043"/>
                  <a:gd name="connsiteY1" fmla="*/ 140785 h 1398331"/>
                  <a:gd name="connsiteX2" fmla="*/ 987571 w 1004043"/>
                  <a:gd name="connsiteY2" fmla="*/ 1378742 h 1398331"/>
                  <a:gd name="connsiteX3" fmla="*/ 649947 w 1004043"/>
                  <a:gd name="connsiteY3" fmla="*/ 858237 h 1398331"/>
                  <a:gd name="connsiteX4" fmla="*/ 396728 w 1004043"/>
                  <a:gd name="connsiteY4" fmla="*/ 295530 h 1398331"/>
                  <a:gd name="connsiteX5" fmla="*/ 424864 w 1004043"/>
                  <a:gd name="connsiteY5" fmla="*/ 647222 h 1398331"/>
                  <a:gd name="connsiteX6" fmla="*/ 73171 w 1004043"/>
                  <a:gd name="connsiteY6" fmla="*/ 84514 h 139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043" h="1398331">
                    <a:moveTo>
                      <a:pt x="73171" y="84514"/>
                    </a:moveTo>
                    <a:cubicBezTo>
                      <a:pt x="16900" y="108"/>
                      <a:pt x="-65161" y="-74920"/>
                      <a:pt x="87239" y="140785"/>
                    </a:cubicBezTo>
                    <a:cubicBezTo>
                      <a:pt x="239639" y="356490"/>
                      <a:pt x="893786" y="1259167"/>
                      <a:pt x="987571" y="1378742"/>
                    </a:cubicBezTo>
                    <a:cubicBezTo>
                      <a:pt x="1081356" y="1498317"/>
                      <a:pt x="748421" y="1038772"/>
                      <a:pt x="649947" y="858237"/>
                    </a:cubicBezTo>
                    <a:cubicBezTo>
                      <a:pt x="551473" y="677702"/>
                      <a:pt x="434242" y="330699"/>
                      <a:pt x="396728" y="295530"/>
                    </a:cubicBezTo>
                    <a:cubicBezTo>
                      <a:pt x="359214" y="260361"/>
                      <a:pt x="481135" y="684736"/>
                      <a:pt x="424864" y="647222"/>
                    </a:cubicBezTo>
                    <a:cubicBezTo>
                      <a:pt x="368593" y="609708"/>
                      <a:pt x="129442" y="168920"/>
                      <a:pt x="73171" y="84514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7" name="フリーフォーム 1646">
                <a:extLst>
                  <a:ext uri="{FF2B5EF4-FFF2-40B4-BE49-F238E27FC236}">
                    <a16:creationId xmlns:a16="http://schemas.microsoft.com/office/drawing/2014/main" id="{11B22666-BE5C-BD8F-3DC5-29E42EB4E52C}"/>
                  </a:ext>
                </a:extLst>
              </p:cNvPr>
              <p:cNvSpPr/>
              <p:nvPr/>
            </p:nvSpPr>
            <p:spPr>
              <a:xfrm>
                <a:off x="2616591" y="11771673"/>
                <a:ext cx="3749116" cy="720438"/>
              </a:xfrm>
              <a:custGeom>
                <a:avLst/>
                <a:gdLst>
                  <a:gd name="connsiteX0" fmla="*/ 0 w 3749116"/>
                  <a:gd name="connsiteY0" fmla="*/ 720438 h 720438"/>
                  <a:gd name="connsiteX1" fmla="*/ 2391507 w 3749116"/>
                  <a:gd name="connsiteY1" fmla="*/ 199933 h 720438"/>
                  <a:gd name="connsiteX2" fmla="*/ 2082018 w 3749116"/>
                  <a:gd name="connsiteY2" fmla="*/ 354678 h 720438"/>
                  <a:gd name="connsiteX3" fmla="*/ 3742006 w 3749116"/>
                  <a:gd name="connsiteY3" fmla="*/ 2985 h 720438"/>
                  <a:gd name="connsiteX4" fmla="*/ 2630658 w 3749116"/>
                  <a:gd name="connsiteY4" fmla="*/ 199933 h 720438"/>
                  <a:gd name="connsiteX5" fmla="*/ 1406769 w 3749116"/>
                  <a:gd name="connsiteY5" fmla="*/ 453152 h 720438"/>
                  <a:gd name="connsiteX6" fmla="*/ 0 w 3749116"/>
                  <a:gd name="connsiteY6" fmla="*/ 720438 h 72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9116" h="720438">
                    <a:moveTo>
                      <a:pt x="0" y="720438"/>
                    </a:moveTo>
                    <a:lnTo>
                      <a:pt x="2391507" y="199933"/>
                    </a:lnTo>
                    <a:cubicBezTo>
                      <a:pt x="2738510" y="138973"/>
                      <a:pt x="1856935" y="387503"/>
                      <a:pt x="2082018" y="354678"/>
                    </a:cubicBezTo>
                    <a:cubicBezTo>
                      <a:pt x="2307101" y="321853"/>
                      <a:pt x="3650566" y="28776"/>
                      <a:pt x="3742006" y="2985"/>
                    </a:cubicBezTo>
                    <a:cubicBezTo>
                      <a:pt x="3833446" y="-22806"/>
                      <a:pt x="3019864" y="124905"/>
                      <a:pt x="2630658" y="199933"/>
                    </a:cubicBezTo>
                    <a:cubicBezTo>
                      <a:pt x="2241452" y="274961"/>
                      <a:pt x="1406769" y="453152"/>
                      <a:pt x="1406769" y="453152"/>
                    </a:cubicBezTo>
                    <a:lnTo>
                      <a:pt x="0" y="720438"/>
                    </a:ln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8" name="フリーフォーム 1647">
                <a:extLst>
                  <a:ext uri="{FF2B5EF4-FFF2-40B4-BE49-F238E27FC236}">
                    <a16:creationId xmlns:a16="http://schemas.microsoft.com/office/drawing/2014/main" id="{14CE146D-D59C-3A8F-A80A-0CDF5B1EF7D5}"/>
                  </a:ext>
                </a:extLst>
              </p:cNvPr>
              <p:cNvSpPr/>
              <p:nvPr/>
            </p:nvSpPr>
            <p:spPr>
              <a:xfrm>
                <a:off x="4611465" y="4945576"/>
                <a:ext cx="2828092" cy="4440426"/>
              </a:xfrm>
              <a:custGeom>
                <a:avLst/>
                <a:gdLst>
                  <a:gd name="connsiteX0" fmla="*/ 846800 w 2828092"/>
                  <a:gd name="connsiteY0" fmla="*/ 6252 h 4440426"/>
                  <a:gd name="connsiteX1" fmla="*/ 2760006 w 2828092"/>
                  <a:gd name="connsiteY1" fmla="*/ 737772 h 4440426"/>
                  <a:gd name="connsiteX2" fmla="*/ 2380178 w 2828092"/>
                  <a:gd name="connsiteY2" fmla="*/ 878449 h 4440426"/>
                  <a:gd name="connsiteX3" fmla="*/ 2183230 w 2828092"/>
                  <a:gd name="connsiteY3" fmla="*/ 1314547 h 4440426"/>
                  <a:gd name="connsiteX4" fmla="*/ 2464584 w 2828092"/>
                  <a:gd name="connsiteY4" fmla="*/ 2214879 h 4440426"/>
                  <a:gd name="connsiteX5" fmla="*/ 2225433 w 2828092"/>
                  <a:gd name="connsiteY5" fmla="*/ 2172676 h 4440426"/>
                  <a:gd name="connsiteX6" fmla="*/ 2253569 w 2828092"/>
                  <a:gd name="connsiteY6" fmla="*/ 4381304 h 4440426"/>
                  <a:gd name="connsiteX7" fmla="*/ 2028486 w 2828092"/>
                  <a:gd name="connsiteY7" fmla="*/ 3677919 h 4440426"/>
                  <a:gd name="connsiteX8" fmla="*/ 1536117 w 2828092"/>
                  <a:gd name="connsiteY8" fmla="*/ 2299286 h 4440426"/>
                  <a:gd name="connsiteX9" fmla="*/ 410701 w 2828092"/>
                  <a:gd name="connsiteY9" fmla="*/ 2665046 h 4440426"/>
                  <a:gd name="connsiteX10" fmla="*/ 776461 w 2828092"/>
                  <a:gd name="connsiteY10" fmla="*/ 2411827 h 4440426"/>
                  <a:gd name="connsiteX11" fmla="*/ 2738 w 2828092"/>
                  <a:gd name="connsiteY11" fmla="*/ 1905390 h 4440426"/>
                  <a:gd name="connsiteX12" fmla="*/ 1100018 w 2828092"/>
                  <a:gd name="connsiteY12" fmla="*/ 2158609 h 4440426"/>
                  <a:gd name="connsiteX13" fmla="*/ 1339169 w 2828092"/>
                  <a:gd name="connsiteY13" fmla="*/ 1891322 h 4440426"/>
                  <a:gd name="connsiteX14" fmla="*/ 1648658 w 2828092"/>
                  <a:gd name="connsiteY14" fmla="*/ 1061329 h 4440426"/>
                  <a:gd name="connsiteX15" fmla="*/ 2028486 w 2828092"/>
                  <a:gd name="connsiteY15" fmla="*/ 1202006 h 4440426"/>
                  <a:gd name="connsiteX16" fmla="*/ 846800 w 2828092"/>
                  <a:gd name="connsiteY16" fmla="*/ 6252 h 444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8092" h="4440426">
                    <a:moveTo>
                      <a:pt x="846800" y="6252"/>
                    </a:moveTo>
                    <a:cubicBezTo>
                      <a:pt x="968720" y="-71120"/>
                      <a:pt x="2504443" y="592406"/>
                      <a:pt x="2760006" y="737772"/>
                    </a:cubicBezTo>
                    <a:cubicBezTo>
                      <a:pt x="3015569" y="883138"/>
                      <a:pt x="2476307" y="782320"/>
                      <a:pt x="2380178" y="878449"/>
                    </a:cubicBezTo>
                    <a:cubicBezTo>
                      <a:pt x="2284049" y="974578"/>
                      <a:pt x="2169162" y="1091809"/>
                      <a:pt x="2183230" y="1314547"/>
                    </a:cubicBezTo>
                    <a:cubicBezTo>
                      <a:pt x="2197298" y="1537285"/>
                      <a:pt x="2457550" y="2071858"/>
                      <a:pt x="2464584" y="2214879"/>
                    </a:cubicBezTo>
                    <a:cubicBezTo>
                      <a:pt x="2471618" y="2357900"/>
                      <a:pt x="2260602" y="1811605"/>
                      <a:pt x="2225433" y="2172676"/>
                    </a:cubicBezTo>
                    <a:cubicBezTo>
                      <a:pt x="2190264" y="2533747"/>
                      <a:pt x="2286393" y="4130430"/>
                      <a:pt x="2253569" y="4381304"/>
                    </a:cubicBezTo>
                    <a:cubicBezTo>
                      <a:pt x="2220745" y="4632178"/>
                      <a:pt x="2148061" y="4024922"/>
                      <a:pt x="2028486" y="3677919"/>
                    </a:cubicBezTo>
                    <a:cubicBezTo>
                      <a:pt x="1908911" y="3330916"/>
                      <a:pt x="1805748" y="2468098"/>
                      <a:pt x="1536117" y="2299286"/>
                    </a:cubicBezTo>
                    <a:cubicBezTo>
                      <a:pt x="1266486" y="2130474"/>
                      <a:pt x="537310" y="2646289"/>
                      <a:pt x="410701" y="2665046"/>
                    </a:cubicBezTo>
                    <a:cubicBezTo>
                      <a:pt x="284092" y="2683803"/>
                      <a:pt x="844455" y="2538436"/>
                      <a:pt x="776461" y="2411827"/>
                    </a:cubicBezTo>
                    <a:cubicBezTo>
                      <a:pt x="708467" y="2285218"/>
                      <a:pt x="-51188" y="1947593"/>
                      <a:pt x="2738" y="1905390"/>
                    </a:cubicBezTo>
                    <a:cubicBezTo>
                      <a:pt x="56664" y="1863187"/>
                      <a:pt x="877280" y="2160954"/>
                      <a:pt x="1100018" y="2158609"/>
                    </a:cubicBezTo>
                    <a:cubicBezTo>
                      <a:pt x="1322756" y="2156264"/>
                      <a:pt x="1247729" y="2074202"/>
                      <a:pt x="1339169" y="1891322"/>
                    </a:cubicBezTo>
                    <a:cubicBezTo>
                      <a:pt x="1430609" y="1708442"/>
                      <a:pt x="1533772" y="1176215"/>
                      <a:pt x="1648658" y="1061329"/>
                    </a:cubicBezTo>
                    <a:cubicBezTo>
                      <a:pt x="1763544" y="946443"/>
                      <a:pt x="2162129" y="1377852"/>
                      <a:pt x="2028486" y="1202006"/>
                    </a:cubicBezTo>
                    <a:cubicBezTo>
                      <a:pt x="1894843" y="1026160"/>
                      <a:pt x="724880" y="83624"/>
                      <a:pt x="846800" y="6252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9" name="フリーフォーム 1648">
                <a:extLst>
                  <a:ext uri="{FF2B5EF4-FFF2-40B4-BE49-F238E27FC236}">
                    <a16:creationId xmlns:a16="http://schemas.microsoft.com/office/drawing/2014/main" id="{7F7C395F-6F07-9DCD-FEC6-A1CEAE0D71D8}"/>
                  </a:ext>
                </a:extLst>
              </p:cNvPr>
              <p:cNvSpPr/>
              <p:nvPr/>
            </p:nvSpPr>
            <p:spPr>
              <a:xfrm>
                <a:off x="4019470" y="4965499"/>
                <a:ext cx="3231803" cy="5094566"/>
              </a:xfrm>
              <a:custGeom>
                <a:avLst/>
                <a:gdLst>
                  <a:gd name="connsiteX0" fmla="*/ 3225392 w 3231803"/>
                  <a:gd name="connsiteY0" fmla="*/ 396 h 5094566"/>
                  <a:gd name="connsiteX1" fmla="*/ 1846758 w 3231803"/>
                  <a:gd name="connsiteY1" fmla="*/ 1772926 h 5094566"/>
                  <a:gd name="connsiteX2" fmla="*/ 102364 w 3231803"/>
                  <a:gd name="connsiteY2" fmla="*/ 1927670 h 5094566"/>
                  <a:gd name="connsiteX3" fmla="*/ 763545 w 3231803"/>
                  <a:gd name="connsiteY3" fmla="*/ 2180889 h 5094566"/>
                  <a:gd name="connsiteX4" fmla="*/ 411853 w 3231803"/>
                  <a:gd name="connsiteY4" fmla="*/ 2588852 h 5094566"/>
                  <a:gd name="connsiteX5" fmla="*/ 791681 w 3231803"/>
                  <a:gd name="connsiteY5" fmla="*/ 3095289 h 5094566"/>
                  <a:gd name="connsiteX6" fmla="*/ 60161 w 3231803"/>
                  <a:gd name="connsiteY6" fmla="*/ 3348507 h 5094566"/>
                  <a:gd name="connsiteX7" fmla="*/ 2648616 w 3231803"/>
                  <a:gd name="connsiteY7" fmla="*/ 4980359 h 5094566"/>
                  <a:gd name="connsiteX8" fmla="*/ 2142179 w 3231803"/>
                  <a:gd name="connsiteY8" fmla="*/ 4910021 h 5094566"/>
                  <a:gd name="connsiteX9" fmla="*/ 2944038 w 3231803"/>
                  <a:gd name="connsiteY9" fmla="*/ 4530193 h 5094566"/>
                  <a:gd name="connsiteX10" fmla="*/ 2718955 w 3231803"/>
                  <a:gd name="connsiteY10" fmla="*/ 1660384 h 5094566"/>
                  <a:gd name="connsiteX11" fmla="*/ 2747090 w 3231803"/>
                  <a:gd name="connsiteY11" fmla="*/ 2363769 h 5094566"/>
                  <a:gd name="connsiteX12" fmla="*/ 3183188 w 3231803"/>
                  <a:gd name="connsiteY12" fmla="*/ 928864 h 5094566"/>
                  <a:gd name="connsiteX13" fmla="*/ 2395398 w 3231803"/>
                  <a:gd name="connsiteY13" fmla="*/ 1604113 h 5094566"/>
                  <a:gd name="connsiteX14" fmla="*/ 3225392 w 3231803"/>
                  <a:gd name="connsiteY14" fmla="*/ 396 h 509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1803" h="5094566">
                    <a:moveTo>
                      <a:pt x="3225392" y="396"/>
                    </a:moveTo>
                    <a:cubicBezTo>
                      <a:pt x="3133952" y="28531"/>
                      <a:pt x="2367263" y="1451714"/>
                      <a:pt x="1846758" y="1772926"/>
                    </a:cubicBezTo>
                    <a:cubicBezTo>
                      <a:pt x="1326253" y="2094138"/>
                      <a:pt x="282899" y="1859676"/>
                      <a:pt x="102364" y="1927670"/>
                    </a:cubicBezTo>
                    <a:cubicBezTo>
                      <a:pt x="-78172" y="1995664"/>
                      <a:pt x="711963" y="2070692"/>
                      <a:pt x="763545" y="2180889"/>
                    </a:cubicBezTo>
                    <a:cubicBezTo>
                      <a:pt x="815126" y="2291086"/>
                      <a:pt x="407164" y="2436452"/>
                      <a:pt x="411853" y="2588852"/>
                    </a:cubicBezTo>
                    <a:cubicBezTo>
                      <a:pt x="416542" y="2741252"/>
                      <a:pt x="850296" y="2968680"/>
                      <a:pt x="791681" y="3095289"/>
                    </a:cubicBezTo>
                    <a:cubicBezTo>
                      <a:pt x="733066" y="3221898"/>
                      <a:pt x="-249328" y="3034329"/>
                      <a:pt x="60161" y="3348507"/>
                    </a:cubicBezTo>
                    <a:cubicBezTo>
                      <a:pt x="369650" y="3662685"/>
                      <a:pt x="2301613" y="4720107"/>
                      <a:pt x="2648616" y="4980359"/>
                    </a:cubicBezTo>
                    <a:cubicBezTo>
                      <a:pt x="2995619" y="5240611"/>
                      <a:pt x="2092942" y="4985049"/>
                      <a:pt x="2142179" y="4910021"/>
                    </a:cubicBezTo>
                    <a:cubicBezTo>
                      <a:pt x="2191416" y="4834993"/>
                      <a:pt x="2847909" y="5071799"/>
                      <a:pt x="2944038" y="4530193"/>
                    </a:cubicBezTo>
                    <a:cubicBezTo>
                      <a:pt x="3040167" y="3988587"/>
                      <a:pt x="2751780" y="2021455"/>
                      <a:pt x="2718955" y="1660384"/>
                    </a:cubicBezTo>
                    <a:cubicBezTo>
                      <a:pt x="2686130" y="1299313"/>
                      <a:pt x="2669718" y="2485689"/>
                      <a:pt x="2747090" y="2363769"/>
                    </a:cubicBezTo>
                    <a:cubicBezTo>
                      <a:pt x="2824462" y="2241849"/>
                      <a:pt x="3241803" y="1055473"/>
                      <a:pt x="3183188" y="928864"/>
                    </a:cubicBezTo>
                    <a:cubicBezTo>
                      <a:pt x="3124573" y="802255"/>
                      <a:pt x="2390709" y="1756513"/>
                      <a:pt x="2395398" y="1604113"/>
                    </a:cubicBezTo>
                    <a:cubicBezTo>
                      <a:pt x="2400087" y="1451713"/>
                      <a:pt x="3316832" y="-27739"/>
                      <a:pt x="3225392" y="396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0" name="フリーフォーム 1649">
                <a:extLst>
                  <a:ext uri="{FF2B5EF4-FFF2-40B4-BE49-F238E27FC236}">
                    <a16:creationId xmlns:a16="http://schemas.microsoft.com/office/drawing/2014/main" id="{162C3E0E-2412-3B09-648B-D137DE5B26A9}"/>
                  </a:ext>
                </a:extLst>
              </p:cNvPr>
              <p:cNvSpPr/>
              <p:nvPr/>
            </p:nvSpPr>
            <p:spPr>
              <a:xfrm>
                <a:off x="2531859" y="8442343"/>
                <a:ext cx="2326390" cy="1857835"/>
              </a:xfrm>
              <a:custGeom>
                <a:avLst/>
                <a:gdLst>
                  <a:gd name="connsiteX0" fmla="*/ 126935 w 2326390"/>
                  <a:gd name="connsiteY0" fmla="*/ 82679 h 1857835"/>
                  <a:gd name="connsiteX1" fmla="*/ 1758787 w 2326390"/>
                  <a:gd name="connsiteY1" fmla="*/ 687589 h 1857835"/>
                  <a:gd name="connsiteX2" fmla="*/ 2321495 w 2326390"/>
                  <a:gd name="connsiteY2" fmla="*/ 1419109 h 1857835"/>
                  <a:gd name="connsiteX3" fmla="*/ 2040141 w 2326390"/>
                  <a:gd name="connsiteY3" fmla="*/ 1489448 h 1857835"/>
                  <a:gd name="connsiteX4" fmla="*/ 2180818 w 2326390"/>
                  <a:gd name="connsiteY4" fmla="*/ 1855208 h 1857835"/>
                  <a:gd name="connsiteX5" fmla="*/ 647439 w 2326390"/>
                  <a:gd name="connsiteY5" fmla="*/ 1278432 h 1857835"/>
                  <a:gd name="connsiteX6" fmla="*/ 478627 w 2326390"/>
                  <a:gd name="connsiteY6" fmla="*/ 1095552 h 1857835"/>
                  <a:gd name="connsiteX7" fmla="*/ 689643 w 2326390"/>
                  <a:gd name="connsiteY7" fmla="*/ 1039282 h 1857835"/>
                  <a:gd name="connsiteX8" fmla="*/ 169138 w 2326390"/>
                  <a:gd name="connsiteY8" fmla="*/ 110814 h 1857835"/>
                  <a:gd name="connsiteX9" fmla="*/ 126935 w 2326390"/>
                  <a:gd name="connsiteY9" fmla="*/ 82679 h 185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6390" h="1857835">
                    <a:moveTo>
                      <a:pt x="126935" y="82679"/>
                    </a:moveTo>
                    <a:cubicBezTo>
                      <a:pt x="391877" y="178808"/>
                      <a:pt x="1393027" y="464851"/>
                      <a:pt x="1758787" y="687589"/>
                    </a:cubicBezTo>
                    <a:cubicBezTo>
                      <a:pt x="2124547" y="910327"/>
                      <a:pt x="2274603" y="1285466"/>
                      <a:pt x="2321495" y="1419109"/>
                    </a:cubicBezTo>
                    <a:cubicBezTo>
                      <a:pt x="2368387" y="1552752"/>
                      <a:pt x="2063587" y="1416765"/>
                      <a:pt x="2040141" y="1489448"/>
                    </a:cubicBezTo>
                    <a:cubicBezTo>
                      <a:pt x="2016695" y="1562131"/>
                      <a:pt x="2412935" y="1890377"/>
                      <a:pt x="2180818" y="1855208"/>
                    </a:cubicBezTo>
                    <a:cubicBezTo>
                      <a:pt x="1948701" y="1820039"/>
                      <a:pt x="931137" y="1405041"/>
                      <a:pt x="647439" y="1278432"/>
                    </a:cubicBezTo>
                    <a:cubicBezTo>
                      <a:pt x="363741" y="1151823"/>
                      <a:pt x="471593" y="1135410"/>
                      <a:pt x="478627" y="1095552"/>
                    </a:cubicBezTo>
                    <a:cubicBezTo>
                      <a:pt x="485661" y="1055694"/>
                      <a:pt x="741224" y="1203405"/>
                      <a:pt x="689643" y="1039282"/>
                    </a:cubicBezTo>
                    <a:cubicBezTo>
                      <a:pt x="638062" y="875159"/>
                      <a:pt x="258233" y="272592"/>
                      <a:pt x="169138" y="110814"/>
                    </a:cubicBezTo>
                    <a:cubicBezTo>
                      <a:pt x="80043" y="-50964"/>
                      <a:pt x="-138007" y="-13450"/>
                      <a:pt x="126935" y="82679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1" name="フリーフォーム 1650">
                <a:extLst>
                  <a:ext uri="{FF2B5EF4-FFF2-40B4-BE49-F238E27FC236}">
                    <a16:creationId xmlns:a16="http://schemas.microsoft.com/office/drawing/2014/main" id="{C9D25733-C82B-9A63-BA8D-82E24EFE66D9}"/>
                  </a:ext>
                </a:extLst>
              </p:cNvPr>
              <p:cNvSpPr/>
              <p:nvPr/>
            </p:nvSpPr>
            <p:spPr>
              <a:xfrm>
                <a:off x="1320088" y="9858412"/>
                <a:ext cx="6812358" cy="2639727"/>
              </a:xfrm>
              <a:custGeom>
                <a:avLst/>
                <a:gdLst>
                  <a:gd name="connsiteX0" fmla="*/ 283629 w 6812358"/>
                  <a:gd name="connsiteY0" fmla="*/ 59311 h 2639727"/>
                  <a:gd name="connsiteX1" fmla="*/ 522780 w 6812358"/>
                  <a:gd name="connsiteY1" fmla="*/ 199988 h 2639727"/>
                  <a:gd name="connsiteX2" fmla="*/ 6037315 w 6812358"/>
                  <a:gd name="connsiteY2" fmla="*/ 1663028 h 2639727"/>
                  <a:gd name="connsiteX3" fmla="*/ 5741894 w 6812358"/>
                  <a:gd name="connsiteY3" fmla="*/ 1831840 h 2639727"/>
                  <a:gd name="connsiteX4" fmla="*/ 6811038 w 6812358"/>
                  <a:gd name="connsiteY4" fmla="*/ 2619631 h 2639727"/>
                  <a:gd name="connsiteX5" fmla="*/ 5488675 w 6812358"/>
                  <a:gd name="connsiteY5" fmla="*/ 2422683 h 2639727"/>
                  <a:gd name="connsiteX6" fmla="*/ 227358 w 6812358"/>
                  <a:gd name="connsiteY6" fmla="*/ 1831840 h 2639727"/>
                  <a:gd name="connsiteX7" fmla="*/ 2182767 w 6812358"/>
                  <a:gd name="connsiteY7" fmla="*/ 1817773 h 2639727"/>
                  <a:gd name="connsiteX8" fmla="*/ 283629 w 6812358"/>
                  <a:gd name="connsiteY8" fmla="*/ 537613 h 2639727"/>
                  <a:gd name="connsiteX9" fmla="*/ 1015149 w 6812358"/>
                  <a:gd name="connsiteY9" fmla="*/ 636086 h 2639727"/>
                  <a:gd name="connsiteX10" fmla="*/ 283629 w 6812358"/>
                  <a:gd name="connsiteY10" fmla="*/ 59311 h 263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2358" h="2639727">
                    <a:moveTo>
                      <a:pt x="283629" y="59311"/>
                    </a:moveTo>
                    <a:cubicBezTo>
                      <a:pt x="201567" y="-13372"/>
                      <a:pt x="-436168" y="-67298"/>
                      <a:pt x="522780" y="199988"/>
                    </a:cubicBezTo>
                    <a:cubicBezTo>
                      <a:pt x="1481728" y="467274"/>
                      <a:pt x="5167463" y="1391053"/>
                      <a:pt x="6037315" y="1663028"/>
                    </a:cubicBezTo>
                    <a:cubicBezTo>
                      <a:pt x="6907167" y="1935003"/>
                      <a:pt x="5612940" y="1672406"/>
                      <a:pt x="5741894" y="1831840"/>
                    </a:cubicBezTo>
                    <a:cubicBezTo>
                      <a:pt x="5870848" y="1991274"/>
                      <a:pt x="6853241" y="2521157"/>
                      <a:pt x="6811038" y="2619631"/>
                    </a:cubicBezTo>
                    <a:cubicBezTo>
                      <a:pt x="6768835" y="2718105"/>
                      <a:pt x="5488675" y="2422683"/>
                      <a:pt x="5488675" y="2422683"/>
                    </a:cubicBezTo>
                    <a:lnTo>
                      <a:pt x="227358" y="1831840"/>
                    </a:lnTo>
                    <a:cubicBezTo>
                      <a:pt x="-323627" y="1731022"/>
                      <a:pt x="2173389" y="2033477"/>
                      <a:pt x="2182767" y="1817773"/>
                    </a:cubicBezTo>
                    <a:cubicBezTo>
                      <a:pt x="2192145" y="1602069"/>
                      <a:pt x="478232" y="734561"/>
                      <a:pt x="283629" y="537613"/>
                    </a:cubicBezTo>
                    <a:cubicBezTo>
                      <a:pt x="89026" y="340665"/>
                      <a:pt x="1010460" y="713458"/>
                      <a:pt x="1015149" y="636086"/>
                    </a:cubicBezTo>
                    <a:cubicBezTo>
                      <a:pt x="1019838" y="558714"/>
                      <a:pt x="365691" y="131994"/>
                      <a:pt x="283629" y="59311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2" name="フリーフォーム 1651">
                <a:extLst>
                  <a:ext uri="{FF2B5EF4-FFF2-40B4-BE49-F238E27FC236}">
                    <a16:creationId xmlns:a16="http://schemas.microsoft.com/office/drawing/2014/main" id="{2E6F12FF-466E-5A6A-AF8D-4D872EABA762}"/>
                  </a:ext>
                </a:extLst>
              </p:cNvPr>
              <p:cNvSpPr/>
              <p:nvPr/>
            </p:nvSpPr>
            <p:spPr>
              <a:xfrm>
                <a:off x="247456" y="10108819"/>
                <a:ext cx="8383099" cy="2721582"/>
              </a:xfrm>
              <a:custGeom>
                <a:avLst/>
                <a:gdLst>
                  <a:gd name="connsiteX0" fmla="*/ 1918969 w 8383099"/>
                  <a:gd name="connsiteY0" fmla="*/ 62123 h 2721582"/>
                  <a:gd name="connsiteX1" fmla="*/ 2340999 w 8383099"/>
                  <a:gd name="connsiteY1" fmla="*/ 287206 h 2721582"/>
                  <a:gd name="connsiteX2" fmla="*/ 8221295 w 8383099"/>
                  <a:gd name="connsiteY2" fmla="*/ 2566172 h 2721582"/>
                  <a:gd name="connsiteX3" fmla="*/ 6856729 w 8383099"/>
                  <a:gd name="connsiteY3" fmla="*/ 2523969 h 2721582"/>
                  <a:gd name="connsiteX4" fmla="*/ 160507 w 8383099"/>
                  <a:gd name="connsiteY4" fmla="*/ 2608375 h 2721582"/>
                  <a:gd name="connsiteX5" fmla="*/ 2003375 w 8383099"/>
                  <a:gd name="connsiteY5" fmla="*/ 2594307 h 2721582"/>
                  <a:gd name="connsiteX6" fmla="*/ 1046772 w 8383099"/>
                  <a:gd name="connsiteY6" fmla="*/ 1089064 h 2721582"/>
                  <a:gd name="connsiteX7" fmla="*/ 2383202 w 8383099"/>
                  <a:gd name="connsiteY7" fmla="*/ 1623636 h 2721582"/>
                  <a:gd name="connsiteX8" fmla="*/ 1918969 w 8383099"/>
                  <a:gd name="connsiteY8" fmla="*/ 62123 h 272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3099" h="2721582">
                    <a:moveTo>
                      <a:pt x="1918969" y="62123"/>
                    </a:moveTo>
                    <a:cubicBezTo>
                      <a:pt x="1911935" y="-160615"/>
                      <a:pt x="2340999" y="287206"/>
                      <a:pt x="2340999" y="287206"/>
                    </a:cubicBezTo>
                    <a:cubicBezTo>
                      <a:pt x="3391387" y="704547"/>
                      <a:pt x="7468673" y="2193378"/>
                      <a:pt x="8221295" y="2566172"/>
                    </a:cubicBezTo>
                    <a:cubicBezTo>
                      <a:pt x="8973917" y="2938966"/>
                      <a:pt x="6856729" y="2523969"/>
                      <a:pt x="6856729" y="2523969"/>
                    </a:cubicBezTo>
                    <a:lnTo>
                      <a:pt x="160507" y="2608375"/>
                    </a:lnTo>
                    <a:cubicBezTo>
                      <a:pt x="-648385" y="2620098"/>
                      <a:pt x="1855664" y="2847526"/>
                      <a:pt x="2003375" y="2594307"/>
                    </a:cubicBezTo>
                    <a:cubicBezTo>
                      <a:pt x="2151086" y="2341089"/>
                      <a:pt x="983467" y="1250843"/>
                      <a:pt x="1046772" y="1089064"/>
                    </a:cubicBezTo>
                    <a:cubicBezTo>
                      <a:pt x="1110076" y="927286"/>
                      <a:pt x="2240181" y="1792448"/>
                      <a:pt x="2383202" y="1623636"/>
                    </a:cubicBezTo>
                    <a:cubicBezTo>
                      <a:pt x="2526223" y="1454824"/>
                      <a:pt x="1926003" y="284861"/>
                      <a:pt x="1918969" y="62123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3" name="フリーフォーム 1652">
                <a:extLst>
                  <a:ext uri="{FF2B5EF4-FFF2-40B4-BE49-F238E27FC236}">
                    <a16:creationId xmlns:a16="http://schemas.microsoft.com/office/drawing/2014/main" id="{CA2CEDCD-9E3C-F9A2-4435-D66DA0858E29}"/>
                  </a:ext>
                </a:extLst>
              </p:cNvPr>
              <p:cNvSpPr/>
              <p:nvPr/>
            </p:nvSpPr>
            <p:spPr>
              <a:xfrm>
                <a:off x="2790626" y="307497"/>
                <a:ext cx="1869275" cy="3652485"/>
              </a:xfrm>
              <a:custGeom>
                <a:avLst/>
                <a:gdLst>
                  <a:gd name="connsiteX0" fmla="*/ 1865780 w 1869275"/>
                  <a:gd name="connsiteY0" fmla="*/ 1992 h 3652485"/>
                  <a:gd name="connsiteX1" fmla="*/ 698162 w 1869275"/>
                  <a:gd name="connsiteY1" fmla="*/ 550632 h 3652485"/>
                  <a:gd name="connsiteX2" fmla="*/ 923245 w 1869275"/>
                  <a:gd name="connsiteY2" fmla="*/ 719445 h 3652485"/>
                  <a:gd name="connsiteX3" fmla="*/ 571552 w 1869275"/>
                  <a:gd name="connsiteY3" fmla="*/ 1394694 h 3652485"/>
                  <a:gd name="connsiteX4" fmla="*/ 65116 w 1869275"/>
                  <a:gd name="connsiteY4" fmla="*/ 3617389 h 3652485"/>
                  <a:gd name="connsiteX5" fmla="*/ 51048 w 1869275"/>
                  <a:gd name="connsiteY5" fmla="*/ 2618583 h 3652485"/>
                  <a:gd name="connsiteX6" fmla="*/ 473079 w 1869275"/>
                  <a:gd name="connsiteY6" fmla="*/ 789783 h 3652485"/>
                  <a:gd name="connsiteX7" fmla="*/ 430876 w 1869275"/>
                  <a:gd name="connsiteY7" fmla="*/ 719445 h 3652485"/>
                  <a:gd name="connsiteX8" fmla="*/ 909177 w 1869275"/>
                  <a:gd name="connsiteY8" fmla="*/ 409955 h 3652485"/>
                  <a:gd name="connsiteX9" fmla="*/ 262063 w 1869275"/>
                  <a:gd name="connsiteY9" fmla="*/ 367752 h 3652485"/>
                  <a:gd name="connsiteX10" fmla="*/ 1865780 w 1869275"/>
                  <a:gd name="connsiteY10" fmla="*/ 1992 h 365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9275" h="3652485">
                    <a:moveTo>
                      <a:pt x="1865780" y="1992"/>
                    </a:moveTo>
                    <a:cubicBezTo>
                      <a:pt x="1938463" y="32472"/>
                      <a:pt x="855251" y="431057"/>
                      <a:pt x="698162" y="550632"/>
                    </a:cubicBezTo>
                    <a:cubicBezTo>
                      <a:pt x="541073" y="670207"/>
                      <a:pt x="944347" y="578768"/>
                      <a:pt x="923245" y="719445"/>
                    </a:cubicBezTo>
                    <a:cubicBezTo>
                      <a:pt x="902143" y="860122"/>
                      <a:pt x="714573" y="911704"/>
                      <a:pt x="571552" y="1394694"/>
                    </a:cubicBezTo>
                    <a:cubicBezTo>
                      <a:pt x="428531" y="1877684"/>
                      <a:pt x="151867" y="3413408"/>
                      <a:pt x="65116" y="3617389"/>
                    </a:cubicBezTo>
                    <a:cubicBezTo>
                      <a:pt x="-21635" y="3821370"/>
                      <a:pt x="-16946" y="3089851"/>
                      <a:pt x="51048" y="2618583"/>
                    </a:cubicBezTo>
                    <a:cubicBezTo>
                      <a:pt x="119042" y="2147315"/>
                      <a:pt x="409774" y="1106306"/>
                      <a:pt x="473079" y="789783"/>
                    </a:cubicBezTo>
                    <a:cubicBezTo>
                      <a:pt x="536384" y="473260"/>
                      <a:pt x="358193" y="782750"/>
                      <a:pt x="430876" y="719445"/>
                    </a:cubicBezTo>
                    <a:cubicBezTo>
                      <a:pt x="503559" y="656140"/>
                      <a:pt x="937312" y="468570"/>
                      <a:pt x="909177" y="409955"/>
                    </a:cubicBezTo>
                    <a:cubicBezTo>
                      <a:pt x="881042" y="351340"/>
                      <a:pt x="102629" y="435746"/>
                      <a:pt x="262063" y="367752"/>
                    </a:cubicBezTo>
                    <a:cubicBezTo>
                      <a:pt x="421497" y="299758"/>
                      <a:pt x="1793097" y="-28488"/>
                      <a:pt x="1865780" y="1992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4" name="フリーフォーム 1653">
                <a:extLst>
                  <a:ext uri="{FF2B5EF4-FFF2-40B4-BE49-F238E27FC236}">
                    <a16:creationId xmlns:a16="http://schemas.microsoft.com/office/drawing/2014/main" id="{3E592EC9-50A3-BA45-3152-3FD7C55F6285}"/>
                  </a:ext>
                </a:extLst>
              </p:cNvPr>
              <p:cNvSpPr/>
              <p:nvPr/>
            </p:nvSpPr>
            <p:spPr>
              <a:xfrm>
                <a:off x="1556063" y="4318698"/>
                <a:ext cx="1567644" cy="3555406"/>
              </a:xfrm>
              <a:custGeom>
                <a:avLst/>
                <a:gdLst>
                  <a:gd name="connsiteX0" fmla="*/ 1566965 w 1567644"/>
                  <a:gd name="connsiteY0" fmla="*/ 450250 h 3555406"/>
                  <a:gd name="connsiteX1" fmla="*/ 919851 w 1567644"/>
                  <a:gd name="connsiteY1" fmla="*/ 126693 h 3555406"/>
                  <a:gd name="connsiteX2" fmla="*/ 413414 w 1567644"/>
                  <a:gd name="connsiteY2" fmla="*/ 858213 h 3555406"/>
                  <a:gd name="connsiteX3" fmla="*/ 357143 w 1567644"/>
                  <a:gd name="connsiteY3" fmla="*/ 689400 h 3555406"/>
                  <a:gd name="connsiteX4" fmla="*/ 19519 w 1567644"/>
                  <a:gd name="connsiteY4" fmla="*/ 3488871 h 3555406"/>
                  <a:gd name="connsiteX5" fmla="*/ 89857 w 1567644"/>
                  <a:gd name="connsiteY5" fmla="*/ 2475997 h 3555406"/>
                  <a:gd name="connsiteX6" fmla="*/ 497820 w 1567644"/>
                  <a:gd name="connsiteY6" fmla="*/ 225167 h 3555406"/>
                  <a:gd name="connsiteX7" fmla="*/ 343075 w 1567644"/>
                  <a:gd name="connsiteY7" fmla="*/ 520588 h 3555406"/>
                  <a:gd name="connsiteX8" fmla="*/ 793242 w 1567644"/>
                  <a:gd name="connsiteY8" fmla="*/ 84 h 3555406"/>
                  <a:gd name="connsiteX9" fmla="*/ 1566965 w 1567644"/>
                  <a:gd name="connsiteY9" fmla="*/ 450250 h 355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7644" h="3555406">
                    <a:moveTo>
                      <a:pt x="1566965" y="450250"/>
                    </a:moveTo>
                    <a:cubicBezTo>
                      <a:pt x="1588066" y="471351"/>
                      <a:pt x="1112110" y="58699"/>
                      <a:pt x="919851" y="126693"/>
                    </a:cubicBezTo>
                    <a:cubicBezTo>
                      <a:pt x="727592" y="194687"/>
                      <a:pt x="507199" y="764429"/>
                      <a:pt x="413414" y="858213"/>
                    </a:cubicBezTo>
                    <a:cubicBezTo>
                      <a:pt x="319629" y="951997"/>
                      <a:pt x="422792" y="250957"/>
                      <a:pt x="357143" y="689400"/>
                    </a:cubicBezTo>
                    <a:cubicBezTo>
                      <a:pt x="291494" y="1127843"/>
                      <a:pt x="64067" y="3191105"/>
                      <a:pt x="19519" y="3488871"/>
                    </a:cubicBezTo>
                    <a:cubicBezTo>
                      <a:pt x="-25029" y="3786637"/>
                      <a:pt x="10140" y="3019948"/>
                      <a:pt x="89857" y="2475997"/>
                    </a:cubicBezTo>
                    <a:cubicBezTo>
                      <a:pt x="169574" y="1932046"/>
                      <a:pt x="455617" y="551068"/>
                      <a:pt x="497820" y="225167"/>
                    </a:cubicBezTo>
                    <a:cubicBezTo>
                      <a:pt x="540023" y="-100734"/>
                      <a:pt x="293838" y="558102"/>
                      <a:pt x="343075" y="520588"/>
                    </a:cubicBezTo>
                    <a:cubicBezTo>
                      <a:pt x="392312" y="483074"/>
                      <a:pt x="586916" y="7118"/>
                      <a:pt x="793242" y="84"/>
                    </a:cubicBezTo>
                    <a:cubicBezTo>
                      <a:pt x="999568" y="-6950"/>
                      <a:pt x="1545864" y="429149"/>
                      <a:pt x="1566965" y="450250"/>
                    </a:cubicBezTo>
                    <a:close/>
                  </a:path>
                </a:pathLst>
              </a:cu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5" name="フリーフォーム 1654">
                <a:extLst>
                  <a:ext uri="{FF2B5EF4-FFF2-40B4-BE49-F238E27FC236}">
                    <a16:creationId xmlns:a16="http://schemas.microsoft.com/office/drawing/2014/main" id="{D034010C-1D45-FEBB-64DF-C5C1465AF122}"/>
                  </a:ext>
                </a:extLst>
              </p:cNvPr>
              <p:cNvSpPr/>
              <p:nvPr/>
            </p:nvSpPr>
            <p:spPr>
              <a:xfrm>
                <a:off x="7256068" y="5882822"/>
                <a:ext cx="762996" cy="2377059"/>
              </a:xfrm>
              <a:custGeom>
                <a:avLst/>
                <a:gdLst>
                  <a:gd name="connsiteX0" fmla="*/ 30997 w 762996"/>
                  <a:gd name="connsiteY0" fmla="*/ 39676 h 2377059"/>
                  <a:gd name="connsiteX1" fmla="*/ 73200 w 762996"/>
                  <a:gd name="connsiteY1" fmla="*/ 95947 h 2377059"/>
                  <a:gd name="connsiteX2" fmla="*/ 509298 w 762996"/>
                  <a:gd name="connsiteY2" fmla="*/ 630520 h 2377059"/>
                  <a:gd name="connsiteX3" fmla="*/ 579637 w 762996"/>
                  <a:gd name="connsiteY3" fmla="*/ 1249498 h 2377059"/>
                  <a:gd name="connsiteX4" fmla="*/ 678110 w 762996"/>
                  <a:gd name="connsiteY4" fmla="*/ 1010347 h 2377059"/>
                  <a:gd name="connsiteX5" fmla="*/ 762517 w 762996"/>
                  <a:gd name="connsiteY5" fmla="*/ 2374913 h 2377059"/>
                  <a:gd name="connsiteX6" fmla="*/ 706246 w 762996"/>
                  <a:gd name="connsiteY6" fmla="*/ 1305769 h 2377059"/>
                  <a:gd name="connsiteX7" fmla="*/ 579637 w 762996"/>
                  <a:gd name="connsiteY7" fmla="*/ 532046 h 2377059"/>
                  <a:gd name="connsiteX8" fmla="*/ 607772 w 762996"/>
                  <a:gd name="connsiteY8" fmla="*/ 785264 h 2377059"/>
                  <a:gd name="connsiteX9" fmla="*/ 30997 w 762996"/>
                  <a:gd name="connsiteY9" fmla="*/ 39676 h 237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96" h="2377059">
                    <a:moveTo>
                      <a:pt x="30997" y="39676"/>
                    </a:moveTo>
                    <a:cubicBezTo>
                      <a:pt x="-58098" y="-75210"/>
                      <a:pt x="73200" y="95947"/>
                      <a:pt x="73200" y="95947"/>
                    </a:cubicBezTo>
                    <a:cubicBezTo>
                      <a:pt x="152917" y="194421"/>
                      <a:pt x="424892" y="438262"/>
                      <a:pt x="509298" y="630520"/>
                    </a:cubicBezTo>
                    <a:cubicBezTo>
                      <a:pt x="593704" y="822778"/>
                      <a:pt x="551502" y="1186193"/>
                      <a:pt x="579637" y="1249498"/>
                    </a:cubicBezTo>
                    <a:cubicBezTo>
                      <a:pt x="607772" y="1312803"/>
                      <a:pt x="647630" y="822778"/>
                      <a:pt x="678110" y="1010347"/>
                    </a:cubicBezTo>
                    <a:cubicBezTo>
                      <a:pt x="708590" y="1197916"/>
                      <a:pt x="757828" y="2325676"/>
                      <a:pt x="762517" y="2374913"/>
                    </a:cubicBezTo>
                    <a:cubicBezTo>
                      <a:pt x="767206" y="2424150"/>
                      <a:pt x="736726" y="1612913"/>
                      <a:pt x="706246" y="1305769"/>
                    </a:cubicBezTo>
                    <a:cubicBezTo>
                      <a:pt x="675766" y="998625"/>
                      <a:pt x="596049" y="618797"/>
                      <a:pt x="579637" y="532046"/>
                    </a:cubicBezTo>
                    <a:cubicBezTo>
                      <a:pt x="563225" y="445295"/>
                      <a:pt x="699212" y="869670"/>
                      <a:pt x="607772" y="785264"/>
                    </a:cubicBezTo>
                    <a:cubicBezTo>
                      <a:pt x="516332" y="700858"/>
                      <a:pt x="120092" y="154562"/>
                      <a:pt x="30997" y="3967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70" name="フリーフォーム 1669">
              <a:extLst>
                <a:ext uri="{FF2B5EF4-FFF2-40B4-BE49-F238E27FC236}">
                  <a16:creationId xmlns:a16="http://schemas.microsoft.com/office/drawing/2014/main" id="{1F405AF0-A723-BE24-0AE6-034474F6FA07}"/>
                </a:ext>
              </a:extLst>
            </p:cNvPr>
            <p:cNvSpPr/>
            <p:nvPr/>
          </p:nvSpPr>
          <p:spPr>
            <a:xfrm>
              <a:off x="-154966" y="257520"/>
              <a:ext cx="3707399" cy="6790835"/>
            </a:xfrm>
            <a:custGeom>
              <a:avLst/>
              <a:gdLst>
                <a:gd name="connsiteX0" fmla="*/ 3671889 w 3707399"/>
                <a:gd name="connsiteY0" fmla="*/ 23834 h 6790835"/>
                <a:gd name="connsiteX1" fmla="*/ 1997834 w 3707399"/>
                <a:gd name="connsiteY1" fmla="*/ 1318062 h 6790835"/>
                <a:gd name="connsiteX2" fmla="*/ 2799692 w 3707399"/>
                <a:gd name="connsiteY2" fmla="*/ 1233655 h 6790835"/>
                <a:gd name="connsiteX3" fmla="*/ 1913428 w 3707399"/>
                <a:gd name="connsiteY3" fmla="*/ 2893643 h 6790835"/>
                <a:gd name="connsiteX4" fmla="*/ 1449194 w 3707399"/>
                <a:gd name="connsiteY4" fmla="*/ 5144474 h 6790835"/>
                <a:gd name="connsiteX5" fmla="*/ 1843089 w 3707399"/>
                <a:gd name="connsiteY5" fmla="*/ 4258209 h 6790835"/>
                <a:gd name="connsiteX6" fmla="*/ 1041231 w 3707399"/>
                <a:gd name="connsiteY6" fmla="*/ 6776326 h 6790835"/>
                <a:gd name="connsiteX7" fmla="*/ 1252246 w 3707399"/>
                <a:gd name="connsiteY7" fmla="*/ 5074135 h 6790835"/>
                <a:gd name="connsiteX8" fmla="*/ 506658 w 3707399"/>
                <a:gd name="connsiteY8" fmla="*/ 783489 h 6790835"/>
                <a:gd name="connsiteX9" fmla="*/ 773944 w 3707399"/>
                <a:gd name="connsiteY9" fmla="*/ 445865 h 6790835"/>
                <a:gd name="connsiteX10" fmla="*/ 126831 w 3707399"/>
                <a:gd name="connsiteY10" fmla="*/ 474000 h 6790835"/>
                <a:gd name="connsiteX11" fmla="*/ 3671889 w 3707399"/>
                <a:gd name="connsiteY11" fmla="*/ 23834 h 67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7399" h="6790835">
                  <a:moveTo>
                    <a:pt x="3671889" y="23834"/>
                  </a:moveTo>
                  <a:cubicBezTo>
                    <a:pt x="3983723" y="164511"/>
                    <a:pt x="2143200" y="1116425"/>
                    <a:pt x="1997834" y="1318062"/>
                  </a:cubicBezTo>
                  <a:cubicBezTo>
                    <a:pt x="1852468" y="1519699"/>
                    <a:pt x="2813760" y="971058"/>
                    <a:pt x="2799692" y="1233655"/>
                  </a:cubicBezTo>
                  <a:cubicBezTo>
                    <a:pt x="2785624" y="1496252"/>
                    <a:pt x="2138511" y="2241840"/>
                    <a:pt x="1913428" y="2893643"/>
                  </a:cubicBezTo>
                  <a:cubicBezTo>
                    <a:pt x="1688345" y="3545446"/>
                    <a:pt x="1460917" y="4917047"/>
                    <a:pt x="1449194" y="5144474"/>
                  </a:cubicBezTo>
                  <a:cubicBezTo>
                    <a:pt x="1437471" y="5371901"/>
                    <a:pt x="1911083" y="3986234"/>
                    <a:pt x="1843089" y="4258209"/>
                  </a:cubicBezTo>
                  <a:cubicBezTo>
                    <a:pt x="1775095" y="4530184"/>
                    <a:pt x="1139705" y="6640338"/>
                    <a:pt x="1041231" y="6776326"/>
                  </a:cubicBezTo>
                  <a:cubicBezTo>
                    <a:pt x="942757" y="6912314"/>
                    <a:pt x="1341341" y="6072941"/>
                    <a:pt x="1252246" y="5074135"/>
                  </a:cubicBezTo>
                  <a:cubicBezTo>
                    <a:pt x="1163150" y="4075329"/>
                    <a:pt x="586375" y="1554867"/>
                    <a:pt x="506658" y="783489"/>
                  </a:cubicBezTo>
                  <a:cubicBezTo>
                    <a:pt x="426941" y="12111"/>
                    <a:pt x="837249" y="497447"/>
                    <a:pt x="773944" y="445865"/>
                  </a:cubicBezTo>
                  <a:cubicBezTo>
                    <a:pt x="710639" y="394283"/>
                    <a:pt x="-360849" y="539649"/>
                    <a:pt x="126831" y="474000"/>
                  </a:cubicBezTo>
                  <a:cubicBezTo>
                    <a:pt x="614511" y="408351"/>
                    <a:pt x="3360055" y="-116843"/>
                    <a:pt x="3671889" y="2383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 1670">
              <a:extLst>
                <a:ext uri="{FF2B5EF4-FFF2-40B4-BE49-F238E27FC236}">
                  <a16:creationId xmlns:a16="http://schemas.microsoft.com/office/drawing/2014/main" id="{5F909CC5-7BA3-1D74-2FBB-4EBC80E04197}"/>
                </a:ext>
              </a:extLst>
            </p:cNvPr>
            <p:cNvSpPr/>
            <p:nvPr/>
          </p:nvSpPr>
          <p:spPr>
            <a:xfrm>
              <a:off x="1268049" y="281461"/>
              <a:ext cx="2428535" cy="6162062"/>
            </a:xfrm>
            <a:custGeom>
              <a:avLst/>
              <a:gdLst>
                <a:gd name="connsiteX0" fmla="*/ 2403619 w 2428535"/>
                <a:gd name="connsiteY0" fmla="*/ 13961 h 6162062"/>
                <a:gd name="connsiteX1" fmla="*/ 1348542 w 2428535"/>
                <a:gd name="connsiteY1" fmla="*/ 2124114 h 6162062"/>
                <a:gd name="connsiteX2" fmla="*/ 1362609 w 2428535"/>
                <a:gd name="connsiteY2" fmla="*/ 2897837 h 6162062"/>
                <a:gd name="connsiteX3" fmla="*/ 715496 w 2428535"/>
                <a:gd name="connsiteY3" fmla="*/ 3840373 h 6162062"/>
                <a:gd name="connsiteX4" fmla="*/ 828037 w 2428535"/>
                <a:gd name="connsiteY4" fmla="*/ 3812237 h 6162062"/>
                <a:gd name="connsiteX5" fmla="*/ 26179 w 2428535"/>
                <a:gd name="connsiteY5" fmla="*/ 6020865 h 6162062"/>
                <a:gd name="connsiteX6" fmla="*/ 251262 w 2428535"/>
                <a:gd name="connsiteY6" fmla="*/ 5415954 h 6162062"/>
                <a:gd name="connsiteX7" fmla="*/ 813969 w 2428535"/>
                <a:gd name="connsiteY7" fmla="*/ 1181579 h 6162062"/>
                <a:gd name="connsiteX8" fmla="*/ 307533 w 2428535"/>
                <a:gd name="connsiteY8" fmla="*/ 2222588 h 6162062"/>
                <a:gd name="connsiteX9" fmla="*/ 870240 w 2428535"/>
                <a:gd name="connsiteY9" fmla="*/ 984631 h 6162062"/>
                <a:gd name="connsiteX10" fmla="*/ 138720 w 2428535"/>
                <a:gd name="connsiteY10" fmla="*/ 1195647 h 6162062"/>
                <a:gd name="connsiteX11" fmla="*/ 2403619 w 2428535"/>
                <a:gd name="connsiteY11" fmla="*/ 13961 h 6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8535" h="6162062">
                  <a:moveTo>
                    <a:pt x="2403619" y="13961"/>
                  </a:moveTo>
                  <a:cubicBezTo>
                    <a:pt x="2605256" y="168706"/>
                    <a:pt x="1522044" y="1643468"/>
                    <a:pt x="1348542" y="2124114"/>
                  </a:cubicBezTo>
                  <a:cubicBezTo>
                    <a:pt x="1175040" y="2604760"/>
                    <a:pt x="1468117" y="2611794"/>
                    <a:pt x="1362609" y="2897837"/>
                  </a:cubicBezTo>
                  <a:cubicBezTo>
                    <a:pt x="1257101" y="3183880"/>
                    <a:pt x="804591" y="3687973"/>
                    <a:pt x="715496" y="3840373"/>
                  </a:cubicBezTo>
                  <a:cubicBezTo>
                    <a:pt x="626401" y="3992773"/>
                    <a:pt x="942923" y="3448822"/>
                    <a:pt x="828037" y="3812237"/>
                  </a:cubicBezTo>
                  <a:cubicBezTo>
                    <a:pt x="713151" y="4175652"/>
                    <a:pt x="122308" y="5753579"/>
                    <a:pt x="26179" y="6020865"/>
                  </a:cubicBezTo>
                  <a:cubicBezTo>
                    <a:pt x="-69950" y="6288151"/>
                    <a:pt x="119964" y="6222502"/>
                    <a:pt x="251262" y="5415954"/>
                  </a:cubicBezTo>
                  <a:cubicBezTo>
                    <a:pt x="382560" y="4609406"/>
                    <a:pt x="804590" y="1713807"/>
                    <a:pt x="813969" y="1181579"/>
                  </a:cubicBezTo>
                  <a:cubicBezTo>
                    <a:pt x="823347" y="649351"/>
                    <a:pt x="298155" y="2255413"/>
                    <a:pt x="307533" y="2222588"/>
                  </a:cubicBezTo>
                  <a:cubicBezTo>
                    <a:pt x="316911" y="2189763"/>
                    <a:pt x="898375" y="1155788"/>
                    <a:pt x="870240" y="984631"/>
                  </a:cubicBezTo>
                  <a:cubicBezTo>
                    <a:pt x="842105" y="813474"/>
                    <a:pt x="-112154" y="1352736"/>
                    <a:pt x="138720" y="1195647"/>
                  </a:cubicBezTo>
                  <a:cubicBezTo>
                    <a:pt x="389594" y="1038558"/>
                    <a:pt x="2201982" y="-140784"/>
                    <a:pt x="2403619" y="1396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 1671">
              <a:extLst>
                <a:ext uri="{FF2B5EF4-FFF2-40B4-BE49-F238E27FC236}">
                  <a16:creationId xmlns:a16="http://schemas.microsoft.com/office/drawing/2014/main" id="{B7141660-255B-1AA1-D3FF-77881202AA29}"/>
                </a:ext>
              </a:extLst>
            </p:cNvPr>
            <p:cNvSpPr/>
            <p:nvPr/>
          </p:nvSpPr>
          <p:spPr>
            <a:xfrm>
              <a:off x="5486037" y="1112031"/>
              <a:ext cx="535522" cy="868081"/>
            </a:xfrm>
            <a:custGeom>
              <a:avLst/>
              <a:gdLst>
                <a:gd name="connsiteX0" fmla="*/ 363 w 535522"/>
                <a:gd name="connsiteY0" fmla="*/ 1505 h 868081"/>
                <a:gd name="connsiteX1" fmla="*/ 284843 w 535522"/>
                <a:gd name="connsiteY1" fmla="*/ 590785 h 868081"/>
                <a:gd name="connsiteX2" fmla="*/ 297035 w 535522"/>
                <a:gd name="connsiteY2" fmla="*/ 501377 h 868081"/>
                <a:gd name="connsiteX3" fmla="*/ 532747 w 535522"/>
                <a:gd name="connsiteY3" fmla="*/ 867137 h 868081"/>
                <a:gd name="connsiteX4" fmla="*/ 414891 w 535522"/>
                <a:gd name="connsiteY4" fmla="*/ 594849 h 868081"/>
                <a:gd name="connsiteX5" fmla="*/ 244203 w 535522"/>
                <a:gd name="connsiteY5" fmla="*/ 225025 h 868081"/>
                <a:gd name="connsiteX6" fmla="*/ 362059 w 535522"/>
                <a:gd name="connsiteY6" fmla="*/ 680193 h 868081"/>
                <a:gd name="connsiteX7" fmla="*/ 227947 w 535522"/>
                <a:gd name="connsiteY7" fmla="*/ 428225 h 868081"/>
                <a:gd name="connsiteX8" fmla="*/ 363 w 535522"/>
                <a:gd name="connsiteY8" fmla="*/ 1505 h 86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522" h="868081">
                  <a:moveTo>
                    <a:pt x="363" y="1505"/>
                  </a:moveTo>
                  <a:cubicBezTo>
                    <a:pt x="9846" y="28598"/>
                    <a:pt x="235398" y="507473"/>
                    <a:pt x="284843" y="590785"/>
                  </a:cubicBezTo>
                  <a:cubicBezTo>
                    <a:pt x="334288" y="674097"/>
                    <a:pt x="255718" y="455318"/>
                    <a:pt x="297035" y="501377"/>
                  </a:cubicBezTo>
                  <a:cubicBezTo>
                    <a:pt x="338352" y="547436"/>
                    <a:pt x="513104" y="851558"/>
                    <a:pt x="532747" y="867137"/>
                  </a:cubicBezTo>
                  <a:cubicBezTo>
                    <a:pt x="552390" y="882716"/>
                    <a:pt x="462982" y="701868"/>
                    <a:pt x="414891" y="594849"/>
                  </a:cubicBezTo>
                  <a:cubicBezTo>
                    <a:pt x="366800" y="487830"/>
                    <a:pt x="253008" y="210801"/>
                    <a:pt x="244203" y="225025"/>
                  </a:cubicBezTo>
                  <a:cubicBezTo>
                    <a:pt x="235398" y="239249"/>
                    <a:pt x="364768" y="646326"/>
                    <a:pt x="362059" y="680193"/>
                  </a:cubicBezTo>
                  <a:cubicBezTo>
                    <a:pt x="359350" y="714060"/>
                    <a:pt x="286198" y="535921"/>
                    <a:pt x="227947" y="428225"/>
                  </a:cubicBezTo>
                  <a:cubicBezTo>
                    <a:pt x="169696" y="320529"/>
                    <a:pt x="-9120" y="-25588"/>
                    <a:pt x="363" y="150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 1672">
              <a:extLst>
                <a:ext uri="{FF2B5EF4-FFF2-40B4-BE49-F238E27FC236}">
                  <a16:creationId xmlns:a16="http://schemas.microsoft.com/office/drawing/2014/main" id="{E39B7CC4-5DF3-A963-1518-7B6749A7FB9F}"/>
                </a:ext>
              </a:extLst>
            </p:cNvPr>
            <p:cNvSpPr/>
            <p:nvPr/>
          </p:nvSpPr>
          <p:spPr>
            <a:xfrm>
              <a:off x="4466733" y="6114834"/>
              <a:ext cx="1675593" cy="915347"/>
            </a:xfrm>
            <a:custGeom>
              <a:avLst/>
              <a:gdLst>
                <a:gd name="connsiteX0" fmla="*/ 1669907 w 1675593"/>
                <a:gd name="connsiteY0" fmla="*/ 1486 h 915347"/>
                <a:gd name="connsiteX1" fmla="*/ 800211 w 1675593"/>
                <a:gd name="connsiteY1" fmla="*/ 566382 h 915347"/>
                <a:gd name="connsiteX2" fmla="*/ 1084691 w 1675593"/>
                <a:gd name="connsiteY2" fmla="*/ 525742 h 915347"/>
                <a:gd name="connsiteX3" fmla="*/ 11795 w 1675593"/>
                <a:gd name="connsiteY3" fmla="*/ 907758 h 915347"/>
                <a:gd name="connsiteX4" fmla="*/ 483219 w 1675593"/>
                <a:gd name="connsiteY4" fmla="*/ 789902 h 915347"/>
                <a:gd name="connsiteX5" fmla="*/ 1633331 w 1675593"/>
                <a:gd name="connsiteY5" fmla="*/ 513550 h 915347"/>
                <a:gd name="connsiteX6" fmla="*/ 1092819 w 1675593"/>
                <a:gd name="connsiteY6" fmla="*/ 611086 h 915347"/>
                <a:gd name="connsiteX7" fmla="*/ 1482963 w 1675593"/>
                <a:gd name="connsiteY7" fmla="*/ 363182 h 915347"/>
                <a:gd name="connsiteX8" fmla="*/ 1190355 w 1675593"/>
                <a:gd name="connsiteY8" fmla="*/ 399758 h 915347"/>
                <a:gd name="connsiteX9" fmla="*/ 1669907 w 1675593"/>
                <a:gd name="connsiteY9" fmla="*/ 1486 h 9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593" h="915347">
                  <a:moveTo>
                    <a:pt x="1669907" y="1486"/>
                  </a:moveTo>
                  <a:cubicBezTo>
                    <a:pt x="1604883" y="29257"/>
                    <a:pt x="897747" y="479006"/>
                    <a:pt x="800211" y="566382"/>
                  </a:cubicBezTo>
                  <a:cubicBezTo>
                    <a:pt x="702675" y="653758"/>
                    <a:pt x="1216094" y="468846"/>
                    <a:pt x="1084691" y="525742"/>
                  </a:cubicBezTo>
                  <a:cubicBezTo>
                    <a:pt x="953288" y="582638"/>
                    <a:pt x="112040" y="863731"/>
                    <a:pt x="11795" y="907758"/>
                  </a:cubicBezTo>
                  <a:cubicBezTo>
                    <a:pt x="-88450" y="951785"/>
                    <a:pt x="483219" y="789902"/>
                    <a:pt x="483219" y="789902"/>
                  </a:cubicBezTo>
                  <a:lnTo>
                    <a:pt x="1633331" y="513550"/>
                  </a:lnTo>
                  <a:cubicBezTo>
                    <a:pt x="1734931" y="483747"/>
                    <a:pt x="1117880" y="636147"/>
                    <a:pt x="1092819" y="611086"/>
                  </a:cubicBezTo>
                  <a:cubicBezTo>
                    <a:pt x="1067758" y="586025"/>
                    <a:pt x="1466707" y="398403"/>
                    <a:pt x="1482963" y="363182"/>
                  </a:cubicBezTo>
                  <a:cubicBezTo>
                    <a:pt x="1499219" y="327961"/>
                    <a:pt x="1159198" y="455977"/>
                    <a:pt x="1190355" y="399758"/>
                  </a:cubicBezTo>
                  <a:cubicBezTo>
                    <a:pt x="1221512" y="343539"/>
                    <a:pt x="1734931" y="-26285"/>
                    <a:pt x="1669907" y="1486"/>
                  </a:cubicBezTo>
                  <a:close/>
                </a:path>
              </a:pathLst>
            </a:custGeom>
            <a:solidFill>
              <a:srgbClr val="FF8AD8">
                <a:alpha val="5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 1673">
              <a:extLst>
                <a:ext uri="{FF2B5EF4-FFF2-40B4-BE49-F238E27FC236}">
                  <a16:creationId xmlns:a16="http://schemas.microsoft.com/office/drawing/2014/main" id="{FD42AFCC-59EE-FEDC-8880-A98FB5D89D6D}"/>
                </a:ext>
              </a:extLst>
            </p:cNvPr>
            <p:cNvSpPr/>
            <p:nvPr/>
          </p:nvSpPr>
          <p:spPr>
            <a:xfrm>
              <a:off x="6697444" y="-58139"/>
              <a:ext cx="2023325" cy="10344325"/>
            </a:xfrm>
            <a:custGeom>
              <a:avLst/>
              <a:gdLst>
                <a:gd name="connsiteX0" fmla="*/ 796660 w 2023325"/>
                <a:gd name="connsiteY0" fmla="*/ 336435 h 10344325"/>
                <a:gd name="connsiteX1" fmla="*/ 836417 w 2023325"/>
                <a:gd name="connsiteY1" fmla="*/ 495461 h 10344325"/>
                <a:gd name="connsiteX2" fmla="*/ 1571913 w 2023325"/>
                <a:gd name="connsiteY2" fmla="*/ 5743322 h 10344325"/>
                <a:gd name="connsiteX3" fmla="*/ 1293617 w 2023325"/>
                <a:gd name="connsiteY3" fmla="*/ 4908435 h 10344325"/>
                <a:gd name="connsiteX4" fmla="*/ 1691182 w 2023325"/>
                <a:gd name="connsiteY4" fmla="*/ 6975774 h 10344325"/>
                <a:gd name="connsiteX5" fmla="*/ 1452643 w 2023325"/>
                <a:gd name="connsiteY5" fmla="*/ 8526278 h 10344325"/>
                <a:gd name="connsiteX6" fmla="*/ 1611669 w 2023325"/>
                <a:gd name="connsiteY6" fmla="*/ 7949809 h 10344325"/>
                <a:gd name="connsiteX7" fmla="*/ 1273739 w 2023325"/>
                <a:gd name="connsiteY7" fmla="*/ 10335200 h 10344325"/>
                <a:gd name="connsiteX8" fmla="*/ 1770695 w 2023325"/>
                <a:gd name="connsiteY8" fmla="*/ 8625669 h 10344325"/>
                <a:gd name="connsiteX9" fmla="*/ 2009234 w 2023325"/>
                <a:gd name="connsiteY9" fmla="*/ 5107217 h 10344325"/>
                <a:gd name="connsiteX10" fmla="*/ 1373130 w 2023325"/>
                <a:gd name="connsiteY10" fmla="*/ 2264626 h 10344325"/>
                <a:gd name="connsiteX11" fmla="*/ 1273739 w 2023325"/>
                <a:gd name="connsiteY11" fmla="*/ 4948191 h 10344325"/>
                <a:gd name="connsiteX12" fmla="*/ 816539 w 2023325"/>
                <a:gd name="connsiteY12" fmla="*/ 2105600 h 10344325"/>
                <a:gd name="connsiteX13" fmla="*/ 359339 w 2023325"/>
                <a:gd name="connsiteY13" fmla="*/ 2880852 h 10344325"/>
                <a:gd name="connsiteX14" fmla="*/ 1530 w 2023325"/>
                <a:gd name="connsiteY14" fmla="*/ 1708035 h 10344325"/>
                <a:gd name="connsiteX15" fmla="*/ 240069 w 2023325"/>
                <a:gd name="connsiteY15" fmla="*/ 1867061 h 10344325"/>
                <a:gd name="connsiteX16" fmla="*/ 478608 w 2023325"/>
                <a:gd name="connsiteY16" fmla="*/ 932782 h 10344325"/>
                <a:gd name="connsiteX17" fmla="*/ 637634 w 2023325"/>
                <a:gd name="connsiteY17" fmla="*/ 1529130 h 10344325"/>
                <a:gd name="connsiteX18" fmla="*/ 796660 w 2023325"/>
                <a:gd name="connsiteY18" fmla="*/ 336435 h 1034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3325" h="10344325">
                  <a:moveTo>
                    <a:pt x="796660" y="336435"/>
                  </a:moveTo>
                  <a:cubicBezTo>
                    <a:pt x="829791" y="164157"/>
                    <a:pt x="707208" y="-405687"/>
                    <a:pt x="836417" y="495461"/>
                  </a:cubicBezTo>
                  <a:cubicBezTo>
                    <a:pt x="965626" y="1396609"/>
                    <a:pt x="1495713" y="5007826"/>
                    <a:pt x="1571913" y="5743322"/>
                  </a:cubicBezTo>
                  <a:cubicBezTo>
                    <a:pt x="1648113" y="6478818"/>
                    <a:pt x="1273739" y="4703026"/>
                    <a:pt x="1293617" y="4908435"/>
                  </a:cubicBezTo>
                  <a:cubicBezTo>
                    <a:pt x="1313495" y="5113844"/>
                    <a:pt x="1664678" y="6372800"/>
                    <a:pt x="1691182" y="6975774"/>
                  </a:cubicBezTo>
                  <a:cubicBezTo>
                    <a:pt x="1717686" y="7578748"/>
                    <a:pt x="1465895" y="8363939"/>
                    <a:pt x="1452643" y="8526278"/>
                  </a:cubicBezTo>
                  <a:cubicBezTo>
                    <a:pt x="1439391" y="8688617"/>
                    <a:pt x="1641486" y="7648322"/>
                    <a:pt x="1611669" y="7949809"/>
                  </a:cubicBezTo>
                  <a:cubicBezTo>
                    <a:pt x="1581852" y="8251296"/>
                    <a:pt x="1247235" y="10222557"/>
                    <a:pt x="1273739" y="10335200"/>
                  </a:cubicBezTo>
                  <a:cubicBezTo>
                    <a:pt x="1300243" y="10447843"/>
                    <a:pt x="1648113" y="9496999"/>
                    <a:pt x="1770695" y="8625669"/>
                  </a:cubicBezTo>
                  <a:cubicBezTo>
                    <a:pt x="1893277" y="7754339"/>
                    <a:pt x="2075495" y="6167391"/>
                    <a:pt x="2009234" y="5107217"/>
                  </a:cubicBezTo>
                  <a:cubicBezTo>
                    <a:pt x="1942973" y="4047043"/>
                    <a:pt x="1495713" y="2291130"/>
                    <a:pt x="1373130" y="2264626"/>
                  </a:cubicBezTo>
                  <a:cubicBezTo>
                    <a:pt x="1250548" y="2238122"/>
                    <a:pt x="1366504" y="4974695"/>
                    <a:pt x="1273739" y="4948191"/>
                  </a:cubicBezTo>
                  <a:cubicBezTo>
                    <a:pt x="1180974" y="4921687"/>
                    <a:pt x="968939" y="2450156"/>
                    <a:pt x="816539" y="2105600"/>
                  </a:cubicBezTo>
                  <a:cubicBezTo>
                    <a:pt x="664139" y="1761044"/>
                    <a:pt x="495174" y="2947113"/>
                    <a:pt x="359339" y="2880852"/>
                  </a:cubicBezTo>
                  <a:cubicBezTo>
                    <a:pt x="223504" y="2814591"/>
                    <a:pt x="21408" y="1877000"/>
                    <a:pt x="1530" y="1708035"/>
                  </a:cubicBezTo>
                  <a:cubicBezTo>
                    <a:pt x="-18348" y="1539070"/>
                    <a:pt x="160556" y="1996270"/>
                    <a:pt x="240069" y="1867061"/>
                  </a:cubicBezTo>
                  <a:cubicBezTo>
                    <a:pt x="319582" y="1737852"/>
                    <a:pt x="412347" y="989104"/>
                    <a:pt x="478608" y="932782"/>
                  </a:cubicBezTo>
                  <a:cubicBezTo>
                    <a:pt x="544869" y="876460"/>
                    <a:pt x="577999" y="1631834"/>
                    <a:pt x="637634" y="1529130"/>
                  </a:cubicBezTo>
                  <a:cubicBezTo>
                    <a:pt x="697269" y="1426426"/>
                    <a:pt x="763529" y="508713"/>
                    <a:pt x="796660" y="3364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 1674">
              <a:extLst>
                <a:ext uri="{FF2B5EF4-FFF2-40B4-BE49-F238E27FC236}">
                  <a16:creationId xmlns:a16="http://schemas.microsoft.com/office/drawing/2014/main" id="{9913CEC4-F4F8-D6A9-D2AC-8725BE20C9F5}"/>
                </a:ext>
              </a:extLst>
            </p:cNvPr>
            <p:cNvSpPr/>
            <p:nvPr/>
          </p:nvSpPr>
          <p:spPr>
            <a:xfrm>
              <a:off x="1802873" y="4618240"/>
              <a:ext cx="408826" cy="1891828"/>
            </a:xfrm>
            <a:custGeom>
              <a:avLst/>
              <a:gdLst>
                <a:gd name="connsiteX0" fmla="*/ 383736 w 408826"/>
                <a:gd name="connsiteY0" fmla="*/ 73030 h 1891828"/>
                <a:gd name="connsiteX1" fmla="*/ 343979 w 408826"/>
                <a:gd name="connsiteY1" fmla="*/ 212177 h 1891828"/>
                <a:gd name="connsiteX2" fmla="*/ 25927 w 408826"/>
                <a:gd name="connsiteY2" fmla="*/ 1444630 h 1891828"/>
                <a:gd name="connsiteX3" fmla="*/ 25927 w 408826"/>
                <a:gd name="connsiteY3" fmla="*/ 1842195 h 1891828"/>
                <a:gd name="connsiteX4" fmla="*/ 85562 w 408826"/>
                <a:gd name="connsiteY4" fmla="*/ 430838 h 1891828"/>
                <a:gd name="connsiteX5" fmla="*/ 45805 w 408826"/>
                <a:gd name="connsiteY5" fmla="*/ 987430 h 1891828"/>
                <a:gd name="connsiteX6" fmla="*/ 383736 w 408826"/>
                <a:gd name="connsiteY6" fmla="*/ 73030 h 1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826" h="1891828">
                  <a:moveTo>
                    <a:pt x="383736" y="73030"/>
                  </a:moveTo>
                  <a:cubicBezTo>
                    <a:pt x="433432" y="-56179"/>
                    <a:pt x="403614" y="-16423"/>
                    <a:pt x="343979" y="212177"/>
                  </a:cubicBezTo>
                  <a:cubicBezTo>
                    <a:pt x="284344" y="440777"/>
                    <a:pt x="78936" y="1172960"/>
                    <a:pt x="25927" y="1444630"/>
                  </a:cubicBezTo>
                  <a:cubicBezTo>
                    <a:pt x="-27082" y="1716300"/>
                    <a:pt x="15988" y="2011160"/>
                    <a:pt x="25927" y="1842195"/>
                  </a:cubicBezTo>
                  <a:cubicBezTo>
                    <a:pt x="35866" y="1673230"/>
                    <a:pt x="82249" y="573299"/>
                    <a:pt x="85562" y="430838"/>
                  </a:cubicBezTo>
                  <a:cubicBezTo>
                    <a:pt x="88875" y="288377"/>
                    <a:pt x="-3891" y="1047065"/>
                    <a:pt x="45805" y="987430"/>
                  </a:cubicBezTo>
                  <a:cubicBezTo>
                    <a:pt x="95501" y="927795"/>
                    <a:pt x="334040" y="202239"/>
                    <a:pt x="383736" y="7303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 1675">
              <a:extLst>
                <a:ext uri="{FF2B5EF4-FFF2-40B4-BE49-F238E27FC236}">
                  <a16:creationId xmlns:a16="http://schemas.microsoft.com/office/drawing/2014/main" id="{060DCF0A-9AF5-CE66-D06A-DECB6AD69038}"/>
                </a:ext>
              </a:extLst>
            </p:cNvPr>
            <p:cNvSpPr/>
            <p:nvPr/>
          </p:nvSpPr>
          <p:spPr>
            <a:xfrm>
              <a:off x="7573497" y="5941031"/>
              <a:ext cx="402921" cy="1458336"/>
            </a:xfrm>
            <a:custGeom>
              <a:avLst/>
              <a:gdLst>
                <a:gd name="connsiteX0" fmla="*/ 120 w 402921"/>
                <a:gd name="connsiteY0" fmla="*/ 2569 h 1458336"/>
                <a:gd name="connsiteX1" fmla="*/ 318173 w 402921"/>
                <a:gd name="connsiteY1" fmla="*/ 678430 h 1458336"/>
                <a:gd name="connsiteX2" fmla="*/ 338051 w 402921"/>
                <a:gd name="connsiteY2" fmla="*/ 459769 h 1458336"/>
                <a:gd name="connsiteX3" fmla="*/ 357929 w 402921"/>
                <a:gd name="connsiteY3" fmla="*/ 1453682 h 1458336"/>
                <a:gd name="connsiteX4" fmla="*/ 397686 w 402921"/>
                <a:gd name="connsiteY4" fmla="*/ 817578 h 1458336"/>
                <a:gd name="connsiteX5" fmla="*/ 357929 w 402921"/>
                <a:gd name="connsiteY5" fmla="*/ 459769 h 1458336"/>
                <a:gd name="connsiteX6" fmla="*/ 120 w 402921"/>
                <a:gd name="connsiteY6" fmla="*/ 2569 h 145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921" h="1458336">
                  <a:moveTo>
                    <a:pt x="120" y="2569"/>
                  </a:moveTo>
                  <a:cubicBezTo>
                    <a:pt x="-6506" y="39012"/>
                    <a:pt x="261851" y="602230"/>
                    <a:pt x="318173" y="678430"/>
                  </a:cubicBezTo>
                  <a:cubicBezTo>
                    <a:pt x="374495" y="754630"/>
                    <a:pt x="331425" y="330560"/>
                    <a:pt x="338051" y="459769"/>
                  </a:cubicBezTo>
                  <a:cubicBezTo>
                    <a:pt x="344677" y="588978"/>
                    <a:pt x="347990" y="1394047"/>
                    <a:pt x="357929" y="1453682"/>
                  </a:cubicBezTo>
                  <a:cubicBezTo>
                    <a:pt x="367868" y="1513317"/>
                    <a:pt x="397686" y="983230"/>
                    <a:pt x="397686" y="817578"/>
                  </a:cubicBezTo>
                  <a:cubicBezTo>
                    <a:pt x="397686" y="651926"/>
                    <a:pt x="424190" y="592291"/>
                    <a:pt x="357929" y="459769"/>
                  </a:cubicBezTo>
                  <a:cubicBezTo>
                    <a:pt x="291668" y="327247"/>
                    <a:pt x="6746" y="-33874"/>
                    <a:pt x="120" y="25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 1676">
              <a:extLst>
                <a:ext uri="{FF2B5EF4-FFF2-40B4-BE49-F238E27FC236}">
                  <a16:creationId xmlns:a16="http://schemas.microsoft.com/office/drawing/2014/main" id="{49673489-AD7E-101A-51FC-0582A7A993DE}"/>
                </a:ext>
              </a:extLst>
            </p:cNvPr>
            <p:cNvSpPr/>
            <p:nvPr/>
          </p:nvSpPr>
          <p:spPr>
            <a:xfrm>
              <a:off x="1881427" y="10197519"/>
              <a:ext cx="1836031" cy="821908"/>
            </a:xfrm>
            <a:custGeom>
              <a:avLst/>
              <a:gdLst>
                <a:gd name="connsiteX0" fmla="*/ 7008 w 1836031"/>
                <a:gd name="connsiteY0" fmla="*/ 29 h 821908"/>
                <a:gd name="connsiteX1" fmla="*/ 643112 w 1836031"/>
                <a:gd name="connsiteY1" fmla="*/ 337959 h 821908"/>
                <a:gd name="connsiteX2" fmla="*/ 166034 w 1836031"/>
                <a:gd name="connsiteY2" fmla="*/ 377716 h 821908"/>
                <a:gd name="connsiteX3" fmla="*/ 941286 w 1836031"/>
                <a:gd name="connsiteY3" fmla="*/ 397594 h 821908"/>
                <a:gd name="connsiteX4" fmla="*/ 1835808 w 1836031"/>
                <a:gd name="connsiteY4" fmla="*/ 815038 h 821908"/>
                <a:gd name="connsiteX5" fmla="*/ 1020799 w 1836031"/>
                <a:gd name="connsiteY5" fmla="*/ 636133 h 821908"/>
                <a:gd name="connsiteX6" fmla="*/ 344938 w 1836031"/>
                <a:gd name="connsiteY6" fmla="*/ 357838 h 821908"/>
                <a:gd name="connsiteX7" fmla="*/ 7008 w 1836031"/>
                <a:gd name="connsiteY7" fmla="*/ 29 h 82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6031" h="821908">
                  <a:moveTo>
                    <a:pt x="7008" y="29"/>
                  </a:moveTo>
                  <a:cubicBezTo>
                    <a:pt x="56704" y="-3284"/>
                    <a:pt x="616608" y="275011"/>
                    <a:pt x="643112" y="337959"/>
                  </a:cubicBezTo>
                  <a:cubicBezTo>
                    <a:pt x="669616" y="400907"/>
                    <a:pt x="116338" y="367777"/>
                    <a:pt x="166034" y="377716"/>
                  </a:cubicBezTo>
                  <a:cubicBezTo>
                    <a:pt x="215730" y="387655"/>
                    <a:pt x="662990" y="324707"/>
                    <a:pt x="941286" y="397594"/>
                  </a:cubicBezTo>
                  <a:cubicBezTo>
                    <a:pt x="1219582" y="470481"/>
                    <a:pt x="1822556" y="775282"/>
                    <a:pt x="1835808" y="815038"/>
                  </a:cubicBezTo>
                  <a:cubicBezTo>
                    <a:pt x="1849060" y="854794"/>
                    <a:pt x="1269277" y="712333"/>
                    <a:pt x="1020799" y="636133"/>
                  </a:cubicBezTo>
                  <a:cubicBezTo>
                    <a:pt x="772321" y="559933"/>
                    <a:pt x="507277" y="460542"/>
                    <a:pt x="344938" y="357838"/>
                  </a:cubicBezTo>
                  <a:cubicBezTo>
                    <a:pt x="182599" y="255134"/>
                    <a:pt x="-42688" y="3342"/>
                    <a:pt x="7008" y="2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 1677">
              <a:extLst>
                <a:ext uri="{FF2B5EF4-FFF2-40B4-BE49-F238E27FC236}">
                  <a16:creationId xmlns:a16="http://schemas.microsoft.com/office/drawing/2014/main" id="{D61ED104-3A9E-B4B6-4E42-B8C5FD1F76A6}"/>
                </a:ext>
              </a:extLst>
            </p:cNvPr>
            <p:cNvSpPr/>
            <p:nvPr/>
          </p:nvSpPr>
          <p:spPr>
            <a:xfrm>
              <a:off x="6058833" y="10435271"/>
              <a:ext cx="1795023" cy="994312"/>
            </a:xfrm>
            <a:custGeom>
              <a:avLst/>
              <a:gdLst>
                <a:gd name="connsiteX0" fmla="*/ 23915 w 1795023"/>
                <a:gd name="connsiteY0" fmla="*/ 835703 h 994312"/>
                <a:gd name="connsiteX1" fmla="*/ 143184 w 1795023"/>
                <a:gd name="connsiteY1" fmla="*/ 835703 h 994312"/>
                <a:gd name="connsiteX2" fmla="*/ 858802 w 1795023"/>
                <a:gd name="connsiteY2" fmla="*/ 935094 h 994312"/>
                <a:gd name="connsiteX3" fmla="*/ 938315 w 1795023"/>
                <a:gd name="connsiteY3" fmla="*/ 974851 h 994312"/>
                <a:gd name="connsiteX4" fmla="*/ 1534663 w 1795023"/>
                <a:gd name="connsiteY4" fmla="*/ 617042 h 994312"/>
                <a:gd name="connsiteX5" fmla="*/ 1793080 w 1795023"/>
                <a:gd name="connsiteY5" fmla="*/ 816 h 994312"/>
                <a:gd name="connsiteX6" fmla="*/ 1415393 w 1795023"/>
                <a:gd name="connsiteY6" fmla="*/ 756190 h 994312"/>
                <a:gd name="connsiteX7" fmla="*/ 978071 w 1795023"/>
                <a:gd name="connsiteY7" fmla="*/ 915216 h 994312"/>
                <a:gd name="connsiteX8" fmla="*/ 461237 w 1795023"/>
                <a:gd name="connsiteY8" fmla="*/ 855581 h 994312"/>
                <a:gd name="connsiteX9" fmla="*/ 23915 w 1795023"/>
                <a:gd name="connsiteY9" fmla="*/ 835703 h 99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023" h="994312">
                  <a:moveTo>
                    <a:pt x="23915" y="835703"/>
                  </a:moveTo>
                  <a:cubicBezTo>
                    <a:pt x="-29094" y="832390"/>
                    <a:pt x="4036" y="819138"/>
                    <a:pt x="143184" y="835703"/>
                  </a:cubicBezTo>
                  <a:cubicBezTo>
                    <a:pt x="282332" y="852268"/>
                    <a:pt x="726280" y="911903"/>
                    <a:pt x="858802" y="935094"/>
                  </a:cubicBezTo>
                  <a:cubicBezTo>
                    <a:pt x="991324" y="958285"/>
                    <a:pt x="825672" y="1027860"/>
                    <a:pt x="938315" y="974851"/>
                  </a:cubicBezTo>
                  <a:cubicBezTo>
                    <a:pt x="1050958" y="921842"/>
                    <a:pt x="1392202" y="779381"/>
                    <a:pt x="1534663" y="617042"/>
                  </a:cubicBezTo>
                  <a:cubicBezTo>
                    <a:pt x="1677124" y="454703"/>
                    <a:pt x="1812958" y="-22375"/>
                    <a:pt x="1793080" y="816"/>
                  </a:cubicBezTo>
                  <a:cubicBezTo>
                    <a:pt x="1773202" y="24007"/>
                    <a:pt x="1551228" y="603790"/>
                    <a:pt x="1415393" y="756190"/>
                  </a:cubicBezTo>
                  <a:cubicBezTo>
                    <a:pt x="1279558" y="908590"/>
                    <a:pt x="1137097" y="898651"/>
                    <a:pt x="978071" y="915216"/>
                  </a:cubicBezTo>
                  <a:cubicBezTo>
                    <a:pt x="819045" y="931781"/>
                    <a:pt x="620263" y="865520"/>
                    <a:pt x="461237" y="855581"/>
                  </a:cubicBezTo>
                  <a:cubicBezTo>
                    <a:pt x="302211" y="845642"/>
                    <a:pt x="76924" y="839016"/>
                    <a:pt x="23915" y="83570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 1678">
              <a:extLst>
                <a:ext uri="{FF2B5EF4-FFF2-40B4-BE49-F238E27FC236}">
                  <a16:creationId xmlns:a16="http://schemas.microsoft.com/office/drawing/2014/main" id="{6279DCD5-2B4C-8166-EBCA-F6C0F60876AB}"/>
                </a:ext>
              </a:extLst>
            </p:cNvPr>
            <p:cNvSpPr/>
            <p:nvPr/>
          </p:nvSpPr>
          <p:spPr>
            <a:xfrm>
              <a:off x="277053" y="-52845"/>
              <a:ext cx="2586743" cy="7516668"/>
            </a:xfrm>
            <a:custGeom>
              <a:avLst/>
              <a:gdLst>
                <a:gd name="connsiteX0" fmla="*/ 2167973 w 2586743"/>
                <a:gd name="connsiteY0" fmla="*/ 291384 h 7516668"/>
                <a:gd name="connsiteX1" fmla="*/ 2187851 w 2586743"/>
                <a:gd name="connsiteY1" fmla="*/ 410654 h 7516668"/>
                <a:gd name="connsiteX2" fmla="*/ 2545660 w 2586743"/>
                <a:gd name="connsiteY2" fmla="*/ 3153854 h 7516668"/>
                <a:gd name="connsiteX3" fmla="*/ 2545660 w 2586743"/>
                <a:gd name="connsiteY3" fmla="*/ 3074341 h 7516668"/>
                <a:gd name="connsiteX4" fmla="*/ 2247486 w 2586743"/>
                <a:gd name="connsiteY4" fmla="*/ 4028497 h 7516668"/>
                <a:gd name="connsiteX5" fmla="*/ 1889677 w 2586743"/>
                <a:gd name="connsiteY5" fmla="*/ 4445941 h 7516668"/>
                <a:gd name="connsiteX6" fmla="*/ 319295 w 2586743"/>
                <a:gd name="connsiteY6" fmla="*/ 7387923 h 7516668"/>
                <a:gd name="connsiteX7" fmla="*/ 339173 w 2586743"/>
                <a:gd name="connsiteY7" fmla="*/ 6533158 h 7516668"/>
                <a:gd name="connsiteX8" fmla="*/ 1243 w 2586743"/>
                <a:gd name="connsiteY8" fmla="*/ 2458115 h 7516668"/>
                <a:gd name="connsiteX9" fmla="*/ 478321 w 2586743"/>
                <a:gd name="connsiteY9" fmla="*/ 3293002 h 7516668"/>
                <a:gd name="connsiteX10" fmla="*/ 995156 w 2586743"/>
                <a:gd name="connsiteY10" fmla="*/ 2637019 h 7516668"/>
                <a:gd name="connsiteX11" fmla="*/ 1074669 w 2586743"/>
                <a:gd name="connsiteY11" fmla="*/ 3094219 h 7516668"/>
                <a:gd name="connsiteX12" fmla="*/ 2167973 w 2586743"/>
                <a:gd name="connsiteY12" fmla="*/ 291384 h 751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6743" h="7516668">
                  <a:moveTo>
                    <a:pt x="2167973" y="291384"/>
                  </a:moveTo>
                  <a:cubicBezTo>
                    <a:pt x="2353503" y="-155877"/>
                    <a:pt x="2124903" y="-66424"/>
                    <a:pt x="2187851" y="410654"/>
                  </a:cubicBezTo>
                  <a:cubicBezTo>
                    <a:pt x="2250799" y="887732"/>
                    <a:pt x="2486025" y="2709906"/>
                    <a:pt x="2545660" y="3153854"/>
                  </a:cubicBezTo>
                  <a:cubicBezTo>
                    <a:pt x="2605295" y="3597802"/>
                    <a:pt x="2595356" y="2928567"/>
                    <a:pt x="2545660" y="3074341"/>
                  </a:cubicBezTo>
                  <a:cubicBezTo>
                    <a:pt x="2495964" y="3220115"/>
                    <a:pt x="2356816" y="3799897"/>
                    <a:pt x="2247486" y="4028497"/>
                  </a:cubicBezTo>
                  <a:cubicBezTo>
                    <a:pt x="2138156" y="4257097"/>
                    <a:pt x="2211042" y="3886037"/>
                    <a:pt x="1889677" y="4445941"/>
                  </a:cubicBezTo>
                  <a:cubicBezTo>
                    <a:pt x="1568312" y="5005845"/>
                    <a:pt x="577712" y="7040054"/>
                    <a:pt x="319295" y="7387923"/>
                  </a:cubicBezTo>
                  <a:cubicBezTo>
                    <a:pt x="60878" y="7735793"/>
                    <a:pt x="392182" y="7354793"/>
                    <a:pt x="339173" y="6533158"/>
                  </a:cubicBezTo>
                  <a:cubicBezTo>
                    <a:pt x="286164" y="5711523"/>
                    <a:pt x="-21948" y="2998141"/>
                    <a:pt x="1243" y="2458115"/>
                  </a:cubicBezTo>
                  <a:cubicBezTo>
                    <a:pt x="24434" y="1918089"/>
                    <a:pt x="312669" y="3263185"/>
                    <a:pt x="478321" y="3293002"/>
                  </a:cubicBezTo>
                  <a:cubicBezTo>
                    <a:pt x="643973" y="3322819"/>
                    <a:pt x="895765" y="2670150"/>
                    <a:pt x="995156" y="2637019"/>
                  </a:cubicBezTo>
                  <a:cubicBezTo>
                    <a:pt x="1094547" y="2603888"/>
                    <a:pt x="879200" y="3488471"/>
                    <a:pt x="1074669" y="3094219"/>
                  </a:cubicBezTo>
                  <a:cubicBezTo>
                    <a:pt x="1270138" y="2699967"/>
                    <a:pt x="1982443" y="738645"/>
                    <a:pt x="2167973" y="29138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 1679">
              <a:extLst>
                <a:ext uri="{FF2B5EF4-FFF2-40B4-BE49-F238E27FC236}">
                  <a16:creationId xmlns:a16="http://schemas.microsoft.com/office/drawing/2014/main" id="{F22C81EA-A5E0-AB27-6988-4EBAFDF3CE31}"/>
                </a:ext>
              </a:extLst>
            </p:cNvPr>
            <p:cNvSpPr/>
            <p:nvPr/>
          </p:nvSpPr>
          <p:spPr>
            <a:xfrm>
              <a:off x="572395" y="946092"/>
              <a:ext cx="1436308" cy="7584760"/>
            </a:xfrm>
            <a:custGeom>
              <a:avLst/>
              <a:gdLst>
                <a:gd name="connsiteX0" fmla="*/ 381762 w 1436308"/>
                <a:gd name="connsiteY0" fmla="*/ 127334 h 7584760"/>
                <a:gd name="connsiteX1" fmla="*/ 679935 w 1436308"/>
                <a:gd name="connsiteY1" fmla="*/ 405630 h 7584760"/>
                <a:gd name="connsiteX2" fmla="*/ 1395553 w 1436308"/>
                <a:gd name="connsiteY2" fmla="*/ 1359786 h 7584760"/>
                <a:gd name="connsiteX3" fmla="*/ 660057 w 1436308"/>
                <a:gd name="connsiteY3" fmla="*/ 3407247 h 7584760"/>
                <a:gd name="connsiteX4" fmla="*/ 1435309 w 1436308"/>
                <a:gd name="connsiteY4" fmla="*/ 3287978 h 7584760"/>
                <a:gd name="connsiteX5" fmla="*/ 461275 w 1436308"/>
                <a:gd name="connsiteY5" fmla="*/ 4500551 h 7584760"/>
                <a:gd name="connsiteX6" fmla="*/ 4075 w 1436308"/>
                <a:gd name="connsiteY6" fmla="*/ 7581682 h 7584760"/>
                <a:gd name="connsiteX7" fmla="*/ 699814 w 1436308"/>
                <a:gd name="connsiteY7" fmla="*/ 5017386 h 7584760"/>
                <a:gd name="connsiteX8" fmla="*/ 1137135 w 1436308"/>
                <a:gd name="connsiteY8" fmla="*/ 2135038 h 7584760"/>
                <a:gd name="connsiteX9" fmla="*/ 978109 w 1436308"/>
                <a:gd name="connsiteY9" fmla="*/ 1300151 h 7584760"/>
                <a:gd name="connsiteX10" fmla="*/ 679935 w 1436308"/>
                <a:gd name="connsiteY10" fmla="*/ 2413334 h 7584760"/>
                <a:gd name="connsiteX11" fmla="*/ 381762 w 1436308"/>
                <a:gd name="connsiteY11" fmla="*/ 127334 h 7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6308" h="7584760">
                  <a:moveTo>
                    <a:pt x="381762" y="127334"/>
                  </a:moveTo>
                  <a:cubicBezTo>
                    <a:pt x="381762" y="-207283"/>
                    <a:pt x="510970" y="200221"/>
                    <a:pt x="679935" y="405630"/>
                  </a:cubicBezTo>
                  <a:cubicBezTo>
                    <a:pt x="848900" y="611039"/>
                    <a:pt x="1398866" y="859517"/>
                    <a:pt x="1395553" y="1359786"/>
                  </a:cubicBezTo>
                  <a:cubicBezTo>
                    <a:pt x="1392240" y="1860056"/>
                    <a:pt x="653431" y="3085882"/>
                    <a:pt x="660057" y="3407247"/>
                  </a:cubicBezTo>
                  <a:cubicBezTo>
                    <a:pt x="666683" y="3728612"/>
                    <a:pt x="1468439" y="3105761"/>
                    <a:pt x="1435309" y="3287978"/>
                  </a:cubicBezTo>
                  <a:cubicBezTo>
                    <a:pt x="1402179" y="3470195"/>
                    <a:pt x="699814" y="3784934"/>
                    <a:pt x="461275" y="4500551"/>
                  </a:cubicBezTo>
                  <a:cubicBezTo>
                    <a:pt x="222736" y="5216168"/>
                    <a:pt x="-35681" y="7495543"/>
                    <a:pt x="4075" y="7581682"/>
                  </a:cubicBezTo>
                  <a:cubicBezTo>
                    <a:pt x="43831" y="7667821"/>
                    <a:pt x="510971" y="5925160"/>
                    <a:pt x="699814" y="5017386"/>
                  </a:cubicBezTo>
                  <a:cubicBezTo>
                    <a:pt x="888657" y="4109612"/>
                    <a:pt x="1090753" y="2754577"/>
                    <a:pt x="1137135" y="2135038"/>
                  </a:cubicBezTo>
                  <a:cubicBezTo>
                    <a:pt x="1183518" y="1515499"/>
                    <a:pt x="1054309" y="1253768"/>
                    <a:pt x="978109" y="1300151"/>
                  </a:cubicBezTo>
                  <a:cubicBezTo>
                    <a:pt x="901909" y="1346534"/>
                    <a:pt x="776013" y="2615429"/>
                    <a:pt x="679935" y="2413334"/>
                  </a:cubicBezTo>
                  <a:cubicBezTo>
                    <a:pt x="583857" y="2211239"/>
                    <a:pt x="381762" y="461951"/>
                    <a:pt x="381762" y="1273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 1680">
              <a:extLst>
                <a:ext uri="{FF2B5EF4-FFF2-40B4-BE49-F238E27FC236}">
                  <a16:creationId xmlns:a16="http://schemas.microsoft.com/office/drawing/2014/main" id="{9706E6A9-22EF-B1F6-993B-862FE71667A6}"/>
                </a:ext>
              </a:extLst>
            </p:cNvPr>
            <p:cNvSpPr/>
            <p:nvPr/>
          </p:nvSpPr>
          <p:spPr>
            <a:xfrm>
              <a:off x="709381" y="1541212"/>
              <a:ext cx="1179383" cy="9113876"/>
            </a:xfrm>
            <a:custGeom>
              <a:avLst/>
              <a:gdLst>
                <a:gd name="connsiteX0" fmla="*/ 1179054 w 1179383"/>
                <a:gd name="connsiteY0" fmla="*/ 148440 h 9113876"/>
                <a:gd name="connsiteX1" fmla="*/ 45993 w 1179383"/>
                <a:gd name="connsiteY1" fmla="*/ 7304614 h 9113876"/>
                <a:gd name="connsiteX2" fmla="*/ 224897 w 1179383"/>
                <a:gd name="connsiteY2" fmla="*/ 7026318 h 9113876"/>
                <a:gd name="connsiteX3" fmla="*/ 264654 w 1179383"/>
                <a:gd name="connsiteY3" fmla="*/ 9113536 h 9113876"/>
                <a:gd name="connsiteX4" fmla="*/ 264654 w 1179383"/>
                <a:gd name="connsiteY4" fmla="*/ 7205223 h 9113876"/>
                <a:gd name="connsiteX5" fmla="*/ 264654 w 1179383"/>
                <a:gd name="connsiteY5" fmla="*/ 2176023 h 9113876"/>
                <a:gd name="connsiteX6" fmla="*/ 165262 w 1179383"/>
                <a:gd name="connsiteY6" fmla="*/ 2434440 h 9113876"/>
                <a:gd name="connsiteX7" fmla="*/ 1179054 w 1179383"/>
                <a:gd name="connsiteY7" fmla="*/ 148440 h 911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9383" h="9113876">
                  <a:moveTo>
                    <a:pt x="1179054" y="148440"/>
                  </a:moveTo>
                  <a:cubicBezTo>
                    <a:pt x="1159176" y="960136"/>
                    <a:pt x="205019" y="6158301"/>
                    <a:pt x="45993" y="7304614"/>
                  </a:cubicBezTo>
                  <a:cubicBezTo>
                    <a:pt x="-113033" y="8450927"/>
                    <a:pt x="188453" y="6724831"/>
                    <a:pt x="224897" y="7026318"/>
                  </a:cubicBezTo>
                  <a:cubicBezTo>
                    <a:pt x="261341" y="7327805"/>
                    <a:pt x="258028" y="9083719"/>
                    <a:pt x="264654" y="9113536"/>
                  </a:cubicBezTo>
                  <a:cubicBezTo>
                    <a:pt x="271280" y="9143353"/>
                    <a:pt x="264654" y="7205223"/>
                    <a:pt x="264654" y="7205223"/>
                  </a:cubicBezTo>
                  <a:cubicBezTo>
                    <a:pt x="264654" y="6048971"/>
                    <a:pt x="281219" y="2971153"/>
                    <a:pt x="264654" y="2176023"/>
                  </a:cubicBezTo>
                  <a:cubicBezTo>
                    <a:pt x="248089" y="1380893"/>
                    <a:pt x="16175" y="2765744"/>
                    <a:pt x="165262" y="2434440"/>
                  </a:cubicBezTo>
                  <a:cubicBezTo>
                    <a:pt x="314349" y="2103136"/>
                    <a:pt x="1198932" y="-663256"/>
                    <a:pt x="1179054" y="148440"/>
                  </a:cubicBezTo>
                  <a:close/>
                </a:path>
              </a:pathLst>
            </a:custGeom>
            <a:solidFill>
              <a:srgbClr val="FF2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>
              <a:extLst>
                <a:ext uri="{FF2B5EF4-FFF2-40B4-BE49-F238E27FC236}">
                  <a16:creationId xmlns:a16="http://schemas.microsoft.com/office/drawing/2014/main" id="{01B92E8E-CA0C-C172-ED33-603B730D793B}"/>
                </a:ext>
              </a:extLst>
            </p:cNvPr>
            <p:cNvSpPr/>
            <p:nvPr/>
          </p:nvSpPr>
          <p:spPr>
            <a:xfrm>
              <a:off x="1621002" y="4349578"/>
              <a:ext cx="1420429" cy="1078176"/>
            </a:xfrm>
            <a:custGeom>
              <a:avLst/>
              <a:gdLst>
                <a:gd name="connsiteX0" fmla="*/ 1420372 w 1420429"/>
                <a:gd name="connsiteY0" fmla="*/ 500718 h 1078176"/>
                <a:gd name="connsiteX1" fmla="*/ 724633 w 1420429"/>
                <a:gd name="connsiteY1" fmla="*/ 83274 h 1078176"/>
                <a:gd name="connsiteX2" fmla="*/ 664998 w 1420429"/>
                <a:gd name="connsiteY2" fmla="*/ 540474 h 1078176"/>
                <a:gd name="connsiteX3" fmla="*/ 625241 w 1420429"/>
                <a:gd name="connsiteY3" fmla="*/ 262179 h 1078176"/>
                <a:gd name="connsiteX4" fmla="*/ 28894 w 1420429"/>
                <a:gd name="connsiteY4" fmla="*/ 1077187 h 1078176"/>
                <a:gd name="connsiteX5" fmla="*/ 148163 w 1420429"/>
                <a:gd name="connsiteY5" fmla="*/ 421205 h 1078176"/>
                <a:gd name="connsiteX6" fmla="*/ 625241 w 1420429"/>
                <a:gd name="connsiteY6" fmla="*/ 63396 h 1078176"/>
                <a:gd name="connsiteX7" fmla="*/ 863781 w 1420429"/>
                <a:gd name="connsiteY7" fmla="*/ 262179 h 1078176"/>
                <a:gd name="connsiteX8" fmla="*/ 764389 w 1420429"/>
                <a:gd name="connsiteY8" fmla="*/ 3761 h 1078176"/>
                <a:gd name="connsiteX9" fmla="*/ 1420372 w 1420429"/>
                <a:gd name="connsiteY9" fmla="*/ 500718 h 107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429" h="1078176">
                  <a:moveTo>
                    <a:pt x="1420372" y="500718"/>
                  </a:moveTo>
                  <a:cubicBezTo>
                    <a:pt x="1413746" y="513970"/>
                    <a:pt x="850529" y="76648"/>
                    <a:pt x="724633" y="83274"/>
                  </a:cubicBezTo>
                  <a:cubicBezTo>
                    <a:pt x="598737" y="89900"/>
                    <a:pt x="681563" y="510657"/>
                    <a:pt x="664998" y="540474"/>
                  </a:cubicBezTo>
                  <a:cubicBezTo>
                    <a:pt x="648433" y="570291"/>
                    <a:pt x="731258" y="172727"/>
                    <a:pt x="625241" y="262179"/>
                  </a:cubicBezTo>
                  <a:cubicBezTo>
                    <a:pt x="519224" y="351631"/>
                    <a:pt x="108407" y="1050683"/>
                    <a:pt x="28894" y="1077187"/>
                  </a:cubicBezTo>
                  <a:cubicBezTo>
                    <a:pt x="-50619" y="1103691"/>
                    <a:pt x="48772" y="590170"/>
                    <a:pt x="148163" y="421205"/>
                  </a:cubicBezTo>
                  <a:cubicBezTo>
                    <a:pt x="247554" y="252240"/>
                    <a:pt x="505971" y="89900"/>
                    <a:pt x="625241" y="63396"/>
                  </a:cubicBezTo>
                  <a:cubicBezTo>
                    <a:pt x="744511" y="36892"/>
                    <a:pt x="840590" y="272118"/>
                    <a:pt x="863781" y="262179"/>
                  </a:cubicBezTo>
                  <a:cubicBezTo>
                    <a:pt x="886972" y="252240"/>
                    <a:pt x="671624" y="-35995"/>
                    <a:pt x="764389" y="3761"/>
                  </a:cubicBezTo>
                  <a:cubicBezTo>
                    <a:pt x="857154" y="43517"/>
                    <a:pt x="1426998" y="487466"/>
                    <a:pt x="1420372" y="50071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B243A921-5F41-8452-3FE5-02AA4C18CD1A}"/>
                </a:ext>
              </a:extLst>
            </p:cNvPr>
            <p:cNvSpPr/>
            <p:nvPr/>
          </p:nvSpPr>
          <p:spPr>
            <a:xfrm>
              <a:off x="7524769" y="5720771"/>
              <a:ext cx="431825" cy="5437033"/>
            </a:xfrm>
            <a:custGeom>
              <a:avLst/>
              <a:gdLst>
                <a:gd name="connsiteX0" fmla="*/ 426535 w 431825"/>
                <a:gd name="connsiteY0" fmla="*/ 4168 h 5437033"/>
                <a:gd name="connsiteX1" fmla="*/ 307266 w 431825"/>
                <a:gd name="connsiteY1" fmla="*/ 4635803 h 5437033"/>
                <a:gd name="connsiteX2" fmla="*/ 307266 w 431825"/>
                <a:gd name="connsiteY2" fmla="*/ 4397264 h 5437033"/>
                <a:gd name="connsiteX3" fmla="*/ 9092 w 431825"/>
                <a:gd name="connsiteY3" fmla="*/ 5430933 h 5437033"/>
                <a:gd name="connsiteX4" fmla="*/ 108483 w 431825"/>
                <a:gd name="connsiteY4" fmla="*/ 3840672 h 5437033"/>
                <a:gd name="connsiteX5" fmla="*/ 426535 w 431825"/>
                <a:gd name="connsiteY5" fmla="*/ 4168 h 543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825" h="5437033">
                  <a:moveTo>
                    <a:pt x="426535" y="4168"/>
                  </a:moveTo>
                  <a:cubicBezTo>
                    <a:pt x="459665" y="136690"/>
                    <a:pt x="327144" y="3903620"/>
                    <a:pt x="307266" y="4635803"/>
                  </a:cubicBezTo>
                  <a:cubicBezTo>
                    <a:pt x="287388" y="5367986"/>
                    <a:pt x="356962" y="4264742"/>
                    <a:pt x="307266" y="4397264"/>
                  </a:cubicBezTo>
                  <a:cubicBezTo>
                    <a:pt x="257570" y="4529786"/>
                    <a:pt x="42222" y="5523698"/>
                    <a:pt x="9092" y="5430933"/>
                  </a:cubicBezTo>
                  <a:cubicBezTo>
                    <a:pt x="-24038" y="5338168"/>
                    <a:pt x="38909" y="4745133"/>
                    <a:pt x="108483" y="3840672"/>
                  </a:cubicBezTo>
                  <a:cubicBezTo>
                    <a:pt x="178057" y="2936211"/>
                    <a:pt x="393405" y="-128354"/>
                    <a:pt x="426535" y="41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>
              <a:extLst>
                <a:ext uri="{FF2B5EF4-FFF2-40B4-BE49-F238E27FC236}">
                  <a16:creationId xmlns:a16="http://schemas.microsoft.com/office/drawing/2014/main" id="{957EA072-32A8-F91F-72CC-2EF58BD77542}"/>
                </a:ext>
              </a:extLst>
            </p:cNvPr>
            <p:cNvSpPr/>
            <p:nvPr/>
          </p:nvSpPr>
          <p:spPr>
            <a:xfrm>
              <a:off x="3311303" y="8674385"/>
              <a:ext cx="1539743" cy="1463528"/>
            </a:xfrm>
            <a:custGeom>
              <a:avLst/>
              <a:gdLst>
                <a:gd name="connsiteX0" fmla="*/ 48123 w 1539743"/>
                <a:gd name="connsiteY0" fmla="*/ 32293 h 1463528"/>
                <a:gd name="connsiteX1" fmla="*/ 147514 w 1539743"/>
                <a:gd name="connsiteY1" fmla="*/ 131685 h 1463528"/>
                <a:gd name="connsiteX2" fmla="*/ 962523 w 1539743"/>
                <a:gd name="connsiteY2" fmla="*/ 1046085 h 1463528"/>
                <a:gd name="connsiteX3" fmla="*/ 1081793 w 1539743"/>
                <a:gd name="connsiteY3" fmla="*/ 827424 h 1463528"/>
                <a:gd name="connsiteX4" fmla="*/ 1538993 w 1539743"/>
                <a:gd name="connsiteY4" fmla="*/ 1463528 h 1463528"/>
                <a:gd name="connsiteX5" fmla="*/ 962523 w 1539743"/>
                <a:gd name="connsiteY5" fmla="*/ 827424 h 1463528"/>
                <a:gd name="connsiteX6" fmla="*/ 684227 w 1539743"/>
                <a:gd name="connsiteY6" fmla="*/ 390102 h 1463528"/>
                <a:gd name="connsiteX7" fmla="*/ 48123 w 1539743"/>
                <a:gd name="connsiteY7" fmla="*/ 32293 h 146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9743" h="1463528">
                  <a:moveTo>
                    <a:pt x="48123" y="32293"/>
                  </a:moveTo>
                  <a:cubicBezTo>
                    <a:pt x="-41329" y="-10776"/>
                    <a:pt x="-4886" y="-37280"/>
                    <a:pt x="147514" y="131685"/>
                  </a:cubicBezTo>
                  <a:cubicBezTo>
                    <a:pt x="299914" y="300650"/>
                    <a:pt x="806810" y="930129"/>
                    <a:pt x="962523" y="1046085"/>
                  </a:cubicBezTo>
                  <a:cubicBezTo>
                    <a:pt x="1118236" y="1162041"/>
                    <a:pt x="985715" y="757850"/>
                    <a:pt x="1081793" y="827424"/>
                  </a:cubicBezTo>
                  <a:cubicBezTo>
                    <a:pt x="1177871" y="896998"/>
                    <a:pt x="1558871" y="1463528"/>
                    <a:pt x="1538993" y="1463528"/>
                  </a:cubicBezTo>
                  <a:cubicBezTo>
                    <a:pt x="1519115" y="1463528"/>
                    <a:pt x="1104984" y="1006328"/>
                    <a:pt x="962523" y="827424"/>
                  </a:cubicBezTo>
                  <a:cubicBezTo>
                    <a:pt x="820062" y="648520"/>
                    <a:pt x="839940" y="522624"/>
                    <a:pt x="684227" y="390102"/>
                  </a:cubicBezTo>
                  <a:cubicBezTo>
                    <a:pt x="528514" y="257580"/>
                    <a:pt x="137575" y="75362"/>
                    <a:pt x="48123" y="3229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>
              <a:extLst>
                <a:ext uri="{FF2B5EF4-FFF2-40B4-BE49-F238E27FC236}">
                  <a16:creationId xmlns:a16="http://schemas.microsoft.com/office/drawing/2014/main" id="{623E7E7A-0285-FD48-10C9-B23401B00443}"/>
                </a:ext>
              </a:extLst>
            </p:cNvPr>
            <p:cNvSpPr/>
            <p:nvPr/>
          </p:nvSpPr>
          <p:spPr>
            <a:xfrm>
              <a:off x="2069678" y="9246337"/>
              <a:ext cx="3435930" cy="1906260"/>
            </a:xfrm>
            <a:custGeom>
              <a:avLst/>
              <a:gdLst>
                <a:gd name="connsiteX0" fmla="*/ 57296 w 3435930"/>
                <a:gd name="connsiteY0" fmla="*/ 56689 h 1906260"/>
                <a:gd name="connsiteX1" fmla="*/ 116931 w 3435930"/>
                <a:gd name="connsiteY1" fmla="*/ 195837 h 1906260"/>
                <a:gd name="connsiteX2" fmla="*/ 852426 w 3435930"/>
                <a:gd name="connsiteY2" fmla="*/ 1169872 h 1906260"/>
                <a:gd name="connsiteX3" fmla="*/ 733157 w 3435930"/>
                <a:gd name="connsiteY3" fmla="*/ 1110237 h 1906260"/>
                <a:gd name="connsiteX4" fmla="*/ 3357087 w 3435930"/>
                <a:gd name="connsiteY4" fmla="*/ 1885489 h 1906260"/>
                <a:gd name="connsiteX5" fmla="*/ 2581835 w 3435930"/>
                <a:gd name="connsiteY5" fmla="*/ 1646950 h 1906260"/>
                <a:gd name="connsiteX6" fmla="*/ 852426 w 3435930"/>
                <a:gd name="connsiteY6" fmla="*/ 1249385 h 1906260"/>
                <a:gd name="connsiteX7" fmla="*/ 673522 w 3435930"/>
                <a:gd name="connsiteY7" fmla="*/ 891576 h 1906260"/>
                <a:gd name="connsiteX8" fmla="*/ 57296 w 3435930"/>
                <a:gd name="connsiteY8" fmla="*/ 56689 h 190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5930" h="1906260">
                  <a:moveTo>
                    <a:pt x="57296" y="56689"/>
                  </a:moveTo>
                  <a:cubicBezTo>
                    <a:pt x="-35469" y="-59268"/>
                    <a:pt x="-15591" y="10307"/>
                    <a:pt x="116931" y="195837"/>
                  </a:cubicBezTo>
                  <a:cubicBezTo>
                    <a:pt x="249453" y="381367"/>
                    <a:pt x="749722" y="1017472"/>
                    <a:pt x="852426" y="1169872"/>
                  </a:cubicBezTo>
                  <a:cubicBezTo>
                    <a:pt x="955130" y="1322272"/>
                    <a:pt x="733157" y="1110237"/>
                    <a:pt x="733157" y="1110237"/>
                  </a:cubicBezTo>
                  <a:lnTo>
                    <a:pt x="3357087" y="1885489"/>
                  </a:lnTo>
                  <a:cubicBezTo>
                    <a:pt x="3665200" y="1974941"/>
                    <a:pt x="2999278" y="1752967"/>
                    <a:pt x="2581835" y="1646950"/>
                  </a:cubicBezTo>
                  <a:cubicBezTo>
                    <a:pt x="2164392" y="1540933"/>
                    <a:pt x="1170478" y="1375281"/>
                    <a:pt x="852426" y="1249385"/>
                  </a:cubicBezTo>
                  <a:cubicBezTo>
                    <a:pt x="534374" y="1123489"/>
                    <a:pt x="812670" y="1090359"/>
                    <a:pt x="673522" y="891576"/>
                  </a:cubicBezTo>
                  <a:cubicBezTo>
                    <a:pt x="534374" y="692793"/>
                    <a:pt x="150061" y="172646"/>
                    <a:pt x="57296" y="566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94" name="図 1693" descr="テキスト, ロゴ&#10;&#10;自動的に生成された説明">
              <a:extLst>
                <a:ext uri="{FF2B5EF4-FFF2-40B4-BE49-F238E27FC236}">
                  <a16:creationId xmlns:a16="http://schemas.microsoft.com/office/drawing/2014/main" id="{2C973A56-D5F3-12B7-9B81-BE96CE9B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25" r="92188">
                          <a14:foregroundMark x1="88281" y1="42222" x2="83125" y2="87500"/>
                          <a14:foregroundMark x1="83125" y1="87500" x2="94375" y2="70278"/>
                          <a14:foregroundMark x1="94375" y1="70278" x2="92188" y2="48889"/>
                          <a14:foregroundMark x1="92188" y1="48889" x2="87813" y2="45556"/>
                          <a14:foregroundMark x1="5625" y1="41389" x2="2656" y2="83611"/>
                          <a14:foregroundMark x1="2656" y1="83611" x2="14688" y2="97778"/>
                          <a14:foregroundMark x1="14688" y1="97778" x2="28750" y2="95278"/>
                          <a14:foregroundMark x1="28750" y1="95278" x2="35313" y2="73056"/>
                          <a14:foregroundMark x1="35313" y1="73056" x2="32813" y2="48611"/>
                          <a14:foregroundMark x1="32813" y1="48611" x2="14375" y2="27222"/>
                          <a14:foregroundMark x1="14375" y1="27222" x2="5625" y2="40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29044" y="-129452"/>
              <a:ext cx="4064000" cy="2286000"/>
            </a:xfrm>
            <a:prstGeom prst="rect">
              <a:avLst/>
            </a:prstGeom>
          </p:spPr>
        </p:pic>
        <p:sp>
          <p:nvSpPr>
            <p:cNvPr id="1697" name="フリーフォーム 1696">
              <a:extLst>
                <a:ext uri="{FF2B5EF4-FFF2-40B4-BE49-F238E27FC236}">
                  <a16:creationId xmlns:a16="http://schemas.microsoft.com/office/drawing/2014/main" id="{17310F85-D738-B7ED-8502-AEF09FEAD67C}"/>
                </a:ext>
              </a:extLst>
            </p:cNvPr>
            <p:cNvSpPr/>
            <p:nvPr/>
          </p:nvSpPr>
          <p:spPr>
            <a:xfrm>
              <a:off x="1448439" y="4292478"/>
              <a:ext cx="1157512" cy="2735929"/>
            </a:xfrm>
            <a:custGeom>
              <a:avLst/>
              <a:gdLst>
                <a:gd name="connsiteX0" fmla="*/ 1155613 w 1157512"/>
                <a:gd name="connsiteY0" fmla="*/ 21105 h 2735929"/>
                <a:gd name="connsiteX1" fmla="*/ 380361 w 1157512"/>
                <a:gd name="connsiteY1" fmla="*/ 1790270 h 2735929"/>
                <a:gd name="connsiteX2" fmla="*/ 459874 w 1157512"/>
                <a:gd name="connsiteY2" fmla="*/ 2068565 h 2735929"/>
                <a:gd name="connsiteX3" fmla="*/ 102065 w 1157512"/>
                <a:gd name="connsiteY3" fmla="*/ 2486009 h 2735929"/>
                <a:gd name="connsiteX4" fmla="*/ 2674 w 1157512"/>
                <a:gd name="connsiteY4" fmla="*/ 2724548 h 2735929"/>
                <a:gd name="connsiteX5" fmla="*/ 181578 w 1157512"/>
                <a:gd name="connsiteY5" fmla="*/ 2128200 h 2735929"/>
                <a:gd name="connsiteX6" fmla="*/ 340604 w 1157512"/>
                <a:gd name="connsiteY6" fmla="*/ 478305 h 2735929"/>
                <a:gd name="connsiteX7" fmla="*/ 121944 w 1157512"/>
                <a:gd name="connsiteY7" fmla="*/ 796357 h 2735929"/>
                <a:gd name="connsiteX8" fmla="*/ 1155613 w 1157512"/>
                <a:gd name="connsiteY8" fmla="*/ 21105 h 273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512" h="2735929">
                  <a:moveTo>
                    <a:pt x="1155613" y="21105"/>
                  </a:moveTo>
                  <a:cubicBezTo>
                    <a:pt x="1198683" y="186757"/>
                    <a:pt x="496317" y="1449027"/>
                    <a:pt x="380361" y="1790270"/>
                  </a:cubicBezTo>
                  <a:cubicBezTo>
                    <a:pt x="264404" y="2131513"/>
                    <a:pt x="506257" y="1952609"/>
                    <a:pt x="459874" y="2068565"/>
                  </a:cubicBezTo>
                  <a:cubicBezTo>
                    <a:pt x="413491" y="2184521"/>
                    <a:pt x="178265" y="2376679"/>
                    <a:pt x="102065" y="2486009"/>
                  </a:cubicBezTo>
                  <a:cubicBezTo>
                    <a:pt x="25865" y="2595340"/>
                    <a:pt x="-10578" y="2784183"/>
                    <a:pt x="2674" y="2724548"/>
                  </a:cubicBezTo>
                  <a:cubicBezTo>
                    <a:pt x="15926" y="2664913"/>
                    <a:pt x="125256" y="2502574"/>
                    <a:pt x="181578" y="2128200"/>
                  </a:cubicBezTo>
                  <a:cubicBezTo>
                    <a:pt x="237900" y="1753826"/>
                    <a:pt x="350543" y="700279"/>
                    <a:pt x="340604" y="478305"/>
                  </a:cubicBezTo>
                  <a:cubicBezTo>
                    <a:pt x="330665" y="256331"/>
                    <a:pt x="-13891" y="875870"/>
                    <a:pt x="121944" y="796357"/>
                  </a:cubicBezTo>
                  <a:cubicBezTo>
                    <a:pt x="257779" y="716844"/>
                    <a:pt x="1112543" y="-144547"/>
                    <a:pt x="1155613" y="2110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8ACA1707-392A-A712-879E-59B5178388F5}"/>
                </a:ext>
              </a:extLst>
            </p:cNvPr>
            <p:cNvSpPr/>
            <p:nvPr/>
          </p:nvSpPr>
          <p:spPr>
            <a:xfrm>
              <a:off x="1522977" y="8337491"/>
              <a:ext cx="1271041" cy="2395091"/>
            </a:xfrm>
            <a:custGeom>
              <a:avLst/>
              <a:gdLst>
                <a:gd name="connsiteX0" fmla="*/ 425093 w 1271041"/>
                <a:gd name="connsiteY0" fmla="*/ 51135 h 2395091"/>
                <a:gd name="connsiteX1" fmla="*/ 504606 w 1271041"/>
                <a:gd name="connsiteY1" fmla="*/ 309552 h 2395091"/>
                <a:gd name="connsiteX2" fmla="*/ 1061197 w 1271041"/>
                <a:gd name="connsiteY2" fmla="*/ 1879935 h 2395091"/>
                <a:gd name="connsiteX3" fmla="*/ 1081075 w 1271041"/>
                <a:gd name="connsiteY3" fmla="*/ 2118474 h 2395091"/>
                <a:gd name="connsiteX4" fmla="*/ 1240101 w 1271041"/>
                <a:gd name="connsiteY4" fmla="*/ 2376892 h 2395091"/>
                <a:gd name="connsiteX5" fmla="*/ 385336 w 1271041"/>
                <a:gd name="connsiteY5" fmla="*/ 1581761 h 2395091"/>
                <a:gd name="connsiteX6" fmla="*/ 7649 w 1271041"/>
                <a:gd name="connsiteY6" fmla="*/ 1104683 h 2395091"/>
                <a:gd name="connsiteX7" fmla="*/ 126919 w 1271041"/>
                <a:gd name="connsiteY7" fmla="*/ 726996 h 2395091"/>
                <a:gd name="connsiteX8" fmla="*/ 67284 w 1271041"/>
                <a:gd name="connsiteY8" fmla="*/ 11379 h 2395091"/>
                <a:gd name="connsiteX9" fmla="*/ 345580 w 1271041"/>
                <a:gd name="connsiteY9" fmla="*/ 269796 h 2395091"/>
                <a:gd name="connsiteX10" fmla="*/ 425093 w 1271041"/>
                <a:gd name="connsiteY10" fmla="*/ 51135 h 239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1041" h="2395091">
                  <a:moveTo>
                    <a:pt x="425093" y="51135"/>
                  </a:moveTo>
                  <a:cubicBezTo>
                    <a:pt x="451597" y="57761"/>
                    <a:pt x="398589" y="4752"/>
                    <a:pt x="504606" y="309552"/>
                  </a:cubicBezTo>
                  <a:cubicBezTo>
                    <a:pt x="610623" y="614352"/>
                    <a:pt x="965119" y="1578448"/>
                    <a:pt x="1061197" y="1879935"/>
                  </a:cubicBezTo>
                  <a:cubicBezTo>
                    <a:pt x="1157275" y="2181422"/>
                    <a:pt x="1051258" y="2035648"/>
                    <a:pt x="1081075" y="2118474"/>
                  </a:cubicBezTo>
                  <a:cubicBezTo>
                    <a:pt x="1110892" y="2201300"/>
                    <a:pt x="1356057" y="2466344"/>
                    <a:pt x="1240101" y="2376892"/>
                  </a:cubicBezTo>
                  <a:cubicBezTo>
                    <a:pt x="1124145" y="2287440"/>
                    <a:pt x="590745" y="1793796"/>
                    <a:pt x="385336" y="1581761"/>
                  </a:cubicBezTo>
                  <a:cubicBezTo>
                    <a:pt x="179927" y="1369726"/>
                    <a:pt x="50718" y="1247144"/>
                    <a:pt x="7649" y="1104683"/>
                  </a:cubicBezTo>
                  <a:cubicBezTo>
                    <a:pt x="-35421" y="962222"/>
                    <a:pt x="116980" y="909213"/>
                    <a:pt x="126919" y="726996"/>
                  </a:cubicBezTo>
                  <a:cubicBezTo>
                    <a:pt x="136858" y="544779"/>
                    <a:pt x="30840" y="87579"/>
                    <a:pt x="67284" y="11379"/>
                  </a:cubicBezTo>
                  <a:cubicBezTo>
                    <a:pt x="103727" y="-64821"/>
                    <a:pt x="292571" y="266483"/>
                    <a:pt x="345580" y="269796"/>
                  </a:cubicBezTo>
                  <a:cubicBezTo>
                    <a:pt x="398589" y="273109"/>
                    <a:pt x="398589" y="44509"/>
                    <a:pt x="425093" y="5113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01" name="角丸四角形 1700">
            <a:extLst>
              <a:ext uri="{FF2B5EF4-FFF2-40B4-BE49-F238E27FC236}">
                <a16:creationId xmlns:a16="http://schemas.microsoft.com/office/drawing/2014/main" id="{B5D3AE11-63C7-C05E-BABD-F58DFC8379D7}"/>
              </a:ext>
            </a:extLst>
          </p:cNvPr>
          <p:cNvSpPr/>
          <p:nvPr/>
        </p:nvSpPr>
        <p:spPr>
          <a:xfrm>
            <a:off x="54556" y="10834528"/>
            <a:ext cx="9492089" cy="158713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名前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		</a:t>
            </a: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沢尻エリカ</a:t>
            </a:r>
            <a:endParaRPr kumimoji="1" lang="en-US" altLang="ja-JP" sz="2000" dirty="0">
              <a:solidFill>
                <a:schemeClr val="bg2">
                  <a:lumMod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スタンド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	</a:t>
            </a: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ベッツニィ</a:t>
            </a:r>
            <a:endParaRPr kumimoji="1" lang="en-US" altLang="ja-JP" sz="2000" dirty="0">
              <a:solidFill>
                <a:schemeClr val="bg2">
                  <a:lumMod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能力</a:t>
            </a:r>
            <a:r>
              <a:rPr kumimoji="1" lang="en-US" altLang="ja-JP" sz="2000" dirty="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		</a:t>
            </a:r>
            <a:r>
              <a:rPr kumimoji="1" lang="ja-JP" altLang="en-US" sz="2000">
                <a:solidFill>
                  <a:schemeClr val="bg2">
                    <a:lumMod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「別に」、と唱えると敵のスタンドの能力をがっかりさせる</a:t>
            </a:r>
          </a:p>
        </p:txBody>
      </p:sp>
    </p:spTree>
    <p:extLst>
      <p:ext uri="{BB962C8B-B14F-4D97-AF65-F5344CB8AC3E}">
        <p14:creationId xmlns:p14="http://schemas.microsoft.com/office/powerpoint/2010/main" val="403471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舞台「欲望という名の電車」で俳優復帰する沢尻エリカさん" hidden="1">
            <a:extLst>
              <a:ext uri="{FF2B5EF4-FFF2-40B4-BE49-F238E27FC236}">
                <a16:creationId xmlns:a16="http://schemas.microsoft.com/office/drawing/2014/main" id="{A7F3E3CB-2FE2-C0C5-0A5E-22FDD5C4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8385" r="7725"/>
          <a:stretch/>
        </p:blipFill>
        <p:spPr bwMode="auto">
          <a:xfrm>
            <a:off x="1182756" y="19999"/>
            <a:ext cx="7235687" cy="1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EF889D98-8F25-0326-1E85-DDB97FF85F47}"/>
              </a:ext>
            </a:extLst>
          </p:cNvPr>
          <p:cNvSpPr/>
          <p:nvPr/>
        </p:nvSpPr>
        <p:spPr>
          <a:xfrm>
            <a:off x="-414835" y="28135"/>
            <a:ext cx="10296145" cy="692679"/>
          </a:xfrm>
          <a:custGeom>
            <a:avLst/>
            <a:gdLst>
              <a:gd name="connsiteX0" fmla="*/ 91278 w 10296145"/>
              <a:gd name="connsiteY0" fmla="*/ 520505 h 692679"/>
              <a:gd name="connsiteX1" fmla="*/ 358564 w 10296145"/>
              <a:gd name="connsiteY1" fmla="*/ 562708 h 692679"/>
              <a:gd name="connsiteX2" fmla="*/ 6506146 w 10296145"/>
              <a:gd name="connsiteY2" fmla="*/ 253219 h 692679"/>
              <a:gd name="connsiteX3" fmla="*/ 9333752 w 10296145"/>
              <a:gd name="connsiteY3" fmla="*/ 675250 h 692679"/>
              <a:gd name="connsiteX4" fmla="*/ 10276287 w 10296145"/>
              <a:gd name="connsiteY4" fmla="*/ 576776 h 692679"/>
              <a:gd name="connsiteX5" fmla="*/ 8616300 w 10296145"/>
              <a:gd name="connsiteY5" fmla="*/ 253219 h 692679"/>
              <a:gd name="connsiteX6" fmla="*/ 3734810 w 10296145"/>
              <a:gd name="connsiteY6" fmla="*/ 70339 h 692679"/>
              <a:gd name="connsiteX7" fmla="*/ 963475 w 10296145"/>
              <a:gd name="connsiteY7" fmla="*/ 0 h 692679"/>
              <a:gd name="connsiteX8" fmla="*/ 2215500 w 10296145"/>
              <a:gd name="connsiteY8" fmla="*/ 140677 h 692679"/>
              <a:gd name="connsiteX9" fmla="*/ 91278 w 10296145"/>
              <a:gd name="connsiteY9" fmla="*/ 520505 h 69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96145" h="692679">
                <a:moveTo>
                  <a:pt x="91278" y="520505"/>
                </a:moveTo>
                <a:cubicBezTo>
                  <a:pt x="-218211" y="590843"/>
                  <a:pt x="358564" y="562708"/>
                  <a:pt x="358564" y="562708"/>
                </a:cubicBezTo>
                <a:cubicBezTo>
                  <a:pt x="1427709" y="518160"/>
                  <a:pt x="5010281" y="234462"/>
                  <a:pt x="6506146" y="253219"/>
                </a:cubicBezTo>
                <a:cubicBezTo>
                  <a:pt x="8002011" y="271976"/>
                  <a:pt x="8705395" y="621324"/>
                  <a:pt x="9333752" y="675250"/>
                </a:cubicBezTo>
                <a:cubicBezTo>
                  <a:pt x="9962109" y="729176"/>
                  <a:pt x="10395862" y="647114"/>
                  <a:pt x="10276287" y="576776"/>
                </a:cubicBezTo>
                <a:cubicBezTo>
                  <a:pt x="10156712" y="506438"/>
                  <a:pt x="9706546" y="337625"/>
                  <a:pt x="8616300" y="253219"/>
                </a:cubicBezTo>
                <a:cubicBezTo>
                  <a:pt x="7526054" y="168813"/>
                  <a:pt x="3734810" y="70339"/>
                  <a:pt x="3734810" y="70339"/>
                </a:cubicBezTo>
                <a:lnTo>
                  <a:pt x="963475" y="0"/>
                </a:lnTo>
                <a:cubicBezTo>
                  <a:pt x="710257" y="11723"/>
                  <a:pt x="2365555" y="56271"/>
                  <a:pt x="2215500" y="140677"/>
                </a:cubicBezTo>
                <a:cubicBezTo>
                  <a:pt x="2065445" y="225083"/>
                  <a:pt x="400767" y="450167"/>
                  <a:pt x="91278" y="52050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6788154D-EA23-C61F-5518-4FA4B6D4B17A}"/>
              </a:ext>
            </a:extLst>
          </p:cNvPr>
          <p:cNvSpPr/>
          <p:nvPr/>
        </p:nvSpPr>
        <p:spPr>
          <a:xfrm>
            <a:off x="736613" y="125246"/>
            <a:ext cx="1207073" cy="6923491"/>
          </a:xfrm>
          <a:custGeom>
            <a:avLst/>
            <a:gdLst>
              <a:gd name="connsiteX0" fmla="*/ 1120322 w 1207073"/>
              <a:gd name="connsiteY0" fmla="*/ 226446 h 6923491"/>
              <a:gd name="connsiteX1" fmla="*/ 1106255 w 1207073"/>
              <a:gd name="connsiteY1" fmla="*/ 353056 h 6923491"/>
              <a:gd name="connsiteX2" fmla="*/ 107449 w 1207073"/>
              <a:gd name="connsiteY2" fmla="*/ 3560489 h 6923491"/>
              <a:gd name="connsiteX3" fmla="*/ 23042 w 1207073"/>
              <a:gd name="connsiteY3" fmla="*/ 6669449 h 6923491"/>
              <a:gd name="connsiteX4" fmla="*/ 65245 w 1207073"/>
              <a:gd name="connsiteY4" fmla="*/ 6880465 h 692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073" h="6923491">
                <a:moveTo>
                  <a:pt x="1120322" y="226446"/>
                </a:moveTo>
                <a:cubicBezTo>
                  <a:pt x="1197694" y="11914"/>
                  <a:pt x="1275067" y="-202618"/>
                  <a:pt x="1106255" y="353056"/>
                </a:cubicBezTo>
                <a:cubicBezTo>
                  <a:pt x="937443" y="908730"/>
                  <a:pt x="287984" y="2507757"/>
                  <a:pt x="107449" y="3560489"/>
                </a:cubicBezTo>
                <a:cubicBezTo>
                  <a:pt x="-73086" y="4613221"/>
                  <a:pt x="30076" y="6116120"/>
                  <a:pt x="23042" y="6669449"/>
                </a:cubicBezTo>
                <a:cubicBezTo>
                  <a:pt x="16008" y="7222778"/>
                  <a:pt x="74623" y="6667105"/>
                  <a:pt x="65245" y="688046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8E061594-280A-7834-2071-9A55100A8A31}"/>
              </a:ext>
            </a:extLst>
          </p:cNvPr>
          <p:cNvSpPr/>
          <p:nvPr/>
        </p:nvSpPr>
        <p:spPr>
          <a:xfrm>
            <a:off x="-466062" y="-361370"/>
            <a:ext cx="2696881" cy="8046565"/>
          </a:xfrm>
          <a:custGeom>
            <a:avLst/>
            <a:gdLst>
              <a:gd name="connsiteX0" fmla="*/ 2477742 w 2696881"/>
              <a:gd name="connsiteY0" fmla="*/ 220693 h 8046565"/>
              <a:gd name="connsiteX1" fmla="*/ 2463674 w 2696881"/>
              <a:gd name="connsiteY1" fmla="*/ 291032 h 8046565"/>
              <a:gd name="connsiteX2" fmla="*/ 1014702 w 2696881"/>
              <a:gd name="connsiteY2" fmla="*/ 2668472 h 8046565"/>
              <a:gd name="connsiteX3" fmla="*/ 1042837 w 2696881"/>
              <a:gd name="connsiteY3" fmla="*/ 5003708 h 8046565"/>
              <a:gd name="connsiteX4" fmla="*/ 1127244 w 2696881"/>
              <a:gd name="connsiteY4" fmla="*/ 4834896 h 8046565"/>
              <a:gd name="connsiteX5" fmla="*/ 719280 w 2696881"/>
              <a:gd name="connsiteY5" fmla="*/ 7986059 h 8046565"/>
              <a:gd name="connsiteX6" fmla="*/ 719280 w 2696881"/>
              <a:gd name="connsiteY6" fmla="*/ 6663696 h 8046565"/>
              <a:gd name="connsiteX7" fmla="*/ 1828 w 2696881"/>
              <a:gd name="connsiteY7" fmla="*/ 3681345 h 8046565"/>
              <a:gd name="connsiteX8" fmla="*/ 508265 w 2696881"/>
              <a:gd name="connsiteY8" fmla="*/ 1725936 h 8046565"/>
              <a:gd name="connsiteX9" fmla="*/ 353520 w 2696881"/>
              <a:gd name="connsiteY9" fmla="*/ 1936952 h 8046565"/>
              <a:gd name="connsiteX10" fmla="*/ 2477742 w 2696881"/>
              <a:gd name="connsiteY10" fmla="*/ 220693 h 80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6881" h="8046565">
                <a:moveTo>
                  <a:pt x="2477742" y="220693"/>
                </a:moveTo>
                <a:cubicBezTo>
                  <a:pt x="2829434" y="-53627"/>
                  <a:pt x="2707514" y="-116931"/>
                  <a:pt x="2463674" y="291032"/>
                </a:cubicBezTo>
                <a:cubicBezTo>
                  <a:pt x="2219834" y="698995"/>
                  <a:pt x="1251508" y="1883026"/>
                  <a:pt x="1014702" y="2668472"/>
                </a:cubicBezTo>
                <a:cubicBezTo>
                  <a:pt x="777896" y="3453918"/>
                  <a:pt x="1024080" y="4642637"/>
                  <a:pt x="1042837" y="5003708"/>
                </a:cubicBezTo>
                <a:cubicBezTo>
                  <a:pt x="1061594" y="5364779"/>
                  <a:pt x="1181170" y="4337837"/>
                  <a:pt x="1127244" y="4834896"/>
                </a:cubicBezTo>
                <a:cubicBezTo>
                  <a:pt x="1073318" y="5331955"/>
                  <a:pt x="787274" y="7681259"/>
                  <a:pt x="719280" y="7986059"/>
                </a:cubicBezTo>
                <a:cubicBezTo>
                  <a:pt x="651286" y="8290859"/>
                  <a:pt x="838855" y="7381148"/>
                  <a:pt x="719280" y="6663696"/>
                </a:cubicBezTo>
                <a:cubicBezTo>
                  <a:pt x="599705" y="5946244"/>
                  <a:pt x="36997" y="4504305"/>
                  <a:pt x="1828" y="3681345"/>
                </a:cubicBezTo>
                <a:cubicBezTo>
                  <a:pt x="-33341" y="2858385"/>
                  <a:pt x="449650" y="2016668"/>
                  <a:pt x="508265" y="1725936"/>
                </a:cubicBezTo>
                <a:cubicBezTo>
                  <a:pt x="566880" y="1435204"/>
                  <a:pt x="25274" y="2192515"/>
                  <a:pt x="353520" y="1936952"/>
                </a:cubicBezTo>
                <a:cubicBezTo>
                  <a:pt x="681766" y="1681389"/>
                  <a:pt x="2126050" y="495013"/>
                  <a:pt x="2477742" y="220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0D6F4829-2426-7A6A-E9E6-5A2570713A48}"/>
              </a:ext>
            </a:extLst>
          </p:cNvPr>
          <p:cNvSpPr/>
          <p:nvPr/>
        </p:nvSpPr>
        <p:spPr>
          <a:xfrm>
            <a:off x="-576116" y="6208857"/>
            <a:ext cx="2504894" cy="4643553"/>
          </a:xfrm>
          <a:custGeom>
            <a:avLst/>
            <a:gdLst>
              <a:gd name="connsiteX0" fmla="*/ 2067291 w 2504894"/>
              <a:gd name="connsiteY0" fmla="*/ 220078 h 4643553"/>
              <a:gd name="connsiteX1" fmla="*/ 2081359 w 2504894"/>
              <a:gd name="connsiteY1" fmla="*/ 346688 h 4643553"/>
              <a:gd name="connsiteX2" fmla="*/ 1912547 w 2504894"/>
              <a:gd name="connsiteY2" fmla="*/ 3385309 h 4643553"/>
              <a:gd name="connsiteX3" fmla="*/ 2503390 w 2504894"/>
              <a:gd name="connsiteY3" fmla="*/ 4637334 h 4643553"/>
              <a:gd name="connsiteX4" fmla="*/ 2011021 w 2504894"/>
              <a:gd name="connsiteY4" fmla="*/ 3751069 h 4643553"/>
              <a:gd name="connsiteX5" fmla="*/ 140018 w 2504894"/>
              <a:gd name="connsiteY5" fmla="*/ 1317358 h 4643553"/>
              <a:gd name="connsiteX6" fmla="*/ 351033 w 2504894"/>
              <a:gd name="connsiteY6" fmla="*/ 1711254 h 4643553"/>
              <a:gd name="connsiteX7" fmla="*/ 2067291 w 2504894"/>
              <a:gd name="connsiteY7" fmla="*/ 220078 h 464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4894" h="4643553">
                <a:moveTo>
                  <a:pt x="2067291" y="220078"/>
                </a:moveTo>
                <a:cubicBezTo>
                  <a:pt x="2355679" y="-7350"/>
                  <a:pt x="2107150" y="-180851"/>
                  <a:pt x="2081359" y="346688"/>
                </a:cubicBezTo>
                <a:cubicBezTo>
                  <a:pt x="2055568" y="874227"/>
                  <a:pt x="1842209" y="2670201"/>
                  <a:pt x="1912547" y="3385309"/>
                </a:cubicBezTo>
                <a:cubicBezTo>
                  <a:pt x="1982885" y="4100417"/>
                  <a:pt x="2486978" y="4576374"/>
                  <a:pt x="2503390" y="4637334"/>
                </a:cubicBezTo>
                <a:cubicBezTo>
                  <a:pt x="2519802" y="4698294"/>
                  <a:pt x="2404916" y="4304398"/>
                  <a:pt x="2011021" y="3751069"/>
                </a:cubicBezTo>
                <a:cubicBezTo>
                  <a:pt x="1617126" y="3197740"/>
                  <a:pt x="416683" y="1657327"/>
                  <a:pt x="140018" y="1317358"/>
                </a:cubicBezTo>
                <a:cubicBezTo>
                  <a:pt x="-136647" y="977389"/>
                  <a:pt x="29821" y="1894134"/>
                  <a:pt x="351033" y="1711254"/>
                </a:cubicBezTo>
                <a:cubicBezTo>
                  <a:pt x="672245" y="1528374"/>
                  <a:pt x="1778903" y="447506"/>
                  <a:pt x="2067291" y="2200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EC617C3D-F493-537B-842F-F63836FB3E95}"/>
              </a:ext>
            </a:extLst>
          </p:cNvPr>
          <p:cNvSpPr/>
          <p:nvPr/>
        </p:nvSpPr>
        <p:spPr>
          <a:xfrm>
            <a:off x="4542930" y="82934"/>
            <a:ext cx="5224508" cy="7337637"/>
          </a:xfrm>
          <a:custGeom>
            <a:avLst/>
            <a:gdLst>
              <a:gd name="connsiteX0" fmla="*/ 30163 w 5224508"/>
              <a:gd name="connsiteY0" fmla="*/ 57852 h 7337637"/>
              <a:gd name="connsiteX1" fmla="*/ 522532 w 5224508"/>
              <a:gd name="connsiteY1" fmla="*/ 114123 h 7337637"/>
              <a:gd name="connsiteX2" fmla="*/ 1915234 w 5224508"/>
              <a:gd name="connsiteY2" fmla="*/ 845643 h 7337637"/>
              <a:gd name="connsiteX3" fmla="*/ 2759295 w 5224508"/>
              <a:gd name="connsiteY3" fmla="*/ 3223083 h 7337637"/>
              <a:gd name="connsiteX4" fmla="*/ 2492009 w 5224508"/>
              <a:gd name="connsiteY4" fmla="*/ 3363760 h 7337637"/>
              <a:gd name="connsiteX5" fmla="*/ 2309129 w 5224508"/>
              <a:gd name="connsiteY5" fmla="*/ 5375440 h 7337637"/>
              <a:gd name="connsiteX6" fmla="*/ 2421671 w 5224508"/>
              <a:gd name="connsiteY6" fmla="*/ 5473914 h 7337637"/>
              <a:gd name="connsiteX7" fmla="*/ 2759295 w 5224508"/>
              <a:gd name="connsiteY7" fmla="*/ 5051883 h 7337637"/>
              <a:gd name="connsiteX8" fmla="*/ 3659628 w 5224508"/>
              <a:gd name="connsiteY8" fmla="*/ 6641532 h 7337637"/>
              <a:gd name="connsiteX9" fmla="*/ 4053523 w 5224508"/>
              <a:gd name="connsiteY9" fmla="*/ 6880683 h 7337637"/>
              <a:gd name="connsiteX10" fmla="*/ 5221141 w 5224508"/>
              <a:gd name="connsiteY10" fmla="*/ 550222 h 7337637"/>
              <a:gd name="connsiteX11" fmla="*/ 4292674 w 5224508"/>
              <a:gd name="connsiteY11" fmla="*/ 297003 h 7337637"/>
              <a:gd name="connsiteX12" fmla="*/ 1296255 w 5224508"/>
              <a:gd name="connsiteY12" fmla="*/ 268868 h 7337637"/>
              <a:gd name="connsiteX13" fmla="*/ 30163 w 5224508"/>
              <a:gd name="connsiteY13" fmla="*/ 57852 h 73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4508" h="7337637">
                <a:moveTo>
                  <a:pt x="30163" y="57852"/>
                </a:moveTo>
                <a:cubicBezTo>
                  <a:pt x="-98791" y="32061"/>
                  <a:pt x="208354" y="-17175"/>
                  <a:pt x="522532" y="114123"/>
                </a:cubicBezTo>
                <a:cubicBezTo>
                  <a:pt x="836710" y="245421"/>
                  <a:pt x="1542440" y="327483"/>
                  <a:pt x="1915234" y="845643"/>
                </a:cubicBezTo>
                <a:cubicBezTo>
                  <a:pt x="2288028" y="1363803"/>
                  <a:pt x="2663166" y="2803397"/>
                  <a:pt x="2759295" y="3223083"/>
                </a:cubicBezTo>
                <a:cubicBezTo>
                  <a:pt x="2855424" y="3642769"/>
                  <a:pt x="2567037" y="3005034"/>
                  <a:pt x="2492009" y="3363760"/>
                </a:cubicBezTo>
                <a:cubicBezTo>
                  <a:pt x="2416981" y="3722486"/>
                  <a:pt x="2320852" y="5023748"/>
                  <a:pt x="2309129" y="5375440"/>
                </a:cubicBezTo>
                <a:cubicBezTo>
                  <a:pt x="2297406" y="5727132"/>
                  <a:pt x="2346643" y="5527840"/>
                  <a:pt x="2421671" y="5473914"/>
                </a:cubicBezTo>
                <a:cubicBezTo>
                  <a:pt x="2496699" y="5419988"/>
                  <a:pt x="2552969" y="4857280"/>
                  <a:pt x="2759295" y="5051883"/>
                </a:cubicBezTo>
                <a:cubicBezTo>
                  <a:pt x="2965621" y="5246486"/>
                  <a:pt x="3443923" y="6336732"/>
                  <a:pt x="3659628" y="6641532"/>
                </a:cubicBezTo>
                <a:cubicBezTo>
                  <a:pt x="3875333" y="6946332"/>
                  <a:pt x="3793271" y="7895901"/>
                  <a:pt x="4053523" y="6880683"/>
                </a:cubicBezTo>
                <a:cubicBezTo>
                  <a:pt x="4313775" y="5865465"/>
                  <a:pt x="5181283" y="1647502"/>
                  <a:pt x="5221141" y="550222"/>
                </a:cubicBezTo>
                <a:cubicBezTo>
                  <a:pt x="5260999" y="-547058"/>
                  <a:pt x="4946822" y="343895"/>
                  <a:pt x="4292674" y="297003"/>
                </a:cubicBezTo>
                <a:cubicBezTo>
                  <a:pt x="3638526" y="250111"/>
                  <a:pt x="1999640" y="308726"/>
                  <a:pt x="1296255" y="268868"/>
                </a:cubicBezTo>
                <a:cubicBezTo>
                  <a:pt x="592870" y="229010"/>
                  <a:pt x="159117" y="83643"/>
                  <a:pt x="30163" y="578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AA15B3B9-EDED-233F-B910-B2B225430ECF}"/>
              </a:ext>
            </a:extLst>
          </p:cNvPr>
          <p:cNvSpPr/>
          <p:nvPr/>
        </p:nvSpPr>
        <p:spPr>
          <a:xfrm>
            <a:off x="-264507" y="5628373"/>
            <a:ext cx="2045380" cy="7361196"/>
          </a:xfrm>
          <a:custGeom>
            <a:avLst/>
            <a:gdLst>
              <a:gd name="connsiteX0" fmla="*/ 855350 w 2045380"/>
              <a:gd name="connsiteY0" fmla="*/ 294125 h 7361196"/>
              <a:gd name="connsiteX1" fmla="*/ 953824 w 2045380"/>
              <a:gd name="connsiteY1" fmla="*/ 462938 h 7361196"/>
              <a:gd name="connsiteX2" fmla="*/ 1840089 w 2045380"/>
              <a:gd name="connsiteY2" fmla="*/ 4120538 h 7361196"/>
              <a:gd name="connsiteX3" fmla="*/ 2008901 w 2045380"/>
              <a:gd name="connsiteY3" fmla="*/ 5752390 h 7361196"/>
              <a:gd name="connsiteX4" fmla="*/ 2008901 w 2045380"/>
              <a:gd name="connsiteY4" fmla="*/ 5527307 h 7361196"/>
              <a:gd name="connsiteX5" fmla="*/ 1615005 w 2045380"/>
              <a:gd name="connsiteY5" fmla="*/ 7159159 h 7361196"/>
              <a:gd name="connsiteX6" fmla="*/ 25356 w 2045380"/>
              <a:gd name="connsiteY6" fmla="*/ 6948144 h 7361196"/>
              <a:gd name="connsiteX7" fmla="*/ 616199 w 2045380"/>
              <a:gd name="connsiteY7" fmla="*/ 3670372 h 7361196"/>
              <a:gd name="connsiteX8" fmla="*/ 334845 w 2045380"/>
              <a:gd name="connsiteY8" fmla="*/ 1503947 h 7361196"/>
              <a:gd name="connsiteX9" fmla="*/ 39424 w 2045380"/>
              <a:gd name="connsiteY9" fmla="*/ 2685633 h 7361196"/>
              <a:gd name="connsiteX10" fmla="*/ 855350 w 2045380"/>
              <a:gd name="connsiteY10" fmla="*/ 294125 h 736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5380" h="7361196">
                <a:moveTo>
                  <a:pt x="855350" y="294125"/>
                </a:moveTo>
                <a:cubicBezTo>
                  <a:pt x="1007750" y="-76324"/>
                  <a:pt x="789701" y="-174797"/>
                  <a:pt x="953824" y="462938"/>
                </a:cubicBezTo>
                <a:cubicBezTo>
                  <a:pt x="1117947" y="1100673"/>
                  <a:pt x="1664243" y="3238963"/>
                  <a:pt x="1840089" y="4120538"/>
                </a:cubicBezTo>
                <a:cubicBezTo>
                  <a:pt x="2015935" y="5002113"/>
                  <a:pt x="1980766" y="5517929"/>
                  <a:pt x="2008901" y="5752390"/>
                </a:cubicBezTo>
                <a:cubicBezTo>
                  <a:pt x="2037036" y="5986852"/>
                  <a:pt x="2074550" y="5292846"/>
                  <a:pt x="2008901" y="5527307"/>
                </a:cubicBezTo>
                <a:cubicBezTo>
                  <a:pt x="1943252" y="5761768"/>
                  <a:pt x="1945596" y="6922353"/>
                  <a:pt x="1615005" y="7159159"/>
                </a:cubicBezTo>
                <a:cubicBezTo>
                  <a:pt x="1284414" y="7395965"/>
                  <a:pt x="191824" y="7529608"/>
                  <a:pt x="25356" y="6948144"/>
                </a:cubicBezTo>
                <a:cubicBezTo>
                  <a:pt x="-141112" y="6366680"/>
                  <a:pt x="564618" y="4577738"/>
                  <a:pt x="616199" y="3670372"/>
                </a:cubicBezTo>
                <a:cubicBezTo>
                  <a:pt x="667780" y="2763006"/>
                  <a:pt x="430974" y="1668070"/>
                  <a:pt x="334845" y="1503947"/>
                </a:cubicBezTo>
                <a:cubicBezTo>
                  <a:pt x="238716" y="1339824"/>
                  <a:pt x="-40293" y="2884925"/>
                  <a:pt x="39424" y="2685633"/>
                </a:cubicBezTo>
                <a:cubicBezTo>
                  <a:pt x="119141" y="2486341"/>
                  <a:pt x="702950" y="664574"/>
                  <a:pt x="855350" y="29412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C88B165B-7F9F-7B0E-DC2D-1553615B701D}"/>
              </a:ext>
            </a:extLst>
          </p:cNvPr>
          <p:cNvSpPr/>
          <p:nvPr/>
        </p:nvSpPr>
        <p:spPr>
          <a:xfrm>
            <a:off x="7373536" y="3334941"/>
            <a:ext cx="2705379" cy="6136344"/>
          </a:xfrm>
          <a:custGeom>
            <a:avLst/>
            <a:gdLst>
              <a:gd name="connsiteX0" fmla="*/ 2600458 w 2705379"/>
              <a:gd name="connsiteY0" fmla="*/ 69441 h 6136344"/>
              <a:gd name="connsiteX1" fmla="*/ 2305036 w 2705379"/>
              <a:gd name="connsiteY1" fmla="*/ 730622 h 6136344"/>
              <a:gd name="connsiteX2" fmla="*/ 1953344 w 2705379"/>
              <a:gd name="connsiteY2" fmla="*/ 2911114 h 6136344"/>
              <a:gd name="connsiteX3" fmla="*/ 2234698 w 2705379"/>
              <a:gd name="connsiteY3" fmla="*/ 5204148 h 6136344"/>
              <a:gd name="connsiteX4" fmla="*/ 1503178 w 2705379"/>
              <a:gd name="connsiteY4" fmla="*/ 5035336 h 6136344"/>
              <a:gd name="connsiteX5" fmla="*/ 841996 w 2705379"/>
              <a:gd name="connsiteY5" fmla="*/ 6104481 h 6136344"/>
              <a:gd name="connsiteX6" fmla="*/ 968606 w 2705379"/>
              <a:gd name="connsiteY6" fmla="*/ 3614499 h 6136344"/>
              <a:gd name="connsiteX7" fmla="*/ 54206 w 2705379"/>
              <a:gd name="connsiteY7" fmla="*/ 1265194 h 6136344"/>
              <a:gd name="connsiteX8" fmla="*/ 377762 w 2705379"/>
              <a:gd name="connsiteY8" fmla="*/ 2179594 h 6136344"/>
              <a:gd name="connsiteX9" fmla="*/ 2600458 w 2705379"/>
              <a:gd name="connsiteY9" fmla="*/ 69441 h 613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379" h="6136344">
                <a:moveTo>
                  <a:pt x="2600458" y="69441"/>
                </a:moveTo>
                <a:cubicBezTo>
                  <a:pt x="2921670" y="-172054"/>
                  <a:pt x="2412888" y="257010"/>
                  <a:pt x="2305036" y="730622"/>
                </a:cubicBezTo>
                <a:cubicBezTo>
                  <a:pt x="2197184" y="1204234"/>
                  <a:pt x="1965067" y="2165526"/>
                  <a:pt x="1953344" y="2911114"/>
                </a:cubicBezTo>
                <a:cubicBezTo>
                  <a:pt x="1941621" y="3656702"/>
                  <a:pt x="2309726" y="4850111"/>
                  <a:pt x="2234698" y="5204148"/>
                </a:cubicBezTo>
                <a:cubicBezTo>
                  <a:pt x="2159670" y="5558185"/>
                  <a:pt x="1735295" y="4885281"/>
                  <a:pt x="1503178" y="5035336"/>
                </a:cubicBezTo>
                <a:cubicBezTo>
                  <a:pt x="1271061" y="5185391"/>
                  <a:pt x="931091" y="6341287"/>
                  <a:pt x="841996" y="6104481"/>
                </a:cubicBezTo>
                <a:cubicBezTo>
                  <a:pt x="752901" y="5867675"/>
                  <a:pt x="1099904" y="4421047"/>
                  <a:pt x="968606" y="3614499"/>
                </a:cubicBezTo>
                <a:cubicBezTo>
                  <a:pt x="837308" y="2807951"/>
                  <a:pt x="152680" y="1504345"/>
                  <a:pt x="54206" y="1265194"/>
                </a:cubicBezTo>
                <a:cubicBezTo>
                  <a:pt x="-44268" y="1026043"/>
                  <a:pt x="-46613" y="2381231"/>
                  <a:pt x="377762" y="2179594"/>
                </a:cubicBezTo>
                <a:cubicBezTo>
                  <a:pt x="802137" y="1977957"/>
                  <a:pt x="2279246" y="310936"/>
                  <a:pt x="2600458" y="694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2D3E2475-5B49-6C6F-4CD0-DB64C5CBF7DE}"/>
              </a:ext>
            </a:extLst>
          </p:cNvPr>
          <p:cNvSpPr/>
          <p:nvPr/>
        </p:nvSpPr>
        <p:spPr>
          <a:xfrm>
            <a:off x="7890248" y="7303161"/>
            <a:ext cx="1676306" cy="5623384"/>
          </a:xfrm>
          <a:custGeom>
            <a:avLst/>
            <a:gdLst>
              <a:gd name="connsiteX0" fmla="*/ 916127 w 1676306"/>
              <a:gd name="connsiteY0" fmla="*/ 152716 h 5623384"/>
              <a:gd name="connsiteX1" fmla="*/ 1099007 w 1676306"/>
              <a:gd name="connsiteY1" fmla="*/ 518476 h 5623384"/>
              <a:gd name="connsiteX2" fmla="*/ 1408497 w 1676306"/>
              <a:gd name="connsiteY2" fmla="*/ 4668445 h 5623384"/>
              <a:gd name="connsiteX3" fmla="*/ 1436632 w 1676306"/>
              <a:gd name="connsiteY3" fmla="*/ 4513701 h 5623384"/>
              <a:gd name="connsiteX4" fmla="*/ 1647647 w 1676306"/>
              <a:gd name="connsiteY4" fmla="*/ 5596913 h 5623384"/>
              <a:gd name="connsiteX5" fmla="*/ 719180 w 1676306"/>
              <a:gd name="connsiteY5" fmla="*/ 3233541 h 5623384"/>
              <a:gd name="connsiteX6" fmla="*/ 817654 w 1676306"/>
              <a:gd name="connsiteY6" fmla="*/ 5217085 h 5623384"/>
              <a:gd name="connsiteX7" fmla="*/ 311217 w 1676306"/>
              <a:gd name="connsiteY7" fmla="*/ 3965061 h 5623384"/>
              <a:gd name="connsiteX8" fmla="*/ 156472 w 1676306"/>
              <a:gd name="connsiteY8" fmla="*/ 4766919 h 5623384"/>
              <a:gd name="connsiteX9" fmla="*/ 15795 w 1676306"/>
              <a:gd name="connsiteY9" fmla="*/ 4147941 h 5623384"/>
              <a:gd name="connsiteX10" fmla="*/ 550367 w 1676306"/>
              <a:gd name="connsiteY10" fmla="*/ 2164396 h 5623384"/>
              <a:gd name="connsiteX11" fmla="*/ 254946 w 1676306"/>
              <a:gd name="connsiteY11" fmla="*/ 3543030 h 5623384"/>
              <a:gd name="connsiteX12" fmla="*/ 522232 w 1676306"/>
              <a:gd name="connsiteY12" fmla="*/ 1840839 h 5623384"/>
              <a:gd name="connsiteX13" fmla="*/ 817654 w 1676306"/>
              <a:gd name="connsiteY13" fmla="*/ 2516088 h 5623384"/>
              <a:gd name="connsiteX14" fmla="*/ 1183414 w 1676306"/>
              <a:gd name="connsiteY14" fmla="*/ 1348470 h 5623384"/>
              <a:gd name="connsiteX15" fmla="*/ 916127 w 1676306"/>
              <a:gd name="connsiteY15" fmla="*/ 152716 h 562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6306" h="5623384">
                <a:moveTo>
                  <a:pt x="916127" y="152716"/>
                </a:moveTo>
                <a:cubicBezTo>
                  <a:pt x="902059" y="14384"/>
                  <a:pt x="1016945" y="-234146"/>
                  <a:pt x="1099007" y="518476"/>
                </a:cubicBezTo>
                <a:cubicBezTo>
                  <a:pt x="1181069" y="1271098"/>
                  <a:pt x="1352226" y="4002574"/>
                  <a:pt x="1408497" y="4668445"/>
                </a:cubicBezTo>
                <a:cubicBezTo>
                  <a:pt x="1464768" y="5334316"/>
                  <a:pt x="1396774" y="4358956"/>
                  <a:pt x="1436632" y="4513701"/>
                </a:cubicBezTo>
                <a:cubicBezTo>
                  <a:pt x="1476490" y="4668446"/>
                  <a:pt x="1767222" y="5810273"/>
                  <a:pt x="1647647" y="5596913"/>
                </a:cubicBezTo>
                <a:cubicBezTo>
                  <a:pt x="1528072" y="5383553"/>
                  <a:pt x="857512" y="3296846"/>
                  <a:pt x="719180" y="3233541"/>
                </a:cubicBezTo>
                <a:cubicBezTo>
                  <a:pt x="580848" y="3170236"/>
                  <a:pt x="885648" y="5095165"/>
                  <a:pt x="817654" y="5217085"/>
                </a:cubicBezTo>
                <a:cubicBezTo>
                  <a:pt x="749660" y="5339005"/>
                  <a:pt x="421414" y="4040089"/>
                  <a:pt x="311217" y="3965061"/>
                </a:cubicBezTo>
                <a:cubicBezTo>
                  <a:pt x="201020" y="3890033"/>
                  <a:pt x="205709" y="4736439"/>
                  <a:pt x="156472" y="4766919"/>
                </a:cubicBezTo>
                <a:cubicBezTo>
                  <a:pt x="107235" y="4797399"/>
                  <a:pt x="-49854" y="4581695"/>
                  <a:pt x="15795" y="4147941"/>
                </a:cubicBezTo>
                <a:cubicBezTo>
                  <a:pt x="81444" y="3714187"/>
                  <a:pt x="510509" y="2265214"/>
                  <a:pt x="550367" y="2164396"/>
                </a:cubicBezTo>
                <a:cubicBezTo>
                  <a:pt x="590225" y="2063578"/>
                  <a:pt x="259635" y="3596956"/>
                  <a:pt x="254946" y="3543030"/>
                </a:cubicBezTo>
                <a:cubicBezTo>
                  <a:pt x="250257" y="3489104"/>
                  <a:pt x="428447" y="2011996"/>
                  <a:pt x="522232" y="1840839"/>
                </a:cubicBezTo>
                <a:cubicBezTo>
                  <a:pt x="616017" y="1669682"/>
                  <a:pt x="707457" y="2598149"/>
                  <a:pt x="817654" y="2516088"/>
                </a:cubicBezTo>
                <a:cubicBezTo>
                  <a:pt x="927851" y="2434027"/>
                  <a:pt x="1167002" y="1744710"/>
                  <a:pt x="1183414" y="1348470"/>
                </a:cubicBezTo>
                <a:cubicBezTo>
                  <a:pt x="1199826" y="952230"/>
                  <a:pt x="930195" y="291048"/>
                  <a:pt x="916127" y="1527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60" name="グループ化 1659">
            <a:extLst>
              <a:ext uri="{FF2B5EF4-FFF2-40B4-BE49-F238E27FC236}">
                <a16:creationId xmlns:a16="http://schemas.microsoft.com/office/drawing/2014/main" id="{F701EAAC-D777-D91A-1D14-302A1A08711D}"/>
              </a:ext>
            </a:extLst>
          </p:cNvPr>
          <p:cNvGrpSpPr/>
          <p:nvPr/>
        </p:nvGrpSpPr>
        <p:grpSpPr>
          <a:xfrm>
            <a:off x="247456" y="295780"/>
            <a:ext cx="8383099" cy="12534621"/>
            <a:chOff x="247456" y="295780"/>
            <a:chExt cx="8383099" cy="12534621"/>
          </a:xfrm>
        </p:grpSpPr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D593417B-DC32-649C-2D9C-0A5FA28D11F7}"/>
                </a:ext>
              </a:extLst>
            </p:cNvPr>
            <p:cNvSpPr/>
            <p:nvPr/>
          </p:nvSpPr>
          <p:spPr>
            <a:xfrm>
              <a:off x="4028436" y="7305058"/>
              <a:ext cx="502426" cy="1238591"/>
            </a:xfrm>
            <a:custGeom>
              <a:avLst/>
              <a:gdLst>
                <a:gd name="connsiteX0" fmla="*/ 178439 w 502426"/>
                <a:gd name="connsiteY0" fmla="*/ 617 h 1238591"/>
                <a:gd name="connsiteX1" fmla="*/ 133989 w 502426"/>
                <a:gd name="connsiteY1" fmla="*/ 492742 h 1238591"/>
                <a:gd name="connsiteX2" fmla="*/ 378464 w 502426"/>
                <a:gd name="connsiteY2" fmla="*/ 915017 h 1238591"/>
                <a:gd name="connsiteX3" fmla="*/ 203839 w 502426"/>
                <a:gd name="connsiteY3" fmla="*/ 873742 h 1238591"/>
                <a:gd name="connsiteX4" fmla="*/ 495939 w 502426"/>
                <a:gd name="connsiteY4" fmla="*/ 1232517 h 1238591"/>
                <a:gd name="connsiteX5" fmla="*/ 413389 w 502426"/>
                <a:gd name="connsiteY5" fmla="*/ 1108692 h 1238591"/>
                <a:gd name="connsiteX6" fmla="*/ 67314 w 502426"/>
                <a:gd name="connsiteY6" fmla="*/ 597517 h 1238591"/>
                <a:gd name="connsiteX7" fmla="*/ 184789 w 502426"/>
                <a:gd name="connsiteY7" fmla="*/ 718167 h 1238591"/>
                <a:gd name="connsiteX8" fmla="*/ 121289 w 502426"/>
                <a:gd name="connsiteY8" fmla="*/ 353042 h 1238591"/>
                <a:gd name="connsiteX9" fmla="*/ 639 w 502426"/>
                <a:gd name="connsiteY9" fmla="*/ 597517 h 1238591"/>
                <a:gd name="connsiteX10" fmla="*/ 178439 w 502426"/>
                <a:gd name="connsiteY10" fmla="*/ 617 h 12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2426" h="1238591">
                  <a:moveTo>
                    <a:pt x="178439" y="617"/>
                  </a:moveTo>
                  <a:cubicBezTo>
                    <a:pt x="200664" y="-16845"/>
                    <a:pt x="100652" y="340342"/>
                    <a:pt x="133989" y="492742"/>
                  </a:cubicBezTo>
                  <a:cubicBezTo>
                    <a:pt x="167326" y="645142"/>
                    <a:pt x="366822" y="851517"/>
                    <a:pt x="378464" y="915017"/>
                  </a:cubicBezTo>
                  <a:cubicBezTo>
                    <a:pt x="390106" y="978517"/>
                    <a:pt x="184260" y="820826"/>
                    <a:pt x="203839" y="873742"/>
                  </a:cubicBezTo>
                  <a:cubicBezTo>
                    <a:pt x="223418" y="926658"/>
                    <a:pt x="461014" y="1193359"/>
                    <a:pt x="495939" y="1232517"/>
                  </a:cubicBezTo>
                  <a:cubicBezTo>
                    <a:pt x="530864" y="1271675"/>
                    <a:pt x="413389" y="1108692"/>
                    <a:pt x="413389" y="1108692"/>
                  </a:cubicBezTo>
                  <a:cubicBezTo>
                    <a:pt x="341952" y="1002859"/>
                    <a:pt x="105414" y="662604"/>
                    <a:pt x="67314" y="597517"/>
                  </a:cubicBezTo>
                  <a:cubicBezTo>
                    <a:pt x="29214" y="532430"/>
                    <a:pt x="175793" y="758913"/>
                    <a:pt x="184789" y="718167"/>
                  </a:cubicBezTo>
                  <a:cubicBezTo>
                    <a:pt x="193785" y="677421"/>
                    <a:pt x="151981" y="373150"/>
                    <a:pt x="121289" y="353042"/>
                  </a:cubicBezTo>
                  <a:cubicBezTo>
                    <a:pt x="90597" y="332934"/>
                    <a:pt x="-8886" y="656255"/>
                    <a:pt x="639" y="597517"/>
                  </a:cubicBezTo>
                  <a:cubicBezTo>
                    <a:pt x="10164" y="538780"/>
                    <a:pt x="156214" y="18079"/>
                    <a:pt x="178439" y="6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07E05B5C-B3A6-3917-355D-04B1189CBEEB}"/>
                </a:ext>
              </a:extLst>
            </p:cNvPr>
            <p:cNvSpPr/>
            <p:nvPr/>
          </p:nvSpPr>
          <p:spPr>
            <a:xfrm>
              <a:off x="4999404" y="2006586"/>
              <a:ext cx="182381" cy="234965"/>
            </a:xfrm>
            <a:custGeom>
              <a:avLst/>
              <a:gdLst>
                <a:gd name="connsiteX0" fmla="*/ 1221 w 182381"/>
                <a:gd name="connsiteY0" fmla="*/ 234964 h 234965"/>
                <a:gd name="connsiteX1" fmla="*/ 144096 w 182381"/>
                <a:gd name="connsiteY1" fmla="*/ 114314 h 234965"/>
                <a:gd name="connsiteX2" fmla="*/ 137746 w 182381"/>
                <a:gd name="connsiteY2" fmla="*/ 127014 h 234965"/>
                <a:gd name="connsiteX3" fmla="*/ 182196 w 182381"/>
                <a:gd name="connsiteY3" fmla="*/ 92089 h 234965"/>
                <a:gd name="connsiteX4" fmla="*/ 153621 w 182381"/>
                <a:gd name="connsiteY4" fmla="*/ 76214 h 234965"/>
                <a:gd name="connsiteX5" fmla="*/ 153621 w 182381"/>
                <a:gd name="connsiteY5" fmla="*/ 14 h 234965"/>
                <a:gd name="connsiteX6" fmla="*/ 150446 w 182381"/>
                <a:gd name="connsiteY6" fmla="*/ 69864 h 234965"/>
                <a:gd name="connsiteX7" fmla="*/ 137746 w 182381"/>
                <a:gd name="connsiteY7" fmla="*/ 88914 h 234965"/>
                <a:gd name="connsiteX8" fmla="*/ 55196 w 182381"/>
                <a:gd name="connsiteY8" fmla="*/ 133364 h 234965"/>
                <a:gd name="connsiteX9" fmla="*/ 74246 w 182381"/>
                <a:gd name="connsiteY9" fmla="*/ 117489 h 234965"/>
                <a:gd name="connsiteX10" fmla="*/ 1221 w 182381"/>
                <a:gd name="connsiteY10" fmla="*/ 234964 h 23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381" h="234965">
                  <a:moveTo>
                    <a:pt x="1221" y="234964"/>
                  </a:moveTo>
                  <a:cubicBezTo>
                    <a:pt x="12863" y="234435"/>
                    <a:pt x="144096" y="114314"/>
                    <a:pt x="144096" y="114314"/>
                  </a:cubicBezTo>
                  <a:cubicBezTo>
                    <a:pt x="166850" y="96322"/>
                    <a:pt x="131396" y="130718"/>
                    <a:pt x="137746" y="127014"/>
                  </a:cubicBezTo>
                  <a:cubicBezTo>
                    <a:pt x="144096" y="123310"/>
                    <a:pt x="179550" y="100556"/>
                    <a:pt x="182196" y="92089"/>
                  </a:cubicBezTo>
                  <a:cubicBezTo>
                    <a:pt x="184842" y="83622"/>
                    <a:pt x="158384" y="91560"/>
                    <a:pt x="153621" y="76214"/>
                  </a:cubicBezTo>
                  <a:cubicBezTo>
                    <a:pt x="148858" y="60868"/>
                    <a:pt x="154150" y="1072"/>
                    <a:pt x="153621" y="14"/>
                  </a:cubicBezTo>
                  <a:cubicBezTo>
                    <a:pt x="153092" y="-1044"/>
                    <a:pt x="153092" y="55047"/>
                    <a:pt x="150446" y="69864"/>
                  </a:cubicBezTo>
                  <a:cubicBezTo>
                    <a:pt x="147800" y="84681"/>
                    <a:pt x="153621" y="78331"/>
                    <a:pt x="137746" y="88914"/>
                  </a:cubicBezTo>
                  <a:cubicBezTo>
                    <a:pt x="121871" y="99497"/>
                    <a:pt x="65779" y="128601"/>
                    <a:pt x="55196" y="133364"/>
                  </a:cubicBezTo>
                  <a:cubicBezTo>
                    <a:pt x="44613" y="138126"/>
                    <a:pt x="83771" y="105847"/>
                    <a:pt x="74246" y="117489"/>
                  </a:cubicBezTo>
                  <a:cubicBezTo>
                    <a:pt x="64721" y="129131"/>
                    <a:pt x="-10421" y="235493"/>
                    <a:pt x="1221" y="234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CAB98C59-D05A-0524-0B70-5E5784E0F1D3}"/>
                </a:ext>
              </a:extLst>
            </p:cNvPr>
            <p:cNvSpPr/>
            <p:nvPr/>
          </p:nvSpPr>
          <p:spPr>
            <a:xfrm>
              <a:off x="5098274" y="1981068"/>
              <a:ext cx="470683" cy="229042"/>
            </a:xfrm>
            <a:custGeom>
              <a:avLst/>
              <a:gdLst>
                <a:gd name="connsiteX0" fmla="*/ 3951 w 470683"/>
                <a:gd name="connsiteY0" fmla="*/ 143007 h 229042"/>
                <a:gd name="connsiteX1" fmla="*/ 178576 w 470683"/>
                <a:gd name="connsiteY1" fmla="*/ 101732 h 229042"/>
                <a:gd name="connsiteX2" fmla="*/ 280176 w 470683"/>
                <a:gd name="connsiteY2" fmla="*/ 158882 h 229042"/>
                <a:gd name="connsiteX3" fmla="*/ 270651 w 470683"/>
                <a:gd name="connsiteY3" fmla="*/ 130307 h 229042"/>
                <a:gd name="connsiteX4" fmla="*/ 353201 w 470683"/>
                <a:gd name="connsiteY4" fmla="*/ 209682 h 229042"/>
                <a:gd name="connsiteX5" fmla="*/ 388126 w 470683"/>
                <a:gd name="connsiteY5" fmla="*/ 228732 h 229042"/>
                <a:gd name="connsiteX6" fmla="*/ 362726 w 470683"/>
                <a:gd name="connsiteY6" fmla="*/ 200157 h 229042"/>
                <a:gd name="connsiteX7" fmla="*/ 356376 w 470683"/>
                <a:gd name="connsiteY7" fmla="*/ 162057 h 229042"/>
                <a:gd name="connsiteX8" fmla="*/ 426226 w 470683"/>
                <a:gd name="connsiteY8" fmla="*/ 206507 h 229042"/>
                <a:gd name="connsiteX9" fmla="*/ 404001 w 470683"/>
                <a:gd name="connsiteY9" fmla="*/ 171582 h 229042"/>
                <a:gd name="connsiteX10" fmla="*/ 438926 w 470683"/>
                <a:gd name="connsiteY10" fmla="*/ 177932 h 229042"/>
                <a:gd name="connsiteX11" fmla="*/ 470676 w 470683"/>
                <a:gd name="connsiteY11" fmla="*/ 165232 h 229042"/>
                <a:gd name="connsiteX12" fmla="*/ 442101 w 470683"/>
                <a:gd name="connsiteY12" fmla="*/ 152532 h 229042"/>
                <a:gd name="connsiteX13" fmla="*/ 384951 w 470683"/>
                <a:gd name="connsiteY13" fmla="*/ 127132 h 229042"/>
                <a:gd name="connsiteX14" fmla="*/ 337326 w 470683"/>
                <a:gd name="connsiteY14" fmla="*/ 127132 h 229042"/>
                <a:gd name="connsiteX15" fmla="*/ 359551 w 470683"/>
                <a:gd name="connsiteY15" fmla="*/ 101732 h 229042"/>
                <a:gd name="connsiteX16" fmla="*/ 407176 w 470683"/>
                <a:gd name="connsiteY16" fmla="*/ 35057 h 229042"/>
                <a:gd name="connsiteX17" fmla="*/ 369076 w 470683"/>
                <a:gd name="connsiteY17" fmla="*/ 79507 h 229042"/>
                <a:gd name="connsiteX18" fmla="*/ 327801 w 470683"/>
                <a:gd name="connsiteY18" fmla="*/ 98557 h 229042"/>
                <a:gd name="connsiteX19" fmla="*/ 296051 w 470683"/>
                <a:gd name="connsiteY19" fmla="*/ 101732 h 229042"/>
                <a:gd name="connsiteX20" fmla="*/ 327801 w 470683"/>
                <a:gd name="connsiteY20" fmla="*/ 69982 h 229042"/>
                <a:gd name="connsiteX21" fmla="*/ 353201 w 470683"/>
                <a:gd name="connsiteY21" fmla="*/ 22357 h 229042"/>
                <a:gd name="connsiteX22" fmla="*/ 327801 w 470683"/>
                <a:gd name="connsiteY22" fmla="*/ 54107 h 229042"/>
                <a:gd name="connsiteX23" fmla="*/ 277001 w 470683"/>
                <a:gd name="connsiteY23" fmla="*/ 92207 h 229042"/>
                <a:gd name="connsiteX24" fmla="*/ 245251 w 470683"/>
                <a:gd name="connsiteY24" fmla="*/ 95382 h 229042"/>
                <a:gd name="connsiteX25" fmla="*/ 280176 w 470683"/>
                <a:gd name="connsiteY25" fmla="*/ 66807 h 229042"/>
                <a:gd name="connsiteX26" fmla="*/ 305576 w 470683"/>
                <a:gd name="connsiteY26" fmla="*/ 19182 h 229042"/>
                <a:gd name="connsiteX27" fmla="*/ 264301 w 470683"/>
                <a:gd name="connsiteY27" fmla="*/ 66807 h 229042"/>
                <a:gd name="connsiteX28" fmla="*/ 188101 w 470683"/>
                <a:gd name="connsiteY28" fmla="*/ 85857 h 229042"/>
                <a:gd name="connsiteX29" fmla="*/ 223026 w 470683"/>
                <a:gd name="connsiteY29" fmla="*/ 44582 h 229042"/>
                <a:gd name="connsiteX30" fmla="*/ 216676 w 470683"/>
                <a:gd name="connsiteY30" fmla="*/ 35057 h 229042"/>
                <a:gd name="connsiteX31" fmla="*/ 172226 w 470683"/>
                <a:gd name="connsiteY31" fmla="*/ 82682 h 229042"/>
                <a:gd name="connsiteX32" fmla="*/ 178576 w 470683"/>
                <a:gd name="connsiteY32" fmla="*/ 57282 h 229042"/>
                <a:gd name="connsiteX33" fmla="*/ 178576 w 470683"/>
                <a:gd name="connsiteY33" fmla="*/ 3307 h 229042"/>
                <a:gd name="connsiteX34" fmla="*/ 165876 w 470683"/>
                <a:gd name="connsiteY34" fmla="*/ 44582 h 229042"/>
                <a:gd name="connsiteX35" fmla="*/ 124601 w 470683"/>
                <a:gd name="connsiteY35" fmla="*/ 95382 h 229042"/>
                <a:gd name="connsiteX36" fmla="*/ 150001 w 470683"/>
                <a:gd name="connsiteY36" fmla="*/ 50932 h 229042"/>
                <a:gd name="connsiteX37" fmla="*/ 150001 w 470683"/>
                <a:gd name="connsiteY37" fmla="*/ 132 h 229042"/>
                <a:gd name="connsiteX38" fmla="*/ 134126 w 470683"/>
                <a:gd name="connsiteY38" fmla="*/ 66807 h 229042"/>
                <a:gd name="connsiteX39" fmla="*/ 92851 w 470683"/>
                <a:gd name="connsiteY39" fmla="*/ 108082 h 229042"/>
                <a:gd name="connsiteX40" fmla="*/ 67451 w 470683"/>
                <a:gd name="connsiteY40" fmla="*/ 89032 h 229042"/>
                <a:gd name="connsiteX41" fmla="*/ 51576 w 470683"/>
                <a:gd name="connsiteY41" fmla="*/ 44582 h 229042"/>
                <a:gd name="connsiteX42" fmla="*/ 51576 w 470683"/>
                <a:gd name="connsiteY42" fmla="*/ 82682 h 229042"/>
                <a:gd name="connsiteX43" fmla="*/ 54751 w 470683"/>
                <a:gd name="connsiteY43" fmla="*/ 98557 h 229042"/>
                <a:gd name="connsiteX44" fmla="*/ 3951 w 470683"/>
                <a:gd name="connsiteY44" fmla="*/ 143007 h 22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0683" h="229042">
                  <a:moveTo>
                    <a:pt x="3951" y="143007"/>
                  </a:moveTo>
                  <a:cubicBezTo>
                    <a:pt x="24588" y="143536"/>
                    <a:pt x="132539" y="99086"/>
                    <a:pt x="178576" y="101732"/>
                  </a:cubicBezTo>
                  <a:cubicBezTo>
                    <a:pt x="224613" y="104378"/>
                    <a:pt x="264830" y="154119"/>
                    <a:pt x="280176" y="158882"/>
                  </a:cubicBezTo>
                  <a:cubicBezTo>
                    <a:pt x="295522" y="163645"/>
                    <a:pt x="258480" y="121840"/>
                    <a:pt x="270651" y="130307"/>
                  </a:cubicBezTo>
                  <a:cubicBezTo>
                    <a:pt x="282822" y="138774"/>
                    <a:pt x="333622" y="193278"/>
                    <a:pt x="353201" y="209682"/>
                  </a:cubicBezTo>
                  <a:cubicBezTo>
                    <a:pt x="372780" y="226086"/>
                    <a:pt x="386539" y="230319"/>
                    <a:pt x="388126" y="228732"/>
                  </a:cubicBezTo>
                  <a:cubicBezTo>
                    <a:pt x="389713" y="227145"/>
                    <a:pt x="368018" y="211270"/>
                    <a:pt x="362726" y="200157"/>
                  </a:cubicBezTo>
                  <a:cubicBezTo>
                    <a:pt x="357434" y="189045"/>
                    <a:pt x="345793" y="160999"/>
                    <a:pt x="356376" y="162057"/>
                  </a:cubicBezTo>
                  <a:cubicBezTo>
                    <a:pt x="366959" y="163115"/>
                    <a:pt x="418288" y="204919"/>
                    <a:pt x="426226" y="206507"/>
                  </a:cubicBezTo>
                  <a:cubicBezTo>
                    <a:pt x="434164" y="208095"/>
                    <a:pt x="401884" y="176344"/>
                    <a:pt x="404001" y="171582"/>
                  </a:cubicBezTo>
                  <a:cubicBezTo>
                    <a:pt x="406118" y="166820"/>
                    <a:pt x="427814" y="178990"/>
                    <a:pt x="438926" y="177932"/>
                  </a:cubicBezTo>
                  <a:cubicBezTo>
                    <a:pt x="450038" y="176874"/>
                    <a:pt x="470147" y="169465"/>
                    <a:pt x="470676" y="165232"/>
                  </a:cubicBezTo>
                  <a:cubicBezTo>
                    <a:pt x="471205" y="160999"/>
                    <a:pt x="442101" y="152532"/>
                    <a:pt x="442101" y="152532"/>
                  </a:cubicBezTo>
                  <a:cubicBezTo>
                    <a:pt x="427813" y="146182"/>
                    <a:pt x="402413" y="131365"/>
                    <a:pt x="384951" y="127132"/>
                  </a:cubicBezTo>
                  <a:cubicBezTo>
                    <a:pt x="367489" y="122899"/>
                    <a:pt x="337326" y="127132"/>
                    <a:pt x="337326" y="127132"/>
                  </a:cubicBezTo>
                  <a:cubicBezTo>
                    <a:pt x="333093" y="122899"/>
                    <a:pt x="347909" y="117078"/>
                    <a:pt x="359551" y="101732"/>
                  </a:cubicBezTo>
                  <a:cubicBezTo>
                    <a:pt x="371193" y="86386"/>
                    <a:pt x="405589" y="38761"/>
                    <a:pt x="407176" y="35057"/>
                  </a:cubicBezTo>
                  <a:cubicBezTo>
                    <a:pt x="408763" y="31353"/>
                    <a:pt x="382305" y="68924"/>
                    <a:pt x="369076" y="79507"/>
                  </a:cubicBezTo>
                  <a:cubicBezTo>
                    <a:pt x="355847" y="90090"/>
                    <a:pt x="339972" y="94853"/>
                    <a:pt x="327801" y="98557"/>
                  </a:cubicBezTo>
                  <a:cubicBezTo>
                    <a:pt x="315630" y="102261"/>
                    <a:pt x="296051" y="106494"/>
                    <a:pt x="296051" y="101732"/>
                  </a:cubicBezTo>
                  <a:cubicBezTo>
                    <a:pt x="296051" y="96970"/>
                    <a:pt x="318276" y="83211"/>
                    <a:pt x="327801" y="69982"/>
                  </a:cubicBezTo>
                  <a:cubicBezTo>
                    <a:pt x="337326" y="56753"/>
                    <a:pt x="353201" y="25003"/>
                    <a:pt x="353201" y="22357"/>
                  </a:cubicBezTo>
                  <a:cubicBezTo>
                    <a:pt x="353201" y="19711"/>
                    <a:pt x="340501" y="42465"/>
                    <a:pt x="327801" y="54107"/>
                  </a:cubicBezTo>
                  <a:cubicBezTo>
                    <a:pt x="315101" y="65749"/>
                    <a:pt x="290759" y="85328"/>
                    <a:pt x="277001" y="92207"/>
                  </a:cubicBezTo>
                  <a:cubicBezTo>
                    <a:pt x="263243" y="99086"/>
                    <a:pt x="244722" y="99615"/>
                    <a:pt x="245251" y="95382"/>
                  </a:cubicBezTo>
                  <a:cubicBezTo>
                    <a:pt x="245780" y="91149"/>
                    <a:pt x="270122" y="79507"/>
                    <a:pt x="280176" y="66807"/>
                  </a:cubicBezTo>
                  <a:cubicBezTo>
                    <a:pt x="290230" y="54107"/>
                    <a:pt x="308222" y="19182"/>
                    <a:pt x="305576" y="19182"/>
                  </a:cubicBezTo>
                  <a:cubicBezTo>
                    <a:pt x="302930" y="19182"/>
                    <a:pt x="283880" y="55695"/>
                    <a:pt x="264301" y="66807"/>
                  </a:cubicBezTo>
                  <a:cubicBezTo>
                    <a:pt x="244722" y="77919"/>
                    <a:pt x="194980" y="89561"/>
                    <a:pt x="188101" y="85857"/>
                  </a:cubicBezTo>
                  <a:cubicBezTo>
                    <a:pt x="181222" y="82153"/>
                    <a:pt x="223026" y="44582"/>
                    <a:pt x="223026" y="44582"/>
                  </a:cubicBezTo>
                  <a:cubicBezTo>
                    <a:pt x="227789" y="36115"/>
                    <a:pt x="225143" y="28707"/>
                    <a:pt x="216676" y="35057"/>
                  </a:cubicBezTo>
                  <a:cubicBezTo>
                    <a:pt x="208209" y="41407"/>
                    <a:pt x="178576" y="78978"/>
                    <a:pt x="172226" y="82682"/>
                  </a:cubicBezTo>
                  <a:cubicBezTo>
                    <a:pt x="165876" y="86386"/>
                    <a:pt x="177518" y="70511"/>
                    <a:pt x="178576" y="57282"/>
                  </a:cubicBezTo>
                  <a:cubicBezTo>
                    <a:pt x="179634" y="44053"/>
                    <a:pt x="180693" y="5424"/>
                    <a:pt x="178576" y="3307"/>
                  </a:cubicBezTo>
                  <a:cubicBezTo>
                    <a:pt x="176459" y="1190"/>
                    <a:pt x="174872" y="29236"/>
                    <a:pt x="165876" y="44582"/>
                  </a:cubicBezTo>
                  <a:cubicBezTo>
                    <a:pt x="156880" y="59928"/>
                    <a:pt x="127247" y="94324"/>
                    <a:pt x="124601" y="95382"/>
                  </a:cubicBezTo>
                  <a:cubicBezTo>
                    <a:pt x="121955" y="96440"/>
                    <a:pt x="145768" y="66807"/>
                    <a:pt x="150001" y="50932"/>
                  </a:cubicBezTo>
                  <a:cubicBezTo>
                    <a:pt x="154234" y="35057"/>
                    <a:pt x="152647" y="-2514"/>
                    <a:pt x="150001" y="132"/>
                  </a:cubicBezTo>
                  <a:cubicBezTo>
                    <a:pt x="147355" y="2778"/>
                    <a:pt x="143651" y="48815"/>
                    <a:pt x="134126" y="66807"/>
                  </a:cubicBezTo>
                  <a:cubicBezTo>
                    <a:pt x="124601" y="84799"/>
                    <a:pt x="103963" y="104378"/>
                    <a:pt x="92851" y="108082"/>
                  </a:cubicBezTo>
                  <a:cubicBezTo>
                    <a:pt x="81739" y="111786"/>
                    <a:pt x="74330" y="99615"/>
                    <a:pt x="67451" y="89032"/>
                  </a:cubicBezTo>
                  <a:cubicBezTo>
                    <a:pt x="60572" y="78449"/>
                    <a:pt x="54222" y="45640"/>
                    <a:pt x="51576" y="44582"/>
                  </a:cubicBezTo>
                  <a:cubicBezTo>
                    <a:pt x="48930" y="43524"/>
                    <a:pt x="51047" y="73686"/>
                    <a:pt x="51576" y="82682"/>
                  </a:cubicBezTo>
                  <a:cubicBezTo>
                    <a:pt x="52105" y="91678"/>
                    <a:pt x="59514" y="89032"/>
                    <a:pt x="54751" y="98557"/>
                  </a:cubicBezTo>
                  <a:cubicBezTo>
                    <a:pt x="49988" y="108082"/>
                    <a:pt x="-16686" y="142478"/>
                    <a:pt x="3951" y="143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FE5BC5E-70DF-8B8B-8738-5D43B4E8CA54}"/>
                </a:ext>
              </a:extLst>
            </p:cNvPr>
            <p:cNvSpPr/>
            <p:nvPr/>
          </p:nvSpPr>
          <p:spPr>
            <a:xfrm>
              <a:off x="5019651" y="2050718"/>
              <a:ext cx="196900" cy="117810"/>
            </a:xfrm>
            <a:custGeom>
              <a:avLst/>
              <a:gdLst>
                <a:gd name="connsiteX0" fmla="*/ 196874 w 196900"/>
                <a:gd name="connsiteY0" fmla="*/ 332 h 117810"/>
                <a:gd name="connsiteX1" fmla="*/ 88924 w 196900"/>
                <a:gd name="connsiteY1" fmla="*/ 35257 h 117810"/>
                <a:gd name="connsiteX2" fmla="*/ 24 w 196900"/>
                <a:gd name="connsiteY2" fmla="*/ 117807 h 117810"/>
                <a:gd name="connsiteX3" fmla="*/ 79399 w 196900"/>
                <a:gd name="connsiteY3" fmla="*/ 32082 h 117810"/>
                <a:gd name="connsiteX4" fmla="*/ 31774 w 196900"/>
                <a:gd name="connsiteY4" fmla="*/ 60657 h 117810"/>
                <a:gd name="connsiteX5" fmla="*/ 98449 w 196900"/>
                <a:gd name="connsiteY5" fmla="*/ 19382 h 117810"/>
                <a:gd name="connsiteX6" fmla="*/ 196874 w 196900"/>
                <a:gd name="connsiteY6" fmla="*/ 332 h 1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0" h="117810">
                  <a:moveTo>
                    <a:pt x="196874" y="332"/>
                  </a:moveTo>
                  <a:cubicBezTo>
                    <a:pt x="195286" y="2978"/>
                    <a:pt x="121732" y="15678"/>
                    <a:pt x="88924" y="35257"/>
                  </a:cubicBezTo>
                  <a:cubicBezTo>
                    <a:pt x="56116" y="54836"/>
                    <a:pt x="1611" y="118336"/>
                    <a:pt x="24" y="117807"/>
                  </a:cubicBezTo>
                  <a:cubicBezTo>
                    <a:pt x="-1563" y="117278"/>
                    <a:pt x="74107" y="41607"/>
                    <a:pt x="79399" y="32082"/>
                  </a:cubicBezTo>
                  <a:cubicBezTo>
                    <a:pt x="84691" y="22557"/>
                    <a:pt x="28599" y="62774"/>
                    <a:pt x="31774" y="60657"/>
                  </a:cubicBezTo>
                  <a:cubicBezTo>
                    <a:pt x="34949" y="58540"/>
                    <a:pt x="69874" y="27320"/>
                    <a:pt x="98449" y="19382"/>
                  </a:cubicBezTo>
                  <a:cubicBezTo>
                    <a:pt x="127024" y="11444"/>
                    <a:pt x="198462" y="-2314"/>
                    <a:pt x="196874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B18CB8BD-60DD-E8FD-A971-760C21991B35}"/>
                </a:ext>
              </a:extLst>
            </p:cNvPr>
            <p:cNvSpPr/>
            <p:nvPr/>
          </p:nvSpPr>
          <p:spPr>
            <a:xfrm>
              <a:off x="4975083" y="2085888"/>
              <a:ext cx="102978" cy="159033"/>
            </a:xfrm>
            <a:custGeom>
              <a:avLst/>
              <a:gdLst>
                <a:gd name="connsiteX0" fmla="*/ 101742 w 102978"/>
                <a:gd name="connsiteY0" fmla="*/ 87 h 159033"/>
                <a:gd name="connsiteX1" fmla="*/ 50942 w 102978"/>
                <a:gd name="connsiteY1" fmla="*/ 88987 h 159033"/>
                <a:gd name="connsiteX2" fmla="*/ 142 w 102978"/>
                <a:gd name="connsiteY2" fmla="*/ 158837 h 159033"/>
                <a:gd name="connsiteX3" fmla="*/ 35067 w 102978"/>
                <a:gd name="connsiteY3" fmla="*/ 111212 h 159033"/>
                <a:gd name="connsiteX4" fmla="*/ 16017 w 102978"/>
                <a:gd name="connsiteY4" fmla="*/ 149312 h 159033"/>
                <a:gd name="connsiteX5" fmla="*/ 82692 w 102978"/>
                <a:gd name="connsiteY5" fmla="*/ 73112 h 159033"/>
                <a:gd name="connsiteX6" fmla="*/ 101742 w 102978"/>
                <a:gd name="connsiteY6" fmla="*/ 87 h 1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78" h="159033">
                  <a:moveTo>
                    <a:pt x="101742" y="87"/>
                  </a:moveTo>
                  <a:cubicBezTo>
                    <a:pt x="96450" y="2733"/>
                    <a:pt x="67875" y="62529"/>
                    <a:pt x="50942" y="88987"/>
                  </a:cubicBezTo>
                  <a:cubicBezTo>
                    <a:pt x="34009" y="115445"/>
                    <a:pt x="2788" y="155133"/>
                    <a:pt x="142" y="158837"/>
                  </a:cubicBezTo>
                  <a:cubicBezTo>
                    <a:pt x="-2504" y="162541"/>
                    <a:pt x="32421" y="112800"/>
                    <a:pt x="35067" y="111212"/>
                  </a:cubicBezTo>
                  <a:cubicBezTo>
                    <a:pt x="37713" y="109625"/>
                    <a:pt x="8080" y="155662"/>
                    <a:pt x="16017" y="149312"/>
                  </a:cubicBezTo>
                  <a:cubicBezTo>
                    <a:pt x="23954" y="142962"/>
                    <a:pt x="71050" y="90574"/>
                    <a:pt x="82692" y="73112"/>
                  </a:cubicBezTo>
                  <a:cubicBezTo>
                    <a:pt x="94334" y="55650"/>
                    <a:pt x="107034" y="-2559"/>
                    <a:pt x="101742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C898FD9-5BFD-3C4F-7034-8D37912DE1FB}"/>
                </a:ext>
              </a:extLst>
            </p:cNvPr>
            <p:cNvSpPr/>
            <p:nvPr/>
          </p:nvSpPr>
          <p:spPr>
            <a:xfrm>
              <a:off x="5015786" y="2008453"/>
              <a:ext cx="465104" cy="128334"/>
            </a:xfrm>
            <a:custGeom>
              <a:avLst/>
              <a:gdLst>
                <a:gd name="connsiteX0" fmla="*/ 714 w 465104"/>
                <a:gd name="connsiteY0" fmla="*/ 128322 h 128334"/>
                <a:gd name="connsiteX1" fmla="*/ 121364 w 465104"/>
                <a:gd name="connsiteY1" fmla="*/ 39422 h 128334"/>
                <a:gd name="connsiteX2" fmla="*/ 188039 w 465104"/>
                <a:gd name="connsiteY2" fmla="*/ 17197 h 128334"/>
                <a:gd name="connsiteX3" fmla="*/ 159464 w 465104"/>
                <a:gd name="connsiteY3" fmla="*/ 29897 h 128334"/>
                <a:gd name="connsiteX4" fmla="*/ 213439 w 465104"/>
                <a:gd name="connsiteY4" fmla="*/ 10847 h 128334"/>
                <a:gd name="connsiteX5" fmla="*/ 311864 w 465104"/>
                <a:gd name="connsiteY5" fmla="*/ 26722 h 128334"/>
                <a:gd name="connsiteX6" fmla="*/ 308689 w 465104"/>
                <a:gd name="connsiteY6" fmla="*/ 7672 h 128334"/>
                <a:gd name="connsiteX7" fmla="*/ 353139 w 465104"/>
                <a:gd name="connsiteY7" fmla="*/ 39422 h 128334"/>
                <a:gd name="connsiteX8" fmla="*/ 461089 w 465104"/>
                <a:gd name="connsiteY8" fmla="*/ 83872 h 128334"/>
                <a:gd name="connsiteX9" fmla="*/ 435689 w 465104"/>
                <a:gd name="connsiteY9" fmla="*/ 64822 h 128334"/>
                <a:gd name="connsiteX10" fmla="*/ 375364 w 465104"/>
                <a:gd name="connsiteY10" fmla="*/ 33072 h 128334"/>
                <a:gd name="connsiteX11" fmla="*/ 254714 w 465104"/>
                <a:gd name="connsiteY11" fmla="*/ 4497 h 128334"/>
                <a:gd name="connsiteX12" fmla="*/ 188039 w 465104"/>
                <a:gd name="connsiteY12" fmla="*/ 1322 h 128334"/>
                <a:gd name="connsiteX13" fmla="*/ 127714 w 465104"/>
                <a:gd name="connsiteY13" fmla="*/ 17197 h 128334"/>
                <a:gd name="connsiteX14" fmla="*/ 70564 w 465104"/>
                <a:gd name="connsiteY14" fmla="*/ 45772 h 128334"/>
                <a:gd name="connsiteX15" fmla="*/ 121364 w 465104"/>
                <a:gd name="connsiteY15" fmla="*/ 20372 h 128334"/>
                <a:gd name="connsiteX16" fmla="*/ 73739 w 465104"/>
                <a:gd name="connsiteY16" fmla="*/ 45772 h 128334"/>
                <a:gd name="connsiteX17" fmla="*/ 714 w 465104"/>
                <a:gd name="connsiteY17" fmla="*/ 128322 h 12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104" h="128334">
                  <a:moveTo>
                    <a:pt x="714" y="128322"/>
                  </a:moveTo>
                  <a:cubicBezTo>
                    <a:pt x="8651" y="127264"/>
                    <a:pt x="90143" y="57943"/>
                    <a:pt x="121364" y="39422"/>
                  </a:cubicBezTo>
                  <a:cubicBezTo>
                    <a:pt x="152585" y="20901"/>
                    <a:pt x="181689" y="18784"/>
                    <a:pt x="188039" y="17197"/>
                  </a:cubicBezTo>
                  <a:cubicBezTo>
                    <a:pt x="194389" y="15609"/>
                    <a:pt x="155231" y="30955"/>
                    <a:pt x="159464" y="29897"/>
                  </a:cubicBezTo>
                  <a:cubicBezTo>
                    <a:pt x="163697" y="28839"/>
                    <a:pt x="188039" y="11376"/>
                    <a:pt x="213439" y="10847"/>
                  </a:cubicBezTo>
                  <a:cubicBezTo>
                    <a:pt x="238839" y="10318"/>
                    <a:pt x="295989" y="27251"/>
                    <a:pt x="311864" y="26722"/>
                  </a:cubicBezTo>
                  <a:cubicBezTo>
                    <a:pt x="327739" y="26193"/>
                    <a:pt x="301810" y="5555"/>
                    <a:pt x="308689" y="7672"/>
                  </a:cubicBezTo>
                  <a:cubicBezTo>
                    <a:pt x="315568" y="9789"/>
                    <a:pt x="327739" y="26722"/>
                    <a:pt x="353139" y="39422"/>
                  </a:cubicBezTo>
                  <a:cubicBezTo>
                    <a:pt x="378539" y="52122"/>
                    <a:pt x="461089" y="83872"/>
                    <a:pt x="461089" y="83872"/>
                  </a:cubicBezTo>
                  <a:cubicBezTo>
                    <a:pt x="474847" y="88105"/>
                    <a:pt x="449977" y="73289"/>
                    <a:pt x="435689" y="64822"/>
                  </a:cubicBezTo>
                  <a:cubicBezTo>
                    <a:pt x="421401" y="56355"/>
                    <a:pt x="405526" y="43126"/>
                    <a:pt x="375364" y="33072"/>
                  </a:cubicBezTo>
                  <a:cubicBezTo>
                    <a:pt x="345202" y="23018"/>
                    <a:pt x="285935" y="9789"/>
                    <a:pt x="254714" y="4497"/>
                  </a:cubicBezTo>
                  <a:cubicBezTo>
                    <a:pt x="223493" y="-795"/>
                    <a:pt x="209206" y="-795"/>
                    <a:pt x="188039" y="1322"/>
                  </a:cubicBezTo>
                  <a:cubicBezTo>
                    <a:pt x="166872" y="3439"/>
                    <a:pt x="147293" y="9789"/>
                    <a:pt x="127714" y="17197"/>
                  </a:cubicBezTo>
                  <a:cubicBezTo>
                    <a:pt x="108135" y="24605"/>
                    <a:pt x="70564" y="45772"/>
                    <a:pt x="70564" y="45772"/>
                  </a:cubicBezTo>
                  <a:lnTo>
                    <a:pt x="121364" y="20372"/>
                  </a:lnTo>
                  <a:cubicBezTo>
                    <a:pt x="121893" y="20372"/>
                    <a:pt x="94377" y="27780"/>
                    <a:pt x="73739" y="45772"/>
                  </a:cubicBezTo>
                  <a:cubicBezTo>
                    <a:pt x="53102" y="63764"/>
                    <a:pt x="-7223" y="129380"/>
                    <a:pt x="714" y="128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9B3BDAA2-80B8-80C2-2B01-4E313D425BB2}"/>
                </a:ext>
              </a:extLst>
            </p:cNvPr>
            <p:cNvSpPr/>
            <p:nvPr/>
          </p:nvSpPr>
          <p:spPr>
            <a:xfrm>
              <a:off x="5025065" y="2168334"/>
              <a:ext cx="443065" cy="83579"/>
            </a:xfrm>
            <a:custGeom>
              <a:avLst/>
              <a:gdLst>
                <a:gd name="connsiteX0" fmla="*/ 442285 w 443065"/>
                <a:gd name="connsiteY0" fmla="*/ 191 h 83579"/>
                <a:gd name="connsiteX1" fmla="*/ 375610 w 443065"/>
                <a:gd name="connsiteY1" fmla="*/ 35116 h 83579"/>
                <a:gd name="connsiteX2" fmla="*/ 280360 w 443065"/>
                <a:gd name="connsiteY2" fmla="*/ 73216 h 83579"/>
                <a:gd name="connsiteX3" fmla="*/ 140660 w 443065"/>
                <a:gd name="connsiteY3" fmla="*/ 82741 h 83579"/>
                <a:gd name="connsiteX4" fmla="*/ 239085 w 443065"/>
                <a:gd name="connsiteY4" fmla="*/ 82741 h 83579"/>
                <a:gd name="connsiteX5" fmla="*/ 124785 w 443065"/>
                <a:gd name="connsiteY5" fmla="*/ 79566 h 83579"/>
                <a:gd name="connsiteX6" fmla="*/ 58110 w 443065"/>
                <a:gd name="connsiteY6" fmla="*/ 60516 h 83579"/>
                <a:gd name="connsiteX7" fmla="*/ 93035 w 443065"/>
                <a:gd name="connsiteY7" fmla="*/ 70041 h 83579"/>
                <a:gd name="connsiteX8" fmla="*/ 51760 w 443065"/>
                <a:gd name="connsiteY8" fmla="*/ 66866 h 83579"/>
                <a:gd name="connsiteX9" fmla="*/ 960 w 443065"/>
                <a:gd name="connsiteY9" fmla="*/ 25591 h 83579"/>
                <a:gd name="connsiteX10" fmla="*/ 99385 w 443065"/>
                <a:gd name="connsiteY10" fmla="*/ 50991 h 83579"/>
                <a:gd name="connsiteX11" fmla="*/ 32710 w 443065"/>
                <a:gd name="connsiteY11" fmla="*/ 41466 h 83579"/>
                <a:gd name="connsiteX12" fmla="*/ 121610 w 443065"/>
                <a:gd name="connsiteY12" fmla="*/ 66866 h 83579"/>
                <a:gd name="connsiteX13" fmla="*/ 204160 w 443065"/>
                <a:gd name="connsiteY13" fmla="*/ 79566 h 83579"/>
                <a:gd name="connsiteX14" fmla="*/ 321635 w 443065"/>
                <a:gd name="connsiteY14" fmla="*/ 63691 h 83579"/>
                <a:gd name="connsiteX15" fmla="*/ 226385 w 443065"/>
                <a:gd name="connsiteY15" fmla="*/ 66866 h 83579"/>
                <a:gd name="connsiteX16" fmla="*/ 331160 w 443065"/>
                <a:gd name="connsiteY16" fmla="*/ 50991 h 83579"/>
                <a:gd name="connsiteX17" fmla="*/ 442285 w 443065"/>
                <a:gd name="connsiteY17" fmla="*/ 191 h 8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3065" h="83579">
                  <a:moveTo>
                    <a:pt x="442285" y="191"/>
                  </a:moveTo>
                  <a:cubicBezTo>
                    <a:pt x="449693" y="-2455"/>
                    <a:pt x="402597" y="22945"/>
                    <a:pt x="375610" y="35116"/>
                  </a:cubicBezTo>
                  <a:cubicBezTo>
                    <a:pt x="348622" y="47287"/>
                    <a:pt x="319518" y="65279"/>
                    <a:pt x="280360" y="73216"/>
                  </a:cubicBezTo>
                  <a:cubicBezTo>
                    <a:pt x="241202" y="81153"/>
                    <a:pt x="147539" y="81154"/>
                    <a:pt x="140660" y="82741"/>
                  </a:cubicBezTo>
                  <a:cubicBezTo>
                    <a:pt x="133781" y="84328"/>
                    <a:pt x="241731" y="83270"/>
                    <a:pt x="239085" y="82741"/>
                  </a:cubicBezTo>
                  <a:cubicBezTo>
                    <a:pt x="236439" y="82212"/>
                    <a:pt x="154947" y="83270"/>
                    <a:pt x="124785" y="79566"/>
                  </a:cubicBezTo>
                  <a:cubicBezTo>
                    <a:pt x="94622" y="75862"/>
                    <a:pt x="63402" y="62103"/>
                    <a:pt x="58110" y="60516"/>
                  </a:cubicBezTo>
                  <a:cubicBezTo>
                    <a:pt x="52818" y="58929"/>
                    <a:pt x="94093" y="68983"/>
                    <a:pt x="93035" y="70041"/>
                  </a:cubicBezTo>
                  <a:cubicBezTo>
                    <a:pt x="91977" y="71099"/>
                    <a:pt x="67106" y="74274"/>
                    <a:pt x="51760" y="66866"/>
                  </a:cubicBezTo>
                  <a:cubicBezTo>
                    <a:pt x="36414" y="59458"/>
                    <a:pt x="-6977" y="28237"/>
                    <a:pt x="960" y="25591"/>
                  </a:cubicBezTo>
                  <a:cubicBezTo>
                    <a:pt x="8897" y="22945"/>
                    <a:pt x="94093" y="48345"/>
                    <a:pt x="99385" y="50991"/>
                  </a:cubicBezTo>
                  <a:cubicBezTo>
                    <a:pt x="104677" y="53637"/>
                    <a:pt x="29006" y="38820"/>
                    <a:pt x="32710" y="41466"/>
                  </a:cubicBezTo>
                  <a:cubicBezTo>
                    <a:pt x="36414" y="44112"/>
                    <a:pt x="93035" y="60516"/>
                    <a:pt x="121610" y="66866"/>
                  </a:cubicBezTo>
                  <a:cubicBezTo>
                    <a:pt x="150185" y="73216"/>
                    <a:pt x="170823" y="80095"/>
                    <a:pt x="204160" y="79566"/>
                  </a:cubicBezTo>
                  <a:cubicBezTo>
                    <a:pt x="237497" y="79037"/>
                    <a:pt x="317931" y="65808"/>
                    <a:pt x="321635" y="63691"/>
                  </a:cubicBezTo>
                  <a:cubicBezTo>
                    <a:pt x="325339" y="61574"/>
                    <a:pt x="224797" y="68983"/>
                    <a:pt x="226385" y="66866"/>
                  </a:cubicBezTo>
                  <a:cubicBezTo>
                    <a:pt x="227973" y="64749"/>
                    <a:pt x="298881" y="59987"/>
                    <a:pt x="331160" y="50991"/>
                  </a:cubicBezTo>
                  <a:cubicBezTo>
                    <a:pt x="363439" y="41995"/>
                    <a:pt x="434877" y="2837"/>
                    <a:pt x="442285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8F001062-AE5F-8A71-1508-602C8ED03D74}"/>
                </a:ext>
              </a:extLst>
            </p:cNvPr>
            <p:cNvSpPr/>
            <p:nvPr/>
          </p:nvSpPr>
          <p:spPr>
            <a:xfrm>
              <a:off x="4978223" y="2206084"/>
              <a:ext cx="455152" cy="124560"/>
            </a:xfrm>
            <a:custGeom>
              <a:avLst/>
              <a:gdLst>
                <a:gd name="connsiteX0" fmla="*/ 177 w 455152"/>
                <a:gd name="connsiteY0" fmla="*/ 51341 h 124560"/>
                <a:gd name="connsiteX1" fmla="*/ 120827 w 455152"/>
                <a:gd name="connsiteY1" fmla="*/ 29116 h 124560"/>
                <a:gd name="connsiteX2" fmla="*/ 92252 w 455152"/>
                <a:gd name="connsiteY2" fmla="*/ 41816 h 124560"/>
                <a:gd name="connsiteX3" fmla="*/ 85902 w 455152"/>
                <a:gd name="connsiteY3" fmla="*/ 73566 h 124560"/>
                <a:gd name="connsiteX4" fmla="*/ 149402 w 455152"/>
                <a:gd name="connsiteY4" fmla="*/ 41816 h 124560"/>
                <a:gd name="connsiteX5" fmla="*/ 127177 w 455152"/>
                <a:gd name="connsiteY5" fmla="*/ 89441 h 124560"/>
                <a:gd name="connsiteX6" fmla="*/ 171627 w 455152"/>
                <a:gd name="connsiteY6" fmla="*/ 54516 h 124560"/>
                <a:gd name="connsiteX7" fmla="*/ 254177 w 455152"/>
                <a:gd name="connsiteY7" fmla="*/ 73566 h 124560"/>
                <a:gd name="connsiteX8" fmla="*/ 225602 w 455152"/>
                <a:gd name="connsiteY8" fmla="*/ 51341 h 124560"/>
                <a:gd name="connsiteX9" fmla="*/ 301802 w 455152"/>
                <a:gd name="connsiteY9" fmla="*/ 76741 h 124560"/>
                <a:gd name="connsiteX10" fmla="*/ 289102 w 455152"/>
                <a:gd name="connsiteY10" fmla="*/ 44991 h 124560"/>
                <a:gd name="connsiteX11" fmla="*/ 327202 w 455152"/>
                <a:gd name="connsiteY11" fmla="*/ 60866 h 124560"/>
                <a:gd name="connsiteX12" fmla="*/ 333552 w 455152"/>
                <a:gd name="connsiteY12" fmla="*/ 41816 h 124560"/>
                <a:gd name="connsiteX13" fmla="*/ 368477 w 455152"/>
                <a:gd name="connsiteY13" fmla="*/ 64041 h 124560"/>
                <a:gd name="connsiteX14" fmla="*/ 431977 w 455152"/>
                <a:gd name="connsiteY14" fmla="*/ 124366 h 124560"/>
                <a:gd name="connsiteX15" fmla="*/ 346252 w 455152"/>
                <a:gd name="connsiteY15" fmla="*/ 41816 h 124560"/>
                <a:gd name="connsiteX16" fmla="*/ 422452 w 455152"/>
                <a:gd name="connsiteY16" fmla="*/ 64041 h 124560"/>
                <a:gd name="connsiteX17" fmla="*/ 400227 w 455152"/>
                <a:gd name="connsiteY17" fmla="*/ 35466 h 124560"/>
                <a:gd name="connsiteX18" fmla="*/ 454202 w 455152"/>
                <a:gd name="connsiteY18" fmla="*/ 57691 h 124560"/>
                <a:gd name="connsiteX19" fmla="*/ 346252 w 455152"/>
                <a:gd name="connsiteY19" fmla="*/ 541 h 124560"/>
                <a:gd name="connsiteX20" fmla="*/ 222427 w 455152"/>
                <a:gd name="connsiteY20" fmla="*/ 29116 h 124560"/>
                <a:gd name="connsiteX21" fmla="*/ 146227 w 455152"/>
                <a:gd name="connsiteY21" fmla="*/ 32291 h 124560"/>
                <a:gd name="connsiteX22" fmla="*/ 95427 w 455152"/>
                <a:gd name="connsiteY22" fmla="*/ 48166 h 124560"/>
                <a:gd name="connsiteX23" fmla="*/ 177 w 455152"/>
                <a:gd name="connsiteY23" fmla="*/ 51341 h 1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5152" h="124560">
                  <a:moveTo>
                    <a:pt x="177" y="51341"/>
                  </a:moveTo>
                  <a:cubicBezTo>
                    <a:pt x="4410" y="48166"/>
                    <a:pt x="105481" y="30703"/>
                    <a:pt x="120827" y="29116"/>
                  </a:cubicBezTo>
                  <a:cubicBezTo>
                    <a:pt x="136173" y="27528"/>
                    <a:pt x="98073" y="34408"/>
                    <a:pt x="92252" y="41816"/>
                  </a:cubicBezTo>
                  <a:cubicBezTo>
                    <a:pt x="86431" y="49224"/>
                    <a:pt x="76377" y="73566"/>
                    <a:pt x="85902" y="73566"/>
                  </a:cubicBezTo>
                  <a:cubicBezTo>
                    <a:pt x="95427" y="73566"/>
                    <a:pt x="142523" y="39170"/>
                    <a:pt x="149402" y="41816"/>
                  </a:cubicBezTo>
                  <a:cubicBezTo>
                    <a:pt x="156281" y="44462"/>
                    <a:pt x="123473" y="87324"/>
                    <a:pt x="127177" y="89441"/>
                  </a:cubicBezTo>
                  <a:cubicBezTo>
                    <a:pt x="130881" y="91558"/>
                    <a:pt x="150460" y="57162"/>
                    <a:pt x="171627" y="54516"/>
                  </a:cubicBezTo>
                  <a:cubicBezTo>
                    <a:pt x="192794" y="51870"/>
                    <a:pt x="245181" y="74095"/>
                    <a:pt x="254177" y="73566"/>
                  </a:cubicBezTo>
                  <a:cubicBezTo>
                    <a:pt x="263173" y="73037"/>
                    <a:pt x="217665" y="50812"/>
                    <a:pt x="225602" y="51341"/>
                  </a:cubicBezTo>
                  <a:cubicBezTo>
                    <a:pt x="233540" y="51870"/>
                    <a:pt x="291219" y="77799"/>
                    <a:pt x="301802" y="76741"/>
                  </a:cubicBezTo>
                  <a:cubicBezTo>
                    <a:pt x="312385" y="75683"/>
                    <a:pt x="284869" y="47637"/>
                    <a:pt x="289102" y="44991"/>
                  </a:cubicBezTo>
                  <a:cubicBezTo>
                    <a:pt x="293335" y="42345"/>
                    <a:pt x="319794" y="61395"/>
                    <a:pt x="327202" y="60866"/>
                  </a:cubicBezTo>
                  <a:cubicBezTo>
                    <a:pt x="334610" y="60337"/>
                    <a:pt x="326673" y="41287"/>
                    <a:pt x="333552" y="41816"/>
                  </a:cubicBezTo>
                  <a:cubicBezTo>
                    <a:pt x="340431" y="42345"/>
                    <a:pt x="352073" y="50283"/>
                    <a:pt x="368477" y="64041"/>
                  </a:cubicBezTo>
                  <a:cubicBezTo>
                    <a:pt x="384881" y="77799"/>
                    <a:pt x="435681" y="128070"/>
                    <a:pt x="431977" y="124366"/>
                  </a:cubicBezTo>
                  <a:cubicBezTo>
                    <a:pt x="428273" y="120662"/>
                    <a:pt x="347839" y="51870"/>
                    <a:pt x="346252" y="41816"/>
                  </a:cubicBezTo>
                  <a:cubicBezTo>
                    <a:pt x="344665" y="31762"/>
                    <a:pt x="413456" y="65099"/>
                    <a:pt x="422452" y="64041"/>
                  </a:cubicBezTo>
                  <a:cubicBezTo>
                    <a:pt x="431448" y="62983"/>
                    <a:pt x="394936" y="36524"/>
                    <a:pt x="400227" y="35466"/>
                  </a:cubicBezTo>
                  <a:cubicBezTo>
                    <a:pt x="405518" y="34408"/>
                    <a:pt x="463198" y="63512"/>
                    <a:pt x="454202" y="57691"/>
                  </a:cubicBezTo>
                  <a:cubicBezTo>
                    <a:pt x="445206" y="51870"/>
                    <a:pt x="384881" y="5303"/>
                    <a:pt x="346252" y="541"/>
                  </a:cubicBezTo>
                  <a:cubicBezTo>
                    <a:pt x="307623" y="-4221"/>
                    <a:pt x="255764" y="23824"/>
                    <a:pt x="222427" y="29116"/>
                  </a:cubicBezTo>
                  <a:cubicBezTo>
                    <a:pt x="189090" y="34408"/>
                    <a:pt x="167394" y="29116"/>
                    <a:pt x="146227" y="32291"/>
                  </a:cubicBezTo>
                  <a:cubicBezTo>
                    <a:pt x="125060" y="35466"/>
                    <a:pt x="122415" y="44991"/>
                    <a:pt x="95427" y="48166"/>
                  </a:cubicBezTo>
                  <a:cubicBezTo>
                    <a:pt x="68439" y="51341"/>
                    <a:pt x="-4056" y="54516"/>
                    <a:pt x="177" y="51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010442BB-2728-461D-6356-640577596341}"/>
                </a:ext>
              </a:extLst>
            </p:cNvPr>
            <p:cNvSpPr/>
            <p:nvPr/>
          </p:nvSpPr>
          <p:spPr>
            <a:xfrm>
              <a:off x="5171753" y="2092034"/>
              <a:ext cx="235770" cy="41576"/>
            </a:xfrm>
            <a:custGeom>
              <a:avLst/>
              <a:gdLst>
                <a:gd name="connsiteX0" fmla="*/ 322 w 235770"/>
                <a:gd name="connsiteY0" fmla="*/ 6641 h 41576"/>
                <a:gd name="connsiteX1" fmla="*/ 130497 w 235770"/>
                <a:gd name="connsiteY1" fmla="*/ 12991 h 41576"/>
                <a:gd name="connsiteX2" fmla="*/ 235272 w 235770"/>
                <a:gd name="connsiteY2" fmla="*/ 41566 h 41576"/>
                <a:gd name="connsiteX3" fmla="*/ 168597 w 235770"/>
                <a:gd name="connsiteY3" fmla="*/ 16166 h 41576"/>
                <a:gd name="connsiteX4" fmla="*/ 133672 w 235770"/>
                <a:gd name="connsiteY4" fmla="*/ 6641 h 41576"/>
                <a:gd name="connsiteX5" fmla="*/ 95572 w 235770"/>
                <a:gd name="connsiteY5" fmla="*/ 291 h 41576"/>
                <a:gd name="connsiteX6" fmla="*/ 322 w 235770"/>
                <a:gd name="connsiteY6" fmla="*/ 6641 h 4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70" h="41576">
                  <a:moveTo>
                    <a:pt x="322" y="6641"/>
                  </a:moveTo>
                  <a:cubicBezTo>
                    <a:pt x="6143" y="8758"/>
                    <a:pt x="91339" y="7170"/>
                    <a:pt x="130497" y="12991"/>
                  </a:cubicBezTo>
                  <a:cubicBezTo>
                    <a:pt x="169655" y="18812"/>
                    <a:pt x="228922" y="41037"/>
                    <a:pt x="235272" y="41566"/>
                  </a:cubicBezTo>
                  <a:cubicBezTo>
                    <a:pt x="241622" y="42095"/>
                    <a:pt x="185530" y="21987"/>
                    <a:pt x="168597" y="16166"/>
                  </a:cubicBezTo>
                  <a:cubicBezTo>
                    <a:pt x="151664" y="10345"/>
                    <a:pt x="145843" y="9287"/>
                    <a:pt x="133672" y="6641"/>
                  </a:cubicBezTo>
                  <a:cubicBezTo>
                    <a:pt x="121501" y="3995"/>
                    <a:pt x="122030" y="-1297"/>
                    <a:pt x="95572" y="291"/>
                  </a:cubicBezTo>
                  <a:cubicBezTo>
                    <a:pt x="69114" y="1878"/>
                    <a:pt x="-5499" y="4524"/>
                    <a:pt x="322" y="6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D18B812-5D81-E89C-825F-4F33A8FB2197}"/>
                </a:ext>
              </a:extLst>
            </p:cNvPr>
            <p:cNvSpPr/>
            <p:nvPr/>
          </p:nvSpPr>
          <p:spPr>
            <a:xfrm>
              <a:off x="5140221" y="2076802"/>
              <a:ext cx="302776" cy="174273"/>
            </a:xfrm>
            <a:custGeom>
              <a:avLst/>
              <a:gdLst>
                <a:gd name="connsiteX0" fmla="*/ 38204 w 302776"/>
                <a:gd name="connsiteY0" fmla="*/ 5998 h 174273"/>
                <a:gd name="connsiteX1" fmla="*/ 3279 w 302776"/>
                <a:gd name="connsiteY1" fmla="*/ 88548 h 174273"/>
                <a:gd name="connsiteX2" fmla="*/ 3279 w 302776"/>
                <a:gd name="connsiteY2" fmla="*/ 123473 h 174273"/>
                <a:gd name="connsiteX3" fmla="*/ 19154 w 302776"/>
                <a:gd name="connsiteY3" fmla="*/ 158398 h 174273"/>
                <a:gd name="connsiteX4" fmla="*/ 82654 w 302776"/>
                <a:gd name="connsiteY4" fmla="*/ 174273 h 174273"/>
                <a:gd name="connsiteX5" fmla="*/ 193779 w 302776"/>
                <a:gd name="connsiteY5" fmla="*/ 158398 h 174273"/>
                <a:gd name="connsiteX6" fmla="*/ 212829 w 302776"/>
                <a:gd name="connsiteY6" fmla="*/ 117123 h 174273"/>
                <a:gd name="connsiteX7" fmla="*/ 203304 w 302776"/>
                <a:gd name="connsiteY7" fmla="*/ 50448 h 174273"/>
                <a:gd name="connsiteX8" fmla="*/ 301729 w 302776"/>
                <a:gd name="connsiteY8" fmla="*/ 98073 h 174273"/>
                <a:gd name="connsiteX9" fmla="*/ 250929 w 302776"/>
                <a:gd name="connsiteY9" fmla="*/ 25048 h 174273"/>
                <a:gd name="connsiteX10" fmla="*/ 184254 w 302776"/>
                <a:gd name="connsiteY10" fmla="*/ 5998 h 174273"/>
                <a:gd name="connsiteX11" fmla="*/ 127104 w 302776"/>
                <a:gd name="connsiteY11" fmla="*/ 5998 h 174273"/>
                <a:gd name="connsiteX12" fmla="*/ 38204 w 302776"/>
                <a:gd name="connsiteY12" fmla="*/ 5998 h 1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776" h="174273">
                  <a:moveTo>
                    <a:pt x="38204" y="5998"/>
                  </a:moveTo>
                  <a:cubicBezTo>
                    <a:pt x="17566" y="19756"/>
                    <a:pt x="9100" y="68969"/>
                    <a:pt x="3279" y="88548"/>
                  </a:cubicBezTo>
                  <a:cubicBezTo>
                    <a:pt x="-2542" y="108127"/>
                    <a:pt x="633" y="111831"/>
                    <a:pt x="3279" y="123473"/>
                  </a:cubicBezTo>
                  <a:cubicBezTo>
                    <a:pt x="5925" y="135115"/>
                    <a:pt x="5925" y="149931"/>
                    <a:pt x="19154" y="158398"/>
                  </a:cubicBezTo>
                  <a:cubicBezTo>
                    <a:pt x="32383" y="166865"/>
                    <a:pt x="53550" y="174273"/>
                    <a:pt x="82654" y="174273"/>
                  </a:cubicBezTo>
                  <a:cubicBezTo>
                    <a:pt x="111758" y="174273"/>
                    <a:pt x="172083" y="167923"/>
                    <a:pt x="193779" y="158398"/>
                  </a:cubicBezTo>
                  <a:cubicBezTo>
                    <a:pt x="215475" y="148873"/>
                    <a:pt x="211242" y="135115"/>
                    <a:pt x="212829" y="117123"/>
                  </a:cubicBezTo>
                  <a:cubicBezTo>
                    <a:pt x="214417" y="99131"/>
                    <a:pt x="188487" y="53623"/>
                    <a:pt x="203304" y="50448"/>
                  </a:cubicBezTo>
                  <a:cubicBezTo>
                    <a:pt x="218121" y="47273"/>
                    <a:pt x="293792" y="102306"/>
                    <a:pt x="301729" y="98073"/>
                  </a:cubicBezTo>
                  <a:cubicBezTo>
                    <a:pt x="309666" y="93840"/>
                    <a:pt x="270508" y="40394"/>
                    <a:pt x="250929" y="25048"/>
                  </a:cubicBezTo>
                  <a:cubicBezTo>
                    <a:pt x="231350" y="9702"/>
                    <a:pt x="204892" y="9173"/>
                    <a:pt x="184254" y="5998"/>
                  </a:cubicBezTo>
                  <a:cubicBezTo>
                    <a:pt x="163617" y="2823"/>
                    <a:pt x="151975" y="5469"/>
                    <a:pt x="127104" y="5998"/>
                  </a:cubicBezTo>
                  <a:cubicBezTo>
                    <a:pt x="102233" y="6527"/>
                    <a:pt x="58842" y="-7760"/>
                    <a:pt x="38204" y="59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月 13">
              <a:extLst>
                <a:ext uri="{FF2B5EF4-FFF2-40B4-BE49-F238E27FC236}">
                  <a16:creationId xmlns:a16="http://schemas.microsoft.com/office/drawing/2014/main" id="{7A8CFB03-D656-7239-3390-CD00FF7C4399}"/>
                </a:ext>
              </a:extLst>
            </p:cNvPr>
            <p:cNvSpPr/>
            <p:nvPr/>
          </p:nvSpPr>
          <p:spPr>
            <a:xfrm rot="4727588">
              <a:off x="5179735" y="2106290"/>
              <a:ext cx="77975" cy="82909"/>
            </a:xfrm>
            <a:prstGeom prst="moon">
              <a:avLst>
                <a:gd name="adj" fmla="val 843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49BF9697-A073-F3CB-C4DD-B6B5325ACC4B}"/>
                </a:ext>
              </a:extLst>
            </p:cNvPr>
            <p:cNvSpPr/>
            <p:nvPr/>
          </p:nvSpPr>
          <p:spPr>
            <a:xfrm>
              <a:off x="5353034" y="2171674"/>
              <a:ext cx="143674" cy="66714"/>
            </a:xfrm>
            <a:custGeom>
              <a:avLst/>
              <a:gdLst>
                <a:gd name="connsiteX0" fmla="*/ 142891 w 143674"/>
                <a:gd name="connsiteY0" fmla="*/ 26 h 66714"/>
                <a:gd name="connsiteX1" fmla="*/ 57166 w 143674"/>
                <a:gd name="connsiteY1" fmla="*/ 41301 h 66714"/>
                <a:gd name="connsiteX2" fmla="*/ 16 w 143674"/>
                <a:gd name="connsiteY2" fmla="*/ 66701 h 66714"/>
                <a:gd name="connsiteX3" fmla="*/ 50816 w 143674"/>
                <a:gd name="connsiteY3" fmla="*/ 38126 h 66714"/>
                <a:gd name="connsiteX4" fmla="*/ 3191 w 143674"/>
                <a:gd name="connsiteY4" fmla="*/ 47651 h 66714"/>
                <a:gd name="connsiteX5" fmla="*/ 142891 w 143674"/>
                <a:gd name="connsiteY5" fmla="*/ 26 h 6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74" h="66714">
                  <a:moveTo>
                    <a:pt x="142891" y="26"/>
                  </a:moveTo>
                  <a:cubicBezTo>
                    <a:pt x="151887" y="-1032"/>
                    <a:pt x="80978" y="30189"/>
                    <a:pt x="57166" y="41301"/>
                  </a:cubicBezTo>
                  <a:cubicBezTo>
                    <a:pt x="33353" y="52414"/>
                    <a:pt x="1074" y="67230"/>
                    <a:pt x="16" y="66701"/>
                  </a:cubicBezTo>
                  <a:cubicBezTo>
                    <a:pt x="-1042" y="66172"/>
                    <a:pt x="50287" y="41301"/>
                    <a:pt x="50816" y="38126"/>
                  </a:cubicBezTo>
                  <a:cubicBezTo>
                    <a:pt x="51345" y="34951"/>
                    <a:pt x="-6863" y="54001"/>
                    <a:pt x="3191" y="47651"/>
                  </a:cubicBezTo>
                  <a:cubicBezTo>
                    <a:pt x="13245" y="41301"/>
                    <a:pt x="133895" y="1084"/>
                    <a:pt x="142891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B08AE16-411D-9FC9-A9A9-79B89B7D9131}"/>
                </a:ext>
              </a:extLst>
            </p:cNvPr>
            <p:cNvSpPr/>
            <p:nvPr/>
          </p:nvSpPr>
          <p:spPr>
            <a:xfrm>
              <a:off x="4976665" y="2234156"/>
              <a:ext cx="441504" cy="72989"/>
            </a:xfrm>
            <a:custGeom>
              <a:avLst/>
              <a:gdLst>
                <a:gd name="connsiteX0" fmla="*/ 1735 w 441504"/>
                <a:gd name="connsiteY0" fmla="*/ 1044 h 72989"/>
                <a:gd name="connsiteX1" fmla="*/ 255735 w 441504"/>
                <a:gd name="connsiteY1" fmla="*/ 70894 h 72989"/>
                <a:gd name="connsiteX2" fmla="*/ 195410 w 441504"/>
                <a:gd name="connsiteY2" fmla="*/ 55019 h 72989"/>
                <a:gd name="connsiteX3" fmla="*/ 312885 w 441504"/>
                <a:gd name="connsiteY3" fmla="*/ 58194 h 72989"/>
                <a:gd name="connsiteX4" fmla="*/ 255735 w 441504"/>
                <a:gd name="connsiteY4" fmla="*/ 55019 h 72989"/>
                <a:gd name="connsiteX5" fmla="*/ 439885 w 441504"/>
                <a:gd name="connsiteY5" fmla="*/ 39144 h 72989"/>
                <a:gd name="connsiteX6" fmla="*/ 341460 w 441504"/>
                <a:gd name="connsiteY6" fmla="*/ 45494 h 72989"/>
                <a:gd name="connsiteX7" fmla="*/ 268435 w 441504"/>
                <a:gd name="connsiteY7" fmla="*/ 55019 h 72989"/>
                <a:gd name="connsiteX8" fmla="*/ 227160 w 441504"/>
                <a:gd name="connsiteY8" fmla="*/ 55019 h 72989"/>
                <a:gd name="connsiteX9" fmla="*/ 163660 w 441504"/>
                <a:gd name="connsiteY9" fmla="*/ 29619 h 72989"/>
                <a:gd name="connsiteX10" fmla="*/ 230335 w 441504"/>
                <a:gd name="connsiteY10" fmla="*/ 61369 h 72989"/>
                <a:gd name="connsiteX11" fmla="*/ 208110 w 441504"/>
                <a:gd name="connsiteY11" fmla="*/ 58194 h 72989"/>
                <a:gd name="connsiteX12" fmla="*/ 239860 w 441504"/>
                <a:gd name="connsiteY12" fmla="*/ 51844 h 72989"/>
                <a:gd name="connsiteX13" fmla="*/ 147785 w 441504"/>
                <a:gd name="connsiteY13" fmla="*/ 29619 h 72989"/>
                <a:gd name="connsiteX14" fmla="*/ 1735 w 441504"/>
                <a:gd name="connsiteY14" fmla="*/ 1044 h 7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504" h="72989">
                  <a:moveTo>
                    <a:pt x="1735" y="1044"/>
                  </a:moveTo>
                  <a:cubicBezTo>
                    <a:pt x="19727" y="7923"/>
                    <a:pt x="223456" y="61898"/>
                    <a:pt x="255735" y="70894"/>
                  </a:cubicBezTo>
                  <a:cubicBezTo>
                    <a:pt x="288014" y="79890"/>
                    <a:pt x="185885" y="57136"/>
                    <a:pt x="195410" y="55019"/>
                  </a:cubicBezTo>
                  <a:cubicBezTo>
                    <a:pt x="204935" y="52902"/>
                    <a:pt x="302831" y="58194"/>
                    <a:pt x="312885" y="58194"/>
                  </a:cubicBezTo>
                  <a:cubicBezTo>
                    <a:pt x="322939" y="58194"/>
                    <a:pt x="234568" y="58194"/>
                    <a:pt x="255735" y="55019"/>
                  </a:cubicBezTo>
                  <a:cubicBezTo>
                    <a:pt x="276902" y="51844"/>
                    <a:pt x="425598" y="40731"/>
                    <a:pt x="439885" y="39144"/>
                  </a:cubicBezTo>
                  <a:cubicBezTo>
                    <a:pt x="454172" y="37557"/>
                    <a:pt x="370035" y="42848"/>
                    <a:pt x="341460" y="45494"/>
                  </a:cubicBezTo>
                  <a:cubicBezTo>
                    <a:pt x="312885" y="48140"/>
                    <a:pt x="287485" y="53432"/>
                    <a:pt x="268435" y="55019"/>
                  </a:cubicBezTo>
                  <a:cubicBezTo>
                    <a:pt x="249385" y="56606"/>
                    <a:pt x="244622" y="59252"/>
                    <a:pt x="227160" y="55019"/>
                  </a:cubicBezTo>
                  <a:cubicBezTo>
                    <a:pt x="209698" y="50786"/>
                    <a:pt x="163131" y="28561"/>
                    <a:pt x="163660" y="29619"/>
                  </a:cubicBezTo>
                  <a:cubicBezTo>
                    <a:pt x="164189" y="30677"/>
                    <a:pt x="222927" y="56607"/>
                    <a:pt x="230335" y="61369"/>
                  </a:cubicBezTo>
                  <a:cubicBezTo>
                    <a:pt x="237743" y="66132"/>
                    <a:pt x="206523" y="59781"/>
                    <a:pt x="208110" y="58194"/>
                  </a:cubicBezTo>
                  <a:cubicBezTo>
                    <a:pt x="209697" y="56607"/>
                    <a:pt x="249914" y="56607"/>
                    <a:pt x="239860" y="51844"/>
                  </a:cubicBezTo>
                  <a:cubicBezTo>
                    <a:pt x="229806" y="47082"/>
                    <a:pt x="184827" y="35969"/>
                    <a:pt x="147785" y="29619"/>
                  </a:cubicBezTo>
                  <a:cubicBezTo>
                    <a:pt x="110743" y="23269"/>
                    <a:pt x="-16257" y="-5835"/>
                    <a:pt x="1735" y="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83CFCAC-11B0-BA78-796D-13CF53F79A3B}"/>
                </a:ext>
              </a:extLst>
            </p:cNvPr>
            <p:cNvSpPr/>
            <p:nvPr/>
          </p:nvSpPr>
          <p:spPr>
            <a:xfrm>
              <a:off x="4975214" y="2263518"/>
              <a:ext cx="428663" cy="92483"/>
            </a:xfrm>
            <a:custGeom>
              <a:avLst/>
              <a:gdLst>
                <a:gd name="connsiteX0" fmla="*/ 11 w 428663"/>
                <a:gd name="connsiteY0" fmla="*/ 257 h 92483"/>
                <a:gd name="connsiteX1" fmla="*/ 200036 w 428663"/>
                <a:gd name="connsiteY1" fmla="*/ 76457 h 92483"/>
                <a:gd name="connsiteX2" fmla="*/ 180986 w 428663"/>
                <a:gd name="connsiteY2" fmla="*/ 57407 h 92483"/>
                <a:gd name="connsiteX3" fmla="*/ 301636 w 428663"/>
                <a:gd name="connsiteY3" fmla="*/ 92332 h 92483"/>
                <a:gd name="connsiteX4" fmla="*/ 269886 w 428663"/>
                <a:gd name="connsiteY4" fmla="*/ 70107 h 92483"/>
                <a:gd name="connsiteX5" fmla="*/ 352436 w 428663"/>
                <a:gd name="connsiteY5" fmla="*/ 70107 h 92483"/>
                <a:gd name="connsiteX6" fmla="*/ 428636 w 428663"/>
                <a:gd name="connsiteY6" fmla="*/ 54232 h 92483"/>
                <a:gd name="connsiteX7" fmla="*/ 361961 w 428663"/>
                <a:gd name="connsiteY7" fmla="*/ 66932 h 92483"/>
                <a:gd name="connsiteX8" fmla="*/ 269886 w 428663"/>
                <a:gd name="connsiteY8" fmla="*/ 82807 h 92483"/>
                <a:gd name="connsiteX9" fmla="*/ 149236 w 428663"/>
                <a:gd name="connsiteY9" fmla="*/ 51057 h 92483"/>
                <a:gd name="connsiteX10" fmla="*/ 190511 w 428663"/>
                <a:gd name="connsiteY10" fmla="*/ 51057 h 92483"/>
                <a:gd name="connsiteX11" fmla="*/ 11 w 428663"/>
                <a:gd name="connsiteY11" fmla="*/ 257 h 9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663" h="92483">
                  <a:moveTo>
                    <a:pt x="11" y="257"/>
                  </a:moveTo>
                  <a:cubicBezTo>
                    <a:pt x="1598" y="4490"/>
                    <a:pt x="169874" y="66932"/>
                    <a:pt x="200036" y="76457"/>
                  </a:cubicBezTo>
                  <a:cubicBezTo>
                    <a:pt x="230198" y="85982"/>
                    <a:pt x="164053" y="54761"/>
                    <a:pt x="180986" y="57407"/>
                  </a:cubicBezTo>
                  <a:cubicBezTo>
                    <a:pt x="197919" y="60053"/>
                    <a:pt x="286819" y="90215"/>
                    <a:pt x="301636" y="92332"/>
                  </a:cubicBezTo>
                  <a:cubicBezTo>
                    <a:pt x="316453" y="94449"/>
                    <a:pt x="261419" y="73811"/>
                    <a:pt x="269886" y="70107"/>
                  </a:cubicBezTo>
                  <a:cubicBezTo>
                    <a:pt x="278353" y="66403"/>
                    <a:pt x="325978" y="72753"/>
                    <a:pt x="352436" y="70107"/>
                  </a:cubicBezTo>
                  <a:cubicBezTo>
                    <a:pt x="378894" y="67461"/>
                    <a:pt x="427049" y="54761"/>
                    <a:pt x="428636" y="54232"/>
                  </a:cubicBezTo>
                  <a:cubicBezTo>
                    <a:pt x="430223" y="53703"/>
                    <a:pt x="361961" y="66932"/>
                    <a:pt x="361961" y="66932"/>
                  </a:cubicBezTo>
                  <a:cubicBezTo>
                    <a:pt x="335503" y="71694"/>
                    <a:pt x="305340" y="85453"/>
                    <a:pt x="269886" y="82807"/>
                  </a:cubicBezTo>
                  <a:cubicBezTo>
                    <a:pt x="234432" y="80161"/>
                    <a:pt x="162465" y="56349"/>
                    <a:pt x="149236" y="51057"/>
                  </a:cubicBezTo>
                  <a:cubicBezTo>
                    <a:pt x="136007" y="45765"/>
                    <a:pt x="215382" y="56878"/>
                    <a:pt x="190511" y="51057"/>
                  </a:cubicBezTo>
                  <a:cubicBezTo>
                    <a:pt x="165640" y="45236"/>
                    <a:pt x="-1576" y="-3976"/>
                    <a:pt x="11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1E66B09-00CC-9E65-C077-7D9F96A17E35}"/>
                </a:ext>
              </a:extLst>
            </p:cNvPr>
            <p:cNvSpPr/>
            <p:nvPr/>
          </p:nvSpPr>
          <p:spPr>
            <a:xfrm>
              <a:off x="5346323" y="2112426"/>
              <a:ext cx="264930" cy="79816"/>
            </a:xfrm>
            <a:custGeom>
              <a:avLst/>
              <a:gdLst>
                <a:gd name="connsiteX0" fmla="*/ 377 w 264930"/>
                <a:gd name="connsiteY0" fmla="*/ 2124 h 79816"/>
                <a:gd name="connsiteX1" fmla="*/ 187702 w 264930"/>
                <a:gd name="connsiteY1" fmla="*/ 78324 h 79816"/>
                <a:gd name="connsiteX2" fmla="*/ 114677 w 264930"/>
                <a:gd name="connsiteY2" fmla="*/ 52924 h 79816"/>
                <a:gd name="connsiteX3" fmla="*/ 171827 w 264930"/>
                <a:gd name="connsiteY3" fmla="*/ 56099 h 79816"/>
                <a:gd name="connsiteX4" fmla="*/ 263902 w 264930"/>
                <a:gd name="connsiteY4" fmla="*/ 37049 h 79816"/>
                <a:gd name="connsiteX5" fmla="*/ 219452 w 264930"/>
                <a:gd name="connsiteY5" fmla="*/ 30699 h 79816"/>
                <a:gd name="connsiteX6" fmla="*/ 190877 w 264930"/>
                <a:gd name="connsiteY6" fmla="*/ 37049 h 79816"/>
                <a:gd name="connsiteX7" fmla="*/ 140077 w 264930"/>
                <a:gd name="connsiteY7" fmla="*/ 21174 h 79816"/>
                <a:gd name="connsiteX8" fmla="*/ 377 w 264930"/>
                <a:gd name="connsiteY8" fmla="*/ 2124 h 7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930" h="79816">
                  <a:moveTo>
                    <a:pt x="377" y="2124"/>
                  </a:moveTo>
                  <a:cubicBezTo>
                    <a:pt x="8314" y="11649"/>
                    <a:pt x="168652" y="69857"/>
                    <a:pt x="187702" y="78324"/>
                  </a:cubicBezTo>
                  <a:cubicBezTo>
                    <a:pt x="206752" y="86791"/>
                    <a:pt x="117323" y="56628"/>
                    <a:pt x="114677" y="52924"/>
                  </a:cubicBezTo>
                  <a:cubicBezTo>
                    <a:pt x="112031" y="49220"/>
                    <a:pt x="146956" y="58745"/>
                    <a:pt x="171827" y="56099"/>
                  </a:cubicBezTo>
                  <a:cubicBezTo>
                    <a:pt x="196698" y="53453"/>
                    <a:pt x="255965" y="41282"/>
                    <a:pt x="263902" y="37049"/>
                  </a:cubicBezTo>
                  <a:cubicBezTo>
                    <a:pt x="271839" y="32816"/>
                    <a:pt x="231623" y="30699"/>
                    <a:pt x="219452" y="30699"/>
                  </a:cubicBezTo>
                  <a:cubicBezTo>
                    <a:pt x="207281" y="30699"/>
                    <a:pt x="204106" y="38636"/>
                    <a:pt x="190877" y="37049"/>
                  </a:cubicBezTo>
                  <a:cubicBezTo>
                    <a:pt x="177648" y="35462"/>
                    <a:pt x="168123" y="24349"/>
                    <a:pt x="140077" y="21174"/>
                  </a:cubicBezTo>
                  <a:cubicBezTo>
                    <a:pt x="112031" y="17999"/>
                    <a:pt x="-7560" y="-7401"/>
                    <a:pt x="377" y="2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5A2387D3-1C7C-D6F0-57BF-2561CB6C0CB9}"/>
                </a:ext>
              </a:extLst>
            </p:cNvPr>
            <p:cNvSpPr/>
            <p:nvPr/>
          </p:nvSpPr>
          <p:spPr>
            <a:xfrm>
              <a:off x="4974835" y="1976989"/>
              <a:ext cx="439220" cy="185241"/>
            </a:xfrm>
            <a:custGeom>
              <a:avLst/>
              <a:gdLst>
                <a:gd name="connsiteX0" fmla="*/ 390 w 439220"/>
                <a:gd name="connsiteY0" fmla="*/ 185186 h 185241"/>
                <a:gd name="connsiteX1" fmla="*/ 114690 w 439220"/>
                <a:gd name="connsiteY1" fmla="*/ 58186 h 185241"/>
                <a:gd name="connsiteX2" fmla="*/ 260740 w 439220"/>
                <a:gd name="connsiteY2" fmla="*/ 1036 h 185241"/>
                <a:gd name="connsiteX3" fmla="*/ 225815 w 439220"/>
                <a:gd name="connsiteY3" fmla="*/ 20086 h 185241"/>
                <a:gd name="connsiteX4" fmla="*/ 302015 w 439220"/>
                <a:gd name="connsiteY4" fmla="*/ 4211 h 185241"/>
                <a:gd name="connsiteX5" fmla="*/ 438540 w 439220"/>
                <a:gd name="connsiteY5" fmla="*/ 48661 h 185241"/>
                <a:gd name="connsiteX6" fmla="*/ 349640 w 439220"/>
                <a:gd name="connsiteY6" fmla="*/ 23261 h 185241"/>
                <a:gd name="connsiteX7" fmla="*/ 238515 w 439220"/>
                <a:gd name="connsiteY7" fmla="*/ 13736 h 185241"/>
                <a:gd name="connsiteX8" fmla="*/ 114690 w 439220"/>
                <a:gd name="connsiteY8" fmla="*/ 26436 h 185241"/>
                <a:gd name="connsiteX9" fmla="*/ 162315 w 439220"/>
                <a:gd name="connsiteY9" fmla="*/ 39136 h 185241"/>
                <a:gd name="connsiteX10" fmla="*/ 79765 w 439220"/>
                <a:gd name="connsiteY10" fmla="*/ 74061 h 185241"/>
                <a:gd name="connsiteX11" fmla="*/ 390 w 439220"/>
                <a:gd name="connsiteY11" fmla="*/ 185186 h 18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220" h="185241">
                  <a:moveTo>
                    <a:pt x="390" y="185186"/>
                  </a:moveTo>
                  <a:cubicBezTo>
                    <a:pt x="6211" y="182540"/>
                    <a:pt x="71298" y="88878"/>
                    <a:pt x="114690" y="58186"/>
                  </a:cubicBezTo>
                  <a:cubicBezTo>
                    <a:pt x="158082" y="27494"/>
                    <a:pt x="242219" y="7386"/>
                    <a:pt x="260740" y="1036"/>
                  </a:cubicBezTo>
                  <a:cubicBezTo>
                    <a:pt x="279261" y="-5314"/>
                    <a:pt x="218936" y="19557"/>
                    <a:pt x="225815" y="20086"/>
                  </a:cubicBezTo>
                  <a:cubicBezTo>
                    <a:pt x="232694" y="20615"/>
                    <a:pt x="266561" y="-551"/>
                    <a:pt x="302015" y="4211"/>
                  </a:cubicBezTo>
                  <a:cubicBezTo>
                    <a:pt x="337469" y="8973"/>
                    <a:pt x="430602" y="45486"/>
                    <a:pt x="438540" y="48661"/>
                  </a:cubicBezTo>
                  <a:cubicBezTo>
                    <a:pt x="446478" y="51836"/>
                    <a:pt x="382977" y="29082"/>
                    <a:pt x="349640" y="23261"/>
                  </a:cubicBezTo>
                  <a:cubicBezTo>
                    <a:pt x="316303" y="17440"/>
                    <a:pt x="277673" y="13207"/>
                    <a:pt x="238515" y="13736"/>
                  </a:cubicBezTo>
                  <a:cubicBezTo>
                    <a:pt x="199357" y="14265"/>
                    <a:pt x="127390" y="22203"/>
                    <a:pt x="114690" y="26436"/>
                  </a:cubicBezTo>
                  <a:cubicBezTo>
                    <a:pt x="101990" y="30669"/>
                    <a:pt x="168136" y="31199"/>
                    <a:pt x="162315" y="39136"/>
                  </a:cubicBezTo>
                  <a:cubicBezTo>
                    <a:pt x="156494" y="47073"/>
                    <a:pt x="104107" y="53424"/>
                    <a:pt x="79765" y="74061"/>
                  </a:cubicBezTo>
                  <a:cubicBezTo>
                    <a:pt x="55423" y="94698"/>
                    <a:pt x="-5431" y="187832"/>
                    <a:pt x="390" y="185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3C69ECB1-54C6-E537-9BAB-D1C7829B13FA}"/>
                </a:ext>
              </a:extLst>
            </p:cNvPr>
            <p:cNvSpPr/>
            <p:nvPr/>
          </p:nvSpPr>
          <p:spPr>
            <a:xfrm>
              <a:off x="5250870" y="2197075"/>
              <a:ext cx="299419" cy="153307"/>
            </a:xfrm>
            <a:custGeom>
              <a:avLst/>
              <a:gdLst>
                <a:gd name="connsiteX0" fmla="*/ 580 w 299419"/>
                <a:gd name="connsiteY0" fmla="*/ 152425 h 153307"/>
                <a:gd name="connsiteX1" fmla="*/ 156155 w 299419"/>
                <a:gd name="connsiteY1" fmla="*/ 133375 h 153307"/>
                <a:gd name="connsiteX2" fmla="*/ 152980 w 299419"/>
                <a:gd name="connsiteY2" fmla="*/ 146075 h 153307"/>
                <a:gd name="connsiteX3" fmla="*/ 216480 w 299419"/>
                <a:gd name="connsiteY3" fmla="*/ 98450 h 153307"/>
                <a:gd name="connsiteX4" fmla="*/ 194255 w 299419"/>
                <a:gd name="connsiteY4" fmla="*/ 117500 h 153307"/>
                <a:gd name="connsiteX5" fmla="*/ 229180 w 299419"/>
                <a:gd name="connsiteY5" fmla="*/ 12725 h 153307"/>
                <a:gd name="connsiteX6" fmla="*/ 222830 w 299419"/>
                <a:gd name="connsiteY6" fmla="*/ 38125 h 153307"/>
                <a:gd name="connsiteX7" fmla="*/ 299030 w 299419"/>
                <a:gd name="connsiteY7" fmla="*/ 82575 h 153307"/>
                <a:gd name="connsiteX8" fmla="*/ 251405 w 299419"/>
                <a:gd name="connsiteY8" fmla="*/ 44475 h 153307"/>
                <a:gd name="connsiteX9" fmla="*/ 226005 w 299419"/>
                <a:gd name="connsiteY9" fmla="*/ 25 h 153307"/>
                <a:gd name="connsiteX10" fmla="*/ 210130 w 299419"/>
                <a:gd name="connsiteY10" fmla="*/ 50825 h 153307"/>
                <a:gd name="connsiteX11" fmla="*/ 200605 w 299419"/>
                <a:gd name="connsiteY11" fmla="*/ 95275 h 153307"/>
                <a:gd name="connsiteX12" fmla="*/ 111705 w 299419"/>
                <a:gd name="connsiteY12" fmla="*/ 111150 h 153307"/>
                <a:gd name="connsiteX13" fmla="*/ 226005 w 299419"/>
                <a:gd name="connsiteY13" fmla="*/ 98450 h 153307"/>
                <a:gd name="connsiteX14" fmla="*/ 580 w 299419"/>
                <a:gd name="connsiteY14" fmla="*/ 152425 h 15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19" h="153307">
                  <a:moveTo>
                    <a:pt x="580" y="152425"/>
                  </a:moveTo>
                  <a:cubicBezTo>
                    <a:pt x="-11062" y="158246"/>
                    <a:pt x="156155" y="133375"/>
                    <a:pt x="156155" y="133375"/>
                  </a:cubicBezTo>
                  <a:cubicBezTo>
                    <a:pt x="181555" y="132317"/>
                    <a:pt x="142926" y="151896"/>
                    <a:pt x="152980" y="146075"/>
                  </a:cubicBezTo>
                  <a:cubicBezTo>
                    <a:pt x="163034" y="140254"/>
                    <a:pt x="209601" y="103212"/>
                    <a:pt x="216480" y="98450"/>
                  </a:cubicBezTo>
                  <a:cubicBezTo>
                    <a:pt x="223359" y="93688"/>
                    <a:pt x="192138" y="131787"/>
                    <a:pt x="194255" y="117500"/>
                  </a:cubicBezTo>
                  <a:cubicBezTo>
                    <a:pt x="196372" y="103212"/>
                    <a:pt x="224418" y="25954"/>
                    <a:pt x="229180" y="12725"/>
                  </a:cubicBezTo>
                  <a:cubicBezTo>
                    <a:pt x="233942" y="-504"/>
                    <a:pt x="211188" y="26483"/>
                    <a:pt x="222830" y="38125"/>
                  </a:cubicBezTo>
                  <a:cubicBezTo>
                    <a:pt x="234472" y="49767"/>
                    <a:pt x="294268" y="81517"/>
                    <a:pt x="299030" y="82575"/>
                  </a:cubicBezTo>
                  <a:cubicBezTo>
                    <a:pt x="303792" y="83633"/>
                    <a:pt x="263576" y="58233"/>
                    <a:pt x="251405" y="44475"/>
                  </a:cubicBezTo>
                  <a:cubicBezTo>
                    <a:pt x="239234" y="30717"/>
                    <a:pt x="232884" y="-1033"/>
                    <a:pt x="226005" y="25"/>
                  </a:cubicBezTo>
                  <a:cubicBezTo>
                    <a:pt x="219126" y="1083"/>
                    <a:pt x="214363" y="34950"/>
                    <a:pt x="210130" y="50825"/>
                  </a:cubicBezTo>
                  <a:cubicBezTo>
                    <a:pt x="205897" y="66700"/>
                    <a:pt x="217009" y="85221"/>
                    <a:pt x="200605" y="95275"/>
                  </a:cubicBezTo>
                  <a:cubicBezTo>
                    <a:pt x="184201" y="105329"/>
                    <a:pt x="107472" y="110621"/>
                    <a:pt x="111705" y="111150"/>
                  </a:cubicBezTo>
                  <a:cubicBezTo>
                    <a:pt x="115938" y="111679"/>
                    <a:pt x="248759" y="88396"/>
                    <a:pt x="226005" y="98450"/>
                  </a:cubicBezTo>
                  <a:cubicBezTo>
                    <a:pt x="203251" y="108504"/>
                    <a:pt x="12222" y="146604"/>
                    <a:pt x="580" y="152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1CA5AB2-AD23-05A7-156A-672A3C339ADD}"/>
                </a:ext>
              </a:extLst>
            </p:cNvPr>
            <p:cNvSpPr/>
            <p:nvPr/>
          </p:nvSpPr>
          <p:spPr>
            <a:xfrm>
              <a:off x="4859620" y="1701544"/>
              <a:ext cx="293565" cy="146331"/>
            </a:xfrm>
            <a:custGeom>
              <a:avLst/>
              <a:gdLst>
                <a:gd name="connsiteX0" fmla="*/ 55280 w 293565"/>
                <a:gd name="connsiteY0" fmla="*/ 256 h 146331"/>
                <a:gd name="connsiteX1" fmla="*/ 14005 w 293565"/>
                <a:gd name="connsiteY1" fmla="*/ 66931 h 146331"/>
                <a:gd name="connsiteX2" fmla="*/ 14005 w 293565"/>
                <a:gd name="connsiteY2" fmla="*/ 130431 h 146331"/>
                <a:gd name="connsiteX3" fmla="*/ 36230 w 293565"/>
                <a:gd name="connsiteY3" fmla="*/ 95506 h 146331"/>
                <a:gd name="connsiteX4" fmla="*/ 33055 w 293565"/>
                <a:gd name="connsiteY4" fmla="*/ 127256 h 146331"/>
                <a:gd name="connsiteX5" fmla="*/ 131480 w 293565"/>
                <a:gd name="connsiteY5" fmla="*/ 51056 h 146331"/>
                <a:gd name="connsiteX6" fmla="*/ 96555 w 293565"/>
                <a:gd name="connsiteY6" fmla="*/ 89156 h 146331"/>
                <a:gd name="connsiteX7" fmla="*/ 77505 w 293565"/>
                <a:gd name="connsiteY7" fmla="*/ 130431 h 146331"/>
                <a:gd name="connsiteX8" fmla="*/ 144180 w 293565"/>
                <a:gd name="connsiteY8" fmla="*/ 76456 h 146331"/>
                <a:gd name="connsiteX9" fmla="*/ 106080 w 293565"/>
                <a:gd name="connsiteY9" fmla="*/ 127256 h 146331"/>
                <a:gd name="connsiteX10" fmla="*/ 201330 w 293565"/>
                <a:gd name="connsiteY10" fmla="*/ 66931 h 146331"/>
                <a:gd name="connsiteX11" fmla="*/ 156880 w 293565"/>
                <a:gd name="connsiteY11" fmla="*/ 124081 h 146331"/>
                <a:gd name="connsiteX12" fmla="*/ 293405 w 293565"/>
                <a:gd name="connsiteY12" fmla="*/ 60581 h 146331"/>
                <a:gd name="connsiteX13" fmla="*/ 182280 w 293565"/>
                <a:gd name="connsiteY13" fmla="*/ 98681 h 146331"/>
                <a:gd name="connsiteX14" fmla="*/ 83855 w 293565"/>
                <a:gd name="connsiteY14" fmla="*/ 111381 h 146331"/>
                <a:gd name="connsiteX15" fmla="*/ 36230 w 293565"/>
                <a:gd name="connsiteY15" fmla="*/ 127256 h 146331"/>
                <a:gd name="connsiteX16" fmla="*/ 33055 w 293565"/>
                <a:gd name="connsiteY16" fmla="*/ 111381 h 146331"/>
                <a:gd name="connsiteX17" fmla="*/ 20355 w 293565"/>
                <a:gd name="connsiteY17" fmla="*/ 146306 h 146331"/>
                <a:gd name="connsiteX18" fmla="*/ 14005 w 293565"/>
                <a:gd name="connsiteY18" fmla="*/ 105031 h 146331"/>
                <a:gd name="connsiteX19" fmla="*/ 1305 w 293565"/>
                <a:gd name="connsiteY19" fmla="*/ 92331 h 146331"/>
                <a:gd name="connsiteX20" fmla="*/ 55280 w 293565"/>
                <a:gd name="connsiteY20" fmla="*/ 256 h 1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565" h="146331">
                  <a:moveTo>
                    <a:pt x="55280" y="256"/>
                  </a:moveTo>
                  <a:cubicBezTo>
                    <a:pt x="57397" y="-3977"/>
                    <a:pt x="20884" y="45235"/>
                    <a:pt x="14005" y="66931"/>
                  </a:cubicBezTo>
                  <a:cubicBezTo>
                    <a:pt x="7126" y="88627"/>
                    <a:pt x="10301" y="125669"/>
                    <a:pt x="14005" y="130431"/>
                  </a:cubicBezTo>
                  <a:cubicBezTo>
                    <a:pt x="17709" y="135193"/>
                    <a:pt x="33055" y="96035"/>
                    <a:pt x="36230" y="95506"/>
                  </a:cubicBezTo>
                  <a:cubicBezTo>
                    <a:pt x="39405" y="94977"/>
                    <a:pt x="17180" y="134664"/>
                    <a:pt x="33055" y="127256"/>
                  </a:cubicBezTo>
                  <a:cubicBezTo>
                    <a:pt x="48930" y="119848"/>
                    <a:pt x="120897" y="57406"/>
                    <a:pt x="131480" y="51056"/>
                  </a:cubicBezTo>
                  <a:cubicBezTo>
                    <a:pt x="142063" y="44706"/>
                    <a:pt x="105551" y="75927"/>
                    <a:pt x="96555" y="89156"/>
                  </a:cubicBezTo>
                  <a:cubicBezTo>
                    <a:pt x="87559" y="102385"/>
                    <a:pt x="69568" y="132548"/>
                    <a:pt x="77505" y="130431"/>
                  </a:cubicBezTo>
                  <a:cubicBezTo>
                    <a:pt x="85442" y="128314"/>
                    <a:pt x="139418" y="76985"/>
                    <a:pt x="144180" y="76456"/>
                  </a:cubicBezTo>
                  <a:cubicBezTo>
                    <a:pt x="148943" y="75927"/>
                    <a:pt x="96555" y="128844"/>
                    <a:pt x="106080" y="127256"/>
                  </a:cubicBezTo>
                  <a:cubicBezTo>
                    <a:pt x="115605" y="125669"/>
                    <a:pt x="192863" y="67460"/>
                    <a:pt x="201330" y="66931"/>
                  </a:cubicBezTo>
                  <a:cubicBezTo>
                    <a:pt x="209797" y="66402"/>
                    <a:pt x="141534" y="125139"/>
                    <a:pt x="156880" y="124081"/>
                  </a:cubicBezTo>
                  <a:cubicBezTo>
                    <a:pt x="172226" y="123023"/>
                    <a:pt x="289172" y="64814"/>
                    <a:pt x="293405" y="60581"/>
                  </a:cubicBezTo>
                  <a:cubicBezTo>
                    <a:pt x="297638" y="56348"/>
                    <a:pt x="217205" y="90214"/>
                    <a:pt x="182280" y="98681"/>
                  </a:cubicBezTo>
                  <a:cubicBezTo>
                    <a:pt x="147355" y="107148"/>
                    <a:pt x="108197" y="106619"/>
                    <a:pt x="83855" y="111381"/>
                  </a:cubicBezTo>
                  <a:cubicBezTo>
                    <a:pt x="59513" y="116143"/>
                    <a:pt x="44697" y="127256"/>
                    <a:pt x="36230" y="127256"/>
                  </a:cubicBezTo>
                  <a:cubicBezTo>
                    <a:pt x="27763" y="127256"/>
                    <a:pt x="35701" y="108206"/>
                    <a:pt x="33055" y="111381"/>
                  </a:cubicBezTo>
                  <a:cubicBezTo>
                    <a:pt x="30409" y="114556"/>
                    <a:pt x="23530" y="147364"/>
                    <a:pt x="20355" y="146306"/>
                  </a:cubicBezTo>
                  <a:cubicBezTo>
                    <a:pt x="17180" y="145248"/>
                    <a:pt x="14005" y="105031"/>
                    <a:pt x="14005" y="105031"/>
                  </a:cubicBezTo>
                  <a:cubicBezTo>
                    <a:pt x="10830" y="96035"/>
                    <a:pt x="-4516" y="104502"/>
                    <a:pt x="1305" y="92331"/>
                  </a:cubicBezTo>
                  <a:cubicBezTo>
                    <a:pt x="7126" y="80160"/>
                    <a:pt x="53163" y="4489"/>
                    <a:pt x="55280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DE00C5F1-4C28-F40C-D3E0-53607EBBC22D}"/>
                </a:ext>
              </a:extLst>
            </p:cNvPr>
            <p:cNvSpPr/>
            <p:nvPr/>
          </p:nvSpPr>
          <p:spPr>
            <a:xfrm>
              <a:off x="4904427" y="1652524"/>
              <a:ext cx="264139" cy="132435"/>
            </a:xfrm>
            <a:custGeom>
              <a:avLst/>
              <a:gdLst>
                <a:gd name="connsiteX0" fmla="*/ 948 w 264139"/>
                <a:gd name="connsiteY0" fmla="*/ 131826 h 132435"/>
                <a:gd name="connsiteX1" fmla="*/ 115248 w 264139"/>
                <a:gd name="connsiteY1" fmla="*/ 4826 h 132435"/>
                <a:gd name="connsiteX2" fmla="*/ 96198 w 264139"/>
                <a:gd name="connsiteY2" fmla="*/ 30226 h 132435"/>
                <a:gd name="connsiteX3" fmla="*/ 48573 w 264139"/>
                <a:gd name="connsiteY3" fmla="*/ 65151 h 132435"/>
                <a:gd name="connsiteX4" fmla="*/ 118423 w 264139"/>
                <a:gd name="connsiteY4" fmla="*/ 49276 h 132435"/>
                <a:gd name="connsiteX5" fmla="*/ 194623 w 264139"/>
                <a:gd name="connsiteY5" fmla="*/ 33401 h 132435"/>
                <a:gd name="connsiteX6" fmla="*/ 175573 w 264139"/>
                <a:gd name="connsiteY6" fmla="*/ 42926 h 132435"/>
                <a:gd name="connsiteX7" fmla="*/ 124773 w 264139"/>
                <a:gd name="connsiteY7" fmla="*/ 81026 h 132435"/>
                <a:gd name="connsiteX8" fmla="*/ 261298 w 264139"/>
                <a:gd name="connsiteY8" fmla="*/ 17526 h 132435"/>
                <a:gd name="connsiteX9" fmla="*/ 207323 w 264139"/>
                <a:gd name="connsiteY9" fmla="*/ 33401 h 132435"/>
                <a:gd name="connsiteX10" fmla="*/ 89848 w 264139"/>
                <a:gd name="connsiteY10" fmla="*/ 49276 h 132435"/>
                <a:gd name="connsiteX11" fmla="*/ 93023 w 264139"/>
                <a:gd name="connsiteY11" fmla="*/ 17526 h 132435"/>
                <a:gd name="connsiteX12" fmla="*/ 61273 w 264139"/>
                <a:gd name="connsiteY12" fmla="*/ 52451 h 132435"/>
                <a:gd name="connsiteX13" fmla="*/ 948 w 264139"/>
                <a:gd name="connsiteY13" fmla="*/ 131826 h 13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139" h="132435">
                  <a:moveTo>
                    <a:pt x="948" y="131826"/>
                  </a:moveTo>
                  <a:cubicBezTo>
                    <a:pt x="9944" y="123888"/>
                    <a:pt x="99373" y="21759"/>
                    <a:pt x="115248" y="4826"/>
                  </a:cubicBezTo>
                  <a:cubicBezTo>
                    <a:pt x="131123" y="-12107"/>
                    <a:pt x="107310" y="20172"/>
                    <a:pt x="96198" y="30226"/>
                  </a:cubicBezTo>
                  <a:cubicBezTo>
                    <a:pt x="85086" y="40280"/>
                    <a:pt x="44869" y="61976"/>
                    <a:pt x="48573" y="65151"/>
                  </a:cubicBezTo>
                  <a:cubicBezTo>
                    <a:pt x="52277" y="68326"/>
                    <a:pt x="118423" y="49276"/>
                    <a:pt x="118423" y="49276"/>
                  </a:cubicBezTo>
                  <a:lnTo>
                    <a:pt x="194623" y="33401"/>
                  </a:lnTo>
                  <a:cubicBezTo>
                    <a:pt x="204148" y="32343"/>
                    <a:pt x="187215" y="34988"/>
                    <a:pt x="175573" y="42926"/>
                  </a:cubicBezTo>
                  <a:cubicBezTo>
                    <a:pt x="163931" y="50863"/>
                    <a:pt x="110486" y="85259"/>
                    <a:pt x="124773" y="81026"/>
                  </a:cubicBezTo>
                  <a:cubicBezTo>
                    <a:pt x="139060" y="76793"/>
                    <a:pt x="247540" y="25463"/>
                    <a:pt x="261298" y="17526"/>
                  </a:cubicBezTo>
                  <a:cubicBezTo>
                    <a:pt x="275056" y="9588"/>
                    <a:pt x="235898" y="28109"/>
                    <a:pt x="207323" y="33401"/>
                  </a:cubicBezTo>
                  <a:cubicBezTo>
                    <a:pt x="178748" y="38693"/>
                    <a:pt x="108898" y="51922"/>
                    <a:pt x="89848" y="49276"/>
                  </a:cubicBezTo>
                  <a:cubicBezTo>
                    <a:pt x="70798" y="46630"/>
                    <a:pt x="97786" y="16997"/>
                    <a:pt x="93023" y="17526"/>
                  </a:cubicBezTo>
                  <a:cubicBezTo>
                    <a:pt x="88261" y="18055"/>
                    <a:pt x="72915" y="37105"/>
                    <a:pt x="61273" y="52451"/>
                  </a:cubicBezTo>
                  <a:cubicBezTo>
                    <a:pt x="49631" y="67797"/>
                    <a:pt x="-8048" y="139764"/>
                    <a:pt x="948" y="13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2D76F5E-59EA-CA2D-5620-0D37C5884780}"/>
                </a:ext>
              </a:extLst>
            </p:cNvPr>
            <p:cNvSpPr/>
            <p:nvPr/>
          </p:nvSpPr>
          <p:spPr>
            <a:xfrm>
              <a:off x="5041562" y="1663463"/>
              <a:ext cx="390030" cy="101964"/>
            </a:xfrm>
            <a:custGeom>
              <a:avLst/>
              <a:gdLst>
                <a:gd name="connsiteX0" fmla="*/ 338 w 390030"/>
                <a:gd name="connsiteY0" fmla="*/ 101837 h 101964"/>
                <a:gd name="connsiteX1" fmla="*/ 143213 w 390030"/>
                <a:gd name="connsiteY1" fmla="*/ 19287 h 101964"/>
                <a:gd name="connsiteX2" fmla="*/ 105113 w 390030"/>
                <a:gd name="connsiteY2" fmla="*/ 51037 h 101964"/>
                <a:gd name="connsiteX3" fmla="*/ 187663 w 390030"/>
                <a:gd name="connsiteY3" fmla="*/ 28812 h 101964"/>
                <a:gd name="connsiteX4" fmla="*/ 155913 w 390030"/>
                <a:gd name="connsiteY4" fmla="*/ 19287 h 101964"/>
                <a:gd name="connsiteX5" fmla="*/ 270213 w 390030"/>
                <a:gd name="connsiteY5" fmla="*/ 22462 h 101964"/>
                <a:gd name="connsiteX6" fmla="*/ 232113 w 390030"/>
                <a:gd name="connsiteY6" fmla="*/ 12937 h 101964"/>
                <a:gd name="connsiteX7" fmla="*/ 321013 w 390030"/>
                <a:gd name="connsiteY7" fmla="*/ 28812 h 101964"/>
                <a:gd name="connsiteX8" fmla="*/ 276563 w 390030"/>
                <a:gd name="connsiteY8" fmla="*/ 237 h 101964"/>
                <a:gd name="connsiteX9" fmla="*/ 387688 w 390030"/>
                <a:gd name="connsiteY9" fmla="*/ 47862 h 101964"/>
                <a:gd name="connsiteX10" fmla="*/ 343238 w 390030"/>
                <a:gd name="connsiteY10" fmla="*/ 38337 h 101964"/>
                <a:gd name="connsiteX11" fmla="*/ 238463 w 390030"/>
                <a:gd name="connsiteY11" fmla="*/ 41512 h 101964"/>
                <a:gd name="connsiteX12" fmla="*/ 232113 w 390030"/>
                <a:gd name="connsiteY12" fmla="*/ 44687 h 101964"/>
                <a:gd name="connsiteX13" fmla="*/ 273388 w 390030"/>
                <a:gd name="connsiteY13" fmla="*/ 66912 h 101964"/>
                <a:gd name="connsiteX14" fmla="*/ 213063 w 390030"/>
                <a:gd name="connsiteY14" fmla="*/ 38337 h 101964"/>
                <a:gd name="connsiteX15" fmla="*/ 130513 w 390030"/>
                <a:gd name="connsiteY15" fmla="*/ 35162 h 101964"/>
                <a:gd name="connsiteX16" fmla="*/ 86063 w 390030"/>
                <a:gd name="connsiteY16" fmla="*/ 31987 h 101964"/>
                <a:gd name="connsiteX17" fmla="*/ 101938 w 390030"/>
                <a:gd name="connsiteY17" fmla="*/ 38337 h 101964"/>
                <a:gd name="connsiteX18" fmla="*/ 338 w 390030"/>
                <a:gd name="connsiteY18" fmla="*/ 101837 h 10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030" h="101964">
                  <a:moveTo>
                    <a:pt x="338" y="101837"/>
                  </a:moveTo>
                  <a:cubicBezTo>
                    <a:pt x="7217" y="98662"/>
                    <a:pt x="125751" y="27754"/>
                    <a:pt x="143213" y="19287"/>
                  </a:cubicBezTo>
                  <a:cubicBezTo>
                    <a:pt x="160675" y="10820"/>
                    <a:pt x="97705" y="49450"/>
                    <a:pt x="105113" y="51037"/>
                  </a:cubicBezTo>
                  <a:cubicBezTo>
                    <a:pt x="112521" y="52624"/>
                    <a:pt x="179196" y="34104"/>
                    <a:pt x="187663" y="28812"/>
                  </a:cubicBezTo>
                  <a:cubicBezTo>
                    <a:pt x="196130" y="23520"/>
                    <a:pt x="142155" y="20345"/>
                    <a:pt x="155913" y="19287"/>
                  </a:cubicBezTo>
                  <a:cubicBezTo>
                    <a:pt x="169671" y="18229"/>
                    <a:pt x="257513" y="23520"/>
                    <a:pt x="270213" y="22462"/>
                  </a:cubicBezTo>
                  <a:cubicBezTo>
                    <a:pt x="282913" y="21404"/>
                    <a:pt x="223646" y="11879"/>
                    <a:pt x="232113" y="12937"/>
                  </a:cubicBezTo>
                  <a:cubicBezTo>
                    <a:pt x="240580" y="13995"/>
                    <a:pt x="313605" y="30929"/>
                    <a:pt x="321013" y="28812"/>
                  </a:cubicBezTo>
                  <a:cubicBezTo>
                    <a:pt x="328421" y="26695"/>
                    <a:pt x="265450" y="-2938"/>
                    <a:pt x="276563" y="237"/>
                  </a:cubicBezTo>
                  <a:cubicBezTo>
                    <a:pt x="287676" y="3412"/>
                    <a:pt x="376576" y="41512"/>
                    <a:pt x="387688" y="47862"/>
                  </a:cubicBezTo>
                  <a:cubicBezTo>
                    <a:pt x="398800" y="54212"/>
                    <a:pt x="368109" y="39395"/>
                    <a:pt x="343238" y="38337"/>
                  </a:cubicBezTo>
                  <a:cubicBezTo>
                    <a:pt x="318367" y="37279"/>
                    <a:pt x="256984" y="40454"/>
                    <a:pt x="238463" y="41512"/>
                  </a:cubicBezTo>
                  <a:cubicBezTo>
                    <a:pt x="219942" y="42570"/>
                    <a:pt x="226292" y="40454"/>
                    <a:pt x="232113" y="44687"/>
                  </a:cubicBezTo>
                  <a:cubicBezTo>
                    <a:pt x="237934" y="48920"/>
                    <a:pt x="276563" y="67970"/>
                    <a:pt x="273388" y="66912"/>
                  </a:cubicBezTo>
                  <a:cubicBezTo>
                    <a:pt x="270213" y="65854"/>
                    <a:pt x="236876" y="43629"/>
                    <a:pt x="213063" y="38337"/>
                  </a:cubicBezTo>
                  <a:cubicBezTo>
                    <a:pt x="189250" y="33045"/>
                    <a:pt x="151680" y="36220"/>
                    <a:pt x="130513" y="35162"/>
                  </a:cubicBezTo>
                  <a:cubicBezTo>
                    <a:pt x="109346" y="34104"/>
                    <a:pt x="86063" y="31987"/>
                    <a:pt x="86063" y="31987"/>
                  </a:cubicBezTo>
                  <a:cubicBezTo>
                    <a:pt x="81301" y="32516"/>
                    <a:pt x="110405" y="28812"/>
                    <a:pt x="101938" y="38337"/>
                  </a:cubicBezTo>
                  <a:cubicBezTo>
                    <a:pt x="93471" y="47862"/>
                    <a:pt x="-6541" y="105012"/>
                    <a:pt x="338" y="101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492BE07E-2EE5-F2FE-F591-D2B089BDFC5B}"/>
                </a:ext>
              </a:extLst>
            </p:cNvPr>
            <p:cNvSpPr/>
            <p:nvPr/>
          </p:nvSpPr>
          <p:spPr>
            <a:xfrm>
              <a:off x="5092472" y="1720546"/>
              <a:ext cx="286702" cy="32691"/>
            </a:xfrm>
            <a:custGeom>
              <a:avLst/>
              <a:gdLst>
                <a:gd name="connsiteX0" fmla="*/ 228 w 286702"/>
                <a:gd name="connsiteY0" fmla="*/ 25704 h 32691"/>
                <a:gd name="connsiteX1" fmla="*/ 114528 w 286702"/>
                <a:gd name="connsiteY1" fmla="*/ 16179 h 32691"/>
                <a:gd name="connsiteX2" fmla="*/ 89128 w 286702"/>
                <a:gd name="connsiteY2" fmla="*/ 32054 h 32691"/>
                <a:gd name="connsiteX3" fmla="*/ 216128 w 286702"/>
                <a:gd name="connsiteY3" fmla="*/ 28879 h 32691"/>
                <a:gd name="connsiteX4" fmla="*/ 155803 w 286702"/>
                <a:gd name="connsiteY4" fmla="*/ 22529 h 32691"/>
                <a:gd name="connsiteX5" fmla="*/ 285978 w 286702"/>
                <a:gd name="connsiteY5" fmla="*/ 304 h 32691"/>
                <a:gd name="connsiteX6" fmla="*/ 203428 w 286702"/>
                <a:gd name="connsiteY6" fmla="*/ 9829 h 32691"/>
                <a:gd name="connsiteX7" fmla="*/ 98653 w 286702"/>
                <a:gd name="connsiteY7" fmla="*/ 13004 h 32691"/>
                <a:gd name="connsiteX8" fmla="*/ 146278 w 286702"/>
                <a:gd name="connsiteY8" fmla="*/ 19354 h 32691"/>
                <a:gd name="connsiteX9" fmla="*/ 85953 w 286702"/>
                <a:gd name="connsiteY9" fmla="*/ 25704 h 32691"/>
                <a:gd name="connsiteX10" fmla="*/ 228 w 286702"/>
                <a:gd name="connsiteY10" fmla="*/ 25704 h 3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702" h="32691">
                  <a:moveTo>
                    <a:pt x="228" y="25704"/>
                  </a:moveTo>
                  <a:cubicBezTo>
                    <a:pt x="4990" y="24117"/>
                    <a:pt x="99711" y="15121"/>
                    <a:pt x="114528" y="16179"/>
                  </a:cubicBezTo>
                  <a:cubicBezTo>
                    <a:pt x="129345" y="17237"/>
                    <a:pt x="72195" y="29937"/>
                    <a:pt x="89128" y="32054"/>
                  </a:cubicBezTo>
                  <a:cubicBezTo>
                    <a:pt x="106061" y="34171"/>
                    <a:pt x="205016" y="30466"/>
                    <a:pt x="216128" y="28879"/>
                  </a:cubicBezTo>
                  <a:cubicBezTo>
                    <a:pt x="227240" y="27292"/>
                    <a:pt x="144161" y="27291"/>
                    <a:pt x="155803" y="22529"/>
                  </a:cubicBezTo>
                  <a:cubicBezTo>
                    <a:pt x="167445" y="17767"/>
                    <a:pt x="278041" y="2421"/>
                    <a:pt x="285978" y="304"/>
                  </a:cubicBezTo>
                  <a:cubicBezTo>
                    <a:pt x="293915" y="-1813"/>
                    <a:pt x="234649" y="7712"/>
                    <a:pt x="203428" y="9829"/>
                  </a:cubicBezTo>
                  <a:cubicBezTo>
                    <a:pt x="172207" y="11946"/>
                    <a:pt x="108178" y="11416"/>
                    <a:pt x="98653" y="13004"/>
                  </a:cubicBezTo>
                  <a:cubicBezTo>
                    <a:pt x="89128" y="14591"/>
                    <a:pt x="148395" y="17237"/>
                    <a:pt x="146278" y="19354"/>
                  </a:cubicBezTo>
                  <a:cubicBezTo>
                    <a:pt x="144161" y="21471"/>
                    <a:pt x="105532" y="24117"/>
                    <a:pt x="85953" y="25704"/>
                  </a:cubicBezTo>
                  <a:cubicBezTo>
                    <a:pt x="66374" y="27291"/>
                    <a:pt x="-4534" y="27291"/>
                    <a:pt x="228" y="257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8695335D-0776-67BC-6AAD-312DCF9E0367}"/>
                </a:ext>
              </a:extLst>
            </p:cNvPr>
            <p:cNvSpPr/>
            <p:nvPr/>
          </p:nvSpPr>
          <p:spPr>
            <a:xfrm>
              <a:off x="5368780" y="1670047"/>
              <a:ext cx="273020" cy="189043"/>
            </a:xfrm>
            <a:custGeom>
              <a:avLst/>
              <a:gdLst>
                <a:gd name="connsiteX0" fmla="*/ 35070 w 273020"/>
                <a:gd name="connsiteY0" fmla="*/ 41278 h 189043"/>
                <a:gd name="connsiteX1" fmla="*/ 117620 w 273020"/>
                <a:gd name="connsiteY1" fmla="*/ 98428 h 189043"/>
                <a:gd name="connsiteX2" fmla="*/ 114445 w 273020"/>
                <a:gd name="connsiteY2" fmla="*/ 66678 h 189043"/>
                <a:gd name="connsiteX3" fmla="*/ 168420 w 273020"/>
                <a:gd name="connsiteY3" fmla="*/ 123828 h 189043"/>
                <a:gd name="connsiteX4" fmla="*/ 162070 w 273020"/>
                <a:gd name="connsiteY4" fmla="*/ 98428 h 189043"/>
                <a:gd name="connsiteX5" fmla="*/ 270020 w 273020"/>
                <a:gd name="connsiteY5" fmla="*/ 187328 h 189043"/>
                <a:gd name="connsiteX6" fmla="*/ 235095 w 273020"/>
                <a:gd name="connsiteY6" fmla="*/ 152403 h 189043"/>
                <a:gd name="connsiteX7" fmla="*/ 152545 w 273020"/>
                <a:gd name="connsiteY7" fmla="*/ 95253 h 189043"/>
                <a:gd name="connsiteX8" fmla="*/ 171595 w 273020"/>
                <a:gd name="connsiteY8" fmla="*/ 120653 h 189043"/>
                <a:gd name="connsiteX9" fmla="*/ 120795 w 273020"/>
                <a:gd name="connsiteY9" fmla="*/ 88903 h 189043"/>
                <a:gd name="connsiteX10" fmla="*/ 145 w 273020"/>
                <a:gd name="connsiteY10" fmla="*/ 3 h 189043"/>
                <a:gd name="connsiteX11" fmla="*/ 95395 w 273020"/>
                <a:gd name="connsiteY11" fmla="*/ 92078 h 189043"/>
                <a:gd name="connsiteX12" fmla="*/ 35070 w 273020"/>
                <a:gd name="connsiteY12" fmla="*/ 41278 h 18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020" h="189043">
                  <a:moveTo>
                    <a:pt x="35070" y="41278"/>
                  </a:moveTo>
                  <a:cubicBezTo>
                    <a:pt x="38774" y="42336"/>
                    <a:pt x="104391" y="94195"/>
                    <a:pt x="117620" y="98428"/>
                  </a:cubicBezTo>
                  <a:cubicBezTo>
                    <a:pt x="130849" y="102661"/>
                    <a:pt x="105978" y="62445"/>
                    <a:pt x="114445" y="66678"/>
                  </a:cubicBezTo>
                  <a:cubicBezTo>
                    <a:pt x="122912" y="70911"/>
                    <a:pt x="160483" y="118536"/>
                    <a:pt x="168420" y="123828"/>
                  </a:cubicBezTo>
                  <a:cubicBezTo>
                    <a:pt x="176357" y="129120"/>
                    <a:pt x="145137" y="87845"/>
                    <a:pt x="162070" y="98428"/>
                  </a:cubicBezTo>
                  <a:cubicBezTo>
                    <a:pt x="179003" y="109011"/>
                    <a:pt x="257849" y="178332"/>
                    <a:pt x="270020" y="187328"/>
                  </a:cubicBezTo>
                  <a:cubicBezTo>
                    <a:pt x="282191" y="196324"/>
                    <a:pt x="254674" y="167749"/>
                    <a:pt x="235095" y="152403"/>
                  </a:cubicBezTo>
                  <a:cubicBezTo>
                    <a:pt x="215516" y="137057"/>
                    <a:pt x="163128" y="100545"/>
                    <a:pt x="152545" y="95253"/>
                  </a:cubicBezTo>
                  <a:cubicBezTo>
                    <a:pt x="141962" y="89961"/>
                    <a:pt x="176886" y="121711"/>
                    <a:pt x="171595" y="120653"/>
                  </a:cubicBezTo>
                  <a:cubicBezTo>
                    <a:pt x="166304" y="119595"/>
                    <a:pt x="149370" y="109011"/>
                    <a:pt x="120795" y="88903"/>
                  </a:cubicBezTo>
                  <a:cubicBezTo>
                    <a:pt x="92220" y="68795"/>
                    <a:pt x="4378" y="-526"/>
                    <a:pt x="145" y="3"/>
                  </a:cubicBezTo>
                  <a:cubicBezTo>
                    <a:pt x="-4088" y="532"/>
                    <a:pt x="85341" y="82024"/>
                    <a:pt x="95395" y="92078"/>
                  </a:cubicBezTo>
                  <a:cubicBezTo>
                    <a:pt x="105449" y="102132"/>
                    <a:pt x="31366" y="40220"/>
                    <a:pt x="35070" y="41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4D3958E0-6759-8725-55A6-34CD1D0E80B8}"/>
                </a:ext>
              </a:extLst>
            </p:cNvPr>
            <p:cNvSpPr/>
            <p:nvPr/>
          </p:nvSpPr>
          <p:spPr>
            <a:xfrm>
              <a:off x="5206796" y="1720477"/>
              <a:ext cx="413212" cy="172195"/>
            </a:xfrm>
            <a:custGeom>
              <a:avLst/>
              <a:gdLst>
                <a:gd name="connsiteX0" fmla="*/ 204 w 413212"/>
                <a:gd name="connsiteY0" fmla="*/ 25773 h 172195"/>
                <a:gd name="connsiteX1" fmla="*/ 162129 w 413212"/>
                <a:gd name="connsiteY1" fmla="*/ 19423 h 172195"/>
                <a:gd name="connsiteX2" fmla="*/ 149429 w 413212"/>
                <a:gd name="connsiteY2" fmla="*/ 373 h 172195"/>
                <a:gd name="connsiteX3" fmla="*/ 247854 w 413212"/>
                <a:gd name="connsiteY3" fmla="*/ 38473 h 172195"/>
                <a:gd name="connsiteX4" fmla="*/ 222454 w 413212"/>
                <a:gd name="connsiteY4" fmla="*/ 22598 h 172195"/>
                <a:gd name="connsiteX5" fmla="*/ 282779 w 413212"/>
                <a:gd name="connsiteY5" fmla="*/ 63873 h 172195"/>
                <a:gd name="connsiteX6" fmla="*/ 330404 w 413212"/>
                <a:gd name="connsiteY6" fmla="*/ 86098 h 172195"/>
                <a:gd name="connsiteX7" fmla="*/ 314529 w 413212"/>
                <a:gd name="connsiteY7" fmla="*/ 63873 h 172195"/>
                <a:gd name="connsiteX8" fmla="*/ 358979 w 413212"/>
                <a:gd name="connsiteY8" fmla="*/ 98798 h 172195"/>
                <a:gd name="connsiteX9" fmla="*/ 412954 w 413212"/>
                <a:gd name="connsiteY9" fmla="*/ 171823 h 172195"/>
                <a:gd name="connsiteX10" fmla="*/ 374854 w 413212"/>
                <a:gd name="connsiteY10" fmla="*/ 124198 h 172195"/>
                <a:gd name="connsiteX11" fmla="*/ 276429 w 413212"/>
                <a:gd name="connsiteY11" fmla="*/ 57523 h 172195"/>
                <a:gd name="connsiteX12" fmla="*/ 184354 w 413212"/>
                <a:gd name="connsiteY12" fmla="*/ 3548 h 172195"/>
                <a:gd name="connsiteX13" fmla="*/ 203404 w 413212"/>
                <a:gd name="connsiteY13" fmla="*/ 22598 h 172195"/>
                <a:gd name="connsiteX14" fmla="*/ 204 w 413212"/>
                <a:gd name="connsiteY14" fmla="*/ 25773 h 17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3212" h="172195">
                  <a:moveTo>
                    <a:pt x="204" y="25773"/>
                  </a:moveTo>
                  <a:cubicBezTo>
                    <a:pt x="-6675" y="25244"/>
                    <a:pt x="162129" y="19423"/>
                    <a:pt x="162129" y="19423"/>
                  </a:cubicBezTo>
                  <a:cubicBezTo>
                    <a:pt x="187000" y="15190"/>
                    <a:pt x="135142" y="-2802"/>
                    <a:pt x="149429" y="373"/>
                  </a:cubicBezTo>
                  <a:cubicBezTo>
                    <a:pt x="163716" y="3548"/>
                    <a:pt x="235683" y="34769"/>
                    <a:pt x="247854" y="38473"/>
                  </a:cubicBezTo>
                  <a:cubicBezTo>
                    <a:pt x="260025" y="42177"/>
                    <a:pt x="216633" y="18365"/>
                    <a:pt x="222454" y="22598"/>
                  </a:cubicBezTo>
                  <a:cubicBezTo>
                    <a:pt x="228275" y="26831"/>
                    <a:pt x="264787" y="53290"/>
                    <a:pt x="282779" y="63873"/>
                  </a:cubicBezTo>
                  <a:cubicBezTo>
                    <a:pt x="300771" y="74456"/>
                    <a:pt x="325112" y="86098"/>
                    <a:pt x="330404" y="86098"/>
                  </a:cubicBezTo>
                  <a:cubicBezTo>
                    <a:pt x="335696" y="86098"/>
                    <a:pt x="309767" y="61756"/>
                    <a:pt x="314529" y="63873"/>
                  </a:cubicBezTo>
                  <a:cubicBezTo>
                    <a:pt x="319291" y="65990"/>
                    <a:pt x="342575" y="80806"/>
                    <a:pt x="358979" y="98798"/>
                  </a:cubicBezTo>
                  <a:cubicBezTo>
                    <a:pt x="375383" y="116790"/>
                    <a:pt x="410308" y="167590"/>
                    <a:pt x="412954" y="171823"/>
                  </a:cubicBezTo>
                  <a:cubicBezTo>
                    <a:pt x="415600" y="176056"/>
                    <a:pt x="397608" y="143248"/>
                    <a:pt x="374854" y="124198"/>
                  </a:cubicBezTo>
                  <a:cubicBezTo>
                    <a:pt x="352100" y="105148"/>
                    <a:pt x="308179" y="77631"/>
                    <a:pt x="276429" y="57523"/>
                  </a:cubicBezTo>
                  <a:cubicBezTo>
                    <a:pt x="244679" y="37415"/>
                    <a:pt x="184354" y="3548"/>
                    <a:pt x="184354" y="3548"/>
                  </a:cubicBezTo>
                  <a:cubicBezTo>
                    <a:pt x="172183" y="-2273"/>
                    <a:pt x="228275" y="18365"/>
                    <a:pt x="203404" y="22598"/>
                  </a:cubicBezTo>
                  <a:cubicBezTo>
                    <a:pt x="178533" y="26831"/>
                    <a:pt x="7083" y="26302"/>
                    <a:pt x="204" y="25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78CF133-4578-04D0-0E6D-6A47704D92D1}"/>
                </a:ext>
              </a:extLst>
            </p:cNvPr>
            <p:cNvSpPr/>
            <p:nvPr/>
          </p:nvSpPr>
          <p:spPr>
            <a:xfrm>
              <a:off x="4003470" y="2129464"/>
              <a:ext cx="337478" cy="147014"/>
            </a:xfrm>
            <a:custGeom>
              <a:avLst/>
              <a:gdLst>
                <a:gd name="connsiteX0" fmla="*/ 205 w 337478"/>
                <a:gd name="connsiteY0" fmla="*/ 147011 h 147014"/>
                <a:gd name="connsiteX1" fmla="*/ 120855 w 337478"/>
                <a:gd name="connsiteY1" fmla="*/ 73986 h 147014"/>
                <a:gd name="connsiteX2" fmla="*/ 257380 w 337478"/>
                <a:gd name="connsiteY2" fmla="*/ 80336 h 147014"/>
                <a:gd name="connsiteX3" fmla="*/ 244680 w 337478"/>
                <a:gd name="connsiteY3" fmla="*/ 64461 h 147014"/>
                <a:gd name="connsiteX4" fmla="*/ 276430 w 337478"/>
                <a:gd name="connsiteY4" fmla="*/ 67636 h 147014"/>
                <a:gd name="connsiteX5" fmla="*/ 336755 w 337478"/>
                <a:gd name="connsiteY5" fmla="*/ 961 h 147014"/>
                <a:gd name="connsiteX6" fmla="*/ 311355 w 337478"/>
                <a:gd name="connsiteY6" fmla="*/ 26361 h 147014"/>
                <a:gd name="connsiteX7" fmla="*/ 282780 w 337478"/>
                <a:gd name="connsiteY7" fmla="*/ 54936 h 147014"/>
                <a:gd name="connsiteX8" fmla="*/ 222455 w 337478"/>
                <a:gd name="connsiteY8" fmla="*/ 58111 h 147014"/>
                <a:gd name="connsiteX9" fmla="*/ 178005 w 337478"/>
                <a:gd name="connsiteY9" fmla="*/ 58111 h 147014"/>
                <a:gd name="connsiteX10" fmla="*/ 136730 w 337478"/>
                <a:gd name="connsiteY10" fmla="*/ 58111 h 147014"/>
                <a:gd name="connsiteX11" fmla="*/ 92280 w 337478"/>
                <a:gd name="connsiteY11" fmla="*/ 77161 h 147014"/>
                <a:gd name="connsiteX12" fmla="*/ 205 w 337478"/>
                <a:gd name="connsiteY12" fmla="*/ 147011 h 14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478" h="147014">
                  <a:moveTo>
                    <a:pt x="205" y="147011"/>
                  </a:moveTo>
                  <a:cubicBezTo>
                    <a:pt x="4968" y="146482"/>
                    <a:pt x="77993" y="85098"/>
                    <a:pt x="120855" y="73986"/>
                  </a:cubicBezTo>
                  <a:cubicBezTo>
                    <a:pt x="163717" y="62874"/>
                    <a:pt x="257380" y="80336"/>
                    <a:pt x="257380" y="80336"/>
                  </a:cubicBezTo>
                  <a:cubicBezTo>
                    <a:pt x="278017" y="78749"/>
                    <a:pt x="241505" y="66578"/>
                    <a:pt x="244680" y="64461"/>
                  </a:cubicBezTo>
                  <a:cubicBezTo>
                    <a:pt x="247855" y="62344"/>
                    <a:pt x="261084" y="78219"/>
                    <a:pt x="276430" y="67636"/>
                  </a:cubicBezTo>
                  <a:cubicBezTo>
                    <a:pt x="291776" y="57053"/>
                    <a:pt x="330934" y="7840"/>
                    <a:pt x="336755" y="961"/>
                  </a:cubicBezTo>
                  <a:cubicBezTo>
                    <a:pt x="342576" y="-5918"/>
                    <a:pt x="311355" y="26361"/>
                    <a:pt x="311355" y="26361"/>
                  </a:cubicBezTo>
                  <a:cubicBezTo>
                    <a:pt x="302359" y="35357"/>
                    <a:pt x="297597" y="49644"/>
                    <a:pt x="282780" y="54936"/>
                  </a:cubicBezTo>
                  <a:cubicBezTo>
                    <a:pt x="267963" y="60228"/>
                    <a:pt x="239917" y="57582"/>
                    <a:pt x="222455" y="58111"/>
                  </a:cubicBezTo>
                  <a:cubicBezTo>
                    <a:pt x="204993" y="58640"/>
                    <a:pt x="178005" y="58111"/>
                    <a:pt x="178005" y="58111"/>
                  </a:cubicBezTo>
                  <a:cubicBezTo>
                    <a:pt x="163718" y="58111"/>
                    <a:pt x="151017" y="54936"/>
                    <a:pt x="136730" y="58111"/>
                  </a:cubicBezTo>
                  <a:cubicBezTo>
                    <a:pt x="122443" y="61286"/>
                    <a:pt x="109742" y="65519"/>
                    <a:pt x="92280" y="77161"/>
                  </a:cubicBezTo>
                  <a:cubicBezTo>
                    <a:pt x="74818" y="88803"/>
                    <a:pt x="-4558" y="147540"/>
                    <a:pt x="205" y="147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25C7B759-CD68-6D91-61C2-A5C8DE4E66C9}"/>
                </a:ext>
              </a:extLst>
            </p:cNvPr>
            <p:cNvSpPr/>
            <p:nvPr/>
          </p:nvSpPr>
          <p:spPr>
            <a:xfrm>
              <a:off x="4002998" y="2082406"/>
              <a:ext cx="226391" cy="184612"/>
            </a:xfrm>
            <a:custGeom>
              <a:avLst/>
              <a:gdLst>
                <a:gd name="connsiteX0" fmla="*/ 677 w 226391"/>
                <a:gd name="connsiteY0" fmla="*/ 184544 h 184612"/>
                <a:gd name="connsiteX1" fmla="*/ 89577 w 226391"/>
                <a:gd name="connsiteY1" fmla="*/ 127394 h 184612"/>
                <a:gd name="connsiteX2" fmla="*/ 178477 w 226391"/>
                <a:gd name="connsiteY2" fmla="*/ 114694 h 184612"/>
                <a:gd name="connsiteX3" fmla="*/ 226102 w 226391"/>
                <a:gd name="connsiteY3" fmla="*/ 114694 h 184612"/>
                <a:gd name="connsiteX4" fmla="*/ 197527 w 226391"/>
                <a:gd name="connsiteY4" fmla="*/ 98819 h 184612"/>
                <a:gd name="connsiteX5" fmla="*/ 178477 w 226391"/>
                <a:gd name="connsiteY5" fmla="*/ 76594 h 184612"/>
                <a:gd name="connsiteX6" fmla="*/ 216577 w 226391"/>
                <a:gd name="connsiteY6" fmla="*/ 394 h 184612"/>
                <a:gd name="connsiteX7" fmla="*/ 181652 w 226391"/>
                <a:gd name="connsiteY7" fmla="*/ 48019 h 184612"/>
                <a:gd name="connsiteX8" fmla="*/ 162602 w 226391"/>
                <a:gd name="connsiteY8" fmla="*/ 76594 h 184612"/>
                <a:gd name="connsiteX9" fmla="*/ 137202 w 226391"/>
                <a:gd name="connsiteY9" fmla="*/ 63894 h 184612"/>
                <a:gd name="connsiteX10" fmla="*/ 134027 w 226391"/>
                <a:gd name="connsiteY10" fmla="*/ 25794 h 184612"/>
                <a:gd name="connsiteX11" fmla="*/ 127677 w 226391"/>
                <a:gd name="connsiteY11" fmla="*/ 70244 h 184612"/>
                <a:gd name="connsiteX12" fmla="*/ 114977 w 226391"/>
                <a:gd name="connsiteY12" fmla="*/ 89294 h 184612"/>
                <a:gd name="connsiteX13" fmla="*/ 76877 w 226391"/>
                <a:gd name="connsiteY13" fmla="*/ 32144 h 184612"/>
                <a:gd name="connsiteX14" fmla="*/ 99102 w 226391"/>
                <a:gd name="connsiteY14" fmla="*/ 76594 h 184612"/>
                <a:gd name="connsiteX15" fmla="*/ 83227 w 226391"/>
                <a:gd name="connsiteY15" fmla="*/ 101994 h 184612"/>
                <a:gd name="connsiteX16" fmla="*/ 48302 w 226391"/>
                <a:gd name="connsiteY16" fmla="*/ 79769 h 184612"/>
                <a:gd name="connsiteX17" fmla="*/ 26077 w 226391"/>
                <a:gd name="connsiteY17" fmla="*/ 51194 h 184612"/>
                <a:gd name="connsiteX18" fmla="*/ 38777 w 226391"/>
                <a:gd name="connsiteY18" fmla="*/ 67069 h 184612"/>
                <a:gd name="connsiteX19" fmla="*/ 64177 w 226391"/>
                <a:gd name="connsiteY19" fmla="*/ 101994 h 184612"/>
                <a:gd name="connsiteX20" fmla="*/ 48302 w 226391"/>
                <a:gd name="connsiteY20" fmla="*/ 114694 h 184612"/>
                <a:gd name="connsiteX21" fmla="*/ 677 w 226391"/>
                <a:gd name="connsiteY21" fmla="*/ 184544 h 18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6391" h="184612">
                  <a:moveTo>
                    <a:pt x="677" y="184544"/>
                  </a:moveTo>
                  <a:cubicBezTo>
                    <a:pt x="7556" y="186661"/>
                    <a:pt x="59944" y="139036"/>
                    <a:pt x="89577" y="127394"/>
                  </a:cubicBezTo>
                  <a:cubicBezTo>
                    <a:pt x="119210" y="115752"/>
                    <a:pt x="155723" y="116811"/>
                    <a:pt x="178477" y="114694"/>
                  </a:cubicBezTo>
                  <a:cubicBezTo>
                    <a:pt x="201231" y="112577"/>
                    <a:pt x="222927" y="117340"/>
                    <a:pt x="226102" y="114694"/>
                  </a:cubicBezTo>
                  <a:cubicBezTo>
                    <a:pt x="229277" y="112048"/>
                    <a:pt x="205464" y="105169"/>
                    <a:pt x="197527" y="98819"/>
                  </a:cubicBezTo>
                  <a:cubicBezTo>
                    <a:pt x="189590" y="92469"/>
                    <a:pt x="175302" y="92998"/>
                    <a:pt x="178477" y="76594"/>
                  </a:cubicBezTo>
                  <a:cubicBezTo>
                    <a:pt x="181652" y="60190"/>
                    <a:pt x="216048" y="5156"/>
                    <a:pt x="216577" y="394"/>
                  </a:cubicBezTo>
                  <a:cubicBezTo>
                    <a:pt x="217106" y="-4369"/>
                    <a:pt x="190648" y="35319"/>
                    <a:pt x="181652" y="48019"/>
                  </a:cubicBezTo>
                  <a:cubicBezTo>
                    <a:pt x="172656" y="60719"/>
                    <a:pt x="170010" y="73948"/>
                    <a:pt x="162602" y="76594"/>
                  </a:cubicBezTo>
                  <a:cubicBezTo>
                    <a:pt x="155194" y="79240"/>
                    <a:pt x="141965" y="72361"/>
                    <a:pt x="137202" y="63894"/>
                  </a:cubicBezTo>
                  <a:cubicBezTo>
                    <a:pt x="132439" y="55427"/>
                    <a:pt x="135615" y="24736"/>
                    <a:pt x="134027" y="25794"/>
                  </a:cubicBezTo>
                  <a:cubicBezTo>
                    <a:pt x="132439" y="26852"/>
                    <a:pt x="130852" y="59661"/>
                    <a:pt x="127677" y="70244"/>
                  </a:cubicBezTo>
                  <a:cubicBezTo>
                    <a:pt x="124502" y="80827"/>
                    <a:pt x="123444" y="95644"/>
                    <a:pt x="114977" y="89294"/>
                  </a:cubicBezTo>
                  <a:cubicBezTo>
                    <a:pt x="106510" y="82944"/>
                    <a:pt x="79523" y="34261"/>
                    <a:pt x="76877" y="32144"/>
                  </a:cubicBezTo>
                  <a:cubicBezTo>
                    <a:pt x="74231" y="30027"/>
                    <a:pt x="98044" y="64952"/>
                    <a:pt x="99102" y="76594"/>
                  </a:cubicBezTo>
                  <a:cubicBezTo>
                    <a:pt x="100160" y="88236"/>
                    <a:pt x="91694" y="101465"/>
                    <a:pt x="83227" y="101994"/>
                  </a:cubicBezTo>
                  <a:cubicBezTo>
                    <a:pt x="74760" y="102523"/>
                    <a:pt x="57827" y="88236"/>
                    <a:pt x="48302" y="79769"/>
                  </a:cubicBezTo>
                  <a:cubicBezTo>
                    <a:pt x="38777" y="71302"/>
                    <a:pt x="26077" y="51194"/>
                    <a:pt x="26077" y="51194"/>
                  </a:cubicBezTo>
                  <a:cubicBezTo>
                    <a:pt x="24489" y="49077"/>
                    <a:pt x="32427" y="58602"/>
                    <a:pt x="38777" y="67069"/>
                  </a:cubicBezTo>
                  <a:cubicBezTo>
                    <a:pt x="45127" y="75536"/>
                    <a:pt x="64177" y="101994"/>
                    <a:pt x="64177" y="101994"/>
                  </a:cubicBezTo>
                  <a:cubicBezTo>
                    <a:pt x="65765" y="109932"/>
                    <a:pt x="55181" y="106756"/>
                    <a:pt x="48302" y="114694"/>
                  </a:cubicBezTo>
                  <a:cubicBezTo>
                    <a:pt x="41423" y="122632"/>
                    <a:pt x="-6202" y="182427"/>
                    <a:pt x="677" y="184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23B4C8C-C279-2B4A-1DCF-BA6F47F4A05C}"/>
                </a:ext>
              </a:extLst>
            </p:cNvPr>
            <p:cNvSpPr/>
            <p:nvPr/>
          </p:nvSpPr>
          <p:spPr>
            <a:xfrm>
              <a:off x="4171871" y="2161819"/>
              <a:ext cx="239101" cy="121042"/>
            </a:xfrm>
            <a:custGeom>
              <a:avLst/>
              <a:gdLst>
                <a:gd name="connsiteX0" fmla="*/ 79 w 239101"/>
                <a:gd name="connsiteY0" fmla="*/ 356 h 121042"/>
                <a:gd name="connsiteX1" fmla="*/ 123904 w 239101"/>
                <a:gd name="connsiteY1" fmla="*/ 16231 h 121042"/>
                <a:gd name="connsiteX2" fmla="*/ 114379 w 239101"/>
                <a:gd name="connsiteY2" fmla="*/ 3531 h 121042"/>
                <a:gd name="connsiteX3" fmla="*/ 212804 w 239101"/>
                <a:gd name="connsiteY3" fmla="*/ 73381 h 121042"/>
                <a:gd name="connsiteX4" fmla="*/ 228679 w 239101"/>
                <a:gd name="connsiteY4" fmla="*/ 92431 h 121042"/>
                <a:gd name="connsiteX5" fmla="*/ 215979 w 239101"/>
                <a:gd name="connsiteY5" fmla="*/ 111481 h 121042"/>
                <a:gd name="connsiteX6" fmla="*/ 187404 w 239101"/>
                <a:gd name="connsiteY6" fmla="*/ 121006 h 121042"/>
                <a:gd name="connsiteX7" fmla="*/ 238204 w 239101"/>
                <a:gd name="connsiteY7" fmla="*/ 108306 h 121042"/>
                <a:gd name="connsiteX8" fmla="*/ 212804 w 239101"/>
                <a:gd name="connsiteY8" fmla="*/ 92431 h 121042"/>
                <a:gd name="connsiteX9" fmla="*/ 127079 w 239101"/>
                <a:gd name="connsiteY9" fmla="*/ 51156 h 121042"/>
                <a:gd name="connsiteX10" fmla="*/ 104854 w 239101"/>
                <a:gd name="connsiteY10" fmla="*/ 35281 h 121042"/>
                <a:gd name="connsiteX11" fmla="*/ 79 w 239101"/>
                <a:gd name="connsiteY11" fmla="*/ 356 h 1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101" h="121042">
                  <a:moveTo>
                    <a:pt x="79" y="356"/>
                  </a:moveTo>
                  <a:cubicBezTo>
                    <a:pt x="3254" y="-2819"/>
                    <a:pt x="123904" y="16231"/>
                    <a:pt x="123904" y="16231"/>
                  </a:cubicBezTo>
                  <a:cubicBezTo>
                    <a:pt x="142954" y="16760"/>
                    <a:pt x="99562" y="-5994"/>
                    <a:pt x="114379" y="3531"/>
                  </a:cubicBezTo>
                  <a:cubicBezTo>
                    <a:pt x="129196" y="13056"/>
                    <a:pt x="193754" y="58564"/>
                    <a:pt x="212804" y="73381"/>
                  </a:cubicBezTo>
                  <a:cubicBezTo>
                    <a:pt x="231854" y="88198"/>
                    <a:pt x="228679" y="92431"/>
                    <a:pt x="228679" y="92431"/>
                  </a:cubicBezTo>
                  <a:cubicBezTo>
                    <a:pt x="229208" y="98781"/>
                    <a:pt x="222858" y="106719"/>
                    <a:pt x="215979" y="111481"/>
                  </a:cubicBezTo>
                  <a:cubicBezTo>
                    <a:pt x="209100" y="116243"/>
                    <a:pt x="183700" y="121535"/>
                    <a:pt x="187404" y="121006"/>
                  </a:cubicBezTo>
                  <a:cubicBezTo>
                    <a:pt x="191108" y="120477"/>
                    <a:pt x="233971" y="113068"/>
                    <a:pt x="238204" y="108306"/>
                  </a:cubicBezTo>
                  <a:cubicBezTo>
                    <a:pt x="242437" y="103544"/>
                    <a:pt x="231325" y="101956"/>
                    <a:pt x="212804" y="92431"/>
                  </a:cubicBezTo>
                  <a:cubicBezTo>
                    <a:pt x="194283" y="82906"/>
                    <a:pt x="127079" y="51156"/>
                    <a:pt x="127079" y="51156"/>
                  </a:cubicBezTo>
                  <a:cubicBezTo>
                    <a:pt x="109087" y="41631"/>
                    <a:pt x="119671" y="40573"/>
                    <a:pt x="104854" y="35281"/>
                  </a:cubicBezTo>
                  <a:cubicBezTo>
                    <a:pt x="90037" y="29989"/>
                    <a:pt x="-3096" y="3531"/>
                    <a:pt x="79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723278B4-E310-E8E6-6156-0DB40D958A3A}"/>
                </a:ext>
              </a:extLst>
            </p:cNvPr>
            <p:cNvSpPr/>
            <p:nvPr/>
          </p:nvSpPr>
          <p:spPr>
            <a:xfrm>
              <a:off x="4311622" y="2187444"/>
              <a:ext cx="120678" cy="114473"/>
            </a:xfrm>
            <a:custGeom>
              <a:avLst/>
              <a:gdLst>
                <a:gd name="connsiteX0" fmla="*/ 25428 w 120678"/>
                <a:gd name="connsiteY0" fmla="*/ 131 h 114473"/>
                <a:gd name="connsiteX1" fmla="*/ 88928 w 120678"/>
                <a:gd name="connsiteY1" fmla="*/ 47756 h 114473"/>
                <a:gd name="connsiteX2" fmla="*/ 107978 w 120678"/>
                <a:gd name="connsiteY2" fmla="*/ 73156 h 114473"/>
                <a:gd name="connsiteX3" fmla="*/ 82578 w 120678"/>
                <a:gd name="connsiteY3" fmla="*/ 85856 h 114473"/>
                <a:gd name="connsiteX4" fmla="*/ 28 w 120678"/>
                <a:gd name="connsiteY4" fmla="*/ 114431 h 114473"/>
                <a:gd name="connsiteX5" fmla="*/ 92103 w 120678"/>
                <a:gd name="connsiteY5" fmla="*/ 92206 h 114473"/>
                <a:gd name="connsiteX6" fmla="*/ 120678 w 120678"/>
                <a:gd name="connsiteY6" fmla="*/ 89031 h 114473"/>
                <a:gd name="connsiteX7" fmla="*/ 92103 w 120678"/>
                <a:gd name="connsiteY7" fmla="*/ 63631 h 114473"/>
                <a:gd name="connsiteX8" fmla="*/ 25428 w 120678"/>
                <a:gd name="connsiteY8" fmla="*/ 131 h 1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8" h="114473">
                  <a:moveTo>
                    <a:pt x="25428" y="131"/>
                  </a:moveTo>
                  <a:cubicBezTo>
                    <a:pt x="24899" y="-2515"/>
                    <a:pt x="75170" y="35585"/>
                    <a:pt x="88928" y="47756"/>
                  </a:cubicBezTo>
                  <a:cubicBezTo>
                    <a:pt x="102686" y="59927"/>
                    <a:pt x="109036" y="66806"/>
                    <a:pt x="107978" y="73156"/>
                  </a:cubicBezTo>
                  <a:cubicBezTo>
                    <a:pt x="106920" y="79506"/>
                    <a:pt x="100570" y="78977"/>
                    <a:pt x="82578" y="85856"/>
                  </a:cubicBezTo>
                  <a:cubicBezTo>
                    <a:pt x="64586" y="92735"/>
                    <a:pt x="-1560" y="113373"/>
                    <a:pt x="28" y="114431"/>
                  </a:cubicBezTo>
                  <a:cubicBezTo>
                    <a:pt x="1616" y="115489"/>
                    <a:pt x="71995" y="96439"/>
                    <a:pt x="92103" y="92206"/>
                  </a:cubicBezTo>
                  <a:cubicBezTo>
                    <a:pt x="112211" y="87973"/>
                    <a:pt x="120678" y="93793"/>
                    <a:pt x="120678" y="89031"/>
                  </a:cubicBezTo>
                  <a:cubicBezTo>
                    <a:pt x="120678" y="84269"/>
                    <a:pt x="103216" y="73156"/>
                    <a:pt x="92103" y="63631"/>
                  </a:cubicBezTo>
                  <a:cubicBezTo>
                    <a:pt x="80991" y="54106"/>
                    <a:pt x="25957" y="2777"/>
                    <a:pt x="25428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C14204C4-2954-83BF-E2B1-79610806F0CF}"/>
                </a:ext>
              </a:extLst>
            </p:cNvPr>
            <p:cNvSpPr/>
            <p:nvPr/>
          </p:nvSpPr>
          <p:spPr>
            <a:xfrm>
              <a:off x="4289145" y="2206625"/>
              <a:ext cx="108938" cy="95266"/>
            </a:xfrm>
            <a:custGeom>
              <a:avLst/>
              <a:gdLst>
                <a:gd name="connsiteX0" fmla="*/ 41555 w 108938"/>
                <a:gd name="connsiteY0" fmla="*/ 0 h 95266"/>
                <a:gd name="connsiteX1" fmla="*/ 82830 w 108938"/>
                <a:gd name="connsiteY1" fmla="*/ 50800 h 95266"/>
                <a:gd name="connsiteX2" fmla="*/ 86005 w 108938"/>
                <a:gd name="connsiteY2" fmla="*/ 60325 h 95266"/>
                <a:gd name="connsiteX3" fmla="*/ 70130 w 108938"/>
                <a:gd name="connsiteY3" fmla="*/ 76200 h 95266"/>
                <a:gd name="connsiteX4" fmla="*/ 280 w 108938"/>
                <a:gd name="connsiteY4" fmla="*/ 95250 h 95266"/>
                <a:gd name="connsiteX5" fmla="*/ 47905 w 108938"/>
                <a:gd name="connsiteY5" fmla="*/ 79375 h 95266"/>
                <a:gd name="connsiteX6" fmla="*/ 105055 w 108938"/>
                <a:gd name="connsiteY6" fmla="*/ 73025 h 95266"/>
                <a:gd name="connsiteX7" fmla="*/ 98705 w 108938"/>
                <a:gd name="connsiteY7" fmla="*/ 50800 h 95266"/>
                <a:gd name="connsiteX8" fmla="*/ 41555 w 108938"/>
                <a:gd name="connsiteY8" fmla="*/ 0 h 9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38" h="95266">
                  <a:moveTo>
                    <a:pt x="41555" y="0"/>
                  </a:moveTo>
                  <a:cubicBezTo>
                    <a:pt x="38909" y="0"/>
                    <a:pt x="82830" y="50800"/>
                    <a:pt x="82830" y="50800"/>
                  </a:cubicBezTo>
                  <a:cubicBezTo>
                    <a:pt x="90238" y="60854"/>
                    <a:pt x="86005" y="60325"/>
                    <a:pt x="86005" y="60325"/>
                  </a:cubicBezTo>
                  <a:cubicBezTo>
                    <a:pt x="83888" y="64558"/>
                    <a:pt x="84417" y="70379"/>
                    <a:pt x="70130" y="76200"/>
                  </a:cubicBezTo>
                  <a:cubicBezTo>
                    <a:pt x="55843" y="82021"/>
                    <a:pt x="3984" y="94721"/>
                    <a:pt x="280" y="95250"/>
                  </a:cubicBezTo>
                  <a:cubicBezTo>
                    <a:pt x="-3424" y="95779"/>
                    <a:pt x="30443" y="83079"/>
                    <a:pt x="47905" y="79375"/>
                  </a:cubicBezTo>
                  <a:cubicBezTo>
                    <a:pt x="65367" y="75671"/>
                    <a:pt x="96588" y="77788"/>
                    <a:pt x="105055" y="73025"/>
                  </a:cubicBezTo>
                  <a:cubicBezTo>
                    <a:pt x="113522" y="68262"/>
                    <a:pt x="106643" y="59267"/>
                    <a:pt x="98705" y="50800"/>
                  </a:cubicBezTo>
                  <a:cubicBezTo>
                    <a:pt x="90768" y="42333"/>
                    <a:pt x="44201" y="0"/>
                    <a:pt x="415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E6DB20D3-FE18-C228-EF39-CB4C93EC0A31}"/>
                </a:ext>
              </a:extLst>
            </p:cNvPr>
            <p:cNvSpPr/>
            <p:nvPr/>
          </p:nvSpPr>
          <p:spPr>
            <a:xfrm>
              <a:off x="4013159" y="2273231"/>
              <a:ext cx="386787" cy="76652"/>
            </a:xfrm>
            <a:custGeom>
              <a:avLst/>
              <a:gdLst>
                <a:gd name="connsiteX0" fmla="*/ 41 w 386787"/>
                <a:gd name="connsiteY0" fmla="*/ 69 h 76652"/>
                <a:gd name="connsiteX1" fmla="*/ 63541 w 386787"/>
                <a:gd name="connsiteY1" fmla="*/ 54044 h 76652"/>
                <a:gd name="connsiteX2" fmla="*/ 127041 w 386787"/>
                <a:gd name="connsiteY2" fmla="*/ 57219 h 76652"/>
                <a:gd name="connsiteX3" fmla="*/ 152441 w 386787"/>
                <a:gd name="connsiteY3" fmla="*/ 50869 h 76652"/>
                <a:gd name="connsiteX4" fmla="*/ 111166 w 386787"/>
                <a:gd name="connsiteY4" fmla="*/ 63569 h 76652"/>
                <a:gd name="connsiteX5" fmla="*/ 212766 w 386787"/>
                <a:gd name="connsiteY5" fmla="*/ 54044 h 76652"/>
                <a:gd name="connsiteX6" fmla="*/ 263566 w 386787"/>
                <a:gd name="connsiteY6" fmla="*/ 31819 h 76652"/>
                <a:gd name="connsiteX7" fmla="*/ 206416 w 386787"/>
                <a:gd name="connsiteY7" fmla="*/ 44519 h 76652"/>
                <a:gd name="connsiteX8" fmla="*/ 381041 w 386787"/>
                <a:gd name="connsiteY8" fmla="*/ 3244 h 76652"/>
                <a:gd name="connsiteX9" fmla="*/ 330241 w 386787"/>
                <a:gd name="connsiteY9" fmla="*/ 15944 h 76652"/>
                <a:gd name="connsiteX10" fmla="*/ 187366 w 386787"/>
                <a:gd name="connsiteY10" fmla="*/ 60394 h 76652"/>
                <a:gd name="connsiteX11" fmla="*/ 111166 w 386787"/>
                <a:gd name="connsiteY11" fmla="*/ 76269 h 76652"/>
                <a:gd name="connsiteX12" fmla="*/ 73066 w 386787"/>
                <a:gd name="connsiteY12" fmla="*/ 66744 h 76652"/>
                <a:gd name="connsiteX13" fmla="*/ 41 w 386787"/>
                <a:gd name="connsiteY13" fmla="*/ 69 h 7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787" h="76652">
                  <a:moveTo>
                    <a:pt x="41" y="69"/>
                  </a:moveTo>
                  <a:cubicBezTo>
                    <a:pt x="-1547" y="-2048"/>
                    <a:pt x="42374" y="44519"/>
                    <a:pt x="63541" y="54044"/>
                  </a:cubicBezTo>
                  <a:cubicBezTo>
                    <a:pt x="84708" y="63569"/>
                    <a:pt x="112224" y="57748"/>
                    <a:pt x="127041" y="57219"/>
                  </a:cubicBezTo>
                  <a:cubicBezTo>
                    <a:pt x="141858" y="56690"/>
                    <a:pt x="155087" y="49811"/>
                    <a:pt x="152441" y="50869"/>
                  </a:cubicBezTo>
                  <a:cubicBezTo>
                    <a:pt x="149795" y="51927"/>
                    <a:pt x="101112" y="63040"/>
                    <a:pt x="111166" y="63569"/>
                  </a:cubicBezTo>
                  <a:cubicBezTo>
                    <a:pt x="121220" y="64098"/>
                    <a:pt x="187366" y="59336"/>
                    <a:pt x="212766" y="54044"/>
                  </a:cubicBezTo>
                  <a:cubicBezTo>
                    <a:pt x="238166" y="48752"/>
                    <a:pt x="264624" y="33407"/>
                    <a:pt x="263566" y="31819"/>
                  </a:cubicBezTo>
                  <a:cubicBezTo>
                    <a:pt x="262508" y="30231"/>
                    <a:pt x="206416" y="44519"/>
                    <a:pt x="206416" y="44519"/>
                  </a:cubicBezTo>
                  <a:lnTo>
                    <a:pt x="381041" y="3244"/>
                  </a:lnTo>
                  <a:cubicBezTo>
                    <a:pt x="401678" y="-1518"/>
                    <a:pt x="362520" y="6419"/>
                    <a:pt x="330241" y="15944"/>
                  </a:cubicBezTo>
                  <a:cubicBezTo>
                    <a:pt x="297962" y="25469"/>
                    <a:pt x="223878" y="50340"/>
                    <a:pt x="187366" y="60394"/>
                  </a:cubicBezTo>
                  <a:cubicBezTo>
                    <a:pt x="150854" y="70448"/>
                    <a:pt x="130216" y="75211"/>
                    <a:pt x="111166" y="76269"/>
                  </a:cubicBezTo>
                  <a:cubicBezTo>
                    <a:pt x="92116" y="77327"/>
                    <a:pt x="87883" y="76798"/>
                    <a:pt x="73066" y="66744"/>
                  </a:cubicBezTo>
                  <a:cubicBezTo>
                    <a:pt x="58249" y="56690"/>
                    <a:pt x="1629" y="2186"/>
                    <a:pt x="41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2D4F303C-7E26-F3C9-0EF2-27542F0C88FC}"/>
                </a:ext>
              </a:extLst>
            </p:cNvPr>
            <p:cNvSpPr/>
            <p:nvPr/>
          </p:nvSpPr>
          <p:spPr>
            <a:xfrm>
              <a:off x="4006666" y="2276438"/>
              <a:ext cx="242255" cy="79412"/>
            </a:xfrm>
            <a:custGeom>
              <a:avLst/>
              <a:gdLst>
                <a:gd name="connsiteX0" fmla="*/ 184 w 242255"/>
                <a:gd name="connsiteY0" fmla="*/ 37 h 79412"/>
                <a:gd name="connsiteX1" fmla="*/ 38284 w 242255"/>
                <a:gd name="connsiteY1" fmla="*/ 60362 h 79412"/>
                <a:gd name="connsiteX2" fmla="*/ 85909 w 242255"/>
                <a:gd name="connsiteY2" fmla="*/ 73062 h 79412"/>
                <a:gd name="connsiteX3" fmla="*/ 54159 w 242255"/>
                <a:gd name="connsiteY3" fmla="*/ 79412 h 79412"/>
                <a:gd name="connsiteX4" fmla="*/ 231959 w 242255"/>
                <a:gd name="connsiteY4" fmla="*/ 76237 h 79412"/>
                <a:gd name="connsiteX5" fmla="*/ 212909 w 242255"/>
                <a:gd name="connsiteY5" fmla="*/ 60362 h 79412"/>
                <a:gd name="connsiteX6" fmla="*/ 146234 w 242255"/>
                <a:gd name="connsiteY6" fmla="*/ 73062 h 79412"/>
                <a:gd name="connsiteX7" fmla="*/ 70034 w 242255"/>
                <a:gd name="connsiteY7" fmla="*/ 76237 h 79412"/>
                <a:gd name="connsiteX8" fmla="*/ 54159 w 242255"/>
                <a:gd name="connsiteY8" fmla="*/ 69887 h 79412"/>
                <a:gd name="connsiteX9" fmla="*/ 184 w 242255"/>
                <a:gd name="connsiteY9" fmla="*/ 37 h 7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255" h="79412">
                  <a:moveTo>
                    <a:pt x="184" y="37"/>
                  </a:moveTo>
                  <a:cubicBezTo>
                    <a:pt x="-2462" y="-1551"/>
                    <a:pt x="23997" y="48191"/>
                    <a:pt x="38284" y="60362"/>
                  </a:cubicBezTo>
                  <a:cubicBezTo>
                    <a:pt x="52571" y="72533"/>
                    <a:pt x="83263" y="69887"/>
                    <a:pt x="85909" y="73062"/>
                  </a:cubicBezTo>
                  <a:cubicBezTo>
                    <a:pt x="88555" y="76237"/>
                    <a:pt x="54159" y="79412"/>
                    <a:pt x="54159" y="79412"/>
                  </a:cubicBezTo>
                  <a:lnTo>
                    <a:pt x="231959" y="76237"/>
                  </a:lnTo>
                  <a:cubicBezTo>
                    <a:pt x="258417" y="73062"/>
                    <a:pt x="227197" y="60891"/>
                    <a:pt x="212909" y="60362"/>
                  </a:cubicBezTo>
                  <a:cubicBezTo>
                    <a:pt x="198622" y="59833"/>
                    <a:pt x="170046" y="70416"/>
                    <a:pt x="146234" y="73062"/>
                  </a:cubicBezTo>
                  <a:cubicBezTo>
                    <a:pt x="122422" y="75708"/>
                    <a:pt x="85380" y="76766"/>
                    <a:pt x="70034" y="76237"/>
                  </a:cubicBezTo>
                  <a:cubicBezTo>
                    <a:pt x="54688" y="75708"/>
                    <a:pt x="63684" y="77824"/>
                    <a:pt x="54159" y="69887"/>
                  </a:cubicBezTo>
                  <a:cubicBezTo>
                    <a:pt x="44634" y="61950"/>
                    <a:pt x="2830" y="1625"/>
                    <a:pt x="184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2ADA84EC-F2A4-18FE-0A78-1B3B54B53F5C}"/>
                </a:ext>
              </a:extLst>
            </p:cNvPr>
            <p:cNvSpPr/>
            <p:nvPr/>
          </p:nvSpPr>
          <p:spPr>
            <a:xfrm>
              <a:off x="3994248" y="2333161"/>
              <a:ext cx="228502" cy="61839"/>
            </a:xfrm>
            <a:custGeom>
              <a:avLst/>
              <a:gdLst>
                <a:gd name="connsiteX0" fmla="*/ 98327 w 228502"/>
                <a:gd name="connsiteY0" fmla="*/ 464 h 61839"/>
                <a:gd name="connsiteX1" fmla="*/ 3077 w 228502"/>
                <a:gd name="connsiteY1" fmla="*/ 41739 h 61839"/>
                <a:gd name="connsiteX2" fmla="*/ 38002 w 228502"/>
                <a:gd name="connsiteY2" fmla="*/ 32214 h 61839"/>
                <a:gd name="connsiteX3" fmla="*/ 180877 w 228502"/>
                <a:gd name="connsiteY3" fmla="*/ 32214 h 61839"/>
                <a:gd name="connsiteX4" fmla="*/ 136427 w 228502"/>
                <a:gd name="connsiteY4" fmla="*/ 48089 h 61839"/>
                <a:gd name="connsiteX5" fmla="*/ 117377 w 228502"/>
                <a:gd name="connsiteY5" fmla="*/ 60789 h 61839"/>
                <a:gd name="connsiteX6" fmla="*/ 228502 w 228502"/>
                <a:gd name="connsiteY6" fmla="*/ 19514 h 61839"/>
                <a:gd name="connsiteX7" fmla="*/ 98327 w 228502"/>
                <a:gd name="connsiteY7" fmla="*/ 464 h 6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502" h="61839">
                  <a:moveTo>
                    <a:pt x="98327" y="464"/>
                  </a:moveTo>
                  <a:cubicBezTo>
                    <a:pt x="60756" y="4168"/>
                    <a:pt x="13131" y="36447"/>
                    <a:pt x="3077" y="41739"/>
                  </a:cubicBezTo>
                  <a:cubicBezTo>
                    <a:pt x="-6977" y="47031"/>
                    <a:pt x="8369" y="33801"/>
                    <a:pt x="38002" y="32214"/>
                  </a:cubicBezTo>
                  <a:cubicBezTo>
                    <a:pt x="67635" y="30627"/>
                    <a:pt x="164473" y="29568"/>
                    <a:pt x="180877" y="32214"/>
                  </a:cubicBezTo>
                  <a:cubicBezTo>
                    <a:pt x="197281" y="34860"/>
                    <a:pt x="147010" y="43327"/>
                    <a:pt x="136427" y="48089"/>
                  </a:cubicBezTo>
                  <a:cubicBezTo>
                    <a:pt x="125844" y="52852"/>
                    <a:pt x="102031" y="65552"/>
                    <a:pt x="117377" y="60789"/>
                  </a:cubicBezTo>
                  <a:cubicBezTo>
                    <a:pt x="132723" y="56026"/>
                    <a:pt x="228502" y="22689"/>
                    <a:pt x="228502" y="19514"/>
                  </a:cubicBezTo>
                  <a:cubicBezTo>
                    <a:pt x="228502" y="16339"/>
                    <a:pt x="135898" y="-3240"/>
                    <a:pt x="98327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6AB8F208-AE50-DBBF-3CE4-26211F982297}"/>
                </a:ext>
              </a:extLst>
            </p:cNvPr>
            <p:cNvSpPr/>
            <p:nvPr/>
          </p:nvSpPr>
          <p:spPr>
            <a:xfrm>
              <a:off x="4092465" y="2282343"/>
              <a:ext cx="360476" cy="67532"/>
            </a:xfrm>
            <a:custGeom>
              <a:avLst/>
              <a:gdLst>
                <a:gd name="connsiteX0" fmla="*/ 358885 w 360476"/>
                <a:gd name="connsiteY0" fmla="*/ 482 h 67532"/>
                <a:gd name="connsiteX1" fmla="*/ 254110 w 360476"/>
                <a:gd name="connsiteY1" fmla="*/ 10007 h 67532"/>
                <a:gd name="connsiteX2" fmla="*/ 158860 w 360476"/>
                <a:gd name="connsiteY2" fmla="*/ 54457 h 67532"/>
                <a:gd name="connsiteX3" fmla="*/ 254110 w 360476"/>
                <a:gd name="connsiteY3" fmla="*/ 32232 h 67532"/>
                <a:gd name="connsiteX4" fmla="*/ 92185 w 360476"/>
                <a:gd name="connsiteY4" fmla="*/ 67157 h 67532"/>
                <a:gd name="connsiteX5" fmla="*/ 130285 w 360476"/>
                <a:gd name="connsiteY5" fmla="*/ 51282 h 67532"/>
                <a:gd name="connsiteX6" fmla="*/ 110 w 360476"/>
                <a:gd name="connsiteY6" fmla="*/ 60807 h 67532"/>
                <a:gd name="connsiteX7" fmla="*/ 155685 w 360476"/>
                <a:gd name="connsiteY7" fmla="*/ 38582 h 67532"/>
                <a:gd name="connsiteX8" fmla="*/ 273160 w 360476"/>
                <a:gd name="connsiteY8" fmla="*/ 19532 h 67532"/>
                <a:gd name="connsiteX9" fmla="*/ 168385 w 360476"/>
                <a:gd name="connsiteY9" fmla="*/ 19532 h 67532"/>
                <a:gd name="connsiteX10" fmla="*/ 358885 w 360476"/>
                <a:gd name="connsiteY10" fmla="*/ 482 h 6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476" h="67532">
                  <a:moveTo>
                    <a:pt x="358885" y="482"/>
                  </a:moveTo>
                  <a:cubicBezTo>
                    <a:pt x="373172" y="-1105"/>
                    <a:pt x="287447" y="1011"/>
                    <a:pt x="254110" y="10007"/>
                  </a:cubicBezTo>
                  <a:cubicBezTo>
                    <a:pt x="220773" y="19003"/>
                    <a:pt x="158860" y="50753"/>
                    <a:pt x="158860" y="54457"/>
                  </a:cubicBezTo>
                  <a:cubicBezTo>
                    <a:pt x="158860" y="58161"/>
                    <a:pt x="265222" y="30115"/>
                    <a:pt x="254110" y="32232"/>
                  </a:cubicBezTo>
                  <a:cubicBezTo>
                    <a:pt x="242998" y="34349"/>
                    <a:pt x="112822" y="63982"/>
                    <a:pt x="92185" y="67157"/>
                  </a:cubicBezTo>
                  <a:cubicBezTo>
                    <a:pt x="71547" y="70332"/>
                    <a:pt x="145631" y="52340"/>
                    <a:pt x="130285" y="51282"/>
                  </a:cubicBezTo>
                  <a:cubicBezTo>
                    <a:pt x="114939" y="50224"/>
                    <a:pt x="-4123" y="62924"/>
                    <a:pt x="110" y="60807"/>
                  </a:cubicBezTo>
                  <a:cubicBezTo>
                    <a:pt x="4343" y="58690"/>
                    <a:pt x="110177" y="45461"/>
                    <a:pt x="155685" y="38582"/>
                  </a:cubicBezTo>
                  <a:cubicBezTo>
                    <a:pt x="201193" y="31703"/>
                    <a:pt x="271043" y="22707"/>
                    <a:pt x="273160" y="19532"/>
                  </a:cubicBezTo>
                  <a:cubicBezTo>
                    <a:pt x="275277" y="16357"/>
                    <a:pt x="162035" y="22178"/>
                    <a:pt x="168385" y="19532"/>
                  </a:cubicBezTo>
                  <a:cubicBezTo>
                    <a:pt x="174735" y="16886"/>
                    <a:pt x="344598" y="2069"/>
                    <a:pt x="358885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D1EA1486-5DFA-AB46-C56B-BDC15AE16919}"/>
                </a:ext>
              </a:extLst>
            </p:cNvPr>
            <p:cNvSpPr/>
            <p:nvPr/>
          </p:nvSpPr>
          <p:spPr>
            <a:xfrm>
              <a:off x="4006322" y="2101828"/>
              <a:ext cx="397403" cy="120672"/>
            </a:xfrm>
            <a:custGeom>
              <a:avLst/>
              <a:gdLst>
                <a:gd name="connsiteX0" fmla="*/ 528 w 397403"/>
                <a:gd name="connsiteY0" fmla="*/ 44472 h 120672"/>
                <a:gd name="connsiteX1" fmla="*/ 181503 w 397403"/>
                <a:gd name="connsiteY1" fmla="*/ 19072 h 120672"/>
                <a:gd name="connsiteX2" fmla="*/ 251353 w 397403"/>
                <a:gd name="connsiteY2" fmla="*/ 41297 h 120672"/>
                <a:gd name="connsiteX3" fmla="*/ 248178 w 397403"/>
                <a:gd name="connsiteY3" fmla="*/ 25422 h 120672"/>
                <a:gd name="connsiteX4" fmla="*/ 356128 w 397403"/>
                <a:gd name="connsiteY4" fmla="*/ 85747 h 120672"/>
                <a:gd name="connsiteX5" fmla="*/ 337078 w 397403"/>
                <a:gd name="connsiteY5" fmla="*/ 69872 h 120672"/>
                <a:gd name="connsiteX6" fmla="*/ 397403 w 397403"/>
                <a:gd name="connsiteY6" fmla="*/ 120672 h 120672"/>
                <a:gd name="connsiteX7" fmla="*/ 327553 w 397403"/>
                <a:gd name="connsiteY7" fmla="*/ 60347 h 120672"/>
                <a:gd name="connsiteX8" fmla="*/ 200553 w 397403"/>
                <a:gd name="connsiteY8" fmla="*/ 3197 h 120672"/>
                <a:gd name="connsiteX9" fmla="*/ 219603 w 397403"/>
                <a:gd name="connsiteY9" fmla="*/ 12722 h 120672"/>
                <a:gd name="connsiteX10" fmla="*/ 152928 w 397403"/>
                <a:gd name="connsiteY10" fmla="*/ 22 h 120672"/>
                <a:gd name="connsiteX11" fmla="*/ 191028 w 397403"/>
                <a:gd name="connsiteY11" fmla="*/ 9547 h 120672"/>
                <a:gd name="connsiteX12" fmla="*/ 127528 w 397403"/>
                <a:gd name="connsiteY12" fmla="*/ 6372 h 120672"/>
                <a:gd name="connsiteX13" fmla="*/ 528 w 397403"/>
                <a:gd name="connsiteY13" fmla="*/ 44472 h 12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03" h="120672">
                  <a:moveTo>
                    <a:pt x="528" y="44472"/>
                  </a:moveTo>
                  <a:cubicBezTo>
                    <a:pt x="9524" y="46589"/>
                    <a:pt x="139699" y="19601"/>
                    <a:pt x="181503" y="19072"/>
                  </a:cubicBezTo>
                  <a:cubicBezTo>
                    <a:pt x="223307" y="18543"/>
                    <a:pt x="251353" y="41297"/>
                    <a:pt x="251353" y="41297"/>
                  </a:cubicBezTo>
                  <a:cubicBezTo>
                    <a:pt x="262465" y="42355"/>
                    <a:pt x="230716" y="18014"/>
                    <a:pt x="248178" y="25422"/>
                  </a:cubicBezTo>
                  <a:cubicBezTo>
                    <a:pt x="265640" y="32830"/>
                    <a:pt x="341311" y="78339"/>
                    <a:pt x="356128" y="85747"/>
                  </a:cubicBezTo>
                  <a:cubicBezTo>
                    <a:pt x="370945" y="93155"/>
                    <a:pt x="337078" y="69872"/>
                    <a:pt x="337078" y="69872"/>
                  </a:cubicBezTo>
                  <a:lnTo>
                    <a:pt x="397403" y="120672"/>
                  </a:lnTo>
                  <a:cubicBezTo>
                    <a:pt x="395816" y="119085"/>
                    <a:pt x="360361" y="79926"/>
                    <a:pt x="327553" y="60347"/>
                  </a:cubicBezTo>
                  <a:cubicBezTo>
                    <a:pt x="294745" y="40768"/>
                    <a:pt x="200553" y="3197"/>
                    <a:pt x="200553" y="3197"/>
                  </a:cubicBezTo>
                  <a:cubicBezTo>
                    <a:pt x="182561" y="-4741"/>
                    <a:pt x="227541" y="13251"/>
                    <a:pt x="219603" y="12722"/>
                  </a:cubicBezTo>
                  <a:cubicBezTo>
                    <a:pt x="211666" y="12193"/>
                    <a:pt x="157691" y="551"/>
                    <a:pt x="152928" y="22"/>
                  </a:cubicBezTo>
                  <a:cubicBezTo>
                    <a:pt x="148166" y="-507"/>
                    <a:pt x="195261" y="8489"/>
                    <a:pt x="191028" y="9547"/>
                  </a:cubicBezTo>
                  <a:cubicBezTo>
                    <a:pt x="186795" y="10605"/>
                    <a:pt x="155045" y="3197"/>
                    <a:pt x="127528" y="6372"/>
                  </a:cubicBezTo>
                  <a:cubicBezTo>
                    <a:pt x="100011" y="9547"/>
                    <a:pt x="-8468" y="42355"/>
                    <a:pt x="528" y="44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43EAD5E-FFB9-1FAA-3177-72EFE37062EB}"/>
                </a:ext>
              </a:extLst>
            </p:cNvPr>
            <p:cNvSpPr/>
            <p:nvPr/>
          </p:nvSpPr>
          <p:spPr>
            <a:xfrm>
              <a:off x="4448171" y="1720824"/>
              <a:ext cx="69949" cy="131231"/>
            </a:xfrm>
            <a:custGeom>
              <a:avLst/>
              <a:gdLst>
                <a:gd name="connsiteX0" fmla="*/ 4 w 69949"/>
                <a:gd name="connsiteY0" fmla="*/ 26 h 131231"/>
                <a:gd name="connsiteX1" fmla="*/ 57154 w 69949"/>
                <a:gd name="connsiteY1" fmla="*/ 98451 h 131231"/>
                <a:gd name="connsiteX2" fmla="*/ 47629 w 69949"/>
                <a:gd name="connsiteY2" fmla="*/ 47651 h 131231"/>
                <a:gd name="connsiteX3" fmla="*/ 69854 w 69949"/>
                <a:gd name="connsiteY3" fmla="*/ 130201 h 131231"/>
                <a:gd name="connsiteX4" fmla="*/ 53979 w 69949"/>
                <a:gd name="connsiteY4" fmla="*/ 88926 h 131231"/>
                <a:gd name="connsiteX5" fmla="*/ 4 w 69949"/>
                <a:gd name="connsiteY5" fmla="*/ 26 h 13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49" h="131231">
                  <a:moveTo>
                    <a:pt x="4" y="26"/>
                  </a:moveTo>
                  <a:cubicBezTo>
                    <a:pt x="533" y="1613"/>
                    <a:pt x="49217" y="90514"/>
                    <a:pt x="57154" y="98451"/>
                  </a:cubicBezTo>
                  <a:cubicBezTo>
                    <a:pt x="65091" y="106388"/>
                    <a:pt x="45512" y="42359"/>
                    <a:pt x="47629" y="47651"/>
                  </a:cubicBezTo>
                  <a:cubicBezTo>
                    <a:pt x="49746" y="52943"/>
                    <a:pt x="68796" y="123322"/>
                    <a:pt x="69854" y="130201"/>
                  </a:cubicBezTo>
                  <a:cubicBezTo>
                    <a:pt x="70912" y="137080"/>
                    <a:pt x="62975" y="107976"/>
                    <a:pt x="53979" y="88926"/>
                  </a:cubicBezTo>
                  <a:cubicBezTo>
                    <a:pt x="44983" y="69876"/>
                    <a:pt x="-525" y="-1561"/>
                    <a:pt x="4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04DB533-AEDB-45F2-02A7-AC61B43F035C}"/>
                </a:ext>
              </a:extLst>
            </p:cNvPr>
            <p:cNvSpPr/>
            <p:nvPr/>
          </p:nvSpPr>
          <p:spPr>
            <a:xfrm>
              <a:off x="4060542" y="1723674"/>
              <a:ext cx="370944" cy="121231"/>
            </a:xfrm>
            <a:custGeom>
              <a:avLst/>
              <a:gdLst>
                <a:gd name="connsiteX0" fmla="*/ 368583 w 370944"/>
                <a:gd name="connsiteY0" fmla="*/ 121001 h 121231"/>
                <a:gd name="connsiteX1" fmla="*/ 330483 w 370944"/>
                <a:gd name="connsiteY1" fmla="*/ 82901 h 121231"/>
                <a:gd name="connsiteX2" fmla="*/ 276508 w 370944"/>
                <a:gd name="connsiteY2" fmla="*/ 351 h 121231"/>
                <a:gd name="connsiteX3" fmla="*/ 308258 w 370944"/>
                <a:gd name="connsiteY3" fmla="*/ 54326 h 121231"/>
                <a:gd name="connsiteX4" fmla="*/ 308258 w 370944"/>
                <a:gd name="connsiteY4" fmla="*/ 82901 h 121231"/>
                <a:gd name="connsiteX5" fmla="*/ 251108 w 370944"/>
                <a:gd name="connsiteY5" fmla="*/ 54326 h 121231"/>
                <a:gd name="connsiteX6" fmla="*/ 146333 w 370944"/>
                <a:gd name="connsiteY6" fmla="*/ 13051 h 121231"/>
                <a:gd name="connsiteX7" fmla="*/ 257458 w 370944"/>
                <a:gd name="connsiteY7" fmla="*/ 67026 h 121231"/>
                <a:gd name="connsiteX8" fmla="*/ 254283 w 370944"/>
                <a:gd name="connsiteY8" fmla="*/ 82901 h 121231"/>
                <a:gd name="connsiteX9" fmla="*/ 127283 w 370944"/>
                <a:gd name="connsiteY9" fmla="*/ 44801 h 121231"/>
                <a:gd name="connsiteX10" fmla="*/ 228883 w 370944"/>
                <a:gd name="connsiteY10" fmla="*/ 67026 h 121231"/>
                <a:gd name="connsiteX11" fmla="*/ 117758 w 370944"/>
                <a:gd name="connsiteY11" fmla="*/ 57501 h 121231"/>
                <a:gd name="connsiteX12" fmla="*/ 283 w 370944"/>
                <a:gd name="connsiteY12" fmla="*/ 117826 h 121231"/>
                <a:gd name="connsiteX13" fmla="*/ 152683 w 370944"/>
                <a:gd name="connsiteY13" fmla="*/ 51151 h 121231"/>
                <a:gd name="connsiteX14" fmla="*/ 276508 w 370944"/>
                <a:gd name="connsiteY14" fmla="*/ 89251 h 121231"/>
                <a:gd name="connsiteX15" fmla="*/ 260633 w 370944"/>
                <a:gd name="connsiteY15" fmla="*/ 67026 h 121231"/>
                <a:gd name="connsiteX16" fmla="*/ 368583 w 370944"/>
                <a:gd name="connsiteY16" fmla="*/ 121001 h 12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944" h="121231">
                  <a:moveTo>
                    <a:pt x="368583" y="121001"/>
                  </a:moveTo>
                  <a:cubicBezTo>
                    <a:pt x="380225" y="123647"/>
                    <a:pt x="345829" y="103009"/>
                    <a:pt x="330483" y="82901"/>
                  </a:cubicBezTo>
                  <a:cubicBezTo>
                    <a:pt x="315137" y="62793"/>
                    <a:pt x="280212" y="5113"/>
                    <a:pt x="276508" y="351"/>
                  </a:cubicBezTo>
                  <a:cubicBezTo>
                    <a:pt x="272804" y="-4411"/>
                    <a:pt x="302966" y="40568"/>
                    <a:pt x="308258" y="54326"/>
                  </a:cubicBezTo>
                  <a:cubicBezTo>
                    <a:pt x="313550" y="68084"/>
                    <a:pt x="317783" y="82901"/>
                    <a:pt x="308258" y="82901"/>
                  </a:cubicBezTo>
                  <a:cubicBezTo>
                    <a:pt x="298733" y="82901"/>
                    <a:pt x="278095" y="65968"/>
                    <a:pt x="251108" y="54326"/>
                  </a:cubicBezTo>
                  <a:cubicBezTo>
                    <a:pt x="224121" y="42684"/>
                    <a:pt x="145275" y="10934"/>
                    <a:pt x="146333" y="13051"/>
                  </a:cubicBezTo>
                  <a:cubicBezTo>
                    <a:pt x="147391" y="15168"/>
                    <a:pt x="257458" y="67026"/>
                    <a:pt x="257458" y="67026"/>
                  </a:cubicBezTo>
                  <a:cubicBezTo>
                    <a:pt x="275450" y="78668"/>
                    <a:pt x="275979" y="86605"/>
                    <a:pt x="254283" y="82901"/>
                  </a:cubicBezTo>
                  <a:cubicBezTo>
                    <a:pt x="232587" y="79197"/>
                    <a:pt x="131516" y="47447"/>
                    <a:pt x="127283" y="44801"/>
                  </a:cubicBezTo>
                  <a:cubicBezTo>
                    <a:pt x="123050" y="42155"/>
                    <a:pt x="230471" y="64909"/>
                    <a:pt x="228883" y="67026"/>
                  </a:cubicBezTo>
                  <a:cubicBezTo>
                    <a:pt x="227295" y="69143"/>
                    <a:pt x="155858" y="49034"/>
                    <a:pt x="117758" y="57501"/>
                  </a:cubicBezTo>
                  <a:cubicBezTo>
                    <a:pt x="79658" y="65968"/>
                    <a:pt x="-5538" y="118884"/>
                    <a:pt x="283" y="117826"/>
                  </a:cubicBezTo>
                  <a:cubicBezTo>
                    <a:pt x="6104" y="116768"/>
                    <a:pt x="106645" y="55913"/>
                    <a:pt x="152683" y="51151"/>
                  </a:cubicBezTo>
                  <a:cubicBezTo>
                    <a:pt x="198720" y="46388"/>
                    <a:pt x="258516" y="86605"/>
                    <a:pt x="276508" y="89251"/>
                  </a:cubicBezTo>
                  <a:cubicBezTo>
                    <a:pt x="294500" y="91897"/>
                    <a:pt x="247404" y="63322"/>
                    <a:pt x="260633" y="67026"/>
                  </a:cubicBezTo>
                  <a:cubicBezTo>
                    <a:pt x="273862" y="70730"/>
                    <a:pt x="356941" y="118355"/>
                    <a:pt x="368583" y="121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36DB493-959A-B98E-C5A5-2591A3731704}"/>
                </a:ext>
              </a:extLst>
            </p:cNvPr>
            <p:cNvSpPr/>
            <p:nvPr/>
          </p:nvSpPr>
          <p:spPr>
            <a:xfrm>
              <a:off x="4031968" y="1840972"/>
              <a:ext cx="283776" cy="70542"/>
            </a:xfrm>
            <a:custGeom>
              <a:avLst/>
              <a:gdLst>
                <a:gd name="connsiteX0" fmla="*/ 282 w 283776"/>
                <a:gd name="connsiteY0" fmla="*/ 64028 h 70542"/>
                <a:gd name="connsiteX1" fmla="*/ 95532 w 283776"/>
                <a:gd name="connsiteY1" fmla="*/ 41803 h 70542"/>
                <a:gd name="connsiteX2" fmla="*/ 181257 w 283776"/>
                <a:gd name="connsiteY2" fmla="*/ 70378 h 70542"/>
                <a:gd name="connsiteX3" fmla="*/ 89182 w 283776"/>
                <a:gd name="connsiteY3" fmla="*/ 25928 h 70542"/>
                <a:gd name="connsiteX4" fmla="*/ 152682 w 283776"/>
                <a:gd name="connsiteY4" fmla="*/ 32278 h 70542"/>
                <a:gd name="connsiteX5" fmla="*/ 187607 w 283776"/>
                <a:gd name="connsiteY5" fmla="*/ 29103 h 70542"/>
                <a:gd name="connsiteX6" fmla="*/ 178082 w 283776"/>
                <a:gd name="connsiteY6" fmla="*/ 13228 h 70542"/>
                <a:gd name="connsiteX7" fmla="*/ 282857 w 283776"/>
                <a:gd name="connsiteY7" fmla="*/ 44978 h 70542"/>
                <a:gd name="connsiteX8" fmla="*/ 225707 w 283776"/>
                <a:gd name="connsiteY8" fmla="*/ 25928 h 70542"/>
                <a:gd name="connsiteX9" fmla="*/ 165382 w 283776"/>
                <a:gd name="connsiteY9" fmla="*/ 528 h 70542"/>
                <a:gd name="connsiteX10" fmla="*/ 79657 w 283776"/>
                <a:gd name="connsiteY10" fmla="*/ 10053 h 70542"/>
                <a:gd name="connsiteX11" fmla="*/ 174907 w 283776"/>
                <a:gd name="connsiteY11" fmla="*/ 25928 h 70542"/>
                <a:gd name="connsiteX12" fmla="*/ 127282 w 283776"/>
                <a:gd name="connsiteY12" fmla="*/ 38628 h 70542"/>
                <a:gd name="connsiteX13" fmla="*/ 282 w 283776"/>
                <a:gd name="connsiteY13" fmla="*/ 64028 h 7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3776" h="70542">
                  <a:moveTo>
                    <a:pt x="282" y="64028"/>
                  </a:moveTo>
                  <a:cubicBezTo>
                    <a:pt x="-5010" y="64557"/>
                    <a:pt x="65370" y="40745"/>
                    <a:pt x="95532" y="41803"/>
                  </a:cubicBezTo>
                  <a:cubicBezTo>
                    <a:pt x="125694" y="42861"/>
                    <a:pt x="182315" y="73024"/>
                    <a:pt x="181257" y="70378"/>
                  </a:cubicBezTo>
                  <a:cubicBezTo>
                    <a:pt x="180199" y="67732"/>
                    <a:pt x="93944" y="32278"/>
                    <a:pt x="89182" y="25928"/>
                  </a:cubicBezTo>
                  <a:cubicBezTo>
                    <a:pt x="84420" y="19578"/>
                    <a:pt x="136278" y="31749"/>
                    <a:pt x="152682" y="32278"/>
                  </a:cubicBezTo>
                  <a:cubicBezTo>
                    <a:pt x="169086" y="32807"/>
                    <a:pt x="187607" y="29103"/>
                    <a:pt x="187607" y="29103"/>
                  </a:cubicBezTo>
                  <a:cubicBezTo>
                    <a:pt x="191840" y="25928"/>
                    <a:pt x="162207" y="10582"/>
                    <a:pt x="178082" y="13228"/>
                  </a:cubicBezTo>
                  <a:cubicBezTo>
                    <a:pt x="193957" y="15874"/>
                    <a:pt x="274920" y="42861"/>
                    <a:pt x="282857" y="44978"/>
                  </a:cubicBezTo>
                  <a:cubicBezTo>
                    <a:pt x="290794" y="47095"/>
                    <a:pt x="245286" y="33336"/>
                    <a:pt x="225707" y="25928"/>
                  </a:cubicBezTo>
                  <a:cubicBezTo>
                    <a:pt x="206128" y="18520"/>
                    <a:pt x="189724" y="3174"/>
                    <a:pt x="165382" y="528"/>
                  </a:cubicBezTo>
                  <a:cubicBezTo>
                    <a:pt x="141040" y="-2118"/>
                    <a:pt x="78070" y="5820"/>
                    <a:pt x="79657" y="10053"/>
                  </a:cubicBezTo>
                  <a:cubicBezTo>
                    <a:pt x="81244" y="14286"/>
                    <a:pt x="166970" y="21165"/>
                    <a:pt x="174907" y="25928"/>
                  </a:cubicBezTo>
                  <a:cubicBezTo>
                    <a:pt x="182845" y="30690"/>
                    <a:pt x="150036" y="34395"/>
                    <a:pt x="127282" y="38628"/>
                  </a:cubicBezTo>
                  <a:cubicBezTo>
                    <a:pt x="104528" y="42861"/>
                    <a:pt x="5574" y="63499"/>
                    <a:pt x="282" y="64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3DA1623-F7B9-65F3-488E-70929CEA190F}"/>
                </a:ext>
              </a:extLst>
            </p:cNvPr>
            <p:cNvSpPr/>
            <p:nvPr/>
          </p:nvSpPr>
          <p:spPr>
            <a:xfrm>
              <a:off x="4187750" y="1781102"/>
              <a:ext cx="212068" cy="115723"/>
            </a:xfrm>
            <a:custGeom>
              <a:avLst/>
              <a:gdLst>
                <a:gd name="connsiteX0" fmla="*/ 75 w 212068"/>
                <a:gd name="connsiteY0" fmla="*/ 41348 h 115723"/>
                <a:gd name="connsiteX1" fmla="*/ 130250 w 212068"/>
                <a:gd name="connsiteY1" fmla="*/ 63573 h 115723"/>
                <a:gd name="connsiteX2" fmla="*/ 209625 w 212068"/>
                <a:gd name="connsiteY2" fmla="*/ 114373 h 115723"/>
                <a:gd name="connsiteX3" fmla="*/ 187400 w 212068"/>
                <a:gd name="connsiteY3" fmla="*/ 92148 h 115723"/>
                <a:gd name="connsiteX4" fmla="*/ 142950 w 212068"/>
                <a:gd name="connsiteY4" fmla="*/ 73 h 115723"/>
                <a:gd name="connsiteX5" fmla="*/ 171525 w 212068"/>
                <a:gd name="connsiteY5" fmla="*/ 76273 h 115723"/>
                <a:gd name="connsiteX6" fmla="*/ 149300 w 212068"/>
                <a:gd name="connsiteY6" fmla="*/ 54048 h 115723"/>
                <a:gd name="connsiteX7" fmla="*/ 75 w 212068"/>
                <a:gd name="connsiteY7" fmla="*/ 41348 h 11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068" h="115723">
                  <a:moveTo>
                    <a:pt x="75" y="41348"/>
                  </a:moveTo>
                  <a:cubicBezTo>
                    <a:pt x="-3100" y="42935"/>
                    <a:pt x="95325" y="51402"/>
                    <a:pt x="130250" y="63573"/>
                  </a:cubicBezTo>
                  <a:cubicBezTo>
                    <a:pt x="165175" y="75744"/>
                    <a:pt x="200100" y="109610"/>
                    <a:pt x="209625" y="114373"/>
                  </a:cubicBezTo>
                  <a:cubicBezTo>
                    <a:pt x="219150" y="119136"/>
                    <a:pt x="198512" y="111198"/>
                    <a:pt x="187400" y="92148"/>
                  </a:cubicBezTo>
                  <a:cubicBezTo>
                    <a:pt x="176288" y="73098"/>
                    <a:pt x="145596" y="2719"/>
                    <a:pt x="142950" y="73"/>
                  </a:cubicBezTo>
                  <a:cubicBezTo>
                    <a:pt x="140304" y="-2573"/>
                    <a:pt x="170467" y="67277"/>
                    <a:pt x="171525" y="76273"/>
                  </a:cubicBezTo>
                  <a:cubicBezTo>
                    <a:pt x="172583" y="85269"/>
                    <a:pt x="172583" y="58811"/>
                    <a:pt x="149300" y="54048"/>
                  </a:cubicBezTo>
                  <a:cubicBezTo>
                    <a:pt x="126017" y="49286"/>
                    <a:pt x="3250" y="39761"/>
                    <a:pt x="75" y="4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5A2FA439-E178-9DCE-25E5-DE530C48A3E6}"/>
                </a:ext>
              </a:extLst>
            </p:cNvPr>
            <p:cNvSpPr/>
            <p:nvPr/>
          </p:nvSpPr>
          <p:spPr>
            <a:xfrm>
              <a:off x="4152760" y="1805561"/>
              <a:ext cx="176898" cy="93772"/>
            </a:xfrm>
            <a:custGeom>
              <a:avLst/>
              <a:gdLst>
                <a:gd name="connsiteX0" fmla="*/ 140 w 176898"/>
                <a:gd name="connsiteY0" fmla="*/ 13714 h 93772"/>
                <a:gd name="connsiteX1" fmla="*/ 117615 w 176898"/>
                <a:gd name="connsiteY1" fmla="*/ 32764 h 93772"/>
                <a:gd name="connsiteX2" fmla="*/ 174765 w 176898"/>
                <a:gd name="connsiteY2" fmla="*/ 93089 h 93772"/>
                <a:gd name="connsiteX3" fmla="*/ 162065 w 176898"/>
                <a:gd name="connsiteY3" fmla="*/ 61339 h 93772"/>
                <a:gd name="connsiteX4" fmla="*/ 136665 w 176898"/>
                <a:gd name="connsiteY4" fmla="*/ 1014 h 93772"/>
                <a:gd name="connsiteX5" fmla="*/ 143015 w 176898"/>
                <a:gd name="connsiteY5" fmla="*/ 23239 h 93772"/>
                <a:gd name="connsiteX6" fmla="*/ 140 w 176898"/>
                <a:gd name="connsiteY6" fmla="*/ 13714 h 9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98" h="93772">
                  <a:moveTo>
                    <a:pt x="140" y="13714"/>
                  </a:moveTo>
                  <a:cubicBezTo>
                    <a:pt x="-4093" y="15301"/>
                    <a:pt x="88511" y="19535"/>
                    <a:pt x="117615" y="32764"/>
                  </a:cubicBezTo>
                  <a:cubicBezTo>
                    <a:pt x="146719" y="45993"/>
                    <a:pt x="167357" y="88327"/>
                    <a:pt x="174765" y="93089"/>
                  </a:cubicBezTo>
                  <a:cubicBezTo>
                    <a:pt x="182173" y="97852"/>
                    <a:pt x="168415" y="76685"/>
                    <a:pt x="162065" y="61339"/>
                  </a:cubicBezTo>
                  <a:cubicBezTo>
                    <a:pt x="155715" y="45993"/>
                    <a:pt x="139840" y="7364"/>
                    <a:pt x="136665" y="1014"/>
                  </a:cubicBezTo>
                  <a:cubicBezTo>
                    <a:pt x="133490" y="-5336"/>
                    <a:pt x="161007" y="20064"/>
                    <a:pt x="143015" y="23239"/>
                  </a:cubicBezTo>
                  <a:cubicBezTo>
                    <a:pt x="125023" y="26414"/>
                    <a:pt x="4373" y="12127"/>
                    <a:pt x="140" y="13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A65C86BA-5B44-6358-83A8-76671ACB143B}"/>
                </a:ext>
              </a:extLst>
            </p:cNvPr>
            <p:cNvSpPr/>
            <p:nvPr/>
          </p:nvSpPr>
          <p:spPr>
            <a:xfrm>
              <a:off x="3990533" y="2062846"/>
              <a:ext cx="372286" cy="83825"/>
            </a:xfrm>
            <a:custGeom>
              <a:avLst/>
              <a:gdLst>
                <a:gd name="connsiteX0" fmla="*/ 442 w 372286"/>
                <a:gd name="connsiteY0" fmla="*/ 64404 h 83825"/>
                <a:gd name="connsiteX1" fmla="*/ 130617 w 372286"/>
                <a:gd name="connsiteY1" fmla="*/ 26304 h 83825"/>
                <a:gd name="connsiteX2" fmla="*/ 213167 w 372286"/>
                <a:gd name="connsiteY2" fmla="*/ 26304 h 83825"/>
                <a:gd name="connsiteX3" fmla="*/ 203642 w 372286"/>
                <a:gd name="connsiteY3" fmla="*/ 13604 h 83825"/>
                <a:gd name="connsiteX4" fmla="*/ 292542 w 372286"/>
                <a:gd name="connsiteY4" fmla="*/ 45354 h 83825"/>
                <a:gd name="connsiteX5" fmla="*/ 279842 w 372286"/>
                <a:gd name="connsiteY5" fmla="*/ 26304 h 83825"/>
                <a:gd name="connsiteX6" fmla="*/ 371917 w 372286"/>
                <a:gd name="connsiteY6" fmla="*/ 83454 h 83825"/>
                <a:gd name="connsiteX7" fmla="*/ 308417 w 372286"/>
                <a:gd name="connsiteY7" fmla="*/ 48529 h 83825"/>
                <a:gd name="connsiteX8" fmla="*/ 216342 w 372286"/>
                <a:gd name="connsiteY8" fmla="*/ 904 h 83825"/>
                <a:gd name="connsiteX9" fmla="*/ 127442 w 372286"/>
                <a:gd name="connsiteY9" fmla="*/ 16779 h 83825"/>
                <a:gd name="connsiteX10" fmla="*/ 197292 w 372286"/>
                <a:gd name="connsiteY10" fmla="*/ 10429 h 83825"/>
                <a:gd name="connsiteX11" fmla="*/ 92517 w 372286"/>
                <a:gd name="connsiteY11" fmla="*/ 23129 h 83825"/>
                <a:gd name="connsiteX12" fmla="*/ 442 w 372286"/>
                <a:gd name="connsiteY12" fmla="*/ 64404 h 8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286" h="83825">
                  <a:moveTo>
                    <a:pt x="442" y="64404"/>
                  </a:moveTo>
                  <a:cubicBezTo>
                    <a:pt x="6792" y="64933"/>
                    <a:pt x="95163" y="32654"/>
                    <a:pt x="130617" y="26304"/>
                  </a:cubicBezTo>
                  <a:cubicBezTo>
                    <a:pt x="166071" y="19954"/>
                    <a:pt x="213167" y="26304"/>
                    <a:pt x="213167" y="26304"/>
                  </a:cubicBezTo>
                  <a:cubicBezTo>
                    <a:pt x="225338" y="24187"/>
                    <a:pt x="190413" y="10429"/>
                    <a:pt x="203642" y="13604"/>
                  </a:cubicBezTo>
                  <a:cubicBezTo>
                    <a:pt x="216871" y="16779"/>
                    <a:pt x="292542" y="45354"/>
                    <a:pt x="292542" y="45354"/>
                  </a:cubicBezTo>
                  <a:cubicBezTo>
                    <a:pt x="305242" y="47471"/>
                    <a:pt x="266613" y="19954"/>
                    <a:pt x="279842" y="26304"/>
                  </a:cubicBezTo>
                  <a:cubicBezTo>
                    <a:pt x="293071" y="32654"/>
                    <a:pt x="367155" y="79750"/>
                    <a:pt x="371917" y="83454"/>
                  </a:cubicBezTo>
                  <a:cubicBezTo>
                    <a:pt x="376679" y="87158"/>
                    <a:pt x="334346" y="62287"/>
                    <a:pt x="308417" y="48529"/>
                  </a:cubicBezTo>
                  <a:cubicBezTo>
                    <a:pt x="282488" y="34771"/>
                    <a:pt x="246504" y="6196"/>
                    <a:pt x="216342" y="904"/>
                  </a:cubicBezTo>
                  <a:cubicBezTo>
                    <a:pt x="186180" y="-4388"/>
                    <a:pt x="130617" y="15192"/>
                    <a:pt x="127442" y="16779"/>
                  </a:cubicBezTo>
                  <a:cubicBezTo>
                    <a:pt x="124267" y="18366"/>
                    <a:pt x="203113" y="9371"/>
                    <a:pt x="197292" y="10429"/>
                  </a:cubicBezTo>
                  <a:cubicBezTo>
                    <a:pt x="191471" y="11487"/>
                    <a:pt x="127442" y="13075"/>
                    <a:pt x="92517" y="23129"/>
                  </a:cubicBezTo>
                  <a:cubicBezTo>
                    <a:pt x="57592" y="33183"/>
                    <a:pt x="-5908" y="63875"/>
                    <a:pt x="442" y="64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8B2C7DD3-14A2-C2EA-7837-EE63681610B1}"/>
                </a:ext>
              </a:extLst>
            </p:cNvPr>
            <p:cNvSpPr/>
            <p:nvPr/>
          </p:nvSpPr>
          <p:spPr>
            <a:xfrm>
              <a:off x="4327445" y="1993552"/>
              <a:ext cx="203466" cy="349893"/>
            </a:xfrm>
            <a:custGeom>
              <a:avLst/>
              <a:gdLst>
                <a:gd name="connsiteX0" fmla="*/ 80 w 203466"/>
                <a:gd name="connsiteY0" fmla="*/ 348 h 349893"/>
                <a:gd name="connsiteX1" fmla="*/ 108030 w 203466"/>
                <a:gd name="connsiteY1" fmla="*/ 120998 h 349893"/>
                <a:gd name="connsiteX2" fmla="*/ 117555 w 203466"/>
                <a:gd name="connsiteY2" fmla="*/ 92423 h 349893"/>
                <a:gd name="connsiteX3" fmla="*/ 142955 w 203466"/>
                <a:gd name="connsiteY3" fmla="*/ 174973 h 349893"/>
                <a:gd name="connsiteX4" fmla="*/ 155655 w 203466"/>
                <a:gd name="connsiteY4" fmla="*/ 127348 h 349893"/>
                <a:gd name="connsiteX5" fmla="*/ 165180 w 203466"/>
                <a:gd name="connsiteY5" fmla="*/ 247998 h 349893"/>
                <a:gd name="connsiteX6" fmla="*/ 165180 w 203466"/>
                <a:gd name="connsiteY6" fmla="*/ 190848 h 349893"/>
                <a:gd name="connsiteX7" fmla="*/ 190580 w 203466"/>
                <a:gd name="connsiteY7" fmla="*/ 346423 h 349893"/>
                <a:gd name="connsiteX8" fmla="*/ 193755 w 203466"/>
                <a:gd name="connsiteY8" fmla="*/ 286098 h 349893"/>
                <a:gd name="connsiteX9" fmla="*/ 203280 w 203466"/>
                <a:gd name="connsiteY9" fmla="*/ 140048 h 349893"/>
                <a:gd name="connsiteX10" fmla="*/ 184230 w 203466"/>
                <a:gd name="connsiteY10" fmla="*/ 267048 h 349893"/>
                <a:gd name="connsiteX11" fmla="*/ 177880 w 203466"/>
                <a:gd name="connsiteY11" fmla="*/ 213073 h 349893"/>
                <a:gd name="connsiteX12" fmla="*/ 133430 w 203466"/>
                <a:gd name="connsiteY12" fmla="*/ 54323 h 349893"/>
                <a:gd name="connsiteX13" fmla="*/ 139780 w 203466"/>
                <a:gd name="connsiteY13" fmla="*/ 120998 h 349893"/>
                <a:gd name="connsiteX14" fmla="*/ 95330 w 203466"/>
                <a:gd name="connsiteY14" fmla="*/ 92423 h 349893"/>
                <a:gd name="connsiteX15" fmla="*/ 22305 w 203466"/>
                <a:gd name="connsiteY15" fmla="*/ 54323 h 349893"/>
                <a:gd name="connsiteX16" fmla="*/ 88980 w 203466"/>
                <a:gd name="connsiteY16" fmla="*/ 82898 h 349893"/>
                <a:gd name="connsiteX17" fmla="*/ 80 w 203466"/>
                <a:gd name="connsiteY17" fmla="*/ 348 h 34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466" h="349893">
                  <a:moveTo>
                    <a:pt x="80" y="348"/>
                  </a:moveTo>
                  <a:cubicBezTo>
                    <a:pt x="3255" y="6698"/>
                    <a:pt x="88451" y="105652"/>
                    <a:pt x="108030" y="120998"/>
                  </a:cubicBezTo>
                  <a:cubicBezTo>
                    <a:pt x="127609" y="136344"/>
                    <a:pt x="111734" y="83427"/>
                    <a:pt x="117555" y="92423"/>
                  </a:cubicBezTo>
                  <a:cubicBezTo>
                    <a:pt x="123376" y="101419"/>
                    <a:pt x="136605" y="169152"/>
                    <a:pt x="142955" y="174973"/>
                  </a:cubicBezTo>
                  <a:cubicBezTo>
                    <a:pt x="149305" y="180794"/>
                    <a:pt x="151951" y="115177"/>
                    <a:pt x="155655" y="127348"/>
                  </a:cubicBezTo>
                  <a:cubicBezTo>
                    <a:pt x="159359" y="139519"/>
                    <a:pt x="163593" y="237415"/>
                    <a:pt x="165180" y="247998"/>
                  </a:cubicBezTo>
                  <a:cubicBezTo>
                    <a:pt x="166768" y="258581"/>
                    <a:pt x="160947" y="174444"/>
                    <a:pt x="165180" y="190848"/>
                  </a:cubicBezTo>
                  <a:cubicBezTo>
                    <a:pt x="169413" y="207252"/>
                    <a:pt x="185818" y="330548"/>
                    <a:pt x="190580" y="346423"/>
                  </a:cubicBezTo>
                  <a:cubicBezTo>
                    <a:pt x="195342" y="362298"/>
                    <a:pt x="191638" y="320494"/>
                    <a:pt x="193755" y="286098"/>
                  </a:cubicBezTo>
                  <a:cubicBezTo>
                    <a:pt x="195872" y="251702"/>
                    <a:pt x="204867" y="143223"/>
                    <a:pt x="203280" y="140048"/>
                  </a:cubicBezTo>
                  <a:cubicBezTo>
                    <a:pt x="201693" y="136873"/>
                    <a:pt x="188463" y="254877"/>
                    <a:pt x="184230" y="267048"/>
                  </a:cubicBezTo>
                  <a:cubicBezTo>
                    <a:pt x="179997" y="279219"/>
                    <a:pt x="186347" y="248527"/>
                    <a:pt x="177880" y="213073"/>
                  </a:cubicBezTo>
                  <a:cubicBezTo>
                    <a:pt x="169413" y="177619"/>
                    <a:pt x="139780" y="69669"/>
                    <a:pt x="133430" y="54323"/>
                  </a:cubicBezTo>
                  <a:cubicBezTo>
                    <a:pt x="127080" y="38977"/>
                    <a:pt x="146130" y="114648"/>
                    <a:pt x="139780" y="120998"/>
                  </a:cubicBezTo>
                  <a:cubicBezTo>
                    <a:pt x="133430" y="127348"/>
                    <a:pt x="114909" y="103535"/>
                    <a:pt x="95330" y="92423"/>
                  </a:cubicBezTo>
                  <a:cubicBezTo>
                    <a:pt x="75751" y="81311"/>
                    <a:pt x="23363" y="55911"/>
                    <a:pt x="22305" y="54323"/>
                  </a:cubicBezTo>
                  <a:cubicBezTo>
                    <a:pt x="21247" y="52735"/>
                    <a:pt x="89509" y="89248"/>
                    <a:pt x="88980" y="82898"/>
                  </a:cubicBezTo>
                  <a:cubicBezTo>
                    <a:pt x="88451" y="76548"/>
                    <a:pt x="-3095" y="-6002"/>
                    <a:pt x="80" y="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5E790D8-2A7B-2B49-4CDA-FC090084F251}"/>
                </a:ext>
              </a:extLst>
            </p:cNvPr>
            <p:cNvSpPr/>
            <p:nvPr/>
          </p:nvSpPr>
          <p:spPr>
            <a:xfrm>
              <a:off x="4060644" y="2009551"/>
              <a:ext cx="407749" cy="270537"/>
            </a:xfrm>
            <a:custGeom>
              <a:avLst/>
              <a:gdLst>
                <a:gd name="connsiteX0" fmla="*/ 181 w 407749"/>
                <a:gd name="connsiteY0" fmla="*/ 47849 h 270537"/>
                <a:gd name="connsiteX1" fmla="*/ 171631 w 407749"/>
                <a:gd name="connsiteY1" fmla="*/ 16099 h 270537"/>
                <a:gd name="connsiteX2" fmla="*/ 247831 w 407749"/>
                <a:gd name="connsiteY2" fmla="*/ 57374 h 270537"/>
                <a:gd name="connsiteX3" fmla="*/ 257356 w 407749"/>
                <a:gd name="connsiteY3" fmla="*/ 60549 h 270537"/>
                <a:gd name="connsiteX4" fmla="*/ 324031 w 407749"/>
                <a:gd name="connsiteY4" fmla="*/ 117699 h 270537"/>
                <a:gd name="connsiteX5" fmla="*/ 314506 w 407749"/>
                <a:gd name="connsiteY5" fmla="*/ 85949 h 270537"/>
                <a:gd name="connsiteX6" fmla="*/ 336731 w 407749"/>
                <a:gd name="connsiteY6" fmla="*/ 152624 h 270537"/>
                <a:gd name="connsiteX7" fmla="*/ 358956 w 407749"/>
                <a:gd name="connsiteY7" fmla="*/ 222474 h 270537"/>
                <a:gd name="connsiteX8" fmla="*/ 352606 w 407749"/>
                <a:gd name="connsiteY8" fmla="*/ 152624 h 270537"/>
                <a:gd name="connsiteX9" fmla="*/ 406581 w 407749"/>
                <a:gd name="connsiteY9" fmla="*/ 270099 h 270537"/>
                <a:gd name="connsiteX10" fmla="*/ 381181 w 407749"/>
                <a:gd name="connsiteY10" fmla="*/ 187549 h 270537"/>
                <a:gd name="connsiteX11" fmla="*/ 285931 w 407749"/>
                <a:gd name="connsiteY11" fmla="*/ 60549 h 270537"/>
                <a:gd name="connsiteX12" fmla="*/ 244656 w 407749"/>
                <a:gd name="connsiteY12" fmla="*/ 28799 h 270537"/>
                <a:gd name="connsiteX13" fmla="*/ 276406 w 407749"/>
                <a:gd name="connsiteY13" fmla="*/ 63724 h 270537"/>
                <a:gd name="connsiteX14" fmla="*/ 184331 w 407749"/>
                <a:gd name="connsiteY14" fmla="*/ 19274 h 270537"/>
                <a:gd name="connsiteX15" fmla="*/ 85906 w 407749"/>
                <a:gd name="connsiteY15" fmla="*/ 25624 h 270537"/>
                <a:gd name="connsiteX16" fmla="*/ 174806 w 407749"/>
                <a:gd name="connsiteY16" fmla="*/ 3399 h 270537"/>
                <a:gd name="connsiteX17" fmla="*/ 206556 w 407749"/>
                <a:gd name="connsiteY17" fmla="*/ 3399 h 270537"/>
                <a:gd name="connsiteX18" fmla="*/ 181 w 407749"/>
                <a:gd name="connsiteY18" fmla="*/ 47849 h 27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7749" h="270537">
                  <a:moveTo>
                    <a:pt x="181" y="47849"/>
                  </a:moveTo>
                  <a:cubicBezTo>
                    <a:pt x="-5640" y="49966"/>
                    <a:pt x="130356" y="14512"/>
                    <a:pt x="171631" y="16099"/>
                  </a:cubicBezTo>
                  <a:cubicBezTo>
                    <a:pt x="212906" y="17686"/>
                    <a:pt x="233544" y="49966"/>
                    <a:pt x="247831" y="57374"/>
                  </a:cubicBezTo>
                  <a:cubicBezTo>
                    <a:pt x="262118" y="64782"/>
                    <a:pt x="244656" y="50495"/>
                    <a:pt x="257356" y="60549"/>
                  </a:cubicBezTo>
                  <a:cubicBezTo>
                    <a:pt x="270056" y="70603"/>
                    <a:pt x="314506" y="113466"/>
                    <a:pt x="324031" y="117699"/>
                  </a:cubicBezTo>
                  <a:cubicBezTo>
                    <a:pt x="333556" y="121932"/>
                    <a:pt x="312389" y="80128"/>
                    <a:pt x="314506" y="85949"/>
                  </a:cubicBezTo>
                  <a:cubicBezTo>
                    <a:pt x="316623" y="91770"/>
                    <a:pt x="329323" y="129870"/>
                    <a:pt x="336731" y="152624"/>
                  </a:cubicBezTo>
                  <a:cubicBezTo>
                    <a:pt x="344139" y="175378"/>
                    <a:pt x="356310" y="222474"/>
                    <a:pt x="358956" y="222474"/>
                  </a:cubicBezTo>
                  <a:cubicBezTo>
                    <a:pt x="361602" y="222474"/>
                    <a:pt x="344669" y="144687"/>
                    <a:pt x="352606" y="152624"/>
                  </a:cubicBezTo>
                  <a:cubicBezTo>
                    <a:pt x="360543" y="160561"/>
                    <a:pt x="401819" y="264278"/>
                    <a:pt x="406581" y="270099"/>
                  </a:cubicBezTo>
                  <a:cubicBezTo>
                    <a:pt x="411343" y="275920"/>
                    <a:pt x="401289" y="222474"/>
                    <a:pt x="381181" y="187549"/>
                  </a:cubicBezTo>
                  <a:cubicBezTo>
                    <a:pt x="361073" y="152624"/>
                    <a:pt x="308685" y="87007"/>
                    <a:pt x="285931" y="60549"/>
                  </a:cubicBezTo>
                  <a:cubicBezTo>
                    <a:pt x="263177" y="34091"/>
                    <a:pt x="246243" y="28270"/>
                    <a:pt x="244656" y="28799"/>
                  </a:cubicBezTo>
                  <a:cubicBezTo>
                    <a:pt x="243069" y="29328"/>
                    <a:pt x="286460" y="65311"/>
                    <a:pt x="276406" y="63724"/>
                  </a:cubicBezTo>
                  <a:cubicBezTo>
                    <a:pt x="266352" y="62137"/>
                    <a:pt x="216081" y="25624"/>
                    <a:pt x="184331" y="19274"/>
                  </a:cubicBezTo>
                  <a:cubicBezTo>
                    <a:pt x="152581" y="12924"/>
                    <a:pt x="87494" y="28270"/>
                    <a:pt x="85906" y="25624"/>
                  </a:cubicBezTo>
                  <a:cubicBezTo>
                    <a:pt x="84319" y="22978"/>
                    <a:pt x="154698" y="7103"/>
                    <a:pt x="174806" y="3399"/>
                  </a:cubicBezTo>
                  <a:cubicBezTo>
                    <a:pt x="194914" y="-305"/>
                    <a:pt x="232485" y="-1893"/>
                    <a:pt x="206556" y="3399"/>
                  </a:cubicBezTo>
                  <a:cubicBezTo>
                    <a:pt x="180627" y="8691"/>
                    <a:pt x="6002" y="45732"/>
                    <a:pt x="181" y="4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CB254FDC-AB51-3F39-5440-B96FDB4A8ACA}"/>
                </a:ext>
              </a:extLst>
            </p:cNvPr>
            <p:cNvSpPr/>
            <p:nvPr/>
          </p:nvSpPr>
          <p:spPr>
            <a:xfrm>
              <a:off x="5111750" y="1908175"/>
              <a:ext cx="292685" cy="60325"/>
            </a:xfrm>
            <a:custGeom>
              <a:avLst/>
              <a:gdLst>
                <a:gd name="connsiteX0" fmla="*/ 0 w 292685"/>
                <a:gd name="connsiteY0" fmla="*/ 60325 h 60325"/>
                <a:gd name="connsiteX1" fmla="*/ 285750 w 292685"/>
                <a:gd name="connsiteY1" fmla="*/ 28575 h 60325"/>
                <a:gd name="connsiteX2" fmla="*/ 193675 w 292685"/>
                <a:gd name="connsiteY2" fmla="*/ 22225 h 60325"/>
                <a:gd name="connsiteX3" fmla="*/ 73025 w 292685"/>
                <a:gd name="connsiteY3" fmla="*/ 0 h 60325"/>
                <a:gd name="connsiteX4" fmla="*/ 238125 w 292685"/>
                <a:gd name="connsiteY4" fmla="*/ 22225 h 60325"/>
                <a:gd name="connsiteX5" fmla="*/ 177800 w 292685"/>
                <a:gd name="connsiteY5" fmla="*/ 34925 h 60325"/>
                <a:gd name="connsiteX6" fmla="*/ 0 w 292685"/>
                <a:gd name="connsiteY6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685" h="60325">
                  <a:moveTo>
                    <a:pt x="0" y="60325"/>
                  </a:moveTo>
                  <a:cubicBezTo>
                    <a:pt x="17991" y="59267"/>
                    <a:pt x="253471" y="34925"/>
                    <a:pt x="285750" y="28575"/>
                  </a:cubicBezTo>
                  <a:cubicBezTo>
                    <a:pt x="318029" y="22225"/>
                    <a:pt x="229129" y="26987"/>
                    <a:pt x="193675" y="22225"/>
                  </a:cubicBezTo>
                  <a:cubicBezTo>
                    <a:pt x="158221" y="17463"/>
                    <a:pt x="65617" y="0"/>
                    <a:pt x="73025" y="0"/>
                  </a:cubicBezTo>
                  <a:cubicBezTo>
                    <a:pt x="80433" y="0"/>
                    <a:pt x="220663" y="16404"/>
                    <a:pt x="238125" y="22225"/>
                  </a:cubicBezTo>
                  <a:cubicBezTo>
                    <a:pt x="255587" y="28046"/>
                    <a:pt x="215900" y="29104"/>
                    <a:pt x="177800" y="34925"/>
                  </a:cubicBezTo>
                  <a:lnTo>
                    <a:pt x="0" y="60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E493053C-D7E3-B950-BF21-D24FC3B84174}"/>
                </a:ext>
              </a:extLst>
            </p:cNvPr>
            <p:cNvSpPr/>
            <p:nvPr/>
          </p:nvSpPr>
          <p:spPr>
            <a:xfrm>
              <a:off x="4910951" y="1885911"/>
              <a:ext cx="264516" cy="239626"/>
            </a:xfrm>
            <a:custGeom>
              <a:avLst/>
              <a:gdLst>
                <a:gd name="connsiteX0" fmla="*/ 264299 w 264516"/>
                <a:gd name="connsiteY0" fmla="*/ 15914 h 239626"/>
                <a:gd name="connsiteX1" fmla="*/ 86499 w 264516"/>
                <a:gd name="connsiteY1" fmla="*/ 88939 h 239626"/>
                <a:gd name="connsiteX2" fmla="*/ 108724 w 264516"/>
                <a:gd name="connsiteY2" fmla="*/ 79414 h 239626"/>
                <a:gd name="connsiteX3" fmla="*/ 35699 w 264516"/>
                <a:gd name="connsiteY3" fmla="*/ 161964 h 239626"/>
                <a:gd name="connsiteX4" fmla="*/ 80149 w 264516"/>
                <a:gd name="connsiteY4" fmla="*/ 111164 h 239626"/>
                <a:gd name="connsiteX5" fmla="*/ 774 w 264516"/>
                <a:gd name="connsiteY5" fmla="*/ 238164 h 239626"/>
                <a:gd name="connsiteX6" fmla="*/ 42049 w 264516"/>
                <a:gd name="connsiteY6" fmla="*/ 171489 h 239626"/>
                <a:gd name="connsiteX7" fmla="*/ 80149 w 264516"/>
                <a:gd name="connsiteY7" fmla="*/ 41314 h 239626"/>
                <a:gd name="connsiteX8" fmla="*/ 64274 w 264516"/>
                <a:gd name="connsiteY8" fmla="*/ 98464 h 239626"/>
                <a:gd name="connsiteX9" fmla="*/ 146824 w 264516"/>
                <a:gd name="connsiteY9" fmla="*/ 50839 h 239626"/>
                <a:gd name="connsiteX10" fmla="*/ 108724 w 264516"/>
                <a:gd name="connsiteY10" fmla="*/ 54014 h 239626"/>
                <a:gd name="connsiteX11" fmla="*/ 216674 w 264516"/>
                <a:gd name="connsiteY11" fmla="*/ 39 h 239626"/>
                <a:gd name="connsiteX12" fmla="*/ 45224 w 264516"/>
                <a:gd name="connsiteY12" fmla="*/ 63539 h 239626"/>
                <a:gd name="connsiteX13" fmla="*/ 264299 w 264516"/>
                <a:gd name="connsiteY13" fmla="*/ 15914 h 23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516" h="239626">
                  <a:moveTo>
                    <a:pt x="264299" y="15914"/>
                  </a:moveTo>
                  <a:cubicBezTo>
                    <a:pt x="271178" y="20147"/>
                    <a:pt x="112428" y="78356"/>
                    <a:pt x="86499" y="88939"/>
                  </a:cubicBezTo>
                  <a:cubicBezTo>
                    <a:pt x="60570" y="99522"/>
                    <a:pt x="117191" y="67243"/>
                    <a:pt x="108724" y="79414"/>
                  </a:cubicBezTo>
                  <a:cubicBezTo>
                    <a:pt x="100257" y="91585"/>
                    <a:pt x="40461" y="156672"/>
                    <a:pt x="35699" y="161964"/>
                  </a:cubicBezTo>
                  <a:cubicBezTo>
                    <a:pt x="30936" y="167256"/>
                    <a:pt x="85970" y="98464"/>
                    <a:pt x="80149" y="111164"/>
                  </a:cubicBezTo>
                  <a:cubicBezTo>
                    <a:pt x="74328" y="123864"/>
                    <a:pt x="7124" y="228110"/>
                    <a:pt x="774" y="238164"/>
                  </a:cubicBezTo>
                  <a:cubicBezTo>
                    <a:pt x="-5576" y="248218"/>
                    <a:pt x="28820" y="204297"/>
                    <a:pt x="42049" y="171489"/>
                  </a:cubicBezTo>
                  <a:cubicBezTo>
                    <a:pt x="55278" y="138681"/>
                    <a:pt x="76445" y="53485"/>
                    <a:pt x="80149" y="41314"/>
                  </a:cubicBezTo>
                  <a:cubicBezTo>
                    <a:pt x="83853" y="29143"/>
                    <a:pt x="53162" y="96877"/>
                    <a:pt x="64274" y="98464"/>
                  </a:cubicBezTo>
                  <a:cubicBezTo>
                    <a:pt x="75386" y="100051"/>
                    <a:pt x="139416" y="58247"/>
                    <a:pt x="146824" y="50839"/>
                  </a:cubicBezTo>
                  <a:cubicBezTo>
                    <a:pt x="154232" y="43431"/>
                    <a:pt x="97082" y="62481"/>
                    <a:pt x="108724" y="54014"/>
                  </a:cubicBezTo>
                  <a:cubicBezTo>
                    <a:pt x="120366" y="45547"/>
                    <a:pt x="227257" y="-1549"/>
                    <a:pt x="216674" y="39"/>
                  </a:cubicBezTo>
                  <a:cubicBezTo>
                    <a:pt x="206091" y="1626"/>
                    <a:pt x="37287" y="61422"/>
                    <a:pt x="45224" y="63539"/>
                  </a:cubicBezTo>
                  <a:cubicBezTo>
                    <a:pt x="53161" y="65656"/>
                    <a:pt x="257420" y="11681"/>
                    <a:pt x="264299" y="159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1E737795-845C-1F88-5324-53E31BF3AA93}"/>
                </a:ext>
              </a:extLst>
            </p:cNvPr>
            <p:cNvSpPr/>
            <p:nvPr/>
          </p:nvSpPr>
          <p:spPr>
            <a:xfrm>
              <a:off x="4063781" y="1962150"/>
              <a:ext cx="328247" cy="95400"/>
            </a:xfrm>
            <a:custGeom>
              <a:avLst/>
              <a:gdLst>
                <a:gd name="connsiteX0" fmla="*/ 219 w 328247"/>
                <a:gd name="connsiteY0" fmla="*/ 95250 h 95400"/>
                <a:gd name="connsiteX1" fmla="*/ 79594 w 328247"/>
                <a:gd name="connsiteY1" fmla="*/ 25400 h 95400"/>
                <a:gd name="connsiteX2" fmla="*/ 60544 w 328247"/>
                <a:gd name="connsiteY2" fmla="*/ 47625 h 95400"/>
                <a:gd name="connsiteX3" fmla="*/ 149444 w 328247"/>
                <a:gd name="connsiteY3" fmla="*/ 15875 h 95400"/>
                <a:gd name="connsiteX4" fmla="*/ 212944 w 328247"/>
                <a:gd name="connsiteY4" fmla="*/ 34925 h 95400"/>
                <a:gd name="connsiteX5" fmla="*/ 203419 w 328247"/>
                <a:gd name="connsiteY5" fmla="*/ 0 h 95400"/>
                <a:gd name="connsiteX6" fmla="*/ 254219 w 328247"/>
                <a:gd name="connsiteY6" fmla="*/ 19050 h 95400"/>
                <a:gd name="connsiteX7" fmla="*/ 251044 w 328247"/>
                <a:gd name="connsiteY7" fmla="*/ 3175 h 95400"/>
                <a:gd name="connsiteX8" fmla="*/ 317719 w 328247"/>
                <a:gd name="connsiteY8" fmla="*/ 47625 h 95400"/>
                <a:gd name="connsiteX9" fmla="*/ 301844 w 328247"/>
                <a:gd name="connsiteY9" fmla="*/ 25400 h 95400"/>
                <a:gd name="connsiteX10" fmla="*/ 327244 w 328247"/>
                <a:gd name="connsiteY10" fmla="*/ 57150 h 95400"/>
                <a:gd name="connsiteX11" fmla="*/ 260569 w 328247"/>
                <a:gd name="connsiteY11" fmla="*/ 19050 h 95400"/>
                <a:gd name="connsiteX12" fmla="*/ 178019 w 328247"/>
                <a:gd name="connsiteY12" fmla="*/ 9525 h 95400"/>
                <a:gd name="connsiteX13" fmla="*/ 98644 w 328247"/>
                <a:gd name="connsiteY13" fmla="*/ 25400 h 95400"/>
                <a:gd name="connsiteX14" fmla="*/ 108169 w 328247"/>
                <a:gd name="connsiteY14" fmla="*/ 3175 h 95400"/>
                <a:gd name="connsiteX15" fmla="*/ 219 w 328247"/>
                <a:gd name="connsiteY15" fmla="*/ 95250 h 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247" h="95400">
                  <a:moveTo>
                    <a:pt x="219" y="95250"/>
                  </a:moveTo>
                  <a:cubicBezTo>
                    <a:pt x="-4543" y="98954"/>
                    <a:pt x="69540" y="33337"/>
                    <a:pt x="79594" y="25400"/>
                  </a:cubicBezTo>
                  <a:cubicBezTo>
                    <a:pt x="89648" y="17463"/>
                    <a:pt x="48902" y="49212"/>
                    <a:pt x="60544" y="47625"/>
                  </a:cubicBezTo>
                  <a:cubicBezTo>
                    <a:pt x="72186" y="46038"/>
                    <a:pt x="124044" y="17992"/>
                    <a:pt x="149444" y="15875"/>
                  </a:cubicBezTo>
                  <a:cubicBezTo>
                    <a:pt x="174844" y="13758"/>
                    <a:pt x="203948" y="37571"/>
                    <a:pt x="212944" y="34925"/>
                  </a:cubicBezTo>
                  <a:cubicBezTo>
                    <a:pt x="221940" y="32279"/>
                    <a:pt x="196540" y="2646"/>
                    <a:pt x="203419" y="0"/>
                  </a:cubicBezTo>
                  <a:lnTo>
                    <a:pt x="254219" y="19050"/>
                  </a:lnTo>
                  <a:cubicBezTo>
                    <a:pt x="262157" y="19579"/>
                    <a:pt x="240461" y="-1588"/>
                    <a:pt x="251044" y="3175"/>
                  </a:cubicBezTo>
                  <a:cubicBezTo>
                    <a:pt x="261627" y="7937"/>
                    <a:pt x="309252" y="43921"/>
                    <a:pt x="317719" y="47625"/>
                  </a:cubicBezTo>
                  <a:cubicBezTo>
                    <a:pt x="326186" y="51329"/>
                    <a:pt x="300257" y="23813"/>
                    <a:pt x="301844" y="25400"/>
                  </a:cubicBezTo>
                  <a:cubicBezTo>
                    <a:pt x="303431" y="26987"/>
                    <a:pt x="334123" y="58208"/>
                    <a:pt x="327244" y="57150"/>
                  </a:cubicBezTo>
                  <a:cubicBezTo>
                    <a:pt x="320365" y="56092"/>
                    <a:pt x="285440" y="26987"/>
                    <a:pt x="260569" y="19050"/>
                  </a:cubicBezTo>
                  <a:cubicBezTo>
                    <a:pt x="235698" y="11113"/>
                    <a:pt x="205006" y="8467"/>
                    <a:pt x="178019" y="9525"/>
                  </a:cubicBezTo>
                  <a:cubicBezTo>
                    <a:pt x="151032" y="10583"/>
                    <a:pt x="110286" y="26458"/>
                    <a:pt x="98644" y="25400"/>
                  </a:cubicBezTo>
                  <a:cubicBezTo>
                    <a:pt x="87002" y="24342"/>
                    <a:pt x="122457" y="-3704"/>
                    <a:pt x="108169" y="3175"/>
                  </a:cubicBezTo>
                  <a:cubicBezTo>
                    <a:pt x="93882" y="10054"/>
                    <a:pt x="4981" y="91546"/>
                    <a:pt x="219" y="9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E640E975-0073-F01C-7A3F-35874AD40A13}"/>
                </a:ext>
              </a:extLst>
            </p:cNvPr>
            <p:cNvSpPr/>
            <p:nvPr/>
          </p:nvSpPr>
          <p:spPr>
            <a:xfrm>
              <a:off x="4489308" y="1882278"/>
              <a:ext cx="114970" cy="255739"/>
            </a:xfrm>
            <a:custGeom>
              <a:avLst/>
              <a:gdLst>
                <a:gd name="connsiteX0" fmla="*/ 142 w 114970"/>
                <a:gd name="connsiteY0" fmla="*/ 25897 h 255739"/>
                <a:gd name="connsiteX1" fmla="*/ 44592 w 114970"/>
                <a:gd name="connsiteY1" fmla="*/ 133847 h 255739"/>
                <a:gd name="connsiteX2" fmla="*/ 73167 w 114970"/>
                <a:gd name="connsiteY2" fmla="*/ 25897 h 255739"/>
                <a:gd name="connsiteX3" fmla="*/ 76342 w 114970"/>
                <a:gd name="connsiteY3" fmla="*/ 121147 h 255739"/>
                <a:gd name="connsiteX4" fmla="*/ 82692 w 114970"/>
                <a:gd name="connsiteY4" fmla="*/ 171947 h 255739"/>
                <a:gd name="connsiteX5" fmla="*/ 89042 w 114970"/>
                <a:gd name="connsiteY5" fmla="*/ 152897 h 255739"/>
                <a:gd name="connsiteX6" fmla="*/ 114442 w 114970"/>
                <a:gd name="connsiteY6" fmla="*/ 254497 h 255739"/>
                <a:gd name="connsiteX7" fmla="*/ 104917 w 114970"/>
                <a:gd name="connsiteY7" fmla="*/ 206872 h 255739"/>
                <a:gd name="connsiteX8" fmla="*/ 89042 w 114970"/>
                <a:gd name="connsiteY8" fmla="*/ 168772 h 255739"/>
                <a:gd name="connsiteX9" fmla="*/ 76342 w 114970"/>
                <a:gd name="connsiteY9" fmla="*/ 497 h 255739"/>
                <a:gd name="connsiteX10" fmla="*/ 60467 w 114970"/>
                <a:gd name="connsiteY10" fmla="*/ 114797 h 255739"/>
                <a:gd name="connsiteX11" fmla="*/ 142 w 114970"/>
                <a:gd name="connsiteY11" fmla="*/ 25897 h 25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0" h="255739">
                  <a:moveTo>
                    <a:pt x="142" y="25897"/>
                  </a:moveTo>
                  <a:cubicBezTo>
                    <a:pt x="-2504" y="29072"/>
                    <a:pt x="32421" y="133847"/>
                    <a:pt x="44592" y="133847"/>
                  </a:cubicBezTo>
                  <a:cubicBezTo>
                    <a:pt x="56763" y="133847"/>
                    <a:pt x="67875" y="28014"/>
                    <a:pt x="73167" y="25897"/>
                  </a:cubicBezTo>
                  <a:cubicBezTo>
                    <a:pt x="78459" y="23780"/>
                    <a:pt x="74755" y="96805"/>
                    <a:pt x="76342" y="121147"/>
                  </a:cubicBezTo>
                  <a:cubicBezTo>
                    <a:pt x="77930" y="145489"/>
                    <a:pt x="80575" y="166655"/>
                    <a:pt x="82692" y="171947"/>
                  </a:cubicBezTo>
                  <a:cubicBezTo>
                    <a:pt x="84809" y="177239"/>
                    <a:pt x="83750" y="139139"/>
                    <a:pt x="89042" y="152897"/>
                  </a:cubicBezTo>
                  <a:cubicBezTo>
                    <a:pt x="94334" y="166655"/>
                    <a:pt x="111796" y="245501"/>
                    <a:pt x="114442" y="254497"/>
                  </a:cubicBezTo>
                  <a:cubicBezTo>
                    <a:pt x="117088" y="263493"/>
                    <a:pt x="109150" y="221159"/>
                    <a:pt x="104917" y="206872"/>
                  </a:cubicBezTo>
                  <a:cubicBezTo>
                    <a:pt x="100684" y="192585"/>
                    <a:pt x="93804" y="203168"/>
                    <a:pt x="89042" y="168772"/>
                  </a:cubicBezTo>
                  <a:cubicBezTo>
                    <a:pt x="84280" y="134376"/>
                    <a:pt x="81104" y="9493"/>
                    <a:pt x="76342" y="497"/>
                  </a:cubicBezTo>
                  <a:cubicBezTo>
                    <a:pt x="71580" y="-8499"/>
                    <a:pt x="72109" y="107389"/>
                    <a:pt x="60467" y="114797"/>
                  </a:cubicBezTo>
                  <a:cubicBezTo>
                    <a:pt x="48825" y="122205"/>
                    <a:pt x="2788" y="22722"/>
                    <a:pt x="142" y="258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F1FEFB4-3A04-F658-7AD8-5D261CAD5D47}"/>
                </a:ext>
              </a:extLst>
            </p:cNvPr>
            <p:cNvSpPr/>
            <p:nvPr/>
          </p:nvSpPr>
          <p:spPr>
            <a:xfrm>
              <a:off x="4601637" y="1669269"/>
              <a:ext cx="40243" cy="194456"/>
            </a:xfrm>
            <a:custGeom>
              <a:avLst/>
              <a:gdLst>
                <a:gd name="connsiteX0" fmla="*/ 40213 w 40243"/>
                <a:gd name="connsiteY0" fmla="*/ 781 h 194456"/>
                <a:gd name="connsiteX1" fmla="*/ 2113 w 40243"/>
                <a:gd name="connsiteY1" fmla="*/ 143656 h 194456"/>
                <a:gd name="connsiteX2" fmla="*/ 5288 w 40243"/>
                <a:gd name="connsiteY2" fmla="*/ 108731 h 194456"/>
                <a:gd name="connsiteX3" fmla="*/ 8463 w 40243"/>
                <a:gd name="connsiteY3" fmla="*/ 194456 h 194456"/>
                <a:gd name="connsiteX4" fmla="*/ 8463 w 40243"/>
                <a:gd name="connsiteY4" fmla="*/ 108731 h 194456"/>
                <a:gd name="connsiteX5" fmla="*/ 8463 w 40243"/>
                <a:gd name="connsiteY5" fmla="*/ 86506 h 194456"/>
                <a:gd name="connsiteX6" fmla="*/ 40213 w 40243"/>
                <a:gd name="connsiteY6" fmla="*/ 781 h 19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43" h="194456">
                  <a:moveTo>
                    <a:pt x="40213" y="781"/>
                  </a:moveTo>
                  <a:cubicBezTo>
                    <a:pt x="39155" y="10306"/>
                    <a:pt x="7934" y="125664"/>
                    <a:pt x="2113" y="143656"/>
                  </a:cubicBezTo>
                  <a:cubicBezTo>
                    <a:pt x="-3708" y="161648"/>
                    <a:pt x="4230" y="100264"/>
                    <a:pt x="5288" y="108731"/>
                  </a:cubicBezTo>
                  <a:cubicBezTo>
                    <a:pt x="6346" y="117198"/>
                    <a:pt x="7934" y="194456"/>
                    <a:pt x="8463" y="194456"/>
                  </a:cubicBezTo>
                  <a:cubicBezTo>
                    <a:pt x="8992" y="194456"/>
                    <a:pt x="8463" y="108731"/>
                    <a:pt x="8463" y="108731"/>
                  </a:cubicBezTo>
                  <a:cubicBezTo>
                    <a:pt x="8463" y="90739"/>
                    <a:pt x="2113" y="101323"/>
                    <a:pt x="8463" y="86506"/>
                  </a:cubicBezTo>
                  <a:cubicBezTo>
                    <a:pt x="14813" y="71689"/>
                    <a:pt x="41271" y="-8744"/>
                    <a:pt x="40213" y="78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C291AE6-4D9F-28EB-0B15-BC285D94A5FF}"/>
                </a:ext>
              </a:extLst>
            </p:cNvPr>
            <p:cNvSpPr/>
            <p:nvPr/>
          </p:nvSpPr>
          <p:spPr>
            <a:xfrm>
              <a:off x="4667194" y="1619226"/>
              <a:ext cx="130234" cy="283068"/>
            </a:xfrm>
            <a:custGeom>
              <a:avLst/>
              <a:gdLst>
                <a:gd name="connsiteX0" fmla="*/ 56 w 130234"/>
                <a:gd name="connsiteY0" fmla="*/ 24 h 283068"/>
                <a:gd name="connsiteX1" fmla="*/ 31806 w 130234"/>
                <a:gd name="connsiteY1" fmla="*/ 174649 h 283068"/>
                <a:gd name="connsiteX2" fmla="*/ 6406 w 130234"/>
                <a:gd name="connsiteY2" fmla="*/ 282599 h 283068"/>
                <a:gd name="connsiteX3" fmla="*/ 38156 w 130234"/>
                <a:gd name="connsiteY3" fmla="*/ 215924 h 283068"/>
                <a:gd name="connsiteX4" fmla="*/ 28631 w 130234"/>
                <a:gd name="connsiteY4" fmla="*/ 266724 h 283068"/>
                <a:gd name="connsiteX5" fmla="*/ 50856 w 130234"/>
                <a:gd name="connsiteY5" fmla="*/ 225449 h 283068"/>
                <a:gd name="connsiteX6" fmla="*/ 130231 w 130234"/>
                <a:gd name="connsiteY6" fmla="*/ 171474 h 283068"/>
                <a:gd name="connsiteX7" fmla="*/ 47681 w 130234"/>
                <a:gd name="connsiteY7" fmla="*/ 206399 h 283068"/>
                <a:gd name="connsiteX8" fmla="*/ 41331 w 130234"/>
                <a:gd name="connsiteY8" fmla="*/ 161949 h 283068"/>
                <a:gd name="connsiteX9" fmla="*/ 56 w 130234"/>
                <a:gd name="connsiteY9" fmla="*/ 24 h 28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34" h="283068">
                  <a:moveTo>
                    <a:pt x="56" y="24"/>
                  </a:moveTo>
                  <a:cubicBezTo>
                    <a:pt x="-1532" y="2141"/>
                    <a:pt x="30748" y="127553"/>
                    <a:pt x="31806" y="174649"/>
                  </a:cubicBezTo>
                  <a:cubicBezTo>
                    <a:pt x="32864" y="221745"/>
                    <a:pt x="5348" y="275720"/>
                    <a:pt x="6406" y="282599"/>
                  </a:cubicBezTo>
                  <a:cubicBezTo>
                    <a:pt x="7464" y="289478"/>
                    <a:pt x="34452" y="218570"/>
                    <a:pt x="38156" y="215924"/>
                  </a:cubicBezTo>
                  <a:cubicBezTo>
                    <a:pt x="41860" y="213278"/>
                    <a:pt x="26514" y="265136"/>
                    <a:pt x="28631" y="266724"/>
                  </a:cubicBezTo>
                  <a:cubicBezTo>
                    <a:pt x="30748" y="268312"/>
                    <a:pt x="33923" y="241324"/>
                    <a:pt x="50856" y="225449"/>
                  </a:cubicBezTo>
                  <a:cubicBezTo>
                    <a:pt x="67789" y="209574"/>
                    <a:pt x="130760" y="174649"/>
                    <a:pt x="130231" y="171474"/>
                  </a:cubicBezTo>
                  <a:cubicBezTo>
                    <a:pt x="129702" y="168299"/>
                    <a:pt x="62498" y="207986"/>
                    <a:pt x="47681" y="206399"/>
                  </a:cubicBezTo>
                  <a:cubicBezTo>
                    <a:pt x="32864" y="204812"/>
                    <a:pt x="48739" y="191582"/>
                    <a:pt x="41331" y="161949"/>
                  </a:cubicBezTo>
                  <a:cubicBezTo>
                    <a:pt x="33923" y="132316"/>
                    <a:pt x="1644" y="-2093"/>
                    <a:pt x="56" y="2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25D04A4C-241A-F54C-FC69-925297C29615}"/>
                </a:ext>
              </a:extLst>
            </p:cNvPr>
            <p:cNvSpPr/>
            <p:nvPr/>
          </p:nvSpPr>
          <p:spPr>
            <a:xfrm>
              <a:off x="4660891" y="1968495"/>
              <a:ext cx="76209" cy="475473"/>
            </a:xfrm>
            <a:custGeom>
              <a:avLst/>
              <a:gdLst>
                <a:gd name="connsiteX0" fmla="*/ 6359 w 76209"/>
                <a:gd name="connsiteY0" fmla="*/ 5 h 475473"/>
                <a:gd name="connsiteX1" fmla="*/ 28584 w 76209"/>
                <a:gd name="connsiteY1" fmla="*/ 165105 h 475473"/>
                <a:gd name="connsiteX2" fmla="*/ 9 w 76209"/>
                <a:gd name="connsiteY2" fmla="*/ 279405 h 475473"/>
                <a:gd name="connsiteX3" fmla="*/ 25409 w 76209"/>
                <a:gd name="connsiteY3" fmla="*/ 241305 h 475473"/>
                <a:gd name="connsiteX4" fmla="*/ 25409 w 76209"/>
                <a:gd name="connsiteY4" fmla="*/ 314330 h 475473"/>
                <a:gd name="connsiteX5" fmla="*/ 38109 w 76209"/>
                <a:gd name="connsiteY5" fmla="*/ 406405 h 475473"/>
                <a:gd name="connsiteX6" fmla="*/ 34934 w 76209"/>
                <a:gd name="connsiteY6" fmla="*/ 361955 h 475473"/>
                <a:gd name="connsiteX7" fmla="*/ 44459 w 76209"/>
                <a:gd name="connsiteY7" fmla="*/ 473080 h 475473"/>
                <a:gd name="connsiteX8" fmla="*/ 34934 w 76209"/>
                <a:gd name="connsiteY8" fmla="*/ 434980 h 475473"/>
                <a:gd name="connsiteX9" fmla="*/ 31759 w 76209"/>
                <a:gd name="connsiteY9" fmla="*/ 396880 h 475473"/>
                <a:gd name="connsiteX10" fmla="*/ 76209 w 76209"/>
                <a:gd name="connsiteY10" fmla="*/ 174630 h 475473"/>
                <a:gd name="connsiteX11" fmla="*/ 31759 w 76209"/>
                <a:gd name="connsiteY11" fmla="*/ 311155 h 475473"/>
                <a:gd name="connsiteX12" fmla="*/ 22234 w 76209"/>
                <a:gd name="connsiteY12" fmla="*/ 266705 h 475473"/>
                <a:gd name="connsiteX13" fmla="*/ 57159 w 76209"/>
                <a:gd name="connsiteY13" fmla="*/ 117480 h 475473"/>
                <a:gd name="connsiteX14" fmla="*/ 31759 w 76209"/>
                <a:gd name="connsiteY14" fmla="*/ 158755 h 475473"/>
                <a:gd name="connsiteX15" fmla="*/ 6359 w 76209"/>
                <a:gd name="connsiteY15" fmla="*/ 5 h 47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9" h="475473">
                  <a:moveTo>
                    <a:pt x="6359" y="5"/>
                  </a:moveTo>
                  <a:cubicBezTo>
                    <a:pt x="5830" y="1063"/>
                    <a:pt x="29642" y="118538"/>
                    <a:pt x="28584" y="165105"/>
                  </a:cubicBezTo>
                  <a:cubicBezTo>
                    <a:pt x="27526" y="211672"/>
                    <a:pt x="538" y="266705"/>
                    <a:pt x="9" y="279405"/>
                  </a:cubicBezTo>
                  <a:cubicBezTo>
                    <a:pt x="-520" y="292105"/>
                    <a:pt x="21176" y="235484"/>
                    <a:pt x="25409" y="241305"/>
                  </a:cubicBezTo>
                  <a:cubicBezTo>
                    <a:pt x="29642" y="247126"/>
                    <a:pt x="23292" y="286813"/>
                    <a:pt x="25409" y="314330"/>
                  </a:cubicBezTo>
                  <a:cubicBezTo>
                    <a:pt x="27526" y="341847"/>
                    <a:pt x="36521" y="398467"/>
                    <a:pt x="38109" y="406405"/>
                  </a:cubicBezTo>
                  <a:cubicBezTo>
                    <a:pt x="39697" y="414343"/>
                    <a:pt x="33876" y="350843"/>
                    <a:pt x="34934" y="361955"/>
                  </a:cubicBezTo>
                  <a:cubicBezTo>
                    <a:pt x="35992" y="373067"/>
                    <a:pt x="44459" y="460909"/>
                    <a:pt x="44459" y="473080"/>
                  </a:cubicBezTo>
                  <a:cubicBezTo>
                    <a:pt x="44459" y="485251"/>
                    <a:pt x="37051" y="447680"/>
                    <a:pt x="34934" y="434980"/>
                  </a:cubicBezTo>
                  <a:cubicBezTo>
                    <a:pt x="32817" y="422280"/>
                    <a:pt x="24880" y="440272"/>
                    <a:pt x="31759" y="396880"/>
                  </a:cubicBezTo>
                  <a:cubicBezTo>
                    <a:pt x="38638" y="353488"/>
                    <a:pt x="76209" y="188917"/>
                    <a:pt x="76209" y="174630"/>
                  </a:cubicBezTo>
                  <a:cubicBezTo>
                    <a:pt x="76209" y="160343"/>
                    <a:pt x="40755" y="295809"/>
                    <a:pt x="31759" y="311155"/>
                  </a:cubicBezTo>
                  <a:cubicBezTo>
                    <a:pt x="22763" y="326501"/>
                    <a:pt x="18001" y="298984"/>
                    <a:pt x="22234" y="266705"/>
                  </a:cubicBezTo>
                  <a:cubicBezTo>
                    <a:pt x="26467" y="234426"/>
                    <a:pt x="55572" y="135472"/>
                    <a:pt x="57159" y="117480"/>
                  </a:cubicBezTo>
                  <a:cubicBezTo>
                    <a:pt x="58747" y="99488"/>
                    <a:pt x="40755" y="174630"/>
                    <a:pt x="31759" y="158755"/>
                  </a:cubicBezTo>
                  <a:cubicBezTo>
                    <a:pt x="22763" y="142880"/>
                    <a:pt x="6888" y="-1053"/>
                    <a:pt x="6359" y="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18E5161C-D652-D9E6-BF29-C0AB978D48D5}"/>
                </a:ext>
              </a:extLst>
            </p:cNvPr>
            <p:cNvSpPr/>
            <p:nvPr/>
          </p:nvSpPr>
          <p:spPr>
            <a:xfrm>
              <a:off x="4581525" y="1819190"/>
              <a:ext cx="71259" cy="230414"/>
            </a:xfrm>
            <a:custGeom>
              <a:avLst/>
              <a:gdLst>
                <a:gd name="connsiteX0" fmla="*/ 66675 w 71259"/>
                <a:gd name="connsiteY0" fmla="*/ 85 h 230414"/>
                <a:gd name="connsiteX1" fmla="*/ 60325 w 71259"/>
                <a:gd name="connsiteY1" fmla="*/ 117560 h 230414"/>
                <a:gd name="connsiteX2" fmla="*/ 69850 w 71259"/>
                <a:gd name="connsiteY2" fmla="*/ 228685 h 230414"/>
                <a:gd name="connsiteX3" fmla="*/ 63500 w 71259"/>
                <a:gd name="connsiteY3" fmla="*/ 177885 h 230414"/>
                <a:gd name="connsiteX4" fmla="*/ 0 w 71259"/>
                <a:gd name="connsiteY4" fmla="*/ 79460 h 230414"/>
                <a:gd name="connsiteX5" fmla="*/ 63500 w 71259"/>
                <a:gd name="connsiteY5" fmla="*/ 165185 h 230414"/>
                <a:gd name="connsiteX6" fmla="*/ 53975 w 71259"/>
                <a:gd name="connsiteY6" fmla="*/ 120735 h 230414"/>
                <a:gd name="connsiteX7" fmla="*/ 44450 w 71259"/>
                <a:gd name="connsiteY7" fmla="*/ 98510 h 230414"/>
                <a:gd name="connsiteX8" fmla="*/ 66675 w 71259"/>
                <a:gd name="connsiteY8" fmla="*/ 85 h 2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59" h="230414">
                  <a:moveTo>
                    <a:pt x="66675" y="85"/>
                  </a:moveTo>
                  <a:cubicBezTo>
                    <a:pt x="69321" y="3260"/>
                    <a:pt x="59796" y="79460"/>
                    <a:pt x="60325" y="117560"/>
                  </a:cubicBezTo>
                  <a:cubicBezTo>
                    <a:pt x="60854" y="155660"/>
                    <a:pt x="69321" y="218631"/>
                    <a:pt x="69850" y="228685"/>
                  </a:cubicBezTo>
                  <a:cubicBezTo>
                    <a:pt x="70379" y="238739"/>
                    <a:pt x="75142" y="202756"/>
                    <a:pt x="63500" y="177885"/>
                  </a:cubicBezTo>
                  <a:cubicBezTo>
                    <a:pt x="51858" y="153014"/>
                    <a:pt x="0" y="81577"/>
                    <a:pt x="0" y="79460"/>
                  </a:cubicBezTo>
                  <a:cubicBezTo>
                    <a:pt x="0" y="77343"/>
                    <a:pt x="54504" y="158306"/>
                    <a:pt x="63500" y="165185"/>
                  </a:cubicBezTo>
                  <a:cubicBezTo>
                    <a:pt x="72496" y="172064"/>
                    <a:pt x="57150" y="131848"/>
                    <a:pt x="53975" y="120735"/>
                  </a:cubicBezTo>
                  <a:cubicBezTo>
                    <a:pt x="50800" y="109622"/>
                    <a:pt x="41275" y="113856"/>
                    <a:pt x="44450" y="98510"/>
                  </a:cubicBezTo>
                  <a:cubicBezTo>
                    <a:pt x="47625" y="83164"/>
                    <a:pt x="64029" y="-3090"/>
                    <a:pt x="66675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ED1174F3-4856-5DBF-6AC7-83F4617C2E04}"/>
                </a:ext>
              </a:extLst>
            </p:cNvPr>
            <p:cNvSpPr/>
            <p:nvPr/>
          </p:nvSpPr>
          <p:spPr>
            <a:xfrm>
              <a:off x="4575169" y="2052863"/>
              <a:ext cx="67384" cy="437186"/>
            </a:xfrm>
            <a:custGeom>
              <a:avLst/>
              <a:gdLst>
                <a:gd name="connsiteX0" fmla="*/ 66681 w 67384"/>
                <a:gd name="connsiteY0" fmla="*/ 1362 h 437186"/>
                <a:gd name="connsiteX1" fmla="*/ 34931 w 67384"/>
                <a:gd name="connsiteY1" fmla="*/ 141062 h 437186"/>
                <a:gd name="connsiteX2" fmla="*/ 6 w 67384"/>
                <a:gd name="connsiteY2" fmla="*/ 315687 h 437186"/>
                <a:gd name="connsiteX3" fmla="*/ 31756 w 67384"/>
                <a:gd name="connsiteY3" fmla="*/ 258537 h 437186"/>
                <a:gd name="connsiteX4" fmla="*/ 15881 w 67384"/>
                <a:gd name="connsiteY4" fmla="*/ 376012 h 437186"/>
                <a:gd name="connsiteX5" fmla="*/ 28581 w 67384"/>
                <a:gd name="connsiteY5" fmla="*/ 325212 h 437186"/>
                <a:gd name="connsiteX6" fmla="*/ 19056 w 67384"/>
                <a:gd name="connsiteY6" fmla="*/ 436337 h 437186"/>
                <a:gd name="connsiteX7" fmla="*/ 28581 w 67384"/>
                <a:gd name="connsiteY7" fmla="*/ 372837 h 437186"/>
                <a:gd name="connsiteX8" fmla="*/ 12706 w 67384"/>
                <a:gd name="connsiteY8" fmla="*/ 306162 h 437186"/>
                <a:gd name="connsiteX9" fmla="*/ 22231 w 67384"/>
                <a:gd name="connsiteY9" fmla="*/ 163287 h 437186"/>
                <a:gd name="connsiteX10" fmla="*/ 3181 w 67384"/>
                <a:gd name="connsiteY10" fmla="*/ 226787 h 437186"/>
                <a:gd name="connsiteX11" fmla="*/ 66681 w 67384"/>
                <a:gd name="connsiteY11" fmla="*/ 1362 h 43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384" h="437186">
                  <a:moveTo>
                    <a:pt x="66681" y="1362"/>
                  </a:moveTo>
                  <a:cubicBezTo>
                    <a:pt x="71973" y="-12925"/>
                    <a:pt x="46043" y="88675"/>
                    <a:pt x="34931" y="141062"/>
                  </a:cubicBezTo>
                  <a:cubicBezTo>
                    <a:pt x="23819" y="193449"/>
                    <a:pt x="535" y="296108"/>
                    <a:pt x="6" y="315687"/>
                  </a:cubicBezTo>
                  <a:cubicBezTo>
                    <a:pt x="-523" y="335266"/>
                    <a:pt x="29110" y="248483"/>
                    <a:pt x="31756" y="258537"/>
                  </a:cubicBezTo>
                  <a:cubicBezTo>
                    <a:pt x="34402" y="268591"/>
                    <a:pt x="16410" y="364900"/>
                    <a:pt x="15881" y="376012"/>
                  </a:cubicBezTo>
                  <a:cubicBezTo>
                    <a:pt x="15352" y="387124"/>
                    <a:pt x="28052" y="315158"/>
                    <a:pt x="28581" y="325212"/>
                  </a:cubicBezTo>
                  <a:cubicBezTo>
                    <a:pt x="29110" y="335266"/>
                    <a:pt x="19056" y="428400"/>
                    <a:pt x="19056" y="436337"/>
                  </a:cubicBezTo>
                  <a:cubicBezTo>
                    <a:pt x="19056" y="444274"/>
                    <a:pt x="29639" y="394533"/>
                    <a:pt x="28581" y="372837"/>
                  </a:cubicBezTo>
                  <a:cubicBezTo>
                    <a:pt x="27523" y="351141"/>
                    <a:pt x="13764" y="341087"/>
                    <a:pt x="12706" y="306162"/>
                  </a:cubicBezTo>
                  <a:cubicBezTo>
                    <a:pt x="11648" y="271237"/>
                    <a:pt x="23818" y="176516"/>
                    <a:pt x="22231" y="163287"/>
                  </a:cubicBezTo>
                  <a:cubicBezTo>
                    <a:pt x="20644" y="150058"/>
                    <a:pt x="-6344" y="253245"/>
                    <a:pt x="3181" y="226787"/>
                  </a:cubicBezTo>
                  <a:cubicBezTo>
                    <a:pt x="12706" y="200329"/>
                    <a:pt x="61389" y="15649"/>
                    <a:pt x="66681" y="1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86CC6F5D-10A2-1FE9-942E-2AB01D498DC1}"/>
                </a:ext>
              </a:extLst>
            </p:cNvPr>
            <p:cNvSpPr/>
            <p:nvPr/>
          </p:nvSpPr>
          <p:spPr>
            <a:xfrm>
              <a:off x="4564039" y="2031989"/>
              <a:ext cx="46061" cy="418609"/>
            </a:xfrm>
            <a:custGeom>
              <a:avLst/>
              <a:gdLst>
                <a:gd name="connsiteX0" fmla="*/ 17486 w 46061"/>
                <a:gd name="connsiteY0" fmla="*/ 11 h 418609"/>
                <a:gd name="connsiteX1" fmla="*/ 1611 w 46061"/>
                <a:gd name="connsiteY1" fmla="*/ 101611 h 418609"/>
                <a:gd name="connsiteX2" fmla="*/ 1611 w 46061"/>
                <a:gd name="connsiteY2" fmla="*/ 190511 h 418609"/>
                <a:gd name="connsiteX3" fmla="*/ 11136 w 46061"/>
                <a:gd name="connsiteY3" fmla="*/ 187336 h 418609"/>
                <a:gd name="connsiteX4" fmla="*/ 7961 w 46061"/>
                <a:gd name="connsiteY4" fmla="*/ 285761 h 418609"/>
                <a:gd name="connsiteX5" fmla="*/ 23836 w 46061"/>
                <a:gd name="connsiteY5" fmla="*/ 415936 h 418609"/>
                <a:gd name="connsiteX6" fmla="*/ 23836 w 46061"/>
                <a:gd name="connsiteY6" fmla="*/ 355611 h 418609"/>
                <a:gd name="connsiteX7" fmla="*/ 46061 w 46061"/>
                <a:gd name="connsiteY7" fmla="*/ 149236 h 418609"/>
                <a:gd name="connsiteX8" fmla="*/ 23836 w 46061"/>
                <a:gd name="connsiteY8" fmla="*/ 212736 h 418609"/>
                <a:gd name="connsiteX9" fmla="*/ 11136 w 46061"/>
                <a:gd name="connsiteY9" fmla="*/ 107961 h 418609"/>
                <a:gd name="connsiteX10" fmla="*/ 17486 w 46061"/>
                <a:gd name="connsiteY10" fmla="*/ 11 h 41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61" h="418609">
                  <a:moveTo>
                    <a:pt x="17486" y="11"/>
                  </a:moveTo>
                  <a:cubicBezTo>
                    <a:pt x="15898" y="-1047"/>
                    <a:pt x="4257" y="69861"/>
                    <a:pt x="1611" y="101611"/>
                  </a:cubicBezTo>
                  <a:cubicBezTo>
                    <a:pt x="-1035" y="133361"/>
                    <a:pt x="24" y="176224"/>
                    <a:pt x="1611" y="190511"/>
                  </a:cubicBezTo>
                  <a:cubicBezTo>
                    <a:pt x="3198" y="204798"/>
                    <a:pt x="10078" y="171461"/>
                    <a:pt x="11136" y="187336"/>
                  </a:cubicBezTo>
                  <a:cubicBezTo>
                    <a:pt x="12194" y="203211"/>
                    <a:pt x="5844" y="247661"/>
                    <a:pt x="7961" y="285761"/>
                  </a:cubicBezTo>
                  <a:cubicBezTo>
                    <a:pt x="10078" y="323861"/>
                    <a:pt x="21190" y="404294"/>
                    <a:pt x="23836" y="415936"/>
                  </a:cubicBezTo>
                  <a:cubicBezTo>
                    <a:pt x="26482" y="427578"/>
                    <a:pt x="20132" y="400061"/>
                    <a:pt x="23836" y="355611"/>
                  </a:cubicBezTo>
                  <a:cubicBezTo>
                    <a:pt x="27540" y="311161"/>
                    <a:pt x="46061" y="173048"/>
                    <a:pt x="46061" y="149236"/>
                  </a:cubicBezTo>
                  <a:cubicBezTo>
                    <a:pt x="46061" y="125424"/>
                    <a:pt x="29657" y="219615"/>
                    <a:pt x="23836" y="212736"/>
                  </a:cubicBezTo>
                  <a:cubicBezTo>
                    <a:pt x="18015" y="205857"/>
                    <a:pt x="14840" y="139182"/>
                    <a:pt x="11136" y="107961"/>
                  </a:cubicBezTo>
                  <a:cubicBezTo>
                    <a:pt x="7432" y="76740"/>
                    <a:pt x="19074" y="1069"/>
                    <a:pt x="17486" y="1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A7D66C63-DBAC-B646-ED86-CA56AE3A60B5}"/>
                </a:ext>
              </a:extLst>
            </p:cNvPr>
            <p:cNvSpPr/>
            <p:nvPr/>
          </p:nvSpPr>
          <p:spPr>
            <a:xfrm>
              <a:off x="4621438" y="2357732"/>
              <a:ext cx="64895" cy="331512"/>
            </a:xfrm>
            <a:custGeom>
              <a:avLst/>
              <a:gdLst>
                <a:gd name="connsiteX0" fmla="*/ 64862 w 64895"/>
                <a:gd name="connsiteY0" fmla="*/ 1293 h 331512"/>
                <a:gd name="connsiteX1" fmla="*/ 10887 w 64895"/>
                <a:gd name="connsiteY1" fmla="*/ 264818 h 331512"/>
                <a:gd name="connsiteX2" fmla="*/ 17237 w 64895"/>
                <a:gd name="connsiteY2" fmla="*/ 248943 h 331512"/>
                <a:gd name="connsiteX3" fmla="*/ 29937 w 64895"/>
                <a:gd name="connsiteY3" fmla="*/ 318793 h 331512"/>
                <a:gd name="connsiteX4" fmla="*/ 45812 w 64895"/>
                <a:gd name="connsiteY4" fmla="*/ 299743 h 331512"/>
                <a:gd name="connsiteX5" fmla="*/ 48987 w 64895"/>
                <a:gd name="connsiteY5" fmla="*/ 331493 h 331512"/>
                <a:gd name="connsiteX6" fmla="*/ 45812 w 64895"/>
                <a:gd name="connsiteY6" fmla="*/ 302918 h 331512"/>
                <a:gd name="connsiteX7" fmla="*/ 45812 w 64895"/>
                <a:gd name="connsiteY7" fmla="*/ 217193 h 331512"/>
                <a:gd name="connsiteX8" fmla="*/ 26762 w 64895"/>
                <a:gd name="connsiteY8" fmla="*/ 264818 h 331512"/>
                <a:gd name="connsiteX9" fmla="*/ 36287 w 64895"/>
                <a:gd name="connsiteY9" fmla="*/ 293393 h 331512"/>
                <a:gd name="connsiteX10" fmla="*/ 23587 w 64895"/>
                <a:gd name="connsiteY10" fmla="*/ 214018 h 331512"/>
                <a:gd name="connsiteX11" fmla="*/ 29937 w 64895"/>
                <a:gd name="connsiteY11" fmla="*/ 115593 h 331512"/>
                <a:gd name="connsiteX12" fmla="*/ 20412 w 64895"/>
                <a:gd name="connsiteY12" fmla="*/ 172743 h 331512"/>
                <a:gd name="connsiteX13" fmla="*/ 1362 w 64895"/>
                <a:gd name="connsiteY13" fmla="*/ 163218 h 331512"/>
                <a:gd name="connsiteX14" fmla="*/ 64862 w 64895"/>
                <a:gd name="connsiteY14" fmla="*/ 1293 h 33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95" h="331512">
                  <a:moveTo>
                    <a:pt x="64862" y="1293"/>
                  </a:moveTo>
                  <a:cubicBezTo>
                    <a:pt x="66450" y="18226"/>
                    <a:pt x="10887" y="264818"/>
                    <a:pt x="10887" y="264818"/>
                  </a:cubicBezTo>
                  <a:cubicBezTo>
                    <a:pt x="2950" y="306093"/>
                    <a:pt x="14062" y="239947"/>
                    <a:pt x="17237" y="248943"/>
                  </a:cubicBezTo>
                  <a:cubicBezTo>
                    <a:pt x="20412" y="257939"/>
                    <a:pt x="29937" y="318793"/>
                    <a:pt x="29937" y="318793"/>
                  </a:cubicBezTo>
                  <a:cubicBezTo>
                    <a:pt x="34700" y="327260"/>
                    <a:pt x="42637" y="297626"/>
                    <a:pt x="45812" y="299743"/>
                  </a:cubicBezTo>
                  <a:cubicBezTo>
                    <a:pt x="48987" y="301860"/>
                    <a:pt x="48987" y="330964"/>
                    <a:pt x="48987" y="331493"/>
                  </a:cubicBezTo>
                  <a:cubicBezTo>
                    <a:pt x="48987" y="332022"/>
                    <a:pt x="46341" y="321968"/>
                    <a:pt x="45812" y="302918"/>
                  </a:cubicBezTo>
                  <a:cubicBezTo>
                    <a:pt x="45283" y="283868"/>
                    <a:pt x="48987" y="223543"/>
                    <a:pt x="45812" y="217193"/>
                  </a:cubicBezTo>
                  <a:cubicBezTo>
                    <a:pt x="42637" y="210843"/>
                    <a:pt x="28349" y="252118"/>
                    <a:pt x="26762" y="264818"/>
                  </a:cubicBezTo>
                  <a:cubicBezTo>
                    <a:pt x="25175" y="277518"/>
                    <a:pt x="36816" y="301860"/>
                    <a:pt x="36287" y="293393"/>
                  </a:cubicBezTo>
                  <a:cubicBezTo>
                    <a:pt x="35758" y="284926"/>
                    <a:pt x="24645" y="243651"/>
                    <a:pt x="23587" y="214018"/>
                  </a:cubicBezTo>
                  <a:cubicBezTo>
                    <a:pt x="22529" y="184385"/>
                    <a:pt x="30466" y="122472"/>
                    <a:pt x="29937" y="115593"/>
                  </a:cubicBezTo>
                  <a:cubicBezTo>
                    <a:pt x="29408" y="108714"/>
                    <a:pt x="25174" y="164806"/>
                    <a:pt x="20412" y="172743"/>
                  </a:cubicBezTo>
                  <a:cubicBezTo>
                    <a:pt x="15649" y="180681"/>
                    <a:pt x="-5517" y="187560"/>
                    <a:pt x="1362" y="163218"/>
                  </a:cubicBezTo>
                  <a:cubicBezTo>
                    <a:pt x="8241" y="138876"/>
                    <a:pt x="63274" y="-15640"/>
                    <a:pt x="64862" y="129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1D25E7E6-69FC-03F4-DD61-9C069E085700}"/>
                </a:ext>
              </a:extLst>
            </p:cNvPr>
            <p:cNvSpPr/>
            <p:nvPr/>
          </p:nvSpPr>
          <p:spPr>
            <a:xfrm>
              <a:off x="4606590" y="2340912"/>
              <a:ext cx="28910" cy="354819"/>
            </a:xfrm>
            <a:custGeom>
              <a:avLst/>
              <a:gdLst>
                <a:gd name="connsiteX0" fmla="*/ 28910 w 28910"/>
                <a:gd name="connsiteY0" fmla="*/ 2238 h 354819"/>
                <a:gd name="connsiteX1" fmla="*/ 335 w 28910"/>
                <a:gd name="connsiteY1" fmla="*/ 253063 h 354819"/>
                <a:gd name="connsiteX2" fmla="*/ 19385 w 28910"/>
                <a:gd name="connsiteY2" fmla="*/ 351488 h 354819"/>
                <a:gd name="connsiteX3" fmla="*/ 9860 w 28910"/>
                <a:gd name="connsiteY3" fmla="*/ 313388 h 354819"/>
                <a:gd name="connsiteX4" fmla="*/ 335 w 28910"/>
                <a:gd name="connsiteY4" fmla="*/ 138763 h 354819"/>
                <a:gd name="connsiteX5" fmla="*/ 28910 w 28910"/>
                <a:gd name="connsiteY5" fmla="*/ 2238 h 3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0" h="354819">
                  <a:moveTo>
                    <a:pt x="28910" y="2238"/>
                  </a:moveTo>
                  <a:cubicBezTo>
                    <a:pt x="28910" y="21288"/>
                    <a:pt x="1923" y="194855"/>
                    <a:pt x="335" y="253063"/>
                  </a:cubicBezTo>
                  <a:cubicBezTo>
                    <a:pt x="-1253" y="311271"/>
                    <a:pt x="17798" y="341434"/>
                    <a:pt x="19385" y="351488"/>
                  </a:cubicBezTo>
                  <a:cubicBezTo>
                    <a:pt x="20972" y="361542"/>
                    <a:pt x="13035" y="348842"/>
                    <a:pt x="9860" y="313388"/>
                  </a:cubicBezTo>
                  <a:cubicBezTo>
                    <a:pt x="6685" y="277934"/>
                    <a:pt x="-1782" y="186917"/>
                    <a:pt x="335" y="138763"/>
                  </a:cubicBezTo>
                  <a:cubicBezTo>
                    <a:pt x="2452" y="90609"/>
                    <a:pt x="28910" y="-16812"/>
                    <a:pt x="28910" y="2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C3C280A6-C50C-0734-4CCE-CABE70322889}"/>
                </a:ext>
              </a:extLst>
            </p:cNvPr>
            <p:cNvSpPr/>
            <p:nvPr/>
          </p:nvSpPr>
          <p:spPr>
            <a:xfrm>
              <a:off x="4559139" y="2680524"/>
              <a:ext cx="222443" cy="82093"/>
            </a:xfrm>
            <a:custGeom>
              <a:avLst/>
              <a:gdLst>
                <a:gd name="connsiteX0" fmla="*/ 161 w 222443"/>
                <a:gd name="connsiteY0" fmla="*/ 81726 h 82093"/>
                <a:gd name="connsiteX1" fmla="*/ 57311 w 222443"/>
                <a:gd name="connsiteY1" fmla="*/ 34101 h 82093"/>
                <a:gd name="connsiteX2" fmla="*/ 95411 w 222443"/>
                <a:gd name="connsiteY2" fmla="*/ 24576 h 82093"/>
                <a:gd name="connsiteX3" fmla="*/ 63661 w 222443"/>
                <a:gd name="connsiteY3" fmla="*/ 15051 h 82093"/>
                <a:gd name="connsiteX4" fmla="*/ 111286 w 222443"/>
                <a:gd name="connsiteY4" fmla="*/ 5526 h 82093"/>
                <a:gd name="connsiteX5" fmla="*/ 158911 w 222443"/>
                <a:gd name="connsiteY5" fmla="*/ 18226 h 82093"/>
                <a:gd name="connsiteX6" fmla="*/ 133511 w 222443"/>
                <a:gd name="connsiteY6" fmla="*/ 2351 h 82093"/>
                <a:gd name="connsiteX7" fmla="*/ 222411 w 222443"/>
                <a:gd name="connsiteY7" fmla="*/ 30926 h 82093"/>
                <a:gd name="connsiteX8" fmla="*/ 143036 w 222443"/>
                <a:gd name="connsiteY8" fmla="*/ 8701 h 82093"/>
                <a:gd name="connsiteX9" fmla="*/ 76361 w 222443"/>
                <a:gd name="connsiteY9" fmla="*/ 5526 h 82093"/>
                <a:gd name="connsiteX10" fmla="*/ 161 w 222443"/>
                <a:gd name="connsiteY10" fmla="*/ 81726 h 8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43" h="82093">
                  <a:moveTo>
                    <a:pt x="161" y="81726"/>
                  </a:moveTo>
                  <a:cubicBezTo>
                    <a:pt x="-3014" y="86488"/>
                    <a:pt x="41436" y="43626"/>
                    <a:pt x="57311" y="34101"/>
                  </a:cubicBezTo>
                  <a:cubicBezTo>
                    <a:pt x="73186" y="24576"/>
                    <a:pt x="94353" y="27751"/>
                    <a:pt x="95411" y="24576"/>
                  </a:cubicBezTo>
                  <a:cubicBezTo>
                    <a:pt x="96469" y="21401"/>
                    <a:pt x="61015" y="18226"/>
                    <a:pt x="63661" y="15051"/>
                  </a:cubicBezTo>
                  <a:cubicBezTo>
                    <a:pt x="66307" y="11876"/>
                    <a:pt x="95411" y="4997"/>
                    <a:pt x="111286" y="5526"/>
                  </a:cubicBezTo>
                  <a:cubicBezTo>
                    <a:pt x="127161" y="6055"/>
                    <a:pt x="155207" y="18755"/>
                    <a:pt x="158911" y="18226"/>
                  </a:cubicBezTo>
                  <a:cubicBezTo>
                    <a:pt x="162615" y="17697"/>
                    <a:pt x="122928" y="234"/>
                    <a:pt x="133511" y="2351"/>
                  </a:cubicBezTo>
                  <a:cubicBezTo>
                    <a:pt x="144094" y="4468"/>
                    <a:pt x="220823" y="29868"/>
                    <a:pt x="222411" y="30926"/>
                  </a:cubicBezTo>
                  <a:cubicBezTo>
                    <a:pt x="223999" y="31984"/>
                    <a:pt x="167378" y="12934"/>
                    <a:pt x="143036" y="8701"/>
                  </a:cubicBezTo>
                  <a:cubicBezTo>
                    <a:pt x="118694" y="4468"/>
                    <a:pt x="101232" y="-6645"/>
                    <a:pt x="76361" y="5526"/>
                  </a:cubicBezTo>
                  <a:cubicBezTo>
                    <a:pt x="51490" y="17697"/>
                    <a:pt x="3336" y="76964"/>
                    <a:pt x="161" y="81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8D9BD947-1E0F-3583-DA8C-D3A2914D5287}"/>
                </a:ext>
              </a:extLst>
            </p:cNvPr>
            <p:cNvSpPr/>
            <p:nvPr/>
          </p:nvSpPr>
          <p:spPr>
            <a:xfrm>
              <a:off x="4568465" y="2339933"/>
              <a:ext cx="81864" cy="480268"/>
            </a:xfrm>
            <a:custGeom>
              <a:avLst/>
              <a:gdLst>
                <a:gd name="connsiteX0" fmla="*/ 41635 w 81864"/>
                <a:gd name="connsiteY0" fmla="*/ 42 h 480268"/>
                <a:gd name="connsiteX1" fmla="*/ 9885 w 81864"/>
                <a:gd name="connsiteY1" fmla="*/ 292142 h 480268"/>
                <a:gd name="connsiteX2" fmla="*/ 32110 w 81864"/>
                <a:gd name="connsiteY2" fmla="*/ 225467 h 480268"/>
                <a:gd name="connsiteX3" fmla="*/ 360 w 81864"/>
                <a:gd name="connsiteY3" fmla="*/ 330242 h 480268"/>
                <a:gd name="connsiteX4" fmla="*/ 57510 w 81864"/>
                <a:gd name="connsiteY4" fmla="*/ 412792 h 480268"/>
                <a:gd name="connsiteX5" fmla="*/ 44810 w 81864"/>
                <a:gd name="connsiteY5" fmla="*/ 387392 h 480268"/>
                <a:gd name="connsiteX6" fmla="*/ 79735 w 81864"/>
                <a:gd name="connsiteY6" fmla="*/ 479467 h 480268"/>
                <a:gd name="connsiteX7" fmla="*/ 73385 w 81864"/>
                <a:gd name="connsiteY7" fmla="*/ 428667 h 480268"/>
                <a:gd name="connsiteX8" fmla="*/ 35285 w 81864"/>
                <a:gd name="connsiteY8" fmla="*/ 368342 h 480268"/>
                <a:gd name="connsiteX9" fmla="*/ 3535 w 81864"/>
                <a:gd name="connsiteY9" fmla="*/ 333417 h 480268"/>
                <a:gd name="connsiteX10" fmla="*/ 9885 w 81864"/>
                <a:gd name="connsiteY10" fmla="*/ 234992 h 480268"/>
                <a:gd name="connsiteX11" fmla="*/ 3535 w 81864"/>
                <a:gd name="connsiteY11" fmla="*/ 269917 h 480268"/>
                <a:gd name="connsiteX12" fmla="*/ 41635 w 81864"/>
                <a:gd name="connsiteY12" fmla="*/ 42 h 48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64" h="480268">
                  <a:moveTo>
                    <a:pt x="41635" y="42"/>
                  </a:moveTo>
                  <a:cubicBezTo>
                    <a:pt x="42693" y="3746"/>
                    <a:pt x="11472" y="254571"/>
                    <a:pt x="9885" y="292142"/>
                  </a:cubicBezTo>
                  <a:cubicBezTo>
                    <a:pt x="8298" y="329713"/>
                    <a:pt x="33697" y="219117"/>
                    <a:pt x="32110" y="225467"/>
                  </a:cubicBezTo>
                  <a:cubicBezTo>
                    <a:pt x="30522" y="231817"/>
                    <a:pt x="-3873" y="299021"/>
                    <a:pt x="360" y="330242"/>
                  </a:cubicBezTo>
                  <a:cubicBezTo>
                    <a:pt x="4593" y="361463"/>
                    <a:pt x="50102" y="403267"/>
                    <a:pt x="57510" y="412792"/>
                  </a:cubicBezTo>
                  <a:cubicBezTo>
                    <a:pt x="64918" y="422317"/>
                    <a:pt x="41106" y="376280"/>
                    <a:pt x="44810" y="387392"/>
                  </a:cubicBezTo>
                  <a:cubicBezTo>
                    <a:pt x="48514" y="398504"/>
                    <a:pt x="74973" y="472588"/>
                    <a:pt x="79735" y="479467"/>
                  </a:cubicBezTo>
                  <a:cubicBezTo>
                    <a:pt x="84497" y="486346"/>
                    <a:pt x="80793" y="447188"/>
                    <a:pt x="73385" y="428667"/>
                  </a:cubicBezTo>
                  <a:cubicBezTo>
                    <a:pt x="65977" y="410146"/>
                    <a:pt x="46927" y="384217"/>
                    <a:pt x="35285" y="368342"/>
                  </a:cubicBezTo>
                  <a:cubicBezTo>
                    <a:pt x="23643" y="352467"/>
                    <a:pt x="7768" y="355642"/>
                    <a:pt x="3535" y="333417"/>
                  </a:cubicBezTo>
                  <a:cubicBezTo>
                    <a:pt x="-698" y="311192"/>
                    <a:pt x="9885" y="245575"/>
                    <a:pt x="9885" y="234992"/>
                  </a:cubicBezTo>
                  <a:cubicBezTo>
                    <a:pt x="9885" y="224409"/>
                    <a:pt x="-5990" y="303784"/>
                    <a:pt x="3535" y="269917"/>
                  </a:cubicBezTo>
                  <a:cubicBezTo>
                    <a:pt x="13060" y="236050"/>
                    <a:pt x="40577" y="-3662"/>
                    <a:pt x="41635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B57EE0BB-89A8-E098-8645-62C80E926B23}"/>
                </a:ext>
              </a:extLst>
            </p:cNvPr>
            <p:cNvSpPr/>
            <p:nvPr/>
          </p:nvSpPr>
          <p:spPr>
            <a:xfrm>
              <a:off x="4634617" y="2219079"/>
              <a:ext cx="174751" cy="490090"/>
            </a:xfrm>
            <a:custGeom>
              <a:avLst/>
              <a:gdLst>
                <a:gd name="connsiteX0" fmla="*/ 108833 w 174751"/>
                <a:gd name="connsiteY0" fmla="*/ 246 h 490090"/>
                <a:gd name="connsiteX1" fmla="*/ 77083 w 174751"/>
                <a:gd name="connsiteY1" fmla="*/ 276471 h 490090"/>
                <a:gd name="connsiteX2" fmla="*/ 77083 w 174751"/>
                <a:gd name="connsiteY2" fmla="*/ 365371 h 490090"/>
                <a:gd name="connsiteX3" fmla="*/ 61208 w 174751"/>
                <a:gd name="connsiteY3" fmla="*/ 308221 h 490090"/>
                <a:gd name="connsiteX4" fmla="*/ 61208 w 174751"/>
                <a:gd name="connsiteY4" fmla="*/ 393946 h 490090"/>
                <a:gd name="connsiteX5" fmla="*/ 99308 w 174751"/>
                <a:gd name="connsiteY5" fmla="*/ 451096 h 490090"/>
                <a:gd name="connsiteX6" fmla="*/ 70733 w 174751"/>
                <a:gd name="connsiteY6" fmla="*/ 432046 h 490090"/>
                <a:gd name="connsiteX7" fmla="*/ 172333 w 174751"/>
                <a:gd name="connsiteY7" fmla="*/ 489196 h 490090"/>
                <a:gd name="connsiteX8" fmla="*/ 131058 w 174751"/>
                <a:gd name="connsiteY8" fmla="*/ 466971 h 490090"/>
                <a:gd name="connsiteX9" fmla="*/ 883 w 174751"/>
                <a:gd name="connsiteY9" fmla="*/ 466971 h 490090"/>
                <a:gd name="connsiteX10" fmla="*/ 73908 w 174751"/>
                <a:gd name="connsiteY10" fmla="*/ 447921 h 490090"/>
                <a:gd name="connsiteX11" fmla="*/ 73908 w 174751"/>
                <a:gd name="connsiteY11" fmla="*/ 378071 h 490090"/>
                <a:gd name="connsiteX12" fmla="*/ 102483 w 174751"/>
                <a:gd name="connsiteY12" fmla="*/ 266946 h 490090"/>
                <a:gd name="connsiteX13" fmla="*/ 67558 w 174751"/>
                <a:gd name="connsiteY13" fmla="*/ 339971 h 490090"/>
                <a:gd name="connsiteX14" fmla="*/ 92958 w 174751"/>
                <a:gd name="connsiteY14" fmla="*/ 158996 h 490090"/>
                <a:gd name="connsiteX15" fmla="*/ 58033 w 174751"/>
                <a:gd name="connsiteY15" fmla="*/ 225671 h 490090"/>
                <a:gd name="connsiteX16" fmla="*/ 108833 w 174751"/>
                <a:gd name="connsiteY16" fmla="*/ 246 h 49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751" h="490090">
                  <a:moveTo>
                    <a:pt x="108833" y="246"/>
                  </a:moveTo>
                  <a:cubicBezTo>
                    <a:pt x="112008" y="8713"/>
                    <a:pt x="82375" y="215617"/>
                    <a:pt x="77083" y="276471"/>
                  </a:cubicBezTo>
                  <a:cubicBezTo>
                    <a:pt x="71791" y="337325"/>
                    <a:pt x="79729" y="360079"/>
                    <a:pt x="77083" y="365371"/>
                  </a:cubicBezTo>
                  <a:cubicBezTo>
                    <a:pt x="74437" y="370663"/>
                    <a:pt x="63854" y="303459"/>
                    <a:pt x="61208" y="308221"/>
                  </a:cubicBezTo>
                  <a:cubicBezTo>
                    <a:pt x="58562" y="312983"/>
                    <a:pt x="54858" y="370134"/>
                    <a:pt x="61208" y="393946"/>
                  </a:cubicBezTo>
                  <a:cubicBezTo>
                    <a:pt x="67558" y="417758"/>
                    <a:pt x="97720" y="444746"/>
                    <a:pt x="99308" y="451096"/>
                  </a:cubicBezTo>
                  <a:cubicBezTo>
                    <a:pt x="100895" y="457446"/>
                    <a:pt x="58562" y="425696"/>
                    <a:pt x="70733" y="432046"/>
                  </a:cubicBezTo>
                  <a:cubicBezTo>
                    <a:pt x="82904" y="438396"/>
                    <a:pt x="162279" y="483375"/>
                    <a:pt x="172333" y="489196"/>
                  </a:cubicBezTo>
                  <a:cubicBezTo>
                    <a:pt x="182387" y="495017"/>
                    <a:pt x="159633" y="470675"/>
                    <a:pt x="131058" y="466971"/>
                  </a:cubicBezTo>
                  <a:cubicBezTo>
                    <a:pt x="102483" y="463267"/>
                    <a:pt x="10408" y="470146"/>
                    <a:pt x="883" y="466971"/>
                  </a:cubicBezTo>
                  <a:cubicBezTo>
                    <a:pt x="-8642" y="463796"/>
                    <a:pt x="61737" y="462738"/>
                    <a:pt x="73908" y="447921"/>
                  </a:cubicBezTo>
                  <a:cubicBezTo>
                    <a:pt x="86079" y="433104"/>
                    <a:pt x="69145" y="408234"/>
                    <a:pt x="73908" y="378071"/>
                  </a:cubicBezTo>
                  <a:cubicBezTo>
                    <a:pt x="78670" y="347909"/>
                    <a:pt x="103541" y="273296"/>
                    <a:pt x="102483" y="266946"/>
                  </a:cubicBezTo>
                  <a:cubicBezTo>
                    <a:pt x="101425" y="260596"/>
                    <a:pt x="69145" y="357963"/>
                    <a:pt x="67558" y="339971"/>
                  </a:cubicBezTo>
                  <a:cubicBezTo>
                    <a:pt x="65970" y="321979"/>
                    <a:pt x="94545" y="178046"/>
                    <a:pt x="92958" y="158996"/>
                  </a:cubicBezTo>
                  <a:cubicBezTo>
                    <a:pt x="91371" y="139946"/>
                    <a:pt x="55916" y="247367"/>
                    <a:pt x="58033" y="225671"/>
                  </a:cubicBezTo>
                  <a:cubicBezTo>
                    <a:pt x="60150" y="203975"/>
                    <a:pt x="105658" y="-8221"/>
                    <a:pt x="108833" y="24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FBABC625-4CC3-C099-ED9F-3BA5A4EB7E36}"/>
                </a:ext>
              </a:extLst>
            </p:cNvPr>
            <p:cNvSpPr/>
            <p:nvPr/>
          </p:nvSpPr>
          <p:spPr>
            <a:xfrm>
              <a:off x="4535665" y="2476422"/>
              <a:ext cx="71370" cy="313349"/>
            </a:xfrm>
            <a:custGeom>
              <a:avLst/>
              <a:gdLst>
                <a:gd name="connsiteX0" fmla="*/ 71260 w 71370"/>
                <a:gd name="connsiteY0" fmla="*/ 78 h 313349"/>
                <a:gd name="connsiteX1" fmla="*/ 17285 w 71370"/>
                <a:gd name="connsiteY1" fmla="*/ 165178 h 313349"/>
                <a:gd name="connsiteX2" fmla="*/ 4585 w 71370"/>
                <a:gd name="connsiteY2" fmla="*/ 241378 h 313349"/>
                <a:gd name="connsiteX3" fmla="*/ 7760 w 71370"/>
                <a:gd name="connsiteY3" fmla="*/ 177878 h 313349"/>
                <a:gd name="connsiteX4" fmla="*/ 7760 w 71370"/>
                <a:gd name="connsiteY4" fmla="*/ 308053 h 313349"/>
                <a:gd name="connsiteX5" fmla="*/ 14110 w 71370"/>
                <a:gd name="connsiteY5" fmla="*/ 279478 h 313349"/>
                <a:gd name="connsiteX6" fmla="*/ 64910 w 71370"/>
                <a:gd name="connsiteY6" fmla="*/ 200103 h 313349"/>
                <a:gd name="connsiteX7" fmla="*/ 17285 w 71370"/>
                <a:gd name="connsiteY7" fmla="*/ 263603 h 313349"/>
                <a:gd name="connsiteX8" fmla="*/ 14110 w 71370"/>
                <a:gd name="connsiteY8" fmla="*/ 206453 h 313349"/>
                <a:gd name="connsiteX9" fmla="*/ 23635 w 71370"/>
                <a:gd name="connsiteY9" fmla="*/ 149303 h 313349"/>
                <a:gd name="connsiteX10" fmla="*/ 1410 w 71370"/>
                <a:gd name="connsiteY10" fmla="*/ 187403 h 313349"/>
                <a:gd name="connsiteX11" fmla="*/ 71260 w 71370"/>
                <a:gd name="connsiteY11" fmla="*/ 78 h 31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370" h="313349">
                  <a:moveTo>
                    <a:pt x="71260" y="78"/>
                  </a:moveTo>
                  <a:cubicBezTo>
                    <a:pt x="73906" y="-3626"/>
                    <a:pt x="28397" y="124961"/>
                    <a:pt x="17285" y="165178"/>
                  </a:cubicBezTo>
                  <a:cubicBezTo>
                    <a:pt x="6172" y="205395"/>
                    <a:pt x="6173" y="239261"/>
                    <a:pt x="4585" y="241378"/>
                  </a:cubicBezTo>
                  <a:cubicBezTo>
                    <a:pt x="2997" y="243495"/>
                    <a:pt x="7231" y="166766"/>
                    <a:pt x="7760" y="177878"/>
                  </a:cubicBezTo>
                  <a:cubicBezTo>
                    <a:pt x="8289" y="188990"/>
                    <a:pt x="6702" y="291120"/>
                    <a:pt x="7760" y="308053"/>
                  </a:cubicBezTo>
                  <a:cubicBezTo>
                    <a:pt x="8818" y="324986"/>
                    <a:pt x="4585" y="297470"/>
                    <a:pt x="14110" y="279478"/>
                  </a:cubicBezTo>
                  <a:cubicBezTo>
                    <a:pt x="23635" y="261486"/>
                    <a:pt x="64381" y="202749"/>
                    <a:pt x="64910" y="200103"/>
                  </a:cubicBezTo>
                  <a:cubicBezTo>
                    <a:pt x="65439" y="197457"/>
                    <a:pt x="25752" y="262545"/>
                    <a:pt x="17285" y="263603"/>
                  </a:cubicBezTo>
                  <a:cubicBezTo>
                    <a:pt x="8818" y="264661"/>
                    <a:pt x="13052" y="225503"/>
                    <a:pt x="14110" y="206453"/>
                  </a:cubicBezTo>
                  <a:cubicBezTo>
                    <a:pt x="15168" y="187403"/>
                    <a:pt x="25752" y="152478"/>
                    <a:pt x="23635" y="149303"/>
                  </a:cubicBezTo>
                  <a:cubicBezTo>
                    <a:pt x="21518" y="146128"/>
                    <a:pt x="-6527" y="205924"/>
                    <a:pt x="1410" y="187403"/>
                  </a:cubicBezTo>
                  <a:cubicBezTo>
                    <a:pt x="9347" y="168882"/>
                    <a:pt x="68614" y="3782"/>
                    <a:pt x="71260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E94BB2F-72B1-0DB5-8326-CB0E19B7C680}"/>
                </a:ext>
              </a:extLst>
            </p:cNvPr>
            <p:cNvSpPr/>
            <p:nvPr/>
          </p:nvSpPr>
          <p:spPr>
            <a:xfrm>
              <a:off x="4651203" y="2123339"/>
              <a:ext cx="147167" cy="578601"/>
            </a:xfrm>
            <a:custGeom>
              <a:avLst/>
              <a:gdLst>
                <a:gd name="connsiteX0" fmla="*/ 19222 w 147167"/>
                <a:gd name="connsiteY0" fmla="*/ 736 h 578601"/>
                <a:gd name="connsiteX1" fmla="*/ 9697 w 147167"/>
                <a:gd name="connsiteY1" fmla="*/ 188061 h 578601"/>
                <a:gd name="connsiteX2" fmla="*/ 47797 w 147167"/>
                <a:gd name="connsiteY2" fmla="*/ 346811 h 578601"/>
                <a:gd name="connsiteX3" fmla="*/ 41447 w 147167"/>
                <a:gd name="connsiteY3" fmla="*/ 305536 h 578601"/>
                <a:gd name="connsiteX4" fmla="*/ 101772 w 147167"/>
                <a:gd name="connsiteY4" fmla="*/ 476986 h 578601"/>
                <a:gd name="connsiteX5" fmla="*/ 127172 w 147167"/>
                <a:gd name="connsiteY5" fmla="*/ 537311 h 578601"/>
                <a:gd name="connsiteX6" fmla="*/ 146222 w 147167"/>
                <a:gd name="connsiteY6" fmla="*/ 578586 h 578601"/>
                <a:gd name="connsiteX7" fmla="*/ 136697 w 147167"/>
                <a:gd name="connsiteY7" fmla="*/ 540486 h 578601"/>
                <a:gd name="connsiteX8" fmla="*/ 73197 w 147167"/>
                <a:gd name="connsiteY8" fmla="*/ 423011 h 578601"/>
                <a:gd name="connsiteX9" fmla="*/ 50972 w 147167"/>
                <a:gd name="connsiteY9" fmla="*/ 372211 h 578601"/>
                <a:gd name="connsiteX10" fmla="*/ 38272 w 147167"/>
                <a:gd name="connsiteY10" fmla="*/ 229336 h 578601"/>
                <a:gd name="connsiteX11" fmla="*/ 19222 w 147167"/>
                <a:gd name="connsiteY11" fmla="*/ 286486 h 578601"/>
                <a:gd name="connsiteX12" fmla="*/ 19222 w 147167"/>
                <a:gd name="connsiteY12" fmla="*/ 175361 h 578601"/>
                <a:gd name="connsiteX13" fmla="*/ 172 w 147167"/>
                <a:gd name="connsiteY13" fmla="*/ 261086 h 578601"/>
                <a:gd name="connsiteX14" fmla="*/ 19222 w 147167"/>
                <a:gd name="connsiteY14" fmla="*/ 736 h 57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167" h="578601">
                  <a:moveTo>
                    <a:pt x="19222" y="736"/>
                  </a:moveTo>
                  <a:cubicBezTo>
                    <a:pt x="20809" y="-11435"/>
                    <a:pt x="4935" y="130382"/>
                    <a:pt x="9697" y="188061"/>
                  </a:cubicBezTo>
                  <a:cubicBezTo>
                    <a:pt x="14459" y="245740"/>
                    <a:pt x="42505" y="327232"/>
                    <a:pt x="47797" y="346811"/>
                  </a:cubicBezTo>
                  <a:cubicBezTo>
                    <a:pt x="53089" y="366390"/>
                    <a:pt x="32451" y="283840"/>
                    <a:pt x="41447" y="305536"/>
                  </a:cubicBezTo>
                  <a:cubicBezTo>
                    <a:pt x="50443" y="327232"/>
                    <a:pt x="87485" y="438357"/>
                    <a:pt x="101772" y="476986"/>
                  </a:cubicBezTo>
                  <a:cubicBezTo>
                    <a:pt x="116059" y="515615"/>
                    <a:pt x="119764" y="520378"/>
                    <a:pt x="127172" y="537311"/>
                  </a:cubicBezTo>
                  <a:cubicBezTo>
                    <a:pt x="134580" y="554244"/>
                    <a:pt x="144635" y="578057"/>
                    <a:pt x="146222" y="578586"/>
                  </a:cubicBezTo>
                  <a:cubicBezTo>
                    <a:pt x="147809" y="579115"/>
                    <a:pt x="148868" y="566415"/>
                    <a:pt x="136697" y="540486"/>
                  </a:cubicBezTo>
                  <a:cubicBezTo>
                    <a:pt x="124526" y="514557"/>
                    <a:pt x="87485" y="451057"/>
                    <a:pt x="73197" y="423011"/>
                  </a:cubicBezTo>
                  <a:cubicBezTo>
                    <a:pt x="58910" y="394965"/>
                    <a:pt x="56793" y="404490"/>
                    <a:pt x="50972" y="372211"/>
                  </a:cubicBezTo>
                  <a:cubicBezTo>
                    <a:pt x="45151" y="339932"/>
                    <a:pt x="43564" y="243623"/>
                    <a:pt x="38272" y="229336"/>
                  </a:cubicBezTo>
                  <a:cubicBezTo>
                    <a:pt x="32980" y="215049"/>
                    <a:pt x="22397" y="295482"/>
                    <a:pt x="19222" y="286486"/>
                  </a:cubicBezTo>
                  <a:cubicBezTo>
                    <a:pt x="16047" y="277490"/>
                    <a:pt x="22397" y="179594"/>
                    <a:pt x="19222" y="175361"/>
                  </a:cubicBezTo>
                  <a:cubicBezTo>
                    <a:pt x="16047" y="171128"/>
                    <a:pt x="-1945" y="282253"/>
                    <a:pt x="172" y="261086"/>
                  </a:cubicBezTo>
                  <a:cubicBezTo>
                    <a:pt x="2289" y="239919"/>
                    <a:pt x="17635" y="12907"/>
                    <a:pt x="19222" y="73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9DAB297B-F21E-EC5D-D7F4-F320E038E5C5}"/>
                </a:ext>
              </a:extLst>
            </p:cNvPr>
            <p:cNvSpPr/>
            <p:nvPr/>
          </p:nvSpPr>
          <p:spPr>
            <a:xfrm>
              <a:off x="4430755" y="2342839"/>
              <a:ext cx="139227" cy="494101"/>
            </a:xfrm>
            <a:custGeom>
              <a:avLst/>
              <a:gdLst>
                <a:gd name="connsiteX0" fmla="*/ 131720 w 139227"/>
                <a:gd name="connsiteY0" fmla="*/ 311 h 494101"/>
                <a:gd name="connsiteX1" fmla="*/ 112670 w 139227"/>
                <a:gd name="connsiteY1" fmla="*/ 206686 h 494101"/>
                <a:gd name="connsiteX2" fmla="*/ 125370 w 139227"/>
                <a:gd name="connsiteY2" fmla="*/ 197161 h 494101"/>
                <a:gd name="connsiteX3" fmla="*/ 39645 w 139227"/>
                <a:gd name="connsiteY3" fmla="*/ 343211 h 494101"/>
                <a:gd name="connsiteX4" fmla="*/ 4720 w 139227"/>
                <a:gd name="connsiteY4" fmla="*/ 419411 h 494101"/>
                <a:gd name="connsiteX5" fmla="*/ 23770 w 139227"/>
                <a:gd name="connsiteY5" fmla="*/ 390836 h 494101"/>
                <a:gd name="connsiteX6" fmla="*/ 1545 w 139227"/>
                <a:gd name="connsiteY6" fmla="*/ 492436 h 494101"/>
                <a:gd name="connsiteX7" fmla="*/ 11070 w 139227"/>
                <a:gd name="connsiteY7" fmla="*/ 441636 h 494101"/>
                <a:gd name="connsiteX8" fmla="*/ 84095 w 139227"/>
                <a:gd name="connsiteY8" fmla="*/ 286061 h 494101"/>
                <a:gd name="connsiteX9" fmla="*/ 61870 w 139227"/>
                <a:gd name="connsiteY9" fmla="*/ 324161 h 494101"/>
                <a:gd name="connsiteX10" fmla="*/ 138070 w 139227"/>
                <a:gd name="connsiteY10" fmla="*/ 187636 h 494101"/>
                <a:gd name="connsiteX11" fmla="*/ 109495 w 139227"/>
                <a:gd name="connsiteY11" fmla="*/ 219386 h 494101"/>
                <a:gd name="connsiteX12" fmla="*/ 131720 w 139227"/>
                <a:gd name="connsiteY12" fmla="*/ 162236 h 494101"/>
                <a:gd name="connsiteX13" fmla="*/ 122195 w 139227"/>
                <a:gd name="connsiteY13" fmla="*/ 159061 h 494101"/>
                <a:gd name="connsiteX14" fmla="*/ 131720 w 139227"/>
                <a:gd name="connsiteY14" fmla="*/ 311 h 4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227" h="494101">
                  <a:moveTo>
                    <a:pt x="131720" y="311"/>
                  </a:moveTo>
                  <a:cubicBezTo>
                    <a:pt x="130132" y="8249"/>
                    <a:pt x="113728" y="173878"/>
                    <a:pt x="112670" y="206686"/>
                  </a:cubicBezTo>
                  <a:cubicBezTo>
                    <a:pt x="111612" y="239494"/>
                    <a:pt x="137541" y="174407"/>
                    <a:pt x="125370" y="197161"/>
                  </a:cubicBezTo>
                  <a:cubicBezTo>
                    <a:pt x="113199" y="219915"/>
                    <a:pt x="59753" y="306169"/>
                    <a:pt x="39645" y="343211"/>
                  </a:cubicBezTo>
                  <a:cubicBezTo>
                    <a:pt x="19537" y="380253"/>
                    <a:pt x="7366" y="411474"/>
                    <a:pt x="4720" y="419411"/>
                  </a:cubicBezTo>
                  <a:cubicBezTo>
                    <a:pt x="2074" y="427348"/>
                    <a:pt x="24299" y="378665"/>
                    <a:pt x="23770" y="390836"/>
                  </a:cubicBezTo>
                  <a:cubicBezTo>
                    <a:pt x="23241" y="403007"/>
                    <a:pt x="3662" y="483969"/>
                    <a:pt x="1545" y="492436"/>
                  </a:cubicBezTo>
                  <a:cubicBezTo>
                    <a:pt x="-572" y="500903"/>
                    <a:pt x="-2688" y="476032"/>
                    <a:pt x="11070" y="441636"/>
                  </a:cubicBezTo>
                  <a:cubicBezTo>
                    <a:pt x="24828" y="407240"/>
                    <a:pt x="75628" y="305640"/>
                    <a:pt x="84095" y="286061"/>
                  </a:cubicBezTo>
                  <a:cubicBezTo>
                    <a:pt x="92562" y="266482"/>
                    <a:pt x="52874" y="340565"/>
                    <a:pt x="61870" y="324161"/>
                  </a:cubicBezTo>
                  <a:cubicBezTo>
                    <a:pt x="70866" y="307757"/>
                    <a:pt x="130133" y="205098"/>
                    <a:pt x="138070" y="187636"/>
                  </a:cubicBezTo>
                  <a:cubicBezTo>
                    <a:pt x="146007" y="170174"/>
                    <a:pt x="110553" y="223619"/>
                    <a:pt x="109495" y="219386"/>
                  </a:cubicBezTo>
                  <a:cubicBezTo>
                    <a:pt x="108437" y="215153"/>
                    <a:pt x="129603" y="172290"/>
                    <a:pt x="131720" y="162236"/>
                  </a:cubicBezTo>
                  <a:cubicBezTo>
                    <a:pt x="133837" y="152182"/>
                    <a:pt x="122724" y="179698"/>
                    <a:pt x="122195" y="159061"/>
                  </a:cubicBezTo>
                  <a:cubicBezTo>
                    <a:pt x="121666" y="138424"/>
                    <a:pt x="133308" y="-7627"/>
                    <a:pt x="13172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FDB03D38-3E4D-151B-1F3B-B258070AA918}"/>
                </a:ext>
              </a:extLst>
            </p:cNvPr>
            <p:cNvSpPr/>
            <p:nvPr/>
          </p:nvSpPr>
          <p:spPr>
            <a:xfrm>
              <a:off x="4751604" y="2254222"/>
              <a:ext cx="36437" cy="311425"/>
            </a:xfrm>
            <a:custGeom>
              <a:avLst/>
              <a:gdLst>
                <a:gd name="connsiteX0" fmla="*/ 14071 w 36437"/>
                <a:gd name="connsiteY0" fmla="*/ 28 h 311425"/>
                <a:gd name="connsiteX1" fmla="*/ 7721 w 36437"/>
                <a:gd name="connsiteY1" fmla="*/ 234978 h 311425"/>
                <a:gd name="connsiteX2" fmla="*/ 1371 w 36437"/>
                <a:gd name="connsiteY2" fmla="*/ 311178 h 311425"/>
                <a:gd name="connsiteX3" fmla="*/ 36296 w 36437"/>
                <a:gd name="connsiteY3" fmla="*/ 215928 h 311425"/>
                <a:gd name="connsiteX4" fmla="*/ 14071 w 36437"/>
                <a:gd name="connsiteY4" fmla="*/ 295303 h 311425"/>
                <a:gd name="connsiteX5" fmla="*/ 23596 w 36437"/>
                <a:gd name="connsiteY5" fmla="*/ 219103 h 311425"/>
                <a:gd name="connsiteX6" fmla="*/ 14071 w 36437"/>
                <a:gd name="connsiteY6" fmla="*/ 28 h 31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7" h="311425">
                  <a:moveTo>
                    <a:pt x="14071" y="28"/>
                  </a:moveTo>
                  <a:cubicBezTo>
                    <a:pt x="11425" y="2674"/>
                    <a:pt x="9838" y="183120"/>
                    <a:pt x="7721" y="234978"/>
                  </a:cubicBezTo>
                  <a:cubicBezTo>
                    <a:pt x="5604" y="286836"/>
                    <a:pt x="-3391" y="314353"/>
                    <a:pt x="1371" y="311178"/>
                  </a:cubicBezTo>
                  <a:cubicBezTo>
                    <a:pt x="6133" y="308003"/>
                    <a:pt x="34179" y="218574"/>
                    <a:pt x="36296" y="215928"/>
                  </a:cubicBezTo>
                  <a:cubicBezTo>
                    <a:pt x="38413" y="213282"/>
                    <a:pt x="16188" y="294774"/>
                    <a:pt x="14071" y="295303"/>
                  </a:cubicBezTo>
                  <a:cubicBezTo>
                    <a:pt x="11954" y="295832"/>
                    <a:pt x="23596" y="260378"/>
                    <a:pt x="23596" y="219103"/>
                  </a:cubicBezTo>
                  <a:cubicBezTo>
                    <a:pt x="23596" y="177828"/>
                    <a:pt x="16717" y="-2618"/>
                    <a:pt x="1407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615C412-D28E-B578-7F04-4322A67B685A}"/>
                </a:ext>
              </a:extLst>
            </p:cNvPr>
            <p:cNvSpPr/>
            <p:nvPr/>
          </p:nvSpPr>
          <p:spPr>
            <a:xfrm>
              <a:off x="4843814" y="2574150"/>
              <a:ext cx="150883" cy="353267"/>
            </a:xfrm>
            <a:custGeom>
              <a:avLst/>
              <a:gdLst>
                <a:gd name="connsiteX0" fmla="*/ 1236 w 150883"/>
                <a:gd name="connsiteY0" fmla="*/ 775 h 353267"/>
                <a:gd name="connsiteX1" fmla="*/ 20286 w 150883"/>
                <a:gd name="connsiteY1" fmla="*/ 61100 h 353267"/>
                <a:gd name="connsiteX2" fmla="*/ 71086 w 150883"/>
                <a:gd name="connsiteY2" fmla="*/ 121425 h 353267"/>
                <a:gd name="connsiteX3" fmla="*/ 67911 w 150883"/>
                <a:gd name="connsiteY3" fmla="*/ 105550 h 353267"/>
                <a:gd name="connsiteX4" fmla="*/ 115536 w 150883"/>
                <a:gd name="connsiteY4" fmla="*/ 181750 h 353267"/>
                <a:gd name="connsiteX5" fmla="*/ 112361 w 150883"/>
                <a:gd name="connsiteY5" fmla="*/ 159525 h 353267"/>
                <a:gd name="connsiteX6" fmla="*/ 140936 w 150883"/>
                <a:gd name="connsiteY6" fmla="*/ 232550 h 353267"/>
                <a:gd name="connsiteX7" fmla="*/ 140936 w 150883"/>
                <a:gd name="connsiteY7" fmla="*/ 277000 h 353267"/>
                <a:gd name="connsiteX8" fmla="*/ 150461 w 150883"/>
                <a:gd name="connsiteY8" fmla="*/ 257950 h 353267"/>
                <a:gd name="connsiteX9" fmla="*/ 125061 w 150883"/>
                <a:gd name="connsiteY9" fmla="*/ 330975 h 353267"/>
                <a:gd name="connsiteX10" fmla="*/ 137761 w 150883"/>
                <a:gd name="connsiteY10" fmla="*/ 305575 h 353267"/>
                <a:gd name="connsiteX11" fmla="*/ 83786 w 150883"/>
                <a:gd name="connsiteY11" fmla="*/ 353200 h 353267"/>
                <a:gd name="connsiteX12" fmla="*/ 128236 w 150883"/>
                <a:gd name="connsiteY12" fmla="*/ 315100 h 353267"/>
                <a:gd name="connsiteX13" fmla="*/ 137761 w 150883"/>
                <a:gd name="connsiteY13" fmla="*/ 277000 h 353267"/>
                <a:gd name="connsiteX14" fmla="*/ 83786 w 150883"/>
                <a:gd name="connsiteY14" fmla="*/ 92850 h 353267"/>
                <a:gd name="connsiteX15" fmla="*/ 86961 w 150883"/>
                <a:gd name="connsiteY15" fmla="*/ 134125 h 353267"/>
                <a:gd name="connsiteX16" fmla="*/ 52036 w 150883"/>
                <a:gd name="connsiteY16" fmla="*/ 105550 h 353267"/>
                <a:gd name="connsiteX17" fmla="*/ 1236 w 150883"/>
                <a:gd name="connsiteY17" fmla="*/ 775 h 3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883" h="353267">
                  <a:moveTo>
                    <a:pt x="1236" y="775"/>
                  </a:moveTo>
                  <a:cubicBezTo>
                    <a:pt x="-4056" y="-6633"/>
                    <a:pt x="8644" y="40992"/>
                    <a:pt x="20286" y="61100"/>
                  </a:cubicBezTo>
                  <a:cubicBezTo>
                    <a:pt x="31928" y="81208"/>
                    <a:pt x="71086" y="121425"/>
                    <a:pt x="71086" y="121425"/>
                  </a:cubicBezTo>
                  <a:cubicBezTo>
                    <a:pt x="79024" y="128833"/>
                    <a:pt x="60503" y="95496"/>
                    <a:pt x="67911" y="105550"/>
                  </a:cubicBezTo>
                  <a:cubicBezTo>
                    <a:pt x="75319" y="115604"/>
                    <a:pt x="115536" y="181750"/>
                    <a:pt x="115536" y="181750"/>
                  </a:cubicBezTo>
                  <a:cubicBezTo>
                    <a:pt x="122944" y="190746"/>
                    <a:pt x="108128" y="151058"/>
                    <a:pt x="112361" y="159525"/>
                  </a:cubicBezTo>
                  <a:cubicBezTo>
                    <a:pt x="116594" y="167992"/>
                    <a:pt x="136174" y="212971"/>
                    <a:pt x="140936" y="232550"/>
                  </a:cubicBezTo>
                  <a:cubicBezTo>
                    <a:pt x="145698" y="252129"/>
                    <a:pt x="140936" y="277000"/>
                    <a:pt x="140936" y="277000"/>
                  </a:cubicBezTo>
                  <a:cubicBezTo>
                    <a:pt x="142523" y="281233"/>
                    <a:pt x="153107" y="248954"/>
                    <a:pt x="150461" y="257950"/>
                  </a:cubicBezTo>
                  <a:cubicBezTo>
                    <a:pt x="147815" y="266946"/>
                    <a:pt x="127178" y="323038"/>
                    <a:pt x="125061" y="330975"/>
                  </a:cubicBezTo>
                  <a:cubicBezTo>
                    <a:pt x="122944" y="338912"/>
                    <a:pt x="144640" y="301871"/>
                    <a:pt x="137761" y="305575"/>
                  </a:cubicBezTo>
                  <a:cubicBezTo>
                    <a:pt x="130882" y="309279"/>
                    <a:pt x="85373" y="351613"/>
                    <a:pt x="83786" y="353200"/>
                  </a:cubicBezTo>
                  <a:cubicBezTo>
                    <a:pt x="82199" y="354787"/>
                    <a:pt x="119240" y="327800"/>
                    <a:pt x="128236" y="315100"/>
                  </a:cubicBezTo>
                  <a:cubicBezTo>
                    <a:pt x="137232" y="302400"/>
                    <a:pt x="145169" y="314042"/>
                    <a:pt x="137761" y="277000"/>
                  </a:cubicBezTo>
                  <a:cubicBezTo>
                    <a:pt x="130353" y="239958"/>
                    <a:pt x="92253" y="116662"/>
                    <a:pt x="83786" y="92850"/>
                  </a:cubicBezTo>
                  <a:cubicBezTo>
                    <a:pt x="75319" y="69038"/>
                    <a:pt x="92253" y="132008"/>
                    <a:pt x="86961" y="134125"/>
                  </a:cubicBezTo>
                  <a:cubicBezTo>
                    <a:pt x="81669" y="136242"/>
                    <a:pt x="65265" y="124600"/>
                    <a:pt x="52036" y="105550"/>
                  </a:cubicBezTo>
                  <a:cubicBezTo>
                    <a:pt x="38807" y="86500"/>
                    <a:pt x="6528" y="8183"/>
                    <a:pt x="1236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1D88A555-74DE-F36D-236D-B805DDE35BC2}"/>
                </a:ext>
              </a:extLst>
            </p:cNvPr>
            <p:cNvSpPr/>
            <p:nvPr/>
          </p:nvSpPr>
          <p:spPr>
            <a:xfrm>
              <a:off x="4616244" y="2689214"/>
              <a:ext cx="276447" cy="66708"/>
            </a:xfrm>
            <a:custGeom>
              <a:avLst/>
              <a:gdLst>
                <a:gd name="connsiteX0" fmla="*/ 206 w 276447"/>
                <a:gd name="connsiteY0" fmla="*/ 60336 h 66708"/>
                <a:gd name="connsiteX1" fmla="*/ 111331 w 276447"/>
                <a:gd name="connsiteY1" fmla="*/ 31761 h 66708"/>
                <a:gd name="connsiteX2" fmla="*/ 162131 w 276447"/>
                <a:gd name="connsiteY2" fmla="*/ 50811 h 66708"/>
                <a:gd name="connsiteX3" fmla="*/ 171656 w 276447"/>
                <a:gd name="connsiteY3" fmla="*/ 28586 h 66708"/>
                <a:gd name="connsiteX4" fmla="*/ 231981 w 276447"/>
                <a:gd name="connsiteY4" fmla="*/ 66686 h 66708"/>
                <a:gd name="connsiteX5" fmla="*/ 219281 w 276447"/>
                <a:gd name="connsiteY5" fmla="*/ 31761 h 66708"/>
                <a:gd name="connsiteX6" fmla="*/ 276431 w 276447"/>
                <a:gd name="connsiteY6" fmla="*/ 66686 h 66708"/>
                <a:gd name="connsiteX7" fmla="*/ 212931 w 276447"/>
                <a:gd name="connsiteY7" fmla="*/ 25411 h 66708"/>
                <a:gd name="connsiteX8" fmla="*/ 120856 w 276447"/>
                <a:gd name="connsiteY8" fmla="*/ 11 h 66708"/>
                <a:gd name="connsiteX9" fmla="*/ 184356 w 276447"/>
                <a:gd name="connsiteY9" fmla="*/ 22236 h 66708"/>
                <a:gd name="connsiteX10" fmla="*/ 85931 w 276447"/>
                <a:gd name="connsiteY10" fmla="*/ 31761 h 66708"/>
                <a:gd name="connsiteX11" fmla="*/ 206 w 276447"/>
                <a:gd name="connsiteY11" fmla="*/ 60336 h 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447" h="66708">
                  <a:moveTo>
                    <a:pt x="206" y="60336"/>
                  </a:moveTo>
                  <a:cubicBezTo>
                    <a:pt x="4439" y="60336"/>
                    <a:pt x="84344" y="33348"/>
                    <a:pt x="111331" y="31761"/>
                  </a:cubicBezTo>
                  <a:cubicBezTo>
                    <a:pt x="138318" y="30174"/>
                    <a:pt x="152077" y="51340"/>
                    <a:pt x="162131" y="50811"/>
                  </a:cubicBezTo>
                  <a:cubicBezTo>
                    <a:pt x="172185" y="50282"/>
                    <a:pt x="160014" y="25940"/>
                    <a:pt x="171656" y="28586"/>
                  </a:cubicBezTo>
                  <a:cubicBezTo>
                    <a:pt x="183298" y="31232"/>
                    <a:pt x="224044" y="66157"/>
                    <a:pt x="231981" y="66686"/>
                  </a:cubicBezTo>
                  <a:cubicBezTo>
                    <a:pt x="239919" y="67215"/>
                    <a:pt x="211873" y="31761"/>
                    <a:pt x="219281" y="31761"/>
                  </a:cubicBezTo>
                  <a:cubicBezTo>
                    <a:pt x="226689" y="31761"/>
                    <a:pt x="277489" y="67744"/>
                    <a:pt x="276431" y="66686"/>
                  </a:cubicBezTo>
                  <a:cubicBezTo>
                    <a:pt x="275373" y="65628"/>
                    <a:pt x="238860" y="36523"/>
                    <a:pt x="212931" y="25411"/>
                  </a:cubicBezTo>
                  <a:cubicBezTo>
                    <a:pt x="187002" y="14298"/>
                    <a:pt x="125619" y="540"/>
                    <a:pt x="120856" y="11"/>
                  </a:cubicBezTo>
                  <a:cubicBezTo>
                    <a:pt x="116094" y="-518"/>
                    <a:pt x="190177" y="16944"/>
                    <a:pt x="184356" y="22236"/>
                  </a:cubicBezTo>
                  <a:cubicBezTo>
                    <a:pt x="178535" y="27528"/>
                    <a:pt x="113977" y="25940"/>
                    <a:pt x="85931" y="31761"/>
                  </a:cubicBezTo>
                  <a:cubicBezTo>
                    <a:pt x="57885" y="37582"/>
                    <a:pt x="-4027" y="60336"/>
                    <a:pt x="206" y="60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FE2B66B5-B3A5-4F7F-D575-F8BD2B0CBC72}"/>
                </a:ext>
              </a:extLst>
            </p:cNvPr>
            <p:cNvSpPr/>
            <p:nvPr/>
          </p:nvSpPr>
          <p:spPr>
            <a:xfrm>
              <a:off x="4450308" y="2752133"/>
              <a:ext cx="96441" cy="173483"/>
            </a:xfrm>
            <a:custGeom>
              <a:avLst/>
              <a:gdLst>
                <a:gd name="connsiteX0" fmla="*/ 96292 w 96441"/>
                <a:gd name="connsiteY0" fmla="*/ 592 h 173483"/>
                <a:gd name="connsiteX1" fmla="*/ 23267 w 96441"/>
                <a:gd name="connsiteY1" fmla="*/ 48217 h 173483"/>
                <a:gd name="connsiteX2" fmla="*/ 32792 w 96441"/>
                <a:gd name="connsiteY2" fmla="*/ 89492 h 173483"/>
                <a:gd name="connsiteX3" fmla="*/ 7392 w 96441"/>
                <a:gd name="connsiteY3" fmla="*/ 76792 h 173483"/>
                <a:gd name="connsiteX4" fmla="*/ 58192 w 96441"/>
                <a:gd name="connsiteY4" fmla="*/ 172042 h 173483"/>
                <a:gd name="connsiteX5" fmla="*/ 42317 w 96441"/>
                <a:gd name="connsiteY5" fmla="*/ 130767 h 173483"/>
                <a:gd name="connsiteX6" fmla="*/ 1042 w 96441"/>
                <a:gd name="connsiteY6" fmla="*/ 83142 h 173483"/>
                <a:gd name="connsiteX7" fmla="*/ 96292 w 96441"/>
                <a:gd name="connsiteY7" fmla="*/ 592 h 17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41" h="173483">
                  <a:moveTo>
                    <a:pt x="96292" y="592"/>
                  </a:moveTo>
                  <a:cubicBezTo>
                    <a:pt x="99996" y="-5229"/>
                    <a:pt x="33850" y="33400"/>
                    <a:pt x="23267" y="48217"/>
                  </a:cubicBezTo>
                  <a:cubicBezTo>
                    <a:pt x="12684" y="63034"/>
                    <a:pt x="35438" y="84730"/>
                    <a:pt x="32792" y="89492"/>
                  </a:cubicBezTo>
                  <a:cubicBezTo>
                    <a:pt x="30146" y="94254"/>
                    <a:pt x="3159" y="63034"/>
                    <a:pt x="7392" y="76792"/>
                  </a:cubicBezTo>
                  <a:cubicBezTo>
                    <a:pt x="11625" y="90550"/>
                    <a:pt x="52371" y="163046"/>
                    <a:pt x="58192" y="172042"/>
                  </a:cubicBezTo>
                  <a:cubicBezTo>
                    <a:pt x="64013" y="181038"/>
                    <a:pt x="51842" y="145584"/>
                    <a:pt x="42317" y="130767"/>
                  </a:cubicBezTo>
                  <a:cubicBezTo>
                    <a:pt x="32792" y="115950"/>
                    <a:pt x="-6896" y="104309"/>
                    <a:pt x="1042" y="83142"/>
                  </a:cubicBezTo>
                  <a:cubicBezTo>
                    <a:pt x="8979" y="61975"/>
                    <a:pt x="92588" y="6413"/>
                    <a:pt x="96292" y="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1C7834FE-373A-DAA1-4EF8-B6AEF1D815C0}"/>
                </a:ext>
              </a:extLst>
            </p:cNvPr>
            <p:cNvSpPr/>
            <p:nvPr/>
          </p:nvSpPr>
          <p:spPr>
            <a:xfrm>
              <a:off x="4676429" y="2731204"/>
              <a:ext cx="238722" cy="104233"/>
            </a:xfrm>
            <a:custGeom>
              <a:avLst/>
              <a:gdLst>
                <a:gd name="connsiteX0" fmla="*/ 346 w 238722"/>
                <a:gd name="connsiteY0" fmla="*/ 104071 h 104233"/>
                <a:gd name="connsiteX1" fmla="*/ 67021 w 238722"/>
                <a:gd name="connsiteY1" fmla="*/ 37396 h 104233"/>
                <a:gd name="connsiteX2" fmla="*/ 155921 w 238722"/>
                <a:gd name="connsiteY2" fmla="*/ 46921 h 104233"/>
                <a:gd name="connsiteX3" fmla="*/ 140046 w 238722"/>
                <a:gd name="connsiteY3" fmla="*/ 21521 h 104233"/>
                <a:gd name="connsiteX4" fmla="*/ 238471 w 238722"/>
                <a:gd name="connsiteY4" fmla="*/ 59621 h 104233"/>
                <a:gd name="connsiteX5" fmla="*/ 165446 w 238722"/>
                <a:gd name="connsiteY5" fmla="*/ 43746 h 104233"/>
                <a:gd name="connsiteX6" fmla="*/ 76546 w 238722"/>
                <a:gd name="connsiteY6" fmla="*/ 2471 h 104233"/>
                <a:gd name="connsiteX7" fmla="*/ 95596 w 238722"/>
                <a:gd name="connsiteY7" fmla="*/ 15171 h 104233"/>
                <a:gd name="connsiteX8" fmla="*/ 346 w 238722"/>
                <a:gd name="connsiteY8" fmla="*/ 104071 h 10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22" h="104233">
                  <a:moveTo>
                    <a:pt x="346" y="104071"/>
                  </a:moveTo>
                  <a:cubicBezTo>
                    <a:pt x="-4416" y="107775"/>
                    <a:pt x="41092" y="46921"/>
                    <a:pt x="67021" y="37396"/>
                  </a:cubicBezTo>
                  <a:cubicBezTo>
                    <a:pt x="92950" y="27871"/>
                    <a:pt x="143750" y="49567"/>
                    <a:pt x="155921" y="46921"/>
                  </a:cubicBezTo>
                  <a:cubicBezTo>
                    <a:pt x="168092" y="44275"/>
                    <a:pt x="126288" y="19404"/>
                    <a:pt x="140046" y="21521"/>
                  </a:cubicBezTo>
                  <a:cubicBezTo>
                    <a:pt x="153804" y="23638"/>
                    <a:pt x="234238" y="55917"/>
                    <a:pt x="238471" y="59621"/>
                  </a:cubicBezTo>
                  <a:cubicBezTo>
                    <a:pt x="242704" y="63325"/>
                    <a:pt x="192433" y="53271"/>
                    <a:pt x="165446" y="43746"/>
                  </a:cubicBezTo>
                  <a:cubicBezTo>
                    <a:pt x="138459" y="34221"/>
                    <a:pt x="76546" y="2471"/>
                    <a:pt x="76546" y="2471"/>
                  </a:cubicBezTo>
                  <a:cubicBezTo>
                    <a:pt x="64904" y="-2291"/>
                    <a:pt x="109354" y="-1233"/>
                    <a:pt x="95596" y="15171"/>
                  </a:cubicBezTo>
                  <a:cubicBezTo>
                    <a:pt x="81838" y="31575"/>
                    <a:pt x="5108" y="100367"/>
                    <a:pt x="346" y="1040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EF0716FE-CFFF-9A39-1E37-0A2A4B9E819D}"/>
                </a:ext>
              </a:extLst>
            </p:cNvPr>
            <p:cNvSpPr/>
            <p:nvPr/>
          </p:nvSpPr>
          <p:spPr>
            <a:xfrm>
              <a:off x="4584639" y="2778123"/>
              <a:ext cx="96650" cy="158690"/>
            </a:xfrm>
            <a:custGeom>
              <a:avLst/>
              <a:gdLst>
                <a:gd name="connsiteX0" fmla="*/ 61 w 96650"/>
                <a:gd name="connsiteY0" fmla="*/ 2 h 158690"/>
                <a:gd name="connsiteX1" fmla="*/ 69911 w 96650"/>
                <a:gd name="connsiteY1" fmla="*/ 82552 h 158690"/>
                <a:gd name="connsiteX2" fmla="*/ 63561 w 96650"/>
                <a:gd name="connsiteY2" fmla="*/ 53977 h 158690"/>
                <a:gd name="connsiteX3" fmla="*/ 95311 w 96650"/>
                <a:gd name="connsiteY3" fmla="*/ 155577 h 158690"/>
                <a:gd name="connsiteX4" fmla="*/ 85786 w 96650"/>
                <a:gd name="connsiteY4" fmla="*/ 127002 h 158690"/>
                <a:gd name="connsiteX5" fmla="*/ 41336 w 96650"/>
                <a:gd name="connsiteY5" fmla="*/ 69852 h 158690"/>
                <a:gd name="connsiteX6" fmla="*/ 57211 w 96650"/>
                <a:gd name="connsiteY6" fmla="*/ 85727 h 158690"/>
                <a:gd name="connsiteX7" fmla="*/ 61 w 96650"/>
                <a:gd name="connsiteY7" fmla="*/ 2 h 1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50" h="158690">
                  <a:moveTo>
                    <a:pt x="61" y="2"/>
                  </a:moveTo>
                  <a:cubicBezTo>
                    <a:pt x="2178" y="-527"/>
                    <a:pt x="59328" y="73556"/>
                    <a:pt x="69911" y="82552"/>
                  </a:cubicBezTo>
                  <a:cubicBezTo>
                    <a:pt x="80494" y="91548"/>
                    <a:pt x="59328" y="41806"/>
                    <a:pt x="63561" y="53977"/>
                  </a:cubicBezTo>
                  <a:cubicBezTo>
                    <a:pt x="67794" y="66148"/>
                    <a:pt x="91607" y="143406"/>
                    <a:pt x="95311" y="155577"/>
                  </a:cubicBezTo>
                  <a:cubicBezTo>
                    <a:pt x="99015" y="167748"/>
                    <a:pt x="94782" y="141289"/>
                    <a:pt x="85786" y="127002"/>
                  </a:cubicBezTo>
                  <a:cubicBezTo>
                    <a:pt x="76790" y="112715"/>
                    <a:pt x="41336" y="69852"/>
                    <a:pt x="41336" y="69852"/>
                  </a:cubicBezTo>
                  <a:cubicBezTo>
                    <a:pt x="36574" y="62973"/>
                    <a:pt x="63032" y="93664"/>
                    <a:pt x="57211" y="85727"/>
                  </a:cubicBezTo>
                  <a:cubicBezTo>
                    <a:pt x="51390" y="77790"/>
                    <a:pt x="-2056" y="531"/>
                    <a:pt x="6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B7BF7F36-F412-2F5A-630E-18445268D7BB}"/>
                </a:ext>
              </a:extLst>
            </p:cNvPr>
            <p:cNvSpPr/>
            <p:nvPr/>
          </p:nvSpPr>
          <p:spPr>
            <a:xfrm>
              <a:off x="4654430" y="2676152"/>
              <a:ext cx="79656" cy="137006"/>
            </a:xfrm>
            <a:custGeom>
              <a:avLst/>
              <a:gdLst>
                <a:gd name="connsiteX0" fmla="*/ 120 w 79656"/>
                <a:gd name="connsiteY0" fmla="*/ 373 h 137006"/>
                <a:gd name="connsiteX1" fmla="*/ 28695 w 79656"/>
                <a:gd name="connsiteY1" fmla="*/ 70223 h 137006"/>
                <a:gd name="connsiteX2" fmla="*/ 25520 w 79656"/>
                <a:gd name="connsiteY2" fmla="*/ 136898 h 137006"/>
                <a:gd name="connsiteX3" fmla="*/ 79495 w 79656"/>
                <a:gd name="connsiteY3" fmla="*/ 54348 h 137006"/>
                <a:gd name="connsiteX4" fmla="*/ 41395 w 79656"/>
                <a:gd name="connsiteY4" fmla="*/ 101973 h 137006"/>
                <a:gd name="connsiteX5" fmla="*/ 120 w 79656"/>
                <a:gd name="connsiteY5" fmla="*/ 373 h 13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56" h="137006">
                  <a:moveTo>
                    <a:pt x="120" y="373"/>
                  </a:moveTo>
                  <a:cubicBezTo>
                    <a:pt x="-1997" y="-4919"/>
                    <a:pt x="24462" y="47469"/>
                    <a:pt x="28695" y="70223"/>
                  </a:cubicBezTo>
                  <a:cubicBezTo>
                    <a:pt x="32928" y="92977"/>
                    <a:pt x="17053" y="139544"/>
                    <a:pt x="25520" y="136898"/>
                  </a:cubicBezTo>
                  <a:cubicBezTo>
                    <a:pt x="33987" y="134252"/>
                    <a:pt x="76849" y="60169"/>
                    <a:pt x="79495" y="54348"/>
                  </a:cubicBezTo>
                  <a:cubicBezTo>
                    <a:pt x="82141" y="48527"/>
                    <a:pt x="51449" y="108323"/>
                    <a:pt x="41395" y="101973"/>
                  </a:cubicBezTo>
                  <a:cubicBezTo>
                    <a:pt x="31341" y="95623"/>
                    <a:pt x="2237" y="5665"/>
                    <a:pt x="120" y="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2528A047-7E28-4134-1B5B-64C9B581FFC9}"/>
                </a:ext>
              </a:extLst>
            </p:cNvPr>
            <p:cNvSpPr/>
            <p:nvPr/>
          </p:nvSpPr>
          <p:spPr>
            <a:xfrm>
              <a:off x="4700960" y="2771617"/>
              <a:ext cx="74341" cy="157480"/>
            </a:xfrm>
            <a:custGeom>
              <a:avLst/>
              <a:gdLst>
                <a:gd name="connsiteX0" fmla="*/ 74240 w 74341"/>
                <a:gd name="connsiteY0" fmla="*/ 158 h 157480"/>
                <a:gd name="connsiteX1" fmla="*/ 17090 w 74341"/>
                <a:gd name="connsiteY1" fmla="*/ 60483 h 157480"/>
                <a:gd name="connsiteX2" fmla="*/ 13915 w 74341"/>
                <a:gd name="connsiteY2" fmla="*/ 108108 h 157480"/>
                <a:gd name="connsiteX3" fmla="*/ 1215 w 74341"/>
                <a:gd name="connsiteY3" fmla="*/ 70008 h 157480"/>
                <a:gd name="connsiteX4" fmla="*/ 29790 w 74341"/>
                <a:gd name="connsiteY4" fmla="*/ 155733 h 157480"/>
                <a:gd name="connsiteX5" fmla="*/ 23440 w 74341"/>
                <a:gd name="connsiteY5" fmla="*/ 123983 h 157480"/>
                <a:gd name="connsiteX6" fmla="*/ 1215 w 74341"/>
                <a:gd name="connsiteY6" fmla="*/ 79533 h 157480"/>
                <a:gd name="connsiteX7" fmla="*/ 74240 w 74341"/>
                <a:gd name="connsiteY7" fmla="*/ 158 h 15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41" h="157480">
                  <a:moveTo>
                    <a:pt x="74240" y="158"/>
                  </a:moveTo>
                  <a:cubicBezTo>
                    <a:pt x="76886" y="-3017"/>
                    <a:pt x="27144" y="42491"/>
                    <a:pt x="17090" y="60483"/>
                  </a:cubicBezTo>
                  <a:cubicBezTo>
                    <a:pt x="7036" y="78475"/>
                    <a:pt x="16561" y="106521"/>
                    <a:pt x="13915" y="108108"/>
                  </a:cubicBezTo>
                  <a:cubicBezTo>
                    <a:pt x="11269" y="109696"/>
                    <a:pt x="1215" y="70008"/>
                    <a:pt x="1215" y="70008"/>
                  </a:cubicBezTo>
                  <a:cubicBezTo>
                    <a:pt x="3861" y="77945"/>
                    <a:pt x="26086" y="146737"/>
                    <a:pt x="29790" y="155733"/>
                  </a:cubicBezTo>
                  <a:cubicBezTo>
                    <a:pt x="33494" y="164729"/>
                    <a:pt x="28203" y="136683"/>
                    <a:pt x="23440" y="123983"/>
                  </a:cubicBezTo>
                  <a:cubicBezTo>
                    <a:pt x="18677" y="111283"/>
                    <a:pt x="-5664" y="98054"/>
                    <a:pt x="1215" y="79533"/>
                  </a:cubicBezTo>
                  <a:cubicBezTo>
                    <a:pt x="8094" y="61012"/>
                    <a:pt x="71594" y="3333"/>
                    <a:pt x="74240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3CF7D9D4-71D3-9772-90BA-F7A35DED2AE2}"/>
                </a:ext>
              </a:extLst>
            </p:cNvPr>
            <p:cNvSpPr/>
            <p:nvPr/>
          </p:nvSpPr>
          <p:spPr>
            <a:xfrm>
              <a:off x="4889496" y="2809749"/>
              <a:ext cx="54715" cy="136685"/>
            </a:xfrm>
            <a:custGeom>
              <a:avLst/>
              <a:gdLst>
                <a:gd name="connsiteX0" fmla="*/ 3179 w 54715"/>
                <a:gd name="connsiteY0" fmla="*/ 126 h 136685"/>
                <a:gd name="connsiteX1" fmla="*/ 38104 w 54715"/>
                <a:gd name="connsiteY1" fmla="*/ 54101 h 136685"/>
                <a:gd name="connsiteX2" fmla="*/ 31754 w 54715"/>
                <a:gd name="connsiteY2" fmla="*/ 101726 h 136685"/>
                <a:gd name="connsiteX3" fmla="*/ 53979 w 54715"/>
                <a:gd name="connsiteY3" fmla="*/ 79501 h 136685"/>
                <a:gd name="connsiteX4" fmla="*/ 4 w 54715"/>
                <a:gd name="connsiteY4" fmla="*/ 136651 h 136685"/>
                <a:gd name="connsiteX5" fmla="*/ 50804 w 54715"/>
                <a:gd name="connsiteY5" fmla="*/ 69976 h 136685"/>
                <a:gd name="connsiteX6" fmla="*/ 3179 w 54715"/>
                <a:gd name="connsiteY6" fmla="*/ 126 h 1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15" h="136685">
                  <a:moveTo>
                    <a:pt x="3179" y="126"/>
                  </a:moveTo>
                  <a:cubicBezTo>
                    <a:pt x="1062" y="-2520"/>
                    <a:pt x="33342" y="37168"/>
                    <a:pt x="38104" y="54101"/>
                  </a:cubicBezTo>
                  <a:cubicBezTo>
                    <a:pt x="42866" y="71034"/>
                    <a:pt x="29108" y="97493"/>
                    <a:pt x="31754" y="101726"/>
                  </a:cubicBezTo>
                  <a:cubicBezTo>
                    <a:pt x="34400" y="105959"/>
                    <a:pt x="59271" y="73680"/>
                    <a:pt x="53979" y="79501"/>
                  </a:cubicBezTo>
                  <a:cubicBezTo>
                    <a:pt x="48687" y="85322"/>
                    <a:pt x="533" y="138238"/>
                    <a:pt x="4" y="136651"/>
                  </a:cubicBezTo>
                  <a:cubicBezTo>
                    <a:pt x="-525" y="135064"/>
                    <a:pt x="49217" y="89555"/>
                    <a:pt x="50804" y="69976"/>
                  </a:cubicBezTo>
                  <a:cubicBezTo>
                    <a:pt x="52391" y="50397"/>
                    <a:pt x="5296" y="2772"/>
                    <a:pt x="3179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888308B5-EE9F-7642-286A-12DECD37BF08}"/>
                </a:ext>
              </a:extLst>
            </p:cNvPr>
            <p:cNvSpPr/>
            <p:nvPr/>
          </p:nvSpPr>
          <p:spPr>
            <a:xfrm>
              <a:off x="4562405" y="2800006"/>
              <a:ext cx="66175" cy="68293"/>
            </a:xfrm>
            <a:custGeom>
              <a:avLst/>
              <a:gdLst>
                <a:gd name="connsiteX0" fmla="*/ 70 w 66175"/>
                <a:gd name="connsiteY0" fmla="*/ 344 h 68293"/>
                <a:gd name="connsiteX1" fmla="*/ 63570 w 66175"/>
                <a:gd name="connsiteY1" fmla="*/ 67019 h 68293"/>
                <a:gd name="connsiteX2" fmla="*/ 50870 w 66175"/>
                <a:gd name="connsiteY2" fmla="*/ 41619 h 68293"/>
                <a:gd name="connsiteX3" fmla="*/ 70 w 66175"/>
                <a:gd name="connsiteY3" fmla="*/ 344 h 6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5" h="68293">
                  <a:moveTo>
                    <a:pt x="70" y="344"/>
                  </a:moveTo>
                  <a:cubicBezTo>
                    <a:pt x="2187" y="4577"/>
                    <a:pt x="55103" y="60140"/>
                    <a:pt x="63570" y="67019"/>
                  </a:cubicBezTo>
                  <a:cubicBezTo>
                    <a:pt x="72037" y="73898"/>
                    <a:pt x="57749" y="51144"/>
                    <a:pt x="50870" y="41619"/>
                  </a:cubicBezTo>
                  <a:cubicBezTo>
                    <a:pt x="43991" y="32094"/>
                    <a:pt x="-2047" y="-3889"/>
                    <a:pt x="70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BA849736-CEA6-F529-BCF3-F026BE784323}"/>
                </a:ext>
              </a:extLst>
            </p:cNvPr>
            <p:cNvSpPr/>
            <p:nvPr/>
          </p:nvSpPr>
          <p:spPr>
            <a:xfrm>
              <a:off x="4498608" y="2790825"/>
              <a:ext cx="45909" cy="169140"/>
            </a:xfrm>
            <a:custGeom>
              <a:avLst/>
              <a:gdLst>
                <a:gd name="connsiteX0" fmla="*/ 32117 w 45909"/>
                <a:gd name="connsiteY0" fmla="*/ 0 h 169140"/>
                <a:gd name="connsiteX1" fmla="*/ 3542 w 45909"/>
                <a:gd name="connsiteY1" fmla="*/ 63500 h 169140"/>
                <a:gd name="connsiteX2" fmla="*/ 35292 w 45909"/>
                <a:gd name="connsiteY2" fmla="*/ 155575 h 169140"/>
                <a:gd name="connsiteX3" fmla="*/ 44817 w 45909"/>
                <a:gd name="connsiteY3" fmla="*/ 165100 h 169140"/>
                <a:gd name="connsiteX4" fmla="*/ 13067 w 45909"/>
                <a:gd name="connsiteY4" fmla="*/ 120650 h 169140"/>
                <a:gd name="connsiteX5" fmla="*/ 367 w 45909"/>
                <a:gd name="connsiteY5" fmla="*/ 63500 h 169140"/>
                <a:gd name="connsiteX6" fmla="*/ 32117 w 45909"/>
                <a:gd name="connsiteY6" fmla="*/ 0 h 16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09" h="169140">
                  <a:moveTo>
                    <a:pt x="32117" y="0"/>
                  </a:moveTo>
                  <a:cubicBezTo>
                    <a:pt x="32646" y="0"/>
                    <a:pt x="3013" y="37571"/>
                    <a:pt x="3542" y="63500"/>
                  </a:cubicBezTo>
                  <a:cubicBezTo>
                    <a:pt x="4071" y="89429"/>
                    <a:pt x="35292" y="155575"/>
                    <a:pt x="35292" y="155575"/>
                  </a:cubicBezTo>
                  <a:cubicBezTo>
                    <a:pt x="42171" y="172508"/>
                    <a:pt x="48521" y="170921"/>
                    <a:pt x="44817" y="165100"/>
                  </a:cubicBezTo>
                  <a:cubicBezTo>
                    <a:pt x="41113" y="159279"/>
                    <a:pt x="20475" y="137583"/>
                    <a:pt x="13067" y="120650"/>
                  </a:cubicBezTo>
                  <a:cubicBezTo>
                    <a:pt x="5659" y="103717"/>
                    <a:pt x="-1750" y="80433"/>
                    <a:pt x="367" y="63500"/>
                  </a:cubicBezTo>
                  <a:cubicBezTo>
                    <a:pt x="2484" y="46567"/>
                    <a:pt x="31588" y="0"/>
                    <a:pt x="321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9434683D-4FA0-AA9D-2D9E-EB72944FB642}"/>
                </a:ext>
              </a:extLst>
            </p:cNvPr>
            <p:cNvSpPr/>
            <p:nvPr/>
          </p:nvSpPr>
          <p:spPr>
            <a:xfrm>
              <a:off x="4742200" y="2761809"/>
              <a:ext cx="93611" cy="77195"/>
            </a:xfrm>
            <a:custGeom>
              <a:avLst/>
              <a:gdLst>
                <a:gd name="connsiteX0" fmla="*/ 93325 w 93611"/>
                <a:gd name="connsiteY0" fmla="*/ 441 h 77195"/>
                <a:gd name="connsiteX1" fmla="*/ 1250 w 93611"/>
                <a:gd name="connsiteY1" fmla="*/ 76641 h 77195"/>
                <a:gd name="connsiteX2" fmla="*/ 39350 w 93611"/>
                <a:gd name="connsiteY2" fmla="*/ 35366 h 77195"/>
                <a:gd name="connsiteX3" fmla="*/ 29825 w 93611"/>
                <a:gd name="connsiteY3" fmla="*/ 44891 h 77195"/>
                <a:gd name="connsiteX4" fmla="*/ 93325 w 93611"/>
                <a:gd name="connsiteY4" fmla="*/ 441 h 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1" h="77195">
                  <a:moveTo>
                    <a:pt x="93325" y="441"/>
                  </a:moveTo>
                  <a:cubicBezTo>
                    <a:pt x="88562" y="5733"/>
                    <a:pt x="10246" y="70820"/>
                    <a:pt x="1250" y="76641"/>
                  </a:cubicBezTo>
                  <a:cubicBezTo>
                    <a:pt x="-7746" y="82462"/>
                    <a:pt x="34587" y="40658"/>
                    <a:pt x="39350" y="35366"/>
                  </a:cubicBezTo>
                  <a:cubicBezTo>
                    <a:pt x="44112" y="30074"/>
                    <a:pt x="17654" y="50712"/>
                    <a:pt x="29825" y="44891"/>
                  </a:cubicBezTo>
                  <a:cubicBezTo>
                    <a:pt x="41996" y="39070"/>
                    <a:pt x="98088" y="-4851"/>
                    <a:pt x="93325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63A8F6C2-7DD4-47FD-DE81-1DBA035BD917}"/>
                </a:ext>
              </a:extLst>
            </p:cNvPr>
            <p:cNvSpPr/>
            <p:nvPr/>
          </p:nvSpPr>
          <p:spPr>
            <a:xfrm>
              <a:off x="4860906" y="2803444"/>
              <a:ext cx="57323" cy="89665"/>
            </a:xfrm>
            <a:custGeom>
              <a:avLst/>
              <a:gdLst>
                <a:gd name="connsiteX0" fmla="*/ 19 w 57323"/>
                <a:gd name="connsiteY0" fmla="*/ 81 h 89665"/>
                <a:gd name="connsiteX1" fmla="*/ 53994 w 57323"/>
                <a:gd name="connsiteY1" fmla="*/ 85806 h 89665"/>
                <a:gd name="connsiteX2" fmla="*/ 47644 w 57323"/>
                <a:gd name="connsiteY2" fmla="*/ 69931 h 89665"/>
                <a:gd name="connsiteX3" fmla="*/ 19 w 57323"/>
                <a:gd name="connsiteY3" fmla="*/ 81 h 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3" h="89665">
                  <a:moveTo>
                    <a:pt x="19" y="81"/>
                  </a:moveTo>
                  <a:cubicBezTo>
                    <a:pt x="1077" y="2727"/>
                    <a:pt x="53994" y="85806"/>
                    <a:pt x="53994" y="85806"/>
                  </a:cubicBezTo>
                  <a:cubicBezTo>
                    <a:pt x="61932" y="97448"/>
                    <a:pt x="53994" y="79985"/>
                    <a:pt x="47644" y="69931"/>
                  </a:cubicBezTo>
                  <a:cubicBezTo>
                    <a:pt x="41294" y="59877"/>
                    <a:pt x="-1039" y="-2565"/>
                    <a:pt x="19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8CE8B68-0079-84B8-E592-F7E8561335A6}"/>
                </a:ext>
              </a:extLst>
            </p:cNvPr>
            <p:cNvSpPr/>
            <p:nvPr/>
          </p:nvSpPr>
          <p:spPr>
            <a:xfrm>
              <a:off x="4619625" y="2993997"/>
              <a:ext cx="60385" cy="133378"/>
            </a:xfrm>
            <a:custGeom>
              <a:avLst/>
              <a:gdLst>
                <a:gd name="connsiteX0" fmla="*/ 57150 w 60385"/>
                <a:gd name="connsiteY0" fmla="*/ 28 h 133378"/>
                <a:gd name="connsiteX1" fmla="*/ 47625 w 60385"/>
                <a:gd name="connsiteY1" fmla="*/ 73053 h 133378"/>
                <a:gd name="connsiteX2" fmla="*/ 60325 w 60385"/>
                <a:gd name="connsiteY2" fmla="*/ 57178 h 133378"/>
                <a:gd name="connsiteX3" fmla="*/ 41275 w 60385"/>
                <a:gd name="connsiteY3" fmla="*/ 92103 h 133378"/>
                <a:gd name="connsiteX4" fmla="*/ 0 w 60385"/>
                <a:gd name="connsiteY4" fmla="*/ 133378 h 133378"/>
                <a:gd name="connsiteX5" fmla="*/ 28575 w 60385"/>
                <a:gd name="connsiteY5" fmla="*/ 104803 h 133378"/>
                <a:gd name="connsiteX6" fmla="*/ 47625 w 60385"/>
                <a:gd name="connsiteY6" fmla="*/ 95278 h 133378"/>
                <a:gd name="connsiteX7" fmla="*/ 31750 w 60385"/>
                <a:gd name="connsiteY7" fmla="*/ 104803 h 133378"/>
                <a:gd name="connsiteX8" fmla="*/ 34925 w 60385"/>
                <a:gd name="connsiteY8" fmla="*/ 66703 h 133378"/>
                <a:gd name="connsiteX9" fmla="*/ 25400 w 60385"/>
                <a:gd name="connsiteY9" fmla="*/ 82578 h 133378"/>
                <a:gd name="connsiteX10" fmla="*/ 57150 w 60385"/>
                <a:gd name="connsiteY10" fmla="*/ 28 h 13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85" h="133378">
                  <a:moveTo>
                    <a:pt x="57150" y="28"/>
                  </a:moveTo>
                  <a:cubicBezTo>
                    <a:pt x="60854" y="-1559"/>
                    <a:pt x="47096" y="63528"/>
                    <a:pt x="47625" y="73053"/>
                  </a:cubicBezTo>
                  <a:cubicBezTo>
                    <a:pt x="48154" y="82578"/>
                    <a:pt x="61383" y="54003"/>
                    <a:pt x="60325" y="57178"/>
                  </a:cubicBezTo>
                  <a:cubicBezTo>
                    <a:pt x="59267" y="60353"/>
                    <a:pt x="51329" y="79403"/>
                    <a:pt x="41275" y="92103"/>
                  </a:cubicBezTo>
                  <a:cubicBezTo>
                    <a:pt x="31221" y="104803"/>
                    <a:pt x="0" y="133378"/>
                    <a:pt x="0" y="133378"/>
                  </a:cubicBezTo>
                  <a:lnTo>
                    <a:pt x="28575" y="104803"/>
                  </a:lnTo>
                  <a:cubicBezTo>
                    <a:pt x="36512" y="98453"/>
                    <a:pt x="47625" y="95278"/>
                    <a:pt x="47625" y="95278"/>
                  </a:cubicBezTo>
                  <a:cubicBezTo>
                    <a:pt x="48154" y="95278"/>
                    <a:pt x="33867" y="109565"/>
                    <a:pt x="31750" y="104803"/>
                  </a:cubicBezTo>
                  <a:cubicBezTo>
                    <a:pt x="29633" y="100041"/>
                    <a:pt x="35983" y="70407"/>
                    <a:pt x="34925" y="66703"/>
                  </a:cubicBezTo>
                  <a:cubicBezTo>
                    <a:pt x="33867" y="62999"/>
                    <a:pt x="22225" y="88399"/>
                    <a:pt x="25400" y="82578"/>
                  </a:cubicBezTo>
                  <a:cubicBezTo>
                    <a:pt x="28575" y="76757"/>
                    <a:pt x="53446" y="1615"/>
                    <a:pt x="5715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72575E6F-7FE0-9B1F-DE55-293D4BB72AC6}"/>
                </a:ext>
              </a:extLst>
            </p:cNvPr>
            <p:cNvSpPr/>
            <p:nvPr/>
          </p:nvSpPr>
          <p:spPr>
            <a:xfrm>
              <a:off x="4683082" y="2984297"/>
              <a:ext cx="58729" cy="146307"/>
            </a:xfrm>
            <a:custGeom>
              <a:avLst/>
              <a:gdLst>
                <a:gd name="connsiteX0" fmla="*/ 57193 w 58729"/>
                <a:gd name="connsiteY0" fmla="*/ 203 h 146307"/>
                <a:gd name="connsiteX1" fmla="*/ 57193 w 58729"/>
                <a:gd name="connsiteY1" fmla="*/ 76403 h 146307"/>
                <a:gd name="connsiteX2" fmla="*/ 38143 w 58729"/>
                <a:gd name="connsiteY2" fmla="*/ 104978 h 146307"/>
                <a:gd name="connsiteX3" fmla="*/ 50843 w 58729"/>
                <a:gd name="connsiteY3" fmla="*/ 104978 h 146307"/>
                <a:gd name="connsiteX4" fmla="*/ 43 w 58729"/>
                <a:gd name="connsiteY4" fmla="*/ 146253 h 146307"/>
                <a:gd name="connsiteX5" fmla="*/ 41318 w 58729"/>
                <a:gd name="connsiteY5" fmla="*/ 114503 h 146307"/>
                <a:gd name="connsiteX6" fmla="*/ 54018 w 58729"/>
                <a:gd name="connsiteY6" fmla="*/ 101803 h 146307"/>
                <a:gd name="connsiteX7" fmla="*/ 57193 w 58729"/>
                <a:gd name="connsiteY7" fmla="*/ 203 h 14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29" h="146307">
                  <a:moveTo>
                    <a:pt x="57193" y="203"/>
                  </a:moveTo>
                  <a:cubicBezTo>
                    <a:pt x="57722" y="-4030"/>
                    <a:pt x="60368" y="58941"/>
                    <a:pt x="57193" y="76403"/>
                  </a:cubicBezTo>
                  <a:cubicBezTo>
                    <a:pt x="54018" y="93866"/>
                    <a:pt x="38143" y="104978"/>
                    <a:pt x="38143" y="104978"/>
                  </a:cubicBezTo>
                  <a:cubicBezTo>
                    <a:pt x="37085" y="109740"/>
                    <a:pt x="57193" y="98099"/>
                    <a:pt x="50843" y="104978"/>
                  </a:cubicBezTo>
                  <a:cubicBezTo>
                    <a:pt x="44493" y="111857"/>
                    <a:pt x="1630" y="144666"/>
                    <a:pt x="43" y="146253"/>
                  </a:cubicBezTo>
                  <a:cubicBezTo>
                    <a:pt x="-1544" y="147840"/>
                    <a:pt x="41318" y="114503"/>
                    <a:pt x="41318" y="114503"/>
                  </a:cubicBezTo>
                  <a:cubicBezTo>
                    <a:pt x="50314" y="107095"/>
                    <a:pt x="50843" y="115032"/>
                    <a:pt x="54018" y="101803"/>
                  </a:cubicBezTo>
                  <a:cubicBezTo>
                    <a:pt x="57193" y="88574"/>
                    <a:pt x="56664" y="4436"/>
                    <a:pt x="57193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CA478932-EA88-22DB-A700-A3A7813A9737}"/>
                </a:ext>
              </a:extLst>
            </p:cNvPr>
            <p:cNvSpPr/>
            <p:nvPr/>
          </p:nvSpPr>
          <p:spPr>
            <a:xfrm>
              <a:off x="4665551" y="3000340"/>
              <a:ext cx="39929" cy="114581"/>
            </a:xfrm>
            <a:custGeom>
              <a:avLst/>
              <a:gdLst>
                <a:gd name="connsiteX0" fmla="*/ 39799 w 39929"/>
                <a:gd name="connsiteY0" fmla="*/ 35 h 114581"/>
                <a:gd name="connsiteX1" fmla="*/ 14399 w 39929"/>
                <a:gd name="connsiteY1" fmla="*/ 69885 h 114581"/>
                <a:gd name="connsiteX2" fmla="*/ 20749 w 39929"/>
                <a:gd name="connsiteY2" fmla="*/ 114335 h 114581"/>
                <a:gd name="connsiteX3" fmla="*/ 8049 w 39929"/>
                <a:gd name="connsiteY3" fmla="*/ 88935 h 114581"/>
                <a:gd name="connsiteX4" fmla="*/ 1699 w 39929"/>
                <a:gd name="connsiteY4" fmla="*/ 79410 h 114581"/>
                <a:gd name="connsiteX5" fmla="*/ 39799 w 39929"/>
                <a:gd name="connsiteY5" fmla="*/ 35 h 11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29" h="114581">
                  <a:moveTo>
                    <a:pt x="39799" y="35"/>
                  </a:moveTo>
                  <a:cubicBezTo>
                    <a:pt x="41916" y="-1553"/>
                    <a:pt x="17574" y="50835"/>
                    <a:pt x="14399" y="69885"/>
                  </a:cubicBezTo>
                  <a:cubicBezTo>
                    <a:pt x="11224" y="88935"/>
                    <a:pt x="21807" y="111160"/>
                    <a:pt x="20749" y="114335"/>
                  </a:cubicBezTo>
                  <a:cubicBezTo>
                    <a:pt x="19691" y="117510"/>
                    <a:pt x="8049" y="88935"/>
                    <a:pt x="8049" y="88935"/>
                  </a:cubicBezTo>
                  <a:cubicBezTo>
                    <a:pt x="4874" y="83114"/>
                    <a:pt x="-3593" y="89993"/>
                    <a:pt x="1699" y="79410"/>
                  </a:cubicBezTo>
                  <a:cubicBezTo>
                    <a:pt x="6991" y="68827"/>
                    <a:pt x="37682" y="1623"/>
                    <a:pt x="39799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01D3B779-319C-C905-5612-FB7036CBD8EF}"/>
                </a:ext>
              </a:extLst>
            </p:cNvPr>
            <p:cNvSpPr/>
            <p:nvPr/>
          </p:nvSpPr>
          <p:spPr>
            <a:xfrm>
              <a:off x="4698813" y="2987649"/>
              <a:ext cx="83042" cy="152634"/>
            </a:xfrm>
            <a:custGeom>
              <a:avLst/>
              <a:gdLst>
                <a:gd name="connsiteX0" fmla="*/ 63687 w 83042"/>
                <a:gd name="connsiteY0" fmla="*/ 26 h 152634"/>
                <a:gd name="connsiteX1" fmla="*/ 76387 w 83042"/>
                <a:gd name="connsiteY1" fmla="*/ 92101 h 152634"/>
                <a:gd name="connsiteX2" fmla="*/ 66862 w 83042"/>
                <a:gd name="connsiteY2" fmla="*/ 107976 h 152634"/>
                <a:gd name="connsiteX3" fmla="*/ 187 w 83042"/>
                <a:gd name="connsiteY3" fmla="*/ 152426 h 152634"/>
                <a:gd name="connsiteX4" fmla="*/ 47812 w 83042"/>
                <a:gd name="connsiteY4" fmla="*/ 123851 h 152634"/>
                <a:gd name="connsiteX5" fmla="*/ 76387 w 83042"/>
                <a:gd name="connsiteY5" fmla="*/ 104801 h 152634"/>
                <a:gd name="connsiteX6" fmla="*/ 82737 w 83042"/>
                <a:gd name="connsiteY6" fmla="*/ 82576 h 152634"/>
                <a:gd name="connsiteX7" fmla="*/ 63687 w 83042"/>
                <a:gd name="connsiteY7" fmla="*/ 26 h 15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42" h="152634">
                  <a:moveTo>
                    <a:pt x="63687" y="26"/>
                  </a:moveTo>
                  <a:cubicBezTo>
                    <a:pt x="62629" y="1614"/>
                    <a:pt x="76387" y="92101"/>
                    <a:pt x="76387" y="92101"/>
                  </a:cubicBezTo>
                  <a:cubicBezTo>
                    <a:pt x="76916" y="110093"/>
                    <a:pt x="79562" y="97922"/>
                    <a:pt x="66862" y="107976"/>
                  </a:cubicBezTo>
                  <a:cubicBezTo>
                    <a:pt x="54162" y="118030"/>
                    <a:pt x="3362" y="149780"/>
                    <a:pt x="187" y="152426"/>
                  </a:cubicBezTo>
                  <a:cubicBezTo>
                    <a:pt x="-2988" y="155072"/>
                    <a:pt x="35112" y="131788"/>
                    <a:pt x="47812" y="123851"/>
                  </a:cubicBezTo>
                  <a:cubicBezTo>
                    <a:pt x="60512" y="115914"/>
                    <a:pt x="76387" y="104801"/>
                    <a:pt x="76387" y="104801"/>
                  </a:cubicBezTo>
                  <a:cubicBezTo>
                    <a:pt x="82208" y="97922"/>
                    <a:pt x="83795" y="96863"/>
                    <a:pt x="82737" y="82576"/>
                  </a:cubicBezTo>
                  <a:cubicBezTo>
                    <a:pt x="81679" y="68289"/>
                    <a:pt x="64745" y="-1562"/>
                    <a:pt x="6368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DD35BE1E-B280-279C-FCB9-F9845802BCF4}"/>
                </a:ext>
              </a:extLst>
            </p:cNvPr>
            <p:cNvSpPr/>
            <p:nvPr/>
          </p:nvSpPr>
          <p:spPr>
            <a:xfrm>
              <a:off x="4803714" y="2933268"/>
              <a:ext cx="117392" cy="13155"/>
            </a:xfrm>
            <a:custGeom>
              <a:avLst/>
              <a:gdLst>
                <a:gd name="connsiteX0" fmla="*/ 61 w 117392"/>
                <a:gd name="connsiteY0" fmla="*/ 432 h 13155"/>
                <a:gd name="connsiteX1" fmla="*/ 111186 w 117392"/>
                <a:gd name="connsiteY1" fmla="*/ 13132 h 13155"/>
                <a:gd name="connsiteX2" fmla="*/ 95311 w 117392"/>
                <a:gd name="connsiteY2" fmla="*/ 3607 h 13155"/>
                <a:gd name="connsiteX3" fmla="*/ 61 w 117392"/>
                <a:gd name="connsiteY3" fmla="*/ 432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92" h="13155">
                  <a:moveTo>
                    <a:pt x="61" y="432"/>
                  </a:moveTo>
                  <a:cubicBezTo>
                    <a:pt x="2707" y="2020"/>
                    <a:pt x="111186" y="13132"/>
                    <a:pt x="111186" y="13132"/>
                  </a:cubicBezTo>
                  <a:cubicBezTo>
                    <a:pt x="127061" y="13661"/>
                    <a:pt x="109069" y="5194"/>
                    <a:pt x="95311" y="3607"/>
                  </a:cubicBezTo>
                  <a:cubicBezTo>
                    <a:pt x="81553" y="2020"/>
                    <a:pt x="-2585" y="-1156"/>
                    <a:pt x="61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66B8581-F8D8-E131-646C-B54333B327A0}"/>
                </a:ext>
              </a:extLst>
            </p:cNvPr>
            <p:cNvSpPr/>
            <p:nvPr/>
          </p:nvSpPr>
          <p:spPr>
            <a:xfrm>
              <a:off x="4469839" y="2943162"/>
              <a:ext cx="137115" cy="31843"/>
            </a:xfrm>
            <a:custGeom>
              <a:avLst/>
              <a:gdLst>
                <a:gd name="connsiteX0" fmla="*/ 561 w 137115"/>
                <a:gd name="connsiteY0" fmla="*/ 63 h 31843"/>
                <a:gd name="connsiteX1" fmla="*/ 64061 w 137115"/>
                <a:gd name="connsiteY1" fmla="*/ 31813 h 31843"/>
                <a:gd name="connsiteX2" fmla="*/ 124386 w 137115"/>
                <a:gd name="connsiteY2" fmla="*/ 6413 h 31843"/>
                <a:gd name="connsiteX3" fmla="*/ 108511 w 137115"/>
                <a:gd name="connsiteY3" fmla="*/ 28638 h 31843"/>
                <a:gd name="connsiteX4" fmla="*/ 137086 w 137115"/>
                <a:gd name="connsiteY4" fmla="*/ 3238 h 31843"/>
                <a:gd name="connsiteX5" fmla="*/ 102161 w 137115"/>
                <a:gd name="connsiteY5" fmla="*/ 22288 h 31843"/>
                <a:gd name="connsiteX6" fmla="*/ 561 w 137115"/>
                <a:gd name="connsiteY6" fmla="*/ 63 h 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5" h="31843">
                  <a:moveTo>
                    <a:pt x="561" y="63"/>
                  </a:moveTo>
                  <a:cubicBezTo>
                    <a:pt x="-5789" y="1651"/>
                    <a:pt x="43424" y="30755"/>
                    <a:pt x="64061" y="31813"/>
                  </a:cubicBezTo>
                  <a:cubicBezTo>
                    <a:pt x="84698" y="32871"/>
                    <a:pt x="124386" y="6413"/>
                    <a:pt x="124386" y="6413"/>
                  </a:cubicBezTo>
                  <a:cubicBezTo>
                    <a:pt x="131794" y="5884"/>
                    <a:pt x="106394" y="29167"/>
                    <a:pt x="108511" y="28638"/>
                  </a:cubicBezTo>
                  <a:cubicBezTo>
                    <a:pt x="110628" y="28109"/>
                    <a:pt x="138144" y="4296"/>
                    <a:pt x="137086" y="3238"/>
                  </a:cubicBezTo>
                  <a:cubicBezTo>
                    <a:pt x="136028" y="2180"/>
                    <a:pt x="122798" y="17526"/>
                    <a:pt x="102161" y="22288"/>
                  </a:cubicBezTo>
                  <a:cubicBezTo>
                    <a:pt x="81524" y="27050"/>
                    <a:pt x="6911" y="-1525"/>
                    <a:pt x="561" y="6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8A06B323-F4E4-37AD-7372-F64C9F85D97E}"/>
                </a:ext>
              </a:extLst>
            </p:cNvPr>
            <p:cNvSpPr/>
            <p:nvPr/>
          </p:nvSpPr>
          <p:spPr>
            <a:xfrm>
              <a:off x="4787897" y="2876516"/>
              <a:ext cx="98804" cy="35021"/>
            </a:xfrm>
            <a:custGeom>
              <a:avLst/>
              <a:gdLst>
                <a:gd name="connsiteX0" fmla="*/ 3 w 98804"/>
                <a:gd name="connsiteY0" fmla="*/ 22259 h 35021"/>
                <a:gd name="connsiteX1" fmla="*/ 73028 w 98804"/>
                <a:gd name="connsiteY1" fmla="*/ 28609 h 35021"/>
                <a:gd name="connsiteX2" fmla="*/ 98428 w 98804"/>
                <a:gd name="connsiteY2" fmla="*/ 34 h 35021"/>
                <a:gd name="connsiteX3" fmla="*/ 88903 w 98804"/>
                <a:gd name="connsiteY3" fmla="*/ 22259 h 35021"/>
                <a:gd name="connsiteX4" fmla="*/ 69853 w 98804"/>
                <a:gd name="connsiteY4" fmla="*/ 34959 h 35021"/>
                <a:gd name="connsiteX5" fmla="*/ 3 w 98804"/>
                <a:gd name="connsiteY5" fmla="*/ 22259 h 3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04" h="35021">
                  <a:moveTo>
                    <a:pt x="3" y="22259"/>
                  </a:moveTo>
                  <a:cubicBezTo>
                    <a:pt x="532" y="21201"/>
                    <a:pt x="56624" y="32313"/>
                    <a:pt x="73028" y="28609"/>
                  </a:cubicBezTo>
                  <a:cubicBezTo>
                    <a:pt x="89432" y="24905"/>
                    <a:pt x="98428" y="34"/>
                    <a:pt x="98428" y="34"/>
                  </a:cubicBezTo>
                  <a:cubicBezTo>
                    <a:pt x="101074" y="-1024"/>
                    <a:pt x="88903" y="22259"/>
                    <a:pt x="88903" y="22259"/>
                  </a:cubicBezTo>
                  <a:cubicBezTo>
                    <a:pt x="84141" y="28080"/>
                    <a:pt x="80965" y="33901"/>
                    <a:pt x="69853" y="34959"/>
                  </a:cubicBezTo>
                  <a:cubicBezTo>
                    <a:pt x="58741" y="36017"/>
                    <a:pt x="-526" y="23317"/>
                    <a:pt x="3" y="22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A0C1D47-7D18-2B9C-A741-B28E6DEBBCAC}"/>
                </a:ext>
              </a:extLst>
            </p:cNvPr>
            <p:cNvSpPr/>
            <p:nvPr/>
          </p:nvSpPr>
          <p:spPr>
            <a:xfrm>
              <a:off x="4523705" y="2816225"/>
              <a:ext cx="26178" cy="114688"/>
            </a:xfrm>
            <a:custGeom>
              <a:avLst/>
              <a:gdLst>
                <a:gd name="connsiteX0" fmla="*/ 26070 w 26178"/>
                <a:gd name="connsiteY0" fmla="*/ 0 h 114688"/>
                <a:gd name="connsiteX1" fmla="*/ 10195 w 26178"/>
                <a:gd name="connsiteY1" fmla="*/ 63500 h 114688"/>
                <a:gd name="connsiteX2" fmla="*/ 19720 w 26178"/>
                <a:gd name="connsiteY2" fmla="*/ 114300 h 114688"/>
                <a:gd name="connsiteX3" fmla="*/ 7020 w 26178"/>
                <a:gd name="connsiteY3" fmla="*/ 85725 h 114688"/>
                <a:gd name="connsiteX4" fmla="*/ 670 w 26178"/>
                <a:gd name="connsiteY4" fmla="*/ 63500 h 114688"/>
                <a:gd name="connsiteX5" fmla="*/ 26070 w 26178"/>
                <a:gd name="connsiteY5" fmla="*/ 0 h 11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8" h="114688">
                  <a:moveTo>
                    <a:pt x="26070" y="0"/>
                  </a:moveTo>
                  <a:cubicBezTo>
                    <a:pt x="27657" y="0"/>
                    <a:pt x="11253" y="44450"/>
                    <a:pt x="10195" y="63500"/>
                  </a:cubicBezTo>
                  <a:cubicBezTo>
                    <a:pt x="9137" y="82550"/>
                    <a:pt x="20249" y="110596"/>
                    <a:pt x="19720" y="114300"/>
                  </a:cubicBezTo>
                  <a:cubicBezTo>
                    <a:pt x="19191" y="118004"/>
                    <a:pt x="10195" y="94192"/>
                    <a:pt x="7020" y="85725"/>
                  </a:cubicBezTo>
                  <a:cubicBezTo>
                    <a:pt x="3845" y="77258"/>
                    <a:pt x="-1976" y="73554"/>
                    <a:pt x="670" y="63500"/>
                  </a:cubicBezTo>
                  <a:cubicBezTo>
                    <a:pt x="3316" y="53446"/>
                    <a:pt x="24483" y="0"/>
                    <a:pt x="260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9C8F23B3-782A-AA5C-B6B1-56A5E57CE1E2}"/>
                </a:ext>
              </a:extLst>
            </p:cNvPr>
            <p:cNvSpPr/>
            <p:nvPr/>
          </p:nvSpPr>
          <p:spPr>
            <a:xfrm>
              <a:off x="4383086" y="3161506"/>
              <a:ext cx="319089" cy="182276"/>
            </a:xfrm>
            <a:custGeom>
              <a:avLst/>
              <a:gdLst>
                <a:gd name="connsiteX0" fmla="*/ 1589 w 319089"/>
                <a:gd name="connsiteY0" fmla="*/ 181769 h 182276"/>
                <a:gd name="connsiteX1" fmla="*/ 201614 w 319089"/>
                <a:gd name="connsiteY1" fmla="*/ 23019 h 182276"/>
                <a:gd name="connsiteX2" fmla="*/ 128589 w 319089"/>
                <a:gd name="connsiteY2" fmla="*/ 70644 h 182276"/>
                <a:gd name="connsiteX3" fmla="*/ 230189 w 319089"/>
                <a:gd name="connsiteY3" fmla="*/ 13494 h 182276"/>
                <a:gd name="connsiteX4" fmla="*/ 312739 w 319089"/>
                <a:gd name="connsiteY4" fmla="*/ 54769 h 182276"/>
                <a:gd name="connsiteX5" fmla="*/ 293689 w 319089"/>
                <a:gd name="connsiteY5" fmla="*/ 13494 h 182276"/>
                <a:gd name="connsiteX6" fmla="*/ 319089 w 319089"/>
                <a:gd name="connsiteY6" fmla="*/ 99219 h 182276"/>
                <a:gd name="connsiteX7" fmla="*/ 293689 w 319089"/>
                <a:gd name="connsiteY7" fmla="*/ 38894 h 182276"/>
                <a:gd name="connsiteX8" fmla="*/ 249239 w 319089"/>
                <a:gd name="connsiteY8" fmla="*/ 794 h 182276"/>
                <a:gd name="connsiteX9" fmla="*/ 169864 w 319089"/>
                <a:gd name="connsiteY9" fmla="*/ 73819 h 182276"/>
                <a:gd name="connsiteX10" fmla="*/ 192089 w 319089"/>
                <a:gd name="connsiteY10" fmla="*/ 19844 h 182276"/>
                <a:gd name="connsiteX11" fmla="*/ 96839 w 319089"/>
                <a:gd name="connsiteY11" fmla="*/ 92869 h 182276"/>
                <a:gd name="connsiteX12" fmla="*/ 106364 w 319089"/>
                <a:gd name="connsiteY12" fmla="*/ 73819 h 182276"/>
                <a:gd name="connsiteX13" fmla="*/ 1589 w 319089"/>
                <a:gd name="connsiteY13" fmla="*/ 181769 h 18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089" h="182276">
                  <a:moveTo>
                    <a:pt x="1589" y="181769"/>
                  </a:moveTo>
                  <a:cubicBezTo>
                    <a:pt x="17464" y="173302"/>
                    <a:pt x="180447" y="41540"/>
                    <a:pt x="201614" y="23019"/>
                  </a:cubicBezTo>
                  <a:cubicBezTo>
                    <a:pt x="222781" y="4498"/>
                    <a:pt x="123827" y="72231"/>
                    <a:pt x="128589" y="70644"/>
                  </a:cubicBezTo>
                  <a:cubicBezTo>
                    <a:pt x="133351" y="69057"/>
                    <a:pt x="199497" y="16140"/>
                    <a:pt x="230189" y="13494"/>
                  </a:cubicBezTo>
                  <a:cubicBezTo>
                    <a:pt x="260881" y="10848"/>
                    <a:pt x="302156" y="54769"/>
                    <a:pt x="312739" y="54769"/>
                  </a:cubicBezTo>
                  <a:cubicBezTo>
                    <a:pt x="323322" y="54769"/>
                    <a:pt x="292631" y="6086"/>
                    <a:pt x="293689" y="13494"/>
                  </a:cubicBezTo>
                  <a:cubicBezTo>
                    <a:pt x="294747" y="20902"/>
                    <a:pt x="319089" y="94986"/>
                    <a:pt x="319089" y="99219"/>
                  </a:cubicBezTo>
                  <a:cubicBezTo>
                    <a:pt x="319089" y="103452"/>
                    <a:pt x="305331" y="55298"/>
                    <a:pt x="293689" y="38894"/>
                  </a:cubicBezTo>
                  <a:cubicBezTo>
                    <a:pt x="282047" y="22490"/>
                    <a:pt x="269876" y="-5027"/>
                    <a:pt x="249239" y="794"/>
                  </a:cubicBezTo>
                  <a:cubicBezTo>
                    <a:pt x="228602" y="6615"/>
                    <a:pt x="179389" y="70644"/>
                    <a:pt x="169864" y="73819"/>
                  </a:cubicBezTo>
                  <a:cubicBezTo>
                    <a:pt x="160339" y="76994"/>
                    <a:pt x="204260" y="16669"/>
                    <a:pt x="192089" y="19844"/>
                  </a:cubicBezTo>
                  <a:cubicBezTo>
                    <a:pt x="179918" y="23019"/>
                    <a:pt x="96839" y="92869"/>
                    <a:pt x="96839" y="92869"/>
                  </a:cubicBezTo>
                  <a:cubicBezTo>
                    <a:pt x="82552" y="101865"/>
                    <a:pt x="119064" y="57415"/>
                    <a:pt x="106364" y="73819"/>
                  </a:cubicBezTo>
                  <a:cubicBezTo>
                    <a:pt x="93664" y="90223"/>
                    <a:pt x="-14286" y="190236"/>
                    <a:pt x="1589" y="181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B48A576A-4C59-833E-743E-3575D7DBD6CD}"/>
                </a:ext>
              </a:extLst>
            </p:cNvPr>
            <p:cNvSpPr/>
            <p:nvPr/>
          </p:nvSpPr>
          <p:spPr>
            <a:xfrm>
              <a:off x="4657716" y="3141847"/>
              <a:ext cx="466613" cy="208231"/>
            </a:xfrm>
            <a:custGeom>
              <a:avLst/>
              <a:gdLst>
                <a:gd name="connsiteX0" fmla="*/ 9 w 466613"/>
                <a:gd name="connsiteY0" fmla="*/ 61728 h 208231"/>
                <a:gd name="connsiteX1" fmla="*/ 114309 w 466613"/>
                <a:gd name="connsiteY1" fmla="*/ 23628 h 208231"/>
                <a:gd name="connsiteX2" fmla="*/ 174634 w 466613"/>
                <a:gd name="connsiteY2" fmla="*/ 42678 h 208231"/>
                <a:gd name="connsiteX3" fmla="*/ 152409 w 466613"/>
                <a:gd name="connsiteY3" fmla="*/ 10928 h 208231"/>
                <a:gd name="connsiteX4" fmla="*/ 298459 w 466613"/>
                <a:gd name="connsiteY4" fmla="*/ 99828 h 208231"/>
                <a:gd name="connsiteX5" fmla="*/ 292109 w 466613"/>
                <a:gd name="connsiteY5" fmla="*/ 87128 h 208231"/>
                <a:gd name="connsiteX6" fmla="*/ 419109 w 466613"/>
                <a:gd name="connsiteY6" fmla="*/ 163328 h 208231"/>
                <a:gd name="connsiteX7" fmla="*/ 377834 w 466613"/>
                <a:gd name="connsiteY7" fmla="*/ 131578 h 208231"/>
                <a:gd name="connsiteX8" fmla="*/ 463559 w 466613"/>
                <a:gd name="connsiteY8" fmla="*/ 207778 h 208231"/>
                <a:gd name="connsiteX9" fmla="*/ 438159 w 466613"/>
                <a:gd name="connsiteY9" fmla="*/ 160153 h 208231"/>
                <a:gd name="connsiteX10" fmla="*/ 349259 w 466613"/>
                <a:gd name="connsiteY10" fmla="*/ 96653 h 208231"/>
                <a:gd name="connsiteX11" fmla="*/ 146059 w 466613"/>
                <a:gd name="connsiteY11" fmla="*/ 7753 h 208231"/>
                <a:gd name="connsiteX12" fmla="*/ 130184 w 466613"/>
                <a:gd name="connsiteY12" fmla="*/ 4578 h 208231"/>
                <a:gd name="connsiteX13" fmla="*/ 120659 w 466613"/>
                <a:gd name="connsiteY13" fmla="*/ 4578 h 208231"/>
                <a:gd name="connsiteX14" fmla="*/ 9 w 466613"/>
                <a:gd name="connsiteY14" fmla="*/ 61728 h 2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613" h="208231">
                  <a:moveTo>
                    <a:pt x="9" y="61728"/>
                  </a:moveTo>
                  <a:cubicBezTo>
                    <a:pt x="-1049" y="64903"/>
                    <a:pt x="85205" y="26803"/>
                    <a:pt x="114309" y="23628"/>
                  </a:cubicBezTo>
                  <a:cubicBezTo>
                    <a:pt x="143413" y="20453"/>
                    <a:pt x="168284" y="44795"/>
                    <a:pt x="174634" y="42678"/>
                  </a:cubicBezTo>
                  <a:cubicBezTo>
                    <a:pt x="180984" y="40561"/>
                    <a:pt x="131772" y="1403"/>
                    <a:pt x="152409" y="10928"/>
                  </a:cubicBezTo>
                  <a:cubicBezTo>
                    <a:pt x="173046" y="20453"/>
                    <a:pt x="298459" y="99828"/>
                    <a:pt x="298459" y="99828"/>
                  </a:cubicBezTo>
                  <a:cubicBezTo>
                    <a:pt x="321742" y="112528"/>
                    <a:pt x="272001" y="76545"/>
                    <a:pt x="292109" y="87128"/>
                  </a:cubicBezTo>
                  <a:cubicBezTo>
                    <a:pt x="312217" y="97711"/>
                    <a:pt x="404822" y="155920"/>
                    <a:pt x="419109" y="163328"/>
                  </a:cubicBezTo>
                  <a:cubicBezTo>
                    <a:pt x="433396" y="170736"/>
                    <a:pt x="370426" y="124170"/>
                    <a:pt x="377834" y="131578"/>
                  </a:cubicBezTo>
                  <a:cubicBezTo>
                    <a:pt x="385242" y="138986"/>
                    <a:pt x="453505" y="203016"/>
                    <a:pt x="463559" y="207778"/>
                  </a:cubicBezTo>
                  <a:cubicBezTo>
                    <a:pt x="473613" y="212541"/>
                    <a:pt x="457209" y="178674"/>
                    <a:pt x="438159" y="160153"/>
                  </a:cubicBezTo>
                  <a:cubicBezTo>
                    <a:pt x="419109" y="141632"/>
                    <a:pt x="397942" y="122053"/>
                    <a:pt x="349259" y="96653"/>
                  </a:cubicBezTo>
                  <a:cubicBezTo>
                    <a:pt x="300576" y="71253"/>
                    <a:pt x="182571" y="23099"/>
                    <a:pt x="146059" y="7753"/>
                  </a:cubicBezTo>
                  <a:cubicBezTo>
                    <a:pt x="109547" y="-7593"/>
                    <a:pt x="130184" y="4578"/>
                    <a:pt x="130184" y="4578"/>
                  </a:cubicBezTo>
                  <a:cubicBezTo>
                    <a:pt x="125951" y="4049"/>
                    <a:pt x="135476" y="-3360"/>
                    <a:pt x="120659" y="4578"/>
                  </a:cubicBezTo>
                  <a:cubicBezTo>
                    <a:pt x="105842" y="12515"/>
                    <a:pt x="1067" y="58553"/>
                    <a:pt x="9" y="61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F8A9C441-0202-651B-C7E6-4BBE8C9F8306}"/>
                </a:ext>
              </a:extLst>
            </p:cNvPr>
            <p:cNvSpPr/>
            <p:nvPr/>
          </p:nvSpPr>
          <p:spPr>
            <a:xfrm>
              <a:off x="4381423" y="3232018"/>
              <a:ext cx="314547" cy="193812"/>
            </a:xfrm>
            <a:custGeom>
              <a:avLst/>
              <a:gdLst>
                <a:gd name="connsiteX0" fmla="*/ 77 w 314547"/>
                <a:gd name="connsiteY0" fmla="*/ 193807 h 193812"/>
                <a:gd name="connsiteX1" fmla="*/ 193752 w 314547"/>
                <a:gd name="connsiteY1" fmla="*/ 25532 h 193812"/>
                <a:gd name="connsiteX2" fmla="*/ 162002 w 314547"/>
                <a:gd name="connsiteY2" fmla="*/ 73157 h 193812"/>
                <a:gd name="connsiteX3" fmla="*/ 285827 w 314547"/>
                <a:gd name="connsiteY3" fmla="*/ 132 h 193812"/>
                <a:gd name="connsiteX4" fmla="*/ 314402 w 314547"/>
                <a:gd name="connsiteY4" fmla="*/ 54107 h 193812"/>
                <a:gd name="connsiteX5" fmla="*/ 279477 w 314547"/>
                <a:gd name="connsiteY5" fmla="*/ 12832 h 193812"/>
                <a:gd name="connsiteX6" fmla="*/ 219152 w 314547"/>
                <a:gd name="connsiteY6" fmla="*/ 19182 h 193812"/>
                <a:gd name="connsiteX7" fmla="*/ 77 w 314547"/>
                <a:gd name="connsiteY7" fmla="*/ 193807 h 1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547" h="193812">
                  <a:moveTo>
                    <a:pt x="77" y="193807"/>
                  </a:moveTo>
                  <a:cubicBezTo>
                    <a:pt x="-4156" y="194865"/>
                    <a:pt x="166765" y="45640"/>
                    <a:pt x="193752" y="25532"/>
                  </a:cubicBezTo>
                  <a:cubicBezTo>
                    <a:pt x="220740" y="5424"/>
                    <a:pt x="146656" y="77390"/>
                    <a:pt x="162002" y="73157"/>
                  </a:cubicBezTo>
                  <a:cubicBezTo>
                    <a:pt x="177348" y="68924"/>
                    <a:pt x="260427" y="3307"/>
                    <a:pt x="285827" y="132"/>
                  </a:cubicBezTo>
                  <a:cubicBezTo>
                    <a:pt x="311227" y="-3043"/>
                    <a:pt x="315460" y="51990"/>
                    <a:pt x="314402" y="54107"/>
                  </a:cubicBezTo>
                  <a:cubicBezTo>
                    <a:pt x="313344" y="56224"/>
                    <a:pt x="295352" y="18653"/>
                    <a:pt x="279477" y="12832"/>
                  </a:cubicBezTo>
                  <a:cubicBezTo>
                    <a:pt x="263602" y="7011"/>
                    <a:pt x="260427" y="-6747"/>
                    <a:pt x="219152" y="19182"/>
                  </a:cubicBezTo>
                  <a:cubicBezTo>
                    <a:pt x="177877" y="45111"/>
                    <a:pt x="4310" y="192749"/>
                    <a:pt x="77" y="1938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B403C43B-37C3-0717-D924-8129F0A09658}"/>
                </a:ext>
              </a:extLst>
            </p:cNvPr>
            <p:cNvSpPr/>
            <p:nvPr/>
          </p:nvSpPr>
          <p:spPr>
            <a:xfrm>
              <a:off x="4686178" y="3217592"/>
              <a:ext cx="245258" cy="93957"/>
            </a:xfrm>
            <a:custGeom>
              <a:avLst/>
              <a:gdLst>
                <a:gd name="connsiteX0" fmla="*/ 122 w 245258"/>
                <a:gd name="connsiteY0" fmla="*/ 93933 h 93957"/>
                <a:gd name="connsiteX1" fmla="*/ 76322 w 245258"/>
                <a:gd name="connsiteY1" fmla="*/ 11383 h 93957"/>
                <a:gd name="connsiteX2" fmla="*/ 120772 w 245258"/>
                <a:gd name="connsiteY2" fmla="*/ 52658 h 93957"/>
                <a:gd name="connsiteX3" fmla="*/ 114422 w 245258"/>
                <a:gd name="connsiteY3" fmla="*/ 24083 h 93957"/>
                <a:gd name="connsiteX4" fmla="*/ 244597 w 245258"/>
                <a:gd name="connsiteY4" fmla="*/ 49483 h 93957"/>
                <a:gd name="connsiteX5" fmla="*/ 162047 w 245258"/>
                <a:gd name="connsiteY5" fmla="*/ 24083 h 93957"/>
                <a:gd name="connsiteX6" fmla="*/ 95372 w 245258"/>
                <a:gd name="connsiteY6" fmla="*/ 1858 h 93957"/>
                <a:gd name="connsiteX7" fmla="*/ 122 w 245258"/>
                <a:gd name="connsiteY7" fmla="*/ 93933 h 9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258" h="93957">
                  <a:moveTo>
                    <a:pt x="122" y="93933"/>
                  </a:moveTo>
                  <a:cubicBezTo>
                    <a:pt x="-3053" y="95520"/>
                    <a:pt x="56214" y="18262"/>
                    <a:pt x="76322" y="11383"/>
                  </a:cubicBezTo>
                  <a:cubicBezTo>
                    <a:pt x="96430" y="4504"/>
                    <a:pt x="114422" y="50541"/>
                    <a:pt x="120772" y="52658"/>
                  </a:cubicBezTo>
                  <a:cubicBezTo>
                    <a:pt x="127122" y="54775"/>
                    <a:pt x="93785" y="24612"/>
                    <a:pt x="114422" y="24083"/>
                  </a:cubicBezTo>
                  <a:cubicBezTo>
                    <a:pt x="135059" y="23554"/>
                    <a:pt x="236660" y="49483"/>
                    <a:pt x="244597" y="49483"/>
                  </a:cubicBezTo>
                  <a:cubicBezTo>
                    <a:pt x="252534" y="49483"/>
                    <a:pt x="186918" y="32020"/>
                    <a:pt x="162047" y="24083"/>
                  </a:cubicBezTo>
                  <a:cubicBezTo>
                    <a:pt x="137176" y="16146"/>
                    <a:pt x="120772" y="-6609"/>
                    <a:pt x="95372" y="1858"/>
                  </a:cubicBezTo>
                  <a:cubicBezTo>
                    <a:pt x="69972" y="10325"/>
                    <a:pt x="3297" y="92346"/>
                    <a:pt x="122" y="93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28E7B364-6FF8-AF24-A9B3-0FE34F72E6A7}"/>
                </a:ext>
              </a:extLst>
            </p:cNvPr>
            <p:cNvSpPr/>
            <p:nvPr/>
          </p:nvSpPr>
          <p:spPr>
            <a:xfrm>
              <a:off x="4712522" y="3262089"/>
              <a:ext cx="361349" cy="59003"/>
            </a:xfrm>
            <a:custGeom>
              <a:avLst/>
              <a:gdLst>
                <a:gd name="connsiteX0" fmla="*/ 2353 w 361349"/>
                <a:gd name="connsiteY0" fmla="*/ 11336 h 59003"/>
                <a:gd name="connsiteX1" fmla="*/ 161103 w 361349"/>
                <a:gd name="connsiteY1" fmla="*/ 1811 h 59003"/>
                <a:gd name="connsiteX2" fmla="*/ 294453 w 361349"/>
                <a:gd name="connsiteY2" fmla="*/ 52611 h 59003"/>
                <a:gd name="connsiteX3" fmla="*/ 221428 w 361349"/>
                <a:gd name="connsiteY3" fmla="*/ 39911 h 59003"/>
                <a:gd name="connsiteX4" fmla="*/ 361128 w 361349"/>
                <a:gd name="connsiteY4" fmla="*/ 58961 h 59003"/>
                <a:gd name="connsiteX5" fmla="*/ 256353 w 361349"/>
                <a:gd name="connsiteY5" fmla="*/ 33561 h 59003"/>
                <a:gd name="connsiteX6" fmla="*/ 148403 w 361349"/>
                <a:gd name="connsiteY6" fmla="*/ 8161 h 59003"/>
                <a:gd name="connsiteX7" fmla="*/ 69028 w 361349"/>
                <a:gd name="connsiteY7" fmla="*/ 11336 h 59003"/>
                <a:gd name="connsiteX8" fmla="*/ 2353 w 361349"/>
                <a:gd name="connsiteY8" fmla="*/ 11336 h 5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349" h="59003">
                  <a:moveTo>
                    <a:pt x="2353" y="11336"/>
                  </a:moveTo>
                  <a:cubicBezTo>
                    <a:pt x="17699" y="9748"/>
                    <a:pt x="112420" y="-5068"/>
                    <a:pt x="161103" y="1811"/>
                  </a:cubicBezTo>
                  <a:cubicBezTo>
                    <a:pt x="209786" y="8690"/>
                    <a:pt x="284399" y="46261"/>
                    <a:pt x="294453" y="52611"/>
                  </a:cubicBezTo>
                  <a:cubicBezTo>
                    <a:pt x="304507" y="58961"/>
                    <a:pt x="210316" y="38853"/>
                    <a:pt x="221428" y="39911"/>
                  </a:cubicBezTo>
                  <a:cubicBezTo>
                    <a:pt x="232540" y="40969"/>
                    <a:pt x="355307" y="60019"/>
                    <a:pt x="361128" y="58961"/>
                  </a:cubicBezTo>
                  <a:cubicBezTo>
                    <a:pt x="366949" y="57903"/>
                    <a:pt x="256353" y="33561"/>
                    <a:pt x="256353" y="33561"/>
                  </a:cubicBezTo>
                  <a:cubicBezTo>
                    <a:pt x="220899" y="25094"/>
                    <a:pt x="179624" y="11865"/>
                    <a:pt x="148403" y="8161"/>
                  </a:cubicBezTo>
                  <a:cubicBezTo>
                    <a:pt x="117182" y="4457"/>
                    <a:pt x="87020" y="9748"/>
                    <a:pt x="69028" y="11336"/>
                  </a:cubicBezTo>
                  <a:cubicBezTo>
                    <a:pt x="51036" y="12924"/>
                    <a:pt x="-12993" y="12924"/>
                    <a:pt x="2353" y="11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AD47B2CB-859F-B621-13DD-5384DB54E880}"/>
                </a:ext>
              </a:extLst>
            </p:cNvPr>
            <p:cNvSpPr/>
            <p:nvPr/>
          </p:nvSpPr>
          <p:spPr>
            <a:xfrm>
              <a:off x="4368781" y="3392745"/>
              <a:ext cx="363355" cy="121988"/>
            </a:xfrm>
            <a:custGeom>
              <a:avLst/>
              <a:gdLst>
                <a:gd name="connsiteX0" fmla="*/ 19 w 363355"/>
                <a:gd name="connsiteY0" fmla="*/ 71180 h 121988"/>
                <a:gd name="connsiteX1" fmla="*/ 298469 w 363355"/>
                <a:gd name="connsiteY1" fmla="*/ 1330 h 121988"/>
                <a:gd name="connsiteX2" fmla="*/ 346094 w 363355"/>
                <a:gd name="connsiteY2" fmla="*/ 23555 h 121988"/>
                <a:gd name="connsiteX3" fmla="*/ 339744 w 363355"/>
                <a:gd name="connsiteY3" fmla="*/ 17205 h 121988"/>
                <a:gd name="connsiteX4" fmla="*/ 314344 w 363355"/>
                <a:gd name="connsiteY4" fmla="*/ 77530 h 121988"/>
                <a:gd name="connsiteX5" fmla="*/ 358794 w 363355"/>
                <a:gd name="connsiteY5" fmla="*/ 121980 h 121988"/>
                <a:gd name="connsiteX6" fmla="*/ 320694 w 363355"/>
                <a:gd name="connsiteY6" fmla="*/ 80705 h 121988"/>
                <a:gd name="connsiteX7" fmla="*/ 355619 w 363355"/>
                <a:gd name="connsiteY7" fmla="*/ 17205 h 121988"/>
                <a:gd name="connsiteX8" fmla="*/ 142894 w 363355"/>
                <a:gd name="connsiteY8" fmla="*/ 36255 h 121988"/>
                <a:gd name="connsiteX9" fmla="*/ 282594 w 363355"/>
                <a:gd name="connsiteY9" fmla="*/ 14030 h 121988"/>
                <a:gd name="connsiteX10" fmla="*/ 19 w 363355"/>
                <a:gd name="connsiteY10" fmla="*/ 71180 h 1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355" h="121988">
                  <a:moveTo>
                    <a:pt x="19" y="71180"/>
                  </a:moveTo>
                  <a:cubicBezTo>
                    <a:pt x="2665" y="69063"/>
                    <a:pt x="240790" y="9267"/>
                    <a:pt x="298469" y="1330"/>
                  </a:cubicBezTo>
                  <a:cubicBezTo>
                    <a:pt x="356148" y="-6608"/>
                    <a:pt x="346094" y="23555"/>
                    <a:pt x="346094" y="23555"/>
                  </a:cubicBezTo>
                  <a:cubicBezTo>
                    <a:pt x="352973" y="26201"/>
                    <a:pt x="345036" y="8209"/>
                    <a:pt x="339744" y="17205"/>
                  </a:cubicBezTo>
                  <a:cubicBezTo>
                    <a:pt x="334452" y="26201"/>
                    <a:pt x="311169" y="60067"/>
                    <a:pt x="314344" y="77530"/>
                  </a:cubicBezTo>
                  <a:cubicBezTo>
                    <a:pt x="317519" y="94993"/>
                    <a:pt x="357736" y="121451"/>
                    <a:pt x="358794" y="121980"/>
                  </a:cubicBezTo>
                  <a:cubicBezTo>
                    <a:pt x="359852" y="122509"/>
                    <a:pt x="321223" y="98167"/>
                    <a:pt x="320694" y="80705"/>
                  </a:cubicBezTo>
                  <a:cubicBezTo>
                    <a:pt x="320165" y="63243"/>
                    <a:pt x="385252" y="24613"/>
                    <a:pt x="355619" y="17205"/>
                  </a:cubicBezTo>
                  <a:cubicBezTo>
                    <a:pt x="325986" y="9797"/>
                    <a:pt x="155065" y="36784"/>
                    <a:pt x="142894" y="36255"/>
                  </a:cubicBezTo>
                  <a:cubicBezTo>
                    <a:pt x="130723" y="35726"/>
                    <a:pt x="300056" y="6622"/>
                    <a:pt x="282594" y="14030"/>
                  </a:cubicBezTo>
                  <a:cubicBezTo>
                    <a:pt x="265132" y="21438"/>
                    <a:pt x="-2627" y="73297"/>
                    <a:pt x="19" y="71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4A8CE8C8-7397-9A06-9A12-5FA1676D0B3F}"/>
                </a:ext>
              </a:extLst>
            </p:cNvPr>
            <p:cNvSpPr/>
            <p:nvPr/>
          </p:nvSpPr>
          <p:spPr>
            <a:xfrm>
              <a:off x="4692619" y="3368601"/>
              <a:ext cx="436960" cy="136599"/>
            </a:xfrm>
            <a:custGeom>
              <a:avLst/>
              <a:gdLst>
                <a:gd name="connsiteX0" fmla="*/ 31 w 436960"/>
                <a:gd name="connsiteY0" fmla="*/ 136599 h 136599"/>
                <a:gd name="connsiteX1" fmla="*/ 130206 w 436960"/>
                <a:gd name="connsiteY1" fmla="*/ 34999 h 136599"/>
                <a:gd name="connsiteX2" fmla="*/ 47656 w 436960"/>
                <a:gd name="connsiteY2" fmla="*/ 73099 h 136599"/>
                <a:gd name="connsiteX3" fmla="*/ 85756 w 436960"/>
                <a:gd name="connsiteY3" fmla="*/ 34999 h 136599"/>
                <a:gd name="connsiteX4" fmla="*/ 263556 w 436960"/>
                <a:gd name="connsiteY4" fmla="*/ 28649 h 136599"/>
                <a:gd name="connsiteX5" fmla="*/ 149256 w 436960"/>
                <a:gd name="connsiteY5" fmla="*/ 15949 h 136599"/>
                <a:gd name="connsiteX6" fmla="*/ 435006 w 436960"/>
                <a:gd name="connsiteY6" fmla="*/ 74 h 136599"/>
                <a:gd name="connsiteX7" fmla="*/ 282606 w 436960"/>
                <a:gd name="connsiteY7" fmla="*/ 9599 h 136599"/>
                <a:gd name="connsiteX8" fmla="*/ 104806 w 436960"/>
                <a:gd name="connsiteY8" fmla="*/ 19124 h 136599"/>
                <a:gd name="connsiteX9" fmla="*/ 117506 w 436960"/>
                <a:gd name="connsiteY9" fmla="*/ 34999 h 136599"/>
                <a:gd name="connsiteX10" fmla="*/ 31 w 436960"/>
                <a:gd name="connsiteY10" fmla="*/ 136599 h 13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960" h="136599">
                  <a:moveTo>
                    <a:pt x="31" y="136599"/>
                  </a:moveTo>
                  <a:cubicBezTo>
                    <a:pt x="2148" y="136599"/>
                    <a:pt x="122269" y="45582"/>
                    <a:pt x="130206" y="34999"/>
                  </a:cubicBezTo>
                  <a:cubicBezTo>
                    <a:pt x="138143" y="24416"/>
                    <a:pt x="55064" y="73099"/>
                    <a:pt x="47656" y="73099"/>
                  </a:cubicBezTo>
                  <a:cubicBezTo>
                    <a:pt x="40248" y="73099"/>
                    <a:pt x="49773" y="42407"/>
                    <a:pt x="85756" y="34999"/>
                  </a:cubicBezTo>
                  <a:cubicBezTo>
                    <a:pt x="121739" y="27591"/>
                    <a:pt x="252973" y="31824"/>
                    <a:pt x="263556" y="28649"/>
                  </a:cubicBezTo>
                  <a:cubicBezTo>
                    <a:pt x="274139" y="25474"/>
                    <a:pt x="120681" y="20711"/>
                    <a:pt x="149256" y="15949"/>
                  </a:cubicBezTo>
                  <a:cubicBezTo>
                    <a:pt x="177831" y="11187"/>
                    <a:pt x="412781" y="1132"/>
                    <a:pt x="435006" y="74"/>
                  </a:cubicBezTo>
                  <a:cubicBezTo>
                    <a:pt x="457231" y="-984"/>
                    <a:pt x="282606" y="9599"/>
                    <a:pt x="282606" y="9599"/>
                  </a:cubicBezTo>
                  <a:cubicBezTo>
                    <a:pt x="227573" y="12774"/>
                    <a:pt x="132323" y="14891"/>
                    <a:pt x="104806" y="19124"/>
                  </a:cubicBezTo>
                  <a:cubicBezTo>
                    <a:pt x="77289" y="23357"/>
                    <a:pt x="131794" y="21770"/>
                    <a:pt x="117506" y="34999"/>
                  </a:cubicBezTo>
                  <a:cubicBezTo>
                    <a:pt x="103219" y="48228"/>
                    <a:pt x="-2086" y="136599"/>
                    <a:pt x="31" y="136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65EA6BC7-169D-F1FD-3B95-1CAE7297A68F}"/>
                </a:ext>
              </a:extLst>
            </p:cNvPr>
            <p:cNvSpPr/>
            <p:nvPr/>
          </p:nvSpPr>
          <p:spPr>
            <a:xfrm>
              <a:off x="4409749" y="3451216"/>
              <a:ext cx="298790" cy="101642"/>
            </a:xfrm>
            <a:custGeom>
              <a:avLst/>
              <a:gdLst>
                <a:gd name="connsiteX0" fmla="*/ 326 w 298790"/>
                <a:gd name="connsiteY0" fmla="*/ 47634 h 101642"/>
                <a:gd name="connsiteX1" fmla="*/ 140026 w 298790"/>
                <a:gd name="connsiteY1" fmla="*/ 28584 h 101642"/>
                <a:gd name="connsiteX2" fmla="*/ 257501 w 298790"/>
                <a:gd name="connsiteY2" fmla="*/ 73034 h 101642"/>
                <a:gd name="connsiteX3" fmla="*/ 213051 w 298790"/>
                <a:gd name="connsiteY3" fmla="*/ 22234 h 101642"/>
                <a:gd name="connsiteX4" fmla="*/ 298776 w 298790"/>
                <a:gd name="connsiteY4" fmla="*/ 101609 h 101642"/>
                <a:gd name="connsiteX5" fmla="*/ 219401 w 298790"/>
                <a:gd name="connsiteY5" fmla="*/ 31759 h 101642"/>
                <a:gd name="connsiteX6" fmla="*/ 165426 w 298790"/>
                <a:gd name="connsiteY6" fmla="*/ 9 h 101642"/>
                <a:gd name="connsiteX7" fmla="*/ 181301 w 298790"/>
                <a:gd name="connsiteY7" fmla="*/ 28584 h 101642"/>
                <a:gd name="connsiteX8" fmla="*/ 326 w 298790"/>
                <a:gd name="connsiteY8" fmla="*/ 47634 h 10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90" h="101642">
                  <a:moveTo>
                    <a:pt x="326" y="47634"/>
                  </a:moveTo>
                  <a:cubicBezTo>
                    <a:pt x="-6553" y="47634"/>
                    <a:pt x="97164" y="24351"/>
                    <a:pt x="140026" y="28584"/>
                  </a:cubicBezTo>
                  <a:cubicBezTo>
                    <a:pt x="182889" y="32817"/>
                    <a:pt x="245330" y="74092"/>
                    <a:pt x="257501" y="73034"/>
                  </a:cubicBezTo>
                  <a:cubicBezTo>
                    <a:pt x="269672" y="71976"/>
                    <a:pt x="206172" y="17472"/>
                    <a:pt x="213051" y="22234"/>
                  </a:cubicBezTo>
                  <a:cubicBezTo>
                    <a:pt x="219930" y="26996"/>
                    <a:pt x="297718" y="100021"/>
                    <a:pt x="298776" y="101609"/>
                  </a:cubicBezTo>
                  <a:cubicBezTo>
                    <a:pt x="299834" y="103197"/>
                    <a:pt x="241626" y="48692"/>
                    <a:pt x="219401" y="31759"/>
                  </a:cubicBezTo>
                  <a:cubicBezTo>
                    <a:pt x="197176" y="14826"/>
                    <a:pt x="171776" y="538"/>
                    <a:pt x="165426" y="9"/>
                  </a:cubicBezTo>
                  <a:cubicBezTo>
                    <a:pt x="159076" y="-520"/>
                    <a:pt x="202997" y="21176"/>
                    <a:pt x="181301" y="28584"/>
                  </a:cubicBezTo>
                  <a:cubicBezTo>
                    <a:pt x="159605" y="35992"/>
                    <a:pt x="7205" y="47634"/>
                    <a:pt x="326" y="47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B373AA9F-F3B5-132D-E6DE-927778A9A1CB}"/>
                </a:ext>
              </a:extLst>
            </p:cNvPr>
            <p:cNvSpPr/>
            <p:nvPr/>
          </p:nvSpPr>
          <p:spPr>
            <a:xfrm>
              <a:off x="4702110" y="3381349"/>
              <a:ext cx="438946" cy="152536"/>
            </a:xfrm>
            <a:custGeom>
              <a:avLst/>
              <a:gdLst>
                <a:gd name="connsiteX0" fmla="*/ 65 w 438946"/>
                <a:gd name="connsiteY0" fmla="*/ 152426 h 152536"/>
                <a:gd name="connsiteX1" fmla="*/ 171515 w 438946"/>
                <a:gd name="connsiteY1" fmla="*/ 57176 h 152536"/>
                <a:gd name="connsiteX2" fmla="*/ 123890 w 438946"/>
                <a:gd name="connsiteY2" fmla="*/ 101626 h 152536"/>
                <a:gd name="connsiteX3" fmla="*/ 206440 w 438946"/>
                <a:gd name="connsiteY3" fmla="*/ 60351 h 152536"/>
                <a:gd name="connsiteX4" fmla="*/ 139765 w 438946"/>
                <a:gd name="connsiteY4" fmla="*/ 146076 h 152536"/>
                <a:gd name="connsiteX5" fmla="*/ 254065 w 438946"/>
                <a:gd name="connsiteY5" fmla="*/ 69876 h 152536"/>
                <a:gd name="connsiteX6" fmla="*/ 225490 w 438946"/>
                <a:gd name="connsiteY6" fmla="*/ 44476 h 152536"/>
                <a:gd name="connsiteX7" fmla="*/ 438215 w 438946"/>
                <a:gd name="connsiteY7" fmla="*/ 26 h 152536"/>
                <a:gd name="connsiteX8" fmla="*/ 292165 w 438946"/>
                <a:gd name="connsiteY8" fmla="*/ 38126 h 152536"/>
                <a:gd name="connsiteX9" fmla="*/ 206440 w 438946"/>
                <a:gd name="connsiteY9" fmla="*/ 50826 h 152536"/>
                <a:gd name="connsiteX10" fmla="*/ 203265 w 438946"/>
                <a:gd name="connsiteY10" fmla="*/ 88926 h 152536"/>
                <a:gd name="connsiteX11" fmla="*/ 177865 w 438946"/>
                <a:gd name="connsiteY11" fmla="*/ 117501 h 152536"/>
                <a:gd name="connsiteX12" fmla="*/ 193740 w 438946"/>
                <a:gd name="connsiteY12" fmla="*/ 34951 h 152536"/>
                <a:gd name="connsiteX13" fmla="*/ 65 w 438946"/>
                <a:gd name="connsiteY13" fmla="*/ 152426 h 15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946" h="152536">
                  <a:moveTo>
                    <a:pt x="65" y="152426"/>
                  </a:moveTo>
                  <a:cubicBezTo>
                    <a:pt x="-3639" y="156130"/>
                    <a:pt x="150877" y="65643"/>
                    <a:pt x="171515" y="57176"/>
                  </a:cubicBezTo>
                  <a:cubicBezTo>
                    <a:pt x="192153" y="48709"/>
                    <a:pt x="118069" y="101097"/>
                    <a:pt x="123890" y="101626"/>
                  </a:cubicBezTo>
                  <a:cubicBezTo>
                    <a:pt x="129711" y="102155"/>
                    <a:pt x="203794" y="52943"/>
                    <a:pt x="206440" y="60351"/>
                  </a:cubicBezTo>
                  <a:cubicBezTo>
                    <a:pt x="209086" y="67759"/>
                    <a:pt x="131827" y="144488"/>
                    <a:pt x="139765" y="146076"/>
                  </a:cubicBezTo>
                  <a:cubicBezTo>
                    <a:pt x="147703" y="147664"/>
                    <a:pt x="239778" y="86809"/>
                    <a:pt x="254065" y="69876"/>
                  </a:cubicBezTo>
                  <a:cubicBezTo>
                    <a:pt x="268352" y="52943"/>
                    <a:pt x="194798" y="56118"/>
                    <a:pt x="225490" y="44476"/>
                  </a:cubicBezTo>
                  <a:cubicBezTo>
                    <a:pt x="256182" y="32834"/>
                    <a:pt x="427103" y="1084"/>
                    <a:pt x="438215" y="26"/>
                  </a:cubicBezTo>
                  <a:cubicBezTo>
                    <a:pt x="449327" y="-1032"/>
                    <a:pt x="330794" y="29659"/>
                    <a:pt x="292165" y="38126"/>
                  </a:cubicBezTo>
                  <a:cubicBezTo>
                    <a:pt x="253536" y="46593"/>
                    <a:pt x="221257" y="42359"/>
                    <a:pt x="206440" y="50826"/>
                  </a:cubicBezTo>
                  <a:cubicBezTo>
                    <a:pt x="191623" y="59293"/>
                    <a:pt x="208027" y="77814"/>
                    <a:pt x="203265" y="88926"/>
                  </a:cubicBezTo>
                  <a:cubicBezTo>
                    <a:pt x="198503" y="100038"/>
                    <a:pt x="179452" y="126497"/>
                    <a:pt x="177865" y="117501"/>
                  </a:cubicBezTo>
                  <a:cubicBezTo>
                    <a:pt x="176278" y="108505"/>
                    <a:pt x="218082" y="31776"/>
                    <a:pt x="193740" y="34951"/>
                  </a:cubicBezTo>
                  <a:cubicBezTo>
                    <a:pt x="169398" y="38126"/>
                    <a:pt x="3769" y="148722"/>
                    <a:pt x="65" y="152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7C0AFF06-4F4C-635A-A56A-07BDE586F3CC}"/>
                </a:ext>
              </a:extLst>
            </p:cNvPr>
            <p:cNvSpPr/>
            <p:nvPr/>
          </p:nvSpPr>
          <p:spPr>
            <a:xfrm>
              <a:off x="4278677" y="842732"/>
              <a:ext cx="484689" cy="275294"/>
            </a:xfrm>
            <a:custGeom>
              <a:avLst/>
              <a:gdLst>
                <a:gd name="connsiteX0" fmla="*/ 1223 w 484689"/>
                <a:gd name="connsiteY0" fmla="*/ 274868 h 275294"/>
                <a:gd name="connsiteX1" fmla="*/ 271098 w 484689"/>
                <a:gd name="connsiteY1" fmla="*/ 74843 h 275294"/>
                <a:gd name="connsiteX2" fmla="*/ 191723 w 484689"/>
                <a:gd name="connsiteY2" fmla="*/ 128818 h 275294"/>
                <a:gd name="connsiteX3" fmla="*/ 477473 w 484689"/>
                <a:gd name="connsiteY3" fmla="*/ 1818 h 275294"/>
                <a:gd name="connsiteX4" fmla="*/ 385398 w 484689"/>
                <a:gd name="connsiteY4" fmla="*/ 55793 h 275294"/>
                <a:gd name="connsiteX5" fmla="*/ 236173 w 484689"/>
                <a:gd name="connsiteY5" fmla="*/ 84368 h 275294"/>
                <a:gd name="connsiteX6" fmla="*/ 325073 w 484689"/>
                <a:gd name="connsiteY6" fmla="*/ 39918 h 275294"/>
                <a:gd name="connsiteX7" fmla="*/ 191723 w 484689"/>
                <a:gd name="connsiteY7" fmla="*/ 128818 h 275294"/>
                <a:gd name="connsiteX8" fmla="*/ 36148 w 484689"/>
                <a:gd name="connsiteY8" fmla="*/ 170093 h 275294"/>
                <a:gd name="connsiteX9" fmla="*/ 166323 w 484689"/>
                <a:gd name="connsiteY9" fmla="*/ 128818 h 275294"/>
                <a:gd name="connsiteX10" fmla="*/ 1223 w 484689"/>
                <a:gd name="connsiteY10" fmla="*/ 274868 h 27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689" h="275294">
                  <a:moveTo>
                    <a:pt x="1223" y="274868"/>
                  </a:moveTo>
                  <a:cubicBezTo>
                    <a:pt x="18686" y="265872"/>
                    <a:pt x="239348" y="99185"/>
                    <a:pt x="271098" y="74843"/>
                  </a:cubicBezTo>
                  <a:cubicBezTo>
                    <a:pt x="302848" y="50501"/>
                    <a:pt x="157327" y="140989"/>
                    <a:pt x="191723" y="128818"/>
                  </a:cubicBezTo>
                  <a:cubicBezTo>
                    <a:pt x="226119" y="116647"/>
                    <a:pt x="445194" y="13989"/>
                    <a:pt x="477473" y="1818"/>
                  </a:cubicBezTo>
                  <a:cubicBezTo>
                    <a:pt x="509752" y="-10353"/>
                    <a:pt x="425615" y="42035"/>
                    <a:pt x="385398" y="55793"/>
                  </a:cubicBezTo>
                  <a:cubicBezTo>
                    <a:pt x="345181" y="69551"/>
                    <a:pt x="246227" y="87014"/>
                    <a:pt x="236173" y="84368"/>
                  </a:cubicBezTo>
                  <a:cubicBezTo>
                    <a:pt x="226119" y="81722"/>
                    <a:pt x="332481" y="32510"/>
                    <a:pt x="325073" y="39918"/>
                  </a:cubicBezTo>
                  <a:cubicBezTo>
                    <a:pt x="317665" y="47326"/>
                    <a:pt x="239877" y="107122"/>
                    <a:pt x="191723" y="128818"/>
                  </a:cubicBezTo>
                  <a:cubicBezTo>
                    <a:pt x="143569" y="150514"/>
                    <a:pt x="40381" y="170093"/>
                    <a:pt x="36148" y="170093"/>
                  </a:cubicBezTo>
                  <a:cubicBezTo>
                    <a:pt x="31915" y="170093"/>
                    <a:pt x="173731" y="109768"/>
                    <a:pt x="166323" y="128818"/>
                  </a:cubicBezTo>
                  <a:cubicBezTo>
                    <a:pt x="158915" y="147868"/>
                    <a:pt x="-16240" y="283864"/>
                    <a:pt x="1223" y="274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2B19F1EE-1D63-FBC1-73F9-8DC42968170F}"/>
                </a:ext>
              </a:extLst>
            </p:cNvPr>
            <p:cNvSpPr/>
            <p:nvPr/>
          </p:nvSpPr>
          <p:spPr>
            <a:xfrm>
              <a:off x="4057159" y="1187450"/>
              <a:ext cx="219566" cy="617830"/>
            </a:xfrm>
            <a:custGeom>
              <a:avLst/>
              <a:gdLst>
                <a:gd name="connsiteX0" fmla="*/ 219566 w 219566"/>
                <a:gd name="connsiteY0" fmla="*/ 0 h 617830"/>
                <a:gd name="connsiteX1" fmla="*/ 95741 w 219566"/>
                <a:gd name="connsiteY1" fmla="*/ 247650 h 617830"/>
                <a:gd name="connsiteX2" fmla="*/ 156066 w 219566"/>
                <a:gd name="connsiteY2" fmla="*/ 184150 h 617830"/>
                <a:gd name="connsiteX3" fmla="*/ 95741 w 219566"/>
                <a:gd name="connsiteY3" fmla="*/ 349250 h 617830"/>
                <a:gd name="connsiteX4" fmla="*/ 159241 w 219566"/>
                <a:gd name="connsiteY4" fmla="*/ 279400 h 617830"/>
                <a:gd name="connsiteX5" fmla="*/ 10016 w 219566"/>
                <a:gd name="connsiteY5" fmla="*/ 603250 h 617830"/>
                <a:gd name="connsiteX6" fmla="*/ 22716 w 219566"/>
                <a:gd name="connsiteY6" fmla="*/ 546100 h 617830"/>
                <a:gd name="connsiteX7" fmla="*/ 95741 w 219566"/>
                <a:gd name="connsiteY7" fmla="*/ 403225 h 617830"/>
                <a:gd name="connsiteX8" fmla="*/ 190991 w 219566"/>
                <a:gd name="connsiteY8" fmla="*/ 168275 h 617830"/>
                <a:gd name="connsiteX9" fmla="*/ 32241 w 219566"/>
                <a:gd name="connsiteY9" fmla="*/ 327025 h 617830"/>
                <a:gd name="connsiteX10" fmla="*/ 146541 w 219566"/>
                <a:gd name="connsiteY10" fmla="*/ 152400 h 617830"/>
                <a:gd name="connsiteX11" fmla="*/ 111616 w 219566"/>
                <a:gd name="connsiteY11" fmla="*/ 228600 h 617830"/>
                <a:gd name="connsiteX12" fmla="*/ 156066 w 219566"/>
                <a:gd name="connsiteY12" fmla="*/ 104775 h 617830"/>
                <a:gd name="connsiteX13" fmla="*/ 102091 w 219566"/>
                <a:gd name="connsiteY13" fmla="*/ 174625 h 617830"/>
                <a:gd name="connsiteX14" fmla="*/ 219566 w 219566"/>
                <a:gd name="connsiteY14" fmla="*/ 0 h 61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566" h="617830">
                  <a:moveTo>
                    <a:pt x="219566" y="0"/>
                  </a:moveTo>
                  <a:cubicBezTo>
                    <a:pt x="162945" y="108479"/>
                    <a:pt x="106324" y="216958"/>
                    <a:pt x="95741" y="247650"/>
                  </a:cubicBezTo>
                  <a:cubicBezTo>
                    <a:pt x="85158" y="278342"/>
                    <a:pt x="156066" y="167217"/>
                    <a:pt x="156066" y="184150"/>
                  </a:cubicBezTo>
                  <a:cubicBezTo>
                    <a:pt x="156066" y="201083"/>
                    <a:pt x="95212" y="333375"/>
                    <a:pt x="95741" y="349250"/>
                  </a:cubicBezTo>
                  <a:cubicBezTo>
                    <a:pt x="96270" y="365125"/>
                    <a:pt x="173528" y="237067"/>
                    <a:pt x="159241" y="279400"/>
                  </a:cubicBezTo>
                  <a:cubicBezTo>
                    <a:pt x="144954" y="321733"/>
                    <a:pt x="32770" y="558800"/>
                    <a:pt x="10016" y="603250"/>
                  </a:cubicBezTo>
                  <a:cubicBezTo>
                    <a:pt x="-12738" y="647700"/>
                    <a:pt x="8429" y="579437"/>
                    <a:pt x="22716" y="546100"/>
                  </a:cubicBezTo>
                  <a:cubicBezTo>
                    <a:pt x="37003" y="512763"/>
                    <a:pt x="67695" y="466196"/>
                    <a:pt x="95741" y="403225"/>
                  </a:cubicBezTo>
                  <a:cubicBezTo>
                    <a:pt x="123787" y="340254"/>
                    <a:pt x="201574" y="180975"/>
                    <a:pt x="190991" y="168275"/>
                  </a:cubicBezTo>
                  <a:cubicBezTo>
                    <a:pt x="180408" y="155575"/>
                    <a:pt x="39649" y="329671"/>
                    <a:pt x="32241" y="327025"/>
                  </a:cubicBezTo>
                  <a:cubicBezTo>
                    <a:pt x="24833" y="324379"/>
                    <a:pt x="133312" y="168804"/>
                    <a:pt x="146541" y="152400"/>
                  </a:cubicBezTo>
                  <a:cubicBezTo>
                    <a:pt x="159770" y="135996"/>
                    <a:pt x="110028" y="236538"/>
                    <a:pt x="111616" y="228600"/>
                  </a:cubicBezTo>
                  <a:cubicBezTo>
                    <a:pt x="113204" y="220662"/>
                    <a:pt x="157653" y="113771"/>
                    <a:pt x="156066" y="104775"/>
                  </a:cubicBezTo>
                  <a:cubicBezTo>
                    <a:pt x="154479" y="95779"/>
                    <a:pt x="102091" y="174625"/>
                    <a:pt x="102091" y="174625"/>
                  </a:cubicBezTo>
                  <a:lnTo>
                    <a:pt x="2195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331AFC19-C1D9-EAD9-648B-57E13B6FEC85}"/>
                </a:ext>
              </a:extLst>
            </p:cNvPr>
            <p:cNvSpPr/>
            <p:nvPr/>
          </p:nvSpPr>
          <p:spPr>
            <a:xfrm>
              <a:off x="5267533" y="961860"/>
              <a:ext cx="422662" cy="636443"/>
            </a:xfrm>
            <a:custGeom>
              <a:avLst/>
              <a:gdLst>
                <a:gd name="connsiteX0" fmla="*/ 2967 w 422662"/>
                <a:gd name="connsiteY0" fmla="*/ 111290 h 636443"/>
                <a:gd name="connsiteX1" fmla="*/ 183942 w 422662"/>
                <a:gd name="connsiteY1" fmla="*/ 324015 h 636443"/>
                <a:gd name="connsiteX2" fmla="*/ 164892 w 422662"/>
                <a:gd name="connsiteY2" fmla="*/ 247815 h 636443"/>
                <a:gd name="connsiteX3" fmla="*/ 253792 w 422662"/>
                <a:gd name="connsiteY3" fmla="*/ 428790 h 636443"/>
                <a:gd name="connsiteX4" fmla="*/ 183942 w 422662"/>
                <a:gd name="connsiteY4" fmla="*/ 400215 h 636443"/>
                <a:gd name="connsiteX5" fmla="*/ 415717 w 422662"/>
                <a:gd name="connsiteY5" fmla="*/ 631990 h 636443"/>
                <a:gd name="connsiteX6" fmla="*/ 345867 w 422662"/>
                <a:gd name="connsiteY6" fmla="*/ 539915 h 636443"/>
                <a:gd name="connsiteX7" fmla="*/ 180767 w 422662"/>
                <a:gd name="connsiteY7" fmla="*/ 381165 h 636443"/>
                <a:gd name="connsiteX8" fmla="*/ 266492 w 422662"/>
                <a:gd name="connsiteY8" fmla="*/ 422440 h 636443"/>
                <a:gd name="connsiteX9" fmla="*/ 180767 w 422662"/>
                <a:gd name="connsiteY9" fmla="*/ 314490 h 636443"/>
                <a:gd name="connsiteX10" fmla="*/ 31542 w 422662"/>
                <a:gd name="connsiteY10" fmla="*/ 165 h 636443"/>
                <a:gd name="connsiteX11" fmla="*/ 158542 w 422662"/>
                <a:gd name="connsiteY11" fmla="*/ 270040 h 636443"/>
                <a:gd name="connsiteX12" fmla="*/ 75992 w 422662"/>
                <a:gd name="connsiteY12" fmla="*/ 206540 h 636443"/>
                <a:gd name="connsiteX13" fmla="*/ 2967 w 422662"/>
                <a:gd name="connsiteY13" fmla="*/ 111290 h 6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2662" h="636443">
                  <a:moveTo>
                    <a:pt x="2967" y="111290"/>
                  </a:moveTo>
                  <a:cubicBezTo>
                    <a:pt x="20959" y="130869"/>
                    <a:pt x="156955" y="301261"/>
                    <a:pt x="183942" y="324015"/>
                  </a:cubicBezTo>
                  <a:cubicBezTo>
                    <a:pt x="210930" y="346769"/>
                    <a:pt x="153250" y="230353"/>
                    <a:pt x="164892" y="247815"/>
                  </a:cubicBezTo>
                  <a:cubicBezTo>
                    <a:pt x="176534" y="265277"/>
                    <a:pt x="250617" y="403390"/>
                    <a:pt x="253792" y="428790"/>
                  </a:cubicBezTo>
                  <a:cubicBezTo>
                    <a:pt x="256967" y="454190"/>
                    <a:pt x="156955" y="366348"/>
                    <a:pt x="183942" y="400215"/>
                  </a:cubicBezTo>
                  <a:cubicBezTo>
                    <a:pt x="210929" y="434082"/>
                    <a:pt x="388730" y="608707"/>
                    <a:pt x="415717" y="631990"/>
                  </a:cubicBezTo>
                  <a:cubicBezTo>
                    <a:pt x="442705" y="655273"/>
                    <a:pt x="385025" y="581719"/>
                    <a:pt x="345867" y="539915"/>
                  </a:cubicBezTo>
                  <a:cubicBezTo>
                    <a:pt x="306709" y="498111"/>
                    <a:pt x="193996" y="400744"/>
                    <a:pt x="180767" y="381165"/>
                  </a:cubicBezTo>
                  <a:cubicBezTo>
                    <a:pt x="167538" y="361586"/>
                    <a:pt x="266492" y="433552"/>
                    <a:pt x="266492" y="422440"/>
                  </a:cubicBezTo>
                  <a:cubicBezTo>
                    <a:pt x="266492" y="411328"/>
                    <a:pt x="219925" y="384869"/>
                    <a:pt x="180767" y="314490"/>
                  </a:cubicBezTo>
                  <a:cubicBezTo>
                    <a:pt x="141609" y="244111"/>
                    <a:pt x="35246" y="7573"/>
                    <a:pt x="31542" y="165"/>
                  </a:cubicBezTo>
                  <a:cubicBezTo>
                    <a:pt x="27838" y="-7243"/>
                    <a:pt x="151134" y="235644"/>
                    <a:pt x="158542" y="270040"/>
                  </a:cubicBezTo>
                  <a:cubicBezTo>
                    <a:pt x="165950" y="304436"/>
                    <a:pt x="98217" y="230882"/>
                    <a:pt x="75992" y="206540"/>
                  </a:cubicBezTo>
                  <a:cubicBezTo>
                    <a:pt x="53767" y="182198"/>
                    <a:pt x="-15025" y="91711"/>
                    <a:pt x="2967" y="111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B7C73C50-5C4B-B089-8980-2F65B8E16531}"/>
                </a:ext>
              </a:extLst>
            </p:cNvPr>
            <p:cNvSpPr/>
            <p:nvPr/>
          </p:nvSpPr>
          <p:spPr>
            <a:xfrm>
              <a:off x="4616227" y="869471"/>
              <a:ext cx="602607" cy="126086"/>
            </a:xfrm>
            <a:custGeom>
              <a:avLst/>
              <a:gdLst>
                <a:gd name="connsiteX0" fmla="*/ 223 w 602607"/>
                <a:gd name="connsiteY0" fmla="*/ 111604 h 126086"/>
                <a:gd name="connsiteX1" fmla="*/ 270098 w 602607"/>
                <a:gd name="connsiteY1" fmla="*/ 48104 h 126086"/>
                <a:gd name="connsiteX2" fmla="*/ 432023 w 602607"/>
                <a:gd name="connsiteY2" fmla="*/ 92554 h 126086"/>
                <a:gd name="connsiteX3" fmla="*/ 416148 w 602607"/>
                <a:gd name="connsiteY3" fmla="*/ 60804 h 126086"/>
                <a:gd name="connsiteX4" fmla="*/ 600298 w 602607"/>
                <a:gd name="connsiteY4" fmla="*/ 124304 h 126086"/>
                <a:gd name="connsiteX5" fmla="*/ 508223 w 602607"/>
                <a:gd name="connsiteY5" fmla="*/ 98904 h 126086"/>
                <a:gd name="connsiteX6" fmla="*/ 343123 w 602607"/>
                <a:gd name="connsiteY6" fmla="*/ 479 h 126086"/>
                <a:gd name="connsiteX7" fmla="*/ 409798 w 602607"/>
                <a:gd name="connsiteY7" fmla="*/ 60804 h 126086"/>
                <a:gd name="connsiteX8" fmla="*/ 317723 w 602607"/>
                <a:gd name="connsiteY8" fmla="*/ 48104 h 126086"/>
                <a:gd name="connsiteX9" fmla="*/ 223 w 602607"/>
                <a:gd name="connsiteY9" fmla="*/ 111604 h 12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607" h="126086">
                  <a:moveTo>
                    <a:pt x="223" y="111604"/>
                  </a:moveTo>
                  <a:cubicBezTo>
                    <a:pt x="-7714" y="111604"/>
                    <a:pt x="198131" y="51279"/>
                    <a:pt x="270098" y="48104"/>
                  </a:cubicBezTo>
                  <a:cubicBezTo>
                    <a:pt x="342065" y="44929"/>
                    <a:pt x="407681" y="90437"/>
                    <a:pt x="432023" y="92554"/>
                  </a:cubicBezTo>
                  <a:cubicBezTo>
                    <a:pt x="456365" y="94671"/>
                    <a:pt x="388102" y="55512"/>
                    <a:pt x="416148" y="60804"/>
                  </a:cubicBezTo>
                  <a:cubicBezTo>
                    <a:pt x="444194" y="66096"/>
                    <a:pt x="584952" y="117954"/>
                    <a:pt x="600298" y="124304"/>
                  </a:cubicBezTo>
                  <a:cubicBezTo>
                    <a:pt x="615644" y="130654"/>
                    <a:pt x="551085" y="119541"/>
                    <a:pt x="508223" y="98904"/>
                  </a:cubicBezTo>
                  <a:cubicBezTo>
                    <a:pt x="465361" y="78267"/>
                    <a:pt x="359527" y="6829"/>
                    <a:pt x="343123" y="479"/>
                  </a:cubicBezTo>
                  <a:cubicBezTo>
                    <a:pt x="326719" y="-5871"/>
                    <a:pt x="414031" y="52867"/>
                    <a:pt x="409798" y="60804"/>
                  </a:cubicBezTo>
                  <a:cubicBezTo>
                    <a:pt x="405565" y="68741"/>
                    <a:pt x="387044" y="43342"/>
                    <a:pt x="317723" y="48104"/>
                  </a:cubicBezTo>
                  <a:cubicBezTo>
                    <a:pt x="248402" y="52866"/>
                    <a:pt x="8160" y="111604"/>
                    <a:pt x="223" y="111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BB3B504A-9FDB-824C-8F00-22EFFC9817D9}"/>
                </a:ext>
              </a:extLst>
            </p:cNvPr>
            <p:cNvSpPr/>
            <p:nvPr/>
          </p:nvSpPr>
          <p:spPr>
            <a:xfrm>
              <a:off x="4473457" y="1250948"/>
              <a:ext cx="47835" cy="140405"/>
            </a:xfrm>
            <a:custGeom>
              <a:avLst/>
              <a:gdLst>
                <a:gd name="connsiteX0" fmla="*/ 47743 w 47835"/>
                <a:gd name="connsiteY0" fmla="*/ 2 h 140405"/>
                <a:gd name="connsiteX1" fmla="*/ 12818 w 47835"/>
                <a:gd name="connsiteY1" fmla="*/ 85727 h 140405"/>
                <a:gd name="connsiteX2" fmla="*/ 35043 w 47835"/>
                <a:gd name="connsiteY2" fmla="*/ 139702 h 140405"/>
                <a:gd name="connsiteX3" fmla="*/ 19168 w 47835"/>
                <a:gd name="connsiteY3" fmla="*/ 114302 h 140405"/>
                <a:gd name="connsiteX4" fmla="*/ 118 w 47835"/>
                <a:gd name="connsiteY4" fmla="*/ 82552 h 140405"/>
                <a:gd name="connsiteX5" fmla="*/ 47743 w 47835"/>
                <a:gd name="connsiteY5" fmla="*/ 2 h 1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35" h="140405">
                  <a:moveTo>
                    <a:pt x="47743" y="2"/>
                  </a:moveTo>
                  <a:cubicBezTo>
                    <a:pt x="49860" y="531"/>
                    <a:pt x="14935" y="62444"/>
                    <a:pt x="12818" y="85727"/>
                  </a:cubicBezTo>
                  <a:cubicBezTo>
                    <a:pt x="10701" y="109010"/>
                    <a:pt x="33985" y="134940"/>
                    <a:pt x="35043" y="139702"/>
                  </a:cubicBezTo>
                  <a:cubicBezTo>
                    <a:pt x="36101" y="144464"/>
                    <a:pt x="24989" y="123827"/>
                    <a:pt x="19168" y="114302"/>
                  </a:cubicBezTo>
                  <a:cubicBezTo>
                    <a:pt x="13347" y="104777"/>
                    <a:pt x="-1469" y="95252"/>
                    <a:pt x="118" y="82552"/>
                  </a:cubicBezTo>
                  <a:cubicBezTo>
                    <a:pt x="1705" y="69852"/>
                    <a:pt x="45626" y="-527"/>
                    <a:pt x="4774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F4A522CB-D9F9-5C95-C209-5716D9DF3ADB}"/>
                </a:ext>
              </a:extLst>
            </p:cNvPr>
            <p:cNvSpPr/>
            <p:nvPr/>
          </p:nvSpPr>
          <p:spPr>
            <a:xfrm>
              <a:off x="4921233" y="1111195"/>
              <a:ext cx="57865" cy="184414"/>
            </a:xfrm>
            <a:custGeom>
              <a:avLst/>
              <a:gdLst>
                <a:gd name="connsiteX0" fmla="*/ 17 w 57865"/>
                <a:gd name="connsiteY0" fmla="*/ 55 h 184414"/>
                <a:gd name="connsiteX1" fmla="*/ 50817 w 57865"/>
                <a:gd name="connsiteY1" fmla="*/ 133405 h 184414"/>
                <a:gd name="connsiteX2" fmla="*/ 34942 w 57865"/>
                <a:gd name="connsiteY2" fmla="*/ 184205 h 184414"/>
                <a:gd name="connsiteX3" fmla="*/ 57167 w 57865"/>
                <a:gd name="connsiteY3" fmla="*/ 117530 h 184414"/>
                <a:gd name="connsiteX4" fmla="*/ 17 w 57865"/>
                <a:gd name="connsiteY4" fmla="*/ 55 h 1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65" h="184414">
                  <a:moveTo>
                    <a:pt x="17" y="55"/>
                  </a:moveTo>
                  <a:cubicBezTo>
                    <a:pt x="-1041" y="2701"/>
                    <a:pt x="44996" y="102713"/>
                    <a:pt x="50817" y="133405"/>
                  </a:cubicBezTo>
                  <a:cubicBezTo>
                    <a:pt x="56638" y="164097"/>
                    <a:pt x="33884" y="186851"/>
                    <a:pt x="34942" y="184205"/>
                  </a:cubicBezTo>
                  <a:cubicBezTo>
                    <a:pt x="36000" y="181559"/>
                    <a:pt x="62459" y="144518"/>
                    <a:pt x="57167" y="117530"/>
                  </a:cubicBezTo>
                  <a:cubicBezTo>
                    <a:pt x="51875" y="90543"/>
                    <a:pt x="1075" y="-2591"/>
                    <a:pt x="17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1C2802A7-D2A1-E1C5-C1A3-5501E2928399}"/>
                </a:ext>
              </a:extLst>
            </p:cNvPr>
            <p:cNvSpPr/>
            <p:nvPr/>
          </p:nvSpPr>
          <p:spPr>
            <a:xfrm>
              <a:off x="4289423" y="1604760"/>
              <a:ext cx="136542" cy="43192"/>
            </a:xfrm>
            <a:custGeom>
              <a:avLst/>
              <a:gdLst>
                <a:gd name="connsiteX0" fmla="*/ 2 w 136542"/>
                <a:gd name="connsiteY0" fmla="*/ 43065 h 43192"/>
                <a:gd name="connsiteX1" fmla="*/ 101602 w 136542"/>
                <a:gd name="connsiteY1" fmla="*/ 1790 h 43192"/>
                <a:gd name="connsiteX2" fmla="*/ 136527 w 136542"/>
                <a:gd name="connsiteY2" fmla="*/ 8140 h 43192"/>
                <a:gd name="connsiteX3" fmla="*/ 98427 w 136542"/>
                <a:gd name="connsiteY3" fmla="*/ 14490 h 43192"/>
                <a:gd name="connsiteX4" fmla="*/ 2 w 136542"/>
                <a:gd name="connsiteY4" fmla="*/ 43065 h 4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2" h="43192">
                  <a:moveTo>
                    <a:pt x="2" y="43065"/>
                  </a:moveTo>
                  <a:cubicBezTo>
                    <a:pt x="531" y="40948"/>
                    <a:pt x="78848" y="7611"/>
                    <a:pt x="101602" y="1790"/>
                  </a:cubicBezTo>
                  <a:cubicBezTo>
                    <a:pt x="124356" y="-4031"/>
                    <a:pt x="137056" y="6023"/>
                    <a:pt x="136527" y="8140"/>
                  </a:cubicBezTo>
                  <a:cubicBezTo>
                    <a:pt x="135998" y="10257"/>
                    <a:pt x="121181" y="8669"/>
                    <a:pt x="98427" y="14490"/>
                  </a:cubicBezTo>
                  <a:cubicBezTo>
                    <a:pt x="75673" y="20311"/>
                    <a:pt x="-527" y="45182"/>
                    <a:pt x="2" y="4306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CB385A90-A760-82A6-46E1-EE2CFF7F4552}"/>
                </a:ext>
              </a:extLst>
            </p:cNvPr>
            <p:cNvSpPr/>
            <p:nvPr/>
          </p:nvSpPr>
          <p:spPr>
            <a:xfrm>
              <a:off x="4636019" y="1203295"/>
              <a:ext cx="50335" cy="143120"/>
            </a:xfrm>
            <a:custGeom>
              <a:avLst/>
              <a:gdLst>
                <a:gd name="connsiteX0" fmla="*/ 50281 w 50335"/>
                <a:gd name="connsiteY0" fmla="*/ 30 h 143120"/>
                <a:gd name="connsiteX1" fmla="*/ 12181 w 50335"/>
                <a:gd name="connsiteY1" fmla="*/ 82580 h 143120"/>
                <a:gd name="connsiteX2" fmla="*/ 12181 w 50335"/>
                <a:gd name="connsiteY2" fmla="*/ 142905 h 143120"/>
                <a:gd name="connsiteX3" fmla="*/ 5831 w 50335"/>
                <a:gd name="connsiteY3" fmla="*/ 101630 h 143120"/>
                <a:gd name="connsiteX4" fmla="*/ 2656 w 50335"/>
                <a:gd name="connsiteY4" fmla="*/ 73055 h 143120"/>
                <a:gd name="connsiteX5" fmla="*/ 50281 w 50335"/>
                <a:gd name="connsiteY5" fmla="*/ 30 h 14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35" h="143120">
                  <a:moveTo>
                    <a:pt x="50281" y="30"/>
                  </a:moveTo>
                  <a:cubicBezTo>
                    <a:pt x="51868" y="1617"/>
                    <a:pt x="18531" y="58768"/>
                    <a:pt x="12181" y="82580"/>
                  </a:cubicBezTo>
                  <a:cubicBezTo>
                    <a:pt x="5831" y="106392"/>
                    <a:pt x="13239" y="139730"/>
                    <a:pt x="12181" y="142905"/>
                  </a:cubicBezTo>
                  <a:cubicBezTo>
                    <a:pt x="11123" y="146080"/>
                    <a:pt x="7418" y="113272"/>
                    <a:pt x="5831" y="101630"/>
                  </a:cubicBezTo>
                  <a:cubicBezTo>
                    <a:pt x="4244" y="89988"/>
                    <a:pt x="-4223" y="86813"/>
                    <a:pt x="2656" y="73055"/>
                  </a:cubicBezTo>
                  <a:cubicBezTo>
                    <a:pt x="9535" y="59297"/>
                    <a:pt x="48694" y="-1557"/>
                    <a:pt x="50281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6ED23B05-F811-CC43-BF5D-021265F14807}"/>
                </a:ext>
              </a:extLst>
            </p:cNvPr>
            <p:cNvSpPr/>
            <p:nvPr/>
          </p:nvSpPr>
          <p:spPr>
            <a:xfrm>
              <a:off x="4752970" y="1456554"/>
              <a:ext cx="47877" cy="113573"/>
            </a:xfrm>
            <a:custGeom>
              <a:avLst/>
              <a:gdLst>
                <a:gd name="connsiteX0" fmla="*/ 5 w 47877"/>
                <a:gd name="connsiteY0" fmla="*/ 771 h 113573"/>
                <a:gd name="connsiteX1" fmla="*/ 44455 w 47877"/>
                <a:gd name="connsiteY1" fmla="*/ 111896 h 113573"/>
                <a:gd name="connsiteX2" fmla="*/ 41280 w 47877"/>
                <a:gd name="connsiteY2" fmla="*/ 64271 h 113573"/>
                <a:gd name="connsiteX3" fmla="*/ 5 w 47877"/>
                <a:gd name="connsiteY3" fmla="*/ 771 h 1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7" h="113573">
                  <a:moveTo>
                    <a:pt x="5" y="771"/>
                  </a:moveTo>
                  <a:cubicBezTo>
                    <a:pt x="534" y="8709"/>
                    <a:pt x="37576" y="101313"/>
                    <a:pt x="44455" y="111896"/>
                  </a:cubicBezTo>
                  <a:cubicBezTo>
                    <a:pt x="51334" y="122479"/>
                    <a:pt x="46572" y="80146"/>
                    <a:pt x="41280" y="64271"/>
                  </a:cubicBezTo>
                  <a:cubicBezTo>
                    <a:pt x="35988" y="48396"/>
                    <a:pt x="-524" y="-7167"/>
                    <a:pt x="5" y="77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8C20CB5B-6C07-4943-C42D-4CE72780B602}"/>
                </a:ext>
              </a:extLst>
            </p:cNvPr>
            <p:cNvSpPr/>
            <p:nvPr/>
          </p:nvSpPr>
          <p:spPr>
            <a:xfrm>
              <a:off x="4568737" y="1455977"/>
              <a:ext cx="59795" cy="84476"/>
            </a:xfrm>
            <a:custGeom>
              <a:avLst/>
              <a:gdLst>
                <a:gd name="connsiteX0" fmla="*/ 88 w 59795"/>
                <a:gd name="connsiteY0" fmla="*/ 83898 h 84476"/>
                <a:gd name="connsiteX1" fmla="*/ 57238 w 59795"/>
                <a:gd name="connsiteY1" fmla="*/ 1348 h 84476"/>
                <a:gd name="connsiteX2" fmla="*/ 44538 w 59795"/>
                <a:gd name="connsiteY2" fmla="*/ 36273 h 84476"/>
                <a:gd name="connsiteX3" fmla="*/ 88 w 59795"/>
                <a:gd name="connsiteY3" fmla="*/ 83898 h 8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95" h="84476">
                  <a:moveTo>
                    <a:pt x="88" y="83898"/>
                  </a:moveTo>
                  <a:cubicBezTo>
                    <a:pt x="2205" y="78077"/>
                    <a:pt x="49830" y="9285"/>
                    <a:pt x="57238" y="1348"/>
                  </a:cubicBezTo>
                  <a:cubicBezTo>
                    <a:pt x="64646" y="-6590"/>
                    <a:pt x="54592" y="22515"/>
                    <a:pt x="44538" y="36273"/>
                  </a:cubicBezTo>
                  <a:cubicBezTo>
                    <a:pt x="34484" y="50031"/>
                    <a:pt x="-2029" y="89719"/>
                    <a:pt x="88" y="8389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88BFD110-D585-94EE-125D-348DEEF55BCA}"/>
                </a:ext>
              </a:extLst>
            </p:cNvPr>
            <p:cNvSpPr/>
            <p:nvPr/>
          </p:nvSpPr>
          <p:spPr>
            <a:xfrm>
              <a:off x="4978395" y="1485884"/>
              <a:ext cx="234976" cy="111784"/>
            </a:xfrm>
            <a:custGeom>
              <a:avLst/>
              <a:gdLst>
                <a:gd name="connsiteX0" fmla="*/ 5 w 234976"/>
                <a:gd name="connsiteY0" fmla="*/ 16 h 111784"/>
                <a:gd name="connsiteX1" fmla="*/ 44455 w 234976"/>
                <a:gd name="connsiteY1" fmla="*/ 66691 h 111784"/>
                <a:gd name="connsiteX2" fmla="*/ 25405 w 234976"/>
                <a:gd name="connsiteY2" fmla="*/ 98441 h 111784"/>
                <a:gd name="connsiteX3" fmla="*/ 114305 w 234976"/>
                <a:gd name="connsiteY3" fmla="*/ 79391 h 111784"/>
                <a:gd name="connsiteX4" fmla="*/ 111130 w 234976"/>
                <a:gd name="connsiteY4" fmla="*/ 92091 h 111784"/>
                <a:gd name="connsiteX5" fmla="*/ 234955 w 234976"/>
                <a:gd name="connsiteY5" fmla="*/ 73041 h 111784"/>
                <a:gd name="connsiteX6" fmla="*/ 120655 w 234976"/>
                <a:gd name="connsiteY6" fmla="*/ 95266 h 111784"/>
                <a:gd name="connsiteX7" fmla="*/ 53980 w 234976"/>
                <a:gd name="connsiteY7" fmla="*/ 111141 h 111784"/>
                <a:gd name="connsiteX8" fmla="*/ 47630 w 234976"/>
                <a:gd name="connsiteY8" fmla="*/ 73041 h 111784"/>
                <a:gd name="connsiteX9" fmla="*/ 5 w 234976"/>
                <a:gd name="connsiteY9" fmla="*/ 16 h 1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976" h="111784">
                  <a:moveTo>
                    <a:pt x="5" y="16"/>
                  </a:moveTo>
                  <a:cubicBezTo>
                    <a:pt x="-524" y="-1042"/>
                    <a:pt x="40222" y="50287"/>
                    <a:pt x="44455" y="66691"/>
                  </a:cubicBezTo>
                  <a:cubicBezTo>
                    <a:pt x="48688" y="83095"/>
                    <a:pt x="13763" y="96324"/>
                    <a:pt x="25405" y="98441"/>
                  </a:cubicBezTo>
                  <a:cubicBezTo>
                    <a:pt x="37047" y="100558"/>
                    <a:pt x="114305" y="79391"/>
                    <a:pt x="114305" y="79391"/>
                  </a:cubicBezTo>
                  <a:cubicBezTo>
                    <a:pt x="128592" y="78333"/>
                    <a:pt x="91022" y="93149"/>
                    <a:pt x="111130" y="92091"/>
                  </a:cubicBezTo>
                  <a:cubicBezTo>
                    <a:pt x="131238" y="91033"/>
                    <a:pt x="233368" y="72512"/>
                    <a:pt x="234955" y="73041"/>
                  </a:cubicBezTo>
                  <a:cubicBezTo>
                    <a:pt x="236542" y="73570"/>
                    <a:pt x="150817" y="88916"/>
                    <a:pt x="120655" y="95266"/>
                  </a:cubicBezTo>
                  <a:cubicBezTo>
                    <a:pt x="90493" y="101616"/>
                    <a:pt x="66151" y="114845"/>
                    <a:pt x="53980" y="111141"/>
                  </a:cubicBezTo>
                  <a:cubicBezTo>
                    <a:pt x="41809" y="107437"/>
                    <a:pt x="52922" y="86799"/>
                    <a:pt x="47630" y="73041"/>
                  </a:cubicBezTo>
                  <a:cubicBezTo>
                    <a:pt x="42338" y="59283"/>
                    <a:pt x="534" y="1074"/>
                    <a:pt x="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0F401570-E57D-F44B-E050-2BCA3DD8AFD6}"/>
                </a:ext>
              </a:extLst>
            </p:cNvPr>
            <p:cNvSpPr/>
            <p:nvPr/>
          </p:nvSpPr>
          <p:spPr>
            <a:xfrm>
              <a:off x="5540353" y="1520622"/>
              <a:ext cx="112569" cy="254405"/>
            </a:xfrm>
            <a:custGeom>
              <a:avLst/>
              <a:gdLst>
                <a:gd name="connsiteX0" fmla="*/ 22 w 112569"/>
                <a:gd name="connsiteY0" fmla="*/ 203 h 254405"/>
                <a:gd name="connsiteX1" fmla="*/ 104797 w 112569"/>
                <a:gd name="connsiteY1" fmla="*/ 241503 h 254405"/>
                <a:gd name="connsiteX2" fmla="*/ 95272 w 112569"/>
                <a:gd name="connsiteY2" fmla="*/ 200228 h 254405"/>
                <a:gd name="connsiteX3" fmla="*/ 22 w 112569"/>
                <a:gd name="connsiteY3" fmla="*/ 203 h 2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69" h="254405">
                  <a:moveTo>
                    <a:pt x="22" y="203"/>
                  </a:moveTo>
                  <a:cubicBezTo>
                    <a:pt x="1609" y="7082"/>
                    <a:pt x="88922" y="208166"/>
                    <a:pt x="104797" y="241503"/>
                  </a:cubicBezTo>
                  <a:cubicBezTo>
                    <a:pt x="120672" y="274840"/>
                    <a:pt x="109560" y="237270"/>
                    <a:pt x="95272" y="200228"/>
                  </a:cubicBezTo>
                  <a:cubicBezTo>
                    <a:pt x="80985" y="163186"/>
                    <a:pt x="-1565" y="-6676"/>
                    <a:pt x="22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CEB98AF4-B1C9-4CC5-51DE-5684570FB76F}"/>
                </a:ext>
              </a:extLst>
            </p:cNvPr>
            <p:cNvSpPr/>
            <p:nvPr/>
          </p:nvSpPr>
          <p:spPr>
            <a:xfrm>
              <a:off x="5739790" y="2314467"/>
              <a:ext cx="35624" cy="187820"/>
            </a:xfrm>
            <a:custGeom>
              <a:avLst/>
              <a:gdLst>
                <a:gd name="connsiteX0" fmla="*/ 13310 w 35624"/>
                <a:gd name="connsiteY0" fmla="*/ 108 h 187820"/>
                <a:gd name="connsiteX1" fmla="*/ 13310 w 35624"/>
                <a:gd name="connsiteY1" fmla="*/ 136633 h 187820"/>
                <a:gd name="connsiteX2" fmla="*/ 610 w 35624"/>
                <a:gd name="connsiteY2" fmla="*/ 187433 h 187820"/>
                <a:gd name="connsiteX3" fmla="*/ 35535 w 35624"/>
                <a:gd name="connsiteY3" fmla="*/ 114408 h 187820"/>
                <a:gd name="connsiteX4" fmla="*/ 13310 w 35624"/>
                <a:gd name="connsiteY4" fmla="*/ 108 h 1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4" h="187820">
                  <a:moveTo>
                    <a:pt x="13310" y="108"/>
                  </a:moveTo>
                  <a:cubicBezTo>
                    <a:pt x="9606" y="3812"/>
                    <a:pt x="15427" y="105412"/>
                    <a:pt x="13310" y="136633"/>
                  </a:cubicBezTo>
                  <a:cubicBezTo>
                    <a:pt x="11193" y="167854"/>
                    <a:pt x="-3094" y="191137"/>
                    <a:pt x="610" y="187433"/>
                  </a:cubicBezTo>
                  <a:cubicBezTo>
                    <a:pt x="4314" y="183729"/>
                    <a:pt x="33948" y="139808"/>
                    <a:pt x="35535" y="114408"/>
                  </a:cubicBezTo>
                  <a:cubicBezTo>
                    <a:pt x="37123" y="89008"/>
                    <a:pt x="17014" y="-3596"/>
                    <a:pt x="13310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441F9597-3BF2-6DFE-B4B5-B077C692C132}"/>
                </a:ext>
              </a:extLst>
            </p:cNvPr>
            <p:cNvSpPr/>
            <p:nvPr/>
          </p:nvSpPr>
          <p:spPr>
            <a:xfrm>
              <a:off x="5880030" y="2425298"/>
              <a:ext cx="34995" cy="228190"/>
            </a:xfrm>
            <a:custGeom>
              <a:avLst/>
              <a:gdLst>
                <a:gd name="connsiteX0" fmla="*/ 70 w 34995"/>
                <a:gd name="connsiteY0" fmla="*/ 402 h 228190"/>
                <a:gd name="connsiteX1" fmla="*/ 25470 w 34995"/>
                <a:gd name="connsiteY1" fmla="*/ 184552 h 228190"/>
                <a:gd name="connsiteX2" fmla="*/ 6420 w 34995"/>
                <a:gd name="connsiteY2" fmla="*/ 225827 h 228190"/>
                <a:gd name="connsiteX3" fmla="*/ 34995 w 34995"/>
                <a:gd name="connsiteY3" fmla="*/ 136927 h 228190"/>
                <a:gd name="connsiteX4" fmla="*/ 70 w 34995"/>
                <a:gd name="connsiteY4" fmla="*/ 402 h 22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5" h="228190">
                  <a:moveTo>
                    <a:pt x="70" y="402"/>
                  </a:moveTo>
                  <a:cubicBezTo>
                    <a:pt x="-1518" y="8340"/>
                    <a:pt x="24412" y="146981"/>
                    <a:pt x="25470" y="184552"/>
                  </a:cubicBezTo>
                  <a:cubicBezTo>
                    <a:pt x="26528" y="222123"/>
                    <a:pt x="4832" y="233765"/>
                    <a:pt x="6420" y="225827"/>
                  </a:cubicBezTo>
                  <a:cubicBezTo>
                    <a:pt x="8008" y="217889"/>
                    <a:pt x="34995" y="169735"/>
                    <a:pt x="34995" y="136927"/>
                  </a:cubicBezTo>
                  <a:cubicBezTo>
                    <a:pt x="34995" y="104119"/>
                    <a:pt x="1658" y="-7536"/>
                    <a:pt x="70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D1E99FB1-D8AA-EF5D-FD05-6E1EBEC66725}"/>
                </a:ext>
              </a:extLst>
            </p:cNvPr>
            <p:cNvSpPr/>
            <p:nvPr/>
          </p:nvSpPr>
          <p:spPr>
            <a:xfrm>
              <a:off x="4013145" y="2724146"/>
              <a:ext cx="54157" cy="140516"/>
            </a:xfrm>
            <a:custGeom>
              <a:avLst/>
              <a:gdLst>
                <a:gd name="connsiteX0" fmla="*/ 15930 w 54157"/>
                <a:gd name="connsiteY0" fmla="*/ 4 h 140516"/>
                <a:gd name="connsiteX1" fmla="*/ 9580 w 54157"/>
                <a:gd name="connsiteY1" fmla="*/ 73029 h 140516"/>
                <a:gd name="connsiteX2" fmla="*/ 54030 w 54157"/>
                <a:gd name="connsiteY2" fmla="*/ 139704 h 140516"/>
                <a:gd name="connsiteX3" fmla="*/ 22280 w 54157"/>
                <a:gd name="connsiteY3" fmla="*/ 107954 h 140516"/>
                <a:gd name="connsiteX4" fmla="*/ 55 w 54157"/>
                <a:gd name="connsiteY4" fmla="*/ 76204 h 140516"/>
                <a:gd name="connsiteX5" fmla="*/ 15930 w 54157"/>
                <a:gd name="connsiteY5" fmla="*/ 4 h 14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57" h="140516">
                  <a:moveTo>
                    <a:pt x="15930" y="4"/>
                  </a:moveTo>
                  <a:cubicBezTo>
                    <a:pt x="17517" y="-525"/>
                    <a:pt x="3230" y="49746"/>
                    <a:pt x="9580" y="73029"/>
                  </a:cubicBezTo>
                  <a:cubicBezTo>
                    <a:pt x="15930" y="96312"/>
                    <a:pt x="51913" y="133883"/>
                    <a:pt x="54030" y="139704"/>
                  </a:cubicBezTo>
                  <a:cubicBezTo>
                    <a:pt x="56147" y="145525"/>
                    <a:pt x="31276" y="118537"/>
                    <a:pt x="22280" y="107954"/>
                  </a:cubicBezTo>
                  <a:cubicBezTo>
                    <a:pt x="13284" y="97371"/>
                    <a:pt x="-1003" y="91550"/>
                    <a:pt x="55" y="76204"/>
                  </a:cubicBezTo>
                  <a:cubicBezTo>
                    <a:pt x="1113" y="60858"/>
                    <a:pt x="14343" y="533"/>
                    <a:pt x="1593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0AB65267-329A-16B1-1877-DBA9886E344B}"/>
                </a:ext>
              </a:extLst>
            </p:cNvPr>
            <p:cNvSpPr/>
            <p:nvPr/>
          </p:nvSpPr>
          <p:spPr>
            <a:xfrm>
              <a:off x="5810207" y="2705097"/>
              <a:ext cx="31924" cy="117487"/>
            </a:xfrm>
            <a:custGeom>
              <a:avLst/>
              <a:gdLst>
                <a:gd name="connsiteX0" fmla="*/ 28618 w 31924"/>
                <a:gd name="connsiteY0" fmla="*/ 3 h 117487"/>
                <a:gd name="connsiteX1" fmla="*/ 22268 w 31924"/>
                <a:gd name="connsiteY1" fmla="*/ 76203 h 117487"/>
                <a:gd name="connsiteX2" fmla="*/ 43 w 31924"/>
                <a:gd name="connsiteY2" fmla="*/ 117478 h 117487"/>
                <a:gd name="connsiteX3" fmla="*/ 28618 w 31924"/>
                <a:gd name="connsiteY3" fmla="*/ 79378 h 117487"/>
                <a:gd name="connsiteX4" fmla="*/ 28618 w 31924"/>
                <a:gd name="connsiteY4" fmla="*/ 3 h 1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4" h="117487">
                  <a:moveTo>
                    <a:pt x="28618" y="3"/>
                  </a:moveTo>
                  <a:cubicBezTo>
                    <a:pt x="27560" y="-526"/>
                    <a:pt x="27030" y="56624"/>
                    <a:pt x="22268" y="76203"/>
                  </a:cubicBezTo>
                  <a:cubicBezTo>
                    <a:pt x="17506" y="95782"/>
                    <a:pt x="-1015" y="116949"/>
                    <a:pt x="43" y="117478"/>
                  </a:cubicBezTo>
                  <a:cubicBezTo>
                    <a:pt x="1101" y="118007"/>
                    <a:pt x="21739" y="95782"/>
                    <a:pt x="28618" y="79378"/>
                  </a:cubicBezTo>
                  <a:cubicBezTo>
                    <a:pt x="35497" y="62974"/>
                    <a:pt x="29676" y="532"/>
                    <a:pt x="2861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89A6721F-BCE3-5CBF-86AA-31AEB1BAD4EE}"/>
                </a:ext>
              </a:extLst>
            </p:cNvPr>
            <p:cNvSpPr/>
            <p:nvPr/>
          </p:nvSpPr>
          <p:spPr>
            <a:xfrm>
              <a:off x="5660803" y="2886035"/>
              <a:ext cx="229233" cy="745850"/>
            </a:xfrm>
            <a:custGeom>
              <a:avLst/>
              <a:gdLst>
                <a:gd name="connsiteX0" fmla="*/ 228822 w 229233"/>
                <a:gd name="connsiteY0" fmla="*/ 40 h 745850"/>
                <a:gd name="connsiteX1" fmla="*/ 193897 w 229233"/>
                <a:gd name="connsiteY1" fmla="*/ 368340 h 745850"/>
                <a:gd name="connsiteX2" fmla="*/ 219297 w 229233"/>
                <a:gd name="connsiteY2" fmla="*/ 241340 h 745850"/>
                <a:gd name="connsiteX3" fmla="*/ 165322 w 229233"/>
                <a:gd name="connsiteY3" fmla="*/ 517565 h 745850"/>
                <a:gd name="connsiteX4" fmla="*/ 165322 w 229233"/>
                <a:gd name="connsiteY4" fmla="*/ 400090 h 745850"/>
                <a:gd name="connsiteX5" fmla="*/ 3397 w 229233"/>
                <a:gd name="connsiteY5" fmla="*/ 742990 h 745850"/>
                <a:gd name="connsiteX6" fmla="*/ 66897 w 229233"/>
                <a:gd name="connsiteY6" fmla="*/ 549315 h 745850"/>
                <a:gd name="connsiteX7" fmla="*/ 203422 w 229233"/>
                <a:gd name="connsiteY7" fmla="*/ 292140 h 745850"/>
                <a:gd name="connsiteX8" fmla="*/ 6572 w 229233"/>
                <a:gd name="connsiteY8" fmla="*/ 695365 h 745850"/>
                <a:gd name="connsiteX9" fmla="*/ 89122 w 229233"/>
                <a:gd name="connsiteY9" fmla="*/ 473115 h 745850"/>
                <a:gd name="connsiteX10" fmla="*/ 51022 w 229233"/>
                <a:gd name="connsiteY10" fmla="*/ 615990 h 745850"/>
                <a:gd name="connsiteX11" fmla="*/ 203422 w 229233"/>
                <a:gd name="connsiteY11" fmla="*/ 288965 h 745850"/>
                <a:gd name="connsiteX12" fmla="*/ 165322 w 229233"/>
                <a:gd name="connsiteY12" fmla="*/ 393740 h 745850"/>
                <a:gd name="connsiteX13" fmla="*/ 228822 w 229233"/>
                <a:gd name="connsiteY13" fmla="*/ 40 h 74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233" h="745850">
                  <a:moveTo>
                    <a:pt x="228822" y="40"/>
                  </a:moveTo>
                  <a:cubicBezTo>
                    <a:pt x="233584" y="-4193"/>
                    <a:pt x="195485" y="328123"/>
                    <a:pt x="193897" y="368340"/>
                  </a:cubicBezTo>
                  <a:cubicBezTo>
                    <a:pt x="192309" y="408557"/>
                    <a:pt x="224059" y="216469"/>
                    <a:pt x="219297" y="241340"/>
                  </a:cubicBezTo>
                  <a:cubicBezTo>
                    <a:pt x="214535" y="266211"/>
                    <a:pt x="174318" y="491107"/>
                    <a:pt x="165322" y="517565"/>
                  </a:cubicBezTo>
                  <a:cubicBezTo>
                    <a:pt x="156326" y="544023"/>
                    <a:pt x="192310" y="362519"/>
                    <a:pt x="165322" y="400090"/>
                  </a:cubicBezTo>
                  <a:cubicBezTo>
                    <a:pt x="138334" y="437661"/>
                    <a:pt x="19801" y="718119"/>
                    <a:pt x="3397" y="742990"/>
                  </a:cubicBezTo>
                  <a:cubicBezTo>
                    <a:pt x="-13007" y="767861"/>
                    <a:pt x="33560" y="624457"/>
                    <a:pt x="66897" y="549315"/>
                  </a:cubicBezTo>
                  <a:cubicBezTo>
                    <a:pt x="100234" y="474173"/>
                    <a:pt x="213476" y="267798"/>
                    <a:pt x="203422" y="292140"/>
                  </a:cubicBezTo>
                  <a:cubicBezTo>
                    <a:pt x="193368" y="316482"/>
                    <a:pt x="25622" y="665203"/>
                    <a:pt x="6572" y="695365"/>
                  </a:cubicBezTo>
                  <a:cubicBezTo>
                    <a:pt x="-12478" y="725528"/>
                    <a:pt x="81714" y="486344"/>
                    <a:pt x="89122" y="473115"/>
                  </a:cubicBezTo>
                  <a:cubicBezTo>
                    <a:pt x="96530" y="459886"/>
                    <a:pt x="31972" y="646682"/>
                    <a:pt x="51022" y="615990"/>
                  </a:cubicBezTo>
                  <a:cubicBezTo>
                    <a:pt x="70072" y="585298"/>
                    <a:pt x="184372" y="326007"/>
                    <a:pt x="203422" y="288965"/>
                  </a:cubicBezTo>
                  <a:cubicBezTo>
                    <a:pt x="222472" y="251923"/>
                    <a:pt x="161618" y="440836"/>
                    <a:pt x="165322" y="393740"/>
                  </a:cubicBezTo>
                  <a:cubicBezTo>
                    <a:pt x="169026" y="346644"/>
                    <a:pt x="224060" y="4273"/>
                    <a:pt x="228822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713F3A7B-5926-19CB-8F4B-94101BE84BC5}"/>
                </a:ext>
              </a:extLst>
            </p:cNvPr>
            <p:cNvSpPr/>
            <p:nvPr/>
          </p:nvSpPr>
          <p:spPr>
            <a:xfrm>
              <a:off x="4752813" y="3792632"/>
              <a:ext cx="494476" cy="105246"/>
            </a:xfrm>
            <a:custGeom>
              <a:avLst/>
              <a:gdLst>
                <a:gd name="connsiteX0" fmla="*/ 162 w 494476"/>
                <a:gd name="connsiteY0" fmla="*/ 77693 h 105246"/>
                <a:gd name="connsiteX1" fmla="*/ 143037 w 494476"/>
                <a:gd name="connsiteY1" fmla="*/ 42768 h 105246"/>
                <a:gd name="connsiteX2" fmla="*/ 279562 w 494476"/>
                <a:gd name="connsiteY2" fmla="*/ 77693 h 105246"/>
                <a:gd name="connsiteX3" fmla="*/ 254162 w 494476"/>
                <a:gd name="connsiteY3" fmla="*/ 30068 h 105246"/>
                <a:gd name="connsiteX4" fmla="*/ 485937 w 494476"/>
                <a:gd name="connsiteY4" fmla="*/ 103093 h 105246"/>
                <a:gd name="connsiteX5" fmla="*/ 428787 w 494476"/>
                <a:gd name="connsiteY5" fmla="*/ 84043 h 105246"/>
                <a:gd name="connsiteX6" fmla="*/ 279562 w 494476"/>
                <a:gd name="connsiteY6" fmla="*/ 64993 h 105246"/>
                <a:gd name="connsiteX7" fmla="*/ 108112 w 494476"/>
                <a:gd name="connsiteY7" fmla="*/ 1493 h 105246"/>
                <a:gd name="connsiteX8" fmla="*/ 171612 w 494476"/>
                <a:gd name="connsiteY8" fmla="*/ 23718 h 105246"/>
                <a:gd name="connsiteX9" fmla="*/ 162 w 494476"/>
                <a:gd name="connsiteY9" fmla="*/ 77693 h 10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476" h="105246">
                  <a:moveTo>
                    <a:pt x="162" y="77693"/>
                  </a:moveTo>
                  <a:cubicBezTo>
                    <a:pt x="-4600" y="80868"/>
                    <a:pt x="96470" y="42768"/>
                    <a:pt x="143037" y="42768"/>
                  </a:cubicBezTo>
                  <a:cubicBezTo>
                    <a:pt x="189604" y="42768"/>
                    <a:pt x="261041" y="79810"/>
                    <a:pt x="279562" y="77693"/>
                  </a:cubicBezTo>
                  <a:cubicBezTo>
                    <a:pt x="298083" y="75576"/>
                    <a:pt x="219766" y="25835"/>
                    <a:pt x="254162" y="30068"/>
                  </a:cubicBezTo>
                  <a:cubicBezTo>
                    <a:pt x="288558" y="34301"/>
                    <a:pt x="456833" y="94097"/>
                    <a:pt x="485937" y="103093"/>
                  </a:cubicBezTo>
                  <a:cubicBezTo>
                    <a:pt x="515041" y="112089"/>
                    <a:pt x="463183" y="90393"/>
                    <a:pt x="428787" y="84043"/>
                  </a:cubicBezTo>
                  <a:cubicBezTo>
                    <a:pt x="394391" y="77693"/>
                    <a:pt x="333008" y="78751"/>
                    <a:pt x="279562" y="64993"/>
                  </a:cubicBezTo>
                  <a:cubicBezTo>
                    <a:pt x="226116" y="51235"/>
                    <a:pt x="126104" y="8372"/>
                    <a:pt x="108112" y="1493"/>
                  </a:cubicBezTo>
                  <a:cubicBezTo>
                    <a:pt x="90120" y="-5386"/>
                    <a:pt x="183254" y="13135"/>
                    <a:pt x="171612" y="23718"/>
                  </a:cubicBezTo>
                  <a:cubicBezTo>
                    <a:pt x="159970" y="34301"/>
                    <a:pt x="4924" y="74518"/>
                    <a:pt x="162" y="7769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32796B36-DCA5-5C08-C5FB-DB13290FB111}"/>
                </a:ext>
              </a:extLst>
            </p:cNvPr>
            <p:cNvSpPr/>
            <p:nvPr/>
          </p:nvSpPr>
          <p:spPr>
            <a:xfrm>
              <a:off x="5222759" y="3476292"/>
              <a:ext cx="499032" cy="321093"/>
            </a:xfrm>
            <a:custGeom>
              <a:avLst/>
              <a:gdLst>
                <a:gd name="connsiteX0" fmla="*/ 116 w 499032"/>
                <a:gd name="connsiteY0" fmla="*/ 321008 h 321093"/>
                <a:gd name="connsiteX1" fmla="*/ 190616 w 499032"/>
                <a:gd name="connsiteY1" fmla="*/ 152733 h 321093"/>
                <a:gd name="connsiteX2" fmla="*/ 136641 w 499032"/>
                <a:gd name="connsiteY2" fmla="*/ 101933 h 321093"/>
                <a:gd name="connsiteX3" fmla="*/ 219191 w 499032"/>
                <a:gd name="connsiteY3" fmla="*/ 136858 h 321093"/>
                <a:gd name="connsiteX4" fmla="*/ 333491 w 499032"/>
                <a:gd name="connsiteY4" fmla="*/ 57483 h 321093"/>
                <a:gd name="connsiteX5" fmla="*/ 279516 w 499032"/>
                <a:gd name="connsiteY5" fmla="*/ 108283 h 321093"/>
                <a:gd name="connsiteX6" fmla="*/ 317616 w 499032"/>
                <a:gd name="connsiteY6" fmla="*/ 54308 h 321093"/>
                <a:gd name="connsiteX7" fmla="*/ 349366 w 499032"/>
                <a:gd name="connsiteY7" fmla="*/ 22558 h 321093"/>
                <a:gd name="connsiteX8" fmla="*/ 498591 w 499032"/>
                <a:gd name="connsiteY8" fmla="*/ 333 h 321093"/>
                <a:gd name="connsiteX9" fmla="*/ 390641 w 499032"/>
                <a:gd name="connsiteY9" fmla="*/ 16208 h 321093"/>
                <a:gd name="connsiteX10" fmla="*/ 260466 w 499032"/>
                <a:gd name="connsiteY10" fmla="*/ 98758 h 321093"/>
                <a:gd name="connsiteX11" fmla="*/ 177916 w 499032"/>
                <a:gd name="connsiteY11" fmla="*/ 105108 h 321093"/>
                <a:gd name="connsiteX12" fmla="*/ 162041 w 499032"/>
                <a:gd name="connsiteY12" fmla="*/ 174958 h 321093"/>
                <a:gd name="connsiteX13" fmla="*/ 116 w 499032"/>
                <a:gd name="connsiteY13" fmla="*/ 321008 h 3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9032" h="321093">
                  <a:moveTo>
                    <a:pt x="116" y="321008"/>
                  </a:moveTo>
                  <a:cubicBezTo>
                    <a:pt x="4878" y="317304"/>
                    <a:pt x="167862" y="189245"/>
                    <a:pt x="190616" y="152733"/>
                  </a:cubicBezTo>
                  <a:cubicBezTo>
                    <a:pt x="213370" y="116221"/>
                    <a:pt x="131879" y="104579"/>
                    <a:pt x="136641" y="101933"/>
                  </a:cubicBezTo>
                  <a:cubicBezTo>
                    <a:pt x="141403" y="99287"/>
                    <a:pt x="186383" y="144266"/>
                    <a:pt x="219191" y="136858"/>
                  </a:cubicBezTo>
                  <a:cubicBezTo>
                    <a:pt x="251999" y="129450"/>
                    <a:pt x="323437" y="62245"/>
                    <a:pt x="333491" y="57483"/>
                  </a:cubicBezTo>
                  <a:cubicBezTo>
                    <a:pt x="343545" y="52720"/>
                    <a:pt x="282162" y="108812"/>
                    <a:pt x="279516" y="108283"/>
                  </a:cubicBezTo>
                  <a:cubicBezTo>
                    <a:pt x="276870" y="107754"/>
                    <a:pt x="305974" y="68595"/>
                    <a:pt x="317616" y="54308"/>
                  </a:cubicBezTo>
                  <a:cubicBezTo>
                    <a:pt x="329258" y="40021"/>
                    <a:pt x="319204" y="31554"/>
                    <a:pt x="349366" y="22558"/>
                  </a:cubicBezTo>
                  <a:cubicBezTo>
                    <a:pt x="379529" y="13562"/>
                    <a:pt x="498591" y="333"/>
                    <a:pt x="498591" y="333"/>
                  </a:cubicBezTo>
                  <a:cubicBezTo>
                    <a:pt x="505470" y="-725"/>
                    <a:pt x="430328" y="-196"/>
                    <a:pt x="390641" y="16208"/>
                  </a:cubicBezTo>
                  <a:cubicBezTo>
                    <a:pt x="350954" y="32612"/>
                    <a:pt x="295920" y="83941"/>
                    <a:pt x="260466" y="98758"/>
                  </a:cubicBezTo>
                  <a:cubicBezTo>
                    <a:pt x="225012" y="113575"/>
                    <a:pt x="194320" y="92408"/>
                    <a:pt x="177916" y="105108"/>
                  </a:cubicBezTo>
                  <a:cubicBezTo>
                    <a:pt x="161512" y="117808"/>
                    <a:pt x="186383" y="143208"/>
                    <a:pt x="162041" y="174958"/>
                  </a:cubicBezTo>
                  <a:cubicBezTo>
                    <a:pt x="137699" y="206708"/>
                    <a:pt x="-4646" y="324712"/>
                    <a:pt x="116" y="3210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4C5C4095-45F9-7868-2E2B-F9F0F9B56540}"/>
                </a:ext>
              </a:extLst>
            </p:cNvPr>
            <p:cNvSpPr/>
            <p:nvPr/>
          </p:nvSpPr>
          <p:spPr>
            <a:xfrm>
              <a:off x="4104426" y="2939290"/>
              <a:ext cx="68119" cy="258564"/>
            </a:xfrm>
            <a:custGeom>
              <a:avLst/>
              <a:gdLst>
                <a:gd name="connsiteX0" fmla="*/ 16724 w 68119"/>
                <a:gd name="connsiteY0" fmla="*/ 760 h 258564"/>
                <a:gd name="connsiteX1" fmla="*/ 849 w 68119"/>
                <a:gd name="connsiteY1" fmla="*/ 102360 h 258564"/>
                <a:gd name="connsiteX2" fmla="*/ 23074 w 68119"/>
                <a:gd name="connsiteY2" fmla="*/ 226185 h 258564"/>
                <a:gd name="connsiteX3" fmla="*/ 23074 w 68119"/>
                <a:gd name="connsiteY3" fmla="*/ 175385 h 258564"/>
                <a:gd name="connsiteX4" fmla="*/ 67524 w 68119"/>
                <a:gd name="connsiteY4" fmla="*/ 257935 h 258564"/>
                <a:gd name="connsiteX5" fmla="*/ 48474 w 68119"/>
                <a:gd name="connsiteY5" fmla="*/ 210310 h 258564"/>
                <a:gd name="connsiteX6" fmla="*/ 45299 w 68119"/>
                <a:gd name="connsiteY6" fmla="*/ 153160 h 258564"/>
                <a:gd name="connsiteX7" fmla="*/ 54824 w 68119"/>
                <a:gd name="connsiteY7" fmla="*/ 54735 h 258564"/>
                <a:gd name="connsiteX8" fmla="*/ 32599 w 68119"/>
                <a:gd name="connsiteY8" fmla="*/ 181735 h 258564"/>
                <a:gd name="connsiteX9" fmla="*/ 849 w 68119"/>
                <a:gd name="connsiteY9" fmla="*/ 156335 h 258564"/>
                <a:gd name="connsiteX10" fmla="*/ 16724 w 68119"/>
                <a:gd name="connsiteY10" fmla="*/ 760 h 25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19" h="258564">
                  <a:moveTo>
                    <a:pt x="16724" y="760"/>
                  </a:moveTo>
                  <a:cubicBezTo>
                    <a:pt x="16724" y="-8236"/>
                    <a:pt x="-209" y="64789"/>
                    <a:pt x="849" y="102360"/>
                  </a:cubicBezTo>
                  <a:cubicBezTo>
                    <a:pt x="1907" y="139931"/>
                    <a:pt x="19370" y="214014"/>
                    <a:pt x="23074" y="226185"/>
                  </a:cubicBezTo>
                  <a:cubicBezTo>
                    <a:pt x="26778" y="238356"/>
                    <a:pt x="15666" y="170093"/>
                    <a:pt x="23074" y="175385"/>
                  </a:cubicBezTo>
                  <a:cubicBezTo>
                    <a:pt x="30482" y="180677"/>
                    <a:pt x="63291" y="252114"/>
                    <a:pt x="67524" y="257935"/>
                  </a:cubicBezTo>
                  <a:cubicBezTo>
                    <a:pt x="71757" y="263756"/>
                    <a:pt x="52178" y="227772"/>
                    <a:pt x="48474" y="210310"/>
                  </a:cubicBezTo>
                  <a:cubicBezTo>
                    <a:pt x="44770" y="192848"/>
                    <a:pt x="44241" y="179089"/>
                    <a:pt x="45299" y="153160"/>
                  </a:cubicBezTo>
                  <a:cubicBezTo>
                    <a:pt x="46357" y="127231"/>
                    <a:pt x="56941" y="49973"/>
                    <a:pt x="54824" y="54735"/>
                  </a:cubicBezTo>
                  <a:cubicBezTo>
                    <a:pt x="52707" y="59497"/>
                    <a:pt x="41595" y="164802"/>
                    <a:pt x="32599" y="181735"/>
                  </a:cubicBezTo>
                  <a:cubicBezTo>
                    <a:pt x="23603" y="198668"/>
                    <a:pt x="6141" y="179618"/>
                    <a:pt x="849" y="156335"/>
                  </a:cubicBezTo>
                  <a:cubicBezTo>
                    <a:pt x="-4443" y="133052"/>
                    <a:pt x="16724" y="9756"/>
                    <a:pt x="16724" y="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825D3B27-D869-6B6A-B1D2-B394F22D860F}"/>
                </a:ext>
              </a:extLst>
            </p:cNvPr>
            <p:cNvSpPr/>
            <p:nvPr/>
          </p:nvSpPr>
          <p:spPr>
            <a:xfrm>
              <a:off x="4457700" y="3735869"/>
              <a:ext cx="327274" cy="198023"/>
            </a:xfrm>
            <a:custGeom>
              <a:avLst/>
              <a:gdLst>
                <a:gd name="connsiteX0" fmla="*/ 180975 w 327274"/>
                <a:gd name="connsiteY0" fmla="*/ 1106 h 198023"/>
                <a:gd name="connsiteX1" fmla="*/ 95250 w 327274"/>
                <a:gd name="connsiteY1" fmla="*/ 80481 h 198023"/>
                <a:gd name="connsiteX2" fmla="*/ 79375 w 327274"/>
                <a:gd name="connsiteY2" fmla="*/ 131281 h 198023"/>
                <a:gd name="connsiteX3" fmla="*/ 92075 w 327274"/>
                <a:gd name="connsiteY3" fmla="*/ 93181 h 198023"/>
                <a:gd name="connsiteX4" fmla="*/ 92075 w 327274"/>
                <a:gd name="connsiteY4" fmla="*/ 166206 h 198023"/>
                <a:gd name="connsiteX5" fmla="*/ 0 w 327274"/>
                <a:gd name="connsiteY5" fmla="*/ 159856 h 198023"/>
                <a:gd name="connsiteX6" fmla="*/ 215900 w 327274"/>
                <a:gd name="connsiteY6" fmla="*/ 172556 h 198023"/>
                <a:gd name="connsiteX7" fmla="*/ 79375 w 327274"/>
                <a:gd name="connsiteY7" fmla="*/ 191606 h 198023"/>
                <a:gd name="connsiteX8" fmla="*/ 323850 w 327274"/>
                <a:gd name="connsiteY8" fmla="*/ 197956 h 198023"/>
                <a:gd name="connsiteX9" fmla="*/ 215900 w 327274"/>
                <a:gd name="connsiteY9" fmla="*/ 188431 h 198023"/>
                <a:gd name="connsiteX10" fmla="*/ 120650 w 327274"/>
                <a:gd name="connsiteY10" fmla="*/ 166206 h 198023"/>
                <a:gd name="connsiteX11" fmla="*/ 107950 w 327274"/>
                <a:gd name="connsiteY11" fmla="*/ 121756 h 198023"/>
                <a:gd name="connsiteX12" fmla="*/ 57150 w 327274"/>
                <a:gd name="connsiteY12" fmla="*/ 143981 h 198023"/>
                <a:gd name="connsiteX13" fmla="*/ 180975 w 327274"/>
                <a:gd name="connsiteY13" fmla="*/ 1106 h 19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274" h="198023">
                  <a:moveTo>
                    <a:pt x="180975" y="1106"/>
                  </a:moveTo>
                  <a:cubicBezTo>
                    <a:pt x="187325" y="-9477"/>
                    <a:pt x="112183" y="58785"/>
                    <a:pt x="95250" y="80481"/>
                  </a:cubicBezTo>
                  <a:cubicBezTo>
                    <a:pt x="78317" y="102177"/>
                    <a:pt x="79904" y="129164"/>
                    <a:pt x="79375" y="131281"/>
                  </a:cubicBezTo>
                  <a:cubicBezTo>
                    <a:pt x="78846" y="133398"/>
                    <a:pt x="89958" y="87360"/>
                    <a:pt x="92075" y="93181"/>
                  </a:cubicBezTo>
                  <a:cubicBezTo>
                    <a:pt x="94192" y="99002"/>
                    <a:pt x="107421" y="155094"/>
                    <a:pt x="92075" y="166206"/>
                  </a:cubicBezTo>
                  <a:cubicBezTo>
                    <a:pt x="76729" y="177318"/>
                    <a:pt x="0" y="159856"/>
                    <a:pt x="0" y="159856"/>
                  </a:cubicBezTo>
                  <a:cubicBezTo>
                    <a:pt x="20637" y="160914"/>
                    <a:pt x="202671" y="167264"/>
                    <a:pt x="215900" y="172556"/>
                  </a:cubicBezTo>
                  <a:cubicBezTo>
                    <a:pt x="229129" y="177848"/>
                    <a:pt x="61383" y="187373"/>
                    <a:pt x="79375" y="191606"/>
                  </a:cubicBezTo>
                  <a:cubicBezTo>
                    <a:pt x="97367" y="195839"/>
                    <a:pt x="301096" y="198485"/>
                    <a:pt x="323850" y="197956"/>
                  </a:cubicBezTo>
                  <a:cubicBezTo>
                    <a:pt x="346604" y="197427"/>
                    <a:pt x="249767" y="193723"/>
                    <a:pt x="215900" y="188431"/>
                  </a:cubicBezTo>
                  <a:cubicBezTo>
                    <a:pt x="182033" y="183139"/>
                    <a:pt x="138641" y="177318"/>
                    <a:pt x="120650" y="166206"/>
                  </a:cubicBezTo>
                  <a:cubicBezTo>
                    <a:pt x="102659" y="155094"/>
                    <a:pt x="118533" y="125460"/>
                    <a:pt x="107950" y="121756"/>
                  </a:cubicBezTo>
                  <a:cubicBezTo>
                    <a:pt x="97367" y="118052"/>
                    <a:pt x="47625" y="157739"/>
                    <a:pt x="57150" y="143981"/>
                  </a:cubicBezTo>
                  <a:cubicBezTo>
                    <a:pt x="66675" y="130223"/>
                    <a:pt x="174625" y="11689"/>
                    <a:pt x="180975" y="1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D4BCBA5D-6DD1-4969-C051-1647D374D0DF}"/>
                </a:ext>
              </a:extLst>
            </p:cNvPr>
            <p:cNvSpPr/>
            <p:nvPr/>
          </p:nvSpPr>
          <p:spPr>
            <a:xfrm>
              <a:off x="4113872" y="2654287"/>
              <a:ext cx="35885" cy="124582"/>
            </a:xfrm>
            <a:custGeom>
              <a:avLst/>
              <a:gdLst>
                <a:gd name="connsiteX0" fmla="*/ 35853 w 35885"/>
                <a:gd name="connsiteY0" fmla="*/ 13 h 124582"/>
                <a:gd name="connsiteX1" fmla="*/ 7278 w 35885"/>
                <a:gd name="connsiteY1" fmla="*/ 79388 h 124582"/>
                <a:gd name="connsiteX2" fmla="*/ 10453 w 35885"/>
                <a:gd name="connsiteY2" fmla="*/ 123838 h 124582"/>
                <a:gd name="connsiteX3" fmla="*/ 7278 w 35885"/>
                <a:gd name="connsiteY3" fmla="*/ 104788 h 124582"/>
                <a:gd name="connsiteX4" fmla="*/ 928 w 35885"/>
                <a:gd name="connsiteY4" fmla="*/ 73038 h 124582"/>
                <a:gd name="connsiteX5" fmla="*/ 35853 w 35885"/>
                <a:gd name="connsiteY5" fmla="*/ 13 h 1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85" h="124582">
                  <a:moveTo>
                    <a:pt x="35853" y="13"/>
                  </a:moveTo>
                  <a:cubicBezTo>
                    <a:pt x="36911" y="1071"/>
                    <a:pt x="11511" y="58751"/>
                    <a:pt x="7278" y="79388"/>
                  </a:cubicBezTo>
                  <a:cubicBezTo>
                    <a:pt x="3045" y="100025"/>
                    <a:pt x="10453" y="123838"/>
                    <a:pt x="10453" y="123838"/>
                  </a:cubicBezTo>
                  <a:cubicBezTo>
                    <a:pt x="10453" y="128071"/>
                    <a:pt x="8865" y="113255"/>
                    <a:pt x="7278" y="104788"/>
                  </a:cubicBezTo>
                  <a:cubicBezTo>
                    <a:pt x="5691" y="96321"/>
                    <a:pt x="-2776" y="85209"/>
                    <a:pt x="928" y="73038"/>
                  </a:cubicBezTo>
                  <a:cubicBezTo>
                    <a:pt x="4632" y="60867"/>
                    <a:pt x="34795" y="-1045"/>
                    <a:pt x="35853" y="1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788ADEF7-F010-E371-D1D4-6C8AE8193B4D}"/>
                </a:ext>
              </a:extLst>
            </p:cNvPr>
            <p:cNvSpPr/>
            <p:nvPr/>
          </p:nvSpPr>
          <p:spPr>
            <a:xfrm>
              <a:off x="5146328" y="2816155"/>
              <a:ext cx="54771" cy="141742"/>
            </a:xfrm>
            <a:custGeom>
              <a:avLst/>
              <a:gdLst>
                <a:gd name="connsiteX0" fmla="*/ 32097 w 54771"/>
                <a:gd name="connsiteY0" fmla="*/ 70 h 141742"/>
                <a:gd name="connsiteX1" fmla="*/ 22572 w 54771"/>
                <a:gd name="connsiteY1" fmla="*/ 73095 h 141742"/>
                <a:gd name="connsiteX2" fmla="*/ 54322 w 54771"/>
                <a:gd name="connsiteY2" fmla="*/ 139770 h 141742"/>
                <a:gd name="connsiteX3" fmla="*/ 38447 w 54771"/>
                <a:gd name="connsiteY3" fmla="*/ 120720 h 141742"/>
                <a:gd name="connsiteX4" fmla="*/ 347 w 54771"/>
                <a:gd name="connsiteY4" fmla="*/ 85795 h 141742"/>
                <a:gd name="connsiteX5" fmla="*/ 19397 w 54771"/>
                <a:gd name="connsiteY5" fmla="*/ 108020 h 141742"/>
                <a:gd name="connsiteX6" fmla="*/ 16222 w 54771"/>
                <a:gd name="connsiteY6" fmla="*/ 60395 h 141742"/>
                <a:gd name="connsiteX7" fmla="*/ 32097 w 54771"/>
                <a:gd name="connsiteY7" fmla="*/ 70 h 1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771" h="141742">
                  <a:moveTo>
                    <a:pt x="32097" y="70"/>
                  </a:moveTo>
                  <a:cubicBezTo>
                    <a:pt x="33155" y="2187"/>
                    <a:pt x="18868" y="49812"/>
                    <a:pt x="22572" y="73095"/>
                  </a:cubicBezTo>
                  <a:cubicBezTo>
                    <a:pt x="26276" y="96378"/>
                    <a:pt x="54322" y="139770"/>
                    <a:pt x="54322" y="139770"/>
                  </a:cubicBezTo>
                  <a:cubicBezTo>
                    <a:pt x="56968" y="147707"/>
                    <a:pt x="47443" y="129716"/>
                    <a:pt x="38447" y="120720"/>
                  </a:cubicBezTo>
                  <a:cubicBezTo>
                    <a:pt x="29451" y="111724"/>
                    <a:pt x="3522" y="87912"/>
                    <a:pt x="347" y="85795"/>
                  </a:cubicBezTo>
                  <a:cubicBezTo>
                    <a:pt x="-2828" y="83678"/>
                    <a:pt x="16751" y="112253"/>
                    <a:pt x="19397" y="108020"/>
                  </a:cubicBezTo>
                  <a:cubicBezTo>
                    <a:pt x="22043" y="103787"/>
                    <a:pt x="14635" y="76799"/>
                    <a:pt x="16222" y="60395"/>
                  </a:cubicBezTo>
                  <a:cubicBezTo>
                    <a:pt x="17809" y="43991"/>
                    <a:pt x="31039" y="-2047"/>
                    <a:pt x="32097" y="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135974A2-9FAC-8F9C-B2A8-14ABF72F6F4D}"/>
                </a:ext>
              </a:extLst>
            </p:cNvPr>
            <p:cNvSpPr/>
            <p:nvPr/>
          </p:nvSpPr>
          <p:spPr>
            <a:xfrm>
              <a:off x="5343501" y="2708057"/>
              <a:ext cx="45416" cy="105058"/>
            </a:xfrm>
            <a:custGeom>
              <a:avLst/>
              <a:gdLst>
                <a:gd name="connsiteX0" fmla="*/ 24 w 45416"/>
                <a:gd name="connsiteY0" fmla="*/ 218 h 105058"/>
                <a:gd name="connsiteX1" fmla="*/ 38124 w 45416"/>
                <a:gd name="connsiteY1" fmla="*/ 44668 h 105058"/>
                <a:gd name="connsiteX2" fmla="*/ 34949 w 45416"/>
                <a:gd name="connsiteY2" fmla="*/ 92293 h 105058"/>
                <a:gd name="connsiteX3" fmla="*/ 41299 w 45416"/>
                <a:gd name="connsiteY3" fmla="*/ 54193 h 105058"/>
                <a:gd name="connsiteX4" fmla="*/ 41299 w 45416"/>
                <a:gd name="connsiteY4" fmla="*/ 104993 h 105058"/>
                <a:gd name="connsiteX5" fmla="*/ 44474 w 45416"/>
                <a:gd name="connsiteY5" fmla="*/ 63718 h 105058"/>
                <a:gd name="connsiteX6" fmla="*/ 24 w 45416"/>
                <a:gd name="connsiteY6" fmla="*/ 218 h 1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16" h="105058">
                  <a:moveTo>
                    <a:pt x="24" y="218"/>
                  </a:moveTo>
                  <a:cubicBezTo>
                    <a:pt x="-1034" y="-2957"/>
                    <a:pt x="32303" y="29322"/>
                    <a:pt x="38124" y="44668"/>
                  </a:cubicBezTo>
                  <a:cubicBezTo>
                    <a:pt x="43945" y="60014"/>
                    <a:pt x="34420" y="90706"/>
                    <a:pt x="34949" y="92293"/>
                  </a:cubicBezTo>
                  <a:cubicBezTo>
                    <a:pt x="35478" y="93880"/>
                    <a:pt x="40241" y="52076"/>
                    <a:pt x="41299" y="54193"/>
                  </a:cubicBezTo>
                  <a:cubicBezTo>
                    <a:pt x="42357" y="56310"/>
                    <a:pt x="40770" y="103406"/>
                    <a:pt x="41299" y="104993"/>
                  </a:cubicBezTo>
                  <a:cubicBezTo>
                    <a:pt x="41828" y="106580"/>
                    <a:pt x="47649" y="79064"/>
                    <a:pt x="44474" y="63718"/>
                  </a:cubicBezTo>
                  <a:cubicBezTo>
                    <a:pt x="41299" y="48372"/>
                    <a:pt x="1082" y="3393"/>
                    <a:pt x="24" y="21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B5DC4064-6AF6-45A2-8B92-40EFE77F5539}"/>
                </a:ext>
              </a:extLst>
            </p:cNvPr>
            <p:cNvSpPr/>
            <p:nvPr/>
          </p:nvSpPr>
          <p:spPr>
            <a:xfrm>
              <a:off x="5517246" y="2739440"/>
              <a:ext cx="67923" cy="130240"/>
            </a:xfrm>
            <a:custGeom>
              <a:avLst/>
              <a:gdLst>
                <a:gd name="connsiteX0" fmla="*/ 67579 w 67923"/>
                <a:gd name="connsiteY0" fmla="*/ 585 h 130240"/>
                <a:gd name="connsiteX1" fmla="*/ 26304 w 67923"/>
                <a:gd name="connsiteY1" fmla="*/ 48210 h 130240"/>
                <a:gd name="connsiteX2" fmla="*/ 10429 w 67923"/>
                <a:gd name="connsiteY2" fmla="*/ 127585 h 130240"/>
                <a:gd name="connsiteX3" fmla="*/ 16779 w 67923"/>
                <a:gd name="connsiteY3" fmla="*/ 108535 h 130240"/>
                <a:gd name="connsiteX4" fmla="*/ 904 w 67923"/>
                <a:gd name="connsiteY4" fmla="*/ 79960 h 130240"/>
                <a:gd name="connsiteX5" fmla="*/ 67579 w 67923"/>
                <a:gd name="connsiteY5" fmla="*/ 585 h 13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23" h="130240">
                  <a:moveTo>
                    <a:pt x="67579" y="585"/>
                  </a:moveTo>
                  <a:cubicBezTo>
                    <a:pt x="71812" y="-4707"/>
                    <a:pt x="35829" y="27043"/>
                    <a:pt x="26304" y="48210"/>
                  </a:cubicBezTo>
                  <a:cubicBezTo>
                    <a:pt x="16779" y="69377"/>
                    <a:pt x="10429" y="127585"/>
                    <a:pt x="10429" y="127585"/>
                  </a:cubicBezTo>
                  <a:cubicBezTo>
                    <a:pt x="8842" y="137639"/>
                    <a:pt x="18367" y="116473"/>
                    <a:pt x="16779" y="108535"/>
                  </a:cubicBezTo>
                  <a:cubicBezTo>
                    <a:pt x="15191" y="100597"/>
                    <a:pt x="-4388" y="93718"/>
                    <a:pt x="904" y="79960"/>
                  </a:cubicBezTo>
                  <a:cubicBezTo>
                    <a:pt x="6196" y="66202"/>
                    <a:pt x="63346" y="5877"/>
                    <a:pt x="67579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CFD27E0D-3504-B0BA-B11F-012B0F4FE1B5}"/>
                </a:ext>
              </a:extLst>
            </p:cNvPr>
            <p:cNvSpPr/>
            <p:nvPr/>
          </p:nvSpPr>
          <p:spPr>
            <a:xfrm>
              <a:off x="4677468" y="1720367"/>
              <a:ext cx="178244" cy="453571"/>
            </a:xfrm>
            <a:custGeom>
              <a:avLst/>
              <a:gdLst>
                <a:gd name="connsiteX0" fmla="*/ 2482 w 178244"/>
                <a:gd name="connsiteY0" fmla="*/ 35408 h 453571"/>
                <a:gd name="connsiteX1" fmla="*/ 40582 w 178244"/>
                <a:gd name="connsiteY1" fmla="*/ 317983 h 453571"/>
                <a:gd name="connsiteX2" fmla="*/ 75507 w 178244"/>
                <a:gd name="connsiteY2" fmla="*/ 241783 h 453571"/>
                <a:gd name="connsiteX3" fmla="*/ 18357 w 178244"/>
                <a:gd name="connsiteY3" fmla="*/ 451333 h 453571"/>
                <a:gd name="connsiteX4" fmla="*/ 50107 w 178244"/>
                <a:gd name="connsiteY4" fmla="*/ 346558 h 453571"/>
                <a:gd name="connsiteX5" fmla="*/ 75507 w 178244"/>
                <a:gd name="connsiteY5" fmla="*/ 254483 h 453571"/>
                <a:gd name="connsiteX6" fmla="*/ 110432 w 178244"/>
                <a:gd name="connsiteY6" fmla="*/ 133833 h 453571"/>
                <a:gd name="connsiteX7" fmla="*/ 100907 w 178244"/>
                <a:gd name="connsiteY7" fmla="*/ 98908 h 453571"/>
                <a:gd name="connsiteX8" fmla="*/ 177107 w 178244"/>
                <a:gd name="connsiteY8" fmla="*/ 483 h 453571"/>
                <a:gd name="connsiteX9" fmla="*/ 142182 w 178244"/>
                <a:gd name="connsiteY9" fmla="*/ 67158 h 453571"/>
                <a:gd name="connsiteX10" fmla="*/ 81857 w 178244"/>
                <a:gd name="connsiteY10" fmla="*/ 197333 h 453571"/>
                <a:gd name="connsiteX11" fmla="*/ 21532 w 178244"/>
                <a:gd name="connsiteY11" fmla="*/ 425933 h 453571"/>
                <a:gd name="connsiteX12" fmla="*/ 40582 w 178244"/>
                <a:gd name="connsiteY12" fmla="*/ 324333 h 453571"/>
                <a:gd name="connsiteX13" fmla="*/ 2482 w 178244"/>
                <a:gd name="connsiteY13" fmla="*/ 140183 h 453571"/>
                <a:gd name="connsiteX14" fmla="*/ 5657 w 178244"/>
                <a:gd name="connsiteY14" fmla="*/ 254483 h 453571"/>
                <a:gd name="connsiteX15" fmla="*/ 2482 w 178244"/>
                <a:gd name="connsiteY15" fmla="*/ 35408 h 45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244" h="453571">
                  <a:moveTo>
                    <a:pt x="2482" y="35408"/>
                  </a:moveTo>
                  <a:cubicBezTo>
                    <a:pt x="8303" y="45991"/>
                    <a:pt x="28411" y="283587"/>
                    <a:pt x="40582" y="317983"/>
                  </a:cubicBezTo>
                  <a:cubicBezTo>
                    <a:pt x="52753" y="352379"/>
                    <a:pt x="79211" y="219558"/>
                    <a:pt x="75507" y="241783"/>
                  </a:cubicBezTo>
                  <a:cubicBezTo>
                    <a:pt x="71803" y="264008"/>
                    <a:pt x="22590" y="433871"/>
                    <a:pt x="18357" y="451333"/>
                  </a:cubicBezTo>
                  <a:cubicBezTo>
                    <a:pt x="14124" y="468795"/>
                    <a:pt x="40582" y="379366"/>
                    <a:pt x="50107" y="346558"/>
                  </a:cubicBezTo>
                  <a:cubicBezTo>
                    <a:pt x="59632" y="313750"/>
                    <a:pt x="65453" y="289937"/>
                    <a:pt x="75507" y="254483"/>
                  </a:cubicBezTo>
                  <a:cubicBezTo>
                    <a:pt x="85561" y="219029"/>
                    <a:pt x="106199" y="159762"/>
                    <a:pt x="110432" y="133833"/>
                  </a:cubicBezTo>
                  <a:cubicBezTo>
                    <a:pt x="114665" y="107904"/>
                    <a:pt x="89795" y="121133"/>
                    <a:pt x="100907" y="98908"/>
                  </a:cubicBezTo>
                  <a:cubicBezTo>
                    <a:pt x="112019" y="76683"/>
                    <a:pt x="170228" y="5775"/>
                    <a:pt x="177107" y="483"/>
                  </a:cubicBezTo>
                  <a:cubicBezTo>
                    <a:pt x="183986" y="-4809"/>
                    <a:pt x="158057" y="34350"/>
                    <a:pt x="142182" y="67158"/>
                  </a:cubicBezTo>
                  <a:cubicBezTo>
                    <a:pt x="126307" y="99966"/>
                    <a:pt x="101965" y="137537"/>
                    <a:pt x="81857" y="197333"/>
                  </a:cubicBezTo>
                  <a:cubicBezTo>
                    <a:pt x="61749" y="257129"/>
                    <a:pt x="28411" y="404767"/>
                    <a:pt x="21532" y="425933"/>
                  </a:cubicBezTo>
                  <a:cubicBezTo>
                    <a:pt x="14653" y="447099"/>
                    <a:pt x="43757" y="371958"/>
                    <a:pt x="40582" y="324333"/>
                  </a:cubicBezTo>
                  <a:cubicBezTo>
                    <a:pt x="37407" y="276708"/>
                    <a:pt x="8303" y="151825"/>
                    <a:pt x="2482" y="140183"/>
                  </a:cubicBezTo>
                  <a:cubicBezTo>
                    <a:pt x="-3339" y="128541"/>
                    <a:pt x="2482" y="273004"/>
                    <a:pt x="5657" y="254483"/>
                  </a:cubicBezTo>
                  <a:cubicBezTo>
                    <a:pt x="8832" y="235962"/>
                    <a:pt x="-3339" y="24825"/>
                    <a:pt x="2482" y="3540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946DCC17-EBB9-C7F7-4914-E775C2A63859}"/>
                </a:ext>
              </a:extLst>
            </p:cNvPr>
            <p:cNvSpPr/>
            <p:nvPr/>
          </p:nvSpPr>
          <p:spPr>
            <a:xfrm>
              <a:off x="4095693" y="3317863"/>
              <a:ext cx="66941" cy="177899"/>
            </a:xfrm>
            <a:custGeom>
              <a:avLst/>
              <a:gdLst>
                <a:gd name="connsiteX0" fmla="*/ 9582 w 66941"/>
                <a:gd name="connsiteY0" fmla="*/ 12 h 177899"/>
                <a:gd name="connsiteX1" fmla="*/ 12757 w 66941"/>
                <a:gd name="connsiteY1" fmla="*/ 92087 h 177899"/>
                <a:gd name="connsiteX2" fmla="*/ 66732 w 66941"/>
                <a:gd name="connsiteY2" fmla="*/ 168287 h 177899"/>
                <a:gd name="connsiteX3" fmla="*/ 31807 w 66941"/>
                <a:gd name="connsiteY3" fmla="*/ 120662 h 177899"/>
                <a:gd name="connsiteX4" fmla="*/ 41332 w 66941"/>
                <a:gd name="connsiteY4" fmla="*/ 177812 h 177899"/>
                <a:gd name="connsiteX5" fmla="*/ 57 w 66941"/>
                <a:gd name="connsiteY5" fmla="*/ 104787 h 177899"/>
                <a:gd name="connsiteX6" fmla="*/ 31807 w 66941"/>
                <a:gd name="connsiteY6" fmla="*/ 146062 h 177899"/>
                <a:gd name="connsiteX7" fmla="*/ 9582 w 66941"/>
                <a:gd name="connsiteY7" fmla="*/ 98437 h 177899"/>
                <a:gd name="connsiteX8" fmla="*/ 9582 w 66941"/>
                <a:gd name="connsiteY8" fmla="*/ 12 h 17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41" h="177899">
                  <a:moveTo>
                    <a:pt x="9582" y="12"/>
                  </a:moveTo>
                  <a:cubicBezTo>
                    <a:pt x="10111" y="-1046"/>
                    <a:pt x="3232" y="64041"/>
                    <a:pt x="12757" y="92087"/>
                  </a:cubicBezTo>
                  <a:cubicBezTo>
                    <a:pt x="22282" y="120133"/>
                    <a:pt x="63557" y="163525"/>
                    <a:pt x="66732" y="168287"/>
                  </a:cubicBezTo>
                  <a:cubicBezTo>
                    <a:pt x="69907" y="173049"/>
                    <a:pt x="36040" y="119075"/>
                    <a:pt x="31807" y="120662"/>
                  </a:cubicBezTo>
                  <a:cubicBezTo>
                    <a:pt x="27574" y="122249"/>
                    <a:pt x="46624" y="180458"/>
                    <a:pt x="41332" y="177812"/>
                  </a:cubicBezTo>
                  <a:cubicBezTo>
                    <a:pt x="36040" y="175166"/>
                    <a:pt x="1644" y="110079"/>
                    <a:pt x="57" y="104787"/>
                  </a:cubicBezTo>
                  <a:cubicBezTo>
                    <a:pt x="-1530" y="99495"/>
                    <a:pt x="30219" y="147120"/>
                    <a:pt x="31807" y="146062"/>
                  </a:cubicBezTo>
                  <a:cubicBezTo>
                    <a:pt x="33395" y="145004"/>
                    <a:pt x="16990" y="118016"/>
                    <a:pt x="9582" y="98437"/>
                  </a:cubicBezTo>
                  <a:cubicBezTo>
                    <a:pt x="2174" y="78858"/>
                    <a:pt x="9053" y="1070"/>
                    <a:pt x="958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B9E896FD-8C78-F872-1FC7-F1FE2EC855DF}"/>
                </a:ext>
              </a:extLst>
            </p:cNvPr>
            <p:cNvSpPr/>
            <p:nvPr/>
          </p:nvSpPr>
          <p:spPr>
            <a:xfrm>
              <a:off x="4192870" y="3692436"/>
              <a:ext cx="593582" cy="327114"/>
            </a:xfrm>
            <a:custGeom>
              <a:avLst/>
              <a:gdLst>
                <a:gd name="connsiteX0" fmla="*/ 58455 w 593582"/>
                <a:gd name="connsiteY0" fmla="*/ 89 h 327114"/>
                <a:gd name="connsiteX1" fmla="*/ 172755 w 593582"/>
                <a:gd name="connsiteY1" fmla="*/ 219164 h 327114"/>
                <a:gd name="connsiteX2" fmla="*/ 153705 w 593582"/>
                <a:gd name="connsiteY2" fmla="*/ 200114 h 327114"/>
                <a:gd name="connsiteX3" fmla="*/ 248955 w 593582"/>
                <a:gd name="connsiteY3" fmla="*/ 292189 h 327114"/>
                <a:gd name="connsiteX4" fmla="*/ 233080 w 593582"/>
                <a:gd name="connsiteY4" fmla="*/ 279489 h 327114"/>
                <a:gd name="connsiteX5" fmla="*/ 372780 w 593582"/>
                <a:gd name="connsiteY5" fmla="*/ 317589 h 327114"/>
                <a:gd name="connsiteX6" fmla="*/ 312455 w 593582"/>
                <a:gd name="connsiteY6" fmla="*/ 327114 h 327114"/>
                <a:gd name="connsiteX7" fmla="*/ 591855 w 593582"/>
                <a:gd name="connsiteY7" fmla="*/ 276314 h 327114"/>
                <a:gd name="connsiteX8" fmla="*/ 426755 w 593582"/>
                <a:gd name="connsiteY8" fmla="*/ 295364 h 327114"/>
                <a:gd name="connsiteX9" fmla="*/ 350555 w 593582"/>
                <a:gd name="connsiteY9" fmla="*/ 295364 h 327114"/>
                <a:gd name="connsiteX10" fmla="*/ 239430 w 593582"/>
                <a:gd name="connsiteY10" fmla="*/ 276314 h 327114"/>
                <a:gd name="connsiteX11" fmla="*/ 1305 w 593582"/>
                <a:gd name="connsiteY11" fmla="*/ 88989 h 327114"/>
                <a:gd name="connsiteX12" fmla="*/ 141005 w 593582"/>
                <a:gd name="connsiteY12" fmla="*/ 190589 h 327114"/>
                <a:gd name="connsiteX13" fmla="*/ 58455 w 593582"/>
                <a:gd name="connsiteY13" fmla="*/ 89 h 32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3582" h="327114">
                  <a:moveTo>
                    <a:pt x="58455" y="89"/>
                  </a:moveTo>
                  <a:cubicBezTo>
                    <a:pt x="63747" y="4852"/>
                    <a:pt x="156880" y="185827"/>
                    <a:pt x="172755" y="219164"/>
                  </a:cubicBezTo>
                  <a:cubicBezTo>
                    <a:pt x="188630" y="252501"/>
                    <a:pt x="153705" y="200114"/>
                    <a:pt x="153705" y="200114"/>
                  </a:cubicBezTo>
                  <a:lnTo>
                    <a:pt x="248955" y="292189"/>
                  </a:lnTo>
                  <a:cubicBezTo>
                    <a:pt x="262184" y="305418"/>
                    <a:pt x="212443" y="275256"/>
                    <a:pt x="233080" y="279489"/>
                  </a:cubicBezTo>
                  <a:cubicBezTo>
                    <a:pt x="253717" y="283722"/>
                    <a:pt x="359551" y="309652"/>
                    <a:pt x="372780" y="317589"/>
                  </a:cubicBezTo>
                  <a:cubicBezTo>
                    <a:pt x="386009" y="325526"/>
                    <a:pt x="312455" y="327114"/>
                    <a:pt x="312455" y="327114"/>
                  </a:cubicBezTo>
                  <a:lnTo>
                    <a:pt x="591855" y="276314"/>
                  </a:lnTo>
                  <a:cubicBezTo>
                    <a:pt x="610905" y="271022"/>
                    <a:pt x="466972" y="292189"/>
                    <a:pt x="426755" y="295364"/>
                  </a:cubicBezTo>
                  <a:cubicBezTo>
                    <a:pt x="386538" y="298539"/>
                    <a:pt x="381776" y="298539"/>
                    <a:pt x="350555" y="295364"/>
                  </a:cubicBezTo>
                  <a:cubicBezTo>
                    <a:pt x="319334" y="292189"/>
                    <a:pt x="297638" y="310710"/>
                    <a:pt x="239430" y="276314"/>
                  </a:cubicBezTo>
                  <a:cubicBezTo>
                    <a:pt x="181222" y="241918"/>
                    <a:pt x="17709" y="103277"/>
                    <a:pt x="1305" y="88989"/>
                  </a:cubicBezTo>
                  <a:cubicBezTo>
                    <a:pt x="-15099" y="74701"/>
                    <a:pt x="128305" y="197997"/>
                    <a:pt x="141005" y="190589"/>
                  </a:cubicBezTo>
                  <a:cubicBezTo>
                    <a:pt x="153705" y="183181"/>
                    <a:pt x="53163" y="-4674"/>
                    <a:pt x="58455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642B4FE1-40BB-80AB-F703-8D8F6F66CF2D}"/>
                </a:ext>
              </a:extLst>
            </p:cNvPr>
            <p:cNvSpPr/>
            <p:nvPr/>
          </p:nvSpPr>
          <p:spPr>
            <a:xfrm>
              <a:off x="4858453" y="3587680"/>
              <a:ext cx="723211" cy="434722"/>
            </a:xfrm>
            <a:custGeom>
              <a:avLst/>
              <a:gdLst>
                <a:gd name="connsiteX0" fmla="*/ 27872 w 723211"/>
                <a:gd name="connsiteY0" fmla="*/ 428695 h 434722"/>
                <a:gd name="connsiteX1" fmla="*/ 516822 w 723211"/>
                <a:gd name="connsiteY1" fmla="*/ 285820 h 434722"/>
                <a:gd name="connsiteX2" fmla="*/ 456497 w 723211"/>
                <a:gd name="connsiteY2" fmla="*/ 323920 h 434722"/>
                <a:gd name="connsiteX3" fmla="*/ 466022 w 723211"/>
                <a:gd name="connsiteY3" fmla="*/ 273120 h 434722"/>
                <a:gd name="connsiteX4" fmla="*/ 723197 w 723211"/>
                <a:gd name="connsiteY4" fmla="*/ 70 h 434722"/>
                <a:gd name="connsiteX5" fmla="*/ 478722 w 723211"/>
                <a:gd name="connsiteY5" fmla="*/ 244545 h 434722"/>
                <a:gd name="connsiteX6" fmla="*/ 583497 w 723211"/>
                <a:gd name="connsiteY6" fmla="*/ 76270 h 434722"/>
                <a:gd name="connsiteX7" fmla="*/ 466022 w 723211"/>
                <a:gd name="connsiteY7" fmla="*/ 235020 h 434722"/>
                <a:gd name="connsiteX8" fmla="*/ 431097 w 723211"/>
                <a:gd name="connsiteY8" fmla="*/ 288995 h 434722"/>
                <a:gd name="connsiteX9" fmla="*/ 100897 w 723211"/>
                <a:gd name="connsiteY9" fmla="*/ 396945 h 434722"/>
                <a:gd name="connsiteX10" fmla="*/ 27872 w 723211"/>
                <a:gd name="connsiteY10" fmla="*/ 428695 h 43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211" h="434722">
                  <a:moveTo>
                    <a:pt x="27872" y="428695"/>
                  </a:moveTo>
                  <a:cubicBezTo>
                    <a:pt x="97193" y="410174"/>
                    <a:pt x="445385" y="303282"/>
                    <a:pt x="516822" y="285820"/>
                  </a:cubicBezTo>
                  <a:cubicBezTo>
                    <a:pt x="588259" y="268358"/>
                    <a:pt x="464964" y="326037"/>
                    <a:pt x="456497" y="323920"/>
                  </a:cubicBezTo>
                  <a:cubicBezTo>
                    <a:pt x="448030" y="321803"/>
                    <a:pt x="421572" y="327095"/>
                    <a:pt x="466022" y="273120"/>
                  </a:cubicBezTo>
                  <a:cubicBezTo>
                    <a:pt x="510472" y="219145"/>
                    <a:pt x="721080" y="4832"/>
                    <a:pt x="723197" y="70"/>
                  </a:cubicBezTo>
                  <a:cubicBezTo>
                    <a:pt x="725314" y="-4692"/>
                    <a:pt x="502005" y="231845"/>
                    <a:pt x="478722" y="244545"/>
                  </a:cubicBezTo>
                  <a:cubicBezTo>
                    <a:pt x="455439" y="257245"/>
                    <a:pt x="585614" y="77858"/>
                    <a:pt x="583497" y="76270"/>
                  </a:cubicBezTo>
                  <a:cubicBezTo>
                    <a:pt x="581380" y="74682"/>
                    <a:pt x="491422" y="199566"/>
                    <a:pt x="466022" y="235020"/>
                  </a:cubicBezTo>
                  <a:cubicBezTo>
                    <a:pt x="440622" y="270474"/>
                    <a:pt x="491951" y="262008"/>
                    <a:pt x="431097" y="288995"/>
                  </a:cubicBezTo>
                  <a:cubicBezTo>
                    <a:pt x="370243" y="315982"/>
                    <a:pt x="169688" y="374720"/>
                    <a:pt x="100897" y="396945"/>
                  </a:cubicBezTo>
                  <a:cubicBezTo>
                    <a:pt x="32106" y="419170"/>
                    <a:pt x="-41449" y="447216"/>
                    <a:pt x="27872" y="428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7BF50DB5-E721-F0EF-039C-EFF0DD6F41F6}"/>
                </a:ext>
              </a:extLst>
            </p:cNvPr>
            <p:cNvSpPr/>
            <p:nvPr/>
          </p:nvSpPr>
          <p:spPr>
            <a:xfrm>
              <a:off x="4581265" y="3647944"/>
              <a:ext cx="391297" cy="171809"/>
            </a:xfrm>
            <a:custGeom>
              <a:avLst/>
              <a:gdLst>
                <a:gd name="connsiteX0" fmla="*/ 260 w 391297"/>
                <a:gd name="connsiteY0" fmla="*/ 66806 h 171809"/>
                <a:gd name="connsiteX1" fmla="*/ 159010 w 391297"/>
                <a:gd name="connsiteY1" fmla="*/ 16006 h 171809"/>
                <a:gd name="connsiteX2" fmla="*/ 320935 w 391297"/>
                <a:gd name="connsiteY2" fmla="*/ 38231 h 171809"/>
                <a:gd name="connsiteX3" fmla="*/ 390785 w 391297"/>
                <a:gd name="connsiteY3" fmla="*/ 131 h 171809"/>
                <a:gd name="connsiteX4" fmla="*/ 289185 w 391297"/>
                <a:gd name="connsiteY4" fmla="*/ 54106 h 171809"/>
                <a:gd name="connsiteX5" fmla="*/ 276485 w 391297"/>
                <a:gd name="connsiteY5" fmla="*/ 85856 h 171809"/>
                <a:gd name="connsiteX6" fmla="*/ 219335 w 391297"/>
                <a:gd name="connsiteY6" fmla="*/ 171581 h 171809"/>
                <a:gd name="connsiteX7" fmla="*/ 292360 w 391297"/>
                <a:gd name="connsiteY7" fmla="*/ 57281 h 171809"/>
                <a:gd name="connsiteX8" fmla="*/ 257435 w 391297"/>
                <a:gd name="connsiteY8" fmla="*/ 28706 h 171809"/>
                <a:gd name="connsiteX9" fmla="*/ 124085 w 391297"/>
                <a:gd name="connsiteY9" fmla="*/ 19181 h 171809"/>
                <a:gd name="connsiteX10" fmla="*/ 260 w 391297"/>
                <a:gd name="connsiteY10" fmla="*/ 66806 h 1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297" h="171809">
                  <a:moveTo>
                    <a:pt x="260" y="66806"/>
                  </a:moveTo>
                  <a:cubicBezTo>
                    <a:pt x="6081" y="66277"/>
                    <a:pt x="105564" y="20768"/>
                    <a:pt x="159010" y="16006"/>
                  </a:cubicBezTo>
                  <a:cubicBezTo>
                    <a:pt x="212456" y="11244"/>
                    <a:pt x="282306" y="40877"/>
                    <a:pt x="320935" y="38231"/>
                  </a:cubicBezTo>
                  <a:cubicBezTo>
                    <a:pt x="359564" y="35585"/>
                    <a:pt x="396077" y="-2515"/>
                    <a:pt x="390785" y="131"/>
                  </a:cubicBezTo>
                  <a:cubicBezTo>
                    <a:pt x="385493" y="2777"/>
                    <a:pt x="308235" y="39818"/>
                    <a:pt x="289185" y="54106"/>
                  </a:cubicBezTo>
                  <a:cubicBezTo>
                    <a:pt x="270135" y="68394"/>
                    <a:pt x="288127" y="66277"/>
                    <a:pt x="276485" y="85856"/>
                  </a:cubicBezTo>
                  <a:cubicBezTo>
                    <a:pt x="264843" y="105435"/>
                    <a:pt x="216689" y="176343"/>
                    <a:pt x="219335" y="171581"/>
                  </a:cubicBezTo>
                  <a:cubicBezTo>
                    <a:pt x="221981" y="166819"/>
                    <a:pt x="286010" y="81093"/>
                    <a:pt x="292360" y="57281"/>
                  </a:cubicBezTo>
                  <a:cubicBezTo>
                    <a:pt x="298710" y="33469"/>
                    <a:pt x="285481" y="35056"/>
                    <a:pt x="257435" y="28706"/>
                  </a:cubicBezTo>
                  <a:cubicBezTo>
                    <a:pt x="229389" y="22356"/>
                    <a:pt x="160597" y="10185"/>
                    <a:pt x="124085" y="19181"/>
                  </a:cubicBezTo>
                  <a:cubicBezTo>
                    <a:pt x="87573" y="28177"/>
                    <a:pt x="-5561" y="67335"/>
                    <a:pt x="260" y="66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79050E9B-CE49-7645-7389-BB6D860A474F}"/>
                </a:ext>
              </a:extLst>
            </p:cNvPr>
            <p:cNvSpPr/>
            <p:nvPr/>
          </p:nvSpPr>
          <p:spPr>
            <a:xfrm>
              <a:off x="5917344" y="2450965"/>
              <a:ext cx="127878" cy="797793"/>
            </a:xfrm>
            <a:custGeom>
              <a:avLst/>
              <a:gdLst>
                <a:gd name="connsiteX0" fmla="*/ 121506 w 127878"/>
                <a:gd name="connsiteY0" fmla="*/ 135 h 797793"/>
                <a:gd name="connsiteX1" fmla="*/ 4031 w 127878"/>
                <a:gd name="connsiteY1" fmla="*/ 577985 h 797793"/>
                <a:gd name="connsiteX2" fmla="*/ 26256 w 127878"/>
                <a:gd name="connsiteY2" fmla="*/ 539885 h 797793"/>
                <a:gd name="connsiteX3" fmla="*/ 16731 w 127878"/>
                <a:gd name="connsiteY3" fmla="*/ 635135 h 797793"/>
                <a:gd name="connsiteX4" fmla="*/ 54831 w 127878"/>
                <a:gd name="connsiteY4" fmla="*/ 730385 h 797793"/>
                <a:gd name="connsiteX5" fmla="*/ 38956 w 127878"/>
                <a:gd name="connsiteY5" fmla="*/ 695460 h 797793"/>
                <a:gd name="connsiteX6" fmla="*/ 118331 w 127878"/>
                <a:gd name="connsiteY6" fmla="*/ 797060 h 797793"/>
                <a:gd name="connsiteX7" fmla="*/ 86581 w 127878"/>
                <a:gd name="connsiteY7" fmla="*/ 739910 h 797793"/>
                <a:gd name="connsiteX8" fmla="*/ 48481 w 127878"/>
                <a:gd name="connsiteY8" fmla="*/ 714510 h 797793"/>
                <a:gd name="connsiteX9" fmla="*/ 32606 w 127878"/>
                <a:gd name="connsiteY9" fmla="*/ 663710 h 797793"/>
                <a:gd name="connsiteX10" fmla="*/ 127856 w 127878"/>
                <a:gd name="connsiteY10" fmla="*/ 171585 h 797793"/>
                <a:gd name="connsiteX11" fmla="*/ 23081 w 127878"/>
                <a:gd name="connsiteY11" fmla="*/ 520835 h 797793"/>
                <a:gd name="connsiteX12" fmla="*/ 121506 w 127878"/>
                <a:gd name="connsiteY12" fmla="*/ 135 h 7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878" h="797793">
                  <a:moveTo>
                    <a:pt x="121506" y="135"/>
                  </a:moveTo>
                  <a:cubicBezTo>
                    <a:pt x="118331" y="9660"/>
                    <a:pt x="19906" y="488027"/>
                    <a:pt x="4031" y="577985"/>
                  </a:cubicBezTo>
                  <a:cubicBezTo>
                    <a:pt x="-11844" y="667943"/>
                    <a:pt x="24139" y="530360"/>
                    <a:pt x="26256" y="539885"/>
                  </a:cubicBezTo>
                  <a:cubicBezTo>
                    <a:pt x="28373" y="549410"/>
                    <a:pt x="11969" y="603385"/>
                    <a:pt x="16731" y="635135"/>
                  </a:cubicBezTo>
                  <a:cubicBezTo>
                    <a:pt x="21493" y="666885"/>
                    <a:pt x="51127" y="720331"/>
                    <a:pt x="54831" y="730385"/>
                  </a:cubicBezTo>
                  <a:cubicBezTo>
                    <a:pt x="58535" y="740439"/>
                    <a:pt x="28373" y="684348"/>
                    <a:pt x="38956" y="695460"/>
                  </a:cubicBezTo>
                  <a:cubicBezTo>
                    <a:pt x="49539" y="706572"/>
                    <a:pt x="110393" y="789652"/>
                    <a:pt x="118331" y="797060"/>
                  </a:cubicBezTo>
                  <a:cubicBezTo>
                    <a:pt x="126269" y="804468"/>
                    <a:pt x="98223" y="753668"/>
                    <a:pt x="86581" y="739910"/>
                  </a:cubicBezTo>
                  <a:cubicBezTo>
                    <a:pt x="74939" y="726152"/>
                    <a:pt x="57477" y="727210"/>
                    <a:pt x="48481" y="714510"/>
                  </a:cubicBezTo>
                  <a:cubicBezTo>
                    <a:pt x="39485" y="701810"/>
                    <a:pt x="19377" y="754197"/>
                    <a:pt x="32606" y="663710"/>
                  </a:cubicBezTo>
                  <a:cubicBezTo>
                    <a:pt x="45835" y="573223"/>
                    <a:pt x="129444" y="195398"/>
                    <a:pt x="127856" y="171585"/>
                  </a:cubicBezTo>
                  <a:cubicBezTo>
                    <a:pt x="126268" y="147772"/>
                    <a:pt x="22552" y="554172"/>
                    <a:pt x="23081" y="520835"/>
                  </a:cubicBezTo>
                  <a:cubicBezTo>
                    <a:pt x="23610" y="487498"/>
                    <a:pt x="124681" y="-9390"/>
                    <a:pt x="121506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99E3611E-B3D2-41D3-31DF-AA21AF5427FC}"/>
                </a:ext>
              </a:extLst>
            </p:cNvPr>
            <p:cNvSpPr/>
            <p:nvPr/>
          </p:nvSpPr>
          <p:spPr>
            <a:xfrm>
              <a:off x="6004418" y="2558883"/>
              <a:ext cx="115562" cy="438522"/>
            </a:xfrm>
            <a:custGeom>
              <a:avLst/>
              <a:gdLst>
                <a:gd name="connsiteX0" fmla="*/ 18557 w 115562"/>
                <a:gd name="connsiteY0" fmla="*/ 167 h 438522"/>
                <a:gd name="connsiteX1" fmla="*/ 50307 w 115562"/>
                <a:gd name="connsiteY1" fmla="*/ 187492 h 438522"/>
                <a:gd name="connsiteX2" fmla="*/ 24907 w 115562"/>
                <a:gd name="connsiteY2" fmla="*/ 276392 h 438522"/>
                <a:gd name="connsiteX3" fmla="*/ 63007 w 115562"/>
                <a:gd name="connsiteY3" fmla="*/ 241467 h 438522"/>
                <a:gd name="connsiteX4" fmla="*/ 28082 w 115562"/>
                <a:gd name="connsiteY4" fmla="*/ 333542 h 438522"/>
                <a:gd name="connsiteX5" fmla="*/ 43957 w 115562"/>
                <a:gd name="connsiteY5" fmla="*/ 409742 h 438522"/>
                <a:gd name="connsiteX6" fmla="*/ 21732 w 115562"/>
                <a:gd name="connsiteY6" fmla="*/ 416092 h 438522"/>
                <a:gd name="connsiteX7" fmla="*/ 113807 w 115562"/>
                <a:gd name="connsiteY7" fmla="*/ 438317 h 438522"/>
                <a:gd name="connsiteX8" fmla="*/ 78882 w 115562"/>
                <a:gd name="connsiteY8" fmla="*/ 425617 h 438522"/>
                <a:gd name="connsiteX9" fmla="*/ 37607 w 115562"/>
                <a:gd name="connsiteY9" fmla="*/ 400217 h 438522"/>
                <a:gd name="connsiteX10" fmla="*/ 12207 w 115562"/>
                <a:gd name="connsiteY10" fmla="*/ 308142 h 438522"/>
                <a:gd name="connsiteX11" fmla="*/ 2682 w 115562"/>
                <a:gd name="connsiteY11" fmla="*/ 358942 h 438522"/>
                <a:gd name="connsiteX12" fmla="*/ 59832 w 115562"/>
                <a:gd name="connsiteY12" fmla="*/ 301792 h 438522"/>
                <a:gd name="connsiteX13" fmla="*/ 78882 w 115562"/>
                <a:gd name="connsiteY13" fmla="*/ 158917 h 438522"/>
                <a:gd name="connsiteX14" fmla="*/ 59832 w 115562"/>
                <a:gd name="connsiteY14" fmla="*/ 222417 h 438522"/>
                <a:gd name="connsiteX15" fmla="*/ 18557 w 115562"/>
                <a:gd name="connsiteY15" fmla="*/ 167 h 43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562" h="438522">
                  <a:moveTo>
                    <a:pt x="18557" y="167"/>
                  </a:moveTo>
                  <a:cubicBezTo>
                    <a:pt x="16969" y="-5654"/>
                    <a:pt x="49249" y="141455"/>
                    <a:pt x="50307" y="187492"/>
                  </a:cubicBezTo>
                  <a:cubicBezTo>
                    <a:pt x="51365" y="233529"/>
                    <a:pt x="22790" y="267396"/>
                    <a:pt x="24907" y="276392"/>
                  </a:cubicBezTo>
                  <a:cubicBezTo>
                    <a:pt x="27024" y="285388"/>
                    <a:pt x="62478" y="231942"/>
                    <a:pt x="63007" y="241467"/>
                  </a:cubicBezTo>
                  <a:cubicBezTo>
                    <a:pt x="63536" y="250992"/>
                    <a:pt x="31257" y="305496"/>
                    <a:pt x="28082" y="333542"/>
                  </a:cubicBezTo>
                  <a:cubicBezTo>
                    <a:pt x="24907" y="361588"/>
                    <a:pt x="45015" y="395984"/>
                    <a:pt x="43957" y="409742"/>
                  </a:cubicBezTo>
                  <a:cubicBezTo>
                    <a:pt x="42899" y="423500"/>
                    <a:pt x="10090" y="411330"/>
                    <a:pt x="21732" y="416092"/>
                  </a:cubicBezTo>
                  <a:cubicBezTo>
                    <a:pt x="33374" y="420854"/>
                    <a:pt x="104282" y="436730"/>
                    <a:pt x="113807" y="438317"/>
                  </a:cubicBezTo>
                  <a:cubicBezTo>
                    <a:pt x="123332" y="439905"/>
                    <a:pt x="91582" y="431967"/>
                    <a:pt x="78882" y="425617"/>
                  </a:cubicBezTo>
                  <a:cubicBezTo>
                    <a:pt x="66182" y="419267"/>
                    <a:pt x="48719" y="419796"/>
                    <a:pt x="37607" y="400217"/>
                  </a:cubicBezTo>
                  <a:cubicBezTo>
                    <a:pt x="26495" y="380638"/>
                    <a:pt x="18028" y="315021"/>
                    <a:pt x="12207" y="308142"/>
                  </a:cubicBezTo>
                  <a:cubicBezTo>
                    <a:pt x="6386" y="301263"/>
                    <a:pt x="-5255" y="360000"/>
                    <a:pt x="2682" y="358942"/>
                  </a:cubicBezTo>
                  <a:cubicBezTo>
                    <a:pt x="10619" y="357884"/>
                    <a:pt x="47132" y="335130"/>
                    <a:pt x="59832" y="301792"/>
                  </a:cubicBezTo>
                  <a:cubicBezTo>
                    <a:pt x="72532" y="268455"/>
                    <a:pt x="78882" y="172146"/>
                    <a:pt x="78882" y="158917"/>
                  </a:cubicBezTo>
                  <a:cubicBezTo>
                    <a:pt x="78882" y="145688"/>
                    <a:pt x="68299" y="246229"/>
                    <a:pt x="59832" y="222417"/>
                  </a:cubicBezTo>
                  <a:cubicBezTo>
                    <a:pt x="51365" y="198605"/>
                    <a:pt x="20145" y="5988"/>
                    <a:pt x="18557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4B3610D1-CFE3-5AA2-8C28-18A1927AFA82}"/>
                </a:ext>
              </a:extLst>
            </p:cNvPr>
            <p:cNvSpPr/>
            <p:nvPr/>
          </p:nvSpPr>
          <p:spPr>
            <a:xfrm>
              <a:off x="6016518" y="2646826"/>
              <a:ext cx="168483" cy="282522"/>
            </a:xfrm>
            <a:custGeom>
              <a:avLst/>
              <a:gdLst>
                <a:gd name="connsiteX0" fmla="*/ 107 w 168483"/>
                <a:gd name="connsiteY0" fmla="*/ 172574 h 282522"/>
                <a:gd name="connsiteX1" fmla="*/ 44557 w 168483"/>
                <a:gd name="connsiteY1" fmla="*/ 270999 h 282522"/>
                <a:gd name="connsiteX2" fmla="*/ 101707 w 168483"/>
                <a:gd name="connsiteY2" fmla="*/ 277349 h 282522"/>
                <a:gd name="connsiteX3" fmla="*/ 117582 w 168483"/>
                <a:gd name="connsiteY3" fmla="*/ 245599 h 282522"/>
                <a:gd name="connsiteX4" fmla="*/ 79482 w 168483"/>
                <a:gd name="connsiteY4" fmla="*/ 124949 h 282522"/>
                <a:gd name="connsiteX5" fmla="*/ 111232 w 168483"/>
                <a:gd name="connsiteY5" fmla="*/ 229724 h 282522"/>
                <a:gd name="connsiteX6" fmla="*/ 123932 w 168483"/>
                <a:gd name="connsiteY6" fmla="*/ 236074 h 282522"/>
                <a:gd name="connsiteX7" fmla="*/ 168382 w 168483"/>
                <a:gd name="connsiteY7" fmla="*/ 1124 h 282522"/>
                <a:gd name="connsiteX8" fmla="*/ 136632 w 168483"/>
                <a:gd name="connsiteY8" fmla="*/ 150349 h 282522"/>
                <a:gd name="connsiteX9" fmla="*/ 155682 w 168483"/>
                <a:gd name="connsiteY9" fmla="*/ 226549 h 282522"/>
                <a:gd name="connsiteX10" fmla="*/ 136632 w 168483"/>
                <a:gd name="connsiteY10" fmla="*/ 270999 h 282522"/>
                <a:gd name="connsiteX11" fmla="*/ 57257 w 168483"/>
                <a:gd name="connsiteY11" fmla="*/ 277349 h 282522"/>
                <a:gd name="connsiteX12" fmla="*/ 107 w 168483"/>
                <a:gd name="connsiteY12" fmla="*/ 172574 h 28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483" h="282522">
                  <a:moveTo>
                    <a:pt x="107" y="172574"/>
                  </a:moveTo>
                  <a:cubicBezTo>
                    <a:pt x="-2010" y="171516"/>
                    <a:pt x="27624" y="253537"/>
                    <a:pt x="44557" y="270999"/>
                  </a:cubicBezTo>
                  <a:cubicBezTo>
                    <a:pt x="61490" y="288461"/>
                    <a:pt x="89536" y="281582"/>
                    <a:pt x="101707" y="277349"/>
                  </a:cubicBezTo>
                  <a:cubicBezTo>
                    <a:pt x="113878" y="273116"/>
                    <a:pt x="121286" y="270999"/>
                    <a:pt x="117582" y="245599"/>
                  </a:cubicBezTo>
                  <a:cubicBezTo>
                    <a:pt x="113878" y="220199"/>
                    <a:pt x="80540" y="127595"/>
                    <a:pt x="79482" y="124949"/>
                  </a:cubicBezTo>
                  <a:cubicBezTo>
                    <a:pt x="78424" y="122303"/>
                    <a:pt x="103824" y="211203"/>
                    <a:pt x="111232" y="229724"/>
                  </a:cubicBezTo>
                  <a:cubicBezTo>
                    <a:pt x="118640" y="248245"/>
                    <a:pt x="114407" y="274174"/>
                    <a:pt x="123932" y="236074"/>
                  </a:cubicBezTo>
                  <a:cubicBezTo>
                    <a:pt x="133457" y="197974"/>
                    <a:pt x="166265" y="15411"/>
                    <a:pt x="168382" y="1124"/>
                  </a:cubicBezTo>
                  <a:cubicBezTo>
                    <a:pt x="170499" y="-13164"/>
                    <a:pt x="138749" y="112778"/>
                    <a:pt x="136632" y="150349"/>
                  </a:cubicBezTo>
                  <a:cubicBezTo>
                    <a:pt x="134515" y="187920"/>
                    <a:pt x="155682" y="206441"/>
                    <a:pt x="155682" y="226549"/>
                  </a:cubicBezTo>
                  <a:cubicBezTo>
                    <a:pt x="155682" y="246657"/>
                    <a:pt x="153036" y="262532"/>
                    <a:pt x="136632" y="270999"/>
                  </a:cubicBezTo>
                  <a:cubicBezTo>
                    <a:pt x="120228" y="279466"/>
                    <a:pt x="82657" y="288461"/>
                    <a:pt x="57257" y="277349"/>
                  </a:cubicBezTo>
                  <a:cubicBezTo>
                    <a:pt x="31857" y="266237"/>
                    <a:pt x="2224" y="173632"/>
                    <a:pt x="107" y="17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C49C2BE5-E76F-5424-FEB7-D3F8919F92A8}"/>
                </a:ext>
              </a:extLst>
            </p:cNvPr>
            <p:cNvSpPr/>
            <p:nvPr/>
          </p:nvSpPr>
          <p:spPr>
            <a:xfrm>
              <a:off x="5991123" y="2805436"/>
              <a:ext cx="238710" cy="178378"/>
            </a:xfrm>
            <a:custGeom>
              <a:avLst/>
              <a:gdLst>
                <a:gd name="connsiteX0" fmla="*/ 102 w 238710"/>
                <a:gd name="connsiteY0" fmla="*/ 64764 h 178378"/>
                <a:gd name="connsiteX1" fmla="*/ 95352 w 238710"/>
                <a:gd name="connsiteY1" fmla="*/ 150489 h 178378"/>
                <a:gd name="connsiteX2" fmla="*/ 162027 w 238710"/>
                <a:gd name="connsiteY2" fmla="*/ 147314 h 178378"/>
                <a:gd name="connsiteX3" fmla="*/ 238227 w 238710"/>
                <a:gd name="connsiteY3" fmla="*/ 1264 h 178378"/>
                <a:gd name="connsiteX4" fmla="*/ 193777 w 238710"/>
                <a:gd name="connsiteY4" fmla="*/ 80639 h 178378"/>
                <a:gd name="connsiteX5" fmla="*/ 177902 w 238710"/>
                <a:gd name="connsiteY5" fmla="*/ 153664 h 178378"/>
                <a:gd name="connsiteX6" fmla="*/ 114402 w 238710"/>
                <a:gd name="connsiteY6" fmla="*/ 172714 h 178378"/>
                <a:gd name="connsiteX7" fmla="*/ 102 w 238710"/>
                <a:gd name="connsiteY7" fmla="*/ 64764 h 1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710" h="178378">
                  <a:moveTo>
                    <a:pt x="102" y="64764"/>
                  </a:moveTo>
                  <a:cubicBezTo>
                    <a:pt x="-3073" y="61060"/>
                    <a:pt x="68365" y="136731"/>
                    <a:pt x="95352" y="150489"/>
                  </a:cubicBezTo>
                  <a:cubicBezTo>
                    <a:pt x="122340" y="164247"/>
                    <a:pt x="138215" y="172185"/>
                    <a:pt x="162027" y="147314"/>
                  </a:cubicBezTo>
                  <a:cubicBezTo>
                    <a:pt x="185839" y="122443"/>
                    <a:pt x="232935" y="12376"/>
                    <a:pt x="238227" y="1264"/>
                  </a:cubicBezTo>
                  <a:cubicBezTo>
                    <a:pt x="243519" y="-9849"/>
                    <a:pt x="203831" y="55239"/>
                    <a:pt x="193777" y="80639"/>
                  </a:cubicBezTo>
                  <a:cubicBezTo>
                    <a:pt x="183723" y="106039"/>
                    <a:pt x="191131" y="138318"/>
                    <a:pt x="177902" y="153664"/>
                  </a:cubicBezTo>
                  <a:cubicBezTo>
                    <a:pt x="164673" y="169010"/>
                    <a:pt x="145094" y="188060"/>
                    <a:pt x="114402" y="172714"/>
                  </a:cubicBezTo>
                  <a:cubicBezTo>
                    <a:pt x="83710" y="157368"/>
                    <a:pt x="3277" y="68468"/>
                    <a:pt x="102" y="64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B0913A8E-B36A-A588-9CC4-9B3ADECDEC8B}"/>
                </a:ext>
              </a:extLst>
            </p:cNvPr>
            <p:cNvSpPr/>
            <p:nvPr/>
          </p:nvSpPr>
          <p:spPr>
            <a:xfrm>
              <a:off x="5990596" y="2993627"/>
              <a:ext cx="284170" cy="270530"/>
            </a:xfrm>
            <a:custGeom>
              <a:avLst/>
              <a:gdLst>
                <a:gd name="connsiteX0" fmla="*/ 283204 w 284170"/>
                <a:gd name="connsiteY0" fmla="*/ 398 h 270530"/>
                <a:gd name="connsiteX1" fmla="*/ 181604 w 284170"/>
                <a:gd name="connsiteY1" fmla="*/ 108348 h 270530"/>
                <a:gd name="connsiteX2" fmla="*/ 133979 w 284170"/>
                <a:gd name="connsiteY2" fmla="*/ 184548 h 270530"/>
                <a:gd name="connsiteX3" fmla="*/ 629 w 284170"/>
                <a:gd name="connsiteY3" fmla="*/ 270273 h 270530"/>
                <a:gd name="connsiteX4" fmla="*/ 86354 w 284170"/>
                <a:gd name="connsiteY4" fmla="*/ 206773 h 270530"/>
                <a:gd name="connsiteX5" fmla="*/ 146679 w 284170"/>
                <a:gd name="connsiteY5" fmla="*/ 89298 h 270530"/>
                <a:gd name="connsiteX6" fmla="*/ 114929 w 284170"/>
                <a:gd name="connsiteY6" fmla="*/ 149623 h 270530"/>
                <a:gd name="connsiteX7" fmla="*/ 283204 w 284170"/>
                <a:gd name="connsiteY7" fmla="*/ 398 h 27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170" h="270530">
                  <a:moveTo>
                    <a:pt x="283204" y="398"/>
                  </a:moveTo>
                  <a:cubicBezTo>
                    <a:pt x="294316" y="-6481"/>
                    <a:pt x="206475" y="77656"/>
                    <a:pt x="181604" y="108348"/>
                  </a:cubicBezTo>
                  <a:cubicBezTo>
                    <a:pt x="156733" y="139040"/>
                    <a:pt x="164141" y="157561"/>
                    <a:pt x="133979" y="184548"/>
                  </a:cubicBezTo>
                  <a:cubicBezTo>
                    <a:pt x="103816" y="211536"/>
                    <a:pt x="8566" y="266569"/>
                    <a:pt x="629" y="270273"/>
                  </a:cubicBezTo>
                  <a:cubicBezTo>
                    <a:pt x="-7308" y="273977"/>
                    <a:pt x="62012" y="236936"/>
                    <a:pt x="86354" y="206773"/>
                  </a:cubicBezTo>
                  <a:cubicBezTo>
                    <a:pt x="110696" y="176611"/>
                    <a:pt x="141916" y="98823"/>
                    <a:pt x="146679" y="89298"/>
                  </a:cubicBezTo>
                  <a:cubicBezTo>
                    <a:pt x="151442" y="79773"/>
                    <a:pt x="95879" y="160206"/>
                    <a:pt x="114929" y="149623"/>
                  </a:cubicBezTo>
                  <a:cubicBezTo>
                    <a:pt x="133979" y="139040"/>
                    <a:pt x="272092" y="7277"/>
                    <a:pt x="283204" y="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3B169F83-3A1F-A624-03E8-B144DAB5FFB5}"/>
                </a:ext>
              </a:extLst>
            </p:cNvPr>
            <p:cNvSpPr/>
            <p:nvPr/>
          </p:nvSpPr>
          <p:spPr>
            <a:xfrm>
              <a:off x="6016572" y="2879725"/>
              <a:ext cx="241353" cy="350186"/>
            </a:xfrm>
            <a:custGeom>
              <a:avLst/>
              <a:gdLst>
                <a:gd name="connsiteX0" fmla="*/ 241353 w 241353"/>
                <a:gd name="connsiteY0" fmla="*/ 0 h 350186"/>
                <a:gd name="connsiteX1" fmla="*/ 76253 w 241353"/>
                <a:gd name="connsiteY1" fmla="*/ 193675 h 350186"/>
                <a:gd name="connsiteX2" fmla="*/ 38153 w 241353"/>
                <a:gd name="connsiteY2" fmla="*/ 342900 h 350186"/>
                <a:gd name="connsiteX3" fmla="*/ 38153 w 241353"/>
                <a:gd name="connsiteY3" fmla="*/ 307975 h 350186"/>
                <a:gd name="connsiteX4" fmla="*/ 53 w 241353"/>
                <a:gd name="connsiteY4" fmla="*/ 142875 h 350186"/>
                <a:gd name="connsiteX5" fmla="*/ 31803 w 241353"/>
                <a:gd name="connsiteY5" fmla="*/ 250825 h 350186"/>
                <a:gd name="connsiteX6" fmla="*/ 108003 w 241353"/>
                <a:gd name="connsiteY6" fmla="*/ 127000 h 350186"/>
                <a:gd name="connsiteX7" fmla="*/ 28628 w 241353"/>
                <a:gd name="connsiteY7" fmla="*/ 184150 h 350186"/>
                <a:gd name="connsiteX8" fmla="*/ 241353 w 241353"/>
                <a:gd name="connsiteY8" fmla="*/ 0 h 3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353" h="350186">
                  <a:moveTo>
                    <a:pt x="241353" y="0"/>
                  </a:moveTo>
                  <a:cubicBezTo>
                    <a:pt x="175736" y="68262"/>
                    <a:pt x="110120" y="136525"/>
                    <a:pt x="76253" y="193675"/>
                  </a:cubicBezTo>
                  <a:cubicBezTo>
                    <a:pt x="42386" y="250825"/>
                    <a:pt x="44503" y="323850"/>
                    <a:pt x="38153" y="342900"/>
                  </a:cubicBezTo>
                  <a:cubicBezTo>
                    <a:pt x="31803" y="361950"/>
                    <a:pt x="44503" y="341313"/>
                    <a:pt x="38153" y="307975"/>
                  </a:cubicBezTo>
                  <a:cubicBezTo>
                    <a:pt x="31803" y="274638"/>
                    <a:pt x="1111" y="152400"/>
                    <a:pt x="53" y="142875"/>
                  </a:cubicBezTo>
                  <a:cubicBezTo>
                    <a:pt x="-1005" y="133350"/>
                    <a:pt x="13811" y="253471"/>
                    <a:pt x="31803" y="250825"/>
                  </a:cubicBezTo>
                  <a:cubicBezTo>
                    <a:pt x="49795" y="248179"/>
                    <a:pt x="108532" y="138112"/>
                    <a:pt x="108003" y="127000"/>
                  </a:cubicBezTo>
                  <a:cubicBezTo>
                    <a:pt x="107474" y="115888"/>
                    <a:pt x="28628" y="184150"/>
                    <a:pt x="28628" y="184150"/>
                  </a:cubicBezTo>
                  <a:lnTo>
                    <a:pt x="2413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6FA5B84-7E4E-A808-E253-8932E7E01661}"/>
                </a:ext>
              </a:extLst>
            </p:cNvPr>
            <p:cNvSpPr/>
            <p:nvPr/>
          </p:nvSpPr>
          <p:spPr>
            <a:xfrm>
              <a:off x="4209947" y="2264823"/>
              <a:ext cx="227449" cy="207838"/>
            </a:xfrm>
            <a:custGeom>
              <a:avLst/>
              <a:gdLst>
                <a:gd name="connsiteX0" fmla="*/ 222353 w 227449"/>
                <a:gd name="connsiteY0" fmla="*/ 2127 h 207838"/>
                <a:gd name="connsiteX1" fmla="*/ 181078 w 227449"/>
                <a:gd name="connsiteY1" fmla="*/ 59277 h 207838"/>
                <a:gd name="connsiteX2" fmla="*/ 19153 w 227449"/>
                <a:gd name="connsiteY2" fmla="*/ 205327 h 207838"/>
                <a:gd name="connsiteX3" fmla="*/ 82653 w 227449"/>
                <a:gd name="connsiteY3" fmla="*/ 145002 h 207838"/>
                <a:gd name="connsiteX4" fmla="*/ 184253 w 227449"/>
                <a:gd name="connsiteY4" fmla="*/ 59277 h 207838"/>
                <a:gd name="connsiteX5" fmla="*/ 127103 w 227449"/>
                <a:gd name="connsiteY5" fmla="*/ 100552 h 207838"/>
                <a:gd name="connsiteX6" fmla="*/ 50903 w 227449"/>
                <a:gd name="connsiteY6" fmla="*/ 160877 h 207838"/>
                <a:gd name="connsiteX7" fmla="*/ 101703 w 227449"/>
                <a:gd name="connsiteY7" fmla="*/ 103727 h 207838"/>
                <a:gd name="connsiteX8" fmla="*/ 103 w 227449"/>
                <a:gd name="connsiteY8" fmla="*/ 167227 h 207838"/>
                <a:gd name="connsiteX9" fmla="*/ 123928 w 227449"/>
                <a:gd name="connsiteY9" fmla="*/ 68802 h 207838"/>
                <a:gd name="connsiteX10" fmla="*/ 85828 w 227449"/>
                <a:gd name="connsiteY10" fmla="*/ 125952 h 207838"/>
                <a:gd name="connsiteX11" fmla="*/ 222353 w 227449"/>
                <a:gd name="connsiteY11" fmla="*/ 2127 h 2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49" h="207838">
                  <a:moveTo>
                    <a:pt x="222353" y="2127"/>
                  </a:moveTo>
                  <a:cubicBezTo>
                    <a:pt x="238228" y="-8986"/>
                    <a:pt x="214945" y="25410"/>
                    <a:pt x="181078" y="59277"/>
                  </a:cubicBezTo>
                  <a:cubicBezTo>
                    <a:pt x="147211" y="93144"/>
                    <a:pt x="35557" y="191039"/>
                    <a:pt x="19153" y="205327"/>
                  </a:cubicBezTo>
                  <a:cubicBezTo>
                    <a:pt x="2749" y="219615"/>
                    <a:pt x="55136" y="169344"/>
                    <a:pt x="82653" y="145002"/>
                  </a:cubicBezTo>
                  <a:cubicBezTo>
                    <a:pt x="110170" y="120660"/>
                    <a:pt x="176845" y="66685"/>
                    <a:pt x="184253" y="59277"/>
                  </a:cubicBezTo>
                  <a:cubicBezTo>
                    <a:pt x="191661" y="51869"/>
                    <a:pt x="149328" y="83619"/>
                    <a:pt x="127103" y="100552"/>
                  </a:cubicBezTo>
                  <a:cubicBezTo>
                    <a:pt x="104878" y="117485"/>
                    <a:pt x="55136" y="160348"/>
                    <a:pt x="50903" y="160877"/>
                  </a:cubicBezTo>
                  <a:cubicBezTo>
                    <a:pt x="46670" y="161406"/>
                    <a:pt x="110170" y="102669"/>
                    <a:pt x="101703" y="103727"/>
                  </a:cubicBezTo>
                  <a:cubicBezTo>
                    <a:pt x="93236" y="104785"/>
                    <a:pt x="-3601" y="173048"/>
                    <a:pt x="103" y="167227"/>
                  </a:cubicBezTo>
                  <a:cubicBezTo>
                    <a:pt x="3807" y="161406"/>
                    <a:pt x="109640" y="75681"/>
                    <a:pt x="123928" y="68802"/>
                  </a:cubicBezTo>
                  <a:cubicBezTo>
                    <a:pt x="138215" y="61923"/>
                    <a:pt x="66778" y="132302"/>
                    <a:pt x="85828" y="125952"/>
                  </a:cubicBezTo>
                  <a:cubicBezTo>
                    <a:pt x="104878" y="119602"/>
                    <a:pt x="206478" y="13240"/>
                    <a:pt x="222353" y="2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D709F72D-1E68-CB83-F698-FFC3BC35984D}"/>
                </a:ext>
              </a:extLst>
            </p:cNvPr>
            <p:cNvSpPr/>
            <p:nvPr/>
          </p:nvSpPr>
          <p:spPr>
            <a:xfrm>
              <a:off x="4030612" y="2336763"/>
              <a:ext cx="195313" cy="76261"/>
            </a:xfrm>
            <a:custGeom>
              <a:avLst/>
              <a:gdLst>
                <a:gd name="connsiteX0" fmla="*/ 195313 w 195313"/>
                <a:gd name="connsiteY0" fmla="*/ 37 h 76261"/>
                <a:gd name="connsiteX1" fmla="*/ 84188 w 195313"/>
                <a:gd name="connsiteY1" fmla="*/ 31787 h 76261"/>
                <a:gd name="connsiteX2" fmla="*/ 77838 w 195313"/>
                <a:gd name="connsiteY2" fmla="*/ 76237 h 76261"/>
                <a:gd name="connsiteX3" fmla="*/ 77838 w 195313"/>
                <a:gd name="connsiteY3" fmla="*/ 25437 h 76261"/>
                <a:gd name="connsiteX4" fmla="*/ 1638 w 195313"/>
                <a:gd name="connsiteY4" fmla="*/ 73062 h 76261"/>
                <a:gd name="connsiteX5" fmla="*/ 30213 w 195313"/>
                <a:gd name="connsiteY5" fmla="*/ 34962 h 76261"/>
                <a:gd name="connsiteX6" fmla="*/ 84188 w 195313"/>
                <a:gd name="connsiteY6" fmla="*/ 25437 h 76261"/>
                <a:gd name="connsiteX7" fmla="*/ 195313 w 195313"/>
                <a:gd name="connsiteY7" fmla="*/ 37 h 7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313" h="76261">
                  <a:moveTo>
                    <a:pt x="195313" y="37"/>
                  </a:moveTo>
                  <a:cubicBezTo>
                    <a:pt x="195313" y="1095"/>
                    <a:pt x="103767" y="19087"/>
                    <a:pt x="84188" y="31787"/>
                  </a:cubicBezTo>
                  <a:cubicBezTo>
                    <a:pt x="64609" y="44487"/>
                    <a:pt x="78896" y="77295"/>
                    <a:pt x="77838" y="76237"/>
                  </a:cubicBezTo>
                  <a:cubicBezTo>
                    <a:pt x="76780" y="75179"/>
                    <a:pt x="90538" y="25966"/>
                    <a:pt x="77838" y="25437"/>
                  </a:cubicBezTo>
                  <a:cubicBezTo>
                    <a:pt x="65138" y="24908"/>
                    <a:pt x="9576" y="71474"/>
                    <a:pt x="1638" y="73062"/>
                  </a:cubicBezTo>
                  <a:cubicBezTo>
                    <a:pt x="-6300" y="74650"/>
                    <a:pt x="16455" y="42900"/>
                    <a:pt x="30213" y="34962"/>
                  </a:cubicBezTo>
                  <a:cubicBezTo>
                    <a:pt x="43971" y="27025"/>
                    <a:pt x="60376" y="30199"/>
                    <a:pt x="84188" y="25437"/>
                  </a:cubicBezTo>
                  <a:cubicBezTo>
                    <a:pt x="108000" y="20675"/>
                    <a:pt x="195313" y="-1021"/>
                    <a:pt x="195313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FF1B2289-7C7B-6B02-D0B6-BA4B7564CA49}"/>
                </a:ext>
              </a:extLst>
            </p:cNvPr>
            <p:cNvSpPr/>
            <p:nvPr/>
          </p:nvSpPr>
          <p:spPr>
            <a:xfrm>
              <a:off x="4000348" y="2311375"/>
              <a:ext cx="318138" cy="124643"/>
            </a:xfrm>
            <a:custGeom>
              <a:avLst/>
              <a:gdLst>
                <a:gd name="connsiteX0" fmla="*/ 317652 w 318138"/>
                <a:gd name="connsiteY0" fmla="*/ 25 h 124643"/>
                <a:gd name="connsiteX1" fmla="*/ 184302 w 318138"/>
                <a:gd name="connsiteY1" fmla="*/ 92100 h 124643"/>
                <a:gd name="connsiteX2" fmla="*/ 92227 w 318138"/>
                <a:gd name="connsiteY2" fmla="*/ 117500 h 124643"/>
                <a:gd name="connsiteX3" fmla="*/ 149377 w 318138"/>
                <a:gd name="connsiteY3" fmla="*/ 117500 h 124643"/>
                <a:gd name="connsiteX4" fmla="*/ 152 w 318138"/>
                <a:gd name="connsiteY4" fmla="*/ 123850 h 124643"/>
                <a:gd name="connsiteX5" fmla="*/ 123977 w 318138"/>
                <a:gd name="connsiteY5" fmla="*/ 123850 h 124643"/>
                <a:gd name="connsiteX6" fmla="*/ 257327 w 318138"/>
                <a:gd name="connsiteY6" fmla="*/ 117500 h 124643"/>
                <a:gd name="connsiteX7" fmla="*/ 177952 w 318138"/>
                <a:gd name="connsiteY7" fmla="*/ 123850 h 124643"/>
                <a:gd name="connsiteX8" fmla="*/ 149377 w 318138"/>
                <a:gd name="connsiteY8" fmla="*/ 114325 h 124643"/>
                <a:gd name="connsiteX9" fmla="*/ 225577 w 318138"/>
                <a:gd name="connsiteY9" fmla="*/ 73050 h 124643"/>
                <a:gd name="connsiteX10" fmla="*/ 133502 w 318138"/>
                <a:gd name="connsiteY10" fmla="*/ 101625 h 124643"/>
                <a:gd name="connsiteX11" fmla="*/ 317652 w 318138"/>
                <a:gd name="connsiteY11" fmla="*/ 25 h 12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38" h="124643">
                  <a:moveTo>
                    <a:pt x="317652" y="25"/>
                  </a:moveTo>
                  <a:cubicBezTo>
                    <a:pt x="326119" y="-1562"/>
                    <a:pt x="221873" y="72521"/>
                    <a:pt x="184302" y="92100"/>
                  </a:cubicBezTo>
                  <a:cubicBezTo>
                    <a:pt x="146731" y="111679"/>
                    <a:pt x="98048" y="113267"/>
                    <a:pt x="92227" y="117500"/>
                  </a:cubicBezTo>
                  <a:cubicBezTo>
                    <a:pt x="86406" y="121733"/>
                    <a:pt x="164723" y="116442"/>
                    <a:pt x="149377" y="117500"/>
                  </a:cubicBezTo>
                  <a:cubicBezTo>
                    <a:pt x="134031" y="118558"/>
                    <a:pt x="4385" y="122792"/>
                    <a:pt x="152" y="123850"/>
                  </a:cubicBezTo>
                  <a:cubicBezTo>
                    <a:pt x="-4081" y="124908"/>
                    <a:pt x="81115" y="124908"/>
                    <a:pt x="123977" y="123850"/>
                  </a:cubicBezTo>
                  <a:cubicBezTo>
                    <a:pt x="166839" y="122792"/>
                    <a:pt x="248331" y="117500"/>
                    <a:pt x="257327" y="117500"/>
                  </a:cubicBezTo>
                  <a:cubicBezTo>
                    <a:pt x="266323" y="117500"/>
                    <a:pt x="195944" y="124379"/>
                    <a:pt x="177952" y="123850"/>
                  </a:cubicBezTo>
                  <a:cubicBezTo>
                    <a:pt x="159960" y="123321"/>
                    <a:pt x="141439" y="122792"/>
                    <a:pt x="149377" y="114325"/>
                  </a:cubicBezTo>
                  <a:cubicBezTo>
                    <a:pt x="157314" y="105858"/>
                    <a:pt x="228223" y="75167"/>
                    <a:pt x="225577" y="73050"/>
                  </a:cubicBezTo>
                  <a:cubicBezTo>
                    <a:pt x="222931" y="70933"/>
                    <a:pt x="118685" y="112208"/>
                    <a:pt x="133502" y="101625"/>
                  </a:cubicBezTo>
                  <a:cubicBezTo>
                    <a:pt x="148319" y="91042"/>
                    <a:pt x="309185" y="1612"/>
                    <a:pt x="31765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2CF97474-12F8-901D-88C1-7CCB9E677D4B}"/>
                </a:ext>
              </a:extLst>
            </p:cNvPr>
            <p:cNvSpPr/>
            <p:nvPr/>
          </p:nvSpPr>
          <p:spPr>
            <a:xfrm>
              <a:off x="4746382" y="1730098"/>
              <a:ext cx="149475" cy="842160"/>
            </a:xfrm>
            <a:custGeom>
              <a:avLst/>
              <a:gdLst>
                <a:gd name="connsiteX0" fmla="*/ 149468 w 149475"/>
                <a:gd name="connsiteY0" fmla="*/ 277 h 842160"/>
                <a:gd name="connsiteX1" fmla="*/ 9768 w 149475"/>
                <a:gd name="connsiteY1" fmla="*/ 381277 h 842160"/>
                <a:gd name="connsiteX2" fmla="*/ 16118 w 149475"/>
                <a:gd name="connsiteY2" fmla="*/ 365402 h 842160"/>
                <a:gd name="connsiteX3" fmla="*/ 51043 w 149475"/>
                <a:gd name="connsiteY3" fmla="*/ 574952 h 842160"/>
                <a:gd name="connsiteX4" fmla="*/ 44693 w 149475"/>
                <a:gd name="connsiteY4" fmla="*/ 495577 h 842160"/>
                <a:gd name="connsiteX5" fmla="*/ 60568 w 149475"/>
                <a:gd name="connsiteY5" fmla="*/ 654327 h 842160"/>
                <a:gd name="connsiteX6" fmla="*/ 60568 w 149475"/>
                <a:gd name="connsiteY6" fmla="*/ 771802 h 842160"/>
                <a:gd name="connsiteX7" fmla="*/ 79618 w 149475"/>
                <a:gd name="connsiteY7" fmla="*/ 717827 h 842160"/>
                <a:gd name="connsiteX8" fmla="*/ 41518 w 149475"/>
                <a:gd name="connsiteY8" fmla="*/ 841652 h 842160"/>
                <a:gd name="connsiteX9" fmla="*/ 51043 w 149475"/>
                <a:gd name="connsiteY9" fmla="*/ 755927 h 842160"/>
                <a:gd name="connsiteX10" fmla="*/ 54218 w 149475"/>
                <a:gd name="connsiteY10" fmla="*/ 616227 h 842160"/>
                <a:gd name="connsiteX11" fmla="*/ 35168 w 149475"/>
                <a:gd name="connsiteY11" fmla="*/ 384452 h 842160"/>
                <a:gd name="connsiteX12" fmla="*/ 44693 w 149475"/>
                <a:gd name="connsiteY12" fmla="*/ 206652 h 842160"/>
                <a:gd name="connsiteX13" fmla="*/ 16118 w 149475"/>
                <a:gd name="connsiteY13" fmla="*/ 317777 h 842160"/>
                <a:gd name="connsiteX14" fmla="*/ 149468 w 149475"/>
                <a:gd name="connsiteY14" fmla="*/ 277 h 84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475" h="842160">
                  <a:moveTo>
                    <a:pt x="149468" y="277"/>
                  </a:moveTo>
                  <a:cubicBezTo>
                    <a:pt x="148410" y="10860"/>
                    <a:pt x="9768" y="381277"/>
                    <a:pt x="9768" y="381277"/>
                  </a:cubicBezTo>
                  <a:cubicBezTo>
                    <a:pt x="-12457" y="442131"/>
                    <a:pt x="9239" y="333123"/>
                    <a:pt x="16118" y="365402"/>
                  </a:cubicBezTo>
                  <a:cubicBezTo>
                    <a:pt x="22997" y="397681"/>
                    <a:pt x="46281" y="553256"/>
                    <a:pt x="51043" y="574952"/>
                  </a:cubicBezTo>
                  <a:cubicBezTo>
                    <a:pt x="55805" y="596648"/>
                    <a:pt x="43106" y="482348"/>
                    <a:pt x="44693" y="495577"/>
                  </a:cubicBezTo>
                  <a:cubicBezTo>
                    <a:pt x="46280" y="508806"/>
                    <a:pt x="57922" y="608290"/>
                    <a:pt x="60568" y="654327"/>
                  </a:cubicBezTo>
                  <a:cubicBezTo>
                    <a:pt x="63214" y="700364"/>
                    <a:pt x="57393" y="761219"/>
                    <a:pt x="60568" y="771802"/>
                  </a:cubicBezTo>
                  <a:cubicBezTo>
                    <a:pt x="63743" y="782385"/>
                    <a:pt x="82793" y="706185"/>
                    <a:pt x="79618" y="717827"/>
                  </a:cubicBezTo>
                  <a:cubicBezTo>
                    <a:pt x="76443" y="729469"/>
                    <a:pt x="46280" y="835302"/>
                    <a:pt x="41518" y="841652"/>
                  </a:cubicBezTo>
                  <a:cubicBezTo>
                    <a:pt x="36756" y="848002"/>
                    <a:pt x="48926" y="793498"/>
                    <a:pt x="51043" y="755927"/>
                  </a:cubicBezTo>
                  <a:cubicBezTo>
                    <a:pt x="53160" y="718356"/>
                    <a:pt x="56864" y="678139"/>
                    <a:pt x="54218" y="616227"/>
                  </a:cubicBezTo>
                  <a:cubicBezTo>
                    <a:pt x="51572" y="554315"/>
                    <a:pt x="36755" y="452714"/>
                    <a:pt x="35168" y="384452"/>
                  </a:cubicBezTo>
                  <a:cubicBezTo>
                    <a:pt x="33581" y="316190"/>
                    <a:pt x="47868" y="217765"/>
                    <a:pt x="44693" y="206652"/>
                  </a:cubicBezTo>
                  <a:cubicBezTo>
                    <a:pt x="41518" y="195539"/>
                    <a:pt x="243" y="350056"/>
                    <a:pt x="16118" y="317777"/>
                  </a:cubicBezTo>
                  <a:cubicBezTo>
                    <a:pt x="31993" y="285498"/>
                    <a:pt x="150526" y="-10306"/>
                    <a:pt x="149468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4E58B442-5620-29F9-A677-F7A8AD5F05DC}"/>
                </a:ext>
              </a:extLst>
            </p:cNvPr>
            <p:cNvSpPr/>
            <p:nvPr/>
          </p:nvSpPr>
          <p:spPr>
            <a:xfrm>
              <a:off x="4863088" y="1898497"/>
              <a:ext cx="166344" cy="505065"/>
            </a:xfrm>
            <a:custGeom>
              <a:avLst/>
              <a:gdLst>
                <a:gd name="connsiteX0" fmla="*/ 99437 w 166344"/>
                <a:gd name="connsiteY0" fmla="*/ 153 h 505065"/>
                <a:gd name="connsiteX1" fmla="*/ 10537 w 166344"/>
                <a:gd name="connsiteY1" fmla="*/ 206528 h 505065"/>
                <a:gd name="connsiteX2" fmla="*/ 23237 w 166344"/>
                <a:gd name="connsiteY2" fmla="*/ 190653 h 505065"/>
                <a:gd name="connsiteX3" fmla="*/ 35937 w 166344"/>
                <a:gd name="connsiteY3" fmla="*/ 343053 h 505065"/>
                <a:gd name="connsiteX4" fmla="*/ 39112 w 166344"/>
                <a:gd name="connsiteY4" fmla="*/ 311303 h 505065"/>
                <a:gd name="connsiteX5" fmla="*/ 118487 w 166344"/>
                <a:gd name="connsiteY5" fmla="*/ 460528 h 505065"/>
                <a:gd name="connsiteX6" fmla="*/ 105787 w 166344"/>
                <a:gd name="connsiteY6" fmla="*/ 416078 h 505065"/>
                <a:gd name="connsiteX7" fmla="*/ 166112 w 166344"/>
                <a:gd name="connsiteY7" fmla="*/ 504978 h 505065"/>
                <a:gd name="connsiteX8" fmla="*/ 124837 w 166344"/>
                <a:gd name="connsiteY8" fmla="*/ 431953 h 505065"/>
                <a:gd name="connsiteX9" fmla="*/ 80387 w 166344"/>
                <a:gd name="connsiteY9" fmla="*/ 400203 h 505065"/>
                <a:gd name="connsiteX10" fmla="*/ 10537 w 166344"/>
                <a:gd name="connsiteY10" fmla="*/ 241453 h 505065"/>
                <a:gd name="connsiteX11" fmla="*/ 35937 w 166344"/>
                <a:gd name="connsiteY11" fmla="*/ 117628 h 505065"/>
                <a:gd name="connsiteX12" fmla="*/ 1012 w 166344"/>
                <a:gd name="connsiteY12" fmla="*/ 171603 h 505065"/>
                <a:gd name="connsiteX13" fmla="*/ 99437 w 166344"/>
                <a:gd name="connsiteY13" fmla="*/ 153 h 5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44" h="505065">
                  <a:moveTo>
                    <a:pt x="99437" y="153"/>
                  </a:moveTo>
                  <a:cubicBezTo>
                    <a:pt x="101025" y="5974"/>
                    <a:pt x="23237" y="174778"/>
                    <a:pt x="10537" y="206528"/>
                  </a:cubicBezTo>
                  <a:cubicBezTo>
                    <a:pt x="-2163" y="238278"/>
                    <a:pt x="19004" y="167899"/>
                    <a:pt x="23237" y="190653"/>
                  </a:cubicBezTo>
                  <a:cubicBezTo>
                    <a:pt x="27470" y="213407"/>
                    <a:pt x="33291" y="322945"/>
                    <a:pt x="35937" y="343053"/>
                  </a:cubicBezTo>
                  <a:cubicBezTo>
                    <a:pt x="38583" y="363161"/>
                    <a:pt x="25354" y="291724"/>
                    <a:pt x="39112" y="311303"/>
                  </a:cubicBezTo>
                  <a:cubicBezTo>
                    <a:pt x="52870" y="330882"/>
                    <a:pt x="107375" y="443066"/>
                    <a:pt x="118487" y="460528"/>
                  </a:cubicBezTo>
                  <a:cubicBezTo>
                    <a:pt x="129599" y="477990"/>
                    <a:pt x="97849" y="408670"/>
                    <a:pt x="105787" y="416078"/>
                  </a:cubicBezTo>
                  <a:cubicBezTo>
                    <a:pt x="113725" y="423486"/>
                    <a:pt x="162937" y="502332"/>
                    <a:pt x="166112" y="504978"/>
                  </a:cubicBezTo>
                  <a:cubicBezTo>
                    <a:pt x="169287" y="507624"/>
                    <a:pt x="139124" y="449415"/>
                    <a:pt x="124837" y="431953"/>
                  </a:cubicBezTo>
                  <a:cubicBezTo>
                    <a:pt x="110550" y="414491"/>
                    <a:pt x="99437" y="431953"/>
                    <a:pt x="80387" y="400203"/>
                  </a:cubicBezTo>
                  <a:cubicBezTo>
                    <a:pt x="61337" y="368453"/>
                    <a:pt x="17945" y="288549"/>
                    <a:pt x="10537" y="241453"/>
                  </a:cubicBezTo>
                  <a:cubicBezTo>
                    <a:pt x="3129" y="194357"/>
                    <a:pt x="37524" y="129270"/>
                    <a:pt x="35937" y="117628"/>
                  </a:cubicBezTo>
                  <a:cubicBezTo>
                    <a:pt x="34350" y="105986"/>
                    <a:pt x="-6925" y="187478"/>
                    <a:pt x="1012" y="171603"/>
                  </a:cubicBezTo>
                  <a:cubicBezTo>
                    <a:pt x="8949" y="155728"/>
                    <a:pt x="97849" y="-5668"/>
                    <a:pt x="99437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38EC0246-1998-1C56-71AD-77EEAD1F6F7F}"/>
                </a:ext>
              </a:extLst>
            </p:cNvPr>
            <p:cNvSpPr/>
            <p:nvPr/>
          </p:nvSpPr>
          <p:spPr>
            <a:xfrm>
              <a:off x="4970394" y="1787006"/>
              <a:ext cx="608474" cy="181511"/>
            </a:xfrm>
            <a:custGeom>
              <a:avLst/>
              <a:gdLst>
                <a:gd name="connsiteX0" fmla="*/ 1656 w 608474"/>
                <a:gd name="connsiteY0" fmla="*/ 108469 h 181511"/>
                <a:gd name="connsiteX1" fmla="*/ 293756 w 608474"/>
                <a:gd name="connsiteY1" fmla="*/ 519 h 181511"/>
                <a:gd name="connsiteX2" fmla="*/ 122306 w 608474"/>
                <a:gd name="connsiteY2" fmla="*/ 67194 h 181511"/>
                <a:gd name="connsiteX3" fmla="*/ 338206 w 608474"/>
                <a:gd name="connsiteY3" fmla="*/ 60844 h 181511"/>
                <a:gd name="connsiteX4" fmla="*/ 436631 w 608474"/>
                <a:gd name="connsiteY4" fmla="*/ 38619 h 181511"/>
                <a:gd name="connsiteX5" fmla="*/ 274706 w 608474"/>
                <a:gd name="connsiteY5" fmla="*/ 70369 h 181511"/>
                <a:gd name="connsiteX6" fmla="*/ 300106 w 608474"/>
                <a:gd name="connsiteY6" fmla="*/ 86244 h 181511"/>
                <a:gd name="connsiteX7" fmla="*/ 455681 w 608474"/>
                <a:gd name="connsiteY7" fmla="*/ 86244 h 181511"/>
                <a:gd name="connsiteX8" fmla="*/ 363606 w 608474"/>
                <a:gd name="connsiteY8" fmla="*/ 98944 h 181511"/>
                <a:gd name="connsiteX9" fmla="*/ 484256 w 608474"/>
                <a:gd name="connsiteY9" fmla="*/ 114819 h 181511"/>
                <a:gd name="connsiteX10" fmla="*/ 493781 w 608474"/>
                <a:gd name="connsiteY10" fmla="*/ 149744 h 181511"/>
                <a:gd name="connsiteX11" fmla="*/ 496956 w 608474"/>
                <a:gd name="connsiteY11" fmla="*/ 130694 h 181511"/>
                <a:gd name="connsiteX12" fmla="*/ 608081 w 608474"/>
                <a:gd name="connsiteY12" fmla="*/ 181494 h 181511"/>
                <a:gd name="connsiteX13" fmla="*/ 452506 w 608474"/>
                <a:gd name="connsiteY13" fmla="*/ 124344 h 181511"/>
                <a:gd name="connsiteX14" fmla="*/ 271531 w 608474"/>
                <a:gd name="connsiteY14" fmla="*/ 51319 h 181511"/>
                <a:gd name="connsiteX15" fmla="*/ 65156 w 608474"/>
                <a:gd name="connsiteY15" fmla="*/ 57669 h 181511"/>
                <a:gd name="connsiteX16" fmla="*/ 169931 w 608474"/>
                <a:gd name="connsiteY16" fmla="*/ 57669 h 181511"/>
                <a:gd name="connsiteX17" fmla="*/ 1656 w 608474"/>
                <a:gd name="connsiteY17" fmla="*/ 108469 h 18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8474" h="181511">
                  <a:moveTo>
                    <a:pt x="1656" y="108469"/>
                  </a:moveTo>
                  <a:cubicBezTo>
                    <a:pt x="22293" y="98944"/>
                    <a:pt x="273648" y="7398"/>
                    <a:pt x="293756" y="519"/>
                  </a:cubicBezTo>
                  <a:cubicBezTo>
                    <a:pt x="313864" y="-6360"/>
                    <a:pt x="114898" y="57140"/>
                    <a:pt x="122306" y="67194"/>
                  </a:cubicBezTo>
                  <a:cubicBezTo>
                    <a:pt x="129714" y="77248"/>
                    <a:pt x="285819" y="65606"/>
                    <a:pt x="338206" y="60844"/>
                  </a:cubicBezTo>
                  <a:cubicBezTo>
                    <a:pt x="390593" y="56082"/>
                    <a:pt x="447214" y="37031"/>
                    <a:pt x="436631" y="38619"/>
                  </a:cubicBezTo>
                  <a:cubicBezTo>
                    <a:pt x="426048" y="40206"/>
                    <a:pt x="274706" y="70369"/>
                    <a:pt x="274706" y="70369"/>
                  </a:cubicBezTo>
                  <a:cubicBezTo>
                    <a:pt x="251952" y="78306"/>
                    <a:pt x="269944" y="83598"/>
                    <a:pt x="300106" y="86244"/>
                  </a:cubicBezTo>
                  <a:cubicBezTo>
                    <a:pt x="330268" y="88890"/>
                    <a:pt x="445098" y="84127"/>
                    <a:pt x="455681" y="86244"/>
                  </a:cubicBezTo>
                  <a:cubicBezTo>
                    <a:pt x="466264" y="88361"/>
                    <a:pt x="358844" y="94182"/>
                    <a:pt x="363606" y="98944"/>
                  </a:cubicBezTo>
                  <a:cubicBezTo>
                    <a:pt x="368368" y="103706"/>
                    <a:pt x="462560" y="106352"/>
                    <a:pt x="484256" y="114819"/>
                  </a:cubicBezTo>
                  <a:cubicBezTo>
                    <a:pt x="505952" y="123286"/>
                    <a:pt x="491664" y="147098"/>
                    <a:pt x="493781" y="149744"/>
                  </a:cubicBezTo>
                  <a:cubicBezTo>
                    <a:pt x="495898" y="152390"/>
                    <a:pt x="477906" y="125402"/>
                    <a:pt x="496956" y="130694"/>
                  </a:cubicBezTo>
                  <a:cubicBezTo>
                    <a:pt x="516006" y="135986"/>
                    <a:pt x="615489" y="182552"/>
                    <a:pt x="608081" y="181494"/>
                  </a:cubicBezTo>
                  <a:cubicBezTo>
                    <a:pt x="600673" y="180436"/>
                    <a:pt x="508598" y="146040"/>
                    <a:pt x="452506" y="124344"/>
                  </a:cubicBezTo>
                  <a:cubicBezTo>
                    <a:pt x="396414" y="102648"/>
                    <a:pt x="336089" y="62431"/>
                    <a:pt x="271531" y="51319"/>
                  </a:cubicBezTo>
                  <a:cubicBezTo>
                    <a:pt x="206973" y="40206"/>
                    <a:pt x="82089" y="56611"/>
                    <a:pt x="65156" y="57669"/>
                  </a:cubicBezTo>
                  <a:cubicBezTo>
                    <a:pt x="48223" y="58727"/>
                    <a:pt x="179985" y="48673"/>
                    <a:pt x="169931" y="57669"/>
                  </a:cubicBezTo>
                  <a:cubicBezTo>
                    <a:pt x="159877" y="66665"/>
                    <a:pt x="-18981" y="117994"/>
                    <a:pt x="1656" y="108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4F6053B3-AB89-B04F-5441-39873C9250B0}"/>
                </a:ext>
              </a:extLst>
            </p:cNvPr>
            <p:cNvSpPr/>
            <p:nvPr/>
          </p:nvSpPr>
          <p:spPr>
            <a:xfrm>
              <a:off x="4248083" y="2646972"/>
              <a:ext cx="92645" cy="125227"/>
            </a:xfrm>
            <a:custGeom>
              <a:avLst/>
              <a:gdLst>
                <a:gd name="connsiteX0" fmla="*/ 67 w 92645"/>
                <a:gd name="connsiteY0" fmla="*/ 4153 h 125227"/>
                <a:gd name="connsiteX1" fmla="*/ 50867 w 92645"/>
                <a:gd name="connsiteY1" fmla="*/ 64478 h 125227"/>
                <a:gd name="connsiteX2" fmla="*/ 28642 w 92645"/>
                <a:gd name="connsiteY2" fmla="*/ 124803 h 125227"/>
                <a:gd name="connsiteX3" fmla="*/ 41342 w 92645"/>
                <a:gd name="connsiteY3" fmla="*/ 86703 h 125227"/>
                <a:gd name="connsiteX4" fmla="*/ 92142 w 92645"/>
                <a:gd name="connsiteY4" fmla="*/ 978 h 125227"/>
                <a:gd name="connsiteX5" fmla="*/ 63567 w 92645"/>
                <a:gd name="connsiteY5" fmla="*/ 39078 h 125227"/>
                <a:gd name="connsiteX6" fmla="*/ 67 w 92645"/>
                <a:gd name="connsiteY6" fmla="*/ 4153 h 12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45" h="125227">
                  <a:moveTo>
                    <a:pt x="67" y="4153"/>
                  </a:moveTo>
                  <a:cubicBezTo>
                    <a:pt x="-2050" y="8386"/>
                    <a:pt x="46105" y="44370"/>
                    <a:pt x="50867" y="64478"/>
                  </a:cubicBezTo>
                  <a:cubicBezTo>
                    <a:pt x="55629" y="84586"/>
                    <a:pt x="30229" y="121099"/>
                    <a:pt x="28642" y="124803"/>
                  </a:cubicBezTo>
                  <a:cubicBezTo>
                    <a:pt x="27055" y="128507"/>
                    <a:pt x="30759" y="107341"/>
                    <a:pt x="41342" y="86703"/>
                  </a:cubicBezTo>
                  <a:cubicBezTo>
                    <a:pt x="51925" y="66066"/>
                    <a:pt x="88438" y="8915"/>
                    <a:pt x="92142" y="978"/>
                  </a:cubicBezTo>
                  <a:cubicBezTo>
                    <a:pt x="95846" y="-6959"/>
                    <a:pt x="78384" y="35903"/>
                    <a:pt x="63567" y="39078"/>
                  </a:cubicBezTo>
                  <a:cubicBezTo>
                    <a:pt x="48750" y="42253"/>
                    <a:pt x="2184" y="-80"/>
                    <a:pt x="67" y="415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95CAB736-74A6-59A8-F694-134FD0B40CD4}"/>
                </a:ext>
              </a:extLst>
            </p:cNvPr>
            <p:cNvSpPr/>
            <p:nvPr/>
          </p:nvSpPr>
          <p:spPr>
            <a:xfrm>
              <a:off x="5279801" y="2554374"/>
              <a:ext cx="136894" cy="84084"/>
            </a:xfrm>
            <a:custGeom>
              <a:avLst/>
              <a:gdLst>
                <a:gd name="connsiteX0" fmla="*/ 224 w 136894"/>
                <a:gd name="connsiteY0" fmla="*/ 84051 h 84084"/>
                <a:gd name="connsiteX1" fmla="*/ 51024 w 136894"/>
                <a:gd name="connsiteY1" fmla="*/ 17376 h 84084"/>
                <a:gd name="connsiteX2" fmla="*/ 136749 w 136894"/>
                <a:gd name="connsiteY2" fmla="*/ 1501 h 84084"/>
                <a:gd name="connsiteX3" fmla="*/ 70074 w 136894"/>
                <a:gd name="connsiteY3" fmla="*/ 7851 h 84084"/>
                <a:gd name="connsiteX4" fmla="*/ 224 w 136894"/>
                <a:gd name="connsiteY4" fmla="*/ 84051 h 8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94" h="84084">
                  <a:moveTo>
                    <a:pt x="224" y="84051"/>
                  </a:moveTo>
                  <a:cubicBezTo>
                    <a:pt x="-2951" y="85638"/>
                    <a:pt x="28270" y="31134"/>
                    <a:pt x="51024" y="17376"/>
                  </a:cubicBezTo>
                  <a:cubicBezTo>
                    <a:pt x="73778" y="3618"/>
                    <a:pt x="133574" y="3088"/>
                    <a:pt x="136749" y="1501"/>
                  </a:cubicBezTo>
                  <a:cubicBezTo>
                    <a:pt x="139924" y="-86"/>
                    <a:pt x="90182" y="-2732"/>
                    <a:pt x="70074" y="7851"/>
                  </a:cubicBezTo>
                  <a:cubicBezTo>
                    <a:pt x="49966" y="18434"/>
                    <a:pt x="3399" y="82464"/>
                    <a:pt x="224" y="8405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4F4BD84E-8357-8C45-6D04-3E2C7975D130}"/>
                </a:ext>
              </a:extLst>
            </p:cNvPr>
            <p:cNvSpPr/>
            <p:nvPr/>
          </p:nvSpPr>
          <p:spPr>
            <a:xfrm>
              <a:off x="5726277" y="1723724"/>
              <a:ext cx="250441" cy="723054"/>
            </a:xfrm>
            <a:custGeom>
              <a:avLst/>
              <a:gdLst>
                <a:gd name="connsiteX0" fmla="*/ 4598 w 250441"/>
                <a:gd name="connsiteY0" fmla="*/ 19351 h 723054"/>
                <a:gd name="connsiteX1" fmla="*/ 163348 w 250441"/>
                <a:gd name="connsiteY1" fmla="*/ 492426 h 723054"/>
                <a:gd name="connsiteX2" fmla="*/ 147473 w 250441"/>
                <a:gd name="connsiteY2" fmla="*/ 435276 h 723054"/>
                <a:gd name="connsiteX3" fmla="*/ 249073 w 250441"/>
                <a:gd name="connsiteY3" fmla="*/ 717851 h 723054"/>
                <a:gd name="connsiteX4" fmla="*/ 201448 w 250441"/>
                <a:gd name="connsiteY4" fmla="*/ 600376 h 723054"/>
                <a:gd name="connsiteX5" fmla="*/ 134773 w 250441"/>
                <a:gd name="connsiteY5" fmla="*/ 374951 h 723054"/>
                <a:gd name="connsiteX6" fmla="*/ 77623 w 250441"/>
                <a:gd name="connsiteY6" fmla="*/ 663876 h 723054"/>
                <a:gd name="connsiteX7" fmla="*/ 125248 w 250441"/>
                <a:gd name="connsiteY7" fmla="*/ 317801 h 723054"/>
                <a:gd name="connsiteX8" fmla="*/ 131598 w 250441"/>
                <a:gd name="connsiteY8" fmla="*/ 387651 h 723054"/>
                <a:gd name="connsiteX9" fmla="*/ 52223 w 250441"/>
                <a:gd name="connsiteY9" fmla="*/ 117776 h 723054"/>
                <a:gd name="connsiteX10" fmla="*/ 4598 w 250441"/>
                <a:gd name="connsiteY10" fmla="*/ 19351 h 7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441" h="723054">
                  <a:moveTo>
                    <a:pt x="4598" y="19351"/>
                  </a:moveTo>
                  <a:cubicBezTo>
                    <a:pt x="23119" y="81793"/>
                    <a:pt x="139536" y="423105"/>
                    <a:pt x="163348" y="492426"/>
                  </a:cubicBezTo>
                  <a:cubicBezTo>
                    <a:pt x="187160" y="561747"/>
                    <a:pt x="133185" y="397705"/>
                    <a:pt x="147473" y="435276"/>
                  </a:cubicBezTo>
                  <a:cubicBezTo>
                    <a:pt x="161761" y="472847"/>
                    <a:pt x="240077" y="690334"/>
                    <a:pt x="249073" y="717851"/>
                  </a:cubicBezTo>
                  <a:cubicBezTo>
                    <a:pt x="258069" y="745368"/>
                    <a:pt x="220498" y="657526"/>
                    <a:pt x="201448" y="600376"/>
                  </a:cubicBezTo>
                  <a:cubicBezTo>
                    <a:pt x="182398" y="543226"/>
                    <a:pt x="155411" y="364368"/>
                    <a:pt x="134773" y="374951"/>
                  </a:cubicBezTo>
                  <a:cubicBezTo>
                    <a:pt x="114136" y="385534"/>
                    <a:pt x="79211" y="673401"/>
                    <a:pt x="77623" y="663876"/>
                  </a:cubicBezTo>
                  <a:cubicBezTo>
                    <a:pt x="76036" y="654351"/>
                    <a:pt x="116252" y="363838"/>
                    <a:pt x="125248" y="317801"/>
                  </a:cubicBezTo>
                  <a:cubicBezTo>
                    <a:pt x="134244" y="271764"/>
                    <a:pt x="143769" y="420988"/>
                    <a:pt x="131598" y="387651"/>
                  </a:cubicBezTo>
                  <a:cubicBezTo>
                    <a:pt x="119427" y="354314"/>
                    <a:pt x="76565" y="174926"/>
                    <a:pt x="52223" y="117776"/>
                  </a:cubicBezTo>
                  <a:cubicBezTo>
                    <a:pt x="27881" y="60626"/>
                    <a:pt x="-13923" y="-43091"/>
                    <a:pt x="4598" y="19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008C4D60-D4FE-DDF3-EF40-9DCB2E8354CF}"/>
                </a:ext>
              </a:extLst>
            </p:cNvPr>
            <p:cNvSpPr/>
            <p:nvPr/>
          </p:nvSpPr>
          <p:spPr>
            <a:xfrm>
              <a:off x="5326620" y="1320653"/>
              <a:ext cx="39159" cy="117115"/>
            </a:xfrm>
            <a:custGeom>
              <a:avLst/>
              <a:gdLst>
                <a:gd name="connsiteX0" fmla="*/ 10555 w 39159"/>
                <a:gd name="connsiteY0" fmla="*/ 147 h 117115"/>
                <a:gd name="connsiteX1" fmla="*/ 7380 w 39159"/>
                <a:gd name="connsiteY1" fmla="*/ 82697 h 117115"/>
                <a:gd name="connsiteX2" fmla="*/ 39130 w 39159"/>
                <a:gd name="connsiteY2" fmla="*/ 114447 h 117115"/>
                <a:gd name="connsiteX3" fmla="*/ 1030 w 39159"/>
                <a:gd name="connsiteY3" fmla="*/ 104922 h 117115"/>
                <a:gd name="connsiteX4" fmla="*/ 10555 w 39159"/>
                <a:gd name="connsiteY4" fmla="*/ 147 h 11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9" h="117115">
                  <a:moveTo>
                    <a:pt x="10555" y="147"/>
                  </a:moveTo>
                  <a:cubicBezTo>
                    <a:pt x="11613" y="-3557"/>
                    <a:pt x="2618" y="63647"/>
                    <a:pt x="7380" y="82697"/>
                  </a:cubicBezTo>
                  <a:cubicBezTo>
                    <a:pt x="12142" y="101747"/>
                    <a:pt x="40188" y="110743"/>
                    <a:pt x="39130" y="114447"/>
                  </a:cubicBezTo>
                  <a:cubicBezTo>
                    <a:pt x="38072" y="118151"/>
                    <a:pt x="5793" y="120268"/>
                    <a:pt x="1030" y="104922"/>
                  </a:cubicBezTo>
                  <a:cubicBezTo>
                    <a:pt x="-3733" y="89576"/>
                    <a:pt x="9497" y="3851"/>
                    <a:pt x="10555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4E9CA62-08B1-9085-2231-EEF49E7C7A40}"/>
                </a:ext>
              </a:extLst>
            </p:cNvPr>
            <p:cNvSpPr/>
            <p:nvPr/>
          </p:nvSpPr>
          <p:spPr>
            <a:xfrm>
              <a:off x="3996964" y="3300964"/>
              <a:ext cx="330136" cy="683140"/>
            </a:xfrm>
            <a:custGeom>
              <a:avLst/>
              <a:gdLst>
                <a:gd name="connsiteX0" fmla="*/ 361 w 330136"/>
                <a:gd name="connsiteY0" fmla="*/ 1036 h 683140"/>
                <a:gd name="connsiteX1" fmla="*/ 101961 w 330136"/>
                <a:gd name="connsiteY1" fmla="*/ 289961 h 683140"/>
                <a:gd name="connsiteX2" fmla="*/ 89261 w 330136"/>
                <a:gd name="connsiteY2" fmla="*/ 299486 h 683140"/>
                <a:gd name="connsiteX3" fmla="*/ 321036 w 330136"/>
                <a:gd name="connsiteY3" fmla="*/ 664611 h 683140"/>
                <a:gd name="connsiteX4" fmla="*/ 263886 w 330136"/>
                <a:gd name="connsiteY4" fmla="*/ 601111 h 683140"/>
                <a:gd name="connsiteX5" fmla="*/ 82911 w 330136"/>
                <a:gd name="connsiteY5" fmla="*/ 356636 h 683140"/>
                <a:gd name="connsiteX6" fmla="*/ 146411 w 330136"/>
                <a:gd name="connsiteY6" fmla="*/ 416961 h 683140"/>
                <a:gd name="connsiteX7" fmla="*/ 361 w 330136"/>
                <a:gd name="connsiteY7" fmla="*/ 1036 h 68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136" h="683140">
                  <a:moveTo>
                    <a:pt x="361" y="1036"/>
                  </a:moveTo>
                  <a:cubicBezTo>
                    <a:pt x="-7047" y="-20131"/>
                    <a:pt x="101961" y="289961"/>
                    <a:pt x="101961" y="289961"/>
                  </a:cubicBezTo>
                  <a:cubicBezTo>
                    <a:pt x="116778" y="339703"/>
                    <a:pt x="52749" y="237044"/>
                    <a:pt x="89261" y="299486"/>
                  </a:cubicBezTo>
                  <a:cubicBezTo>
                    <a:pt x="125773" y="361928"/>
                    <a:pt x="291932" y="614340"/>
                    <a:pt x="321036" y="664611"/>
                  </a:cubicBezTo>
                  <a:cubicBezTo>
                    <a:pt x="350140" y="714882"/>
                    <a:pt x="303573" y="652440"/>
                    <a:pt x="263886" y="601111"/>
                  </a:cubicBezTo>
                  <a:cubicBezTo>
                    <a:pt x="224199" y="549782"/>
                    <a:pt x="102490" y="387328"/>
                    <a:pt x="82911" y="356636"/>
                  </a:cubicBezTo>
                  <a:cubicBezTo>
                    <a:pt x="63332" y="325944"/>
                    <a:pt x="155407" y="476757"/>
                    <a:pt x="146411" y="416961"/>
                  </a:cubicBezTo>
                  <a:cubicBezTo>
                    <a:pt x="137415" y="357165"/>
                    <a:pt x="7769" y="22203"/>
                    <a:pt x="361" y="1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87512E96-911B-27FD-F693-7722CBF48B43}"/>
                </a:ext>
              </a:extLst>
            </p:cNvPr>
            <p:cNvSpPr/>
            <p:nvPr/>
          </p:nvSpPr>
          <p:spPr>
            <a:xfrm>
              <a:off x="3921121" y="3527392"/>
              <a:ext cx="685848" cy="533844"/>
            </a:xfrm>
            <a:custGeom>
              <a:avLst/>
              <a:gdLst>
                <a:gd name="connsiteX0" fmla="*/ 4 w 685848"/>
                <a:gd name="connsiteY0" fmla="*/ 33 h 533844"/>
                <a:gd name="connsiteX1" fmla="*/ 206379 w 685848"/>
                <a:gd name="connsiteY1" fmla="*/ 295308 h 533844"/>
                <a:gd name="connsiteX2" fmla="*/ 196854 w 685848"/>
                <a:gd name="connsiteY2" fmla="*/ 282608 h 533844"/>
                <a:gd name="connsiteX3" fmla="*/ 466729 w 685848"/>
                <a:gd name="connsiteY3" fmla="*/ 463583 h 533844"/>
                <a:gd name="connsiteX4" fmla="*/ 482604 w 685848"/>
                <a:gd name="connsiteY4" fmla="*/ 450883 h 533844"/>
                <a:gd name="connsiteX5" fmla="*/ 685804 w 685848"/>
                <a:gd name="connsiteY5" fmla="*/ 533433 h 533844"/>
                <a:gd name="connsiteX6" fmla="*/ 498479 w 685848"/>
                <a:gd name="connsiteY6" fmla="*/ 476283 h 533844"/>
                <a:gd name="connsiteX7" fmla="*/ 234954 w 685848"/>
                <a:gd name="connsiteY7" fmla="*/ 339758 h 533844"/>
                <a:gd name="connsiteX8" fmla="*/ 307979 w 685848"/>
                <a:gd name="connsiteY8" fmla="*/ 361983 h 533844"/>
                <a:gd name="connsiteX9" fmla="*/ 212729 w 685848"/>
                <a:gd name="connsiteY9" fmla="*/ 276258 h 533844"/>
                <a:gd name="connsiteX10" fmla="*/ 4 w 685848"/>
                <a:gd name="connsiteY10" fmla="*/ 33 h 53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48" h="533844">
                  <a:moveTo>
                    <a:pt x="4" y="33"/>
                  </a:moveTo>
                  <a:cubicBezTo>
                    <a:pt x="-1054" y="3208"/>
                    <a:pt x="173571" y="248212"/>
                    <a:pt x="206379" y="295308"/>
                  </a:cubicBezTo>
                  <a:cubicBezTo>
                    <a:pt x="239187" y="342404"/>
                    <a:pt x="153462" y="254562"/>
                    <a:pt x="196854" y="282608"/>
                  </a:cubicBezTo>
                  <a:cubicBezTo>
                    <a:pt x="240246" y="310654"/>
                    <a:pt x="419104" y="435537"/>
                    <a:pt x="466729" y="463583"/>
                  </a:cubicBezTo>
                  <a:cubicBezTo>
                    <a:pt x="514354" y="491629"/>
                    <a:pt x="446092" y="439241"/>
                    <a:pt x="482604" y="450883"/>
                  </a:cubicBezTo>
                  <a:cubicBezTo>
                    <a:pt x="519116" y="462525"/>
                    <a:pt x="683158" y="529200"/>
                    <a:pt x="685804" y="533433"/>
                  </a:cubicBezTo>
                  <a:cubicBezTo>
                    <a:pt x="688450" y="537666"/>
                    <a:pt x="573621" y="508562"/>
                    <a:pt x="498479" y="476283"/>
                  </a:cubicBezTo>
                  <a:cubicBezTo>
                    <a:pt x="423337" y="444004"/>
                    <a:pt x="266704" y="358808"/>
                    <a:pt x="234954" y="339758"/>
                  </a:cubicBezTo>
                  <a:cubicBezTo>
                    <a:pt x="203204" y="320708"/>
                    <a:pt x="311683" y="372566"/>
                    <a:pt x="307979" y="361983"/>
                  </a:cubicBezTo>
                  <a:cubicBezTo>
                    <a:pt x="304275" y="351400"/>
                    <a:pt x="259296" y="333937"/>
                    <a:pt x="212729" y="276258"/>
                  </a:cubicBezTo>
                  <a:cubicBezTo>
                    <a:pt x="166162" y="218579"/>
                    <a:pt x="1062" y="-3142"/>
                    <a:pt x="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9C510EA1-4984-20D6-6310-A76E87D3EE7C}"/>
                </a:ext>
              </a:extLst>
            </p:cNvPr>
            <p:cNvSpPr/>
            <p:nvPr/>
          </p:nvSpPr>
          <p:spPr>
            <a:xfrm>
              <a:off x="3977390" y="2108179"/>
              <a:ext cx="344087" cy="127389"/>
            </a:xfrm>
            <a:custGeom>
              <a:avLst/>
              <a:gdLst>
                <a:gd name="connsiteX0" fmla="*/ 23110 w 344087"/>
                <a:gd name="connsiteY0" fmla="*/ 127021 h 127389"/>
                <a:gd name="connsiteX1" fmla="*/ 181860 w 344087"/>
                <a:gd name="connsiteY1" fmla="*/ 60346 h 127389"/>
                <a:gd name="connsiteX2" fmla="*/ 264410 w 344087"/>
                <a:gd name="connsiteY2" fmla="*/ 79396 h 127389"/>
                <a:gd name="connsiteX3" fmla="*/ 343785 w 344087"/>
                <a:gd name="connsiteY3" fmla="*/ 31771 h 127389"/>
                <a:gd name="connsiteX4" fmla="*/ 289810 w 344087"/>
                <a:gd name="connsiteY4" fmla="*/ 79396 h 127389"/>
                <a:gd name="connsiteX5" fmla="*/ 242185 w 344087"/>
                <a:gd name="connsiteY5" fmla="*/ 53996 h 127389"/>
                <a:gd name="connsiteX6" fmla="*/ 239010 w 344087"/>
                <a:gd name="connsiteY6" fmla="*/ 21 h 127389"/>
                <a:gd name="connsiteX7" fmla="*/ 207260 w 344087"/>
                <a:gd name="connsiteY7" fmla="*/ 47646 h 127389"/>
                <a:gd name="connsiteX8" fmla="*/ 146935 w 344087"/>
                <a:gd name="connsiteY8" fmla="*/ 57171 h 127389"/>
                <a:gd name="connsiteX9" fmla="*/ 102485 w 344087"/>
                <a:gd name="connsiteY9" fmla="*/ 25421 h 127389"/>
                <a:gd name="connsiteX10" fmla="*/ 131060 w 344087"/>
                <a:gd name="connsiteY10" fmla="*/ 73046 h 127389"/>
                <a:gd name="connsiteX11" fmla="*/ 885 w 344087"/>
                <a:gd name="connsiteY11" fmla="*/ 57171 h 127389"/>
                <a:gd name="connsiteX12" fmla="*/ 70735 w 344087"/>
                <a:gd name="connsiteY12" fmla="*/ 85746 h 127389"/>
                <a:gd name="connsiteX13" fmla="*/ 23110 w 344087"/>
                <a:gd name="connsiteY13" fmla="*/ 127021 h 12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4087" h="127389">
                  <a:moveTo>
                    <a:pt x="23110" y="127021"/>
                  </a:moveTo>
                  <a:cubicBezTo>
                    <a:pt x="41631" y="122788"/>
                    <a:pt x="141643" y="68284"/>
                    <a:pt x="181860" y="60346"/>
                  </a:cubicBezTo>
                  <a:cubicBezTo>
                    <a:pt x="222077" y="52408"/>
                    <a:pt x="237423" y="84158"/>
                    <a:pt x="264410" y="79396"/>
                  </a:cubicBezTo>
                  <a:cubicBezTo>
                    <a:pt x="291397" y="74634"/>
                    <a:pt x="339552" y="31771"/>
                    <a:pt x="343785" y="31771"/>
                  </a:cubicBezTo>
                  <a:cubicBezTo>
                    <a:pt x="348018" y="31771"/>
                    <a:pt x="306743" y="75692"/>
                    <a:pt x="289810" y="79396"/>
                  </a:cubicBezTo>
                  <a:cubicBezTo>
                    <a:pt x="272877" y="83100"/>
                    <a:pt x="250652" y="67225"/>
                    <a:pt x="242185" y="53996"/>
                  </a:cubicBezTo>
                  <a:cubicBezTo>
                    <a:pt x="233718" y="40767"/>
                    <a:pt x="244831" y="1079"/>
                    <a:pt x="239010" y="21"/>
                  </a:cubicBezTo>
                  <a:cubicBezTo>
                    <a:pt x="233189" y="-1037"/>
                    <a:pt x="222606" y="38121"/>
                    <a:pt x="207260" y="47646"/>
                  </a:cubicBezTo>
                  <a:cubicBezTo>
                    <a:pt x="191914" y="57171"/>
                    <a:pt x="164397" y="60875"/>
                    <a:pt x="146935" y="57171"/>
                  </a:cubicBezTo>
                  <a:cubicBezTo>
                    <a:pt x="129473" y="53467"/>
                    <a:pt x="105131" y="22775"/>
                    <a:pt x="102485" y="25421"/>
                  </a:cubicBezTo>
                  <a:cubicBezTo>
                    <a:pt x="99839" y="28067"/>
                    <a:pt x="147993" y="67754"/>
                    <a:pt x="131060" y="73046"/>
                  </a:cubicBezTo>
                  <a:cubicBezTo>
                    <a:pt x="114127" y="78338"/>
                    <a:pt x="10939" y="55054"/>
                    <a:pt x="885" y="57171"/>
                  </a:cubicBezTo>
                  <a:cubicBezTo>
                    <a:pt x="-9169" y="59288"/>
                    <a:pt x="69677" y="73575"/>
                    <a:pt x="70735" y="85746"/>
                  </a:cubicBezTo>
                  <a:cubicBezTo>
                    <a:pt x="71793" y="97917"/>
                    <a:pt x="4589" y="131254"/>
                    <a:pt x="23110" y="1270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2B0546F9-C522-575D-FD7D-65DB01A5C0F6}"/>
                </a:ext>
              </a:extLst>
            </p:cNvPr>
            <p:cNvSpPr/>
            <p:nvPr/>
          </p:nvSpPr>
          <p:spPr>
            <a:xfrm>
              <a:off x="4146067" y="2225650"/>
              <a:ext cx="315287" cy="117500"/>
            </a:xfrm>
            <a:custGeom>
              <a:avLst/>
              <a:gdLst>
                <a:gd name="connsiteX0" fmla="*/ 483 w 315287"/>
                <a:gd name="connsiteY0" fmla="*/ 117500 h 117500"/>
                <a:gd name="connsiteX1" fmla="*/ 206858 w 315287"/>
                <a:gd name="connsiteY1" fmla="*/ 44475 h 117500"/>
                <a:gd name="connsiteX2" fmla="*/ 203683 w 315287"/>
                <a:gd name="connsiteY2" fmla="*/ 25 h 117500"/>
                <a:gd name="connsiteX3" fmla="*/ 308458 w 315287"/>
                <a:gd name="connsiteY3" fmla="*/ 38125 h 117500"/>
                <a:gd name="connsiteX4" fmla="*/ 273533 w 315287"/>
                <a:gd name="connsiteY4" fmla="*/ 44475 h 117500"/>
                <a:gd name="connsiteX5" fmla="*/ 483 w 315287"/>
                <a:gd name="connsiteY5" fmla="*/ 117500 h 1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287" h="117500">
                  <a:moveTo>
                    <a:pt x="483" y="117500"/>
                  </a:moveTo>
                  <a:cubicBezTo>
                    <a:pt x="-10629" y="117500"/>
                    <a:pt x="172991" y="64054"/>
                    <a:pt x="206858" y="44475"/>
                  </a:cubicBezTo>
                  <a:cubicBezTo>
                    <a:pt x="240725" y="24896"/>
                    <a:pt x="186750" y="1083"/>
                    <a:pt x="203683" y="25"/>
                  </a:cubicBezTo>
                  <a:cubicBezTo>
                    <a:pt x="220616" y="-1033"/>
                    <a:pt x="296816" y="30717"/>
                    <a:pt x="308458" y="38125"/>
                  </a:cubicBezTo>
                  <a:cubicBezTo>
                    <a:pt x="320100" y="45533"/>
                    <a:pt x="321687" y="30717"/>
                    <a:pt x="273533" y="44475"/>
                  </a:cubicBezTo>
                  <a:cubicBezTo>
                    <a:pt x="225379" y="58233"/>
                    <a:pt x="11595" y="117500"/>
                    <a:pt x="483" y="117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A1E71AAC-D6BE-8DB8-438C-8668B3A05876}"/>
                </a:ext>
              </a:extLst>
            </p:cNvPr>
            <p:cNvSpPr/>
            <p:nvPr/>
          </p:nvSpPr>
          <p:spPr>
            <a:xfrm>
              <a:off x="4972933" y="2104632"/>
              <a:ext cx="167394" cy="162326"/>
            </a:xfrm>
            <a:custGeom>
              <a:avLst/>
              <a:gdLst>
                <a:gd name="connsiteX0" fmla="*/ 91192 w 167394"/>
                <a:gd name="connsiteY0" fmla="*/ 3568 h 162326"/>
                <a:gd name="connsiteX1" fmla="*/ 2292 w 167394"/>
                <a:gd name="connsiteY1" fmla="*/ 124218 h 162326"/>
                <a:gd name="connsiteX2" fmla="*/ 27692 w 167394"/>
                <a:gd name="connsiteY2" fmla="*/ 89293 h 162326"/>
                <a:gd name="connsiteX3" fmla="*/ 43567 w 167394"/>
                <a:gd name="connsiteY3" fmla="*/ 127393 h 162326"/>
                <a:gd name="connsiteX4" fmla="*/ 119767 w 167394"/>
                <a:gd name="connsiteY4" fmla="*/ 162318 h 162326"/>
                <a:gd name="connsiteX5" fmla="*/ 91192 w 167394"/>
                <a:gd name="connsiteY5" fmla="*/ 130568 h 162326"/>
                <a:gd name="connsiteX6" fmla="*/ 75317 w 167394"/>
                <a:gd name="connsiteY6" fmla="*/ 108343 h 162326"/>
                <a:gd name="connsiteX7" fmla="*/ 167392 w 167394"/>
                <a:gd name="connsiteY7" fmla="*/ 393 h 162326"/>
                <a:gd name="connsiteX8" fmla="*/ 72142 w 167394"/>
                <a:gd name="connsiteY8" fmla="*/ 70243 h 162326"/>
                <a:gd name="connsiteX9" fmla="*/ 91192 w 167394"/>
                <a:gd name="connsiteY9" fmla="*/ 3568 h 16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394" h="162326">
                  <a:moveTo>
                    <a:pt x="91192" y="3568"/>
                  </a:moveTo>
                  <a:cubicBezTo>
                    <a:pt x="79550" y="12564"/>
                    <a:pt x="12875" y="109931"/>
                    <a:pt x="2292" y="124218"/>
                  </a:cubicBezTo>
                  <a:cubicBezTo>
                    <a:pt x="-8291" y="138506"/>
                    <a:pt x="20813" y="88764"/>
                    <a:pt x="27692" y="89293"/>
                  </a:cubicBezTo>
                  <a:cubicBezTo>
                    <a:pt x="34571" y="89822"/>
                    <a:pt x="28221" y="115222"/>
                    <a:pt x="43567" y="127393"/>
                  </a:cubicBezTo>
                  <a:cubicBezTo>
                    <a:pt x="58913" y="139564"/>
                    <a:pt x="111830" y="161789"/>
                    <a:pt x="119767" y="162318"/>
                  </a:cubicBezTo>
                  <a:cubicBezTo>
                    <a:pt x="127705" y="162847"/>
                    <a:pt x="98600" y="139564"/>
                    <a:pt x="91192" y="130568"/>
                  </a:cubicBezTo>
                  <a:cubicBezTo>
                    <a:pt x="83784" y="121572"/>
                    <a:pt x="62617" y="130039"/>
                    <a:pt x="75317" y="108343"/>
                  </a:cubicBezTo>
                  <a:cubicBezTo>
                    <a:pt x="88017" y="86647"/>
                    <a:pt x="167921" y="6743"/>
                    <a:pt x="167392" y="393"/>
                  </a:cubicBezTo>
                  <a:cubicBezTo>
                    <a:pt x="166863" y="-5957"/>
                    <a:pt x="86429" y="66539"/>
                    <a:pt x="72142" y="70243"/>
                  </a:cubicBezTo>
                  <a:cubicBezTo>
                    <a:pt x="57855" y="73947"/>
                    <a:pt x="102834" y="-5428"/>
                    <a:pt x="91192" y="3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1F0459DD-591F-274A-D6D9-5DA00A97E9D5}"/>
                </a:ext>
              </a:extLst>
            </p:cNvPr>
            <p:cNvSpPr/>
            <p:nvPr/>
          </p:nvSpPr>
          <p:spPr>
            <a:xfrm>
              <a:off x="5534025" y="2133056"/>
              <a:ext cx="50809" cy="152881"/>
            </a:xfrm>
            <a:custGeom>
              <a:avLst/>
              <a:gdLst>
                <a:gd name="connsiteX0" fmla="*/ 50800 w 50809"/>
                <a:gd name="connsiteY0" fmla="*/ 544 h 152881"/>
                <a:gd name="connsiteX1" fmla="*/ 19050 w 50809"/>
                <a:gd name="connsiteY1" fmla="*/ 54519 h 152881"/>
                <a:gd name="connsiteX2" fmla="*/ 19050 w 50809"/>
                <a:gd name="connsiteY2" fmla="*/ 149769 h 152881"/>
                <a:gd name="connsiteX3" fmla="*/ 22225 w 50809"/>
                <a:gd name="connsiteY3" fmla="*/ 124369 h 152881"/>
                <a:gd name="connsiteX4" fmla="*/ 0 w 50809"/>
                <a:gd name="connsiteY4" fmla="*/ 70394 h 152881"/>
                <a:gd name="connsiteX5" fmla="*/ 22225 w 50809"/>
                <a:gd name="connsiteY5" fmla="*/ 86269 h 152881"/>
                <a:gd name="connsiteX6" fmla="*/ 50800 w 50809"/>
                <a:gd name="connsiteY6" fmla="*/ 544 h 15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09" h="152881">
                  <a:moveTo>
                    <a:pt x="50800" y="544"/>
                  </a:moveTo>
                  <a:cubicBezTo>
                    <a:pt x="50271" y="-4748"/>
                    <a:pt x="24342" y="29648"/>
                    <a:pt x="19050" y="54519"/>
                  </a:cubicBezTo>
                  <a:cubicBezTo>
                    <a:pt x="13758" y="79390"/>
                    <a:pt x="18521" y="138127"/>
                    <a:pt x="19050" y="149769"/>
                  </a:cubicBezTo>
                  <a:cubicBezTo>
                    <a:pt x="19579" y="161411"/>
                    <a:pt x="25400" y="137598"/>
                    <a:pt x="22225" y="124369"/>
                  </a:cubicBezTo>
                  <a:cubicBezTo>
                    <a:pt x="19050" y="111140"/>
                    <a:pt x="0" y="76744"/>
                    <a:pt x="0" y="70394"/>
                  </a:cubicBezTo>
                  <a:cubicBezTo>
                    <a:pt x="0" y="64044"/>
                    <a:pt x="15346" y="94207"/>
                    <a:pt x="22225" y="86269"/>
                  </a:cubicBezTo>
                  <a:cubicBezTo>
                    <a:pt x="29104" y="78331"/>
                    <a:pt x="51329" y="5836"/>
                    <a:pt x="50800" y="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EDE575F5-B471-0D48-A075-63A5F422903A}"/>
                </a:ext>
              </a:extLst>
            </p:cNvPr>
            <p:cNvSpPr/>
            <p:nvPr/>
          </p:nvSpPr>
          <p:spPr>
            <a:xfrm>
              <a:off x="4286243" y="2892421"/>
              <a:ext cx="34992" cy="107961"/>
            </a:xfrm>
            <a:custGeom>
              <a:avLst/>
              <a:gdLst>
                <a:gd name="connsiteX0" fmla="*/ 7 w 34992"/>
                <a:gd name="connsiteY0" fmla="*/ 4 h 107961"/>
                <a:gd name="connsiteX1" fmla="*/ 31757 w 34992"/>
                <a:gd name="connsiteY1" fmla="*/ 63504 h 107961"/>
                <a:gd name="connsiteX2" fmla="*/ 22232 w 34992"/>
                <a:gd name="connsiteY2" fmla="*/ 107954 h 107961"/>
                <a:gd name="connsiteX3" fmla="*/ 34932 w 34992"/>
                <a:gd name="connsiteY3" fmla="*/ 60329 h 107961"/>
                <a:gd name="connsiteX4" fmla="*/ 7 w 34992"/>
                <a:gd name="connsiteY4" fmla="*/ 4 h 1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2" h="107961">
                  <a:moveTo>
                    <a:pt x="7" y="4"/>
                  </a:moveTo>
                  <a:cubicBezTo>
                    <a:pt x="-522" y="533"/>
                    <a:pt x="28053" y="45512"/>
                    <a:pt x="31757" y="63504"/>
                  </a:cubicBezTo>
                  <a:cubicBezTo>
                    <a:pt x="35461" y="81496"/>
                    <a:pt x="21703" y="108483"/>
                    <a:pt x="22232" y="107954"/>
                  </a:cubicBezTo>
                  <a:cubicBezTo>
                    <a:pt x="22761" y="107425"/>
                    <a:pt x="35990" y="74087"/>
                    <a:pt x="34932" y="60329"/>
                  </a:cubicBezTo>
                  <a:cubicBezTo>
                    <a:pt x="33874" y="46571"/>
                    <a:pt x="536" y="-525"/>
                    <a:pt x="7" y="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927A6E29-ABED-4D1F-3CF9-76022B747C53}"/>
                </a:ext>
              </a:extLst>
            </p:cNvPr>
            <p:cNvSpPr/>
            <p:nvPr/>
          </p:nvSpPr>
          <p:spPr>
            <a:xfrm>
              <a:off x="4014871" y="2558193"/>
              <a:ext cx="96349" cy="1050416"/>
            </a:xfrm>
            <a:custGeom>
              <a:avLst/>
              <a:gdLst>
                <a:gd name="connsiteX0" fmla="*/ 49129 w 96349"/>
                <a:gd name="connsiteY0" fmla="*/ 857 h 1050416"/>
                <a:gd name="connsiteX1" fmla="*/ 7854 w 96349"/>
                <a:gd name="connsiteY1" fmla="*/ 400907 h 1050416"/>
                <a:gd name="connsiteX2" fmla="*/ 49129 w 96349"/>
                <a:gd name="connsiteY2" fmla="*/ 626332 h 1050416"/>
                <a:gd name="connsiteX3" fmla="*/ 20554 w 96349"/>
                <a:gd name="connsiteY3" fmla="*/ 562832 h 1050416"/>
                <a:gd name="connsiteX4" fmla="*/ 93579 w 96349"/>
                <a:gd name="connsiteY4" fmla="*/ 1026382 h 1050416"/>
                <a:gd name="connsiteX5" fmla="*/ 77704 w 96349"/>
                <a:gd name="connsiteY5" fmla="*/ 915257 h 1050416"/>
                <a:gd name="connsiteX6" fmla="*/ 45954 w 96349"/>
                <a:gd name="connsiteY6" fmla="*/ 327882 h 1050416"/>
                <a:gd name="connsiteX7" fmla="*/ 20554 w 96349"/>
                <a:gd name="connsiteY7" fmla="*/ 477107 h 1050416"/>
                <a:gd name="connsiteX8" fmla="*/ 1504 w 96349"/>
                <a:gd name="connsiteY8" fmla="*/ 299307 h 1050416"/>
                <a:gd name="connsiteX9" fmla="*/ 49129 w 96349"/>
                <a:gd name="connsiteY9" fmla="*/ 857 h 105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49" h="1050416">
                  <a:moveTo>
                    <a:pt x="49129" y="857"/>
                  </a:moveTo>
                  <a:cubicBezTo>
                    <a:pt x="50187" y="17790"/>
                    <a:pt x="7854" y="296661"/>
                    <a:pt x="7854" y="400907"/>
                  </a:cubicBezTo>
                  <a:cubicBezTo>
                    <a:pt x="7854" y="505153"/>
                    <a:pt x="47012" y="599345"/>
                    <a:pt x="49129" y="626332"/>
                  </a:cubicBezTo>
                  <a:cubicBezTo>
                    <a:pt x="51246" y="653320"/>
                    <a:pt x="13146" y="496157"/>
                    <a:pt x="20554" y="562832"/>
                  </a:cubicBezTo>
                  <a:cubicBezTo>
                    <a:pt x="27962" y="629507"/>
                    <a:pt x="84054" y="967645"/>
                    <a:pt x="93579" y="1026382"/>
                  </a:cubicBezTo>
                  <a:cubicBezTo>
                    <a:pt x="103104" y="1085120"/>
                    <a:pt x="85642" y="1031674"/>
                    <a:pt x="77704" y="915257"/>
                  </a:cubicBezTo>
                  <a:cubicBezTo>
                    <a:pt x="69767" y="798840"/>
                    <a:pt x="55479" y="400907"/>
                    <a:pt x="45954" y="327882"/>
                  </a:cubicBezTo>
                  <a:cubicBezTo>
                    <a:pt x="36429" y="254857"/>
                    <a:pt x="27962" y="481870"/>
                    <a:pt x="20554" y="477107"/>
                  </a:cubicBezTo>
                  <a:cubicBezTo>
                    <a:pt x="13146" y="472345"/>
                    <a:pt x="-5375" y="376036"/>
                    <a:pt x="1504" y="299307"/>
                  </a:cubicBezTo>
                  <a:cubicBezTo>
                    <a:pt x="8383" y="222578"/>
                    <a:pt x="48071" y="-16076"/>
                    <a:pt x="49129" y="85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CA30B096-A4F8-6935-CA45-FC83A0105A6C}"/>
                </a:ext>
              </a:extLst>
            </p:cNvPr>
            <p:cNvSpPr/>
            <p:nvPr/>
          </p:nvSpPr>
          <p:spPr>
            <a:xfrm>
              <a:off x="5304276" y="2974412"/>
              <a:ext cx="162026" cy="68694"/>
            </a:xfrm>
            <a:custGeom>
              <a:avLst/>
              <a:gdLst>
                <a:gd name="connsiteX0" fmla="*/ 3 w 162026"/>
                <a:gd name="connsiteY0" fmla="*/ 41970 h 68694"/>
                <a:gd name="connsiteX1" fmla="*/ 102446 w 162026"/>
                <a:gd name="connsiteY1" fmla="*/ 57147 h 68694"/>
                <a:gd name="connsiteX2" fmla="*/ 159359 w 162026"/>
                <a:gd name="connsiteY2" fmla="*/ 234 h 68694"/>
                <a:gd name="connsiteX3" fmla="*/ 147976 w 162026"/>
                <a:gd name="connsiteY3" fmla="*/ 38176 h 68694"/>
                <a:gd name="connsiteX4" fmla="*/ 106240 w 162026"/>
                <a:gd name="connsiteY4" fmla="*/ 68529 h 68694"/>
                <a:gd name="connsiteX5" fmla="*/ 3 w 162026"/>
                <a:gd name="connsiteY5" fmla="*/ 41970 h 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26" h="68694">
                  <a:moveTo>
                    <a:pt x="3" y="41970"/>
                  </a:moveTo>
                  <a:cubicBezTo>
                    <a:pt x="-629" y="40073"/>
                    <a:pt x="75887" y="64103"/>
                    <a:pt x="102446" y="57147"/>
                  </a:cubicBezTo>
                  <a:cubicBezTo>
                    <a:pt x="129005" y="50191"/>
                    <a:pt x="151771" y="3396"/>
                    <a:pt x="159359" y="234"/>
                  </a:cubicBezTo>
                  <a:cubicBezTo>
                    <a:pt x="166947" y="-2928"/>
                    <a:pt x="156829" y="26794"/>
                    <a:pt x="147976" y="38176"/>
                  </a:cubicBezTo>
                  <a:cubicBezTo>
                    <a:pt x="139123" y="49558"/>
                    <a:pt x="129637" y="66000"/>
                    <a:pt x="106240" y="68529"/>
                  </a:cubicBezTo>
                  <a:cubicBezTo>
                    <a:pt x="82843" y="71058"/>
                    <a:pt x="635" y="43867"/>
                    <a:pt x="3" y="419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0611C66E-922D-5896-4510-D702303D3955}"/>
                </a:ext>
              </a:extLst>
            </p:cNvPr>
            <p:cNvSpPr/>
            <p:nvPr/>
          </p:nvSpPr>
          <p:spPr>
            <a:xfrm>
              <a:off x="5221934" y="2932701"/>
              <a:ext cx="340450" cy="599707"/>
            </a:xfrm>
            <a:custGeom>
              <a:avLst/>
              <a:gdLst>
                <a:gd name="connsiteX0" fmla="*/ 321379 w 340450"/>
                <a:gd name="connsiteY0" fmla="*/ 209 h 599707"/>
                <a:gd name="connsiteX1" fmla="*/ 139258 w 340450"/>
                <a:gd name="connsiteY1" fmla="*/ 277184 h 599707"/>
                <a:gd name="connsiteX2" fmla="*/ 184788 w 340450"/>
                <a:gd name="connsiteY2" fmla="*/ 296155 h 599707"/>
                <a:gd name="connsiteX3" fmla="*/ 135464 w 340450"/>
                <a:gd name="connsiteY3" fmla="*/ 406187 h 599707"/>
                <a:gd name="connsiteX4" fmla="*/ 177200 w 340450"/>
                <a:gd name="connsiteY4" fmla="*/ 394804 h 599707"/>
                <a:gd name="connsiteX5" fmla="*/ 154434 w 340450"/>
                <a:gd name="connsiteY5" fmla="*/ 474482 h 599707"/>
                <a:gd name="connsiteX6" fmla="*/ 165817 w 340450"/>
                <a:gd name="connsiteY6" fmla="*/ 516219 h 599707"/>
                <a:gd name="connsiteX7" fmla="*/ 2667 w 340450"/>
                <a:gd name="connsiteY7" fmla="*/ 599691 h 599707"/>
                <a:gd name="connsiteX8" fmla="*/ 63374 w 340450"/>
                <a:gd name="connsiteY8" fmla="*/ 523807 h 599707"/>
                <a:gd name="connsiteX9" fmla="*/ 48197 w 340450"/>
                <a:gd name="connsiteY9" fmla="*/ 565543 h 599707"/>
                <a:gd name="connsiteX10" fmla="*/ 150640 w 340450"/>
                <a:gd name="connsiteY10" fmla="*/ 482071 h 599707"/>
                <a:gd name="connsiteX11" fmla="*/ 169611 w 340450"/>
                <a:gd name="connsiteY11" fmla="*/ 379628 h 599707"/>
                <a:gd name="connsiteX12" fmla="*/ 340350 w 340450"/>
                <a:gd name="connsiteY12" fmla="*/ 133005 h 599707"/>
                <a:gd name="connsiteX13" fmla="*/ 143052 w 340450"/>
                <a:gd name="connsiteY13" fmla="*/ 326509 h 599707"/>
                <a:gd name="connsiteX14" fmla="*/ 321379 w 340450"/>
                <a:gd name="connsiteY14" fmla="*/ 209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0450" h="599707">
                  <a:moveTo>
                    <a:pt x="321379" y="209"/>
                  </a:moveTo>
                  <a:cubicBezTo>
                    <a:pt x="320747" y="-8012"/>
                    <a:pt x="162023" y="227860"/>
                    <a:pt x="139258" y="277184"/>
                  </a:cubicBezTo>
                  <a:cubicBezTo>
                    <a:pt x="116493" y="326508"/>
                    <a:pt x="185420" y="274655"/>
                    <a:pt x="184788" y="296155"/>
                  </a:cubicBezTo>
                  <a:cubicBezTo>
                    <a:pt x="184156" y="317656"/>
                    <a:pt x="136729" y="389746"/>
                    <a:pt x="135464" y="406187"/>
                  </a:cubicBezTo>
                  <a:cubicBezTo>
                    <a:pt x="134199" y="422629"/>
                    <a:pt x="174038" y="383421"/>
                    <a:pt x="177200" y="394804"/>
                  </a:cubicBezTo>
                  <a:cubicBezTo>
                    <a:pt x="180362" y="406187"/>
                    <a:pt x="156331" y="454246"/>
                    <a:pt x="154434" y="474482"/>
                  </a:cubicBezTo>
                  <a:cubicBezTo>
                    <a:pt x="152537" y="494718"/>
                    <a:pt x="191111" y="495351"/>
                    <a:pt x="165817" y="516219"/>
                  </a:cubicBezTo>
                  <a:cubicBezTo>
                    <a:pt x="140523" y="537087"/>
                    <a:pt x="19741" y="598426"/>
                    <a:pt x="2667" y="599691"/>
                  </a:cubicBezTo>
                  <a:cubicBezTo>
                    <a:pt x="-14407" y="600956"/>
                    <a:pt x="55786" y="529498"/>
                    <a:pt x="63374" y="523807"/>
                  </a:cubicBezTo>
                  <a:cubicBezTo>
                    <a:pt x="70962" y="518116"/>
                    <a:pt x="33653" y="572499"/>
                    <a:pt x="48197" y="565543"/>
                  </a:cubicBezTo>
                  <a:cubicBezTo>
                    <a:pt x="62741" y="558587"/>
                    <a:pt x="130404" y="513057"/>
                    <a:pt x="150640" y="482071"/>
                  </a:cubicBezTo>
                  <a:cubicBezTo>
                    <a:pt x="170876" y="451085"/>
                    <a:pt x="137993" y="437806"/>
                    <a:pt x="169611" y="379628"/>
                  </a:cubicBezTo>
                  <a:cubicBezTo>
                    <a:pt x="201229" y="321450"/>
                    <a:pt x="344776" y="141858"/>
                    <a:pt x="340350" y="133005"/>
                  </a:cubicBezTo>
                  <a:cubicBezTo>
                    <a:pt x="335924" y="124152"/>
                    <a:pt x="146846" y="349274"/>
                    <a:pt x="143052" y="326509"/>
                  </a:cubicBezTo>
                  <a:cubicBezTo>
                    <a:pt x="139258" y="303744"/>
                    <a:pt x="322011" y="8430"/>
                    <a:pt x="321379" y="20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A257D51-D638-EBD4-D2E3-B1053F83FB5B}"/>
                </a:ext>
              </a:extLst>
            </p:cNvPr>
            <p:cNvSpPr/>
            <p:nvPr/>
          </p:nvSpPr>
          <p:spPr>
            <a:xfrm>
              <a:off x="4871385" y="555082"/>
              <a:ext cx="1514048" cy="783783"/>
            </a:xfrm>
            <a:custGeom>
              <a:avLst/>
              <a:gdLst>
                <a:gd name="connsiteX0" fmla="*/ 513415 w 1514048"/>
                <a:gd name="connsiteY0" fmla="*/ 200568 h 783783"/>
                <a:gd name="connsiteX1" fmla="*/ 322915 w 1514048"/>
                <a:gd name="connsiteY1" fmla="*/ 133893 h 783783"/>
                <a:gd name="connsiteX2" fmla="*/ 68915 w 1514048"/>
                <a:gd name="connsiteY2" fmla="*/ 79918 h 783783"/>
                <a:gd name="connsiteX3" fmla="*/ 440390 w 1514048"/>
                <a:gd name="connsiteY3" fmla="*/ 67218 h 783783"/>
                <a:gd name="connsiteX4" fmla="*/ 307040 w 1514048"/>
                <a:gd name="connsiteY4" fmla="*/ 25943 h 783783"/>
                <a:gd name="connsiteX5" fmla="*/ 621365 w 1514048"/>
                <a:gd name="connsiteY5" fmla="*/ 76743 h 783783"/>
                <a:gd name="connsiteX6" fmla="*/ 884890 w 1514048"/>
                <a:gd name="connsiteY6" fmla="*/ 238668 h 783783"/>
                <a:gd name="connsiteX7" fmla="*/ 821390 w 1514048"/>
                <a:gd name="connsiteY7" fmla="*/ 165643 h 783783"/>
                <a:gd name="connsiteX8" fmla="*/ 1491315 w 1514048"/>
                <a:gd name="connsiteY8" fmla="*/ 759368 h 783783"/>
                <a:gd name="connsiteX9" fmla="*/ 1297640 w 1514048"/>
                <a:gd name="connsiteY9" fmla="*/ 616493 h 783783"/>
                <a:gd name="connsiteX10" fmla="*/ 716615 w 1514048"/>
                <a:gd name="connsiteY10" fmla="*/ 127543 h 783783"/>
                <a:gd name="connsiteX11" fmla="*/ 227665 w 1514048"/>
                <a:gd name="connsiteY11" fmla="*/ 543 h 783783"/>
                <a:gd name="connsiteX12" fmla="*/ 313390 w 1514048"/>
                <a:gd name="connsiteY12" fmla="*/ 79918 h 783783"/>
                <a:gd name="connsiteX13" fmla="*/ 2240 w 1514048"/>
                <a:gd name="connsiteY13" fmla="*/ 35468 h 783783"/>
                <a:gd name="connsiteX14" fmla="*/ 513415 w 1514048"/>
                <a:gd name="connsiteY14" fmla="*/ 200568 h 7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048" h="783783">
                  <a:moveTo>
                    <a:pt x="513415" y="200568"/>
                  </a:moveTo>
                  <a:cubicBezTo>
                    <a:pt x="566861" y="216972"/>
                    <a:pt x="396998" y="154001"/>
                    <a:pt x="322915" y="133893"/>
                  </a:cubicBezTo>
                  <a:cubicBezTo>
                    <a:pt x="248832" y="113785"/>
                    <a:pt x="49336" y="91030"/>
                    <a:pt x="68915" y="79918"/>
                  </a:cubicBezTo>
                  <a:cubicBezTo>
                    <a:pt x="88494" y="68806"/>
                    <a:pt x="400703" y="76214"/>
                    <a:pt x="440390" y="67218"/>
                  </a:cubicBezTo>
                  <a:cubicBezTo>
                    <a:pt x="480077" y="58222"/>
                    <a:pt x="276878" y="24356"/>
                    <a:pt x="307040" y="25943"/>
                  </a:cubicBezTo>
                  <a:cubicBezTo>
                    <a:pt x="337202" y="27530"/>
                    <a:pt x="525057" y="41289"/>
                    <a:pt x="621365" y="76743"/>
                  </a:cubicBezTo>
                  <a:cubicBezTo>
                    <a:pt x="717673" y="112197"/>
                    <a:pt x="851553" y="223851"/>
                    <a:pt x="884890" y="238668"/>
                  </a:cubicBezTo>
                  <a:cubicBezTo>
                    <a:pt x="918228" y="253485"/>
                    <a:pt x="720319" y="78860"/>
                    <a:pt x="821390" y="165643"/>
                  </a:cubicBezTo>
                  <a:cubicBezTo>
                    <a:pt x="922461" y="252426"/>
                    <a:pt x="1411940" y="684226"/>
                    <a:pt x="1491315" y="759368"/>
                  </a:cubicBezTo>
                  <a:cubicBezTo>
                    <a:pt x="1570690" y="834510"/>
                    <a:pt x="1426757" y="721797"/>
                    <a:pt x="1297640" y="616493"/>
                  </a:cubicBezTo>
                  <a:cubicBezTo>
                    <a:pt x="1168523" y="511189"/>
                    <a:pt x="894944" y="230201"/>
                    <a:pt x="716615" y="127543"/>
                  </a:cubicBezTo>
                  <a:cubicBezTo>
                    <a:pt x="538286" y="24885"/>
                    <a:pt x="294869" y="8480"/>
                    <a:pt x="227665" y="543"/>
                  </a:cubicBezTo>
                  <a:cubicBezTo>
                    <a:pt x="160461" y="-7394"/>
                    <a:pt x="350961" y="74097"/>
                    <a:pt x="313390" y="79918"/>
                  </a:cubicBezTo>
                  <a:cubicBezTo>
                    <a:pt x="275819" y="85739"/>
                    <a:pt x="-28981" y="15360"/>
                    <a:pt x="2240" y="35468"/>
                  </a:cubicBezTo>
                  <a:cubicBezTo>
                    <a:pt x="33461" y="55576"/>
                    <a:pt x="459969" y="184164"/>
                    <a:pt x="513415" y="200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97C82833-DDC2-599E-9E95-DE7F5D702CFF}"/>
                </a:ext>
              </a:extLst>
            </p:cNvPr>
            <p:cNvSpPr/>
            <p:nvPr/>
          </p:nvSpPr>
          <p:spPr>
            <a:xfrm>
              <a:off x="3861494" y="301615"/>
              <a:ext cx="1561067" cy="489264"/>
            </a:xfrm>
            <a:custGeom>
              <a:avLst/>
              <a:gdLst>
                <a:gd name="connsiteX0" fmla="*/ 847031 w 1561067"/>
                <a:gd name="connsiteY0" fmla="*/ 488960 h 489264"/>
                <a:gd name="connsiteX1" fmla="*/ 1548706 w 1561067"/>
                <a:gd name="connsiteY1" fmla="*/ 269885 h 489264"/>
                <a:gd name="connsiteX2" fmla="*/ 1237556 w 1561067"/>
                <a:gd name="connsiteY2" fmla="*/ 88910 h 489264"/>
                <a:gd name="connsiteX3" fmla="*/ 774006 w 1561067"/>
                <a:gd name="connsiteY3" fmla="*/ 10 h 489264"/>
                <a:gd name="connsiteX4" fmla="*/ 1047056 w 1561067"/>
                <a:gd name="connsiteY4" fmla="*/ 82560 h 489264"/>
                <a:gd name="connsiteX5" fmla="*/ 818456 w 1561067"/>
                <a:gd name="connsiteY5" fmla="*/ 31760 h 489264"/>
                <a:gd name="connsiteX6" fmla="*/ 12006 w 1561067"/>
                <a:gd name="connsiteY6" fmla="*/ 187335 h 489264"/>
                <a:gd name="connsiteX7" fmla="*/ 396181 w 1561067"/>
                <a:gd name="connsiteY7" fmla="*/ 130185 h 489264"/>
                <a:gd name="connsiteX8" fmla="*/ 1218506 w 1561067"/>
                <a:gd name="connsiteY8" fmla="*/ 69860 h 489264"/>
                <a:gd name="connsiteX9" fmla="*/ 1101031 w 1561067"/>
                <a:gd name="connsiteY9" fmla="*/ 41285 h 489264"/>
                <a:gd name="connsiteX10" fmla="*/ 1513781 w 1561067"/>
                <a:gd name="connsiteY10" fmla="*/ 174635 h 489264"/>
                <a:gd name="connsiteX11" fmla="*/ 1523306 w 1561067"/>
                <a:gd name="connsiteY11" fmla="*/ 231785 h 489264"/>
                <a:gd name="connsiteX12" fmla="*/ 1256606 w 1561067"/>
                <a:gd name="connsiteY12" fmla="*/ 311160 h 489264"/>
                <a:gd name="connsiteX13" fmla="*/ 1447106 w 1561067"/>
                <a:gd name="connsiteY13" fmla="*/ 317510 h 489264"/>
                <a:gd name="connsiteX14" fmla="*/ 847031 w 1561067"/>
                <a:gd name="connsiteY14" fmla="*/ 488960 h 4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1067" h="489264">
                  <a:moveTo>
                    <a:pt x="847031" y="488960"/>
                  </a:moveTo>
                  <a:cubicBezTo>
                    <a:pt x="863964" y="481023"/>
                    <a:pt x="1483619" y="336560"/>
                    <a:pt x="1548706" y="269885"/>
                  </a:cubicBezTo>
                  <a:cubicBezTo>
                    <a:pt x="1613793" y="203210"/>
                    <a:pt x="1366673" y="133889"/>
                    <a:pt x="1237556" y="88910"/>
                  </a:cubicBezTo>
                  <a:cubicBezTo>
                    <a:pt x="1108439" y="43931"/>
                    <a:pt x="805756" y="1068"/>
                    <a:pt x="774006" y="10"/>
                  </a:cubicBezTo>
                  <a:cubicBezTo>
                    <a:pt x="742256" y="-1048"/>
                    <a:pt x="1039648" y="77268"/>
                    <a:pt x="1047056" y="82560"/>
                  </a:cubicBezTo>
                  <a:cubicBezTo>
                    <a:pt x="1054464" y="87852"/>
                    <a:pt x="990964" y="14298"/>
                    <a:pt x="818456" y="31760"/>
                  </a:cubicBezTo>
                  <a:cubicBezTo>
                    <a:pt x="645948" y="49222"/>
                    <a:pt x="82385" y="170931"/>
                    <a:pt x="12006" y="187335"/>
                  </a:cubicBezTo>
                  <a:cubicBezTo>
                    <a:pt x="-58373" y="203739"/>
                    <a:pt x="195098" y="149764"/>
                    <a:pt x="396181" y="130185"/>
                  </a:cubicBezTo>
                  <a:cubicBezTo>
                    <a:pt x="597264" y="110606"/>
                    <a:pt x="1101031" y="84677"/>
                    <a:pt x="1218506" y="69860"/>
                  </a:cubicBezTo>
                  <a:cubicBezTo>
                    <a:pt x="1335981" y="55043"/>
                    <a:pt x="1051819" y="23823"/>
                    <a:pt x="1101031" y="41285"/>
                  </a:cubicBezTo>
                  <a:cubicBezTo>
                    <a:pt x="1150243" y="58747"/>
                    <a:pt x="1443402" y="142885"/>
                    <a:pt x="1513781" y="174635"/>
                  </a:cubicBezTo>
                  <a:cubicBezTo>
                    <a:pt x="1584160" y="206385"/>
                    <a:pt x="1566168" y="209031"/>
                    <a:pt x="1523306" y="231785"/>
                  </a:cubicBezTo>
                  <a:cubicBezTo>
                    <a:pt x="1480444" y="254539"/>
                    <a:pt x="1269306" y="296872"/>
                    <a:pt x="1256606" y="311160"/>
                  </a:cubicBezTo>
                  <a:cubicBezTo>
                    <a:pt x="1243906" y="325447"/>
                    <a:pt x="1511135" y="287877"/>
                    <a:pt x="1447106" y="317510"/>
                  </a:cubicBezTo>
                  <a:cubicBezTo>
                    <a:pt x="1383077" y="347143"/>
                    <a:pt x="830098" y="496897"/>
                    <a:pt x="847031" y="4889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B0ADEC86-CE4C-1F61-259D-7ED03044BA1D}"/>
                </a:ext>
              </a:extLst>
            </p:cNvPr>
            <p:cNvSpPr/>
            <p:nvPr/>
          </p:nvSpPr>
          <p:spPr>
            <a:xfrm>
              <a:off x="4143072" y="595134"/>
              <a:ext cx="986634" cy="674689"/>
            </a:xfrm>
            <a:custGeom>
              <a:avLst/>
              <a:gdLst>
                <a:gd name="connsiteX0" fmla="*/ 984553 w 986634"/>
                <a:gd name="connsiteY0" fmla="*/ 141466 h 674689"/>
                <a:gd name="connsiteX1" fmla="*/ 435278 w 986634"/>
                <a:gd name="connsiteY1" fmla="*/ 46216 h 674689"/>
                <a:gd name="connsiteX2" fmla="*/ 679753 w 986634"/>
                <a:gd name="connsiteY2" fmla="*/ 49391 h 674689"/>
                <a:gd name="connsiteX3" fmla="*/ 298753 w 986634"/>
                <a:gd name="connsiteY3" fmla="*/ 131941 h 674689"/>
                <a:gd name="connsiteX4" fmla="*/ 124128 w 986634"/>
                <a:gd name="connsiteY4" fmla="*/ 306566 h 674689"/>
                <a:gd name="connsiteX5" fmla="*/ 238428 w 986634"/>
                <a:gd name="connsiteY5" fmla="*/ 154166 h 674689"/>
                <a:gd name="connsiteX6" fmla="*/ 6653 w 986634"/>
                <a:gd name="connsiteY6" fmla="*/ 668516 h 674689"/>
                <a:gd name="connsiteX7" fmla="*/ 89203 w 986634"/>
                <a:gd name="connsiteY7" fmla="*/ 411341 h 674689"/>
                <a:gd name="connsiteX8" fmla="*/ 359078 w 986634"/>
                <a:gd name="connsiteY8" fmla="*/ 11291 h 674689"/>
                <a:gd name="connsiteX9" fmla="*/ 330503 w 986634"/>
                <a:gd name="connsiteY9" fmla="*/ 106541 h 674689"/>
                <a:gd name="connsiteX10" fmla="*/ 682928 w 986634"/>
                <a:gd name="connsiteY10" fmla="*/ 68441 h 674689"/>
                <a:gd name="connsiteX11" fmla="*/ 625778 w 986634"/>
                <a:gd name="connsiteY11" fmla="*/ 27166 h 674689"/>
                <a:gd name="connsiteX12" fmla="*/ 984553 w 986634"/>
                <a:gd name="connsiteY12" fmla="*/ 141466 h 67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6634" h="674689">
                  <a:moveTo>
                    <a:pt x="984553" y="141466"/>
                  </a:moveTo>
                  <a:cubicBezTo>
                    <a:pt x="952803" y="144641"/>
                    <a:pt x="486078" y="61562"/>
                    <a:pt x="435278" y="46216"/>
                  </a:cubicBezTo>
                  <a:cubicBezTo>
                    <a:pt x="384478" y="30870"/>
                    <a:pt x="702507" y="35103"/>
                    <a:pt x="679753" y="49391"/>
                  </a:cubicBezTo>
                  <a:cubicBezTo>
                    <a:pt x="656999" y="63678"/>
                    <a:pt x="391357" y="89079"/>
                    <a:pt x="298753" y="131941"/>
                  </a:cubicBezTo>
                  <a:cubicBezTo>
                    <a:pt x="206149" y="174803"/>
                    <a:pt x="134182" y="302862"/>
                    <a:pt x="124128" y="306566"/>
                  </a:cubicBezTo>
                  <a:cubicBezTo>
                    <a:pt x="114074" y="310270"/>
                    <a:pt x="258007" y="93841"/>
                    <a:pt x="238428" y="154166"/>
                  </a:cubicBezTo>
                  <a:cubicBezTo>
                    <a:pt x="218849" y="214491"/>
                    <a:pt x="31524" y="625654"/>
                    <a:pt x="6653" y="668516"/>
                  </a:cubicBezTo>
                  <a:cubicBezTo>
                    <a:pt x="-18218" y="711379"/>
                    <a:pt x="30466" y="520878"/>
                    <a:pt x="89203" y="411341"/>
                  </a:cubicBezTo>
                  <a:cubicBezTo>
                    <a:pt x="147940" y="301804"/>
                    <a:pt x="318861" y="62091"/>
                    <a:pt x="359078" y="11291"/>
                  </a:cubicBezTo>
                  <a:cubicBezTo>
                    <a:pt x="399295" y="-39509"/>
                    <a:pt x="276528" y="97016"/>
                    <a:pt x="330503" y="106541"/>
                  </a:cubicBezTo>
                  <a:cubicBezTo>
                    <a:pt x="384478" y="116066"/>
                    <a:pt x="633715" y="81670"/>
                    <a:pt x="682928" y="68441"/>
                  </a:cubicBezTo>
                  <a:cubicBezTo>
                    <a:pt x="732140" y="55212"/>
                    <a:pt x="576565" y="17641"/>
                    <a:pt x="625778" y="27166"/>
                  </a:cubicBezTo>
                  <a:cubicBezTo>
                    <a:pt x="674991" y="36691"/>
                    <a:pt x="1016303" y="138291"/>
                    <a:pt x="984553" y="141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4544FF5D-0FEC-4DAC-1CBF-7131CCC27A6D}"/>
                </a:ext>
              </a:extLst>
            </p:cNvPr>
            <p:cNvSpPr/>
            <p:nvPr/>
          </p:nvSpPr>
          <p:spPr>
            <a:xfrm>
              <a:off x="3977417" y="1294944"/>
              <a:ext cx="185160" cy="1471071"/>
            </a:xfrm>
            <a:custGeom>
              <a:avLst/>
              <a:gdLst>
                <a:gd name="connsiteX0" fmla="*/ 185008 w 185160"/>
                <a:gd name="connsiteY0" fmla="*/ 3631 h 1471071"/>
                <a:gd name="connsiteX1" fmla="*/ 42133 w 185160"/>
                <a:gd name="connsiteY1" fmla="*/ 670381 h 1471071"/>
                <a:gd name="connsiteX2" fmla="*/ 58008 w 185160"/>
                <a:gd name="connsiteY2" fmla="*/ 648156 h 1471071"/>
                <a:gd name="connsiteX3" fmla="*/ 35783 w 185160"/>
                <a:gd name="connsiteY3" fmla="*/ 1426031 h 1471071"/>
                <a:gd name="connsiteX4" fmla="*/ 35783 w 185160"/>
                <a:gd name="connsiteY4" fmla="*/ 1270456 h 1471071"/>
                <a:gd name="connsiteX5" fmla="*/ 121508 w 185160"/>
                <a:gd name="connsiteY5" fmla="*/ 381456 h 1471071"/>
                <a:gd name="connsiteX6" fmla="*/ 29433 w 185160"/>
                <a:gd name="connsiteY6" fmla="*/ 556081 h 1471071"/>
                <a:gd name="connsiteX7" fmla="*/ 61183 w 185160"/>
                <a:gd name="connsiteY7" fmla="*/ 203656 h 1471071"/>
                <a:gd name="connsiteX8" fmla="*/ 858 w 185160"/>
                <a:gd name="connsiteY8" fmla="*/ 571956 h 1471071"/>
                <a:gd name="connsiteX9" fmla="*/ 115158 w 185160"/>
                <a:gd name="connsiteY9" fmla="*/ 203656 h 1471071"/>
                <a:gd name="connsiteX10" fmla="*/ 70708 w 185160"/>
                <a:gd name="connsiteY10" fmla="*/ 394156 h 1471071"/>
                <a:gd name="connsiteX11" fmla="*/ 185008 w 185160"/>
                <a:gd name="connsiteY11" fmla="*/ 3631 h 14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1471071">
                  <a:moveTo>
                    <a:pt x="185008" y="3631"/>
                  </a:moveTo>
                  <a:cubicBezTo>
                    <a:pt x="180245" y="49669"/>
                    <a:pt x="63300" y="562960"/>
                    <a:pt x="42133" y="670381"/>
                  </a:cubicBezTo>
                  <a:cubicBezTo>
                    <a:pt x="20966" y="777802"/>
                    <a:pt x="59066" y="522214"/>
                    <a:pt x="58008" y="648156"/>
                  </a:cubicBezTo>
                  <a:cubicBezTo>
                    <a:pt x="56950" y="774098"/>
                    <a:pt x="39487" y="1322315"/>
                    <a:pt x="35783" y="1426031"/>
                  </a:cubicBezTo>
                  <a:cubicBezTo>
                    <a:pt x="32079" y="1529747"/>
                    <a:pt x="21495" y="1444552"/>
                    <a:pt x="35783" y="1270456"/>
                  </a:cubicBezTo>
                  <a:cubicBezTo>
                    <a:pt x="50070" y="1096360"/>
                    <a:pt x="122566" y="500518"/>
                    <a:pt x="121508" y="381456"/>
                  </a:cubicBezTo>
                  <a:cubicBezTo>
                    <a:pt x="120450" y="262394"/>
                    <a:pt x="39487" y="585714"/>
                    <a:pt x="29433" y="556081"/>
                  </a:cubicBezTo>
                  <a:cubicBezTo>
                    <a:pt x="19379" y="526448"/>
                    <a:pt x="65945" y="201010"/>
                    <a:pt x="61183" y="203656"/>
                  </a:cubicBezTo>
                  <a:cubicBezTo>
                    <a:pt x="56421" y="206302"/>
                    <a:pt x="-8138" y="571956"/>
                    <a:pt x="858" y="571956"/>
                  </a:cubicBezTo>
                  <a:cubicBezTo>
                    <a:pt x="9854" y="571956"/>
                    <a:pt x="103516" y="233289"/>
                    <a:pt x="115158" y="203656"/>
                  </a:cubicBezTo>
                  <a:cubicBezTo>
                    <a:pt x="126800" y="174023"/>
                    <a:pt x="59596" y="424318"/>
                    <a:pt x="70708" y="394156"/>
                  </a:cubicBezTo>
                  <a:cubicBezTo>
                    <a:pt x="81820" y="363994"/>
                    <a:pt x="189771" y="-42407"/>
                    <a:pt x="185008" y="3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551E5C74-6D12-1A92-91AF-425F6E3DE405}"/>
                </a:ext>
              </a:extLst>
            </p:cNvPr>
            <p:cNvSpPr/>
            <p:nvPr/>
          </p:nvSpPr>
          <p:spPr>
            <a:xfrm>
              <a:off x="3815665" y="2214767"/>
              <a:ext cx="210921" cy="1506717"/>
            </a:xfrm>
            <a:custGeom>
              <a:avLst/>
              <a:gdLst>
                <a:gd name="connsiteX0" fmla="*/ 194360 w 210921"/>
                <a:gd name="connsiteY0" fmla="*/ 14083 h 1506717"/>
                <a:gd name="connsiteX1" fmla="*/ 130860 w 210921"/>
                <a:gd name="connsiteY1" fmla="*/ 849108 h 1506717"/>
                <a:gd name="connsiteX2" fmla="*/ 146735 w 210921"/>
                <a:gd name="connsiteY2" fmla="*/ 766558 h 1506717"/>
                <a:gd name="connsiteX3" fmla="*/ 64185 w 210921"/>
                <a:gd name="connsiteY3" fmla="*/ 1131683 h 1506717"/>
                <a:gd name="connsiteX4" fmla="*/ 92760 w 210921"/>
                <a:gd name="connsiteY4" fmla="*/ 1017383 h 1506717"/>
                <a:gd name="connsiteX5" fmla="*/ 685 w 210921"/>
                <a:gd name="connsiteY5" fmla="*/ 1496808 h 1506717"/>
                <a:gd name="connsiteX6" fmla="*/ 57835 w 210921"/>
                <a:gd name="connsiteY6" fmla="*/ 1284083 h 1506717"/>
                <a:gd name="connsiteX7" fmla="*/ 184835 w 210921"/>
                <a:gd name="connsiteY7" fmla="*/ 620508 h 1506717"/>
                <a:gd name="connsiteX8" fmla="*/ 127685 w 210921"/>
                <a:gd name="connsiteY8" fmla="*/ 741158 h 1506717"/>
                <a:gd name="connsiteX9" fmla="*/ 210235 w 210921"/>
                <a:gd name="connsiteY9" fmla="*/ 210933 h 1506717"/>
                <a:gd name="connsiteX10" fmla="*/ 168960 w 210921"/>
                <a:gd name="connsiteY10" fmla="*/ 315708 h 1506717"/>
                <a:gd name="connsiteX11" fmla="*/ 194360 w 210921"/>
                <a:gd name="connsiteY11" fmla="*/ 14083 h 15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921" h="1506717">
                  <a:moveTo>
                    <a:pt x="194360" y="14083"/>
                  </a:moveTo>
                  <a:cubicBezTo>
                    <a:pt x="188010" y="102983"/>
                    <a:pt x="138797" y="723696"/>
                    <a:pt x="130860" y="849108"/>
                  </a:cubicBezTo>
                  <a:cubicBezTo>
                    <a:pt x="122923" y="974520"/>
                    <a:pt x="157847" y="719462"/>
                    <a:pt x="146735" y="766558"/>
                  </a:cubicBezTo>
                  <a:cubicBezTo>
                    <a:pt x="135623" y="813654"/>
                    <a:pt x="73181" y="1089879"/>
                    <a:pt x="64185" y="1131683"/>
                  </a:cubicBezTo>
                  <a:cubicBezTo>
                    <a:pt x="55189" y="1173487"/>
                    <a:pt x="103343" y="956529"/>
                    <a:pt x="92760" y="1017383"/>
                  </a:cubicBezTo>
                  <a:cubicBezTo>
                    <a:pt x="82177" y="1078237"/>
                    <a:pt x="6506" y="1452358"/>
                    <a:pt x="685" y="1496808"/>
                  </a:cubicBezTo>
                  <a:cubicBezTo>
                    <a:pt x="-5136" y="1541258"/>
                    <a:pt x="27143" y="1430133"/>
                    <a:pt x="57835" y="1284083"/>
                  </a:cubicBezTo>
                  <a:cubicBezTo>
                    <a:pt x="88527" y="1138033"/>
                    <a:pt x="173193" y="710995"/>
                    <a:pt x="184835" y="620508"/>
                  </a:cubicBezTo>
                  <a:cubicBezTo>
                    <a:pt x="196477" y="530021"/>
                    <a:pt x="123452" y="809420"/>
                    <a:pt x="127685" y="741158"/>
                  </a:cubicBezTo>
                  <a:cubicBezTo>
                    <a:pt x="131918" y="672896"/>
                    <a:pt x="203356" y="281841"/>
                    <a:pt x="210235" y="210933"/>
                  </a:cubicBezTo>
                  <a:cubicBezTo>
                    <a:pt x="217114" y="140025"/>
                    <a:pt x="170018" y="346400"/>
                    <a:pt x="168960" y="315708"/>
                  </a:cubicBezTo>
                  <a:cubicBezTo>
                    <a:pt x="167902" y="285016"/>
                    <a:pt x="200710" y="-74817"/>
                    <a:pt x="194360" y="14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1AA82DDC-9236-E3CD-E7B6-386C0C3D0B61}"/>
                </a:ext>
              </a:extLst>
            </p:cNvPr>
            <p:cNvSpPr/>
            <p:nvPr/>
          </p:nvSpPr>
          <p:spPr>
            <a:xfrm>
              <a:off x="3345837" y="391636"/>
              <a:ext cx="1334218" cy="1167581"/>
            </a:xfrm>
            <a:custGeom>
              <a:avLst/>
              <a:gdLst>
                <a:gd name="connsiteX0" fmla="*/ 1334113 w 1334218"/>
                <a:gd name="connsiteY0" fmla="*/ 87789 h 1167581"/>
                <a:gd name="connsiteX1" fmla="*/ 521313 w 1334218"/>
                <a:gd name="connsiteY1" fmla="*/ 259239 h 1167581"/>
                <a:gd name="connsiteX2" fmla="*/ 527663 w 1334218"/>
                <a:gd name="connsiteY2" fmla="*/ 297339 h 1167581"/>
                <a:gd name="connsiteX3" fmla="*/ 264138 w 1334218"/>
                <a:gd name="connsiteY3" fmla="*/ 687864 h 1167581"/>
                <a:gd name="connsiteX4" fmla="*/ 280013 w 1334218"/>
                <a:gd name="connsiteY4" fmla="*/ 640239 h 1167581"/>
                <a:gd name="connsiteX5" fmla="*/ 32363 w 1334218"/>
                <a:gd name="connsiteY5" fmla="*/ 1145064 h 1167581"/>
                <a:gd name="connsiteX6" fmla="*/ 102213 w 1334218"/>
                <a:gd name="connsiteY6" fmla="*/ 970439 h 1167581"/>
                <a:gd name="connsiteX7" fmla="*/ 927713 w 1334218"/>
                <a:gd name="connsiteY7" fmla="*/ 14764 h 1167581"/>
                <a:gd name="connsiteX8" fmla="*/ 407013 w 1334218"/>
                <a:gd name="connsiteY8" fmla="*/ 373539 h 1167581"/>
                <a:gd name="connsiteX9" fmla="*/ 1003913 w 1334218"/>
                <a:gd name="connsiteY9" fmla="*/ 154464 h 1167581"/>
                <a:gd name="connsiteX10" fmla="*/ 581638 w 1334218"/>
                <a:gd name="connsiteY10" fmla="*/ 265589 h 1167581"/>
                <a:gd name="connsiteX11" fmla="*/ 1334113 w 1334218"/>
                <a:gd name="connsiteY11" fmla="*/ 87789 h 11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4218" h="1167581">
                  <a:moveTo>
                    <a:pt x="1334113" y="87789"/>
                  </a:moveTo>
                  <a:cubicBezTo>
                    <a:pt x="1324059" y="86731"/>
                    <a:pt x="655721" y="224314"/>
                    <a:pt x="521313" y="259239"/>
                  </a:cubicBezTo>
                  <a:cubicBezTo>
                    <a:pt x="386905" y="294164"/>
                    <a:pt x="570525" y="225902"/>
                    <a:pt x="527663" y="297339"/>
                  </a:cubicBezTo>
                  <a:cubicBezTo>
                    <a:pt x="484801" y="368776"/>
                    <a:pt x="305413" y="630714"/>
                    <a:pt x="264138" y="687864"/>
                  </a:cubicBezTo>
                  <a:cubicBezTo>
                    <a:pt x="222863" y="745014"/>
                    <a:pt x="318642" y="564039"/>
                    <a:pt x="280013" y="640239"/>
                  </a:cubicBezTo>
                  <a:cubicBezTo>
                    <a:pt x="241384" y="716439"/>
                    <a:pt x="61996" y="1090031"/>
                    <a:pt x="32363" y="1145064"/>
                  </a:cubicBezTo>
                  <a:cubicBezTo>
                    <a:pt x="2730" y="1200097"/>
                    <a:pt x="-47012" y="1158822"/>
                    <a:pt x="102213" y="970439"/>
                  </a:cubicBezTo>
                  <a:cubicBezTo>
                    <a:pt x="251438" y="782056"/>
                    <a:pt x="876913" y="114247"/>
                    <a:pt x="927713" y="14764"/>
                  </a:cubicBezTo>
                  <a:cubicBezTo>
                    <a:pt x="978513" y="-84719"/>
                    <a:pt x="394313" y="350256"/>
                    <a:pt x="407013" y="373539"/>
                  </a:cubicBezTo>
                  <a:cubicBezTo>
                    <a:pt x="419713" y="396822"/>
                    <a:pt x="974809" y="172456"/>
                    <a:pt x="1003913" y="154464"/>
                  </a:cubicBezTo>
                  <a:cubicBezTo>
                    <a:pt x="1033017" y="136472"/>
                    <a:pt x="533484" y="275114"/>
                    <a:pt x="581638" y="265589"/>
                  </a:cubicBezTo>
                  <a:cubicBezTo>
                    <a:pt x="629792" y="256064"/>
                    <a:pt x="1344167" y="88847"/>
                    <a:pt x="1334113" y="87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8F589D08-C514-0F06-7014-CAAD99DC47B9}"/>
                </a:ext>
              </a:extLst>
            </p:cNvPr>
            <p:cNvSpPr/>
            <p:nvPr/>
          </p:nvSpPr>
          <p:spPr>
            <a:xfrm>
              <a:off x="3854917" y="2390430"/>
              <a:ext cx="82199" cy="1234053"/>
            </a:xfrm>
            <a:custGeom>
              <a:avLst/>
              <a:gdLst>
                <a:gd name="connsiteX0" fmla="*/ 82083 w 82199"/>
                <a:gd name="connsiteY0" fmla="*/ 345 h 1234053"/>
                <a:gd name="connsiteX1" fmla="*/ 53508 w 82199"/>
                <a:gd name="connsiteY1" fmla="*/ 740120 h 1234053"/>
                <a:gd name="connsiteX2" fmla="*/ 63033 w 82199"/>
                <a:gd name="connsiteY2" fmla="*/ 632170 h 1234053"/>
                <a:gd name="connsiteX3" fmla="*/ 2708 w 82199"/>
                <a:gd name="connsiteY3" fmla="*/ 1219545 h 1234053"/>
                <a:gd name="connsiteX4" fmla="*/ 15408 w 82199"/>
                <a:gd name="connsiteY4" fmla="*/ 987770 h 1234053"/>
                <a:gd name="connsiteX5" fmla="*/ 59858 w 82199"/>
                <a:gd name="connsiteY5" fmla="*/ 260695 h 1234053"/>
                <a:gd name="connsiteX6" fmla="*/ 40808 w 82199"/>
                <a:gd name="connsiteY6" fmla="*/ 638520 h 1234053"/>
                <a:gd name="connsiteX7" fmla="*/ 82083 w 82199"/>
                <a:gd name="connsiteY7" fmla="*/ 345 h 123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199" h="1234053">
                  <a:moveTo>
                    <a:pt x="82083" y="345"/>
                  </a:moveTo>
                  <a:cubicBezTo>
                    <a:pt x="84200" y="17278"/>
                    <a:pt x="56683" y="634816"/>
                    <a:pt x="53508" y="740120"/>
                  </a:cubicBezTo>
                  <a:cubicBezTo>
                    <a:pt x="50333" y="845424"/>
                    <a:pt x="71500" y="552266"/>
                    <a:pt x="63033" y="632170"/>
                  </a:cubicBezTo>
                  <a:cubicBezTo>
                    <a:pt x="54566" y="712074"/>
                    <a:pt x="10645" y="1160278"/>
                    <a:pt x="2708" y="1219545"/>
                  </a:cubicBezTo>
                  <a:cubicBezTo>
                    <a:pt x="-5229" y="1278812"/>
                    <a:pt x="5883" y="1147578"/>
                    <a:pt x="15408" y="987770"/>
                  </a:cubicBezTo>
                  <a:cubicBezTo>
                    <a:pt x="24933" y="827962"/>
                    <a:pt x="55625" y="318903"/>
                    <a:pt x="59858" y="260695"/>
                  </a:cubicBezTo>
                  <a:cubicBezTo>
                    <a:pt x="64091" y="202487"/>
                    <a:pt x="34987" y="681912"/>
                    <a:pt x="40808" y="638520"/>
                  </a:cubicBezTo>
                  <a:cubicBezTo>
                    <a:pt x="46629" y="595128"/>
                    <a:pt x="79966" y="-16588"/>
                    <a:pt x="82083" y="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891BBB12-9E5D-E7D6-3E8F-617BCBDFAD7B}"/>
                </a:ext>
              </a:extLst>
            </p:cNvPr>
            <p:cNvSpPr/>
            <p:nvPr/>
          </p:nvSpPr>
          <p:spPr>
            <a:xfrm>
              <a:off x="3375004" y="2421060"/>
              <a:ext cx="625862" cy="1545222"/>
            </a:xfrm>
            <a:custGeom>
              <a:avLst/>
              <a:gdLst>
                <a:gd name="connsiteX0" fmla="*/ 622321 w 625862"/>
                <a:gd name="connsiteY0" fmla="*/ 14165 h 1545222"/>
                <a:gd name="connsiteX1" fmla="*/ 88921 w 625862"/>
                <a:gd name="connsiteY1" fmla="*/ 944440 h 1545222"/>
                <a:gd name="connsiteX2" fmla="*/ 215921 w 625862"/>
                <a:gd name="connsiteY2" fmla="*/ 760290 h 1545222"/>
                <a:gd name="connsiteX3" fmla="*/ 44471 w 625862"/>
                <a:gd name="connsiteY3" fmla="*/ 1211140 h 1545222"/>
                <a:gd name="connsiteX4" fmla="*/ 21 w 625862"/>
                <a:gd name="connsiteY4" fmla="*/ 1544515 h 1545222"/>
                <a:gd name="connsiteX5" fmla="*/ 47646 w 625862"/>
                <a:gd name="connsiteY5" fmla="*/ 1277815 h 1545222"/>
                <a:gd name="connsiteX6" fmla="*/ 307996 w 625862"/>
                <a:gd name="connsiteY6" fmla="*/ 604715 h 1545222"/>
                <a:gd name="connsiteX7" fmla="*/ 219096 w 625862"/>
                <a:gd name="connsiteY7" fmla="*/ 719015 h 1545222"/>
                <a:gd name="connsiteX8" fmla="*/ 476271 w 625862"/>
                <a:gd name="connsiteY8" fmla="*/ 258640 h 1545222"/>
                <a:gd name="connsiteX9" fmla="*/ 327046 w 625862"/>
                <a:gd name="connsiteY9" fmla="*/ 372940 h 1545222"/>
                <a:gd name="connsiteX10" fmla="*/ 622321 w 625862"/>
                <a:gd name="connsiteY10" fmla="*/ 14165 h 15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62" h="1545222">
                  <a:moveTo>
                    <a:pt x="622321" y="14165"/>
                  </a:moveTo>
                  <a:cubicBezTo>
                    <a:pt x="582634" y="109415"/>
                    <a:pt x="156654" y="820086"/>
                    <a:pt x="88921" y="944440"/>
                  </a:cubicBezTo>
                  <a:cubicBezTo>
                    <a:pt x="21188" y="1068794"/>
                    <a:pt x="223329" y="715840"/>
                    <a:pt x="215921" y="760290"/>
                  </a:cubicBezTo>
                  <a:cubicBezTo>
                    <a:pt x="208513" y="804740"/>
                    <a:pt x="80454" y="1080436"/>
                    <a:pt x="44471" y="1211140"/>
                  </a:cubicBezTo>
                  <a:cubicBezTo>
                    <a:pt x="8488" y="1341844"/>
                    <a:pt x="-508" y="1533403"/>
                    <a:pt x="21" y="1544515"/>
                  </a:cubicBezTo>
                  <a:cubicBezTo>
                    <a:pt x="550" y="1555627"/>
                    <a:pt x="-3683" y="1434448"/>
                    <a:pt x="47646" y="1277815"/>
                  </a:cubicBezTo>
                  <a:cubicBezTo>
                    <a:pt x="98975" y="1121182"/>
                    <a:pt x="279421" y="697848"/>
                    <a:pt x="307996" y="604715"/>
                  </a:cubicBezTo>
                  <a:cubicBezTo>
                    <a:pt x="336571" y="511582"/>
                    <a:pt x="191050" y="776694"/>
                    <a:pt x="219096" y="719015"/>
                  </a:cubicBezTo>
                  <a:cubicBezTo>
                    <a:pt x="247142" y="661336"/>
                    <a:pt x="458279" y="316319"/>
                    <a:pt x="476271" y="258640"/>
                  </a:cubicBezTo>
                  <a:cubicBezTo>
                    <a:pt x="494263" y="200961"/>
                    <a:pt x="298471" y="412098"/>
                    <a:pt x="327046" y="372940"/>
                  </a:cubicBezTo>
                  <a:cubicBezTo>
                    <a:pt x="355621" y="333782"/>
                    <a:pt x="662008" y="-81085"/>
                    <a:pt x="622321" y="14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2EF46953-FEB6-04BB-0D84-A754F9B2E757}"/>
                </a:ext>
              </a:extLst>
            </p:cNvPr>
            <p:cNvSpPr/>
            <p:nvPr/>
          </p:nvSpPr>
          <p:spPr>
            <a:xfrm>
              <a:off x="3433744" y="1098163"/>
              <a:ext cx="351071" cy="1002337"/>
            </a:xfrm>
            <a:custGeom>
              <a:avLst/>
              <a:gdLst>
                <a:gd name="connsiteX0" fmla="*/ 350856 w 351071"/>
                <a:gd name="connsiteY0" fmla="*/ 3562 h 1002337"/>
                <a:gd name="connsiteX1" fmla="*/ 33356 w 351071"/>
                <a:gd name="connsiteY1" fmla="*/ 600462 h 1002337"/>
                <a:gd name="connsiteX2" fmla="*/ 36531 w 351071"/>
                <a:gd name="connsiteY2" fmla="*/ 981462 h 1002337"/>
                <a:gd name="connsiteX3" fmla="*/ 4781 w 351071"/>
                <a:gd name="connsiteY3" fmla="*/ 876687 h 1002337"/>
                <a:gd name="connsiteX4" fmla="*/ 154006 w 351071"/>
                <a:gd name="connsiteY4" fmla="*/ 244862 h 1002337"/>
                <a:gd name="connsiteX5" fmla="*/ 84156 w 351071"/>
                <a:gd name="connsiteY5" fmla="*/ 346462 h 1002337"/>
                <a:gd name="connsiteX6" fmla="*/ 350856 w 351071"/>
                <a:gd name="connsiteY6" fmla="*/ 3562 h 100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071" h="1002337">
                  <a:moveTo>
                    <a:pt x="350856" y="3562"/>
                  </a:moveTo>
                  <a:cubicBezTo>
                    <a:pt x="342389" y="45895"/>
                    <a:pt x="85743" y="437479"/>
                    <a:pt x="33356" y="600462"/>
                  </a:cubicBezTo>
                  <a:cubicBezTo>
                    <a:pt x="-19031" y="763445"/>
                    <a:pt x="41293" y="935425"/>
                    <a:pt x="36531" y="981462"/>
                  </a:cubicBezTo>
                  <a:cubicBezTo>
                    <a:pt x="31768" y="1027500"/>
                    <a:pt x="-14798" y="999454"/>
                    <a:pt x="4781" y="876687"/>
                  </a:cubicBezTo>
                  <a:cubicBezTo>
                    <a:pt x="24360" y="753920"/>
                    <a:pt x="140777" y="333233"/>
                    <a:pt x="154006" y="244862"/>
                  </a:cubicBezTo>
                  <a:cubicBezTo>
                    <a:pt x="167235" y="156491"/>
                    <a:pt x="52406" y="383504"/>
                    <a:pt x="84156" y="346462"/>
                  </a:cubicBezTo>
                  <a:cubicBezTo>
                    <a:pt x="115906" y="309420"/>
                    <a:pt x="359323" y="-38771"/>
                    <a:pt x="350856" y="3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8C6DD466-47A1-BD46-0B89-C1611A69A7A5}"/>
                </a:ext>
              </a:extLst>
            </p:cNvPr>
            <p:cNvSpPr/>
            <p:nvPr/>
          </p:nvSpPr>
          <p:spPr>
            <a:xfrm>
              <a:off x="3076508" y="1460218"/>
              <a:ext cx="301692" cy="1614806"/>
            </a:xfrm>
            <a:custGeom>
              <a:avLst/>
              <a:gdLst>
                <a:gd name="connsiteX0" fmla="*/ 301692 w 301692"/>
                <a:gd name="connsiteY0" fmla="*/ 282 h 1614806"/>
                <a:gd name="connsiteX1" fmla="*/ 63567 w 301692"/>
                <a:gd name="connsiteY1" fmla="*/ 540032 h 1614806"/>
                <a:gd name="connsiteX2" fmla="*/ 41342 w 301692"/>
                <a:gd name="connsiteY2" fmla="*/ 1152807 h 1614806"/>
                <a:gd name="connsiteX3" fmla="*/ 114367 w 301692"/>
                <a:gd name="connsiteY3" fmla="*/ 1603657 h 1614806"/>
                <a:gd name="connsiteX4" fmla="*/ 95317 w 301692"/>
                <a:gd name="connsiteY4" fmla="*/ 1409982 h 1614806"/>
                <a:gd name="connsiteX5" fmla="*/ 12767 w 301692"/>
                <a:gd name="connsiteY5" fmla="*/ 689257 h 1614806"/>
                <a:gd name="connsiteX6" fmla="*/ 15942 w 301692"/>
                <a:gd name="connsiteY6" fmla="*/ 759107 h 1614806"/>
                <a:gd name="connsiteX7" fmla="*/ 161992 w 301692"/>
                <a:gd name="connsiteY7" fmla="*/ 324132 h 1614806"/>
                <a:gd name="connsiteX8" fmla="*/ 63567 w 301692"/>
                <a:gd name="connsiteY8" fmla="*/ 463832 h 1614806"/>
                <a:gd name="connsiteX9" fmla="*/ 301692 w 301692"/>
                <a:gd name="connsiteY9" fmla="*/ 282 h 16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692" h="1614806">
                  <a:moveTo>
                    <a:pt x="301692" y="282"/>
                  </a:moveTo>
                  <a:cubicBezTo>
                    <a:pt x="301692" y="12982"/>
                    <a:pt x="106959" y="347944"/>
                    <a:pt x="63567" y="540032"/>
                  </a:cubicBezTo>
                  <a:cubicBezTo>
                    <a:pt x="20175" y="732120"/>
                    <a:pt x="32875" y="975536"/>
                    <a:pt x="41342" y="1152807"/>
                  </a:cubicBezTo>
                  <a:cubicBezTo>
                    <a:pt x="49809" y="1330078"/>
                    <a:pt x="105371" y="1560795"/>
                    <a:pt x="114367" y="1603657"/>
                  </a:cubicBezTo>
                  <a:cubicBezTo>
                    <a:pt x="123363" y="1646520"/>
                    <a:pt x="112250" y="1562382"/>
                    <a:pt x="95317" y="1409982"/>
                  </a:cubicBezTo>
                  <a:cubicBezTo>
                    <a:pt x="78384" y="1257582"/>
                    <a:pt x="25996" y="797736"/>
                    <a:pt x="12767" y="689257"/>
                  </a:cubicBezTo>
                  <a:cubicBezTo>
                    <a:pt x="-462" y="580778"/>
                    <a:pt x="-8929" y="819961"/>
                    <a:pt x="15942" y="759107"/>
                  </a:cubicBezTo>
                  <a:cubicBezTo>
                    <a:pt x="40813" y="698253"/>
                    <a:pt x="154055" y="373344"/>
                    <a:pt x="161992" y="324132"/>
                  </a:cubicBezTo>
                  <a:cubicBezTo>
                    <a:pt x="169929" y="274920"/>
                    <a:pt x="36050" y="519924"/>
                    <a:pt x="63567" y="463832"/>
                  </a:cubicBezTo>
                  <a:cubicBezTo>
                    <a:pt x="91084" y="407740"/>
                    <a:pt x="301692" y="-12418"/>
                    <a:pt x="301692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3C8E1E5C-4458-B3C8-FBA2-150C0FEEA52A}"/>
                </a:ext>
              </a:extLst>
            </p:cNvPr>
            <p:cNvSpPr/>
            <p:nvPr/>
          </p:nvSpPr>
          <p:spPr>
            <a:xfrm>
              <a:off x="3342191" y="2278497"/>
              <a:ext cx="534513" cy="1372760"/>
            </a:xfrm>
            <a:custGeom>
              <a:avLst/>
              <a:gdLst>
                <a:gd name="connsiteX0" fmla="*/ 534484 w 534513"/>
                <a:gd name="connsiteY0" fmla="*/ 1153 h 1372760"/>
                <a:gd name="connsiteX1" fmla="*/ 175709 w 534513"/>
                <a:gd name="connsiteY1" fmla="*/ 575828 h 1372760"/>
                <a:gd name="connsiteX2" fmla="*/ 10609 w 534513"/>
                <a:gd name="connsiteY2" fmla="*/ 1341003 h 1372760"/>
                <a:gd name="connsiteX3" fmla="*/ 36009 w 534513"/>
                <a:gd name="connsiteY3" fmla="*/ 1150503 h 1372760"/>
                <a:gd name="connsiteX4" fmla="*/ 194759 w 534513"/>
                <a:gd name="connsiteY4" fmla="*/ 448828 h 1372760"/>
                <a:gd name="connsiteX5" fmla="*/ 534484 w 534513"/>
                <a:gd name="connsiteY5" fmla="*/ 1153 h 137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513" h="1372760">
                  <a:moveTo>
                    <a:pt x="534484" y="1153"/>
                  </a:moveTo>
                  <a:cubicBezTo>
                    <a:pt x="531309" y="22320"/>
                    <a:pt x="263021" y="352520"/>
                    <a:pt x="175709" y="575828"/>
                  </a:cubicBezTo>
                  <a:cubicBezTo>
                    <a:pt x="88397" y="799136"/>
                    <a:pt x="33892" y="1245224"/>
                    <a:pt x="10609" y="1341003"/>
                  </a:cubicBezTo>
                  <a:cubicBezTo>
                    <a:pt x="-12674" y="1436782"/>
                    <a:pt x="5317" y="1299199"/>
                    <a:pt x="36009" y="1150503"/>
                  </a:cubicBezTo>
                  <a:cubicBezTo>
                    <a:pt x="66701" y="1001807"/>
                    <a:pt x="106388" y="643032"/>
                    <a:pt x="194759" y="448828"/>
                  </a:cubicBezTo>
                  <a:cubicBezTo>
                    <a:pt x="283130" y="254624"/>
                    <a:pt x="537659" y="-20014"/>
                    <a:pt x="534484" y="1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D9D1C6F5-F184-9013-D6C4-02C9F5EB8C44}"/>
                </a:ext>
              </a:extLst>
            </p:cNvPr>
            <p:cNvSpPr/>
            <p:nvPr/>
          </p:nvSpPr>
          <p:spPr>
            <a:xfrm>
              <a:off x="3010113" y="2516838"/>
              <a:ext cx="228396" cy="1493131"/>
            </a:xfrm>
            <a:custGeom>
              <a:avLst/>
              <a:gdLst>
                <a:gd name="connsiteX0" fmla="*/ 228387 w 228396"/>
                <a:gd name="connsiteY0" fmla="*/ 4112 h 1493131"/>
                <a:gd name="connsiteX1" fmla="*/ 12487 w 228396"/>
                <a:gd name="connsiteY1" fmla="*/ 737537 h 1493131"/>
                <a:gd name="connsiteX2" fmla="*/ 72812 w 228396"/>
                <a:gd name="connsiteY2" fmla="*/ 1458262 h 1493131"/>
                <a:gd name="connsiteX3" fmla="*/ 44237 w 228396"/>
                <a:gd name="connsiteY3" fmla="*/ 1296337 h 1493131"/>
                <a:gd name="connsiteX4" fmla="*/ 2962 w 228396"/>
                <a:gd name="connsiteY4" fmla="*/ 569262 h 1493131"/>
                <a:gd name="connsiteX5" fmla="*/ 15662 w 228396"/>
                <a:gd name="connsiteY5" fmla="*/ 677212 h 1493131"/>
                <a:gd name="connsiteX6" fmla="*/ 114087 w 228396"/>
                <a:gd name="connsiteY6" fmla="*/ 223187 h 1493131"/>
                <a:gd name="connsiteX7" fmla="*/ 22012 w 228396"/>
                <a:gd name="connsiteY7" fmla="*/ 429562 h 1493131"/>
                <a:gd name="connsiteX8" fmla="*/ 228387 w 228396"/>
                <a:gd name="connsiteY8" fmla="*/ 4112 h 14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96" h="1493131">
                  <a:moveTo>
                    <a:pt x="228387" y="4112"/>
                  </a:moveTo>
                  <a:cubicBezTo>
                    <a:pt x="226800" y="55441"/>
                    <a:pt x="38416" y="495179"/>
                    <a:pt x="12487" y="737537"/>
                  </a:cubicBezTo>
                  <a:cubicBezTo>
                    <a:pt x="-13442" y="979895"/>
                    <a:pt x="67520" y="1365129"/>
                    <a:pt x="72812" y="1458262"/>
                  </a:cubicBezTo>
                  <a:cubicBezTo>
                    <a:pt x="78104" y="1551395"/>
                    <a:pt x="55879" y="1444504"/>
                    <a:pt x="44237" y="1296337"/>
                  </a:cubicBezTo>
                  <a:cubicBezTo>
                    <a:pt x="32595" y="1148170"/>
                    <a:pt x="7724" y="672449"/>
                    <a:pt x="2962" y="569262"/>
                  </a:cubicBezTo>
                  <a:cubicBezTo>
                    <a:pt x="-1800" y="466075"/>
                    <a:pt x="-2859" y="734891"/>
                    <a:pt x="15662" y="677212"/>
                  </a:cubicBezTo>
                  <a:cubicBezTo>
                    <a:pt x="34183" y="619533"/>
                    <a:pt x="113029" y="264462"/>
                    <a:pt x="114087" y="223187"/>
                  </a:cubicBezTo>
                  <a:cubicBezTo>
                    <a:pt x="115145" y="181912"/>
                    <a:pt x="3491" y="460783"/>
                    <a:pt x="22012" y="429562"/>
                  </a:cubicBezTo>
                  <a:cubicBezTo>
                    <a:pt x="40533" y="398341"/>
                    <a:pt x="229974" y="-47217"/>
                    <a:pt x="228387" y="4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2CC5C3DE-35AE-E1B3-E9C1-F4A06DECA773}"/>
                </a:ext>
              </a:extLst>
            </p:cNvPr>
            <p:cNvSpPr/>
            <p:nvPr/>
          </p:nvSpPr>
          <p:spPr>
            <a:xfrm>
              <a:off x="3328584" y="2428834"/>
              <a:ext cx="84544" cy="1501932"/>
            </a:xfrm>
            <a:custGeom>
              <a:avLst/>
              <a:gdLst>
                <a:gd name="connsiteX0" fmla="*/ 8341 w 84544"/>
                <a:gd name="connsiteY0" fmla="*/ 3216 h 1501932"/>
                <a:gd name="connsiteX1" fmla="*/ 1991 w 84544"/>
                <a:gd name="connsiteY1" fmla="*/ 1412916 h 1501932"/>
                <a:gd name="connsiteX2" fmla="*/ 8341 w 84544"/>
                <a:gd name="connsiteY2" fmla="*/ 1241466 h 1501932"/>
                <a:gd name="connsiteX3" fmla="*/ 84541 w 84544"/>
                <a:gd name="connsiteY3" fmla="*/ 301666 h 1501932"/>
                <a:gd name="connsiteX4" fmla="*/ 11516 w 84544"/>
                <a:gd name="connsiteY4" fmla="*/ 1006516 h 1501932"/>
                <a:gd name="connsiteX5" fmla="*/ 8341 w 84544"/>
                <a:gd name="connsiteY5" fmla="*/ 3216 h 150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44" h="1501932">
                  <a:moveTo>
                    <a:pt x="8341" y="3216"/>
                  </a:moveTo>
                  <a:cubicBezTo>
                    <a:pt x="6754" y="70949"/>
                    <a:pt x="1991" y="1206541"/>
                    <a:pt x="1991" y="1412916"/>
                  </a:cubicBezTo>
                  <a:cubicBezTo>
                    <a:pt x="1991" y="1619291"/>
                    <a:pt x="-5417" y="1426674"/>
                    <a:pt x="8341" y="1241466"/>
                  </a:cubicBezTo>
                  <a:cubicBezTo>
                    <a:pt x="22099" y="1056258"/>
                    <a:pt x="84012" y="340824"/>
                    <a:pt x="84541" y="301666"/>
                  </a:cubicBezTo>
                  <a:cubicBezTo>
                    <a:pt x="85070" y="262508"/>
                    <a:pt x="24745" y="1053612"/>
                    <a:pt x="11516" y="1006516"/>
                  </a:cubicBezTo>
                  <a:cubicBezTo>
                    <a:pt x="-1713" y="959420"/>
                    <a:pt x="9928" y="-64517"/>
                    <a:pt x="8341" y="3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A2C646B7-DC2A-3BE6-ABDE-17C2C8C2FC9A}"/>
                </a:ext>
              </a:extLst>
            </p:cNvPr>
            <p:cNvSpPr/>
            <p:nvPr/>
          </p:nvSpPr>
          <p:spPr>
            <a:xfrm>
              <a:off x="3355393" y="2428275"/>
              <a:ext cx="45316" cy="932927"/>
            </a:xfrm>
            <a:custGeom>
              <a:avLst/>
              <a:gdLst>
                <a:gd name="connsiteX0" fmla="*/ 45032 w 45316"/>
                <a:gd name="connsiteY0" fmla="*/ 10125 h 932927"/>
                <a:gd name="connsiteX1" fmla="*/ 582 w 45316"/>
                <a:gd name="connsiteY1" fmla="*/ 930875 h 932927"/>
                <a:gd name="connsiteX2" fmla="*/ 19632 w 45316"/>
                <a:gd name="connsiteY2" fmla="*/ 264125 h 932927"/>
                <a:gd name="connsiteX3" fmla="*/ 19632 w 45316"/>
                <a:gd name="connsiteY3" fmla="*/ 429225 h 932927"/>
                <a:gd name="connsiteX4" fmla="*/ 45032 w 45316"/>
                <a:gd name="connsiteY4" fmla="*/ 10125 h 9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16" h="932927">
                  <a:moveTo>
                    <a:pt x="45032" y="10125"/>
                  </a:moveTo>
                  <a:cubicBezTo>
                    <a:pt x="41857" y="93733"/>
                    <a:pt x="4815" y="888542"/>
                    <a:pt x="582" y="930875"/>
                  </a:cubicBezTo>
                  <a:cubicBezTo>
                    <a:pt x="-3651" y="973208"/>
                    <a:pt x="16457" y="347733"/>
                    <a:pt x="19632" y="264125"/>
                  </a:cubicBezTo>
                  <a:cubicBezTo>
                    <a:pt x="22807" y="180517"/>
                    <a:pt x="15399" y="471558"/>
                    <a:pt x="19632" y="429225"/>
                  </a:cubicBezTo>
                  <a:cubicBezTo>
                    <a:pt x="23865" y="386892"/>
                    <a:pt x="48207" y="-73483"/>
                    <a:pt x="45032" y="10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0DB6CFD6-BE4B-18AF-4337-6529819819C8}"/>
                </a:ext>
              </a:extLst>
            </p:cNvPr>
            <p:cNvSpPr/>
            <p:nvPr/>
          </p:nvSpPr>
          <p:spPr>
            <a:xfrm>
              <a:off x="2988419" y="2497800"/>
              <a:ext cx="549599" cy="1415203"/>
            </a:xfrm>
            <a:custGeom>
              <a:avLst/>
              <a:gdLst>
                <a:gd name="connsiteX0" fmla="*/ 535831 w 549599"/>
                <a:gd name="connsiteY0" fmla="*/ 26325 h 1415203"/>
                <a:gd name="connsiteX1" fmla="*/ 107206 w 549599"/>
                <a:gd name="connsiteY1" fmla="*/ 870875 h 1415203"/>
                <a:gd name="connsiteX2" fmla="*/ 11956 w 549599"/>
                <a:gd name="connsiteY2" fmla="*/ 1407450 h 1415203"/>
                <a:gd name="connsiteX3" fmla="*/ 27831 w 549599"/>
                <a:gd name="connsiteY3" fmla="*/ 1143925 h 1415203"/>
                <a:gd name="connsiteX4" fmla="*/ 250081 w 549599"/>
                <a:gd name="connsiteY4" fmla="*/ 534325 h 1415203"/>
                <a:gd name="connsiteX5" fmla="*/ 173881 w 549599"/>
                <a:gd name="connsiteY5" fmla="*/ 658150 h 1415203"/>
                <a:gd name="connsiteX6" fmla="*/ 418356 w 549599"/>
                <a:gd name="connsiteY6" fmla="*/ 254925 h 1415203"/>
                <a:gd name="connsiteX7" fmla="*/ 535831 w 549599"/>
                <a:gd name="connsiteY7" fmla="*/ 26325 h 141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599" h="1415203">
                  <a:moveTo>
                    <a:pt x="535831" y="26325"/>
                  </a:moveTo>
                  <a:cubicBezTo>
                    <a:pt x="483973" y="128983"/>
                    <a:pt x="194518" y="640688"/>
                    <a:pt x="107206" y="870875"/>
                  </a:cubicBezTo>
                  <a:cubicBezTo>
                    <a:pt x="19893" y="1101063"/>
                    <a:pt x="25185" y="1361942"/>
                    <a:pt x="11956" y="1407450"/>
                  </a:cubicBezTo>
                  <a:cubicBezTo>
                    <a:pt x="-1273" y="1452958"/>
                    <a:pt x="-11856" y="1289446"/>
                    <a:pt x="27831" y="1143925"/>
                  </a:cubicBezTo>
                  <a:cubicBezTo>
                    <a:pt x="67518" y="998404"/>
                    <a:pt x="225739" y="615288"/>
                    <a:pt x="250081" y="534325"/>
                  </a:cubicBezTo>
                  <a:cubicBezTo>
                    <a:pt x="274423" y="453363"/>
                    <a:pt x="145835" y="704717"/>
                    <a:pt x="173881" y="658150"/>
                  </a:cubicBezTo>
                  <a:cubicBezTo>
                    <a:pt x="201927" y="611583"/>
                    <a:pt x="355914" y="362875"/>
                    <a:pt x="418356" y="254925"/>
                  </a:cubicBezTo>
                  <a:cubicBezTo>
                    <a:pt x="480798" y="146975"/>
                    <a:pt x="587689" y="-76333"/>
                    <a:pt x="535831" y="26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BA8331EA-F0E7-ACA0-1848-954FD1A7E232}"/>
                </a:ext>
              </a:extLst>
            </p:cNvPr>
            <p:cNvSpPr/>
            <p:nvPr/>
          </p:nvSpPr>
          <p:spPr>
            <a:xfrm>
              <a:off x="4740262" y="3397250"/>
              <a:ext cx="384188" cy="184165"/>
            </a:xfrm>
            <a:custGeom>
              <a:avLst/>
              <a:gdLst>
                <a:gd name="connsiteX0" fmla="*/ 384188 w 384188"/>
                <a:gd name="connsiteY0" fmla="*/ 0 h 184165"/>
                <a:gd name="connsiteX1" fmla="*/ 139713 w 384188"/>
                <a:gd name="connsiteY1" fmla="*/ 146050 h 184165"/>
                <a:gd name="connsiteX2" fmla="*/ 161938 w 384188"/>
                <a:gd name="connsiteY2" fmla="*/ 123825 h 184165"/>
                <a:gd name="connsiteX3" fmla="*/ 13 w 384188"/>
                <a:gd name="connsiteY3" fmla="*/ 184150 h 184165"/>
                <a:gd name="connsiteX4" fmla="*/ 152413 w 384188"/>
                <a:gd name="connsiteY4" fmla="*/ 117475 h 184165"/>
                <a:gd name="connsiteX5" fmla="*/ 104788 w 384188"/>
                <a:gd name="connsiteY5" fmla="*/ 142875 h 184165"/>
                <a:gd name="connsiteX6" fmla="*/ 384188 w 384188"/>
                <a:gd name="connsiteY6" fmla="*/ 0 h 18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188" h="184165">
                  <a:moveTo>
                    <a:pt x="384188" y="0"/>
                  </a:moveTo>
                  <a:lnTo>
                    <a:pt x="139713" y="146050"/>
                  </a:lnTo>
                  <a:cubicBezTo>
                    <a:pt x="102671" y="166688"/>
                    <a:pt x="185221" y="117475"/>
                    <a:pt x="161938" y="123825"/>
                  </a:cubicBezTo>
                  <a:cubicBezTo>
                    <a:pt x="138655" y="130175"/>
                    <a:pt x="1601" y="185208"/>
                    <a:pt x="13" y="184150"/>
                  </a:cubicBezTo>
                  <a:cubicBezTo>
                    <a:pt x="-1575" y="183092"/>
                    <a:pt x="134951" y="124354"/>
                    <a:pt x="152413" y="117475"/>
                  </a:cubicBezTo>
                  <a:cubicBezTo>
                    <a:pt x="169875" y="110596"/>
                    <a:pt x="104788" y="142875"/>
                    <a:pt x="104788" y="142875"/>
                  </a:cubicBezTo>
                  <a:lnTo>
                    <a:pt x="38418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89B845F3-CE79-3A84-C86A-FDD445EA79D7}"/>
                </a:ext>
              </a:extLst>
            </p:cNvPr>
            <p:cNvSpPr/>
            <p:nvPr/>
          </p:nvSpPr>
          <p:spPr>
            <a:xfrm>
              <a:off x="4384508" y="3472974"/>
              <a:ext cx="343392" cy="117956"/>
            </a:xfrm>
            <a:custGeom>
              <a:avLst/>
              <a:gdLst>
                <a:gd name="connsiteX0" fmla="*/ 167 w 343392"/>
                <a:gd name="connsiteY0" fmla="*/ 476 h 117956"/>
                <a:gd name="connsiteX1" fmla="*/ 104942 w 343392"/>
                <a:gd name="connsiteY1" fmla="*/ 13176 h 117956"/>
                <a:gd name="connsiteX2" fmla="*/ 190667 w 343392"/>
                <a:gd name="connsiteY2" fmla="*/ 83026 h 117956"/>
                <a:gd name="connsiteX3" fmla="*/ 187492 w 343392"/>
                <a:gd name="connsiteY3" fmla="*/ 60801 h 117956"/>
                <a:gd name="connsiteX4" fmla="*/ 343067 w 343392"/>
                <a:gd name="connsiteY4" fmla="*/ 117951 h 117956"/>
                <a:gd name="connsiteX5" fmla="*/ 225592 w 343392"/>
                <a:gd name="connsiteY5" fmla="*/ 63976 h 117956"/>
                <a:gd name="connsiteX6" fmla="*/ 130342 w 343392"/>
                <a:gd name="connsiteY6" fmla="*/ 10001 h 117956"/>
                <a:gd name="connsiteX7" fmla="*/ 167 w 343392"/>
                <a:gd name="connsiteY7" fmla="*/ 476 h 11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392" h="117956">
                  <a:moveTo>
                    <a:pt x="167" y="476"/>
                  </a:moveTo>
                  <a:cubicBezTo>
                    <a:pt x="-4066" y="1005"/>
                    <a:pt x="73192" y="-582"/>
                    <a:pt x="104942" y="13176"/>
                  </a:cubicBezTo>
                  <a:cubicBezTo>
                    <a:pt x="136692" y="26934"/>
                    <a:pt x="176909" y="75089"/>
                    <a:pt x="190667" y="83026"/>
                  </a:cubicBezTo>
                  <a:cubicBezTo>
                    <a:pt x="204425" y="90964"/>
                    <a:pt x="162092" y="54980"/>
                    <a:pt x="187492" y="60801"/>
                  </a:cubicBezTo>
                  <a:cubicBezTo>
                    <a:pt x="212892" y="66622"/>
                    <a:pt x="336717" y="117422"/>
                    <a:pt x="343067" y="117951"/>
                  </a:cubicBezTo>
                  <a:cubicBezTo>
                    <a:pt x="349417" y="118480"/>
                    <a:pt x="261046" y="81968"/>
                    <a:pt x="225592" y="63976"/>
                  </a:cubicBezTo>
                  <a:cubicBezTo>
                    <a:pt x="190138" y="45984"/>
                    <a:pt x="159975" y="22172"/>
                    <a:pt x="130342" y="10001"/>
                  </a:cubicBezTo>
                  <a:cubicBezTo>
                    <a:pt x="100709" y="-2170"/>
                    <a:pt x="4400" y="-53"/>
                    <a:pt x="167" y="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4C0E8762-6676-31F0-83EB-EC296E0A85AE}"/>
                </a:ext>
              </a:extLst>
            </p:cNvPr>
            <p:cNvSpPr/>
            <p:nvPr/>
          </p:nvSpPr>
          <p:spPr>
            <a:xfrm>
              <a:off x="4719000" y="3387758"/>
              <a:ext cx="319851" cy="143866"/>
            </a:xfrm>
            <a:custGeom>
              <a:avLst/>
              <a:gdLst>
                <a:gd name="connsiteX0" fmla="*/ 5400 w 319851"/>
                <a:gd name="connsiteY0" fmla="*/ 139667 h 143866"/>
                <a:gd name="connsiteX1" fmla="*/ 230825 w 319851"/>
                <a:gd name="connsiteY1" fmla="*/ 12667 h 143866"/>
                <a:gd name="connsiteX2" fmla="*/ 319725 w 319851"/>
                <a:gd name="connsiteY2" fmla="*/ 6317 h 143866"/>
                <a:gd name="connsiteX3" fmla="*/ 214950 w 319851"/>
                <a:gd name="connsiteY3" fmla="*/ 28542 h 143866"/>
                <a:gd name="connsiteX4" fmla="*/ 81600 w 319851"/>
                <a:gd name="connsiteY4" fmla="*/ 104742 h 143866"/>
                <a:gd name="connsiteX5" fmla="*/ 5400 w 319851"/>
                <a:gd name="connsiteY5" fmla="*/ 139667 h 1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851" h="143866">
                  <a:moveTo>
                    <a:pt x="5400" y="139667"/>
                  </a:moveTo>
                  <a:cubicBezTo>
                    <a:pt x="30271" y="124321"/>
                    <a:pt x="178438" y="34892"/>
                    <a:pt x="230825" y="12667"/>
                  </a:cubicBezTo>
                  <a:cubicBezTo>
                    <a:pt x="283212" y="-9558"/>
                    <a:pt x="322371" y="3671"/>
                    <a:pt x="319725" y="6317"/>
                  </a:cubicBezTo>
                  <a:cubicBezTo>
                    <a:pt x="317079" y="8963"/>
                    <a:pt x="254637" y="12138"/>
                    <a:pt x="214950" y="28542"/>
                  </a:cubicBezTo>
                  <a:cubicBezTo>
                    <a:pt x="175263" y="44946"/>
                    <a:pt x="115467" y="84634"/>
                    <a:pt x="81600" y="104742"/>
                  </a:cubicBezTo>
                  <a:cubicBezTo>
                    <a:pt x="47733" y="124850"/>
                    <a:pt x="-19471" y="155013"/>
                    <a:pt x="5400" y="139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36DB9FD7-93B1-803A-B1B7-4B8F5A7BD51A}"/>
                </a:ext>
              </a:extLst>
            </p:cNvPr>
            <p:cNvSpPr/>
            <p:nvPr/>
          </p:nvSpPr>
          <p:spPr>
            <a:xfrm>
              <a:off x="5009611" y="619059"/>
              <a:ext cx="893061" cy="997281"/>
            </a:xfrm>
            <a:custGeom>
              <a:avLst/>
              <a:gdLst>
                <a:gd name="connsiteX0" fmla="*/ 539 w 893061"/>
                <a:gd name="connsiteY0" fmla="*/ 158816 h 997281"/>
                <a:gd name="connsiteX1" fmla="*/ 410114 w 893061"/>
                <a:gd name="connsiteY1" fmla="*/ 177866 h 997281"/>
                <a:gd name="connsiteX2" fmla="*/ 187864 w 893061"/>
                <a:gd name="connsiteY2" fmla="*/ 254066 h 997281"/>
                <a:gd name="connsiteX3" fmla="*/ 375189 w 893061"/>
                <a:gd name="connsiteY3" fmla="*/ 231841 h 997281"/>
                <a:gd name="connsiteX4" fmla="*/ 502189 w 893061"/>
                <a:gd name="connsiteY4" fmla="*/ 368366 h 997281"/>
                <a:gd name="connsiteX5" fmla="*/ 438689 w 893061"/>
                <a:gd name="connsiteY5" fmla="*/ 342966 h 997281"/>
                <a:gd name="connsiteX6" fmla="*/ 629189 w 893061"/>
                <a:gd name="connsiteY6" fmla="*/ 644591 h 997281"/>
                <a:gd name="connsiteX7" fmla="*/ 514889 w 893061"/>
                <a:gd name="connsiteY7" fmla="*/ 562041 h 997281"/>
                <a:gd name="connsiteX8" fmla="*/ 791114 w 893061"/>
                <a:gd name="connsiteY8" fmla="*/ 901766 h 997281"/>
                <a:gd name="connsiteX9" fmla="*/ 727614 w 893061"/>
                <a:gd name="connsiteY9" fmla="*/ 806516 h 997281"/>
                <a:gd name="connsiteX10" fmla="*/ 892714 w 893061"/>
                <a:gd name="connsiteY10" fmla="*/ 997016 h 997281"/>
                <a:gd name="connsiteX11" fmla="*/ 765714 w 893061"/>
                <a:gd name="connsiteY11" fmla="*/ 841441 h 997281"/>
                <a:gd name="connsiteX12" fmla="*/ 584739 w 893061"/>
                <a:gd name="connsiteY12" fmla="*/ 574741 h 997281"/>
                <a:gd name="connsiteX13" fmla="*/ 381539 w 893061"/>
                <a:gd name="connsiteY13" fmla="*/ 187391 h 997281"/>
                <a:gd name="connsiteX14" fmla="*/ 286289 w 893061"/>
                <a:gd name="connsiteY14" fmla="*/ 139766 h 997281"/>
                <a:gd name="connsiteX15" fmla="*/ 105314 w 893061"/>
                <a:gd name="connsiteY15" fmla="*/ 66 h 997281"/>
                <a:gd name="connsiteX16" fmla="*/ 318039 w 893061"/>
                <a:gd name="connsiteY16" fmla="*/ 158816 h 997281"/>
                <a:gd name="connsiteX17" fmla="*/ 539 w 893061"/>
                <a:gd name="connsiteY17" fmla="*/ 158816 h 99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3061" h="997281">
                  <a:moveTo>
                    <a:pt x="539" y="158816"/>
                  </a:moveTo>
                  <a:cubicBezTo>
                    <a:pt x="15885" y="161991"/>
                    <a:pt x="378893" y="161991"/>
                    <a:pt x="410114" y="177866"/>
                  </a:cubicBezTo>
                  <a:cubicBezTo>
                    <a:pt x="441335" y="193741"/>
                    <a:pt x="193685" y="245070"/>
                    <a:pt x="187864" y="254066"/>
                  </a:cubicBezTo>
                  <a:cubicBezTo>
                    <a:pt x="182043" y="263062"/>
                    <a:pt x="322802" y="212791"/>
                    <a:pt x="375189" y="231841"/>
                  </a:cubicBezTo>
                  <a:cubicBezTo>
                    <a:pt x="427577" y="250891"/>
                    <a:pt x="491606" y="349845"/>
                    <a:pt x="502189" y="368366"/>
                  </a:cubicBezTo>
                  <a:cubicBezTo>
                    <a:pt x="512772" y="386887"/>
                    <a:pt x="417522" y="296929"/>
                    <a:pt x="438689" y="342966"/>
                  </a:cubicBezTo>
                  <a:cubicBezTo>
                    <a:pt x="459856" y="389003"/>
                    <a:pt x="616489" y="608079"/>
                    <a:pt x="629189" y="644591"/>
                  </a:cubicBezTo>
                  <a:cubicBezTo>
                    <a:pt x="641889" y="681104"/>
                    <a:pt x="487902" y="519179"/>
                    <a:pt x="514889" y="562041"/>
                  </a:cubicBezTo>
                  <a:cubicBezTo>
                    <a:pt x="541876" y="604903"/>
                    <a:pt x="755660" y="861020"/>
                    <a:pt x="791114" y="901766"/>
                  </a:cubicBezTo>
                  <a:cubicBezTo>
                    <a:pt x="826568" y="942512"/>
                    <a:pt x="710681" y="790641"/>
                    <a:pt x="727614" y="806516"/>
                  </a:cubicBezTo>
                  <a:cubicBezTo>
                    <a:pt x="744547" y="822391"/>
                    <a:pt x="886364" y="991195"/>
                    <a:pt x="892714" y="997016"/>
                  </a:cubicBezTo>
                  <a:cubicBezTo>
                    <a:pt x="899064" y="1002837"/>
                    <a:pt x="817043" y="911820"/>
                    <a:pt x="765714" y="841441"/>
                  </a:cubicBezTo>
                  <a:cubicBezTo>
                    <a:pt x="714385" y="771062"/>
                    <a:pt x="648768" y="683749"/>
                    <a:pt x="584739" y="574741"/>
                  </a:cubicBezTo>
                  <a:cubicBezTo>
                    <a:pt x="520710" y="465733"/>
                    <a:pt x="431281" y="259887"/>
                    <a:pt x="381539" y="187391"/>
                  </a:cubicBezTo>
                  <a:cubicBezTo>
                    <a:pt x="331797" y="114895"/>
                    <a:pt x="332326" y="170987"/>
                    <a:pt x="286289" y="139766"/>
                  </a:cubicBezTo>
                  <a:cubicBezTo>
                    <a:pt x="240252" y="108545"/>
                    <a:pt x="100022" y="-3109"/>
                    <a:pt x="105314" y="66"/>
                  </a:cubicBezTo>
                  <a:cubicBezTo>
                    <a:pt x="110606" y="3241"/>
                    <a:pt x="333914" y="131299"/>
                    <a:pt x="318039" y="158816"/>
                  </a:cubicBezTo>
                  <a:cubicBezTo>
                    <a:pt x="302164" y="186333"/>
                    <a:pt x="-14807" y="155641"/>
                    <a:pt x="539" y="1588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88B323FD-D934-F52F-4F1A-1DEB2133F92C}"/>
                </a:ext>
              </a:extLst>
            </p:cNvPr>
            <p:cNvSpPr/>
            <p:nvPr/>
          </p:nvSpPr>
          <p:spPr>
            <a:xfrm>
              <a:off x="5403503" y="682260"/>
              <a:ext cx="505302" cy="864107"/>
            </a:xfrm>
            <a:custGeom>
              <a:avLst/>
              <a:gdLst>
                <a:gd name="connsiteX0" fmla="*/ 13047 w 505302"/>
                <a:gd name="connsiteY0" fmla="*/ 73390 h 864107"/>
                <a:gd name="connsiteX1" fmla="*/ 44797 w 505302"/>
                <a:gd name="connsiteY1" fmla="*/ 114665 h 864107"/>
                <a:gd name="connsiteX2" fmla="*/ 378172 w 505302"/>
                <a:gd name="connsiteY2" fmla="*/ 756015 h 864107"/>
                <a:gd name="connsiteX3" fmla="*/ 359122 w 505302"/>
                <a:gd name="connsiteY3" fmla="*/ 695690 h 864107"/>
                <a:gd name="connsiteX4" fmla="*/ 505172 w 505302"/>
                <a:gd name="connsiteY4" fmla="*/ 863965 h 864107"/>
                <a:gd name="connsiteX5" fmla="*/ 381347 w 505302"/>
                <a:gd name="connsiteY5" fmla="*/ 717915 h 864107"/>
                <a:gd name="connsiteX6" fmla="*/ 197197 w 505302"/>
                <a:gd name="connsiteY6" fmla="*/ 378190 h 864107"/>
                <a:gd name="connsiteX7" fmla="*/ 16222 w 505302"/>
                <a:gd name="connsiteY7" fmla="*/ 16240 h 864107"/>
                <a:gd name="connsiteX8" fmla="*/ 13047 w 505302"/>
                <a:gd name="connsiteY8" fmla="*/ 73390 h 86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302" h="864107">
                  <a:moveTo>
                    <a:pt x="13047" y="73390"/>
                  </a:moveTo>
                  <a:cubicBezTo>
                    <a:pt x="17810" y="89794"/>
                    <a:pt x="-16057" y="894"/>
                    <a:pt x="44797" y="114665"/>
                  </a:cubicBezTo>
                  <a:cubicBezTo>
                    <a:pt x="105651" y="228436"/>
                    <a:pt x="325785" y="659178"/>
                    <a:pt x="378172" y="756015"/>
                  </a:cubicBezTo>
                  <a:cubicBezTo>
                    <a:pt x="430559" y="852852"/>
                    <a:pt x="337955" y="677698"/>
                    <a:pt x="359122" y="695690"/>
                  </a:cubicBezTo>
                  <a:cubicBezTo>
                    <a:pt x="380289" y="713682"/>
                    <a:pt x="501468" y="860261"/>
                    <a:pt x="505172" y="863965"/>
                  </a:cubicBezTo>
                  <a:cubicBezTo>
                    <a:pt x="508876" y="867669"/>
                    <a:pt x="432676" y="798878"/>
                    <a:pt x="381347" y="717915"/>
                  </a:cubicBezTo>
                  <a:cubicBezTo>
                    <a:pt x="330018" y="636953"/>
                    <a:pt x="258051" y="495136"/>
                    <a:pt x="197197" y="378190"/>
                  </a:cubicBezTo>
                  <a:cubicBezTo>
                    <a:pt x="136343" y="261244"/>
                    <a:pt x="47972" y="69686"/>
                    <a:pt x="16222" y="16240"/>
                  </a:cubicBezTo>
                  <a:cubicBezTo>
                    <a:pt x="-15528" y="-37206"/>
                    <a:pt x="8284" y="56986"/>
                    <a:pt x="13047" y="73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ACAF3DBC-82EB-C2AC-2AFB-0DCB69AFBBC2}"/>
                </a:ext>
              </a:extLst>
            </p:cNvPr>
            <p:cNvSpPr/>
            <p:nvPr/>
          </p:nvSpPr>
          <p:spPr>
            <a:xfrm>
              <a:off x="5603381" y="1371066"/>
              <a:ext cx="599525" cy="1064831"/>
            </a:xfrm>
            <a:custGeom>
              <a:avLst/>
              <a:gdLst>
                <a:gd name="connsiteX0" fmla="*/ 494 w 599525"/>
                <a:gd name="connsiteY0" fmla="*/ 534 h 1064831"/>
                <a:gd name="connsiteX1" fmla="*/ 394194 w 599525"/>
                <a:gd name="connsiteY1" fmla="*/ 724434 h 1064831"/>
                <a:gd name="connsiteX2" fmla="*/ 346569 w 599525"/>
                <a:gd name="connsiteY2" fmla="*/ 622834 h 1064831"/>
                <a:gd name="connsiteX3" fmla="*/ 597394 w 599525"/>
                <a:gd name="connsiteY3" fmla="*/ 1060984 h 1064831"/>
                <a:gd name="connsiteX4" fmla="*/ 460869 w 599525"/>
                <a:gd name="connsiteY4" fmla="*/ 822859 h 1064831"/>
                <a:gd name="connsiteX5" fmla="*/ 346569 w 599525"/>
                <a:gd name="connsiteY5" fmla="*/ 584734 h 1064831"/>
                <a:gd name="connsiteX6" fmla="*/ 140194 w 599525"/>
                <a:gd name="connsiteY6" fmla="*/ 51334 h 1064831"/>
                <a:gd name="connsiteX7" fmla="*/ 308469 w 599525"/>
                <a:gd name="connsiteY7" fmla="*/ 597434 h 1064831"/>
                <a:gd name="connsiteX8" fmla="*/ 494 w 599525"/>
                <a:gd name="connsiteY8" fmla="*/ 534 h 106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525" h="1064831">
                  <a:moveTo>
                    <a:pt x="494" y="534"/>
                  </a:moveTo>
                  <a:cubicBezTo>
                    <a:pt x="14782" y="21701"/>
                    <a:pt x="336515" y="620717"/>
                    <a:pt x="394194" y="724434"/>
                  </a:cubicBezTo>
                  <a:cubicBezTo>
                    <a:pt x="451873" y="828151"/>
                    <a:pt x="312702" y="566742"/>
                    <a:pt x="346569" y="622834"/>
                  </a:cubicBezTo>
                  <a:cubicBezTo>
                    <a:pt x="380436" y="678926"/>
                    <a:pt x="597394" y="1060984"/>
                    <a:pt x="597394" y="1060984"/>
                  </a:cubicBezTo>
                  <a:cubicBezTo>
                    <a:pt x="616444" y="1094322"/>
                    <a:pt x="502673" y="902234"/>
                    <a:pt x="460869" y="822859"/>
                  </a:cubicBezTo>
                  <a:cubicBezTo>
                    <a:pt x="419065" y="743484"/>
                    <a:pt x="400015" y="713321"/>
                    <a:pt x="346569" y="584734"/>
                  </a:cubicBezTo>
                  <a:cubicBezTo>
                    <a:pt x="293123" y="456147"/>
                    <a:pt x="146544" y="49217"/>
                    <a:pt x="140194" y="51334"/>
                  </a:cubicBezTo>
                  <a:cubicBezTo>
                    <a:pt x="133844" y="53451"/>
                    <a:pt x="330694" y="601138"/>
                    <a:pt x="308469" y="597434"/>
                  </a:cubicBezTo>
                  <a:cubicBezTo>
                    <a:pt x="286244" y="593730"/>
                    <a:pt x="-13794" y="-20633"/>
                    <a:pt x="494" y="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1B8A908E-CA71-7AE2-ED4A-957A03BE915D}"/>
                </a:ext>
              </a:extLst>
            </p:cNvPr>
            <p:cNvSpPr/>
            <p:nvPr/>
          </p:nvSpPr>
          <p:spPr>
            <a:xfrm>
              <a:off x="5543987" y="887610"/>
              <a:ext cx="841537" cy="913783"/>
            </a:xfrm>
            <a:custGeom>
              <a:avLst/>
              <a:gdLst>
                <a:gd name="connsiteX0" fmla="*/ 28138 w 841537"/>
                <a:gd name="connsiteY0" fmla="*/ 29965 h 913783"/>
                <a:gd name="connsiteX1" fmla="*/ 75763 w 841537"/>
                <a:gd name="connsiteY1" fmla="*/ 87115 h 913783"/>
                <a:gd name="connsiteX2" fmla="*/ 577413 w 841537"/>
                <a:gd name="connsiteY2" fmla="*/ 630040 h 913783"/>
                <a:gd name="connsiteX3" fmla="*/ 555188 w 841537"/>
                <a:gd name="connsiteY3" fmla="*/ 553840 h 913783"/>
                <a:gd name="connsiteX4" fmla="*/ 837763 w 841537"/>
                <a:gd name="connsiteY4" fmla="*/ 906265 h 913783"/>
                <a:gd name="connsiteX5" fmla="*/ 685363 w 841537"/>
                <a:gd name="connsiteY5" fmla="*/ 747515 h 913783"/>
                <a:gd name="connsiteX6" fmla="*/ 240863 w 841537"/>
                <a:gd name="connsiteY6" fmla="*/ 210940 h 913783"/>
                <a:gd name="connsiteX7" fmla="*/ 332938 w 841537"/>
                <a:gd name="connsiteY7" fmla="*/ 382390 h 913783"/>
                <a:gd name="connsiteX8" fmla="*/ 28138 w 841537"/>
                <a:gd name="connsiteY8" fmla="*/ 29965 h 9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537" h="913783">
                  <a:moveTo>
                    <a:pt x="28138" y="29965"/>
                  </a:moveTo>
                  <a:cubicBezTo>
                    <a:pt x="-14725" y="-19248"/>
                    <a:pt x="-15783" y="-12898"/>
                    <a:pt x="75763" y="87115"/>
                  </a:cubicBezTo>
                  <a:cubicBezTo>
                    <a:pt x="167309" y="187128"/>
                    <a:pt x="497509" y="552253"/>
                    <a:pt x="577413" y="630040"/>
                  </a:cubicBezTo>
                  <a:cubicBezTo>
                    <a:pt x="657317" y="707828"/>
                    <a:pt x="511796" y="507803"/>
                    <a:pt x="555188" y="553840"/>
                  </a:cubicBezTo>
                  <a:cubicBezTo>
                    <a:pt x="598580" y="599877"/>
                    <a:pt x="816067" y="873986"/>
                    <a:pt x="837763" y="906265"/>
                  </a:cubicBezTo>
                  <a:cubicBezTo>
                    <a:pt x="859459" y="938544"/>
                    <a:pt x="784846" y="863403"/>
                    <a:pt x="685363" y="747515"/>
                  </a:cubicBezTo>
                  <a:cubicBezTo>
                    <a:pt x="585880" y="631628"/>
                    <a:pt x="299600" y="271794"/>
                    <a:pt x="240863" y="210940"/>
                  </a:cubicBezTo>
                  <a:cubicBezTo>
                    <a:pt x="182126" y="150086"/>
                    <a:pt x="368921" y="412553"/>
                    <a:pt x="332938" y="382390"/>
                  </a:cubicBezTo>
                  <a:cubicBezTo>
                    <a:pt x="296955" y="352227"/>
                    <a:pt x="71001" y="79178"/>
                    <a:pt x="28138" y="29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11D7E0E-8AE0-82F2-A75E-DFAD8B47B86F}"/>
                </a:ext>
              </a:extLst>
            </p:cNvPr>
            <p:cNvSpPr/>
            <p:nvPr/>
          </p:nvSpPr>
          <p:spPr>
            <a:xfrm>
              <a:off x="6219606" y="1182255"/>
              <a:ext cx="384401" cy="1482912"/>
            </a:xfrm>
            <a:custGeom>
              <a:avLst/>
              <a:gdLst>
                <a:gd name="connsiteX0" fmla="*/ 219 w 384401"/>
                <a:gd name="connsiteY0" fmla="*/ 2020 h 1482912"/>
                <a:gd name="connsiteX1" fmla="*/ 216119 w 384401"/>
                <a:gd name="connsiteY1" fmla="*/ 637020 h 1482912"/>
                <a:gd name="connsiteX2" fmla="*/ 216119 w 384401"/>
                <a:gd name="connsiteY2" fmla="*/ 589395 h 1482912"/>
                <a:gd name="connsiteX3" fmla="*/ 317719 w 384401"/>
                <a:gd name="connsiteY3" fmla="*/ 910070 h 1482912"/>
                <a:gd name="connsiteX4" fmla="*/ 314544 w 384401"/>
                <a:gd name="connsiteY4" fmla="*/ 862445 h 1482912"/>
                <a:gd name="connsiteX5" fmla="*/ 362169 w 384401"/>
                <a:gd name="connsiteY5" fmla="*/ 1459345 h 1482912"/>
                <a:gd name="connsiteX6" fmla="*/ 327244 w 384401"/>
                <a:gd name="connsiteY6" fmla="*/ 1281545 h 1482912"/>
                <a:gd name="connsiteX7" fmla="*/ 263744 w 384401"/>
                <a:gd name="connsiteY7" fmla="*/ 532245 h 1482912"/>
                <a:gd name="connsiteX8" fmla="*/ 384394 w 384401"/>
                <a:gd name="connsiteY8" fmla="*/ 1049770 h 1482912"/>
                <a:gd name="connsiteX9" fmla="*/ 257394 w 384401"/>
                <a:gd name="connsiteY9" fmla="*/ 706870 h 1482912"/>
                <a:gd name="connsiteX10" fmla="*/ 139919 w 384401"/>
                <a:gd name="connsiteY10" fmla="*/ 383020 h 1482912"/>
                <a:gd name="connsiteX11" fmla="*/ 174844 w 384401"/>
                <a:gd name="connsiteY11" fmla="*/ 433820 h 1482912"/>
                <a:gd name="connsiteX12" fmla="*/ 219 w 384401"/>
                <a:gd name="connsiteY12" fmla="*/ 2020 h 14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401" h="1482912">
                  <a:moveTo>
                    <a:pt x="219" y="2020"/>
                  </a:moveTo>
                  <a:cubicBezTo>
                    <a:pt x="7098" y="35887"/>
                    <a:pt x="180136" y="539124"/>
                    <a:pt x="216119" y="637020"/>
                  </a:cubicBezTo>
                  <a:cubicBezTo>
                    <a:pt x="252102" y="734916"/>
                    <a:pt x="199186" y="543887"/>
                    <a:pt x="216119" y="589395"/>
                  </a:cubicBezTo>
                  <a:cubicBezTo>
                    <a:pt x="233052" y="634903"/>
                    <a:pt x="301315" y="864562"/>
                    <a:pt x="317719" y="910070"/>
                  </a:cubicBezTo>
                  <a:cubicBezTo>
                    <a:pt x="334123" y="955578"/>
                    <a:pt x="307136" y="770899"/>
                    <a:pt x="314544" y="862445"/>
                  </a:cubicBezTo>
                  <a:cubicBezTo>
                    <a:pt x="321952" y="953991"/>
                    <a:pt x="360052" y="1389495"/>
                    <a:pt x="362169" y="1459345"/>
                  </a:cubicBezTo>
                  <a:cubicBezTo>
                    <a:pt x="364286" y="1529195"/>
                    <a:pt x="343648" y="1436062"/>
                    <a:pt x="327244" y="1281545"/>
                  </a:cubicBezTo>
                  <a:cubicBezTo>
                    <a:pt x="310840" y="1127028"/>
                    <a:pt x="254219" y="570874"/>
                    <a:pt x="263744" y="532245"/>
                  </a:cubicBezTo>
                  <a:cubicBezTo>
                    <a:pt x="273269" y="493616"/>
                    <a:pt x="385452" y="1020666"/>
                    <a:pt x="384394" y="1049770"/>
                  </a:cubicBezTo>
                  <a:cubicBezTo>
                    <a:pt x="383336" y="1078874"/>
                    <a:pt x="298140" y="817995"/>
                    <a:pt x="257394" y="706870"/>
                  </a:cubicBezTo>
                  <a:cubicBezTo>
                    <a:pt x="216648" y="595745"/>
                    <a:pt x="153677" y="428528"/>
                    <a:pt x="139919" y="383020"/>
                  </a:cubicBezTo>
                  <a:cubicBezTo>
                    <a:pt x="126161" y="337512"/>
                    <a:pt x="199715" y="497320"/>
                    <a:pt x="174844" y="433820"/>
                  </a:cubicBezTo>
                  <a:cubicBezTo>
                    <a:pt x="149973" y="370320"/>
                    <a:pt x="-6660" y="-31847"/>
                    <a:pt x="219" y="2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96030B00-70C6-95DF-8ADA-2EE56C5C6ABF}"/>
                </a:ext>
              </a:extLst>
            </p:cNvPr>
            <p:cNvSpPr/>
            <p:nvPr/>
          </p:nvSpPr>
          <p:spPr>
            <a:xfrm>
              <a:off x="5947814" y="1875832"/>
              <a:ext cx="340584" cy="1001346"/>
            </a:xfrm>
            <a:custGeom>
              <a:avLst/>
              <a:gdLst>
                <a:gd name="connsiteX0" fmla="*/ 2136 w 340584"/>
                <a:gd name="connsiteY0" fmla="*/ 593 h 1001346"/>
                <a:gd name="connsiteX1" fmla="*/ 230736 w 340584"/>
                <a:gd name="connsiteY1" fmla="*/ 657818 h 1001346"/>
                <a:gd name="connsiteX2" fmla="*/ 170411 w 340584"/>
                <a:gd name="connsiteY2" fmla="*/ 460968 h 1001346"/>
                <a:gd name="connsiteX3" fmla="*/ 338686 w 340584"/>
                <a:gd name="connsiteY3" fmla="*/ 946743 h 1001346"/>
                <a:gd name="connsiteX4" fmla="*/ 265661 w 340584"/>
                <a:gd name="connsiteY4" fmla="*/ 759418 h 1001346"/>
                <a:gd name="connsiteX5" fmla="*/ 138661 w 340584"/>
                <a:gd name="connsiteY5" fmla="*/ 432393 h 1001346"/>
                <a:gd name="connsiteX6" fmla="*/ 208511 w 340584"/>
                <a:gd name="connsiteY6" fmla="*/ 711793 h 1001346"/>
                <a:gd name="connsiteX7" fmla="*/ 202161 w 340584"/>
                <a:gd name="connsiteY7" fmla="*/ 832443 h 1001346"/>
                <a:gd name="connsiteX8" fmla="*/ 192636 w 340584"/>
                <a:gd name="connsiteY8" fmla="*/ 1000718 h 1001346"/>
                <a:gd name="connsiteX9" fmla="*/ 189461 w 340584"/>
                <a:gd name="connsiteY9" fmla="*/ 880068 h 1001346"/>
                <a:gd name="connsiteX10" fmla="*/ 27536 w 340584"/>
                <a:gd name="connsiteY10" fmla="*/ 641943 h 1001346"/>
                <a:gd name="connsiteX11" fmla="*/ 132311 w 340584"/>
                <a:gd name="connsiteY11" fmla="*/ 867368 h 1001346"/>
                <a:gd name="connsiteX12" fmla="*/ 81511 w 340584"/>
                <a:gd name="connsiteY12" fmla="*/ 533993 h 1001346"/>
                <a:gd name="connsiteX13" fmla="*/ 198986 w 340584"/>
                <a:gd name="connsiteY13" fmla="*/ 749893 h 1001346"/>
                <a:gd name="connsiteX14" fmla="*/ 81511 w 340584"/>
                <a:gd name="connsiteY14" fmla="*/ 384768 h 1001346"/>
                <a:gd name="connsiteX15" fmla="*/ 113261 w 340584"/>
                <a:gd name="connsiteY15" fmla="*/ 537168 h 1001346"/>
                <a:gd name="connsiteX16" fmla="*/ 2136 w 340584"/>
                <a:gd name="connsiteY16" fmla="*/ 593 h 10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584" h="1001346">
                  <a:moveTo>
                    <a:pt x="2136" y="593"/>
                  </a:moveTo>
                  <a:cubicBezTo>
                    <a:pt x="21715" y="20701"/>
                    <a:pt x="202690" y="581089"/>
                    <a:pt x="230736" y="657818"/>
                  </a:cubicBezTo>
                  <a:cubicBezTo>
                    <a:pt x="258782" y="734547"/>
                    <a:pt x="152419" y="412814"/>
                    <a:pt x="170411" y="460968"/>
                  </a:cubicBezTo>
                  <a:cubicBezTo>
                    <a:pt x="188403" y="509122"/>
                    <a:pt x="322811" y="897001"/>
                    <a:pt x="338686" y="946743"/>
                  </a:cubicBezTo>
                  <a:cubicBezTo>
                    <a:pt x="354561" y="996485"/>
                    <a:pt x="265661" y="759418"/>
                    <a:pt x="265661" y="759418"/>
                  </a:cubicBezTo>
                  <a:cubicBezTo>
                    <a:pt x="232324" y="673693"/>
                    <a:pt x="148186" y="440330"/>
                    <a:pt x="138661" y="432393"/>
                  </a:cubicBezTo>
                  <a:cubicBezTo>
                    <a:pt x="129136" y="424456"/>
                    <a:pt x="197928" y="645118"/>
                    <a:pt x="208511" y="711793"/>
                  </a:cubicBezTo>
                  <a:cubicBezTo>
                    <a:pt x="219094" y="778468"/>
                    <a:pt x="204807" y="784289"/>
                    <a:pt x="202161" y="832443"/>
                  </a:cubicBezTo>
                  <a:cubicBezTo>
                    <a:pt x="199515" y="880597"/>
                    <a:pt x="194753" y="992781"/>
                    <a:pt x="192636" y="1000718"/>
                  </a:cubicBezTo>
                  <a:cubicBezTo>
                    <a:pt x="190519" y="1008655"/>
                    <a:pt x="216978" y="939864"/>
                    <a:pt x="189461" y="880068"/>
                  </a:cubicBezTo>
                  <a:cubicBezTo>
                    <a:pt x="161944" y="820272"/>
                    <a:pt x="37061" y="644060"/>
                    <a:pt x="27536" y="641943"/>
                  </a:cubicBezTo>
                  <a:cubicBezTo>
                    <a:pt x="18011" y="639826"/>
                    <a:pt x="123315" y="885360"/>
                    <a:pt x="132311" y="867368"/>
                  </a:cubicBezTo>
                  <a:cubicBezTo>
                    <a:pt x="141307" y="849376"/>
                    <a:pt x="70399" y="553572"/>
                    <a:pt x="81511" y="533993"/>
                  </a:cubicBezTo>
                  <a:cubicBezTo>
                    <a:pt x="92623" y="514414"/>
                    <a:pt x="198986" y="774764"/>
                    <a:pt x="198986" y="749893"/>
                  </a:cubicBezTo>
                  <a:cubicBezTo>
                    <a:pt x="198986" y="725022"/>
                    <a:pt x="95799" y="420222"/>
                    <a:pt x="81511" y="384768"/>
                  </a:cubicBezTo>
                  <a:cubicBezTo>
                    <a:pt x="67224" y="349314"/>
                    <a:pt x="122786" y="596435"/>
                    <a:pt x="113261" y="537168"/>
                  </a:cubicBezTo>
                  <a:cubicBezTo>
                    <a:pt x="103736" y="477901"/>
                    <a:pt x="-17443" y="-19515"/>
                    <a:pt x="2136" y="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DC7511D2-4A70-0F13-6F01-2C32DD35D4D3}"/>
                </a:ext>
              </a:extLst>
            </p:cNvPr>
            <p:cNvSpPr/>
            <p:nvPr/>
          </p:nvSpPr>
          <p:spPr>
            <a:xfrm>
              <a:off x="5866764" y="1638964"/>
              <a:ext cx="413448" cy="1524414"/>
            </a:xfrm>
            <a:custGeom>
              <a:avLst/>
              <a:gdLst>
                <a:gd name="connsiteX0" fmla="*/ 1184 w 413448"/>
                <a:gd name="connsiteY0" fmla="*/ 2351 h 1524414"/>
                <a:gd name="connsiteX1" fmla="*/ 359708 w 413448"/>
                <a:gd name="connsiteY1" fmla="*/ 870702 h 1524414"/>
                <a:gd name="connsiteX2" fmla="*/ 356419 w 413448"/>
                <a:gd name="connsiteY2" fmla="*/ 811496 h 1524414"/>
                <a:gd name="connsiteX3" fmla="*/ 412335 w 413448"/>
                <a:gd name="connsiteY3" fmla="*/ 1357505 h 1524414"/>
                <a:gd name="connsiteX4" fmla="*/ 389311 w 413448"/>
                <a:gd name="connsiteY4" fmla="*/ 1140417 h 1524414"/>
                <a:gd name="connsiteX5" fmla="*/ 336683 w 413448"/>
                <a:gd name="connsiteY5" fmla="*/ 1521965 h 1524414"/>
                <a:gd name="connsiteX6" fmla="*/ 366286 w 413448"/>
                <a:gd name="connsiteY6" fmla="*/ 1285142 h 1524414"/>
                <a:gd name="connsiteX7" fmla="*/ 399178 w 413448"/>
                <a:gd name="connsiteY7" fmla="*/ 913462 h 1524414"/>
                <a:gd name="connsiteX8" fmla="*/ 214983 w 413448"/>
                <a:gd name="connsiteY8" fmla="*/ 209571 h 1524414"/>
                <a:gd name="connsiteX9" fmla="*/ 372865 w 413448"/>
                <a:gd name="connsiteY9" fmla="*/ 850967 h 1524414"/>
                <a:gd name="connsiteX10" fmla="*/ 247875 w 413448"/>
                <a:gd name="connsiteY10" fmla="*/ 620722 h 1524414"/>
                <a:gd name="connsiteX11" fmla="*/ 1184 w 413448"/>
                <a:gd name="connsiteY11" fmla="*/ 2351 h 152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448" h="1524414">
                  <a:moveTo>
                    <a:pt x="1184" y="2351"/>
                  </a:moveTo>
                  <a:cubicBezTo>
                    <a:pt x="19823" y="44014"/>
                    <a:pt x="300502" y="735845"/>
                    <a:pt x="359708" y="870702"/>
                  </a:cubicBezTo>
                  <a:cubicBezTo>
                    <a:pt x="418914" y="1005560"/>
                    <a:pt x="347648" y="730362"/>
                    <a:pt x="356419" y="811496"/>
                  </a:cubicBezTo>
                  <a:cubicBezTo>
                    <a:pt x="365190" y="892630"/>
                    <a:pt x="406853" y="1302685"/>
                    <a:pt x="412335" y="1357505"/>
                  </a:cubicBezTo>
                  <a:cubicBezTo>
                    <a:pt x="417817" y="1412325"/>
                    <a:pt x="401920" y="1113007"/>
                    <a:pt x="389311" y="1140417"/>
                  </a:cubicBezTo>
                  <a:cubicBezTo>
                    <a:pt x="376702" y="1167827"/>
                    <a:pt x="340520" y="1497844"/>
                    <a:pt x="336683" y="1521965"/>
                  </a:cubicBezTo>
                  <a:cubicBezTo>
                    <a:pt x="332846" y="1546086"/>
                    <a:pt x="355870" y="1386559"/>
                    <a:pt x="366286" y="1285142"/>
                  </a:cubicBezTo>
                  <a:cubicBezTo>
                    <a:pt x="376702" y="1183725"/>
                    <a:pt x="424395" y="1092724"/>
                    <a:pt x="399178" y="913462"/>
                  </a:cubicBezTo>
                  <a:cubicBezTo>
                    <a:pt x="373961" y="734200"/>
                    <a:pt x="219368" y="219987"/>
                    <a:pt x="214983" y="209571"/>
                  </a:cubicBezTo>
                  <a:cubicBezTo>
                    <a:pt x="210598" y="199155"/>
                    <a:pt x="367383" y="782442"/>
                    <a:pt x="372865" y="850967"/>
                  </a:cubicBezTo>
                  <a:cubicBezTo>
                    <a:pt x="378347" y="919492"/>
                    <a:pt x="306533" y="756676"/>
                    <a:pt x="247875" y="620722"/>
                  </a:cubicBezTo>
                  <a:cubicBezTo>
                    <a:pt x="189217" y="484768"/>
                    <a:pt x="-17455" y="-39312"/>
                    <a:pt x="1184" y="2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6EB8494C-EB79-CC2E-9C2D-3EE6E79720C2}"/>
                </a:ext>
              </a:extLst>
            </p:cNvPr>
            <p:cNvSpPr/>
            <p:nvPr/>
          </p:nvSpPr>
          <p:spPr>
            <a:xfrm>
              <a:off x="5952508" y="2429079"/>
              <a:ext cx="429399" cy="1342310"/>
            </a:xfrm>
            <a:custGeom>
              <a:avLst/>
              <a:gdLst>
                <a:gd name="connsiteX0" fmla="*/ 428557 w 429399"/>
                <a:gd name="connsiteY0" fmla="*/ 14803 h 1342310"/>
                <a:gd name="connsiteX1" fmla="*/ 171998 w 429399"/>
                <a:gd name="connsiteY1" fmla="*/ 1027879 h 1342310"/>
                <a:gd name="connsiteX2" fmla="*/ 211469 w 429399"/>
                <a:gd name="connsiteY2" fmla="*/ 889733 h 1342310"/>
                <a:gd name="connsiteX3" fmla="*/ 4249 w 429399"/>
                <a:gd name="connsiteY3" fmla="*/ 1323908 h 1342310"/>
                <a:gd name="connsiteX4" fmla="*/ 86479 w 429399"/>
                <a:gd name="connsiteY4" fmla="*/ 1179183 h 1342310"/>
                <a:gd name="connsiteX5" fmla="*/ 260807 w 429399"/>
                <a:gd name="connsiteY5" fmla="*/ 442400 h 1342310"/>
                <a:gd name="connsiteX6" fmla="*/ 218047 w 429399"/>
                <a:gd name="connsiteY6" fmla="*/ 698958 h 1342310"/>
                <a:gd name="connsiteX7" fmla="*/ 346327 w 429399"/>
                <a:gd name="connsiteY7" fmla="*/ 281229 h 1342310"/>
                <a:gd name="connsiteX8" fmla="*/ 257518 w 429399"/>
                <a:gd name="connsiteY8" fmla="*/ 412797 h 1342310"/>
                <a:gd name="connsiteX9" fmla="*/ 428557 w 429399"/>
                <a:gd name="connsiteY9" fmla="*/ 14803 h 134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399" h="1342310">
                  <a:moveTo>
                    <a:pt x="428557" y="14803"/>
                  </a:moveTo>
                  <a:cubicBezTo>
                    <a:pt x="414304" y="117317"/>
                    <a:pt x="208179" y="882057"/>
                    <a:pt x="171998" y="1027879"/>
                  </a:cubicBezTo>
                  <a:cubicBezTo>
                    <a:pt x="135817" y="1173701"/>
                    <a:pt x="239427" y="840395"/>
                    <a:pt x="211469" y="889733"/>
                  </a:cubicBezTo>
                  <a:cubicBezTo>
                    <a:pt x="183511" y="939071"/>
                    <a:pt x="25081" y="1275666"/>
                    <a:pt x="4249" y="1323908"/>
                  </a:cubicBezTo>
                  <a:cubicBezTo>
                    <a:pt x="-16583" y="1372150"/>
                    <a:pt x="43719" y="1326101"/>
                    <a:pt x="86479" y="1179183"/>
                  </a:cubicBezTo>
                  <a:cubicBezTo>
                    <a:pt x="129239" y="1032265"/>
                    <a:pt x="238879" y="522437"/>
                    <a:pt x="260807" y="442400"/>
                  </a:cubicBezTo>
                  <a:cubicBezTo>
                    <a:pt x="282735" y="362363"/>
                    <a:pt x="203794" y="725820"/>
                    <a:pt x="218047" y="698958"/>
                  </a:cubicBezTo>
                  <a:cubicBezTo>
                    <a:pt x="232300" y="672096"/>
                    <a:pt x="339748" y="328923"/>
                    <a:pt x="346327" y="281229"/>
                  </a:cubicBezTo>
                  <a:cubicBezTo>
                    <a:pt x="352905" y="233536"/>
                    <a:pt x="243265" y="451171"/>
                    <a:pt x="257518" y="412797"/>
                  </a:cubicBezTo>
                  <a:cubicBezTo>
                    <a:pt x="271771" y="374423"/>
                    <a:pt x="442810" y="-87711"/>
                    <a:pt x="428557" y="14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5E57DF9F-8BCE-A68B-6077-39379A1DF148}"/>
                </a:ext>
              </a:extLst>
            </p:cNvPr>
            <p:cNvSpPr/>
            <p:nvPr/>
          </p:nvSpPr>
          <p:spPr>
            <a:xfrm>
              <a:off x="6357811" y="1860941"/>
              <a:ext cx="377102" cy="1331474"/>
            </a:xfrm>
            <a:custGeom>
              <a:avLst/>
              <a:gdLst>
                <a:gd name="connsiteX0" fmla="*/ 229 w 377102"/>
                <a:gd name="connsiteY0" fmla="*/ 751 h 1331474"/>
                <a:gd name="connsiteX1" fmla="*/ 158111 w 377102"/>
                <a:gd name="connsiteY1" fmla="*/ 908573 h 1331474"/>
                <a:gd name="connsiteX2" fmla="*/ 164690 w 377102"/>
                <a:gd name="connsiteY2" fmla="*/ 777004 h 1331474"/>
                <a:gd name="connsiteX3" fmla="*/ 371910 w 377102"/>
                <a:gd name="connsiteY3" fmla="*/ 1313145 h 1331474"/>
                <a:gd name="connsiteX4" fmla="*/ 292969 w 377102"/>
                <a:gd name="connsiteY4" fmla="*/ 1112504 h 1331474"/>
                <a:gd name="connsiteX5" fmla="*/ 59435 w 377102"/>
                <a:gd name="connsiteY5" fmla="*/ 214550 h 1331474"/>
                <a:gd name="connsiteX6" fmla="*/ 95616 w 377102"/>
                <a:gd name="connsiteY6" fmla="*/ 612544 h 1331474"/>
                <a:gd name="connsiteX7" fmla="*/ 121930 w 377102"/>
                <a:gd name="connsiteY7" fmla="*/ 628990 h 1331474"/>
                <a:gd name="connsiteX8" fmla="*/ 164690 w 377102"/>
                <a:gd name="connsiteY8" fmla="*/ 747401 h 1331474"/>
                <a:gd name="connsiteX9" fmla="*/ 141665 w 377102"/>
                <a:gd name="connsiteY9" fmla="*/ 648725 h 1331474"/>
                <a:gd name="connsiteX10" fmla="*/ 197582 w 377102"/>
                <a:gd name="connsiteY10" fmla="*/ 750691 h 1331474"/>
                <a:gd name="connsiteX11" fmla="*/ 229 w 377102"/>
                <a:gd name="connsiteY11" fmla="*/ 751 h 13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7102" h="1331474">
                  <a:moveTo>
                    <a:pt x="229" y="751"/>
                  </a:moveTo>
                  <a:cubicBezTo>
                    <a:pt x="-6350" y="27065"/>
                    <a:pt x="130701" y="779198"/>
                    <a:pt x="158111" y="908573"/>
                  </a:cubicBezTo>
                  <a:cubicBezTo>
                    <a:pt x="185521" y="1037949"/>
                    <a:pt x="129057" y="709575"/>
                    <a:pt x="164690" y="777004"/>
                  </a:cubicBezTo>
                  <a:cubicBezTo>
                    <a:pt x="200323" y="844433"/>
                    <a:pt x="350530" y="1257228"/>
                    <a:pt x="371910" y="1313145"/>
                  </a:cubicBezTo>
                  <a:cubicBezTo>
                    <a:pt x="393290" y="1369062"/>
                    <a:pt x="345048" y="1295603"/>
                    <a:pt x="292969" y="1112504"/>
                  </a:cubicBezTo>
                  <a:cubicBezTo>
                    <a:pt x="240890" y="929405"/>
                    <a:pt x="92327" y="297877"/>
                    <a:pt x="59435" y="214550"/>
                  </a:cubicBezTo>
                  <a:cubicBezTo>
                    <a:pt x="26543" y="131223"/>
                    <a:pt x="85200" y="543471"/>
                    <a:pt x="95616" y="612544"/>
                  </a:cubicBezTo>
                  <a:cubicBezTo>
                    <a:pt x="106032" y="681617"/>
                    <a:pt x="110418" y="606514"/>
                    <a:pt x="121930" y="628990"/>
                  </a:cubicBezTo>
                  <a:cubicBezTo>
                    <a:pt x="133442" y="651466"/>
                    <a:pt x="161401" y="744112"/>
                    <a:pt x="164690" y="747401"/>
                  </a:cubicBezTo>
                  <a:cubicBezTo>
                    <a:pt x="167979" y="750690"/>
                    <a:pt x="136183" y="648177"/>
                    <a:pt x="141665" y="648725"/>
                  </a:cubicBezTo>
                  <a:cubicBezTo>
                    <a:pt x="147147" y="649273"/>
                    <a:pt x="221703" y="853753"/>
                    <a:pt x="197582" y="750691"/>
                  </a:cubicBezTo>
                  <a:cubicBezTo>
                    <a:pt x="173461" y="647629"/>
                    <a:pt x="6808" y="-25563"/>
                    <a:pt x="229" y="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9123B7A7-B604-40B5-63FB-52AB6D740CF3}"/>
                </a:ext>
              </a:extLst>
            </p:cNvPr>
            <p:cNvSpPr/>
            <p:nvPr/>
          </p:nvSpPr>
          <p:spPr>
            <a:xfrm>
              <a:off x="5879243" y="3581068"/>
              <a:ext cx="254905" cy="1767962"/>
            </a:xfrm>
            <a:custGeom>
              <a:avLst/>
              <a:gdLst>
                <a:gd name="connsiteX0" fmla="*/ 212371 w 254905"/>
                <a:gd name="connsiteY0" fmla="*/ 14037 h 1767962"/>
                <a:gd name="connsiteX1" fmla="*/ 110406 w 254905"/>
                <a:gd name="connsiteY1" fmla="*/ 783712 h 1767962"/>
                <a:gd name="connsiteX2" fmla="*/ 153166 w 254905"/>
                <a:gd name="connsiteY2" fmla="*/ 662011 h 1767962"/>
                <a:gd name="connsiteX3" fmla="*/ 146587 w 254905"/>
                <a:gd name="connsiteY3" fmla="*/ 981064 h 1767962"/>
                <a:gd name="connsiteX4" fmla="*/ 153166 w 254905"/>
                <a:gd name="connsiteY4" fmla="*/ 1112633 h 1767962"/>
                <a:gd name="connsiteX5" fmla="*/ 5151 w 254905"/>
                <a:gd name="connsiteY5" fmla="*/ 1438264 h 1767962"/>
                <a:gd name="connsiteX6" fmla="*/ 54489 w 254905"/>
                <a:gd name="connsiteY6" fmla="*/ 1303407 h 1767962"/>
                <a:gd name="connsiteX7" fmla="*/ 251842 w 254905"/>
                <a:gd name="connsiteY7" fmla="*/ 833050 h 1767962"/>
                <a:gd name="connsiteX8" fmla="*/ 169612 w 254905"/>
                <a:gd name="connsiteY8" fmla="*/ 1050138 h 1767962"/>
                <a:gd name="connsiteX9" fmla="*/ 100538 w 254905"/>
                <a:gd name="connsiteY9" fmla="*/ 1717847 h 1767962"/>
                <a:gd name="connsiteX10" fmla="*/ 113695 w 254905"/>
                <a:gd name="connsiteY10" fmla="*/ 1599436 h 1767962"/>
                <a:gd name="connsiteX11" fmla="*/ 143298 w 254905"/>
                <a:gd name="connsiteY11" fmla="*/ 642276 h 1767962"/>
                <a:gd name="connsiteX12" fmla="*/ 70935 w 254905"/>
                <a:gd name="connsiteY12" fmla="*/ 783712 h 1767962"/>
                <a:gd name="connsiteX13" fmla="*/ 179479 w 254905"/>
                <a:gd name="connsiteY13" fmla="*/ 421899 h 1767962"/>
                <a:gd name="connsiteX14" fmla="*/ 149876 w 254905"/>
                <a:gd name="connsiteY14" fmla="*/ 293620 h 1767962"/>
                <a:gd name="connsiteX15" fmla="*/ 212371 w 254905"/>
                <a:gd name="connsiteY15" fmla="*/ 14037 h 176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905" h="1767962">
                  <a:moveTo>
                    <a:pt x="212371" y="14037"/>
                  </a:moveTo>
                  <a:cubicBezTo>
                    <a:pt x="205793" y="95719"/>
                    <a:pt x="120273" y="675716"/>
                    <a:pt x="110406" y="783712"/>
                  </a:cubicBezTo>
                  <a:cubicBezTo>
                    <a:pt x="100539" y="891708"/>
                    <a:pt x="147136" y="629119"/>
                    <a:pt x="153166" y="662011"/>
                  </a:cubicBezTo>
                  <a:cubicBezTo>
                    <a:pt x="159196" y="694903"/>
                    <a:pt x="146587" y="905960"/>
                    <a:pt x="146587" y="981064"/>
                  </a:cubicBezTo>
                  <a:cubicBezTo>
                    <a:pt x="146587" y="1056168"/>
                    <a:pt x="176739" y="1036433"/>
                    <a:pt x="153166" y="1112633"/>
                  </a:cubicBezTo>
                  <a:cubicBezTo>
                    <a:pt x="129593" y="1188833"/>
                    <a:pt x="21597" y="1406468"/>
                    <a:pt x="5151" y="1438264"/>
                  </a:cubicBezTo>
                  <a:cubicBezTo>
                    <a:pt x="-11295" y="1470060"/>
                    <a:pt x="13374" y="1404276"/>
                    <a:pt x="54489" y="1303407"/>
                  </a:cubicBezTo>
                  <a:cubicBezTo>
                    <a:pt x="95604" y="1202538"/>
                    <a:pt x="232655" y="875262"/>
                    <a:pt x="251842" y="833050"/>
                  </a:cubicBezTo>
                  <a:cubicBezTo>
                    <a:pt x="271029" y="790839"/>
                    <a:pt x="194829" y="902672"/>
                    <a:pt x="169612" y="1050138"/>
                  </a:cubicBezTo>
                  <a:cubicBezTo>
                    <a:pt x="144395" y="1197604"/>
                    <a:pt x="109857" y="1626297"/>
                    <a:pt x="100538" y="1717847"/>
                  </a:cubicBezTo>
                  <a:cubicBezTo>
                    <a:pt x="91219" y="1809397"/>
                    <a:pt x="106568" y="1778698"/>
                    <a:pt x="113695" y="1599436"/>
                  </a:cubicBezTo>
                  <a:cubicBezTo>
                    <a:pt x="120822" y="1420174"/>
                    <a:pt x="150425" y="778230"/>
                    <a:pt x="143298" y="642276"/>
                  </a:cubicBezTo>
                  <a:cubicBezTo>
                    <a:pt x="136171" y="506322"/>
                    <a:pt x="64905" y="820441"/>
                    <a:pt x="70935" y="783712"/>
                  </a:cubicBezTo>
                  <a:cubicBezTo>
                    <a:pt x="76965" y="746983"/>
                    <a:pt x="166322" y="503581"/>
                    <a:pt x="179479" y="421899"/>
                  </a:cubicBezTo>
                  <a:cubicBezTo>
                    <a:pt x="192636" y="340217"/>
                    <a:pt x="141653" y="356115"/>
                    <a:pt x="149876" y="293620"/>
                  </a:cubicBezTo>
                  <a:cubicBezTo>
                    <a:pt x="158099" y="231125"/>
                    <a:pt x="218949" y="-67645"/>
                    <a:pt x="212371" y="14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E68DB2A6-19E5-415A-EFB0-3FFAD64C52B9}"/>
                </a:ext>
              </a:extLst>
            </p:cNvPr>
            <p:cNvSpPr/>
            <p:nvPr/>
          </p:nvSpPr>
          <p:spPr>
            <a:xfrm>
              <a:off x="6152584" y="2302446"/>
              <a:ext cx="416821" cy="1631293"/>
            </a:xfrm>
            <a:custGeom>
              <a:avLst/>
              <a:gdLst>
                <a:gd name="connsiteX0" fmla="*/ 182432 w 416821"/>
                <a:gd name="connsiteY0" fmla="*/ 0 h 1631293"/>
                <a:gd name="connsiteX1" fmla="*/ 323868 w 416821"/>
                <a:gd name="connsiteY1" fmla="*/ 595347 h 1631293"/>
                <a:gd name="connsiteX2" fmla="*/ 93623 w 416821"/>
                <a:gd name="connsiteY2" fmla="*/ 1138066 h 1631293"/>
                <a:gd name="connsiteX3" fmla="*/ 175853 w 416821"/>
                <a:gd name="connsiteY3" fmla="*/ 1062414 h 1631293"/>
                <a:gd name="connsiteX4" fmla="*/ 4815 w 416821"/>
                <a:gd name="connsiteY4" fmla="*/ 1618291 h 1631293"/>
                <a:gd name="connsiteX5" fmla="*/ 80466 w 416821"/>
                <a:gd name="connsiteY5" fmla="*/ 1401203 h 1631293"/>
                <a:gd name="connsiteX6" fmla="*/ 415966 w 416821"/>
                <a:gd name="connsiteY6" fmla="*/ 802567 h 1631293"/>
                <a:gd name="connsiteX7" fmla="*/ 182432 w 416821"/>
                <a:gd name="connsiteY7" fmla="*/ 1463698 h 1631293"/>
                <a:gd name="connsiteX8" fmla="*/ 363338 w 416821"/>
                <a:gd name="connsiteY8" fmla="*/ 805856 h 1631293"/>
                <a:gd name="connsiteX9" fmla="*/ 87045 w 416821"/>
                <a:gd name="connsiteY9" fmla="*/ 1213718 h 1631293"/>
                <a:gd name="connsiteX10" fmla="*/ 323868 w 416821"/>
                <a:gd name="connsiteY10" fmla="*/ 779542 h 1631293"/>
                <a:gd name="connsiteX11" fmla="*/ 337025 w 416821"/>
                <a:gd name="connsiteY11" fmla="*/ 598636 h 1631293"/>
                <a:gd name="connsiteX12" fmla="*/ 182432 w 416821"/>
                <a:gd name="connsiteY12" fmla="*/ 0 h 163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821" h="1631293">
                  <a:moveTo>
                    <a:pt x="182432" y="0"/>
                  </a:moveTo>
                  <a:cubicBezTo>
                    <a:pt x="180239" y="-548"/>
                    <a:pt x="338669" y="405669"/>
                    <a:pt x="323868" y="595347"/>
                  </a:cubicBezTo>
                  <a:cubicBezTo>
                    <a:pt x="309067" y="785025"/>
                    <a:pt x="118292" y="1060222"/>
                    <a:pt x="93623" y="1138066"/>
                  </a:cubicBezTo>
                  <a:cubicBezTo>
                    <a:pt x="68954" y="1215911"/>
                    <a:pt x="190654" y="982377"/>
                    <a:pt x="175853" y="1062414"/>
                  </a:cubicBezTo>
                  <a:cubicBezTo>
                    <a:pt x="161052" y="1142451"/>
                    <a:pt x="20713" y="1561826"/>
                    <a:pt x="4815" y="1618291"/>
                  </a:cubicBezTo>
                  <a:cubicBezTo>
                    <a:pt x="-11083" y="1674756"/>
                    <a:pt x="11941" y="1537157"/>
                    <a:pt x="80466" y="1401203"/>
                  </a:cubicBezTo>
                  <a:cubicBezTo>
                    <a:pt x="148991" y="1265249"/>
                    <a:pt x="398972" y="792151"/>
                    <a:pt x="415966" y="802567"/>
                  </a:cubicBezTo>
                  <a:cubicBezTo>
                    <a:pt x="432960" y="812983"/>
                    <a:pt x="191203" y="1463150"/>
                    <a:pt x="182432" y="1463698"/>
                  </a:cubicBezTo>
                  <a:cubicBezTo>
                    <a:pt x="173661" y="1464246"/>
                    <a:pt x="379236" y="847519"/>
                    <a:pt x="363338" y="805856"/>
                  </a:cubicBezTo>
                  <a:cubicBezTo>
                    <a:pt x="347440" y="764193"/>
                    <a:pt x="93623" y="1218104"/>
                    <a:pt x="87045" y="1213718"/>
                  </a:cubicBezTo>
                  <a:cubicBezTo>
                    <a:pt x="80467" y="1209332"/>
                    <a:pt x="282205" y="882056"/>
                    <a:pt x="323868" y="779542"/>
                  </a:cubicBezTo>
                  <a:cubicBezTo>
                    <a:pt x="365531" y="677028"/>
                    <a:pt x="358405" y="732945"/>
                    <a:pt x="337025" y="598636"/>
                  </a:cubicBezTo>
                  <a:cubicBezTo>
                    <a:pt x="315645" y="464327"/>
                    <a:pt x="184625" y="548"/>
                    <a:pt x="1824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5967065D-9590-B0AF-2CD9-DB9E603C6262}"/>
                </a:ext>
              </a:extLst>
            </p:cNvPr>
            <p:cNvSpPr/>
            <p:nvPr/>
          </p:nvSpPr>
          <p:spPr>
            <a:xfrm>
              <a:off x="6524433" y="3315263"/>
              <a:ext cx="201786" cy="1500160"/>
            </a:xfrm>
            <a:custGeom>
              <a:avLst/>
              <a:gdLst>
                <a:gd name="connsiteX0" fmla="*/ 132925 w 201786"/>
                <a:gd name="connsiteY0" fmla="*/ 259 h 1500160"/>
                <a:gd name="connsiteX1" fmla="*/ 60563 w 201786"/>
                <a:gd name="connsiteY1" fmla="*/ 569292 h 1500160"/>
                <a:gd name="connsiteX2" fmla="*/ 182263 w 201786"/>
                <a:gd name="connsiteY2" fmla="*/ 1016625 h 1500160"/>
                <a:gd name="connsiteX3" fmla="*/ 116479 w 201786"/>
                <a:gd name="connsiteY3" fmla="*/ 868610 h 1500160"/>
                <a:gd name="connsiteX4" fmla="*/ 195420 w 201786"/>
                <a:gd name="connsiteY4" fmla="*/ 1309364 h 1500160"/>
                <a:gd name="connsiteX5" fmla="*/ 195420 w 201786"/>
                <a:gd name="connsiteY5" fmla="*/ 1500138 h 1500160"/>
                <a:gd name="connsiteX6" fmla="*/ 182263 w 201786"/>
                <a:gd name="connsiteY6" fmla="*/ 1299497 h 1500160"/>
                <a:gd name="connsiteX7" fmla="*/ 123058 w 201786"/>
                <a:gd name="connsiteY7" fmla="*/ 681125 h 1500160"/>
                <a:gd name="connsiteX8" fmla="*/ 96744 w 201786"/>
                <a:gd name="connsiteY8" fmla="*/ 822561 h 1500160"/>
                <a:gd name="connsiteX9" fmla="*/ 77009 w 201786"/>
                <a:gd name="connsiteY9" fmla="*/ 335759 h 1500160"/>
                <a:gd name="connsiteX10" fmla="*/ 1357 w 201786"/>
                <a:gd name="connsiteY10" fmla="*/ 641655 h 1500160"/>
                <a:gd name="connsiteX11" fmla="*/ 132925 w 201786"/>
                <a:gd name="connsiteY11" fmla="*/ 259 h 150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786" h="1500160">
                  <a:moveTo>
                    <a:pt x="132925" y="259"/>
                  </a:moveTo>
                  <a:cubicBezTo>
                    <a:pt x="142793" y="-11802"/>
                    <a:pt x="52340" y="399898"/>
                    <a:pt x="60563" y="569292"/>
                  </a:cubicBezTo>
                  <a:cubicBezTo>
                    <a:pt x="68786" y="738686"/>
                    <a:pt x="172944" y="966739"/>
                    <a:pt x="182263" y="1016625"/>
                  </a:cubicBezTo>
                  <a:cubicBezTo>
                    <a:pt x="191582" y="1066511"/>
                    <a:pt x="114286" y="819820"/>
                    <a:pt x="116479" y="868610"/>
                  </a:cubicBezTo>
                  <a:cubicBezTo>
                    <a:pt x="118672" y="917400"/>
                    <a:pt x="182263" y="1204109"/>
                    <a:pt x="195420" y="1309364"/>
                  </a:cubicBezTo>
                  <a:cubicBezTo>
                    <a:pt x="208577" y="1414619"/>
                    <a:pt x="197613" y="1501783"/>
                    <a:pt x="195420" y="1500138"/>
                  </a:cubicBezTo>
                  <a:cubicBezTo>
                    <a:pt x="193227" y="1498493"/>
                    <a:pt x="194323" y="1435999"/>
                    <a:pt x="182263" y="1299497"/>
                  </a:cubicBezTo>
                  <a:cubicBezTo>
                    <a:pt x="170203" y="1162995"/>
                    <a:pt x="137311" y="760614"/>
                    <a:pt x="123058" y="681125"/>
                  </a:cubicBezTo>
                  <a:cubicBezTo>
                    <a:pt x="108805" y="601636"/>
                    <a:pt x="104419" y="880122"/>
                    <a:pt x="96744" y="822561"/>
                  </a:cubicBezTo>
                  <a:cubicBezTo>
                    <a:pt x="89069" y="765000"/>
                    <a:pt x="92907" y="365910"/>
                    <a:pt x="77009" y="335759"/>
                  </a:cubicBezTo>
                  <a:cubicBezTo>
                    <a:pt x="61111" y="305608"/>
                    <a:pt x="-10703" y="697572"/>
                    <a:pt x="1357" y="641655"/>
                  </a:cubicBezTo>
                  <a:cubicBezTo>
                    <a:pt x="13417" y="585738"/>
                    <a:pt x="123057" y="12320"/>
                    <a:pt x="132925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9763537A-8F29-A8F2-78A3-57BED8E4E19B}"/>
                </a:ext>
              </a:extLst>
            </p:cNvPr>
            <p:cNvSpPr/>
            <p:nvPr/>
          </p:nvSpPr>
          <p:spPr>
            <a:xfrm>
              <a:off x="6530332" y="4405701"/>
              <a:ext cx="257023" cy="1353259"/>
            </a:xfrm>
            <a:custGeom>
              <a:avLst/>
              <a:gdLst>
                <a:gd name="connsiteX0" fmla="*/ 74399 w 257023"/>
                <a:gd name="connsiteY0" fmla="*/ 1839 h 1353259"/>
                <a:gd name="connsiteX1" fmla="*/ 196100 w 257023"/>
                <a:gd name="connsiteY1" fmla="*/ 600475 h 1353259"/>
                <a:gd name="connsiteX2" fmla="*/ 94134 w 257023"/>
                <a:gd name="connsiteY2" fmla="*/ 873479 h 1353259"/>
                <a:gd name="connsiteX3" fmla="*/ 146762 w 257023"/>
                <a:gd name="connsiteY3" fmla="*/ 801116 h 1353259"/>
                <a:gd name="connsiteX4" fmla="*/ 2036 w 257023"/>
                <a:gd name="connsiteY4" fmla="*/ 1343836 h 1353259"/>
                <a:gd name="connsiteX5" fmla="*/ 57953 w 257023"/>
                <a:gd name="connsiteY5" fmla="*/ 1159640 h 1353259"/>
                <a:gd name="connsiteX6" fmla="*/ 252016 w 257023"/>
                <a:gd name="connsiteY6" fmla="*/ 524823 h 1353259"/>
                <a:gd name="connsiteX7" fmla="*/ 202678 w 257023"/>
                <a:gd name="connsiteY7" fmla="*/ 633367 h 1353259"/>
                <a:gd name="connsiteX8" fmla="*/ 235570 w 257023"/>
                <a:gd name="connsiteY8" fmla="*/ 100515 h 1353259"/>
                <a:gd name="connsiteX9" fmla="*/ 225703 w 257023"/>
                <a:gd name="connsiteY9" fmla="*/ 403122 h 1353259"/>
                <a:gd name="connsiteX10" fmla="*/ 74399 w 257023"/>
                <a:gd name="connsiteY10" fmla="*/ 1839 h 135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023" h="1353259">
                  <a:moveTo>
                    <a:pt x="74399" y="1839"/>
                  </a:moveTo>
                  <a:cubicBezTo>
                    <a:pt x="69465" y="34731"/>
                    <a:pt x="192811" y="455202"/>
                    <a:pt x="196100" y="600475"/>
                  </a:cubicBezTo>
                  <a:cubicBezTo>
                    <a:pt x="199389" y="745748"/>
                    <a:pt x="102357" y="840039"/>
                    <a:pt x="94134" y="873479"/>
                  </a:cubicBezTo>
                  <a:cubicBezTo>
                    <a:pt x="85911" y="906919"/>
                    <a:pt x="162112" y="722723"/>
                    <a:pt x="146762" y="801116"/>
                  </a:cubicBezTo>
                  <a:cubicBezTo>
                    <a:pt x="131412" y="879509"/>
                    <a:pt x="16837" y="1284082"/>
                    <a:pt x="2036" y="1343836"/>
                  </a:cubicBezTo>
                  <a:cubicBezTo>
                    <a:pt x="-12765" y="1403590"/>
                    <a:pt x="57953" y="1159640"/>
                    <a:pt x="57953" y="1159640"/>
                  </a:cubicBezTo>
                  <a:cubicBezTo>
                    <a:pt x="99616" y="1023138"/>
                    <a:pt x="227895" y="612535"/>
                    <a:pt x="252016" y="524823"/>
                  </a:cubicBezTo>
                  <a:cubicBezTo>
                    <a:pt x="276137" y="437111"/>
                    <a:pt x="205419" y="704085"/>
                    <a:pt x="202678" y="633367"/>
                  </a:cubicBezTo>
                  <a:cubicBezTo>
                    <a:pt x="199937" y="562649"/>
                    <a:pt x="231733" y="138889"/>
                    <a:pt x="235570" y="100515"/>
                  </a:cubicBezTo>
                  <a:cubicBezTo>
                    <a:pt x="239407" y="62141"/>
                    <a:pt x="253113" y="418472"/>
                    <a:pt x="225703" y="403122"/>
                  </a:cubicBezTo>
                  <a:cubicBezTo>
                    <a:pt x="198293" y="387772"/>
                    <a:pt x="79333" y="-31053"/>
                    <a:pt x="74399" y="1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60644C78-5877-1D78-FCE7-B48FF85E85D5}"/>
                </a:ext>
              </a:extLst>
            </p:cNvPr>
            <p:cNvSpPr/>
            <p:nvPr/>
          </p:nvSpPr>
          <p:spPr>
            <a:xfrm>
              <a:off x="6261961" y="3595005"/>
              <a:ext cx="227870" cy="945473"/>
            </a:xfrm>
            <a:custGeom>
              <a:avLst/>
              <a:gdLst>
                <a:gd name="connsiteX0" fmla="*/ 227648 w 227870"/>
                <a:gd name="connsiteY0" fmla="*/ 100 h 945473"/>
                <a:gd name="connsiteX1" fmla="*/ 46741 w 227870"/>
                <a:gd name="connsiteY1" fmla="*/ 513217 h 945473"/>
                <a:gd name="connsiteX2" fmla="*/ 99368 w 227870"/>
                <a:gd name="connsiteY2" fmla="*/ 934235 h 945473"/>
                <a:gd name="connsiteX3" fmla="*/ 76344 w 227870"/>
                <a:gd name="connsiteY3" fmla="*/ 796089 h 945473"/>
                <a:gd name="connsiteX4" fmla="*/ 692 w 227870"/>
                <a:gd name="connsiteY4" fmla="*/ 493481 h 945473"/>
                <a:gd name="connsiteX5" fmla="*/ 125682 w 227870"/>
                <a:gd name="connsiteY5" fmla="*/ 273104 h 945473"/>
                <a:gd name="connsiteX6" fmla="*/ 3981 w 227870"/>
                <a:gd name="connsiteY6" fmla="*/ 467168 h 945473"/>
                <a:gd name="connsiteX7" fmla="*/ 227648 w 227870"/>
                <a:gd name="connsiteY7" fmla="*/ 100 h 9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870" h="945473">
                  <a:moveTo>
                    <a:pt x="227648" y="100"/>
                  </a:moveTo>
                  <a:cubicBezTo>
                    <a:pt x="234775" y="7775"/>
                    <a:pt x="68121" y="357528"/>
                    <a:pt x="46741" y="513217"/>
                  </a:cubicBezTo>
                  <a:cubicBezTo>
                    <a:pt x="25361" y="668906"/>
                    <a:pt x="94434" y="887090"/>
                    <a:pt x="99368" y="934235"/>
                  </a:cubicBezTo>
                  <a:cubicBezTo>
                    <a:pt x="104302" y="981380"/>
                    <a:pt x="92790" y="869548"/>
                    <a:pt x="76344" y="796089"/>
                  </a:cubicBezTo>
                  <a:cubicBezTo>
                    <a:pt x="59898" y="722630"/>
                    <a:pt x="-7531" y="580645"/>
                    <a:pt x="692" y="493481"/>
                  </a:cubicBezTo>
                  <a:cubicBezTo>
                    <a:pt x="8915" y="406317"/>
                    <a:pt x="125134" y="277489"/>
                    <a:pt x="125682" y="273104"/>
                  </a:cubicBezTo>
                  <a:cubicBezTo>
                    <a:pt x="126230" y="268719"/>
                    <a:pt x="-11369" y="506638"/>
                    <a:pt x="3981" y="467168"/>
                  </a:cubicBezTo>
                  <a:cubicBezTo>
                    <a:pt x="19331" y="427698"/>
                    <a:pt x="220521" y="-7575"/>
                    <a:pt x="227648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68FD2CF7-CF3E-6DC6-03E4-B788980BCDE9}"/>
                </a:ext>
              </a:extLst>
            </p:cNvPr>
            <p:cNvSpPr/>
            <p:nvPr/>
          </p:nvSpPr>
          <p:spPr>
            <a:xfrm>
              <a:off x="6061541" y="3940347"/>
              <a:ext cx="615556" cy="1516019"/>
            </a:xfrm>
            <a:custGeom>
              <a:avLst/>
              <a:gdLst>
                <a:gd name="connsiteX0" fmla="*/ 89279 w 615556"/>
                <a:gd name="connsiteY0" fmla="*/ 125 h 1516019"/>
                <a:gd name="connsiteX1" fmla="*/ 122171 w 615556"/>
                <a:gd name="connsiteY1" fmla="*/ 684280 h 1516019"/>
                <a:gd name="connsiteX2" fmla="*/ 293210 w 615556"/>
                <a:gd name="connsiteY2" fmla="*/ 1082275 h 1516019"/>
                <a:gd name="connsiteX3" fmla="*/ 56387 w 615556"/>
                <a:gd name="connsiteY3" fmla="*/ 1365147 h 1516019"/>
                <a:gd name="connsiteX4" fmla="*/ 181377 w 615556"/>
                <a:gd name="connsiteY4" fmla="*/ 1263181 h 1516019"/>
                <a:gd name="connsiteX5" fmla="*/ 3760 w 615556"/>
                <a:gd name="connsiteY5" fmla="*/ 1513161 h 1516019"/>
                <a:gd name="connsiteX6" fmla="*/ 79412 w 615556"/>
                <a:gd name="connsiteY6" fmla="*/ 1381593 h 1516019"/>
                <a:gd name="connsiteX7" fmla="*/ 299788 w 615556"/>
                <a:gd name="connsiteY7" fmla="*/ 1125034 h 1516019"/>
                <a:gd name="connsiteX8" fmla="*/ 615553 w 615556"/>
                <a:gd name="connsiteY8" fmla="*/ 539555 h 1516019"/>
                <a:gd name="connsiteX9" fmla="*/ 306367 w 615556"/>
                <a:gd name="connsiteY9" fmla="*/ 1088853 h 1516019"/>
                <a:gd name="connsiteX10" fmla="*/ 237294 w 615556"/>
                <a:gd name="connsiteY10" fmla="*/ 871765 h 1516019"/>
                <a:gd name="connsiteX11" fmla="*/ 132039 w 615556"/>
                <a:gd name="connsiteY11" fmla="*/ 740197 h 1516019"/>
                <a:gd name="connsiteX12" fmla="*/ 89279 w 615556"/>
                <a:gd name="connsiteY12" fmla="*/ 125 h 151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556" h="1516019">
                  <a:moveTo>
                    <a:pt x="89279" y="125"/>
                  </a:moveTo>
                  <a:cubicBezTo>
                    <a:pt x="87634" y="-9194"/>
                    <a:pt x="88183" y="503922"/>
                    <a:pt x="122171" y="684280"/>
                  </a:cubicBezTo>
                  <a:cubicBezTo>
                    <a:pt x="156159" y="864638"/>
                    <a:pt x="304174" y="968797"/>
                    <a:pt x="293210" y="1082275"/>
                  </a:cubicBezTo>
                  <a:cubicBezTo>
                    <a:pt x="282246" y="1195753"/>
                    <a:pt x="75026" y="1334996"/>
                    <a:pt x="56387" y="1365147"/>
                  </a:cubicBezTo>
                  <a:cubicBezTo>
                    <a:pt x="37748" y="1395298"/>
                    <a:pt x="190148" y="1238512"/>
                    <a:pt x="181377" y="1263181"/>
                  </a:cubicBezTo>
                  <a:cubicBezTo>
                    <a:pt x="172606" y="1287850"/>
                    <a:pt x="20754" y="1493426"/>
                    <a:pt x="3760" y="1513161"/>
                  </a:cubicBezTo>
                  <a:cubicBezTo>
                    <a:pt x="-13234" y="1532896"/>
                    <a:pt x="30074" y="1446281"/>
                    <a:pt x="79412" y="1381593"/>
                  </a:cubicBezTo>
                  <a:cubicBezTo>
                    <a:pt x="128750" y="1316905"/>
                    <a:pt x="210431" y="1265374"/>
                    <a:pt x="299788" y="1125034"/>
                  </a:cubicBezTo>
                  <a:cubicBezTo>
                    <a:pt x="389145" y="984694"/>
                    <a:pt x="614457" y="545585"/>
                    <a:pt x="615553" y="539555"/>
                  </a:cubicBezTo>
                  <a:cubicBezTo>
                    <a:pt x="616650" y="533525"/>
                    <a:pt x="369410" y="1033485"/>
                    <a:pt x="306367" y="1088853"/>
                  </a:cubicBezTo>
                  <a:cubicBezTo>
                    <a:pt x="243324" y="1144221"/>
                    <a:pt x="266349" y="929874"/>
                    <a:pt x="237294" y="871765"/>
                  </a:cubicBezTo>
                  <a:cubicBezTo>
                    <a:pt x="208239" y="813656"/>
                    <a:pt x="153419" y="883277"/>
                    <a:pt x="132039" y="740197"/>
                  </a:cubicBezTo>
                  <a:cubicBezTo>
                    <a:pt x="110659" y="597117"/>
                    <a:pt x="90924" y="9444"/>
                    <a:pt x="89279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3D186D9-98AA-B856-33CF-D0FF6923659E}"/>
                </a:ext>
              </a:extLst>
            </p:cNvPr>
            <p:cNvSpPr/>
            <p:nvPr/>
          </p:nvSpPr>
          <p:spPr>
            <a:xfrm>
              <a:off x="4033314" y="669898"/>
              <a:ext cx="827817" cy="132108"/>
            </a:xfrm>
            <a:custGeom>
              <a:avLst/>
              <a:gdLst>
                <a:gd name="connsiteX0" fmla="*/ 827611 w 827817"/>
                <a:gd name="connsiteY0" fmla="*/ 117502 h 132108"/>
                <a:gd name="connsiteX1" fmla="*/ 424386 w 827817"/>
                <a:gd name="connsiteY1" fmla="*/ 27 h 132108"/>
                <a:gd name="connsiteX2" fmla="*/ 81486 w 827817"/>
                <a:gd name="connsiteY2" fmla="*/ 130202 h 132108"/>
                <a:gd name="connsiteX3" fmla="*/ 176736 w 827817"/>
                <a:gd name="connsiteY3" fmla="*/ 79402 h 132108"/>
                <a:gd name="connsiteX4" fmla="*/ 2111 w 827817"/>
                <a:gd name="connsiteY4" fmla="*/ 104802 h 132108"/>
                <a:gd name="connsiteX5" fmla="*/ 319611 w 827817"/>
                <a:gd name="connsiteY5" fmla="*/ 47652 h 132108"/>
                <a:gd name="connsiteX6" fmla="*/ 370411 w 827817"/>
                <a:gd name="connsiteY6" fmla="*/ 3202 h 132108"/>
                <a:gd name="connsiteX7" fmla="*/ 827611 w 827817"/>
                <a:gd name="connsiteY7" fmla="*/ 117502 h 13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817" h="132108">
                  <a:moveTo>
                    <a:pt x="827611" y="117502"/>
                  </a:moveTo>
                  <a:cubicBezTo>
                    <a:pt x="836607" y="116973"/>
                    <a:pt x="548740" y="-2090"/>
                    <a:pt x="424386" y="27"/>
                  </a:cubicBezTo>
                  <a:cubicBezTo>
                    <a:pt x="300032" y="2144"/>
                    <a:pt x="122761" y="116973"/>
                    <a:pt x="81486" y="130202"/>
                  </a:cubicBezTo>
                  <a:cubicBezTo>
                    <a:pt x="40211" y="143431"/>
                    <a:pt x="189965" y="83635"/>
                    <a:pt x="176736" y="79402"/>
                  </a:cubicBezTo>
                  <a:cubicBezTo>
                    <a:pt x="163507" y="75169"/>
                    <a:pt x="-21702" y="110094"/>
                    <a:pt x="2111" y="104802"/>
                  </a:cubicBezTo>
                  <a:cubicBezTo>
                    <a:pt x="25924" y="99510"/>
                    <a:pt x="258228" y="64585"/>
                    <a:pt x="319611" y="47652"/>
                  </a:cubicBezTo>
                  <a:cubicBezTo>
                    <a:pt x="380994" y="30719"/>
                    <a:pt x="289449" y="-7381"/>
                    <a:pt x="370411" y="3202"/>
                  </a:cubicBezTo>
                  <a:cubicBezTo>
                    <a:pt x="451373" y="13785"/>
                    <a:pt x="818615" y="118031"/>
                    <a:pt x="827611" y="117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34716026-22F9-3149-F92E-1584AECB3970}"/>
                </a:ext>
              </a:extLst>
            </p:cNvPr>
            <p:cNvSpPr/>
            <p:nvPr/>
          </p:nvSpPr>
          <p:spPr>
            <a:xfrm>
              <a:off x="3834415" y="619966"/>
              <a:ext cx="975714" cy="880925"/>
            </a:xfrm>
            <a:custGeom>
              <a:avLst/>
              <a:gdLst>
                <a:gd name="connsiteX0" fmla="*/ 975710 w 975714"/>
                <a:gd name="connsiteY0" fmla="*/ 208709 h 880925"/>
                <a:gd name="connsiteX1" fmla="*/ 464535 w 975714"/>
                <a:gd name="connsiteY1" fmla="*/ 208709 h 880925"/>
                <a:gd name="connsiteX2" fmla="*/ 131160 w 975714"/>
                <a:gd name="connsiteY2" fmla="*/ 500809 h 880925"/>
                <a:gd name="connsiteX3" fmla="*/ 162910 w 975714"/>
                <a:gd name="connsiteY3" fmla="*/ 418259 h 880925"/>
                <a:gd name="connsiteX4" fmla="*/ 7335 w 975714"/>
                <a:gd name="connsiteY4" fmla="*/ 875459 h 880925"/>
                <a:gd name="connsiteX5" fmla="*/ 54960 w 975714"/>
                <a:gd name="connsiteY5" fmla="*/ 640509 h 880925"/>
                <a:gd name="connsiteX6" fmla="*/ 312135 w 975714"/>
                <a:gd name="connsiteY6" fmla="*/ 199184 h 880925"/>
                <a:gd name="connsiteX7" fmla="*/ 204185 w 975714"/>
                <a:gd name="connsiteY7" fmla="*/ 405559 h 880925"/>
                <a:gd name="connsiteX8" fmla="*/ 512160 w 975714"/>
                <a:gd name="connsiteY8" fmla="*/ 2334 h 880925"/>
                <a:gd name="connsiteX9" fmla="*/ 350235 w 975714"/>
                <a:gd name="connsiteY9" fmla="*/ 237284 h 880925"/>
                <a:gd name="connsiteX10" fmla="*/ 474060 w 975714"/>
                <a:gd name="connsiteY10" fmla="*/ 180134 h 880925"/>
                <a:gd name="connsiteX11" fmla="*/ 975710 w 975714"/>
                <a:gd name="connsiteY11" fmla="*/ 208709 h 88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880925">
                  <a:moveTo>
                    <a:pt x="975710" y="208709"/>
                  </a:moveTo>
                  <a:cubicBezTo>
                    <a:pt x="974123" y="213471"/>
                    <a:pt x="605293" y="160026"/>
                    <a:pt x="464535" y="208709"/>
                  </a:cubicBezTo>
                  <a:cubicBezTo>
                    <a:pt x="323777" y="257392"/>
                    <a:pt x="181431" y="465884"/>
                    <a:pt x="131160" y="500809"/>
                  </a:cubicBezTo>
                  <a:cubicBezTo>
                    <a:pt x="80889" y="535734"/>
                    <a:pt x="183548" y="355817"/>
                    <a:pt x="162910" y="418259"/>
                  </a:cubicBezTo>
                  <a:cubicBezTo>
                    <a:pt x="142272" y="480701"/>
                    <a:pt x="25327" y="838417"/>
                    <a:pt x="7335" y="875459"/>
                  </a:cubicBezTo>
                  <a:cubicBezTo>
                    <a:pt x="-10657" y="912501"/>
                    <a:pt x="4160" y="753221"/>
                    <a:pt x="54960" y="640509"/>
                  </a:cubicBezTo>
                  <a:cubicBezTo>
                    <a:pt x="105760" y="527797"/>
                    <a:pt x="287264" y="238342"/>
                    <a:pt x="312135" y="199184"/>
                  </a:cubicBezTo>
                  <a:cubicBezTo>
                    <a:pt x="337006" y="160026"/>
                    <a:pt x="170847" y="438367"/>
                    <a:pt x="204185" y="405559"/>
                  </a:cubicBezTo>
                  <a:cubicBezTo>
                    <a:pt x="237522" y="372751"/>
                    <a:pt x="487818" y="30380"/>
                    <a:pt x="512160" y="2334"/>
                  </a:cubicBezTo>
                  <a:cubicBezTo>
                    <a:pt x="536502" y="-25712"/>
                    <a:pt x="356585" y="207651"/>
                    <a:pt x="350235" y="237284"/>
                  </a:cubicBezTo>
                  <a:cubicBezTo>
                    <a:pt x="343885" y="266917"/>
                    <a:pt x="374577" y="183309"/>
                    <a:pt x="474060" y="180134"/>
                  </a:cubicBezTo>
                  <a:cubicBezTo>
                    <a:pt x="573543" y="176959"/>
                    <a:pt x="977297" y="203947"/>
                    <a:pt x="975710" y="208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BAE404E4-27E0-E13B-B59D-8CCBC4DD7029}"/>
                </a:ext>
              </a:extLst>
            </p:cNvPr>
            <p:cNvSpPr/>
            <p:nvPr/>
          </p:nvSpPr>
          <p:spPr>
            <a:xfrm>
              <a:off x="3815803" y="2302512"/>
              <a:ext cx="124373" cy="1441314"/>
            </a:xfrm>
            <a:custGeom>
              <a:avLst/>
              <a:gdLst>
                <a:gd name="connsiteX0" fmla="*/ 124372 w 124373"/>
                <a:gd name="connsiteY0" fmla="*/ 8888 h 1441314"/>
                <a:gd name="connsiteX1" fmla="*/ 3722 w 124373"/>
                <a:gd name="connsiteY1" fmla="*/ 1043938 h 1441314"/>
                <a:gd name="connsiteX2" fmla="*/ 35472 w 124373"/>
                <a:gd name="connsiteY2" fmla="*/ 926463 h 1441314"/>
                <a:gd name="connsiteX3" fmla="*/ 3722 w 124373"/>
                <a:gd name="connsiteY3" fmla="*/ 1434463 h 1441314"/>
                <a:gd name="connsiteX4" fmla="*/ 38647 w 124373"/>
                <a:gd name="connsiteY4" fmla="*/ 1158238 h 1441314"/>
                <a:gd name="connsiteX5" fmla="*/ 79922 w 124373"/>
                <a:gd name="connsiteY5" fmla="*/ 320038 h 1441314"/>
                <a:gd name="connsiteX6" fmla="*/ 547 w 124373"/>
                <a:gd name="connsiteY6" fmla="*/ 529588 h 1441314"/>
                <a:gd name="connsiteX7" fmla="*/ 124372 w 124373"/>
                <a:gd name="connsiteY7" fmla="*/ 8888 h 144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373" h="1441314">
                  <a:moveTo>
                    <a:pt x="124372" y="8888"/>
                  </a:moveTo>
                  <a:cubicBezTo>
                    <a:pt x="124901" y="94613"/>
                    <a:pt x="18539" y="891009"/>
                    <a:pt x="3722" y="1043938"/>
                  </a:cubicBezTo>
                  <a:cubicBezTo>
                    <a:pt x="-11095" y="1196867"/>
                    <a:pt x="35472" y="861376"/>
                    <a:pt x="35472" y="926463"/>
                  </a:cubicBezTo>
                  <a:cubicBezTo>
                    <a:pt x="35472" y="991550"/>
                    <a:pt x="3193" y="1395834"/>
                    <a:pt x="3722" y="1434463"/>
                  </a:cubicBezTo>
                  <a:cubicBezTo>
                    <a:pt x="4251" y="1473092"/>
                    <a:pt x="25947" y="1343975"/>
                    <a:pt x="38647" y="1158238"/>
                  </a:cubicBezTo>
                  <a:cubicBezTo>
                    <a:pt x="51347" y="972501"/>
                    <a:pt x="86272" y="424813"/>
                    <a:pt x="79922" y="320038"/>
                  </a:cubicBezTo>
                  <a:cubicBezTo>
                    <a:pt x="73572" y="215263"/>
                    <a:pt x="-7391" y="574567"/>
                    <a:pt x="547" y="529588"/>
                  </a:cubicBezTo>
                  <a:cubicBezTo>
                    <a:pt x="8485" y="484609"/>
                    <a:pt x="123843" y="-76837"/>
                    <a:pt x="124372" y="8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4CD04EFF-CF6E-53C0-9F18-9667159E042B}"/>
                </a:ext>
              </a:extLst>
            </p:cNvPr>
            <p:cNvSpPr/>
            <p:nvPr/>
          </p:nvSpPr>
          <p:spPr>
            <a:xfrm>
              <a:off x="3600358" y="3461271"/>
              <a:ext cx="350706" cy="1308403"/>
            </a:xfrm>
            <a:custGeom>
              <a:avLst/>
              <a:gdLst>
                <a:gd name="connsiteX0" fmla="*/ 349342 w 350706"/>
                <a:gd name="connsiteY0" fmla="*/ 9004 h 1308403"/>
                <a:gd name="connsiteX1" fmla="*/ 44542 w 350706"/>
                <a:gd name="connsiteY1" fmla="*/ 1078979 h 1308403"/>
                <a:gd name="connsiteX2" fmla="*/ 155667 w 350706"/>
                <a:gd name="connsiteY2" fmla="*/ 758304 h 1308403"/>
                <a:gd name="connsiteX3" fmla="*/ 3267 w 350706"/>
                <a:gd name="connsiteY3" fmla="*/ 1301229 h 1308403"/>
                <a:gd name="connsiteX4" fmla="*/ 66767 w 350706"/>
                <a:gd name="connsiteY4" fmla="*/ 1018654 h 1308403"/>
                <a:gd name="connsiteX5" fmla="*/ 244567 w 350706"/>
                <a:gd name="connsiteY5" fmla="*/ 310629 h 1308403"/>
                <a:gd name="connsiteX6" fmla="*/ 158842 w 350706"/>
                <a:gd name="connsiteY6" fmla="*/ 551929 h 1308403"/>
                <a:gd name="connsiteX7" fmla="*/ 349342 w 350706"/>
                <a:gd name="connsiteY7" fmla="*/ 9004 h 130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706" h="1308403">
                  <a:moveTo>
                    <a:pt x="349342" y="9004"/>
                  </a:moveTo>
                  <a:cubicBezTo>
                    <a:pt x="330292" y="96846"/>
                    <a:pt x="76821" y="954096"/>
                    <a:pt x="44542" y="1078979"/>
                  </a:cubicBezTo>
                  <a:cubicBezTo>
                    <a:pt x="12263" y="1203862"/>
                    <a:pt x="162546" y="721262"/>
                    <a:pt x="155667" y="758304"/>
                  </a:cubicBezTo>
                  <a:cubicBezTo>
                    <a:pt x="148788" y="795346"/>
                    <a:pt x="18084" y="1257837"/>
                    <a:pt x="3267" y="1301229"/>
                  </a:cubicBezTo>
                  <a:cubicBezTo>
                    <a:pt x="-11550" y="1344621"/>
                    <a:pt x="26550" y="1183754"/>
                    <a:pt x="66767" y="1018654"/>
                  </a:cubicBezTo>
                  <a:cubicBezTo>
                    <a:pt x="106984" y="853554"/>
                    <a:pt x="229221" y="388417"/>
                    <a:pt x="244567" y="310629"/>
                  </a:cubicBezTo>
                  <a:cubicBezTo>
                    <a:pt x="259913" y="232842"/>
                    <a:pt x="135559" y="600083"/>
                    <a:pt x="158842" y="551929"/>
                  </a:cubicBezTo>
                  <a:cubicBezTo>
                    <a:pt x="182125" y="503775"/>
                    <a:pt x="368392" y="-78838"/>
                    <a:pt x="349342" y="9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068BF6DA-AFAF-3D0F-531F-DAC727D97DB5}"/>
                </a:ext>
              </a:extLst>
            </p:cNvPr>
            <p:cNvSpPr/>
            <p:nvPr/>
          </p:nvSpPr>
          <p:spPr>
            <a:xfrm>
              <a:off x="3790225" y="3634206"/>
              <a:ext cx="515311" cy="658409"/>
            </a:xfrm>
            <a:custGeom>
              <a:avLst/>
              <a:gdLst>
                <a:gd name="connsiteX0" fmla="*/ 725 w 515311"/>
                <a:gd name="connsiteY0" fmla="*/ 1169 h 658409"/>
                <a:gd name="connsiteX1" fmla="*/ 356325 w 515311"/>
                <a:gd name="connsiteY1" fmla="*/ 325019 h 658409"/>
                <a:gd name="connsiteX2" fmla="*/ 499200 w 515311"/>
                <a:gd name="connsiteY2" fmla="*/ 588544 h 658409"/>
                <a:gd name="connsiteX3" fmla="*/ 432525 w 515311"/>
                <a:gd name="connsiteY3" fmla="*/ 429794 h 658409"/>
                <a:gd name="connsiteX4" fmla="*/ 515075 w 515311"/>
                <a:gd name="connsiteY4" fmla="*/ 658394 h 658409"/>
                <a:gd name="connsiteX5" fmla="*/ 400775 w 515311"/>
                <a:gd name="connsiteY5" fmla="*/ 417094 h 658409"/>
                <a:gd name="connsiteX6" fmla="*/ 267425 w 515311"/>
                <a:gd name="connsiteY6" fmla="*/ 223419 h 658409"/>
                <a:gd name="connsiteX7" fmla="*/ 725 w 515311"/>
                <a:gd name="connsiteY7" fmla="*/ 1169 h 6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311" h="658409">
                  <a:moveTo>
                    <a:pt x="725" y="1169"/>
                  </a:moveTo>
                  <a:cubicBezTo>
                    <a:pt x="15542" y="18102"/>
                    <a:pt x="273246" y="227123"/>
                    <a:pt x="356325" y="325019"/>
                  </a:cubicBezTo>
                  <a:cubicBezTo>
                    <a:pt x="439404" y="422915"/>
                    <a:pt x="486500" y="571082"/>
                    <a:pt x="499200" y="588544"/>
                  </a:cubicBezTo>
                  <a:cubicBezTo>
                    <a:pt x="511900" y="606007"/>
                    <a:pt x="429879" y="418152"/>
                    <a:pt x="432525" y="429794"/>
                  </a:cubicBezTo>
                  <a:cubicBezTo>
                    <a:pt x="435171" y="441436"/>
                    <a:pt x="520367" y="660511"/>
                    <a:pt x="515075" y="658394"/>
                  </a:cubicBezTo>
                  <a:cubicBezTo>
                    <a:pt x="509783" y="656277"/>
                    <a:pt x="442050" y="489590"/>
                    <a:pt x="400775" y="417094"/>
                  </a:cubicBezTo>
                  <a:cubicBezTo>
                    <a:pt x="359500" y="344598"/>
                    <a:pt x="332512" y="291152"/>
                    <a:pt x="267425" y="223419"/>
                  </a:cubicBezTo>
                  <a:cubicBezTo>
                    <a:pt x="202338" y="155686"/>
                    <a:pt x="-14092" y="-15764"/>
                    <a:pt x="725" y="1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94B46125-0920-3961-E830-18FC5CE602C5}"/>
                </a:ext>
              </a:extLst>
            </p:cNvPr>
            <p:cNvSpPr/>
            <p:nvPr/>
          </p:nvSpPr>
          <p:spPr>
            <a:xfrm>
              <a:off x="3739528" y="3592391"/>
              <a:ext cx="594364" cy="998667"/>
            </a:xfrm>
            <a:custGeom>
              <a:avLst/>
              <a:gdLst>
                <a:gd name="connsiteX0" fmla="*/ 622 w 594364"/>
                <a:gd name="connsiteY0" fmla="*/ 1709 h 998667"/>
                <a:gd name="connsiteX1" fmla="*/ 283197 w 594364"/>
                <a:gd name="connsiteY1" fmla="*/ 331909 h 998667"/>
                <a:gd name="connsiteX2" fmla="*/ 251447 w 594364"/>
                <a:gd name="connsiteY2" fmla="*/ 284284 h 998667"/>
                <a:gd name="connsiteX3" fmla="*/ 483222 w 594364"/>
                <a:gd name="connsiteY3" fmla="*/ 766884 h 998667"/>
                <a:gd name="connsiteX4" fmla="*/ 384797 w 594364"/>
                <a:gd name="connsiteY4" fmla="*/ 585909 h 998667"/>
                <a:gd name="connsiteX5" fmla="*/ 594347 w 594364"/>
                <a:gd name="connsiteY5" fmla="*/ 998659 h 998667"/>
                <a:gd name="connsiteX6" fmla="*/ 372097 w 594364"/>
                <a:gd name="connsiteY6" fmla="*/ 573209 h 998667"/>
                <a:gd name="connsiteX7" fmla="*/ 549897 w 594364"/>
                <a:gd name="connsiteY7" fmla="*/ 973259 h 998667"/>
                <a:gd name="connsiteX8" fmla="*/ 419722 w 594364"/>
                <a:gd name="connsiteY8" fmla="*/ 608134 h 998667"/>
                <a:gd name="connsiteX9" fmla="*/ 327647 w 594364"/>
                <a:gd name="connsiteY9" fmla="*/ 366834 h 998667"/>
                <a:gd name="connsiteX10" fmla="*/ 210172 w 594364"/>
                <a:gd name="connsiteY10" fmla="*/ 208084 h 998667"/>
                <a:gd name="connsiteX11" fmla="*/ 622 w 594364"/>
                <a:gd name="connsiteY11" fmla="*/ 1709 h 9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364" h="998667">
                  <a:moveTo>
                    <a:pt x="622" y="1709"/>
                  </a:moveTo>
                  <a:cubicBezTo>
                    <a:pt x="12793" y="22346"/>
                    <a:pt x="241393" y="284813"/>
                    <a:pt x="283197" y="331909"/>
                  </a:cubicBezTo>
                  <a:cubicBezTo>
                    <a:pt x="325001" y="379005"/>
                    <a:pt x="218110" y="211788"/>
                    <a:pt x="251447" y="284284"/>
                  </a:cubicBezTo>
                  <a:cubicBezTo>
                    <a:pt x="284784" y="356780"/>
                    <a:pt x="460997" y="716613"/>
                    <a:pt x="483222" y="766884"/>
                  </a:cubicBezTo>
                  <a:cubicBezTo>
                    <a:pt x="505447" y="817155"/>
                    <a:pt x="366276" y="547280"/>
                    <a:pt x="384797" y="585909"/>
                  </a:cubicBezTo>
                  <a:cubicBezTo>
                    <a:pt x="403318" y="624538"/>
                    <a:pt x="596464" y="1000776"/>
                    <a:pt x="594347" y="998659"/>
                  </a:cubicBezTo>
                  <a:cubicBezTo>
                    <a:pt x="592230" y="996542"/>
                    <a:pt x="379505" y="577442"/>
                    <a:pt x="372097" y="573209"/>
                  </a:cubicBezTo>
                  <a:cubicBezTo>
                    <a:pt x="364689" y="568976"/>
                    <a:pt x="541960" y="967438"/>
                    <a:pt x="549897" y="973259"/>
                  </a:cubicBezTo>
                  <a:cubicBezTo>
                    <a:pt x="557834" y="979080"/>
                    <a:pt x="456764" y="709205"/>
                    <a:pt x="419722" y="608134"/>
                  </a:cubicBezTo>
                  <a:cubicBezTo>
                    <a:pt x="382680" y="507063"/>
                    <a:pt x="362572" y="433509"/>
                    <a:pt x="327647" y="366834"/>
                  </a:cubicBezTo>
                  <a:cubicBezTo>
                    <a:pt x="292722" y="300159"/>
                    <a:pt x="262030" y="263117"/>
                    <a:pt x="210172" y="208084"/>
                  </a:cubicBezTo>
                  <a:cubicBezTo>
                    <a:pt x="158314" y="153051"/>
                    <a:pt x="-11549" y="-18928"/>
                    <a:pt x="622" y="1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E89B5236-0E4E-1D1E-4CE8-23EB08EE9922}"/>
                </a:ext>
              </a:extLst>
            </p:cNvPr>
            <p:cNvSpPr/>
            <p:nvPr/>
          </p:nvSpPr>
          <p:spPr>
            <a:xfrm>
              <a:off x="3748206" y="3711015"/>
              <a:ext cx="639520" cy="1550276"/>
            </a:xfrm>
            <a:custGeom>
              <a:avLst/>
              <a:gdLst>
                <a:gd name="connsiteX0" fmla="*/ 4644 w 639520"/>
                <a:gd name="connsiteY0" fmla="*/ 10085 h 1550276"/>
                <a:gd name="connsiteX1" fmla="*/ 306269 w 639520"/>
                <a:gd name="connsiteY1" fmla="*/ 594285 h 1550276"/>
                <a:gd name="connsiteX2" fmla="*/ 309444 w 639520"/>
                <a:gd name="connsiteY2" fmla="*/ 508560 h 1550276"/>
                <a:gd name="connsiteX3" fmla="*/ 426919 w 639520"/>
                <a:gd name="connsiteY3" fmla="*/ 749860 h 1550276"/>
                <a:gd name="connsiteX4" fmla="*/ 439619 w 639520"/>
                <a:gd name="connsiteY4" fmla="*/ 699060 h 1550276"/>
                <a:gd name="connsiteX5" fmla="*/ 630119 w 639520"/>
                <a:gd name="connsiteY5" fmla="*/ 1508685 h 1550276"/>
                <a:gd name="connsiteX6" fmla="*/ 598369 w 639520"/>
                <a:gd name="connsiteY6" fmla="*/ 1375335 h 1550276"/>
                <a:gd name="connsiteX7" fmla="*/ 493594 w 639520"/>
                <a:gd name="connsiteY7" fmla="*/ 876860 h 1550276"/>
                <a:gd name="connsiteX8" fmla="*/ 328494 w 639520"/>
                <a:gd name="connsiteY8" fmla="*/ 318060 h 1550276"/>
                <a:gd name="connsiteX9" fmla="*/ 480894 w 639520"/>
                <a:gd name="connsiteY9" fmla="*/ 943535 h 1550276"/>
                <a:gd name="connsiteX10" fmla="*/ 299919 w 639520"/>
                <a:gd name="connsiteY10" fmla="*/ 622860 h 1550276"/>
                <a:gd name="connsiteX11" fmla="*/ 137994 w 639520"/>
                <a:gd name="connsiteY11" fmla="*/ 251385 h 1550276"/>
                <a:gd name="connsiteX12" fmla="*/ 4644 w 639520"/>
                <a:gd name="connsiteY12" fmla="*/ 10085 h 155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520" h="1550276">
                  <a:moveTo>
                    <a:pt x="4644" y="10085"/>
                  </a:moveTo>
                  <a:cubicBezTo>
                    <a:pt x="32690" y="67235"/>
                    <a:pt x="255469" y="511206"/>
                    <a:pt x="306269" y="594285"/>
                  </a:cubicBezTo>
                  <a:cubicBezTo>
                    <a:pt x="357069" y="677364"/>
                    <a:pt x="289336" y="482631"/>
                    <a:pt x="309444" y="508560"/>
                  </a:cubicBezTo>
                  <a:cubicBezTo>
                    <a:pt x="329552" y="534489"/>
                    <a:pt x="405223" y="718110"/>
                    <a:pt x="426919" y="749860"/>
                  </a:cubicBezTo>
                  <a:cubicBezTo>
                    <a:pt x="448615" y="781610"/>
                    <a:pt x="405752" y="572589"/>
                    <a:pt x="439619" y="699060"/>
                  </a:cubicBezTo>
                  <a:cubicBezTo>
                    <a:pt x="473486" y="825531"/>
                    <a:pt x="603661" y="1395972"/>
                    <a:pt x="630119" y="1508685"/>
                  </a:cubicBezTo>
                  <a:cubicBezTo>
                    <a:pt x="656577" y="1621398"/>
                    <a:pt x="621123" y="1480639"/>
                    <a:pt x="598369" y="1375335"/>
                  </a:cubicBezTo>
                  <a:cubicBezTo>
                    <a:pt x="575615" y="1270031"/>
                    <a:pt x="538573" y="1053073"/>
                    <a:pt x="493594" y="876860"/>
                  </a:cubicBezTo>
                  <a:cubicBezTo>
                    <a:pt x="448615" y="700647"/>
                    <a:pt x="330611" y="306948"/>
                    <a:pt x="328494" y="318060"/>
                  </a:cubicBezTo>
                  <a:cubicBezTo>
                    <a:pt x="326377" y="329172"/>
                    <a:pt x="485656" y="892735"/>
                    <a:pt x="480894" y="943535"/>
                  </a:cubicBezTo>
                  <a:cubicBezTo>
                    <a:pt x="476132" y="994335"/>
                    <a:pt x="357069" y="738218"/>
                    <a:pt x="299919" y="622860"/>
                  </a:cubicBezTo>
                  <a:cubicBezTo>
                    <a:pt x="242769" y="507502"/>
                    <a:pt x="193557" y="349810"/>
                    <a:pt x="137994" y="251385"/>
                  </a:cubicBezTo>
                  <a:cubicBezTo>
                    <a:pt x="82432" y="152960"/>
                    <a:pt x="-23402" y="-47065"/>
                    <a:pt x="4644" y="10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4C1D50C1-7CEC-D246-C64A-090B352AD2E9}"/>
                </a:ext>
              </a:extLst>
            </p:cNvPr>
            <p:cNvSpPr/>
            <p:nvPr/>
          </p:nvSpPr>
          <p:spPr>
            <a:xfrm>
              <a:off x="3326719" y="3192784"/>
              <a:ext cx="73764" cy="699444"/>
            </a:xfrm>
            <a:custGeom>
              <a:avLst/>
              <a:gdLst>
                <a:gd name="connsiteX0" fmla="*/ 73706 w 73764"/>
                <a:gd name="connsiteY0" fmla="*/ 4441 h 699444"/>
                <a:gd name="connsiteX1" fmla="*/ 13381 w 73764"/>
                <a:gd name="connsiteY1" fmla="*/ 604516 h 699444"/>
                <a:gd name="connsiteX2" fmla="*/ 32431 w 73764"/>
                <a:gd name="connsiteY2" fmla="*/ 696591 h 699444"/>
                <a:gd name="connsiteX3" fmla="*/ 7031 w 73764"/>
                <a:gd name="connsiteY3" fmla="*/ 591816 h 699444"/>
                <a:gd name="connsiteX4" fmla="*/ 29256 w 73764"/>
                <a:gd name="connsiteY4" fmla="*/ 106041 h 699444"/>
                <a:gd name="connsiteX5" fmla="*/ 681 w 73764"/>
                <a:gd name="connsiteY5" fmla="*/ 318766 h 699444"/>
                <a:gd name="connsiteX6" fmla="*/ 73706 w 73764"/>
                <a:gd name="connsiteY6" fmla="*/ 4441 h 69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64" h="699444">
                  <a:moveTo>
                    <a:pt x="73706" y="4441"/>
                  </a:moveTo>
                  <a:cubicBezTo>
                    <a:pt x="75823" y="52066"/>
                    <a:pt x="20260" y="489158"/>
                    <a:pt x="13381" y="604516"/>
                  </a:cubicBezTo>
                  <a:cubicBezTo>
                    <a:pt x="6502" y="719874"/>
                    <a:pt x="33489" y="698708"/>
                    <a:pt x="32431" y="696591"/>
                  </a:cubicBezTo>
                  <a:cubicBezTo>
                    <a:pt x="31373" y="694474"/>
                    <a:pt x="7560" y="690241"/>
                    <a:pt x="7031" y="591816"/>
                  </a:cubicBezTo>
                  <a:cubicBezTo>
                    <a:pt x="6502" y="493391"/>
                    <a:pt x="30314" y="151549"/>
                    <a:pt x="29256" y="106041"/>
                  </a:cubicBezTo>
                  <a:cubicBezTo>
                    <a:pt x="28198" y="60533"/>
                    <a:pt x="-5140" y="329878"/>
                    <a:pt x="681" y="318766"/>
                  </a:cubicBezTo>
                  <a:cubicBezTo>
                    <a:pt x="6502" y="307654"/>
                    <a:pt x="71589" y="-43184"/>
                    <a:pt x="73706" y="4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3850A06A-4EC2-2F05-BDF0-A178FE19F1C3}"/>
                </a:ext>
              </a:extLst>
            </p:cNvPr>
            <p:cNvSpPr/>
            <p:nvPr/>
          </p:nvSpPr>
          <p:spPr>
            <a:xfrm>
              <a:off x="3011335" y="3694781"/>
              <a:ext cx="321497" cy="796944"/>
            </a:xfrm>
            <a:custGeom>
              <a:avLst/>
              <a:gdLst>
                <a:gd name="connsiteX0" fmla="*/ 90640 w 321497"/>
                <a:gd name="connsiteY0" fmla="*/ 919 h 796944"/>
                <a:gd name="connsiteX1" fmla="*/ 119215 w 321497"/>
                <a:gd name="connsiteY1" fmla="*/ 467644 h 796944"/>
                <a:gd name="connsiteX2" fmla="*/ 312890 w 321497"/>
                <a:gd name="connsiteY2" fmla="*/ 781969 h 796944"/>
                <a:gd name="connsiteX3" fmla="*/ 258915 w 321497"/>
                <a:gd name="connsiteY3" fmla="*/ 693069 h 796944"/>
                <a:gd name="connsiteX4" fmla="*/ 4915 w 321497"/>
                <a:gd name="connsiteY4" fmla="*/ 229519 h 796944"/>
                <a:gd name="connsiteX5" fmla="*/ 90640 w 321497"/>
                <a:gd name="connsiteY5" fmla="*/ 343819 h 796944"/>
                <a:gd name="connsiteX6" fmla="*/ 90640 w 321497"/>
                <a:gd name="connsiteY6" fmla="*/ 919 h 7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97" h="796944">
                  <a:moveTo>
                    <a:pt x="90640" y="919"/>
                  </a:moveTo>
                  <a:cubicBezTo>
                    <a:pt x="95402" y="21556"/>
                    <a:pt x="82173" y="337469"/>
                    <a:pt x="119215" y="467644"/>
                  </a:cubicBezTo>
                  <a:cubicBezTo>
                    <a:pt x="156257" y="597819"/>
                    <a:pt x="289607" y="744398"/>
                    <a:pt x="312890" y="781969"/>
                  </a:cubicBezTo>
                  <a:cubicBezTo>
                    <a:pt x="336173" y="819540"/>
                    <a:pt x="310244" y="785144"/>
                    <a:pt x="258915" y="693069"/>
                  </a:cubicBezTo>
                  <a:cubicBezTo>
                    <a:pt x="207586" y="600994"/>
                    <a:pt x="32961" y="287727"/>
                    <a:pt x="4915" y="229519"/>
                  </a:cubicBezTo>
                  <a:cubicBezTo>
                    <a:pt x="-23131" y="171311"/>
                    <a:pt x="77411" y="373981"/>
                    <a:pt x="90640" y="343819"/>
                  </a:cubicBezTo>
                  <a:cubicBezTo>
                    <a:pt x="103869" y="313657"/>
                    <a:pt x="85878" y="-19718"/>
                    <a:pt x="90640" y="9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878EC56B-376A-BEC8-6FB6-20577777984C}"/>
                </a:ext>
              </a:extLst>
            </p:cNvPr>
            <p:cNvSpPr/>
            <p:nvPr/>
          </p:nvSpPr>
          <p:spPr>
            <a:xfrm>
              <a:off x="3249484" y="3638837"/>
              <a:ext cx="271591" cy="1406283"/>
            </a:xfrm>
            <a:custGeom>
              <a:avLst/>
              <a:gdLst>
                <a:gd name="connsiteX0" fmla="*/ 271591 w 271591"/>
                <a:gd name="connsiteY0" fmla="*/ 2888 h 1406283"/>
                <a:gd name="connsiteX1" fmla="*/ 33466 w 271591"/>
                <a:gd name="connsiteY1" fmla="*/ 622013 h 1406283"/>
                <a:gd name="connsiteX2" fmla="*/ 20766 w 271591"/>
                <a:gd name="connsiteY2" fmla="*/ 1066513 h 1406283"/>
                <a:gd name="connsiteX3" fmla="*/ 11241 w 271591"/>
                <a:gd name="connsiteY3" fmla="*/ 958563 h 1406283"/>
                <a:gd name="connsiteX4" fmla="*/ 128716 w 271591"/>
                <a:gd name="connsiteY4" fmla="*/ 1399888 h 1406283"/>
                <a:gd name="connsiteX5" fmla="*/ 39816 w 271591"/>
                <a:gd name="connsiteY5" fmla="*/ 1161763 h 1406283"/>
                <a:gd name="connsiteX6" fmla="*/ 23941 w 271591"/>
                <a:gd name="connsiteY6" fmla="*/ 390238 h 1406283"/>
                <a:gd name="connsiteX7" fmla="*/ 4891 w 271591"/>
                <a:gd name="connsiteY7" fmla="*/ 602963 h 1406283"/>
                <a:gd name="connsiteX8" fmla="*/ 122366 w 271591"/>
                <a:gd name="connsiteY8" fmla="*/ 177513 h 1406283"/>
                <a:gd name="connsiteX9" fmla="*/ 33466 w 271591"/>
                <a:gd name="connsiteY9" fmla="*/ 380713 h 1406283"/>
                <a:gd name="connsiteX10" fmla="*/ 271591 w 271591"/>
                <a:gd name="connsiteY10" fmla="*/ 2888 h 140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591" h="1406283">
                  <a:moveTo>
                    <a:pt x="271591" y="2888"/>
                  </a:moveTo>
                  <a:cubicBezTo>
                    <a:pt x="271591" y="43105"/>
                    <a:pt x="75270" y="444742"/>
                    <a:pt x="33466" y="622013"/>
                  </a:cubicBezTo>
                  <a:cubicBezTo>
                    <a:pt x="-8338" y="799284"/>
                    <a:pt x="24470" y="1010421"/>
                    <a:pt x="20766" y="1066513"/>
                  </a:cubicBezTo>
                  <a:cubicBezTo>
                    <a:pt x="17062" y="1122605"/>
                    <a:pt x="-6751" y="903001"/>
                    <a:pt x="11241" y="958563"/>
                  </a:cubicBezTo>
                  <a:cubicBezTo>
                    <a:pt x="29233" y="1014125"/>
                    <a:pt x="123954" y="1366021"/>
                    <a:pt x="128716" y="1399888"/>
                  </a:cubicBezTo>
                  <a:cubicBezTo>
                    <a:pt x="133478" y="1433755"/>
                    <a:pt x="57278" y="1330038"/>
                    <a:pt x="39816" y="1161763"/>
                  </a:cubicBezTo>
                  <a:cubicBezTo>
                    <a:pt x="22353" y="993488"/>
                    <a:pt x="29762" y="483371"/>
                    <a:pt x="23941" y="390238"/>
                  </a:cubicBezTo>
                  <a:cubicBezTo>
                    <a:pt x="18120" y="297105"/>
                    <a:pt x="-11513" y="638417"/>
                    <a:pt x="4891" y="602963"/>
                  </a:cubicBezTo>
                  <a:cubicBezTo>
                    <a:pt x="21295" y="567509"/>
                    <a:pt x="117604" y="214555"/>
                    <a:pt x="122366" y="177513"/>
                  </a:cubicBezTo>
                  <a:cubicBezTo>
                    <a:pt x="127128" y="140471"/>
                    <a:pt x="12828" y="406113"/>
                    <a:pt x="33466" y="380713"/>
                  </a:cubicBezTo>
                  <a:cubicBezTo>
                    <a:pt x="54104" y="355313"/>
                    <a:pt x="271591" y="-37329"/>
                    <a:pt x="271591" y="2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3A7A85C7-B919-AE30-0311-428BC40D9A60}"/>
                </a:ext>
              </a:extLst>
            </p:cNvPr>
            <p:cNvSpPr/>
            <p:nvPr/>
          </p:nvSpPr>
          <p:spPr>
            <a:xfrm>
              <a:off x="3282925" y="2582271"/>
              <a:ext cx="35718" cy="766448"/>
            </a:xfrm>
            <a:custGeom>
              <a:avLst/>
              <a:gdLst>
                <a:gd name="connsiteX0" fmla="*/ 34950 w 35718"/>
                <a:gd name="connsiteY0" fmla="*/ 5354 h 766448"/>
                <a:gd name="connsiteX1" fmla="*/ 22250 w 35718"/>
                <a:gd name="connsiteY1" fmla="*/ 754654 h 766448"/>
                <a:gd name="connsiteX2" fmla="*/ 25 w 35718"/>
                <a:gd name="connsiteY2" fmla="*/ 433979 h 766448"/>
                <a:gd name="connsiteX3" fmla="*/ 34950 w 35718"/>
                <a:gd name="connsiteY3" fmla="*/ 5354 h 7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8" h="766448">
                  <a:moveTo>
                    <a:pt x="34950" y="5354"/>
                  </a:moveTo>
                  <a:cubicBezTo>
                    <a:pt x="38654" y="58800"/>
                    <a:pt x="28071" y="683217"/>
                    <a:pt x="22250" y="754654"/>
                  </a:cubicBezTo>
                  <a:cubicBezTo>
                    <a:pt x="16429" y="826092"/>
                    <a:pt x="1083" y="554629"/>
                    <a:pt x="25" y="433979"/>
                  </a:cubicBezTo>
                  <a:cubicBezTo>
                    <a:pt x="-1033" y="313329"/>
                    <a:pt x="31246" y="-48092"/>
                    <a:pt x="34950" y="5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D246F202-E2A2-8EFC-9870-E8D7DBC7AB4B}"/>
                </a:ext>
              </a:extLst>
            </p:cNvPr>
            <p:cNvSpPr/>
            <p:nvPr/>
          </p:nvSpPr>
          <p:spPr>
            <a:xfrm>
              <a:off x="3156457" y="2893561"/>
              <a:ext cx="221744" cy="1244063"/>
            </a:xfrm>
            <a:custGeom>
              <a:avLst/>
              <a:gdLst>
                <a:gd name="connsiteX0" fmla="*/ 221743 w 221744"/>
                <a:gd name="connsiteY0" fmla="*/ 2039 h 1244063"/>
                <a:gd name="connsiteX1" fmla="*/ 12193 w 221744"/>
                <a:gd name="connsiteY1" fmla="*/ 735464 h 1244063"/>
                <a:gd name="connsiteX2" fmla="*/ 62993 w 221744"/>
                <a:gd name="connsiteY2" fmla="*/ 1233939 h 1244063"/>
                <a:gd name="connsiteX3" fmla="*/ 37593 w 221744"/>
                <a:gd name="connsiteY3" fmla="*/ 1018039 h 1244063"/>
                <a:gd name="connsiteX4" fmla="*/ 43943 w 221744"/>
                <a:gd name="connsiteY4" fmla="*/ 405264 h 1244063"/>
                <a:gd name="connsiteX5" fmla="*/ 9018 w 221744"/>
                <a:gd name="connsiteY5" fmla="*/ 513214 h 1244063"/>
                <a:gd name="connsiteX6" fmla="*/ 221743 w 221744"/>
                <a:gd name="connsiteY6" fmla="*/ 2039 h 124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744" h="1244063">
                  <a:moveTo>
                    <a:pt x="221743" y="2039"/>
                  </a:moveTo>
                  <a:cubicBezTo>
                    <a:pt x="222272" y="39081"/>
                    <a:pt x="38651" y="530147"/>
                    <a:pt x="12193" y="735464"/>
                  </a:cubicBezTo>
                  <a:cubicBezTo>
                    <a:pt x="-14265" y="940781"/>
                    <a:pt x="58760" y="1186843"/>
                    <a:pt x="62993" y="1233939"/>
                  </a:cubicBezTo>
                  <a:cubicBezTo>
                    <a:pt x="67226" y="1281035"/>
                    <a:pt x="40768" y="1156151"/>
                    <a:pt x="37593" y="1018039"/>
                  </a:cubicBezTo>
                  <a:cubicBezTo>
                    <a:pt x="34418" y="879927"/>
                    <a:pt x="48705" y="489401"/>
                    <a:pt x="43943" y="405264"/>
                  </a:cubicBezTo>
                  <a:cubicBezTo>
                    <a:pt x="39181" y="321127"/>
                    <a:pt x="-22732" y="582535"/>
                    <a:pt x="9018" y="513214"/>
                  </a:cubicBezTo>
                  <a:cubicBezTo>
                    <a:pt x="40768" y="443893"/>
                    <a:pt x="221214" y="-35003"/>
                    <a:pt x="221743" y="2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E1F00047-B374-9E2F-B7A8-BCDC27EC6895}"/>
                </a:ext>
              </a:extLst>
            </p:cNvPr>
            <p:cNvSpPr/>
            <p:nvPr/>
          </p:nvSpPr>
          <p:spPr>
            <a:xfrm>
              <a:off x="3472300" y="3902069"/>
              <a:ext cx="756811" cy="832912"/>
            </a:xfrm>
            <a:custGeom>
              <a:avLst/>
              <a:gdLst>
                <a:gd name="connsiteX0" fmla="*/ 229750 w 756811"/>
                <a:gd name="connsiteY0" fmla="*/ 6 h 832912"/>
                <a:gd name="connsiteX1" fmla="*/ 394850 w 756811"/>
                <a:gd name="connsiteY1" fmla="*/ 212731 h 832912"/>
                <a:gd name="connsiteX2" fmla="*/ 232925 w 756811"/>
                <a:gd name="connsiteY2" fmla="*/ 504831 h 832912"/>
                <a:gd name="connsiteX3" fmla="*/ 363100 w 756811"/>
                <a:gd name="connsiteY3" fmla="*/ 454031 h 832912"/>
                <a:gd name="connsiteX4" fmla="*/ 7500 w 756811"/>
                <a:gd name="connsiteY4" fmla="*/ 825506 h 832912"/>
                <a:gd name="connsiteX5" fmla="*/ 112275 w 756811"/>
                <a:gd name="connsiteY5" fmla="*/ 711206 h 832912"/>
                <a:gd name="connsiteX6" fmla="*/ 534550 w 756811"/>
                <a:gd name="connsiteY6" fmla="*/ 231781 h 832912"/>
                <a:gd name="connsiteX7" fmla="*/ 756800 w 756811"/>
                <a:gd name="connsiteY7" fmla="*/ 495306 h 832912"/>
                <a:gd name="connsiteX8" fmla="*/ 544075 w 756811"/>
                <a:gd name="connsiteY8" fmla="*/ 196856 h 832912"/>
                <a:gd name="connsiteX9" fmla="*/ 439300 w 756811"/>
                <a:gd name="connsiteY9" fmla="*/ 114306 h 832912"/>
                <a:gd name="connsiteX10" fmla="*/ 496450 w 756811"/>
                <a:gd name="connsiteY10" fmla="*/ 307981 h 832912"/>
                <a:gd name="connsiteX11" fmla="*/ 261500 w 756811"/>
                <a:gd name="connsiteY11" fmla="*/ 428631 h 832912"/>
                <a:gd name="connsiteX12" fmla="*/ 331350 w 756811"/>
                <a:gd name="connsiteY12" fmla="*/ 371481 h 832912"/>
                <a:gd name="connsiteX13" fmla="*/ 369450 w 756811"/>
                <a:gd name="connsiteY13" fmla="*/ 219081 h 832912"/>
                <a:gd name="connsiteX14" fmla="*/ 229750 w 756811"/>
                <a:gd name="connsiteY14" fmla="*/ 6 h 83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6811" h="832912">
                  <a:moveTo>
                    <a:pt x="229750" y="6"/>
                  </a:moveTo>
                  <a:cubicBezTo>
                    <a:pt x="233983" y="-1052"/>
                    <a:pt x="394321" y="128594"/>
                    <a:pt x="394850" y="212731"/>
                  </a:cubicBezTo>
                  <a:cubicBezTo>
                    <a:pt x="395379" y="296868"/>
                    <a:pt x="238217" y="464614"/>
                    <a:pt x="232925" y="504831"/>
                  </a:cubicBezTo>
                  <a:cubicBezTo>
                    <a:pt x="227633" y="545048"/>
                    <a:pt x="400671" y="400585"/>
                    <a:pt x="363100" y="454031"/>
                  </a:cubicBezTo>
                  <a:cubicBezTo>
                    <a:pt x="325529" y="507477"/>
                    <a:pt x="49304" y="782643"/>
                    <a:pt x="7500" y="825506"/>
                  </a:cubicBezTo>
                  <a:cubicBezTo>
                    <a:pt x="-34304" y="868369"/>
                    <a:pt x="112275" y="711206"/>
                    <a:pt x="112275" y="711206"/>
                  </a:cubicBezTo>
                  <a:cubicBezTo>
                    <a:pt x="200117" y="612252"/>
                    <a:pt x="427129" y="267764"/>
                    <a:pt x="534550" y="231781"/>
                  </a:cubicBezTo>
                  <a:cubicBezTo>
                    <a:pt x="641971" y="195798"/>
                    <a:pt x="755213" y="501127"/>
                    <a:pt x="756800" y="495306"/>
                  </a:cubicBezTo>
                  <a:cubicBezTo>
                    <a:pt x="758388" y="489485"/>
                    <a:pt x="596992" y="260356"/>
                    <a:pt x="544075" y="196856"/>
                  </a:cubicBezTo>
                  <a:cubicBezTo>
                    <a:pt x="491158" y="133356"/>
                    <a:pt x="447237" y="95785"/>
                    <a:pt x="439300" y="114306"/>
                  </a:cubicBezTo>
                  <a:cubicBezTo>
                    <a:pt x="431363" y="132827"/>
                    <a:pt x="526083" y="255594"/>
                    <a:pt x="496450" y="307981"/>
                  </a:cubicBezTo>
                  <a:cubicBezTo>
                    <a:pt x="466817" y="360368"/>
                    <a:pt x="289017" y="418048"/>
                    <a:pt x="261500" y="428631"/>
                  </a:cubicBezTo>
                  <a:cubicBezTo>
                    <a:pt x="233983" y="439214"/>
                    <a:pt x="313358" y="406406"/>
                    <a:pt x="331350" y="371481"/>
                  </a:cubicBezTo>
                  <a:cubicBezTo>
                    <a:pt x="349342" y="336556"/>
                    <a:pt x="384796" y="274643"/>
                    <a:pt x="369450" y="219081"/>
                  </a:cubicBezTo>
                  <a:cubicBezTo>
                    <a:pt x="354104" y="163519"/>
                    <a:pt x="225517" y="1064"/>
                    <a:pt x="22975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0DB6656D-9151-6B0F-9BD4-14569A2F0809}"/>
                </a:ext>
              </a:extLst>
            </p:cNvPr>
            <p:cNvSpPr/>
            <p:nvPr/>
          </p:nvSpPr>
          <p:spPr>
            <a:xfrm>
              <a:off x="3140073" y="4425943"/>
              <a:ext cx="244506" cy="1473056"/>
            </a:xfrm>
            <a:custGeom>
              <a:avLst/>
              <a:gdLst>
                <a:gd name="connsiteX0" fmla="*/ 244477 w 244506"/>
                <a:gd name="connsiteY0" fmla="*/ 7 h 1473056"/>
                <a:gd name="connsiteX1" fmla="*/ 98427 w 244506"/>
                <a:gd name="connsiteY1" fmla="*/ 377832 h 1473056"/>
                <a:gd name="connsiteX2" fmla="*/ 28577 w 244506"/>
                <a:gd name="connsiteY2" fmla="*/ 809632 h 1473056"/>
                <a:gd name="connsiteX3" fmla="*/ 82552 w 244506"/>
                <a:gd name="connsiteY3" fmla="*/ 666757 h 1473056"/>
                <a:gd name="connsiteX4" fmla="*/ 2 w 244506"/>
                <a:gd name="connsiteY4" fmla="*/ 1054107 h 1473056"/>
                <a:gd name="connsiteX5" fmla="*/ 79377 w 244506"/>
                <a:gd name="connsiteY5" fmla="*/ 1466857 h 1473056"/>
                <a:gd name="connsiteX6" fmla="*/ 57152 w 244506"/>
                <a:gd name="connsiteY6" fmla="*/ 1219207 h 1473056"/>
                <a:gd name="connsiteX7" fmla="*/ 127002 w 244506"/>
                <a:gd name="connsiteY7" fmla="*/ 180982 h 1473056"/>
                <a:gd name="connsiteX8" fmla="*/ 85727 w 244506"/>
                <a:gd name="connsiteY8" fmla="*/ 387357 h 1473056"/>
                <a:gd name="connsiteX9" fmla="*/ 244477 w 244506"/>
                <a:gd name="connsiteY9" fmla="*/ 7 h 147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506" h="1473056">
                  <a:moveTo>
                    <a:pt x="244477" y="7"/>
                  </a:moveTo>
                  <a:cubicBezTo>
                    <a:pt x="246594" y="-1581"/>
                    <a:pt x="134410" y="242895"/>
                    <a:pt x="98427" y="377832"/>
                  </a:cubicBezTo>
                  <a:cubicBezTo>
                    <a:pt x="62444" y="512770"/>
                    <a:pt x="31223" y="761478"/>
                    <a:pt x="28577" y="809632"/>
                  </a:cubicBezTo>
                  <a:cubicBezTo>
                    <a:pt x="25931" y="857786"/>
                    <a:pt x="87314" y="626011"/>
                    <a:pt x="82552" y="666757"/>
                  </a:cubicBezTo>
                  <a:cubicBezTo>
                    <a:pt x="77790" y="707503"/>
                    <a:pt x="531" y="920757"/>
                    <a:pt x="2" y="1054107"/>
                  </a:cubicBezTo>
                  <a:cubicBezTo>
                    <a:pt x="-527" y="1187457"/>
                    <a:pt x="69852" y="1439340"/>
                    <a:pt x="79377" y="1466857"/>
                  </a:cubicBezTo>
                  <a:cubicBezTo>
                    <a:pt x="88902" y="1494374"/>
                    <a:pt x="49214" y="1433520"/>
                    <a:pt x="57152" y="1219207"/>
                  </a:cubicBezTo>
                  <a:cubicBezTo>
                    <a:pt x="65089" y="1004895"/>
                    <a:pt x="122240" y="319623"/>
                    <a:pt x="127002" y="180982"/>
                  </a:cubicBezTo>
                  <a:cubicBezTo>
                    <a:pt x="131764" y="42341"/>
                    <a:pt x="69323" y="414344"/>
                    <a:pt x="85727" y="387357"/>
                  </a:cubicBezTo>
                  <a:cubicBezTo>
                    <a:pt x="102131" y="360370"/>
                    <a:pt x="242360" y="1595"/>
                    <a:pt x="244477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6527EA1D-0C5C-5288-55C2-2994B1B52EC6}"/>
                </a:ext>
              </a:extLst>
            </p:cNvPr>
            <p:cNvSpPr/>
            <p:nvPr/>
          </p:nvSpPr>
          <p:spPr>
            <a:xfrm>
              <a:off x="2973707" y="3634271"/>
              <a:ext cx="190865" cy="1112664"/>
            </a:xfrm>
            <a:custGeom>
              <a:avLst/>
              <a:gdLst>
                <a:gd name="connsiteX0" fmla="*/ 175893 w 190865"/>
                <a:gd name="connsiteY0" fmla="*/ 156679 h 1112664"/>
                <a:gd name="connsiteX1" fmla="*/ 179068 w 190865"/>
                <a:gd name="connsiteY1" fmla="*/ 226529 h 1112664"/>
                <a:gd name="connsiteX2" fmla="*/ 71118 w 190865"/>
                <a:gd name="connsiteY2" fmla="*/ 721829 h 1112664"/>
                <a:gd name="connsiteX3" fmla="*/ 121918 w 190865"/>
                <a:gd name="connsiteY3" fmla="*/ 934554 h 1112664"/>
                <a:gd name="connsiteX4" fmla="*/ 48893 w 190865"/>
                <a:gd name="connsiteY4" fmla="*/ 804379 h 1112664"/>
                <a:gd name="connsiteX5" fmla="*/ 77468 w 190865"/>
                <a:gd name="connsiteY5" fmla="*/ 1112354 h 1112664"/>
                <a:gd name="connsiteX6" fmla="*/ 29843 w 190865"/>
                <a:gd name="connsiteY6" fmla="*/ 842479 h 1112664"/>
                <a:gd name="connsiteX7" fmla="*/ 1268 w 190865"/>
                <a:gd name="connsiteY7" fmla="*/ 1104 h 1112664"/>
                <a:gd name="connsiteX8" fmla="*/ 71118 w 190865"/>
                <a:gd name="connsiteY8" fmla="*/ 651979 h 1112664"/>
                <a:gd name="connsiteX9" fmla="*/ 175893 w 190865"/>
                <a:gd name="connsiteY9" fmla="*/ 156679 h 111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865" h="1112664">
                  <a:moveTo>
                    <a:pt x="175893" y="156679"/>
                  </a:moveTo>
                  <a:cubicBezTo>
                    <a:pt x="193885" y="85771"/>
                    <a:pt x="196531" y="132337"/>
                    <a:pt x="179068" y="226529"/>
                  </a:cubicBezTo>
                  <a:cubicBezTo>
                    <a:pt x="161605" y="320721"/>
                    <a:pt x="80643" y="603825"/>
                    <a:pt x="71118" y="721829"/>
                  </a:cubicBezTo>
                  <a:cubicBezTo>
                    <a:pt x="61593" y="839833"/>
                    <a:pt x="125622" y="920796"/>
                    <a:pt x="121918" y="934554"/>
                  </a:cubicBezTo>
                  <a:cubicBezTo>
                    <a:pt x="118214" y="948312"/>
                    <a:pt x="56301" y="774746"/>
                    <a:pt x="48893" y="804379"/>
                  </a:cubicBezTo>
                  <a:cubicBezTo>
                    <a:pt x="41485" y="834012"/>
                    <a:pt x="80643" y="1106004"/>
                    <a:pt x="77468" y="1112354"/>
                  </a:cubicBezTo>
                  <a:cubicBezTo>
                    <a:pt x="74293" y="1118704"/>
                    <a:pt x="42543" y="1027687"/>
                    <a:pt x="29843" y="842479"/>
                  </a:cubicBezTo>
                  <a:cubicBezTo>
                    <a:pt x="17143" y="657271"/>
                    <a:pt x="-5611" y="32854"/>
                    <a:pt x="1268" y="1104"/>
                  </a:cubicBezTo>
                  <a:cubicBezTo>
                    <a:pt x="8147" y="-30646"/>
                    <a:pt x="41485" y="632400"/>
                    <a:pt x="71118" y="651979"/>
                  </a:cubicBezTo>
                  <a:cubicBezTo>
                    <a:pt x="100751" y="671558"/>
                    <a:pt x="157901" y="227587"/>
                    <a:pt x="175893" y="156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C6976A36-43ED-7D2B-6030-4580A7848F2D}"/>
                </a:ext>
              </a:extLst>
            </p:cNvPr>
            <p:cNvSpPr/>
            <p:nvPr/>
          </p:nvSpPr>
          <p:spPr>
            <a:xfrm>
              <a:off x="3231034" y="4460813"/>
              <a:ext cx="881119" cy="1456146"/>
            </a:xfrm>
            <a:custGeom>
              <a:avLst/>
              <a:gdLst>
                <a:gd name="connsiteX0" fmla="*/ 880591 w 881119"/>
                <a:gd name="connsiteY0" fmla="*/ 3237 h 1456146"/>
                <a:gd name="connsiteX1" fmla="*/ 524991 w 881119"/>
                <a:gd name="connsiteY1" fmla="*/ 206437 h 1456146"/>
                <a:gd name="connsiteX2" fmla="*/ 194791 w 881119"/>
                <a:gd name="connsiteY2" fmla="*/ 720787 h 1456146"/>
                <a:gd name="connsiteX3" fmla="*/ 270991 w 881119"/>
                <a:gd name="connsiteY3" fmla="*/ 565212 h 1456146"/>
                <a:gd name="connsiteX4" fmla="*/ 32866 w 881119"/>
                <a:gd name="connsiteY4" fmla="*/ 1273237 h 1456146"/>
                <a:gd name="connsiteX5" fmla="*/ 1116 w 881119"/>
                <a:gd name="connsiteY5" fmla="*/ 1454212 h 1456146"/>
                <a:gd name="connsiteX6" fmla="*/ 23341 w 881119"/>
                <a:gd name="connsiteY6" fmla="*/ 1333562 h 1456146"/>
                <a:gd name="connsiteX7" fmla="*/ 153516 w 881119"/>
                <a:gd name="connsiteY7" fmla="*/ 835087 h 1456146"/>
                <a:gd name="connsiteX8" fmla="*/ 407516 w 881119"/>
                <a:gd name="connsiteY8" fmla="*/ 254062 h 1456146"/>
                <a:gd name="connsiteX9" fmla="*/ 312266 w 881119"/>
                <a:gd name="connsiteY9" fmla="*/ 400112 h 1456146"/>
                <a:gd name="connsiteX10" fmla="*/ 598016 w 881119"/>
                <a:gd name="connsiteY10" fmla="*/ 101662 h 1456146"/>
                <a:gd name="connsiteX11" fmla="*/ 880591 w 881119"/>
                <a:gd name="connsiteY11" fmla="*/ 3237 h 145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119" h="1456146">
                  <a:moveTo>
                    <a:pt x="880591" y="3237"/>
                  </a:moveTo>
                  <a:cubicBezTo>
                    <a:pt x="868420" y="20699"/>
                    <a:pt x="639291" y="86845"/>
                    <a:pt x="524991" y="206437"/>
                  </a:cubicBezTo>
                  <a:cubicBezTo>
                    <a:pt x="410691" y="326029"/>
                    <a:pt x="237124" y="660991"/>
                    <a:pt x="194791" y="720787"/>
                  </a:cubicBezTo>
                  <a:cubicBezTo>
                    <a:pt x="152458" y="780583"/>
                    <a:pt x="297978" y="473137"/>
                    <a:pt x="270991" y="565212"/>
                  </a:cubicBezTo>
                  <a:cubicBezTo>
                    <a:pt x="244004" y="657287"/>
                    <a:pt x="77845" y="1125070"/>
                    <a:pt x="32866" y="1273237"/>
                  </a:cubicBezTo>
                  <a:cubicBezTo>
                    <a:pt x="-12113" y="1421404"/>
                    <a:pt x="2703" y="1444158"/>
                    <a:pt x="1116" y="1454212"/>
                  </a:cubicBezTo>
                  <a:cubicBezTo>
                    <a:pt x="-471" y="1464266"/>
                    <a:pt x="-2059" y="1436749"/>
                    <a:pt x="23341" y="1333562"/>
                  </a:cubicBezTo>
                  <a:cubicBezTo>
                    <a:pt x="48741" y="1230375"/>
                    <a:pt x="89487" y="1015004"/>
                    <a:pt x="153516" y="835087"/>
                  </a:cubicBezTo>
                  <a:cubicBezTo>
                    <a:pt x="217545" y="655170"/>
                    <a:pt x="381058" y="326558"/>
                    <a:pt x="407516" y="254062"/>
                  </a:cubicBezTo>
                  <a:cubicBezTo>
                    <a:pt x="433974" y="181566"/>
                    <a:pt x="280516" y="425512"/>
                    <a:pt x="312266" y="400112"/>
                  </a:cubicBezTo>
                  <a:cubicBezTo>
                    <a:pt x="344016" y="374712"/>
                    <a:pt x="504354" y="161458"/>
                    <a:pt x="598016" y="101662"/>
                  </a:cubicBezTo>
                  <a:cubicBezTo>
                    <a:pt x="691678" y="41866"/>
                    <a:pt x="892762" y="-14225"/>
                    <a:pt x="880591" y="3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F4E7EB66-E61E-7A6B-D436-A94E334E19D6}"/>
                </a:ext>
              </a:extLst>
            </p:cNvPr>
            <p:cNvSpPr/>
            <p:nvPr/>
          </p:nvSpPr>
          <p:spPr>
            <a:xfrm>
              <a:off x="3482612" y="4553148"/>
              <a:ext cx="893991" cy="1247734"/>
            </a:xfrm>
            <a:custGeom>
              <a:avLst/>
              <a:gdLst>
                <a:gd name="connsiteX0" fmla="*/ 638538 w 893991"/>
                <a:gd name="connsiteY0" fmla="*/ 44252 h 1247734"/>
                <a:gd name="connsiteX1" fmla="*/ 251188 w 893991"/>
                <a:gd name="connsiteY1" fmla="*/ 380802 h 1247734"/>
                <a:gd name="connsiteX2" fmla="*/ 111488 w 893991"/>
                <a:gd name="connsiteY2" fmla="*/ 660202 h 1247734"/>
                <a:gd name="connsiteX3" fmla="*/ 194038 w 893991"/>
                <a:gd name="connsiteY3" fmla="*/ 723702 h 1247734"/>
                <a:gd name="connsiteX4" fmla="*/ 174988 w 893991"/>
                <a:gd name="connsiteY4" fmla="*/ 872927 h 1247734"/>
                <a:gd name="connsiteX5" fmla="*/ 394063 w 893991"/>
                <a:gd name="connsiteY5" fmla="*/ 1012627 h 1247734"/>
                <a:gd name="connsiteX6" fmla="*/ 355963 w 893991"/>
                <a:gd name="connsiteY6" fmla="*/ 1085652 h 1247734"/>
                <a:gd name="connsiteX7" fmla="*/ 892538 w 893991"/>
                <a:gd name="connsiteY7" fmla="*/ 1247577 h 1247734"/>
                <a:gd name="connsiteX8" fmla="*/ 505188 w 893991"/>
                <a:gd name="connsiteY8" fmla="*/ 1111052 h 1247734"/>
                <a:gd name="connsiteX9" fmla="*/ 225788 w 893991"/>
                <a:gd name="connsiteY9" fmla="*/ 895152 h 1247734"/>
                <a:gd name="connsiteX10" fmla="*/ 581388 w 893991"/>
                <a:gd name="connsiteY10" fmla="*/ 383977 h 1247734"/>
                <a:gd name="connsiteX11" fmla="*/ 108313 w 893991"/>
                <a:gd name="connsiteY11" fmla="*/ 876102 h 1247734"/>
                <a:gd name="connsiteX12" fmla="*/ 263888 w 893991"/>
                <a:gd name="connsiteY12" fmla="*/ 434777 h 1247734"/>
                <a:gd name="connsiteX13" fmla="*/ 6713 w 893991"/>
                <a:gd name="connsiteY13" fmla="*/ 615752 h 1247734"/>
                <a:gd name="connsiteX14" fmla="*/ 590913 w 893991"/>
                <a:gd name="connsiteY14" fmla="*/ 66477 h 1247734"/>
                <a:gd name="connsiteX15" fmla="*/ 638538 w 893991"/>
                <a:gd name="connsiteY15" fmla="*/ 44252 h 124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3991" h="1247734">
                  <a:moveTo>
                    <a:pt x="638538" y="44252"/>
                  </a:moveTo>
                  <a:cubicBezTo>
                    <a:pt x="581917" y="96639"/>
                    <a:pt x="339030" y="278144"/>
                    <a:pt x="251188" y="380802"/>
                  </a:cubicBezTo>
                  <a:cubicBezTo>
                    <a:pt x="163346" y="483460"/>
                    <a:pt x="121013" y="603052"/>
                    <a:pt x="111488" y="660202"/>
                  </a:cubicBezTo>
                  <a:cubicBezTo>
                    <a:pt x="101963" y="717352"/>
                    <a:pt x="183455" y="688248"/>
                    <a:pt x="194038" y="723702"/>
                  </a:cubicBezTo>
                  <a:cubicBezTo>
                    <a:pt x="204621" y="759156"/>
                    <a:pt x="141650" y="824773"/>
                    <a:pt x="174988" y="872927"/>
                  </a:cubicBezTo>
                  <a:cubicBezTo>
                    <a:pt x="208325" y="921081"/>
                    <a:pt x="363901" y="977173"/>
                    <a:pt x="394063" y="1012627"/>
                  </a:cubicBezTo>
                  <a:cubicBezTo>
                    <a:pt x="424225" y="1048081"/>
                    <a:pt x="272884" y="1046494"/>
                    <a:pt x="355963" y="1085652"/>
                  </a:cubicBezTo>
                  <a:cubicBezTo>
                    <a:pt x="439042" y="1124810"/>
                    <a:pt x="867667" y="1243344"/>
                    <a:pt x="892538" y="1247577"/>
                  </a:cubicBezTo>
                  <a:cubicBezTo>
                    <a:pt x="917409" y="1251810"/>
                    <a:pt x="616313" y="1169789"/>
                    <a:pt x="505188" y="1111052"/>
                  </a:cubicBezTo>
                  <a:cubicBezTo>
                    <a:pt x="394063" y="1052315"/>
                    <a:pt x="213088" y="1016331"/>
                    <a:pt x="225788" y="895152"/>
                  </a:cubicBezTo>
                  <a:cubicBezTo>
                    <a:pt x="238488" y="773973"/>
                    <a:pt x="600967" y="387152"/>
                    <a:pt x="581388" y="383977"/>
                  </a:cubicBezTo>
                  <a:cubicBezTo>
                    <a:pt x="561809" y="380802"/>
                    <a:pt x="161230" y="867635"/>
                    <a:pt x="108313" y="876102"/>
                  </a:cubicBezTo>
                  <a:cubicBezTo>
                    <a:pt x="55396" y="884569"/>
                    <a:pt x="280821" y="478169"/>
                    <a:pt x="263888" y="434777"/>
                  </a:cubicBezTo>
                  <a:cubicBezTo>
                    <a:pt x="246955" y="391385"/>
                    <a:pt x="-47791" y="677135"/>
                    <a:pt x="6713" y="615752"/>
                  </a:cubicBezTo>
                  <a:cubicBezTo>
                    <a:pt x="61217" y="554369"/>
                    <a:pt x="484551" y="161727"/>
                    <a:pt x="590913" y="66477"/>
                  </a:cubicBezTo>
                  <a:cubicBezTo>
                    <a:pt x="697275" y="-28773"/>
                    <a:pt x="695159" y="-8135"/>
                    <a:pt x="638538" y="44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E5406C66-5425-EA52-3409-E62ED3085819}"/>
                </a:ext>
              </a:extLst>
            </p:cNvPr>
            <p:cNvSpPr/>
            <p:nvPr/>
          </p:nvSpPr>
          <p:spPr>
            <a:xfrm>
              <a:off x="3684912" y="4770094"/>
              <a:ext cx="850756" cy="1196126"/>
            </a:xfrm>
            <a:custGeom>
              <a:avLst/>
              <a:gdLst>
                <a:gd name="connsiteX0" fmla="*/ 45713 w 850756"/>
                <a:gd name="connsiteY0" fmla="*/ 20981 h 1196126"/>
                <a:gd name="connsiteX1" fmla="*/ 86988 w 850756"/>
                <a:gd name="connsiteY1" fmla="*/ 55906 h 1196126"/>
                <a:gd name="connsiteX2" fmla="*/ 788663 w 850756"/>
                <a:gd name="connsiteY2" fmla="*/ 478181 h 1196126"/>
                <a:gd name="connsiteX3" fmla="*/ 737863 w 850756"/>
                <a:gd name="connsiteY3" fmla="*/ 671856 h 1196126"/>
                <a:gd name="connsiteX4" fmla="*/ 496563 w 850756"/>
                <a:gd name="connsiteY4" fmla="*/ 792506 h 1196126"/>
                <a:gd name="connsiteX5" fmla="*/ 353688 w 850756"/>
                <a:gd name="connsiteY5" fmla="*/ 1192556 h 1196126"/>
                <a:gd name="connsiteX6" fmla="*/ 379088 w 850756"/>
                <a:gd name="connsiteY6" fmla="*/ 970306 h 1196126"/>
                <a:gd name="connsiteX7" fmla="*/ 763263 w 850756"/>
                <a:gd name="connsiteY7" fmla="*/ 652806 h 1196126"/>
                <a:gd name="connsiteX8" fmla="*/ 807713 w 850756"/>
                <a:gd name="connsiteY8" fmla="*/ 532156 h 1196126"/>
                <a:gd name="connsiteX9" fmla="*/ 242563 w 850756"/>
                <a:gd name="connsiteY9" fmla="*/ 55906 h 1196126"/>
                <a:gd name="connsiteX10" fmla="*/ 404488 w 850756"/>
                <a:gd name="connsiteY10" fmla="*/ 208306 h 1196126"/>
                <a:gd name="connsiteX11" fmla="*/ 45713 w 850756"/>
                <a:gd name="connsiteY11" fmla="*/ 20981 h 119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0756" h="1196126">
                  <a:moveTo>
                    <a:pt x="45713" y="20981"/>
                  </a:moveTo>
                  <a:cubicBezTo>
                    <a:pt x="-7204" y="-4419"/>
                    <a:pt x="-36837" y="-20294"/>
                    <a:pt x="86988" y="55906"/>
                  </a:cubicBezTo>
                  <a:cubicBezTo>
                    <a:pt x="210813" y="132106"/>
                    <a:pt x="680184" y="375523"/>
                    <a:pt x="788663" y="478181"/>
                  </a:cubicBezTo>
                  <a:cubicBezTo>
                    <a:pt x="897142" y="580839"/>
                    <a:pt x="786546" y="619469"/>
                    <a:pt x="737863" y="671856"/>
                  </a:cubicBezTo>
                  <a:cubicBezTo>
                    <a:pt x="689180" y="724243"/>
                    <a:pt x="560592" y="705723"/>
                    <a:pt x="496563" y="792506"/>
                  </a:cubicBezTo>
                  <a:cubicBezTo>
                    <a:pt x="432534" y="879289"/>
                    <a:pt x="373267" y="1162923"/>
                    <a:pt x="353688" y="1192556"/>
                  </a:cubicBezTo>
                  <a:cubicBezTo>
                    <a:pt x="334109" y="1222189"/>
                    <a:pt x="310826" y="1060264"/>
                    <a:pt x="379088" y="970306"/>
                  </a:cubicBezTo>
                  <a:cubicBezTo>
                    <a:pt x="447350" y="880348"/>
                    <a:pt x="691826" y="725831"/>
                    <a:pt x="763263" y="652806"/>
                  </a:cubicBezTo>
                  <a:cubicBezTo>
                    <a:pt x="834701" y="579781"/>
                    <a:pt x="894496" y="631639"/>
                    <a:pt x="807713" y="532156"/>
                  </a:cubicBezTo>
                  <a:cubicBezTo>
                    <a:pt x="720930" y="432673"/>
                    <a:pt x="309767" y="109881"/>
                    <a:pt x="242563" y="55906"/>
                  </a:cubicBezTo>
                  <a:cubicBezTo>
                    <a:pt x="175359" y="1931"/>
                    <a:pt x="438355" y="215185"/>
                    <a:pt x="404488" y="208306"/>
                  </a:cubicBezTo>
                  <a:cubicBezTo>
                    <a:pt x="370621" y="201427"/>
                    <a:pt x="98630" y="46381"/>
                    <a:pt x="45713" y="20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33A9B146-A739-726B-116D-7B465D618E74}"/>
                </a:ext>
              </a:extLst>
            </p:cNvPr>
            <p:cNvSpPr/>
            <p:nvPr/>
          </p:nvSpPr>
          <p:spPr>
            <a:xfrm>
              <a:off x="3409694" y="5114540"/>
              <a:ext cx="327361" cy="1016424"/>
            </a:xfrm>
            <a:custGeom>
              <a:avLst/>
              <a:gdLst>
                <a:gd name="connsiteX0" fmla="*/ 92331 w 327361"/>
                <a:gd name="connsiteY0" fmla="*/ 385 h 1016424"/>
                <a:gd name="connsiteX1" fmla="*/ 219331 w 327361"/>
                <a:gd name="connsiteY1" fmla="*/ 498860 h 1016424"/>
                <a:gd name="connsiteX2" fmla="*/ 108206 w 327361"/>
                <a:gd name="connsiteY2" fmla="*/ 775085 h 1016424"/>
                <a:gd name="connsiteX3" fmla="*/ 222506 w 327361"/>
                <a:gd name="connsiteY3" fmla="*/ 724285 h 1016424"/>
                <a:gd name="connsiteX4" fmla="*/ 256 w 327361"/>
                <a:gd name="connsiteY4" fmla="*/ 1016385 h 1016424"/>
                <a:gd name="connsiteX5" fmla="*/ 181231 w 327361"/>
                <a:gd name="connsiteY5" fmla="*/ 702060 h 1016424"/>
                <a:gd name="connsiteX6" fmla="*/ 327281 w 327361"/>
                <a:gd name="connsiteY6" fmla="*/ 244860 h 1016424"/>
                <a:gd name="connsiteX7" fmla="*/ 200281 w 327361"/>
                <a:gd name="connsiteY7" fmla="*/ 413135 h 1016424"/>
                <a:gd name="connsiteX8" fmla="*/ 92331 w 327361"/>
                <a:gd name="connsiteY8" fmla="*/ 385 h 10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361" h="1016424">
                  <a:moveTo>
                    <a:pt x="92331" y="385"/>
                  </a:moveTo>
                  <a:cubicBezTo>
                    <a:pt x="95506" y="14672"/>
                    <a:pt x="216685" y="369743"/>
                    <a:pt x="219331" y="498860"/>
                  </a:cubicBezTo>
                  <a:cubicBezTo>
                    <a:pt x="221977" y="627977"/>
                    <a:pt x="107677" y="737514"/>
                    <a:pt x="108206" y="775085"/>
                  </a:cubicBezTo>
                  <a:cubicBezTo>
                    <a:pt x="108735" y="812656"/>
                    <a:pt x="240498" y="684068"/>
                    <a:pt x="222506" y="724285"/>
                  </a:cubicBezTo>
                  <a:cubicBezTo>
                    <a:pt x="204514" y="764502"/>
                    <a:pt x="7135" y="1020089"/>
                    <a:pt x="256" y="1016385"/>
                  </a:cubicBezTo>
                  <a:cubicBezTo>
                    <a:pt x="-6623" y="1012681"/>
                    <a:pt x="126727" y="830648"/>
                    <a:pt x="181231" y="702060"/>
                  </a:cubicBezTo>
                  <a:cubicBezTo>
                    <a:pt x="235735" y="573473"/>
                    <a:pt x="324106" y="293014"/>
                    <a:pt x="327281" y="244860"/>
                  </a:cubicBezTo>
                  <a:cubicBezTo>
                    <a:pt x="330456" y="196706"/>
                    <a:pt x="238381" y="453352"/>
                    <a:pt x="200281" y="413135"/>
                  </a:cubicBezTo>
                  <a:cubicBezTo>
                    <a:pt x="162181" y="372918"/>
                    <a:pt x="89156" y="-13902"/>
                    <a:pt x="92331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5CDAEA99-CF1A-FE61-A00A-FA4D8954982A}"/>
                </a:ext>
              </a:extLst>
            </p:cNvPr>
            <p:cNvSpPr/>
            <p:nvPr/>
          </p:nvSpPr>
          <p:spPr>
            <a:xfrm>
              <a:off x="3174572" y="5779170"/>
              <a:ext cx="455868" cy="1231231"/>
            </a:xfrm>
            <a:custGeom>
              <a:avLst/>
              <a:gdLst>
                <a:gd name="connsiteX0" fmla="*/ 6778 w 455868"/>
                <a:gd name="connsiteY0" fmla="*/ 59655 h 1231231"/>
                <a:gd name="connsiteX1" fmla="*/ 57578 w 455868"/>
                <a:gd name="connsiteY1" fmla="*/ 104105 h 1231231"/>
                <a:gd name="connsiteX2" fmla="*/ 400478 w 455868"/>
                <a:gd name="connsiteY2" fmla="*/ 548605 h 1231231"/>
                <a:gd name="connsiteX3" fmla="*/ 375078 w 455868"/>
                <a:gd name="connsiteY3" fmla="*/ 802605 h 1231231"/>
                <a:gd name="connsiteX4" fmla="*/ 454453 w 455868"/>
                <a:gd name="connsiteY4" fmla="*/ 764505 h 1231231"/>
                <a:gd name="connsiteX5" fmla="*/ 295703 w 455868"/>
                <a:gd name="connsiteY5" fmla="*/ 1015330 h 1231231"/>
                <a:gd name="connsiteX6" fmla="*/ 70278 w 455868"/>
                <a:gd name="connsiteY6" fmla="*/ 1231230 h 1231231"/>
                <a:gd name="connsiteX7" fmla="*/ 235378 w 455868"/>
                <a:gd name="connsiteY7" fmla="*/ 1018505 h 1231231"/>
                <a:gd name="connsiteX8" fmla="*/ 394128 w 455868"/>
                <a:gd name="connsiteY8" fmla="*/ 713705 h 1231231"/>
                <a:gd name="connsiteX9" fmla="*/ 200453 w 455868"/>
                <a:gd name="connsiteY9" fmla="*/ 316830 h 1231231"/>
                <a:gd name="connsiteX10" fmla="*/ 35353 w 455868"/>
                <a:gd name="connsiteY10" fmla="*/ 129505 h 1231231"/>
                <a:gd name="connsiteX11" fmla="*/ 3603 w 455868"/>
                <a:gd name="connsiteY11" fmla="*/ 2505 h 1231231"/>
                <a:gd name="connsiteX12" fmla="*/ 6778 w 455868"/>
                <a:gd name="connsiteY12" fmla="*/ 59655 h 123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5868" h="1231231">
                  <a:moveTo>
                    <a:pt x="6778" y="59655"/>
                  </a:moveTo>
                  <a:cubicBezTo>
                    <a:pt x="15774" y="76588"/>
                    <a:pt x="-8039" y="22613"/>
                    <a:pt x="57578" y="104105"/>
                  </a:cubicBezTo>
                  <a:cubicBezTo>
                    <a:pt x="123195" y="185597"/>
                    <a:pt x="347561" y="432189"/>
                    <a:pt x="400478" y="548605"/>
                  </a:cubicBezTo>
                  <a:cubicBezTo>
                    <a:pt x="453395" y="665021"/>
                    <a:pt x="366082" y="766622"/>
                    <a:pt x="375078" y="802605"/>
                  </a:cubicBezTo>
                  <a:cubicBezTo>
                    <a:pt x="384074" y="838588"/>
                    <a:pt x="467682" y="729051"/>
                    <a:pt x="454453" y="764505"/>
                  </a:cubicBezTo>
                  <a:cubicBezTo>
                    <a:pt x="441224" y="799959"/>
                    <a:pt x="359732" y="937543"/>
                    <a:pt x="295703" y="1015330"/>
                  </a:cubicBezTo>
                  <a:cubicBezTo>
                    <a:pt x="231674" y="1093117"/>
                    <a:pt x="80332" y="1230701"/>
                    <a:pt x="70278" y="1231230"/>
                  </a:cubicBezTo>
                  <a:cubicBezTo>
                    <a:pt x="60224" y="1231759"/>
                    <a:pt x="181403" y="1104759"/>
                    <a:pt x="235378" y="1018505"/>
                  </a:cubicBezTo>
                  <a:cubicBezTo>
                    <a:pt x="289353" y="932251"/>
                    <a:pt x="399949" y="830651"/>
                    <a:pt x="394128" y="713705"/>
                  </a:cubicBezTo>
                  <a:cubicBezTo>
                    <a:pt x="388307" y="596759"/>
                    <a:pt x="260249" y="414197"/>
                    <a:pt x="200453" y="316830"/>
                  </a:cubicBezTo>
                  <a:cubicBezTo>
                    <a:pt x="140657" y="219463"/>
                    <a:pt x="68161" y="181893"/>
                    <a:pt x="35353" y="129505"/>
                  </a:cubicBezTo>
                  <a:cubicBezTo>
                    <a:pt x="2545" y="77118"/>
                    <a:pt x="8366" y="17322"/>
                    <a:pt x="3603" y="2505"/>
                  </a:cubicBezTo>
                  <a:cubicBezTo>
                    <a:pt x="-1160" y="-12312"/>
                    <a:pt x="-2218" y="42722"/>
                    <a:pt x="6778" y="59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DBD82799-DAEC-6152-6EFA-76072676DFC3}"/>
                </a:ext>
              </a:extLst>
            </p:cNvPr>
            <p:cNvSpPr/>
            <p:nvPr/>
          </p:nvSpPr>
          <p:spPr>
            <a:xfrm>
              <a:off x="3916065" y="5130409"/>
              <a:ext cx="497185" cy="950099"/>
            </a:xfrm>
            <a:custGeom>
              <a:avLst/>
              <a:gdLst>
                <a:gd name="connsiteX0" fmla="*/ 497185 w 497185"/>
                <a:gd name="connsiteY0" fmla="*/ 391 h 950099"/>
                <a:gd name="connsiteX1" fmla="*/ 109835 w 497185"/>
                <a:gd name="connsiteY1" fmla="*/ 486166 h 950099"/>
                <a:gd name="connsiteX2" fmla="*/ 1885 w 497185"/>
                <a:gd name="connsiteY2" fmla="*/ 943366 h 950099"/>
                <a:gd name="connsiteX3" fmla="*/ 52685 w 497185"/>
                <a:gd name="connsiteY3" fmla="*/ 721116 h 950099"/>
                <a:gd name="connsiteX4" fmla="*/ 195560 w 497185"/>
                <a:gd name="connsiteY4" fmla="*/ 209941 h 950099"/>
                <a:gd name="connsiteX5" fmla="*/ 109835 w 497185"/>
                <a:gd name="connsiteY5" fmla="*/ 400441 h 950099"/>
                <a:gd name="connsiteX6" fmla="*/ 497185 w 497185"/>
                <a:gd name="connsiteY6" fmla="*/ 391 h 95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185" h="950099">
                  <a:moveTo>
                    <a:pt x="497185" y="391"/>
                  </a:moveTo>
                  <a:cubicBezTo>
                    <a:pt x="497185" y="14678"/>
                    <a:pt x="192385" y="329004"/>
                    <a:pt x="109835" y="486166"/>
                  </a:cubicBezTo>
                  <a:cubicBezTo>
                    <a:pt x="27285" y="643328"/>
                    <a:pt x="11410" y="904208"/>
                    <a:pt x="1885" y="943366"/>
                  </a:cubicBezTo>
                  <a:cubicBezTo>
                    <a:pt x="-7640" y="982524"/>
                    <a:pt x="20406" y="843354"/>
                    <a:pt x="52685" y="721116"/>
                  </a:cubicBezTo>
                  <a:cubicBezTo>
                    <a:pt x="84964" y="598878"/>
                    <a:pt x="186035" y="263387"/>
                    <a:pt x="195560" y="209941"/>
                  </a:cubicBezTo>
                  <a:cubicBezTo>
                    <a:pt x="205085" y="156495"/>
                    <a:pt x="62739" y="433249"/>
                    <a:pt x="109835" y="400441"/>
                  </a:cubicBezTo>
                  <a:cubicBezTo>
                    <a:pt x="156931" y="367633"/>
                    <a:pt x="497185" y="-13896"/>
                    <a:pt x="497185" y="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CC5B5347-8364-BF46-0CBF-560550B51B11}"/>
                </a:ext>
              </a:extLst>
            </p:cNvPr>
            <p:cNvSpPr/>
            <p:nvPr/>
          </p:nvSpPr>
          <p:spPr>
            <a:xfrm>
              <a:off x="3284946" y="5591453"/>
              <a:ext cx="1187308" cy="1684597"/>
            </a:xfrm>
            <a:custGeom>
              <a:avLst/>
              <a:gdLst>
                <a:gd name="connsiteX0" fmla="*/ 1106079 w 1187308"/>
                <a:gd name="connsiteY0" fmla="*/ 9247 h 1684597"/>
                <a:gd name="connsiteX1" fmla="*/ 1112429 w 1187308"/>
                <a:gd name="connsiteY1" fmla="*/ 336272 h 1684597"/>
                <a:gd name="connsiteX2" fmla="*/ 369479 w 1187308"/>
                <a:gd name="connsiteY2" fmla="*/ 968097 h 1684597"/>
                <a:gd name="connsiteX3" fmla="*/ 490129 w 1187308"/>
                <a:gd name="connsiteY3" fmla="*/ 847447 h 1684597"/>
                <a:gd name="connsiteX4" fmla="*/ 32929 w 1187308"/>
                <a:gd name="connsiteY4" fmla="*/ 1638022 h 1684597"/>
                <a:gd name="connsiteX5" fmla="*/ 131354 w 1187308"/>
                <a:gd name="connsiteY5" fmla="*/ 1463397 h 1684597"/>
                <a:gd name="connsiteX6" fmla="*/ 890179 w 1187308"/>
                <a:gd name="connsiteY6" fmla="*/ 399772 h 1684597"/>
                <a:gd name="connsiteX7" fmla="*/ 779054 w 1187308"/>
                <a:gd name="connsiteY7" fmla="*/ 580747 h 1684597"/>
                <a:gd name="connsiteX8" fmla="*/ 1153704 w 1187308"/>
                <a:gd name="connsiteY8" fmla="*/ 282297 h 1684597"/>
                <a:gd name="connsiteX9" fmla="*/ 1163229 w 1187308"/>
                <a:gd name="connsiteY9" fmla="*/ 107672 h 1684597"/>
                <a:gd name="connsiteX10" fmla="*/ 1106079 w 1187308"/>
                <a:gd name="connsiteY10" fmla="*/ 9247 h 168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7308" h="1684597">
                  <a:moveTo>
                    <a:pt x="1106079" y="9247"/>
                  </a:moveTo>
                  <a:cubicBezTo>
                    <a:pt x="1097612" y="47347"/>
                    <a:pt x="1235196" y="176464"/>
                    <a:pt x="1112429" y="336272"/>
                  </a:cubicBezTo>
                  <a:cubicBezTo>
                    <a:pt x="989662" y="496080"/>
                    <a:pt x="473195" y="882901"/>
                    <a:pt x="369479" y="968097"/>
                  </a:cubicBezTo>
                  <a:cubicBezTo>
                    <a:pt x="265763" y="1053293"/>
                    <a:pt x="546221" y="735793"/>
                    <a:pt x="490129" y="847447"/>
                  </a:cubicBezTo>
                  <a:cubicBezTo>
                    <a:pt x="434037" y="959101"/>
                    <a:pt x="92725" y="1535364"/>
                    <a:pt x="32929" y="1638022"/>
                  </a:cubicBezTo>
                  <a:cubicBezTo>
                    <a:pt x="-26867" y="1740680"/>
                    <a:pt x="-11521" y="1669772"/>
                    <a:pt x="131354" y="1463397"/>
                  </a:cubicBezTo>
                  <a:cubicBezTo>
                    <a:pt x="274229" y="1257022"/>
                    <a:pt x="782229" y="546880"/>
                    <a:pt x="890179" y="399772"/>
                  </a:cubicBezTo>
                  <a:cubicBezTo>
                    <a:pt x="998129" y="252664"/>
                    <a:pt x="735133" y="600326"/>
                    <a:pt x="779054" y="580747"/>
                  </a:cubicBezTo>
                  <a:cubicBezTo>
                    <a:pt x="822975" y="561168"/>
                    <a:pt x="1089675" y="361143"/>
                    <a:pt x="1153704" y="282297"/>
                  </a:cubicBezTo>
                  <a:cubicBezTo>
                    <a:pt x="1217733" y="203451"/>
                    <a:pt x="1172225" y="155297"/>
                    <a:pt x="1163229" y="107672"/>
                  </a:cubicBezTo>
                  <a:cubicBezTo>
                    <a:pt x="1154233" y="60047"/>
                    <a:pt x="1114546" y="-28853"/>
                    <a:pt x="1106079" y="9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829AD823-6C45-260B-B85C-47E788F1849C}"/>
                </a:ext>
              </a:extLst>
            </p:cNvPr>
            <p:cNvSpPr/>
            <p:nvPr/>
          </p:nvSpPr>
          <p:spPr>
            <a:xfrm>
              <a:off x="3761870" y="6190584"/>
              <a:ext cx="886452" cy="1784248"/>
            </a:xfrm>
            <a:custGeom>
              <a:avLst/>
              <a:gdLst>
                <a:gd name="connsiteX0" fmla="*/ 425955 w 886452"/>
                <a:gd name="connsiteY0" fmla="*/ 32416 h 1784248"/>
                <a:gd name="connsiteX1" fmla="*/ 537080 w 886452"/>
                <a:gd name="connsiteY1" fmla="*/ 130841 h 1784248"/>
                <a:gd name="connsiteX2" fmla="*/ 829180 w 886452"/>
                <a:gd name="connsiteY2" fmla="*/ 676941 h 1784248"/>
                <a:gd name="connsiteX3" fmla="*/ 578355 w 886452"/>
                <a:gd name="connsiteY3" fmla="*/ 1042066 h 1784248"/>
                <a:gd name="connsiteX4" fmla="*/ 772030 w 886452"/>
                <a:gd name="connsiteY4" fmla="*/ 1092866 h 1784248"/>
                <a:gd name="connsiteX5" fmla="*/ 257680 w 886452"/>
                <a:gd name="connsiteY5" fmla="*/ 1445291 h 1784248"/>
                <a:gd name="connsiteX6" fmla="*/ 505 w 886452"/>
                <a:gd name="connsiteY6" fmla="*/ 1778666 h 1784248"/>
                <a:gd name="connsiteX7" fmla="*/ 213230 w 886452"/>
                <a:gd name="connsiteY7" fmla="*/ 1591341 h 1784248"/>
                <a:gd name="connsiteX8" fmla="*/ 876805 w 886452"/>
                <a:gd name="connsiteY8" fmla="*/ 832516 h 1784248"/>
                <a:gd name="connsiteX9" fmla="*/ 619630 w 886452"/>
                <a:gd name="connsiteY9" fmla="*/ 946816 h 1784248"/>
                <a:gd name="connsiteX10" fmla="*/ 791080 w 886452"/>
                <a:gd name="connsiteY10" fmla="*/ 584866 h 1784248"/>
                <a:gd name="connsiteX11" fmla="*/ 425955 w 886452"/>
                <a:gd name="connsiteY11" fmla="*/ 32416 h 178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452" h="1784248">
                  <a:moveTo>
                    <a:pt x="425955" y="32416"/>
                  </a:moveTo>
                  <a:cubicBezTo>
                    <a:pt x="383622" y="-43255"/>
                    <a:pt x="469876" y="23420"/>
                    <a:pt x="537080" y="130841"/>
                  </a:cubicBezTo>
                  <a:cubicBezTo>
                    <a:pt x="604284" y="238262"/>
                    <a:pt x="822301" y="525070"/>
                    <a:pt x="829180" y="676941"/>
                  </a:cubicBezTo>
                  <a:cubicBezTo>
                    <a:pt x="836059" y="828812"/>
                    <a:pt x="587880" y="972745"/>
                    <a:pt x="578355" y="1042066"/>
                  </a:cubicBezTo>
                  <a:cubicBezTo>
                    <a:pt x="568830" y="1111387"/>
                    <a:pt x="825476" y="1025662"/>
                    <a:pt x="772030" y="1092866"/>
                  </a:cubicBezTo>
                  <a:cubicBezTo>
                    <a:pt x="718584" y="1160070"/>
                    <a:pt x="386267" y="1330991"/>
                    <a:pt x="257680" y="1445291"/>
                  </a:cubicBezTo>
                  <a:cubicBezTo>
                    <a:pt x="129093" y="1559591"/>
                    <a:pt x="7913" y="1754324"/>
                    <a:pt x="505" y="1778666"/>
                  </a:cubicBezTo>
                  <a:cubicBezTo>
                    <a:pt x="-6903" y="1803008"/>
                    <a:pt x="67180" y="1749033"/>
                    <a:pt x="213230" y="1591341"/>
                  </a:cubicBezTo>
                  <a:cubicBezTo>
                    <a:pt x="359280" y="1433649"/>
                    <a:pt x="809072" y="939937"/>
                    <a:pt x="876805" y="832516"/>
                  </a:cubicBezTo>
                  <a:cubicBezTo>
                    <a:pt x="944538" y="725095"/>
                    <a:pt x="633918" y="988091"/>
                    <a:pt x="619630" y="946816"/>
                  </a:cubicBezTo>
                  <a:cubicBezTo>
                    <a:pt x="605343" y="905541"/>
                    <a:pt x="817009" y="736737"/>
                    <a:pt x="791080" y="584866"/>
                  </a:cubicBezTo>
                  <a:cubicBezTo>
                    <a:pt x="765151" y="432995"/>
                    <a:pt x="468288" y="108087"/>
                    <a:pt x="425955" y="32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870CD90C-4008-11B8-1139-6DF349A13866}"/>
                </a:ext>
              </a:extLst>
            </p:cNvPr>
            <p:cNvSpPr/>
            <p:nvPr/>
          </p:nvSpPr>
          <p:spPr>
            <a:xfrm>
              <a:off x="3392893" y="1765110"/>
              <a:ext cx="500187" cy="1341067"/>
            </a:xfrm>
            <a:custGeom>
              <a:avLst/>
              <a:gdLst>
                <a:gd name="connsiteX0" fmla="*/ 499657 w 500187"/>
                <a:gd name="connsiteY0" fmla="*/ 190 h 1341067"/>
                <a:gd name="connsiteX1" fmla="*/ 112307 w 500187"/>
                <a:gd name="connsiteY1" fmla="*/ 717740 h 1341067"/>
                <a:gd name="connsiteX2" fmla="*/ 166282 w 500187"/>
                <a:gd name="connsiteY2" fmla="*/ 638365 h 1341067"/>
                <a:gd name="connsiteX3" fmla="*/ 1182 w 500187"/>
                <a:gd name="connsiteY3" fmla="*/ 1336865 h 1341067"/>
                <a:gd name="connsiteX4" fmla="*/ 99607 w 500187"/>
                <a:gd name="connsiteY4" fmla="*/ 895540 h 1341067"/>
                <a:gd name="connsiteX5" fmla="*/ 239307 w 500187"/>
                <a:gd name="connsiteY5" fmla="*/ 200215 h 1341067"/>
                <a:gd name="connsiteX6" fmla="*/ 198032 w 500187"/>
                <a:gd name="connsiteY6" fmla="*/ 641540 h 1341067"/>
                <a:gd name="connsiteX7" fmla="*/ 499657 w 500187"/>
                <a:gd name="connsiteY7" fmla="*/ 190 h 13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187" h="1341067">
                  <a:moveTo>
                    <a:pt x="499657" y="190"/>
                  </a:moveTo>
                  <a:cubicBezTo>
                    <a:pt x="485369" y="12890"/>
                    <a:pt x="167869" y="611378"/>
                    <a:pt x="112307" y="717740"/>
                  </a:cubicBezTo>
                  <a:cubicBezTo>
                    <a:pt x="56745" y="824102"/>
                    <a:pt x="184803" y="535178"/>
                    <a:pt x="166282" y="638365"/>
                  </a:cubicBezTo>
                  <a:cubicBezTo>
                    <a:pt x="147761" y="741552"/>
                    <a:pt x="12294" y="1294003"/>
                    <a:pt x="1182" y="1336865"/>
                  </a:cubicBezTo>
                  <a:cubicBezTo>
                    <a:pt x="-9930" y="1379727"/>
                    <a:pt x="59920" y="1084982"/>
                    <a:pt x="99607" y="895540"/>
                  </a:cubicBezTo>
                  <a:cubicBezTo>
                    <a:pt x="139294" y="706098"/>
                    <a:pt x="222903" y="242548"/>
                    <a:pt x="239307" y="200215"/>
                  </a:cubicBezTo>
                  <a:cubicBezTo>
                    <a:pt x="255711" y="157882"/>
                    <a:pt x="160990" y="670115"/>
                    <a:pt x="198032" y="641540"/>
                  </a:cubicBezTo>
                  <a:cubicBezTo>
                    <a:pt x="235074" y="612965"/>
                    <a:pt x="513945" y="-12510"/>
                    <a:pt x="499657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A5305325-57B5-398E-4294-E24638DEAD3B}"/>
                </a:ext>
              </a:extLst>
            </p:cNvPr>
            <p:cNvSpPr/>
            <p:nvPr/>
          </p:nvSpPr>
          <p:spPr>
            <a:xfrm>
              <a:off x="3291613" y="3036437"/>
              <a:ext cx="529054" cy="1429192"/>
            </a:xfrm>
            <a:custGeom>
              <a:avLst/>
              <a:gdLst>
                <a:gd name="connsiteX0" fmla="*/ 527912 w 529054"/>
                <a:gd name="connsiteY0" fmla="*/ 14738 h 1429192"/>
                <a:gd name="connsiteX1" fmla="*/ 238987 w 529054"/>
                <a:gd name="connsiteY1" fmla="*/ 957713 h 1429192"/>
                <a:gd name="connsiteX2" fmla="*/ 353287 w 529054"/>
                <a:gd name="connsiteY2" fmla="*/ 814838 h 1429192"/>
                <a:gd name="connsiteX3" fmla="*/ 4037 w 529054"/>
                <a:gd name="connsiteY3" fmla="*/ 1418088 h 1429192"/>
                <a:gd name="connsiteX4" fmla="*/ 178662 w 529054"/>
                <a:gd name="connsiteY4" fmla="*/ 1154563 h 1429192"/>
                <a:gd name="connsiteX5" fmla="*/ 413612 w 529054"/>
                <a:gd name="connsiteY5" fmla="*/ 522738 h 1429192"/>
                <a:gd name="connsiteX6" fmla="*/ 277087 w 529054"/>
                <a:gd name="connsiteY6" fmla="*/ 744988 h 1429192"/>
                <a:gd name="connsiteX7" fmla="*/ 416787 w 529054"/>
                <a:gd name="connsiteY7" fmla="*/ 246513 h 1429192"/>
                <a:gd name="connsiteX8" fmla="*/ 343762 w 529054"/>
                <a:gd name="connsiteY8" fmla="*/ 373513 h 1429192"/>
                <a:gd name="connsiteX9" fmla="*/ 527912 w 529054"/>
                <a:gd name="connsiteY9" fmla="*/ 14738 h 142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054" h="1429192">
                  <a:moveTo>
                    <a:pt x="527912" y="14738"/>
                  </a:moveTo>
                  <a:cubicBezTo>
                    <a:pt x="510449" y="112105"/>
                    <a:pt x="268091" y="824363"/>
                    <a:pt x="238987" y="957713"/>
                  </a:cubicBezTo>
                  <a:cubicBezTo>
                    <a:pt x="209883" y="1091063"/>
                    <a:pt x="392445" y="738109"/>
                    <a:pt x="353287" y="814838"/>
                  </a:cubicBezTo>
                  <a:cubicBezTo>
                    <a:pt x="314129" y="891567"/>
                    <a:pt x="33141" y="1361467"/>
                    <a:pt x="4037" y="1418088"/>
                  </a:cubicBezTo>
                  <a:cubicBezTo>
                    <a:pt x="-25067" y="1474709"/>
                    <a:pt x="110399" y="1303788"/>
                    <a:pt x="178662" y="1154563"/>
                  </a:cubicBezTo>
                  <a:cubicBezTo>
                    <a:pt x="246924" y="1005338"/>
                    <a:pt x="397208" y="591001"/>
                    <a:pt x="413612" y="522738"/>
                  </a:cubicBezTo>
                  <a:cubicBezTo>
                    <a:pt x="430016" y="454476"/>
                    <a:pt x="276558" y="791025"/>
                    <a:pt x="277087" y="744988"/>
                  </a:cubicBezTo>
                  <a:cubicBezTo>
                    <a:pt x="277616" y="698951"/>
                    <a:pt x="405674" y="308426"/>
                    <a:pt x="416787" y="246513"/>
                  </a:cubicBezTo>
                  <a:cubicBezTo>
                    <a:pt x="427900" y="184600"/>
                    <a:pt x="330533" y="414259"/>
                    <a:pt x="343762" y="373513"/>
                  </a:cubicBezTo>
                  <a:cubicBezTo>
                    <a:pt x="356991" y="332767"/>
                    <a:pt x="545375" y="-82629"/>
                    <a:pt x="527912" y="14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70DD7BA1-31C1-6C69-AA01-261B6C11805B}"/>
                </a:ext>
              </a:extLst>
            </p:cNvPr>
            <p:cNvSpPr/>
            <p:nvPr/>
          </p:nvSpPr>
          <p:spPr>
            <a:xfrm>
              <a:off x="3224880" y="3968380"/>
              <a:ext cx="715295" cy="1677910"/>
            </a:xfrm>
            <a:custGeom>
              <a:avLst/>
              <a:gdLst>
                <a:gd name="connsiteX0" fmla="*/ 448595 w 715295"/>
                <a:gd name="connsiteY0" fmla="*/ 54345 h 1677910"/>
                <a:gd name="connsiteX1" fmla="*/ 404145 w 715295"/>
                <a:gd name="connsiteY1" fmla="*/ 127370 h 1677910"/>
                <a:gd name="connsiteX2" fmla="*/ 99345 w 715295"/>
                <a:gd name="connsiteY2" fmla="*/ 1006845 h 1677910"/>
                <a:gd name="connsiteX3" fmla="*/ 197770 w 715295"/>
                <a:gd name="connsiteY3" fmla="*/ 927470 h 1677910"/>
                <a:gd name="connsiteX4" fmla="*/ 920 w 715295"/>
                <a:gd name="connsiteY4" fmla="*/ 1667245 h 1677910"/>
                <a:gd name="connsiteX5" fmla="*/ 137445 w 715295"/>
                <a:gd name="connsiteY5" fmla="*/ 1292595 h 1677910"/>
                <a:gd name="connsiteX6" fmla="*/ 435895 w 715295"/>
                <a:gd name="connsiteY6" fmla="*/ 311520 h 1677910"/>
                <a:gd name="connsiteX7" fmla="*/ 229520 w 715295"/>
                <a:gd name="connsiteY7" fmla="*/ 905245 h 1677910"/>
                <a:gd name="connsiteX8" fmla="*/ 715295 w 715295"/>
                <a:gd name="connsiteY8" fmla="*/ 397245 h 1677910"/>
                <a:gd name="connsiteX9" fmla="*/ 229520 w 715295"/>
                <a:gd name="connsiteY9" fmla="*/ 883020 h 1677910"/>
                <a:gd name="connsiteX10" fmla="*/ 327945 w 715295"/>
                <a:gd name="connsiteY10" fmla="*/ 375020 h 1677910"/>
                <a:gd name="connsiteX11" fmla="*/ 235870 w 715295"/>
                <a:gd name="connsiteY11" fmla="*/ 600445 h 1677910"/>
                <a:gd name="connsiteX12" fmla="*/ 448595 w 715295"/>
                <a:gd name="connsiteY12" fmla="*/ 54345 h 167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295" h="1677910">
                  <a:moveTo>
                    <a:pt x="448595" y="54345"/>
                  </a:moveTo>
                  <a:cubicBezTo>
                    <a:pt x="476641" y="-24501"/>
                    <a:pt x="462353" y="-31380"/>
                    <a:pt x="404145" y="127370"/>
                  </a:cubicBezTo>
                  <a:cubicBezTo>
                    <a:pt x="345937" y="286120"/>
                    <a:pt x="133741" y="873495"/>
                    <a:pt x="99345" y="1006845"/>
                  </a:cubicBezTo>
                  <a:cubicBezTo>
                    <a:pt x="64949" y="1140195"/>
                    <a:pt x="214174" y="817403"/>
                    <a:pt x="197770" y="927470"/>
                  </a:cubicBezTo>
                  <a:cubicBezTo>
                    <a:pt x="181366" y="1037537"/>
                    <a:pt x="10974" y="1606391"/>
                    <a:pt x="920" y="1667245"/>
                  </a:cubicBezTo>
                  <a:cubicBezTo>
                    <a:pt x="-9134" y="1728099"/>
                    <a:pt x="64949" y="1518549"/>
                    <a:pt x="137445" y="1292595"/>
                  </a:cubicBezTo>
                  <a:cubicBezTo>
                    <a:pt x="209941" y="1066641"/>
                    <a:pt x="420549" y="376078"/>
                    <a:pt x="435895" y="311520"/>
                  </a:cubicBezTo>
                  <a:cubicBezTo>
                    <a:pt x="451241" y="246962"/>
                    <a:pt x="182953" y="890958"/>
                    <a:pt x="229520" y="905245"/>
                  </a:cubicBezTo>
                  <a:cubicBezTo>
                    <a:pt x="276087" y="919533"/>
                    <a:pt x="715295" y="397245"/>
                    <a:pt x="715295" y="397245"/>
                  </a:cubicBezTo>
                  <a:cubicBezTo>
                    <a:pt x="715295" y="393541"/>
                    <a:pt x="294078" y="886724"/>
                    <a:pt x="229520" y="883020"/>
                  </a:cubicBezTo>
                  <a:cubicBezTo>
                    <a:pt x="164962" y="879316"/>
                    <a:pt x="326887" y="422116"/>
                    <a:pt x="327945" y="375020"/>
                  </a:cubicBezTo>
                  <a:cubicBezTo>
                    <a:pt x="329003" y="327924"/>
                    <a:pt x="221053" y="653362"/>
                    <a:pt x="235870" y="600445"/>
                  </a:cubicBezTo>
                  <a:cubicBezTo>
                    <a:pt x="250687" y="547528"/>
                    <a:pt x="420549" y="133191"/>
                    <a:pt x="448595" y="54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2DDF74D-84CB-6A4E-A5CA-3F21D3E9EC24}"/>
                </a:ext>
              </a:extLst>
            </p:cNvPr>
            <p:cNvSpPr/>
            <p:nvPr/>
          </p:nvSpPr>
          <p:spPr>
            <a:xfrm>
              <a:off x="3852872" y="6277441"/>
              <a:ext cx="714982" cy="1367832"/>
            </a:xfrm>
            <a:custGeom>
              <a:avLst/>
              <a:gdLst>
                <a:gd name="connsiteX0" fmla="*/ 36503 w 714982"/>
                <a:gd name="connsiteY0" fmla="*/ 28109 h 1367832"/>
                <a:gd name="connsiteX1" fmla="*/ 452428 w 714982"/>
                <a:gd name="connsiteY1" fmla="*/ 421809 h 1367832"/>
                <a:gd name="connsiteX2" fmla="*/ 319078 w 714982"/>
                <a:gd name="connsiteY2" fmla="*/ 847259 h 1367832"/>
                <a:gd name="connsiteX3" fmla="*/ 493703 w 714982"/>
                <a:gd name="connsiteY3" fmla="*/ 631359 h 1367832"/>
                <a:gd name="connsiteX4" fmla="*/ 77778 w 714982"/>
                <a:gd name="connsiteY4" fmla="*/ 1355259 h 1367832"/>
                <a:gd name="connsiteX5" fmla="*/ 290503 w 714982"/>
                <a:gd name="connsiteY5" fmla="*/ 1047284 h 1367832"/>
                <a:gd name="connsiteX6" fmla="*/ 712778 w 714982"/>
                <a:gd name="connsiteY6" fmla="*/ 491659 h 1367832"/>
                <a:gd name="connsiteX7" fmla="*/ 458778 w 714982"/>
                <a:gd name="connsiteY7" fmla="*/ 675809 h 1367832"/>
                <a:gd name="connsiteX8" fmla="*/ 509578 w 714982"/>
                <a:gd name="connsiteY8" fmla="*/ 374184 h 1367832"/>
                <a:gd name="connsiteX9" fmla="*/ 74603 w 714982"/>
                <a:gd name="connsiteY9" fmla="*/ 69384 h 1367832"/>
                <a:gd name="connsiteX10" fmla="*/ 36503 w 714982"/>
                <a:gd name="connsiteY10" fmla="*/ 28109 h 136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4982" h="1367832">
                  <a:moveTo>
                    <a:pt x="36503" y="28109"/>
                  </a:moveTo>
                  <a:cubicBezTo>
                    <a:pt x="99474" y="86846"/>
                    <a:pt x="405332" y="285284"/>
                    <a:pt x="452428" y="421809"/>
                  </a:cubicBezTo>
                  <a:cubicBezTo>
                    <a:pt x="499524" y="558334"/>
                    <a:pt x="312199" y="812334"/>
                    <a:pt x="319078" y="847259"/>
                  </a:cubicBezTo>
                  <a:cubicBezTo>
                    <a:pt x="325957" y="882184"/>
                    <a:pt x="533920" y="546692"/>
                    <a:pt x="493703" y="631359"/>
                  </a:cubicBezTo>
                  <a:cubicBezTo>
                    <a:pt x="453486" y="716026"/>
                    <a:pt x="111645" y="1285938"/>
                    <a:pt x="77778" y="1355259"/>
                  </a:cubicBezTo>
                  <a:cubicBezTo>
                    <a:pt x="43911" y="1424580"/>
                    <a:pt x="184670" y="1191217"/>
                    <a:pt x="290503" y="1047284"/>
                  </a:cubicBezTo>
                  <a:cubicBezTo>
                    <a:pt x="396336" y="903351"/>
                    <a:pt x="684732" y="553571"/>
                    <a:pt x="712778" y="491659"/>
                  </a:cubicBezTo>
                  <a:cubicBezTo>
                    <a:pt x="740824" y="429747"/>
                    <a:pt x="492645" y="695388"/>
                    <a:pt x="458778" y="675809"/>
                  </a:cubicBezTo>
                  <a:cubicBezTo>
                    <a:pt x="424911" y="656230"/>
                    <a:pt x="573607" y="475255"/>
                    <a:pt x="509578" y="374184"/>
                  </a:cubicBezTo>
                  <a:cubicBezTo>
                    <a:pt x="445549" y="273113"/>
                    <a:pt x="153449" y="126534"/>
                    <a:pt x="74603" y="69384"/>
                  </a:cubicBezTo>
                  <a:cubicBezTo>
                    <a:pt x="-4243" y="12234"/>
                    <a:pt x="-26468" y="-30628"/>
                    <a:pt x="36503" y="28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780B7B25-EA49-AADB-455E-7945B4CFCE00}"/>
                </a:ext>
              </a:extLst>
            </p:cNvPr>
            <p:cNvSpPr/>
            <p:nvPr/>
          </p:nvSpPr>
          <p:spPr>
            <a:xfrm>
              <a:off x="3476745" y="6364712"/>
              <a:ext cx="1021120" cy="1174813"/>
            </a:xfrm>
            <a:custGeom>
              <a:avLst/>
              <a:gdLst>
                <a:gd name="connsiteX0" fmla="*/ 31630 w 1021120"/>
                <a:gd name="connsiteY0" fmla="*/ 1134638 h 1174813"/>
                <a:gd name="connsiteX1" fmla="*/ 47505 w 1021120"/>
                <a:gd name="connsiteY1" fmla="*/ 1083838 h 1174813"/>
                <a:gd name="connsiteX2" fmla="*/ 342780 w 1021120"/>
                <a:gd name="connsiteY2" fmla="*/ 639338 h 1174813"/>
                <a:gd name="connsiteX3" fmla="*/ 634880 w 1021120"/>
                <a:gd name="connsiteY3" fmla="*/ 582188 h 1174813"/>
                <a:gd name="connsiteX4" fmla="*/ 1019055 w 1021120"/>
                <a:gd name="connsiteY4" fmla="*/ 734588 h 1174813"/>
                <a:gd name="connsiteX5" fmla="*/ 787280 w 1021120"/>
                <a:gd name="connsiteY5" fmla="*/ 563138 h 1174813"/>
                <a:gd name="connsiteX6" fmla="*/ 774580 w 1021120"/>
                <a:gd name="connsiteY6" fmla="*/ 239288 h 1174813"/>
                <a:gd name="connsiteX7" fmla="*/ 463430 w 1021120"/>
                <a:gd name="connsiteY7" fmla="*/ 1163 h 1174813"/>
                <a:gd name="connsiteX8" fmla="*/ 758705 w 1021120"/>
                <a:gd name="connsiteY8" fmla="*/ 337713 h 1174813"/>
                <a:gd name="connsiteX9" fmla="*/ 815855 w 1021120"/>
                <a:gd name="connsiteY9" fmla="*/ 486938 h 1174813"/>
                <a:gd name="connsiteX10" fmla="*/ 574555 w 1021120"/>
                <a:gd name="connsiteY10" fmla="*/ 464713 h 1174813"/>
                <a:gd name="connsiteX11" fmla="*/ 244355 w 1021120"/>
                <a:gd name="connsiteY11" fmla="*/ 118638 h 1174813"/>
                <a:gd name="connsiteX12" fmla="*/ 647580 w 1021120"/>
                <a:gd name="connsiteY12" fmla="*/ 521863 h 1174813"/>
                <a:gd name="connsiteX13" fmla="*/ 355480 w 1021120"/>
                <a:gd name="connsiteY13" fmla="*/ 613938 h 1174813"/>
                <a:gd name="connsiteX14" fmla="*/ 31630 w 1021120"/>
                <a:gd name="connsiteY14" fmla="*/ 1134638 h 117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1120" h="1174813">
                  <a:moveTo>
                    <a:pt x="31630" y="1134638"/>
                  </a:moveTo>
                  <a:cubicBezTo>
                    <a:pt x="-19699" y="1212955"/>
                    <a:pt x="-4353" y="1166388"/>
                    <a:pt x="47505" y="1083838"/>
                  </a:cubicBezTo>
                  <a:cubicBezTo>
                    <a:pt x="99363" y="1001288"/>
                    <a:pt x="244884" y="722946"/>
                    <a:pt x="342780" y="639338"/>
                  </a:cubicBezTo>
                  <a:cubicBezTo>
                    <a:pt x="440676" y="555730"/>
                    <a:pt x="522168" y="566313"/>
                    <a:pt x="634880" y="582188"/>
                  </a:cubicBezTo>
                  <a:cubicBezTo>
                    <a:pt x="747593" y="598063"/>
                    <a:pt x="993655" y="737763"/>
                    <a:pt x="1019055" y="734588"/>
                  </a:cubicBezTo>
                  <a:cubicBezTo>
                    <a:pt x="1044455" y="731413"/>
                    <a:pt x="828026" y="645688"/>
                    <a:pt x="787280" y="563138"/>
                  </a:cubicBezTo>
                  <a:cubicBezTo>
                    <a:pt x="746534" y="480588"/>
                    <a:pt x="828555" y="332950"/>
                    <a:pt x="774580" y="239288"/>
                  </a:cubicBezTo>
                  <a:cubicBezTo>
                    <a:pt x="720605" y="145626"/>
                    <a:pt x="466076" y="-15241"/>
                    <a:pt x="463430" y="1163"/>
                  </a:cubicBezTo>
                  <a:cubicBezTo>
                    <a:pt x="460784" y="17567"/>
                    <a:pt x="699968" y="256750"/>
                    <a:pt x="758705" y="337713"/>
                  </a:cubicBezTo>
                  <a:cubicBezTo>
                    <a:pt x="817443" y="418675"/>
                    <a:pt x="846547" y="465771"/>
                    <a:pt x="815855" y="486938"/>
                  </a:cubicBezTo>
                  <a:cubicBezTo>
                    <a:pt x="785163" y="508105"/>
                    <a:pt x="669805" y="526096"/>
                    <a:pt x="574555" y="464713"/>
                  </a:cubicBezTo>
                  <a:cubicBezTo>
                    <a:pt x="479305" y="403330"/>
                    <a:pt x="232184" y="109113"/>
                    <a:pt x="244355" y="118638"/>
                  </a:cubicBezTo>
                  <a:cubicBezTo>
                    <a:pt x="256526" y="128163"/>
                    <a:pt x="629059" y="439313"/>
                    <a:pt x="647580" y="521863"/>
                  </a:cubicBezTo>
                  <a:cubicBezTo>
                    <a:pt x="666101" y="604413"/>
                    <a:pt x="454963" y="516571"/>
                    <a:pt x="355480" y="613938"/>
                  </a:cubicBezTo>
                  <a:cubicBezTo>
                    <a:pt x="255997" y="711305"/>
                    <a:pt x="82959" y="1056321"/>
                    <a:pt x="31630" y="1134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84837DEA-F0E0-0709-8D69-CFDA377EB6BA}"/>
                </a:ext>
              </a:extLst>
            </p:cNvPr>
            <p:cNvSpPr/>
            <p:nvPr/>
          </p:nvSpPr>
          <p:spPr>
            <a:xfrm>
              <a:off x="3625829" y="7151898"/>
              <a:ext cx="596947" cy="1252558"/>
            </a:xfrm>
            <a:custGeom>
              <a:avLst/>
              <a:gdLst>
                <a:gd name="connsiteX0" fmla="*/ 596921 w 596947"/>
                <a:gd name="connsiteY0" fmla="*/ 1377 h 1252558"/>
                <a:gd name="connsiteX1" fmla="*/ 19071 w 596947"/>
                <a:gd name="connsiteY1" fmla="*/ 585577 h 1252558"/>
                <a:gd name="connsiteX2" fmla="*/ 161946 w 596947"/>
                <a:gd name="connsiteY2" fmla="*/ 772902 h 1252558"/>
                <a:gd name="connsiteX3" fmla="*/ 82571 w 596947"/>
                <a:gd name="connsiteY3" fmla="*/ 785602 h 1252558"/>
                <a:gd name="connsiteX4" fmla="*/ 234971 w 596947"/>
                <a:gd name="connsiteY4" fmla="*/ 966577 h 1252558"/>
                <a:gd name="connsiteX5" fmla="*/ 460396 w 596947"/>
                <a:gd name="connsiteY5" fmla="*/ 1252327 h 1252558"/>
                <a:gd name="connsiteX6" fmla="*/ 263546 w 596947"/>
                <a:gd name="connsiteY6" fmla="*/ 1007852 h 1252558"/>
                <a:gd name="connsiteX7" fmla="*/ 21 w 596947"/>
                <a:gd name="connsiteY7" fmla="*/ 630027 h 1252558"/>
                <a:gd name="connsiteX8" fmla="*/ 247671 w 596947"/>
                <a:gd name="connsiteY8" fmla="*/ 331577 h 1252558"/>
                <a:gd name="connsiteX9" fmla="*/ 44471 w 596947"/>
                <a:gd name="connsiteY9" fmla="*/ 420477 h 1252558"/>
                <a:gd name="connsiteX10" fmla="*/ 596921 w 596947"/>
                <a:gd name="connsiteY10" fmla="*/ 1377 h 12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947" h="1252558">
                  <a:moveTo>
                    <a:pt x="596921" y="1377"/>
                  </a:moveTo>
                  <a:cubicBezTo>
                    <a:pt x="592688" y="28894"/>
                    <a:pt x="91567" y="456989"/>
                    <a:pt x="19071" y="585577"/>
                  </a:cubicBezTo>
                  <a:cubicBezTo>
                    <a:pt x="-53425" y="714165"/>
                    <a:pt x="151363" y="739565"/>
                    <a:pt x="161946" y="772902"/>
                  </a:cubicBezTo>
                  <a:cubicBezTo>
                    <a:pt x="172529" y="806240"/>
                    <a:pt x="70400" y="753323"/>
                    <a:pt x="82571" y="785602"/>
                  </a:cubicBezTo>
                  <a:cubicBezTo>
                    <a:pt x="94742" y="817881"/>
                    <a:pt x="172000" y="888790"/>
                    <a:pt x="234971" y="966577"/>
                  </a:cubicBezTo>
                  <a:cubicBezTo>
                    <a:pt x="297942" y="1044364"/>
                    <a:pt x="455634" y="1245448"/>
                    <a:pt x="460396" y="1252327"/>
                  </a:cubicBezTo>
                  <a:cubicBezTo>
                    <a:pt x="465158" y="1259206"/>
                    <a:pt x="340275" y="1111569"/>
                    <a:pt x="263546" y="1007852"/>
                  </a:cubicBezTo>
                  <a:cubicBezTo>
                    <a:pt x="186817" y="904135"/>
                    <a:pt x="2667" y="742739"/>
                    <a:pt x="21" y="630027"/>
                  </a:cubicBezTo>
                  <a:cubicBezTo>
                    <a:pt x="-2625" y="517315"/>
                    <a:pt x="240263" y="366502"/>
                    <a:pt x="247671" y="331577"/>
                  </a:cubicBezTo>
                  <a:cubicBezTo>
                    <a:pt x="255079" y="296652"/>
                    <a:pt x="-12679" y="473923"/>
                    <a:pt x="44471" y="420477"/>
                  </a:cubicBezTo>
                  <a:cubicBezTo>
                    <a:pt x="101621" y="367031"/>
                    <a:pt x="601154" y="-26140"/>
                    <a:pt x="596921" y="1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37C25B39-A4E5-EFF5-ABFE-3F1F1C405465}"/>
                </a:ext>
              </a:extLst>
            </p:cNvPr>
            <p:cNvSpPr/>
            <p:nvPr/>
          </p:nvSpPr>
          <p:spPr>
            <a:xfrm>
              <a:off x="3892591" y="7543121"/>
              <a:ext cx="1074213" cy="1053245"/>
            </a:xfrm>
            <a:custGeom>
              <a:avLst/>
              <a:gdLst>
                <a:gd name="connsiteX0" fmla="*/ 3134 w 1074213"/>
                <a:gd name="connsiteY0" fmla="*/ 35604 h 1053245"/>
                <a:gd name="connsiteX1" fmla="*/ 482559 w 1074213"/>
                <a:gd name="connsiteY1" fmla="*/ 61004 h 1053245"/>
                <a:gd name="connsiteX2" fmla="*/ 834984 w 1074213"/>
                <a:gd name="connsiteY2" fmla="*/ 232454 h 1053245"/>
                <a:gd name="connsiteX3" fmla="*/ 901659 w 1074213"/>
                <a:gd name="connsiteY3" fmla="*/ 524554 h 1053245"/>
                <a:gd name="connsiteX4" fmla="*/ 863559 w 1074213"/>
                <a:gd name="connsiteY4" fmla="*/ 254679 h 1053245"/>
                <a:gd name="connsiteX5" fmla="*/ 1069934 w 1074213"/>
                <a:gd name="connsiteY5" fmla="*/ 569004 h 1053245"/>
                <a:gd name="connsiteX6" fmla="*/ 746084 w 1074213"/>
                <a:gd name="connsiteY6" fmla="*/ 1051604 h 1053245"/>
                <a:gd name="connsiteX7" fmla="*/ 981034 w 1074213"/>
                <a:gd name="connsiteY7" fmla="*/ 718229 h 1053245"/>
                <a:gd name="connsiteX8" fmla="*/ 1015959 w 1074213"/>
                <a:gd name="connsiteY8" fmla="*/ 489629 h 1053245"/>
                <a:gd name="connsiteX9" fmla="*/ 955634 w 1074213"/>
                <a:gd name="connsiteY9" fmla="*/ 270554 h 1053245"/>
                <a:gd name="connsiteX10" fmla="*/ 1019134 w 1074213"/>
                <a:gd name="connsiteY10" fmla="*/ 299129 h 1053245"/>
                <a:gd name="connsiteX11" fmla="*/ 809584 w 1074213"/>
                <a:gd name="connsiteY11" fmla="*/ 146729 h 1053245"/>
                <a:gd name="connsiteX12" fmla="*/ 1073109 w 1074213"/>
                <a:gd name="connsiteY12" fmla="*/ 679 h 1053245"/>
                <a:gd name="connsiteX13" fmla="*/ 685759 w 1074213"/>
                <a:gd name="connsiteY13" fmla="*/ 89579 h 1053245"/>
                <a:gd name="connsiteX14" fmla="*/ 295234 w 1074213"/>
                <a:gd name="connsiteY14" fmla="*/ 29254 h 1053245"/>
                <a:gd name="connsiteX15" fmla="*/ 3134 w 1074213"/>
                <a:gd name="connsiteY15" fmla="*/ 35604 h 105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4213" h="1053245">
                  <a:moveTo>
                    <a:pt x="3134" y="35604"/>
                  </a:moveTo>
                  <a:cubicBezTo>
                    <a:pt x="34355" y="40896"/>
                    <a:pt x="343917" y="28196"/>
                    <a:pt x="482559" y="61004"/>
                  </a:cubicBezTo>
                  <a:cubicBezTo>
                    <a:pt x="621201" y="93812"/>
                    <a:pt x="765134" y="155196"/>
                    <a:pt x="834984" y="232454"/>
                  </a:cubicBezTo>
                  <a:cubicBezTo>
                    <a:pt x="904834" y="309712"/>
                    <a:pt x="896897" y="520850"/>
                    <a:pt x="901659" y="524554"/>
                  </a:cubicBezTo>
                  <a:cubicBezTo>
                    <a:pt x="906421" y="528258"/>
                    <a:pt x="835513" y="247271"/>
                    <a:pt x="863559" y="254679"/>
                  </a:cubicBezTo>
                  <a:cubicBezTo>
                    <a:pt x="891605" y="262087"/>
                    <a:pt x="1089513" y="436183"/>
                    <a:pt x="1069934" y="569004"/>
                  </a:cubicBezTo>
                  <a:cubicBezTo>
                    <a:pt x="1050355" y="701825"/>
                    <a:pt x="760901" y="1026733"/>
                    <a:pt x="746084" y="1051604"/>
                  </a:cubicBezTo>
                  <a:cubicBezTo>
                    <a:pt x="731267" y="1076475"/>
                    <a:pt x="936055" y="811891"/>
                    <a:pt x="981034" y="718229"/>
                  </a:cubicBezTo>
                  <a:cubicBezTo>
                    <a:pt x="1026013" y="624567"/>
                    <a:pt x="1020192" y="564241"/>
                    <a:pt x="1015959" y="489629"/>
                  </a:cubicBezTo>
                  <a:cubicBezTo>
                    <a:pt x="1011726" y="415017"/>
                    <a:pt x="955105" y="302304"/>
                    <a:pt x="955634" y="270554"/>
                  </a:cubicBezTo>
                  <a:cubicBezTo>
                    <a:pt x="956163" y="238804"/>
                    <a:pt x="1043476" y="319766"/>
                    <a:pt x="1019134" y="299129"/>
                  </a:cubicBezTo>
                  <a:cubicBezTo>
                    <a:pt x="994792" y="278492"/>
                    <a:pt x="800588" y="196471"/>
                    <a:pt x="809584" y="146729"/>
                  </a:cubicBezTo>
                  <a:cubicBezTo>
                    <a:pt x="818580" y="96987"/>
                    <a:pt x="1093746" y="10204"/>
                    <a:pt x="1073109" y="679"/>
                  </a:cubicBezTo>
                  <a:cubicBezTo>
                    <a:pt x="1052472" y="-8846"/>
                    <a:pt x="815405" y="84817"/>
                    <a:pt x="685759" y="89579"/>
                  </a:cubicBezTo>
                  <a:cubicBezTo>
                    <a:pt x="556113" y="94341"/>
                    <a:pt x="409005" y="39308"/>
                    <a:pt x="295234" y="29254"/>
                  </a:cubicBezTo>
                  <a:cubicBezTo>
                    <a:pt x="181463" y="19200"/>
                    <a:pt x="-28087" y="30312"/>
                    <a:pt x="3134" y="35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265A01B3-5480-D9F9-6B22-DE2115A82D79}"/>
                </a:ext>
              </a:extLst>
            </p:cNvPr>
            <p:cNvSpPr/>
            <p:nvPr/>
          </p:nvSpPr>
          <p:spPr>
            <a:xfrm>
              <a:off x="3964542" y="7248510"/>
              <a:ext cx="789963" cy="1430349"/>
            </a:xfrm>
            <a:custGeom>
              <a:avLst/>
              <a:gdLst>
                <a:gd name="connsiteX0" fmla="*/ 131208 w 789963"/>
                <a:gd name="connsiteY0" fmla="*/ 15 h 1430349"/>
                <a:gd name="connsiteX1" fmla="*/ 258208 w 789963"/>
                <a:gd name="connsiteY1" fmla="*/ 600090 h 1430349"/>
                <a:gd name="connsiteX2" fmla="*/ 540783 w 789963"/>
                <a:gd name="connsiteY2" fmla="*/ 698515 h 1430349"/>
                <a:gd name="connsiteX3" fmla="*/ 451883 w 789963"/>
                <a:gd name="connsiteY3" fmla="*/ 593740 h 1430349"/>
                <a:gd name="connsiteX4" fmla="*/ 734458 w 789963"/>
                <a:gd name="connsiteY4" fmla="*/ 822340 h 1430349"/>
                <a:gd name="connsiteX5" fmla="*/ 775733 w 789963"/>
                <a:gd name="connsiteY5" fmla="*/ 904890 h 1430349"/>
                <a:gd name="connsiteX6" fmla="*/ 559833 w 789963"/>
                <a:gd name="connsiteY6" fmla="*/ 1425590 h 1430349"/>
                <a:gd name="connsiteX7" fmla="*/ 670958 w 789963"/>
                <a:gd name="connsiteY7" fmla="*/ 1143015 h 1430349"/>
                <a:gd name="connsiteX8" fmla="*/ 756683 w 789963"/>
                <a:gd name="connsiteY8" fmla="*/ 803290 h 1430349"/>
                <a:gd name="connsiteX9" fmla="*/ 496333 w 789963"/>
                <a:gd name="connsiteY9" fmla="*/ 730265 h 1430349"/>
                <a:gd name="connsiteX10" fmla="*/ 83583 w 789963"/>
                <a:gd name="connsiteY10" fmla="*/ 495315 h 1430349"/>
                <a:gd name="connsiteX11" fmla="*/ 239158 w 789963"/>
                <a:gd name="connsiteY11" fmla="*/ 555640 h 1430349"/>
                <a:gd name="connsiteX12" fmla="*/ 96283 w 789963"/>
                <a:gd name="connsiteY12" fmla="*/ 247665 h 1430349"/>
                <a:gd name="connsiteX13" fmla="*/ 1033 w 789963"/>
                <a:gd name="connsiteY13" fmla="*/ 619140 h 1430349"/>
                <a:gd name="connsiteX14" fmla="*/ 131208 w 789963"/>
                <a:gd name="connsiteY14" fmla="*/ 15 h 14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963" h="1430349">
                  <a:moveTo>
                    <a:pt x="131208" y="15"/>
                  </a:moveTo>
                  <a:cubicBezTo>
                    <a:pt x="174070" y="-3160"/>
                    <a:pt x="189946" y="483673"/>
                    <a:pt x="258208" y="600090"/>
                  </a:cubicBezTo>
                  <a:cubicBezTo>
                    <a:pt x="326470" y="716507"/>
                    <a:pt x="508504" y="699573"/>
                    <a:pt x="540783" y="698515"/>
                  </a:cubicBezTo>
                  <a:cubicBezTo>
                    <a:pt x="573062" y="697457"/>
                    <a:pt x="419604" y="573103"/>
                    <a:pt x="451883" y="593740"/>
                  </a:cubicBezTo>
                  <a:cubicBezTo>
                    <a:pt x="484162" y="614378"/>
                    <a:pt x="680483" y="770482"/>
                    <a:pt x="734458" y="822340"/>
                  </a:cubicBezTo>
                  <a:cubicBezTo>
                    <a:pt x="788433" y="874198"/>
                    <a:pt x="804837" y="804348"/>
                    <a:pt x="775733" y="904890"/>
                  </a:cubicBezTo>
                  <a:cubicBezTo>
                    <a:pt x="746629" y="1005432"/>
                    <a:pt x="577296" y="1385903"/>
                    <a:pt x="559833" y="1425590"/>
                  </a:cubicBezTo>
                  <a:cubicBezTo>
                    <a:pt x="542371" y="1465278"/>
                    <a:pt x="638150" y="1246732"/>
                    <a:pt x="670958" y="1143015"/>
                  </a:cubicBezTo>
                  <a:cubicBezTo>
                    <a:pt x="703766" y="1039298"/>
                    <a:pt x="785787" y="872082"/>
                    <a:pt x="756683" y="803290"/>
                  </a:cubicBezTo>
                  <a:cubicBezTo>
                    <a:pt x="727579" y="734498"/>
                    <a:pt x="608516" y="781594"/>
                    <a:pt x="496333" y="730265"/>
                  </a:cubicBezTo>
                  <a:cubicBezTo>
                    <a:pt x="384150" y="678936"/>
                    <a:pt x="126445" y="524419"/>
                    <a:pt x="83583" y="495315"/>
                  </a:cubicBezTo>
                  <a:cubicBezTo>
                    <a:pt x="40721" y="466211"/>
                    <a:pt x="237041" y="596915"/>
                    <a:pt x="239158" y="555640"/>
                  </a:cubicBezTo>
                  <a:cubicBezTo>
                    <a:pt x="241275" y="514365"/>
                    <a:pt x="135971" y="237082"/>
                    <a:pt x="96283" y="247665"/>
                  </a:cubicBezTo>
                  <a:cubicBezTo>
                    <a:pt x="56595" y="258248"/>
                    <a:pt x="-9021" y="654065"/>
                    <a:pt x="1033" y="619140"/>
                  </a:cubicBezTo>
                  <a:cubicBezTo>
                    <a:pt x="11087" y="584215"/>
                    <a:pt x="88346" y="3190"/>
                    <a:pt x="131208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8CE6B1BD-0D4A-331F-CB88-D2500232358D}"/>
                </a:ext>
              </a:extLst>
            </p:cNvPr>
            <p:cNvSpPr/>
            <p:nvPr/>
          </p:nvSpPr>
          <p:spPr>
            <a:xfrm>
              <a:off x="4367232" y="6165656"/>
              <a:ext cx="535513" cy="1286146"/>
            </a:xfrm>
            <a:custGeom>
              <a:avLst/>
              <a:gdLst>
                <a:gd name="connsiteX0" fmla="*/ 7918 w 535513"/>
                <a:gd name="connsiteY0" fmla="*/ 12894 h 1286146"/>
                <a:gd name="connsiteX1" fmla="*/ 115868 w 535513"/>
                <a:gd name="connsiteY1" fmla="*/ 127194 h 1286146"/>
                <a:gd name="connsiteX2" fmla="*/ 474643 w 535513"/>
                <a:gd name="connsiteY2" fmla="*/ 590744 h 1286146"/>
                <a:gd name="connsiteX3" fmla="*/ 392093 w 535513"/>
                <a:gd name="connsiteY3" fmla="*/ 895544 h 1286146"/>
                <a:gd name="connsiteX4" fmla="*/ 436543 w 535513"/>
                <a:gd name="connsiteY4" fmla="*/ 917769 h 1286146"/>
                <a:gd name="connsiteX5" fmla="*/ 33318 w 535513"/>
                <a:gd name="connsiteY5" fmla="*/ 1282894 h 1286146"/>
                <a:gd name="connsiteX6" fmla="*/ 306368 w 535513"/>
                <a:gd name="connsiteY6" fmla="*/ 1105094 h 1286146"/>
                <a:gd name="connsiteX7" fmla="*/ 188893 w 535513"/>
                <a:gd name="connsiteY7" fmla="*/ 1251144 h 1286146"/>
                <a:gd name="connsiteX8" fmla="*/ 528618 w 535513"/>
                <a:gd name="connsiteY8" fmla="*/ 857444 h 1286146"/>
                <a:gd name="connsiteX9" fmla="*/ 407968 w 535513"/>
                <a:gd name="connsiteY9" fmla="*/ 622494 h 1286146"/>
                <a:gd name="connsiteX10" fmla="*/ 296843 w 535513"/>
                <a:gd name="connsiteY10" fmla="*/ 368494 h 1286146"/>
                <a:gd name="connsiteX11" fmla="*/ 7918 w 535513"/>
                <a:gd name="connsiteY11" fmla="*/ 12894 h 128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513" h="1286146">
                  <a:moveTo>
                    <a:pt x="7918" y="12894"/>
                  </a:moveTo>
                  <a:cubicBezTo>
                    <a:pt x="-22244" y="-27323"/>
                    <a:pt x="38081" y="30886"/>
                    <a:pt x="115868" y="127194"/>
                  </a:cubicBezTo>
                  <a:cubicBezTo>
                    <a:pt x="193655" y="223502"/>
                    <a:pt x="428606" y="462686"/>
                    <a:pt x="474643" y="590744"/>
                  </a:cubicBezTo>
                  <a:cubicBezTo>
                    <a:pt x="520681" y="718802"/>
                    <a:pt x="398443" y="841040"/>
                    <a:pt x="392093" y="895544"/>
                  </a:cubicBezTo>
                  <a:cubicBezTo>
                    <a:pt x="385743" y="950048"/>
                    <a:pt x="496339" y="853211"/>
                    <a:pt x="436543" y="917769"/>
                  </a:cubicBezTo>
                  <a:cubicBezTo>
                    <a:pt x="376747" y="982327"/>
                    <a:pt x="55014" y="1251673"/>
                    <a:pt x="33318" y="1282894"/>
                  </a:cubicBezTo>
                  <a:cubicBezTo>
                    <a:pt x="11622" y="1314115"/>
                    <a:pt x="280439" y="1110386"/>
                    <a:pt x="306368" y="1105094"/>
                  </a:cubicBezTo>
                  <a:cubicBezTo>
                    <a:pt x="332297" y="1099802"/>
                    <a:pt x="151851" y="1292419"/>
                    <a:pt x="188893" y="1251144"/>
                  </a:cubicBezTo>
                  <a:cubicBezTo>
                    <a:pt x="225935" y="1209869"/>
                    <a:pt x="492106" y="962219"/>
                    <a:pt x="528618" y="857444"/>
                  </a:cubicBezTo>
                  <a:cubicBezTo>
                    <a:pt x="565130" y="752669"/>
                    <a:pt x="446597" y="703986"/>
                    <a:pt x="407968" y="622494"/>
                  </a:cubicBezTo>
                  <a:cubicBezTo>
                    <a:pt x="369339" y="541002"/>
                    <a:pt x="362989" y="467448"/>
                    <a:pt x="296843" y="368494"/>
                  </a:cubicBezTo>
                  <a:cubicBezTo>
                    <a:pt x="230697" y="269540"/>
                    <a:pt x="38080" y="53111"/>
                    <a:pt x="7918" y="12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A8D95C2F-6A39-CD03-4CDA-9331067E4E66}"/>
                </a:ext>
              </a:extLst>
            </p:cNvPr>
            <p:cNvSpPr/>
            <p:nvPr/>
          </p:nvSpPr>
          <p:spPr>
            <a:xfrm>
              <a:off x="4101671" y="2571300"/>
              <a:ext cx="144075" cy="869493"/>
            </a:xfrm>
            <a:custGeom>
              <a:avLst/>
              <a:gdLst>
                <a:gd name="connsiteX0" fmla="*/ 429 w 144075"/>
                <a:gd name="connsiteY0" fmla="*/ 3625 h 869493"/>
                <a:gd name="connsiteX1" fmla="*/ 98854 w 144075"/>
                <a:gd name="connsiteY1" fmla="*/ 578300 h 869493"/>
                <a:gd name="connsiteX2" fmla="*/ 108379 w 144075"/>
                <a:gd name="connsiteY2" fmla="*/ 514800 h 869493"/>
                <a:gd name="connsiteX3" fmla="*/ 143304 w 144075"/>
                <a:gd name="connsiteY3" fmla="*/ 860875 h 869493"/>
                <a:gd name="connsiteX4" fmla="*/ 127429 w 144075"/>
                <a:gd name="connsiteY4" fmla="*/ 721175 h 869493"/>
                <a:gd name="connsiteX5" fmla="*/ 70279 w 144075"/>
                <a:gd name="connsiteY5" fmla="*/ 254450 h 869493"/>
                <a:gd name="connsiteX6" fmla="*/ 63929 w 144075"/>
                <a:gd name="connsiteY6" fmla="*/ 330650 h 869493"/>
                <a:gd name="connsiteX7" fmla="*/ 429 w 144075"/>
                <a:gd name="connsiteY7" fmla="*/ 3625 h 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75" h="869493">
                  <a:moveTo>
                    <a:pt x="429" y="3625"/>
                  </a:moveTo>
                  <a:cubicBezTo>
                    <a:pt x="6250" y="44900"/>
                    <a:pt x="80862" y="493104"/>
                    <a:pt x="98854" y="578300"/>
                  </a:cubicBezTo>
                  <a:cubicBezTo>
                    <a:pt x="116846" y="663496"/>
                    <a:pt x="100971" y="467704"/>
                    <a:pt x="108379" y="514800"/>
                  </a:cubicBezTo>
                  <a:cubicBezTo>
                    <a:pt x="115787" y="561896"/>
                    <a:pt x="140129" y="826479"/>
                    <a:pt x="143304" y="860875"/>
                  </a:cubicBezTo>
                  <a:cubicBezTo>
                    <a:pt x="146479" y="895271"/>
                    <a:pt x="139600" y="822246"/>
                    <a:pt x="127429" y="721175"/>
                  </a:cubicBezTo>
                  <a:cubicBezTo>
                    <a:pt x="115258" y="620104"/>
                    <a:pt x="80862" y="319537"/>
                    <a:pt x="70279" y="254450"/>
                  </a:cubicBezTo>
                  <a:cubicBezTo>
                    <a:pt x="59696" y="189363"/>
                    <a:pt x="78216" y="375100"/>
                    <a:pt x="63929" y="330650"/>
                  </a:cubicBezTo>
                  <a:cubicBezTo>
                    <a:pt x="49642" y="286200"/>
                    <a:pt x="-5392" y="-37650"/>
                    <a:pt x="429" y="362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E648E17D-0C7E-5918-A9A8-538B0E356164}"/>
                </a:ext>
              </a:extLst>
            </p:cNvPr>
            <p:cNvSpPr/>
            <p:nvPr/>
          </p:nvSpPr>
          <p:spPr>
            <a:xfrm>
              <a:off x="5331557" y="2379105"/>
              <a:ext cx="367000" cy="864332"/>
            </a:xfrm>
            <a:custGeom>
              <a:avLst/>
              <a:gdLst>
                <a:gd name="connsiteX0" fmla="*/ 342168 w 367000"/>
                <a:gd name="connsiteY0" fmla="*/ 2145 h 864332"/>
                <a:gd name="connsiteX1" fmla="*/ 234218 w 367000"/>
                <a:gd name="connsiteY1" fmla="*/ 325995 h 864332"/>
                <a:gd name="connsiteX2" fmla="*/ 250093 w 367000"/>
                <a:gd name="connsiteY2" fmla="*/ 281545 h 864332"/>
                <a:gd name="connsiteX3" fmla="*/ 170718 w 367000"/>
                <a:gd name="connsiteY3" fmla="*/ 446645 h 864332"/>
                <a:gd name="connsiteX4" fmla="*/ 91343 w 367000"/>
                <a:gd name="connsiteY4" fmla="*/ 630795 h 864332"/>
                <a:gd name="connsiteX5" fmla="*/ 72293 w 367000"/>
                <a:gd name="connsiteY5" fmla="*/ 602220 h 864332"/>
                <a:gd name="connsiteX6" fmla="*/ 24668 w 367000"/>
                <a:gd name="connsiteY6" fmla="*/ 853045 h 864332"/>
                <a:gd name="connsiteX7" fmla="*/ 27843 w 367000"/>
                <a:gd name="connsiteY7" fmla="*/ 773670 h 864332"/>
                <a:gd name="connsiteX8" fmla="*/ 364393 w 367000"/>
                <a:gd name="connsiteY8" fmla="*/ 357745 h 864332"/>
                <a:gd name="connsiteX9" fmla="*/ 186593 w 367000"/>
                <a:gd name="connsiteY9" fmla="*/ 576820 h 864332"/>
                <a:gd name="connsiteX10" fmla="*/ 237393 w 367000"/>
                <a:gd name="connsiteY10" fmla="*/ 373620 h 864332"/>
                <a:gd name="connsiteX11" fmla="*/ 173893 w 367000"/>
                <a:gd name="connsiteY11" fmla="*/ 510145 h 864332"/>
                <a:gd name="connsiteX12" fmla="*/ 342168 w 367000"/>
                <a:gd name="connsiteY12" fmla="*/ 2145 h 8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000" h="864332">
                  <a:moveTo>
                    <a:pt x="342168" y="2145"/>
                  </a:moveTo>
                  <a:cubicBezTo>
                    <a:pt x="352222" y="-28547"/>
                    <a:pt x="249564" y="279428"/>
                    <a:pt x="234218" y="325995"/>
                  </a:cubicBezTo>
                  <a:cubicBezTo>
                    <a:pt x="218872" y="372562"/>
                    <a:pt x="260676" y="261437"/>
                    <a:pt x="250093" y="281545"/>
                  </a:cubicBezTo>
                  <a:cubicBezTo>
                    <a:pt x="239510" y="301653"/>
                    <a:pt x="197176" y="388437"/>
                    <a:pt x="170718" y="446645"/>
                  </a:cubicBezTo>
                  <a:cubicBezTo>
                    <a:pt x="144260" y="504853"/>
                    <a:pt x="107747" y="604866"/>
                    <a:pt x="91343" y="630795"/>
                  </a:cubicBezTo>
                  <a:cubicBezTo>
                    <a:pt x="74939" y="656724"/>
                    <a:pt x="83405" y="565178"/>
                    <a:pt x="72293" y="602220"/>
                  </a:cubicBezTo>
                  <a:cubicBezTo>
                    <a:pt x="61181" y="639262"/>
                    <a:pt x="32076" y="824470"/>
                    <a:pt x="24668" y="853045"/>
                  </a:cubicBezTo>
                  <a:cubicBezTo>
                    <a:pt x="17260" y="881620"/>
                    <a:pt x="-28778" y="856220"/>
                    <a:pt x="27843" y="773670"/>
                  </a:cubicBezTo>
                  <a:cubicBezTo>
                    <a:pt x="84464" y="691120"/>
                    <a:pt x="364393" y="357745"/>
                    <a:pt x="364393" y="357745"/>
                  </a:cubicBezTo>
                  <a:cubicBezTo>
                    <a:pt x="390851" y="324937"/>
                    <a:pt x="207760" y="574174"/>
                    <a:pt x="186593" y="576820"/>
                  </a:cubicBezTo>
                  <a:cubicBezTo>
                    <a:pt x="165426" y="579466"/>
                    <a:pt x="239510" y="384732"/>
                    <a:pt x="237393" y="373620"/>
                  </a:cubicBezTo>
                  <a:cubicBezTo>
                    <a:pt x="235276" y="362508"/>
                    <a:pt x="156431" y="567824"/>
                    <a:pt x="173893" y="510145"/>
                  </a:cubicBezTo>
                  <a:cubicBezTo>
                    <a:pt x="191355" y="452466"/>
                    <a:pt x="332114" y="32837"/>
                    <a:pt x="342168" y="214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8A47090D-CE22-4CD1-A06A-AD7BB3DED7E5}"/>
                </a:ext>
              </a:extLst>
            </p:cNvPr>
            <p:cNvSpPr/>
            <p:nvPr/>
          </p:nvSpPr>
          <p:spPr>
            <a:xfrm>
              <a:off x="4232257" y="3292461"/>
              <a:ext cx="555676" cy="532086"/>
            </a:xfrm>
            <a:custGeom>
              <a:avLst/>
              <a:gdLst>
                <a:gd name="connsiteX0" fmla="*/ 18 w 555676"/>
                <a:gd name="connsiteY0" fmla="*/ 14 h 532086"/>
                <a:gd name="connsiteX1" fmla="*/ 219093 w 555676"/>
                <a:gd name="connsiteY1" fmla="*/ 355614 h 532086"/>
                <a:gd name="connsiteX2" fmla="*/ 228618 w 555676"/>
                <a:gd name="connsiteY2" fmla="*/ 352439 h 532086"/>
                <a:gd name="connsiteX3" fmla="*/ 285768 w 555676"/>
                <a:gd name="connsiteY3" fmla="*/ 387364 h 532086"/>
                <a:gd name="connsiteX4" fmla="*/ 254018 w 555676"/>
                <a:gd name="connsiteY4" fmla="*/ 530239 h 532086"/>
                <a:gd name="connsiteX5" fmla="*/ 288943 w 555676"/>
                <a:gd name="connsiteY5" fmla="*/ 463564 h 532086"/>
                <a:gd name="connsiteX6" fmla="*/ 346093 w 555676"/>
                <a:gd name="connsiteY6" fmla="*/ 390539 h 532086"/>
                <a:gd name="connsiteX7" fmla="*/ 555643 w 555676"/>
                <a:gd name="connsiteY7" fmla="*/ 352439 h 532086"/>
                <a:gd name="connsiteX8" fmla="*/ 361968 w 555676"/>
                <a:gd name="connsiteY8" fmla="*/ 377839 h 532086"/>
                <a:gd name="connsiteX9" fmla="*/ 311168 w 555676"/>
                <a:gd name="connsiteY9" fmla="*/ 374664 h 532086"/>
                <a:gd name="connsiteX10" fmla="*/ 212743 w 555676"/>
                <a:gd name="connsiteY10" fmla="*/ 266714 h 532086"/>
                <a:gd name="connsiteX11" fmla="*/ 263543 w 555676"/>
                <a:gd name="connsiteY11" fmla="*/ 342914 h 532086"/>
                <a:gd name="connsiteX12" fmla="*/ 234968 w 555676"/>
                <a:gd name="connsiteY12" fmla="*/ 342914 h 532086"/>
                <a:gd name="connsiteX13" fmla="*/ 241318 w 555676"/>
                <a:gd name="connsiteY13" fmla="*/ 441339 h 532086"/>
                <a:gd name="connsiteX14" fmla="*/ 161943 w 555676"/>
                <a:gd name="connsiteY14" fmla="*/ 311164 h 532086"/>
                <a:gd name="connsiteX15" fmla="*/ 206393 w 555676"/>
                <a:gd name="connsiteY15" fmla="*/ 371489 h 532086"/>
                <a:gd name="connsiteX16" fmla="*/ 18 w 555676"/>
                <a:gd name="connsiteY16" fmla="*/ 14 h 53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5676" h="532086">
                  <a:moveTo>
                    <a:pt x="18" y="14"/>
                  </a:moveTo>
                  <a:cubicBezTo>
                    <a:pt x="2135" y="-2632"/>
                    <a:pt x="219093" y="355614"/>
                    <a:pt x="219093" y="355614"/>
                  </a:cubicBezTo>
                  <a:cubicBezTo>
                    <a:pt x="257193" y="414352"/>
                    <a:pt x="217506" y="347147"/>
                    <a:pt x="228618" y="352439"/>
                  </a:cubicBezTo>
                  <a:cubicBezTo>
                    <a:pt x="239731" y="357731"/>
                    <a:pt x="281535" y="357731"/>
                    <a:pt x="285768" y="387364"/>
                  </a:cubicBezTo>
                  <a:cubicBezTo>
                    <a:pt x="290001" y="416997"/>
                    <a:pt x="253489" y="517539"/>
                    <a:pt x="254018" y="530239"/>
                  </a:cubicBezTo>
                  <a:cubicBezTo>
                    <a:pt x="254547" y="542939"/>
                    <a:pt x="273597" y="486847"/>
                    <a:pt x="288943" y="463564"/>
                  </a:cubicBezTo>
                  <a:cubicBezTo>
                    <a:pt x="304289" y="440281"/>
                    <a:pt x="301643" y="409060"/>
                    <a:pt x="346093" y="390539"/>
                  </a:cubicBezTo>
                  <a:cubicBezTo>
                    <a:pt x="390543" y="372018"/>
                    <a:pt x="552997" y="354556"/>
                    <a:pt x="555643" y="352439"/>
                  </a:cubicBezTo>
                  <a:cubicBezTo>
                    <a:pt x="558289" y="350322"/>
                    <a:pt x="402714" y="374135"/>
                    <a:pt x="361968" y="377839"/>
                  </a:cubicBezTo>
                  <a:cubicBezTo>
                    <a:pt x="321222" y="381543"/>
                    <a:pt x="336039" y="393185"/>
                    <a:pt x="311168" y="374664"/>
                  </a:cubicBezTo>
                  <a:cubicBezTo>
                    <a:pt x="286297" y="356143"/>
                    <a:pt x="220680" y="272006"/>
                    <a:pt x="212743" y="266714"/>
                  </a:cubicBezTo>
                  <a:cubicBezTo>
                    <a:pt x="204806" y="261422"/>
                    <a:pt x="259839" y="330214"/>
                    <a:pt x="263543" y="342914"/>
                  </a:cubicBezTo>
                  <a:cubicBezTo>
                    <a:pt x="267247" y="355614"/>
                    <a:pt x="238672" y="326510"/>
                    <a:pt x="234968" y="342914"/>
                  </a:cubicBezTo>
                  <a:cubicBezTo>
                    <a:pt x="231264" y="359318"/>
                    <a:pt x="253489" y="446631"/>
                    <a:pt x="241318" y="441339"/>
                  </a:cubicBezTo>
                  <a:cubicBezTo>
                    <a:pt x="229147" y="436047"/>
                    <a:pt x="167764" y="322806"/>
                    <a:pt x="161943" y="311164"/>
                  </a:cubicBezTo>
                  <a:cubicBezTo>
                    <a:pt x="156122" y="299522"/>
                    <a:pt x="232322" y="416997"/>
                    <a:pt x="206393" y="371489"/>
                  </a:cubicBezTo>
                  <a:cubicBezTo>
                    <a:pt x="180464" y="325981"/>
                    <a:pt x="-2099" y="2660"/>
                    <a:pt x="18" y="1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E8143393-D690-962D-B00E-1C7781FF7DA4}"/>
                </a:ext>
              </a:extLst>
            </p:cNvPr>
            <p:cNvSpPr/>
            <p:nvPr/>
          </p:nvSpPr>
          <p:spPr>
            <a:xfrm>
              <a:off x="5545898" y="2264890"/>
              <a:ext cx="141909" cy="601638"/>
            </a:xfrm>
            <a:custGeom>
              <a:avLst/>
              <a:gdLst>
                <a:gd name="connsiteX0" fmla="*/ 23052 w 141909"/>
                <a:gd name="connsiteY0" fmla="*/ 8410 h 601638"/>
                <a:gd name="connsiteX1" fmla="*/ 86552 w 141909"/>
                <a:gd name="connsiteY1" fmla="*/ 395760 h 601638"/>
                <a:gd name="connsiteX2" fmla="*/ 96077 w 141909"/>
                <a:gd name="connsiteY2" fmla="*/ 262410 h 601638"/>
                <a:gd name="connsiteX3" fmla="*/ 827 w 141909"/>
                <a:gd name="connsiteY3" fmla="*/ 598960 h 601638"/>
                <a:gd name="connsiteX4" fmla="*/ 54802 w 141909"/>
                <a:gd name="connsiteY4" fmla="*/ 398935 h 601638"/>
                <a:gd name="connsiteX5" fmla="*/ 140527 w 141909"/>
                <a:gd name="connsiteY5" fmla="*/ 24285 h 601638"/>
                <a:gd name="connsiteX6" fmla="*/ 102427 w 141909"/>
                <a:gd name="connsiteY6" fmla="*/ 341785 h 601638"/>
                <a:gd name="connsiteX7" fmla="*/ 32577 w 141909"/>
                <a:gd name="connsiteY7" fmla="*/ 144935 h 601638"/>
                <a:gd name="connsiteX8" fmla="*/ 23052 w 141909"/>
                <a:gd name="connsiteY8" fmla="*/ 8410 h 60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09" h="601638">
                  <a:moveTo>
                    <a:pt x="23052" y="8410"/>
                  </a:moveTo>
                  <a:cubicBezTo>
                    <a:pt x="32048" y="50214"/>
                    <a:pt x="74381" y="353427"/>
                    <a:pt x="86552" y="395760"/>
                  </a:cubicBezTo>
                  <a:cubicBezTo>
                    <a:pt x="98723" y="438093"/>
                    <a:pt x="110365" y="228543"/>
                    <a:pt x="96077" y="262410"/>
                  </a:cubicBezTo>
                  <a:cubicBezTo>
                    <a:pt x="81789" y="296277"/>
                    <a:pt x="7706" y="576206"/>
                    <a:pt x="827" y="598960"/>
                  </a:cubicBezTo>
                  <a:cubicBezTo>
                    <a:pt x="-6052" y="621714"/>
                    <a:pt x="31519" y="494714"/>
                    <a:pt x="54802" y="398935"/>
                  </a:cubicBezTo>
                  <a:cubicBezTo>
                    <a:pt x="78085" y="303156"/>
                    <a:pt x="132590" y="33810"/>
                    <a:pt x="140527" y="24285"/>
                  </a:cubicBezTo>
                  <a:cubicBezTo>
                    <a:pt x="148464" y="14760"/>
                    <a:pt x="120419" y="321677"/>
                    <a:pt x="102427" y="341785"/>
                  </a:cubicBezTo>
                  <a:cubicBezTo>
                    <a:pt x="84435" y="361893"/>
                    <a:pt x="45806" y="198381"/>
                    <a:pt x="32577" y="144935"/>
                  </a:cubicBezTo>
                  <a:cubicBezTo>
                    <a:pt x="19348" y="91489"/>
                    <a:pt x="14056" y="-33394"/>
                    <a:pt x="23052" y="8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2E5070C2-B977-5EAE-23C1-FBDF15DD5B52}"/>
                </a:ext>
              </a:extLst>
            </p:cNvPr>
            <p:cNvSpPr/>
            <p:nvPr/>
          </p:nvSpPr>
          <p:spPr>
            <a:xfrm>
              <a:off x="3830565" y="2655128"/>
              <a:ext cx="284787" cy="1116654"/>
            </a:xfrm>
            <a:custGeom>
              <a:avLst/>
              <a:gdLst>
                <a:gd name="connsiteX0" fmla="*/ 4835 w 284787"/>
                <a:gd name="connsiteY0" fmla="*/ 56322 h 1116654"/>
                <a:gd name="connsiteX1" fmla="*/ 23885 w 284787"/>
                <a:gd name="connsiteY1" fmla="*/ 103947 h 1116654"/>
                <a:gd name="connsiteX2" fmla="*/ 166760 w 284787"/>
                <a:gd name="connsiteY2" fmla="*/ 872297 h 1116654"/>
                <a:gd name="connsiteX3" fmla="*/ 176285 w 284787"/>
                <a:gd name="connsiteY3" fmla="*/ 792922 h 1116654"/>
                <a:gd name="connsiteX4" fmla="*/ 284235 w 284787"/>
                <a:gd name="connsiteY4" fmla="*/ 1113597 h 1116654"/>
                <a:gd name="connsiteX5" fmla="*/ 211210 w 284787"/>
                <a:gd name="connsiteY5" fmla="*/ 926272 h 1116654"/>
                <a:gd name="connsiteX6" fmla="*/ 58810 w 284787"/>
                <a:gd name="connsiteY6" fmla="*/ 472247 h 1116654"/>
                <a:gd name="connsiteX7" fmla="*/ 74685 w 284787"/>
                <a:gd name="connsiteY7" fmla="*/ 561147 h 1116654"/>
                <a:gd name="connsiteX8" fmla="*/ 4835 w 284787"/>
                <a:gd name="connsiteY8" fmla="*/ 56322 h 11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787" h="1116654">
                  <a:moveTo>
                    <a:pt x="4835" y="56322"/>
                  </a:moveTo>
                  <a:cubicBezTo>
                    <a:pt x="-3632" y="-19878"/>
                    <a:pt x="-3103" y="-32049"/>
                    <a:pt x="23885" y="103947"/>
                  </a:cubicBezTo>
                  <a:cubicBezTo>
                    <a:pt x="50873" y="239943"/>
                    <a:pt x="141360" y="757468"/>
                    <a:pt x="166760" y="872297"/>
                  </a:cubicBezTo>
                  <a:cubicBezTo>
                    <a:pt x="192160" y="987126"/>
                    <a:pt x="156706" y="752705"/>
                    <a:pt x="176285" y="792922"/>
                  </a:cubicBezTo>
                  <a:cubicBezTo>
                    <a:pt x="195864" y="833139"/>
                    <a:pt x="278414" y="1091372"/>
                    <a:pt x="284235" y="1113597"/>
                  </a:cubicBezTo>
                  <a:cubicBezTo>
                    <a:pt x="290056" y="1135822"/>
                    <a:pt x="248781" y="1033164"/>
                    <a:pt x="211210" y="926272"/>
                  </a:cubicBezTo>
                  <a:cubicBezTo>
                    <a:pt x="173639" y="819380"/>
                    <a:pt x="81564" y="533101"/>
                    <a:pt x="58810" y="472247"/>
                  </a:cubicBezTo>
                  <a:cubicBezTo>
                    <a:pt x="36056" y="411393"/>
                    <a:pt x="82093" y="633114"/>
                    <a:pt x="74685" y="561147"/>
                  </a:cubicBezTo>
                  <a:cubicBezTo>
                    <a:pt x="67277" y="489180"/>
                    <a:pt x="13302" y="132522"/>
                    <a:pt x="4835" y="56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72BD3BD4-C3F6-FB97-ADAF-2E24ECEA5B19}"/>
                </a:ext>
              </a:extLst>
            </p:cNvPr>
            <p:cNvSpPr/>
            <p:nvPr/>
          </p:nvSpPr>
          <p:spPr>
            <a:xfrm>
              <a:off x="5078949" y="2425689"/>
              <a:ext cx="300023" cy="583906"/>
            </a:xfrm>
            <a:custGeom>
              <a:avLst/>
              <a:gdLst>
                <a:gd name="connsiteX0" fmla="*/ 299501 w 300023"/>
                <a:gd name="connsiteY0" fmla="*/ 11 h 583906"/>
                <a:gd name="connsiteX1" fmla="*/ 89951 w 300023"/>
                <a:gd name="connsiteY1" fmla="*/ 327036 h 583906"/>
                <a:gd name="connsiteX2" fmla="*/ 89951 w 300023"/>
                <a:gd name="connsiteY2" fmla="*/ 288936 h 583906"/>
                <a:gd name="connsiteX3" fmla="*/ 29626 w 300023"/>
                <a:gd name="connsiteY3" fmla="*/ 504836 h 583906"/>
                <a:gd name="connsiteX4" fmla="*/ 1051 w 300023"/>
                <a:gd name="connsiteY4" fmla="*/ 577861 h 583906"/>
                <a:gd name="connsiteX5" fmla="*/ 64551 w 300023"/>
                <a:gd name="connsiteY5" fmla="*/ 365136 h 583906"/>
                <a:gd name="connsiteX6" fmla="*/ 150276 w 300023"/>
                <a:gd name="connsiteY6" fmla="*/ 161936 h 583906"/>
                <a:gd name="connsiteX7" fmla="*/ 20101 w 300023"/>
                <a:gd name="connsiteY7" fmla="*/ 314336 h 583906"/>
                <a:gd name="connsiteX8" fmla="*/ 299501 w 300023"/>
                <a:gd name="connsiteY8" fmla="*/ 11 h 58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23" h="583906">
                  <a:moveTo>
                    <a:pt x="299501" y="11"/>
                  </a:moveTo>
                  <a:cubicBezTo>
                    <a:pt x="311143" y="2128"/>
                    <a:pt x="124876" y="278882"/>
                    <a:pt x="89951" y="327036"/>
                  </a:cubicBezTo>
                  <a:cubicBezTo>
                    <a:pt x="55026" y="375190"/>
                    <a:pt x="100005" y="259303"/>
                    <a:pt x="89951" y="288936"/>
                  </a:cubicBezTo>
                  <a:cubicBezTo>
                    <a:pt x="79897" y="318569"/>
                    <a:pt x="44443" y="456682"/>
                    <a:pt x="29626" y="504836"/>
                  </a:cubicBezTo>
                  <a:cubicBezTo>
                    <a:pt x="14809" y="552990"/>
                    <a:pt x="-4770" y="601144"/>
                    <a:pt x="1051" y="577861"/>
                  </a:cubicBezTo>
                  <a:cubicBezTo>
                    <a:pt x="6872" y="554578"/>
                    <a:pt x="39680" y="434457"/>
                    <a:pt x="64551" y="365136"/>
                  </a:cubicBezTo>
                  <a:cubicBezTo>
                    <a:pt x="89422" y="295815"/>
                    <a:pt x="157684" y="170403"/>
                    <a:pt x="150276" y="161936"/>
                  </a:cubicBezTo>
                  <a:cubicBezTo>
                    <a:pt x="142868" y="153469"/>
                    <a:pt x="-1595" y="336032"/>
                    <a:pt x="20101" y="314336"/>
                  </a:cubicBezTo>
                  <a:cubicBezTo>
                    <a:pt x="41797" y="292640"/>
                    <a:pt x="287859" y="-2106"/>
                    <a:pt x="299501" y="1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54332837-884D-62FC-A177-98B7B77F13C0}"/>
                </a:ext>
              </a:extLst>
            </p:cNvPr>
            <p:cNvSpPr/>
            <p:nvPr/>
          </p:nvSpPr>
          <p:spPr>
            <a:xfrm>
              <a:off x="4213124" y="870460"/>
              <a:ext cx="400774" cy="565728"/>
            </a:xfrm>
            <a:custGeom>
              <a:avLst/>
              <a:gdLst>
                <a:gd name="connsiteX0" fmla="*/ 400151 w 400774"/>
                <a:gd name="connsiteY0" fmla="*/ 2665 h 565728"/>
                <a:gd name="connsiteX1" fmla="*/ 162026 w 400774"/>
                <a:gd name="connsiteY1" fmla="*/ 377315 h 565728"/>
                <a:gd name="connsiteX2" fmla="*/ 158851 w 400774"/>
                <a:gd name="connsiteY2" fmla="*/ 269365 h 565728"/>
                <a:gd name="connsiteX3" fmla="*/ 101 w 400774"/>
                <a:gd name="connsiteY3" fmla="*/ 564640 h 565728"/>
                <a:gd name="connsiteX4" fmla="*/ 136626 w 400774"/>
                <a:gd name="connsiteY4" fmla="*/ 361440 h 565728"/>
                <a:gd name="connsiteX5" fmla="*/ 250926 w 400774"/>
                <a:gd name="connsiteY5" fmla="*/ 158240 h 565728"/>
                <a:gd name="connsiteX6" fmla="*/ 231876 w 400774"/>
                <a:gd name="connsiteY6" fmla="*/ 205865 h 565728"/>
                <a:gd name="connsiteX7" fmla="*/ 400151 w 400774"/>
                <a:gd name="connsiteY7" fmla="*/ 2665 h 5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774" h="565728">
                  <a:moveTo>
                    <a:pt x="400151" y="2665"/>
                  </a:moveTo>
                  <a:cubicBezTo>
                    <a:pt x="388509" y="31240"/>
                    <a:pt x="202243" y="332865"/>
                    <a:pt x="162026" y="377315"/>
                  </a:cubicBezTo>
                  <a:cubicBezTo>
                    <a:pt x="121809" y="421765"/>
                    <a:pt x="185839" y="238144"/>
                    <a:pt x="158851" y="269365"/>
                  </a:cubicBezTo>
                  <a:cubicBezTo>
                    <a:pt x="131863" y="300586"/>
                    <a:pt x="3805" y="549294"/>
                    <a:pt x="101" y="564640"/>
                  </a:cubicBezTo>
                  <a:cubicBezTo>
                    <a:pt x="-3603" y="579986"/>
                    <a:pt x="94822" y="429173"/>
                    <a:pt x="136626" y="361440"/>
                  </a:cubicBezTo>
                  <a:cubicBezTo>
                    <a:pt x="178430" y="293707"/>
                    <a:pt x="235051" y="184169"/>
                    <a:pt x="250926" y="158240"/>
                  </a:cubicBezTo>
                  <a:cubicBezTo>
                    <a:pt x="266801" y="132311"/>
                    <a:pt x="207005" y="227561"/>
                    <a:pt x="231876" y="205865"/>
                  </a:cubicBezTo>
                  <a:cubicBezTo>
                    <a:pt x="256747" y="184169"/>
                    <a:pt x="411793" y="-25910"/>
                    <a:pt x="400151" y="2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0C1A57FE-0E6D-B530-8F12-C106AFF3862F}"/>
                </a:ext>
              </a:extLst>
            </p:cNvPr>
            <p:cNvSpPr/>
            <p:nvPr/>
          </p:nvSpPr>
          <p:spPr>
            <a:xfrm>
              <a:off x="5108772" y="1021774"/>
              <a:ext cx="526919" cy="550977"/>
            </a:xfrm>
            <a:custGeom>
              <a:avLst/>
              <a:gdLst>
                <a:gd name="connsiteX0" fmla="*/ 2978 w 526919"/>
                <a:gd name="connsiteY0" fmla="*/ 3751 h 550977"/>
                <a:gd name="connsiteX1" fmla="*/ 174428 w 526919"/>
                <a:gd name="connsiteY1" fmla="*/ 229176 h 550977"/>
                <a:gd name="connsiteX2" fmla="*/ 209353 w 526919"/>
                <a:gd name="connsiteY2" fmla="*/ 324426 h 550977"/>
                <a:gd name="connsiteX3" fmla="*/ 269678 w 526919"/>
                <a:gd name="connsiteY3" fmla="*/ 353001 h 550977"/>
                <a:gd name="connsiteX4" fmla="*/ 142678 w 526919"/>
                <a:gd name="connsiteY4" fmla="*/ 333951 h 550977"/>
                <a:gd name="connsiteX5" fmla="*/ 345878 w 526919"/>
                <a:gd name="connsiteY5" fmla="*/ 394276 h 550977"/>
                <a:gd name="connsiteX6" fmla="*/ 526853 w 526919"/>
                <a:gd name="connsiteY6" fmla="*/ 549851 h 550977"/>
                <a:gd name="connsiteX7" fmla="*/ 364928 w 526919"/>
                <a:gd name="connsiteY7" fmla="*/ 445076 h 550977"/>
                <a:gd name="connsiteX8" fmla="*/ 209353 w 526919"/>
                <a:gd name="connsiteY8" fmla="*/ 108526 h 550977"/>
                <a:gd name="connsiteX9" fmla="*/ 263328 w 526919"/>
                <a:gd name="connsiteY9" fmla="*/ 276801 h 550977"/>
                <a:gd name="connsiteX10" fmla="*/ 79178 w 526919"/>
                <a:gd name="connsiteY10" fmla="*/ 99001 h 550977"/>
                <a:gd name="connsiteX11" fmla="*/ 2978 w 526919"/>
                <a:gd name="connsiteY11" fmla="*/ 3751 h 55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919" h="550977">
                  <a:moveTo>
                    <a:pt x="2978" y="3751"/>
                  </a:moveTo>
                  <a:cubicBezTo>
                    <a:pt x="18853" y="25447"/>
                    <a:pt x="140032" y="175730"/>
                    <a:pt x="174428" y="229176"/>
                  </a:cubicBezTo>
                  <a:cubicBezTo>
                    <a:pt x="208824" y="282622"/>
                    <a:pt x="193478" y="303789"/>
                    <a:pt x="209353" y="324426"/>
                  </a:cubicBezTo>
                  <a:cubicBezTo>
                    <a:pt x="225228" y="345064"/>
                    <a:pt x="280790" y="351414"/>
                    <a:pt x="269678" y="353001"/>
                  </a:cubicBezTo>
                  <a:cubicBezTo>
                    <a:pt x="258566" y="354588"/>
                    <a:pt x="129978" y="327072"/>
                    <a:pt x="142678" y="333951"/>
                  </a:cubicBezTo>
                  <a:cubicBezTo>
                    <a:pt x="155378" y="340830"/>
                    <a:pt x="281849" y="358293"/>
                    <a:pt x="345878" y="394276"/>
                  </a:cubicBezTo>
                  <a:cubicBezTo>
                    <a:pt x="409907" y="430259"/>
                    <a:pt x="523678" y="541384"/>
                    <a:pt x="526853" y="549851"/>
                  </a:cubicBezTo>
                  <a:cubicBezTo>
                    <a:pt x="530028" y="558318"/>
                    <a:pt x="417845" y="518630"/>
                    <a:pt x="364928" y="445076"/>
                  </a:cubicBezTo>
                  <a:cubicBezTo>
                    <a:pt x="312011" y="371522"/>
                    <a:pt x="226286" y="136572"/>
                    <a:pt x="209353" y="108526"/>
                  </a:cubicBezTo>
                  <a:cubicBezTo>
                    <a:pt x="192420" y="80480"/>
                    <a:pt x="285024" y="278388"/>
                    <a:pt x="263328" y="276801"/>
                  </a:cubicBezTo>
                  <a:cubicBezTo>
                    <a:pt x="241632" y="275214"/>
                    <a:pt x="120453" y="138159"/>
                    <a:pt x="79178" y="99001"/>
                  </a:cubicBezTo>
                  <a:cubicBezTo>
                    <a:pt x="37903" y="59843"/>
                    <a:pt x="-12897" y="-17945"/>
                    <a:pt x="2978" y="3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D5B2FF5-96C5-B5C2-BDD6-91AFAF151328}"/>
                </a:ext>
              </a:extLst>
            </p:cNvPr>
            <p:cNvSpPr/>
            <p:nvPr/>
          </p:nvSpPr>
          <p:spPr>
            <a:xfrm>
              <a:off x="5443330" y="3778337"/>
              <a:ext cx="157782" cy="980241"/>
            </a:xfrm>
            <a:custGeom>
              <a:avLst/>
              <a:gdLst>
                <a:gd name="connsiteX0" fmla="*/ 109745 w 157782"/>
                <a:gd name="connsiteY0" fmla="*/ 9438 h 980241"/>
                <a:gd name="connsiteX1" fmla="*/ 77995 w 157782"/>
                <a:gd name="connsiteY1" fmla="*/ 657138 h 980241"/>
                <a:gd name="connsiteX2" fmla="*/ 87520 w 157782"/>
                <a:gd name="connsiteY2" fmla="*/ 584113 h 980241"/>
                <a:gd name="connsiteX3" fmla="*/ 1795 w 157782"/>
                <a:gd name="connsiteY3" fmla="*/ 974638 h 980241"/>
                <a:gd name="connsiteX4" fmla="*/ 27195 w 157782"/>
                <a:gd name="connsiteY4" fmla="*/ 825413 h 980241"/>
                <a:gd name="connsiteX5" fmla="*/ 144670 w 157782"/>
                <a:gd name="connsiteY5" fmla="*/ 130088 h 980241"/>
                <a:gd name="connsiteX6" fmla="*/ 151020 w 157782"/>
                <a:gd name="connsiteY6" fmla="*/ 260263 h 980241"/>
                <a:gd name="connsiteX7" fmla="*/ 109745 w 157782"/>
                <a:gd name="connsiteY7" fmla="*/ 9438 h 98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782" h="980241">
                  <a:moveTo>
                    <a:pt x="109745" y="9438"/>
                  </a:moveTo>
                  <a:cubicBezTo>
                    <a:pt x="97574" y="75584"/>
                    <a:pt x="81699" y="561359"/>
                    <a:pt x="77995" y="657138"/>
                  </a:cubicBezTo>
                  <a:cubicBezTo>
                    <a:pt x="74291" y="752917"/>
                    <a:pt x="100220" y="531196"/>
                    <a:pt x="87520" y="584113"/>
                  </a:cubicBezTo>
                  <a:cubicBezTo>
                    <a:pt x="74820" y="637030"/>
                    <a:pt x="11849" y="934421"/>
                    <a:pt x="1795" y="974638"/>
                  </a:cubicBezTo>
                  <a:cubicBezTo>
                    <a:pt x="-8259" y="1014855"/>
                    <a:pt x="27195" y="825413"/>
                    <a:pt x="27195" y="825413"/>
                  </a:cubicBezTo>
                  <a:cubicBezTo>
                    <a:pt x="51007" y="684655"/>
                    <a:pt x="124033" y="224280"/>
                    <a:pt x="144670" y="130088"/>
                  </a:cubicBezTo>
                  <a:cubicBezTo>
                    <a:pt x="165307" y="35896"/>
                    <a:pt x="156841" y="274550"/>
                    <a:pt x="151020" y="260263"/>
                  </a:cubicBezTo>
                  <a:cubicBezTo>
                    <a:pt x="145199" y="245976"/>
                    <a:pt x="121916" y="-56708"/>
                    <a:pt x="109745" y="9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19CEA19A-3DA4-E1A1-6CDB-2210C69A19FA}"/>
                </a:ext>
              </a:extLst>
            </p:cNvPr>
            <p:cNvSpPr/>
            <p:nvPr/>
          </p:nvSpPr>
          <p:spPr>
            <a:xfrm>
              <a:off x="4351760" y="4274536"/>
              <a:ext cx="163997" cy="1085148"/>
            </a:xfrm>
            <a:custGeom>
              <a:avLst/>
              <a:gdLst>
                <a:gd name="connsiteX0" fmla="*/ 1165 w 163997"/>
                <a:gd name="connsiteY0" fmla="*/ 14889 h 1085148"/>
                <a:gd name="connsiteX1" fmla="*/ 131340 w 163997"/>
                <a:gd name="connsiteY1" fmla="*/ 764189 h 1085148"/>
                <a:gd name="connsiteX2" fmla="*/ 115465 w 163997"/>
                <a:gd name="connsiteY2" fmla="*/ 707039 h 1085148"/>
                <a:gd name="connsiteX3" fmla="*/ 163090 w 163997"/>
                <a:gd name="connsiteY3" fmla="*/ 1081689 h 1085148"/>
                <a:gd name="connsiteX4" fmla="*/ 140865 w 163997"/>
                <a:gd name="connsiteY4" fmla="*/ 859439 h 1085148"/>
                <a:gd name="connsiteX5" fmla="*/ 71015 w 163997"/>
                <a:gd name="connsiteY5" fmla="*/ 306989 h 1085148"/>
                <a:gd name="connsiteX6" fmla="*/ 1165 w 163997"/>
                <a:gd name="connsiteY6" fmla="*/ 14889 h 10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97" h="1085148">
                  <a:moveTo>
                    <a:pt x="1165" y="14889"/>
                  </a:moveTo>
                  <a:cubicBezTo>
                    <a:pt x="11219" y="91089"/>
                    <a:pt x="112290" y="648831"/>
                    <a:pt x="131340" y="764189"/>
                  </a:cubicBezTo>
                  <a:cubicBezTo>
                    <a:pt x="150390" y="879547"/>
                    <a:pt x="110173" y="654122"/>
                    <a:pt x="115465" y="707039"/>
                  </a:cubicBezTo>
                  <a:cubicBezTo>
                    <a:pt x="120757" y="759956"/>
                    <a:pt x="158857" y="1056289"/>
                    <a:pt x="163090" y="1081689"/>
                  </a:cubicBezTo>
                  <a:cubicBezTo>
                    <a:pt x="167323" y="1107089"/>
                    <a:pt x="156211" y="988556"/>
                    <a:pt x="140865" y="859439"/>
                  </a:cubicBezTo>
                  <a:cubicBezTo>
                    <a:pt x="125519" y="730322"/>
                    <a:pt x="93240" y="440868"/>
                    <a:pt x="71015" y="306989"/>
                  </a:cubicBezTo>
                  <a:cubicBezTo>
                    <a:pt x="48790" y="173110"/>
                    <a:pt x="-8889" y="-61311"/>
                    <a:pt x="1165" y="14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2380288A-23E2-C738-BC28-BBBEAE1215A7}"/>
                </a:ext>
              </a:extLst>
            </p:cNvPr>
            <p:cNvSpPr/>
            <p:nvPr/>
          </p:nvSpPr>
          <p:spPr>
            <a:xfrm>
              <a:off x="5421939" y="4415580"/>
              <a:ext cx="398277" cy="842914"/>
            </a:xfrm>
            <a:custGeom>
              <a:avLst/>
              <a:gdLst>
                <a:gd name="connsiteX0" fmla="*/ 961 w 398277"/>
                <a:gd name="connsiteY0" fmla="*/ 4020 h 842914"/>
                <a:gd name="connsiteX1" fmla="*/ 194636 w 398277"/>
                <a:gd name="connsiteY1" fmla="*/ 562820 h 842914"/>
                <a:gd name="connsiteX2" fmla="*/ 175586 w 398277"/>
                <a:gd name="connsiteY2" fmla="*/ 546945 h 842914"/>
                <a:gd name="connsiteX3" fmla="*/ 353386 w 398277"/>
                <a:gd name="connsiteY3" fmla="*/ 762845 h 842914"/>
                <a:gd name="connsiteX4" fmla="*/ 321636 w 398277"/>
                <a:gd name="connsiteY4" fmla="*/ 766020 h 842914"/>
                <a:gd name="connsiteX5" fmla="*/ 397836 w 398277"/>
                <a:gd name="connsiteY5" fmla="*/ 842220 h 842914"/>
                <a:gd name="connsiteX6" fmla="*/ 280361 w 398277"/>
                <a:gd name="connsiteY6" fmla="*/ 715220 h 842914"/>
                <a:gd name="connsiteX7" fmla="*/ 207336 w 398277"/>
                <a:gd name="connsiteY7" fmla="*/ 594570 h 842914"/>
                <a:gd name="connsiteX8" fmla="*/ 121611 w 398277"/>
                <a:gd name="connsiteY8" fmla="*/ 210395 h 842914"/>
                <a:gd name="connsiteX9" fmla="*/ 121611 w 398277"/>
                <a:gd name="connsiteY9" fmla="*/ 305645 h 842914"/>
                <a:gd name="connsiteX10" fmla="*/ 961 w 398277"/>
                <a:gd name="connsiteY10" fmla="*/ 4020 h 8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277" h="842914">
                  <a:moveTo>
                    <a:pt x="961" y="4020"/>
                  </a:moveTo>
                  <a:cubicBezTo>
                    <a:pt x="13132" y="46882"/>
                    <a:pt x="165532" y="472333"/>
                    <a:pt x="194636" y="562820"/>
                  </a:cubicBezTo>
                  <a:cubicBezTo>
                    <a:pt x="223740" y="653308"/>
                    <a:pt x="149128" y="513608"/>
                    <a:pt x="175586" y="546945"/>
                  </a:cubicBezTo>
                  <a:cubicBezTo>
                    <a:pt x="202044" y="580283"/>
                    <a:pt x="329044" y="726333"/>
                    <a:pt x="353386" y="762845"/>
                  </a:cubicBezTo>
                  <a:cubicBezTo>
                    <a:pt x="377728" y="799358"/>
                    <a:pt x="314228" y="752791"/>
                    <a:pt x="321636" y="766020"/>
                  </a:cubicBezTo>
                  <a:cubicBezTo>
                    <a:pt x="329044" y="779249"/>
                    <a:pt x="404715" y="850687"/>
                    <a:pt x="397836" y="842220"/>
                  </a:cubicBezTo>
                  <a:cubicBezTo>
                    <a:pt x="390957" y="833753"/>
                    <a:pt x="312111" y="756495"/>
                    <a:pt x="280361" y="715220"/>
                  </a:cubicBezTo>
                  <a:cubicBezTo>
                    <a:pt x="248611" y="673945"/>
                    <a:pt x="233794" y="678708"/>
                    <a:pt x="207336" y="594570"/>
                  </a:cubicBezTo>
                  <a:cubicBezTo>
                    <a:pt x="180878" y="510432"/>
                    <a:pt x="135898" y="258549"/>
                    <a:pt x="121611" y="210395"/>
                  </a:cubicBezTo>
                  <a:cubicBezTo>
                    <a:pt x="107324" y="162241"/>
                    <a:pt x="147540" y="336866"/>
                    <a:pt x="121611" y="305645"/>
                  </a:cubicBezTo>
                  <a:cubicBezTo>
                    <a:pt x="95682" y="274424"/>
                    <a:pt x="-11210" y="-38842"/>
                    <a:pt x="961" y="4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CC2ECD48-F9F2-367A-836D-BF50E469C596}"/>
                </a:ext>
              </a:extLst>
            </p:cNvPr>
            <p:cNvSpPr/>
            <p:nvPr/>
          </p:nvSpPr>
          <p:spPr>
            <a:xfrm>
              <a:off x="5708317" y="5206990"/>
              <a:ext cx="499382" cy="387547"/>
            </a:xfrm>
            <a:custGeom>
              <a:avLst/>
              <a:gdLst>
                <a:gd name="connsiteX0" fmla="*/ 333 w 499382"/>
                <a:gd name="connsiteY0" fmla="*/ 10 h 387547"/>
                <a:gd name="connsiteX1" fmla="*/ 267033 w 499382"/>
                <a:gd name="connsiteY1" fmla="*/ 203210 h 387547"/>
                <a:gd name="connsiteX2" fmla="*/ 340058 w 499382"/>
                <a:gd name="connsiteY2" fmla="*/ 314335 h 387547"/>
                <a:gd name="connsiteX3" fmla="*/ 352758 w 499382"/>
                <a:gd name="connsiteY3" fmla="*/ 276235 h 387547"/>
                <a:gd name="connsiteX4" fmla="*/ 492458 w 499382"/>
                <a:gd name="connsiteY4" fmla="*/ 384185 h 387547"/>
                <a:gd name="connsiteX5" fmla="*/ 448008 w 499382"/>
                <a:gd name="connsiteY5" fmla="*/ 339735 h 387547"/>
                <a:gd name="connsiteX6" fmla="*/ 190833 w 499382"/>
                <a:gd name="connsiteY6" fmla="*/ 139710 h 387547"/>
                <a:gd name="connsiteX7" fmla="*/ 327358 w 499382"/>
                <a:gd name="connsiteY7" fmla="*/ 193685 h 387547"/>
                <a:gd name="connsiteX8" fmla="*/ 333 w 499382"/>
                <a:gd name="connsiteY8" fmla="*/ 10 h 38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382" h="387547">
                  <a:moveTo>
                    <a:pt x="333" y="10"/>
                  </a:moveTo>
                  <a:cubicBezTo>
                    <a:pt x="-9721" y="1597"/>
                    <a:pt x="210412" y="150823"/>
                    <a:pt x="267033" y="203210"/>
                  </a:cubicBezTo>
                  <a:cubicBezTo>
                    <a:pt x="323654" y="255597"/>
                    <a:pt x="325771" y="302164"/>
                    <a:pt x="340058" y="314335"/>
                  </a:cubicBezTo>
                  <a:cubicBezTo>
                    <a:pt x="354345" y="326506"/>
                    <a:pt x="327358" y="264593"/>
                    <a:pt x="352758" y="276235"/>
                  </a:cubicBezTo>
                  <a:cubicBezTo>
                    <a:pt x="378158" y="287877"/>
                    <a:pt x="476583" y="373602"/>
                    <a:pt x="492458" y="384185"/>
                  </a:cubicBezTo>
                  <a:cubicBezTo>
                    <a:pt x="508333" y="394768"/>
                    <a:pt x="498279" y="380481"/>
                    <a:pt x="448008" y="339735"/>
                  </a:cubicBezTo>
                  <a:cubicBezTo>
                    <a:pt x="397737" y="298989"/>
                    <a:pt x="210941" y="164052"/>
                    <a:pt x="190833" y="139710"/>
                  </a:cubicBezTo>
                  <a:cubicBezTo>
                    <a:pt x="170725" y="115368"/>
                    <a:pt x="356991" y="213264"/>
                    <a:pt x="327358" y="193685"/>
                  </a:cubicBezTo>
                  <a:cubicBezTo>
                    <a:pt x="297725" y="174106"/>
                    <a:pt x="10387" y="-1577"/>
                    <a:pt x="333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AA515B24-B4F8-14C9-E1A9-A96152830BED}"/>
                </a:ext>
              </a:extLst>
            </p:cNvPr>
            <p:cNvSpPr/>
            <p:nvPr/>
          </p:nvSpPr>
          <p:spPr>
            <a:xfrm>
              <a:off x="5050910" y="4934675"/>
              <a:ext cx="213371" cy="829796"/>
            </a:xfrm>
            <a:custGeom>
              <a:avLst/>
              <a:gdLst>
                <a:gd name="connsiteX0" fmla="*/ 213240 w 213371"/>
                <a:gd name="connsiteY0" fmla="*/ 2450 h 829796"/>
                <a:gd name="connsiteX1" fmla="*/ 76715 w 213371"/>
                <a:gd name="connsiteY1" fmla="*/ 570775 h 829796"/>
                <a:gd name="connsiteX2" fmla="*/ 83065 w 213371"/>
                <a:gd name="connsiteY2" fmla="*/ 472350 h 829796"/>
                <a:gd name="connsiteX3" fmla="*/ 44965 w 213371"/>
                <a:gd name="connsiteY3" fmla="*/ 821600 h 829796"/>
                <a:gd name="connsiteX4" fmla="*/ 41790 w 213371"/>
                <a:gd name="connsiteY4" fmla="*/ 688250 h 829796"/>
                <a:gd name="connsiteX5" fmla="*/ 32265 w 213371"/>
                <a:gd name="connsiteY5" fmla="*/ 342175 h 829796"/>
                <a:gd name="connsiteX6" fmla="*/ 515 w 213371"/>
                <a:gd name="connsiteY6" fmla="*/ 215175 h 829796"/>
                <a:gd name="connsiteX7" fmla="*/ 60840 w 213371"/>
                <a:gd name="connsiteY7" fmla="*/ 516800 h 829796"/>
                <a:gd name="connsiteX8" fmla="*/ 92590 w 213371"/>
                <a:gd name="connsiteY8" fmla="*/ 294550 h 829796"/>
                <a:gd name="connsiteX9" fmla="*/ 89415 w 213371"/>
                <a:gd name="connsiteY9" fmla="*/ 300900 h 829796"/>
                <a:gd name="connsiteX10" fmla="*/ 102115 w 213371"/>
                <a:gd name="connsiteY10" fmla="*/ 361225 h 829796"/>
                <a:gd name="connsiteX11" fmla="*/ 213240 w 213371"/>
                <a:gd name="connsiteY11" fmla="*/ 2450 h 8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371" h="829796">
                  <a:moveTo>
                    <a:pt x="213240" y="2450"/>
                  </a:moveTo>
                  <a:cubicBezTo>
                    <a:pt x="209007" y="37375"/>
                    <a:pt x="98411" y="492459"/>
                    <a:pt x="76715" y="570775"/>
                  </a:cubicBezTo>
                  <a:cubicBezTo>
                    <a:pt x="55019" y="649091"/>
                    <a:pt x="88357" y="430546"/>
                    <a:pt x="83065" y="472350"/>
                  </a:cubicBezTo>
                  <a:cubicBezTo>
                    <a:pt x="77773" y="514154"/>
                    <a:pt x="51844" y="785617"/>
                    <a:pt x="44965" y="821600"/>
                  </a:cubicBezTo>
                  <a:cubicBezTo>
                    <a:pt x="38086" y="857583"/>
                    <a:pt x="43907" y="768154"/>
                    <a:pt x="41790" y="688250"/>
                  </a:cubicBezTo>
                  <a:cubicBezTo>
                    <a:pt x="39673" y="608346"/>
                    <a:pt x="39144" y="421021"/>
                    <a:pt x="32265" y="342175"/>
                  </a:cubicBezTo>
                  <a:cubicBezTo>
                    <a:pt x="25386" y="263329"/>
                    <a:pt x="-4247" y="186071"/>
                    <a:pt x="515" y="215175"/>
                  </a:cubicBezTo>
                  <a:cubicBezTo>
                    <a:pt x="5277" y="244279"/>
                    <a:pt x="45494" y="503571"/>
                    <a:pt x="60840" y="516800"/>
                  </a:cubicBezTo>
                  <a:cubicBezTo>
                    <a:pt x="76186" y="530029"/>
                    <a:pt x="87828" y="330533"/>
                    <a:pt x="92590" y="294550"/>
                  </a:cubicBezTo>
                  <a:cubicBezTo>
                    <a:pt x="97352" y="258567"/>
                    <a:pt x="87828" y="289788"/>
                    <a:pt x="89415" y="300900"/>
                  </a:cubicBezTo>
                  <a:cubicBezTo>
                    <a:pt x="91002" y="312012"/>
                    <a:pt x="85711" y="405675"/>
                    <a:pt x="102115" y="361225"/>
                  </a:cubicBezTo>
                  <a:cubicBezTo>
                    <a:pt x="118519" y="316775"/>
                    <a:pt x="217473" y="-32475"/>
                    <a:pt x="213240" y="2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DE063571-1916-8772-E7EA-45CBECF6B8E6}"/>
                </a:ext>
              </a:extLst>
            </p:cNvPr>
            <p:cNvSpPr/>
            <p:nvPr/>
          </p:nvSpPr>
          <p:spPr>
            <a:xfrm>
              <a:off x="4670320" y="5067265"/>
              <a:ext cx="152712" cy="500251"/>
            </a:xfrm>
            <a:custGeom>
              <a:avLst/>
              <a:gdLst>
                <a:gd name="connsiteX0" fmla="*/ 152505 w 152712"/>
                <a:gd name="connsiteY0" fmla="*/ 35 h 500251"/>
                <a:gd name="connsiteX1" fmla="*/ 41380 w 152712"/>
                <a:gd name="connsiteY1" fmla="*/ 254035 h 500251"/>
                <a:gd name="connsiteX2" fmla="*/ 38205 w 152712"/>
                <a:gd name="connsiteY2" fmla="*/ 403260 h 500251"/>
                <a:gd name="connsiteX3" fmla="*/ 6455 w 152712"/>
                <a:gd name="connsiteY3" fmla="*/ 358810 h 500251"/>
                <a:gd name="connsiteX4" fmla="*/ 54080 w 152712"/>
                <a:gd name="connsiteY4" fmla="*/ 498510 h 500251"/>
                <a:gd name="connsiteX5" fmla="*/ 25505 w 152712"/>
                <a:gd name="connsiteY5" fmla="*/ 419135 h 500251"/>
                <a:gd name="connsiteX6" fmla="*/ 15980 w 152712"/>
                <a:gd name="connsiteY6" fmla="*/ 168310 h 500251"/>
                <a:gd name="connsiteX7" fmla="*/ 9630 w 152712"/>
                <a:gd name="connsiteY7" fmla="*/ 234985 h 500251"/>
                <a:gd name="connsiteX8" fmla="*/ 152505 w 152712"/>
                <a:gd name="connsiteY8" fmla="*/ 35 h 5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12" h="500251">
                  <a:moveTo>
                    <a:pt x="152505" y="35"/>
                  </a:moveTo>
                  <a:cubicBezTo>
                    <a:pt x="157797" y="3210"/>
                    <a:pt x="60430" y="186831"/>
                    <a:pt x="41380" y="254035"/>
                  </a:cubicBezTo>
                  <a:cubicBezTo>
                    <a:pt x="22330" y="321239"/>
                    <a:pt x="44026" y="385798"/>
                    <a:pt x="38205" y="403260"/>
                  </a:cubicBezTo>
                  <a:cubicBezTo>
                    <a:pt x="32384" y="420722"/>
                    <a:pt x="3809" y="342935"/>
                    <a:pt x="6455" y="358810"/>
                  </a:cubicBezTo>
                  <a:cubicBezTo>
                    <a:pt x="9101" y="374685"/>
                    <a:pt x="50905" y="488456"/>
                    <a:pt x="54080" y="498510"/>
                  </a:cubicBezTo>
                  <a:cubicBezTo>
                    <a:pt x="57255" y="508564"/>
                    <a:pt x="31855" y="474168"/>
                    <a:pt x="25505" y="419135"/>
                  </a:cubicBezTo>
                  <a:cubicBezTo>
                    <a:pt x="19155" y="364102"/>
                    <a:pt x="18626" y="199002"/>
                    <a:pt x="15980" y="168310"/>
                  </a:cubicBezTo>
                  <a:cubicBezTo>
                    <a:pt x="13334" y="137618"/>
                    <a:pt x="-14183" y="260385"/>
                    <a:pt x="9630" y="234985"/>
                  </a:cubicBezTo>
                  <a:cubicBezTo>
                    <a:pt x="33442" y="209585"/>
                    <a:pt x="147213" y="-3140"/>
                    <a:pt x="152505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606AA019-7B76-6FC5-7F57-BF09A9C0D981}"/>
                </a:ext>
              </a:extLst>
            </p:cNvPr>
            <p:cNvSpPr/>
            <p:nvPr/>
          </p:nvSpPr>
          <p:spPr>
            <a:xfrm>
              <a:off x="4622753" y="5361038"/>
              <a:ext cx="423847" cy="495298"/>
            </a:xfrm>
            <a:custGeom>
              <a:avLst/>
              <a:gdLst>
                <a:gd name="connsiteX0" fmla="*/ 47 w 423847"/>
                <a:gd name="connsiteY0" fmla="*/ 1537 h 495298"/>
                <a:gd name="connsiteX1" fmla="*/ 241347 w 423847"/>
                <a:gd name="connsiteY1" fmla="*/ 366662 h 495298"/>
                <a:gd name="connsiteX2" fmla="*/ 234997 w 423847"/>
                <a:gd name="connsiteY2" fmla="*/ 338087 h 495298"/>
                <a:gd name="connsiteX3" fmla="*/ 415972 w 423847"/>
                <a:gd name="connsiteY3" fmla="*/ 490487 h 495298"/>
                <a:gd name="connsiteX4" fmla="*/ 371522 w 423847"/>
                <a:gd name="connsiteY4" fmla="*/ 442862 h 495298"/>
                <a:gd name="connsiteX5" fmla="*/ 193722 w 423847"/>
                <a:gd name="connsiteY5" fmla="*/ 299987 h 495298"/>
                <a:gd name="connsiteX6" fmla="*/ 73072 w 423847"/>
                <a:gd name="connsiteY6" fmla="*/ 112662 h 495298"/>
                <a:gd name="connsiteX7" fmla="*/ 219122 w 423847"/>
                <a:gd name="connsiteY7" fmla="*/ 230137 h 495298"/>
                <a:gd name="connsiteX8" fmla="*/ 47 w 423847"/>
                <a:gd name="connsiteY8" fmla="*/ 1537 h 49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7" h="495298">
                  <a:moveTo>
                    <a:pt x="47" y="1537"/>
                  </a:moveTo>
                  <a:cubicBezTo>
                    <a:pt x="3751" y="24291"/>
                    <a:pt x="202189" y="310570"/>
                    <a:pt x="241347" y="366662"/>
                  </a:cubicBezTo>
                  <a:cubicBezTo>
                    <a:pt x="280505" y="422754"/>
                    <a:pt x="205893" y="317450"/>
                    <a:pt x="234997" y="338087"/>
                  </a:cubicBezTo>
                  <a:cubicBezTo>
                    <a:pt x="264101" y="358725"/>
                    <a:pt x="393218" y="473025"/>
                    <a:pt x="415972" y="490487"/>
                  </a:cubicBezTo>
                  <a:cubicBezTo>
                    <a:pt x="438726" y="507950"/>
                    <a:pt x="408564" y="474612"/>
                    <a:pt x="371522" y="442862"/>
                  </a:cubicBezTo>
                  <a:cubicBezTo>
                    <a:pt x="334480" y="411112"/>
                    <a:pt x="243464" y="355020"/>
                    <a:pt x="193722" y="299987"/>
                  </a:cubicBezTo>
                  <a:cubicBezTo>
                    <a:pt x="143980" y="244954"/>
                    <a:pt x="68839" y="124304"/>
                    <a:pt x="73072" y="112662"/>
                  </a:cubicBezTo>
                  <a:cubicBezTo>
                    <a:pt x="77305" y="101020"/>
                    <a:pt x="229176" y="244424"/>
                    <a:pt x="219122" y="230137"/>
                  </a:cubicBezTo>
                  <a:cubicBezTo>
                    <a:pt x="209068" y="215850"/>
                    <a:pt x="-3657" y="-21217"/>
                    <a:pt x="47" y="1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DD939A05-34A8-2C7C-46A9-64BB74D49DAA}"/>
                </a:ext>
              </a:extLst>
            </p:cNvPr>
            <p:cNvSpPr/>
            <p:nvPr/>
          </p:nvSpPr>
          <p:spPr>
            <a:xfrm>
              <a:off x="5293598" y="5098979"/>
              <a:ext cx="303088" cy="813580"/>
            </a:xfrm>
            <a:custGeom>
              <a:avLst/>
              <a:gdLst>
                <a:gd name="connsiteX0" fmla="*/ 40402 w 303088"/>
                <a:gd name="connsiteY0" fmla="*/ 71 h 813580"/>
                <a:gd name="connsiteX1" fmla="*/ 62627 w 303088"/>
                <a:gd name="connsiteY1" fmla="*/ 362021 h 813580"/>
                <a:gd name="connsiteX2" fmla="*/ 75327 w 303088"/>
                <a:gd name="connsiteY2" fmla="*/ 562046 h 813580"/>
                <a:gd name="connsiteX3" fmla="*/ 68977 w 303088"/>
                <a:gd name="connsiteY3" fmla="*/ 457271 h 813580"/>
                <a:gd name="connsiteX4" fmla="*/ 205502 w 303088"/>
                <a:gd name="connsiteY4" fmla="*/ 730321 h 813580"/>
                <a:gd name="connsiteX5" fmla="*/ 161052 w 303088"/>
                <a:gd name="connsiteY5" fmla="*/ 663646 h 813580"/>
                <a:gd name="connsiteX6" fmla="*/ 300752 w 303088"/>
                <a:gd name="connsiteY6" fmla="*/ 812871 h 813580"/>
                <a:gd name="connsiteX7" fmla="*/ 240427 w 303088"/>
                <a:gd name="connsiteY7" fmla="*/ 714446 h 813580"/>
                <a:gd name="connsiteX8" fmla="*/ 135652 w 303088"/>
                <a:gd name="connsiteY8" fmla="*/ 587446 h 813580"/>
                <a:gd name="connsiteX9" fmla="*/ 2302 w 303088"/>
                <a:gd name="connsiteY9" fmla="*/ 384246 h 813580"/>
                <a:gd name="connsiteX10" fmla="*/ 53102 w 303088"/>
                <a:gd name="connsiteY10" fmla="*/ 457271 h 813580"/>
                <a:gd name="connsiteX11" fmla="*/ 78502 w 303088"/>
                <a:gd name="connsiteY11" fmla="*/ 301696 h 813580"/>
                <a:gd name="connsiteX12" fmla="*/ 46752 w 303088"/>
                <a:gd name="connsiteY12" fmla="*/ 330271 h 813580"/>
                <a:gd name="connsiteX13" fmla="*/ 40402 w 303088"/>
                <a:gd name="connsiteY13" fmla="*/ 71 h 81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088" h="813580">
                  <a:moveTo>
                    <a:pt x="40402" y="71"/>
                  </a:moveTo>
                  <a:cubicBezTo>
                    <a:pt x="43048" y="5363"/>
                    <a:pt x="56806" y="268359"/>
                    <a:pt x="62627" y="362021"/>
                  </a:cubicBezTo>
                  <a:cubicBezTo>
                    <a:pt x="68448" y="455683"/>
                    <a:pt x="74269" y="546171"/>
                    <a:pt x="75327" y="562046"/>
                  </a:cubicBezTo>
                  <a:cubicBezTo>
                    <a:pt x="76385" y="577921"/>
                    <a:pt x="47281" y="429225"/>
                    <a:pt x="68977" y="457271"/>
                  </a:cubicBezTo>
                  <a:cubicBezTo>
                    <a:pt x="90673" y="485317"/>
                    <a:pt x="190156" y="695925"/>
                    <a:pt x="205502" y="730321"/>
                  </a:cubicBezTo>
                  <a:cubicBezTo>
                    <a:pt x="220848" y="764717"/>
                    <a:pt x="145177" y="649888"/>
                    <a:pt x="161052" y="663646"/>
                  </a:cubicBezTo>
                  <a:cubicBezTo>
                    <a:pt x="176927" y="677404"/>
                    <a:pt x="287523" y="804404"/>
                    <a:pt x="300752" y="812871"/>
                  </a:cubicBezTo>
                  <a:cubicBezTo>
                    <a:pt x="313981" y="821338"/>
                    <a:pt x="267944" y="752017"/>
                    <a:pt x="240427" y="714446"/>
                  </a:cubicBezTo>
                  <a:cubicBezTo>
                    <a:pt x="212910" y="676875"/>
                    <a:pt x="175339" y="642479"/>
                    <a:pt x="135652" y="587446"/>
                  </a:cubicBezTo>
                  <a:cubicBezTo>
                    <a:pt x="95965" y="532413"/>
                    <a:pt x="16060" y="405942"/>
                    <a:pt x="2302" y="384246"/>
                  </a:cubicBezTo>
                  <a:cubicBezTo>
                    <a:pt x="-11456" y="362550"/>
                    <a:pt x="40402" y="471029"/>
                    <a:pt x="53102" y="457271"/>
                  </a:cubicBezTo>
                  <a:cubicBezTo>
                    <a:pt x="65802" y="443513"/>
                    <a:pt x="79560" y="322863"/>
                    <a:pt x="78502" y="301696"/>
                  </a:cubicBezTo>
                  <a:cubicBezTo>
                    <a:pt x="77444" y="280529"/>
                    <a:pt x="57335" y="376838"/>
                    <a:pt x="46752" y="330271"/>
                  </a:cubicBezTo>
                  <a:cubicBezTo>
                    <a:pt x="36169" y="283704"/>
                    <a:pt x="37756" y="-5221"/>
                    <a:pt x="40402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1A6E64D-196F-BD84-E703-20163A9837AB}"/>
                </a:ext>
              </a:extLst>
            </p:cNvPr>
            <p:cNvSpPr/>
            <p:nvPr/>
          </p:nvSpPr>
          <p:spPr>
            <a:xfrm>
              <a:off x="5644779" y="5291058"/>
              <a:ext cx="411992" cy="559130"/>
            </a:xfrm>
            <a:custGeom>
              <a:avLst/>
              <a:gdLst>
                <a:gd name="connsiteX0" fmla="*/ 13071 w 411992"/>
                <a:gd name="connsiteY0" fmla="*/ 20717 h 559130"/>
                <a:gd name="connsiteX1" fmla="*/ 228971 w 411992"/>
                <a:gd name="connsiteY1" fmla="*/ 442992 h 559130"/>
                <a:gd name="connsiteX2" fmla="*/ 216271 w 411992"/>
                <a:gd name="connsiteY2" fmla="*/ 420767 h 559130"/>
                <a:gd name="connsiteX3" fmla="*/ 409946 w 411992"/>
                <a:gd name="connsiteY3" fmla="*/ 557292 h 559130"/>
                <a:gd name="connsiteX4" fmla="*/ 308346 w 411992"/>
                <a:gd name="connsiteY4" fmla="*/ 487442 h 559130"/>
                <a:gd name="connsiteX5" fmla="*/ 155946 w 411992"/>
                <a:gd name="connsiteY5" fmla="*/ 319167 h 559130"/>
                <a:gd name="connsiteX6" fmla="*/ 25771 w 411992"/>
                <a:gd name="connsiteY6" fmla="*/ 204867 h 559130"/>
                <a:gd name="connsiteX7" fmla="*/ 95621 w 411992"/>
                <a:gd name="connsiteY7" fmla="*/ 227092 h 559130"/>
                <a:gd name="connsiteX8" fmla="*/ 32121 w 411992"/>
                <a:gd name="connsiteY8" fmla="*/ 81042 h 559130"/>
                <a:gd name="connsiteX9" fmla="*/ 13071 w 411992"/>
                <a:gd name="connsiteY9" fmla="*/ 20717 h 55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992" h="559130">
                  <a:moveTo>
                    <a:pt x="13071" y="20717"/>
                  </a:moveTo>
                  <a:cubicBezTo>
                    <a:pt x="45879" y="81042"/>
                    <a:pt x="195104" y="376317"/>
                    <a:pt x="228971" y="442992"/>
                  </a:cubicBezTo>
                  <a:cubicBezTo>
                    <a:pt x="262838" y="509667"/>
                    <a:pt x="186109" y="401717"/>
                    <a:pt x="216271" y="420767"/>
                  </a:cubicBezTo>
                  <a:cubicBezTo>
                    <a:pt x="246434" y="439817"/>
                    <a:pt x="394600" y="546180"/>
                    <a:pt x="409946" y="557292"/>
                  </a:cubicBezTo>
                  <a:cubicBezTo>
                    <a:pt x="425292" y="568404"/>
                    <a:pt x="350679" y="527129"/>
                    <a:pt x="308346" y="487442"/>
                  </a:cubicBezTo>
                  <a:cubicBezTo>
                    <a:pt x="266013" y="447755"/>
                    <a:pt x="203042" y="366263"/>
                    <a:pt x="155946" y="319167"/>
                  </a:cubicBezTo>
                  <a:cubicBezTo>
                    <a:pt x="108850" y="272071"/>
                    <a:pt x="35825" y="220213"/>
                    <a:pt x="25771" y="204867"/>
                  </a:cubicBezTo>
                  <a:cubicBezTo>
                    <a:pt x="15717" y="189521"/>
                    <a:pt x="94563" y="247729"/>
                    <a:pt x="95621" y="227092"/>
                  </a:cubicBezTo>
                  <a:cubicBezTo>
                    <a:pt x="96679" y="206455"/>
                    <a:pt x="46408" y="114379"/>
                    <a:pt x="32121" y="81042"/>
                  </a:cubicBezTo>
                  <a:cubicBezTo>
                    <a:pt x="17834" y="47705"/>
                    <a:pt x="-19737" y="-39608"/>
                    <a:pt x="13071" y="20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77AF8854-0C7A-B287-8244-A5C149C3D3F9}"/>
                </a:ext>
              </a:extLst>
            </p:cNvPr>
            <p:cNvSpPr/>
            <p:nvPr/>
          </p:nvSpPr>
          <p:spPr>
            <a:xfrm>
              <a:off x="5523170" y="5483914"/>
              <a:ext cx="365899" cy="370353"/>
            </a:xfrm>
            <a:custGeom>
              <a:avLst/>
              <a:gdLst>
                <a:gd name="connsiteX0" fmla="*/ 1330 w 365899"/>
                <a:gd name="connsiteY0" fmla="*/ 2486 h 370353"/>
                <a:gd name="connsiteX1" fmla="*/ 356930 w 365899"/>
                <a:gd name="connsiteY1" fmla="*/ 364436 h 370353"/>
                <a:gd name="connsiteX2" fmla="*/ 239455 w 365899"/>
                <a:gd name="connsiteY2" fmla="*/ 212036 h 370353"/>
                <a:gd name="connsiteX3" fmla="*/ 1330 w 365899"/>
                <a:gd name="connsiteY3" fmla="*/ 2486 h 3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899" h="370353">
                  <a:moveTo>
                    <a:pt x="1330" y="2486"/>
                  </a:moveTo>
                  <a:cubicBezTo>
                    <a:pt x="20909" y="27886"/>
                    <a:pt x="317243" y="329511"/>
                    <a:pt x="356930" y="364436"/>
                  </a:cubicBezTo>
                  <a:cubicBezTo>
                    <a:pt x="396617" y="399361"/>
                    <a:pt x="295017" y="270773"/>
                    <a:pt x="239455" y="212036"/>
                  </a:cubicBezTo>
                  <a:cubicBezTo>
                    <a:pt x="183893" y="153299"/>
                    <a:pt x="-18249" y="-22914"/>
                    <a:pt x="1330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481A2E65-626E-0844-E479-B6C3F00CAA68}"/>
                </a:ext>
              </a:extLst>
            </p:cNvPr>
            <p:cNvSpPr/>
            <p:nvPr/>
          </p:nvSpPr>
          <p:spPr>
            <a:xfrm>
              <a:off x="5660928" y="5892800"/>
              <a:ext cx="449120" cy="66121"/>
            </a:xfrm>
            <a:custGeom>
              <a:avLst/>
              <a:gdLst>
                <a:gd name="connsiteX0" fmla="*/ 97 w 449120"/>
                <a:gd name="connsiteY0" fmla="*/ 0 h 66121"/>
                <a:gd name="connsiteX1" fmla="*/ 311247 w 449120"/>
                <a:gd name="connsiteY1" fmla="*/ 60325 h 66121"/>
                <a:gd name="connsiteX2" fmla="*/ 190597 w 449120"/>
                <a:gd name="connsiteY2" fmla="*/ 6350 h 66121"/>
                <a:gd name="connsiteX3" fmla="*/ 447772 w 449120"/>
                <a:gd name="connsiteY3" fmla="*/ 60325 h 66121"/>
                <a:gd name="connsiteX4" fmla="*/ 279497 w 449120"/>
                <a:gd name="connsiteY4" fmla="*/ 60325 h 66121"/>
                <a:gd name="connsiteX5" fmla="*/ 97 w 449120"/>
                <a:gd name="connsiteY5" fmla="*/ 0 h 6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20" h="66121">
                  <a:moveTo>
                    <a:pt x="97" y="0"/>
                  </a:moveTo>
                  <a:cubicBezTo>
                    <a:pt x="5389" y="0"/>
                    <a:pt x="279497" y="59267"/>
                    <a:pt x="311247" y="60325"/>
                  </a:cubicBezTo>
                  <a:cubicBezTo>
                    <a:pt x="342997" y="61383"/>
                    <a:pt x="167843" y="6350"/>
                    <a:pt x="190597" y="6350"/>
                  </a:cubicBezTo>
                  <a:cubicBezTo>
                    <a:pt x="213351" y="6350"/>
                    <a:pt x="432955" y="51329"/>
                    <a:pt x="447772" y="60325"/>
                  </a:cubicBezTo>
                  <a:cubicBezTo>
                    <a:pt x="462589" y="69321"/>
                    <a:pt x="351993" y="66675"/>
                    <a:pt x="279497" y="60325"/>
                  </a:cubicBezTo>
                  <a:cubicBezTo>
                    <a:pt x="207001" y="53975"/>
                    <a:pt x="-5195" y="0"/>
                    <a:pt x="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2DDAFC9C-6846-7A64-61F9-51E5B1D8DAEA}"/>
                </a:ext>
              </a:extLst>
            </p:cNvPr>
            <p:cNvSpPr/>
            <p:nvPr/>
          </p:nvSpPr>
          <p:spPr>
            <a:xfrm>
              <a:off x="4511306" y="4346505"/>
              <a:ext cx="299750" cy="631921"/>
            </a:xfrm>
            <a:custGeom>
              <a:avLst/>
              <a:gdLst>
                <a:gd name="connsiteX0" fmla="*/ 369 w 299750"/>
                <a:gd name="connsiteY0" fmla="*/ 82620 h 631921"/>
                <a:gd name="connsiteX1" fmla="*/ 286119 w 299750"/>
                <a:gd name="connsiteY1" fmla="*/ 485845 h 631921"/>
                <a:gd name="connsiteX2" fmla="*/ 257544 w 299750"/>
                <a:gd name="connsiteY2" fmla="*/ 412820 h 631921"/>
                <a:gd name="connsiteX3" fmla="*/ 289294 w 299750"/>
                <a:gd name="connsiteY3" fmla="*/ 631895 h 631921"/>
                <a:gd name="connsiteX4" fmla="*/ 273419 w 299750"/>
                <a:gd name="connsiteY4" fmla="*/ 396945 h 631921"/>
                <a:gd name="connsiteX5" fmla="*/ 235319 w 299750"/>
                <a:gd name="connsiteY5" fmla="*/ 104845 h 631921"/>
                <a:gd name="connsiteX6" fmla="*/ 273419 w 299750"/>
                <a:gd name="connsiteY6" fmla="*/ 308045 h 631921"/>
                <a:gd name="connsiteX7" fmla="*/ 98794 w 299750"/>
                <a:gd name="connsiteY7" fmla="*/ 70 h 631921"/>
                <a:gd name="connsiteX8" fmla="*/ 222619 w 299750"/>
                <a:gd name="connsiteY8" fmla="*/ 339795 h 631921"/>
                <a:gd name="connsiteX9" fmla="*/ 369 w 299750"/>
                <a:gd name="connsiteY9" fmla="*/ 82620 h 6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750" h="631921">
                  <a:moveTo>
                    <a:pt x="369" y="82620"/>
                  </a:moveTo>
                  <a:cubicBezTo>
                    <a:pt x="10952" y="106962"/>
                    <a:pt x="243257" y="430812"/>
                    <a:pt x="286119" y="485845"/>
                  </a:cubicBezTo>
                  <a:cubicBezTo>
                    <a:pt x="328982" y="540878"/>
                    <a:pt x="257015" y="388478"/>
                    <a:pt x="257544" y="412820"/>
                  </a:cubicBezTo>
                  <a:cubicBezTo>
                    <a:pt x="258073" y="437162"/>
                    <a:pt x="286648" y="634541"/>
                    <a:pt x="289294" y="631895"/>
                  </a:cubicBezTo>
                  <a:cubicBezTo>
                    <a:pt x="291940" y="629249"/>
                    <a:pt x="282415" y="484787"/>
                    <a:pt x="273419" y="396945"/>
                  </a:cubicBezTo>
                  <a:cubicBezTo>
                    <a:pt x="264423" y="309103"/>
                    <a:pt x="235319" y="119662"/>
                    <a:pt x="235319" y="104845"/>
                  </a:cubicBezTo>
                  <a:cubicBezTo>
                    <a:pt x="235319" y="90028"/>
                    <a:pt x="296173" y="325508"/>
                    <a:pt x="273419" y="308045"/>
                  </a:cubicBezTo>
                  <a:cubicBezTo>
                    <a:pt x="250665" y="290583"/>
                    <a:pt x="107261" y="-5222"/>
                    <a:pt x="98794" y="70"/>
                  </a:cubicBezTo>
                  <a:cubicBezTo>
                    <a:pt x="90327" y="5362"/>
                    <a:pt x="235319" y="321803"/>
                    <a:pt x="222619" y="339795"/>
                  </a:cubicBezTo>
                  <a:cubicBezTo>
                    <a:pt x="209919" y="357787"/>
                    <a:pt x="-10214" y="58278"/>
                    <a:pt x="369" y="82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E508775F-7C7B-9E4D-C0A2-8277BA146D5B}"/>
                </a:ext>
              </a:extLst>
            </p:cNvPr>
            <p:cNvSpPr/>
            <p:nvPr/>
          </p:nvSpPr>
          <p:spPr>
            <a:xfrm>
              <a:off x="4430338" y="4135599"/>
              <a:ext cx="618043" cy="312799"/>
            </a:xfrm>
            <a:custGeom>
              <a:avLst/>
              <a:gdLst>
                <a:gd name="connsiteX0" fmla="*/ 30537 w 618043"/>
                <a:gd name="connsiteY0" fmla="*/ 14126 h 312799"/>
                <a:gd name="connsiteX1" fmla="*/ 544887 w 618043"/>
                <a:gd name="connsiteY1" fmla="*/ 284001 h 312799"/>
                <a:gd name="connsiteX2" fmla="*/ 509962 w 618043"/>
                <a:gd name="connsiteY2" fmla="*/ 239551 h 312799"/>
                <a:gd name="connsiteX3" fmla="*/ 614737 w 618043"/>
                <a:gd name="connsiteY3" fmla="*/ 312576 h 312799"/>
                <a:gd name="connsiteX4" fmla="*/ 586162 w 618043"/>
                <a:gd name="connsiteY4" fmla="*/ 210976 h 312799"/>
                <a:gd name="connsiteX5" fmla="*/ 529012 w 618043"/>
                <a:gd name="connsiteY5" fmla="*/ 153826 h 312799"/>
                <a:gd name="connsiteX6" fmla="*/ 560762 w 618043"/>
                <a:gd name="connsiteY6" fmla="*/ 245901 h 312799"/>
                <a:gd name="connsiteX7" fmla="*/ 313112 w 618043"/>
                <a:gd name="connsiteY7" fmla="*/ 157001 h 312799"/>
                <a:gd name="connsiteX8" fmla="*/ 84512 w 618043"/>
                <a:gd name="connsiteY8" fmla="*/ 49051 h 312799"/>
                <a:gd name="connsiteX9" fmla="*/ 30537 w 618043"/>
                <a:gd name="connsiteY9" fmla="*/ 14126 h 31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043" h="312799">
                  <a:moveTo>
                    <a:pt x="30537" y="14126"/>
                  </a:moveTo>
                  <a:cubicBezTo>
                    <a:pt x="107266" y="53284"/>
                    <a:pt x="464983" y="246430"/>
                    <a:pt x="544887" y="284001"/>
                  </a:cubicBezTo>
                  <a:cubicBezTo>
                    <a:pt x="624791" y="321572"/>
                    <a:pt x="498320" y="234789"/>
                    <a:pt x="509962" y="239551"/>
                  </a:cubicBezTo>
                  <a:cubicBezTo>
                    <a:pt x="521604" y="244313"/>
                    <a:pt x="602037" y="317339"/>
                    <a:pt x="614737" y="312576"/>
                  </a:cubicBezTo>
                  <a:cubicBezTo>
                    <a:pt x="627437" y="307813"/>
                    <a:pt x="600449" y="237434"/>
                    <a:pt x="586162" y="210976"/>
                  </a:cubicBezTo>
                  <a:cubicBezTo>
                    <a:pt x="571875" y="184518"/>
                    <a:pt x="533245" y="148005"/>
                    <a:pt x="529012" y="153826"/>
                  </a:cubicBezTo>
                  <a:cubicBezTo>
                    <a:pt x="524779" y="159647"/>
                    <a:pt x="596745" y="245372"/>
                    <a:pt x="560762" y="245901"/>
                  </a:cubicBezTo>
                  <a:cubicBezTo>
                    <a:pt x="524779" y="246430"/>
                    <a:pt x="392487" y="189809"/>
                    <a:pt x="313112" y="157001"/>
                  </a:cubicBezTo>
                  <a:cubicBezTo>
                    <a:pt x="233737" y="124193"/>
                    <a:pt x="128433" y="70747"/>
                    <a:pt x="84512" y="49051"/>
                  </a:cubicBezTo>
                  <a:cubicBezTo>
                    <a:pt x="40591" y="27355"/>
                    <a:pt x="-46192" y="-25032"/>
                    <a:pt x="30537" y="14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90A872AA-BF9D-0F89-450D-7CFB0ECDEB6E}"/>
                </a:ext>
              </a:extLst>
            </p:cNvPr>
            <p:cNvSpPr/>
            <p:nvPr/>
          </p:nvSpPr>
          <p:spPr>
            <a:xfrm>
              <a:off x="4923303" y="3866038"/>
              <a:ext cx="642992" cy="662668"/>
            </a:xfrm>
            <a:custGeom>
              <a:avLst/>
              <a:gdLst>
                <a:gd name="connsiteX0" fmla="*/ 642472 w 642992"/>
                <a:gd name="connsiteY0" fmla="*/ 1112 h 662668"/>
                <a:gd name="connsiteX1" fmla="*/ 169397 w 642992"/>
                <a:gd name="connsiteY1" fmla="*/ 245587 h 662668"/>
                <a:gd name="connsiteX2" fmla="*/ 1122 w 642992"/>
                <a:gd name="connsiteY2" fmla="*/ 245587 h 662668"/>
                <a:gd name="connsiteX3" fmla="*/ 236072 w 642992"/>
                <a:gd name="connsiteY3" fmla="*/ 248762 h 662668"/>
                <a:gd name="connsiteX4" fmla="*/ 236072 w 642992"/>
                <a:gd name="connsiteY4" fmla="*/ 331312 h 662668"/>
                <a:gd name="connsiteX5" fmla="*/ 137647 w 642992"/>
                <a:gd name="connsiteY5" fmla="*/ 540862 h 662668"/>
                <a:gd name="connsiteX6" fmla="*/ 299572 w 642992"/>
                <a:gd name="connsiteY6" fmla="*/ 356712 h 662668"/>
                <a:gd name="connsiteX7" fmla="*/ 166222 w 642992"/>
                <a:gd name="connsiteY7" fmla="*/ 655162 h 662668"/>
                <a:gd name="connsiteX8" fmla="*/ 213847 w 642992"/>
                <a:gd name="connsiteY8" fmla="*/ 537687 h 662668"/>
                <a:gd name="connsiteX9" fmla="*/ 397997 w 642992"/>
                <a:gd name="connsiteY9" fmla="*/ 159862 h 662668"/>
                <a:gd name="connsiteX10" fmla="*/ 207497 w 642992"/>
                <a:gd name="connsiteY10" fmla="*/ 312262 h 662668"/>
                <a:gd name="connsiteX11" fmla="*/ 369422 w 642992"/>
                <a:gd name="connsiteY11" fmla="*/ 140812 h 662668"/>
                <a:gd name="connsiteX12" fmla="*/ 264647 w 642992"/>
                <a:gd name="connsiteY12" fmla="*/ 153512 h 662668"/>
                <a:gd name="connsiteX13" fmla="*/ 642472 w 642992"/>
                <a:gd name="connsiteY13" fmla="*/ 1112 h 66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992" h="662668">
                  <a:moveTo>
                    <a:pt x="642472" y="1112"/>
                  </a:moveTo>
                  <a:cubicBezTo>
                    <a:pt x="626597" y="16458"/>
                    <a:pt x="276289" y="204841"/>
                    <a:pt x="169397" y="245587"/>
                  </a:cubicBezTo>
                  <a:cubicBezTo>
                    <a:pt x="62505" y="286333"/>
                    <a:pt x="-9990" y="245058"/>
                    <a:pt x="1122" y="245587"/>
                  </a:cubicBezTo>
                  <a:cubicBezTo>
                    <a:pt x="12234" y="246116"/>
                    <a:pt x="196914" y="234475"/>
                    <a:pt x="236072" y="248762"/>
                  </a:cubicBezTo>
                  <a:cubicBezTo>
                    <a:pt x="275230" y="263049"/>
                    <a:pt x="252476" y="282629"/>
                    <a:pt x="236072" y="331312"/>
                  </a:cubicBezTo>
                  <a:cubicBezTo>
                    <a:pt x="219668" y="379995"/>
                    <a:pt x="127064" y="536629"/>
                    <a:pt x="137647" y="540862"/>
                  </a:cubicBezTo>
                  <a:cubicBezTo>
                    <a:pt x="148230" y="545095"/>
                    <a:pt x="294810" y="337662"/>
                    <a:pt x="299572" y="356712"/>
                  </a:cubicBezTo>
                  <a:cubicBezTo>
                    <a:pt x="304334" y="375762"/>
                    <a:pt x="180509" y="625000"/>
                    <a:pt x="166222" y="655162"/>
                  </a:cubicBezTo>
                  <a:cubicBezTo>
                    <a:pt x="151935" y="685324"/>
                    <a:pt x="175218" y="620237"/>
                    <a:pt x="213847" y="537687"/>
                  </a:cubicBezTo>
                  <a:cubicBezTo>
                    <a:pt x="252476" y="455137"/>
                    <a:pt x="399055" y="197433"/>
                    <a:pt x="397997" y="159862"/>
                  </a:cubicBezTo>
                  <a:cubicBezTo>
                    <a:pt x="396939" y="122291"/>
                    <a:pt x="212259" y="315437"/>
                    <a:pt x="207497" y="312262"/>
                  </a:cubicBezTo>
                  <a:cubicBezTo>
                    <a:pt x="202735" y="309087"/>
                    <a:pt x="359897" y="167270"/>
                    <a:pt x="369422" y="140812"/>
                  </a:cubicBezTo>
                  <a:cubicBezTo>
                    <a:pt x="378947" y="114354"/>
                    <a:pt x="223372" y="173091"/>
                    <a:pt x="264647" y="153512"/>
                  </a:cubicBezTo>
                  <a:cubicBezTo>
                    <a:pt x="305922" y="133933"/>
                    <a:pt x="658347" y="-14234"/>
                    <a:pt x="642472" y="1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C1C687A8-52D8-D5E5-C232-6826F0D0988E}"/>
                </a:ext>
              </a:extLst>
            </p:cNvPr>
            <p:cNvSpPr/>
            <p:nvPr/>
          </p:nvSpPr>
          <p:spPr>
            <a:xfrm>
              <a:off x="5337996" y="4075876"/>
              <a:ext cx="161129" cy="689337"/>
            </a:xfrm>
            <a:custGeom>
              <a:avLst/>
              <a:gdLst>
                <a:gd name="connsiteX0" fmla="*/ 161104 w 161129"/>
                <a:gd name="connsiteY0" fmla="*/ 824 h 689337"/>
                <a:gd name="connsiteX1" fmla="*/ 2354 w 161129"/>
                <a:gd name="connsiteY1" fmla="*/ 680274 h 689337"/>
                <a:gd name="connsiteX2" fmla="*/ 62679 w 161129"/>
                <a:gd name="connsiteY2" fmla="*/ 400874 h 689337"/>
                <a:gd name="connsiteX3" fmla="*/ 15054 w 161129"/>
                <a:gd name="connsiteY3" fmla="*/ 537399 h 689337"/>
                <a:gd name="connsiteX4" fmla="*/ 161104 w 161129"/>
                <a:gd name="connsiteY4" fmla="*/ 824 h 68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29" h="689337">
                  <a:moveTo>
                    <a:pt x="161104" y="824"/>
                  </a:moveTo>
                  <a:cubicBezTo>
                    <a:pt x="158987" y="24637"/>
                    <a:pt x="18758" y="613599"/>
                    <a:pt x="2354" y="680274"/>
                  </a:cubicBezTo>
                  <a:cubicBezTo>
                    <a:pt x="-14050" y="746949"/>
                    <a:pt x="60562" y="424687"/>
                    <a:pt x="62679" y="400874"/>
                  </a:cubicBezTo>
                  <a:cubicBezTo>
                    <a:pt x="64796" y="377061"/>
                    <a:pt x="-292" y="598253"/>
                    <a:pt x="15054" y="537399"/>
                  </a:cubicBezTo>
                  <a:cubicBezTo>
                    <a:pt x="30400" y="476545"/>
                    <a:pt x="163221" y="-22989"/>
                    <a:pt x="161104" y="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6BB083C5-5F45-CD81-6FC5-798CF9D0E7C2}"/>
                </a:ext>
              </a:extLst>
            </p:cNvPr>
            <p:cNvSpPr/>
            <p:nvPr/>
          </p:nvSpPr>
          <p:spPr>
            <a:xfrm>
              <a:off x="6005334" y="5318855"/>
              <a:ext cx="209718" cy="1208312"/>
            </a:xfrm>
            <a:custGeom>
              <a:avLst/>
              <a:gdLst>
                <a:gd name="connsiteX0" fmla="*/ 1766 w 209718"/>
                <a:gd name="connsiteY0" fmla="*/ 2445 h 1208312"/>
                <a:gd name="connsiteX1" fmla="*/ 198616 w 209718"/>
                <a:gd name="connsiteY1" fmla="*/ 285020 h 1208312"/>
                <a:gd name="connsiteX2" fmla="*/ 182741 w 209718"/>
                <a:gd name="connsiteY2" fmla="*/ 316770 h 1208312"/>
                <a:gd name="connsiteX3" fmla="*/ 163691 w 209718"/>
                <a:gd name="connsiteY3" fmla="*/ 615220 h 1208312"/>
                <a:gd name="connsiteX4" fmla="*/ 163691 w 209718"/>
                <a:gd name="connsiteY4" fmla="*/ 570770 h 1208312"/>
                <a:gd name="connsiteX5" fmla="*/ 77966 w 209718"/>
                <a:gd name="connsiteY5" fmla="*/ 1158145 h 1208312"/>
                <a:gd name="connsiteX6" fmla="*/ 84316 w 209718"/>
                <a:gd name="connsiteY6" fmla="*/ 1072420 h 1208312"/>
                <a:gd name="connsiteX7" fmla="*/ 208141 w 209718"/>
                <a:gd name="connsiteY7" fmla="*/ 237395 h 1208312"/>
                <a:gd name="connsiteX8" fmla="*/ 147816 w 209718"/>
                <a:gd name="connsiteY8" fmla="*/ 173895 h 1208312"/>
                <a:gd name="connsiteX9" fmla="*/ 103366 w 209718"/>
                <a:gd name="connsiteY9" fmla="*/ 148495 h 1208312"/>
                <a:gd name="connsiteX10" fmla="*/ 1766 w 209718"/>
                <a:gd name="connsiteY10" fmla="*/ 2445 h 120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18" h="1208312">
                  <a:moveTo>
                    <a:pt x="1766" y="2445"/>
                  </a:moveTo>
                  <a:cubicBezTo>
                    <a:pt x="17641" y="25199"/>
                    <a:pt x="168454" y="232633"/>
                    <a:pt x="198616" y="285020"/>
                  </a:cubicBezTo>
                  <a:cubicBezTo>
                    <a:pt x="228778" y="337407"/>
                    <a:pt x="188562" y="261737"/>
                    <a:pt x="182741" y="316770"/>
                  </a:cubicBezTo>
                  <a:cubicBezTo>
                    <a:pt x="176920" y="371803"/>
                    <a:pt x="166866" y="572887"/>
                    <a:pt x="163691" y="615220"/>
                  </a:cubicBezTo>
                  <a:cubicBezTo>
                    <a:pt x="160516" y="657553"/>
                    <a:pt x="177978" y="480283"/>
                    <a:pt x="163691" y="570770"/>
                  </a:cubicBezTo>
                  <a:cubicBezTo>
                    <a:pt x="149404" y="661257"/>
                    <a:pt x="91195" y="1074537"/>
                    <a:pt x="77966" y="1158145"/>
                  </a:cubicBezTo>
                  <a:cubicBezTo>
                    <a:pt x="64737" y="1241753"/>
                    <a:pt x="62620" y="1225878"/>
                    <a:pt x="84316" y="1072420"/>
                  </a:cubicBezTo>
                  <a:cubicBezTo>
                    <a:pt x="106012" y="918962"/>
                    <a:pt x="197558" y="387149"/>
                    <a:pt x="208141" y="237395"/>
                  </a:cubicBezTo>
                  <a:cubicBezTo>
                    <a:pt x="218724" y="87641"/>
                    <a:pt x="165278" y="188712"/>
                    <a:pt x="147816" y="173895"/>
                  </a:cubicBezTo>
                  <a:cubicBezTo>
                    <a:pt x="130354" y="159078"/>
                    <a:pt x="125062" y="174424"/>
                    <a:pt x="103366" y="148495"/>
                  </a:cubicBezTo>
                  <a:cubicBezTo>
                    <a:pt x="81670" y="122566"/>
                    <a:pt x="-14109" y="-20309"/>
                    <a:pt x="1766" y="2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9A7B0A02-4C9F-AC31-199F-154D6C5E84E3}"/>
                </a:ext>
              </a:extLst>
            </p:cNvPr>
            <p:cNvSpPr/>
            <p:nvPr/>
          </p:nvSpPr>
          <p:spPr>
            <a:xfrm>
              <a:off x="4905370" y="6565018"/>
              <a:ext cx="1156827" cy="556904"/>
            </a:xfrm>
            <a:custGeom>
              <a:avLst/>
              <a:gdLst>
                <a:gd name="connsiteX0" fmla="*/ 5 w 1156827"/>
                <a:gd name="connsiteY0" fmla="*/ 423157 h 556904"/>
                <a:gd name="connsiteX1" fmla="*/ 387355 w 1156827"/>
                <a:gd name="connsiteY1" fmla="*/ 512057 h 556904"/>
                <a:gd name="connsiteX2" fmla="*/ 711205 w 1156827"/>
                <a:gd name="connsiteY2" fmla="*/ 439032 h 556904"/>
                <a:gd name="connsiteX3" fmla="*/ 596905 w 1156827"/>
                <a:gd name="connsiteY3" fmla="*/ 505707 h 556904"/>
                <a:gd name="connsiteX4" fmla="*/ 930280 w 1156827"/>
                <a:gd name="connsiteY4" fmla="*/ 280282 h 556904"/>
                <a:gd name="connsiteX5" fmla="*/ 876305 w 1156827"/>
                <a:gd name="connsiteY5" fmla="*/ 337432 h 556904"/>
                <a:gd name="connsiteX6" fmla="*/ 1155705 w 1156827"/>
                <a:gd name="connsiteY6" fmla="*/ 882 h 556904"/>
                <a:gd name="connsiteX7" fmla="*/ 968380 w 1156827"/>
                <a:gd name="connsiteY7" fmla="*/ 245357 h 556904"/>
                <a:gd name="connsiteX8" fmla="*/ 815980 w 1156827"/>
                <a:gd name="connsiteY8" fmla="*/ 426332 h 556904"/>
                <a:gd name="connsiteX9" fmla="*/ 307980 w 1156827"/>
                <a:gd name="connsiteY9" fmla="*/ 553332 h 556904"/>
                <a:gd name="connsiteX10" fmla="*/ 377830 w 1156827"/>
                <a:gd name="connsiteY10" fmla="*/ 515232 h 556904"/>
                <a:gd name="connsiteX11" fmla="*/ 5 w 1156827"/>
                <a:gd name="connsiteY11" fmla="*/ 423157 h 55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827" h="556904">
                  <a:moveTo>
                    <a:pt x="5" y="423157"/>
                  </a:moveTo>
                  <a:cubicBezTo>
                    <a:pt x="1592" y="422628"/>
                    <a:pt x="268822" y="509411"/>
                    <a:pt x="387355" y="512057"/>
                  </a:cubicBezTo>
                  <a:cubicBezTo>
                    <a:pt x="505888" y="514703"/>
                    <a:pt x="676280" y="440090"/>
                    <a:pt x="711205" y="439032"/>
                  </a:cubicBezTo>
                  <a:cubicBezTo>
                    <a:pt x="746130" y="437974"/>
                    <a:pt x="560393" y="532165"/>
                    <a:pt x="596905" y="505707"/>
                  </a:cubicBezTo>
                  <a:cubicBezTo>
                    <a:pt x="633417" y="479249"/>
                    <a:pt x="883713" y="308328"/>
                    <a:pt x="930280" y="280282"/>
                  </a:cubicBezTo>
                  <a:cubicBezTo>
                    <a:pt x="976847" y="252236"/>
                    <a:pt x="838734" y="383999"/>
                    <a:pt x="876305" y="337432"/>
                  </a:cubicBezTo>
                  <a:cubicBezTo>
                    <a:pt x="913876" y="290865"/>
                    <a:pt x="1140359" y="16228"/>
                    <a:pt x="1155705" y="882"/>
                  </a:cubicBezTo>
                  <a:cubicBezTo>
                    <a:pt x="1171051" y="-14464"/>
                    <a:pt x="1025001" y="174449"/>
                    <a:pt x="968380" y="245357"/>
                  </a:cubicBezTo>
                  <a:cubicBezTo>
                    <a:pt x="911759" y="316265"/>
                    <a:pt x="926047" y="375003"/>
                    <a:pt x="815980" y="426332"/>
                  </a:cubicBezTo>
                  <a:cubicBezTo>
                    <a:pt x="705913" y="477661"/>
                    <a:pt x="381005" y="538515"/>
                    <a:pt x="307980" y="553332"/>
                  </a:cubicBezTo>
                  <a:cubicBezTo>
                    <a:pt x="234955" y="568149"/>
                    <a:pt x="425455" y="533224"/>
                    <a:pt x="377830" y="515232"/>
                  </a:cubicBezTo>
                  <a:cubicBezTo>
                    <a:pt x="330205" y="497240"/>
                    <a:pt x="-1582" y="423686"/>
                    <a:pt x="5" y="423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EBDFBA69-11BB-42B5-83E1-327C848B5A6A}"/>
                </a:ext>
              </a:extLst>
            </p:cNvPr>
            <p:cNvSpPr/>
            <p:nvPr/>
          </p:nvSpPr>
          <p:spPr>
            <a:xfrm>
              <a:off x="6081658" y="5477010"/>
              <a:ext cx="181464" cy="1191252"/>
            </a:xfrm>
            <a:custGeom>
              <a:avLst/>
              <a:gdLst>
                <a:gd name="connsiteX0" fmla="*/ 166742 w 181464"/>
                <a:gd name="connsiteY0" fmla="*/ 3040 h 1191252"/>
                <a:gd name="connsiteX1" fmla="*/ 100067 w 181464"/>
                <a:gd name="connsiteY1" fmla="*/ 587240 h 1191252"/>
                <a:gd name="connsiteX2" fmla="*/ 179442 w 181464"/>
                <a:gd name="connsiteY2" fmla="*/ 387215 h 1191252"/>
                <a:gd name="connsiteX3" fmla="*/ 154042 w 181464"/>
                <a:gd name="connsiteY3" fmla="*/ 574540 h 1191252"/>
                <a:gd name="connsiteX4" fmla="*/ 112767 w 181464"/>
                <a:gd name="connsiteY4" fmla="*/ 809490 h 1191252"/>
                <a:gd name="connsiteX5" fmla="*/ 109592 w 181464"/>
                <a:gd name="connsiteY5" fmla="*/ 939665 h 1191252"/>
                <a:gd name="connsiteX6" fmla="*/ 1642 w 181464"/>
                <a:gd name="connsiteY6" fmla="*/ 1190490 h 1191252"/>
                <a:gd name="connsiteX7" fmla="*/ 52442 w 181464"/>
                <a:gd name="connsiteY7" fmla="*/ 993640 h 1191252"/>
                <a:gd name="connsiteX8" fmla="*/ 160392 w 181464"/>
                <a:gd name="connsiteY8" fmla="*/ 380865 h 1191252"/>
                <a:gd name="connsiteX9" fmla="*/ 166742 w 181464"/>
                <a:gd name="connsiteY9" fmla="*/ 253865 h 1191252"/>
                <a:gd name="connsiteX10" fmla="*/ 138167 w 181464"/>
                <a:gd name="connsiteY10" fmla="*/ 352290 h 1191252"/>
                <a:gd name="connsiteX11" fmla="*/ 166742 w 181464"/>
                <a:gd name="connsiteY11" fmla="*/ 3040 h 119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464" h="1191252">
                  <a:moveTo>
                    <a:pt x="166742" y="3040"/>
                  </a:moveTo>
                  <a:cubicBezTo>
                    <a:pt x="160392" y="42198"/>
                    <a:pt x="97950" y="523211"/>
                    <a:pt x="100067" y="587240"/>
                  </a:cubicBezTo>
                  <a:cubicBezTo>
                    <a:pt x="102184" y="651269"/>
                    <a:pt x="170446" y="389332"/>
                    <a:pt x="179442" y="387215"/>
                  </a:cubicBezTo>
                  <a:cubicBezTo>
                    <a:pt x="188438" y="385098"/>
                    <a:pt x="165154" y="504161"/>
                    <a:pt x="154042" y="574540"/>
                  </a:cubicBezTo>
                  <a:cubicBezTo>
                    <a:pt x="142929" y="644919"/>
                    <a:pt x="120175" y="748636"/>
                    <a:pt x="112767" y="809490"/>
                  </a:cubicBezTo>
                  <a:cubicBezTo>
                    <a:pt x="105359" y="870344"/>
                    <a:pt x="128113" y="876165"/>
                    <a:pt x="109592" y="939665"/>
                  </a:cubicBezTo>
                  <a:cubicBezTo>
                    <a:pt x="91071" y="1003165"/>
                    <a:pt x="11167" y="1181494"/>
                    <a:pt x="1642" y="1190490"/>
                  </a:cubicBezTo>
                  <a:cubicBezTo>
                    <a:pt x="-7883" y="1199486"/>
                    <a:pt x="25984" y="1128577"/>
                    <a:pt x="52442" y="993640"/>
                  </a:cubicBezTo>
                  <a:cubicBezTo>
                    <a:pt x="78900" y="858703"/>
                    <a:pt x="141342" y="504161"/>
                    <a:pt x="160392" y="380865"/>
                  </a:cubicBezTo>
                  <a:cubicBezTo>
                    <a:pt x="179442" y="257569"/>
                    <a:pt x="170446" y="258627"/>
                    <a:pt x="166742" y="253865"/>
                  </a:cubicBezTo>
                  <a:cubicBezTo>
                    <a:pt x="163038" y="249103"/>
                    <a:pt x="140813" y="389332"/>
                    <a:pt x="138167" y="352290"/>
                  </a:cubicBezTo>
                  <a:cubicBezTo>
                    <a:pt x="135521" y="315248"/>
                    <a:pt x="173092" y="-36118"/>
                    <a:pt x="166742" y="3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15688C97-4ABE-ECC3-3B2F-A44764FDB7F7}"/>
                </a:ext>
              </a:extLst>
            </p:cNvPr>
            <p:cNvSpPr/>
            <p:nvPr/>
          </p:nvSpPr>
          <p:spPr>
            <a:xfrm>
              <a:off x="5660740" y="6552165"/>
              <a:ext cx="492057" cy="595375"/>
            </a:xfrm>
            <a:custGeom>
              <a:avLst/>
              <a:gdLst>
                <a:gd name="connsiteX0" fmla="*/ 486060 w 492057"/>
                <a:gd name="connsiteY0" fmla="*/ 4210 h 595375"/>
                <a:gd name="connsiteX1" fmla="*/ 359060 w 492057"/>
                <a:gd name="connsiteY1" fmla="*/ 264560 h 595375"/>
                <a:gd name="connsiteX2" fmla="*/ 124110 w 492057"/>
                <a:gd name="connsiteY2" fmla="*/ 521735 h 595375"/>
                <a:gd name="connsiteX3" fmla="*/ 285 w 492057"/>
                <a:gd name="connsiteY3" fmla="*/ 594760 h 595375"/>
                <a:gd name="connsiteX4" fmla="*/ 155860 w 492057"/>
                <a:gd name="connsiteY4" fmla="*/ 493160 h 595375"/>
                <a:gd name="connsiteX5" fmla="*/ 311435 w 492057"/>
                <a:gd name="connsiteY5" fmla="*/ 280435 h 595375"/>
                <a:gd name="connsiteX6" fmla="*/ 171735 w 492057"/>
                <a:gd name="connsiteY6" fmla="*/ 483635 h 595375"/>
                <a:gd name="connsiteX7" fmla="*/ 486060 w 492057"/>
                <a:gd name="connsiteY7" fmla="*/ 4210 h 5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057" h="595375">
                  <a:moveTo>
                    <a:pt x="486060" y="4210"/>
                  </a:moveTo>
                  <a:cubicBezTo>
                    <a:pt x="517281" y="-32303"/>
                    <a:pt x="419385" y="178306"/>
                    <a:pt x="359060" y="264560"/>
                  </a:cubicBezTo>
                  <a:cubicBezTo>
                    <a:pt x="298735" y="350814"/>
                    <a:pt x="183906" y="466702"/>
                    <a:pt x="124110" y="521735"/>
                  </a:cubicBezTo>
                  <a:cubicBezTo>
                    <a:pt x="64314" y="576768"/>
                    <a:pt x="-5007" y="599523"/>
                    <a:pt x="285" y="594760"/>
                  </a:cubicBezTo>
                  <a:cubicBezTo>
                    <a:pt x="5577" y="589998"/>
                    <a:pt x="104002" y="545548"/>
                    <a:pt x="155860" y="493160"/>
                  </a:cubicBezTo>
                  <a:cubicBezTo>
                    <a:pt x="207718" y="440773"/>
                    <a:pt x="308789" y="282023"/>
                    <a:pt x="311435" y="280435"/>
                  </a:cubicBezTo>
                  <a:cubicBezTo>
                    <a:pt x="314081" y="278848"/>
                    <a:pt x="141043" y="526497"/>
                    <a:pt x="171735" y="483635"/>
                  </a:cubicBezTo>
                  <a:cubicBezTo>
                    <a:pt x="202427" y="440773"/>
                    <a:pt x="454839" y="40723"/>
                    <a:pt x="486060" y="4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76E36200-D99A-C2BE-0BF0-F7130361B420}"/>
                </a:ext>
              </a:extLst>
            </p:cNvPr>
            <p:cNvSpPr/>
            <p:nvPr/>
          </p:nvSpPr>
          <p:spPr>
            <a:xfrm>
              <a:off x="4955998" y="6734169"/>
              <a:ext cx="1086072" cy="415931"/>
            </a:xfrm>
            <a:custGeom>
              <a:avLst/>
              <a:gdLst>
                <a:gd name="connsiteX0" fmla="*/ 1086027 w 1086072"/>
                <a:gd name="connsiteY0" fmla="*/ 6 h 415931"/>
                <a:gd name="connsiteX1" fmla="*/ 765352 w 1086072"/>
                <a:gd name="connsiteY1" fmla="*/ 336556 h 415931"/>
                <a:gd name="connsiteX2" fmla="*/ 476427 w 1086072"/>
                <a:gd name="connsiteY2" fmla="*/ 396881 h 415931"/>
                <a:gd name="connsiteX3" fmla="*/ 498652 w 1086072"/>
                <a:gd name="connsiteY3" fmla="*/ 415931 h 415931"/>
                <a:gd name="connsiteX4" fmla="*/ 273227 w 1086072"/>
                <a:gd name="connsiteY4" fmla="*/ 396881 h 415931"/>
                <a:gd name="connsiteX5" fmla="*/ 89077 w 1086072"/>
                <a:gd name="connsiteY5" fmla="*/ 361956 h 415931"/>
                <a:gd name="connsiteX6" fmla="*/ 6527 w 1086072"/>
                <a:gd name="connsiteY6" fmla="*/ 317506 h 415931"/>
                <a:gd name="connsiteX7" fmla="*/ 254177 w 1086072"/>
                <a:gd name="connsiteY7" fmla="*/ 377831 h 415931"/>
                <a:gd name="connsiteX8" fmla="*/ 578027 w 1086072"/>
                <a:gd name="connsiteY8" fmla="*/ 396881 h 415931"/>
                <a:gd name="connsiteX9" fmla="*/ 743127 w 1086072"/>
                <a:gd name="connsiteY9" fmla="*/ 346081 h 415931"/>
                <a:gd name="connsiteX10" fmla="*/ 1086027 w 1086072"/>
                <a:gd name="connsiteY10" fmla="*/ 6 h 41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072" h="415931">
                  <a:moveTo>
                    <a:pt x="1086027" y="6"/>
                  </a:moveTo>
                  <a:cubicBezTo>
                    <a:pt x="1089731" y="-1581"/>
                    <a:pt x="866952" y="270410"/>
                    <a:pt x="765352" y="336556"/>
                  </a:cubicBezTo>
                  <a:cubicBezTo>
                    <a:pt x="663752" y="402702"/>
                    <a:pt x="520877" y="383652"/>
                    <a:pt x="476427" y="396881"/>
                  </a:cubicBezTo>
                  <a:cubicBezTo>
                    <a:pt x="431977" y="410110"/>
                    <a:pt x="532519" y="415931"/>
                    <a:pt x="498652" y="415931"/>
                  </a:cubicBezTo>
                  <a:cubicBezTo>
                    <a:pt x="464785" y="415931"/>
                    <a:pt x="341489" y="405877"/>
                    <a:pt x="273227" y="396881"/>
                  </a:cubicBezTo>
                  <a:cubicBezTo>
                    <a:pt x="204964" y="387885"/>
                    <a:pt x="133527" y="375185"/>
                    <a:pt x="89077" y="361956"/>
                  </a:cubicBezTo>
                  <a:cubicBezTo>
                    <a:pt x="44627" y="348727"/>
                    <a:pt x="-20990" y="314860"/>
                    <a:pt x="6527" y="317506"/>
                  </a:cubicBezTo>
                  <a:cubicBezTo>
                    <a:pt x="34044" y="320152"/>
                    <a:pt x="158927" y="364602"/>
                    <a:pt x="254177" y="377831"/>
                  </a:cubicBezTo>
                  <a:cubicBezTo>
                    <a:pt x="349427" y="391060"/>
                    <a:pt x="496535" y="402173"/>
                    <a:pt x="578027" y="396881"/>
                  </a:cubicBezTo>
                  <a:cubicBezTo>
                    <a:pt x="659519" y="391589"/>
                    <a:pt x="657931" y="406935"/>
                    <a:pt x="743127" y="346081"/>
                  </a:cubicBezTo>
                  <a:cubicBezTo>
                    <a:pt x="828323" y="285227"/>
                    <a:pt x="1082323" y="1593"/>
                    <a:pt x="1086027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29042BB1-8C7F-3A2C-B267-C2E1F45B0665}"/>
                </a:ext>
              </a:extLst>
            </p:cNvPr>
            <p:cNvSpPr/>
            <p:nvPr/>
          </p:nvSpPr>
          <p:spPr>
            <a:xfrm>
              <a:off x="4893093" y="7040271"/>
              <a:ext cx="837026" cy="176917"/>
            </a:xfrm>
            <a:custGeom>
              <a:avLst/>
              <a:gdLst>
                <a:gd name="connsiteX0" fmla="*/ 15457 w 837026"/>
                <a:gd name="connsiteY0" fmla="*/ 5054 h 176917"/>
                <a:gd name="connsiteX1" fmla="*/ 367882 w 837026"/>
                <a:gd name="connsiteY1" fmla="*/ 135229 h 176917"/>
                <a:gd name="connsiteX2" fmla="*/ 612357 w 837026"/>
                <a:gd name="connsiteY2" fmla="*/ 135229 h 176917"/>
                <a:gd name="connsiteX3" fmla="*/ 834607 w 837026"/>
                <a:gd name="connsiteY3" fmla="*/ 84429 h 176917"/>
                <a:gd name="connsiteX4" fmla="*/ 717132 w 837026"/>
                <a:gd name="connsiteY4" fmla="*/ 128879 h 176917"/>
                <a:gd name="connsiteX5" fmla="*/ 510757 w 837026"/>
                <a:gd name="connsiteY5" fmla="*/ 176504 h 176917"/>
                <a:gd name="connsiteX6" fmla="*/ 507582 w 837026"/>
                <a:gd name="connsiteY6" fmla="*/ 151104 h 176917"/>
                <a:gd name="connsiteX7" fmla="*/ 250407 w 837026"/>
                <a:gd name="connsiteY7" fmla="*/ 135229 h 176917"/>
                <a:gd name="connsiteX8" fmla="*/ 332957 w 837026"/>
                <a:gd name="connsiteY8" fmla="*/ 128879 h 176917"/>
                <a:gd name="connsiteX9" fmla="*/ 94832 w 837026"/>
                <a:gd name="connsiteY9" fmla="*/ 46329 h 176917"/>
                <a:gd name="connsiteX10" fmla="*/ 63082 w 837026"/>
                <a:gd name="connsiteY10" fmla="*/ 27279 h 176917"/>
                <a:gd name="connsiteX11" fmla="*/ 15457 w 837026"/>
                <a:gd name="connsiteY11" fmla="*/ 5054 h 17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026" h="176917">
                  <a:moveTo>
                    <a:pt x="15457" y="5054"/>
                  </a:moveTo>
                  <a:cubicBezTo>
                    <a:pt x="66257" y="23046"/>
                    <a:pt x="268399" y="113533"/>
                    <a:pt x="367882" y="135229"/>
                  </a:cubicBezTo>
                  <a:cubicBezTo>
                    <a:pt x="467365" y="156925"/>
                    <a:pt x="534570" y="143696"/>
                    <a:pt x="612357" y="135229"/>
                  </a:cubicBezTo>
                  <a:cubicBezTo>
                    <a:pt x="690145" y="126762"/>
                    <a:pt x="817145" y="85487"/>
                    <a:pt x="834607" y="84429"/>
                  </a:cubicBezTo>
                  <a:cubicBezTo>
                    <a:pt x="852069" y="83371"/>
                    <a:pt x="771107" y="113533"/>
                    <a:pt x="717132" y="128879"/>
                  </a:cubicBezTo>
                  <a:cubicBezTo>
                    <a:pt x="663157" y="144225"/>
                    <a:pt x="545682" y="172800"/>
                    <a:pt x="510757" y="176504"/>
                  </a:cubicBezTo>
                  <a:cubicBezTo>
                    <a:pt x="475832" y="180208"/>
                    <a:pt x="550974" y="157983"/>
                    <a:pt x="507582" y="151104"/>
                  </a:cubicBezTo>
                  <a:cubicBezTo>
                    <a:pt x="464190" y="144225"/>
                    <a:pt x="279511" y="138933"/>
                    <a:pt x="250407" y="135229"/>
                  </a:cubicBezTo>
                  <a:cubicBezTo>
                    <a:pt x="221303" y="131525"/>
                    <a:pt x="358886" y="143696"/>
                    <a:pt x="332957" y="128879"/>
                  </a:cubicBezTo>
                  <a:cubicBezTo>
                    <a:pt x="307028" y="114062"/>
                    <a:pt x="139811" y="63262"/>
                    <a:pt x="94832" y="46329"/>
                  </a:cubicBezTo>
                  <a:cubicBezTo>
                    <a:pt x="49853" y="29396"/>
                    <a:pt x="71549" y="32042"/>
                    <a:pt x="63082" y="27279"/>
                  </a:cubicBezTo>
                  <a:cubicBezTo>
                    <a:pt x="54615" y="22516"/>
                    <a:pt x="-35343" y="-12938"/>
                    <a:pt x="15457" y="5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9421D1B5-140E-60BB-562D-F6CC6CD04A44}"/>
                </a:ext>
              </a:extLst>
            </p:cNvPr>
            <p:cNvSpPr/>
            <p:nvPr/>
          </p:nvSpPr>
          <p:spPr>
            <a:xfrm>
              <a:off x="6025613" y="5792933"/>
              <a:ext cx="191709" cy="859522"/>
            </a:xfrm>
            <a:custGeom>
              <a:avLst/>
              <a:gdLst>
                <a:gd name="connsiteX0" fmla="*/ 191037 w 191709"/>
                <a:gd name="connsiteY0" fmla="*/ 14142 h 859522"/>
                <a:gd name="connsiteX1" fmla="*/ 67212 w 191709"/>
                <a:gd name="connsiteY1" fmla="*/ 684067 h 859522"/>
                <a:gd name="connsiteX2" fmla="*/ 86262 w 191709"/>
                <a:gd name="connsiteY2" fmla="*/ 471342 h 859522"/>
                <a:gd name="connsiteX3" fmla="*/ 537 w 191709"/>
                <a:gd name="connsiteY3" fmla="*/ 849167 h 859522"/>
                <a:gd name="connsiteX4" fmla="*/ 54512 w 191709"/>
                <a:gd name="connsiteY4" fmla="*/ 699942 h 859522"/>
                <a:gd name="connsiteX5" fmla="*/ 146587 w 191709"/>
                <a:gd name="connsiteY5" fmla="*/ 150667 h 859522"/>
                <a:gd name="connsiteX6" fmla="*/ 118012 w 191709"/>
                <a:gd name="connsiteY6" fmla="*/ 220517 h 859522"/>
                <a:gd name="connsiteX7" fmla="*/ 191037 w 191709"/>
                <a:gd name="connsiteY7" fmla="*/ 14142 h 85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709" h="859522">
                  <a:moveTo>
                    <a:pt x="191037" y="14142"/>
                  </a:moveTo>
                  <a:cubicBezTo>
                    <a:pt x="182570" y="91400"/>
                    <a:pt x="84674" y="607867"/>
                    <a:pt x="67212" y="684067"/>
                  </a:cubicBezTo>
                  <a:cubicBezTo>
                    <a:pt x="49749" y="760267"/>
                    <a:pt x="97374" y="443825"/>
                    <a:pt x="86262" y="471342"/>
                  </a:cubicBezTo>
                  <a:cubicBezTo>
                    <a:pt x="75150" y="498859"/>
                    <a:pt x="5829" y="811067"/>
                    <a:pt x="537" y="849167"/>
                  </a:cubicBezTo>
                  <a:cubicBezTo>
                    <a:pt x="-4755" y="887267"/>
                    <a:pt x="30170" y="816359"/>
                    <a:pt x="54512" y="699942"/>
                  </a:cubicBezTo>
                  <a:cubicBezTo>
                    <a:pt x="78854" y="583525"/>
                    <a:pt x="136004" y="230571"/>
                    <a:pt x="146587" y="150667"/>
                  </a:cubicBezTo>
                  <a:cubicBezTo>
                    <a:pt x="157170" y="70763"/>
                    <a:pt x="110604" y="240625"/>
                    <a:pt x="118012" y="220517"/>
                  </a:cubicBezTo>
                  <a:cubicBezTo>
                    <a:pt x="125420" y="200409"/>
                    <a:pt x="199504" y="-63116"/>
                    <a:pt x="191037" y="14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7E96479-1D6B-13DF-91F6-8C57C7161CD8}"/>
                </a:ext>
              </a:extLst>
            </p:cNvPr>
            <p:cNvSpPr/>
            <p:nvPr/>
          </p:nvSpPr>
          <p:spPr>
            <a:xfrm>
              <a:off x="4429621" y="3638338"/>
              <a:ext cx="1251751" cy="446966"/>
            </a:xfrm>
            <a:custGeom>
              <a:avLst/>
              <a:gdLst>
                <a:gd name="connsiteX0" fmla="*/ 15379 w 1251751"/>
                <a:gd name="connsiteY0" fmla="*/ 444712 h 446966"/>
                <a:gd name="connsiteX1" fmla="*/ 790079 w 1251751"/>
                <a:gd name="connsiteY1" fmla="*/ 279612 h 446966"/>
                <a:gd name="connsiteX2" fmla="*/ 663079 w 1251751"/>
                <a:gd name="connsiteY2" fmla="*/ 339937 h 446966"/>
                <a:gd name="connsiteX3" fmla="*/ 1123454 w 1251751"/>
                <a:gd name="connsiteY3" fmla="*/ 114512 h 446966"/>
                <a:gd name="connsiteX4" fmla="*/ 1005979 w 1251751"/>
                <a:gd name="connsiteY4" fmla="*/ 200237 h 446966"/>
                <a:gd name="connsiteX5" fmla="*/ 1250454 w 1251751"/>
                <a:gd name="connsiteY5" fmla="*/ 212 h 446966"/>
                <a:gd name="connsiteX6" fmla="*/ 878979 w 1251751"/>
                <a:gd name="connsiteY6" fmla="*/ 244687 h 446966"/>
                <a:gd name="connsiteX7" fmla="*/ 837704 w 1251751"/>
                <a:gd name="connsiteY7" fmla="*/ 251037 h 446966"/>
                <a:gd name="connsiteX8" fmla="*/ 377329 w 1251751"/>
                <a:gd name="connsiteY8" fmla="*/ 336762 h 446966"/>
                <a:gd name="connsiteX9" fmla="*/ 478929 w 1251751"/>
                <a:gd name="connsiteY9" fmla="*/ 365337 h 446966"/>
                <a:gd name="connsiteX10" fmla="*/ 263029 w 1251751"/>
                <a:gd name="connsiteY10" fmla="*/ 422487 h 446966"/>
                <a:gd name="connsiteX11" fmla="*/ 275729 w 1251751"/>
                <a:gd name="connsiteY11" fmla="*/ 378037 h 446966"/>
                <a:gd name="connsiteX12" fmla="*/ 15379 w 1251751"/>
                <a:gd name="connsiteY12" fmla="*/ 444712 h 44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751" h="446966">
                  <a:moveTo>
                    <a:pt x="15379" y="444712"/>
                  </a:moveTo>
                  <a:cubicBezTo>
                    <a:pt x="101104" y="428308"/>
                    <a:pt x="682129" y="297074"/>
                    <a:pt x="790079" y="279612"/>
                  </a:cubicBezTo>
                  <a:cubicBezTo>
                    <a:pt x="898029" y="262150"/>
                    <a:pt x="663079" y="339937"/>
                    <a:pt x="663079" y="339937"/>
                  </a:cubicBezTo>
                  <a:cubicBezTo>
                    <a:pt x="718642" y="312420"/>
                    <a:pt x="1066304" y="137795"/>
                    <a:pt x="1123454" y="114512"/>
                  </a:cubicBezTo>
                  <a:cubicBezTo>
                    <a:pt x="1180604" y="91229"/>
                    <a:pt x="984813" y="219287"/>
                    <a:pt x="1005979" y="200237"/>
                  </a:cubicBezTo>
                  <a:cubicBezTo>
                    <a:pt x="1027145" y="181187"/>
                    <a:pt x="1271621" y="-7196"/>
                    <a:pt x="1250454" y="212"/>
                  </a:cubicBezTo>
                  <a:cubicBezTo>
                    <a:pt x="1229287" y="7620"/>
                    <a:pt x="947771" y="202883"/>
                    <a:pt x="878979" y="244687"/>
                  </a:cubicBezTo>
                  <a:cubicBezTo>
                    <a:pt x="810187" y="286491"/>
                    <a:pt x="837704" y="251037"/>
                    <a:pt x="837704" y="251037"/>
                  </a:cubicBezTo>
                  <a:cubicBezTo>
                    <a:pt x="754096" y="266383"/>
                    <a:pt x="437125" y="317712"/>
                    <a:pt x="377329" y="336762"/>
                  </a:cubicBezTo>
                  <a:cubicBezTo>
                    <a:pt x="317533" y="355812"/>
                    <a:pt x="497979" y="351049"/>
                    <a:pt x="478929" y="365337"/>
                  </a:cubicBezTo>
                  <a:cubicBezTo>
                    <a:pt x="459879" y="379624"/>
                    <a:pt x="296896" y="420370"/>
                    <a:pt x="263029" y="422487"/>
                  </a:cubicBezTo>
                  <a:cubicBezTo>
                    <a:pt x="229162" y="424604"/>
                    <a:pt x="323354" y="373275"/>
                    <a:pt x="275729" y="378037"/>
                  </a:cubicBezTo>
                  <a:cubicBezTo>
                    <a:pt x="228104" y="382799"/>
                    <a:pt x="-70346" y="461116"/>
                    <a:pt x="15379" y="444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89ABFDF0-B8E9-DFD8-6876-4DB9C352BD7C}"/>
                </a:ext>
              </a:extLst>
            </p:cNvPr>
            <p:cNvSpPr/>
            <p:nvPr/>
          </p:nvSpPr>
          <p:spPr>
            <a:xfrm>
              <a:off x="5389099" y="5957637"/>
              <a:ext cx="728813" cy="198258"/>
            </a:xfrm>
            <a:custGeom>
              <a:avLst/>
              <a:gdLst>
                <a:gd name="connsiteX0" fmla="*/ 31987 w 728813"/>
                <a:gd name="connsiteY0" fmla="*/ 18620 h 198258"/>
                <a:gd name="connsiteX1" fmla="*/ 581715 w 728813"/>
                <a:gd name="connsiteY1" fmla="*/ 143806 h 198258"/>
                <a:gd name="connsiteX2" fmla="*/ 543615 w 728813"/>
                <a:gd name="connsiteY2" fmla="*/ 165577 h 198258"/>
                <a:gd name="connsiteX3" fmla="*/ 717787 w 728813"/>
                <a:gd name="connsiteY3" fmla="*/ 198234 h 198258"/>
                <a:gd name="connsiteX4" fmla="*/ 625258 w 728813"/>
                <a:gd name="connsiteY4" fmla="*/ 160134 h 198258"/>
                <a:gd name="connsiteX5" fmla="*/ 728672 w 728813"/>
                <a:gd name="connsiteY5" fmla="*/ 73049 h 198258"/>
                <a:gd name="connsiteX6" fmla="*/ 598044 w 728813"/>
                <a:gd name="connsiteY6" fmla="*/ 105706 h 198258"/>
                <a:gd name="connsiteX7" fmla="*/ 119072 w 728813"/>
                <a:gd name="connsiteY7" fmla="*/ 2292 h 198258"/>
                <a:gd name="connsiteX8" fmla="*/ 266030 w 728813"/>
                <a:gd name="connsiteY8" fmla="*/ 34949 h 198258"/>
                <a:gd name="connsiteX9" fmla="*/ 86415 w 728813"/>
                <a:gd name="connsiteY9" fmla="*/ 45834 h 198258"/>
                <a:gd name="connsiteX10" fmla="*/ 31987 w 728813"/>
                <a:gd name="connsiteY10" fmla="*/ 18620 h 19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13" h="198258">
                  <a:moveTo>
                    <a:pt x="31987" y="18620"/>
                  </a:moveTo>
                  <a:cubicBezTo>
                    <a:pt x="114537" y="34949"/>
                    <a:pt x="496444" y="119313"/>
                    <a:pt x="581715" y="143806"/>
                  </a:cubicBezTo>
                  <a:cubicBezTo>
                    <a:pt x="666986" y="168299"/>
                    <a:pt x="520936" y="156506"/>
                    <a:pt x="543615" y="165577"/>
                  </a:cubicBezTo>
                  <a:cubicBezTo>
                    <a:pt x="566294" y="174648"/>
                    <a:pt x="704180" y="199141"/>
                    <a:pt x="717787" y="198234"/>
                  </a:cubicBezTo>
                  <a:cubicBezTo>
                    <a:pt x="731394" y="197327"/>
                    <a:pt x="623444" y="180998"/>
                    <a:pt x="625258" y="160134"/>
                  </a:cubicBezTo>
                  <a:cubicBezTo>
                    <a:pt x="627072" y="139270"/>
                    <a:pt x="733208" y="82120"/>
                    <a:pt x="728672" y="73049"/>
                  </a:cubicBezTo>
                  <a:cubicBezTo>
                    <a:pt x="724136" y="63978"/>
                    <a:pt x="699644" y="117499"/>
                    <a:pt x="598044" y="105706"/>
                  </a:cubicBezTo>
                  <a:cubicBezTo>
                    <a:pt x="496444" y="93913"/>
                    <a:pt x="119072" y="2292"/>
                    <a:pt x="119072" y="2292"/>
                  </a:cubicBezTo>
                  <a:cubicBezTo>
                    <a:pt x="63736" y="-9501"/>
                    <a:pt x="271473" y="27692"/>
                    <a:pt x="266030" y="34949"/>
                  </a:cubicBezTo>
                  <a:cubicBezTo>
                    <a:pt x="260587" y="42206"/>
                    <a:pt x="124515" y="46741"/>
                    <a:pt x="86415" y="45834"/>
                  </a:cubicBezTo>
                  <a:cubicBezTo>
                    <a:pt x="48315" y="44927"/>
                    <a:pt x="-50563" y="2291"/>
                    <a:pt x="31987" y="18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EEF7FD94-0193-53E9-740D-6D12C59DA6BD}"/>
                </a:ext>
              </a:extLst>
            </p:cNvPr>
            <p:cNvSpPr/>
            <p:nvPr/>
          </p:nvSpPr>
          <p:spPr>
            <a:xfrm>
              <a:off x="5519094" y="6155766"/>
              <a:ext cx="583283" cy="163831"/>
            </a:xfrm>
            <a:custGeom>
              <a:avLst/>
              <a:gdLst>
                <a:gd name="connsiteX0" fmla="*/ 5406 w 583283"/>
                <a:gd name="connsiteY0" fmla="*/ 21877 h 163831"/>
                <a:gd name="connsiteX1" fmla="*/ 549692 w 583283"/>
                <a:gd name="connsiteY1" fmla="*/ 157948 h 163831"/>
                <a:gd name="connsiteX2" fmla="*/ 506149 w 583283"/>
                <a:gd name="connsiteY2" fmla="*/ 125291 h 163831"/>
                <a:gd name="connsiteX3" fmla="*/ 353749 w 583283"/>
                <a:gd name="connsiteY3" fmla="*/ 105 h 163831"/>
                <a:gd name="connsiteX4" fmla="*/ 419063 w 583283"/>
                <a:gd name="connsiteY4" fmla="*/ 103520 h 163831"/>
                <a:gd name="connsiteX5" fmla="*/ 277549 w 583283"/>
                <a:gd name="connsiteY5" fmla="*/ 98077 h 163831"/>
                <a:gd name="connsiteX6" fmla="*/ 5406 w 583283"/>
                <a:gd name="connsiteY6" fmla="*/ 21877 h 16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283" h="163831">
                  <a:moveTo>
                    <a:pt x="5406" y="21877"/>
                  </a:moveTo>
                  <a:cubicBezTo>
                    <a:pt x="50763" y="31856"/>
                    <a:pt x="549692" y="157948"/>
                    <a:pt x="549692" y="157948"/>
                  </a:cubicBezTo>
                  <a:cubicBezTo>
                    <a:pt x="633149" y="175184"/>
                    <a:pt x="538806" y="151598"/>
                    <a:pt x="506149" y="125291"/>
                  </a:cubicBezTo>
                  <a:cubicBezTo>
                    <a:pt x="473492" y="98984"/>
                    <a:pt x="368263" y="3733"/>
                    <a:pt x="353749" y="105"/>
                  </a:cubicBezTo>
                  <a:cubicBezTo>
                    <a:pt x="339235" y="-3523"/>
                    <a:pt x="431763" y="87191"/>
                    <a:pt x="419063" y="103520"/>
                  </a:cubicBezTo>
                  <a:cubicBezTo>
                    <a:pt x="406363" y="119849"/>
                    <a:pt x="341956" y="111684"/>
                    <a:pt x="277549" y="98077"/>
                  </a:cubicBezTo>
                  <a:cubicBezTo>
                    <a:pt x="213142" y="84470"/>
                    <a:pt x="-39951" y="11898"/>
                    <a:pt x="5406" y="2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BB0F35B4-D220-FD92-BF64-EE685BAFE3F5}"/>
                </a:ext>
              </a:extLst>
            </p:cNvPr>
            <p:cNvSpPr/>
            <p:nvPr/>
          </p:nvSpPr>
          <p:spPr>
            <a:xfrm>
              <a:off x="5726590" y="6337709"/>
              <a:ext cx="332231" cy="295187"/>
            </a:xfrm>
            <a:custGeom>
              <a:avLst/>
              <a:gdLst>
                <a:gd name="connsiteX0" fmla="*/ 4739 w 332231"/>
                <a:gd name="connsiteY0" fmla="*/ 3220 h 295187"/>
                <a:gd name="connsiteX1" fmla="*/ 211567 w 332231"/>
                <a:gd name="connsiteY1" fmla="*/ 133848 h 295187"/>
                <a:gd name="connsiteX2" fmla="*/ 124481 w 332231"/>
                <a:gd name="connsiteY2" fmla="*/ 291691 h 295187"/>
                <a:gd name="connsiteX3" fmla="*/ 184353 w 332231"/>
                <a:gd name="connsiteY3" fmla="*/ 226377 h 295187"/>
                <a:gd name="connsiteX4" fmla="*/ 331310 w 332231"/>
                <a:gd name="connsiteY4" fmla="*/ 35877 h 295187"/>
                <a:gd name="connsiteX5" fmla="*/ 238781 w 332231"/>
                <a:gd name="connsiteY5" fmla="*/ 117520 h 295187"/>
                <a:gd name="connsiteX6" fmla="*/ 80939 w 332231"/>
                <a:gd name="connsiteY6" fmla="*/ 46762 h 295187"/>
                <a:gd name="connsiteX7" fmla="*/ 4739 w 332231"/>
                <a:gd name="connsiteY7" fmla="*/ 3220 h 2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231" h="295187">
                  <a:moveTo>
                    <a:pt x="4739" y="3220"/>
                  </a:moveTo>
                  <a:cubicBezTo>
                    <a:pt x="26510" y="17734"/>
                    <a:pt x="191610" y="85770"/>
                    <a:pt x="211567" y="133848"/>
                  </a:cubicBezTo>
                  <a:cubicBezTo>
                    <a:pt x="231524" y="181927"/>
                    <a:pt x="129017" y="276270"/>
                    <a:pt x="124481" y="291691"/>
                  </a:cubicBezTo>
                  <a:cubicBezTo>
                    <a:pt x="119945" y="307113"/>
                    <a:pt x="149882" y="269013"/>
                    <a:pt x="184353" y="226377"/>
                  </a:cubicBezTo>
                  <a:cubicBezTo>
                    <a:pt x="218824" y="183741"/>
                    <a:pt x="322239" y="54020"/>
                    <a:pt x="331310" y="35877"/>
                  </a:cubicBezTo>
                  <a:cubicBezTo>
                    <a:pt x="340381" y="17734"/>
                    <a:pt x="280509" y="115706"/>
                    <a:pt x="238781" y="117520"/>
                  </a:cubicBezTo>
                  <a:cubicBezTo>
                    <a:pt x="197053" y="119334"/>
                    <a:pt x="120853" y="66719"/>
                    <a:pt x="80939" y="46762"/>
                  </a:cubicBezTo>
                  <a:cubicBezTo>
                    <a:pt x="41025" y="26805"/>
                    <a:pt x="-17032" y="-11294"/>
                    <a:pt x="4739" y="3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71DE5282-B487-9AAF-F271-E5B924C2F1CA}"/>
                </a:ext>
              </a:extLst>
            </p:cNvPr>
            <p:cNvSpPr/>
            <p:nvPr/>
          </p:nvSpPr>
          <p:spPr>
            <a:xfrm>
              <a:off x="6163363" y="5513421"/>
              <a:ext cx="699311" cy="386341"/>
            </a:xfrm>
            <a:custGeom>
              <a:avLst/>
              <a:gdLst>
                <a:gd name="connsiteX0" fmla="*/ 2487 w 699311"/>
                <a:gd name="connsiteY0" fmla="*/ 1554 h 386341"/>
                <a:gd name="connsiteX1" fmla="*/ 291412 w 699311"/>
                <a:gd name="connsiteY1" fmla="*/ 192054 h 386341"/>
                <a:gd name="connsiteX2" fmla="*/ 300937 w 699311"/>
                <a:gd name="connsiteY2" fmla="*/ 182529 h 386341"/>
                <a:gd name="connsiteX3" fmla="*/ 412062 w 699311"/>
                <a:gd name="connsiteY3" fmla="*/ 217454 h 386341"/>
                <a:gd name="connsiteX4" fmla="*/ 380312 w 699311"/>
                <a:gd name="connsiteY4" fmla="*/ 207929 h 386341"/>
                <a:gd name="connsiteX5" fmla="*/ 510487 w 699311"/>
                <a:gd name="connsiteY5" fmla="*/ 306354 h 386341"/>
                <a:gd name="connsiteX6" fmla="*/ 694637 w 699311"/>
                <a:gd name="connsiteY6" fmla="*/ 382554 h 386341"/>
                <a:gd name="connsiteX7" fmla="*/ 624787 w 699311"/>
                <a:gd name="connsiteY7" fmla="*/ 360329 h 386341"/>
                <a:gd name="connsiteX8" fmla="*/ 415237 w 699311"/>
                <a:gd name="connsiteY8" fmla="*/ 236504 h 386341"/>
                <a:gd name="connsiteX9" fmla="*/ 164412 w 699311"/>
                <a:gd name="connsiteY9" fmla="*/ 109504 h 386341"/>
                <a:gd name="connsiteX10" fmla="*/ 2487 w 699311"/>
                <a:gd name="connsiteY10" fmla="*/ 1554 h 3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9311" h="386341">
                  <a:moveTo>
                    <a:pt x="2487" y="1554"/>
                  </a:moveTo>
                  <a:lnTo>
                    <a:pt x="291412" y="192054"/>
                  </a:lnTo>
                  <a:cubicBezTo>
                    <a:pt x="341154" y="222217"/>
                    <a:pt x="280829" y="178296"/>
                    <a:pt x="300937" y="182529"/>
                  </a:cubicBezTo>
                  <a:cubicBezTo>
                    <a:pt x="321045" y="186762"/>
                    <a:pt x="398833" y="213221"/>
                    <a:pt x="412062" y="217454"/>
                  </a:cubicBezTo>
                  <a:cubicBezTo>
                    <a:pt x="425291" y="221687"/>
                    <a:pt x="363908" y="193112"/>
                    <a:pt x="380312" y="207929"/>
                  </a:cubicBezTo>
                  <a:cubicBezTo>
                    <a:pt x="396716" y="222746"/>
                    <a:pt x="458100" y="277250"/>
                    <a:pt x="510487" y="306354"/>
                  </a:cubicBezTo>
                  <a:cubicBezTo>
                    <a:pt x="562874" y="335458"/>
                    <a:pt x="675587" y="373558"/>
                    <a:pt x="694637" y="382554"/>
                  </a:cubicBezTo>
                  <a:cubicBezTo>
                    <a:pt x="713687" y="391550"/>
                    <a:pt x="671354" y="384671"/>
                    <a:pt x="624787" y="360329"/>
                  </a:cubicBezTo>
                  <a:cubicBezTo>
                    <a:pt x="578220" y="335987"/>
                    <a:pt x="491966" y="278308"/>
                    <a:pt x="415237" y="236504"/>
                  </a:cubicBezTo>
                  <a:cubicBezTo>
                    <a:pt x="338508" y="194700"/>
                    <a:pt x="228441" y="150250"/>
                    <a:pt x="164412" y="109504"/>
                  </a:cubicBezTo>
                  <a:cubicBezTo>
                    <a:pt x="100383" y="68758"/>
                    <a:pt x="-18680" y="-12204"/>
                    <a:pt x="2487" y="1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C5FBBCF6-F3F1-6A97-2FEE-9F3B9B7EE3AE}"/>
                </a:ext>
              </a:extLst>
            </p:cNvPr>
            <p:cNvSpPr/>
            <p:nvPr/>
          </p:nvSpPr>
          <p:spPr>
            <a:xfrm>
              <a:off x="6123784" y="5453209"/>
              <a:ext cx="705679" cy="449149"/>
            </a:xfrm>
            <a:custGeom>
              <a:avLst/>
              <a:gdLst>
                <a:gd name="connsiteX0" fmla="*/ 3966 w 705679"/>
                <a:gd name="connsiteY0" fmla="*/ 4616 h 449149"/>
                <a:gd name="connsiteX1" fmla="*/ 318291 w 705679"/>
                <a:gd name="connsiteY1" fmla="*/ 303066 h 449149"/>
                <a:gd name="connsiteX2" fmla="*/ 337341 w 705679"/>
                <a:gd name="connsiteY2" fmla="*/ 287191 h 449149"/>
                <a:gd name="connsiteX3" fmla="*/ 546891 w 705679"/>
                <a:gd name="connsiteY3" fmla="*/ 414191 h 449149"/>
                <a:gd name="connsiteX4" fmla="*/ 546891 w 705679"/>
                <a:gd name="connsiteY4" fmla="*/ 388791 h 449149"/>
                <a:gd name="connsiteX5" fmla="*/ 705641 w 705679"/>
                <a:gd name="connsiteY5" fmla="*/ 449116 h 449149"/>
                <a:gd name="connsiteX6" fmla="*/ 531016 w 705679"/>
                <a:gd name="connsiteY6" fmla="*/ 379266 h 449149"/>
                <a:gd name="connsiteX7" fmla="*/ 359566 w 705679"/>
                <a:gd name="connsiteY7" fmla="*/ 255441 h 449149"/>
                <a:gd name="connsiteX8" fmla="*/ 292891 w 705679"/>
                <a:gd name="connsiteY8" fmla="*/ 284016 h 449149"/>
                <a:gd name="connsiteX9" fmla="*/ 153191 w 705679"/>
                <a:gd name="connsiteY9" fmla="*/ 131616 h 449149"/>
                <a:gd name="connsiteX10" fmla="*/ 3966 w 705679"/>
                <a:gd name="connsiteY10" fmla="*/ 4616 h 4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679" h="449149">
                  <a:moveTo>
                    <a:pt x="3966" y="4616"/>
                  </a:moveTo>
                  <a:cubicBezTo>
                    <a:pt x="31483" y="33191"/>
                    <a:pt x="262729" y="255970"/>
                    <a:pt x="318291" y="303066"/>
                  </a:cubicBezTo>
                  <a:cubicBezTo>
                    <a:pt x="373854" y="350162"/>
                    <a:pt x="299241" y="268670"/>
                    <a:pt x="337341" y="287191"/>
                  </a:cubicBezTo>
                  <a:cubicBezTo>
                    <a:pt x="375441" y="305712"/>
                    <a:pt x="511966" y="397258"/>
                    <a:pt x="546891" y="414191"/>
                  </a:cubicBezTo>
                  <a:cubicBezTo>
                    <a:pt x="581816" y="431124"/>
                    <a:pt x="520433" y="382970"/>
                    <a:pt x="546891" y="388791"/>
                  </a:cubicBezTo>
                  <a:cubicBezTo>
                    <a:pt x="573349" y="394612"/>
                    <a:pt x="708287" y="450704"/>
                    <a:pt x="705641" y="449116"/>
                  </a:cubicBezTo>
                  <a:cubicBezTo>
                    <a:pt x="702995" y="447529"/>
                    <a:pt x="588695" y="411545"/>
                    <a:pt x="531016" y="379266"/>
                  </a:cubicBezTo>
                  <a:cubicBezTo>
                    <a:pt x="473337" y="346987"/>
                    <a:pt x="399253" y="271316"/>
                    <a:pt x="359566" y="255441"/>
                  </a:cubicBezTo>
                  <a:cubicBezTo>
                    <a:pt x="319879" y="239566"/>
                    <a:pt x="327287" y="304653"/>
                    <a:pt x="292891" y="284016"/>
                  </a:cubicBezTo>
                  <a:cubicBezTo>
                    <a:pt x="258495" y="263379"/>
                    <a:pt x="207166" y="175537"/>
                    <a:pt x="153191" y="131616"/>
                  </a:cubicBezTo>
                  <a:cubicBezTo>
                    <a:pt x="99216" y="87695"/>
                    <a:pt x="-23551" y="-23959"/>
                    <a:pt x="3966" y="4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DA907A99-87FB-728F-9F9D-71A3E2168642}"/>
                </a:ext>
              </a:extLst>
            </p:cNvPr>
            <p:cNvSpPr/>
            <p:nvPr/>
          </p:nvSpPr>
          <p:spPr>
            <a:xfrm>
              <a:off x="6772900" y="5826101"/>
              <a:ext cx="130180" cy="854404"/>
            </a:xfrm>
            <a:custGeom>
              <a:avLst/>
              <a:gdLst>
                <a:gd name="connsiteX0" fmla="*/ 129550 w 130180"/>
                <a:gd name="connsiteY0" fmla="*/ 24 h 854404"/>
                <a:gd name="connsiteX1" fmla="*/ 50175 w 130180"/>
                <a:gd name="connsiteY1" fmla="*/ 117499 h 854404"/>
                <a:gd name="connsiteX2" fmla="*/ 21600 w 130180"/>
                <a:gd name="connsiteY2" fmla="*/ 250849 h 854404"/>
                <a:gd name="connsiteX3" fmla="*/ 27950 w 130180"/>
                <a:gd name="connsiteY3" fmla="*/ 231799 h 854404"/>
                <a:gd name="connsiteX4" fmla="*/ 27950 w 130180"/>
                <a:gd name="connsiteY4" fmla="*/ 479449 h 854404"/>
                <a:gd name="connsiteX5" fmla="*/ 34300 w 130180"/>
                <a:gd name="connsiteY5" fmla="*/ 454049 h 854404"/>
                <a:gd name="connsiteX6" fmla="*/ 24775 w 130180"/>
                <a:gd name="connsiteY6" fmla="*/ 835049 h 854404"/>
                <a:gd name="connsiteX7" fmla="*/ 34300 w 130180"/>
                <a:gd name="connsiteY7" fmla="*/ 777899 h 854404"/>
                <a:gd name="connsiteX8" fmla="*/ 27950 w 130180"/>
                <a:gd name="connsiteY8" fmla="*/ 600099 h 854404"/>
                <a:gd name="connsiteX9" fmla="*/ 12075 w 130180"/>
                <a:gd name="connsiteY9" fmla="*/ 349274 h 854404"/>
                <a:gd name="connsiteX10" fmla="*/ 43825 w 130180"/>
                <a:gd name="connsiteY10" fmla="*/ 53999 h 854404"/>
                <a:gd name="connsiteX11" fmla="*/ 2550 w 130180"/>
                <a:gd name="connsiteY11" fmla="*/ 127024 h 854404"/>
                <a:gd name="connsiteX12" fmla="*/ 129550 w 130180"/>
                <a:gd name="connsiteY12" fmla="*/ 24 h 85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180" h="854404">
                  <a:moveTo>
                    <a:pt x="129550" y="24"/>
                  </a:moveTo>
                  <a:cubicBezTo>
                    <a:pt x="137488" y="-1564"/>
                    <a:pt x="68167" y="75695"/>
                    <a:pt x="50175" y="117499"/>
                  </a:cubicBezTo>
                  <a:cubicBezTo>
                    <a:pt x="32183" y="159303"/>
                    <a:pt x="21600" y="250849"/>
                    <a:pt x="21600" y="250849"/>
                  </a:cubicBezTo>
                  <a:cubicBezTo>
                    <a:pt x="17896" y="269899"/>
                    <a:pt x="26892" y="193699"/>
                    <a:pt x="27950" y="231799"/>
                  </a:cubicBezTo>
                  <a:cubicBezTo>
                    <a:pt x="29008" y="269899"/>
                    <a:pt x="27950" y="479449"/>
                    <a:pt x="27950" y="479449"/>
                  </a:cubicBezTo>
                  <a:cubicBezTo>
                    <a:pt x="29008" y="516491"/>
                    <a:pt x="34829" y="394782"/>
                    <a:pt x="34300" y="454049"/>
                  </a:cubicBezTo>
                  <a:cubicBezTo>
                    <a:pt x="33771" y="513316"/>
                    <a:pt x="24775" y="781074"/>
                    <a:pt x="24775" y="835049"/>
                  </a:cubicBezTo>
                  <a:cubicBezTo>
                    <a:pt x="24775" y="889024"/>
                    <a:pt x="33771" y="817057"/>
                    <a:pt x="34300" y="777899"/>
                  </a:cubicBezTo>
                  <a:cubicBezTo>
                    <a:pt x="34829" y="738741"/>
                    <a:pt x="31654" y="671536"/>
                    <a:pt x="27950" y="600099"/>
                  </a:cubicBezTo>
                  <a:cubicBezTo>
                    <a:pt x="24246" y="528662"/>
                    <a:pt x="9429" y="440291"/>
                    <a:pt x="12075" y="349274"/>
                  </a:cubicBezTo>
                  <a:cubicBezTo>
                    <a:pt x="14721" y="258257"/>
                    <a:pt x="45412" y="91041"/>
                    <a:pt x="43825" y="53999"/>
                  </a:cubicBezTo>
                  <a:cubicBezTo>
                    <a:pt x="42237" y="16957"/>
                    <a:pt x="-12267" y="134432"/>
                    <a:pt x="2550" y="127024"/>
                  </a:cubicBezTo>
                  <a:cubicBezTo>
                    <a:pt x="17367" y="119616"/>
                    <a:pt x="121612" y="1612"/>
                    <a:pt x="12955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9CC28F7F-FC00-C5A5-05AE-0344AA888C59}"/>
                </a:ext>
              </a:extLst>
            </p:cNvPr>
            <p:cNvSpPr/>
            <p:nvPr/>
          </p:nvSpPr>
          <p:spPr>
            <a:xfrm>
              <a:off x="6787178" y="6518068"/>
              <a:ext cx="153740" cy="1556274"/>
            </a:xfrm>
            <a:custGeom>
              <a:avLst/>
              <a:gdLst>
                <a:gd name="connsiteX0" fmla="*/ 20022 w 153740"/>
                <a:gd name="connsiteY0" fmla="*/ 6557 h 1556274"/>
                <a:gd name="connsiteX1" fmla="*/ 131147 w 153740"/>
                <a:gd name="connsiteY1" fmla="*/ 632032 h 1556274"/>
                <a:gd name="connsiteX2" fmla="*/ 108922 w 153740"/>
                <a:gd name="connsiteY2" fmla="*/ 530432 h 1556274"/>
                <a:gd name="connsiteX3" fmla="*/ 153372 w 153740"/>
                <a:gd name="connsiteY3" fmla="*/ 860632 h 1556274"/>
                <a:gd name="connsiteX4" fmla="*/ 131147 w 153740"/>
                <a:gd name="connsiteY4" fmla="*/ 1184482 h 1556274"/>
                <a:gd name="connsiteX5" fmla="*/ 150197 w 153740"/>
                <a:gd name="connsiteY5" fmla="*/ 1140032 h 1556274"/>
                <a:gd name="connsiteX6" fmla="*/ 124797 w 153740"/>
                <a:gd name="connsiteY6" fmla="*/ 1549607 h 1556274"/>
                <a:gd name="connsiteX7" fmla="*/ 153372 w 153740"/>
                <a:gd name="connsiteY7" fmla="*/ 1362282 h 1556274"/>
                <a:gd name="connsiteX8" fmla="*/ 118447 w 153740"/>
                <a:gd name="connsiteY8" fmla="*/ 952707 h 1556274"/>
                <a:gd name="connsiteX9" fmla="*/ 4147 w 153740"/>
                <a:gd name="connsiteY9" fmla="*/ 235157 h 1556274"/>
                <a:gd name="connsiteX10" fmla="*/ 26372 w 153740"/>
                <a:gd name="connsiteY10" fmla="*/ 298657 h 1556274"/>
                <a:gd name="connsiteX11" fmla="*/ 20022 w 153740"/>
                <a:gd name="connsiteY11" fmla="*/ 6557 h 155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740" h="1556274">
                  <a:moveTo>
                    <a:pt x="20022" y="6557"/>
                  </a:moveTo>
                  <a:cubicBezTo>
                    <a:pt x="37485" y="62120"/>
                    <a:pt x="116330" y="544720"/>
                    <a:pt x="131147" y="632032"/>
                  </a:cubicBezTo>
                  <a:cubicBezTo>
                    <a:pt x="145964" y="719344"/>
                    <a:pt x="105218" y="492332"/>
                    <a:pt x="108922" y="530432"/>
                  </a:cubicBezTo>
                  <a:cubicBezTo>
                    <a:pt x="112626" y="568532"/>
                    <a:pt x="149668" y="751624"/>
                    <a:pt x="153372" y="860632"/>
                  </a:cubicBezTo>
                  <a:cubicBezTo>
                    <a:pt x="157076" y="969640"/>
                    <a:pt x="131676" y="1137915"/>
                    <a:pt x="131147" y="1184482"/>
                  </a:cubicBezTo>
                  <a:cubicBezTo>
                    <a:pt x="130618" y="1231049"/>
                    <a:pt x="151255" y="1079178"/>
                    <a:pt x="150197" y="1140032"/>
                  </a:cubicBezTo>
                  <a:cubicBezTo>
                    <a:pt x="149139" y="1200886"/>
                    <a:pt x="124268" y="1512565"/>
                    <a:pt x="124797" y="1549607"/>
                  </a:cubicBezTo>
                  <a:cubicBezTo>
                    <a:pt x="125326" y="1586649"/>
                    <a:pt x="154430" y="1461765"/>
                    <a:pt x="153372" y="1362282"/>
                  </a:cubicBezTo>
                  <a:cubicBezTo>
                    <a:pt x="152314" y="1262799"/>
                    <a:pt x="143318" y="1140561"/>
                    <a:pt x="118447" y="952707"/>
                  </a:cubicBezTo>
                  <a:cubicBezTo>
                    <a:pt x="93576" y="764853"/>
                    <a:pt x="19493" y="344165"/>
                    <a:pt x="4147" y="235157"/>
                  </a:cubicBezTo>
                  <a:cubicBezTo>
                    <a:pt x="-11199" y="126149"/>
                    <a:pt x="20551" y="331465"/>
                    <a:pt x="26372" y="298657"/>
                  </a:cubicBezTo>
                  <a:cubicBezTo>
                    <a:pt x="32193" y="265849"/>
                    <a:pt x="2559" y="-49006"/>
                    <a:pt x="20022" y="6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3504B8F6-FA84-6923-18AF-4F587B3B5B70}"/>
                </a:ext>
              </a:extLst>
            </p:cNvPr>
            <p:cNvSpPr/>
            <p:nvPr/>
          </p:nvSpPr>
          <p:spPr>
            <a:xfrm>
              <a:off x="6599413" y="8087694"/>
              <a:ext cx="325486" cy="1635759"/>
            </a:xfrm>
            <a:custGeom>
              <a:avLst/>
              <a:gdLst>
                <a:gd name="connsiteX0" fmla="*/ 325262 w 325486"/>
                <a:gd name="connsiteY0" fmla="*/ 11731 h 1635759"/>
                <a:gd name="connsiteX1" fmla="*/ 280812 w 325486"/>
                <a:gd name="connsiteY1" fmla="*/ 646731 h 1635759"/>
                <a:gd name="connsiteX2" fmla="*/ 122062 w 325486"/>
                <a:gd name="connsiteY2" fmla="*/ 1218231 h 1635759"/>
                <a:gd name="connsiteX3" fmla="*/ 172862 w 325486"/>
                <a:gd name="connsiteY3" fmla="*/ 1119806 h 1635759"/>
                <a:gd name="connsiteX4" fmla="*/ 10937 w 325486"/>
                <a:gd name="connsiteY4" fmla="*/ 1589706 h 1635759"/>
                <a:gd name="connsiteX5" fmla="*/ 42687 w 325486"/>
                <a:gd name="connsiteY5" fmla="*/ 1475406 h 1635759"/>
                <a:gd name="connsiteX6" fmla="*/ 268112 w 325486"/>
                <a:gd name="connsiteY6" fmla="*/ 329231 h 1635759"/>
                <a:gd name="connsiteX7" fmla="*/ 325262 w 325486"/>
                <a:gd name="connsiteY7" fmla="*/ 11731 h 163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86" h="1635759">
                  <a:moveTo>
                    <a:pt x="325262" y="11731"/>
                  </a:moveTo>
                  <a:cubicBezTo>
                    <a:pt x="327379" y="64648"/>
                    <a:pt x="314679" y="445648"/>
                    <a:pt x="280812" y="646731"/>
                  </a:cubicBezTo>
                  <a:cubicBezTo>
                    <a:pt x="246945" y="847814"/>
                    <a:pt x="140054" y="1139385"/>
                    <a:pt x="122062" y="1218231"/>
                  </a:cubicBezTo>
                  <a:cubicBezTo>
                    <a:pt x="104070" y="1297077"/>
                    <a:pt x="191383" y="1057894"/>
                    <a:pt x="172862" y="1119806"/>
                  </a:cubicBezTo>
                  <a:cubicBezTo>
                    <a:pt x="154341" y="1181718"/>
                    <a:pt x="32633" y="1530439"/>
                    <a:pt x="10937" y="1589706"/>
                  </a:cubicBezTo>
                  <a:cubicBezTo>
                    <a:pt x="-10759" y="1648973"/>
                    <a:pt x="-176" y="1685485"/>
                    <a:pt x="42687" y="1475406"/>
                  </a:cubicBezTo>
                  <a:cubicBezTo>
                    <a:pt x="85550" y="1265327"/>
                    <a:pt x="221016" y="570002"/>
                    <a:pt x="268112" y="329231"/>
                  </a:cubicBezTo>
                  <a:cubicBezTo>
                    <a:pt x="315208" y="88460"/>
                    <a:pt x="323145" y="-41186"/>
                    <a:pt x="325262" y="11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5763378B-F04A-5432-C734-66F5C0464443}"/>
                </a:ext>
              </a:extLst>
            </p:cNvPr>
            <p:cNvSpPr/>
            <p:nvPr/>
          </p:nvSpPr>
          <p:spPr>
            <a:xfrm>
              <a:off x="6942233" y="7325512"/>
              <a:ext cx="64534" cy="1050104"/>
            </a:xfrm>
            <a:custGeom>
              <a:avLst/>
              <a:gdLst>
                <a:gd name="connsiteX0" fmla="*/ 36417 w 64534"/>
                <a:gd name="connsiteY0" fmla="*/ 8738 h 1050104"/>
                <a:gd name="connsiteX1" fmla="*/ 36417 w 64534"/>
                <a:gd name="connsiteY1" fmla="*/ 761213 h 1050104"/>
                <a:gd name="connsiteX2" fmla="*/ 58642 w 64534"/>
                <a:gd name="connsiteY2" fmla="*/ 659613 h 1050104"/>
                <a:gd name="connsiteX3" fmla="*/ 1492 w 64534"/>
                <a:gd name="connsiteY3" fmla="*/ 1040613 h 1050104"/>
                <a:gd name="connsiteX4" fmla="*/ 20542 w 64534"/>
                <a:gd name="connsiteY4" fmla="*/ 878688 h 1050104"/>
                <a:gd name="connsiteX5" fmla="*/ 61817 w 64534"/>
                <a:gd name="connsiteY5" fmla="*/ 281788 h 1050104"/>
                <a:gd name="connsiteX6" fmla="*/ 58642 w 64534"/>
                <a:gd name="connsiteY6" fmla="*/ 345288 h 1050104"/>
                <a:gd name="connsiteX7" fmla="*/ 36417 w 64534"/>
                <a:gd name="connsiteY7" fmla="*/ 8738 h 105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4" h="1050104">
                  <a:moveTo>
                    <a:pt x="36417" y="8738"/>
                  </a:moveTo>
                  <a:cubicBezTo>
                    <a:pt x="32713" y="78059"/>
                    <a:pt x="32713" y="652734"/>
                    <a:pt x="36417" y="761213"/>
                  </a:cubicBezTo>
                  <a:cubicBezTo>
                    <a:pt x="40121" y="869692"/>
                    <a:pt x="64463" y="613046"/>
                    <a:pt x="58642" y="659613"/>
                  </a:cubicBezTo>
                  <a:cubicBezTo>
                    <a:pt x="52821" y="706180"/>
                    <a:pt x="7842" y="1004101"/>
                    <a:pt x="1492" y="1040613"/>
                  </a:cubicBezTo>
                  <a:cubicBezTo>
                    <a:pt x="-4858" y="1077125"/>
                    <a:pt x="10488" y="1005159"/>
                    <a:pt x="20542" y="878688"/>
                  </a:cubicBezTo>
                  <a:cubicBezTo>
                    <a:pt x="30596" y="752217"/>
                    <a:pt x="55467" y="370688"/>
                    <a:pt x="61817" y="281788"/>
                  </a:cubicBezTo>
                  <a:cubicBezTo>
                    <a:pt x="68167" y="192888"/>
                    <a:pt x="61817" y="386563"/>
                    <a:pt x="58642" y="345288"/>
                  </a:cubicBezTo>
                  <a:cubicBezTo>
                    <a:pt x="55467" y="304013"/>
                    <a:pt x="40121" y="-60583"/>
                    <a:pt x="36417" y="8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70BDCEC2-1B2D-842F-2D0A-1F8834CC6024}"/>
                </a:ext>
              </a:extLst>
            </p:cNvPr>
            <p:cNvSpPr/>
            <p:nvPr/>
          </p:nvSpPr>
          <p:spPr>
            <a:xfrm>
              <a:off x="6778108" y="8314313"/>
              <a:ext cx="197997" cy="974738"/>
            </a:xfrm>
            <a:custGeom>
              <a:avLst/>
              <a:gdLst>
                <a:gd name="connsiteX0" fmla="*/ 197367 w 197997"/>
                <a:gd name="connsiteY0" fmla="*/ 1012 h 974738"/>
                <a:gd name="connsiteX1" fmla="*/ 121167 w 197997"/>
                <a:gd name="connsiteY1" fmla="*/ 591562 h 974738"/>
                <a:gd name="connsiteX2" fmla="*/ 108467 w 197997"/>
                <a:gd name="connsiteY2" fmla="*/ 582037 h 974738"/>
                <a:gd name="connsiteX3" fmla="*/ 517 w 197997"/>
                <a:gd name="connsiteY3" fmla="*/ 969387 h 974738"/>
                <a:gd name="connsiteX4" fmla="*/ 73542 w 197997"/>
                <a:gd name="connsiteY4" fmla="*/ 753487 h 974738"/>
                <a:gd name="connsiteX5" fmla="*/ 197367 w 197997"/>
                <a:gd name="connsiteY5" fmla="*/ 1012 h 97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997" h="974738">
                  <a:moveTo>
                    <a:pt x="197367" y="1012"/>
                  </a:moveTo>
                  <a:cubicBezTo>
                    <a:pt x="205304" y="-25975"/>
                    <a:pt x="135984" y="494725"/>
                    <a:pt x="121167" y="591562"/>
                  </a:cubicBezTo>
                  <a:cubicBezTo>
                    <a:pt x="106350" y="688399"/>
                    <a:pt x="128575" y="519066"/>
                    <a:pt x="108467" y="582037"/>
                  </a:cubicBezTo>
                  <a:cubicBezTo>
                    <a:pt x="88359" y="645008"/>
                    <a:pt x="6338" y="940812"/>
                    <a:pt x="517" y="969387"/>
                  </a:cubicBezTo>
                  <a:cubicBezTo>
                    <a:pt x="-5304" y="997962"/>
                    <a:pt x="39146" y="910120"/>
                    <a:pt x="73542" y="753487"/>
                  </a:cubicBezTo>
                  <a:cubicBezTo>
                    <a:pt x="107938" y="596854"/>
                    <a:pt x="189430" y="27999"/>
                    <a:pt x="197367" y="1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10BE3D91-6973-8BF6-729F-7DF4021947B3}"/>
                </a:ext>
              </a:extLst>
            </p:cNvPr>
            <p:cNvSpPr/>
            <p:nvPr/>
          </p:nvSpPr>
          <p:spPr>
            <a:xfrm>
              <a:off x="6618228" y="9082820"/>
              <a:ext cx="225820" cy="617747"/>
            </a:xfrm>
            <a:custGeom>
              <a:avLst/>
              <a:gdLst>
                <a:gd name="connsiteX0" fmla="*/ 217547 w 225820"/>
                <a:gd name="connsiteY0" fmla="*/ 16730 h 617747"/>
                <a:gd name="connsiteX1" fmla="*/ 20697 w 225820"/>
                <a:gd name="connsiteY1" fmla="*/ 578705 h 617747"/>
                <a:gd name="connsiteX2" fmla="*/ 27047 w 225820"/>
                <a:gd name="connsiteY2" fmla="*/ 518380 h 617747"/>
                <a:gd name="connsiteX3" fmla="*/ 208022 w 225820"/>
                <a:gd name="connsiteY3" fmla="*/ 105630 h 617747"/>
                <a:gd name="connsiteX4" fmla="*/ 188972 w 225820"/>
                <a:gd name="connsiteY4" fmla="*/ 143730 h 617747"/>
                <a:gd name="connsiteX5" fmla="*/ 217547 w 225820"/>
                <a:gd name="connsiteY5" fmla="*/ 16730 h 6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20" h="617747">
                  <a:moveTo>
                    <a:pt x="217547" y="16730"/>
                  </a:moveTo>
                  <a:cubicBezTo>
                    <a:pt x="189501" y="89226"/>
                    <a:pt x="52447" y="495097"/>
                    <a:pt x="20697" y="578705"/>
                  </a:cubicBezTo>
                  <a:cubicBezTo>
                    <a:pt x="-11053" y="662313"/>
                    <a:pt x="-4174" y="597226"/>
                    <a:pt x="27047" y="518380"/>
                  </a:cubicBezTo>
                  <a:cubicBezTo>
                    <a:pt x="58268" y="439534"/>
                    <a:pt x="181035" y="168072"/>
                    <a:pt x="208022" y="105630"/>
                  </a:cubicBezTo>
                  <a:cubicBezTo>
                    <a:pt x="235009" y="43188"/>
                    <a:pt x="184210" y="157488"/>
                    <a:pt x="188972" y="143730"/>
                  </a:cubicBezTo>
                  <a:cubicBezTo>
                    <a:pt x="193734" y="129972"/>
                    <a:pt x="245593" y="-55766"/>
                    <a:pt x="217547" y="16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693132F0-EB08-59C4-1409-BD960FA7A067}"/>
                </a:ext>
              </a:extLst>
            </p:cNvPr>
            <p:cNvSpPr/>
            <p:nvPr/>
          </p:nvSpPr>
          <p:spPr>
            <a:xfrm>
              <a:off x="6775241" y="5978242"/>
              <a:ext cx="1025372" cy="261256"/>
            </a:xfrm>
            <a:custGeom>
              <a:avLst/>
              <a:gdLst>
                <a:gd name="connsiteX0" fmla="*/ 209 w 1025372"/>
                <a:gd name="connsiteY0" fmla="*/ 283 h 261256"/>
                <a:gd name="connsiteX1" fmla="*/ 454234 w 1025372"/>
                <a:gd name="connsiteY1" fmla="*/ 89183 h 261256"/>
                <a:gd name="connsiteX2" fmla="*/ 425659 w 1025372"/>
                <a:gd name="connsiteY2" fmla="*/ 66958 h 261256"/>
                <a:gd name="connsiteX3" fmla="*/ 720934 w 1025372"/>
                <a:gd name="connsiteY3" fmla="*/ 130458 h 261256"/>
                <a:gd name="connsiteX4" fmla="*/ 714584 w 1025372"/>
                <a:gd name="connsiteY4" fmla="*/ 117758 h 261256"/>
                <a:gd name="connsiteX5" fmla="*/ 1022559 w 1025372"/>
                <a:gd name="connsiteY5" fmla="*/ 260633 h 261256"/>
                <a:gd name="connsiteX6" fmla="*/ 854284 w 1025372"/>
                <a:gd name="connsiteY6" fmla="*/ 165383 h 261256"/>
                <a:gd name="connsiteX7" fmla="*/ 635209 w 1025372"/>
                <a:gd name="connsiteY7" fmla="*/ 60608 h 261256"/>
                <a:gd name="connsiteX8" fmla="*/ 444709 w 1025372"/>
                <a:gd name="connsiteY8" fmla="*/ 60608 h 261256"/>
                <a:gd name="connsiteX9" fmla="*/ 517734 w 1025372"/>
                <a:gd name="connsiteY9" fmla="*/ 60608 h 261256"/>
                <a:gd name="connsiteX10" fmla="*/ 209 w 1025372"/>
                <a:gd name="connsiteY10" fmla="*/ 283 h 26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5372" h="261256">
                  <a:moveTo>
                    <a:pt x="209" y="283"/>
                  </a:moveTo>
                  <a:cubicBezTo>
                    <a:pt x="-10374" y="5046"/>
                    <a:pt x="383326" y="78071"/>
                    <a:pt x="454234" y="89183"/>
                  </a:cubicBezTo>
                  <a:cubicBezTo>
                    <a:pt x="525142" y="100295"/>
                    <a:pt x="381209" y="60079"/>
                    <a:pt x="425659" y="66958"/>
                  </a:cubicBezTo>
                  <a:cubicBezTo>
                    <a:pt x="470109" y="73837"/>
                    <a:pt x="720934" y="130458"/>
                    <a:pt x="720934" y="130458"/>
                  </a:cubicBezTo>
                  <a:cubicBezTo>
                    <a:pt x="769088" y="138925"/>
                    <a:pt x="664313" y="96062"/>
                    <a:pt x="714584" y="117758"/>
                  </a:cubicBezTo>
                  <a:cubicBezTo>
                    <a:pt x="764855" y="139454"/>
                    <a:pt x="999276" y="252696"/>
                    <a:pt x="1022559" y="260633"/>
                  </a:cubicBezTo>
                  <a:cubicBezTo>
                    <a:pt x="1045842" y="268571"/>
                    <a:pt x="918842" y="198721"/>
                    <a:pt x="854284" y="165383"/>
                  </a:cubicBezTo>
                  <a:cubicBezTo>
                    <a:pt x="789726" y="132045"/>
                    <a:pt x="703472" y="78071"/>
                    <a:pt x="635209" y="60608"/>
                  </a:cubicBezTo>
                  <a:cubicBezTo>
                    <a:pt x="566946" y="43145"/>
                    <a:pt x="444709" y="60608"/>
                    <a:pt x="444709" y="60608"/>
                  </a:cubicBezTo>
                  <a:cubicBezTo>
                    <a:pt x="425130" y="60608"/>
                    <a:pt x="585467" y="69075"/>
                    <a:pt x="517734" y="60608"/>
                  </a:cubicBezTo>
                  <a:cubicBezTo>
                    <a:pt x="450001" y="52141"/>
                    <a:pt x="10792" y="-4480"/>
                    <a:pt x="209" y="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9250D67E-B8EA-C554-285C-B2517215CEB0}"/>
                </a:ext>
              </a:extLst>
            </p:cNvPr>
            <p:cNvSpPr/>
            <p:nvPr/>
          </p:nvSpPr>
          <p:spPr>
            <a:xfrm>
              <a:off x="1974793" y="4469572"/>
              <a:ext cx="1199362" cy="972630"/>
            </a:xfrm>
            <a:custGeom>
              <a:avLst/>
              <a:gdLst>
                <a:gd name="connsiteX0" fmla="*/ 57 w 1199362"/>
                <a:gd name="connsiteY0" fmla="*/ 229428 h 972630"/>
                <a:gd name="connsiteX1" fmla="*/ 406457 w 1199362"/>
                <a:gd name="connsiteY1" fmla="*/ 19878 h 972630"/>
                <a:gd name="connsiteX2" fmla="*/ 625532 w 1199362"/>
                <a:gd name="connsiteY2" fmla="*/ 73853 h 972630"/>
                <a:gd name="connsiteX3" fmla="*/ 647757 w 1199362"/>
                <a:gd name="connsiteY3" fmla="*/ 45278 h 972630"/>
                <a:gd name="connsiteX4" fmla="*/ 857307 w 1199362"/>
                <a:gd name="connsiteY4" fmla="*/ 108778 h 972630"/>
                <a:gd name="connsiteX5" fmla="*/ 901757 w 1199362"/>
                <a:gd name="connsiteY5" fmla="*/ 140528 h 972630"/>
                <a:gd name="connsiteX6" fmla="*/ 1050982 w 1199362"/>
                <a:gd name="connsiteY6" fmla="*/ 273878 h 972630"/>
                <a:gd name="connsiteX7" fmla="*/ 993832 w 1199362"/>
                <a:gd name="connsiteY7" fmla="*/ 232603 h 972630"/>
                <a:gd name="connsiteX8" fmla="*/ 1057332 w 1199362"/>
                <a:gd name="connsiteY8" fmla="*/ 445328 h 972630"/>
                <a:gd name="connsiteX9" fmla="*/ 1031932 w 1199362"/>
                <a:gd name="connsiteY9" fmla="*/ 385003 h 972630"/>
                <a:gd name="connsiteX10" fmla="*/ 1197032 w 1199362"/>
                <a:gd name="connsiteY10" fmla="*/ 962853 h 972630"/>
                <a:gd name="connsiteX11" fmla="*/ 1124007 w 1199362"/>
                <a:gd name="connsiteY11" fmla="*/ 718378 h 972630"/>
                <a:gd name="connsiteX12" fmla="*/ 1054157 w 1199362"/>
                <a:gd name="connsiteY12" fmla="*/ 331028 h 972630"/>
                <a:gd name="connsiteX13" fmla="*/ 1031932 w 1199362"/>
                <a:gd name="connsiteY13" fmla="*/ 248478 h 972630"/>
                <a:gd name="connsiteX14" fmla="*/ 555682 w 1199362"/>
                <a:gd name="connsiteY14" fmla="*/ 16703 h 972630"/>
                <a:gd name="connsiteX15" fmla="*/ 377882 w 1199362"/>
                <a:gd name="connsiteY15" fmla="*/ 38928 h 972630"/>
                <a:gd name="connsiteX16" fmla="*/ 57 w 1199362"/>
                <a:gd name="connsiteY16" fmla="*/ 229428 h 97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9362" h="972630">
                  <a:moveTo>
                    <a:pt x="57" y="229428"/>
                  </a:moveTo>
                  <a:cubicBezTo>
                    <a:pt x="4819" y="226253"/>
                    <a:pt x="302211" y="45807"/>
                    <a:pt x="406457" y="19878"/>
                  </a:cubicBezTo>
                  <a:cubicBezTo>
                    <a:pt x="510703" y="-6051"/>
                    <a:pt x="585315" y="69620"/>
                    <a:pt x="625532" y="73853"/>
                  </a:cubicBezTo>
                  <a:cubicBezTo>
                    <a:pt x="665749" y="78086"/>
                    <a:pt x="609128" y="39457"/>
                    <a:pt x="647757" y="45278"/>
                  </a:cubicBezTo>
                  <a:cubicBezTo>
                    <a:pt x="686386" y="51099"/>
                    <a:pt x="814974" y="92903"/>
                    <a:pt x="857307" y="108778"/>
                  </a:cubicBezTo>
                  <a:cubicBezTo>
                    <a:pt x="899640" y="124653"/>
                    <a:pt x="869478" y="113011"/>
                    <a:pt x="901757" y="140528"/>
                  </a:cubicBezTo>
                  <a:cubicBezTo>
                    <a:pt x="934036" y="168045"/>
                    <a:pt x="1035636" y="258532"/>
                    <a:pt x="1050982" y="273878"/>
                  </a:cubicBezTo>
                  <a:cubicBezTo>
                    <a:pt x="1066328" y="289224"/>
                    <a:pt x="992774" y="204028"/>
                    <a:pt x="993832" y="232603"/>
                  </a:cubicBezTo>
                  <a:cubicBezTo>
                    <a:pt x="994890" y="261178"/>
                    <a:pt x="1050982" y="419928"/>
                    <a:pt x="1057332" y="445328"/>
                  </a:cubicBezTo>
                  <a:cubicBezTo>
                    <a:pt x="1063682" y="470728"/>
                    <a:pt x="1008649" y="298749"/>
                    <a:pt x="1031932" y="385003"/>
                  </a:cubicBezTo>
                  <a:cubicBezTo>
                    <a:pt x="1055215" y="471257"/>
                    <a:pt x="1181686" y="907291"/>
                    <a:pt x="1197032" y="962853"/>
                  </a:cubicBezTo>
                  <a:cubicBezTo>
                    <a:pt x="1212378" y="1018415"/>
                    <a:pt x="1147819" y="823682"/>
                    <a:pt x="1124007" y="718378"/>
                  </a:cubicBezTo>
                  <a:cubicBezTo>
                    <a:pt x="1100195" y="613074"/>
                    <a:pt x="1069503" y="409345"/>
                    <a:pt x="1054157" y="331028"/>
                  </a:cubicBezTo>
                  <a:cubicBezTo>
                    <a:pt x="1038811" y="252711"/>
                    <a:pt x="1115011" y="300866"/>
                    <a:pt x="1031932" y="248478"/>
                  </a:cubicBezTo>
                  <a:cubicBezTo>
                    <a:pt x="948853" y="196090"/>
                    <a:pt x="664690" y="51628"/>
                    <a:pt x="555682" y="16703"/>
                  </a:cubicBezTo>
                  <a:cubicBezTo>
                    <a:pt x="446674" y="-18222"/>
                    <a:pt x="469957" y="7707"/>
                    <a:pt x="377882" y="38928"/>
                  </a:cubicBezTo>
                  <a:cubicBezTo>
                    <a:pt x="285807" y="70149"/>
                    <a:pt x="-4705" y="232603"/>
                    <a:pt x="57" y="229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F5FAB1D3-9A97-D854-6F03-93AEB47633BE}"/>
                </a:ext>
              </a:extLst>
            </p:cNvPr>
            <p:cNvSpPr/>
            <p:nvPr/>
          </p:nvSpPr>
          <p:spPr>
            <a:xfrm>
              <a:off x="1665855" y="4733560"/>
              <a:ext cx="356669" cy="1284820"/>
            </a:xfrm>
            <a:custGeom>
              <a:avLst/>
              <a:gdLst>
                <a:gd name="connsiteX0" fmla="*/ 356620 w 356669"/>
                <a:gd name="connsiteY0" fmla="*/ 365 h 1284820"/>
                <a:gd name="connsiteX1" fmla="*/ 166120 w 356669"/>
                <a:gd name="connsiteY1" fmla="*/ 390890 h 1284820"/>
                <a:gd name="connsiteX2" fmla="*/ 185170 w 356669"/>
                <a:gd name="connsiteY2" fmla="*/ 355965 h 1284820"/>
                <a:gd name="connsiteX3" fmla="*/ 137545 w 356669"/>
                <a:gd name="connsiteY3" fmla="*/ 549640 h 1284820"/>
                <a:gd name="connsiteX4" fmla="*/ 102620 w 356669"/>
                <a:gd name="connsiteY4" fmla="*/ 768715 h 1284820"/>
                <a:gd name="connsiteX5" fmla="*/ 105795 w 356669"/>
                <a:gd name="connsiteY5" fmla="*/ 702040 h 1284820"/>
                <a:gd name="connsiteX6" fmla="*/ 4195 w 356669"/>
                <a:gd name="connsiteY6" fmla="*/ 1254490 h 1284820"/>
                <a:gd name="connsiteX7" fmla="*/ 35945 w 356669"/>
                <a:gd name="connsiteY7" fmla="*/ 1108440 h 1284820"/>
                <a:gd name="connsiteX8" fmla="*/ 185170 w 356669"/>
                <a:gd name="connsiteY8" fmla="*/ 238490 h 1284820"/>
                <a:gd name="connsiteX9" fmla="*/ 185170 w 356669"/>
                <a:gd name="connsiteY9" fmla="*/ 317865 h 1284820"/>
                <a:gd name="connsiteX10" fmla="*/ 356620 w 356669"/>
                <a:gd name="connsiteY10" fmla="*/ 365 h 12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669" h="1284820">
                  <a:moveTo>
                    <a:pt x="356620" y="365"/>
                  </a:moveTo>
                  <a:cubicBezTo>
                    <a:pt x="353445" y="12536"/>
                    <a:pt x="194695" y="331623"/>
                    <a:pt x="166120" y="390890"/>
                  </a:cubicBezTo>
                  <a:cubicBezTo>
                    <a:pt x="137545" y="450157"/>
                    <a:pt x="189932" y="329507"/>
                    <a:pt x="185170" y="355965"/>
                  </a:cubicBezTo>
                  <a:cubicBezTo>
                    <a:pt x="180408" y="382423"/>
                    <a:pt x="151303" y="480848"/>
                    <a:pt x="137545" y="549640"/>
                  </a:cubicBezTo>
                  <a:cubicBezTo>
                    <a:pt x="123787" y="618432"/>
                    <a:pt x="107912" y="743315"/>
                    <a:pt x="102620" y="768715"/>
                  </a:cubicBezTo>
                  <a:cubicBezTo>
                    <a:pt x="97328" y="794115"/>
                    <a:pt x="122199" y="621078"/>
                    <a:pt x="105795" y="702040"/>
                  </a:cubicBezTo>
                  <a:cubicBezTo>
                    <a:pt x="89391" y="783002"/>
                    <a:pt x="15837" y="1186757"/>
                    <a:pt x="4195" y="1254490"/>
                  </a:cubicBezTo>
                  <a:cubicBezTo>
                    <a:pt x="-7447" y="1322223"/>
                    <a:pt x="5782" y="1277773"/>
                    <a:pt x="35945" y="1108440"/>
                  </a:cubicBezTo>
                  <a:cubicBezTo>
                    <a:pt x="66107" y="939107"/>
                    <a:pt x="160299" y="370252"/>
                    <a:pt x="185170" y="238490"/>
                  </a:cubicBezTo>
                  <a:cubicBezTo>
                    <a:pt x="210041" y="106728"/>
                    <a:pt x="160828" y="351732"/>
                    <a:pt x="185170" y="317865"/>
                  </a:cubicBezTo>
                  <a:cubicBezTo>
                    <a:pt x="209512" y="283998"/>
                    <a:pt x="359795" y="-11806"/>
                    <a:pt x="356620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DA0B9B82-D371-57B2-BDE3-C09EF7791DB4}"/>
                </a:ext>
              </a:extLst>
            </p:cNvPr>
            <p:cNvSpPr/>
            <p:nvPr/>
          </p:nvSpPr>
          <p:spPr>
            <a:xfrm>
              <a:off x="2949375" y="5258204"/>
              <a:ext cx="204016" cy="1480770"/>
            </a:xfrm>
            <a:custGeom>
              <a:avLst/>
              <a:gdLst>
                <a:gd name="connsiteX0" fmla="*/ 124025 w 204016"/>
                <a:gd name="connsiteY0" fmla="*/ 2771 h 1480770"/>
                <a:gd name="connsiteX1" fmla="*/ 89100 w 204016"/>
                <a:gd name="connsiteY1" fmla="*/ 466321 h 1480770"/>
                <a:gd name="connsiteX2" fmla="*/ 117675 w 204016"/>
                <a:gd name="connsiteY2" fmla="*/ 437746 h 1480770"/>
                <a:gd name="connsiteX3" fmla="*/ 73225 w 204016"/>
                <a:gd name="connsiteY3" fmla="*/ 796521 h 1480770"/>
                <a:gd name="connsiteX4" fmla="*/ 89100 w 204016"/>
                <a:gd name="connsiteY4" fmla="*/ 742546 h 1480770"/>
                <a:gd name="connsiteX5" fmla="*/ 200 w 204016"/>
                <a:gd name="connsiteY5" fmla="*/ 1298171 h 1480770"/>
                <a:gd name="connsiteX6" fmla="*/ 117675 w 204016"/>
                <a:gd name="connsiteY6" fmla="*/ 955271 h 1480770"/>
                <a:gd name="connsiteX7" fmla="*/ 70050 w 204016"/>
                <a:gd name="connsiteY7" fmla="*/ 1479146 h 1480770"/>
                <a:gd name="connsiteX8" fmla="*/ 127200 w 204016"/>
                <a:gd name="connsiteY8" fmla="*/ 1085446 h 1480770"/>
                <a:gd name="connsiteX9" fmla="*/ 203400 w 204016"/>
                <a:gd name="connsiteY9" fmla="*/ 180571 h 1480770"/>
                <a:gd name="connsiteX10" fmla="*/ 82750 w 204016"/>
                <a:gd name="connsiteY10" fmla="*/ 1091796 h 1480770"/>
                <a:gd name="connsiteX11" fmla="*/ 120850 w 204016"/>
                <a:gd name="connsiteY11" fmla="*/ 713971 h 1480770"/>
                <a:gd name="connsiteX12" fmla="*/ 124025 w 204016"/>
                <a:gd name="connsiteY12" fmla="*/ 2771 h 148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016" h="1480770">
                  <a:moveTo>
                    <a:pt x="124025" y="2771"/>
                  </a:moveTo>
                  <a:cubicBezTo>
                    <a:pt x="118733" y="-38504"/>
                    <a:pt x="90158" y="393825"/>
                    <a:pt x="89100" y="466321"/>
                  </a:cubicBezTo>
                  <a:cubicBezTo>
                    <a:pt x="88042" y="538817"/>
                    <a:pt x="120321" y="382713"/>
                    <a:pt x="117675" y="437746"/>
                  </a:cubicBezTo>
                  <a:cubicBezTo>
                    <a:pt x="115029" y="492779"/>
                    <a:pt x="77987" y="745721"/>
                    <a:pt x="73225" y="796521"/>
                  </a:cubicBezTo>
                  <a:cubicBezTo>
                    <a:pt x="68463" y="847321"/>
                    <a:pt x="101271" y="658938"/>
                    <a:pt x="89100" y="742546"/>
                  </a:cubicBezTo>
                  <a:cubicBezTo>
                    <a:pt x="76929" y="826154"/>
                    <a:pt x="-4562" y="1262717"/>
                    <a:pt x="200" y="1298171"/>
                  </a:cubicBezTo>
                  <a:cubicBezTo>
                    <a:pt x="4962" y="1333625"/>
                    <a:pt x="106033" y="925109"/>
                    <a:pt x="117675" y="955271"/>
                  </a:cubicBezTo>
                  <a:cubicBezTo>
                    <a:pt x="129317" y="985433"/>
                    <a:pt x="68463" y="1457450"/>
                    <a:pt x="70050" y="1479146"/>
                  </a:cubicBezTo>
                  <a:cubicBezTo>
                    <a:pt x="71637" y="1500842"/>
                    <a:pt x="104975" y="1301875"/>
                    <a:pt x="127200" y="1085446"/>
                  </a:cubicBezTo>
                  <a:cubicBezTo>
                    <a:pt x="149425" y="869017"/>
                    <a:pt x="210808" y="179513"/>
                    <a:pt x="203400" y="180571"/>
                  </a:cubicBezTo>
                  <a:cubicBezTo>
                    <a:pt x="195992" y="181629"/>
                    <a:pt x="96508" y="1002896"/>
                    <a:pt x="82750" y="1091796"/>
                  </a:cubicBezTo>
                  <a:cubicBezTo>
                    <a:pt x="68992" y="1180696"/>
                    <a:pt x="110796" y="891771"/>
                    <a:pt x="120850" y="713971"/>
                  </a:cubicBezTo>
                  <a:cubicBezTo>
                    <a:pt x="130904" y="536171"/>
                    <a:pt x="129317" y="44046"/>
                    <a:pt x="124025" y="2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5A55A07F-9567-F704-7A6D-A630AC623313}"/>
                </a:ext>
              </a:extLst>
            </p:cNvPr>
            <p:cNvSpPr/>
            <p:nvPr/>
          </p:nvSpPr>
          <p:spPr>
            <a:xfrm>
              <a:off x="1612028" y="5882098"/>
              <a:ext cx="140574" cy="1129343"/>
            </a:xfrm>
            <a:custGeom>
              <a:avLst/>
              <a:gdLst>
                <a:gd name="connsiteX0" fmla="*/ 140572 w 140574"/>
                <a:gd name="connsiteY0" fmla="*/ 4352 h 1129343"/>
                <a:gd name="connsiteX1" fmla="*/ 48497 w 140574"/>
                <a:gd name="connsiteY1" fmla="*/ 731427 h 1129343"/>
                <a:gd name="connsiteX2" fmla="*/ 64372 w 140574"/>
                <a:gd name="connsiteY2" fmla="*/ 648877 h 1129343"/>
                <a:gd name="connsiteX3" fmla="*/ 872 w 140574"/>
                <a:gd name="connsiteY3" fmla="*/ 1109252 h 1129343"/>
                <a:gd name="connsiteX4" fmla="*/ 29447 w 140574"/>
                <a:gd name="connsiteY4" fmla="*/ 975902 h 1129343"/>
                <a:gd name="connsiteX5" fmla="*/ 58022 w 140574"/>
                <a:gd name="connsiteY5" fmla="*/ 344077 h 1129343"/>
                <a:gd name="connsiteX6" fmla="*/ 45322 w 140574"/>
                <a:gd name="connsiteY6" fmla="*/ 423452 h 1129343"/>
                <a:gd name="connsiteX7" fmla="*/ 140572 w 140574"/>
                <a:gd name="connsiteY7" fmla="*/ 4352 h 11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74" h="1129343">
                  <a:moveTo>
                    <a:pt x="140572" y="4352"/>
                  </a:moveTo>
                  <a:cubicBezTo>
                    <a:pt x="141101" y="55681"/>
                    <a:pt x="61197" y="624006"/>
                    <a:pt x="48497" y="731427"/>
                  </a:cubicBezTo>
                  <a:cubicBezTo>
                    <a:pt x="35797" y="838848"/>
                    <a:pt x="72309" y="585906"/>
                    <a:pt x="64372" y="648877"/>
                  </a:cubicBezTo>
                  <a:cubicBezTo>
                    <a:pt x="56435" y="711848"/>
                    <a:pt x="6693" y="1054748"/>
                    <a:pt x="872" y="1109252"/>
                  </a:cubicBezTo>
                  <a:cubicBezTo>
                    <a:pt x="-4949" y="1163756"/>
                    <a:pt x="19922" y="1103431"/>
                    <a:pt x="29447" y="975902"/>
                  </a:cubicBezTo>
                  <a:cubicBezTo>
                    <a:pt x="38972" y="848373"/>
                    <a:pt x="55376" y="436152"/>
                    <a:pt x="58022" y="344077"/>
                  </a:cubicBezTo>
                  <a:cubicBezTo>
                    <a:pt x="60668" y="252002"/>
                    <a:pt x="32093" y="475310"/>
                    <a:pt x="45322" y="423452"/>
                  </a:cubicBezTo>
                  <a:cubicBezTo>
                    <a:pt x="58551" y="371594"/>
                    <a:pt x="140043" y="-46977"/>
                    <a:pt x="140572" y="4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18F66EE8-C429-2990-E07C-9CAAEF4408D3}"/>
                </a:ext>
              </a:extLst>
            </p:cNvPr>
            <p:cNvSpPr/>
            <p:nvPr/>
          </p:nvSpPr>
          <p:spPr>
            <a:xfrm>
              <a:off x="7530995" y="5949297"/>
              <a:ext cx="448104" cy="1568063"/>
            </a:xfrm>
            <a:custGeom>
              <a:avLst/>
              <a:gdLst>
                <a:gd name="connsiteX0" fmla="*/ 105 w 448104"/>
                <a:gd name="connsiteY0" fmla="*/ 653 h 1568063"/>
                <a:gd name="connsiteX1" fmla="*/ 304905 w 448104"/>
                <a:gd name="connsiteY1" fmla="*/ 530878 h 1568063"/>
                <a:gd name="connsiteX2" fmla="*/ 320780 w 448104"/>
                <a:gd name="connsiteY2" fmla="*/ 521353 h 1568063"/>
                <a:gd name="connsiteX3" fmla="*/ 390630 w 448104"/>
                <a:gd name="connsiteY3" fmla="*/ 743603 h 1568063"/>
                <a:gd name="connsiteX4" fmla="*/ 416030 w 448104"/>
                <a:gd name="connsiteY4" fmla="*/ 883303 h 1568063"/>
                <a:gd name="connsiteX5" fmla="*/ 447780 w 448104"/>
                <a:gd name="connsiteY5" fmla="*/ 1559578 h 1568063"/>
                <a:gd name="connsiteX6" fmla="*/ 428730 w 448104"/>
                <a:gd name="connsiteY6" fmla="*/ 1216678 h 1568063"/>
                <a:gd name="connsiteX7" fmla="*/ 371580 w 448104"/>
                <a:gd name="connsiteY7" fmla="*/ 543578 h 1568063"/>
                <a:gd name="connsiteX8" fmla="*/ 238230 w 448104"/>
                <a:gd name="connsiteY8" fmla="*/ 334028 h 1568063"/>
                <a:gd name="connsiteX9" fmla="*/ 269980 w 448104"/>
                <a:gd name="connsiteY9" fmla="*/ 419753 h 1568063"/>
                <a:gd name="connsiteX10" fmla="*/ 105 w 448104"/>
                <a:gd name="connsiteY10" fmla="*/ 653 h 156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104" h="1568063">
                  <a:moveTo>
                    <a:pt x="105" y="653"/>
                  </a:moveTo>
                  <a:cubicBezTo>
                    <a:pt x="5926" y="19174"/>
                    <a:pt x="251459" y="444095"/>
                    <a:pt x="304905" y="530878"/>
                  </a:cubicBezTo>
                  <a:cubicBezTo>
                    <a:pt x="358351" y="617661"/>
                    <a:pt x="306493" y="485899"/>
                    <a:pt x="320780" y="521353"/>
                  </a:cubicBezTo>
                  <a:cubicBezTo>
                    <a:pt x="335068" y="556807"/>
                    <a:pt x="374755" y="683278"/>
                    <a:pt x="390630" y="743603"/>
                  </a:cubicBezTo>
                  <a:cubicBezTo>
                    <a:pt x="406505" y="803928"/>
                    <a:pt x="406505" y="747307"/>
                    <a:pt x="416030" y="883303"/>
                  </a:cubicBezTo>
                  <a:cubicBezTo>
                    <a:pt x="425555" y="1019299"/>
                    <a:pt x="445663" y="1504016"/>
                    <a:pt x="447780" y="1559578"/>
                  </a:cubicBezTo>
                  <a:cubicBezTo>
                    <a:pt x="449897" y="1615140"/>
                    <a:pt x="441430" y="1386011"/>
                    <a:pt x="428730" y="1216678"/>
                  </a:cubicBezTo>
                  <a:cubicBezTo>
                    <a:pt x="416030" y="1047345"/>
                    <a:pt x="403330" y="690686"/>
                    <a:pt x="371580" y="543578"/>
                  </a:cubicBezTo>
                  <a:cubicBezTo>
                    <a:pt x="339830" y="396470"/>
                    <a:pt x="255163" y="354666"/>
                    <a:pt x="238230" y="334028"/>
                  </a:cubicBezTo>
                  <a:cubicBezTo>
                    <a:pt x="221297" y="313391"/>
                    <a:pt x="308080" y="476374"/>
                    <a:pt x="269980" y="419753"/>
                  </a:cubicBezTo>
                  <a:cubicBezTo>
                    <a:pt x="231880" y="363132"/>
                    <a:pt x="-5716" y="-17868"/>
                    <a:pt x="105" y="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129F1565-FE0E-4773-4F3E-C0F77CBD1820}"/>
                </a:ext>
              </a:extLst>
            </p:cNvPr>
            <p:cNvSpPr/>
            <p:nvPr/>
          </p:nvSpPr>
          <p:spPr>
            <a:xfrm>
              <a:off x="6902471" y="6832596"/>
              <a:ext cx="187981" cy="667020"/>
            </a:xfrm>
            <a:custGeom>
              <a:avLst/>
              <a:gdLst>
                <a:gd name="connsiteX0" fmla="*/ 187304 w 187981"/>
                <a:gd name="connsiteY0" fmla="*/ 4 h 667020"/>
                <a:gd name="connsiteX1" fmla="*/ 3154 w 187981"/>
                <a:gd name="connsiteY1" fmla="*/ 514354 h 667020"/>
                <a:gd name="connsiteX2" fmla="*/ 66654 w 187981"/>
                <a:gd name="connsiteY2" fmla="*/ 381004 h 667020"/>
                <a:gd name="connsiteX3" fmla="*/ 9504 w 187981"/>
                <a:gd name="connsiteY3" fmla="*/ 663579 h 667020"/>
                <a:gd name="connsiteX4" fmla="*/ 63479 w 187981"/>
                <a:gd name="connsiteY4" fmla="*/ 504829 h 667020"/>
                <a:gd name="connsiteX5" fmla="*/ 187304 w 187981"/>
                <a:gd name="connsiteY5" fmla="*/ 4 h 66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1" h="667020">
                  <a:moveTo>
                    <a:pt x="187304" y="4"/>
                  </a:moveTo>
                  <a:cubicBezTo>
                    <a:pt x="177250" y="1591"/>
                    <a:pt x="23262" y="450854"/>
                    <a:pt x="3154" y="514354"/>
                  </a:cubicBezTo>
                  <a:cubicBezTo>
                    <a:pt x="-16954" y="577854"/>
                    <a:pt x="65596" y="356133"/>
                    <a:pt x="66654" y="381004"/>
                  </a:cubicBezTo>
                  <a:cubicBezTo>
                    <a:pt x="67712" y="405875"/>
                    <a:pt x="10033" y="642942"/>
                    <a:pt x="9504" y="663579"/>
                  </a:cubicBezTo>
                  <a:cubicBezTo>
                    <a:pt x="8975" y="684216"/>
                    <a:pt x="34375" y="609604"/>
                    <a:pt x="63479" y="504829"/>
                  </a:cubicBezTo>
                  <a:cubicBezTo>
                    <a:pt x="92583" y="400054"/>
                    <a:pt x="197358" y="-1583"/>
                    <a:pt x="18730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D450129A-7785-D177-38F9-DE53366B6629}"/>
                </a:ext>
              </a:extLst>
            </p:cNvPr>
            <p:cNvSpPr/>
            <p:nvPr/>
          </p:nvSpPr>
          <p:spPr>
            <a:xfrm>
              <a:off x="7915275" y="7342752"/>
              <a:ext cx="82595" cy="1577080"/>
            </a:xfrm>
            <a:custGeom>
              <a:avLst/>
              <a:gdLst>
                <a:gd name="connsiteX0" fmla="*/ 73025 w 82595"/>
                <a:gd name="connsiteY0" fmla="*/ 1023 h 1577080"/>
                <a:gd name="connsiteX1" fmla="*/ 9525 w 82595"/>
                <a:gd name="connsiteY1" fmla="*/ 674123 h 1577080"/>
                <a:gd name="connsiteX2" fmla="*/ 22225 w 82595"/>
                <a:gd name="connsiteY2" fmla="*/ 648723 h 1577080"/>
                <a:gd name="connsiteX3" fmla="*/ 0 w 82595"/>
                <a:gd name="connsiteY3" fmla="*/ 943998 h 1577080"/>
                <a:gd name="connsiteX4" fmla="*/ 22225 w 82595"/>
                <a:gd name="connsiteY4" fmla="*/ 870973 h 1577080"/>
                <a:gd name="connsiteX5" fmla="*/ 25400 w 82595"/>
                <a:gd name="connsiteY5" fmla="*/ 1563123 h 1577080"/>
                <a:gd name="connsiteX6" fmla="*/ 28575 w 82595"/>
                <a:gd name="connsiteY6" fmla="*/ 1293248 h 1577080"/>
                <a:gd name="connsiteX7" fmla="*/ 34925 w 82595"/>
                <a:gd name="connsiteY7" fmla="*/ 794773 h 1577080"/>
                <a:gd name="connsiteX8" fmla="*/ 82550 w 82595"/>
                <a:gd name="connsiteY8" fmla="*/ 289948 h 1577080"/>
                <a:gd name="connsiteX9" fmla="*/ 25400 w 82595"/>
                <a:gd name="connsiteY9" fmla="*/ 515373 h 1577080"/>
                <a:gd name="connsiteX10" fmla="*/ 73025 w 82595"/>
                <a:gd name="connsiteY10" fmla="*/ 1023 h 15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595" h="1577080">
                  <a:moveTo>
                    <a:pt x="73025" y="1023"/>
                  </a:moveTo>
                  <a:cubicBezTo>
                    <a:pt x="70379" y="27481"/>
                    <a:pt x="17992" y="566173"/>
                    <a:pt x="9525" y="674123"/>
                  </a:cubicBezTo>
                  <a:cubicBezTo>
                    <a:pt x="1058" y="782073"/>
                    <a:pt x="23812" y="603744"/>
                    <a:pt x="22225" y="648723"/>
                  </a:cubicBezTo>
                  <a:cubicBezTo>
                    <a:pt x="20638" y="693702"/>
                    <a:pt x="0" y="906956"/>
                    <a:pt x="0" y="943998"/>
                  </a:cubicBezTo>
                  <a:cubicBezTo>
                    <a:pt x="0" y="981040"/>
                    <a:pt x="17992" y="767786"/>
                    <a:pt x="22225" y="870973"/>
                  </a:cubicBezTo>
                  <a:cubicBezTo>
                    <a:pt x="26458" y="974160"/>
                    <a:pt x="24342" y="1492744"/>
                    <a:pt x="25400" y="1563123"/>
                  </a:cubicBezTo>
                  <a:cubicBezTo>
                    <a:pt x="26458" y="1633502"/>
                    <a:pt x="26988" y="1421306"/>
                    <a:pt x="28575" y="1293248"/>
                  </a:cubicBezTo>
                  <a:cubicBezTo>
                    <a:pt x="30162" y="1165190"/>
                    <a:pt x="25929" y="961990"/>
                    <a:pt x="34925" y="794773"/>
                  </a:cubicBezTo>
                  <a:cubicBezTo>
                    <a:pt x="43921" y="627556"/>
                    <a:pt x="84138" y="336515"/>
                    <a:pt x="82550" y="289948"/>
                  </a:cubicBezTo>
                  <a:cubicBezTo>
                    <a:pt x="80963" y="243381"/>
                    <a:pt x="23813" y="561410"/>
                    <a:pt x="25400" y="515373"/>
                  </a:cubicBezTo>
                  <a:cubicBezTo>
                    <a:pt x="26987" y="469336"/>
                    <a:pt x="75671" y="-25435"/>
                    <a:pt x="73025" y="1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71AA2AB3-D94E-520A-C41E-C571E47BE1E4}"/>
                </a:ext>
              </a:extLst>
            </p:cNvPr>
            <p:cNvSpPr/>
            <p:nvPr/>
          </p:nvSpPr>
          <p:spPr>
            <a:xfrm>
              <a:off x="7902559" y="8883583"/>
              <a:ext cx="76342" cy="1221408"/>
            </a:xfrm>
            <a:custGeom>
              <a:avLst/>
              <a:gdLst>
                <a:gd name="connsiteX0" fmla="*/ 41291 w 76342"/>
                <a:gd name="connsiteY0" fmla="*/ 67 h 1221408"/>
                <a:gd name="connsiteX1" fmla="*/ 3191 w 76342"/>
                <a:gd name="connsiteY1" fmla="*/ 898592 h 1221408"/>
                <a:gd name="connsiteX2" fmla="*/ 12716 w 76342"/>
                <a:gd name="connsiteY2" fmla="*/ 812867 h 1221408"/>
                <a:gd name="connsiteX3" fmla="*/ 16 w 76342"/>
                <a:gd name="connsiteY3" fmla="*/ 1193867 h 1221408"/>
                <a:gd name="connsiteX4" fmla="*/ 15891 w 76342"/>
                <a:gd name="connsiteY4" fmla="*/ 1101792 h 1221408"/>
                <a:gd name="connsiteX5" fmla="*/ 76216 w 76342"/>
                <a:gd name="connsiteY5" fmla="*/ 387417 h 1221408"/>
                <a:gd name="connsiteX6" fmla="*/ 31766 w 76342"/>
                <a:gd name="connsiteY6" fmla="*/ 847792 h 1221408"/>
                <a:gd name="connsiteX7" fmla="*/ 41291 w 76342"/>
                <a:gd name="connsiteY7" fmla="*/ 67 h 122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42" h="1221408">
                  <a:moveTo>
                    <a:pt x="41291" y="67"/>
                  </a:moveTo>
                  <a:cubicBezTo>
                    <a:pt x="36528" y="8534"/>
                    <a:pt x="7953" y="763125"/>
                    <a:pt x="3191" y="898592"/>
                  </a:cubicBezTo>
                  <a:cubicBezTo>
                    <a:pt x="-1572" y="1034059"/>
                    <a:pt x="13245" y="763655"/>
                    <a:pt x="12716" y="812867"/>
                  </a:cubicBezTo>
                  <a:cubicBezTo>
                    <a:pt x="12187" y="862079"/>
                    <a:pt x="-513" y="1145713"/>
                    <a:pt x="16" y="1193867"/>
                  </a:cubicBezTo>
                  <a:cubicBezTo>
                    <a:pt x="545" y="1242021"/>
                    <a:pt x="3191" y="1236200"/>
                    <a:pt x="15891" y="1101792"/>
                  </a:cubicBezTo>
                  <a:cubicBezTo>
                    <a:pt x="28591" y="967384"/>
                    <a:pt x="73570" y="429750"/>
                    <a:pt x="76216" y="387417"/>
                  </a:cubicBezTo>
                  <a:cubicBezTo>
                    <a:pt x="78862" y="345084"/>
                    <a:pt x="39174" y="909175"/>
                    <a:pt x="31766" y="847792"/>
                  </a:cubicBezTo>
                  <a:cubicBezTo>
                    <a:pt x="24358" y="786409"/>
                    <a:pt x="46054" y="-8400"/>
                    <a:pt x="4129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36CFEB3A-AB49-D1A2-75E2-674144BB07CA}"/>
                </a:ext>
              </a:extLst>
            </p:cNvPr>
            <p:cNvSpPr/>
            <p:nvPr/>
          </p:nvSpPr>
          <p:spPr>
            <a:xfrm>
              <a:off x="7670632" y="10137096"/>
              <a:ext cx="214338" cy="883383"/>
            </a:xfrm>
            <a:custGeom>
              <a:avLst/>
              <a:gdLst>
                <a:gd name="connsiteX0" fmla="*/ 212893 w 214338"/>
                <a:gd name="connsiteY0" fmla="*/ 7029 h 883383"/>
                <a:gd name="connsiteX1" fmla="*/ 25568 w 214338"/>
                <a:gd name="connsiteY1" fmla="*/ 794429 h 883383"/>
                <a:gd name="connsiteX2" fmla="*/ 57318 w 214338"/>
                <a:gd name="connsiteY2" fmla="*/ 734104 h 883383"/>
                <a:gd name="connsiteX3" fmla="*/ 168 w 214338"/>
                <a:gd name="connsiteY3" fmla="*/ 883329 h 883383"/>
                <a:gd name="connsiteX4" fmla="*/ 44618 w 214338"/>
                <a:gd name="connsiteY4" fmla="*/ 715054 h 883383"/>
                <a:gd name="connsiteX5" fmla="*/ 171618 w 214338"/>
                <a:gd name="connsiteY5" fmla="*/ 318179 h 883383"/>
                <a:gd name="connsiteX6" fmla="*/ 114468 w 214338"/>
                <a:gd name="connsiteY6" fmla="*/ 403904 h 883383"/>
                <a:gd name="connsiteX7" fmla="*/ 212893 w 214338"/>
                <a:gd name="connsiteY7" fmla="*/ 7029 h 8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338" h="883383">
                  <a:moveTo>
                    <a:pt x="212893" y="7029"/>
                  </a:moveTo>
                  <a:cubicBezTo>
                    <a:pt x="198076" y="72116"/>
                    <a:pt x="51497" y="673250"/>
                    <a:pt x="25568" y="794429"/>
                  </a:cubicBezTo>
                  <a:cubicBezTo>
                    <a:pt x="-361" y="915608"/>
                    <a:pt x="61551" y="719287"/>
                    <a:pt x="57318" y="734104"/>
                  </a:cubicBezTo>
                  <a:cubicBezTo>
                    <a:pt x="53085" y="748921"/>
                    <a:pt x="2285" y="886504"/>
                    <a:pt x="168" y="883329"/>
                  </a:cubicBezTo>
                  <a:cubicBezTo>
                    <a:pt x="-1949" y="880154"/>
                    <a:pt x="16043" y="809246"/>
                    <a:pt x="44618" y="715054"/>
                  </a:cubicBezTo>
                  <a:cubicBezTo>
                    <a:pt x="73193" y="620862"/>
                    <a:pt x="159976" y="370037"/>
                    <a:pt x="171618" y="318179"/>
                  </a:cubicBezTo>
                  <a:cubicBezTo>
                    <a:pt x="183260" y="266321"/>
                    <a:pt x="104943" y="458937"/>
                    <a:pt x="114468" y="403904"/>
                  </a:cubicBezTo>
                  <a:cubicBezTo>
                    <a:pt x="123993" y="348871"/>
                    <a:pt x="227710" y="-58058"/>
                    <a:pt x="212893" y="7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09082396-CE37-9EFF-D814-0C29258B403D}"/>
                </a:ext>
              </a:extLst>
            </p:cNvPr>
            <p:cNvSpPr/>
            <p:nvPr/>
          </p:nvSpPr>
          <p:spPr>
            <a:xfrm>
              <a:off x="6545326" y="9674818"/>
              <a:ext cx="878109" cy="355335"/>
            </a:xfrm>
            <a:custGeom>
              <a:avLst/>
              <a:gdLst>
                <a:gd name="connsiteX0" fmla="*/ 1524 w 878109"/>
                <a:gd name="connsiteY0" fmla="*/ 59732 h 355335"/>
                <a:gd name="connsiteX1" fmla="*/ 299974 w 878109"/>
                <a:gd name="connsiteY1" fmla="*/ 88307 h 355335"/>
                <a:gd name="connsiteX2" fmla="*/ 525399 w 878109"/>
                <a:gd name="connsiteY2" fmla="*/ 243882 h 355335"/>
                <a:gd name="connsiteX3" fmla="*/ 534924 w 878109"/>
                <a:gd name="connsiteY3" fmla="*/ 215307 h 355335"/>
                <a:gd name="connsiteX4" fmla="*/ 769874 w 878109"/>
                <a:gd name="connsiteY4" fmla="*/ 288332 h 355335"/>
                <a:gd name="connsiteX5" fmla="*/ 877824 w 878109"/>
                <a:gd name="connsiteY5" fmla="*/ 355007 h 355335"/>
                <a:gd name="connsiteX6" fmla="*/ 741299 w 878109"/>
                <a:gd name="connsiteY6" fmla="*/ 259757 h 355335"/>
                <a:gd name="connsiteX7" fmla="*/ 484124 w 878109"/>
                <a:gd name="connsiteY7" fmla="*/ 154982 h 355335"/>
                <a:gd name="connsiteX8" fmla="*/ 376174 w 878109"/>
                <a:gd name="connsiteY8" fmla="*/ 66082 h 355335"/>
                <a:gd name="connsiteX9" fmla="*/ 471424 w 878109"/>
                <a:gd name="connsiteY9" fmla="*/ 142282 h 355335"/>
                <a:gd name="connsiteX10" fmla="*/ 534924 w 878109"/>
                <a:gd name="connsiteY10" fmla="*/ 240707 h 355335"/>
                <a:gd name="connsiteX11" fmla="*/ 372999 w 878109"/>
                <a:gd name="connsiteY11" fmla="*/ 116882 h 355335"/>
                <a:gd name="connsiteX12" fmla="*/ 103124 w 878109"/>
                <a:gd name="connsiteY12" fmla="*/ 2582 h 355335"/>
                <a:gd name="connsiteX13" fmla="*/ 179324 w 878109"/>
                <a:gd name="connsiteY13" fmla="*/ 40682 h 355335"/>
                <a:gd name="connsiteX14" fmla="*/ 1524 w 878109"/>
                <a:gd name="connsiteY14" fmla="*/ 59732 h 35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8109" h="355335">
                  <a:moveTo>
                    <a:pt x="1524" y="59732"/>
                  </a:moveTo>
                  <a:cubicBezTo>
                    <a:pt x="21632" y="67669"/>
                    <a:pt x="212662" y="57615"/>
                    <a:pt x="299974" y="88307"/>
                  </a:cubicBezTo>
                  <a:cubicBezTo>
                    <a:pt x="387286" y="118999"/>
                    <a:pt x="486241" y="222715"/>
                    <a:pt x="525399" y="243882"/>
                  </a:cubicBezTo>
                  <a:cubicBezTo>
                    <a:pt x="564557" y="265049"/>
                    <a:pt x="494178" y="207899"/>
                    <a:pt x="534924" y="215307"/>
                  </a:cubicBezTo>
                  <a:cubicBezTo>
                    <a:pt x="575670" y="222715"/>
                    <a:pt x="712724" y="265049"/>
                    <a:pt x="769874" y="288332"/>
                  </a:cubicBezTo>
                  <a:cubicBezTo>
                    <a:pt x="827024" y="311615"/>
                    <a:pt x="882586" y="359769"/>
                    <a:pt x="877824" y="355007"/>
                  </a:cubicBezTo>
                  <a:cubicBezTo>
                    <a:pt x="873062" y="350245"/>
                    <a:pt x="806916" y="293095"/>
                    <a:pt x="741299" y="259757"/>
                  </a:cubicBezTo>
                  <a:cubicBezTo>
                    <a:pt x="675682" y="226420"/>
                    <a:pt x="544978" y="187261"/>
                    <a:pt x="484124" y="154982"/>
                  </a:cubicBezTo>
                  <a:cubicBezTo>
                    <a:pt x="423270" y="122703"/>
                    <a:pt x="378291" y="68199"/>
                    <a:pt x="376174" y="66082"/>
                  </a:cubicBezTo>
                  <a:cubicBezTo>
                    <a:pt x="374057" y="63965"/>
                    <a:pt x="444966" y="113178"/>
                    <a:pt x="471424" y="142282"/>
                  </a:cubicBezTo>
                  <a:cubicBezTo>
                    <a:pt x="497882" y="171386"/>
                    <a:pt x="551328" y="244940"/>
                    <a:pt x="534924" y="240707"/>
                  </a:cubicBezTo>
                  <a:cubicBezTo>
                    <a:pt x="518520" y="236474"/>
                    <a:pt x="444966" y="156569"/>
                    <a:pt x="372999" y="116882"/>
                  </a:cubicBezTo>
                  <a:cubicBezTo>
                    <a:pt x="301032" y="77195"/>
                    <a:pt x="135403" y="15282"/>
                    <a:pt x="103124" y="2582"/>
                  </a:cubicBezTo>
                  <a:cubicBezTo>
                    <a:pt x="70845" y="-10118"/>
                    <a:pt x="192024" y="27453"/>
                    <a:pt x="179324" y="40682"/>
                  </a:cubicBezTo>
                  <a:cubicBezTo>
                    <a:pt x="166624" y="53911"/>
                    <a:pt x="-18584" y="51795"/>
                    <a:pt x="1524" y="59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983A9DED-D964-A75F-BA8D-22040044F885}"/>
                </a:ext>
              </a:extLst>
            </p:cNvPr>
            <p:cNvSpPr/>
            <p:nvPr/>
          </p:nvSpPr>
          <p:spPr>
            <a:xfrm>
              <a:off x="7190851" y="11001169"/>
              <a:ext cx="508562" cy="511390"/>
            </a:xfrm>
            <a:custGeom>
              <a:avLst/>
              <a:gdLst>
                <a:gd name="connsiteX0" fmla="*/ 416449 w 508562"/>
                <a:gd name="connsiteY0" fmla="*/ 206 h 511390"/>
                <a:gd name="connsiteX1" fmla="*/ 422799 w 508562"/>
                <a:gd name="connsiteY1" fmla="*/ 149431 h 511390"/>
                <a:gd name="connsiteX2" fmla="*/ 264049 w 508562"/>
                <a:gd name="connsiteY2" fmla="*/ 279606 h 511390"/>
                <a:gd name="connsiteX3" fmla="*/ 279924 w 508562"/>
                <a:gd name="connsiteY3" fmla="*/ 305006 h 511390"/>
                <a:gd name="connsiteX4" fmla="*/ 70374 w 508562"/>
                <a:gd name="connsiteY4" fmla="*/ 438356 h 511390"/>
                <a:gd name="connsiteX5" fmla="*/ 524 w 508562"/>
                <a:gd name="connsiteY5" fmla="*/ 511381 h 511390"/>
                <a:gd name="connsiteX6" fmla="*/ 98949 w 508562"/>
                <a:gd name="connsiteY6" fmla="*/ 441531 h 511390"/>
                <a:gd name="connsiteX7" fmla="*/ 391049 w 508562"/>
                <a:gd name="connsiteY7" fmla="*/ 216106 h 511390"/>
                <a:gd name="connsiteX8" fmla="*/ 365649 w 508562"/>
                <a:gd name="connsiteY8" fmla="*/ 244681 h 511390"/>
                <a:gd name="connsiteX9" fmla="*/ 441849 w 508562"/>
                <a:gd name="connsiteY9" fmla="*/ 149431 h 511390"/>
                <a:gd name="connsiteX10" fmla="*/ 508524 w 508562"/>
                <a:gd name="connsiteY10" fmla="*/ 44656 h 511390"/>
                <a:gd name="connsiteX11" fmla="*/ 451374 w 508562"/>
                <a:gd name="connsiteY11" fmla="*/ 114506 h 511390"/>
                <a:gd name="connsiteX12" fmla="*/ 416449 w 508562"/>
                <a:gd name="connsiteY12" fmla="*/ 206 h 51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562" h="511390">
                  <a:moveTo>
                    <a:pt x="416449" y="206"/>
                  </a:moveTo>
                  <a:cubicBezTo>
                    <a:pt x="411687" y="6027"/>
                    <a:pt x="448199" y="102864"/>
                    <a:pt x="422799" y="149431"/>
                  </a:cubicBezTo>
                  <a:cubicBezTo>
                    <a:pt x="397399" y="195998"/>
                    <a:pt x="287861" y="253677"/>
                    <a:pt x="264049" y="279606"/>
                  </a:cubicBezTo>
                  <a:cubicBezTo>
                    <a:pt x="240237" y="305535"/>
                    <a:pt x="312203" y="278548"/>
                    <a:pt x="279924" y="305006"/>
                  </a:cubicBezTo>
                  <a:cubicBezTo>
                    <a:pt x="247645" y="331464"/>
                    <a:pt x="116941" y="403960"/>
                    <a:pt x="70374" y="438356"/>
                  </a:cubicBezTo>
                  <a:cubicBezTo>
                    <a:pt x="23807" y="472752"/>
                    <a:pt x="-4239" y="510852"/>
                    <a:pt x="524" y="511381"/>
                  </a:cubicBezTo>
                  <a:cubicBezTo>
                    <a:pt x="5286" y="511910"/>
                    <a:pt x="33862" y="490743"/>
                    <a:pt x="98949" y="441531"/>
                  </a:cubicBezTo>
                  <a:cubicBezTo>
                    <a:pt x="164036" y="392319"/>
                    <a:pt x="346599" y="248914"/>
                    <a:pt x="391049" y="216106"/>
                  </a:cubicBezTo>
                  <a:cubicBezTo>
                    <a:pt x="435499" y="183298"/>
                    <a:pt x="357182" y="255793"/>
                    <a:pt x="365649" y="244681"/>
                  </a:cubicBezTo>
                  <a:cubicBezTo>
                    <a:pt x="374116" y="233569"/>
                    <a:pt x="418037" y="182768"/>
                    <a:pt x="441849" y="149431"/>
                  </a:cubicBezTo>
                  <a:cubicBezTo>
                    <a:pt x="465661" y="116094"/>
                    <a:pt x="506937" y="50477"/>
                    <a:pt x="508524" y="44656"/>
                  </a:cubicBezTo>
                  <a:cubicBezTo>
                    <a:pt x="510112" y="38835"/>
                    <a:pt x="462486" y="115564"/>
                    <a:pt x="451374" y="114506"/>
                  </a:cubicBezTo>
                  <a:cubicBezTo>
                    <a:pt x="440262" y="113448"/>
                    <a:pt x="421211" y="-5615"/>
                    <a:pt x="416449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FE606459-8A2C-ADE7-8118-E1DF33F2915C}"/>
                </a:ext>
              </a:extLst>
            </p:cNvPr>
            <p:cNvSpPr/>
            <p:nvPr/>
          </p:nvSpPr>
          <p:spPr>
            <a:xfrm>
              <a:off x="5980194" y="10972800"/>
              <a:ext cx="1117191" cy="559007"/>
            </a:xfrm>
            <a:custGeom>
              <a:avLst/>
              <a:gdLst>
                <a:gd name="connsiteX0" fmla="*/ 1506 w 1117191"/>
                <a:gd name="connsiteY0" fmla="*/ 0 h 559007"/>
                <a:gd name="connsiteX1" fmla="*/ 607931 w 1117191"/>
                <a:gd name="connsiteY1" fmla="*/ 142875 h 559007"/>
                <a:gd name="connsiteX2" fmla="*/ 566656 w 1117191"/>
                <a:gd name="connsiteY2" fmla="*/ 104775 h 559007"/>
                <a:gd name="connsiteX3" fmla="*/ 877806 w 1117191"/>
                <a:gd name="connsiteY3" fmla="*/ 307975 h 559007"/>
                <a:gd name="connsiteX4" fmla="*/ 839706 w 1117191"/>
                <a:gd name="connsiteY4" fmla="*/ 260350 h 559007"/>
                <a:gd name="connsiteX5" fmla="*/ 957181 w 1117191"/>
                <a:gd name="connsiteY5" fmla="*/ 434975 h 559007"/>
                <a:gd name="connsiteX6" fmla="*/ 1115931 w 1117191"/>
                <a:gd name="connsiteY6" fmla="*/ 555625 h 559007"/>
                <a:gd name="connsiteX7" fmla="*/ 1014331 w 1117191"/>
                <a:gd name="connsiteY7" fmla="*/ 511175 h 559007"/>
                <a:gd name="connsiteX8" fmla="*/ 722231 w 1117191"/>
                <a:gd name="connsiteY8" fmla="*/ 361950 h 559007"/>
                <a:gd name="connsiteX9" fmla="*/ 169781 w 1117191"/>
                <a:gd name="connsiteY9" fmla="*/ 114300 h 559007"/>
                <a:gd name="connsiteX10" fmla="*/ 426956 w 1117191"/>
                <a:gd name="connsiteY10" fmla="*/ 184150 h 559007"/>
                <a:gd name="connsiteX11" fmla="*/ 1506 w 1117191"/>
                <a:gd name="connsiteY11" fmla="*/ 0 h 55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7191" h="559007">
                  <a:moveTo>
                    <a:pt x="1506" y="0"/>
                  </a:moveTo>
                  <a:lnTo>
                    <a:pt x="607931" y="142875"/>
                  </a:lnTo>
                  <a:cubicBezTo>
                    <a:pt x="702123" y="160338"/>
                    <a:pt x="521677" y="77258"/>
                    <a:pt x="566656" y="104775"/>
                  </a:cubicBezTo>
                  <a:cubicBezTo>
                    <a:pt x="611635" y="132292"/>
                    <a:pt x="832298" y="282046"/>
                    <a:pt x="877806" y="307975"/>
                  </a:cubicBezTo>
                  <a:cubicBezTo>
                    <a:pt x="923314" y="333904"/>
                    <a:pt x="826477" y="239183"/>
                    <a:pt x="839706" y="260350"/>
                  </a:cubicBezTo>
                  <a:cubicBezTo>
                    <a:pt x="852935" y="281517"/>
                    <a:pt x="911143" y="385762"/>
                    <a:pt x="957181" y="434975"/>
                  </a:cubicBezTo>
                  <a:cubicBezTo>
                    <a:pt x="1003219" y="484188"/>
                    <a:pt x="1106406" y="542925"/>
                    <a:pt x="1115931" y="555625"/>
                  </a:cubicBezTo>
                  <a:cubicBezTo>
                    <a:pt x="1125456" y="568325"/>
                    <a:pt x="1079948" y="543454"/>
                    <a:pt x="1014331" y="511175"/>
                  </a:cubicBezTo>
                  <a:cubicBezTo>
                    <a:pt x="948714" y="478896"/>
                    <a:pt x="862989" y="428096"/>
                    <a:pt x="722231" y="361950"/>
                  </a:cubicBezTo>
                  <a:cubicBezTo>
                    <a:pt x="581473" y="295804"/>
                    <a:pt x="218994" y="143933"/>
                    <a:pt x="169781" y="114300"/>
                  </a:cubicBezTo>
                  <a:cubicBezTo>
                    <a:pt x="120569" y="84667"/>
                    <a:pt x="450239" y="205317"/>
                    <a:pt x="426956" y="184150"/>
                  </a:cubicBezTo>
                  <a:cubicBezTo>
                    <a:pt x="403673" y="162983"/>
                    <a:pt x="-28656" y="6879"/>
                    <a:pt x="15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995237BA-D615-28FF-90FB-D4F93F96DDFC}"/>
                </a:ext>
              </a:extLst>
            </p:cNvPr>
            <p:cNvSpPr/>
            <p:nvPr/>
          </p:nvSpPr>
          <p:spPr>
            <a:xfrm>
              <a:off x="6940238" y="11506388"/>
              <a:ext cx="657591" cy="142938"/>
            </a:xfrm>
            <a:custGeom>
              <a:avLst/>
              <a:gdLst>
                <a:gd name="connsiteX0" fmla="*/ 28887 w 657591"/>
                <a:gd name="connsiteY0" fmla="*/ 6162 h 142938"/>
                <a:gd name="connsiteX1" fmla="*/ 578162 w 657591"/>
                <a:gd name="connsiteY1" fmla="*/ 56962 h 142938"/>
                <a:gd name="connsiteX2" fmla="*/ 511487 w 657591"/>
                <a:gd name="connsiteY2" fmla="*/ 31562 h 142938"/>
                <a:gd name="connsiteX3" fmla="*/ 657537 w 657591"/>
                <a:gd name="connsiteY3" fmla="*/ 133162 h 142938"/>
                <a:gd name="connsiteX4" fmla="*/ 492437 w 657591"/>
                <a:gd name="connsiteY4" fmla="*/ 133162 h 142938"/>
                <a:gd name="connsiteX5" fmla="*/ 327337 w 657591"/>
                <a:gd name="connsiteY5" fmla="*/ 82362 h 142938"/>
                <a:gd name="connsiteX6" fmla="*/ 101912 w 657591"/>
                <a:gd name="connsiteY6" fmla="*/ 9337 h 142938"/>
                <a:gd name="connsiteX7" fmla="*/ 28887 w 657591"/>
                <a:gd name="connsiteY7" fmla="*/ 6162 h 1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591" h="142938">
                  <a:moveTo>
                    <a:pt x="28887" y="6162"/>
                  </a:moveTo>
                  <a:lnTo>
                    <a:pt x="578162" y="56962"/>
                  </a:lnTo>
                  <a:cubicBezTo>
                    <a:pt x="658595" y="61195"/>
                    <a:pt x="498258" y="18862"/>
                    <a:pt x="511487" y="31562"/>
                  </a:cubicBezTo>
                  <a:cubicBezTo>
                    <a:pt x="524716" y="44262"/>
                    <a:pt x="660712" y="116229"/>
                    <a:pt x="657537" y="133162"/>
                  </a:cubicBezTo>
                  <a:cubicBezTo>
                    <a:pt x="654362" y="150095"/>
                    <a:pt x="547470" y="141629"/>
                    <a:pt x="492437" y="133162"/>
                  </a:cubicBezTo>
                  <a:cubicBezTo>
                    <a:pt x="437404" y="124695"/>
                    <a:pt x="327337" y="82362"/>
                    <a:pt x="327337" y="82362"/>
                  </a:cubicBezTo>
                  <a:cubicBezTo>
                    <a:pt x="262250" y="61725"/>
                    <a:pt x="150066" y="22037"/>
                    <a:pt x="101912" y="9337"/>
                  </a:cubicBezTo>
                  <a:cubicBezTo>
                    <a:pt x="53758" y="-3363"/>
                    <a:pt x="-50488" y="-1775"/>
                    <a:pt x="28887" y="6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BBD72CE1-CD19-DED6-84AE-96337D16FADE}"/>
                </a:ext>
              </a:extLst>
            </p:cNvPr>
            <p:cNvSpPr/>
            <p:nvPr/>
          </p:nvSpPr>
          <p:spPr>
            <a:xfrm>
              <a:off x="6972270" y="10632923"/>
              <a:ext cx="666837" cy="528587"/>
            </a:xfrm>
            <a:custGeom>
              <a:avLst/>
              <a:gdLst>
                <a:gd name="connsiteX0" fmla="*/ 638205 w 666837"/>
                <a:gd name="connsiteY0" fmla="*/ 152 h 528587"/>
                <a:gd name="connsiteX1" fmla="*/ 631855 w 666837"/>
                <a:gd name="connsiteY1" fmla="*/ 197002 h 528587"/>
                <a:gd name="connsiteX2" fmla="*/ 498505 w 666837"/>
                <a:gd name="connsiteY2" fmla="*/ 327177 h 528587"/>
                <a:gd name="connsiteX3" fmla="*/ 514380 w 666837"/>
                <a:gd name="connsiteY3" fmla="*/ 349402 h 528587"/>
                <a:gd name="connsiteX4" fmla="*/ 3205 w 666837"/>
                <a:gd name="connsiteY4" fmla="*/ 527202 h 528587"/>
                <a:gd name="connsiteX5" fmla="*/ 311180 w 666837"/>
                <a:gd name="connsiteY5" fmla="*/ 428777 h 528587"/>
                <a:gd name="connsiteX6" fmla="*/ 593755 w 666837"/>
                <a:gd name="connsiteY6" fmla="*/ 368452 h 528587"/>
                <a:gd name="connsiteX7" fmla="*/ 660430 w 666837"/>
                <a:gd name="connsiteY7" fmla="*/ 276377 h 528587"/>
                <a:gd name="connsiteX8" fmla="*/ 473105 w 666837"/>
                <a:gd name="connsiteY8" fmla="*/ 387502 h 528587"/>
                <a:gd name="connsiteX9" fmla="*/ 596930 w 666837"/>
                <a:gd name="connsiteY9" fmla="*/ 241452 h 528587"/>
                <a:gd name="connsiteX10" fmla="*/ 647730 w 666837"/>
                <a:gd name="connsiteY10" fmla="*/ 165252 h 528587"/>
                <a:gd name="connsiteX11" fmla="*/ 638205 w 666837"/>
                <a:gd name="connsiteY11" fmla="*/ 152 h 5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837" h="528587">
                  <a:moveTo>
                    <a:pt x="638205" y="152"/>
                  </a:moveTo>
                  <a:cubicBezTo>
                    <a:pt x="635559" y="5444"/>
                    <a:pt x="655138" y="142498"/>
                    <a:pt x="631855" y="197002"/>
                  </a:cubicBezTo>
                  <a:cubicBezTo>
                    <a:pt x="608572" y="251506"/>
                    <a:pt x="518084" y="301777"/>
                    <a:pt x="498505" y="327177"/>
                  </a:cubicBezTo>
                  <a:cubicBezTo>
                    <a:pt x="478926" y="352577"/>
                    <a:pt x="596930" y="316065"/>
                    <a:pt x="514380" y="349402"/>
                  </a:cubicBezTo>
                  <a:cubicBezTo>
                    <a:pt x="431830" y="382739"/>
                    <a:pt x="37072" y="513973"/>
                    <a:pt x="3205" y="527202"/>
                  </a:cubicBezTo>
                  <a:cubicBezTo>
                    <a:pt x="-30662" y="540431"/>
                    <a:pt x="212755" y="455235"/>
                    <a:pt x="311180" y="428777"/>
                  </a:cubicBezTo>
                  <a:cubicBezTo>
                    <a:pt x="409605" y="402319"/>
                    <a:pt x="535547" y="393852"/>
                    <a:pt x="593755" y="368452"/>
                  </a:cubicBezTo>
                  <a:cubicBezTo>
                    <a:pt x="651963" y="343052"/>
                    <a:pt x="680538" y="273202"/>
                    <a:pt x="660430" y="276377"/>
                  </a:cubicBezTo>
                  <a:cubicBezTo>
                    <a:pt x="640322" y="279552"/>
                    <a:pt x="483688" y="393323"/>
                    <a:pt x="473105" y="387502"/>
                  </a:cubicBezTo>
                  <a:cubicBezTo>
                    <a:pt x="462522" y="381681"/>
                    <a:pt x="567826" y="278494"/>
                    <a:pt x="596930" y="241452"/>
                  </a:cubicBezTo>
                  <a:cubicBezTo>
                    <a:pt x="626034" y="204410"/>
                    <a:pt x="642968" y="201235"/>
                    <a:pt x="647730" y="165252"/>
                  </a:cubicBezTo>
                  <a:cubicBezTo>
                    <a:pt x="652492" y="129269"/>
                    <a:pt x="640851" y="-5140"/>
                    <a:pt x="638205" y="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F744B3CD-BB22-DA6D-0E4D-7A012BEA9C20}"/>
                </a:ext>
              </a:extLst>
            </p:cNvPr>
            <p:cNvSpPr/>
            <p:nvPr/>
          </p:nvSpPr>
          <p:spPr>
            <a:xfrm>
              <a:off x="5912638" y="10433399"/>
              <a:ext cx="1546585" cy="626166"/>
            </a:xfrm>
            <a:custGeom>
              <a:avLst/>
              <a:gdLst>
                <a:gd name="connsiteX0" fmla="*/ 5562 w 1546585"/>
                <a:gd name="connsiteY0" fmla="*/ 193326 h 626166"/>
                <a:gd name="connsiteX1" fmla="*/ 713587 w 1546585"/>
                <a:gd name="connsiteY1" fmla="*/ 304451 h 626166"/>
                <a:gd name="connsiteX2" fmla="*/ 964412 w 1546585"/>
                <a:gd name="connsiteY2" fmla="*/ 529876 h 626166"/>
                <a:gd name="connsiteX3" fmla="*/ 1043787 w 1546585"/>
                <a:gd name="connsiteY3" fmla="*/ 625126 h 626166"/>
                <a:gd name="connsiteX4" fmla="*/ 1215237 w 1546585"/>
                <a:gd name="connsiteY4" fmla="*/ 475901 h 626166"/>
                <a:gd name="connsiteX5" fmla="*/ 1167612 w 1546585"/>
                <a:gd name="connsiteY5" fmla="*/ 593376 h 626166"/>
                <a:gd name="connsiteX6" fmla="*/ 1535912 w 1546585"/>
                <a:gd name="connsiteY6" fmla="*/ 72676 h 626166"/>
                <a:gd name="connsiteX7" fmla="*/ 1453362 w 1546585"/>
                <a:gd name="connsiteY7" fmla="*/ 18701 h 626166"/>
                <a:gd name="connsiteX8" fmla="*/ 1516862 w 1546585"/>
                <a:gd name="connsiteY8" fmla="*/ 212376 h 626166"/>
                <a:gd name="connsiteX9" fmla="*/ 1100937 w 1546585"/>
                <a:gd name="connsiteY9" fmla="*/ 564801 h 626166"/>
                <a:gd name="connsiteX10" fmla="*/ 897737 w 1546585"/>
                <a:gd name="connsiteY10" fmla="*/ 418751 h 626166"/>
                <a:gd name="connsiteX11" fmla="*/ 408787 w 1546585"/>
                <a:gd name="connsiteY11" fmla="*/ 206026 h 626166"/>
                <a:gd name="connsiteX12" fmla="*/ 5562 w 1546585"/>
                <a:gd name="connsiteY12" fmla="*/ 193326 h 62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6585" h="626166">
                  <a:moveTo>
                    <a:pt x="5562" y="193326"/>
                  </a:moveTo>
                  <a:cubicBezTo>
                    <a:pt x="56362" y="209730"/>
                    <a:pt x="553779" y="248359"/>
                    <a:pt x="713587" y="304451"/>
                  </a:cubicBezTo>
                  <a:cubicBezTo>
                    <a:pt x="873395" y="360543"/>
                    <a:pt x="909379" y="476430"/>
                    <a:pt x="964412" y="529876"/>
                  </a:cubicBezTo>
                  <a:cubicBezTo>
                    <a:pt x="1019445" y="583322"/>
                    <a:pt x="1001983" y="634122"/>
                    <a:pt x="1043787" y="625126"/>
                  </a:cubicBezTo>
                  <a:cubicBezTo>
                    <a:pt x="1085591" y="616130"/>
                    <a:pt x="1194600" y="481193"/>
                    <a:pt x="1215237" y="475901"/>
                  </a:cubicBezTo>
                  <a:cubicBezTo>
                    <a:pt x="1235874" y="470609"/>
                    <a:pt x="1114166" y="660580"/>
                    <a:pt x="1167612" y="593376"/>
                  </a:cubicBezTo>
                  <a:cubicBezTo>
                    <a:pt x="1221058" y="526172"/>
                    <a:pt x="1488287" y="168455"/>
                    <a:pt x="1535912" y="72676"/>
                  </a:cubicBezTo>
                  <a:cubicBezTo>
                    <a:pt x="1583537" y="-23103"/>
                    <a:pt x="1456537" y="-4582"/>
                    <a:pt x="1453362" y="18701"/>
                  </a:cubicBezTo>
                  <a:cubicBezTo>
                    <a:pt x="1450187" y="41984"/>
                    <a:pt x="1575600" y="121359"/>
                    <a:pt x="1516862" y="212376"/>
                  </a:cubicBezTo>
                  <a:cubicBezTo>
                    <a:pt x="1458125" y="303393"/>
                    <a:pt x="1204124" y="530405"/>
                    <a:pt x="1100937" y="564801"/>
                  </a:cubicBezTo>
                  <a:cubicBezTo>
                    <a:pt x="997750" y="599197"/>
                    <a:pt x="1013095" y="478547"/>
                    <a:pt x="897737" y="418751"/>
                  </a:cubicBezTo>
                  <a:cubicBezTo>
                    <a:pt x="782379" y="358955"/>
                    <a:pt x="552720" y="243597"/>
                    <a:pt x="408787" y="206026"/>
                  </a:cubicBezTo>
                  <a:cubicBezTo>
                    <a:pt x="264854" y="168455"/>
                    <a:pt x="-45238" y="176922"/>
                    <a:pt x="5562" y="193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48221856-5F88-925A-2F21-BB264E6F07E8}"/>
                </a:ext>
              </a:extLst>
            </p:cNvPr>
            <p:cNvSpPr/>
            <p:nvPr/>
          </p:nvSpPr>
          <p:spPr>
            <a:xfrm>
              <a:off x="4937032" y="10045648"/>
              <a:ext cx="1012056" cy="604467"/>
            </a:xfrm>
            <a:custGeom>
              <a:avLst/>
              <a:gdLst>
                <a:gd name="connsiteX0" fmla="*/ 93 w 1012056"/>
                <a:gd name="connsiteY0" fmla="*/ 52 h 604467"/>
                <a:gd name="connsiteX1" fmla="*/ 679543 w 1012056"/>
                <a:gd name="connsiteY1" fmla="*/ 352477 h 604467"/>
                <a:gd name="connsiteX2" fmla="*/ 628743 w 1012056"/>
                <a:gd name="connsiteY2" fmla="*/ 276277 h 604467"/>
                <a:gd name="connsiteX3" fmla="*/ 1006568 w 1012056"/>
                <a:gd name="connsiteY3" fmla="*/ 600127 h 604467"/>
                <a:gd name="connsiteX4" fmla="*/ 838293 w 1012056"/>
                <a:gd name="connsiteY4" fmla="*/ 454077 h 604467"/>
                <a:gd name="connsiteX5" fmla="*/ 631918 w 1012056"/>
                <a:gd name="connsiteY5" fmla="*/ 327077 h 604467"/>
                <a:gd name="connsiteX6" fmla="*/ 93 w 1012056"/>
                <a:gd name="connsiteY6" fmla="*/ 52 h 60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056" h="604467">
                  <a:moveTo>
                    <a:pt x="93" y="52"/>
                  </a:moveTo>
                  <a:cubicBezTo>
                    <a:pt x="8030" y="4285"/>
                    <a:pt x="574768" y="306440"/>
                    <a:pt x="679543" y="352477"/>
                  </a:cubicBezTo>
                  <a:cubicBezTo>
                    <a:pt x="784318" y="398515"/>
                    <a:pt x="574239" y="235002"/>
                    <a:pt x="628743" y="276277"/>
                  </a:cubicBezTo>
                  <a:cubicBezTo>
                    <a:pt x="683247" y="317552"/>
                    <a:pt x="971643" y="570494"/>
                    <a:pt x="1006568" y="600127"/>
                  </a:cubicBezTo>
                  <a:cubicBezTo>
                    <a:pt x="1041493" y="629760"/>
                    <a:pt x="900735" y="499585"/>
                    <a:pt x="838293" y="454077"/>
                  </a:cubicBezTo>
                  <a:cubicBezTo>
                    <a:pt x="775851" y="408569"/>
                    <a:pt x="769501" y="403277"/>
                    <a:pt x="631918" y="327077"/>
                  </a:cubicBezTo>
                  <a:cubicBezTo>
                    <a:pt x="494335" y="250877"/>
                    <a:pt x="-7844" y="-4181"/>
                    <a:pt x="93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58A4C436-97DD-6381-4630-82064E1474AF}"/>
                </a:ext>
              </a:extLst>
            </p:cNvPr>
            <p:cNvSpPr/>
            <p:nvPr/>
          </p:nvSpPr>
          <p:spPr>
            <a:xfrm>
              <a:off x="4889779" y="10053411"/>
              <a:ext cx="1900483" cy="962825"/>
            </a:xfrm>
            <a:custGeom>
              <a:avLst/>
              <a:gdLst>
                <a:gd name="connsiteX0" fmla="*/ 37821 w 1900483"/>
                <a:gd name="connsiteY0" fmla="*/ 30389 h 962825"/>
                <a:gd name="connsiteX1" fmla="*/ 126721 w 1900483"/>
                <a:gd name="connsiteY1" fmla="*/ 84364 h 962825"/>
                <a:gd name="connsiteX2" fmla="*/ 898246 w 1900483"/>
                <a:gd name="connsiteY2" fmla="*/ 639989 h 962825"/>
                <a:gd name="connsiteX3" fmla="*/ 828396 w 1900483"/>
                <a:gd name="connsiteY3" fmla="*/ 633639 h 962825"/>
                <a:gd name="connsiteX4" fmla="*/ 1212571 w 1900483"/>
                <a:gd name="connsiteY4" fmla="*/ 789214 h 962825"/>
                <a:gd name="connsiteX5" fmla="*/ 1180821 w 1900483"/>
                <a:gd name="connsiteY5" fmla="*/ 732064 h 962825"/>
                <a:gd name="connsiteX6" fmla="*/ 1895196 w 1900483"/>
                <a:gd name="connsiteY6" fmla="*/ 960664 h 962825"/>
                <a:gd name="connsiteX7" fmla="*/ 1482446 w 1900483"/>
                <a:gd name="connsiteY7" fmla="*/ 836839 h 962825"/>
                <a:gd name="connsiteX8" fmla="*/ 1044296 w 1900483"/>
                <a:gd name="connsiteY8" fmla="*/ 668564 h 962825"/>
                <a:gd name="connsiteX9" fmla="*/ 806171 w 1900483"/>
                <a:gd name="connsiteY9" fmla="*/ 487589 h 962825"/>
                <a:gd name="connsiteX10" fmla="*/ 885546 w 1900483"/>
                <a:gd name="connsiteY10" fmla="*/ 620939 h 962825"/>
                <a:gd name="connsiteX11" fmla="*/ 510896 w 1900483"/>
                <a:gd name="connsiteY11" fmla="*/ 363764 h 962825"/>
                <a:gd name="connsiteX12" fmla="*/ 37821 w 1900483"/>
                <a:gd name="connsiteY12" fmla="*/ 30389 h 96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0483" h="962825">
                  <a:moveTo>
                    <a:pt x="37821" y="30389"/>
                  </a:moveTo>
                  <a:cubicBezTo>
                    <a:pt x="-26208" y="-16178"/>
                    <a:pt x="-16683" y="-17236"/>
                    <a:pt x="126721" y="84364"/>
                  </a:cubicBezTo>
                  <a:cubicBezTo>
                    <a:pt x="270125" y="185964"/>
                    <a:pt x="781300" y="548443"/>
                    <a:pt x="898246" y="639989"/>
                  </a:cubicBezTo>
                  <a:cubicBezTo>
                    <a:pt x="1015192" y="731535"/>
                    <a:pt x="776009" y="608768"/>
                    <a:pt x="828396" y="633639"/>
                  </a:cubicBezTo>
                  <a:cubicBezTo>
                    <a:pt x="880783" y="658510"/>
                    <a:pt x="1153834" y="772810"/>
                    <a:pt x="1212571" y="789214"/>
                  </a:cubicBezTo>
                  <a:cubicBezTo>
                    <a:pt x="1271309" y="805618"/>
                    <a:pt x="1067050" y="703489"/>
                    <a:pt x="1180821" y="732064"/>
                  </a:cubicBezTo>
                  <a:cubicBezTo>
                    <a:pt x="1294592" y="760639"/>
                    <a:pt x="1844925" y="943202"/>
                    <a:pt x="1895196" y="960664"/>
                  </a:cubicBezTo>
                  <a:cubicBezTo>
                    <a:pt x="1945467" y="978126"/>
                    <a:pt x="1624263" y="885522"/>
                    <a:pt x="1482446" y="836839"/>
                  </a:cubicBezTo>
                  <a:cubicBezTo>
                    <a:pt x="1340629" y="788156"/>
                    <a:pt x="1157008" y="726772"/>
                    <a:pt x="1044296" y="668564"/>
                  </a:cubicBezTo>
                  <a:cubicBezTo>
                    <a:pt x="931584" y="610356"/>
                    <a:pt x="832629" y="495527"/>
                    <a:pt x="806171" y="487589"/>
                  </a:cubicBezTo>
                  <a:cubicBezTo>
                    <a:pt x="779713" y="479651"/>
                    <a:pt x="934758" y="641576"/>
                    <a:pt x="885546" y="620939"/>
                  </a:cubicBezTo>
                  <a:cubicBezTo>
                    <a:pt x="836334" y="600302"/>
                    <a:pt x="653242" y="458485"/>
                    <a:pt x="510896" y="363764"/>
                  </a:cubicBezTo>
                  <a:cubicBezTo>
                    <a:pt x="368550" y="269043"/>
                    <a:pt x="101850" y="76956"/>
                    <a:pt x="37821" y="30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9BC08A16-4C95-6859-6EDF-37999EAB9ED2}"/>
                </a:ext>
              </a:extLst>
            </p:cNvPr>
            <p:cNvSpPr/>
            <p:nvPr/>
          </p:nvSpPr>
          <p:spPr>
            <a:xfrm>
              <a:off x="4169555" y="9561853"/>
              <a:ext cx="1542312" cy="1268091"/>
            </a:xfrm>
            <a:custGeom>
              <a:avLst/>
              <a:gdLst>
                <a:gd name="connsiteX0" fmla="*/ 65895 w 1542312"/>
                <a:gd name="connsiteY0" fmla="*/ 36172 h 1268091"/>
                <a:gd name="connsiteX1" fmla="*/ 129395 w 1542312"/>
                <a:gd name="connsiteY1" fmla="*/ 74272 h 1268091"/>
                <a:gd name="connsiteX2" fmla="*/ 885045 w 1542312"/>
                <a:gd name="connsiteY2" fmla="*/ 734672 h 1268091"/>
                <a:gd name="connsiteX3" fmla="*/ 1424795 w 1542312"/>
                <a:gd name="connsiteY3" fmla="*/ 1137897 h 1268091"/>
                <a:gd name="connsiteX4" fmla="*/ 1535920 w 1542312"/>
                <a:gd name="connsiteY4" fmla="*/ 1268072 h 1268091"/>
                <a:gd name="connsiteX5" fmla="*/ 1307320 w 1542312"/>
                <a:gd name="connsiteY5" fmla="*/ 1131547 h 1268091"/>
                <a:gd name="connsiteX6" fmla="*/ 669145 w 1542312"/>
                <a:gd name="connsiteY6" fmla="*/ 661647 h 1268091"/>
                <a:gd name="connsiteX7" fmla="*/ 316720 w 1542312"/>
                <a:gd name="connsiteY7" fmla="*/ 372722 h 1268091"/>
                <a:gd name="connsiteX8" fmla="*/ 5570 w 1542312"/>
                <a:gd name="connsiteY8" fmla="*/ 172697 h 1268091"/>
                <a:gd name="connsiteX9" fmla="*/ 110345 w 1542312"/>
                <a:gd name="connsiteY9" fmla="*/ 258422 h 1268091"/>
                <a:gd name="connsiteX10" fmla="*/ 65895 w 1542312"/>
                <a:gd name="connsiteY10" fmla="*/ 36172 h 126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312" h="1268091">
                  <a:moveTo>
                    <a:pt x="65895" y="36172"/>
                  </a:moveTo>
                  <a:cubicBezTo>
                    <a:pt x="69070" y="5480"/>
                    <a:pt x="-7130" y="-42145"/>
                    <a:pt x="129395" y="74272"/>
                  </a:cubicBezTo>
                  <a:cubicBezTo>
                    <a:pt x="265920" y="190689"/>
                    <a:pt x="669145" y="557401"/>
                    <a:pt x="885045" y="734672"/>
                  </a:cubicBezTo>
                  <a:cubicBezTo>
                    <a:pt x="1100945" y="911943"/>
                    <a:pt x="1316316" y="1048997"/>
                    <a:pt x="1424795" y="1137897"/>
                  </a:cubicBezTo>
                  <a:cubicBezTo>
                    <a:pt x="1533274" y="1226797"/>
                    <a:pt x="1555499" y="1269130"/>
                    <a:pt x="1535920" y="1268072"/>
                  </a:cubicBezTo>
                  <a:cubicBezTo>
                    <a:pt x="1516341" y="1267014"/>
                    <a:pt x="1451782" y="1232618"/>
                    <a:pt x="1307320" y="1131547"/>
                  </a:cubicBezTo>
                  <a:cubicBezTo>
                    <a:pt x="1162858" y="1030476"/>
                    <a:pt x="834245" y="788118"/>
                    <a:pt x="669145" y="661647"/>
                  </a:cubicBezTo>
                  <a:cubicBezTo>
                    <a:pt x="504045" y="535176"/>
                    <a:pt x="427316" y="454214"/>
                    <a:pt x="316720" y="372722"/>
                  </a:cubicBezTo>
                  <a:cubicBezTo>
                    <a:pt x="206124" y="291230"/>
                    <a:pt x="39966" y="191747"/>
                    <a:pt x="5570" y="172697"/>
                  </a:cubicBezTo>
                  <a:cubicBezTo>
                    <a:pt x="-28826" y="153647"/>
                    <a:pt x="107170" y="282235"/>
                    <a:pt x="110345" y="258422"/>
                  </a:cubicBezTo>
                  <a:cubicBezTo>
                    <a:pt x="113520" y="234610"/>
                    <a:pt x="62720" y="66864"/>
                    <a:pt x="65895" y="36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6A1E4C10-59A7-79B4-6896-276AE7A339A6}"/>
                </a:ext>
              </a:extLst>
            </p:cNvPr>
            <p:cNvSpPr/>
            <p:nvPr/>
          </p:nvSpPr>
          <p:spPr>
            <a:xfrm>
              <a:off x="5191081" y="10522560"/>
              <a:ext cx="1180190" cy="688451"/>
            </a:xfrm>
            <a:custGeom>
              <a:avLst/>
              <a:gdLst>
                <a:gd name="connsiteX0" fmla="*/ 219119 w 1180190"/>
                <a:gd name="connsiteY0" fmla="*/ 40665 h 688451"/>
                <a:gd name="connsiteX1" fmla="*/ 263569 w 1180190"/>
                <a:gd name="connsiteY1" fmla="*/ 91465 h 688451"/>
                <a:gd name="connsiteX2" fmla="*/ 755694 w 1180190"/>
                <a:gd name="connsiteY2" fmla="*/ 453415 h 688451"/>
                <a:gd name="connsiteX3" fmla="*/ 631869 w 1180190"/>
                <a:gd name="connsiteY3" fmla="*/ 323240 h 688451"/>
                <a:gd name="connsiteX4" fmla="*/ 1174794 w 1180190"/>
                <a:gd name="connsiteY4" fmla="*/ 678840 h 688451"/>
                <a:gd name="connsiteX5" fmla="*/ 895394 w 1180190"/>
                <a:gd name="connsiteY5" fmla="*/ 580415 h 688451"/>
                <a:gd name="connsiteX6" fmla="*/ 650919 w 1180190"/>
                <a:gd name="connsiteY6" fmla="*/ 507390 h 688451"/>
                <a:gd name="connsiteX7" fmla="*/ 12744 w 1180190"/>
                <a:gd name="connsiteY7" fmla="*/ 8915 h 688451"/>
                <a:gd name="connsiteX8" fmla="*/ 222294 w 1180190"/>
                <a:gd name="connsiteY8" fmla="*/ 177190 h 688451"/>
                <a:gd name="connsiteX9" fmla="*/ 219119 w 1180190"/>
                <a:gd name="connsiteY9" fmla="*/ 40665 h 68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190" h="688451">
                  <a:moveTo>
                    <a:pt x="219119" y="40665"/>
                  </a:moveTo>
                  <a:cubicBezTo>
                    <a:pt x="225998" y="26377"/>
                    <a:pt x="174140" y="22673"/>
                    <a:pt x="263569" y="91465"/>
                  </a:cubicBezTo>
                  <a:cubicBezTo>
                    <a:pt x="352998" y="160257"/>
                    <a:pt x="694311" y="414786"/>
                    <a:pt x="755694" y="453415"/>
                  </a:cubicBezTo>
                  <a:cubicBezTo>
                    <a:pt x="817077" y="492044"/>
                    <a:pt x="562019" y="285669"/>
                    <a:pt x="631869" y="323240"/>
                  </a:cubicBezTo>
                  <a:cubicBezTo>
                    <a:pt x="701719" y="360811"/>
                    <a:pt x="1130873" y="635978"/>
                    <a:pt x="1174794" y="678840"/>
                  </a:cubicBezTo>
                  <a:cubicBezTo>
                    <a:pt x="1218715" y="721702"/>
                    <a:pt x="982706" y="608990"/>
                    <a:pt x="895394" y="580415"/>
                  </a:cubicBezTo>
                  <a:cubicBezTo>
                    <a:pt x="808082" y="551840"/>
                    <a:pt x="798027" y="602640"/>
                    <a:pt x="650919" y="507390"/>
                  </a:cubicBezTo>
                  <a:cubicBezTo>
                    <a:pt x="503811" y="412140"/>
                    <a:pt x="84181" y="63948"/>
                    <a:pt x="12744" y="8915"/>
                  </a:cubicBezTo>
                  <a:cubicBezTo>
                    <a:pt x="-58693" y="-46118"/>
                    <a:pt x="192131" y="171369"/>
                    <a:pt x="222294" y="177190"/>
                  </a:cubicBezTo>
                  <a:cubicBezTo>
                    <a:pt x="252457" y="183011"/>
                    <a:pt x="212240" y="54953"/>
                    <a:pt x="219119" y="40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F775827F-68C4-F34E-8BB2-54E53D59E5E0}"/>
                </a:ext>
              </a:extLst>
            </p:cNvPr>
            <p:cNvSpPr/>
            <p:nvPr/>
          </p:nvSpPr>
          <p:spPr>
            <a:xfrm>
              <a:off x="2174352" y="4724846"/>
              <a:ext cx="596679" cy="1054066"/>
            </a:xfrm>
            <a:custGeom>
              <a:avLst/>
              <a:gdLst>
                <a:gd name="connsiteX0" fmla="*/ 595429 w 596679"/>
                <a:gd name="connsiteY0" fmla="*/ 1326 h 1054066"/>
                <a:gd name="connsiteX1" fmla="*/ 196708 w 596679"/>
                <a:gd name="connsiteY1" fmla="*/ 112968 h 1054066"/>
                <a:gd name="connsiteX2" fmla="*/ 164811 w 596679"/>
                <a:gd name="connsiteY2" fmla="*/ 304354 h 1054066"/>
                <a:gd name="connsiteX3" fmla="*/ 186076 w 596679"/>
                <a:gd name="connsiteY3" fmla="*/ 267140 h 1054066"/>
                <a:gd name="connsiteX4" fmla="*/ 47853 w 596679"/>
                <a:gd name="connsiteY4" fmla="*/ 921042 h 1054066"/>
                <a:gd name="connsiteX5" fmla="*/ 95699 w 596679"/>
                <a:gd name="connsiteY5" fmla="*/ 639280 h 1054066"/>
                <a:gd name="connsiteX6" fmla="*/ 6 w 596679"/>
                <a:gd name="connsiteY6" fmla="*/ 1053949 h 1054066"/>
                <a:gd name="connsiteX7" fmla="*/ 101015 w 596679"/>
                <a:gd name="connsiteY7" fmla="*/ 591433 h 1054066"/>
                <a:gd name="connsiteX8" fmla="*/ 106332 w 596679"/>
                <a:gd name="connsiteY8" fmla="*/ 352201 h 1054066"/>
                <a:gd name="connsiteX9" fmla="*/ 191392 w 596679"/>
                <a:gd name="connsiteY9" fmla="*/ 81070 h 1054066"/>
                <a:gd name="connsiteX10" fmla="*/ 122281 w 596679"/>
                <a:gd name="connsiteY10" fmla="*/ 123601 h 1054066"/>
                <a:gd name="connsiteX11" fmla="*/ 308350 w 596679"/>
                <a:gd name="connsiteY11" fmla="*/ 17275 h 1054066"/>
                <a:gd name="connsiteX12" fmla="*/ 47853 w 596679"/>
                <a:gd name="connsiteY12" fmla="*/ 49173 h 1054066"/>
                <a:gd name="connsiteX13" fmla="*/ 595429 w 596679"/>
                <a:gd name="connsiteY13" fmla="*/ 1326 h 105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679" h="1054066">
                  <a:moveTo>
                    <a:pt x="595429" y="1326"/>
                  </a:moveTo>
                  <a:cubicBezTo>
                    <a:pt x="620238" y="11958"/>
                    <a:pt x="268478" y="62463"/>
                    <a:pt x="196708" y="112968"/>
                  </a:cubicBezTo>
                  <a:cubicBezTo>
                    <a:pt x="124938" y="163473"/>
                    <a:pt x="166583" y="278659"/>
                    <a:pt x="164811" y="304354"/>
                  </a:cubicBezTo>
                  <a:cubicBezTo>
                    <a:pt x="163039" y="330049"/>
                    <a:pt x="205569" y="164359"/>
                    <a:pt x="186076" y="267140"/>
                  </a:cubicBezTo>
                  <a:cubicBezTo>
                    <a:pt x="166583" y="369921"/>
                    <a:pt x="62916" y="859019"/>
                    <a:pt x="47853" y="921042"/>
                  </a:cubicBezTo>
                  <a:cubicBezTo>
                    <a:pt x="32790" y="983065"/>
                    <a:pt x="103673" y="617129"/>
                    <a:pt x="95699" y="639280"/>
                  </a:cubicBezTo>
                  <a:cubicBezTo>
                    <a:pt x="87724" y="661431"/>
                    <a:pt x="-880" y="1061923"/>
                    <a:pt x="6" y="1053949"/>
                  </a:cubicBezTo>
                  <a:cubicBezTo>
                    <a:pt x="892" y="1045975"/>
                    <a:pt x="83294" y="708391"/>
                    <a:pt x="101015" y="591433"/>
                  </a:cubicBezTo>
                  <a:cubicBezTo>
                    <a:pt x="118736" y="474475"/>
                    <a:pt x="91269" y="437261"/>
                    <a:pt x="106332" y="352201"/>
                  </a:cubicBezTo>
                  <a:cubicBezTo>
                    <a:pt x="121395" y="267141"/>
                    <a:pt x="188734" y="119170"/>
                    <a:pt x="191392" y="81070"/>
                  </a:cubicBezTo>
                  <a:cubicBezTo>
                    <a:pt x="194050" y="42970"/>
                    <a:pt x="102788" y="134233"/>
                    <a:pt x="122281" y="123601"/>
                  </a:cubicBezTo>
                  <a:cubicBezTo>
                    <a:pt x="141774" y="112969"/>
                    <a:pt x="320755" y="29680"/>
                    <a:pt x="308350" y="17275"/>
                  </a:cubicBezTo>
                  <a:cubicBezTo>
                    <a:pt x="295945" y="4870"/>
                    <a:pt x="7095" y="50945"/>
                    <a:pt x="47853" y="49173"/>
                  </a:cubicBezTo>
                  <a:cubicBezTo>
                    <a:pt x="88611" y="47401"/>
                    <a:pt x="570620" y="-9306"/>
                    <a:pt x="595429" y="132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B35695BF-5A7E-06A3-BFE1-3093E8D4EF51}"/>
                </a:ext>
              </a:extLst>
            </p:cNvPr>
            <p:cNvSpPr/>
            <p:nvPr/>
          </p:nvSpPr>
          <p:spPr>
            <a:xfrm>
              <a:off x="2030350" y="5457975"/>
              <a:ext cx="302831" cy="1360069"/>
            </a:xfrm>
            <a:custGeom>
              <a:avLst/>
              <a:gdLst>
                <a:gd name="connsiteX0" fmla="*/ 298180 w 302831"/>
                <a:gd name="connsiteY0" fmla="*/ 39058 h 1360069"/>
                <a:gd name="connsiteX1" fmla="*/ 69580 w 302831"/>
                <a:gd name="connsiteY1" fmla="*/ 990672 h 1360069"/>
                <a:gd name="connsiteX2" fmla="*/ 85529 w 302831"/>
                <a:gd name="connsiteY2" fmla="*/ 879030 h 1360069"/>
                <a:gd name="connsiteX3" fmla="*/ 469 w 302831"/>
                <a:gd name="connsiteY3" fmla="*/ 1336230 h 1360069"/>
                <a:gd name="connsiteX4" fmla="*/ 58948 w 302831"/>
                <a:gd name="connsiteY4" fmla="*/ 1187374 h 1360069"/>
                <a:gd name="connsiteX5" fmla="*/ 213120 w 302831"/>
                <a:gd name="connsiteY5" fmla="*/ 278290 h 1360069"/>
                <a:gd name="connsiteX6" fmla="*/ 298180 w 302831"/>
                <a:gd name="connsiteY6" fmla="*/ 39058 h 136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1" h="1360069">
                  <a:moveTo>
                    <a:pt x="298180" y="39058"/>
                  </a:moveTo>
                  <a:cubicBezTo>
                    <a:pt x="274257" y="157788"/>
                    <a:pt x="105022" y="850677"/>
                    <a:pt x="69580" y="990672"/>
                  </a:cubicBezTo>
                  <a:cubicBezTo>
                    <a:pt x="34138" y="1130667"/>
                    <a:pt x="97047" y="821437"/>
                    <a:pt x="85529" y="879030"/>
                  </a:cubicBezTo>
                  <a:cubicBezTo>
                    <a:pt x="74011" y="936623"/>
                    <a:pt x="4899" y="1284839"/>
                    <a:pt x="469" y="1336230"/>
                  </a:cubicBezTo>
                  <a:cubicBezTo>
                    <a:pt x="-3961" y="1387621"/>
                    <a:pt x="23506" y="1363697"/>
                    <a:pt x="58948" y="1187374"/>
                  </a:cubicBezTo>
                  <a:cubicBezTo>
                    <a:pt x="94390" y="1011051"/>
                    <a:pt x="178564" y="463474"/>
                    <a:pt x="213120" y="278290"/>
                  </a:cubicBezTo>
                  <a:cubicBezTo>
                    <a:pt x="247676" y="93106"/>
                    <a:pt x="322103" y="-79672"/>
                    <a:pt x="298180" y="3905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95807D4D-A9F5-9118-8D55-527114C4E512}"/>
                </a:ext>
              </a:extLst>
            </p:cNvPr>
            <p:cNvSpPr/>
            <p:nvPr/>
          </p:nvSpPr>
          <p:spPr>
            <a:xfrm>
              <a:off x="2659801" y="4977556"/>
              <a:ext cx="236761" cy="1560993"/>
            </a:xfrm>
            <a:custGeom>
              <a:avLst/>
              <a:gdLst>
                <a:gd name="connsiteX0" fmla="*/ 88715 w 236761"/>
                <a:gd name="connsiteY0" fmla="*/ 25063 h 1560993"/>
                <a:gd name="connsiteX1" fmla="*/ 221622 w 236761"/>
                <a:gd name="connsiteY1" fmla="*/ 476946 h 1560993"/>
                <a:gd name="connsiteX2" fmla="*/ 40869 w 236761"/>
                <a:gd name="connsiteY2" fmla="*/ 1088318 h 1560993"/>
                <a:gd name="connsiteX3" fmla="*/ 72766 w 236761"/>
                <a:gd name="connsiteY3" fmla="*/ 981993 h 1560993"/>
                <a:gd name="connsiteX4" fmla="*/ 3655 w 236761"/>
                <a:gd name="connsiteY4" fmla="*/ 1311602 h 1560993"/>
                <a:gd name="connsiteX5" fmla="*/ 8971 w 236761"/>
                <a:gd name="connsiteY5" fmla="*/ 1556151 h 1560993"/>
                <a:gd name="connsiteX6" fmla="*/ 3655 w 236761"/>
                <a:gd name="connsiteY6" fmla="*/ 1444509 h 1560993"/>
                <a:gd name="connsiteX7" fmla="*/ 62134 w 236761"/>
                <a:gd name="connsiteY7" fmla="*/ 1093635 h 1560993"/>
                <a:gd name="connsiteX8" fmla="*/ 104664 w 236761"/>
                <a:gd name="connsiteY8" fmla="*/ 891616 h 1560993"/>
                <a:gd name="connsiteX9" fmla="*/ 131246 w 236761"/>
                <a:gd name="connsiteY9" fmla="*/ 487579 h 1560993"/>
                <a:gd name="connsiteX10" fmla="*/ 115297 w 236761"/>
                <a:gd name="connsiteY10" fmla="*/ 322774 h 1560993"/>
                <a:gd name="connsiteX11" fmla="*/ 120613 w 236761"/>
                <a:gd name="connsiteY11" fmla="*/ 599221 h 1560993"/>
                <a:gd name="connsiteX12" fmla="*/ 205673 w 236761"/>
                <a:gd name="connsiteY12" fmla="*/ 546058 h 1560993"/>
                <a:gd name="connsiteX13" fmla="*/ 232255 w 236761"/>
                <a:gd name="connsiteY13" fmla="*/ 407835 h 1560993"/>
                <a:gd name="connsiteX14" fmla="*/ 120613 w 236761"/>
                <a:gd name="connsiteY14" fmla="*/ 94174 h 1560993"/>
                <a:gd name="connsiteX15" fmla="*/ 88715 w 236761"/>
                <a:gd name="connsiteY15" fmla="*/ 25063 h 156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761" h="1560993">
                  <a:moveTo>
                    <a:pt x="88715" y="25063"/>
                  </a:moveTo>
                  <a:cubicBezTo>
                    <a:pt x="105550" y="88858"/>
                    <a:pt x="229596" y="299737"/>
                    <a:pt x="221622" y="476946"/>
                  </a:cubicBezTo>
                  <a:cubicBezTo>
                    <a:pt x="213648" y="654155"/>
                    <a:pt x="65678" y="1004144"/>
                    <a:pt x="40869" y="1088318"/>
                  </a:cubicBezTo>
                  <a:cubicBezTo>
                    <a:pt x="16060" y="1172492"/>
                    <a:pt x="78968" y="944779"/>
                    <a:pt x="72766" y="981993"/>
                  </a:cubicBezTo>
                  <a:cubicBezTo>
                    <a:pt x="66564" y="1019207"/>
                    <a:pt x="14287" y="1215909"/>
                    <a:pt x="3655" y="1311602"/>
                  </a:cubicBezTo>
                  <a:cubicBezTo>
                    <a:pt x="-6978" y="1407295"/>
                    <a:pt x="8971" y="1534000"/>
                    <a:pt x="8971" y="1556151"/>
                  </a:cubicBezTo>
                  <a:cubicBezTo>
                    <a:pt x="8971" y="1578302"/>
                    <a:pt x="-5205" y="1521595"/>
                    <a:pt x="3655" y="1444509"/>
                  </a:cubicBezTo>
                  <a:cubicBezTo>
                    <a:pt x="12515" y="1367423"/>
                    <a:pt x="45299" y="1185784"/>
                    <a:pt x="62134" y="1093635"/>
                  </a:cubicBezTo>
                  <a:cubicBezTo>
                    <a:pt x="78969" y="1001486"/>
                    <a:pt x="93145" y="992625"/>
                    <a:pt x="104664" y="891616"/>
                  </a:cubicBezTo>
                  <a:cubicBezTo>
                    <a:pt x="116183" y="790607"/>
                    <a:pt x="129474" y="582386"/>
                    <a:pt x="131246" y="487579"/>
                  </a:cubicBezTo>
                  <a:cubicBezTo>
                    <a:pt x="133018" y="392772"/>
                    <a:pt x="117069" y="304167"/>
                    <a:pt x="115297" y="322774"/>
                  </a:cubicBezTo>
                  <a:cubicBezTo>
                    <a:pt x="113525" y="341381"/>
                    <a:pt x="105550" y="562007"/>
                    <a:pt x="120613" y="599221"/>
                  </a:cubicBezTo>
                  <a:cubicBezTo>
                    <a:pt x="135676" y="636435"/>
                    <a:pt x="187066" y="577956"/>
                    <a:pt x="205673" y="546058"/>
                  </a:cubicBezTo>
                  <a:cubicBezTo>
                    <a:pt x="224280" y="514160"/>
                    <a:pt x="246432" y="483149"/>
                    <a:pt x="232255" y="407835"/>
                  </a:cubicBezTo>
                  <a:cubicBezTo>
                    <a:pt x="218078" y="332521"/>
                    <a:pt x="140106" y="156197"/>
                    <a:pt x="120613" y="94174"/>
                  </a:cubicBezTo>
                  <a:cubicBezTo>
                    <a:pt x="101120" y="32151"/>
                    <a:pt x="71880" y="-38732"/>
                    <a:pt x="88715" y="2506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4FA5E9AA-8075-3C0B-A40C-564A5BC9B68F}"/>
                </a:ext>
              </a:extLst>
            </p:cNvPr>
            <p:cNvSpPr/>
            <p:nvPr/>
          </p:nvSpPr>
          <p:spPr>
            <a:xfrm>
              <a:off x="6575788" y="5562516"/>
              <a:ext cx="246147" cy="1142978"/>
            </a:xfrm>
            <a:custGeom>
              <a:avLst/>
              <a:gdLst>
                <a:gd name="connsiteX0" fmla="*/ 5765 w 246147"/>
                <a:gd name="connsiteY0" fmla="*/ 46158 h 1142978"/>
                <a:gd name="connsiteX1" fmla="*/ 101459 w 246147"/>
                <a:gd name="connsiteY1" fmla="*/ 742591 h 1142978"/>
                <a:gd name="connsiteX2" fmla="*/ 122724 w 246147"/>
                <a:gd name="connsiteY2" fmla="*/ 540572 h 1142978"/>
                <a:gd name="connsiteX3" fmla="*/ 229049 w 246147"/>
                <a:gd name="connsiteY3" fmla="*/ 1077517 h 1142978"/>
                <a:gd name="connsiteX4" fmla="*/ 239682 w 246147"/>
                <a:gd name="connsiteY4" fmla="*/ 1098782 h 1142978"/>
                <a:gd name="connsiteX5" fmla="*/ 165254 w 246147"/>
                <a:gd name="connsiteY5" fmla="*/ 758540 h 1142978"/>
                <a:gd name="connsiteX6" fmla="*/ 122724 w 246147"/>
                <a:gd name="connsiteY6" fmla="*/ 487410 h 1142978"/>
                <a:gd name="connsiteX7" fmla="*/ 122724 w 246147"/>
                <a:gd name="connsiteY7" fmla="*/ 625633 h 1142978"/>
                <a:gd name="connsiteX8" fmla="*/ 21714 w 246147"/>
                <a:gd name="connsiteY8" fmla="*/ 125903 h 1142978"/>
                <a:gd name="connsiteX9" fmla="*/ 5765 w 246147"/>
                <a:gd name="connsiteY9" fmla="*/ 46158 h 114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147" h="1142978">
                  <a:moveTo>
                    <a:pt x="5765" y="46158"/>
                  </a:moveTo>
                  <a:cubicBezTo>
                    <a:pt x="19056" y="148939"/>
                    <a:pt x="81966" y="660189"/>
                    <a:pt x="101459" y="742591"/>
                  </a:cubicBezTo>
                  <a:cubicBezTo>
                    <a:pt x="120952" y="824993"/>
                    <a:pt x="101459" y="484751"/>
                    <a:pt x="122724" y="540572"/>
                  </a:cubicBezTo>
                  <a:cubicBezTo>
                    <a:pt x="143989" y="596393"/>
                    <a:pt x="209556" y="984482"/>
                    <a:pt x="229049" y="1077517"/>
                  </a:cubicBezTo>
                  <a:cubicBezTo>
                    <a:pt x="248542" y="1170552"/>
                    <a:pt x="250315" y="1151945"/>
                    <a:pt x="239682" y="1098782"/>
                  </a:cubicBezTo>
                  <a:cubicBezTo>
                    <a:pt x="229050" y="1045619"/>
                    <a:pt x="184747" y="860435"/>
                    <a:pt x="165254" y="758540"/>
                  </a:cubicBezTo>
                  <a:cubicBezTo>
                    <a:pt x="145761" y="656645"/>
                    <a:pt x="129812" y="509561"/>
                    <a:pt x="122724" y="487410"/>
                  </a:cubicBezTo>
                  <a:cubicBezTo>
                    <a:pt x="115636" y="465259"/>
                    <a:pt x="139559" y="685884"/>
                    <a:pt x="122724" y="625633"/>
                  </a:cubicBezTo>
                  <a:cubicBezTo>
                    <a:pt x="105889" y="565382"/>
                    <a:pt x="39435" y="220710"/>
                    <a:pt x="21714" y="125903"/>
                  </a:cubicBezTo>
                  <a:cubicBezTo>
                    <a:pt x="3993" y="31096"/>
                    <a:pt x="-7526" y="-56623"/>
                    <a:pt x="5765" y="46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2FD712CF-CC79-AA0F-13C5-FAE46A3F9C24}"/>
                </a:ext>
              </a:extLst>
            </p:cNvPr>
            <p:cNvSpPr/>
            <p:nvPr/>
          </p:nvSpPr>
          <p:spPr>
            <a:xfrm>
              <a:off x="6302220" y="5983818"/>
              <a:ext cx="396717" cy="2803011"/>
            </a:xfrm>
            <a:custGeom>
              <a:avLst/>
              <a:gdLst>
                <a:gd name="connsiteX0" fmla="*/ 2887 w 396717"/>
                <a:gd name="connsiteY0" fmla="*/ 12945 h 2803011"/>
                <a:gd name="connsiteX1" fmla="*/ 274017 w 396717"/>
                <a:gd name="connsiteY1" fmla="*/ 969875 h 2803011"/>
                <a:gd name="connsiteX2" fmla="*/ 252752 w 396717"/>
                <a:gd name="connsiteY2" fmla="*/ 1060252 h 2803011"/>
                <a:gd name="connsiteX3" fmla="*/ 375027 w 396717"/>
                <a:gd name="connsiteY3" fmla="*/ 1836429 h 2803011"/>
                <a:gd name="connsiteX4" fmla="*/ 364394 w 396717"/>
                <a:gd name="connsiteY4" fmla="*/ 2245782 h 2803011"/>
                <a:gd name="connsiteX5" fmla="*/ 311231 w 396717"/>
                <a:gd name="connsiteY5" fmla="*/ 2798675 h 2803011"/>
                <a:gd name="connsiteX6" fmla="*/ 396292 w 396717"/>
                <a:gd name="connsiteY6" fmla="*/ 2421219 h 2803011"/>
                <a:gd name="connsiteX7" fmla="*/ 343129 w 396717"/>
                <a:gd name="connsiteY7" fmla="*/ 1065568 h 2803011"/>
                <a:gd name="connsiteX8" fmla="*/ 321864 w 396717"/>
                <a:gd name="connsiteY8" fmla="*/ 1214424 h 2803011"/>
                <a:gd name="connsiteX9" fmla="*/ 130478 w 396717"/>
                <a:gd name="connsiteY9" fmla="*/ 284075 h 2803011"/>
                <a:gd name="connsiteX10" fmla="*/ 130478 w 396717"/>
                <a:gd name="connsiteY10" fmla="*/ 406349 h 2803011"/>
                <a:gd name="connsiteX11" fmla="*/ 2887 w 396717"/>
                <a:gd name="connsiteY11" fmla="*/ 12945 h 280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717" h="2803011">
                  <a:moveTo>
                    <a:pt x="2887" y="12945"/>
                  </a:moveTo>
                  <a:cubicBezTo>
                    <a:pt x="26810" y="106866"/>
                    <a:pt x="232373" y="795324"/>
                    <a:pt x="274017" y="969875"/>
                  </a:cubicBezTo>
                  <a:cubicBezTo>
                    <a:pt x="315661" y="1144426"/>
                    <a:pt x="235917" y="915826"/>
                    <a:pt x="252752" y="1060252"/>
                  </a:cubicBezTo>
                  <a:cubicBezTo>
                    <a:pt x="269587" y="1204678"/>
                    <a:pt x="356420" y="1638841"/>
                    <a:pt x="375027" y="1836429"/>
                  </a:cubicBezTo>
                  <a:cubicBezTo>
                    <a:pt x="393634" y="2034017"/>
                    <a:pt x="375027" y="2085408"/>
                    <a:pt x="364394" y="2245782"/>
                  </a:cubicBezTo>
                  <a:cubicBezTo>
                    <a:pt x="353761" y="2406156"/>
                    <a:pt x="305915" y="2769436"/>
                    <a:pt x="311231" y="2798675"/>
                  </a:cubicBezTo>
                  <a:cubicBezTo>
                    <a:pt x="316547" y="2827914"/>
                    <a:pt x="390976" y="2710070"/>
                    <a:pt x="396292" y="2421219"/>
                  </a:cubicBezTo>
                  <a:cubicBezTo>
                    <a:pt x="401608" y="2132368"/>
                    <a:pt x="355534" y="1266700"/>
                    <a:pt x="343129" y="1065568"/>
                  </a:cubicBezTo>
                  <a:cubicBezTo>
                    <a:pt x="330724" y="864436"/>
                    <a:pt x="357306" y="1344673"/>
                    <a:pt x="321864" y="1214424"/>
                  </a:cubicBezTo>
                  <a:cubicBezTo>
                    <a:pt x="286422" y="1084175"/>
                    <a:pt x="162376" y="418754"/>
                    <a:pt x="130478" y="284075"/>
                  </a:cubicBezTo>
                  <a:cubicBezTo>
                    <a:pt x="98580" y="149396"/>
                    <a:pt x="149971" y="447107"/>
                    <a:pt x="130478" y="406349"/>
                  </a:cubicBezTo>
                  <a:cubicBezTo>
                    <a:pt x="110985" y="365591"/>
                    <a:pt x="-21036" y="-80976"/>
                    <a:pt x="2887" y="12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C951FC61-39DA-2E5E-F903-1F70D3DFE07B}"/>
                </a:ext>
              </a:extLst>
            </p:cNvPr>
            <p:cNvSpPr/>
            <p:nvPr/>
          </p:nvSpPr>
          <p:spPr>
            <a:xfrm>
              <a:off x="6143952" y="6162837"/>
              <a:ext cx="311289" cy="2178570"/>
            </a:xfrm>
            <a:custGeom>
              <a:avLst/>
              <a:gdLst>
                <a:gd name="connsiteX0" fmla="*/ 1667 w 311289"/>
                <a:gd name="connsiteY0" fmla="*/ 30628 h 2178570"/>
                <a:gd name="connsiteX1" fmla="*/ 267481 w 311289"/>
                <a:gd name="connsiteY1" fmla="*/ 1519186 h 2178570"/>
                <a:gd name="connsiteX2" fmla="*/ 272797 w 311289"/>
                <a:gd name="connsiteY2" fmla="*/ 1428810 h 2178570"/>
                <a:gd name="connsiteX3" fmla="*/ 278113 w 311289"/>
                <a:gd name="connsiteY3" fmla="*/ 2167772 h 2178570"/>
                <a:gd name="connsiteX4" fmla="*/ 304695 w 311289"/>
                <a:gd name="connsiteY4" fmla="*/ 1779684 h 2178570"/>
                <a:gd name="connsiteX5" fmla="*/ 139890 w 311289"/>
                <a:gd name="connsiteY5" fmla="*/ 604786 h 2178570"/>
                <a:gd name="connsiteX6" fmla="*/ 187736 w 311289"/>
                <a:gd name="connsiteY6" fmla="*/ 907814 h 2178570"/>
                <a:gd name="connsiteX7" fmla="*/ 155839 w 311289"/>
                <a:gd name="connsiteY7" fmla="*/ 540991 h 2178570"/>
                <a:gd name="connsiteX8" fmla="*/ 1667 w 311289"/>
                <a:gd name="connsiteY8" fmla="*/ 30628 h 217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89" h="2178570">
                  <a:moveTo>
                    <a:pt x="1667" y="30628"/>
                  </a:moveTo>
                  <a:cubicBezTo>
                    <a:pt x="20274" y="193660"/>
                    <a:pt x="222293" y="1286156"/>
                    <a:pt x="267481" y="1519186"/>
                  </a:cubicBezTo>
                  <a:cubicBezTo>
                    <a:pt x="312669" y="1752216"/>
                    <a:pt x="271025" y="1320712"/>
                    <a:pt x="272797" y="1428810"/>
                  </a:cubicBezTo>
                  <a:cubicBezTo>
                    <a:pt x="274569" y="1536908"/>
                    <a:pt x="272797" y="2109293"/>
                    <a:pt x="278113" y="2167772"/>
                  </a:cubicBezTo>
                  <a:cubicBezTo>
                    <a:pt x="283429" y="2226251"/>
                    <a:pt x="327732" y="2040182"/>
                    <a:pt x="304695" y="1779684"/>
                  </a:cubicBezTo>
                  <a:cubicBezTo>
                    <a:pt x="281658" y="1519186"/>
                    <a:pt x="159383" y="750098"/>
                    <a:pt x="139890" y="604786"/>
                  </a:cubicBezTo>
                  <a:cubicBezTo>
                    <a:pt x="120397" y="459474"/>
                    <a:pt x="185078" y="918446"/>
                    <a:pt x="187736" y="907814"/>
                  </a:cubicBezTo>
                  <a:cubicBezTo>
                    <a:pt x="190394" y="897182"/>
                    <a:pt x="185964" y="680100"/>
                    <a:pt x="155839" y="540991"/>
                  </a:cubicBezTo>
                  <a:cubicBezTo>
                    <a:pt x="125714" y="401882"/>
                    <a:pt x="-16940" y="-132404"/>
                    <a:pt x="1667" y="30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6E9924AA-CF94-F1DB-3D7F-4355F3E2DFC8}"/>
                </a:ext>
              </a:extLst>
            </p:cNvPr>
            <p:cNvSpPr/>
            <p:nvPr/>
          </p:nvSpPr>
          <p:spPr>
            <a:xfrm>
              <a:off x="6023037" y="6533107"/>
              <a:ext cx="123698" cy="1496119"/>
            </a:xfrm>
            <a:custGeom>
              <a:avLst/>
              <a:gdLst>
                <a:gd name="connsiteX0" fmla="*/ 85368 w 123698"/>
                <a:gd name="connsiteY0" fmla="*/ 600 h 1496119"/>
                <a:gd name="connsiteX1" fmla="*/ 26889 w 123698"/>
                <a:gd name="connsiteY1" fmla="*/ 776777 h 1496119"/>
                <a:gd name="connsiteX2" fmla="*/ 307 w 123698"/>
                <a:gd name="connsiteY2" fmla="*/ 840572 h 1496119"/>
                <a:gd name="connsiteX3" fmla="*/ 42837 w 123698"/>
                <a:gd name="connsiteY3" fmla="*/ 1489158 h 1496119"/>
                <a:gd name="connsiteX4" fmla="*/ 37521 w 123698"/>
                <a:gd name="connsiteY4" fmla="*/ 1138284 h 1496119"/>
                <a:gd name="connsiteX5" fmla="*/ 64103 w 123698"/>
                <a:gd name="connsiteY5" fmla="*/ 441851 h 1496119"/>
                <a:gd name="connsiteX6" fmla="*/ 122582 w 123698"/>
                <a:gd name="connsiteY6" fmla="*/ 643870 h 1496119"/>
                <a:gd name="connsiteX7" fmla="*/ 85368 w 123698"/>
                <a:gd name="connsiteY7" fmla="*/ 600 h 14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698" h="1496119">
                  <a:moveTo>
                    <a:pt x="85368" y="600"/>
                  </a:moveTo>
                  <a:cubicBezTo>
                    <a:pt x="69419" y="22751"/>
                    <a:pt x="41066" y="636782"/>
                    <a:pt x="26889" y="776777"/>
                  </a:cubicBezTo>
                  <a:cubicBezTo>
                    <a:pt x="12712" y="916772"/>
                    <a:pt x="-2351" y="721842"/>
                    <a:pt x="307" y="840572"/>
                  </a:cubicBezTo>
                  <a:cubicBezTo>
                    <a:pt x="2965" y="959302"/>
                    <a:pt x="36635" y="1439539"/>
                    <a:pt x="42837" y="1489158"/>
                  </a:cubicBezTo>
                  <a:cubicBezTo>
                    <a:pt x="49039" y="1538777"/>
                    <a:pt x="33977" y="1312835"/>
                    <a:pt x="37521" y="1138284"/>
                  </a:cubicBezTo>
                  <a:cubicBezTo>
                    <a:pt x="41065" y="963733"/>
                    <a:pt x="49926" y="524253"/>
                    <a:pt x="64103" y="441851"/>
                  </a:cubicBezTo>
                  <a:cubicBezTo>
                    <a:pt x="78280" y="359449"/>
                    <a:pt x="115494" y="711210"/>
                    <a:pt x="122582" y="643870"/>
                  </a:cubicBezTo>
                  <a:cubicBezTo>
                    <a:pt x="129670" y="576531"/>
                    <a:pt x="101317" y="-21551"/>
                    <a:pt x="85368" y="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8FF56D40-F0E9-4910-DE94-0E3B68252F4C}"/>
                </a:ext>
              </a:extLst>
            </p:cNvPr>
            <p:cNvSpPr/>
            <p:nvPr/>
          </p:nvSpPr>
          <p:spPr>
            <a:xfrm>
              <a:off x="4573241" y="8686848"/>
              <a:ext cx="2238180" cy="1114864"/>
            </a:xfrm>
            <a:custGeom>
              <a:avLst/>
              <a:gdLst>
                <a:gd name="connsiteX0" fmla="*/ 83819 w 2238180"/>
                <a:gd name="connsiteY0" fmla="*/ 37166 h 1114864"/>
                <a:gd name="connsiteX1" fmla="*/ 121033 w 2238180"/>
                <a:gd name="connsiteY1" fmla="*/ 74380 h 1114864"/>
                <a:gd name="connsiteX2" fmla="*/ 1556429 w 2238180"/>
                <a:gd name="connsiteY2" fmla="*/ 845240 h 1114864"/>
                <a:gd name="connsiteX3" fmla="*/ 1482001 w 2238180"/>
                <a:gd name="connsiteY3" fmla="*/ 845240 h 1114864"/>
                <a:gd name="connsiteX4" fmla="*/ 2199699 w 2238180"/>
                <a:gd name="connsiteY4" fmla="*/ 1089789 h 1114864"/>
                <a:gd name="connsiteX5" fmla="*/ 2066792 w 2238180"/>
                <a:gd name="connsiteY5" fmla="*/ 1073840 h 1114864"/>
                <a:gd name="connsiteX6" fmla="*/ 1439471 w 2238180"/>
                <a:gd name="connsiteY6" fmla="*/ 797394 h 1114864"/>
                <a:gd name="connsiteX7" fmla="*/ 982271 w 2238180"/>
                <a:gd name="connsiteY7" fmla="*/ 606008 h 1114864"/>
                <a:gd name="connsiteX8" fmla="*/ 152931 w 2238180"/>
                <a:gd name="connsiteY8" fmla="*/ 42482 h 1114864"/>
                <a:gd name="connsiteX9" fmla="*/ 83819 w 2238180"/>
                <a:gd name="connsiteY9" fmla="*/ 37166 h 111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8180" h="1114864">
                  <a:moveTo>
                    <a:pt x="83819" y="37166"/>
                  </a:moveTo>
                  <a:cubicBezTo>
                    <a:pt x="78503" y="42482"/>
                    <a:pt x="-124402" y="-60299"/>
                    <a:pt x="121033" y="74380"/>
                  </a:cubicBezTo>
                  <a:cubicBezTo>
                    <a:pt x="366468" y="209059"/>
                    <a:pt x="1329601" y="716763"/>
                    <a:pt x="1556429" y="845240"/>
                  </a:cubicBezTo>
                  <a:cubicBezTo>
                    <a:pt x="1783257" y="973717"/>
                    <a:pt x="1374789" y="804482"/>
                    <a:pt x="1482001" y="845240"/>
                  </a:cubicBezTo>
                  <a:cubicBezTo>
                    <a:pt x="1589213" y="885998"/>
                    <a:pt x="2102234" y="1051689"/>
                    <a:pt x="2199699" y="1089789"/>
                  </a:cubicBezTo>
                  <a:cubicBezTo>
                    <a:pt x="2297164" y="1127889"/>
                    <a:pt x="2193497" y="1122572"/>
                    <a:pt x="2066792" y="1073840"/>
                  </a:cubicBezTo>
                  <a:cubicBezTo>
                    <a:pt x="1940087" y="1025108"/>
                    <a:pt x="1620224" y="875366"/>
                    <a:pt x="1439471" y="797394"/>
                  </a:cubicBezTo>
                  <a:cubicBezTo>
                    <a:pt x="1258718" y="719422"/>
                    <a:pt x="1196694" y="731827"/>
                    <a:pt x="982271" y="606008"/>
                  </a:cubicBezTo>
                  <a:cubicBezTo>
                    <a:pt x="767848" y="480189"/>
                    <a:pt x="297357" y="131973"/>
                    <a:pt x="152931" y="42482"/>
                  </a:cubicBezTo>
                  <a:cubicBezTo>
                    <a:pt x="8505" y="-47009"/>
                    <a:pt x="89135" y="31850"/>
                    <a:pt x="83819" y="37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AFCC515C-A45A-A03D-F1E7-9721A97DD9C6}"/>
                </a:ext>
              </a:extLst>
            </p:cNvPr>
            <p:cNvSpPr/>
            <p:nvPr/>
          </p:nvSpPr>
          <p:spPr>
            <a:xfrm>
              <a:off x="4027381" y="8345800"/>
              <a:ext cx="596239" cy="358694"/>
            </a:xfrm>
            <a:custGeom>
              <a:avLst/>
              <a:gdLst>
                <a:gd name="connsiteX0" fmla="*/ 2359 w 596239"/>
                <a:gd name="connsiteY0" fmla="*/ 758 h 358694"/>
                <a:gd name="connsiteX1" fmla="*/ 581833 w 596239"/>
                <a:gd name="connsiteY1" fmla="*/ 346316 h 358694"/>
                <a:gd name="connsiteX2" fmla="*/ 385131 w 596239"/>
                <a:gd name="connsiteY2" fmla="*/ 255940 h 358694"/>
                <a:gd name="connsiteX3" fmla="*/ 2359 w 596239"/>
                <a:gd name="connsiteY3" fmla="*/ 758 h 3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239" h="358694">
                  <a:moveTo>
                    <a:pt x="2359" y="758"/>
                  </a:moveTo>
                  <a:cubicBezTo>
                    <a:pt x="35143" y="15821"/>
                    <a:pt x="518038" y="303786"/>
                    <a:pt x="581833" y="346316"/>
                  </a:cubicBezTo>
                  <a:cubicBezTo>
                    <a:pt x="645628" y="388846"/>
                    <a:pt x="482596" y="312647"/>
                    <a:pt x="385131" y="255940"/>
                  </a:cubicBezTo>
                  <a:cubicBezTo>
                    <a:pt x="287666" y="199233"/>
                    <a:pt x="-30425" y="-14305"/>
                    <a:pt x="2359" y="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32BF689B-C4CD-F0CF-455F-306C4B5B0BCD}"/>
                </a:ext>
              </a:extLst>
            </p:cNvPr>
            <p:cNvSpPr/>
            <p:nvPr/>
          </p:nvSpPr>
          <p:spPr>
            <a:xfrm>
              <a:off x="4217443" y="1006407"/>
              <a:ext cx="440347" cy="675291"/>
            </a:xfrm>
            <a:custGeom>
              <a:avLst/>
              <a:gdLst>
                <a:gd name="connsiteX0" fmla="*/ 440282 w 440347"/>
                <a:gd name="connsiteY0" fmla="*/ 68 h 675291"/>
                <a:gd name="connsiteX1" fmla="*/ 211682 w 440347"/>
                <a:gd name="connsiteY1" fmla="*/ 288993 h 675291"/>
                <a:gd name="connsiteX2" fmla="*/ 249782 w 440347"/>
                <a:gd name="connsiteY2" fmla="*/ 193743 h 675291"/>
                <a:gd name="connsiteX3" fmla="*/ 71982 w 440347"/>
                <a:gd name="connsiteY3" fmla="*/ 517593 h 675291"/>
                <a:gd name="connsiteX4" fmla="*/ 125957 w 440347"/>
                <a:gd name="connsiteY4" fmla="*/ 412818 h 675291"/>
                <a:gd name="connsiteX5" fmla="*/ 2132 w 440347"/>
                <a:gd name="connsiteY5" fmla="*/ 673168 h 675291"/>
                <a:gd name="connsiteX6" fmla="*/ 62457 w 440347"/>
                <a:gd name="connsiteY6" fmla="*/ 517593 h 675291"/>
                <a:gd name="connsiteX7" fmla="*/ 246607 w 440347"/>
                <a:gd name="connsiteY7" fmla="*/ 196918 h 675291"/>
                <a:gd name="connsiteX8" fmla="*/ 179932 w 440347"/>
                <a:gd name="connsiteY8" fmla="*/ 260418 h 675291"/>
                <a:gd name="connsiteX9" fmla="*/ 275182 w 440347"/>
                <a:gd name="connsiteY9" fmla="*/ 123893 h 675291"/>
                <a:gd name="connsiteX10" fmla="*/ 186282 w 440347"/>
                <a:gd name="connsiteY10" fmla="*/ 260418 h 675291"/>
                <a:gd name="connsiteX11" fmla="*/ 440282 w 440347"/>
                <a:gd name="connsiteY11" fmla="*/ 68 h 6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347" h="675291">
                  <a:moveTo>
                    <a:pt x="440282" y="68"/>
                  </a:moveTo>
                  <a:cubicBezTo>
                    <a:pt x="444515" y="4830"/>
                    <a:pt x="243432" y="256714"/>
                    <a:pt x="211682" y="288993"/>
                  </a:cubicBezTo>
                  <a:cubicBezTo>
                    <a:pt x="179932" y="321272"/>
                    <a:pt x="273065" y="155643"/>
                    <a:pt x="249782" y="193743"/>
                  </a:cubicBezTo>
                  <a:cubicBezTo>
                    <a:pt x="226499" y="231843"/>
                    <a:pt x="92619" y="481081"/>
                    <a:pt x="71982" y="517593"/>
                  </a:cubicBezTo>
                  <a:cubicBezTo>
                    <a:pt x="51344" y="554106"/>
                    <a:pt x="137599" y="386889"/>
                    <a:pt x="125957" y="412818"/>
                  </a:cubicBezTo>
                  <a:cubicBezTo>
                    <a:pt x="114315" y="438747"/>
                    <a:pt x="12715" y="655706"/>
                    <a:pt x="2132" y="673168"/>
                  </a:cubicBezTo>
                  <a:cubicBezTo>
                    <a:pt x="-8451" y="690631"/>
                    <a:pt x="21711" y="596968"/>
                    <a:pt x="62457" y="517593"/>
                  </a:cubicBezTo>
                  <a:cubicBezTo>
                    <a:pt x="103203" y="438218"/>
                    <a:pt x="227028" y="239781"/>
                    <a:pt x="246607" y="196918"/>
                  </a:cubicBezTo>
                  <a:cubicBezTo>
                    <a:pt x="266186" y="154056"/>
                    <a:pt x="175170" y="272589"/>
                    <a:pt x="179932" y="260418"/>
                  </a:cubicBezTo>
                  <a:cubicBezTo>
                    <a:pt x="184694" y="248247"/>
                    <a:pt x="274124" y="123893"/>
                    <a:pt x="275182" y="123893"/>
                  </a:cubicBezTo>
                  <a:cubicBezTo>
                    <a:pt x="276240" y="123893"/>
                    <a:pt x="156649" y="279997"/>
                    <a:pt x="186282" y="260418"/>
                  </a:cubicBezTo>
                  <a:cubicBezTo>
                    <a:pt x="215915" y="240839"/>
                    <a:pt x="436049" y="-4694"/>
                    <a:pt x="440282" y="6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9877309C-5EE1-928E-AA06-B120177D08A8}"/>
                </a:ext>
              </a:extLst>
            </p:cNvPr>
            <p:cNvSpPr/>
            <p:nvPr/>
          </p:nvSpPr>
          <p:spPr>
            <a:xfrm>
              <a:off x="5466793" y="1208085"/>
              <a:ext cx="309539" cy="1053020"/>
            </a:xfrm>
            <a:custGeom>
              <a:avLst/>
              <a:gdLst>
                <a:gd name="connsiteX0" fmla="*/ 3732 w 309539"/>
                <a:gd name="connsiteY0" fmla="*/ 7940 h 1053020"/>
                <a:gd name="connsiteX1" fmla="*/ 241857 w 309539"/>
                <a:gd name="connsiteY1" fmla="*/ 715965 h 1053020"/>
                <a:gd name="connsiteX2" fmla="*/ 248207 w 309539"/>
                <a:gd name="connsiteY2" fmla="*/ 646115 h 1053020"/>
                <a:gd name="connsiteX3" fmla="*/ 276782 w 309539"/>
                <a:gd name="connsiteY3" fmla="*/ 881065 h 1053020"/>
                <a:gd name="connsiteX4" fmla="*/ 276782 w 309539"/>
                <a:gd name="connsiteY4" fmla="*/ 779465 h 1053020"/>
                <a:gd name="connsiteX5" fmla="*/ 299007 w 309539"/>
                <a:gd name="connsiteY5" fmla="*/ 1052515 h 1053020"/>
                <a:gd name="connsiteX6" fmla="*/ 295832 w 309539"/>
                <a:gd name="connsiteY6" fmla="*/ 830265 h 1053020"/>
                <a:gd name="connsiteX7" fmla="*/ 137082 w 309539"/>
                <a:gd name="connsiteY7" fmla="*/ 261940 h 1053020"/>
                <a:gd name="connsiteX8" fmla="*/ 162482 w 309539"/>
                <a:gd name="connsiteY8" fmla="*/ 423865 h 1053020"/>
                <a:gd name="connsiteX9" fmla="*/ 95807 w 309539"/>
                <a:gd name="connsiteY9" fmla="*/ 312740 h 1053020"/>
                <a:gd name="connsiteX10" fmla="*/ 95807 w 309539"/>
                <a:gd name="connsiteY10" fmla="*/ 331790 h 1053020"/>
                <a:gd name="connsiteX11" fmla="*/ 3732 w 309539"/>
                <a:gd name="connsiteY11" fmla="*/ 7940 h 105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539" h="1053020">
                  <a:moveTo>
                    <a:pt x="3732" y="7940"/>
                  </a:moveTo>
                  <a:cubicBezTo>
                    <a:pt x="28074" y="71969"/>
                    <a:pt x="201111" y="609603"/>
                    <a:pt x="241857" y="715965"/>
                  </a:cubicBezTo>
                  <a:cubicBezTo>
                    <a:pt x="282603" y="822327"/>
                    <a:pt x="242386" y="618598"/>
                    <a:pt x="248207" y="646115"/>
                  </a:cubicBezTo>
                  <a:cubicBezTo>
                    <a:pt x="254028" y="673632"/>
                    <a:pt x="272020" y="858840"/>
                    <a:pt x="276782" y="881065"/>
                  </a:cubicBezTo>
                  <a:cubicBezTo>
                    <a:pt x="281545" y="903290"/>
                    <a:pt x="273078" y="750890"/>
                    <a:pt x="276782" y="779465"/>
                  </a:cubicBezTo>
                  <a:cubicBezTo>
                    <a:pt x="280486" y="808040"/>
                    <a:pt x="295832" y="1044048"/>
                    <a:pt x="299007" y="1052515"/>
                  </a:cubicBezTo>
                  <a:cubicBezTo>
                    <a:pt x="302182" y="1060982"/>
                    <a:pt x="322820" y="962028"/>
                    <a:pt x="295832" y="830265"/>
                  </a:cubicBezTo>
                  <a:cubicBezTo>
                    <a:pt x="268845" y="698503"/>
                    <a:pt x="159307" y="329673"/>
                    <a:pt x="137082" y="261940"/>
                  </a:cubicBezTo>
                  <a:cubicBezTo>
                    <a:pt x="114857" y="194207"/>
                    <a:pt x="169361" y="415398"/>
                    <a:pt x="162482" y="423865"/>
                  </a:cubicBezTo>
                  <a:cubicBezTo>
                    <a:pt x="155603" y="432332"/>
                    <a:pt x="106919" y="328086"/>
                    <a:pt x="95807" y="312740"/>
                  </a:cubicBezTo>
                  <a:cubicBezTo>
                    <a:pt x="84695" y="297394"/>
                    <a:pt x="110094" y="376769"/>
                    <a:pt x="95807" y="331790"/>
                  </a:cubicBezTo>
                  <a:cubicBezTo>
                    <a:pt x="81520" y="286811"/>
                    <a:pt x="-20610" y="-56089"/>
                    <a:pt x="3732" y="79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0E87C019-9584-817A-DCDD-28B85A1F977F}"/>
                </a:ext>
              </a:extLst>
            </p:cNvPr>
            <p:cNvSpPr/>
            <p:nvPr/>
          </p:nvSpPr>
          <p:spPr>
            <a:xfrm>
              <a:off x="3832228" y="3428564"/>
              <a:ext cx="656432" cy="663046"/>
            </a:xfrm>
            <a:custGeom>
              <a:avLst/>
              <a:gdLst>
                <a:gd name="connsiteX0" fmla="*/ 3172 w 656432"/>
                <a:gd name="connsiteY0" fmla="*/ 3611 h 663046"/>
                <a:gd name="connsiteX1" fmla="*/ 44447 w 656432"/>
                <a:gd name="connsiteY1" fmla="*/ 82986 h 663046"/>
                <a:gd name="connsiteX2" fmla="*/ 330197 w 656432"/>
                <a:gd name="connsiteY2" fmla="*/ 502086 h 663046"/>
                <a:gd name="connsiteX3" fmla="*/ 269872 w 656432"/>
                <a:gd name="connsiteY3" fmla="*/ 479861 h 663046"/>
                <a:gd name="connsiteX4" fmla="*/ 654047 w 656432"/>
                <a:gd name="connsiteY4" fmla="*/ 657661 h 663046"/>
                <a:gd name="connsiteX5" fmla="*/ 412747 w 656432"/>
                <a:gd name="connsiteY5" fmla="*/ 587811 h 663046"/>
                <a:gd name="connsiteX6" fmla="*/ 22222 w 656432"/>
                <a:gd name="connsiteY6" fmla="*/ 298886 h 663046"/>
                <a:gd name="connsiteX7" fmla="*/ 47622 w 656432"/>
                <a:gd name="connsiteY7" fmla="*/ 283011 h 663046"/>
                <a:gd name="connsiteX8" fmla="*/ 41272 w 656432"/>
                <a:gd name="connsiteY8" fmla="*/ 143311 h 663046"/>
                <a:gd name="connsiteX9" fmla="*/ 3172 w 656432"/>
                <a:gd name="connsiteY9" fmla="*/ 3611 h 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432" h="663046">
                  <a:moveTo>
                    <a:pt x="3172" y="3611"/>
                  </a:moveTo>
                  <a:cubicBezTo>
                    <a:pt x="3701" y="-6443"/>
                    <a:pt x="-10057" y="-93"/>
                    <a:pt x="44447" y="82986"/>
                  </a:cubicBezTo>
                  <a:cubicBezTo>
                    <a:pt x="98951" y="166065"/>
                    <a:pt x="292626" y="435940"/>
                    <a:pt x="330197" y="502086"/>
                  </a:cubicBezTo>
                  <a:cubicBezTo>
                    <a:pt x="367768" y="568232"/>
                    <a:pt x="215897" y="453932"/>
                    <a:pt x="269872" y="479861"/>
                  </a:cubicBezTo>
                  <a:cubicBezTo>
                    <a:pt x="323847" y="505790"/>
                    <a:pt x="630235" y="639669"/>
                    <a:pt x="654047" y="657661"/>
                  </a:cubicBezTo>
                  <a:cubicBezTo>
                    <a:pt x="677860" y="675653"/>
                    <a:pt x="518051" y="647607"/>
                    <a:pt x="412747" y="587811"/>
                  </a:cubicBezTo>
                  <a:cubicBezTo>
                    <a:pt x="307443" y="528015"/>
                    <a:pt x="83076" y="349686"/>
                    <a:pt x="22222" y="298886"/>
                  </a:cubicBezTo>
                  <a:cubicBezTo>
                    <a:pt x="-38632" y="248086"/>
                    <a:pt x="44447" y="308940"/>
                    <a:pt x="47622" y="283011"/>
                  </a:cubicBezTo>
                  <a:cubicBezTo>
                    <a:pt x="50797" y="257082"/>
                    <a:pt x="47093" y="184586"/>
                    <a:pt x="41272" y="143311"/>
                  </a:cubicBezTo>
                  <a:cubicBezTo>
                    <a:pt x="35451" y="102036"/>
                    <a:pt x="2643" y="13665"/>
                    <a:pt x="3172" y="3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844F5FC7-B126-30C0-A36F-490980B69EFC}"/>
                </a:ext>
              </a:extLst>
            </p:cNvPr>
            <p:cNvSpPr/>
            <p:nvPr/>
          </p:nvSpPr>
          <p:spPr>
            <a:xfrm>
              <a:off x="4129597" y="702950"/>
              <a:ext cx="558578" cy="386174"/>
            </a:xfrm>
            <a:custGeom>
              <a:avLst/>
              <a:gdLst>
                <a:gd name="connsiteX0" fmla="*/ 556703 w 558578"/>
                <a:gd name="connsiteY0" fmla="*/ 93975 h 386174"/>
                <a:gd name="connsiteX1" fmla="*/ 207453 w 558578"/>
                <a:gd name="connsiteY1" fmla="*/ 5075 h 386174"/>
                <a:gd name="connsiteX2" fmla="*/ 264603 w 558578"/>
                <a:gd name="connsiteY2" fmla="*/ 33650 h 386174"/>
                <a:gd name="connsiteX3" fmla="*/ 36003 w 558578"/>
                <a:gd name="connsiteY3" fmla="*/ 220975 h 386174"/>
                <a:gd name="connsiteX4" fmla="*/ 124903 w 558578"/>
                <a:gd name="connsiteY4" fmla="*/ 189225 h 386174"/>
                <a:gd name="connsiteX5" fmla="*/ 1078 w 558578"/>
                <a:gd name="connsiteY5" fmla="*/ 386075 h 386174"/>
                <a:gd name="connsiteX6" fmla="*/ 210628 w 558578"/>
                <a:gd name="connsiteY6" fmla="*/ 214625 h 386174"/>
                <a:gd name="connsiteX7" fmla="*/ 340803 w 558578"/>
                <a:gd name="connsiteY7" fmla="*/ 122550 h 386174"/>
                <a:gd name="connsiteX8" fmla="*/ 556703 w 558578"/>
                <a:gd name="connsiteY8" fmla="*/ 93975 h 38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78" h="386174">
                  <a:moveTo>
                    <a:pt x="556703" y="93975"/>
                  </a:moveTo>
                  <a:cubicBezTo>
                    <a:pt x="534478" y="74396"/>
                    <a:pt x="256136" y="15129"/>
                    <a:pt x="207453" y="5075"/>
                  </a:cubicBezTo>
                  <a:cubicBezTo>
                    <a:pt x="158770" y="-4979"/>
                    <a:pt x="293178" y="-2333"/>
                    <a:pt x="264603" y="33650"/>
                  </a:cubicBezTo>
                  <a:cubicBezTo>
                    <a:pt x="236028" y="69633"/>
                    <a:pt x="59286" y="195046"/>
                    <a:pt x="36003" y="220975"/>
                  </a:cubicBezTo>
                  <a:cubicBezTo>
                    <a:pt x="12720" y="246904"/>
                    <a:pt x="130724" y="161708"/>
                    <a:pt x="124903" y="189225"/>
                  </a:cubicBezTo>
                  <a:cubicBezTo>
                    <a:pt x="119082" y="216742"/>
                    <a:pt x="-13209" y="381842"/>
                    <a:pt x="1078" y="386075"/>
                  </a:cubicBezTo>
                  <a:cubicBezTo>
                    <a:pt x="15365" y="390308"/>
                    <a:pt x="154007" y="258546"/>
                    <a:pt x="210628" y="214625"/>
                  </a:cubicBezTo>
                  <a:cubicBezTo>
                    <a:pt x="267249" y="170704"/>
                    <a:pt x="284182" y="138954"/>
                    <a:pt x="340803" y="122550"/>
                  </a:cubicBezTo>
                  <a:cubicBezTo>
                    <a:pt x="397424" y="106146"/>
                    <a:pt x="578928" y="113554"/>
                    <a:pt x="556703" y="93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2FE96DFF-1FDB-88F6-3B43-113654BEF117}"/>
                </a:ext>
              </a:extLst>
            </p:cNvPr>
            <p:cNvSpPr/>
            <p:nvPr/>
          </p:nvSpPr>
          <p:spPr>
            <a:xfrm>
              <a:off x="3671110" y="2528664"/>
              <a:ext cx="186932" cy="910405"/>
            </a:xfrm>
            <a:custGeom>
              <a:avLst/>
              <a:gdLst>
                <a:gd name="connsiteX0" fmla="*/ 184610 w 186932"/>
                <a:gd name="connsiteY0" fmla="*/ 1176 h 910405"/>
                <a:gd name="connsiteX1" fmla="*/ 146510 w 186932"/>
                <a:gd name="connsiteY1" fmla="*/ 534576 h 910405"/>
                <a:gd name="connsiteX2" fmla="*/ 138890 w 186932"/>
                <a:gd name="connsiteY2" fmla="*/ 458376 h 910405"/>
                <a:gd name="connsiteX3" fmla="*/ 1730 w 186932"/>
                <a:gd name="connsiteY3" fmla="*/ 907956 h 910405"/>
                <a:gd name="connsiteX4" fmla="*/ 62690 w 186932"/>
                <a:gd name="connsiteY4" fmla="*/ 626016 h 910405"/>
                <a:gd name="connsiteX5" fmla="*/ 77930 w 186932"/>
                <a:gd name="connsiteY5" fmla="*/ 359316 h 910405"/>
                <a:gd name="connsiteX6" fmla="*/ 70310 w 186932"/>
                <a:gd name="connsiteY6" fmla="*/ 389796 h 910405"/>
                <a:gd name="connsiteX7" fmla="*/ 184610 w 186932"/>
                <a:gd name="connsiteY7" fmla="*/ 1176 h 91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32" h="910405">
                  <a:moveTo>
                    <a:pt x="184610" y="1176"/>
                  </a:moveTo>
                  <a:cubicBezTo>
                    <a:pt x="197310" y="25306"/>
                    <a:pt x="154130" y="458376"/>
                    <a:pt x="146510" y="534576"/>
                  </a:cubicBezTo>
                  <a:cubicBezTo>
                    <a:pt x="138890" y="610776"/>
                    <a:pt x="163020" y="396146"/>
                    <a:pt x="138890" y="458376"/>
                  </a:cubicBezTo>
                  <a:cubicBezTo>
                    <a:pt x="114760" y="520606"/>
                    <a:pt x="14430" y="880016"/>
                    <a:pt x="1730" y="907956"/>
                  </a:cubicBezTo>
                  <a:cubicBezTo>
                    <a:pt x="-10970" y="935896"/>
                    <a:pt x="49990" y="717456"/>
                    <a:pt x="62690" y="626016"/>
                  </a:cubicBezTo>
                  <a:cubicBezTo>
                    <a:pt x="75390" y="534576"/>
                    <a:pt x="76660" y="398686"/>
                    <a:pt x="77930" y="359316"/>
                  </a:cubicBezTo>
                  <a:cubicBezTo>
                    <a:pt x="79200" y="319946"/>
                    <a:pt x="47450" y="448216"/>
                    <a:pt x="70310" y="389796"/>
                  </a:cubicBezTo>
                  <a:cubicBezTo>
                    <a:pt x="93170" y="331376"/>
                    <a:pt x="171910" y="-22954"/>
                    <a:pt x="184610" y="1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AC456C62-B2B3-BA42-01D8-DB17D3FE3373}"/>
                </a:ext>
              </a:extLst>
            </p:cNvPr>
            <p:cNvSpPr/>
            <p:nvPr/>
          </p:nvSpPr>
          <p:spPr>
            <a:xfrm>
              <a:off x="3333839" y="3238482"/>
              <a:ext cx="248620" cy="810069"/>
            </a:xfrm>
            <a:custGeom>
              <a:avLst/>
              <a:gdLst>
                <a:gd name="connsiteX0" fmla="*/ 247561 w 248620"/>
                <a:gd name="connsiteY0" fmla="*/ 18 h 810069"/>
                <a:gd name="connsiteX1" fmla="*/ 102781 w 248620"/>
                <a:gd name="connsiteY1" fmla="*/ 350538 h 810069"/>
                <a:gd name="connsiteX2" fmla="*/ 64681 w 248620"/>
                <a:gd name="connsiteY2" fmla="*/ 533418 h 810069"/>
                <a:gd name="connsiteX3" fmla="*/ 41821 w 248620"/>
                <a:gd name="connsiteY3" fmla="*/ 800118 h 810069"/>
                <a:gd name="connsiteX4" fmla="*/ 26581 w 248620"/>
                <a:gd name="connsiteY4" fmla="*/ 693438 h 810069"/>
                <a:gd name="connsiteX5" fmla="*/ 11341 w 248620"/>
                <a:gd name="connsiteY5" fmla="*/ 144798 h 810069"/>
                <a:gd name="connsiteX6" fmla="*/ 18961 w 248620"/>
                <a:gd name="connsiteY6" fmla="*/ 365778 h 810069"/>
                <a:gd name="connsiteX7" fmla="*/ 247561 w 248620"/>
                <a:gd name="connsiteY7" fmla="*/ 18 h 81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620" h="810069">
                  <a:moveTo>
                    <a:pt x="247561" y="18"/>
                  </a:moveTo>
                  <a:cubicBezTo>
                    <a:pt x="261531" y="-2522"/>
                    <a:pt x="133261" y="261638"/>
                    <a:pt x="102781" y="350538"/>
                  </a:cubicBezTo>
                  <a:cubicBezTo>
                    <a:pt x="72301" y="439438"/>
                    <a:pt x="74841" y="458488"/>
                    <a:pt x="64681" y="533418"/>
                  </a:cubicBezTo>
                  <a:cubicBezTo>
                    <a:pt x="54521" y="608348"/>
                    <a:pt x="48171" y="773448"/>
                    <a:pt x="41821" y="800118"/>
                  </a:cubicBezTo>
                  <a:cubicBezTo>
                    <a:pt x="35471" y="826788"/>
                    <a:pt x="31661" y="802658"/>
                    <a:pt x="26581" y="693438"/>
                  </a:cubicBezTo>
                  <a:cubicBezTo>
                    <a:pt x="21501" y="584218"/>
                    <a:pt x="12611" y="199408"/>
                    <a:pt x="11341" y="144798"/>
                  </a:cubicBezTo>
                  <a:cubicBezTo>
                    <a:pt x="10071" y="90188"/>
                    <a:pt x="-17869" y="386098"/>
                    <a:pt x="18961" y="365778"/>
                  </a:cubicBezTo>
                  <a:cubicBezTo>
                    <a:pt x="55791" y="345458"/>
                    <a:pt x="233591" y="2558"/>
                    <a:pt x="247561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85980392-AE2E-39AE-BFE2-39897CBD82AD}"/>
                </a:ext>
              </a:extLst>
            </p:cNvPr>
            <p:cNvSpPr/>
            <p:nvPr/>
          </p:nvSpPr>
          <p:spPr>
            <a:xfrm>
              <a:off x="3851505" y="3662660"/>
              <a:ext cx="1359332" cy="727419"/>
            </a:xfrm>
            <a:custGeom>
              <a:avLst/>
              <a:gdLst>
                <a:gd name="connsiteX0" fmla="*/ 72795 w 1359332"/>
                <a:gd name="connsiteY0" fmla="*/ 25420 h 727419"/>
                <a:gd name="connsiteX1" fmla="*/ 110895 w 1359332"/>
                <a:gd name="connsiteY1" fmla="*/ 78760 h 727419"/>
                <a:gd name="connsiteX2" fmla="*/ 910995 w 1359332"/>
                <a:gd name="connsiteY2" fmla="*/ 421660 h 727419"/>
                <a:gd name="connsiteX3" fmla="*/ 690015 w 1359332"/>
                <a:gd name="connsiteY3" fmla="*/ 452140 h 727419"/>
                <a:gd name="connsiteX4" fmla="*/ 1352955 w 1359332"/>
                <a:gd name="connsiteY4" fmla="*/ 337840 h 727419"/>
                <a:gd name="connsiteX5" fmla="*/ 1040535 w 1359332"/>
                <a:gd name="connsiteY5" fmla="*/ 436900 h 727419"/>
                <a:gd name="connsiteX6" fmla="*/ 1299615 w 1359332"/>
                <a:gd name="connsiteY6" fmla="*/ 695980 h 727419"/>
                <a:gd name="connsiteX7" fmla="*/ 1078635 w 1359332"/>
                <a:gd name="connsiteY7" fmla="*/ 695980 h 727419"/>
                <a:gd name="connsiteX8" fmla="*/ 453795 w 1359332"/>
                <a:gd name="connsiteY8" fmla="*/ 452140 h 727419"/>
                <a:gd name="connsiteX9" fmla="*/ 491895 w 1359332"/>
                <a:gd name="connsiteY9" fmla="*/ 467380 h 727419"/>
                <a:gd name="connsiteX10" fmla="*/ 103275 w 1359332"/>
                <a:gd name="connsiteY10" fmla="*/ 261640 h 727419"/>
                <a:gd name="connsiteX11" fmla="*/ 309015 w 1359332"/>
                <a:gd name="connsiteY11" fmla="*/ 528340 h 727419"/>
                <a:gd name="connsiteX12" fmla="*/ 11835 w 1359332"/>
                <a:gd name="connsiteY12" fmla="*/ 40660 h 727419"/>
                <a:gd name="connsiteX13" fmla="*/ 72795 w 1359332"/>
                <a:gd name="connsiteY13" fmla="*/ 25420 h 72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9332" h="727419">
                  <a:moveTo>
                    <a:pt x="72795" y="25420"/>
                  </a:moveTo>
                  <a:cubicBezTo>
                    <a:pt x="89305" y="31770"/>
                    <a:pt x="-28805" y="12720"/>
                    <a:pt x="110895" y="78760"/>
                  </a:cubicBezTo>
                  <a:cubicBezTo>
                    <a:pt x="250595" y="144800"/>
                    <a:pt x="814475" y="359430"/>
                    <a:pt x="910995" y="421660"/>
                  </a:cubicBezTo>
                  <a:cubicBezTo>
                    <a:pt x="1007515" y="483890"/>
                    <a:pt x="616355" y="466110"/>
                    <a:pt x="690015" y="452140"/>
                  </a:cubicBezTo>
                  <a:cubicBezTo>
                    <a:pt x="763675" y="438170"/>
                    <a:pt x="1294535" y="340380"/>
                    <a:pt x="1352955" y="337840"/>
                  </a:cubicBezTo>
                  <a:cubicBezTo>
                    <a:pt x="1411375" y="335300"/>
                    <a:pt x="1049425" y="377210"/>
                    <a:pt x="1040535" y="436900"/>
                  </a:cubicBezTo>
                  <a:cubicBezTo>
                    <a:pt x="1031645" y="496590"/>
                    <a:pt x="1293265" y="652800"/>
                    <a:pt x="1299615" y="695980"/>
                  </a:cubicBezTo>
                  <a:cubicBezTo>
                    <a:pt x="1305965" y="739160"/>
                    <a:pt x="1219605" y="736620"/>
                    <a:pt x="1078635" y="695980"/>
                  </a:cubicBezTo>
                  <a:cubicBezTo>
                    <a:pt x="937665" y="655340"/>
                    <a:pt x="551585" y="490240"/>
                    <a:pt x="453795" y="452140"/>
                  </a:cubicBezTo>
                  <a:cubicBezTo>
                    <a:pt x="356005" y="414040"/>
                    <a:pt x="550315" y="499130"/>
                    <a:pt x="491895" y="467380"/>
                  </a:cubicBezTo>
                  <a:cubicBezTo>
                    <a:pt x="433475" y="435630"/>
                    <a:pt x="133755" y="251480"/>
                    <a:pt x="103275" y="261640"/>
                  </a:cubicBezTo>
                  <a:cubicBezTo>
                    <a:pt x="72795" y="271800"/>
                    <a:pt x="324255" y="565170"/>
                    <a:pt x="309015" y="528340"/>
                  </a:cubicBezTo>
                  <a:cubicBezTo>
                    <a:pt x="293775" y="491510"/>
                    <a:pt x="55015" y="118130"/>
                    <a:pt x="11835" y="40660"/>
                  </a:cubicBezTo>
                  <a:cubicBezTo>
                    <a:pt x="-31345" y="-36810"/>
                    <a:pt x="56285" y="19070"/>
                    <a:pt x="72795" y="25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83D6133D-19A8-771A-EB10-C609C13C5494}"/>
                </a:ext>
              </a:extLst>
            </p:cNvPr>
            <p:cNvSpPr/>
            <p:nvPr/>
          </p:nvSpPr>
          <p:spPr>
            <a:xfrm>
              <a:off x="5788057" y="1608218"/>
              <a:ext cx="512965" cy="1357301"/>
            </a:xfrm>
            <a:custGeom>
              <a:avLst/>
              <a:gdLst>
                <a:gd name="connsiteX0" fmla="*/ 347 w 512965"/>
                <a:gd name="connsiteY0" fmla="*/ 6663 h 1357301"/>
                <a:gd name="connsiteX1" fmla="*/ 176515 w 512965"/>
                <a:gd name="connsiteY1" fmla="*/ 669393 h 1357301"/>
                <a:gd name="connsiteX2" fmla="*/ 201682 w 512965"/>
                <a:gd name="connsiteY2" fmla="*/ 1034314 h 1357301"/>
                <a:gd name="connsiteX3" fmla="*/ 226849 w 512965"/>
                <a:gd name="connsiteY3" fmla="*/ 967202 h 1357301"/>
                <a:gd name="connsiteX4" fmla="*/ 256211 w 512965"/>
                <a:gd name="connsiteY4" fmla="*/ 1114010 h 1357301"/>
                <a:gd name="connsiteX5" fmla="*/ 235238 w 512965"/>
                <a:gd name="connsiteY5" fmla="*/ 1193705 h 1357301"/>
                <a:gd name="connsiteX6" fmla="*/ 319128 w 512965"/>
                <a:gd name="connsiteY6" fmla="*/ 1357290 h 1357301"/>
                <a:gd name="connsiteX7" fmla="*/ 323323 w 512965"/>
                <a:gd name="connsiteY7" fmla="*/ 1185316 h 1357301"/>
                <a:gd name="connsiteX8" fmla="*/ 512075 w 512965"/>
                <a:gd name="connsiteY8" fmla="*/ 1101426 h 1357301"/>
                <a:gd name="connsiteX9" fmla="*/ 235238 w 512965"/>
                <a:gd name="connsiteY9" fmla="*/ 702949 h 1357301"/>
                <a:gd name="connsiteX10" fmla="*/ 306545 w 512965"/>
                <a:gd name="connsiteY10" fmla="*/ 912674 h 1357301"/>
                <a:gd name="connsiteX11" fmla="*/ 218460 w 512965"/>
                <a:gd name="connsiteY11" fmla="*/ 459668 h 1357301"/>
                <a:gd name="connsiteX12" fmla="*/ 272989 w 512965"/>
                <a:gd name="connsiteY12" fmla="*/ 661004 h 1357301"/>
                <a:gd name="connsiteX13" fmla="*/ 80042 w 512965"/>
                <a:gd name="connsiteY13" fmla="*/ 572920 h 1357301"/>
                <a:gd name="connsiteX14" fmla="*/ 323323 w 512965"/>
                <a:gd name="connsiteY14" fmla="*/ 619059 h 1357301"/>
                <a:gd name="connsiteX15" fmla="*/ 121987 w 512965"/>
                <a:gd name="connsiteY15" fmla="*/ 489030 h 1357301"/>
                <a:gd name="connsiteX16" fmla="*/ 84237 w 512965"/>
                <a:gd name="connsiteY16" fmla="*/ 245749 h 1357301"/>
                <a:gd name="connsiteX17" fmla="*/ 130376 w 512965"/>
                <a:gd name="connsiteY17" fmla="*/ 321250 h 1357301"/>
                <a:gd name="connsiteX18" fmla="*/ 347 w 512965"/>
                <a:gd name="connsiteY18" fmla="*/ 6663 h 13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2965" h="1357301">
                  <a:moveTo>
                    <a:pt x="347" y="6663"/>
                  </a:moveTo>
                  <a:cubicBezTo>
                    <a:pt x="8037" y="64687"/>
                    <a:pt x="142959" y="498118"/>
                    <a:pt x="176515" y="669393"/>
                  </a:cubicBezTo>
                  <a:cubicBezTo>
                    <a:pt x="210071" y="840668"/>
                    <a:pt x="193293" y="984679"/>
                    <a:pt x="201682" y="1034314"/>
                  </a:cubicBezTo>
                  <a:cubicBezTo>
                    <a:pt x="210071" y="1083949"/>
                    <a:pt x="217761" y="953919"/>
                    <a:pt x="226849" y="967202"/>
                  </a:cubicBezTo>
                  <a:cubicBezTo>
                    <a:pt x="235937" y="980485"/>
                    <a:pt x="254813" y="1076260"/>
                    <a:pt x="256211" y="1114010"/>
                  </a:cubicBezTo>
                  <a:cubicBezTo>
                    <a:pt x="257609" y="1151760"/>
                    <a:pt x="224752" y="1153158"/>
                    <a:pt x="235238" y="1193705"/>
                  </a:cubicBezTo>
                  <a:cubicBezTo>
                    <a:pt x="245724" y="1234252"/>
                    <a:pt x="304447" y="1358688"/>
                    <a:pt x="319128" y="1357290"/>
                  </a:cubicBezTo>
                  <a:cubicBezTo>
                    <a:pt x="333809" y="1355892"/>
                    <a:pt x="291165" y="1227960"/>
                    <a:pt x="323323" y="1185316"/>
                  </a:cubicBezTo>
                  <a:cubicBezTo>
                    <a:pt x="355481" y="1142672"/>
                    <a:pt x="526756" y="1181821"/>
                    <a:pt x="512075" y="1101426"/>
                  </a:cubicBezTo>
                  <a:cubicBezTo>
                    <a:pt x="497394" y="1021032"/>
                    <a:pt x="269493" y="734408"/>
                    <a:pt x="235238" y="702949"/>
                  </a:cubicBezTo>
                  <a:cubicBezTo>
                    <a:pt x="200983" y="671490"/>
                    <a:pt x="309341" y="953221"/>
                    <a:pt x="306545" y="912674"/>
                  </a:cubicBezTo>
                  <a:cubicBezTo>
                    <a:pt x="303749" y="872127"/>
                    <a:pt x="224053" y="501613"/>
                    <a:pt x="218460" y="459668"/>
                  </a:cubicBezTo>
                  <a:cubicBezTo>
                    <a:pt x="212867" y="417723"/>
                    <a:pt x="296059" y="642129"/>
                    <a:pt x="272989" y="661004"/>
                  </a:cubicBezTo>
                  <a:cubicBezTo>
                    <a:pt x="249919" y="679879"/>
                    <a:pt x="71653" y="579911"/>
                    <a:pt x="80042" y="572920"/>
                  </a:cubicBezTo>
                  <a:cubicBezTo>
                    <a:pt x="88431" y="565929"/>
                    <a:pt x="316332" y="633041"/>
                    <a:pt x="323323" y="619059"/>
                  </a:cubicBezTo>
                  <a:cubicBezTo>
                    <a:pt x="330314" y="605077"/>
                    <a:pt x="161835" y="551248"/>
                    <a:pt x="121987" y="489030"/>
                  </a:cubicBezTo>
                  <a:cubicBezTo>
                    <a:pt x="82139" y="426812"/>
                    <a:pt x="82839" y="273712"/>
                    <a:pt x="84237" y="245749"/>
                  </a:cubicBezTo>
                  <a:cubicBezTo>
                    <a:pt x="85635" y="217786"/>
                    <a:pt x="145756" y="354806"/>
                    <a:pt x="130376" y="321250"/>
                  </a:cubicBezTo>
                  <a:cubicBezTo>
                    <a:pt x="114996" y="287694"/>
                    <a:pt x="-7343" y="-51361"/>
                    <a:pt x="347" y="6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DA263B17-C2F3-098D-9C6F-C3A663CDC754}"/>
                </a:ext>
              </a:extLst>
            </p:cNvPr>
            <p:cNvSpPr/>
            <p:nvPr/>
          </p:nvSpPr>
          <p:spPr>
            <a:xfrm>
              <a:off x="4873296" y="2587253"/>
              <a:ext cx="155904" cy="366569"/>
            </a:xfrm>
            <a:custGeom>
              <a:avLst/>
              <a:gdLst>
                <a:gd name="connsiteX0" fmla="*/ 46847 w 155904"/>
                <a:gd name="connsiteY0" fmla="*/ 751 h 366569"/>
                <a:gd name="connsiteX1" fmla="*/ 118154 w 155904"/>
                <a:gd name="connsiteY1" fmla="*/ 134975 h 366569"/>
                <a:gd name="connsiteX2" fmla="*/ 147515 w 155904"/>
                <a:gd name="connsiteY2" fmla="*/ 256615 h 366569"/>
                <a:gd name="connsiteX3" fmla="*/ 155904 w 155904"/>
                <a:gd name="connsiteY3" fmla="*/ 160141 h 366569"/>
                <a:gd name="connsiteX4" fmla="*/ 147515 w 155904"/>
                <a:gd name="connsiteY4" fmla="*/ 281782 h 366569"/>
                <a:gd name="connsiteX5" fmla="*/ 143321 w 155904"/>
                <a:gd name="connsiteY5" fmla="*/ 311143 h 366569"/>
                <a:gd name="connsiteX6" fmla="*/ 708 w 155904"/>
                <a:gd name="connsiteY6" fmla="*/ 365672 h 366569"/>
                <a:gd name="connsiteX7" fmla="*/ 88792 w 155904"/>
                <a:gd name="connsiteY7" fmla="*/ 340505 h 366569"/>
                <a:gd name="connsiteX8" fmla="*/ 97181 w 155904"/>
                <a:gd name="connsiteY8" fmla="*/ 281782 h 366569"/>
                <a:gd name="connsiteX9" fmla="*/ 42653 w 155904"/>
                <a:gd name="connsiteY9" fmla="*/ 143364 h 366569"/>
                <a:gd name="connsiteX10" fmla="*/ 84598 w 155904"/>
                <a:gd name="connsiteY10" fmla="*/ 197892 h 366569"/>
                <a:gd name="connsiteX11" fmla="*/ 46847 w 155904"/>
                <a:gd name="connsiteY11" fmla="*/ 751 h 36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904" h="366569">
                  <a:moveTo>
                    <a:pt x="46847" y="751"/>
                  </a:moveTo>
                  <a:cubicBezTo>
                    <a:pt x="52440" y="-9735"/>
                    <a:pt x="101376" y="92331"/>
                    <a:pt x="118154" y="134975"/>
                  </a:cubicBezTo>
                  <a:cubicBezTo>
                    <a:pt x="134932" y="177619"/>
                    <a:pt x="141223" y="252421"/>
                    <a:pt x="147515" y="256615"/>
                  </a:cubicBezTo>
                  <a:cubicBezTo>
                    <a:pt x="153807" y="260809"/>
                    <a:pt x="155904" y="155947"/>
                    <a:pt x="155904" y="160141"/>
                  </a:cubicBezTo>
                  <a:cubicBezTo>
                    <a:pt x="155904" y="164335"/>
                    <a:pt x="149612" y="256615"/>
                    <a:pt x="147515" y="281782"/>
                  </a:cubicBezTo>
                  <a:cubicBezTo>
                    <a:pt x="145418" y="306949"/>
                    <a:pt x="167789" y="297161"/>
                    <a:pt x="143321" y="311143"/>
                  </a:cubicBezTo>
                  <a:cubicBezTo>
                    <a:pt x="118853" y="325125"/>
                    <a:pt x="9796" y="360778"/>
                    <a:pt x="708" y="365672"/>
                  </a:cubicBezTo>
                  <a:cubicBezTo>
                    <a:pt x="-8380" y="370566"/>
                    <a:pt x="72713" y="354487"/>
                    <a:pt x="88792" y="340505"/>
                  </a:cubicBezTo>
                  <a:cubicBezTo>
                    <a:pt x="104871" y="326523"/>
                    <a:pt x="104871" y="314639"/>
                    <a:pt x="97181" y="281782"/>
                  </a:cubicBezTo>
                  <a:cubicBezTo>
                    <a:pt x="89491" y="248925"/>
                    <a:pt x="44750" y="157346"/>
                    <a:pt x="42653" y="143364"/>
                  </a:cubicBezTo>
                  <a:cubicBezTo>
                    <a:pt x="40556" y="129382"/>
                    <a:pt x="81103" y="216767"/>
                    <a:pt x="84598" y="197892"/>
                  </a:cubicBezTo>
                  <a:cubicBezTo>
                    <a:pt x="88093" y="179017"/>
                    <a:pt x="41254" y="11237"/>
                    <a:pt x="46847" y="7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08F73489-EC53-CB09-3288-D3507B515991}"/>
                </a:ext>
              </a:extLst>
            </p:cNvPr>
            <p:cNvSpPr/>
            <p:nvPr/>
          </p:nvSpPr>
          <p:spPr>
            <a:xfrm>
              <a:off x="4159574" y="4726880"/>
              <a:ext cx="767235" cy="2346753"/>
            </a:xfrm>
            <a:custGeom>
              <a:avLst/>
              <a:gdLst>
                <a:gd name="connsiteX0" fmla="*/ 13033 w 767235"/>
                <a:gd name="connsiteY0" fmla="*/ 34306 h 2346753"/>
                <a:gd name="connsiteX1" fmla="*/ 748757 w 767235"/>
                <a:gd name="connsiteY1" fmla="*/ 1358610 h 2346753"/>
                <a:gd name="connsiteX2" fmla="*/ 559571 w 767235"/>
                <a:gd name="connsiteY2" fmla="*/ 1221975 h 2346753"/>
                <a:gd name="connsiteX3" fmla="*/ 717226 w 767235"/>
                <a:gd name="connsiteY3" fmla="*/ 1694941 h 2346753"/>
                <a:gd name="connsiteX4" fmla="*/ 622633 w 767235"/>
                <a:gd name="connsiteY4" fmla="*/ 2346582 h 2346753"/>
                <a:gd name="connsiteX5" fmla="*/ 706716 w 767235"/>
                <a:gd name="connsiteY5" fmla="*/ 1631879 h 2346753"/>
                <a:gd name="connsiteX6" fmla="*/ 654164 w 767235"/>
                <a:gd name="connsiteY6" fmla="*/ 1295548 h 2346753"/>
                <a:gd name="connsiteX7" fmla="*/ 139157 w 767235"/>
                <a:gd name="connsiteY7" fmla="*/ 549313 h 2346753"/>
                <a:gd name="connsiteX8" fmla="*/ 391405 w 767235"/>
                <a:gd name="connsiteY8" fmla="*/ 917175 h 2346753"/>
                <a:gd name="connsiteX9" fmla="*/ 391405 w 767235"/>
                <a:gd name="connsiteY9" fmla="*/ 685948 h 2346753"/>
                <a:gd name="connsiteX10" fmla="*/ 286302 w 767235"/>
                <a:gd name="connsiteY10" fmla="*/ 412679 h 2346753"/>
                <a:gd name="connsiteX11" fmla="*/ 13033 w 767235"/>
                <a:gd name="connsiteY11" fmla="*/ 34306 h 234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235" h="2346753">
                  <a:moveTo>
                    <a:pt x="13033" y="34306"/>
                  </a:moveTo>
                  <a:cubicBezTo>
                    <a:pt x="90109" y="191961"/>
                    <a:pt x="657667" y="1160665"/>
                    <a:pt x="748757" y="1358610"/>
                  </a:cubicBezTo>
                  <a:cubicBezTo>
                    <a:pt x="839847" y="1556555"/>
                    <a:pt x="564826" y="1165920"/>
                    <a:pt x="559571" y="1221975"/>
                  </a:cubicBezTo>
                  <a:cubicBezTo>
                    <a:pt x="554316" y="1278030"/>
                    <a:pt x="706716" y="1507507"/>
                    <a:pt x="717226" y="1694941"/>
                  </a:cubicBezTo>
                  <a:cubicBezTo>
                    <a:pt x="727736" y="1882375"/>
                    <a:pt x="624385" y="2357092"/>
                    <a:pt x="622633" y="2346582"/>
                  </a:cubicBezTo>
                  <a:cubicBezTo>
                    <a:pt x="620881" y="2336072"/>
                    <a:pt x="701461" y="1807051"/>
                    <a:pt x="706716" y="1631879"/>
                  </a:cubicBezTo>
                  <a:cubicBezTo>
                    <a:pt x="711971" y="1456707"/>
                    <a:pt x="748757" y="1475976"/>
                    <a:pt x="654164" y="1295548"/>
                  </a:cubicBezTo>
                  <a:cubicBezTo>
                    <a:pt x="559571" y="1115120"/>
                    <a:pt x="182950" y="612375"/>
                    <a:pt x="139157" y="549313"/>
                  </a:cubicBezTo>
                  <a:cubicBezTo>
                    <a:pt x="95364" y="486251"/>
                    <a:pt x="349364" y="894403"/>
                    <a:pt x="391405" y="917175"/>
                  </a:cubicBezTo>
                  <a:cubicBezTo>
                    <a:pt x="433446" y="939947"/>
                    <a:pt x="408922" y="770031"/>
                    <a:pt x="391405" y="685948"/>
                  </a:cubicBezTo>
                  <a:cubicBezTo>
                    <a:pt x="373888" y="601865"/>
                    <a:pt x="349364" y="517782"/>
                    <a:pt x="286302" y="412679"/>
                  </a:cubicBezTo>
                  <a:cubicBezTo>
                    <a:pt x="223240" y="307576"/>
                    <a:pt x="-64043" y="-123349"/>
                    <a:pt x="13033" y="34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53BE7980-A760-29CC-C8A8-36A8D7B14195}"/>
                </a:ext>
              </a:extLst>
            </p:cNvPr>
            <p:cNvSpPr/>
            <p:nvPr/>
          </p:nvSpPr>
          <p:spPr>
            <a:xfrm>
              <a:off x="3268464" y="4289109"/>
              <a:ext cx="469644" cy="2734418"/>
            </a:xfrm>
            <a:custGeom>
              <a:avLst/>
              <a:gdLst>
                <a:gd name="connsiteX0" fmla="*/ 462708 w 469644"/>
                <a:gd name="connsiteY0" fmla="*/ 83194 h 2734418"/>
                <a:gd name="connsiteX1" fmla="*/ 136888 w 469644"/>
                <a:gd name="connsiteY1" fmla="*/ 1659746 h 2734418"/>
                <a:gd name="connsiteX2" fmla="*/ 84336 w 469644"/>
                <a:gd name="connsiteY2" fmla="*/ 2111691 h 2734418"/>
                <a:gd name="connsiteX3" fmla="*/ 42295 w 469644"/>
                <a:gd name="connsiteY3" fmla="*/ 1890974 h 2734418"/>
                <a:gd name="connsiteX4" fmla="*/ 253 w 469644"/>
                <a:gd name="connsiteY4" fmla="*/ 2731801 h 2734418"/>
                <a:gd name="connsiteX5" fmla="*/ 31784 w 469644"/>
                <a:gd name="connsiteY5" fmla="*/ 2101181 h 2734418"/>
                <a:gd name="connsiteX6" fmla="*/ 157908 w 469644"/>
                <a:gd name="connsiteY6" fmla="*/ 671774 h 2734418"/>
                <a:gd name="connsiteX7" fmla="*/ 210460 w 469644"/>
                <a:gd name="connsiteY7" fmla="*/ 1449539 h 2734418"/>
                <a:gd name="connsiteX8" fmla="*/ 347095 w 469644"/>
                <a:gd name="connsiteY8" fmla="*/ 345953 h 2734418"/>
                <a:gd name="connsiteX9" fmla="*/ 462708 w 469644"/>
                <a:gd name="connsiteY9" fmla="*/ 83194 h 273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9644" h="2734418">
                  <a:moveTo>
                    <a:pt x="462708" y="83194"/>
                  </a:moveTo>
                  <a:cubicBezTo>
                    <a:pt x="427673" y="302160"/>
                    <a:pt x="199950" y="1321663"/>
                    <a:pt x="136888" y="1659746"/>
                  </a:cubicBezTo>
                  <a:cubicBezTo>
                    <a:pt x="73826" y="1997829"/>
                    <a:pt x="100101" y="2073153"/>
                    <a:pt x="84336" y="2111691"/>
                  </a:cubicBezTo>
                  <a:cubicBezTo>
                    <a:pt x="68570" y="2150229"/>
                    <a:pt x="56309" y="1787622"/>
                    <a:pt x="42295" y="1890974"/>
                  </a:cubicBezTo>
                  <a:cubicBezTo>
                    <a:pt x="28281" y="1994326"/>
                    <a:pt x="253" y="2731801"/>
                    <a:pt x="253" y="2731801"/>
                  </a:cubicBezTo>
                  <a:cubicBezTo>
                    <a:pt x="-1499" y="2766835"/>
                    <a:pt x="5508" y="2444519"/>
                    <a:pt x="31784" y="2101181"/>
                  </a:cubicBezTo>
                  <a:cubicBezTo>
                    <a:pt x="58060" y="1757843"/>
                    <a:pt x="128129" y="780381"/>
                    <a:pt x="157908" y="671774"/>
                  </a:cubicBezTo>
                  <a:cubicBezTo>
                    <a:pt x="187687" y="563167"/>
                    <a:pt x="178929" y="1503842"/>
                    <a:pt x="210460" y="1449539"/>
                  </a:cubicBezTo>
                  <a:cubicBezTo>
                    <a:pt x="241991" y="1395236"/>
                    <a:pt x="303302" y="570174"/>
                    <a:pt x="347095" y="345953"/>
                  </a:cubicBezTo>
                  <a:cubicBezTo>
                    <a:pt x="390888" y="121732"/>
                    <a:pt x="497743" y="-135772"/>
                    <a:pt x="462708" y="83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7D50028E-4A81-8D11-7633-101C098476B3}"/>
                </a:ext>
              </a:extLst>
            </p:cNvPr>
            <p:cNvSpPr/>
            <p:nvPr/>
          </p:nvSpPr>
          <p:spPr>
            <a:xfrm>
              <a:off x="3235762" y="6471315"/>
              <a:ext cx="1157313" cy="864911"/>
            </a:xfrm>
            <a:custGeom>
              <a:avLst/>
              <a:gdLst>
                <a:gd name="connsiteX0" fmla="*/ 1147052 w 1157313"/>
                <a:gd name="connsiteY0" fmla="*/ 570616 h 864911"/>
                <a:gd name="connsiteX1" fmla="*/ 106528 w 1157313"/>
                <a:gd name="connsiteY1" fmla="*/ 13568 h 864911"/>
                <a:gd name="connsiteX2" fmla="*/ 621535 w 1157313"/>
                <a:gd name="connsiteY2" fmla="*/ 192244 h 864911"/>
                <a:gd name="connsiteX3" fmla="*/ 758169 w 1157313"/>
                <a:gd name="connsiteY3" fmla="*/ 423471 h 864911"/>
                <a:gd name="connsiteX4" fmla="*/ 1424 w 1157313"/>
                <a:gd name="connsiteY4" fmla="*/ 286837 h 864911"/>
                <a:gd name="connsiteX5" fmla="*/ 558472 w 1157313"/>
                <a:gd name="connsiteY5" fmla="*/ 370919 h 864911"/>
                <a:gd name="connsiteX6" fmla="*/ 180100 w 1157313"/>
                <a:gd name="connsiteY6" fmla="*/ 864906 h 864911"/>
                <a:gd name="connsiteX7" fmla="*/ 611024 w 1157313"/>
                <a:gd name="connsiteY7" fmla="*/ 381430 h 864911"/>
                <a:gd name="connsiteX8" fmla="*/ 1147052 w 1157313"/>
                <a:gd name="connsiteY8" fmla="*/ 570616 h 86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313" h="864911">
                  <a:moveTo>
                    <a:pt x="1147052" y="570616"/>
                  </a:moveTo>
                  <a:cubicBezTo>
                    <a:pt x="1062969" y="509306"/>
                    <a:pt x="194114" y="76630"/>
                    <a:pt x="106528" y="13568"/>
                  </a:cubicBezTo>
                  <a:cubicBezTo>
                    <a:pt x="18942" y="-49494"/>
                    <a:pt x="512928" y="123927"/>
                    <a:pt x="621535" y="192244"/>
                  </a:cubicBezTo>
                  <a:cubicBezTo>
                    <a:pt x="730142" y="260561"/>
                    <a:pt x="861521" y="407706"/>
                    <a:pt x="758169" y="423471"/>
                  </a:cubicBezTo>
                  <a:cubicBezTo>
                    <a:pt x="654817" y="439236"/>
                    <a:pt x="34707" y="295596"/>
                    <a:pt x="1424" y="286837"/>
                  </a:cubicBezTo>
                  <a:cubicBezTo>
                    <a:pt x="-31859" y="278078"/>
                    <a:pt x="528693" y="274574"/>
                    <a:pt x="558472" y="370919"/>
                  </a:cubicBezTo>
                  <a:cubicBezTo>
                    <a:pt x="588251" y="467264"/>
                    <a:pt x="171341" y="863154"/>
                    <a:pt x="180100" y="864906"/>
                  </a:cubicBezTo>
                  <a:cubicBezTo>
                    <a:pt x="188859" y="866658"/>
                    <a:pt x="446362" y="430478"/>
                    <a:pt x="611024" y="381430"/>
                  </a:cubicBezTo>
                  <a:cubicBezTo>
                    <a:pt x="775686" y="332382"/>
                    <a:pt x="1231135" y="631926"/>
                    <a:pt x="1147052" y="570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7AC5947C-A533-7BBC-71B1-EEA07CEE307B}"/>
                </a:ext>
              </a:extLst>
            </p:cNvPr>
            <p:cNvSpPr/>
            <p:nvPr/>
          </p:nvSpPr>
          <p:spPr>
            <a:xfrm>
              <a:off x="5024370" y="1113064"/>
              <a:ext cx="592878" cy="645031"/>
            </a:xfrm>
            <a:custGeom>
              <a:avLst/>
              <a:gdLst>
                <a:gd name="connsiteX0" fmla="*/ 636 w 592878"/>
                <a:gd name="connsiteY0" fmla="*/ 6866 h 645031"/>
                <a:gd name="connsiteX1" fmla="*/ 143248 w 592878"/>
                <a:gd name="connsiteY1" fmla="*/ 224980 h 645031"/>
                <a:gd name="connsiteX2" fmla="*/ 172610 w 592878"/>
                <a:gd name="connsiteY2" fmla="*/ 375982 h 645031"/>
                <a:gd name="connsiteX3" fmla="*/ 277472 w 592878"/>
                <a:gd name="connsiteY3" fmla="*/ 409538 h 645031"/>
                <a:gd name="connsiteX4" fmla="*/ 235527 w 592878"/>
                <a:gd name="connsiteY4" fmla="*/ 350815 h 645031"/>
                <a:gd name="connsiteX5" fmla="*/ 587865 w 592878"/>
                <a:gd name="connsiteY5" fmla="*/ 640235 h 645031"/>
                <a:gd name="connsiteX6" fmla="*/ 428474 w 592878"/>
                <a:gd name="connsiteY6" fmla="*/ 518595 h 645031"/>
                <a:gd name="connsiteX7" fmla="*/ 222944 w 592878"/>
                <a:gd name="connsiteY7" fmla="*/ 350815 h 645031"/>
                <a:gd name="connsiteX8" fmla="*/ 227138 w 592878"/>
                <a:gd name="connsiteY8" fmla="*/ 229175 h 645031"/>
                <a:gd name="connsiteX9" fmla="*/ 176804 w 592878"/>
                <a:gd name="connsiteY9" fmla="*/ 124312 h 645031"/>
                <a:gd name="connsiteX10" fmla="*/ 214555 w 592878"/>
                <a:gd name="connsiteY10" fmla="*/ 367593 h 645031"/>
                <a:gd name="connsiteX11" fmla="*/ 160026 w 592878"/>
                <a:gd name="connsiteY11" fmla="*/ 308870 h 645031"/>
                <a:gd name="connsiteX12" fmla="*/ 92914 w 592878"/>
                <a:gd name="connsiteY12" fmla="*/ 73978 h 645031"/>
                <a:gd name="connsiteX13" fmla="*/ 636 w 592878"/>
                <a:gd name="connsiteY13" fmla="*/ 6866 h 6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878" h="645031">
                  <a:moveTo>
                    <a:pt x="636" y="6866"/>
                  </a:moveTo>
                  <a:cubicBezTo>
                    <a:pt x="9025" y="32033"/>
                    <a:pt x="114586" y="163461"/>
                    <a:pt x="143248" y="224980"/>
                  </a:cubicBezTo>
                  <a:cubicBezTo>
                    <a:pt x="171910" y="286499"/>
                    <a:pt x="150239" y="345222"/>
                    <a:pt x="172610" y="375982"/>
                  </a:cubicBezTo>
                  <a:cubicBezTo>
                    <a:pt x="194981" y="406742"/>
                    <a:pt x="266986" y="413732"/>
                    <a:pt x="277472" y="409538"/>
                  </a:cubicBezTo>
                  <a:cubicBezTo>
                    <a:pt x="287958" y="405344"/>
                    <a:pt x="183795" y="312366"/>
                    <a:pt x="235527" y="350815"/>
                  </a:cubicBezTo>
                  <a:cubicBezTo>
                    <a:pt x="287259" y="389265"/>
                    <a:pt x="555707" y="612272"/>
                    <a:pt x="587865" y="640235"/>
                  </a:cubicBezTo>
                  <a:cubicBezTo>
                    <a:pt x="620023" y="668198"/>
                    <a:pt x="489294" y="566832"/>
                    <a:pt x="428474" y="518595"/>
                  </a:cubicBezTo>
                  <a:cubicBezTo>
                    <a:pt x="367654" y="470358"/>
                    <a:pt x="256500" y="399052"/>
                    <a:pt x="222944" y="350815"/>
                  </a:cubicBezTo>
                  <a:cubicBezTo>
                    <a:pt x="189388" y="302578"/>
                    <a:pt x="234828" y="266925"/>
                    <a:pt x="227138" y="229175"/>
                  </a:cubicBezTo>
                  <a:cubicBezTo>
                    <a:pt x="219448" y="191425"/>
                    <a:pt x="178901" y="101242"/>
                    <a:pt x="176804" y="124312"/>
                  </a:cubicBezTo>
                  <a:cubicBezTo>
                    <a:pt x="174707" y="147382"/>
                    <a:pt x="217351" y="336833"/>
                    <a:pt x="214555" y="367593"/>
                  </a:cubicBezTo>
                  <a:cubicBezTo>
                    <a:pt x="211759" y="398353"/>
                    <a:pt x="180300" y="357806"/>
                    <a:pt x="160026" y="308870"/>
                  </a:cubicBezTo>
                  <a:cubicBezTo>
                    <a:pt x="139753" y="259934"/>
                    <a:pt x="116683" y="117321"/>
                    <a:pt x="92914" y="73978"/>
                  </a:cubicBezTo>
                  <a:cubicBezTo>
                    <a:pt x="69145" y="30635"/>
                    <a:pt x="-7753" y="-18301"/>
                    <a:pt x="636" y="686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E6912AC6-F9EC-04A7-4BC8-B43EF2A6AB19}"/>
                </a:ext>
              </a:extLst>
            </p:cNvPr>
            <p:cNvSpPr/>
            <p:nvPr/>
          </p:nvSpPr>
          <p:spPr>
            <a:xfrm>
              <a:off x="4903470" y="2794633"/>
              <a:ext cx="857279" cy="994412"/>
            </a:xfrm>
            <a:custGeom>
              <a:avLst/>
              <a:gdLst>
                <a:gd name="connsiteX0" fmla="*/ 0 w 857279"/>
                <a:gd name="connsiteY0" fmla="*/ 994412 h 994412"/>
                <a:gd name="connsiteX1" fmla="*/ 422910 w 857279"/>
                <a:gd name="connsiteY1" fmla="*/ 782957 h 994412"/>
                <a:gd name="connsiteX2" fmla="*/ 171450 w 857279"/>
                <a:gd name="connsiteY2" fmla="*/ 908687 h 994412"/>
                <a:gd name="connsiteX3" fmla="*/ 702945 w 857279"/>
                <a:gd name="connsiteY3" fmla="*/ 634367 h 994412"/>
                <a:gd name="connsiteX4" fmla="*/ 640080 w 857279"/>
                <a:gd name="connsiteY4" fmla="*/ 645797 h 994412"/>
                <a:gd name="connsiteX5" fmla="*/ 645795 w 857279"/>
                <a:gd name="connsiteY5" fmla="*/ 537212 h 994412"/>
                <a:gd name="connsiteX6" fmla="*/ 600075 w 857279"/>
                <a:gd name="connsiteY6" fmla="*/ 382907 h 994412"/>
                <a:gd name="connsiteX7" fmla="*/ 857250 w 857279"/>
                <a:gd name="connsiteY7" fmla="*/ 2 h 994412"/>
                <a:gd name="connsiteX8" fmla="*/ 617220 w 857279"/>
                <a:gd name="connsiteY8" fmla="*/ 377192 h 994412"/>
                <a:gd name="connsiteX9" fmla="*/ 645795 w 857279"/>
                <a:gd name="connsiteY9" fmla="*/ 628652 h 994412"/>
                <a:gd name="connsiteX10" fmla="*/ 360045 w 857279"/>
                <a:gd name="connsiteY10" fmla="*/ 840107 h 994412"/>
                <a:gd name="connsiteX11" fmla="*/ 0 w 857279"/>
                <a:gd name="connsiteY11" fmla="*/ 994412 h 99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79" h="994412">
                  <a:moveTo>
                    <a:pt x="0" y="994412"/>
                  </a:moveTo>
                  <a:lnTo>
                    <a:pt x="422910" y="782957"/>
                  </a:lnTo>
                  <a:lnTo>
                    <a:pt x="171450" y="908687"/>
                  </a:lnTo>
                  <a:cubicBezTo>
                    <a:pt x="218123" y="883922"/>
                    <a:pt x="624840" y="678182"/>
                    <a:pt x="702945" y="634367"/>
                  </a:cubicBezTo>
                  <a:cubicBezTo>
                    <a:pt x="781050" y="590552"/>
                    <a:pt x="649605" y="661989"/>
                    <a:pt x="640080" y="645797"/>
                  </a:cubicBezTo>
                  <a:cubicBezTo>
                    <a:pt x="630555" y="629605"/>
                    <a:pt x="652463" y="581027"/>
                    <a:pt x="645795" y="537212"/>
                  </a:cubicBezTo>
                  <a:cubicBezTo>
                    <a:pt x="639128" y="493397"/>
                    <a:pt x="564833" y="472442"/>
                    <a:pt x="600075" y="382907"/>
                  </a:cubicBezTo>
                  <a:cubicBezTo>
                    <a:pt x="635318" y="293372"/>
                    <a:pt x="854392" y="955"/>
                    <a:pt x="857250" y="2"/>
                  </a:cubicBezTo>
                  <a:cubicBezTo>
                    <a:pt x="860108" y="-951"/>
                    <a:pt x="652462" y="272417"/>
                    <a:pt x="617220" y="377192"/>
                  </a:cubicBezTo>
                  <a:cubicBezTo>
                    <a:pt x="581978" y="481967"/>
                    <a:pt x="688657" y="551500"/>
                    <a:pt x="645795" y="628652"/>
                  </a:cubicBezTo>
                  <a:cubicBezTo>
                    <a:pt x="602933" y="705804"/>
                    <a:pt x="472440" y="774384"/>
                    <a:pt x="360045" y="840107"/>
                  </a:cubicBezTo>
                  <a:cubicBezTo>
                    <a:pt x="247650" y="905830"/>
                    <a:pt x="109537" y="964408"/>
                    <a:pt x="0" y="9944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5F600F04-1F16-A6C0-AB5D-2193CAFF7AEC}"/>
                </a:ext>
              </a:extLst>
            </p:cNvPr>
            <p:cNvSpPr/>
            <p:nvPr/>
          </p:nvSpPr>
          <p:spPr>
            <a:xfrm>
              <a:off x="5610141" y="1849751"/>
              <a:ext cx="194007" cy="1214064"/>
            </a:xfrm>
            <a:custGeom>
              <a:avLst/>
              <a:gdLst>
                <a:gd name="connsiteX0" fmla="*/ 70569 w 194007"/>
                <a:gd name="connsiteY0" fmla="*/ 53344 h 1214064"/>
                <a:gd name="connsiteX1" fmla="*/ 70569 w 194007"/>
                <a:gd name="connsiteY1" fmla="*/ 139069 h 1214064"/>
                <a:gd name="connsiteX2" fmla="*/ 184869 w 194007"/>
                <a:gd name="connsiteY2" fmla="*/ 756289 h 1214064"/>
                <a:gd name="connsiteX3" fmla="*/ 184869 w 194007"/>
                <a:gd name="connsiteY3" fmla="*/ 744859 h 1214064"/>
                <a:gd name="connsiteX4" fmla="*/ 167724 w 194007"/>
                <a:gd name="connsiteY4" fmla="*/ 1099189 h 1214064"/>
                <a:gd name="connsiteX5" fmla="*/ 150579 w 194007"/>
                <a:gd name="connsiteY5" fmla="*/ 927739 h 1214064"/>
                <a:gd name="connsiteX6" fmla="*/ 1989 w 194007"/>
                <a:gd name="connsiteY6" fmla="*/ 1213489 h 1214064"/>
                <a:gd name="connsiteX7" fmla="*/ 70569 w 194007"/>
                <a:gd name="connsiteY7" fmla="*/ 996319 h 1214064"/>
                <a:gd name="connsiteX8" fmla="*/ 150579 w 194007"/>
                <a:gd name="connsiteY8" fmla="*/ 813439 h 1214064"/>
                <a:gd name="connsiteX9" fmla="*/ 156294 w 194007"/>
                <a:gd name="connsiteY9" fmla="*/ 619129 h 1214064"/>
                <a:gd name="connsiteX10" fmla="*/ 156294 w 194007"/>
                <a:gd name="connsiteY10" fmla="*/ 339094 h 1214064"/>
                <a:gd name="connsiteX11" fmla="*/ 156294 w 194007"/>
                <a:gd name="connsiteY11" fmla="*/ 807724 h 1214064"/>
                <a:gd name="connsiteX12" fmla="*/ 70569 w 194007"/>
                <a:gd name="connsiteY12" fmla="*/ 53344 h 121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007" h="1214064">
                  <a:moveTo>
                    <a:pt x="70569" y="53344"/>
                  </a:moveTo>
                  <a:cubicBezTo>
                    <a:pt x="56282" y="-58098"/>
                    <a:pt x="51519" y="21912"/>
                    <a:pt x="70569" y="139069"/>
                  </a:cubicBezTo>
                  <a:cubicBezTo>
                    <a:pt x="89619" y="256226"/>
                    <a:pt x="165819" y="655324"/>
                    <a:pt x="184869" y="756289"/>
                  </a:cubicBezTo>
                  <a:cubicBezTo>
                    <a:pt x="203919" y="857254"/>
                    <a:pt x="187727" y="687709"/>
                    <a:pt x="184869" y="744859"/>
                  </a:cubicBezTo>
                  <a:cubicBezTo>
                    <a:pt x="182012" y="802009"/>
                    <a:pt x="173439" y="1068709"/>
                    <a:pt x="167724" y="1099189"/>
                  </a:cubicBezTo>
                  <a:cubicBezTo>
                    <a:pt x="162009" y="1129669"/>
                    <a:pt x="178202" y="908689"/>
                    <a:pt x="150579" y="927739"/>
                  </a:cubicBezTo>
                  <a:cubicBezTo>
                    <a:pt x="122957" y="946789"/>
                    <a:pt x="15324" y="1202059"/>
                    <a:pt x="1989" y="1213489"/>
                  </a:cubicBezTo>
                  <a:cubicBezTo>
                    <a:pt x="-11346" y="1224919"/>
                    <a:pt x="45804" y="1062994"/>
                    <a:pt x="70569" y="996319"/>
                  </a:cubicBezTo>
                  <a:cubicBezTo>
                    <a:pt x="95334" y="929644"/>
                    <a:pt x="136292" y="876304"/>
                    <a:pt x="150579" y="813439"/>
                  </a:cubicBezTo>
                  <a:cubicBezTo>
                    <a:pt x="164866" y="750574"/>
                    <a:pt x="155342" y="698186"/>
                    <a:pt x="156294" y="619129"/>
                  </a:cubicBezTo>
                  <a:cubicBezTo>
                    <a:pt x="157246" y="540072"/>
                    <a:pt x="156294" y="339094"/>
                    <a:pt x="156294" y="339094"/>
                  </a:cubicBezTo>
                  <a:cubicBezTo>
                    <a:pt x="156294" y="370526"/>
                    <a:pt x="171534" y="853444"/>
                    <a:pt x="156294" y="807724"/>
                  </a:cubicBezTo>
                  <a:cubicBezTo>
                    <a:pt x="141054" y="762004"/>
                    <a:pt x="84856" y="164786"/>
                    <a:pt x="70569" y="533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846B6B5A-DDBB-3C52-AE2D-F39B0DA4E605}"/>
                </a:ext>
              </a:extLst>
            </p:cNvPr>
            <p:cNvSpPr/>
            <p:nvPr/>
          </p:nvSpPr>
          <p:spPr>
            <a:xfrm>
              <a:off x="4840238" y="3097355"/>
              <a:ext cx="385135" cy="343081"/>
            </a:xfrm>
            <a:custGeom>
              <a:avLst/>
              <a:gdLst>
                <a:gd name="connsiteX0" fmla="*/ 367 w 385135"/>
                <a:gd name="connsiteY0" fmla="*/ 175 h 343081"/>
                <a:gd name="connsiteX1" fmla="*/ 240397 w 385135"/>
                <a:gd name="connsiteY1" fmla="*/ 114475 h 343081"/>
                <a:gd name="connsiteX2" fmla="*/ 194677 w 385135"/>
                <a:gd name="connsiteY2" fmla="*/ 63040 h 343081"/>
                <a:gd name="connsiteX3" fmla="*/ 303262 w 385135"/>
                <a:gd name="connsiteY3" fmla="*/ 177340 h 343081"/>
                <a:gd name="connsiteX4" fmla="*/ 291832 w 385135"/>
                <a:gd name="connsiteY4" fmla="*/ 274495 h 343081"/>
                <a:gd name="connsiteX5" fmla="*/ 383272 w 385135"/>
                <a:gd name="connsiteY5" fmla="*/ 228775 h 343081"/>
                <a:gd name="connsiteX6" fmla="*/ 194677 w 385135"/>
                <a:gd name="connsiteY6" fmla="*/ 343075 h 343081"/>
                <a:gd name="connsiteX7" fmla="*/ 337552 w 385135"/>
                <a:gd name="connsiteY7" fmla="*/ 223060 h 343081"/>
                <a:gd name="connsiteX8" fmla="*/ 188962 w 385135"/>
                <a:gd name="connsiteY8" fmla="*/ 91615 h 343081"/>
                <a:gd name="connsiteX9" fmla="*/ 367 w 385135"/>
                <a:gd name="connsiteY9" fmla="*/ 175 h 34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135" h="343081">
                  <a:moveTo>
                    <a:pt x="367" y="175"/>
                  </a:moveTo>
                  <a:cubicBezTo>
                    <a:pt x="8940" y="3985"/>
                    <a:pt x="208012" y="103998"/>
                    <a:pt x="240397" y="114475"/>
                  </a:cubicBezTo>
                  <a:cubicBezTo>
                    <a:pt x="272782" y="124952"/>
                    <a:pt x="184200" y="52563"/>
                    <a:pt x="194677" y="63040"/>
                  </a:cubicBezTo>
                  <a:cubicBezTo>
                    <a:pt x="205154" y="73517"/>
                    <a:pt x="287070" y="142098"/>
                    <a:pt x="303262" y="177340"/>
                  </a:cubicBezTo>
                  <a:cubicBezTo>
                    <a:pt x="319454" y="212582"/>
                    <a:pt x="278497" y="265923"/>
                    <a:pt x="291832" y="274495"/>
                  </a:cubicBezTo>
                  <a:cubicBezTo>
                    <a:pt x="305167" y="283067"/>
                    <a:pt x="399464" y="217345"/>
                    <a:pt x="383272" y="228775"/>
                  </a:cubicBezTo>
                  <a:cubicBezTo>
                    <a:pt x="367080" y="240205"/>
                    <a:pt x="202297" y="344027"/>
                    <a:pt x="194677" y="343075"/>
                  </a:cubicBezTo>
                  <a:cubicBezTo>
                    <a:pt x="187057" y="342123"/>
                    <a:pt x="338504" y="264970"/>
                    <a:pt x="337552" y="223060"/>
                  </a:cubicBezTo>
                  <a:cubicBezTo>
                    <a:pt x="336600" y="181150"/>
                    <a:pt x="242302" y="127810"/>
                    <a:pt x="188962" y="91615"/>
                  </a:cubicBezTo>
                  <a:cubicBezTo>
                    <a:pt x="135622" y="55420"/>
                    <a:pt x="-8206" y="-3635"/>
                    <a:pt x="367" y="17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5836FE08-FF2E-E807-DC9A-DDCC454CEAC8}"/>
                </a:ext>
              </a:extLst>
            </p:cNvPr>
            <p:cNvSpPr/>
            <p:nvPr/>
          </p:nvSpPr>
          <p:spPr>
            <a:xfrm>
              <a:off x="4255248" y="3091811"/>
              <a:ext cx="213887" cy="421348"/>
            </a:xfrm>
            <a:custGeom>
              <a:avLst/>
              <a:gdLst>
                <a:gd name="connsiteX0" fmla="*/ 213882 w 213887"/>
                <a:gd name="connsiteY0" fmla="*/ 4 h 421348"/>
                <a:gd name="connsiteX1" fmla="*/ 59577 w 213887"/>
                <a:gd name="connsiteY1" fmla="*/ 188599 h 421348"/>
                <a:gd name="connsiteX2" fmla="*/ 76722 w 213887"/>
                <a:gd name="connsiteY2" fmla="*/ 257179 h 421348"/>
                <a:gd name="connsiteX3" fmla="*/ 2427 w 213887"/>
                <a:gd name="connsiteY3" fmla="*/ 417199 h 421348"/>
                <a:gd name="connsiteX4" fmla="*/ 36717 w 213887"/>
                <a:gd name="connsiteY4" fmla="*/ 354334 h 421348"/>
                <a:gd name="connsiteX5" fmla="*/ 213882 w 213887"/>
                <a:gd name="connsiteY5" fmla="*/ 142879 h 421348"/>
                <a:gd name="connsiteX6" fmla="*/ 42432 w 213887"/>
                <a:gd name="connsiteY6" fmla="*/ 274324 h 421348"/>
                <a:gd name="connsiteX7" fmla="*/ 76722 w 213887"/>
                <a:gd name="connsiteY7" fmla="*/ 182884 h 421348"/>
                <a:gd name="connsiteX8" fmla="*/ 65292 w 213887"/>
                <a:gd name="connsiteY8" fmla="*/ 182884 h 421348"/>
                <a:gd name="connsiteX9" fmla="*/ 213882 w 213887"/>
                <a:gd name="connsiteY9" fmla="*/ 4 h 42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887" h="421348">
                  <a:moveTo>
                    <a:pt x="213882" y="4"/>
                  </a:moveTo>
                  <a:cubicBezTo>
                    <a:pt x="212930" y="956"/>
                    <a:pt x="82437" y="145736"/>
                    <a:pt x="59577" y="188599"/>
                  </a:cubicBezTo>
                  <a:cubicBezTo>
                    <a:pt x="36717" y="231462"/>
                    <a:pt x="86247" y="219079"/>
                    <a:pt x="76722" y="257179"/>
                  </a:cubicBezTo>
                  <a:cubicBezTo>
                    <a:pt x="67197" y="295279"/>
                    <a:pt x="9094" y="401007"/>
                    <a:pt x="2427" y="417199"/>
                  </a:cubicBezTo>
                  <a:cubicBezTo>
                    <a:pt x="-4241" y="433392"/>
                    <a:pt x="1475" y="400054"/>
                    <a:pt x="36717" y="354334"/>
                  </a:cubicBezTo>
                  <a:cubicBezTo>
                    <a:pt x="71959" y="308614"/>
                    <a:pt x="212930" y="156214"/>
                    <a:pt x="213882" y="142879"/>
                  </a:cubicBezTo>
                  <a:cubicBezTo>
                    <a:pt x="214834" y="129544"/>
                    <a:pt x="65292" y="267657"/>
                    <a:pt x="42432" y="274324"/>
                  </a:cubicBezTo>
                  <a:cubicBezTo>
                    <a:pt x="19572" y="280992"/>
                    <a:pt x="72912" y="198124"/>
                    <a:pt x="76722" y="182884"/>
                  </a:cubicBezTo>
                  <a:cubicBezTo>
                    <a:pt x="80532" y="167644"/>
                    <a:pt x="43385" y="209554"/>
                    <a:pt x="65292" y="182884"/>
                  </a:cubicBezTo>
                  <a:cubicBezTo>
                    <a:pt x="87199" y="156214"/>
                    <a:pt x="214834" y="-948"/>
                    <a:pt x="213882" y="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5F7559A3-46A8-8194-B974-00248F4E08A1}"/>
                </a:ext>
              </a:extLst>
            </p:cNvPr>
            <p:cNvSpPr/>
            <p:nvPr/>
          </p:nvSpPr>
          <p:spPr>
            <a:xfrm>
              <a:off x="4426276" y="3422955"/>
              <a:ext cx="740230" cy="287861"/>
            </a:xfrm>
            <a:custGeom>
              <a:avLst/>
              <a:gdLst>
                <a:gd name="connsiteX0" fmla="*/ 8564 w 740230"/>
                <a:gd name="connsiteY0" fmla="*/ 91770 h 287861"/>
                <a:gd name="connsiteX1" fmla="*/ 374324 w 740230"/>
                <a:gd name="connsiteY1" fmla="*/ 183210 h 287861"/>
                <a:gd name="connsiteX2" fmla="*/ 248594 w 740230"/>
                <a:gd name="connsiteY2" fmla="*/ 171780 h 287861"/>
                <a:gd name="connsiteX3" fmla="*/ 477194 w 740230"/>
                <a:gd name="connsiteY3" fmla="*/ 91770 h 287861"/>
                <a:gd name="connsiteX4" fmla="*/ 380039 w 740230"/>
                <a:gd name="connsiteY4" fmla="*/ 154635 h 287861"/>
                <a:gd name="connsiteX5" fmla="*/ 734369 w 740230"/>
                <a:gd name="connsiteY5" fmla="*/ 330 h 287861"/>
                <a:gd name="connsiteX6" fmla="*/ 442904 w 740230"/>
                <a:gd name="connsiteY6" fmla="*/ 114630 h 287861"/>
                <a:gd name="connsiteX7" fmla="*/ 740084 w 740230"/>
                <a:gd name="connsiteY7" fmla="*/ 148920 h 287861"/>
                <a:gd name="connsiteX8" fmla="*/ 477194 w 740230"/>
                <a:gd name="connsiteY8" fmla="*/ 166065 h 287861"/>
                <a:gd name="connsiteX9" fmla="*/ 105719 w 740230"/>
                <a:gd name="connsiteY9" fmla="*/ 286080 h 287861"/>
                <a:gd name="connsiteX10" fmla="*/ 208589 w 740230"/>
                <a:gd name="connsiteY10" fmla="*/ 234645 h 287861"/>
                <a:gd name="connsiteX11" fmla="*/ 122864 w 740230"/>
                <a:gd name="connsiteY11" fmla="*/ 188925 h 287861"/>
                <a:gd name="connsiteX12" fmla="*/ 8564 w 740230"/>
                <a:gd name="connsiteY12" fmla="*/ 91770 h 28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0230" h="287861">
                  <a:moveTo>
                    <a:pt x="8564" y="91770"/>
                  </a:moveTo>
                  <a:cubicBezTo>
                    <a:pt x="50474" y="90818"/>
                    <a:pt x="334319" y="169875"/>
                    <a:pt x="374324" y="183210"/>
                  </a:cubicBezTo>
                  <a:cubicBezTo>
                    <a:pt x="414329" y="196545"/>
                    <a:pt x="231449" y="187020"/>
                    <a:pt x="248594" y="171780"/>
                  </a:cubicBezTo>
                  <a:cubicBezTo>
                    <a:pt x="265739" y="156540"/>
                    <a:pt x="455287" y="94627"/>
                    <a:pt x="477194" y="91770"/>
                  </a:cubicBezTo>
                  <a:cubicBezTo>
                    <a:pt x="499101" y="88913"/>
                    <a:pt x="337177" y="169875"/>
                    <a:pt x="380039" y="154635"/>
                  </a:cubicBezTo>
                  <a:cubicBezTo>
                    <a:pt x="422901" y="139395"/>
                    <a:pt x="723892" y="6997"/>
                    <a:pt x="734369" y="330"/>
                  </a:cubicBezTo>
                  <a:cubicBezTo>
                    <a:pt x="744846" y="-6337"/>
                    <a:pt x="441951" y="89865"/>
                    <a:pt x="442904" y="114630"/>
                  </a:cubicBezTo>
                  <a:cubicBezTo>
                    <a:pt x="443857" y="139395"/>
                    <a:pt x="734369" y="140347"/>
                    <a:pt x="740084" y="148920"/>
                  </a:cubicBezTo>
                  <a:cubicBezTo>
                    <a:pt x="745799" y="157493"/>
                    <a:pt x="582921" y="143205"/>
                    <a:pt x="477194" y="166065"/>
                  </a:cubicBezTo>
                  <a:cubicBezTo>
                    <a:pt x="371467" y="188925"/>
                    <a:pt x="150486" y="274650"/>
                    <a:pt x="105719" y="286080"/>
                  </a:cubicBezTo>
                  <a:cubicBezTo>
                    <a:pt x="60952" y="297510"/>
                    <a:pt x="205732" y="250837"/>
                    <a:pt x="208589" y="234645"/>
                  </a:cubicBezTo>
                  <a:cubicBezTo>
                    <a:pt x="211446" y="218453"/>
                    <a:pt x="155249" y="213690"/>
                    <a:pt x="122864" y="188925"/>
                  </a:cubicBezTo>
                  <a:cubicBezTo>
                    <a:pt x="90479" y="164160"/>
                    <a:pt x="-33346" y="92722"/>
                    <a:pt x="8564" y="917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8522F340-42C4-F7ED-B718-696E08F55C36}"/>
                </a:ext>
              </a:extLst>
            </p:cNvPr>
            <p:cNvSpPr/>
            <p:nvPr/>
          </p:nvSpPr>
          <p:spPr>
            <a:xfrm>
              <a:off x="5194935" y="3154680"/>
              <a:ext cx="131478" cy="252376"/>
            </a:xfrm>
            <a:custGeom>
              <a:avLst/>
              <a:gdLst>
                <a:gd name="connsiteX0" fmla="*/ 0 w 131478"/>
                <a:gd name="connsiteY0" fmla="*/ 0 h 252376"/>
                <a:gd name="connsiteX1" fmla="*/ 114300 w 131478"/>
                <a:gd name="connsiteY1" fmla="*/ 125730 h 252376"/>
                <a:gd name="connsiteX2" fmla="*/ 85725 w 131478"/>
                <a:gd name="connsiteY2" fmla="*/ 188595 h 252376"/>
                <a:gd name="connsiteX3" fmla="*/ 91440 w 131478"/>
                <a:gd name="connsiteY3" fmla="*/ 182880 h 252376"/>
                <a:gd name="connsiteX4" fmla="*/ 45720 w 131478"/>
                <a:gd name="connsiteY4" fmla="*/ 251460 h 252376"/>
                <a:gd name="connsiteX5" fmla="*/ 131445 w 131478"/>
                <a:gd name="connsiteY5" fmla="*/ 125730 h 252376"/>
                <a:gd name="connsiteX6" fmla="*/ 0 w 131478"/>
                <a:gd name="connsiteY6" fmla="*/ 0 h 25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78" h="252376">
                  <a:moveTo>
                    <a:pt x="0" y="0"/>
                  </a:moveTo>
                  <a:cubicBezTo>
                    <a:pt x="50006" y="47149"/>
                    <a:pt x="100013" y="94298"/>
                    <a:pt x="114300" y="125730"/>
                  </a:cubicBezTo>
                  <a:lnTo>
                    <a:pt x="85725" y="188595"/>
                  </a:lnTo>
                  <a:cubicBezTo>
                    <a:pt x="81915" y="198120"/>
                    <a:pt x="98107" y="172403"/>
                    <a:pt x="91440" y="182880"/>
                  </a:cubicBezTo>
                  <a:cubicBezTo>
                    <a:pt x="84773" y="193357"/>
                    <a:pt x="39053" y="260985"/>
                    <a:pt x="45720" y="251460"/>
                  </a:cubicBezTo>
                  <a:cubicBezTo>
                    <a:pt x="52387" y="241935"/>
                    <a:pt x="133350" y="161925"/>
                    <a:pt x="131445" y="125730"/>
                  </a:cubicBezTo>
                  <a:cubicBezTo>
                    <a:pt x="129540" y="89535"/>
                    <a:pt x="81915" y="61912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0C7A3357-6800-6C6F-DDB1-DBA03CC1AF99}"/>
                </a:ext>
              </a:extLst>
            </p:cNvPr>
            <p:cNvSpPr/>
            <p:nvPr/>
          </p:nvSpPr>
          <p:spPr>
            <a:xfrm>
              <a:off x="4412943" y="2119794"/>
              <a:ext cx="222266" cy="705568"/>
            </a:xfrm>
            <a:custGeom>
              <a:avLst/>
              <a:gdLst>
                <a:gd name="connsiteX0" fmla="*/ 221922 w 222266"/>
                <a:gd name="connsiteY0" fmla="*/ 471 h 705568"/>
                <a:gd name="connsiteX1" fmla="*/ 90477 w 222266"/>
                <a:gd name="connsiteY1" fmla="*/ 417666 h 705568"/>
                <a:gd name="connsiteX2" fmla="*/ 113337 w 222266"/>
                <a:gd name="connsiteY2" fmla="*/ 371946 h 705568"/>
                <a:gd name="connsiteX3" fmla="*/ 4752 w 222266"/>
                <a:gd name="connsiteY3" fmla="*/ 691986 h 705568"/>
                <a:gd name="connsiteX4" fmla="*/ 27612 w 222266"/>
                <a:gd name="connsiteY4" fmla="*/ 600546 h 705568"/>
                <a:gd name="connsiteX5" fmla="*/ 101907 w 222266"/>
                <a:gd name="connsiteY5" fmla="*/ 189066 h 705568"/>
                <a:gd name="connsiteX6" fmla="*/ 44757 w 222266"/>
                <a:gd name="connsiteY6" fmla="*/ 331941 h 705568"/>
                <a:gd name="connsiteX7" fmla="*/ 221922 w 222266"/>
                <a:gd name="connsiteY7" fmla="*/ 471 h 7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266" h="705568">
                  <a:moveTo>
                    <a:pt x="221922" y="471"/>
                  </a:moveTo>
                  <a:cubicBezTo>
                    <a:pt x="229542" y="14759"/>
                    <a:pt x="108574" y="355754"/>
                    <a:pt x="90477" y="417666"/>
                  </a:cubicBezTo>
                  <a:cubicBezTo>
                    <a:pt x="72379" y="479579"/>
                    <a:pt x="127625" y="326226"/>
                    <a:pt x="113337" y="371946"/>
                  </a:cubicBezTo>
                  <a:cubicBezTo>
                    <a:pt x="99049" y="417666"/>
                    <a:pt x="19039" y="653886"/>
                    <a:pt x="4752" y="691986"/>
                  </a:cubicBezTo>
                  <a:cubicBezTo>
                    <a:pt x="-9535" y="730086"/>
                    <a:pt x="11420" y="684366"/>
                    <a:pt x="27612" y="600546"/>
                  </a:cubicBezTo>
                  <a:cubicBezTo>
                    <a:pt x="43804" y="516726"/>
                    <a:pt x="99050" y="233833"/>
                    <a:pt x="101907" y="189066"/>
                  </a:cubicBezTo>
                  <a:cubicBezTo>
                    <a:pt x="104764" y="144299"/>
                    <a:pt x="28565" y="362421"/>
                    <a:pt x="44757" y="331941"/>
                  </a:cubicBezTo>
                  <a:cubicBezTo>
                    <a:pt x="60949" y="301461"/>
                    <a:pt x="214302" y="-13817"/>
                    <a:pt x="221922" y="4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EA4A218-613C-A123-B378-4795EE2F067D}"/>
                </a:ext>
              </a:extLst>
            </p:cNvPr>
            <p:cNvSpPr/>
            <p:nvPr/>
          </p:nvSpPr>
          <p:spPr>
            <a:xfrm>
              <a:off x="5286084" y="1936223"/>
              <a:ext cx="496318" cy="261583"/>
            </a:xfrm>
            <a:custGeom>
              <a:avLst/>
              <a:gdLst>
                <a:gd name="connsiteX0" fmla="*/ 291 w 496318"/>
                <a:gd name="connsiteY0" fmla="*/ 6877 h 261583"/>
                <a:gd name="connsiteX1" fmla="*/ 251751 w 496318"/>
                <a:gd name="connsiteY1" fmla="*/ 121177 h 261583"/>
                <a:gd name="connsiteX2" fmla="*/ 251751 w 496318"/>
                <a:gd name="connsiteY2" fmla="*/ 81172 h 261583"/>
                <a:gd name="connsiteX3" fmla="*/ 348906 w 496318"/>
                <a:gd name="connsiteY3" fmla="*/ 172612 h 261583"/>
                <a:gd name="connsiteX4" fmla="*/ 274611 w 496318"/>
                <a:gd name="connsiteY4" fmla="*/ 75457 h 261583"/>
                <a:gd name="connsiteX5" fmla="*/ 491781 w 496318"/>
                <a:gd name="connsiteY5" fmla="*/ 258337 h 261583"/>
                <a:gd name="connsiteX6" fmla="*/ 400341 w 496318"/>
                <a:gd name="connsiteY6" fmla="*/ 178327 h 261583"/>
                <a:gd name="connsiteX7" fmla="*/ 148881 w 496318"/>
                <a:gd name="connsiteY7" fmla="*/ 1162 h 261583"/>
                <a:gd name="connsiteX8" fmla="*/ 200316 w 496318"/>
                <a:gd name="connsiteY8" fmla="*/ 98317 h 261583"/>
                <a:gd name="connsiteX9" fmla="*/ 291 w 496318"/>
                <a:gd name="connsiteY9" fmla="*/ 6877 h 26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318" h="261583">
                  <a:moveTo>
                    <a:pt x="291" y="6877"/>
                  </a:moveTo>
                  <a:cubicBezTo>
                    <a:pt x="8864" y="10687"/>
                    <a:pt x="209841" y="108795"/>
                    <a:pt x="251751" y="121177"/>
                  </a:cubicBezTo>
                  <a:cubicBezTo>
                    <a:pt x="293661" y="133559"/>
                    <a:pt x="235559" y="72600"/>
                    <a:pt x="251751" y="81172"/>
                  </a:cubicBezTo>
                  <a:cubicBezTo>
                    <a:pt x="267944" y="89745"/>
                    <a:pt x="345096" y="173565"/>
                    <a:pt x="348906" y="172612"/>
                  </a:cubicBezTo>
                  <a:cubicBezTo>
                    <a:pt x="352716" y="171660"/>
                    <a:pt x="250799" y="61170"/>
                    <a:pt x="274611" y="75457"/>
                  </a:cubicBezTo>
                  <a:cubicBezTo>
                    <a:pt x="298423" y="89744"/>
                    <a:pt x="470826" y="241192"/>
                    <a:pt x="491781" y="258337"/>
                  </a:cubicBezTo>
                  <a:cubicBezTo>
                    <a:pt x="512736" y="275482"/>
                    <a:pt x="457491" y="221190"/>
                    <a:pt x="400341" y="178327"/>
                  </a:cubicBezTo>
                  <a:cubicBezTo>
                    <a:pt x="343191" y="135464"/>
                    <a:pt x="182218" y="14497"/>
                    <a:pt x="148881" y="1162"/>
                  </a:cubicBezTo>
                  <a:cubicBezTo>
                    <a:pt x="115544" y="-12173"/>
                    <a:pt x="226034" y="93555"/>
                    <a:pt x="200316" y="98317"/>
                  </a:cubicBezTo>
                  <a:cubicBezTo>
                    <a:pt x="174599" y="103080"/>
                    <a:pt x="-8282" y="3067"/>
                    <a:pt x="291" y="6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9F842CFF-F31F-6F77-F58E-3FE3118FB0E5}"/>
                </a:ext>
              </a:extLst>
            </p:cNvPr>
            <p:cNvSpPr/>
            <p:nvPr/>
          </p:nvSpPr>
          <p:spPr>
            <a:xfrm>
              <a:off x="4398068" y="2262472"/>
              <a:ext cx="139648" cy="457963"/>
            </a:xfrm>
            <a:custGeom>
              <a:avLst/>
              <a:gdLst>
                <a:gd name="connsiteX0" fmla="*/ 139642 w 139648"/>
                <a:gd name="connsiteY0" fmla="*/ 668 h 457963"/>
                <a:gd name="connsiteX1" fmla="*/ 8197 w 139648"/>
                <a:gd name="connsiteY1" fmla="*/ 314993 h 457963"/>
                <a:gd name="connsiteX2" fmla="*/ 13912 w 139648"/>
                <a:gd name="connsiteY2" fmla="*/ 280703 h 457963"/>
                <a:gd name="connsiteX3" fmla="*/ 13912 w 139648"/>
                <a:gd name="connsiteY3" fmla="*/ 457868 h 457963"/>
                <a:gd name="connsiteX4" fmla="*/ 19627 w 139648"/>
                <a:gd name="connsiteY4" fmla="*/ 303563 h 457963"/>
                <a:gd name="connsiteX5" fmla="*/ 42487 w 139648"/>
                <a:gd name="connsiteY5" fmla="*/ 177833 h 457963"/>
                <a:gd name="connsiteX6" fmla="*/ 2482 w 139648"/>
                <a:gd name="connsiteY6" fmla="*/ 229268 h 457963"/>
                <a:gd name="connsiteX7" fmla="*/ 139642 w 139648"/>
                <a:gd name="connsiteY7" fmla="*/ 668 h 45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48" h="457963">
                  <a:moveTo>
                    <a:pt x="139642" y="668"/>
                  </a:moveTo>
                  <a:cubicBezTo>
                    <a:pt x="140594" y="14955"/>
                    <a:pt x="29152" y="268321"/>
                    <a:pt x="8197" y="314993"/>
                  </a:cubicBezTo>
                  <a:cubicBezTo>
                    <a:pt x="-12758" y="361665"/>
                    <a:pt x="12960" y="256891"/>
                    <a:pt x="13912" y="280703"/>
                  </a:cubicBezTo>
                  <a:cubicBezTo>
                    <a:pt x="14864" y="304515"/>
                    <a:pt x="12959" y="454058"/>
                    <a:pt x="13912" y="457868"/>
                  </a:cubicBezTo>
                  <a:cubicBezTo>
                    <a:pt x="14864" y="461678"/>
                    <a:pt x="14864" y="350236"/>
                    <a:pt x="19627" y="303563"/>
                  </a:cubicBezTo>
                  <a:cubicBezTo>
                    <a:pt x="24390" y="256890"/>
                    <a:pt x="45344" y="190215"/>
                    <a:pt x="42487" y="177833"/>
                  </a:cubicBezTo>
                  <a:cubicBezTo>
                    <a:pt x="39630" y="165451"/>
                    <a:pt x="-9901" y="253081"/>
                    <a:pt x="2482" y="229268"/>
                  </a:cubicBezTo>
                  <a:cubicBezTo>
                    <a:pt x="14864" y="205456"/>
                    <a:pt x="138690" y="-13619"/>
                    <a:pt x="139642" y="66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98C5592F-9700-3C3C-B120-A0079B4C165E}"/>
                </a:ext>
              </a:extLst>
            </p:cNvPr>
            <p:cNvSpPr/>
            <p:nvPr/>
          </p:nvSpPr>
          <p:spPr>
            <a:xfrm>
              <a:off x="4798769" y="1976531"/>
              <a:ext cx="134581" cy="715832"/>
            </a:xfrm>
            <a:custGeom>
              <a:avLst/>
              <a:gdLst>
                <a:gd name="connsiteX0" fmla="*/ 7546 w 134581"/>
                <a:gd name="connsiteY0" fmla="*/ 18004 h 715832"/>
                <a:gd name="connsiteX1" fmla="*/ 93271 w 134581"/>
                <a:gd name="connsiteY1" fmla="*/ 458059 h 715832"/>
                <a:gd name="connsiteX2" fmla="*/ 53266 w 134581"/>
                <a:gd name="connsiteY2" fmla="*/ 412339 h 715832"/>
                <a:gd name="connsiteX3" fmla="*/ 53266 w 134581"/>
                <a:gd name="connsiteY3" fmla="*/ 520924 h 715832"/>
                <a:gd name="connsiteX4" fmla="*/ 133276 w 134581"/>
                <a:gd name="connsiteY4" fmla="*/ 715234 h 715832"/>
                <a:gd name="connsiteX5" fmla="*/ 98986 w 134581"/>
                <a:gd name="connsiteY5" fmla="*/ 583789 h 715832"/>
                <a:gd name="connsiteX6" fmla="*/ 47551 w 134581"/>
                <a:gd name="connsiteY6" fmla="*/ 646654 h 715832"/>
                <a:gd name="connsiteX7" fmla="*/ 58981 w 134581"/>
                <a:gd name="connsiteY7" fmla="*/ 498064 h 715832"/>
                <a:gd name="connsiteX8" fmla="*/ 81841 w 134581"/>
                <a:gd name="connsiteY8" fmla="*/ 446629 h 715832"/>
                <a:gd name="connsiteX9" fmla="*/ 47551 w 134581"/>
                <a:gd name="connsiteY9" fmla="*/ 343759 h 715832"/>
                <a:gd name="connsiteX10" fmla="*/ 30406 w 134581"/>
                <a:gd name="connsiteY10" fmla="*/ 303754 h 715832"/>
                <a:gd name="connsiteX11" fmla="*/ 36121 w 134581"/>
                <a:gd name="connsiteY11" fmla="*/ 172309 h 715832"/>
                <a:gd name="connsiteX12" fmla="*/ 7546 w 134581"/>
                <a:gd name="connsiteY12" fmla="*/ 92299 h 715832"/>
                <a:gd name="connsiteX13" fmla="*/ 7546 w 134581"/>
                <a:gd name="connsiteY13" fmla="*/ 18004 h 7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581" h="715832">
                  <a:moveTo>
                    <a:pt x="7546" y="18004"/>
                  </a:moveTo>
                  <a:cubicBezTo>
                    <a:pt x="21834" y="78964"/>
                    <a:pt x="85651" y="392337"/>
                    <a:pt x="93271" y="458059"/>
                  </a:cubicBezTo>
                  <a:cubicBezTo>
                    <a:pt x="100891" y="523782"/>
                    <a:pt x="59933" y="401862"/>
                    <a:pt x="53266" y="412339"/>
                  </a:cubicBezTo>
                  <a:cubicBezTo>
                    <a:pt x="46599" y="422816"/>
                    <a:pt x="39931" y="470442"/>
                    <a:pt x="53266" y="520924"/>
                  </a:cubicBezTo>
                  <a:cubicBezTo>
                    <a:pt x="66601" y="571406"/>
                    <a:pt x="125656" y="704757"/>
                    <a:pt x="133276" y="715234"/>
                  </a:cubicBezTo>
                  <a:cubicBezTo>
                    <a:pt x="140896" y="725712"/>
                    <a:pt x="113274" y="595219"/>
                    <a:pt x="98986" y="583789"/>
                  </a:cubicBezTo>
                  <a:cubicBezTo>
                    <a:pt x="84698" y="572359"/>
                    <a:pt x="54219" y="660942"/>
                    <a:pt x="47551" y="646654"/>
                  </a:cubicBezTo>
                  <a:cubicBezTo>
                    <a:pt x="40884" y="632367"/>
                    <a:pt x="53266" y="531401"/>
                    <a:pt x="58981" y="498064"/>
                  </a:cubicBezTo>
                  <a:cubicBezTo>
                    <a:pt x="64696" y="464727"/>
                    <a:pt x="83746" y="472346"/>
                    <a:pt x="81841" y="446629"/>
                  </a:cubicBezTo>
                  <a:cubicBezTo>
                    <a:pt x="79936" y="420912"/>
                    <a:pt x="56123" y="367571"/>
                    <a:pt x="47551" y="343759"/>
                  </a:cubicBezTo>
                  <a:cubicBezTo>
                    <a:pt x="38979" y="319947"/>
                    <a:pt x="32311" y="332329"/>
                    <a:pt x="30406" y="303754"/>
                  </a:cubicBezTo>
                  <a:cubicBezTo>
                    <a:pt x="28501" y="275179"/>
                    <a:pt x="39931" y="207551"/>
                    <a:pt x="36121" y="172309"/>
                  </a:cubicBezTo>
                  <a:cubicBezTo>
                    <a:pt x="32311" y="137067"/>
                    <a:pt x="12308" y="116111"/>
                    <a:pt x="7546" y="92299"/>
                  </a:cubicBezTo>
                  <a:cubicBezTo>
                    <a:pt x="2784" y="68487"/>
                    <a:pt x="-6742" y="-42956"/>
                    <a:pt x="7546" y="1800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F3CDFC5A-F5C3-DEE4-FC21-494A547463EF}"/>
                </a:ext>
              </a:extLst>
            </p:cNvPr>
            <p:cNvSpPr/>
            <p:nvPr/>
          </p:nvSpPr>
          <p:spPr>
            <a:xfrm>
              <a:off x="5072223" y="2362404"/>
              <a:ext cx="410286" cy="61540"/>
            </a:xfrm>
            <a:custGeom>
              <a:avLst/>
              <a:gdLst>
                <a:gd name="connsiteX0" fmla="*/ 2697 w 410286"/>
                <a:gd name="connsiteY0" fmla="*/ 3606 h 61540"/>
                <a:gd name="connsiteX1" fmla="*/ 225582 w 410286"/>
                <a:gd name="connsiteY1" fmla="*/ 37896 h 61540"/>
                <a:gd name="connsiteX2" fmla="*/ 128427 w 410286"/>
                <a:gd name="connsiteY2" fmla="*/ 60756 h 61540"/>
                <a:gd name="connsiteX3" fmla="*/ 408462 w 410286"/>
                <a:gd name="connsiteY3" fmla="*/ 9321 h 61540"/>
                <a:gd name="connsiteX4" fmla="*/ 242727 w 410286"/>
                <a:gd name="connsiteY4" fmla="*/ 26466 h 61540"/>
                <a:gd name="connsiteX5" fmla="*/ 111282 w 410286"/>
                <a:gd name="connsiteY5" fmla="*/ 3606 h 61540"/>
                <a:gd name="connsiteX6" fmla="*/ 2697 w 410286"/>
                <a:gd name="connsiteY6" fmla="*/ 3606 h 6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286" h="61540">
                  <a:moveTo>
                    <a:pt x="2697" y="3606"/>
                  </a:moveTo>
                  <a:cubicBezTo>
                    <a:pt x="21747" y="9321"/>
                    <a:pt x="204627" y="28371"/>
                    <a:pt x="225582" y="37896"/>
                  </a:cubicBezTo>
                  <a:cubicBezTo>
                    <a:pt x="246537" y="47421"/>
                    <a:pt x="97947" y="65518"/>
                    <a:pt x="128427" y="60756"/>
                  </a:cubicBezTo>
                  <a:cubicBezTo>
                    <a:pt x="158907" y="55994"/>
                    <a:pt x="389412" y="15036"/>
                    <a:pt x="408462" y="9321"/>
                  </a:cubicBezTo>
                  <a:cubicBezTo>
                    <a:pt x="427512" y="3606"/>
                    <a:pt x="292257" y="27418"/>
                    <a:pt x="242727" y="26466"/>
                  </a:cubicBezTo>
                  <a:cubicBezTo>
                    <a:pt x="193197" y="25514"/>
                    <a:pt x="152239" y="7416"/>
                    <a:pt x="111282" y="3606"/>
                  </a:cubicBezTo>
                  <a:cubicBezTo>
                    <a:pt x="70325" y="-204"/>
                    <a:pt x="-16353" y="-2109"/>
                    <a:pt x="2697" y="360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83E3D63B-A9CD-1C63-9A05-681404EED52D}"/>
                </a:ext>
              </a:extLst>
            </p:cNvPr>
            <p:cNvSpPr/>
            <p:nvPr/>
          </p:nvSpPr>
          <p:spPr>
            <a:xfrm>
              <a:off x="5041930" y="2497432"/>
              <a:ext cx="170559" cy="240490"/>
            </a:xfrm>
            <a:custGeom>
              <a:avLst/>
              <a:gdLst>
                <a:gd name="connsiteX0" fmla="*/ 170150 w 170559"/>
                <a:gd name="connsiteY0" fmla="*/ 23 h 240490"/>
                <a:gd name="connsiteX1" fmla="*/ 50135 w 170559"/>
                <a:gd name="connsiteY1" fmla="*/ 154328 h 240490"/>
                <a:gd name="connsiteX2" fmla="*/ 10130 w 170559"/>
                <a:gd name="connsiteY2" fmla="*/ 240053 h 240490"/>
                <a:gd name="connsiteX3" fmla="*/ 50135 w 170559"/>
                <a:gd name="connsiteY3" fmla="*/ 120038 h 240490"/>
                <a:gd name="connsiteX4" fmla="*/ 4415 w 170559"/>
                <a:gd name="connsiteY4" fmla="*/ 165758 h 240490"/>
                <a:gd name="connsiteX5" fmla="*/ 170150 w 170559"/>
                <a:gd name="connsiteY5" fmla="*/ 23 h 24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559" h="240490">
                  <a:moveTo>
                    <a:pt x="170150" y="23"/>
                  </a:moveTo>
                  <a:cubicBezTo>
                    <a:pt x="177770" y="-1882"/>
                    <a:pt x="76805" y="114323"/>
                    <a:pt x="50135" y="154328"/>
                  </a:cubicBezTo>
                  <a:cubicBezTo>
                    <a:pt x="23465" y="194333"/>
                    <a:pt x="10130" y="245768"/>
                    <a:pt x="10130" y="240053"/>
                  </a:cubicBezTo>
                  <a:cubicBezTo>
                    <a:pt x="10130" y="234338"/>
                    <a:pt x="51087" y="132421"/>
                    <a:pt x="50135" y="120038"/>
                  </a:cubicBezTo>
                  <a:cubicBezTo>
                    <a:pt x="49182" y="107656"/>
                    <a:pt x="-17492" y="180998"/>
                    <a:pt x="4415" y="165758"/>
                  </a:cubicBezTo>
                  <a:cubicBezTo>
                    <a:pt x="26322" y="150518"/>
                    <a:pt x="162530" y="1928"/>
                    <a:pt x="170150" y="2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4F8DD317-F6D0-8E62-6B76-33C941904A58}"/>
                </a:ext>
              </a:extLst>
            </p:cNvPr>
            <p:cNvSpPr/>
            <p:nvPr/>
          </p:nvSpPr>
          <p:spPr>
            <a:xfrm>
              <a:off x="5571968" y="1628633"/>
              <a:ext cx="280589" cy="964174"/>
            </a:xfrm>
            <a:custGeom>
              <a:avLst/>
              <a:gdLst>
                <a:gd name="connsiteX0" fmla="*/ 157 w 280589"/>
                <a:gd name="connsiteY0" fmla="*/ 142 h 964174"/>
                <a:gd name="connsiteX1" fmla="*/ 120172 w 280589"/>
                <a:gd name="connsiteY1" fmla="*/ 525922 h 964174"/>
                <a:gd name="connsiteX2" fmla="*/ 120172 w 280589"/>
                <a:gd name="connsiteY2" fmla="*/ 365902 h 964174"/>
                <a:gd name="connsiteX3" fmla="*/ 228757 w 280589"/>
                <a:gd name="connsiteY3" fmla="*/ 708802 h 964174"/>
                <a:gd name="connsiteX4" fmla="*/ 234472 w 280589"/>
                <a:gd name="connsiteY4" fmla="*/ 697372 h 964174"/>
                <a:gd name="connsiteX5" fmla="*/ 280192 w 280589"/>
                <a:gd name="connsiteY5" fmla="*/ 960262 h 964174"/>
                <a:gd name="connsiteX6" fmla="*/ 257332 w 280589"/>
                <a:gd name="connsiteY6" fmla="*/ 823102 h 964174"/>
                <a:gd name="connsiteX7" fmla="*/ 268762 w 280589"/>
                <a:gd name="connsiteY7" fmla="*/ 405907 h 964174"/>
                <a:gd name="connsiteX8" fmla="*/ 234472 w 280589"/>
                <a:gd name="connsiteY8" fmla="*/ 640222 h 964174"/>
                <a:gd name="connsiteX9" fmla="*/ 148747 w 280589"/>
                <a:gd name="connsiteY9" fmla="*/ 474487 h 964174"/>
                <a:gd name="connsiteX10" fmla="*/ 157 w 280589"/>
                <a:gd name="connsiteY10" fmla="*/ 142 h 96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589" h="964174">
                  <a:moveTo>
                    <a:pt x="157" y="142"/>
                  </a:moveTo>
                  <a:cubicBezTo>
                    <a:pt x="-4606" y="8715"/>
                    <a:pt x="100170" y="464962"/>
                    <a:pt x="120172" y="525922"/>
                  </a:cubicBezTo>
                  <a:cubicBezTo>
                    <a:pt x="140175" y="586882"/>
                    <a:pt x="102075" y="335422"/>
                    <a:pt x="120172" y="365902"/>
                  </a:cubicBezTo>
                  <a:cubicBezTo>
                    <a:pt x="138269" y="396382"/>
                    <a:pt x="209707" y="653557"/>
                    <a:pt x="228757" y="708802"/>
                  </a:cubicBezTo>
                  <a:cubicBezTo>
                    <a:pt x="247807" y="764047"/>
                    <a:pt x="225900" y="655462"/>
                    <a:pt x="234472" y="697372"/>
                  </a:cubicBezTo>
                  <a:cubicBezTo>
                    <a:pt x="243045" y="739282"/>
                    <a:pt x="276382" y="939307"/>
                    <a:pt x="280192" y="960262"/>
                  </a:cubicBezTo>
                  <a:cubicBezTo>
                    <a:pt x="284002" y="981217"/>
                    <a:pt x="259237" y="915495"/>
                    <a:pt x="257332" y="823102"/>
                  </a:cubicBezTo>
                  <a:cubicBezTo>
                    <a:pt x="255427" y="730710"/>
                    <a:pt x="272572" y="436387"/>
                    <a:pt x="268762" y="405907"/>
                  </a:cubicBezTo>
                  <a:cubicBezTo>
                    <a:pt x="264952" y="375427"/>
                    <a:pt x="254475" y="628792"/>
                    <a:pt x="234472" y="640222"/>
                  </a:cubicBezTo>
                  <a:cubicBezTo>
                    <a:pt x="214470" y="651652"/>
                    <a:pt x="185895" y="577357"/>
                    <a:pt x="148747" y="474487"/>
                  </a:cubicBezTo>
                  <a:cubicBezTo>
                    <a:pt x="111600" y="371617"/>
                    <a:pt x="4920" y="-8431"/>
                    <a:pt x="157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8B37DEB9-21FB-1CDA-059C-3C4076B510FE}"/>
                </a:ext>
              </a:extLst>
            </p:cNvPr>
            <p:cNvSpPr/>
            <p:nvPr/>
          </p:nvSpPr>
          <p:spPr>
            <a:xfrm>
              <a:off x="3793994" y="2204318"/>
              <a:ext cx="568931" cy="1791603"/>
            </a:xfrm>
            <a:custGeom>
              <a:avLst/>
              <a:gdLst>
                <a:gd name="connsiteX0" fmla="*/ 229366 w 568931"/>
                <a:gd name="connsiteY0" fmla="*/ 1672 h 1791603"/>
                <a:gd name="connsiteX1" fmla="*/ 177931 w 568931"/>
                <a:gd name="connsiteY1" fmla="*/ 898927 h 1791603"/>
                <a:gd name="connsiteX2" fmla="*/ 189361 w 568931"/>
                <a:gd name="connsiteY2" fmla="*/ 818917 h 1791603"/>
                <a:gd name="connsiteX3" fmla="*/ 275086 w 568931"/>
                <a:gd name="connsiteY3" fmla="*/ 1367557 h 1791603"/>
                <a:gd name="connsiteX4" fmla="*/ 355096 w 568931"/>
                <a:gd name="connsiteY4" fmla="*/ 1321837 h 1791603"/>
                <a:gd name="connsiteX5" fmla="*/ 566551 w 568931"/>
                <a:gd name="connsiteY5" fmla="*/ 1784752 h 1791603"/>
                <a:gd name="connsiteX6" fmla="*/ 452251 w 568931"/>
                <a:gd name="connsiteY6" fmla="*/ 1584727 h 1791603"/>
                <a:gd name="connsiteX7" fmla="*/ 200791 w 568931"/>
                <a:gd name="connsiteY7" fmla="*/ 1390417 h 1791603"/>
                <a:gd name="connsiteX8" fmla="*/ 23626 w 568931"/>
                <a:gd name="connsiteY8" fmla="*/ 738907 h 1791603"/>
                <a:gd name="connsiteX9" fmla="*/ 12196 w 568931"/>
                <a:gd name="connsiteY9" fmla="*/ 1007512 h 1791603"/>
                <a:gd name="connsiteX10" fmla="*/ 40771 w 568931"/>
                <a:gd name="connsiteY10" fmla="*/ 521737 h 1791603"/>
                <a:gd name="connsiteX11" fmla="*/ 6481 w 568931"/>
                <a:gd name="connsiteY11" fmla="*/ 670327 h 1791603"/>
                <a:gd name="connsiteX12" fmla="*/ 229366 w 568931"/>
                <a:gd name="connsiteY12" fmla="*/ 1672 h 17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931" h="1791603">
                  <a:moveTo>
                    <a:pt x="229366" y="1672"/>
                  </a:moveTo>
                  <a:cubicBezTo>
                    <a:pt x="257941" y="39772"/>
                    <a:pt x="184598" y="762720"/>
                    <a:pt x="177931" y="898927"/>
                  </a:cubicBezTo>
                  <a:cubicBezTo>
                    <a:pt x="171264" y="1035134"/>
                    <a:pt x="173169" y="740812"/>
                    <a:pt x="189361" y="818917"/>
                  </a:cubicBezTo>
                  <a:cubicBezTo>
                    <a:pt x="205553" y="897022"/>
                    <a:pt x="247464" y="1283737"/>
                    <a:pt x="275086" y="1367557"/>
                  </a:cubicBezTo>
                  <a:cubicBezTo>
                    <a:pt x="302709" y="1451377"/>
                    <a:pt x="306519" y="1252305"/>
                    <a:pt x="355096" y="1321837"/>
                  </a:cubicBezTo>
                  <a:cubicBezTo>
                    <a:pt x="403673" y="1391369"/>
                    <a:pt x="550358" y="1740937"/>
                    <a:pt x="566551" y="1784752"/>
                  </a:cubicBezTo>
                  <a:cubicBezTo>
                    <a:pt x="582744" y="1828567"/>
                    <a:pt x="513211" y="1650450"/>
                    <a:pt x="452251" y="1584727"/>
                  </a:cubicBezTo>
                  <a:cubicBezTo>
                    <a:pt x="391291" y="1519005"/>
                    <a:pt x="272229" y="1531387"/>
                    <a:pt x="200791" y="1390417"/>
                  </a:cubicBezTo>
                  <a:cubicBezTo>
                    <a:pt x="129353" y="1249447"/>
                    <a:pt x="55058" y="802724"/>
                    <a:pt x="23626" y="738907"/>
                  </a:cubicBezTo>
                  <a:cubicBezTo>
                    <a:pt x="-7806" y="675090"/>
                    <a:pt x="9339" y="1043707"/>
                    <a:pt x="12196" y="1007512"/>
                  </a:cubicBezTo>
                  <a:cubicBezTo>
                    <a:pt x="15053" y="971317"/>
                    <a:pt x="41723" y="577934"/>
                    <a:pt x="40771" y="521737"/>
                  </a:cubicBezTo>
                  <a:cubicBezTo>
                    <a:pt x="39819" y="465540"/>
                    <a:pt x="-19237" y="752242"/>
                    <a:pt x="6481" y="670327"/>
                  </a:cubicBezTo>
                  <a:cubicBezTo>
                    <a:pt x="32198" y="588412"/>
                    <a:pt x="200791" y="-36428"/>
                    <a:pt x="229366" y="167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BA2E2B32-4A24-7868-C38C-A7DB4C674D38}"/>
                </a:ext>
              </a:extLst>
            </p:cNvPr>
            <p:cNvSpPr/>
            <p:nvPr/>
          </p:nvSpPr>
          <p:spPr>
            <a:xfrm>
              <a:off x="4225866" y="582608"/>
              <a:ext cx="693255" cy="196547"/>
            </a:xfrm>
            <a:custGeom>
              <a:avLst/>
              <a:gdLst>
                <a:gd name="connsiteX0" fmla="*/ 689034 w 693255"/>
                <a:gd name="connsiteY0" fmla="*/ 183202 h 196547"/>
                <a:gd name="connsiteX1" fmla="*/ 3234 w 693255"/>
                <a:gd name="connsiteY1" fmla="*/ 177487 h 196547"/>
                <a:gd name="connsiteX2" fmla="*/ 420429 w 693255"/>
                <a:gd name="connsiteY2" fmla="*/ 126052 h 196547"/>
                <a:gd name="connsiteX3" fmla="*/ 168969 w 693255"/>
                <a:gd name="connsiteY3" fmla="*/ 40327 h 196547"/>
                <a:gd name="connsiteX4" fmla="*/ 489009 w 693255"/>
                <a:gd name="connsiteY4" fmla="*/ 46042 h 196547"/>
                <a:gd name="connsiteX5" fmla="*/ 300414 w 693255"/>
                <a:gd name="connsiteY5" fmla="*/ 6037 h 196547"/>
                <a:gd name="connsiteX6" fmla="*/ 689034 w 693255"/>
                <a:gd name="connsiteY6" fmla="*/ 183202 h 19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255" h="196547">
                  <a:moveTo>
                    <a:pt x="689034" y="183202"/>
                  </a:moveTo>
                  <a:cubicBezTo>
                    <a:pt x="639504" y="211777"/>
                    <a:pt x="48001" y="187012"/>
                    <a:pt x="3234" y="177487"/>
                  </a:cubicBezTo>
                  <a:cubicBezTo>
                    <a:pt x="-41534" y="167962"/>
                    <a:pt x="392806" y="148912"/>
                    <a:pt x="420429" y="126052"/>
                  </a:cubicBezTo>
                  <a:cubicBezTo>
                    <a:pt x="448052" y="103192"/>
                    <a:pt x="157539" y="53662"/>
                    <a:pt x="168969" y="40327"/>
                  </a:cubicBezTo>
                  <a:cubicBezTo>
                    <a:pt x="180399" y="26992"/>
                    <a:pt x="467102" y="51757"/>
                    <a:pt x="489009" y="46042"/>
                  </a:cubicBezTo>
                  <a:cubicBezTo>
                    <a:pt x="510916" y="40327"/>
                    <a:pt x="264219" y="-18728"/>
                    <a:pt x="300414" y="6037"/>
                  </a:cubicBezTo>
                  <a:cubicBezTo>
                    <a:pt x="336609" y="30802"/>
                    <a:pt x="738564" y="154627"/>
                    <a:pt x="689034" y="183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2C7397C6-EF25-423F-B952-C32F0BA53FCB}"/>
                </a:ext>
              </a:extLst>
            </p:cNvPr>
            <p:cNvSpPr/>
            <p:nvPr/>
          </p:nvSpPr>
          <p:spPr>
            <a:xfrm>
              <a:off x="4129993" y="817217"/>
              <a:ext cx="527958" cy="546429"/>
            </a:xfrm>
            <a:custGeom>
              <a:avLst/>
              <a:gdLst>
                <a:gd name="connsiteX0" fmla="*/ 527732 w 527958"/>
                <a:gd name="connsiteY0" fmla="*/ 28 h 546429"/>
                <a:gd name="connsiteX1" fmla="*/ 167687 w 527958"/>
                <a:gd name="connsiteY1" fmla="*/ 228628 h 546429"/>
                <a:gd name="connsiteX2" fmla="*/ 70532 w 527958"/>
                <a:gd name="connsiteY2" fmla="*/ 462943 h 546429"/>
                <a:gd name="connsiteX3" fmla="*/ 133397 w 527958"/>
                <a:gd name="connsiteY3" fmla="*/ 251488 h 546429"/>
                <a:gd name="connsiteX4" fmla="*/ 1952 w 527958"/>
                <a:gd name="connsiteY4" fmla="*/ 542953 h 546429"/>
                <a:gd name="connsiteX5" fmla="*/ 253412 w 527958"/>
                <a:gd name="connsiteY5" fmla="*/ 11458 h 546429"/>
                <a:gd name="connsiteX6" fmla="*/ 110537 w 527958"/>
                <a:gd name="connsiteY6" fmla="*/ 211483 h 546429"/>
                <a:gd name="connsiteX7" fmla="*/ 527732 w 527958"/>
                <a:gd name="connsiteY7" fmla="*/ 28 h 54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958" h="546429">
                  <a:moveTo>
                    <a:pt x="527732" y="28"/>
                  </a:moveTo>
                  <a:cubicBezTo>
                    <a:pt x="537257" y="2886"/>
                    <a:pt x="243887" y="151476"/>
                    <a:pt x="167687" y="228628"/>
                  </a:cubicBezTo>
                  <a:cubicBezTo>
                    <a:pt x="91487" y="305780"/>
                    <a:pt x="76247" y="459133"/>
                    <a:pt x="70532" y="462943"/>
                  </a:cubicBezTo>
                  <a:cubicBezTo>
                    <a:pt x="64817" y="466753"/>
                    <a:pt x="144827" y="238153"/>
                    <a:pt x="133397" y="251488"/>
                  </a:cubicBezTo>
                  <a:cubicBezTo>
                    <a:pt x="121967" y="264823"/>
                    <a:pt x="-18051" y="582958"/>
                    <a:pt x="1952" y="542953"/>
                  </a:cubicBezTo>
                  <a:cubicBezTo>
                    <a:pt x="21955" y="502948"/>
                    <a:pt x="235314" y="66703"/>
                    <a:pt x="253412" y="11458"/>
                  </a:cubicBezTo>
                  <a:cubicBezTo>
                    <a:pt x="271509" y="-43787"/>
                    <a:pt x="67675" y="212435"/>
                    <a:pt x="110537" y="211483"/>
                  </a:cubicBezTo>
                  <a:cubicBezTo>
                    <a:pt x="153399" y="210531"/>
                    <a:pt x="518207" y="-2830"/>
                    <a:pt x="527732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7CC5F1C0-A287-7DBC-6713-6F78760DB4C4}"/>
                </a:ext>
              </a:extLst>
            </p:cNvPr>
            <p:cNvSpPr/>
            <p:nvPr/>
          </p:nvSpPr>
          <p:spPr>
            <a:xfrm>
              <a:off x="5607184" y="1109267"/>
              <a:ext cx="434074" cy="1382476"/>
            </a:xfrm>
            <a:custGeom>
              <a:avLst/>
              <a:gdLst>
                <a:gd name="connsiteX0" fmla="*/ 27806 w 434074"/>
                <a:gd name="connsiteY0" fmla="*/ 62308 h 1382476"/>
                <a:gd name="connsiteX1" fmla="*/ 50666 w 434074"/>
                <a:gd name="connsiteY1" fmla="*/ 136603 h 1382476"/>
                <a:gd name="connsiteX2" fmla="*/ 370706 w 434074"/>
                <a:gd name="connsiteY2" fmla="*/ 1119583 h 1382476"/>
                <a:gd name="connsiteX3" fmla="*/ 370706 w 434074"/>
                <a:gd name="connsiteY3" fmla="*/ 988138 h 1382476"/>
                <a:gd name="connsiteX4" fmla="*/ 422141 w 434074"/>
                <a:gd name="connsiteY4" fmla="*/ 1382473 h 1382476"/>
                <a:gd name="connsiteX5" fmla="*/ 422141 w 434074"/>
                <a:gd name="connsiteY5" fmla="*/ 993853 h 1382476"/>
                <a:gd name="connsiteX6" fmla="*/ 290696 w 434074"/>
                <a:gd name="connsiteY6" fmla="*/ 388063 h 1382476"/>
                <a:gd name="connsiteX7" fmla="*/ 319271 w 434074"/>
                <a:gd name="connsiteY7" fmla="*/ 650953 h 1382476"/>
                <a:gd name="connsiteX8" fmla="*/ 27806 w 434074"/>
                <a:gd name="connsiteY8" fmla="*/ 62308 h 138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074" h="1382476">
                  <a:moveTo>
                    <a:pt x="27806" y="62308"/>
                  </a:moveTo>
                  <a:cubicBezTo>
                    <a:pt x="-16962" y="-23417"/>
                    <a:pt x="-6484" y="-39609"/>
                    <a:pt x="50666" y="136603"/>
                  </a:cubicBezTo>
                  <a:cubicBezTo>
                    <a:pt x="107816" y="312815"/>
                    <a:pt x="317366" y="977661"/>
                    <a:pt x="370706" y="1119583"/>
                  </a:cubicBezTo>
                  <a:cubicBezTo>
                    <a:pt x="424046" y="1261505"/>
                    <a:pt x="362134" y="944323"/>
                    <a:pt x="370706" y="988138"/>
                  </a:cubicBezTo>
                  <a:cubicBezTo>
                    <a:pt x="379278" y="1031953"/>
                    <a:pt x="413569" y="1381521"/>
                    <a:pt x="422141" y="1382473"/>
                  </a:cubicBezTo>
                  <a:cubicBezTo>
                    <a:pt x="430713" y="1383425"/>
                    <a:pt x="444049" y="1159588"/>
                    <a:pt x="422141" y="993853"/>
                  </a:cubicBezTo>
                  <a:cubicBezTo>
                    <a:pt x="400234" y="828118"/>
                    <a:pt x="307841" y="445213"/>
                    <a:pt x="290696" y="388063"/>
                  </a:cubicBezTo>
                  <a:cubicBezTo>
                    <a:pt x="273551" y="330913"/>
                    <a:pt x="364038" y="699530"/>
                    <a:pt x="319271" y="650953"/>
                  </a:cubicBezTo>
                  <a:cubicBezTo>
                    <a:pt x="274504" y="602376"/>
                    <a:pt x="72574" y="148033"/>
                    <a:pt x="27806" y="62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1CF921EE-A2C5-37D3-D028-29F73D5F8800}"/>
                </a:ext>
              </a:extLst>
            </p:cNvPr>
            <p:cNvSpPr/>
            <p:nvPr/>
          </p:nvSpPr>
          <p:spPr>
            <a:xfrm>
              <a:off x="5808018" y="2210361"/>
              <a:ext cx="319982" cy="1161523"/>
            </a:xfrm>
            <a:custGeom>
              <a:avLst/>
              <a:gdLst>
                <a:gd name="connsiteX0" fmla="*/ 261312 w 319982"/>
                <a:gd name="connsiteY0" fmla="*/ 52779 h 1161523"/>
                <a:gd name="connsiteX1" fmla="*/ 4137 w 319982"/>
                <a:gd name="connsiteY1" fmla="*/ 555699 h 1161523"/>
                <a:gd name="connsiteX2" fmla="*/ 101292 w 319982"/>
                <a:gd name="connsiteY2" fmla="*/ 532839 h 1161523"/>
                <a:gd name="connsiteX3" fmla="*/ 84147 w 319982"/>
                <a:gd name="connsiteY3" fmla="*/ 932889 h 1161523"/>
                <a:gd name="connsiteX4" fmla="*/ 72717 w 319982"/>
                <a:gd name="connsiteY4" fmla="*/ 864309 h 1161523"/>
                <a:gd name="connsiteX5" fmla="*/ 67002 w 319982"/>
                <a:gd name="connsiteY5" fmla="*/ 1018614 h 1161523"/>
                <a:gd name="connsiteX6" fmla="*/ 181302 w 319982"/>
                <a:gd name="connsiteY6" fmla="*/ 1161489 h 1161523"/>
                <a:gd name="connsiteX7" fmla="*/ 192732 w 319982"/>
                <a:gd name="connsiteY7" fmla="*/ 1030044 h 1161523"/>
                <a:gd name="connsiteX8" fmla="*/ 164157 w 319982"/>
                <a:gd name="connsiteY8" fmla="*/ 824304 h 1161523"/>
                <a:gd name="connsiteX9" fmla="*/ 227022 w 319982"/>
                <a:gd name="connsiteY9" fmla="*/ 355674 h 1161523"/>
                <a:gd name="connsiteX10" fmla="*/ 158442 w 319982"/>
                <a:gd name="connsiteY10" fmla="*/ 492834 h 1161523"/>
                <a:gd name="connsiteX11" fmla="*/ 312747 w 319982"/>
                <a:gd name="connsiteY11" fmla="*/ 64209 h 1161523"/>
                <a:gd name="connsiteX12" fmla="*/ 261312 w 319982"/>
                <a:gd name="connsiteY12" fmla="*/ 52779 h 116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82" h="1161523">
                  <a:moveTo>
                    <a:pt x="261312" y="52779"/>
                  </a:moveTo>
                  <a:cubicBezTo>
                    <a:pt x="209877" y="134694"/>
                    <a:pt x="30807" y="475689"/>
                    <a:pt x="4137" y="555699"/>
                  </a:cubicBezTo>
                  <a:cubicBezTo>
                    <a:pt x="-22533" y="635709"/>
                    <a:pt x="87957" y="469974"/>
                    <a:pt x="101292" y="532839"/>
                  </a:cubicBezTo>
                  <a:cubicBezTo>
                    <a:pt x="114627" y="595704"/>
                    <a:pt x="88909" y="877644"/>
                    <a:pt x="84147" y="932889"/>
                  </a:cubicBezTo>
                  <a:cubicBezTo>
                    <a:pt x="79384" y="988134"/>
                    <a:pt x="75575" y="850021"/>
                    <a:pt x="72717" y="864309"/>
                  </a:cubicBezTo>
                  <a:cubicBezTo>
                    <a:pt x="69859" y="878597"/>
                    <a:pt x="48905" y="969084"/>
                    <a:pt x="67002" y="1018614"/>
                  </a:cubicBezTo>
                  <a:cubicBezTo>
                    <a:pt x="85099" y="1068144"/>
                    <a:pt x="160347" y="1159584"/>
                    <a:pt x="181302" y="1161489"/>
                  </a:cubicBezTo>
                  <a:cubicBezTo>
                    <a:pt x="202257" y="1163394"/>
                    <a:pt x="195589" y="1086242"/>
                    <a:pt x="192732" y="1030044"/>
                  </a:cubicBezTo>
                  <a:cubicBezTo>
                    <a:pt x="189874" y="973847"/>
                    <a:pt x="158442" y="936699"/>
                    <a:pt x="164157" y="824304"/>
                  </a:cubicBezTo>
                  <a:cubicBezTo>
                    <a:pt x="169872" y="711909"/>
                    <a:pt x="227974" y="410919"/>
                    <a:pt x="227022" y="355674"/>
                  </a:cubicBezTo>
                  <a:cubicBezTo>
                    <a:pt x="226070" y="300429"/>
                    <a:pt x="144154" y="541412"/>
                    <a:pt x="158442" y="492834"/>
                  </a:cubicBezTo>
                  <a:cubicBezTo>
                    <a:pt x="172729" y="444257"/>
                    <a:pt x="293697" y="136599"/>
                    <a:pt x="312747" y="64209"/>
                  </a:cubicBezTo>
                  <a:cubicBezTo>
                    <a:pt x="331797" y="-8181"/>
                    <a:pt x="312747" y="-29136"/>
                    <a:pt x="261312" y="52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BC58EF5E-8CA3-2CC2-0572-393E6A5F0BC1}"/>
                </a:ext>
              </a:extLst>
            </p:cNvPr>
            <p:cNvSpPr/>
            <p:nvPr/>
          </p:nvSpPr>
          <p:spPr>
            <a:xfrm>
              <a:off x="4606290" y="677877"/>
              <a:ext cx="966716" cy="444430"/>
            </a:xfrm>
            <a:custGeom>
              <a:avLst/>
              <a:gdLst>
                <a:gd name="connsiteX0" fmla="*/ 0 w 966716"/>
                <a:gd name="connsiteY0" fmla="*/ 190803 h 444430"/>
                <a:gd name="connsiteX1" fmla="*/ 548640 w 966716"/>
                <a:gd name="connsiteY1" fmla="*/ 265098 h 444430"/>
                <a:gd name="connsiteX2" fmla="*/ 600075 w 966716"/>
                <a:gd name="connsiteY2" fmla="*/ 270813 h 444430"/>
                <a:gd name="connsiteX3" fmla="*/ 560070 w 966716"/>
                <a:gd name="connsiteY3" fmla="*/ 179373 h 444430"/>
                <a:gd name="connsiteX4" fmla="*/ 960120 w 966716"/>
                <a:gd name="connsiteY4" fmla="*/ 442263 h 444430"/>
                <a:gd name="connsiteX5" fmla="*/ 777240 w 966716"/>
                <a:gd name="connsiteY5" fmla="*/ 287958 h 444430"/>
                <a:gd name="connsiteX6" fmla="*/ 365760 w 966716"/>
                <a:gd name="connsiteY6" fmla="*/ 2208 h 444430"/>
                <a:gd name="connsiteX7" fmla="*/ 560070 w 966716"/>
                <a:gd name="connsiteY7" fmla="*/ 156513 h 444430"/>
                <a:gd name="connsiteX8" fmla="*/ 337185 w 966716"/>
                <a:gd name="connsiteY8" fmla="*/ 173658 h 444430"/>
                <a:gd name="connsiteX9" fmla="*/ 0 w 966716"/>
                <a:gd name="connsiteY9" fmla="*/ 190803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6716" h="444430">
                  <a:moveTo>
                    <a:pt x="0" y="190803"/>
                  </a:moveTo>
                  <a:lnTo>
                    <a:pt x="548640" y="265098"/>
                  </a:lnTo>
                  <a:cubicBezTo>
                    <a:pt x="648652" y="278433"/>
                    <a:pt x="598170" y="285101"/>
                    <a:pt x="600075" y="270813"/>
                  </a:cubicBezTo>
                  <a:cubicBezTo>
                    <a:pt x="601980" y="256526"/>
                    <a:pt x="500063" y="150798"/>
                    <a:pt x="560070" y="179373"/>
                  </a:cubicBezTo>
                  <a:cubicBezTo>
                    <a:pt x="620077" y="207948"/>
                    <a:pt x="923925" y="424166"/>
                    <a:pt x="960120" y="442263"/>
                  </a:cubicBezTo>
                  <a:cubicBezTo>
                    <a:pt x="996315" y="460361"/>
                    <a:pt x="876300" y="361300"/>
                    <a:pt x="777240" y="287958"/>
                  </a:cubicBezTo>
                  <a:cubicBezTo>
                    <a:pt x="678180" y="214616"/>
                    <a:pt x="401955" y="24115"/>
                    <a:pt x="365760" y="2208"/>
                  </a:cubicBezTo>
                  <a:cubicBezTo>
                    <a:pt x="329565" y="-19699"/>
                    <a:pt x="564832" y="127938"/>
                    <a:pt x="560070" y="156513"/>
                  </a:cubicBezTo>
                  <a:cubicBezTo>
                    <a:pt x="555308" y="185088"/>
                    <a:pt x="337185" y="173658"/>
                    <a:pt x="337185" y="173658"/>
                  </a:cubicBezTo>
                  <a:lnTo>
                    <a:pt x="0" y="1908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CFBFD5C1-8107-7BB7-EBE0-759F72067967}"/>
                </a:ext>
              </a:extLst>
            </p:cNvPr>
            <p:cNvSpPr/>
            <p:nvPr/>
          </p:nvSpPr>
          <p:spPr>
            <a:xfrm>
              <a:off x="4042099" y="702923"/>
              <a:ext cx="978830" cy="920713"/>
            </a:xfrm>
            <a:custGeom>
              <a:avLst/>
              <a:gdLst>
                <a:gd name="connsiteX0" fmla="*/ 947096 w 978830"/>
                <a:gd name="connsiteY0" fmla="*/ 22 h 920713"/>
                <a:gd name="connsiteX1" fmla="*/ 861371 w 978830"/>
                <a:gd name="connsiteY1" fmla="*/ 28597 h 920713"/>
                <a:gd name="connsiteX2" fmla="*/ 358451 w 978830"/>
                <a:gd name="connsiteY2" fmla="*/ 217192 h 920713"/>
                <a:gd name="connsiteX3" fmla="*/ 204146 w 978830"/>
                <a:gd name="connsiteY3" fmla="*/ 537232 h 920713"/>
                <a:gd name="connsiteX4" fmla="*/ 187001 w 978830"/>
                <a:gd name="connsiteY4" fmla="*/ 502942 h 920713"/>
                <a:gd name="connsiteX5" fmla="*/ 38411 w 978830"/>
                <a:gd name="connsiteY5" fmla="*/ 920137 h 920713"/>
                <a:gd name="connsiteX6" fmla="*/ 38411 w 978830"/>
                <a:gd name="connsiteY6" fmla="*/ 400072 h 920713"/>
                <a:gd name="connsiteX7" fmla="*/ 472751 w 978830"/>
                <a:gd name="connsiteY7" fmla="*/ 51457 h 920713"/>
                <a:gd name="connsiteX8" fmla="*/ 204146 w 978830"/>
                <a:gd name="connsiteY8" fmla="*/ 154327 h 920713"/>
                <a:gd name="connsiteX9" fmla="*/ 907091 w 978830"/>
                <a:gd name="connsiteY9" fmla="*/ 34312 h 920713"/>
                <a:gd name="connsiteX10" fmla="*/ 947096 w 978830"/>
                <a:gd name="connsiteY10" fmla="*/ 22 h 9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830" h="920713">
                  <a:moveTo>
                    <a:pt x="947096" y="22"/>
                  </a:moveTo>
                  <a:cubicBezTo>
                    <a:pt x="939476" y="-930"/>
                    <a:pt x="861371" y="28597"/>
                    <a:pt x="861371" y="28597"/>
                  </a:cubicBezTo>
                  <a:cubicBezTo>
                    <a:pt x="763263" y="64792"/>
                    <a:pt x="467988" y="132420"/>
                    <a:pt x="358451" y="217192"/>
                  </a:cubicBezTo>
                  <a:cubicBezTo>
                    <a:pt x="248914" y="301964"/>
                    <a:pt x="232721" y="489607"/>
                    <a:pt x="204146" y="537232"/>
                  </a:cubicBezTo>
                  <a:cubicBezTo>
                    <a:pt x="175571" y="584857"/>
                    <a:pt x="214623" y="439125"/>
                    <a:pt x="187001" y="502942"/>
                  </a:cubicBezTo>
                  <a:cubicBezTo>
                    <a:pt x="159378" y="566760"/>
                    <a:pt x="63176" y="937282"/>
                    <a:pt x="38411" y="920137"/>
                  </a:cubicBezTo>
                  <a:cubicBezTo>
                    <a:pt x="13646" y="902992"/>
                    <a:pt x="-33979" y="544852"/>
                    <a:pt x="38411" y="400072"/>
                  </a:cubicBezTo>
                  <a:cubicBezTo>
                    <a:pt x="110801" y="255292"/>
                    <a:pt x="445129" y="92414"/>
                    <a:pt x="472751" y="51457"/>
                  </a:cubicBezTo>
                  <a:cubicBezTo>
                    <a:pt x="500373" y="10500"/>
                    <a:pt x="131756" y="157185"/>
                    <a:pt x="204146" y="154327"/>
                  </a:cubicBezTo>
                  <a:cubicBezTo>
                    <a:pt x="276536" y="151470"/>
                    <a:pt x="779456" y="55267"/>
                    <a:pt x="907091" y="34312"/>
                  </a:cubicBezTo>
                  <a:cubicBezTo>
                    <a:pt x="1034726" y="13357"/>
                    <a:pt x="954716" y="974"/>
                    <a:pt x="94709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B4388CC3-7309-BF9C-E43D-AB705681AE1F}"/>
                </a:ext>
              </a:extLst>
            </p:cNvPr>
            <p:cNvSpPr/>
            <p:nvPr/>
          </p:nvSpPr>
          <p:spPr>
            <a:xfrm>
              <a:off x="4830524" y="2874620"/>
              <a:ext cx="514878" cy="372720"/>
            </a:xfrm>
            <a:custGeom>
              <a:avLst/>
              <a:gdLst>
                <a:gd name="connsiteX0" fmla="*/ 4366 w 514878"/>
                <a:gd name="connsiteY0" fmla="*/ 154330 h 372720"/>
                <a:gd name="connsiteX1" fmla="*/ 404416 w 514878"/>
                <a:gd name="connsiteY1" fmla="*/ 160045 h 372720"/>
                <a:gd name="connsiteX2" fmla="*/ 227251 w 514878"/>
                <a:gd name="connsiteY2" fmla="*/ 171475 h 372720"/>
                <a:gd name="connsiteX3" fmla="*/ 513001 w 514878"/>
                <a:gd name="connsiteY3" fmla="*/ 177190 h 372720"/>
                <a:gd name="connsiteX4" fmla="*/ 352981 w 514878"/>
                <a:gd name="connsiteY4" fmla="*/ 228625 h 372720"/>
                <a:gd name="connsiteX5" fmla="*/ 392986 w 514878"/>
                <a:gd name="connsiteY5" fmla="*/ 274345 h 372720"/>
                <a:gd name="connsiteX6" fmla="*/ 347266 w 514878"/>
                <a:gd name="connsiteY6" fmla="*/ 268630 h 372720"/>
                <a:gd name="connsiteX7" fmla="*/ 438706 w 514878"/>
                <a:gd name="connsiteY7" fmla="*/ 371500 h 372720"/>
                <a:gd name="connsiteX8" fmla="*/ 398701 w 514878"/>
                <a:gd name="connsiteY8" fmla="*/ 188620 h 372720"/>
                <a:gd name="connsiteX9" fmla="*/ 421561 w 514878"/>
                <a:gd name="connsiteY9" fmla="*/ 142900 h 372720"/>
                <a:gd name="connsiteX10" fmla="*/ 232966 w 514878"/>
                <a:gd name="connsiteY10" fmla="*/ 125755 h 372720"/>
                <a:gd name="connsiteX11" fmla="*/ 210106 w 514878"/>
                <a:gd name="connsiteY11" fmla="*/ 25 h 372720"/>
                <a:gd name="connsiteX12" fmla="*/ 192961 w 514878"/>
                <a:gd name="connsiteY12" fmla="*/ 137185 h 372720"/>
                <a:gd name="connsiteX13" fmla="*/ 4366 w 514878"/>
                <a:gd name="connsiteY13" fmla="*/ 154330 h 3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878" h="372720">
                  <a:moveTo>
                    <a:pt x="4366" y="154330"/>
                  </a:moveTo>
                  <a:cubicBezTo>
                    <a:pt x="39608" y="158140"/>
                    <a:pt x="367269" y="157188"/>
                    <a:pt x="404416" y="160045"/>
                  </a:cubicBezTo>
                  <a:cubicBezTo>
                    <a:pt x="441563" y="162902"/>
                    <a:pt x="209154" y="168618"/>
                    <a:pt x="227251" y="171475"/>
                  </a:cubicBezTo>
                  <a:cubicBezTo>
                    <a:pt x="245349" y="174333"/>
                    <a:pt x="492046" y="167665"/>
                    <a:pt x="513001" y="177190"/>
                  </a:cubicBezTo>
                  <a:cubicBezTo>
                    <a:pt x="533956" y="186715"/>
                    <a:pt x="372983" y="212433"/>
                    <a:pt x="352981" y="228625"/>
                  </a:cubicBezTo>
                  <a:cubicBezTo>
                    <a:pt x="332979" y="244817"/>
                    <a:pt x="393939" y="267678"/>
                    <a:pt x="392986" y="274345"/>
                  </a:cubicBezTo>
                  <a:cubicBezTo>
                    <a:pt x="392034" y="281013"/>
                    <a:pt x="339646" y="252438"/>
                    <a:pt x="347266" y="268630"/>
                  </a:cubicBezTo>
                  <a:cubicBezTo>
                    <a:pt x="354886" y="284822"/>
                    <a:pt x="430134" y="384835"/>
                    <a:pt x="438706" y="371500"/>
                  </a:cubicBezTo>
                  <a:cubicBezTo>
                    <a:pt x="447278" y="358165"/>
                    <a:pt x="401558" y="226720"/>
                    <a:pt x="398701" y="188620"/>
                  </a:cubicBezTo>
                  <a:cubicBezTo>
                    <a:pt x="395844" y="150520"/>
                    <a:pt x="449184" y="153377"/>
                    <a:pt x="421561" y="142900"/>
                  </a:cubicBezTo>
                  <a:cubicBezTo>
                    <a:pt x="393939" y="132422"/>
                    <a:pt x="268209" y="149567"/>
                    <a:pt x="232966" y="125755"/>
                  </a:cubicBezTo>
                  <a:cubicBezTo>
                    <a:pt x="197724" y="101942"/>
                    <a:pt x="216774" y="-1880"/>
                    <a:pt x="210106" y="25"/>
                  </a:cubicBezTo>
                  <a:cubicBezTo>
                    <a:pt x="203439" y="1930"/>
                    <a:pt x="228204" y="114325"/>
                    <a:pt x="192961" y="137185"/>
                  </a:cubicBezTo>
                  <a:cubicBezTo>
                    <a:pt x="157719" y="160045"/>
                    <a:pt x="-30876" y="150520"/>
                    <a:pt x="4366" y="1543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3E8BE52D-94FA-0C31-15D1-7219CAA931DF}"/>
                </a:ext>
              </a:extLst>
            </p:cNvPr>
            <p:cNvSpPr/>
            <p:nvPr/>
          </p:nvSpPr>
          <p:spPr>
            <a:xfrm>
              <a:off x="4411110" y="3011496"/>
              <a:ext cx="252761" cy="64608"/>
            </a:xfrm>
            <a:custGeom>
              <a:avLst/>
              <a:gdLst>
                <a:gd name="connsiteX0" fmla="*/ 870 w 252761"/>
                <a:gd name="connsiteY0" fmla="*/ 63174 h 64608"/>
                <a:gd name="connsiteX1" fmla="*/ 246615 w 252761"/>
                <a:gd name="connsiteY1" fmla="*/ 309 h 64608"/>
                <a:gd name="connsiteX2" fmla="*/ 166605 w 252761"/>
                <a:gd name="connsiteY2" fmla="*/ 40314 h 64608"/>
                <a:gd name="connsiteX3" fmla="*/ 870 w 252761"/>
                <a:gd name="connsiteY3" fmla="*/ 63174 h 6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761" h="64608">
                  <a:moveTo>
                    <a:pt x="870" y="63174"/>
                  </a:moveTo>
                  <a:cubicBezTo>
                    <a:pt x="14205" y="56507"/>
                    <a:pt x="218993" y="4119"/>
                    <a:pt x="246615" y="309"/>
                  </a:cubicBezTo>
                  <a:cubicBezTo>
                    <a:pt x="274237" y="-3501"/>
                    <a:pt x="201847" y="28884"/>
                    <a:pt x="166605" y="40314"/>
                  </a:cubicBezTo>
                  <a:cubicBezTo>
                    <a:pt x="131363" y="51744"/>
                    <a:pt x="-12465" y="69841"/>
                    <a:pt x="870" y="631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7B1A7B09-7A7E-DFDC-EBA3-2708E8FA1EF7}"/>
                </a:ext>
              </a:extLst>
            </p:cNvPr>
            <p:cNvSpPr/>
            <p:nvPr/>
          </p:nvSpPr>
          <p:spPr>
            <a:xfrm>
              <a:off x="4641849" y="3056674"/>
              <a:ext cx="434985" cy="127862"/>
            </a:xfrm>
            <a:custGeom>
              <a:avLst/>
              <a:gdLst>
                <a:gd name="connsiteX0" fmla="*/ 1 w 434985"/>
                <a:gd name="connsiteY0" fmla="*/ 89751 h 127862"/>
                <a:gd name="connsiteX1" fmla="*/ 180976 w 434985"/>
                <a:gd name="connsiteY1" fmla="*/ 45301 h 127862"/>
                <a:gd name="connsiteX2" fmla="*/ 165101 w 434985"/>
                <a:gd name="connsiteY2" fmla="*/ 4026 h 127862"/>
                <a:gd name="connsiteX3" fmla="*/ 241301 w 434985"/>
                <a:gd name="connsiteY3" fmla="*/ 26251 h 127862"/>
                <a:gd name="connsiteX4" fmla="*/ 231776 w 434985"/>
                <a:gd name="connsiteY4" fmla="*/ 851 h 127862"/>
                <a:gd name="connsiteX5" fmla="*/ 333376 w 434985"/>
                <a:gd name="connsiteY5" fmla="*/ 64351 h 127862"/>
                <a:gd name="connsiteX6" fmla="*/ 330201 w 434985"/>
                <a:gd name="connsiteY6" fmla="*/ 45301 h 127862"/>
                <a:gd name="connsiteX7" fmla="*/ 434976 w 434985"/>
                <a:gd name="connsiteY7" fmla="*/ 127851 h 127862"/>
                <a:gd name="connsiteX8" fmla="*/ 323851 w 434985"/>
                <a:gd name="connsiteY8" fmla="*/ 38951 h 127862"/>
                <a:gd name="connsiteX9" fmla="*/ 238126 w 434985"/>
                <a:gd name="connsiteY9" fmla="*/ 16726 h 127862"/>
                <a:gd name="connsiteX10" fmla="*/ 177801 w 434985"/>
                <a:gd name="connsiteY10" fmla="*/ 38951 h 127862"/>
                <a:gd name="connsiteX11" fmla="*/ 1 w 434985"/>
                <a:gd name="connsiteY11" fmla="*/ 89751 h 12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985" h="127862">
                  <a:moveTo>
                    <a:pt x="1" y="89751"/>
                  </a:moveTo>
                  <a:cubicBezTo>
                    <a:pt x="530" y="90809"/>
                    <a:pt x="153459" y="59588"/>
                    <a:pt x="180976" y="45301"/>
                  </a:cubicBezTo>
                  <a:cubicBezTo>
                    <a:pt x="208493" y="31013"/>
                    <a:pt x="155047" y="7201"/>
                    <a:pt x="165101" y="4026"/>
                  </a:cubicBezTo>
                  <a:cubicBezTo>
                    <a:pt x="175155" y="851"/>
                    <a:pt x="230189" y="26780"/>
                    <a:pt x="241301" y="26251"/>
                  </a:cubicBezTo>
                  <a:cubicBezTo>
                    <a:pt x="252413" y="25722"/>
                    <a:pt x="216430" y="-5499"/>
                    <a:pt x="231776" y="851"/>
                  </a:cubicBezTo>
                  <a:cubicBezTo>
                    <a:pt x="247122" y="7201"/>
                    <a:pt x="316972" y="56943"/>
                    <a:pt x="333376" y="64351"/>
                  </a:cubicBezTo>
                  <a:cubicBezTo>
                    <a:pt x="349780" y="71759"/>
                    <a:pt x="313268" y="34718"/>
                    <a:pt x="330201" y="45301"/>
                  </a:cubicBezTo>
                  <a:cubicBezTo>
                    <a:pt x="347134" y="55884"/>
                    <a:pt x="436034" y="128909"/>
                    <a:pt x="434976" y="127851"/>
                  </a:cubicBezTo>
                  <a:cubicBezTo>
                    <a:pt x="433918" y="126793"/>
                    <a:pt x="356659" y="57472"/>
                    <a:pt x="323851" y="38951"/>
                  </a:cubicBezTo>
                  <a:cubicBezTo>
                    <a:pt x="291043" y="20430"/>
                    <a:pt x="262468" y="16726"/>
                    <a:pt x="238126" y="16726"/>
                  </a:cubicBezTo>
                  <a:cubicBezTo>
                    <a:pt x="213784" y="16726"/>
                    <a:pt x="212726" y="27838"/>
                    <a:pt x="177801" y="38951"/>
                  </a:cubicBezTo>
                  <a:cubicBezTo>
                    <a:pt x="142876" y="50063"/>
                    <a:pt x="-528" y="88693"/>
                    <a:pt x="1" y="8975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B929A9C9-F460-8F7A-C7C9-58E925F1494A}"/>
                </a:ext>
              </a:extLst>
            </p:cNvPr>
            <p:cNvSpPr/>
            <p:nvPr/>
          </p:nvSpPr>
          <p:spPr>
            <a:xfrm>
              <a:off x="4427711" y="3051175"/>
              <a:ext cx="201771" cy="196855"/>
            </a:xfrm>
            <a:custGeom>
              <a:avLst/>
              <a:gdLst>
                <a:gd name="connsiteX0" fmla="*/ 201439 w 201771"/>
                <a:gd name="connsiteY0" fmla="*/ 0 h 196855"/>
                <a:gd name="connsiteX1" fmla="*/ 106189 w 201771"/>
                <a:gd name="connsiteY1" fmla="*/ 98425 h 196855"/>
                <a:gd name="connsiteX2" fmla="*/ 131589 w 201771"/>
                <a:gd name="connsiteY2" fmla="*/ 95250 h 196855"/>
                <a:gd name="connsiteX3" fmla="*/ 17289 w 201771"/>
                <a:gd name="connsiteY3" fmla="*/ 139700 h 196855"/>
                <a:gd name="connsiteX4" fmla="*/ 1414 w 201771"/>
                <a:gd name="connsiteY4" fmla="*/ 196850 h 196855"/>
                <a:gd name="connsiteX5" fmla="*/ 26814 w 201771"/>
                <a:gd name="connsiteY5" fmla="*/ 142875 h 196855"/>
                <a:gd name="connsiteX6" fmla="*/ 106189 w 201771"/>
                <a:gd name="connsiteY6" fmla="*/ 82550 h 196855"/>
                <a:gd name="connsiteX7" fmla="*/ 64914 w 201771"/>
                <a:gd name="connsiteY7" fmla="*/ 98425 h 196855"/>
                <a:gd name="connsiteX8" fmla="*/ 201439 w 201771"/>
                <a:gd name="connsiteY8" fmla="*/ 0 h 19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71" h="196855">
                  <a:moveTo>
                    <a:pt x="201439" y="0"/>
                  </a:moveTo>
                  <a:cubicBezTo>
                    <a:pt x="208318" y="0"/>
                    <a:pt x="106189" y="98425"/>
                    <a:pt x="106189" y="98425"/>
                  </a:cubicBezTo>
                  <a:cubicBezTo>
                    <a:pt x="94547" y="114300"/>
                    <a:pt x="146406" y="88371"/>
                    <a:pt x="131589" y="95250"/>
                  </a:cubicBezTo>
                  <a:cubicBezTo>
                    <a:pt x="116772" y="102129"/>
                    <a:pt x="38985" y="122767"/>
                    <a:pt x="17289" y="139700"/>
                  </a:cubicBezTo>
                  <a:cubicBezTo>
                    <a:pt x="-4407" y="156633"/>
                    <a:pt x="-173" y="196321"/>
                    <a:pt x="1414" y="196850"/>
                  </a:cubicBezTo>
                  <a:cubicBezTo>
                    <a:pt x="3001" y="197379"/>
                    <a:pt x="9352" y="161925"/>
                    <a:pt x="26814" y="142875"/>
                  </a:cubicBezTo>
                  <a:cubicBezTo>
                    <a:pt x="44276" y="123825"/>
                    <a:pt x="99839" y="89958"/>
                    <a:pt x="106189" y="82550"/>
                  </a:cubicBezTo>
                  <a:cubicBezTo>
                    <a:pt x="112539" y="75142"/>
                    <a:pt x="53272" y="110067"/>
                    <a:pt x="64914" y="98425"/>
                  </a:cubicBezTo>
                  <a:cubicBezTo>
                    <a:pt x="76556" y="86783"/>
                    <a:pt x="194560" y="0"/>
                    <a:pt x="201439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太陽 1294">
              <a:extLst>
                <a:ext uri="{FF2B5EF4-FFF2-40B4-BE49-F238E27FC236}">
                  <a16:creationId xmlns:a16="http://schemas.microsoft.com/office/drawing/2014/main" id="{B614E780-103F-4622-DFF1-6B4DBF211BA8}"/>
                </a:ext>
              </a:extLst>
            </p:cNvPr>
            <p:cNvSpPr/>
            <p:nvPr/>
          </p:nvSpPr>
          <p:spPr>
            <a:xfrm>
              <a:off x="5416291" y="2392749"/>
              <a:ext cx="158332" cy="158332"/>
            </a:xfrm>
            <a:prstGeom prst="sun">
              <a:avLst/>
            </a:pr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2742316E-33AD-EA6E-98B9-13D14B572AC6}"/>
                </a:ext>
              </a:extLst>
            </p:cNvPr>
            <p:cNvSpPr/>
            <p:nvPr/>
          </p:nvSpPr>
          <p:spPr>
            <a:xfrm>
              <a:off x="4479874" y="3719677"/>
              <a:ext cx="1211664" cy="570723"/>
            </a:xfrm>
            <a:custGeom>
              <a:avLst/>
              <a:gdLst>
                <a:gd name="connsiteX0" fmla="*/ 51 w 1211664"/>
                <a:gd name="connsiteY0" fmla="*/ 287173 h 570723"/>
                <a:gd name="connsiteX1" fmla="*/ 584251 w 1211664"/>
                <a:gd name="connsiteY1" fmla="*/ 166523 h 570723"/>
                <a:gd name="connsiteX2" fmla="*/ 600126 w 1211664"/>
                <a:gd name="connsiteY2" fmla="*/ 156998 h 570723"/>
                <a:gd name="connsiteX3" fmla="*/ 1050976 w 1211664"/>
                <a:gd name="connsiteY3" fmla="*/ 4598 h 570723"/>
                <a:gd name="connsiteX4" fmla="*/ 1082726 w 1211664"/>
                <a:gd name="connsiteY4" fmla="*/ 36348 h 570723"/>
                <a:gd name="connsiteX5" fmla="*/ 1209726 w 1211664"/>
                <a:gd name="connsiteY5" fmla="*/ 1423 h 570723"/>
                <a:gd name="connsiteX6" fmla="*/ 1162101 w 1211664"/>
                <a:gd name="connsiteY6" fmla="*/ 71273 h 570723"/>
                <a:gd name="connsiteX7" fmla="*/ 1197026 w 1211664"/>
                <a:gd name="connsiteY7" fmla="*/ 569748 h 570723"/>
                <a:gd name="connsiteX8" fmla="*/ 1073201 w 1211664"/>
                <a:gd name="connsiteY8" fmla="*/ 201448 h 570723"/>
                <a:gd name="connsiteX9" fmla="*/ 625526 w 1211664"/>
                <a:gd name="connsiteY9" fmla="*/ 312573 h 570723"/>
                <a:gd name="connsiteX10" fmla="*/ 809676 w 1211664"/>
                <a:gd name="connsiteY10" fmla="*/ 277648 h 570723"/>
                <a:gd name="connsiteX11" fmla="*/ 362001 w 1211664"/>
                <a:gd name="connsiteY11" fmla="*/ 315748 h 570723"/>
                <a:gd name="connsiteX12" fmla="*/ 619176 w 1211664"/>
                <a:gd name="connsiteY12" fmla="*/ 309398 h 570723"/>
                <a:gd name="connsiteX13" fmla="*/ 51 w 1211664"/>
                <a:gd name="connsiteY13" fmla="*/ 287173 h 57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1664" h="570723">
                  <a:moveTo>
                    <a:pt x="51" y="287173"/>
                  </a:moveTo>
                  <a:cubicBezTo>
                    <a:pt x="-5770" y="263360"/>
                    <a:pt x="484239" y="188219"/>
                    <a:pt x="584251" y="166523"/>
                  </a:cubicBezTo>
                  <a:cubicBezTo>
                    <a:pt x="684264" y="144827"/>
                    <a:pt x="600126" y="156998"/>
                    <a:pt x="600126" y="156998"/>
                  </a:cubicBezTo>
                  <a:cubicBezTo>
                    <a:pt x="677913" y="130011"/>
                    <a:pt x="970543" y="24706"/>
                    <a:pt x="1050976" y="4598"/>
                  </a:cubicBezTo>
                  <a:cubicBezTo>
                    <a:pt x="1131409" y="-15510"/>
                    <a:pt x="1056268" y="36877"/>
                    <a:pt x="1082726" y="36348"/>
                  </a:cubicBezTo>
                  <a:cubicBezTo>
                    <a:pt x="1109184" y="35819"/>
                    <a:pt x="1196497" y="-4398"/>
                    <a:pt x="1209726" y="1423"/>
                  </a:cubicBezTo>
                  <a:cubicBezTo>
                    <a:pt x="1222955" y="7244"/>
                    <a:pt x="1164218" y="-23448"/>
                    <a:pt x="1162101" y="71273"/>
                  </a:cubicBezTo>
                  <a:cubicBezTo>
                    <a:pt x="1159984" y="165994"/>
                    <a:pt x="1211843" y="548052"/>
                    <a:pt x="1197026" y="569748"/>
                  </a:cubicBezTo>
                  <a:cubicBezTo>
                    <a:pt x="1182209" y="591444"/>
                    <a:pt x="1168451" y="244311"/>
                    <a:pt x="1073201" y="201448"/>
                  </a:cubicBezTo>
                  <a:cubicBezTo>
                    <a:pt x="977951" y="158585"/>
                    <a:pt x="669447" y="299873"/>
                    <a:pt x="625526" y="312573"/>
                  </a:cubicBezTo>
                  <a:cubicBezTo>
                    <a:pt x="581605" y="325273"/>
                    <a:pt x="853597" y="277119"/>
                    <a:pt x="809676" y="277648"/>
                  </a:cubicBezTo>
                  <a:cubicBezTo>
                    <a:pt x="765755" y="278177"/>
                    <a:pt x="393751" y="310456"/>
                    <a:pt x="362001" y="315748"/>
                  </a:cubicBezTo>
                  <a:cubicBezTo>
                    <a:pt x="330251" y="321040"/>
                    <a:pt x="677913" y="312044"/>
                    <a:pt x="619176" y="309398"/>
                  </a:cubicBezTo>
                  <a:cubicBezTo>
                    <a:pt x="560439" y="306752"/>
                    <a:pt x="5872" y="310986"/>
                    <a:pt x="51" y="287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DF063BAC-11EA-AA5E-240C-3F34733AB247}"/>
                </a:ext>
              </a:extLst>
            </p:cNvPr>
            <p:cNvSpPr/>
            <p:nvPr/>
          </p:nvSpPr>
          <p:spPr>
            <a:xfrm>
              <a:off x="4544777" y="2825694"/>
              <a:ext cx="84647" cy="87117"/>
            </a:xfrm>
            <a:custGeom>
              <a:avLst/>
              <a:gdLst>
                <a:gd name="connsiteX0" fmla="*/ 1823 w 84647"/>
                <a:gd name="connsiteY0" fmla="*/ 56 h 87117"/>
                <a:gd name="connsiteX1" fmla="*/ 84373 w 84647"/>
                <a:gd name="connsiteY1" fmla="*/ 69906 h 87117"/>
                <a:gd name="connsiteX2" fmla="*/ 30398 w 84647"/>
                <a:gd name="connsiteY2" fmla="*/ 82606 h 87117"/>
                <a:gd name="connsiteX3" fmla="*/ 27223 w 84647"/>
                <a:gd name="connsiteY3" fmla="*/ 82606 h 87117"/>
                <a:gd name="connsiteX4" fmla="*/ 1823 w 84647"/>
                <a:gd name="connsiteY4" fmla="*/ 56 h 8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47" h="87117">
                  <a:moveTo>
                    <a:pt x="1823" y="56"/>
                  </a:moveTo>
                  <a:cubicBezTo>
                    <a:pt x="11348" y="-2061"/>
                    <a:pt x="79611" y="56148"/>
                    <a:pt x="84373" y="69906"/>
                  </a:cubicBezTo>
                  <a:cubicBezTo>
                    <a:pt x="89135" y="83664"/>
                    <a:pt x="30398" y="82606"/>
                    <a:pt x="30398" y="82606"/>
                  </a:cubicBezTo>
                  <a:cubicBezTo>
                    <a:pt x="20873" y="84723"/>
                    <a:pt x="31456" y="91602"/>
                    <a:pt x="27223" y="82606"/>
                  </a:cubicBezTo>
                  <a:cubicBezTo>
                    <a:pt x="22990" y="73610"/>
                    <a:pt x="-7702" y="2173"/>
                    <a:pt x="1823" y="5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85E45954-D554-3185-5A75-06A9F1BBDD52}"/>
                </a:ext>
              </a:extLst>
            </p:cNvPr>
            <p:cNvSpPr/>
            <p:nvPr/>
          </p:nvSpPr>
          <p:spPr>
            <a:xfrm>
              <a:off x="4742538" y="2828790"/>
              <a:ext cx="175540" cy="83050"/>
            </a:xfrm>
            <a:custGeom>
              <a:avLst/>
              <a:gdLst>
                <a:gd name="connsiteX0" fmla="*/ 912 w 175540"/>
                <a:gd name="connsiteY0" fmla="*/ 35060 h 83050"/>
                <a:gd name="connsiteX1" fmla="*/ 54887 w 175540"/>
                <a:gd name="connsiteY1" fmla="*/ 135 h 83050"/>
                <a:gd name="connsiteX2" fmla="*/ 96162 w 175540"/>
                <a:gd name="connsiteY2" fmla="*/ 22360 h 83050"/>
                <a:gd name="connsiteX3" fmla="*/ 105687 w 175540"/>
                <a:gd name="connsiteY3" fmla="*/ 6485 h 83050"/>
                <a:gd name="connsiteX4" fmla="*/ 175537 w 175540"/>
                <a:gd name="connsiteY4" fmla="*/ 60460 h 83050"/>
                <a:gd name="connsiteX5" fmla="*/ 102512 w 175540"/>
                <a:gd name="connsiteY5" fmla="*/ 82685 h 83050"/>
                <a:gd name="connsiteX6" fmla="*/ 912 w 175540"/>
                <a:gd name="connsiteY6" fmla="*/ 35060 h 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540" h="83050">
                  <a:moveTo>
                    <a:pt x="912" y="35060"/>
                  </a:moveTo>
                  <a:cubicBezTo>
                    <a:pt x="-7026" y="21302"/>
                    <a:pt x="39012" y="2252"/>
                    <a:pt x="54887" y="135"/>
                  </a:cubicBezTo>
                  <a:cubicBezTo>
                    <a:pt x="70762" y="-1982"/>
                    <a:pt x="87695" y="21302"/>
                    <a:pt x="96162" y="22360"/>
                  </a:cubicBezTo>
                  <a:cubicBezTo>
                    <a:pt x="104629" y="23418"/>
                    <a:pt x="92458" y="135"/>
                    <a:pt x="105687" y="6485"/>
                  </a:cubicBezTo>
                  <a:cubicBezTo>
                    <a:pt x="118916" y="12835"/>
                    <a:pt x="176066" y="47760"/>
                    <a:pt x="175537" y="60460"/>
                  </a:cubicBezTo>
                  <a:cubicBezTo>
                    <a:pt x="175008" y="73160"/>
                    <a:pt x="128970" y="85331"/>
                    <a:pt x="102512" y="82685"/>
                  </a:cubicBezTo>
                  <a:cubicBezTo>
                    <a:pt x="76054" y="80039"/>
                    <a:pt x="8850" y="48818"/>
                    <a:pt x="912" y="350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太陽 1298">
              <a:extLst>
                <a:ext uri="{FF2B5EF4-FFF2-40B4-BE49-F238E27FC236}">
                  <a16:creationId xmlns:a16="http://schemas.microsoft.com/office/drawing/2014/main" id="{348FFD08-6F67-A7BC-9DA2-454FE1FB1A82}"/>
                </a:ext>
              </a:extLst>
            </p:cNvPr>
            <p:cNvSpPr/>
            <p:nvPr/>
          </p:nvSpPr>
          <p:spPr>
            <a:xfrm>
              <a:off x="5237789" y="4708430"/>
              <a:ext cx="158332" cy="158332"/>
            </a:xfrm>
            <a:prstGeom prst="sun">
              <a:avLst/>
            </a:pr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5318A548-747B-D4F0-1940-512FDFAE13D4}"/>
                </a:ext>
              </a:extLst>
            </p:cNvPr>
            <p:cNvSpPr/>
            <p:nvPr/>
          </p:nvSpPr>
          <p:spPr>
            <a:xfrm>
              <a:off x="3905234" y="1594879"/>
              <a:ext cx="251522" cy="1225443"/>
            </a:xfrm>
            <a:custGeom>
              <a:avLst/>
              <a:gdLst>
                <a:gd name="connsiteX0" fmla="*/ 250841 w 251522"/>
                <a:gd name="connsiteY0" fmla="*/ 2146 h 1225443"/>
                <a:gd name="connsiteX1" fmla="*/ 139716 w 251522"/>
                <a:gd name="connsiteY1" fmla="*/ 567296 h 1225443"/>
                <a:gd name="connsiteX2" fmla="*/ 149241 w 251522"/>
                <a:gd name="connsiteY2" fmla="*/ 554596 h 1225443"/>
                <a:gd name="connsiteX3" fmla="*/ 123841 w 251522"/>
                <a:gd name="connsiteY3" fmla="*/ 764146 h 1225443"/>
                <a:gd name="connsiteX4" fmla="*/ 114316 w 251522"/>
                <a:gd name="connsiteY4" fmla="*/ 1214996 h 1225443"/>
                <a:gd name="connsiteX5" fmla="*/ 127016 w 251522"/>
                <a:gd name="connsiteY5" fmla="*/ 1008621 h 1225443"/>
                <a:gd name="connsiteX6" fmla="*/ 69866 w 251522"/>
                <a:gd name="connsiteY6" fmla="*/ 214871 h 1225443"/>
                <a:gd name="connsiteX7" fmla="*/ 16 w 251522"/>
                <a:gd name="connsiteY7" fmla="*/ 675246 h 1225443"/>
                <a:gd name="connsiteX8" fmla="*/ 76216 w 251522"/>
                <a:gd name="connsiteY8" fmla="*/ 164071 h 1225443"/>
                <a:gd name="connsiteX9" fmla="*/ 38116 w 251522"/>
                <a:gd name="connsiteY9" fmla="*/ 443471 h 1225443"/>
                <a:gd name="connsiteX10" fmla="*/ 98441 w 251522"/>
                <a:gd name="connsiteY10" fmla="*/ 306946 h 1225443"/>
                <a:gd name="connsiteX11" fmla="*/ 79391 w 251522"/>
                <a:gd name="connsiteY11" fmla="*/ 370446 h 1225443"/>
                <a:gd name="connsiteX12" fmla="*/ 250841 w 251522"/>
                <a:gd name="connsiteY12" fmla="*/ 2146 h 12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22" h="1225443">
                  <a:moveTo>
                    <a:pt x="250841" y="2146"/>
                  </a:moveTo>
                  <a:cubicBezTo>
                    <a:pt x="260895" y="34954"/>
                    <a:pt x="156649" y="475221"/>
                    <a:pt x="139716" y="567296"/>
                  </a:cubicBezTo>
                  <a:cubicBezTo>
                    <a:pt x="122783" y="659371"/>
                    <a:pt x="151887" y="521788"/>
                    <a:pt x="149241" y="554596"/>
                  </a:cubicBezTo>
                  <a:cubicBezTo>
                    <a:pt x="146595" y="587404"/>
                    <a:pt x="129662" y="654079"/>
                    <a:pt x="123841" y="764146"/>
                  </a:cubicBezTo>
                  <a:cubicBezTo>
                    <a:pt x="118020" y="874213"/>
                    <a:pt x="113787" y="1174250"/>
                    <a:pt x="114316" y="1214996"/>
                  </a:cubicBezTo>
                  <a:cubicBezTo>
                    <a:pt x="114845" y="1255742"/>
                    <a:pt x="134424" y="1175309"/>
                    <a:pt x="127016" y="1008621"/>
                  </a:cubicBezTo>
                  <a:cubicBezTo>
                    <a:pt x="119608" y="841933"/>
                    <a:pt x="91033" y="270434"/>
                    <a:pt x="69866" y="214871"/>
                  </a:cubicBezTo>
                  <a:cubicBezTo>
                    <a:pt x="48699" y="159309"/>
                    <a:pt x="-1042" y="683713"/>
                    <a:pt x="16" y="675246"/>
                  </a:cubicBezTo>
                  <a:cubicBezTo>
                    <a:pt x="1074" y="666779"/>
                    <a:pt x="69866" y="202700"/>
                    <a:pt x="76216" y="164071"/>
                  </a:cubicBezTo>
                  <a:cubicBezTo>
                    <a:pt x="82566" y="125442"/>
                    <a:pt x="34412" y="419659"/>
                    <a:pt x="38116" y="443471"/>
                  </a:cubicBezTo>
                  <a:cubicBezTo>
                    <a:pt x="41820" y="467284"/>
                    <a:pt x="91562" y="319117"/>
                    <a:pt x="98441" y="306946"/>
                  </a:cubicBezTo>
                  <a:cubicBezTo>
                    <a:pt x="105320" y="294775"/>
                    <a:pt x="53991" y="418071"/>
                    <a:pt x="79391" y="370446"/>
                  </a:cubicBezTo>
                  <a:cubicBezTo>
                    <a:pt x="104791" y="322821"/>
                    <a:pt x="240787" y="-30662"/>
                    <a:pt x="250841" y="2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74B04FCF-51E7-C82B-8D4F-1C5E0B6E1C3B}"/>
                </a:ext>
              </a:extLst>
            </p:cNvPr>
            <p:cNvSpPr/>
            <p:nvPr/>
          </p:nvSpPr>
          <p:spPr>
            <a:xfrm>
              <a:off x="4355934" y="3279826"/>
              <a:ext cx="485941" cy="158705"/>
            </a:xfrm>
            <a:custGeom>
              <a:avLst/>
              <a:gdLst>
                <a:gd name="connsiteX0" fmla="*/ 166 w 485941"/>
                <a:gd name="connsiteY0" fmla="*/ 158699 h 158705"/>
                <a:gd name="connsiteX1" fmla="*/ 254166 w 485941"/>
                <a:gd name="connsiteY1" fmla="*/ 15824 h 158705"/>
                <a:gd name="connsiteX2" fmla="*/ 317666 w 485941"/>
                <a:gd name="connsiteY2" fmla="*/ 25349 h 158705"/>
                <a:gd name="connsiteX3" fmla="*/ 324016 w 485941"/>
                <a:gd name="connsiteY3" fmla="*/ 12649 h 158705"/>
                <a:gd name="connsiteX4" fmla="*/ 406566 w 485941"/>
                <a:gd name="connsiteY4" fmla="*/ 38049 h 158705"/>
                <a:gd name="connsiteX5" fmla="*/ 397041 w 485941"/>
                <a:gd name="connsiteY5" fmla="*/ 3124 h 158705"/>
                <a:gd name="connsiteX6" fmla="*/ 485941 w 485941"/>
                <a:gd name="connsiteY6" fmla="*/ 15824 h 158705"/>
                <a:gd name="connsiteX7" fmla="*/ 397041 w 485941"/>
                <a:gd name="connsiteY7" fmla="*/ 3124 h 158705"/>
                <a:gd name="connsiteX8" fmla="*/ 304966 w 485941"/>
                <a:gd name="connsiteY8" fmla="*/ 3124 h 158705"/>
                <a:gd name="connsiteX9" fmla="*/ 216066 w 485941"/>
                <a:gd name="connsiteY9" fmla="*/ 38049 h 158705"/>
                <a:gd name="connsiteX10" fmla="*/ 295441 w 485941"/>
                <a:gd name="connsiteY10" fmla="*/ 22174 h 158705"/>
                <a:gd name="connsiteX11" fmla="*/ 166 w 485941"/>
                <a:gd name="connsiteY11" fmla="*/ 158699 h 15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941" h="158705">
                  <a:moveTo>
                    <a:pt x="166" y="158699"/>
                  </a:moveTo>
                  <a:cubicBezTo>
                    <a:pt x="-6713" y="157641"/>
                    <a:pt x="201249" y="38049"/>
                    <a:pt x="254166" y="15824"/>
                  </a:cubicBezTo>
                  <a:cubicBezTo>
                    <a:pt x="307083" y="-6401"/>
                    <a:pt x="306024" y="25878"/>
                    <a:pt x="317666" y="25349"/>
                  </a:cubicBezTo>
                  <a:cubicBezTo>
                    <a:pt x="329308" y="24820"/>
                    <a:pt x="309199" y="10532"/>
                    <a:pt x="324016" y="12649"/>
                  </a:cubicBezTo>
                  <a:cubicBezTo>
                    <a:pt x="338833" y="14766"/>
                    <a:pt x="394395" y="39636"/>
                    <a:pt x="406566" y="38049"/>
                  </a:cubicBezTo>
                  <a:cubicBezTo>
                    <a:pt x="418737" y="36462"/>
                    <a:pt x="383812" y="6828"/>
                    <a:pt x="397041" y="3124"/>
                  </a:cubicBezTo>
                  <a:cubicBezTo>
                    <a:pt x="410270" y="-580"/>
                    <a:pt x="485941" y="15824"/>
                    <a:pt x="485941" y="15824"/>
                  </a:cubicBezTo>
                  <a:cubicBezTo>
                    <a:pt x="485941" y="15824"/>
                    <a:pt x="427203" y="5241"/>
                    <a:pt x="397041" y="3124"/>
                  </a:cubicBezTo>
                  <a:cubicBezTo>
                    <a:pt x="366879" y="1007"/>
                    <a:pt x="335129" y="-2697"/>
                    <a:pt x="304966" y="3124"/>
                  </a:cubicBezTo>
                  <a:cubicBezTo>
                    <a:pt x="274803" y="8945"/>
                    <a:pt x="217653" y="34874"/>
                    <a:pt x="216066" y="38049"/>
                  </a:cubicBezTo>
                  <a:cubicBezTo>
                    <a:pt x="214479" y="41224"/>
                    <a:pt x="327191" y="4182"/>
                    <a:pt x="295441" y="22174"/>
                  </a:cubicBezTo>
                  <a:cubicBezTo>
                    <a:pt x="263691" y="40166"/>
                    <a:pt x="7045" y="159757"/>
                    <a:pt x="166" y="158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767409F6-C149-20AF-08D1-5CB14699B11F}"/>
                </a:ext>
              </a:extLst>
            </p:cNvPr>
            <p:cNvSpPr/>
            <p:nvPr/>
          </p:nvSpPr>
          <p:spPr>
            <a:xfrm>
              <a:off x="4736578" y="3260476"/>
              <a:ext cx="436191" cy="98207"/>
            </a:xfrm>
            <a:custGeom>
              <a:avLst/>
              <a:gdLst>
                <a:gd name="connsiteX0" fmla="*/ 522 w 436191"/>
                <a:gd name="connsiteY0" fmla="*/ 249 h 98207"/>
                <a:gd name="connsiteX1" fmla="*/ 162447 w 436191"/>
                <a:gd name="connsiteY1" fmla="*/ 51049 h 98207"/>
                <a:gd name="connsiteX2" fmla="*/ 114822 w 436191"/>
                <a:gd name="connsiteY2" fmla="*/ 35174 h 98207"/>
                <a:gd name="connsiteX3" fmla="*/ 286272 w 436191"/>
                <a:gd name="connsiteY3" fmla="*/ 70099 h 98207"/>
                <a:gd name="connsiteX4" fmla="*/ 210072 w 436191"/>
                <a:gd name="connsiteY4" fmla="*/ 76449 h 98207"/>
                <a:gd name="connsiteX5" fmla="*/ 298972 w 436191"/>
                <a:gd name="connsiteY5" fmla="*/ 92324 h 98207"/>
                <a:gd name="connsiteX6" fmla="*/ 219597 w 436191"/>
                <a:gd name="connsiteY6" fmla="*/ 95499 h 98207"/>
                <a:gd name="connsiteX7" fmla="*/ 435497 w 436191"/>
                <a:gd name="connsiteY7" fmla="*/ 95499 h 98207"/>
                <a:gd name="connsiteX8" fmla="*/ 286272 w 436191"/>
                <a:gd name="connsiteY8" fmla="*/ 60574 h 98207"/>
                <a:gd name="connsiteX9" fmla="*/ 225947 w 436191"/>
                <a:gd name="connsiteY9" fmla="*/ 31999 h 98207"/>
                <a:gd name="connsiteX10" fmla="*/ 522 w 436191"/>
                <a:gd name="connsiteY10" fmla="*/ 249 h 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191" h="98207">
                  <a:moveTo>
                    <a:pt x="522" y="249"/>
                  </a:moveTo>
                  <a:cubicBezTo>
                    <a:pt x="-10061" y="3424"/>
                    <a:pt x="143397" y="45228"/>
                    <a:pt x="162447" y="51049"/>
                  </a:cubicBezTo>
                  <a:cubicBezTo>
                    <a:pt x="181497" y="56870"/>
                    <a:pt x="94185" y="31999"/>
                    <a:pt x="114822" y="35174"/>
                  </a:cubicBezTo>
                  <a:cubicBezTo>
                    <a:pt x="135460" y="38349"/>
                    <a:pt x="270397" y="63220"/>
                    <a:pt x="286272" y="70099"/>
                  </a:cubicBezTo>
                  <a:cubicBezTo>
                    <a:pt x="302147" y="76978"/>
                    <a:pt x="207955" y="72745"/>
                    <a:pt x="210072" y="76449"/>
                  </a:cubicBezTo>
                  <a:cubicBezTo>
                    <a:pt x="212189" y="80153"/>
                    <a:pt x="297385" y="89149"/>
                    <a:pt x="298972" y="92324"/>
                  </a:cubicBezTo>
                  <a:cubicBezTo>
                    <a:pt x="300559" y="95499"/>
                    <a:pt x="196843" y="94970"/>
                    <a:pt x="219597" y="95499"/>
                  </a:cubicBezTo>
                  <a:cubicBezTo>
                    <a:pt x="242351" y="96028"/>
                    <a:pt x="424385" y="101320"/>
                    <a:pt x="435497" y="95499"/>
                  </a:cubicBezTo>
                  <a:cubicBezTo>
                    <a:pt x="446609" y="89678"/>
                    <a:pt x="321197" y="71157"/>
                    <a:pt x="286272" y="60574"/>
                  </a:cubicBezTo>
                  <a:cubicBezTo>
                    <a:pt x="251347" y="49991"/>
                    <a:pt x="268280" y="38878"/>
                    <a:pt x="225947" y="31999"/>
                  </a:cubicBezTo>
                  <a:cubicBezTo>
                    <a:pt x="183614" y="25120"/>
                    <a:pt x="11105" y="-2926"/>
                    <a:pt x="522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5E7F352A-0464-583B-D170-BEB8EBE906E1}"/>
                </a:ext>
              </a:extLst>
            </p:cNvPr>
            <p:cNvSpPr/>
            <p:nvPr/>
          </p:nvSpPr>
          <p:spPr>
            <a:xfrm>
              <a:off x="4332604" y="3304894"/>
              <a:ext cx="849709" cy="185547"/>
            </a:xfrm>
            <a:custGeom>
              <a:avLst/>
              <a:gdLst>
                <a:gd name="connsiteX0" fmla="*/ 1271 w 849709"/>
                <a:gd name="connsiteY0" fmla="*/ 146331 h 185547"/>
                <a:gd name="connsiteX1" fmla="*/ 315596 w 849709"/>
                <a:gd name="connsiteY1" fmla="*/ 86006 h 185547"/>
                <a:gd name="connsiteX2" fmla="*/ 226696 w 849709"/>
                <a:gd name="connsiteY2" fmla="*/ 89181 h 185547"/>
                <a:gd name="connsiteX3" fmla="*/ 575946 w 849709"/>
                <a:gd name="connsiteY3" fmla="*/ 70131 h 185547"/>
                <a:gd name="connsiteX4" fmla="*/ 499746 w 849709"/>
                <a:gd name="connsiteY4" fmla="*/ 79656 h 185547"/>
                <a:gd name="connsiteX5" fmla="*/ 753746 w 849709"/>
                <a:gd name="connsiteY5" fmla="*/ 70131 h 185547"/>
                <a:gd name="connsiteX6" fmla="*/ 820421 w 849709"/>
                <a:gd name="connsiteY6" fmla="*/ 51081 h 185547"/>
                <a:gd name="connsiteX7" fmla="*/ 842646 w 849709"/>
                <a:gd name="connsiteY7" fmla="*/ 281 h 185547"/>
                <a:gd name="connsiteX8" fmla="*/ 829946 w 849709"/>
                <a:gd name="connsiteY8" fmla="*/ 38381 h 185547"/>
                <a:gd name="connsiteX9" fmla="*/ 639446 w 849709"/>
                <a:gd name="connsiteY9" fmla="*/ 184431 h 185547"/>
                <a:gd name="connsiteX10" fmla="*/ 741046 w 849709"/>
                <a:gd name="connsiteY10" fmla="*/ 105056 h 185547"/>
                <a:gd name="connsiteX11" fmla="*/ 518796 w 849709"/>
                <a:gd name="connsiteY11" fmla="*/ 92356 h 185547"/>
                <a:gd name="connsiteX12" fmla="*/ 366396 w 849709"/>
                <a:gd name="connsiteY12" fmla="*/ 60606 h 185547"/>
                <a:gd name="connsiteX13" fmla="*/ 391796 w 849709"/>
                <a:gd name="connsiteY13" fmla="*/ 76481 h 185547"/>
                <a:gd name="connsiteX14" fmla="*/ 106046 w 849709"/>
                <a:gd name="connsiteY14" fmla="*/ 111406 h 185547"/>
                <a:gd name="connsiteX15" fmla="*/ 201296 w 849709"/>
                <a:gd name="connsiteY15" fmla="*/ 108231 h 185547"/>
                <a:gd name="connsiteX16" fmla="*/ 1271 w 849709"/>
                <a:gd name="connsiteY16" fmla="*/ 146331 h 18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9709" h="185547">
                  <a:moveTo>
                    <a:pt x="1271" y="146331"/>
                  </a:moveTo>
                  <a:lnTo>
                    <a:pt x="315596" y="86006"/>
                  </a:lnTo>
                  <a:cubicBezTo>
                    <a:pt x="353167" y="76481"/>
                    <a:pt x="226696" y="89181"/>
                    <a:pt x="226696" y="89181"/>
                  </a:cubicBezTo>
                  <a:lnTo>
                    <a:pt x="575946" y="70131"/>
                  </a:lnTo>
                  <a:cubicBezTo>
                    <a:pt x="621454" y="68543"/>
                    <a:pt x="470113" y="79656"/>
                    <a:pt x="499746" y="79656"/>
                  </a:cubicBezTo>
                  <a:cubicBezTo>
                    <a:pt x="529379" y="79656"/>
                    <a:pt x="700300" y="74893"/>
                    <a:pt x="753746" y="70131"/>
                  </a:cubicBezTo>
                  <a:cubicBezTo>
                    <a:pt x="807192" y="65369"/>
                    <a:pt x="805605" y="62723"/>
                    <a:pt x="820421" y="51081"/>
                  </a:cubicBezTo>
                  <a:cubicBezTo>
                    <a:pt x="835237" y="39439"/>
                    <a:pt x="841058" y="2398"/>
                    <a:pt x="842646" y="281"/>
                  </a:cubicBezTo>
                  <a:cubicBezTo>
                    <a:pt x="844234" y="-1836"/>
                    <a:pt x="863813" y="7689"/>
                    <a:pt x="829946" y="38381"/>
                  </a:cubicBezTo>
                  <a:cubicBezTo>
                    <a:pt x="796079" y="69073"/>
                    <a:pt x="654262" y="173319"/>
                    <a:pt x="639446" y="184431"/>
                  </a:cubicBezTo>
                  <a:cubicBezTo>
                    <a:pt x="624630" y="195543"/>
                    <a:pt x="761154" y="120402"/>
                    <a:pt x="741046" y="105056"/>
                  </a:cubicBezTo>
                  <a:cubicBezTo>
                    <a:pt x="720938" y="89710"/>
                    <a:pt x="581237" y="99764"/>
                    <a:pt x="518796" y="92356"/>
                  </a:cubicBezTo>
                  <a:cubicBezTo>
                    <a:pt x="456355" y="84948"/>
                    <a:pt x="387563" y="63252"/>
                    <a:pt x="366396" y="60606"/>
                  </a:cubicBezTo>
                  <a:cubicBezTo>
                    <a:pt x="345229" y="57960"/>
                    <a:pt x="435188" y="68014"/>
                    <a:pt x="391796" y="76481"/>
                  </a:cubicBezTo>
                  <a:cubicBezTo>
                    <a:pt x="348404" y="84948"/>
                    <a:pt x="137796" y="106114"/>
                    <a:pt x="106046" y="111406"/>
                  </a:cubicBezTo>
                  <a:cubicBezTo>
                    <a:pt x="74296" y="116698"/>
                    <a:pt x="219288" y="105056"/>
                    <a:pt x="201296" y="108231"/>
                  </a:cubicBezTo>
                  <a:cubicBezTo>
                    <a:pt x="183304" y="111406"/>
                    <a:pt x="-17779" y="150035"/>
                    <a:pt x="1271" y="146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7EB4C291-50BA-D233-57B9-037BB4B2ABA3}"/>
                </a:ext>
              </a:extLst>
            </p:cNvPr>
            <p:cNvSpPr/>
            <p:nvPr/>
          </p:nvSpPr>
          <p:spPr>
            <a:xfrm>
              <a:off x="4329173" y="3320674"/>
              <a:ext cx="183414" cy="232696"/>
            </a:xfrm>
            <a:custGeom>
              <a:avLst/>
              <a:gdLst>
                <a:gd name="connsiteX0" fmla="*/ 55502 w 183414"/>
                <a:gd name="connsiteY0" fmla="*/ 376 h 232696"/>
                <a:gd name="connsiteX1" fmla="*/ 23752 w 183414"/>
                <a:gd name="connsiteY1" fmla="*/ 98801 h 232696"/>
                <a:gd name="connsiteX2" fmla="*/ 103127 w 183414"/>
                <a:gd name="connsiteY2" fmla="*/ 143251 h 232696"/>
                <a:gd name="connsiteX3" fmla="*/ 26927 w 183414"/>
                <a:gd name="connsiteY3" fmla="*/ 143251 h 232696"/>
                <a:gd name="connsiteX4" fmla="*/ 182502 w 183414"/>
                <a:gd name="connsiteY4" fmla="*/ 232151 h 232696"/>
                <a:gd name="connsiteX5" fmla="*/ 87252 w 183414"/>
                <a:gd name="connsiteY5" fmla="*/ 178176 h 232696"/>
                <a:gd name="connsiteX6" fmla="*/ 4702 w 183414"/>
                <a:gd name="connsiteY6" fmla="*/ 127376 h 232696"/>
                <a:gd name="connsiteX7" fmla="*/ 17402 w 183414"/>
                <a:gd name="connsiteY7" fmla="*/ 67051 h 232696"/>
                <a:gd name="connsiteX8" fmla="*/ 55502 w 183414"/>
                <a:gd name="connsiteY8" fmla="*/ 376 h 23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14" h="232696">
                  <a:moveTo>
                    <a:pt x="55502" y="376"/>
                  </a:moveTo>
                  <a:cubicBezTo>
                    <a:pt x="56560" y="5667"/>
                    <a:pt x="15814" y="74989"/>
                    <a:pt x="23752" y="98801"/>
                  </a:cubicBezTo>
                  <a:cubicBezTo>
                    <a:pt x="31689" y="122614"/>
                    <a:pt x="102598" y="135843"/>
                    <a:pt x="103127" y="143251"/>
                  </a:cubicBezTo>
                  <a:cubicBezTo>
                    <a:pt x="103656" y="150659"/>
                    <a:pt x="13698" y="128434"/>
                    <a:pt x="26927" y="143251"/>
                  </a:cubicBezTo>
                  <a:cubicBezTo>
                    <a:pt x="40156" y="158068"/>
                    <a:pt x="172448" y="226330"/>
                    <a:pt x="182502" y="232151"/>
                  </a:cubicBezTo>
                  <a:cubicBezTo>
                    <a:pt x="192556" y="237972"/>
                    <a:pt x="116885" y="195638"/>
                    <a:pt x="87252" y="178176"/>
                  </a:cubicBezTo>
                  <a:cubicBezTo>
                    <a:pt x="57619" y="160714"/>
                    <a:pt x="16344" y="145897"/>
                    <a:pt x="4702" y="127376"/>
                  </a:cubicBezTo>
                  <a:cubicBezTo>
                    <a:pt x="-6940" y="108855"/>
                    <a:pt x="5231" y="87159"/>
                    <a:pt x="17402" y="67051"/>
                  </a:cubicBezTo>
                  <a:cubicBezTo>
                    <a:pt x="29573" y="46943"/>
                    <a:pt x="54444" y="-4915"/>
                    <a:pt x="55502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2C98DB4C-263F-2877-7C59-524C9AA03F41}"/>
                </a:ext>
              </a:extLst>
            </p:cNvPr>
            <p:cNvSpPr/>
            <p:nvPr/>
          </p:nvSpPr>
          <p:spPr>
            <a:xfrm>
              <a:off x="5127458" y="3260644"/>
              <a:ext cx="127170" cy="162025"/>
            </a:xfrm>
            <a:custGeom>
              <a:avLst/>
              <a:gdLst>
                <a:gd name="connsiteX0" fmla="*/ 60492 w 127170"/>
                <a:gd name="connsiteY0" fmla="*/ 81 h 162025"/>
                <a:gd name="connsiteX1" fmla="*/ 108117 w 127170"/>
                <a:gd name="connsiteY1" fmla="*/ 60406 h 162025"/>
                <a:gd name="connsiteX2" fmla="*/ 19217 w 127170"/>
                <a:gd name="connsiteY2" fmla="*/ 136606 h 162025"/>
                <a:gd name="connsiteX3" fmla="*/ 98592 w 127170"/>
                <a:gd name="connsiteY3" fmla="*/ 117556 h 162025"/>
                <a:gd name="connsiteX4" fmla="*/ 167 w 127170"/>
                <a:gd name="connsiteY4" fmla="*/ 162006 h 162025"/>
                <a:gd name="connsiteX5" fmla="*/ 73192 w 127170"/>
                <a:gd name="connsiteY5" fmla="*/ 111206 h 162025"/>
                <a:gd name="connsiteX6" fmla="*/ 127167 w 127170"/>
                <a:gd name="connsiteY6" fmla="*/ 73106 h 162025"/>
                <a:gd name="connsiteX7" fmla="*/ 60492 w 127170"/>
                <a:gd name="connsiteY7" fmla="*/ 81 h 1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70" h="162025">
                  <a:moveTo>
                    <a:pt x="60492" y="81"/>
                  </a:moveTo>
                  <a:cubicBezTo>
                    <a:pt x="57317" y="-2036"/>
                    <a:pt x="114996" y="37652"/>
                    <a:pt x="108117" y="60406"/>
                  </a:cubicBezTo>
                  <a:cubicBezTo>
                    <a:pt x="101238" y="83160"/>
                    <a:pt x="20804" y="127081"/>
                    <a:pt x="19217" y="136606"/>
                  </a:cubicBezTo>
                  <a:cubicBezTo>
                    <a:pt x="17629" y="146131"/>
                    <a:pt x="101767" y="113323"/>
                    <a:pt x="98592" y="117556"/>
                  </a:cubicBezTo>
                  <a:cubicBezTo>
                    <a:pt x="95417" y="121789"/>
                    <a:pt x="4400" y="163064"/>
                    <a:pt x="167" y="162006"/>
                  </a:cubicBezTo>
                  <a:cubicBezTo>
                    <a:pt x="-4066" y="160948"/>
                    <a:pt x="73192" y="111206"/>
                    <a:pt x="73192" y="111206"/>
                  </a:cubicBezTo>
                  <a:cubicBezTo>
                    <a:pt x="94359" y="96389"/>
                    <a:pt x="126638" y="87394"/>
                    <a:pt x="127167" y="73106"/>
                  </a:cubicBezTo>
                  <a:cubicBezTo>
                    <a:pt x="127696" y="58819"/>
                    <a:pt x="63667" y="2198"/>
                    <a:pt x="60492" y="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CDBA8406-B6CE-F601-9A2B-1733CF7B0ED4}"/>
                </a:ext>
              </a:extLst>
            </p:cNvPr>
            <p:cNvSpPr/>
            <p:nvPr/>
          </p:nvSpPr>
          <p:spPr>
            <a:xfrm>
              <a:off x="4595494" y="3717618"/>
              <a:ext cx="392679" cy="124220"/>
            </a:xfrm>
            <a:custGeom>
              <a:avLst/>
              <a:gdLst>
                <a:gd name="connsiteX0" fmla="*/ 1906 w 392679"/>
                <a:gd name="connsiteY0" fmla="*/ 124132 h 124220"/>
                <a:gd name="connsiteX1" fmla="*/ 109856 w 392679"/>
                <a:gd name="connsiteY1" fmla="*/ 41582 h 124220"/>
                <a:gd name="connsiteX2" fmla="*/ 300356 w 392679"/>
                <a:gd name="connsiteY2" fmla="*/ 120957 h 124220"/>
                <a:gd name="connsiteX3" fmla="*/ 217806 w 392679"/>
                <a:gd name="connsiteY3" fmla="*/ 57457 h 124220"/>
                <a:gd name="connsiteX4" fmla="*/ 392431 w 392679"/>
                <a:gd name="connsiteY4" fmla="*/ 57457 h 124220"/>
                <a:gd name="connsiteX5" fmla="*/ 252731 w 392679"/>
                <a:gd name="connsiteY5" fmla="*/ 47932 h 124220"/>
                <a:gd name="connsiteX6" fmla="*/ 106681 w 392679"/>
                <a:gd name="connsiteY6" fmla="*/ 307 h 124220"/>
                <a:gd name="connsiteX7" fmla="*/ 186056 w 392679"/>
                <a:gd name="connsiteY7" fmla="*/ 28882 h 124220"/>
                <a:gd name="connsiteX8" fmla="*/ 49531 w 392679"/>
                <a:gd name="connsiteY8" fmla="*/ 57457 h 124220"/>
                <a:gd name="connsiteX9" fmla="*/ 1906 w 392679"/>
                <a:gd name="connsiteY9" fmla="*/ 124132 h 1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679" h="124220">
                  <a:moveTo>
                    <a:pt x="1906" y="124132"/>
                  </a:moveTo>
                  <a:cubicBezTo>
                    <a:pt x="11960" y="121486"/>
                    <a:pt x="60114" y="42111"/>
                    <a:pt x="109856" y="41582"/>
                  </a:cubicBezTo>
                  <a:cubicBezTo>
                    <a:pt x="159598" y="41053"/>
                    <a:pt x="282364" y="118311"/>
                    <a:pt x="300356" y="120957"/>
                  </a:cubicBezTo>
                  <a:cubicBezTo>
                    <a:pt x="318348" y="123603"/>
                    <a:pt x="202460" y="68040"/>
                    <a:pt x="217806" y="57457"/>
                  </a:cubicBezTo>
                  <a:cubicBezTo>
                    <a:pt x="233152" y="46874"/>
                    <a:pt x="386610" y="59044"/>
                    <a:pt x="392431" y="57457"/>
                  </a:cubicBezTo>
                  <a:cubicBezTo>
                    <a:pt x="398252" y="55869"/>
                    <a:pt x="300356" y="57457"/>
                    <a:pt x="252731" y="47932"/>
                  </a:cubicBezTo>
                  <a:cubicBezTo>
                    <a:pt x="205106" y="38407"/>
                    <a:pt x="117794" y="3482"/>
                    <a:pt x="106681" y="307"/>
                  </a:cubicBezTo>
                  <a:cubicBezTo>
                    <a:pt x="95568" y="-2868"/>
                    <a:pt x="195581" y="19357"/>
                    <a:pt x="186056" y="28882"/>
                  </a:cubicBezTo>
                  <a:cubicBezTo>
                    <a:pt x="176531" y="38407"/>
                    <a:pt x="75460" y="45815"/>
                    <a:pt x="49531" y="57457"/>
                  </a:cubicBezTo>
                  <a:cubicBezTo>
                    <a:pt x="23602" y="69099"/>
                    <a:pt x="-8148" y="126778"/>
                    <a:pt x="1906" y="124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DE559963-049F-2484-6E8A-CBA9EA91B3FD}"/>
                </a:ext>
              </a:extLst>
            </p:cNvPr>
            <p:cNvSpPr/>
            <p:nvPr/>
          </p:nvSpPr>
          <p:spPr>
            <a:xfrm>
              <a:off x="3994368" y="1535604"/>
              <a:ext cx="206489" cy="1321137"/>
            </a:xfrm>
            <a:custGeom>
              <a:avLst/>
              <a:gdLst>
                <a:gd name="connsiteX0" fmla="*/ 206157 w 206489"/>
                <a:gd name="connsiteY0" fmla="*/ 1096 h 1321137"/>
                <a:gd name="connsiteX1" fmla="*/ 53757 w 206489"/>
                <a:gd name="connsiteY1" fmla="*/ 851996 h 1321137"/>
                <a:gd name="connsiteX2" fmla="*/ 63282 w 206489"/>
                <a:gd name="connsiteY2" fmla="*/ 820246 h 1321137"/>
                <a:gd name="connsiteX3" fmla="*/ 6132 w 206489"/>
                <a:gd name="connsiteY3" fmla="*/ 1315546 h 1321137"/>
                <a:gd name="connsiteX4" fmla="*/ 12482 w 206489"/>
                <a:gd name="connsiteY4" fmla="*/ 1048846 h 1321137"/>
                <a:gd name="connsiteX5" fmla="*/ 41057 w 206489"/>
                <a:gd name="connsiteY5" fmla="*/ 470996 h 1321137"/>
                <a:gd name="connsiteX6" fmla="*/ 6132 w 206489"/>
                <a:gd name="connsiteY6" fmla="*/ 667846 h 1321137"/>
                <a:gd name="connsiteX7" fmla="*/ 206157 w 206489"/>
                <a:gd name="connsiteY7" fmla="*/ 1096 h 132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489" h="1321137">
                  <a:moveTo>
                    <a:pt x="206157" y="1096"/>
                  </a:moveTo>
                  <a:cubicBezTo>
                    <a:pt x="214094" y="31788"/>
                    <a:pt x="77569" y="715471"/>
                    <a:pt x="53757" y="851996"/>
                  </a:cubicBezTo>
                  <a:cubicBezTo>
                    <a:pt x="29944" y="988521"/>
                    <a:pt x="71219" y="742988"/>
                    <a:pt x="63282" y="820246"/>
                  </a:cubicBezTo>
                  <a:cubicBezTo>
                    <a:pt x="55345" y="897504"/>
                    <a:pt x="14599" y="1277446"/>
                    <a:pt x="6132" y="1315546"/>
                  </a:cubicBezTo>
                  <a:cubicBezTo>
                    <a:pt x="-2335" y="1353646"/>
                    <a:pt x="6661" y="1189604"/>
                    <a:pt x="12482" y="1048846"/>
                  </a:cubicBezTo>
                  <a:cubicBezTo>
                    <a:pt x="18303" y="908088"/>
                    <a:pt x="42115" y="534496"/>
                    <a:pt x="41057" y="470996"/>
                  </a:cubicBezTo>
                  <a:cubicBezTo>
                    <a:pt x="39999" y="407496"/>
                    <a:pt x="-18739" y="741929"/>
                    <a:pt x="6132" y="667846"/>
                  </a:cubicBezTo>
                  <a:cubicBezTo>
                    <a:pt x="31003" y="593763"/>
                    <a:pt x="198220" y="-29596"/>
                    <a:pt x="206157" y="10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CD5BCBFF-0566-9BEB-D94C-A6F3336163D9}"/>
                </a:ext>
              </a:extLst>
            </p:cNvPr>
            <p:cNvSpPr/>
            <p:nvPr/>
          </p:nvSpPr>
          <p:spPr>
            <a:xfrm>
              <a:off x="4182987" y="2073214"/>
              <a:ext cx="241347" cy="222334"/>
            </a:xfrm>
            <a:custGeom>
              <a:avLst/>
              <a:gdLst>
                <a:gd name="connsiteX0" fmla="*/ 1663 w 241347"/>
                <a:gd name="connsiteY0" fmla="*/ 61 h 222334"/>
                <a:gd name="connsiteX1" fmla="*/ 169938 w 241347"/>
                <a:gd name="connsiteY1" fmla="*/ 104836 h 222334"/>
                <a:gd name="connsiteX2" fmla="*/ 128663 w 241347"/>
                <a:gd name="connsiteY2" fmla="*/ 69911 h 222334"/>
                <a:gd name="connsiteX3" fmla="*/ 236613 w 241347"/>
                <a:gd name="connsiteY3" fmla="*/ 174686 h 222334"/>
                <a:gd name="connsiteX4" fmla="*/ 214388 w 241347"/>
                <a:gd name="connsiteY4" fmla="*/ 161986 h 222334"/>
                <a:gd name="connsiteX5" fmla="*/ 144538 w 241347"/>
                <a:gd name="connsiteY5" fmla="*/ 222311 h 222334"/>
                <a:gd name="connsiteX6" fmla="*/ 147713 w 241347"/>
                <a:gd name="connsiteY6" fmla="*/ 168336 h 222334"/>
                <a:gd name="connsiteX7" fmla="*/ 8013 w 241347"/>
                <a:gd name="connsiteY7" fmla="*/ 104836 h 222334"/>
                <a:gd name="connsiteX8" fmla="*/ 96913 w 241347"/>
                <a:gd name="connsiteY8" fmla="*/ 130236 h 222334"/>
                <a:gd name="connsiteX9" fmla="*/ 71513 w 241347"/>
                <a:gd name="connsiteY9" fmla="*/ 98486 h 222334"/>
                <a:gd name="connsiteX10" fmla="*/ 112788 w 241347"/>
                <a:gd name="connsiteY10" fmla="*/ 69911 h 222334"/>
                <a:gd name="connsiteX11" fmla="*/ 84213 w 241347"/>
                <a:gd name="connsiteY11" fmla="*/ 88961 h 222334"/>
                <a:gd name="connsiteX12" fmla="*/ 1663 w 241347"/>
                <a:gd name="connsiteY12" fmla="*/ 61 h 22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347" h="222334">
                  <a:moveTo>
                    <a:pt x="1663" y="61"/>
                  </a:moveTo>
                  <a:cubicBezTo>
                    <a:pt x="15950" y="2707"/>
                    <a:pt x="148771" y="93194"/>
                    <a:pt x="169938" y="104836"/>
                  </a:cubicBezTo>
                  <a:cubicBezTo>
                    <a:pt x="191105" y="116478"/>
                    <a:pt x="117551" y="58269"/>
                    <a:pt x="128663" y="69911"/>
                  </a:cubicBezTo>
                  <a:cubicBezTo>
                    <a:pt x="139776" y="81553"/>
                    <a:pt x="236613" y="174686"/>
                    <a:pt x="236613" y="174686"/>
                  </a:cubicBezTo>
                  <a:cubicBezTo>
                    <a:pt x="250901" y="190032"/>
                    <a:pt x="229734" y="154049"/>
                    <a:pt x="214388" y="161986"/>
                  </a:cubicBezTo>
                  <a:cubicBezTo>
                    <a:pt x="199042" y="169923"/>
                    <a:pt x="155650" y="221253"/>
                    <a:pt x="144538" y="222311"/>
                  </a:cubicBezTo>
                  <a:cubicBezTo>
                    <a:pt x="133426" y="223369"/>
                    <a:pt x="170467" y="187915"/>
                    <a:pt x="147713" y="168336"/>
                  </a:cubicBezTo>
                  <a:cubicBezTo>
                    <a:pt x="124959" y="148757"/>
                    <a:pt x="16480" y="111186"/>
                    <a:pt x="8013" y="104836"/>
                  </a:cubicBezTo>
                  <a:cubicBezTo>
                    <a:pt x="-454" y="98486"/>
                    <a:pt x="86330" y="131294"/>
                    <a:pt x="96913" y="130236"/>
                  </a:cubicBezTo>
                  <a:cubicBezTo>
                    <a:pt x="107496" y="129178"/>
                    <a:pt x="68867" y="108540"/>
                    <a:pt x="71513" y="98486"/>
                  </a:cubicBezTo>
                  <a:cubicBezTo>
                    <a:pt x="74159" y="88432"/>
                    <a:pt x="110671" y="71499"/>
                    <a:pt x="112788" y="69911"/>
                  </a:cubicBezTo>
                  <a:cubicBezTo>
                    <a:pt x="114905" y="68323"/>
                    <a:pt x="99030" y="96899"/>
                    <a:pt x="84213" y="88961"/>
                  </a:cubicBezTo>
                  <a:cubicBezTo>
                    <a:pt x="69396" y="81024"/>
                    <a:pt x="-12624" y="-2585"/>
                    <a:pt x="1663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461B71B6-EE2B-81A8-854B-91DE40C48014}"/>
                </a:ext>
              </a:extLst>
            </p:cNvPr>
            <p:cNvSpPr/>
            <p:nvPr/>
          </p:nvSpPr>
          <p:spPr>
            <a:xfrm>
              <a:off x="4973511" y="2066296"/>
              <a:ext cx="179813" cy="200658"/>
            </a:xfrm>
            <a:custGeom>
              <a:avLst/>
              <a:gdLst>
                <a:gd name="connsiteX0" fmla="*/ 179514 w 179813"/>
                <a:gd name="connsiteY0" fmla="*/ 629 h 200658"/>
                <a:gd name="connsiteX1" fmla="*/ 52514 w 179813"/>
                <a:gd name="connsiteY1" fmla="*/ 86354 h 200658"/>
                <a:gd name="connsiteX2" fmla="*/ 58864 w 179813"/>
                <a:gd name="connsiteY2" fmla="*/ 146679 h 200658"/>
                <a:gd name="connsiteX3" fmla="*/ 52514 w 179813"/>
                <a:gd name="connsiteY3" fmla="*/ 146679 h 200658"/>
                <a:gd name="connsiteX4" fmla="*/ 11239 w 179813"/>
                <a:gd name="connsiteY4" fmla="*/ 200654 h 200658"/>
                <a:gd name="connsiteX5" fmla="*/ 17589 w 179813"/>
                <a:gd name="connsiteY5" fmla="*/ 143504 h 200658"/>
                <a:gd name="connsiteX6" fmla="*/ 11239 w 179813"/>
                <a:gd name="connsiteY6" fmla="*/ 133979 h 200658"/>
                <a:gd name="connsiteX7" fmla="*/ 179514 w 179813"/>
                <a:gd name="connsiteY7" fmla="*/ 629 h 2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813" h="200658">
                  <a:moveTo>
                    <a:pt x="179514" y="629"/>
                  </a:moveTo>
                  <a:cubicBezTo>
                    <a:pt x="186393" y="-7309"/>
                    <a:pt x="72622" y="62012"/>
                    <a:pt x="52514" y="86354"/>
                  </a:cubicBezTo>
                  <a:cubicBezTo>
                    <a:pt x="32406" y="110696"/>
                    <a:pt x="58864" y="136625"/>
                    <a:pt x="58864" y="146679"/>
                  </a:cubicBezTo>
                  <a:cubicBezTo>
                    <a:pt x="58864" y="156733"/>
                    <a:pt x="60451" y="137683"/>
                    <a:pt x="52514" y="146679"/>
                  </a:cubicBezTo>
                  <a:cubicBezTo>
                    <a:pt x="44576" y="155675"/>
                    <a:pt x="17060" y="201183"/>
                    <a:pt x="11239" y="200654"/>
                  </a:cubicBezTo>
                  <a:cubicBezTo>
                    <a:pt x="5418" y="200125"/>
                    <a:pt x="17589" y="154616"/>
                    <a:pt x="17589" y="143504"/>
                  </a:cubicBezTo>
                  <a:cubicBezTo>
                    <a:pt x="17589" y="132392"/>
                    <a:pt x="-17336" y="150383"/>
                    <a:pt x="11239" y="133979"/>
                  </a:cubicBezTo>
                  <a:cubicBezTo>
                    <a:pt x="39814" y="117575"/>
                    <a:pt x="172635" y="8567"/>
                    <a:pt x="179514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5C8B7020-23C5-4ED8-C23B-2B7E290E55F3}"/>
                </a:ext>
              </a:extLst>
            </p:cNvPr>
            <p:cNvSpPr/>
            <p:nvPr/>
          </p:nvSpPr>
          <p:spPr>
            <a:xfrm>
              <a:off x="5283006" y="2113436"/>
              <a:ext cx="321343" cy="119417"/>
            </a:xfrm>
            <a:custGeom>
              <a:avLst/>
              <a:gdLst>
                <a:gd name="connsiteX0" fmla="*/ 194 w 321343"/>
                <a:gd name="connsiteY0" fmla="*/ 1114 h 119417"/>
                <a:gd name="connsiteX1" fmla="*/ 155769 w 321343"/>
                <a:gd name="connsiteY1" fmla="*/ 67789 h 119417"/>
                <a:gd name="connsiteX2" fmla="*/ 63694 w 321343"/>
                <a:gd name="connsiteY2" fmla="*/ 118589 h 119417"/>
                <a:gd name="connsiteX3" fmla="*/ 206569 w 321343"/>
                <a:gd name="connsiteY3" fmla="*/ 99539 h 119417"/>
                <a:gd name="connsiteX4" fmla="*/ 251019 w 321343"/>
                <a:gd name="connsiteY4" fmla="*/ 102714 h 119417"/>
                <a:gd name="connsiteX5" fmla="*/ 181169 w 321343"/>
                <a:gd name="connsiteY5" fmla="*/ 105889 h 119417"/>
                <a:gd name="connsiteX6" fmla="*/ 320869 w 321343"/>
                <a:gd name="connsiteY6" fmla="*/ 55089 h 119417"/>
                <a:gd name="connsiteX7" fmla="*/ 225619 w 321343"/>
                <a:gd name="connsiteY7" fmla="*/ 58264 h 119417"/>
                <a:gd name="connsiteX8" fmla="*/ 193869 w 321343"/>
                <a:gd name="connsiteY8" fmla="*/ 26514 h 119417"/>
                <a:gd name="connsiteX9" fmla="*/ 194 w 321343"/>
                <a:gd name="connsiteY9" fmla="*/ 1114 h 1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343" h="119417">
                  <a:moveTo>
                    <a:pt x="194" y="1114"/>
                  </a:moveTo>
                  <a:cubicBezTo>
                    <a:pt x="-6156" y="7993"/>
                    <a:pt x="145186" y="48210"/>
                    <a:pt x="155769" y="67789"/>
                  </a:cubicBezTo>
                  <a:cubicBezTo>
                    <a:pt x="166352" y="87368"/>
                    <a:pt x="55227" y="113297"/>
                    <a:pt x="63694" y="118589"/>
                  </a:cubicBezTo>
                  <a:cubicBezTo>
                    <a:pt x="72161" y="123881"/>
                    <a:pt x="175348" y="102185"/>
                    <a:pt x="206569" y="99539"/>
                  </a:cubicBezTo>
                  <a:cubicBezTo>
                    <a:pt x="237790" y="96893"/>
                    <a:pt x="255252" y="101656"/>
                    <a:pt x="251019" y="102714"/>
                  </a:cubicBezTo>
                  <a:cubicBezTo>
                    <a:pt x="246786" y="103772"/>
                    <a:pt x="169527" y="113827"/>
                    <a:pt x="181169" y="105889"/>
                  </a:cubicBezTo>
                  <a:cubicBezTo>
                    <a:pt x="192811" y="97952"/>
                    <a:pt x="313461" y="63027"/>
                    <a:pt x="320869" y="55089"/>
                  </a:cubicBezTo>
                  <a:cubicBezTo>
                    <a:pt x="328277" y="47152"/>
                    <a:pt x="246786" y="63026"/>
                    <a:pt x="225619" y="58264"/>
                  </a:cubicBezTo>
                  <a:cubicBezTo>
                    <a:pt x="204452" y="53502"/>
                    <a:pt x="231440" y="31806"/>
                    <a:pt x="193869" y="26514"/>
                  </a:cubicBezTo>
                  <a:cubicBezTo>
                    <a:pt x="156298" y="21222"/>
                    <a:pt x="6544" y="-5765"/>
                    <a:pt x="194" y="1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7D9056E1-2397-64AA-8185-C90D5E901A2F}"/>
                </a:ext>
              </a:extLst>
            </p:cNvPr>
            <p:cNvSpPr/>
            <p:nvPr/>
          </p:nvSpPr>
          <p:spPr>
            <a:xfrm>
              <a:off x="5308156" y="2078648"/>
              <a:ext cx="344449" cy="79722"/>
            </a:xfrm>
            <a:custGeom>
              <a:avLst/>
              <a:gdLst>
                <a:gd name="connsiteX0" fmla="*/ 444 w 344449"/>
                <a:gd name="connsiteY0" fmla="*/ 23202 h 79722"/>
                <a:gd name="connsiteX1" fmla="*/ 130619 w 344449"/>
                <a:gd name="connsiteY1" fmla="*/ 13677 h 79722"/>
                <a:gd name="connsiteX2" fmla="*/ 225869 w 344449"/>
                <a:gd name="connsiteY2" fmla="*/ 32727 h 79722"/>
                <a:gd name="connsiteX3" fmla="*/ 184594 w 344449"/>
                <a:gd name="connsiteY3" fmla="*/ 977 h 79722"/>
                <a:gd name="connsiteX4" fmla="*/ 343344 w 344449"/>
                <a:gd name="connsiteY4" fmla="*/ 77177 h 79722"/>
                <a:gd name="connsiteX5" fmla="*/ 251269 w 344449"/>
                <a:gd name="connsiteY5" fmla="*/ 61302 h 79722"/>
                <a:gd name="connsiteX6" fmla="*/ 178244 w 344449"/>
                <a:gd name="connsiteY6" fmla="*/ 58127 h 79722"/>
                <a:gd name="connsiteX7" fmla="*/ 444 w 344449"/>
                <a:gd name="connsiteY7" fmla="*/ 23202 h 7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449" h="79722">
                  <a:moveTo>
                    <a:pt x="444" y="23202"/>
                  </a:moveTo>
                  <a:cubicBezTo>
                    <a:pt x="-7494" y="15794"/>
                    <a:pt x="93048" y="12090"/>
                    <a:pt x="130619" y="13677"/>
                  </a:cubicBezTo>
                  <a:cubicBezTo>
                    <a:pt x="168190" y="15264"/>
                    <a:pt x="216873" y="34844"/>
                    <a:pt x="225869" y="32727"/>
                  </a:cubicBezTo>
                  <a:cubicBezTo>
                    <a:pt x="234865" y="30610"/>
                    <a:pt x="165015" y="-6431"/>
                    <a:pt x="184594" y="977"/>
                  </a:cubicBezTo>
                  <a:cubicBezTo>
                    <a:pt x="204173" y="8385"/>
                    <a:pt x="332232" y="67123"/>
                    <a:pt x="343344" y="77177"/>
                  </a:cubicBezTo>
                  <a:cubicBezTo>
                    <a:pt x="354456" y="87231"/>
                    <a:pt x="278786" y="64477"/>
                    <a:pt x="251269" y="61302"/>
                  </a:cubicBezTo>
                  <a:cubicBezTo>
                    <a:pt x="223752" y="58127"/>
                    <a:pt x="215286" y="66065"/>
                    <a:pt x="178244" y="58127"/>
                  </a:cubicBezTo>
                  <a:cubicBezTo>
                    <a:pt x="141202" y="50190"/>
                    <a:pt x="8382" y="30610"/>
                    <a:pt x="444" y="23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ECE555AB-C483-C12A-D41E-057C5CDBDE3B}"/>
                </a:ext>
              </a:extLst>
            </p:cNvPr>
            <p:cNvSpPr/>
            <p:nvPr/>
          </p:nvSpPr>
          <p:spPr>
            <a:xfrm>
              <a:off x="3895725" y="2280329"/>
              <a:ext cx="568330" cy="187268"/>
            </a:xfrm>
            <a:custGeom>
              <a:avLst/>
              <a:gdLst>
                <a:gd name="connsiteX0" fmla="*/ 568325 w 568330"/>
                <a:gd name="connsiteY0" fmla="*/ 2496 h 187268"/>
                <a:gd name="connsiteX1" fmla="*/ 393700 w 568330"/>
                <a:gd name="connsiteY1" fmla="*/ 142196 h 187268"/>
                <a:gd name="connsiteX2" fmla="*/ 488950 w 568330"/>
                <a:gd name="connsiteY2" fmla="*/ 129496 h 187268"/>
                <a:gd name="connsiteX3" fmla="*/ 266700 w 568330"/>
                <a:gd name="connsiteY3" fmla="*/ 167596 h 187268"/>
                <a:gd name="connsiteX4" fmla="*/ 327025 w 568330"/>
                <a:gd name="connsiteY4" fmla="*/ 183471 h 187268"/>
                <a:gd name="connsiteX5" fmla="*/ 158750 w 568330"/>
                <a:gd name="connsiteY5" fmla="*/ 186646 h 187268"/>
                <a:gd name="connsiteX6" fmla="*/ 269875 w 568330"/>
                <a:gd name="connsiteY6" fmla="*/ 173946 h 187268"/>
                <a:gd name="connsiteX7" fmla="*/ 0 w 568330"/>
                <a:gd name="connsiteY7" fmla="*/ 173946 h 187268"/>
                <a:gd name="connsiteX8" fmla="*/ 269875 w 568330"/>
                <a:gd name="connsiteY8" fmla="*/ 142196 h 187268"/>
                <a:gd name="connsiteX9" fmla="*/ 396875 w 568330"/>
                <a:gd name="connsiteY9" fmla="*/ 94571 h 187268"/>
                <a:gd name="connsiteX10" fmla="*/ 298450 w 568330"/>
                <a:gd name="connsiteY10" fmla="*/ 113621 h 187268"/>
                <a:gd name="connsiteX11" fmla="*/ 479425 w 568330"/>
                <a:gd name="connsiteY11" fmla="*/ 37421 h 187268"/>
                <a:gd name="connsiteX12" fmla="*/ 387350 w 568330"/>
                <a:gd name="connsiteY12" fmla="*/ 50121 h 187268"/>
                <a:gd name="connsiteX13" fmla="*/ 568325 w 568330"/>
                <a:gd name="connsiteY13" fmla="*/ 2496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8330" h="187268">
                  <a:moveTo>
                    <a:pt x="568325" y="2496"/>
                  </a:moveTo>
                  <a:cubicBezTo>
                    <a:pt x="569383" y="17842"/>
                    <a:pt x="406929" y="121029"/>
                    <a:pt x="393700" y="142196"/>
                  </a:cubicBezTo>
                  <a:cubicBezTo>
                    <a:pt x="380471" y="163363"/>
                    <a:pt x="510117" y="125263"/>
                    <a:pt x="488950" y="129496"/>
                  </a:cubicBezTo>
                  <a:cubicBezTo>
                    <a:pt x="467783" y="133729"/>
                    <a:pt x="293687" y="158600"/>
                    <a:pt x="266700" y="167596"/>
                  </a:cubicBezTo>
                  <a:cubicBezTo>
                    <a:pt x="239713" y="176592"/>
                    <a:pt x="345017" y="180296"/>
                    <a:pt x="327025" y="183471"/>
                  </a:cubicBezTo>
                  <a:cubicBezTo>
                    <a:pt x="309033" y="186646"/>
                    <a:pt x="168275" y="188234"/>
                    <a:pt x="158750" y="186646"/>
                  </a:cubicBezTo>
                  <a:cubicBezTo>
                    <a:pt x="149225" y="185059"/>
                    <a:pt x="296333" y="176063"/>
                    <a:pt x="269875" y="173946"/>
                  </a:cubicBezTo>
                  <a:cubicBezTo>
                    <a:pt x="243417" y="171829"/>
                    <a:pt x="0" y="179238"/>
                    <a:pt x="0" y="173946"/>
                  </a:cubicBezTo>
                  <a:cubicBezTo>
                    <a:pt x="0" y="168654"/>
                    <a:pt x="203729" y="155425"/>
                    <a:pt x="269875" y="142196"/>
                  </a:cubicBezTo>
                  <a:cubicBezTo>
                    <a:pt x="336021" y="128967"/>
                    <a:pt x="392113" y="99333"/>
                    <a:pt x="396875" y="94571"/>
                  </a:cubicBezTo>
                  <a:cubicBezTo>
                    <a:pt x="401637" y="89809"/>
                    <a:pt x="284692" y="123146"/>
                    <a:pt x="298450" y="113621"/>
                  </a:cubicBezTo>
                  <a:cubicBezTo>
                    <a:pt x="312208" y="104096"/>
                    <a:pt x="464608" y="48004"/>
                    <a:pt x="479425" y="37421"/>
                  </a:cubicBezTo>
                  <a:cubicBezTo>
                    <a:pt x="494242" y="26838"/>
                    <a:pt x="373063" y="52767"/>
                    <a:pt x="387350" y="50121"/>
                  </a:cubicBezTo>
                  <a:cubicBezTo>
                    <a:pt x="401637" y="47475"/>
                    <a:pt x="567267" y="-12850"/>
                    <a:pt x="568325" y="249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0AC305D1-2BE5-95F3-D646-B9EC468DE59F}"/>
                </a:ext>
              </a:extLst>
            </p:cNvPr>
            <p:cNvSpPr/>
            <p:nvPr/>
          </p:nvSpPr>
          <p:spPr>
            <a:xfrm>
              <a:off x="5035550" y="2292350"/>
              <a:ext cx="481757" cy="92075"/>
            </a:xfrm>
            <a:custGeom>
              <a:avLst/>
              <a:gdLst>
                <a:gd name="connsiteX0" fmla="*/ 0 w 481757"/>
                <a:gd name="connsiteY0" fmla="*/ 0 h 92075"/>
                <a:gd name="connsiteX1" fmla="*/ 196850 w 481757"/>
                <a:gd name="connsiteY1" fmla="*/ 63500 h 92075"/>
                <a:gd name="connsiteX2" fmla="*/ 168275 w 481757"/>
                <a:gd name="connsiteY2" fmla="*/ 41275 h 92075"/>
                <a:gd name="connsiteX3" fmla="*/ 269875 w 481757"/>
                <a:gd name="connsiteY3" fmla="*/ 47625 h 92075"/>
                <a:gd name="connsiteX4" fmla="*/ 149225 w 481757"/>
                <a:gd name="connsiteY4" fmla="*/ 34925 h 92075"/>
                <a:gd name="connsiteX5" fmla="*/ 390525 w 481757"/>
                <a:gd name="connsiteY5" fmla="*/ 25400 h 92075"/>
                <a:gd name="connsiteX6" fmla="*/ 266700 w 481757"/>
                <a:gd name="connsiteY6" fmla="*/ 28575 h 92075"/>
                <a:gd name="connsiteX7" fmla="*/ 479425 w 481757"/>
                <a:gd name="connsiteY7" fmla="*/ 9525 h 92075"/>
                <a:gd name="connsiteX8" fmla="*/ 374650 w 481757"/>
                <a:gd name="connsiteY8" fmla="*/ 25400 h 92075"/>
                <a:gd name="connsiteX9" fmla="*/ 288925 w 481757"/>
                <a:gd name="connsiteY9" fmla="*/ 73025 h 92075"/>
                <a:gd name="connsiteX10" fmla="*/ 130175 w 481757"/>
                <a:gd name="connsiteY10" fmla="*/ 66675 h 92075"/>
                <a:gd name="connsiteX11" fmla="*/ 177800 w 481757"/>
                <a:gd name="connsiteY11" fmla="*/ 92075 h 92075"/>
                <a:gd name="connsiteX12" fmla="*/ 0 w 481757"/>
                <a:gd name="connsiteY12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757" h="92075">
                  <a:moveTo>
                    <a:pt x="0" y="0"/>
                  </a:moveTo>
                  <a:cubicBezTo>
                    <a:pt x="84402" y="28310"/>
                    <a:pt x="168804" y="56621"/>
                    <a:pt x="196850" y="63500"/>
                  </a:cubicBezTo>
                  <a:cubicBezTo>
                    <a:pt x="224896" y="70379"/>
                    <a:pt x="156104" y="43921"/>
                    <a:pt x="168275" y="41275"/>
                  </a:cubicBezTo>
                  <a:cubicBezTo>
                    <a:pt x="180446" y="38629"/>
                    <a:pt x="273050" y="48683"/>
                    <a:pt x="269875" y="47625"/>
                  </a:cubicBezTo>
                  <a:cubicBezTo>
                    <a:pt x="266700" y="46567"/>
                    <a:pt x="129117" y="38629"/>
                    <a:pt x="149225" y="34925"/>
                  </a:cubicBezTo>
                  <a:cubicBezTo>
                    <a:pt x="169333" y="31221"/>
                    <a:pt x="370946" y="26458"/>
                    <a:pt x="390525" y="25400"/>
                  </a:cubicBezTo>
                  <a:cubicBezTo>
                    <a:pt x="410104" y="24342"/>
                    <a:pt x="251883" y="31221"/>
                    <a:pt x="266700" y="28575"/>
                  </a:cubicBezTo>
                  <a:cubicBezTo>
                    <a:pt x="281517" y="25929"/>
                    <a:pt x="461433" y="10054"/>
                    <a:pt x="479425" y="9525"/>
                  </a:cubicBezTo>
                  <a:cubicBezTo>
                    <a:pt x="497417" y="8996"/>
                    <a:pt x="406400" y="14817"/>
                    <a:pt x="374650" y="25400"/>
                  </a:cubicBezTo>
                  <a:cubicBezTo>
                    <a:pt x="342900" y="35983"/>
                    <a:pt x="329671" y="66146"/>
                    <a:pt x="288925" y="73025"/>
                  </a:cubicBezTo>
                  <a:cubicBezTo>
                    <a:pt x="248179" y="79904"/>
                    <a:pt x="148696" y="63500"/>
                    <a:pt x="130175" y="66675"/>
                  </a:cubicBezTo>
                  <a:cubicBezTo>
                    <a:pt x="111654" y="69850"/>
                    <a:pt x="177800" y="92075"/>
                    <a:pt x="177800" y="920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59E201BF-E719-0F21-999F-578408866007}"/>
                </a:ext>
              </a:extLst>
            </p:cNvPr>
            <p:cNvSpPr/>
            <p:nvPr/>
          </p:nvSpPr>
          <p:spPr>
            <a:xfrm>
              <a:off x="4008858" y="2114285"/>
              <a:ext cx="128375" cy="495569"/>
            </a:xfrm>
            <a:custGeom>
              <a:avLst/>
              <a:gdLst>
                <a:gd name="connsiteX0" fmla="*/ 128167 w 128375"/>
                <a:gd name="connsiteY0" fmla="*/ 265 h 495569"/>
                <a:gd name="connsiteX1" fmla="*/ 61492 w 128375"/>
                <a:gd name="connsiteY1" fmla="*/ 197115 h 495569"/>
                <a:gd name="connsiteX2" fmla="*/ 71017 w 128375"/>
                <a:gd name="connsiteY2" fmla="*/ 225690 h 495569"/>
                <a:gd name="connsiteX3" fmla="*/ 36092 w 128375"/>
                <a:gd name="connsiteY3" fmla="*/ 324115 h 495569"/>
                <a:gd name="connsiteX4" fmla="*/ 55142 w 128375"/>
                <a:gd name="connsiteY4" fmla="*/ 279665 h 495569"/>
                <a:gd name="connsiteX5" fmla="*/ 1167 w 128375"/>
                <a:gd name="connsiteY5" fmla="*/ 495565 h 495569"/>
                <a:gd name="connsiteX6" fmla="*/ 20217 w 128375"/>
                <a:gd name="connsiteY6" fmla="*/ 273315 h 495569"/>
                <a:gd name="connsiteX7" fmla="*/ 45617 w 128375"/>
                <a:gd name="connsiteY7" fmla="*/ 82815 h 495569"/>
                <a:gd name="connsiteX8" fmla="*/ 36092 w 128375"/>
                <a:gd name="connsiteY8" fmla="*/ 152665 h 495569"/>
                <a:gd name="connsiteX9" fmla="*/ 128167 w 128375"/>
                <a:gd name="connsiteY9" fmla="*/ 265 h 49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375" h="495569">
                  <a:moveTo>
                    <a:pt x="128167" y="265"/>
                  </a:moveTo>
                  <a:cubicBezTo>
                    <a:pt x="132400" y="7673"/>
                    <a:pt x="71017" y="159544"/>
                    <a:pt x="61492" y="197115"/>
                  </a:cubicBezTo>
                  <a:cubicBezTo>
                    <a:pt x="51967" y="234686"/>
                    <a:pt x="75250" y="204523"/>
                    <a:pt x="71017" y="225690"/>
                  </a:cubicBezTo>
                  <a:cubicBezTo>
                    <a:pt x="66784" y="246857"/>
                    <a:pt x="38738" y="315119"/>
                    <a:pt x="36092" y="324115"/>
                  </a:cubicBezTo>
                  <a:cubicBezTo>
                    <a:pt x="33446" y="333111"/>
                    <a:pt x="60963" y="251090"/>
                    <a:pt x="55142" y="279665"/>
                  </a:cubicBezTo>
                  <a:cubicBezTo>
                    <a:pt x="49321" y="308240"/>
                    <a:pt x="6988" y="496623"/>
                    <a:pt x="1167" y="495565"/>
                  </a:cubicBezTo>
                  <a:cubicBezTo>
                    <a:pt x="-4654" y="494507"/>
                    <a:pt x="12809" y="342107"/>
                    <a:pt x="20217" y="273315"/>
                  </a:cubicBezTo>
                  <a:cubicBezTo>
                    <a:pt x="27625" y="204523"/>
                    <a:pt x="42971" y="102923"/>
                    <a:pt x="45617" y="82815"/>
                  </a:cubicBezTo>
                  <a:cubicBezTo>
                    <a:pt x="48263" y="62707"/>
                    <a:pt x="24450" y="162719"/>
                    <a:pt x="36092" y="152665"/>
                  </a:cubicBezTo>
                  <a:cubicBezTo>
                    <a:pt x="47734" y="142611"/>
                    <a:pt x="123934" y="-7143"/>
                    <a:pt x="128167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480A3209-3B8D-DEBC-1DAF-DB29D344016B}"/>
                </a:ext>
              </a:extLst>
            </p:cNvPr>
            <p:cNvSpPr/>
            <p:nvPr/>
          </p:nvSpPr>
          <p:spPr>
            <a:xfrm>
              <a:off x="2809728" y="6486385"/>
              <a:ext cx="82738" cy="292867"/>
            </a:xfrm>
            <a:custGeom>
              <a:avLst/>
              <a:gdLst>
                <a:gd name="connsiteX0" fmla="*/ 25547 w 82738"/>
                <a:gd name="connsiteY0" fmla="*/ 140 h 292867"/>
                <a:gd name="connsiteX1" fmla="*/ 22372 w 82738"/>
                <a:gd name="connsiteY1" fmla="*/ 162065 h 292867"/>
                <a:gd name="connsiteX2" fmla="*/ 82697 w 82738"/>
                <a:gd name="connsiteY2" fmla="*/ 292240 h 292867"/>
                <a:gd name="connsiteX3" fmla="*/ 31897 w 82738"/>
                <a:gd name="connsiteY3" fmla="*/ 212865 h 292867"/>
                <a:gd name="connsiteX4" fmla="*/ 35072 w 82738"/>
                <a:gd name="connsiteY4" fmla="*/ 244615 h 292867"/>
                <a:gd name="connsiteX5" fmla="*/ 16022 w 82738"/>
                <a:gd name="connsiteY5" fmla="*/ 168415 h 292867"/>
                <a:gd name="connsiteX6" fmla="*/ 147 w 82738"/>
                <a:gd name="connsiteY6" fmla="*/ 133490 h 292867"/>
                <a:gd name="connsiteX7" fmla="*/ 25547 w 82738"/>
                <a:gd name="connsiteY7" fmla="*/ 140 h 2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38" h="292867">
                  <a:moveTo>
                    <a:pt x="25547" y="140"/>
                  </a:moveTo>
                  <a:cubicBezTo>
                    <a:pt x="29251" y="4902"/>
                    <a:pt x="12847" y="113382"/>
                    <a:pt x="22372" y="162065"/>
                  </a:cubicBezTo>
                  <a:cubicBezTo>
                    <a:pt x="31897" y="210748"/>
                    <a:pt x="81110" y="283773"/>
                    <a:pt x="82697" y="292240"/>
                  </a:cubicBezTo>
                  <a:cubicBezTo>
                    <a:pt x="84284" y="300707"/>
                    <a:pt x="39834" y="220802"/>
                    <a:pt x="31897" y="212865"/>
                  </a:cubicBezTo>
                  <a:cubicBezTo>
                    <a:pt x="23960" y="204928"/>
                    <a:pt x="37718" y="252023"/>
                    <a:pt x="35072" y="244615"/>
                  </a:cubicBezTo>
                  <a:cubicBezTo>
                    <a:pt x="32426" y="237207"/>
                    <a:pt x="21843" y="186936"/>
                    <a:pt x="16022" y="168415"/>
                  </a:cubicBezTo>
                  <a:cubicBezTo>
                    <a:pt x="10201" y="149894"/>
                    <a:pt x="-1440" y="154127"/>
                    <a:pt x="147" y="133490"/>
                  </a:cubicBezTo>
                  <a:cubicBezTo>
                    <a:pt x="1734" y="112853"/>
                    <a:pt x="21843" y="-4622"/>
                    <a:pt x="25547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84DA09F-CF31-7CFD-A636-82125CF2BF7E}"/>
                </a:ext>
              </a:extLst>
            </p:cNvPr>
            <p:cNvSpPr/>
            <p:nvPr/>
          </p:nvSpPr>
          <p:spPr>
            <a:xfrm>
              <a:off x="2764257" y="6517936"/>
              <a:ext cx="112295" cy="143214"/>
            </a:xfrm>
            <a:custGeom>
              <a:avLst/>
              <a:gdLst>
                <a:gd name="connsiteX0" fmla="*/ 112293 w 112295"/>
                <a:gd name="connsiteY0" fmla="*/ 339 h 143214"/>
                <a:gd name="connsiteX1" fmla="*/ 4343 w 112295"/>
                <a:gd name="connsiteY1" fmla="*/ 38439 h 143214"/>
                <a:gd name="connsiteX2" fmla="*/ 20218 w 112295"/>
                <a:gd name="connsiteY2" fmla="*/ 86064 h 143214"/>
                <a:gd name="connsiteX3" fmla="*/ 10693 w 112295"/>
                <a:gd name="connsiteY3" fmla="*/ 143214 h 143214"/>
                <a:gd name="connsiteX4" fmla="*/ 13868 w 112295"/>
                <a:gd name="connsiteY4" fmla="*/ 86064 h 143214"/>
                <a:gd name="connsiteX5" fmla="*/ 51968 w 112295"/>
                <a:gd name="connsiteY5" fmla="*/ 32089 h 143214"/>
                <a:gd name="connsiteX6" fmla="*/ 1168 w 112295"/>
                <a:gd name="connsiteY6" fmla="*/ 60664 h 143214"/>
                <a:gd name="connsiteX7" fmla="*/ 112293 w 112295"/>
                <a:gd name="connsiteY7" fmla="*/ 339 h 14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95" h="143214">
                  <a:moveTo>
                    <a:pt x="112293" y="339"/>
                  </a:moveTo>
                  <a:cubicBezTo>
                    <a:pt x="112822" y="-3365"/>
                    <a:pt x="19689" y="24152"/>
                    <a:pt x="4343" y="38439"/>
                  </a:cubicBezTo>
                  <a:cubicBezTo>
                    <a:pt x="-11003" y="52727"/>
                    <a:pt x="19160" y="68602"/>
                    <a:pt x="20218" y="86064"/>
                  </a:cubicBezTo>
                  <a:cubicBezTo>
                    <a:pt x="21276" y="103526"/>
                    <a:pt x="11751" y="143214"/>
                    <a:pt x="10693" y="143214"/>
                  </a:cubicBezTo>
                  <a:cubicBezTo>
                    <a:pt x="9635" y="143214"/>
                    <a:pt x="6989" y="104585"/>
                    <a:pt x="13868" y="86064"/>
                  </a:cubicBezTo>
                  <a:cubicBezTo>
                    <a:pt x="20747" y="67543"/>
                    <a:pt x="54085" y="36322"/>
                    <a:pt x="51968" y="32089"/>
                  </a:cubicBezTo>
                  <a:cubicBezTo>
                    <a:pt x="49851" y="27856"/>
                    <a:pt x="-3065" y="63839"/>
                    <a:pt x="1168" y="60664"/>
                  </a:cubicBezTo>
                  <a:cubicBezTo>
                    <a:pt x="5401" y="57489"/>
                    <a:pt x="111764" y="4043"/>
                    <a:pt x="112293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B56731B-FAFD-D41B-49DB-9D6AC7F4BD1D}"/>
                </a:ext>
              </a:extLst>
            </p:cNvPr>
            <p:cNvSpPr/>
            <p:nvPr/>
          </p:nvSpPr>
          <p:spPr>
            <a:xfrm>
              <a:off x="2708239" y="6488395"/>
              <a:ext cx="225268" cy="777895"/>
            </a:xfrm>
            <a:custGeom>
              <a:avLst/>
              <a:gdLst>
                <a:gd name="connsiteX0" fmla="*/ 117511 w 225268"/>
                <a:gd name="connsiteY0" fmla="*/ 1305 h 777895"/>
                <a:gd name="connsiteX1" fmla="*/ 38136 w 225268"/>
                <a:gd name="connsiteY1" fmla="*/ 58455 h 777895"/>
                <a:gd name="connsiteX2" fmla="*/ 31786 w 225268"/>
                <a:gd name="connsiteY2" fmla="*/ 131480 h 777895"/>
                <a:gd name="connsiteX3" fmla="*/ 36 w 225268"/>
                <a:gd name="connsiteY3" fmla="*/ 229905 h 777895"/>
                <a:gd name="connsiteX4" fmla="*/ 34961 w 225268"/>
                <a:gd name="connsiteY4" fmla="*/ 309280 h 777895"/>
                <a:gd name="connsiteX5" fmla="*/ 34961 w 225268"/>
                <a:gd name="connsiteY5" fmla="*/ 379130 h 777895"/>
                <a:gd name="connsiteX6" fmla="*/ 31786 w 225268"/>
                <a:gd name="connsiteY6" fmla="*/ 401355 h 777895"/>
                <a:gd name="connsiteX7" fmla="*/ 133386 w 225268"/>
                <a:gd name="connsiteY7" fmla="*/ 591855 h 777895"/>
                <a:gd name="connsiteX8" fmla="*/ 133386 w 225268"/>
                <a:gd name="connsiteY8" fmla="*/ 566455 h 777895"/>
                <a:gd name="connsiteX9" fmla="*/ 222286 w 225268"/>
                <a:gd name="connsiteY9" fmla="*/ 750605 h 777895"/>
                <a:gd name="connsiteX10" fmla="*/ 200061 w 225268"/>
                <a:gd name="connsiteY10" fmla="*/ 772830 h 777895"/>
                <a:gd name="connsiteX11" fmla="*/ 158786 w 225268"/>
                <a:gd name="connsiteY11" fmla="*/ 709330 h 777895"/>
                <a:gd name="connsiteX12" fmla="*/ 215936 w 225268"/>
                <a:gd name="connsiteY12" fmla="*/ 766480 h 777895"/>
                <a:gd name="connsiteX13" fmla="*/ 187361 w 225268"/>
                <a:gd name="connsiteY13" fmla="*/ 661705 h 777895"/>
                <a:gd name="connsiteX14" fmla="*/ 63536 w 225268"/>
                <a:gd name="connsiteY14" fmla="*/ 464855 h 777895"/>
                <a:gd name="connsiteX15" fmla="*/ 36 w 225268"/>
                <a:gd name="connsiteY15" fmla="*/ 287055 h 777895"/>
                <a:gd name="connsiteX16" fmla="*/ 54011 w 225268"/>
                <a:gd name="connsiteY16" fmla="*/ 109255 h 777895"/>
                <a:gd name="connsiteX17" fmla="*/ 25436 w 225268"/>
                <a:gd name="connsiteY17" fmla="*/ 115605 h 777895"/>
                <a:gd name="connsiteX18" fmla="*/ 117511 w 225268"/>
                <a:gd name="connsiteY18" fmla="*/ 1305 h 77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268" h="777895">
                  <a:moveTo>
                    <a:pt x="117511" y="1305"/>
                  </a:moveTo>
                  <a:cubicBezTo>
                    <a:pt x="119628" y="-8220"/>
                    <a:pt x="52423" y="36759"/>
                    <a:pt x="38136" y="58455"/>
                  </a:cubicBezTo>
                  <a:cubicBezTo>
                    <a:pt x="23848" y="80151"/>
                    <a:pt x="38136" y="102905"/>
                    <a:pt x="31786" y="131480"/>
                  </a:cubicBezTo>
                  <a:cubicBezTo>
                    <a:pt x="25436" y="160055"/>
                    <a:pt x="-493" y="200272"/>
                    <a:pt x="36" y="229905"/>
                  </a:cubicBezTo>
                  <a:cubicBezTo>
                    <a:pt x="565" y="259538"/>
                    <a:pt x="29140" y="284409"/>
                    <a:pt x="34961" y="309280"/>
                  </a:cubicBezTo>
                  <a:cubicBezTo>
                    <a:pt x="40782" y="334151"/>
                    <a:pt x="35490" y="363784"/>
                    <a:pt x="34961" y="379130"/>
                  </a:cubicBezTo>
                  <a:cubicBezTo>
                    <a:pt x="34432" y="394476"/>
                    <a:pt x="15382" y="365901"/>
                    <a:pt x="31786" y="401355"/>
                  </a:cubicBezTo>
                  <a:cubicBezTo>
                    <a:pt x="48190" y="436809"/>
                    <a:pt x="116453" y="564338"/>
                    <a:pt x="133386" y="591855"/>
                  </a:cubicBezTo>
                  <a:cubicBezTo>
                    <a:pt x="150319" y="619372"/>
                    <a:pt x="118569" y="539997"/>
                    <a:pt x="133386" y="566455"/>
                  </a:cubicBezTo>
                  <a:cubicBezTo>
                    <a:pt x="148203" y="592913"/>
                    <a:pt x="211173" y="716209"/>
                    <a:pt x="222286" y="750605"/>
                  </a:cubicBezTo>
                  <a:cubicBezTo>
                    <a:pt x="233399" y="785001"/>
                    <a:pt x="210644" y="779709"/>
                    <a:pt x="200061" y="772830"/>
                  </a:cubicBezTo>
                  <a:cubicBezTo>
                    <a:pt x="189478" y="765951"/>
                    <a:pt x="156140" y="710388"/>
                    <a:pt x="158786" y="709330"/>
                  </a:cubicBezTo>
                  <a:cubicBezTo>
                    <a:pt x="161432" y="708272"/>
                    <a:pt x="211174" y="774418"/>
                    <a:pt x="215936" y="766480"/>
                  </a:cubicBezTo>
                  <a:cubicBezTo>
                    <a:pt x="220699" y="758543"/>
                    <a:pt x="212761" y="711976"/>
                    <a:pt x="187361" y="661705"/>
                  </a:cubicBezTo>
                  <a:cubicBezTo>
                    <a:pt x="161961" y="611434"/>
                    <a:pt x="94757" y="527297"/>
                    <a:pt x="63536" y="464855"/>
                  </a:cubicBezTo>
                  <a:cubicBezTo>
                    <a:pt x="32315" y="402413"/>
                    <a:pt x="1623" y="346322"/>
                    <a:pt x="36" y="287055"/>
                  </a:cubicBezTo>
                  <a:cubicBezTo>
                    <a:pt x="-1551" y="227788"/>
                    <a:pt x="49778" y="137830"/>
                    <a:pt x="54011" y="109255"/>
                  </a:cubicBezTo>
                  <a:cubicBezTo>
                    <a:pt x="58244" y="80680"/>
                    <a:pt x="15911" y="126718"/>
                    <a:pt x="25436" y="115605"/>
                  </a:cubicBezTo>
                  <a:cubicBezTo>
                    <a:pt x="34961" y="104493"/>
                    <a:pt x="115394" y="10830"/>
                    <a:pt x="117511" y="1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72C48164-3259-985E-F275-6D22468BF52B}"/>
                </a:ext>
              </a:extLst>
            </p:cNvPr>
            <p:cNvSpPr/>
            <p:nvPr/>
          </p:nvSpPr>
          <p:spPr>
            <a:xfrm>
              <a:off x="2841588" y="6480715"/>
              <a:ext cx="9644" cy="220451"/>
            </a:xfrm>
            <a:custGeom>
              <a:avLst/>
              <a:gdLst>
                <a:gd name="connsiteX0" fmla="*/ 37 w 9644"/>
                <a:gd name="connsiteY0" fmla="*/ 2635 h 220451"/>
                <a:gd name="connsiteX1" fmla="*/ 6387 w 9644"/>
                <a:gd name="connsiteY1" fmla="*/ 218535 h 220451"/>
                <a:gd name="connsiteX2" fmla="*/ 9562 w 9644"/>
                <a:gd name="connsiteY2" fmla="*/ 104235 h 220451"/>
                <a:gd name="connsiteX3" fmla="*/ 37 w 9644"/>
                <a:gd name="connsiteY3" fmla="*/ 2635 h 2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44" h="220451">
                  <a:moveTo>
                    <a:pt x="37" y="2635"/>
                  </a:moveTo>
                  <a:cubicBezTo>
                    <a:pt x="-492" y="21685"/>
                    <a:pt x="4800" y="201602"/>
                    <a:pt x="6387" y="218535"/>
                  </a:cubicBezTo>
                  <a:cubicBezTo>
                    <a:pt x="7975" y="235468"/>
                    <a:pt x="10091" y="135456"/>
                    <a:pt x="9562" y="104235"/>
                  </a:cubicBezTo>
                  <a:cubicBezTo>
                    <a:pt x="9033" y="73014"/>
                    <a:pt x="566" y="-16415"/>
                    <a:pt x="37" y="2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CA660DC3-295A-D986-2A4C-4F3A5CA1DBDE}"/>
                </a:ext>
              </a:extLst>
            </p:cNvPr>
            <p:cNvSpPr/>
            <p:nvPr/>
          </p:nvSpPr>
          <p:spPr>
            <a:xfrm>
              <a:off x="2832043" y="6523712"/>
              <a:ext cx="243308" cy="389135"/>
            </a:xfrm>
            <a:custGeom>
              <a:avLst/>
              <a:gdLst>
                <a:gd name="connsiteX0" fmla="*/ 57 w 243308"/>
                <a:gd name="connsiteY0" fmla="*/ 913 h 389135"/>
                <a:gd name="connsiteX1" fmla="*/ 114357 w 243308"/>
                <a:gd name="connsiteY1" fmla="*/ 223163 h 389135"/>
                <a:gd name="connsiteX2" fmla="*/ 111182 w 243308"/>
                <a:gd name="connsiteY2" fmla="*/ 210463 h 389135"/>
                <a:gd name="connsiteX3" fmla="*/ 155632 w 243308"/>
                <a:gd name="connsiteY3" fmla="*/ 283488 h 389135"/>
                <a:gd name="connsiteX4" fmla="*/ 142932 w 243308"/>
                <a:gd name="connsiteY4" fmla="*/ 264438 h 389135"/>
                <a:gd name="connsiteX5" fmla="*/ 241357 w 243308"/>
                <a:gd name="connsiteY5" fmla="*/ 381913 h 389135"/>
                <a:gd name="connsiteX6" fmla="*/ 203257 w 243308"/>
                <a:gd name="connsiteY6" fmla="*/ 362863 h 389135"/>
                <a:gd name="connsiteX7" fmla="*/ 139757 w 243308"/>
                <a:gd name="connsiteY7" fmla="*/ 251738 h 389135"/>
                <a:gd name="connsiteX8" fmla="*/ 82607 w 243308"/>
                <a:gd name="connsiteY8" fmla="*/ 137438 h 389135"/>
                <a:gd name="connsiteX9" fmla="*/ 98482 w 243308"/>
                <a:gd name="connsiteY9" fmla="*/ 143788 h 389135"/>
                <a:gd name="connsiteX10" fmla="*/ 57 w 243308"/>
                <a:gd name="connsiteY10" fmla="*/ 913 h 38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08" h="389135">
                  <a:moveTo>
                    <a:pt x="57" y="913"/>
                  </a:moveTo>
                  <a:cubicBezTo>
                    <a:pt x="2703" y="14142"/>
                    <a:pt x="95836" y="188238"/>
                    <a:pt x="114357" y="223163"/>
                  </a:cubicBezTo>
                  <a:cubicBezTo>
                    <a:pt x="132878" y="258088"/>
                    <a:pt x="104303" y="200409"/>
                    <a:pt x="111182" y="210463"/>
                  </a:cubicBezTo>
                  <a:cubicBezTo>
                    <a:pt x="118061" y="220517"/>
                    <a:pt x="150340" y="274492"/>
                    <a:pt x="155632" y="283488"/>
                  </a:cubicBezTo>
                  <a:cubicBezTo>
                    <a:pt x="160924" y="292484"/>
                    <a:pt x="128644" y="248034"/>
                    <a:pt x="142932" y="264438"/>
                  </a:cubicBezTo>
                  <a:cubicBezTo>
                    <a:pt x="157220" y="280842"/>
                    <a:pt x="231303" y="365509"/>
                    <a:pt x="241357" y="381913"/>
                  </a:cubicBezTo>
                  <a:cubicBezTo>
                    <a:pt x="251411" y="398317"/>
                    <a:pt x="220190" y="384559"/>
                    <a:pt x="203257" y="362863"/>
                  </a:cubicBezTo>
                  <a:cubicBezTo>
                    <a:pt x="186324" y="341167"/>
                    <a:pt x="159865" y="289309"/>
                    <a:pt x="139757" y="251738"/>
                  </a:cubicBezTo>
                  <a:cubicBezTo>
                    <a:pt x="119649" y="214167"/>
                    <a:pt x="82607" y="137438"/>
                    <a:pt x="82607" y="137438"/>
                  </a:cubicBezTo>
                  <a:cubicBezTo>
                    <a:pt x="75728" y="119446"/>
                    <a:pt x="110124" y="165484"/>
                    <a:pt x="98482" y="143788"/>
                  </a:cubicBezTo>
                  <a:cubicBezTo>
                    <a:pt x="86840" y="122092"/>
                    <a:pt x="-2589" y="-12316"/>
                    <a:pt x="57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6A3722E3-ECE5-141E-FCA6-10649FBA10B7}"/>
                </a:ext>
              </a:extLst>
            </p:cNvPr>
            <p:cNvSpPr/>
            <p:nvPr/>
          </p:nvSpPr>
          <p:spPr>
            <a:xfrm>
              <a:off x="3095012" y="6924554"/>
              <a:ext cx="254617" cy="530400"/>
            </a:xfrm>
            <a:custGeom>
              <a:avLst/>
              <a:gdLst>
                <a:gd name="connsiteX0" fmla="*/ 613 w 254617"/>
                <a:gd name="connsiteY0" fmla="*/ 121 h 530400"/>
                <a:gd name="connsiteX1" fmla="*/ 54588 w 254617"/>
                <a:gd name="connsiteY1" fmla="*/ 193796 h 530400"/>
                <a:gd name="connsiteX2" fmla="*/ 127613 w 254617"/>
                <a:gd name="connsiteY2" fmla="*/ 308096 h 530400"/>
                <a:gd name="connsiteX3" fmla="*/ 114913 w 254617"/>
                <a:gd name="connsiteY3" fmla="*/ 298571 h 530400"/>
                <a:gd name="connsiteX4" fmla="*/ 197463 w 254617"/>
                <a:gd name="connsiteY4" fmla="*/ 400171 h 530400"/>
                <a:gd name="connsiteX5" fmla="*/ 197463 w 254617"/>
                <a:gd name="connsiteY5" fmla="*/ 422396 h 530400"/>
                <a:gd name="connsiteX6" fmla="*/ 254613 w 254617"/>
                <a:gd name="connsiteY6" fmla="*/ 530346 h 530400"/>
                <a:gd name="connsiteX7" fmla="*/ 194288 w 254617"/>
                <a:gd name="connsiteY7" fmla="*/ 438271 h 530400"/>
                <a:gd name="connsiteX8" fmla="*/ 60938 w 254617"/>
                <a:gd name="connsiteY8" fmla="*/ 235071 h 530400"/>
                <a:gd name="connsiteX9" fmla="*/ 54588 w 254617"/>
                <a:gd name="connsiteY9" fmla="*/ 231896 h 530400"/>
                <a:gd name="connsiteX10" fmla="*/ 26013 w 254617"/>
                <a:gd name="connsiteY10" fmla="*/ 165221 h 530400"/>
                <a:gd name="connsiteX11" fmla="*/ 613 w 254617"/>
                <a:gd name="connsiteY11" fmla="*/ 121 h 5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617" h="530400">
                  <a:moveTo>
                    <a:pt x="613" y="121"/>
                  </a:moveTo>
                  <a:cubicBezTo>
                    <a:pt x="5375" y="4883"/>
                    <a:pt x="33421" y="142467"/>
                    <a:pt x="54588" y="193796"/>
                  </a:cubicBezTo>
                  <a:cubicBezTo>
                    <a:pt x="75755" y="245125"/>
                    <a:pt x="127613" y="308096"/>
                    <a:pt x="127613" y="308096"/>
                  </a:cubicBezTo>
                  <a:cubicBezTo>
                    <a:pt x="137667" y="325558"/>
                    <a:pt x="103271" y="283225"/>
                    <a:pt x="114913" y="298571"/>
                  </a:cubicBezTo>
                  <a:cubicBezTo>
                    <a:pt x="126555" y="313917"/>
                    <a:pt x="183705" y="379533"/>
                    <a:pt x="197463" y="400171"/>
                  </a:cubicBezTo>
                  <a:cubicBezTo>
                    <a:pt x="211221" y="420809"/>
                    <a:pt x="187938" y="400700"/>
                    <a:pt x="197463" y="422396"/>
                  </a:cubicBezTo>
                  <a:cubicBezTo>
                    <a:pt x="206988" y="444092"/>
                    <a:pt x="255142" y="527700"/>
                    <a:pt x="254613" y="530346"/>
                  </a:cubicBezTo>
                  <a:cubicBezTo>
                    <a:pt x="254084" y="532992"/>
                    <a:pt x="194288" y="438271"/>
                    <a:pt x="194288" y="438271"/>
                  </a:cubicBezTo>
                  <a:lnTo>
                    <a:pt x="60938" y="235071"/>
                  </a:lnTo>
                  <a:cubicBezTo>
                    <a:pt x="37655" y="200675"/>
                    <a:pt x="60409" y="243538"/>
                    <a:pt x="54588" y="231896"/>
                  </a:cubicBezTo>
                  <a:cubicBezTo>
                    <a:pt x="48767" y="220254"/>
                    <a:pt x="31834" y="198029"/>
                    <a:pt x="26013" y="165221"/>
                  </a:cubicBezTo>
                  <a:cubicBezTo>
                    <a:pt x="20192" y="132413"/>
                    <a:pt x="-4149" y="-4641"/>
                    <a:pt x="613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71797AD2-88D8-1D75-FB11-C8B4A4FFA004}"/>
                </a:ext>
              </a:extLst>
            </p:cNvPr>
            <p:cNvSpPr/>
            <p:nvPr/>
          </p:nvSpPr>
          <p:spPr>
            <a:xfrm>
              <a:off x="2731262" y="6734155"/>
              <a:ext cx="101202" cy="320955"/>
            </a:xfrm>
            <a:custGeom>
              <a:avLst/>
              <a:gdLst>
                <a:gd name="connsiteX0" fmla="*/ 21463 w 101202"/>
                <a:gd name="connsiteY0" fmla="*/ 20 h 320955"/>
                <a:gd name="connsiteX1" fmla="*/ 40513 w 101202"/>
                <a:gd name="connsiteY1" fmla="*/ 190520 h 320955"/>
                <a:gd name="connsiteX2" fmla="*/ 100838 w 101202"/>
                <a:gd name="connsiteY2" fmla="*/ 317520 h 320955"/>
                <a:gd name="connsiteX3" fmla="*/ 62738 w 101202"/>
                <a:gd name="connsiteY3" fmla="*/ 273070 h 320955"/>
                <a:gd name="connsiteX4" fmla="*/ 2413 w 101202"/>
                <a:gd name="connsiteY4" fmla="*/ 149245 h 320955"/>
                <a:gd name="connsiteX5" fmla="*/ 11938 w 101202"/>
                <a:gd name="connsiteY5" fmla="*/ 177820 h 320955"/>
                <a:gd name="connsiteX6" fmla="*/ 21463 w 101202"/>
                <a:gd name="connsiteY6" fmla="*/ 20 h 3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02" h="320955">
                  <a:moveTo>
                    <a:pt x="21463" y="20"/>
                  </a:moveTo>
                  <a:cubicBezTo>
                    <a:pt x="26225" y="2137"/>
                    <a:pt x="27284" y="137603"/>
                    <a:pt x="40513" y="190520"/>
                  </a:cubicBezTo>
                  <a:cubicBezTo>
                    <a:pt x="53742" y="243437"/>
                    <a:pt x="97134" y="303762"/>
                    <a:pt x="100838" y="317520"/>
                  </a:cubicBezTo>
                  <a:cubicBezTo>
                    <a:pt x="104542" y="331278"/>
                    <a:pt x="79142" y="301116"/>
                    <a:pt x="62738" y="273070"/>
                  </a:cubicBezTo>
                  <a:cubicBezTo>
                    <a:pt x="46334" y="245024"/>
                    <a:pt x="10880" y="165120"/>
                    <a:pt x="2413" y="149245"/>
                  </a:cubicBezTo>
                  <a:cubicBezTo>
                    <a:pt x="-6054" y="133370"/>
                    <a:pt x="10351" y="197399"/>
                    <a:pt x="11938" y="177820"/>
                  </a:cubicBezTo>
                  <a:cubicBezTo>
                    <a:pt x="13525" y="158241"/>
                    <a:pt x="16701" y="-2097"/>
                    <a:pt x="21463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83AD148D-F5E5-7ED4-2001-A9E0682365BF}"/>
                </a:ext>
              </a:extLst>
            </p:cNvPr>
            <p:cNvSpPr/>
            <p:nvPr/>
          </p:nvSpPr>
          <p:spPr>
            <a:xfrm>
              <a:off x="2821971" y="6730174"/>
              <a:ext cx="163332" cy="362656"/>
            </a:xfrm>
            <a:custGeom>
              <a:avLst/>
              <a:gdLst>
                <a:gd name="connsiteX0" fmla="*/ 604 w 163332"/>
                <a:gd name="connsiteY0" fmla="*/ 826 h 362656"/>
                <a:gd name="connsiteX1" fmla="*/ 70454 w 163332"/>
                <a:gd name="connsiteY1" fmla="*/ 235776 h 362656"/>
                <a:gd name="connsiteX2" fmla="*/ 45054 w 163332"/>
                <a:gd name="connsiteY2" fmla="*/ 204026 h 362656"/>
                <a:gd name="connsiteX3" fmla="*/ 162529 w 163332"/>
                <a:gd name="connsiteY3" fmla="*/ 359601 h 362656"/>
                <a:gd name="connsiteX4" fmla="*/ 92679 w 163332"/>
                <a:gd name="connsiteY4" fmla="*/ 292926 h 362656"/>
                <a:gd name="connsiteX5" fmla="*/ 13304 w 163332"/>
                <a:gd name="connsiteY5" fmla="*/ 121476 h 362656"/>
                <a:gd name="connsiteX6" fmla="*/ 35529 w 163332"/>
                <a:gd name="connsiteY6" fmla="*/ 156401 h 362656"/>
                <a:gd name="connsiteX7" fmla="*/ 604 w 163332"/>
                <a:gd name="connsiteY7" fmla="*/ 826 h 3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332" h="362656">
                  <a:moveTo>
                    <a:pt x="604" y="826"/>
                  </a:moveTo>
                  <a:cubicBezTo>
                    <a:pt x="6425" y="14055"/>
                    <a:pt x="63046" y="201909"/>
                    <a:pt x="70454" y="235776"/>
                  </a:cubicBezTo>
                  <a:cubicBezTo>
                    <a:pt x="77862" y="269643"/>
                    <a:pt x="29708" y="183389"/>
                    <a:pt x="45054" y="204026"/>
                  </a:cubicBezTo>
                  <a:cubicBezTo>
                    <a:pt x="60400" y="224663"/>
                    <a:pt x="154592" y="344784"/>
                    <a:pt x="162529" y="359601"/>
                  </a:cubicBezTo>
                  <a:cubicBezTo>
                    <a:pt x="170467" y="374418"/>
                    <a:pt x="117550" y="332613"/>
                    <a:pt x="92679" y="292926"/>
                  </a:cubicBezTo>
                  <a:cubicBezTo>
                    <a:pt x="67808" y="253239"/>
                    <a:pt x="22829" y="144230"/>
                    <a:pt x="13304" y="121476"/>
                  </a:cubicBezTo>
                  <a:cubicBezTo>
                    <a:pt x="3779" y="98722"/>
                    <a:pt x="38175" y="175451"/>
                    <a:pt x="35529" y="156401"/>
                  </a:cubicBezTo>
                  <a:cubicBezTo>
                    <a:pt x="32883" y="137351"/>
                    <a:pt x="-5217" y="-12403"/>
                    <a:pt x="604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B23E9D89-4D2F-8C75-5333-60FD7337E046}"/>
                </a:ext>
              </a:extLst>
            </p:cNvPr>
            <p:cNvSpPr/>
            <p:nvPr/>
          </p:nvSpPr>
          <p:spPr>
            <a:xfrm>
              <a:off x="3340033" y="7353300"/>
              <a:ext cx="157879" cy="538328"/>
            </a:xfrm>
            <a:custGeom>
              <a:avLst/>
              <a:gdLst>
                <a:gd name="connsiteX0" fmla="*/ 67 w 157879"/>
                <a:gd name="connsiteY0" fmla="*/ 0 h 538328"/>
                <a:gd name="connsiteX1" fmla="*/ 63567 w 157879"/>
                <a:gd name="connsiteY1" fmla="*/ 209550 h 538328"/>
                <a:gd name="connsiteX2" fmla="*/ 104842 w 157879"/>
                <a:gd name="connsiteY2" fmla="*/ 431800 h 538328"/>
                <a:gd name="connsiteX3" fmla="*/ 120717 w 157879"/>
                <a:gd name="connsiteY3" fmla="*/ 387350 h 538328"/>
                <a:gd name="connsiteX4" fmla="*/ 155642 w 157879"/>
                <a:gd name="connsiteY4" fmla="*/ 536575 h 538328"/>
                <a:gd name="connsiteX5" fmla="*/ 149292 w 157879"/>
                <a:gd name="connsiteY5" fmla="*/ 460375 h 538328"/>
                <a:gd name="connsiteX6" fmla="*/ 108017 w 157879"/>
                <a:gd name="connsiteY6" fmla="*/ 330200 h 538328"/>
                <a:gd name="connsiteX7" fmla="*/ 76267 w 157879"/>
                <a:gd name="connsiteY7" fmla="*/ 209550 h 538328"/>
                <a:gd name="connsiteX8" fmla="*/ 67 w 157879"/>
                <a:gd name="connsiteY8" fmla="*/ 0 h 53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79" h="538328">
                  <a:moveTo>
                    <a:pt x="67" y="0"/>
                  </a:moveTo>
                  <a:cubicBezTo>
                    <a:pt x="-2050" y="0"/>
                    <a:pt x="46105" y="137583"/>
                    <a:pt x="63567" y="209550"/>
                  </a:cubicBezTo>
                  <a:cubicBezTo>
                    <a:pt x="81029" y="281517"/>
                    <a:pt x="95317" y="402167"/>
                    <a:pt x="104842" y="431800"/>
                  </a:cubicBezTo>
                  <a:cubicBezTo>
                    <a:pt x="114367" y="461433"/>
                    <a:pt x="112250" y="369888"/>
                    <a:pt x="120717" y="387350"/>
                  </a:cubicBezTo>
                  <a:cubicBezTo>
                    <a:pt x="129184" y="404812"/>
                    <a:pt x="150880" y="524404"/>
                    <a:pt x="155642" y="536575"/>
                  </a:cubicBezTo>
                  <a:cubicBezTo>
                    <a:pt x="160404" y="548746"/>
                    <a:pt x="157229" y="494771"/>
                    <a:pt x="149292" y="460375"/>
                  </a:cubicBezTo>
                  <a:cubicBezTo>
                    <a:pt x="141355" y="425979"/>
                    <a:pt x="120188" y="372004"/>
                    <a:pt x="108017" y="330200"/>
                  </a:cubicBezTo>
                  <a:cubicBezTo>
                    <a:pt x="95846" y="288396"/>
                    <a:pt x="95317" y="260350"/>
                    <a:pt x="76267" y="209550"/>
                  </a:cubicBezTo>
                  <a:cubicBezTo>
                    <a:pt x="57217" y="158750"/>
                    <a:pt x="2184" y="0"/>
                    <a:pt x="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D7450BE8-6866-3313-9219-17B178C9F1DF}"/>
                </a:ext>
              </a:extLst>
            </p:cNvPr>
            <p:cNvSpPr/>
            <p:nvPr/>
          </p:nvSpPr>
          <p:spPr>
            <a:xfrm>
              <a:off x="3551521" y="8000349"/>
              <a:ext cx="489012" cy="354778"/>
            </a:xfrm>
            <a:custGeom>
              <a:avLst/>
              <a:gdLst>
                <a:gd name="connsiteX0" fmla="*/ 1304 w 489012"/>
                <a:gd name="connsiteY0" fmla="*/ 651 h 354778"/>
                <a:gd name="connsiteX1" fmla="*/ 137829 w 489012"/>
                <a:gd name="connsiteY1" fmla="*/ 137176 h 354778"/>
                <a:gd name="connsiteX2" fmla="*/ 128304 w 489012"/>
                <a:gd name="connsiteY2" fmla="*/ 121301 h 354778"/>
                <a:gd name="connsiteX3" fmla="*/ 474379 w 489012"/>
                <a:gd name="connsiteY3" fmla="*/ 346726 h 354778"/>
                <a:gd name="connsiteX4" fmla="*/ 407704 w 489012"/>
                <a:gd name="connsiteY4" fmla="*/ 292751 h 354778"/>
                <a:gd name="connsiteX5" fmla="*/ 252129 w 489012"/>
                <a:gd name="connsiteY5" fmla="*/ 178451 h 354778"/>
                <a:gd name="connsiteX6" fmla="*/ 239429 w 489012"/>
                <a:gd name="connsiteY6" fmla="*/ 207026 h 354778"/>
                <a:gd name="connsiteX7" fmla="*/ 1304 w 489012"/>
                <a:gd name="connsiteY7" fmla="*/ 651 h 3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012" h="354778">
                  <a:moveTo>
                    <a:pt x="1304" y="651"/>
                  </a:moveTo>
                  <a:cubicBezTo>
                    <a:pt x="-15629" y="-10991"/>
                    <a:pt x="137829" y="137176"/>
                    <a:pt x="137829" y="137176"/>
                  </a:cubicBezTo>
                  <a:cubicBezTo>
                    <a:pt x="158996" y="157284"/>
                    <a:pt x="72212" y="86376"/>
                    <a:pt x="128304" y="121301"/>
                  </a:cubicBezTo>
                  <a:cubicBezTo>
                    <a:pt x="184396" y="156226"/>
                    <a:pt x="427812" y="318151"/>
                    <a:pt x="474379" y="346726"/>
                  </a:cubicBezTo>
                  <a:cubicBezTo>
                    <a:pt x="520946" y="375301"/>
                    <a:pt x="444746" y="320797"/>
                    <a:pt x="407704" y="292751"/>
                  </a:cubicBezTo>
                  <a:cubicBezTo>
                    <a:pt x="370662" y="264705"/>
                    <a:pt x="280175" y="192739"/>
                    <a:pt x="252129" y="178451"/>
                  </a:cubicBezTo>
                  <a:cubicBezTo>
                    <a:pt x="224083" y="164164"/>
                    <a:pt x="278058" y="239305"/>
                    <a:pt x="239429" y="207026"/>
                  </a:cubicBezTo>
                  <a:cubicBezTo>
                    <a:pt x="200800" y="174747"/>
                    <a:pt x="18237" y="12293"/>
                    <a:pt x="1304" y="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63687008-045F-7EE8-B597-A2F17E9A89D8}"/>
                </a:ext>
              </a:extLst>
            </p:cNvPr>
            <p:cNvSpPr/>
            <p:nvPr/>
          </p:nvSpPr>
          <p:spPr>
            <a:xfrm>
              <a:off x="3470005" y="7825655"/>
              <a:ext cx="117953" cy="232362"/>
            </a:xfrm>
            <a:custGeom>
              <a:avLst/>
              <a:gdLst>
                <a:gd name="connsiteX0" fmla="*/ 270 w 117953"/>
                <a:gd name="connsiteY0" fmla="*/ 720 h 232362"/>
                <a:gd name="connsiteX1" fmla="*/ 114570 w 117953"/>
                <a:gd name="connsiteY1" fmla="*/ 226145 h 232362"/>
                <a:gd name="connsiteX2" fmla="*/ 82820 w 117953"/>
                <a:gd name="connsiteY2" fmla="*/ 156295 h 232362"/>
                <a:gd name="connsiteX3" fmla="*/ 270 w 117953"/>
                <a:gd name="connsiteY3" fmla="*/ 720 h 23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953" h="232362">
                  <a:moveTo>
                    <a:pt x="270" y="720"/>
                  </a:moveTo>
                  <a:cubicBezTo>
                    <a:pt x="5562" y="12362"/>
                    <a:pt x="100812" y="200216"/>
                    <a:pt x="114570" y="226145"/>
                  </a:cubicBezTo>
                  <a:cubicBezTo>
                    <a:pt x="128328" y="252074"/>
                    <a:pt x="96578" y="190691"/>
                    <a:pt x="82820" y="156295"/>
                  </a:cubicBezTo>
                  <a:cubicBezTo>
                    <a:pt x="69062" y="121899"/>
                    <a:pt x="-5022" y="-10922"/>
                    <a:pt x="270" y="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D6E8B62D-99E1-5FDE-A400-3FE31F0ADF16}"/>
                </a:ext>
              </a:extLst>
            </p:cNvPr>
            <p:cNvSpPr/>
            <p:nvPr/>
          </p:nvSpPr>
          <p:spPr>
            <a:xfrm>
              <a:off x="2625477" y="7166940"/>
              <a:ext cx="355348" cy="171997"/>
            </a:xfrm>
            <a:custGeom>
              <a:avLst/>
              <a:gdLst>
                <a:gd name="connsiteX0" fmla="*/ 248 w 355348"/>
                <a:gd name="connsiteY0" fmla="*/ 5385 h 171997"/>
                <a:gd name="connsiteX1" fmla="*/ 162173 w 355348"/>
                <a:gd name="connsiteY1" fmla="*/ 37135 h 171997"/>
                <a:gd name="connsiteX2" fmla="*/ 149473 w 355348"/>
                <a:gd name="connsiteY2" fmla="*/ 11735 h 171997"/>
                <a:gd name="connsiteX3" fmla="*/ 263773 w 355348"/>
                <a:gd name="connsiteY3" fmla="*/ 78410 h 171997"/>
                <a:gd name="connsiteX4" fmla="*/ 212973 w 355348"/>
                <a:gd name="connsiteY4" fmla="*/ 49835 h 171997"/>
                <a:gd name="connsiteX5" fmla="*/ 352673 w 355348"/>
                <a:gd name="connsiteY5" fmla="*/ 170485 h 171997"/>
                <a:gd name="connsiteX6" fmla="*/ 289173 w 355348"/>
                <a:gd name="connsiteY6" fmla="*/ 110160 h 171997"/>
                <a:gd name="connsiteX7" fmla="*/ 101848 w 355348"/>
                <a:gd name="connsiteY7" fmla="*/ 2210 h 171997"/>
                <a:gd name="connsiteX8" fmla="*/ 124073 w 355348"/>
                <a:gd name="connsiteY8" fmla="*/ 37135 h 171997"/>
                <a:gd name="connsiteX9" fmla="*/ 248 w 355348"/>
                <a:gd name="connsiteY9" fmla="*/ 5385 h 17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48" h="171997">
                  <a:moveTo>
                    <a:pt x="248" y="5385"/>
                  </a:moveTo>
                  <a:cubicBezTo>
                    <a:pt x="6598" y="5385"/>
                    <a:pt x="137302" y="36077"/>
                    <a:pt x="162173" y="37135"/>
                  </a:cubicBezTo>
                  <a:cubicBezTo>
                    <a:pt x="187044" y="38193"/>
                    <a:pt x="132540" y="4856"/>
                    <a:pt x="149473" y="11735"/>
                  </a:cubicBezTo>
                  <a:cubicBezTo>
                    <a:pt x="166406" y="18614"/>
                    <a:pt x="253190" y="72060"/>
                    <a:pt x="263773" y="78410"/>
                  </a:cubicBezTo>
                  <a:cubicBezTo>
                    <a:pt x="274356" y="84760"/>
                    <a:pt x="198156" y="34489"/>
                    <a:pt x="212973" y="49835"/>
                  </a:cubicBezTo>
                  <a:cubicBezTo>
                    <a:pt x="227790" y="65181"/>
                    <a:pt x="339973" y="160431"/>
                    <a:pt x="352673" y="170485"/>
                  </a:cubicBezTo>
                  <a:cubicBezTo>
                    <a:pt x="365373" y="180539"/>
                    <a:pt x="330977" y="138206"/>
                    <a:pt x="289173" y="110160"/>
                  </a:cubicBezTo>
                  <a:cubicBezTo>
                    <a:pt x="247369" y="82114"/>
                    <a:pt x="129365" y="14381"/>
                    <a:pt x="101848" y="2210"/>
                  </a:cubicBezTo>
                  <a:cubicBezTo>
                    <a:pt x="74331" y="-9961"/>
                    <a:pt x="136773" y="31843"/>
                    <a:pt x="124073" y="37135"/>
                  </a:cubicBezTo>
                  <a:cubicBezTo>
                    <a:pt x="111373" y="42427"/>
                    <a:pt x="-6102" y="5385"/>
                    <a:pt x="248" y="5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15CE00AE-8796-4171-7E05-A841941F748A}"/>
                </a:ext>
              </a:extLst>
            </p:cNvPr>
            <p:cNvSpPr/>
            <p:nvPr/>
          </p:nvSpPr>
          <p:spPr>
            <a:xfrm>
              <a:off x="1976553" y="6907273"/>
              <a:ext cx="705952" cy="254089"/>
            </a:xfrm>
            <a:custGeom>
              <a:avLst/>
              <a:gdLst>
                <a:gd name="connsiteX0" fmla="*/ 153872 w 705952"/>
                <a:gd name="connsiteY0" fmla="*/ 61852 h 254089"/>
                <a:gd name="connsiteX1" fmla="*/ 455497 w 705952"/>
                <a:gd name="connsiteY1" fmla="*/ 172977 h 254089"/>
                <a:gd name="connsiteX2" fmla="*/ 445972 w 705952"/>
                <a:gd name="connsiteY2" fmla="*/ 134877 h 254089"/>
                <a:gd name="connsiteX3" fmla="*/ 699972 w 705952"/>
                <a:gd name="connsiteY3" fmla="*/ 252352 h 254089"/>
                <a:gd name="connsiteX4" fmla="*/ 604722 w 705952"/>
                <a:gd name="connsiteY4" fmla="*/ 198377 h 254089"/>
                <a:gd name="connsiteX5" fmla="*/ 369772 w 705952"/>
                <a:gd name="connsiteY5" fmla="*/ 106302 h 254089"/>
                <a:gd name="connsiteX6" fmla="*/ 7822 w 705952"/>
                <a:gd name="connsiteY6" fmla="*/ 1527 h 254089"/>
                <a:gd name="connsiteX7" fmla="*/ 153872 w 705952"/>
                <a:gd name="connsiteY7" fmla="*/ 61852 h 25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952" h="254089">
                  <a:moveTo>
                    <a:pt x="153872" y="61852"/>
                  </a:moveTo>
                  <a:cubicBezTo>
                    <a:pt x="228484" y="90427"/>
                    <a:pt x="406814" y="160806"/>
                    <a:pt x="455497" y="172977"/>
                  </a:cubicBezTo>
                  <a:cubicBezTo>
                    <a:pt x="504180" y="185148"/>
                    <a:pt x="405226" y="121648"/>
                    <a:pt x="445972" y="134877"/>
                  </a:cubicBezTo>
                  <a:cubicBezTo>
                    <a:pt x="486718" y="148106"/>
                    <a:pt x="673514" y="241769"/>
                    <a:pt x="699972" y="252352"/>
                  </a:cubicBezTo>
                  <a:cubicBezTo>
                    <a:pt x="726430" y="262935"/>
                    <a:pt x="659755" y="222719"/>
                    <a:pt x="604722" y="198377"/>
                  </a:cubicBezTo>
                  <a:cubicBezTo>
                    <a:pt x="549689" y="174035"/>
                    <a:pt x="469255" y="139110"/>
                    <a:pt x="369772" y="106302"/>
                  </a:cubicBezTo>
                  <a:cubicBezTo>
                    <a:pt x="270289" y="73494"/>
                    <a:pt x="45922" y="11581"/>
                    <a:pt x="7822" y="1527"/>
                  </a:cubicBezTo>
                  <a:cubicBezTo>
                    <a:pt x="-30278" y="-8527"/>
                    <a:pt x="79260" y="33277"/>
                    <a:pt x="153872" y="61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80CB8119-B74D-2580-CC0F-483D4A48CC79}"/>
                </a:ext>
              </a:extLst>
            </p:cNvPr>
            <p:cNvSpPr/>
            <p:nvPr/>
          </p:nvSpPr>
          <p:spPr>
            <a:xfrm>
              <a:off x="1879031" y="6905480"/>
              <a:ext cx="277684" cy="102184"/>
            </a:xfrm>
            <a:custGeom>
              <a:avLst/>
              <a:gdLst>
                <a:gd name="connsiteX0" fmla="*/ 137094 w 277684"/>
                <a:gd name="connsiteY0" fmla="*/ 145 h 102184"/>
                <a:gd name="connsiteX1" fmla="*/ 38669 w 277684"/>
                <a:gd name="connsiteY1" fmla="*/ 57295 h 102184"/>
                <a:gd name="connsiteX2" fmla="*/ 114869 w 277684"/>
                <a:gd name="connsiteY2" fmla="*/ 63645 h 102184"/>
                <a:gd name="connsiteX3" fmla="*/ 569 w 277684"/>
                <a:gd name="connsiteY3" fmla="*/ 92220 h 102184"/>
                <a:gd name="connsiteX4" fmla="*/ 79944 w 277684"/>
                <a:gd name="connsiteY4" fmla="*/ 98570 h 102184"/>
                <a:gd name="connsiteX5" fmla="*/ 273619 w 277684"/>
                <a:gd name="connsiteY5" fmla="*/ 63645 h 102184"/>
                <a:gd name="connsiteX6" fmla="*/ 200594 w 277684"/>
                <a:gd name="connsiteY6" fmla="*/ 98570 h 102184"/>
                <a:gd name="connsiteX7" fmla="*/ 70419 w 277684"/>
                <a:gd name="connsiteY7" fmla="*/ 98570 h 102184"/>
                <a:gd name="connsiteX8" fmla="*/ 16444 w 277684"/>
                <a:gd name="connsiteY8" fmla="*/ 76345 h 102184"/>
                <a:gd name="connsiteX9" fmla="*/ 137094 w 277684"/>
                <a:gd name="connsiteY9" fmla="*/ 145 h 1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684" h="102184">
                  <a:moveTo>
                    <a:pt x="137094" y="145"/>
                  </a:moveTo>
                  <a:cubicBezTo>
                    <a:pt x="140798" y="-3030"/>
                    <a:pt x="42373" y="46712"/>
                    <a:pt x="38669" y="57295"/>
                  </a:cubicBezTo>
                  <a:cubicBezTo>
                    <a:pt x="34965" y="67878"/>
                    <a:pt x="121219" y="57824"/>
                    <a:pt x="114869" y="63645"/>
                  </a:cubicBezTo>
                  <a:cubicBezTo>
                    <a:pt x="108519" y="69466"/>
                    <a:pt x="6390" y="86399"/>
                    <a:pt x="569" y="92220"/>
                  </a:cubicBezTo>
                  <a:cubicBezTo>
                    <a:pt x="-5252" y="98041"/>
                    <a:pt x="34436" y="103332"/>
                    <a:pt x="79944" y="98570"/>
                  </a:cubicBezTo>
                  <a:cubicBezTo>
                    <a:pt x="125452" y="93808"/>
                    <a:pt x="253511" y="63645"/>
                    <a:pt x="273619" y="63645"/>
                  </a:cubicBezTo>
                  <a:cubicBezTo>
                    <a:pt x="293727" y="63645"/>
                    <a:pt x="234461" y="92749"/>
                    <a:pt x="200594" y="98570"/>
                  </a:cubicBezTo>
                  <a:cubicBezTo>
                    <a:pt x="166727" y="104391"/>
                    <a:pt x="101111" y="102274"/>
                    <a:pt x="70419" y="98570"/>
                  </a:cubicBezTo>
                  <a:cubicBezTo>
                    <a:pt x="39727" y="94866"/>
                    <a:pt x="9565" y="87987"/>
                    <a:pt x="16444" y="76345"/>
                  </a:cubicBezTo>
                  <a:cubicBezTo>
                    <a:pt x="23323" y="64703"/>
                    <a:pt x="133390" y="3320"/>
                    <a:pt x="137094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D1227E31-EF28-A2E1-F3E3-5A2CA83219C2}"/>
                </a:ext>
              </a:extLst>
            </p:cNvPr>
            <p:cNvSpPr/>
            <p:nvPr/>
          </p:nvSpPr>
          <p:spPr>
            <a:xfrm>
              <a:off x="1603437" y="6908749"/>
              <a:ext cx="389327" cy="137169"/>
            </a:xfrm>
            <a:custGeom>
              <a:avLst/>
              <a:gdLst>
                <a:gd name="connsiteX0" fmla="*/ 3113 w 389327"/>
                <a:gd name="connsiteY0" fmla="*/ 136576 h 137169"/>
                <a:gd name="connsiteX1" fmla="*/ 276163 w 389327"/>
                <a:gd name="connsiteY1" fmla="*/ 38151 h 137169"/>
                <a:gd name="connsiteX2" fmla="*/ 184088 w 389327"/>
                <a:gd name="connsiteY2" fmla="*/ 57201 h 137169"/>
                <a:gd name="connsiteX3" fmla="*/ 387288 w 389327"/>
                <a:gd name="connsiteY3" fmla="*/ 51 h 137169"/>
                <a:gd name="connsiteX4" fmla="*/ 276163 w 389327"/>
                <a:gd name="connsiteY4" fmla="*/ 47676 h 137169"/>
                <a:gd name="connsiteX5" fmla="*/ 76138 w 389327"/>
                <a:gd name="connsiteY5" fmla="*/ 82601 h 137169"/>
                <a:gd name="connsiteX6" fmla="*/ 123763 w 389327"/>
                <a:gd name="connsiteY6" fmla="*/ 79426 h 137169"/>
                <a:gd name="connsiteX7" fmla="*/ 3113 w 389327"/>
                <a:gd name="connsiteY7" fmla="*/ 13657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327" h="137169">
                  <a:moveTo>
                    <a:pt x="3113" y="136576"/>
                  </a:moveTo>
                  <a:cubicBezTo>
                    <a:pt x="28513" y="129697"/>
                    <a:pt x="246001" y="51380"/>
                    <a:pt x="276163" y="38151"/>
                  </a:cubicBezTo>
                  <a:cubicBezTo>
                    <a:pt x="306325" y="24922"/>
                    <a:pt x="165567" y="63551"/>
                    <a:pt x="184088" y="57201"/>
                  </a:cubicBezTo>
                  <a:cubicBezTo>
                    <a:pt x="202609" y="50851"/>
                    <a:pt x="371942" y="1638"/>
                    <a:pt x="387288" y="51"/>
                  </a:cubicBezTo>
                  <a:cubicBezTo>
                    <a:pt x="402634" y="-1537"/>
                    <a:pt x="328021" y="33918"/>
                    <a:pt x="276163" y="47676"/>
                  </a:cubicBezTo>
                  <a:cubicBezTo>
                    <a:pt x="224305" y="61434"/>
                    <a:pt x="101538" y="77309"/>
                    <a:pt x="76138" y="82601"/>
                  </a:cubicBezTo>
                  <a:cubicBezTo>
                    <a:pt x="50738" y="87893"/>
                    <a:pt x="131701" y="70430"/>
                    <a:pt x="123763" y="79426"/>
                  </a:cubicBezTo>
                  <a:cubicBezTo>
                    <a:pt x="115826" y="88422"/>
                    <a:pt x="-22287" y="143455"/>
                    <a:pt x="3113" y="136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C6D27F33-74A8-5219-70BC-891129228AA5}"/>
                </a:ext>
              </a:extLst>
            </p:cNvPr>
            <p:cNvSpPr/>
            <p:nvPr/>
          </p:nvSpPr>
          <p:spPr>
            <a:xfrm>
              <a:off x="1460187" y="6990638"/>
              <a:ext cx="242673" cy="245494"/>
            </a:xfrm>
            <a:custGeom>
              <a:avLst/>
              <a:gdLst>
                <a:gd name="connsiteX0" fmla="*/ 313 w 242673"/>
                <a:gd name="connsiteY0" fmla="*/ 245187 h 245494"/>
                <a:gd name="connsiteX1" fmla="*/ 92388 w 242673"/>
                <a:gd name="connsiteY1" fmla="*/ 83262 h 245494"/>
                <a:gd name="connsiteX2" fmla="*/ 60638 w 242673"/>
                <a:gd name="connsiteY2" fmla="*/ 108662 h 245494"/>
                <a:gd name="connsiteX3" fmla="*/ 241613 w 242673"/>
                <a:gd name="connsiteY3" fmla="*/ 712 h 245494"/>
                <a:gd name="connsiteX4" fmla="*/ 130488 w 242673"/>
                <a:gd name="connsiteY4" fmla="*/ 64212 h 245494"/>
                <a:gd name="connsiteX5" fmla="*/ 28888 w 242673"/>
                <a:gd name="connsiteY5" fmla="*/ 111837 h 245494"/>
                <a:gd name="connsiteX6" fmla="*/ 60638 w 242673"/>
                <a:gd name="connsiteY6" fmla="*/ 124537 h 245494"/>
                <a:gd name="connsiteX7" fmla="*/ 313 w 242673"/>
                <a:gd name="connsiteY7" fmla="*/ 245187 h 24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73" h="245494">
                  <a:moveTo>
                    <a:pt x="313" y="245187"/>
                  </a:moveTo>
                  <a:cubicBezTo>
                    <a:pt x="5605" y="238308"/>
                    <a:pt x="82334" y="106016"/>
                    <a:pt x="92388" y="83262"/>
                  </a:cubicBezTo>
                  <a:cubicBezTo>
                    <a:pt x="102442" y="60508"/>
                    <a:pt x="35767" y="122420"/>
                    <a:pt x="60638" y="108662"/>
                  </a:cubicBezTo>
                  <a:cubicBezTo>
                    <a:pt x="85509" y="94904"/>
                    <a:pt x="229971" y="8120"/>
                    <a:pt x="241613" y="712"/>
                  </a:cubicBezTo>
                  <a:cubicBezTo>
                    <a:pt x="253255" y="-6696"/>
                    <a:pt x="165942" y="45691"/>
                    <a:pt x="130488" y="64212"/>
                  </a:cubicBezTo>
                  <a:cubicBezTo>
                    <a:pt x="95034" y="82733"/>
                    <a:pt x="40530" y="101783"/>
                    <a:pt x="28888" y="111837"/>
                  </a:cubicBezTo>
                  <a:cubicBezTo>
                    <a:pt x="17246" y="121891"/>
                    <a:pt x="62755" y="107604"/>
                    <a:pt x="60638" y="124537"/>
                  </a:cubicBezTo>
                  <a:cubicBezTo>
                    <a:pt x="58521" y="141470"/>
                    <a:pt x="-4979" y="252066"/>
                    <a:pt x="313" y="245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0263B55B-D307-520D-B23E-FC8F36766418}"/>
                </a:ext>
              </a:extLst>
            </p:cNvPr>
            <p:cNvSpPr/>
            <p:nvPr/>
          </p:nvSpPr>
          <p:spPr>
            <a:xfrm>
              <a:off x="1437143" y="7107488"/>
              <a:ext cx="58491" cy="145964"/>
            </a:xfrm>
            <a:custGeom>
              <a:avLst/>
              <a:gdLst>
                <a:gd name="connsiteX0" fmla="*/ 58282 w 58491"/>
                <a:gd name="connsiteY0" fmla="*/ 1337 h 145964"/>
                <a:gd name="connsiteX1" fmla="*/ 20182 w 58491"/>
                <a:gd name="connsiteY1" fmla="*/ 74362 h 145964"/>
                <a:gd name="connsiteX2" fmla="*/ 13832 w 58491"/>
                <a:gd name="connsiteY2" fmla="*/ 102937 h 145964"/>
                <a:gd name="connsiteX3" fmla="*/ 1132 w 58491"/>
                <a:gd name="connsiteY3" fmla="*/ 134687 h 145964"/>
                <a:gd name="connsiteX4" fmla="*/ 13832 w 58491"/>
                <a:gd name="connsiteY4" fmla="*/ 112462 h 145964"/>
                <a:gd name="connsiteX5" fmla="*/ 1132 w 58491"/>
                <a:gd name="connsiteY5" fmla="*/ 144212 h 145964"/>
                <a:gd name="connsiteX6" fmla="*/ 58282 w 58491"/>
                <a:gd name="connsiteY6" fmla="*/ 1337 h 14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91" h="145964">
                  <a:moveTo>
                    <a:pt x="58282" y="1337"/>
                  </a:moveTo>
                  <a:cubicBezTo>
                    <a:pt x="61457" y="-10305"/>
                    <a:pt x="27590" y="57429"/>
                    <a:pt x="20182" y="74362"/>
                  </a:cubicBezTo>
                  <a:cubicBezTo>
                    <a:pt x="12774" y="91295"/>
                    <a:pt x="17007" y="92883"/>
                    <a:pt x="13832" y="102937"/>
                  </a:cubicBezTo>
                  <a:cubicBezTo>
                    <a:pt x="10657" y="112991"/>
                    <a:pt x="1132" y="133100"/>
                    <a:pt x="1132" y="134687"/>
                  </a:cubicBezTo>
                  <a:cubicBezTo>
                    <a:pt x="1132" y="136274"/>
                    <a:pt x="13832" y="110875"/>
                    <a:pt x="13832" y="112462"/>
                  </a:cubicBezTo>
                  <a:cubicBezTo>
                    <a:pt x="13832" y="114049"/>
                    <a:pt x="-4689" y="154795"/>
                    <a:pt x="1132" y="144212"/>
                  </a:cubicBezTo>
                  <a:cubicBezTo>
                    <a:pt x="6953" y="133629"/>
                    <a:pt x="55107" y="12979"/>
                    <a:pt x="58282" y="1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0BEF5CF4-7DB0-7ABA-183F-F03D63753ED8}"/>
                </a:ext>
              </a:extLst>
            </p:cNvPr>
            <p:cNvSpPr/>
            <p:nvPr/>
          </p:nvSpPr>
          <p:spPr>
            <a:xfrm>
              <a:off x="1343565" y="7077013"/>
              <a:ext cx="221796" cy="219219"/>
            </a:xfrm>
            <a:custGeom>
              <a:avLst/>
              <a:gdLst>
                <a:gd name="connsiteX0" fmla="*/ 221710 w 221796"/>
                <a:gd name="connsiteY0" fmla="*/ 62 h 219219"/>
                <a:gd name="connsiteX1" fmla="*/ 37560 w 221796"/>
                <a:gd name="connsiteY1" fmla="*/ 101662 h 219219"/>
                <a:gd name="connsiteX2" fmla="*/ 8985 w 221796"/>
                <a:gd name="connsiteY2" fmla="*/ 136587 h 219219"/>
                <a:gd name="connsiteX3" fmla="*/ 24860 w 221796"/>
                <a:gd name="connsiteY3" fmla="*/ 92137 h 219219"/>
                <a:gd name="connsiteX4" fmla="*/ 8985 w 221796"/>
                <a:gd name="connsiteY4" fmla="*/ 193737 h 219219"/>
                <a:gd name="connsiteX5" fmla="*/ 28035 w 221796"/>
                <a:gd name="connsiteY5" fmla="*/ 209612 h 219219"/>
                <a:gd name="connsiteX6" fmla="*/ 12160 w 221796"/>
                <a:gd name="connsiteY6" fmla="*/ 215962 h 219219"/>
                <a:gd name="connsiteX7" fmla="*/ 97885 w 221796"/>
                <a:gd name="connsiteY7" fmla="*/ 219137 h 219219"/>
                <a:gd name="connsiteX8" fmla="*/ 47085 w 221796"/>
                <a:gd name="connsiteY8" fmla="*/ 212787 h 219219"/>
                <a:gd name="connsiteX9" fmla="*/ 12160 w 221796"/>
                <a:gd name="connsiteY9" fmla="*/ 168337 h 219219"/>
                <a:gd name="connsiteX10" fmla="*/ 15335 w 221796"/>
                <a:gd name="connsiteY10" fmla="*/ 117537 h 219219"/>
                <a:gd name="connsiteX11" fmla="*/ 12160 w 221796"/>
                <a:gd name="connsiteY11" fmla="*/ 117537 h 219219"/>
                <a:gd name="connsiteX12" fmla="*/ 221710 w 221796"/>
                <a:gd name="connsiteY12" fmla="*/ 62 h 21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796" h="219219">
                  <a:moveTo>
                    <a:pt x="221710" y="62"/>
                  </a:moveTo>
                  <a:cubicBezTo>
                    <a:pt x="225943" y="-2584"/>
                    <a:pt x="73014" y="78908"/>
                    <a:pt x="37560" y="101662"/>
                  </a:cubicBezTo>
                  <a:cubicBezTo>
                    <a:pt x="2106" y="124416"/>
                    <a:pt x="11102" y="138175"/>
                    <a:pt x="8985" y="136587"/>
                  </a:cubicBezTo>
                  <a:cubicBezTo>
                    <a:pt x="6868" y="134999"/>
                    <a:pt x="24860" y="82612"/>
                    <a:pt x="24860" y="92137"/>
                  </a:cubicBezTo>
                  <a:cubicBezTo>
                    <a:pt x="24860" y="101662"/>
                    <a:pt x="8985" y="193737"/>
                    <a:pt x="8985" y="193737"/>
                  </a:cubicBezTo>
                  <a:cubicBezTo>
                    <a:pt x="9514" y="213316"/>
                    <a:pt x="28035" y="209612"/>
                    <a:pt x="28035" y="209612"/>
                  </a:cubicBezTo>
                  <a:cubicBezTo>
                    <a:pt x="28564" y="213316"/>
                    <a:pt x="518" y="214375"/>
                    <a:pt x="12160" y="215962"/>
                  </a:cubicBezTo>
                  <a:cubicBezTo>
                    <a:pt x="23802" y="217549"/>
                    <a:pt x="92064" y="219666"/>
                    <a:pt x="97885" y="219137"/>
                  </a:cubicBezTo>
                  <a:cubicBezTo>
                    <a:pt x="103706" y="218608"/>
                    <a:pt x="61373" y="221254"/>
                    <a:pt x="47085" y="212787"/>
                  </a:cubicBezTo>
                  <a:cubicBezTo>
                    <a:pt x="32797" y="204320"/>
                    <a:pt x="17452" y="184212"/>
                    <a:pt x="12160" y="168337"/>
                  </a:cubicBezTo>
                  <a:cubicBezTo>
                    <a:pt x="6868" y="152462"/>
                    <a:pt x="15335" y="126004"/>
                    <a:pt x="15335" y="117537"/>
                  </a:cubicBezTo>
                  <a:cubicBezTo>
                    <a:pt x="15335" y="109070"/>
                    <a:pt x="-16944" y="136058"/>
                    <a:pt x="12160" y="117537"/>
                  </a:cubicBezTo>
                  <a:cubicBezTo>
                    <a:pt x="41264" y="99016"/>
                    <a:pt x="217477" y="2708"/>
                    <a:pt x="221710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A7BEF81D-0DC5-B933-2A60-E3A8E2395A2F}"/>
                </a:ext>
              </a:extLst>
            </p:cNvPr>
            <p:cNvSpPr/>
            <p:nvPr/>
          </p:nvSpPr>
          <p:spPr>
            <a:xfrm>
              <a:off x="1350082" y="7089989"/>
              <a:ext cx="194683" cy="120848"/>
            </a:xfrm>
            <a:custGeom>
              <a:avLst/>
              <a:gdLst>
                <a:gd name="connsiteX0" fmla="*/ 2468 w 194683"/>
                <a:gd name="connsiteY0" fmla="*/ 120436 h 120848"/>
                <a:gd name="connsiteX1" fmla="*/ 192968 w 194683"/>
                <a:gd name="connsiteY1" fmla="*/ 2961 h 120848"/>
                <a:gd name="connsiteX2" fmla="*/ 91368 w 194683"/>
                <a:gd name="connsiteY2" fmla="*/ 41061 h 120848"/>
                <a:gd name="connsiteX3" fmla="*/ 2468 w 194683"/>
                <a:gd name="connsiteY3" fmla="*/ 120436 h 12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3" h="120848">
                  <a:moveTo>
                    <a:pt x="2468" y="120436"/>
                  </a:moveTo>
                  <a:cubicBezTo>
                    <a:pt x="19401" y="114086"/>
                    <a:pt x="178151" y="16190"/>
                    <a:pt x="192968" y="2961"/>
                  </a:cubicBezTo>
                  <a:cubicBezTo>
                    <a:pt x="207785" y="-10268"/>
                    <a:pt x="122589" y="24128"/>
                    <a:pt x="91368" y="41061"/>
                  </a:cubicBezTo>
                  <a:cubicBezTo>
                    <a:pt x="60147" y="57994"/>
                    <a:pt x="-14465" y="126786"/>
                    <a:pt x="2468" y="120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7D061B1E-18B0-756D-80B6-A60FF9338E38}"/>
                </a:ext>
              </a:extLst>
            </p:cNvPr>
            <p:cNvSpPr/>
            <p:nvPr/>
          </p:nvSpPr>
          <p:spPr>
            <a:xfrm>
              <a:off x="1361576" y="7242167"/>
              <a:ext cx="178305" cy="80423"/>
            </a:xfrm>
            <a:custGeom>
              <a:avLst/>
              <a:gdLst>
                <a:gd name="connsiteX0" fmla="*/ 3674 w 178305"/>
                <a:gd name="connsiteY0" fmla="*/ 79383 h 80423"/>
                <a:gd name="connsiteX1" fmla="*/ 152899 w 178305"/>
                <a:gd name="connsiteY1" fmla="*/ 3183 h 80423"/>
                <a:gd name="connsiteX2" fmla="*/ 140199 w 178305"/>
                <a:gd name="connsiteY2" fmla="*/ 34933 h 80423"/>
                <a:gd name="connsiteX3" fmla="*/ 178299 w 178305"/>
                <a:gd name="connsiteY3" fmla="*/ 8 h 80423"/>
                <a:gd name="connsiteX4" fmla="*/ 137024 w 178305"/>
                <a:gd name="connsiteY4" fmla="*/ 31758 h 80423"/>
                <a:gd name="connsiteX5" fmla="*/ 51299 w 178305"/>
                <a:gd name="connsiteY5" fmla="*/ 47633 h 80423"/>
                <a:gd name="connsiteX6" fmla="*/ 3674 w 178305"/>
                <a:gd name="connsiteY6" fmla="*/ 7938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05" h="80423">
                  <a:moveTo>
                    <a:pt x="3674" y="79383"/>
                  </a:moveTo>
                  <a:cubicBezTo>
                    <a:pt x="20607" y="71975"/>
                    <a:pt x="130145" y="10591"/>
                    <a:pt x="152899" y="3183"/>
                  </a:cubicBezTo>
                  <a:cubicBezTo>
                    <a:pt x="175653" y="-4225"/>
                    <a:pt x="135966" y="35462"/>
                    <a:pt x="140199" y="34933"/>
                  </a:cubicBezTo>
                  <a:cubicBezTo>
                    <a:pt x="144432" y="34404"/>
                    <a:pt x="178828" y="537"/>
                    <a:pt x="178299" y="8"/>
                  </a:cubicBezTo>
                  <a:cubicBezTo>
                    <a:pt x="177770" y="-521"/>
                    <a:pt x="158191" y="23820"/>
                    <a:pt x="137024" y="31758"/>
                  </a:cubicBezTo>
                  <a:cubicBezTo>
                    <a:pt x="115857" y="39695"/>
                    <a:pt x="69820" y="42870"/>
                    <a:pt x="51299" y="47633"/>
                  </a:cubicBezTo>
                  <a:cubicBezTo>
                    <a:pt x="32778" y="52396"/>
                    <a:pt x="-13259" y="86791"/>
                    <a:pt x="3674" y="79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03BEBC72-5499-C7CC-74E8-EE4BDF8E752A}"/>
                </a:ext>
              </a:extLst>
            </p:cNvPr>
            <p:cNvSpPr/>
            <p:nvPr/>
          </p:nvSpPr>
          <p:spPr>
            <a:xfrm>
              <a:off x="1389512" y="7245249"/>
              <a:ext cx="166692" cy="80056"/>
            </a:xfrm>
            <a:custGeom>
              <a:avLst/>
              <a:gdLst>
                <a:gd name="connsiteX0" fmla="*/ 1138 w 166692"/>
                <a:gd name="connsiteY0" fmla="*/ 79476 h 80056"/>
                <a:gd name="connsiteX1" fmla="*/ 163063 w 166692"/>
                <a:gd name="connsiteY1" fmla="*/ 35026 h 80056"/>
                <a:gd name="connsiteX2" fmla="*/ 115438 w 166692"/>
                <a:gd name="connsiteY2" fmla="*/ 101 h 80056"/>
                <a:gd name="connsiteX3" fmla="*/ 134488 w 166692"/>
                <a:gd name="connsiteY3" fmla="*/ 25501 h 80056"/>
                <a:gd name="connsiteX4" fmla="*/ 93213 w 166692"/>
                <a:gd name="connsiteY4" fmla="*/ 57251 h 80056"/>
                <a:gd name="connsiteX5" fmla="*/ 1138 w 166692"/>
                <a:gd name="connsiteY5" fmla="*/ 79476 h 8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92" h="80056">
                  <a:moveTo>
                    <a:pt x="1138" y="79476"/>
                  </a:moveTo>
                  <a:cubicBezTo>
                    <a:pt x="12780" y="75772"/>
                    <a:pt x="144013" y="48255"/>
                    <a:pt x="163063" y="35026"/>
                  </a:cubicBezTo>
                  <a:cubicBezTo>
                    <a:pt x="182113" y="21797"/>
                    <a:pt x="120200" y="1688"/>
                    <a:pt x="115438" y="101"/>
                  </a:cubicBezTo>
                  <a:cubicBezTo>
                    <a:pt x="110676" y="-1486"/>
                    <a:pt x="138192" y="15976"/>
                    <a:pt x="134488" y="25501"/>
                  </a:cubicBezTo>
                  <a:cubicBezTo>
                    <a:pt x="130784" y="35026"/>
                    <a:pt x="115967" y="46139"/>
                    <a:pt x="93213" y="57251"/>
                  </a:cubicBezTo>
                  <a:cubicBezTo>
                    <a:pt x="70459" y="68363"/>
                    <a:pt x="-10504" y="83180"/>
                    <a:pt x="1138" y="79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47DCB5DD-E1D8-9570-5043-BC6A7F454B5F}"/>
                </a:ext>
              </a:extLst>
            </p:cNvPr>
            <p:cNvSpPr/>
            <p:nvPr/>
          </p:nvSpPr>
          <p:spPr>
            <a:xfrm>
              <a:off x="1491958" y="7136383"/>
              <a:ext cx="402288" cy="124867"/>
            </a:xfrm>
            <a:custGeom>
              <a:avLst/>
              <a:gdLst>
                <a:gd name="connsiteX0" fmla="*/ 292 w 402288"/>
                <a:gd name="connsiteY0" fmla="*/ 93092 h 124867"/>
                <a:gd name="connsiteX1" fmla="*/ 114592 w 402288"/>
                <a:gd name="connsiteY1" fmla="*/ 121667 h 124867"/>
                <a:gd name="connsiteX2" fmla="*/ 225717 w 402288"/>
                <a:gd name="connsiteY2" fmla="*/ 77217 h 124867"/>
                <a:gd name="connsiteX3" fmla="*/ 187617 w 402288"/>
                <a:gd name="connsiteY3" fmla="*/ 105792 h 124867"/>
                <a:gd name="connsiteX4" fmla="*/ 400342 w 402288"/>
                <a:gd name="connsiteY4" fmla="*/ 1017 h 124867"/>
                <a:gd name="connsiteX5" fmla="*/ 286042 w 402288"/>
                <a:gd name="connsiteY5" fmla="*/ 51817 h 124867"/>
                <a:gd name="connsiteX6" fmla="*/ 165392 w 402288"/>
                <a:gd name="connsiteY6" fmla="*/ 39117 h 124867"/>
                <a:gd name="connsiteX7" fmla="*/ 209842 w 402288"/>
                <a:gd name="connsiteY7" fmla="*/ 61342 h 124867"/>
                <a:gd name="connsiteX8" fmla="*/ 178092 w 402288"/>
                <a:gd name="connsiteY8" fmla="*/ 93092 h 124867"/>
                <a:gd name="connsiteX9" fmla="*/ 149517 w 402288"/>
                <a:gd name="connsiteY9" fmla="*/ 124842 h 124867"/>
                <a:gd name="connsiteX10" fmla="*/ 292 w 402288"/>
                <a:gd name="connsiteY10" fmla="*/ 93092 h 1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288" h="124867">
                  <a:moveTo>
                    <a:pt x="292" y="93092"/>
                  </a:moveTo>
                  <a:cubicBezTo>
                    <a:pt x="-5529" y="92563"/>
                    <a:pt x="77021" y="124313"/>
                    <a:pt x="114592" y="121667"/>
                  </a:cubicBezTo>
                  <a:cubicBezTo>
                    <a:pt x="152163" y="119021"/>
                    <a:pt x="213546" y="79863"/>
                    <a:pt x="225717" y="77217"/>
                  </a:cubicBezTo>
                  <a:cubicBezTo>
                    <a:pt x="237888" y="74571"/>
                    <a:pt x="158513" y="118492"/>
                    <a:pt x="187617" y="105792"/>
                  </a:cubicBezTo>
                  <a:cubicBezTo>
                    <a:pt x="216721" y="93092"/>
                    <a:pt x="383938" y="10013"/>
                    <a:pt x="400342" y="1017"/>
                  </a:cubicBezTo>
                  <a:cubicBezTo>
                    <a:pt x="416746" y="-7979"/>
                    <a:pt x="325200" y="45467"/>
                    <a:pt x="286042" y="51817"/>
                  </a:cubicBezTo>
                  <a:cubicBezTo>
                    <a:pt x="246884" y="58167"/>
                    <a:pt x="178092" y="37530"/>
                    <a:pt x="165392" y="39117"/>
                  </a:cubicBezTo>
                  <a:cubicBezTo>
                    <a:pt x="152692" y="40704"/>
                    <a:pt x="207725" y="52346"/>
                    <a:pt x="209842" y="61342"/>
                  </a:cubicBezTo>
                  <a:cubicBezTo>
                    <a:pt x="211959" y="70338"/>
                    <a:pt x="188146" y="82509"/>
                    <a:pt x="178092" y="93092"/>
                  </a:cubicBezTo>
                  <a:cubicBezTo>
                    <a:pt x="168038" y="103675"/>
                    <a:pt x="177563" y="123784"/>
                    <a:pt x="149517" y="124842"/>
                  </a:cubicBezTo>
                  <a:cubicBezTo>
                    <a:pt x="121471" y="125900"/>
                    <a:pt x="6113" y="93621"/>
                    <a:pt x="292" y="93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DBCF46D1-8E3B-0282-A5D9-87C5077E0BA5}"/>
                </a:ext>
              </a:extLst>
            </p:cNvPr>
            <p:cNvSpPr/>
            <p:nvPr/>
          </p:nvSpPr>
          <p:spPr>
            <a:xfrm>
              <a:off x="1755560" y="7150980"/>
              <a:ext cx="607877" cy="157947"/>
            </a:xfrm>
            <a:custGeom>
              <a:avLst/>
              <a:gdLst>
                <a:gd name="connsiteX0" fmla="*/ 28790 w 607877"/>
                <a:gd name="connsiteY0" fmla="*/ 2295 h 157947"/>
                <a:gd name="connsiteX1" fmla="*/ 266915 w 607877"/>
                <a:gd name="connsiteY1" fmla="*/ 113420 h 157947"/>
                <a:gd name="connsiteX2" fmla="*/ 254215 w 607877"/>
                <a:gd name="connsiteY2" fmla="*/ 75320 h 157947"/>
                <a:gd name="connsiteX3" fmla="*/ 425665 w 607877"/>
                <a:gd name="connsiteY3" fmla="*/ 145170 h 157947"/>
                <a:gd name="connsiteX4" fmla="*/ 543140 w 607877"/>
                <a:gd name="connsiteY4" fmla="*/ 154695 h 157947"/>
                <a:gd name="connsiteX5" fmla="*/ 511390 w 607877"/>
                <a:gd name="connsiteY5" fmla="*/ 148345 h 157947"/>
                <a:gd name="connsiteX6" fmla="*/ 606640 w 607877"/>
                <a:gd name="connsiteY6" fmla="*/ 157870 h 157947"/>
                <a:gd name="connsiteX7" fmla="*/ 555840 w 607877"/>
                <a:gd name="connsiteY7" fmla="*/ 141995 h 157947"/>
                <a:gd name="connsiteX8" fmla="*/ 419315 w 607877"/>
                <a:gd name="connsiteY8" fmla="*/ 132470 h 157947"/>
                <a:gd name="connsiteX9" fmla="*/ 168490 w 607877"/>
                <a:gd name="connsiteY9" fmla="*/ 43570 h 157947"/>
                <a:gd name="connsiteX10" fmla="*/ 257390 w 607877"/>
                <a:gd name="connsiteY10" fmla="*/ 119770 h 157947"/>
                <a:gd name="connsiteX11" fmla="*/ 6565 w 607877"/>
                <a:gd name="connsiteY11" fmla="*/ 65795 h 157947"/>
                <a:gd name="connsiteX12" fmla="*/ 73240 w 607877"/>
                <a:gd name="connsiteY12" fmla="*/ 81670 h 157947"/>
                <a:gd name="connsiteX13" fmla="*/ 73240 w 607877"/>
                <a:gd name="connsiteY13" fmla="*/ 40395 h 157947"/>
                <a:gd name="connsiteX14" fmla="*/ 28790 w 607877"/>
                <a:gd name="connsiteY14" fmla="*/ 2295 h 15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877" h="157947">
                  <a:moveTo>
                    <a:pt x="28790" y="2295"/>
                  </a:moveTo>
                  <a:cubicBezTo>
                    <a:pt x="61069" y="14466"/>
                    <a:pt x="229344" y="101249"/>
                    <a:pt x="266915" y="113420"/>
                  </a:cubicBezTo>
                  <a:cubicBezTo>
                    <a:pt x="304486" y="125591"/>
                    <a:pt x="227757" y="70028"/>
                    <a:pt x="254215" y="75320"/>
                  </a:cubicBezTo>
                  <a:cubicBezTo>
                    <a:pt x="280673" y="80612"/>
                    <a:pt x="377511" y="131941"/>
                    <a:pt x="425665" y="145170"/>
                  </a:cubicBezTo>
                  <a:cubicBezTo>
                    <a:pt x="473819" y="158399"/>
                    <a:pt x="528853" y="154166"/>
                    <a:pt x="543140" y="154695"/>
                  </a:cubicBezTo>
                  <a:cubicBezTo>
                    <a:pt x="557428" y="155224"/>
                    <a:pt x="500807" y="147816"/>
                    <a:pt x="511390" y="148345"/>
                  </a:cubicBezTo>
                  <a:cubicBezTo>
                    <a:pt x="521973" y="148874"/>
                    <a:pt x="599232" y="158928"/>
                    <a:pt x="606640" y="157870"/>
                  </a:cubicBezTo>
                  <a:cubicBezTo>
                    <a:pt x="614048" y="156812"/>
                    <a:pt x="587061" y="146228"/>
                    <a:pt x="555840" y="141995"/>
                  </a:cubicBezTo>
                  <a:cubicBezTo>
                    <a:pt x="524619" y="137762"/>
                    <a:pt x="483873" y="148874"/>
                    <a:pt x="419315" y="132470"/>
                  </a:cubicBezTo>
                  <a:cubicBezTo>
                    <a:pt x="354757" y="116066"/>
                    <a:pt x="195478" y="45687"/>
                    <a:pt x="168490" y="43570"/>
                  </a:cubicBezTo>
                  <a:cubicBezTo>
                    <a:pt x="141503" y="41453"/>
                    <a:pt x="284377" y="116066"/>
                    <a:pt x="257390" y="119770"/>
                  </a:cubicBezTo>
                  <a:cubicBezTo>
                    <a:pt x="230403" y="123474"/>
                    <a:pt x="37257" y="72145"/>
                    <a:pt x="6565" y="65795"/>
                  </a:cubicBezTo>
                  <a:cubicBezTo>
                    <a:pt x="-24127" y="59445"/>
                    <a:pt x="62128" y="85903"/>
                    <a:pt x="73240" y="81670"/>
                  </a:cubicBezTo>
                  <a:cubicBezTo>
                    <a:pt x="84353" y="77437"/>
                    <a:pt x="75886" y="50978"/>
                    <a:pt x="73240" y="40395"/>
                  </a:cubicBezTo>
                  <a:cubicBezTo>
                    <a:pt x="70594" y="29812"/>
                    <a:pt x="-3489" y="-9876"/>
                    <a:pt x="28790" y="2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68895A47-1EB9-ED39-946B-6A33A9C4CA5F}"/>
                </a:ext>
              </a:extLst>
            </p:cNvPr>
            <p:cNvSpPr/>
            <p:nvPr/>
          </p:nvSpPr>
          <p:spPr>
            <a:xfrm>
              <a:off x="1513594" y="7105650"/>
              <a:ext cx="328018" cy="149384"/>
            </a:xfrm>
            <a:custGeom>
              <a:avLst/>
              <a:gdLst>
                <a:gd name="connsiteX0" fmla="*/ 881 w 328018"/>
                <a:gd name="connsiteY0" fmla="*/ 149225 h 149384"/>
                <a:gd name="connsiteX1" fmla="*/ 83431 w 328018"/>
                <a:gd name="connsiteY1" fmla="*/ 50800 h 149384"/>
                <a:gd name="connsiteX2" fmla="*/ 77081 w 328018"/>
                <a:gd name="connsiteY2" fmla="*/ 82550 h 149384"/>
                <a:gd name="connsiteX3" fmla="*/ 219956 w 328018"/>
                <a:gd name="connsiteY3" fmla="*/ 9525 h 149384"/>
                <a:gd name="connsiteX4" fmla="*/ 327906 w 328018"/>
                <a:gd name="connsiteY4" fmla="*/ 9525 h 149384"/>
                <a:gd name="connsiteX5" fmla="*/ 239006 w 328018"/>
                <a:gd name="connsiteY5" fmla="*/ 9525 h 149384"/>
                <a:gd name="connsiteX6" fmla="*/ 165981 w 328018"/>
                <a:gd name="connsiteY6" fmla="*/ 0 h 149384"/>
                <a:gd name="connsiteX7" fmla="*/ 178681 w 328018"/>
                <a:gd name="connsiteY7" fmla="*/ 22225 h 149384"/>
                <a:gd name="connsiteX8" fmla="*/ 48506 w 328018"/>
                <a:gd name="connsiteY8" fmla="*/ 73025 h 149384"/>
                <a:gd name="connsiteX9" fmla="*/ 881 w 328018"/>
                <a:gd name="connsiteY9" fmla="*/ 149225 h 14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018" h="149384">
                  <a:moveTo>
                    <a:pt x="881" y="149225"/>
                  </a:moveTo>
                  <a:cubicBezTo>
                    <a:pt x="6702" y="145521"/>
                    <a:pt x="70731" y="61912"/>
                    <a:pt x="83431" y="50800"/>
                  </a:cubicBezTo>
                  <a:cubicBezTo>
                    <a:pt x="96131" y="39688"/>
                    <a:pt x="54327" y="89429"/>
                    <a:pt x="77081" y="82550"/>
                  </a:cubicBezTo>
                  <a:cubicBezTo>
                    <a:pt x="99835" y="75671"/>
                    <a:pt x="178152" y="21696"/>
                    <a:pt x="219956" y="9525"/>
                  </a:cubicBezTo>
                  <a:cubicBezTo>
                    <a:pt x="261760" y="-2646"/>
                    <a:pt x="327906" y="9525"/>
                    <a:pt x="327906" y="9525"/>
                  </a:cubicBezTo>
                  <a:cubicBezTo>
                    <a:pt x="331081" y="9525"/>
                    <a:pt x="265993" y="11112"/>
                    <a:pt x="239006" y="9525"/>
                  </a:cubicBezTo>
                  <a:cubicBezTo>
                    <a:pt x="212019" y="7938"/>
                    <a:pt x="165981" y="0"/>
                    <a:pt x="165981" y="0"/>
                  </a:cubicBezTo>
                  <a:cubicBezTo>
                    <a:pt x="155927" y="2117"/>
                    <a:pt x="198260" y="10054"/>
                    <a:pt x="178681" y="22225"/>
                  </a:cubicBezTo>
                  <a:cubicBezTo>
                    <a:pt x="159102" y="34396"/>
                    <a:pt x="78139" y="55033"/>
                    <a:pt x="48506" y="73025"/>
                  </a:cubicBezTo>
                  <a:cubicBezTo>
                    <a:pt x="18873" y="91017"/>
                    <a:pt x="-4940" y="152929"/>
                    <a:pt x="881" y="149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86A34B74-BFE3-F028-CB7B-9CDCEEAD6D17}"/>
                </a:ext>
              </a:extLst>
            </p:cNvPr>
            <p:cNvSpPr/>
            <p:nvPr/>
          </p:nvSpPr>
          <p:spPr>
            <a:xfrm>
              <a:off x="1555478" y="7029442"/>
              <a:ext cx="305144" cy="139732"/>
            </a:xfrm>
            <a:custGeom>
              <a:avLst/>
              <a:gdLst>
                <a:gd name="connsiteX0" fmla="*/ 272 w 305144"/>
                <a:gd name="connsiteY0" fmla="*/ 139708 h 139732"/>
                <a:gd name="connsiteX1" fmla="*/ 130447 w 305144"/>
                <a:gd name="connsiteY1" fmla="*/ 41283 h 139732"/>
                <a:gd name="connsiteX2" fmla="*/ 70122 w 305144"/>
                <a:gd name="connsiteY2" fmla="*/ 73033 h 139732"/>
                <a:gd name="connsiteX3" fmla="*/ 266972 w 305144"/>
                <a:gd name="connsiteY3" fmla="*/ 34933 h 139732"/>
                <a:gd name="connsiteX4" fmla="*/ 305072 w 305144"/>
                <a:gd name="connsiteY4" fmla="*/ 8 h 139732"/>
                <a:gd name="connsiteX5" fmla="*/ 273322 w 305144"/>
                <a:gd name="connsiteY5" fmla="*/ 31758 h 139732"/>
                <a:gd name="connsiteX6" fmla="*/ 171722 w 305144"/>
                <a:gd name="connsiteY6" fmla="*/ 50808 h 139732"/>
                <a:gd name="connsiteX7" fmla="*/ 272 w 305144"/>
                <a:gd name="connsiteY7" fmla="*/ 139708 h 13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44" h="139732">
                  <a:moveTo>
                    <a:pt x="272" y="139708"/>
                  </a:moveTo>
                  <a:cubicBezTo>
                    <a:pt x="-6607" y="138121"/>
                    <a:pt x="118805" y="52395"/>
                    <a:pt x="130447" y="41283"/>
                  </a:cubicBezTo>
                  <a:cubicBezTo>
                    <a:pt x="142089" y="30170"/>
                    <a:pt x="47368" y="74091"/>
                    <a:pt x="70122" y="73033"/>
                  </a:cubicBezTo>
                  <a:cubicBezTo>
                    <a:pt x="92876" y="71975"/>
                    <a:pt x="227814" y="47104"/>
                    <a:pt x="266972" y="34933"/>
                  </a:cubicBezTo>
                  <a:cubicBezTo>
                    <a:pt x="306130" y="22762"/>
                    <a:pt x="304014" y="537"/>
                    <a:pt x="305072" y="8"/>
                  </a:cubicBezTo>
                  <a:cubicBezTo>
                    <a:pt x="306130" y="-521"/>
                    <a:pt x="295547" y="23291"/>
                    <a:pt x="273322" y="31758"/>
                  </a:cubicBezTo>
                  <a:cubicBezTo>
                    <a:pt x="251097" y="40225"/>
                    <a:pt x="213526" y="35991"/>
                    <a:pt x="171722" y="50808"/>
                  </a:cubicBezTo>
                  <a:cubicBezTo>
                    <a:pt x="129918" y="65625"/>
                    <a:pt x="7151" y="141295"/>
                    <a:pt x="272" y="139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6B4C4E4F-71F0-7724-6EC6-FAB43C56DCB4}"/>
                </a:ext>
              </a:extLst>
            </p:cNvPr>
            <p:cNvSpPr/>
            <p:nvPr/>
          </p:nvSpPr>
          <p:spPr>
            <a:xfrm>
              <a:off x="1859887" y="7019654"/>
              <a:ext cx="462688" cy="35202"/>
            </a:xfrm>
            <a:custGeom>
              <a:avLst/>
              <a:gdLst>
                <a:gd name="connsiteX0" fmla="*/ 663 w 462688"/>
                <a:gd name="connsiteY0" fmla="*/ 19321 h 35202"/>
                <a:gd name="connsiteX1" fmla="*/ 99088 w 462688"/>
                <a:gd name="connsiteY1" fmla="*/ 32021 h 35202"/>
                <a:gd name="connsiteX2" fmla="*/ 248313 w 462688"/>
                <a:gd name="connsiteY2" fmla="*/ 3446 h 35202"/>
                <a:gd name="connsiteX3" fmla="*/ 184813 w 462688"/>
                <a:gd name="connsiteY3" fmla="*/ 35196 h 35202"/>
                <a:gd name="connsiteX4" fmla="*/ 461038 w 462688"/>
                <a:gd name="connsiteY4" fmla="*/ 271 h 35202"/>
                <a:gd name="connsiteX5" fmla="*/ 292763 w 462688"/>
                <a:gd name="connsiteY5" fmla="*/ 19321 h 35202"/>
                <a:gd name="connsiteX6" fmla="*/ 146713 w 462688"/>
                <a:gd name="connsiteY6" fmla="*/ 25671 h 35202"/>
                <a:gd name="connsiteX7" fmla="*/ 663 w 462688"/>
                <a:gd name="connsiteY7" fmla="*/ 19321 h 3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688" h="35202">
                  <a:moveTo>
                    <a:pt x="663" y="19321"/>
                  </a:moveTo>
                  <a:cubicBezTo>
                    <a:pt x="-7274" y="20379"/>
                    <a:pt x="57813" y="34667"/>
                    <a:pt x="99088" y="32021"/>
                  </a:cubicBezTo>
                  <a:cubicBezTo>
                    <a:pt x="140363" y="29375"/>
                    <a:pt x="234026" y="2917"/>
                    <a:pt x="248313" y="3446"/>
                  </a:cubicBezTo>
                  <a:cubicBezTo>
                    <a:pt x="262601" y="3975"/>
                    <a:pt x="149359" y="35725"/>
                    <a:pt x="184813" y="35196"/>
                  </a:cubicBezTo>
                  <a:cubicBezTo>
                    <a:pt x="220267" y="34667"/>
                    <a:pt x="443046" y="2917"/>
                    <a:pt x="461038" y="271"/>
                  </a:cubicBezTo>
                  <a:cubicBezTo>
                    <a:pt x="479030" y="-2375"/>
                    <a:pt x="345150" y="15088"/>
                    <a:pt x="292763" y="19321"/>
                  </a:cubicBezTo>
                  <a:cubicBezTo>
                    <a:pt x="240376" y="23554"/>
                    <a:pt x="196455" y="21438"/>
                    <a:pt x="146713" y="25671"/>
                  </a:cubicBezTo>
                  <a:cubicBezTo>
                    <a:pt x="96971" y="29904"/>
                    <a:pt x="8600" y="18263"/>
                    <a:pt x="663" y="19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8FA75469-0A85-C90A-9DA3-0994DEA98B3B}"/>
                </a:ext>
              </a:extLst>
            </p:cNvPr>
            <p:cNvSpPr/>
            <p:nvPr/>
          </p:nvSpPr>
          <p:spPr>
            <a:xfrm>
              <a:off x="1927075" y="7077067"/>
              <a:ext cx="655392" cy="172496"/>
            </a:xfrm>
            <a:custGeom>
              <a:avLst/>
              <a:gdLst>
                <a:gd name="connsiteX0" fmla="*/ 150 w 655392"/>
                <a:gd name="connsiteY0" fmla="*/ 50808 h 172496"/>
                <a:gd name="connsiteX1" fmla="*/ 228750 w 655392"/>
                <a:gd name="connsiteY1" fmla="*/ 25408 h 172496"/>
                <a:gd name="connsiteX2" fmla="*/ 368450 w 655392"/>
                <a:gd name="connsiteY2" fmla="*/ 47633 h 172496"/>
                <a:gd name="connsiteX3" fmla="*/ 314475 w 655392"/>
                <a:gd name="connsiteY3" fmla="*/ 15883 h 172496"/>
                <a:gd name="connsiteX4" fmla="*/ 568475 w 655392"/>
                <a:gd name="connsiteY4" fmla="*/ 168283 h 172496"/>
                <a:gd name="connsiteX5" fmla="*/ 581175 w 655392"/>
                <a:gd name="connsiteY5" fmla="*/ 133358 h 172496"/>
                <a:gd name="connsiteX6" fmla="*/ 654200 w 655392"/>
                <a:gd name="connsiteY6" fmla="*/ 171458 h 172496"/>
                <a:gd name="connsiteX7" fmla="*/ 514500 w 655392"/>
                <a:gd name="connsiteY7" fmla="*/ 111133 h 172496"/>
                <a:gd name="connsiteX8" fmla="*/ 339875 w 655392"/>
                <a:gd name="connsiteY8" fmla="*/ 34933 h 172496"/>
                <a:gd name="connsiteX9" fmla="*/ 190650 w 655392"/>
                <a:gd name="connsiteY9" fmla="*/ 8 h 172496"/>
                <a:gd name="connsiteX10" fmla="*/ 193825 w 655392"/>
                <a:gd name="connsiteY10" fmla="*/ 31758 h 172496"/>
                <a:gd name="connsiteX11" fmla="*/ 150 w 655392"/>
                <a:gd name="connsiteY11" fmla="*/ 50808 h 17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5392" h="172496">
                  <a:moveTo>
                    <a:pt x="150" y="50808"/>
                  </a:moveTo>
                  <a:cubicBezTo>
                    <a:pt x="5971" y="49750"/>
                    <a:pt x="167367" y="25937"/>
                    <a:pt x="228750" y="25408"/>
                  </a:cubicBezTo>
                  <a:cubicBezTo>
                    <a:pt x="290133" y="24879"/>
                    <a:pt x="354163" y="49220"/>
                    <a:pt x="368450" y="47633"/>
                  </a:cubicBezTo>
                  <a:cubicBezTo>
                    <a:pt x="382737" y="46046"/>
                    <a:pt x="314475" y="15883"/>
                    <a:pt x="314475" y="15883"/>
                  </a:cubicBezTo>
                  <a:cubicBezTo>
                    <a:pt x="347813" y="35991"/>
                    <a:pt x="524025" y="148704"/>
                    <a:pt x="568475" y="168283"/>
                  </a:cubicBezTo>
                  <a:cubicBezTo>
                    <a:pt x="612925" y="187862"/>
                    <a:pt x="566888" y="132829"/>
                    <a:pt x="581175" y="133358"/>
                  </a:cubicBezTo>
                  <a:cubicBezTo>
                    <a:pt x="595463" y="133887"/>
                    <a:pt x="665312" y="175162"/>
                    <a:pt x="654200" y="171458"/>
                  </a:cubicBezTo>
                  <a:cubicBezTo>
                    <a:pt x="643088" y="167754"/>
                    <a:pt x="514500" y="111133"/>
                    <a:pt x="514500" y="111133"/>
                  </a:cubicBezTo>
                  <a:cubicBezTo>
                    <a:pt x="462113" y="88379"/>
                    <a:pt x="393850" y="53454"/>
                    <a:pt x="339875" y="34933"/>
                  </a:cubicBezTo>
                  <a:cubicBezTo>
                    <a:pt x="285900" y="16412"/>
                    <a:pt x="214992" y="537"/>
                    <a:pt x="190650" y="8"/>
                  </a:cubicBezTo>
                  <a:cubicBezTo>
                    <a:pt x="166308" y="-521"/>
                    <a:pt x="228221" y="22762"/>
                    <a:pt x="193825" y="31758"/>
                  </a:cubicBezTo>
                  <a:cubicBezTo>
                    <a:pt x="159429" y="40754"/>
                    <a:pt x="-5671" y="51866"/>
                    <a:pt x="150" y="50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A3F796BC-FDF7-1CC0-2324-EF79CD2D5585}"/>
                </a:ext>
              </a:extLst>
            </p:cNvPr>
            <p:cNvSpPr/>
            <p:nvPr/>
          </p:nvSpPr>
          <p:spPr>
            <a:xfrm>
              <a:off x="1598152" y="7100390"/>
              <a:ext cx="838285" cy="226732"/>
            </a:xfrm>
            <a:custGeom>
              <a:avLst/>
              <a:gdLst>
                <a:gd name="connsiteX0" fmla="*/ 2048 w 838285"/>
                <a:gd name="connsiteY0" fmla="*/ 87810 h 226732"/>
                <a:gd name="connsiteX1" fmla="*/ 284623 w 838285"/>
                <a:gd name="connsiteY1" fmla="*/ 37010 h 226732"/>
                <a:gd name="connsiteX2" fmla="*/ 459248 w 838285"/>
                <a:gd name="connsiteY2" fmla="*/ 52885 h 226732"/>
                <a:gd name="connsiteX3" fmla="*/ 402098 w 838285"/>
                <a:gd name="connsiteY3" fmla="*/ 24310 h 226732"/>
                <a:gd name="connsiteX4" fmla="*/ 633873 w 838285"/>
                <a:gd name="connsiteY4" fmla="*/ 97335 h 226732"/>
                <a:gd name="connsiteX5" fmla="*/ 608473 w 838285"/>
                <a:gd name="connsiteY5" fmla="*/ 65585 h 226732"/>
                <a:gd name="connsiteX6" fmla="*/ 770398 w 838285"/>
                <a:gd name="connsiteY6" fmla="*/ 202110 h 226732"/>
                <a:gd name="connsiteX7" fmla="*/ 837073 w 838285"/>
                <a:gd name="connsiteY7" fmla="*/ 224335 h 226732"/>
                <a:gd name="connsiteX8" fmla="*/ 805323 w 838285"/>
                <a:gd name="connsiteY8" fmla="*/ 224335 h 226732"/>
                <a:gd name="connsiteX9" fmla="*/ 706898 w 838285"/>
                <a:gd name="connsiteY9" fmla="*/ 208460 h 226732"/>
                <a:gd name="connsiteX10" fmla="*/ 564023 w 838285"/>
                <a:gd name="connsiteY10" fmla="*/ 205285 h 226732"/>
                <a:gd name="connsiteX11" fmla="*/ 386223 w 838285"/>
                <a:gd name="connsiteY11" fmla="*/ 173535 h 226732"/>
                <a:gd name="connsiteX12" fmla="*/ 449723 w 838285"/>
                <a:gd name="connsiteY12" fmla="*/ 176710 h 226732"/>
                <a:gd name="connsiteX13" fmla="*/ 456073 w 838285"/>
                <a:gd name="connsiteY13" fmla="*/ 148135 h 226732"/>
                <a:gd name="connsiteX14" fmla="*/ 605298 w 838285"/>
                <a:gd name="connsiteY14" fmla="*/ 189410 h 226732"/>
                <a:gd name="connsiteX15" fmla="*/ 722773 w 838285"/>
                <a:gd name="connsiteY15" fmla="*/ 183060 h 226732"/>
                <a:gd name="connsiteX16" fmla="*/ 605298 w 838285"/>
                <a:gd name="connsiteY16" fmla="*/ 90985 h 226732"/>
                <a:gd name="connsiteX17" fmla="*/ 329073 w 838285"/>
                <a:gd name="connsiteY17" fmla="*/ 21135 h 226732"/>
                <a:gd name="connsiteX18" fmla="*/ 262398 w 838285"/>
                <a:gd name="connsiteY18" fmla="*/ 2085 h 226732"/>
                <a:gd name="connsiteX19" fmla="*/ 313198 w 838285"/>
                <a:gd name="connsiteY19" fmla="*/ 62410 h 226732"/>
                <a:gd name="connsiteX20" fmla="*/ 186198 w 838285"/>
                <a:gd name="connsiteY20" fmla="*/ 49710 h 226732"/>
                <a:gd name="connsiteX21" fmla="*/ 157623 w 838285"/>
                <a:gd name="connsiteY21" fmla="*/ 52885 h 226732"/>
                <a:gd name="connsiteX22" fmla="*/ 2048 w 838285"/>
                <a:gd name="connsiteY22" fmla="*/ 87810 h 22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38285" h="226732">
                  <a:moveTo>
                    <a:pt x="2048" y="87810"/>
                  </a:moveTo>
                  <a:cubicBezTo>
                    <a:pt x="23215" y="85164"/>
                    <a:pt x="208423" y="42831"/>
                    <a:pt x="284623" y="37010"/>
                  </a:cubicBezTo>
                  <a:cubicBezTo>
                    <a:pt x="360823" y="31189"/>
                    <a:pt x="439669" y="55002"/>
                    <a:pt x="459248" y="52885"/>
                  </a:cubicBezTo>
                  <a:cubicBezTo>
                    <a:pt x="478827" y="50768"/>
                    <a:pt x="372994" y="16902"/>
                    <a:pt x="402098" y="24310"/>
                  </a:cubicBezTo>
                  <a:cubicBezTo>
                    <a:pt x="431202" y="31718"/>
                    <a:pt x="599477" y="90456"/>
                    <a:pt x="633873" y="97335"/>
                  </a:cubicBezTo>
                  <a:cubicBezTo>
                    <a:pt x="668269" y="104214"/>
                    <a:pt x="585719" y="48122"/>
                    <a:pt x="608473" y="65585"/>
                  </a:cubicBezTo>
                  <a:cubicBezTo>
                    <a:pt x="631227" y="83047"/>
                    <a:pt x="732298" y="175652"/>
                    <a:pt x="770398" y="202110"/>
                  </a:cubicBezTo>
                  <a:cubicBezTo>
                    <a:pt x="808498" y="228568"/>
                    <a:pt x="831252" y="220631"/>
                    <a:pt x="837073" y="224335"/>
                  </a:cubicBezTo>
                  <a:cubicBezTo>
                    <a:pt x="842894" y="228039"/>
                    <a:pt x="827019" y="226981"/>
                    <a:pt x="805323" y="224335"/>
                  </a:cubicBezTo>
                  <a:cubicBezTo>
                    <a:pt x="783627" y="221689"/>
                    <a:pt x="747115" y="211635"/>
                    <a:pt x="706898" y="208460"/>
                  </a:cubicBezTo>
                  <a:cubicBezTo>
                    <a:pt x="666681" y="205285"/>
                    <a:pt x="617469" y="211106"/>
                    <a:pt x="564023" y="205285"/>
                  </a:cubicBezTo>
                  <a:cubicBezTo>
                    <a:pt x="510577" y="199464"/>
                    <a:pt x="405273" y="178297"/>
                    <a:pt x="386223" y="173535"/>
                  </a:cubicBezTo>
                  <a:cubicBezTo>
                    <a:pt x="367173" y="168773"/>
                    <a:pt x="438081" y="180943"/>
                    <a:pt x="449723" y="176710"/>
                  </a:cubicBezTo>
                  <a:cubicBezTo>
                    <a:pt x="461365" y="172477"/>
                    <a:pt x="430144" y="146018"/>
                    <a:pt x="456073" y="148135"/>
                  </a:cubicBezTo>
                  <a:cubicBezTo>
                    <a:pt x="482002" y="150252"/>
                    <a:pt x="560848" y="183589"/>
                    <a:pt x="605298" y="189410"/>
                  </a:cubicBezTo>
                  <a:cubicBezTo>
                    <a:pt x="649748" y="195231"/>
                    <a:pt x="722773" y="199464"/>
                    <a:pt x="722773" y="183060"/>
                  </a:cubicBezTo>
                  <a:cubicBezTo>
                    <a:pt x="722773" y="166656"/>
                    <a:pt x="670915" y="117972"/>
                    <a:pt x="605298" y="90985"/>
                  </a:cubicBezTo>
                  <a:cubicBezTo>
                    <a:pt x="539681" y="63998"/>
                    <a:pt x="386223" y="35952"/>
                    <a:pt x="329073" y="21135"/>
                  </a:cubicBezTo>
                  <a:cubicBezTo>
                    <a:pt x="271923" y="6318"/>
                    <a:pt x="265044" y="-4794"/>
                    <a:pt x="262398" y="2085"/>
                  </a:cubicBezTo>
                  <a:cubicBezTo>
                    <a:pt x="259752" y="8964"/>
                    <a:pt x="325898" y="54473"/>
                    <a:pt x="313198" y="62410"/>
                  </a:cubicBezTo>
                  <a:cubicBezTo>
                    <a:pt x="300498" y="70347"/>
                    <a:pt x="212127" y="51297"/>
                    <a:pt x="186198" y="49710"/>
                  </a:cubicBezTo>
                  <a:cubicBezTo>
                    <a:pt x="160269" y="48122"/>
                    <a:pt x="185140" y="46006"/>
                    <a:pt x="157623" y="52885"/>
                  </a:cubicBezTo>
                  <a:cubicBezTo>
                    <a:pt x="130106" y="59764"/>
                    <a:pt x="-19119" y="90456"/>
                    <a:pt x="2048" y="87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C56ACFE7-CF3D-C935-8B26-8A59E2FC0D64}"/>
                </a:ext>
              </a:extLst>
            </p:cNvPr>
            <p:cNvSpPr/>
            <p:nvPr/>
          </p:nvSpPr>
          <p:spPr>
            <a:xfrm>
              <a:off x="2536694" y="7163625"/>
              <a:ext cx="98659" cy="69087"/>
            </a:xfrm>
            <a:custGeom>
              <a:avLst/>
              <a:gdLst>
                <a:gd name="connsiteX0" fmla="*/ 131 w 98659"/>
                <a:gd name="connsiteY0" fmla="*/ 69025 h 69087"/>
                <a:gd name="connsiteX1" fmla="*/ 38231 w 98659"/>
                <a:gd name="connsiteY1" fmla="*/ 2350 h 69087"/>
                <a:gd name="connsiteX2" fmla="*/ 98556 w 98659"/>
                <a:gd name="connsiteY2" fmla="*/ 15050 h 69087"/>
                <a:gd name="connsiteX3" fmla="*/ 50931 w 98659"/>
                <a:gd name="connsiteY3" fmla="*/ 15050 h 69087"/>
                <a:gd name="connsiteX4" fmla="*/ 131 w 98659"/>
                <a:gd name="connsiteY4" fmla="*/ 69025 h 6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59" h="69087">
                  <a:moveTo>
                    <a:pt x="131" y="69025"/>
                  </a:moveTo>
                  <a:cubicBezTo>
                    <a:pt x="-1986" y="66908"/>
                    <a:pt x="21827" y="11346"/>
                    <a:pt x="38231" y="2350"/>
                  </a:cubicBezTo>
                  <a:cubicBezTo>
                    <a:pt x="54635" y="-6646"/>
                    <a:pt x="96439" y="12933"/>
                    <a:pt x="98556" y="15050"/>
                  </a:cubicBezTo>
                  <a:cubicBezTo>
                    <a:pt x="100673" y="17167"/>
                    <a:pt x="69981" y="11346"/>
                    <a:pt x="50931" y="15050"/>
                  </a:cubicBezTo>
                  <a:cubicBezTo>
                    <a:pt x="31881" y="18754"/>
                    <a:pt x="2248" y="71142"/>
                    <a:pt x="131" y="69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FEC99301-241D-05BA-2942-7B8C9E56F99A}"/>
                </a:ext>
              </a:extLst>
            </p:cNvPr>
            <p:cNvSpPr/>
            <p:nvPr/>
          </p:nvSpPr>
          <p:spPr>
            <a:xfrm>
              <a:off x="2723763" y="7235821"/>
              <a:ext cx="69246" cy="99435"/>
            </a:xfrm>
            <a:custGeom>
              <a:avLst/>
              <a:gdLst>
                <a:gd name="connsiteX0" fmla="*/ 67062 w 69246"/>
                <a:gd name="connsiteY0" fmla="*/ 4 h 99435"/>
                <a:gd name="connsiteX1" fmla="*/ 60712 w 69246"/>
                <a:gd name="connsiteY1" fmla="*/ 57154 h 99435"/>
                <a:gd name="connsiteX2" fmla="*/ 3562 w 69246"/>
                <a:gd name="connsiteY2" fmla="*/ 85729 h 99435"/>
                <a:gd name="connsiteX3" fmla="*/ 9912 w 69246"/>
                <a:gd name="connsiteY3" fmla="*/ 98429 h 99435"/>
                <a:gd name="connsiteX4" fmla="*/ 41662 w 69246"/>
                <a:gd name="connsiteY4" fmla="*/ 60329 h 99435"/>
                <a:gd name="connsiteX5" fmla="*/ 67062 w 69246"/>
                <a:gd name="connsiteY5" fmla="*/ 4 h 9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46" h="99435">
                  <a:moveTo>
                    <a:pt x="67062" y="4"/>
                  </a:moveTo>
                  <a:cubicBezTo>
                    <a:pt x="70237" y="-525"/>
                    <a:pt x="71295" y="42867"/>
                    <a:pt x="60712" y="57154"/>
                  </a:cubicBezTo>
                  <a:cubicBezTo>
                    <a:pt x="50129" y="71442"/>
                    <a:pt x="3562" y="85729"/>
                    <a:pt x="3562" y="85729"/>
                  </a:cubicBezTo>
                  <a:cubicBezTo>
                    <a:pt x="-4905" y="92608"/>
                    <a:pt x="3562" y="102662"/>
                    <a:pt x="9912" y="98429"/>
                  </a:cubicBezTo>
                  <a:cubicBezTo>
                    <a:pt x="16262" y="94196"/>
                    <a:pt x="32137" y="74616"/>
                    <a:pt x="41662" y="60329"/>
                  </a:cubicBezTo>
                  <a:cubicBezTo>
                    <a:pt x="51187" y="46042"/>
                    <a:pt x="63887" y="533"/>
                    <a:pt x="6706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68AAF8A6-F0D6-FB8D-52F7-D2D32900A850}"/>
                </a:ext>
              </a:extLst>
            </p:cNvPr>
            <p:cNvSpPr/>
            <p:nvPr/>
          </p:nvSpPr>
          <p:spPr>
            <a:xfrm>
              <a:off x="1423819" y="7204170"/>
              <a:ext cx="424158" cy="382167"/>
            </a:xfrm>
            <a:custGeom>
              <a:avLst/>
              <a:gdLst>
                <a:gd name="connsiteX0" fmla="*/ 424031 w 424158"/>
                <a:gd name="connsiteY0" fmla="*/ 9430 h 382167"/>
                <a:gd name="connsiteX1" fmla="*/ 281156 w 424158"/>
                <a:gd name="connsiteY1" fmla="*/ 60230 h 382167"/>
                <a:gd name="connsiteX2" fmla="*/ 192256 w 424158"/>
                <a:gd name="connsiteY2" fmla="*/ 101505 h 382167"/>
                <a:gd name="connsiteX3" fmla="*/ 233531 w 424158"/>
                <a:gd name="connsiteY3" fmla="*/ 101505 h 382167"/>
                <a:gd name="connsiteX4" fmla="*/ 84306 w 424158"/>
                <a:gd name="connsiteY4" fmla="*/ 234855 h 382167"/>
                <a:gd name="connsiteX5" fmla="*/ 52556 w 424158"/>
                <a:gd name="connsiteY5" fmla="*/ 317405 h 382167"/>
                <a:gd name="connsiteX6" fmla="*/ 125581 w 424158"/>
                <a:gd name="connsiteY6" fmla="*/ 238030 h 382167"/>
                <a:gd name="connsiteX7" fmla="*/ 1756 w 424158"/>
                <a:gd name="connsiteY7" fmla="*/ 380905 h 382167"/>
                <a:gd name="connsiteX8" fmla="*/ 236706 w 424158"/>
                <a:gd name="connsiteY8" fmla="*/ 139605 h 382167"/>
                <a:gd name="connsiteX9" fmla="*/ 141456 w 424158"/>
                <a:gd name="connsiteY9" fmla="*/ 193580 h 382167"/>
                <a:gd name="connsiteX10" fmla="*/ 303381 w 424158"/>
                <a:gd name="connsiteY10" fmla="*/ 9430 h 382167"/>
                <a:gd name="connsiteX11" fmla="*/ 306556 w 424158"/>
                <a:gd name="connsiteY11" fmla="*/ 25305 h 382167"/>
                <a:gd name="connsiteX12" fmla="*/ 424031 w 424158"/>
                <a:gd name="connsiteY12" fmla="*/ 9430 h 3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158" h="382167">
                  <a:moveTo>
                    <a:pt x="424031" y="9430"/>
                  </a:moveTo>
                  <a:cubicBezTo>
                    <a:pt x="419798" y="15251"/>
                    <a:pt x="319785" y="44884"/>
                    <a:pt x="281156" y="60230"/>
                  </a:cubicBezTo>
                  <a:cubicBezTo>
                    <a:pt x="242527" y="75576"/>
                    <a:pt x="200194" y="94626"/>
                    <a:pt x="192256" y="101505"/>
                  </a:cubicBezTo>
                  <a:cubicBezTo>
                    <a:pt x="184318" y="108384"/>
                    <a:pt x="251523" y="79280"/>
                    <a:pt x="233531" y="101505"/>
                  </a:cubicBezTo>
                  <a:cubicBezTo>
                    <a:pt x="215539" y="123730"/>
                    <a:pt x="114469" y="198872"/>
                    <a:pt x="84306" y="234855"/>
                  </a:cubicBezTo>
                  <a:cubicBezTo>
                    <a:pt x="54143" y="270838"/>
                    <a:pt x="45677" y="316876"/>
                    <a:pt x="52556" y="317405"/>
                  </a:cubicBezTo>
                  <a:cubicBezTo>
                    <a:pt x="59435" y="317934"/>
                    <a:pt x="134048" y="227447"/>
                    <a:pt x="125581" y="238030"/>
                  </a:cubicBezTo>
                  <a:cubicBezTo>
                    <a:pt x="117114" y="248613"/>
                    <a:pt x="-16765" y="397309"/>
                    <a:pt x="1756" y="380905"/>
                  </a:cubicBezTo>
                  <a:cubicBezTo>
                    <a:pt x="20277" y="364501"/>
                    <a:pt x="213423" y="170826"/>
                    <a:pt x="236706" y="139605"/>
                  </a:cubicBezTo>
                  <a:cubicBezTo>
                    <a:pt x="259989" y="108384"/>
                    <a:pt x="130344" y="215276"/>
                    <a:pt x="141456" y="193580"/>
                  </a:cubicBezTo>
                  <a:cubicBezTo>
                    <a:pt x="152568" y="171884"/>
                    <a:pt x="275864" y="37476"/>
                    <a:pt x="303381" y="9430"/>
                  </a:cubicBezTo>
                  <a:cubicBezTo>
                    <a:pt x="330898" y="-18616"/>
                    <a:pt x="287506" y="24776"/>
                    <a:pt x="306556" y="25305"/>
                  </a:cubicBezTo>
                  <a:cubicBezTo>
                    <a:pt x="325606" y="25834"/>
                    <a:pt x="428264" y="3609"/>
                    <a:pt x="424031" y="9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9055B602-15B6-A839-83E9-2887F7BF32C9}"/>
                </a:ext>
              </a:extLst>
            </p:cNvPr>
            <p:cNvSpPr/>
            <p:nvPr/>
          </p:nvSpPr>
          <p:spPr>
            <a:xfrm>
              <a:off x="1470025" y="7511905"/>
              <a:ext cx="15971" cy="132663"/>
            </a:xfrm>
            <a:custGeom>
              <a:avLst/>
              <a:gdLst>
                <a:gd name="connsiteX0" fmla="*/ 15875 w 15971"/>
                <a:gd name="connsiteY0" fmla="*/ 145 h 132663"/>
                <a:gd name="connsiteX1" fmla="*/ 6350 w 15971"/>
                <a:gd name="connsiteY1" fmla="*/ 127145 h 132663"/>
                <a:gd name="connsiteX2" fmla="*/ 0 w 15971"/>
                <a:gd name="connsiteY2" fmla="*/ 101745 h 132663"/>
                <a:gd name="connsiteX3" fmla="*/ 15875 w 15971"/>
                <a:gd name="connsiteY3" fmla="*/ 145 h 1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1" h="132663">
                  <a:moveTo>
                    <a:pt x="15875" y="145"/>
                  </a:moveTo>
                  <a:cubicBezTo>
                    <a:pt x="16933" y="4378"/>
                    <a:pt x="8996" y="110212"/>
                    <a:pt x="6350" y="127145"/>
                  </a:cubicBezTo>
                  <a:cubicBezTo>
                    <a:pt x="3704" y="144078"/>
                    <a:pt x="0" y="118149"/>
                    <a:pt x="0" y="101745"/>
                  </a:cubicBezTo>
                  <a:cubicBezTo>
                    <a:pt x="0" y="85341"/>
                    <a:pt x="14817" y="-4088"/>
                    <a:pt x="15875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28FBB278-4E6A-23F9-EBFD-89F09EA0EBB9}"/>
                </a:ext>
              </a:extLst>
            </p:cNvPr>
            <p:cNvSpPr/>
            <p:nvPr/>
          </p:nvSpPr>
          <p:spPr>
            <a:xfrm>
              <a:off x="1444582" y="7634545"/>
              <a:ext cx="19262" cy="199724"/>
            </a:xfrm>
            <a:custGeom>
              <a:avLst/>
              <a:gdLst>
                <a:gd name="connsiteX0" fmla="*/ 19093 w 19262"/>
                <a:gd name="connsiteY0" fmla="*/ 1330 h 199724"/>
                <a:gd name="connsiteX1" fmla="*/ 9568 w 19262"/>
                <a:gd name="connsiteY1" fmla="*/ 163255 h 199724"/>
                <a:gd name="connsiteX2" fmla="*/ 12743 w 19262"/>
                <a:gd name="connsiteY2" fmla="*/ 195005 h 199724"/>
                <a:gd name="connsiteX3" fmla="*/ 43 w 19262"/>
                <a:gd name="connsiteY3" fmla="*/ 90230 h 199724"/>
                <a:gd name="connsiteX4" fmla="*/ 19093 w 19262"/>
                <a:gd name="connsiteY4" fmla="*/ 1330 h 19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2" h="199724">
                  <a:moveTo>
                    <a:pt x="19093" y="1330"/>
                  </a:moveTo>
                  <a:cubicBezTo>
                    <a:pt x="20680" y="13501"/>
                    <a:pt x="10626" y="130976"/>
                    <a:pt x="9568" y="163255"/>
                  </a:cubicBezTo>
                  <a:cubicBezTo>
                    <a:pt x="8510" y="195534"/>
                    <a:pt x="14330" y="207176"/>
                    <a:pt x="12743" y="195005"/>
                  </a:cubicBezTo>
                  <a:cubicBezTo>
                    <a:pt x="11156" y="182834"/>
                    <a:pt x="1101" y="116688"/>
                    <a:pt x="43" y="90230"/>
                  </a:cubicBezTo>
                  <a:cubicBezTo>
                    <a:pt x="-1015" y="63772"/>
                    <a:pt x="17506" y="-10841"/>
                    <a:pt x="19093" y="1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27DD1D69-CBC6-0A91-F29C-7F068023D3E2}"/>
                </a:ext>
              </a:extLst>
            </p:cNvPr>
            <p:cNvSpPr/>
            <p:nvPr/>
          </p:nvSpPr>
          <p:spPr>
            <a:xfrm>
              <a:off x="1456583" y="7511438"/>
              <a:ext cx="26412" cy="337974"/>
            </a:xfrm>
            <a:custGeom>
              <a:avLst/>
              <a:gdLst>
                <a:gd name="connsiteX0" fmla="*/ 7092 w 26412"/>
                <a:gd name="connsiteY0" fmla="*/ 612 h 337974"/>
                <a:gd name="connsiteX1" fmla="*/ 10267 w 26412"/>
                <a:gd name="connsiteY1" fmla="*/ 172062 h 337974"/>
                <a:gd name="connsiteX2" fmla="*/ 26142 w 26412"/>
                <a:gd name="connsiteY2" fmla="*/ 203812 h 337974"/>
                <a:gd name="connsiteX3" fmla="*/ 19792 w 26412"/>
                <a:gd name="connsiteY3" fmla="*/ 175237 h 337974"/>
                <a:gd name="connsiteX4" fmla="*/ 13442 w 26412"/>
                <a:gd name="connsiteY4" fmla="*/ 248262 h 337974"/>
                <a:gd name="connsiteX5" fmla="*/ 7092 w 26412"/>
                <a:gd name="connsiteY5" fmla="*/ 337162 h 337974"/>
                <a:gd name="connsiteX6" fmla="*/ 19792 w 26412"/>
                <a:gd name="connsiteY6" fmla="*/ 289537 h 337974"/>
                <a:gd name="connsiteX7" fmla="*/ 22967 w 26412"/>
                <a:gd name="connsiteY7" fmla="*/ 241912 h 337974"/>
                <a:gd name="connsiteX8" fmla="*/ 742 w 26412"/>
                <a:gd name="connsiteY8" fmla="*/ 118087 h 337974"/>
                <a:gd name="connsiteX9" fmla="*/ 7092 w 26412"/>
                <a:gd name="connsiteY9" fmla="*/ 612 h 3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2" h="337974">
                  <a:moveTo>
                    <a:pt x="7092" y="612"/>
                  </a:moveTo>
                  <a:cubicBezTo>
                    <a:pt x="8679" y="9608"/>
                    <a:pt x="7092" y="138195"/>
                    <a:pt x="10267" y="172062"/>
                  </a:cubicBezTo>
                  <a:cubicBezTo>
                    <a:pt x="13442" y="205929"/>
                    <a:pt x="24555" y="203283"/>
                    <a:pt x="26142" y="203812"/>
                  </a:cubicBezTo>
                  <a:cubicBezTo>
                    <a:pt x="27729" y="204341"/>
                    <a:pt x="21909" y="167829"/>
                    <a:pt x="19792" y="175237"/>
                  </a:cubicBezTo>
                  <a:cubicBezTo>
                    <a:pt x="17675" y="182645"/>
                    <a:pt x="15559" y="221275"/>
                    <a:pt x="13442" y="248262"/>
                  </a:cubicBezTo>
                  <a:cubicBezTo>
                    <a:pt x="11325" y="275250"/>
                    <a:pt x="6034" y="330283"/>
                    <a:pt x="7092" y="337162"/>
                  </a:cubicBezTo>
                  <a:cubicBezTo>
                    <a:pt x="8150" y="344041"/>
                    <a:pt x="17146" y="305412"/>
                    <a:pt x="19792" y="289537"/>
                  </a:cubicBezTo>
                  <a:cubicBezTo>
                    <a:pt x="22438" y="273662"/>
                    <a:pt x="26142" y="270487"/>
                    <a:pt x="22967" y="241912"/>
                  </a:cubicBezTo>
                  <a:cubicBezTo>
                    <a:pt x="19792" y="213337"/>
                    <a:pt x="3917" y="151954"/>
                    <a:pt x="742" y="118087"/>
                  </a:cubicBezTo>
                  <a:cubicBezTo>
                    <a:pt x="-2433" y="84220"/>
                    <a:pt x="5505" y="-8384"/>
                    <a:pt x="7092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2D956E09-8213-1A2C-6BA9-3C2C2734C121}"/>
                </a:ext>
              </a:extLst>
            </p:cNvPr>
            <p:cNvSpPr/>
            <p:nvPr/>
          </p:nvSpPr>
          <p:spPr>
            <a:xfrm>
              <a:off x="1460724" y="7489824"/>
              <a:ext cx="183945" cy="385022"/>
            </a:xfrm>
            <a:custGeom>
              <a:avLst/>
              <a:gdLst>
                <a:gd name="connsiteX0" fmla="*/ 183926 w 183945"/>
                <a:gd name="connsiteY0" fmla="*/ 1 h 385022"/>
                <a:gd name="connsiteX1" fmla="*/ 63276 w 183945"/>
                <a:gd name="connsiteY1" fmla="*/ 161926 h 385022"/>
                <a:gd name="connsiteX2" fmla="*/ 31526 w 183945"/>
                <a:gd name="connsiteY2" fmla="*/ 234951 h 385022"/>
                <a:gd name="connsiteX3" fmla="*/ 47401 w 183945"/>
                <a:gd name="connsiteY3" fmla="*/ 190501 h 385022"/>
                <a:gd name="connsiteX4" fmla="*/ 2951 w 183945"/>
                <a:gd name="connsiteY4" fmla="*/ 381001 h 385022"/>
                <a:gd name="connsiteX5" fmla="*/ 6126 w 183945"/>
                <a:gd name="connsiteY5" fmla="*/ 311151 h 385022"/>
                <a:gd name="connsiteX6" fmla="*/ 22001 w 183945"/>
                <a:gd name="connsiteY6" fmla="*/ 203201 h 385022"/>
                <a:gd name="connsiteX7" fmla="*/ 82326 w 183945"/>
                <a:gd name="connsiteY7" fmla="*/ 123826 h 385022"/>
                <a:gd name="connsiteX8" fmla="*/ 53751 w 183945"/>
                <a:gd name="connsiteY8" fmla="*/ 165101 h 385022"/>
                <a:gd name="connsiteX9" fmla="*/ 183926 w 183945"/>
                <a:gd name="connsiteY9" fmla="*/ 1 h 38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945" h="385022">
                  <a:moveTo>
                    <a:pt x="183926" y="1"/>
                  </a:moveTo>
                  <a:cubicBezTo>
                    <a:pt x="185513" y="-528"/>
                    <a:pt x="88676" y="122768"/>
                    <a:pt x="63276" y="161926"/>
                  </a:cubicBezTo>
                  <a:cubicBezTo>
                    <a:pt x="37876" y="201084"/>
                    <a:pt x="34172" y="230189"/>
                    <a:pt x="31526" y="234951"/>
                  </a:cubicBezTo>
                  <a:cubicBezTo>
                    <a:pt x="28880" y="239713"/>
                    <a:pt x="52163" y="166159"/>
                    <a:pt x="47401" y="190501"/>
                  </a:cubicBezTo>
                  <a:cubicBezTo>
                    <a:pt x="42639" y="214843"/>
                    <a:pt x="9830" y="360893"/>
                    <a:pt x="2951" y="381001"/>
                  </a:cubicBezTo>
                  <a:cubicBezTo>
                    <a:pt x="-3928" y="401109"/>
                    <a:pt x="2951" y="340784"/>
                    <a:pt x="6126" y="311151"/>
                  </a:cubicBezTo>
                  <a:cubicBezTo>
                    <a:pt x="9301" y="281518"/>
                    <a:pt x="9301" y="234422"/>
                    <a:pt x="22001" y="203201"/>
                  </a:cubicBezTo>
                  <a:cubicBezTo>
                    <a:pt x="34701" y="171980"/>
                    <a:pt x="77034" y="130176"/>
                    <a:pt x="82326" y="123826"/>
                  </a:cubicBezTo>
                  <a:cubicBezTo>
                    <a:pt x="87618" y="117476"/>
                    <a:pt x="36289" y="183093"/>
                    <a:pt x="53751" y="165101"/>
                  </a:cubicBezTo>
                  <a:cubicBezTo>
                    <a:pt x="71213" y="147109"/>
                    <a:pt x="182339" y="530"/>
                    <a:pt x="18392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B8F910B5-8792-C034-206A-CD71C23AB698}"/>
                </a:ext>
              </a:extLst>
            </p:cNvPr>
            <p:cNvSpPr/>
            <p:nvPr/>
          </p:nvSpPr>
          <p:spPr>
            <a:xfrm>
              <a:off x="1647629" y="7367554"/>
              <a:ext cx="382071" cy="81031"/>
            </a:xfrm>
            <a:custGeom>
              <a:avLst/>
              <a:gdLst>
                <a:gd name="connsiteX0" fmla="*/ 196 w 382071"/>
                <a:gd name="connsiteY0" fmla="*/ 65121 h 81031"/>
                <a:gd name="connsiteX1" fmla="*/ 124021 w 382071"/>
                <a:gd name="connsiteY1" fmla="*/ 14321 h 81031"/>
                <a:gd name="connsiteX2" fmla="*/ 206571 w 382071"/>
                <a:gd name="connsiteY2" fmla="*/ 23846 h 81031"/>
                <a:gd name="connsiteX3" fmla="*/ 168471 w 382071"/>
                <a:gd name="connsiteY3" fmla="*/ 7971 h 81031"/>
                <a:gd name="connsiteX4" fmla="*/ 381196 w 382071"/>
                <a:gd name="connsiteY4" fmla="*/ 80996 h 81031"/>
                <a:gd name="connsiteX5" fmla="*/ 238321 w 382071"/>
                <a:gd name="connsiteY5" fmla="*/ 17496 h 81031"/>
                <a:gd name="connsiteX6" fmla="*/ 98621 w 382071"/>
                <a:gd name="connsiteY6" fmla="*/ 4796 h 81031"/>
                <a:gd name="connsiteX7" fmla="*/ 196 w 382071"/>
                <a:gd name="connsiteY7" fmla="*/ 65121 h 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071" h="81031">
                  <a:moveTo>
                    <a:pt x="196" y="65121"/>
                  </a:moveTo>
                  <a:cubicBezTo>
                    <a:pt x="4429" y="66708"/>
                    <a:pt x="89625" y="21200"/>
                    <a:pt x="124021" y="14321"/>
                  </a:cubicBezTo>
                  <a:cubicBezTo>
                    <a:pt x="158417" y="7442"/>
                    <a:pt x="199163" y="24904"/>
                    <a:pt x="206571" y="23846"/>
                  </a:cubicBezTo>
                  <a:cubicBezTo>
                    <a:pt x="213979" y="22788"/>
                    <a:pt x="139367" y="-1554"/>
                    <a:pt x="168471" y="7971"/>
                  </a:cubicBezTo>
                  <a:cubicBezTo>
                    <a:pt x="197575" y="17496"/>
                    <a:pt x="369554" y="79409"/>
                    <a:pt x="381196" y="80996"/>
                  </a:cubicBezTo>
                  <a:cubicBezTo>
                    <a:pt x="392838" y="82583"/>
                    <a:pt x="285417" y="30196"/>
                    <a:pt x="238321" y="17496"/>
                  </a:cubicBezTo>
                  <a:cubicBezTo>
                    <a:pt x="191225" y="4796"/>
                    <a:pt x="136192" y="-6846"/>
                    <a:pt x="98621" y="4796"/>
                  </a:cubicBezTo>
                  <a:cubicBezTo>
                    <a:pt x="61050" y="16438"/>
                    <a:pt x="-4037" y="63534"/>
                    <a:pt x="196" y="65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6F355C04-FEDD-05C0-C7F9-0C73AAA5F4D5}"/>
                </a:ext>
              </a:extLst>
            </p:cNvPr>
            <p:cNvSpPr/>
            <p:nvPr/>
          </p:nvSpPr>
          <p:spPr>
            <a:xfrm>
              <a:off x="1594029" y="7346101"/>
              <a:ext cx="47515" cy="245837"/>
            </a:xfrm>
            <a:custGeom>
              <a:avLst/>
              <a:gdLst>
                <a:gd name="connsiteX0" fmla="*/ 47446 w 47515"/>
                <a:gd name="connsiteY0" fmla="*/ 849 h 245837"/>
                <a:gd name="connsiteX1" fmla="*/ 15696 w 47515"/>
                <a:gd name="connsiteY1" fmla="*/ 99274 h 245837"/>
                <a:gd name="connsiteX2" fmla="*/ 2996 w 47515"/>
                <a:gd name="connsiteY2" fmla="*/ 159599 h 245837"/>
                <a:gd name="connsiteX3" fmla="*/ 28396 w 47515"/>
                <a:gd name="connsiteY3" fmla="*/ 121499 h 245837"/>
                <a:gd name="connsiteX4" fmla="*/ 2996 w 47515"/>
                <a:gd name="connsiteY4" fmla="*/ 245324 h 245837"/>
                <a:gd name="connsiteX5" fmla="*/ 6171 w 47515"/>
                <a:gd name="connsiteY5" fmla="*/ 159599 h 245837"/>
                <a:gd name="connsiteX6" fmla="*/ 47446 w 47515"/>
                <a:gd name="connsiteY6" fmla="*/ 849 h 24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15" h="245837">
                  <a:moveTo>
                    <a:pt x="47446" y="849"/>
                  </a:moveTo>
                  <a:cubicBezTo>
                    <a:pt x="49033" y="-9205"/>
                    <a:pt x="23104" y="72816"/>
                    <a:pt x="15696" y="99274"/>
                  </a:cubicBezTo>
                  <a:cubicBezTo>
                    <a:pt x="8288" y="125732"/>
                    <a:pt x="879" y="155895"/>
                    <a:pt x="2996" y="159599"/>
                  </a:cubicBezTo>
                  <a:cubicBezTo>
                    <a:pt x="5113" y="163303"/>
                    <a:pt x="28396" y="107212"/>
                    <a:pt x="28396" y="121499"/>
                  </a:cubicBezTo>
                  <a:cubicBezTo>
                    <a:pt x="28396" y="135786"/>
                    <a:pt x="6700" y="238974"/>
                    <a:pt x="2996" y="245324"/>
                  </a:cubicBezTo>
                  <a:cubicBezTo>
                    <a:pt x="-708" y="251674"/>
                    <a:pt x="-2296" y="197699"/>
                    <a:pt x="6171" y="159599"/>
                  </a:cubicBezTo>
                  <a:cubicBezTo>
                    <a:pt x="14638" y="121499"/>
                    <a:pt x="45859" y="10903"/>
                    <a:pt x="47446" y="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FC96623F-0AAC-5BDB-BCC0-F3F0DFED5833}"/>
                </a:ext>
              </a:extLst>
            </p:cNvPr>
            <p:cNvSpPr/>
            <p:nvPr/>
          </p:nvSpPr>
          <p:spPr>
            <a:xfrm>
              <a:off x="1635652" y="7316254"/>
              <a:ext cx="708399" cy="72256"/>
            </a:xfrm>
            <a:custGeom>
              <a:avLst/>
              <a:gdLst>
                <a:gd name="connsiteX0" fmla="*/ 2648 w 708399"/>
                <a:gd name="connsiteY0" fmla="*/ 52921 h 72256"/>
                <a:gd name="connsiteX1" fmla="*/ 129648 w 708399"/>
                <a:gd name="connsiteY1" fmla="*/ 2121 h 72256"/>
                <a:gd name="connsiteX2" fmla="*/ 288398 w 708399"/>
                <a:gd name="connsiteY2" fmla="*/ 11646 h 72256"/>
                <a:gd name="connsiteX3" fmla="*/ 234423 w 708399"/>
                <a:gd name="connsiteY3" fmla="*/ 30696 h 72256"/>
                <a:gd name="connsiteX4" fmla="*/ 463023 w 708399"/>
                <a:gd name="connsiteY4" fmla="*/ 71971 h 72256"/>
                <a:gd name="connsiteX5" fmla="*/ 399523 w 708399"/>
                <a:gd name="connsiteY5" fmla="*/ 49746 h 72256"/>
                <a:gd name="connsiteX6" fmla="*/ 704323 w 708399"/>
                <a:gd name="connsiteY6" fmla="*/ 65621 h 72256"/>
                <a:gd name="connsiteX7" fmla="*/ 564623 w 708399"/>
                <a:gd name="connsiteY7" fmla="*/ 62446 h 72256"/>
                <a:gd name="connsiteX8" fmla="*/ 415398 w 708399"/>
                <a:gd name="connsiteY8" fmla="*/ 37046 h 72256"/>
                <a:gd name="connsiteX9" fmla="*/ 250298 w 708399"/>
                <a:gd name="connsiteY9" fmla="*/ 24346 h 72256"/>
                <a:gd name="connsiteX10" fmla="*/ 2648 w 708399"/>
                <a:gd name="connsiteY10" fmla="*/ 52921 h 7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399" h="72256">
                  <a:moveTo>
                    <a:pt x="2648" y="52921"/>
                  </a:moveTo>
                  <a:cubicBezTo>
                    <a:pt x="-17460" y="49217"/>
                    <a:pt x="82023" y="9000"/>
                    <a:pt x="129648" y="2121"/>
                  </a:cubicBezTo>
                  <a:cubicBezTo>
                    <a:pt x="177273" y="-4758"/>
                    <a:pt x="270935" y="6883"/>
                    <a:pt x="288398" y="11646"/>
                  </a:cubicBezTo>
                  <a:cubicBezTo>
                    <a:pt x="305861" y="16409"/>
                    <a:pt x="205319" y="20642"/>
                    <a:pt x="234423" y="30696"/>
                  </a:cubicBezTo>
                  <a:cubicBezTo>
                    <a:pt x="263527" y="40750"/>
                    <a:pt x="435506" y="68796"/>
                    <a:pt x="463023" y="71971"/>
                  </a:cubicBezTo>
                  <a:cubicBezTo>
                    <a:pt x="490540" y="75146"/>
                    <a:pt x="359306" y="50804"/>
                    <a:pt x="399523" y="49746"/>
                  </a:cubicBezTo>
                  <a:cubicBezTo>
                    <a:pt x="439740" y="48688"/>
                    <a:pt x="676806" y="63504"/>
                    <a:pt x="704323" y="65621"/>
                  </a:cubicBezTo>
                  <a:cubicBezTo>
                    <a:pt x="731840" y="67738"/>
                    <a:pt x="612777" y="67208"/>
                    <a:pt x="564623" y="62446"/>
                  </a:cubicBezTo>
                  <a:cubicBezTo>
                    <a:pt x="516469" y="57684"/>
                    <a:pt x="467785" y="43396"/>
                    <a:pt x="415398" y="37046"/>
                  </a:cubicBezTo>
                  <a:cubicBezTo>
                    <a:pt x="363011" y="30696"/>
                    <a:pt x="322265" y="24875"/>
                    <a:pt x="250298" y="24346"/>
                  </a:cubicBezTo>
                  <a:cubicBezTo>
                    <a:pt x="178331" y="23817"/>
                    <a:pt x="22756" y="56625"/>
                    <a:pt x="2648" y="52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3DB88885-A703-65E6-1250-284EE1268886}"/>
                </a:ext>
              </a:extLst>
            </p:cNvPr>
            <p:cNvSpPr/>
            <p:nvPr/>
          </p:nvSpPr>
          <p:spPr>
            <a:xfrm>
              <a:off x="1613754" y="7487459"/>
              <a:ext cx="653662" cy="149210"/>
            </a:xfrm>
            <a:custGeom>
              <a:avLst/>
              <a:gdLst>
                <a:gd name="connsiteX0" fmla="*/ 2321 w 653662"/>
                <a:gd name="connsiteY0" fmla="*/ 30941 h 149210"/>
                <a:gd name="connsiteX1" fmla="*/ 81696 w 653662"/>
                <a:gd name="connsiteY1" fmla="*/ 5541 h 149210"/>
                <a:gd name="connsiteX2" fmla="*/ 329346 w 653662"/>
                <a:gd name="connsiteY2" fmla="*/ 56341 h 149210"/>
                <a:gd name="connsiteX3" fmla="*/ 195996 w 653662"/>
                <a:gd name="connsiteY3" fmla="*/ 40466 h 149210"/>
                <a:gd name="connsiteX4" fmla="*/ 484921 w 653662"/>
                <a:gd name="connsiteY4" fmla="*/ 113491 h 149210"/>
                <a:gd name="connsiteX5" fmla="*/ 564296 w 653662"/>
                <a:gd name="connsiteY5" fmla="*/ 148416 h 149210"/>
                <a:gd name="connsiteX6" fmla="*/ 653196 w 653662"/>
                <a:gd name="connsiteY6" fmla="*/ 81741 h 149210"/>
                <a:gd name="connsiteX7" fmla="*/ 589696 w 653662"/>
                <a:gd name="connsiteY7" fmla="*/ 94441 h 149210"/>
                <a:gd name="connsiteX8" fmla="*/ 396021 w 653662"/>
                <a:gd name="connsiteY8" fmla="*/ 59516 h 149210"/>
                <a:gd name="connsiteX9" fmla="*/ 256321 w 653662"/>
                <a:gd name="connsiteY9" fmla="*/ 8716 h 149210"/>
                <a:gd name="connsiteX10" fmla="*/ 154721 w 653662"/>
                <a:gd name="connsiteY10" fmla="*/ 2366 h 149210"/>
                <a:gd name="connsiteX11" fmla="*/ 2321 w 653662"/>
                <a:gd name="connsiteY11" fmla="*/ 30941 h 14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3662" h="149210">
                  <a:moveTo>
                    <a:pt x="2321" y="30941"/>
                  </a:moveTo>
                  <a:cubicBezTo>
                    <a:pt x="-9850" y="31470"/>
                    <a:pt x="27192" y="1308"/>
                    <a:pt x="81696" y="5541"/>
                  </a:cubicBezTo>
                  <a:cubicBezTo>
                    <a:pt x="136200" y="9774"/>
                    <a:pt x="310296" y="50520"/>
                    <a:pt x="329346" y="56341"/>
                  </a:cubicBezTo>
                  <a:cubicBezTo>
                    <a:pt x="348396" y="62162"/>
                    <a:pt x="170067" y="30941"/>
                    <a:pt x="195996" y="40466"/>
                  </a:cubicBezTo>
                  <a:cubicBezTo>
                    <a:pt x="221925" y="49991"/>
                    <a:pt x="423538" y="95499"/>
                    <a:pt x="484921" y="113491"/>
                  </a:cubicBezTo>
                  <a:cubicBezTo>
                    <a:pt x="546304" y="131483"/>
                    <a:pt x="536250" y="153708"/>
                    <a:pt x="564296" y="148416"/>
                  </a:cubicBezTo>
                  <a:cubicBezTo>
                    <a:pt x="592342" y="143124"/>
                    <a:pt x="648963" y="90737"/>
                    <a:pt x="653196" y="81741"/>
                  </a:cubicBezTo>
                  <a:cubicBezTo>
                    <a:pt x="657429" y="72745"/>
                    <a:pt x="632559" y="98145"/>
                    <a:pt x="589696" y="94441"/>
                  </a:cubicBezTo>
                  <a:cubicBezTo>
                    <a:pt x="546833" y="90737"/>
                    <a:pt x="451584" y="73804"/>
                    <a:pt x="396021" y="59516"/>
                  </a:cubicBezTo>
                  <a:cubicBezTo>
                    <a:pt x="340459" y="45229"/>
                    <a:pt x="296538" y="18241"/>
                    <a:pt x="256321" y="8716"/>
                  </a:cubicBezTo>
                  <a:cubicBezTo>
                    <a:pt x="216104" y="-809"/>
                    <a:pt x="198113" y="-1867"/>
                    <a:pt x="154721" y="2366"/>
                  </a:cubicBezTo>
                  <a:cubicBezTo>
                    <a:pt x="111329" y="6599"/>
                    <a:pt x="14492" y="30412"/>
                    <a:pt x="2321" y="30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3AA26834-6D8E-ACC7-9B91-4AF87CCB4B93}"/>
                </a:ext>
              </a:extLst>
            </p:cNvPr>
            <p:cNvSpPr/>
            <p:nvPr/>
          </p:nvSpPr>
          <p:spPr>
            <a:xfrm>
              <a:off x="2403400" y="7384556"/>
              <a:ext cx="295467" cy="79869"/>
            </a:xfrm>
            <a:custGeom>
              <a:avLst/>
              <a:gdLst>
                <a:gd name="connsiteX0" fmla="*/ 75 w 295467"/>
                <a:gd name="connsiteY0" fmla="*/ 494 h 79869"/>
                <a:gd name="connsiteX1" fmla="*/ 136600 w 295467"/>
                <a:gd name="connsiteY1" fmla="*/ 13194 h 79869"/>
                <a:gd name="connsiteX2" fmla="*/ 250900 w 295467"/>
                <a:gd name="connsiteY2" fmla="*/ 60819 h 79869"/>
                <a:gd name="connsiteX3" fmla="*/ 181050 w 295467"/>
                <a:gd name="connsiteY3" fmla="*/ 25894 h 79869"/>
                <a:gd name="connsiteX4" fmla="*/ 295350 w 295467"/>
                <a:gd name="connsiteY4" fmla="*/ 79869 h 79869"/>
                <a:gd name="connsiteX5" fmla="*/ 155650 w 295467"/>
                <a:gd name="connsiteY5" fmla="*/ 25894 h 79869"/>
                <a:gd name="connsiteX6" fmla="*/ 75 w 295467"/>
                <a:gd name="connsiteY6" fmla="*/ 494 h 7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67" h="79869">
                  <a:moveTo>
                    <a:pt x="75" y="494"/>
                  </a:moveTo>
                  <a:cubicBezTo>
                    <a:pt x="-3100" y="-1623"/>
                    <a:pt x="94796" y="3140"/>
                    <a:pt x="136600" y="13194"/>
                  </a:cubicBezTo>
                  <a:cubicBezTo>
                    <a:pt x="178404" y="23248"/>
                    <a:pt x="243492" y="58702"/>
                    <a:pt x="250900" y="60819"/>
                  </a:cubicBezTo>
                  <a:cubicBezTo>
                    <a:pt x="258308" y="62936"/>
                    <a:pt x="173642" y="22719"/>
                    <a:pt x="181050" y="25894"/>
                  </a:cubicBezTo>
                  <a:cubicBezTo>
                    <a:pt x="188458" y="29069"/>
                    <a:pt x="299583" y="79869"/>
                    <a:pt x="295350" y="79869"/>
                  </a:cubicBezTo>
                  <a:cubicBezTo>
                    <a:pt x="291117" y="79869"/>
                    <a:pt x="201158" y="36477"/>
                    <a:pt x="155650" y="25894"/>
                  </a:cubicBezTo>
                  <a:cubicBezTo>
                    <a:pt x="110142" y="15311"/>
                    <a:pt x="3250" y="2611"/>
                    <a:pt x="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3579F8A0-6D3B-7ADB-2161-72AF2B082F03}"/>
                </a:ext>
              </a:extLst>
            </p:cNvPr>
            <p:cNvSpPr/>
            <p:nvPr/>
          </p:nvSpPr>
          <p:spPr>
            <a:xfrm>
              <a:off x="2441305" y="7508712"/>
              <a:ext cx="159296" cy="137302"/>
            </a:xfrm>
            <a:custGeom>
              <a:avLst/>
              <a:gdLst>
                <a:gd name="connsiteX0" fmla="*/ 12970 w 159296"/>
                <a:gd name="connsiteY0" fmla="*/ 163 h 137302"/>
                <a:gd name="connsiteX1" fmla="*/ 76470 w 159296"/>
                <a:gd name="connsiteY1" fmla="*/ 63663 h 137302"/>
                <a:gd name="connsiteX2" fmla="*/ 101870 w 159296"/>
                <a:gd name="connsiteY2" fmla="*/ 136688 h 137302"/>
                <a:gd name="connsiteX3" fmla="*/ 139970 w 159296"/>
                <a:gd name="connsiteY3" fmla="*/ 95413 h 137302"/>
                <a:gd name="connsiteX4" fmla="*/ 146320 w 159296"/>
                <a:gd name="connsiteY4" fmla="*/ 38263 h 137302"/>
                <a:gd name="connsiteX5" fmla="*/ 111395 w 159296"/>
                <a:gd name="connsiteY5" fmla="*/ 12863 h 137302"/>
                <a:gd name="connsiteX6" fmla="*/ 155845 w 159296"/>
                <a:gd name="connsiteY6" fmla="*/ 54138 h 137302"/>
                <a:gd name="connsiteX7" fmla="*/ 146320 w 159296"/>
                <a:gd name="connsiteY7" fmla="*/ 130338 h 137302"/>
                <a:gd name="connsiteX8" fmla="*/ 66945 w 159296"/>
                <a:gd name="connsiteY8" fmla="*/ 89063 h 137302"/>
                <a:gd name="connsiteX9" fmla="*/ 270 w 159296"/>
                <a:gd name="connsiteY9" fmla="*/ 60488 h 137302"/>
                <a:gd name="connsiteX10" fmla="*/ 92345 w 159296"/>
                <a:gd name="connsiteY10" fmla="*/ 82713 h 137302"/>
                <a:gd name="connsiteX11" fmla="*/ 12970 w 159296"/>
                <a:gd name="connsiteY11" fmla="*/ 163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296" h="137302">
                  <a:moveTo>
                    <a:pt x="12970" y="163"/>
                  </a:moveTo>
                  <a:cubicBezTo>
                    <a:pt x="10324" y="-3012"/>
                    <a:pt x="61653" y="40909"/>
                    <a:pt x="76470" y="63663"/>
                  </a:cubicBezTo>
                  <a:cubicBezTo>
                    <a:pt x="91287" y="86417"/>
                    <a:pt x="91287" y="131396"/>
                    <a:pt x="101870" y="136688"/>
                  </a:cubicBezTo>
                  <a:cubicBezTo>
                    <a:pt x="112453" y="141980"/>
                    <a:pt x="132562" y="111817"/>
                    <a:pt x="139970" y="95413"/>
                  </a:cubicBezTo>
                  <a:cubicBezTo>
                    <a:pt x="147378" y="79009"/>
                    <a:pt x="151082" y="52021"/>
                    <a:pt x="146320" y="38263"/>
                  </a:cubicBezTo>
                  <a:cubicBezTo>
                    <a:pt x="141558" y="24505"/>
                    <a:pt x="109808" y="10217"/>
                    <a:pt x="111395" y="12863"/>
                  </a:cubicBezTo>
                  <a:cubicBezTo>
                    <a:pt x="112983" y="15509"/>
                    <a:pt x="150024" y="34559"/>
                    <a:pt x="155845" y="54138"/>
                  </a:cubicBezTo>
                  <a:cubicBezTo>
                    <a:pt x="161666" y="73717"/>
                    <a:pt x="161137" y="124517"/>
                    <a:pt x="146320" y="130338"/>
                  </a:cubicBezTo>
                  <a:cubicBezTo>
                    <a:pt x="131503" y="136159"/>
                    <a:pt x="91287" y="100705"/>
                    <a:pt x="66945" y="89063"/>
                  </a:cubicBezTo>
                  <a:cubicBezTo>
                    <a:pt x="42603" y="77421"/>
                    <a:pt x="-3963" y="61546"/>
                    <a:pt x="270" y="60488"/>
                  </a:cubicBezTo>
                  <a:cubicBezTo>
                    <a:pt x="4503" y="59430"/>
                    <a:pt x="89170" y="90121"/>
                    <a:pt x="92345" y="82713"/>
                  </a:cubicBezTo>
                  <a:cubicBezTo>
                    <a:pt x="95520" y="75305"/>
                    <a:pt x="15616" y="3338"/>
                    <a:pt x="12970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CDE442DB-2301-1907-820F-119877500621}"/>
                </a:ext>
              </a:extLst>
            </p:cNvPr>
            <p:cNvSpPr/>
            <p:nvPr/>
          </p:nvSpPr>
          <p:spPr>
            <a:xfrm>
              <a:off x="2324061" y="7429133"/>
              <a:ext cx="324557" cy="77548"/>
            </a:xfrm>
            <a:custGeom>
              <a:avLst/>
              <a:gdLst>
                <a:gd name="connsiteX0" fmla="*/ 39 w 324557"/>
                <a:gd name="connsiteY0" fmla="*/ 6717 h 77548"/>
                <a:gd name="connsiteX1" fmla="*/ 174664 w 324557"/>
                <a:gd name="connsiteY1" fmla="*/ 3542 h 77548"/>
                <a:gd name="connsiteX2" fmla="*/ 282614 w 324557"/>
                <a:gd name="connsiteY2" fmla="*/ 44817 h 77548"/>
                <a:gd name="connsiteX3" fmla="*/ 250864 w 324557"/>
                <a:gd name="connsiteY3" fmla="*/ 32117 h 77548"/>
                <a:gd name="connsiteX4" fmla="*/ 323889 w 324557"/>
                <a:gd name="connsiteY4" fmla="*/ 76567 h 77548"/>
                <a:gd name="connsiteX5" fmla="*/ 200064 w 324557"/>
                <a:gd name="connsiteY5" fmla="*/ 60692 h 77548"/>
                <a:gd name="connsiteX6" fmla="*/ 149264 w 324557"/>
                <a:gd name="connsiteY6" fmla="*/ 35292 h 77548"/>
                <a:gd name="connsiteX7" fmla="*/ 244514 w 324557"/>
                <a:gd name="connsiteY7" fmla="*/ 60692 h 77548"/>
                <a:gd name="connsiteX8" fmla="*/ 190539 w 324557"/>
                <a:gd name="connsiteY8" fmla="*/ 3542 h 77548"/>
                <a:gd name="connsiteX9" fmla="*/ 39 w 324557"/>
                <a:gd name="connsiteY9" fmla="*/ 6717 h 7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557" h="77548">
                  <a:moveTo>
                    <a:pt x="39" y="6717"/>
                  </a:moveTo>
                  <a:cubicBezTo>
                    <a:pt x="-2607" y="6717"/>
                    <a:pt x="127568" y="-2808"/>
                    <a:pt x="174664" y="3542"/>
                  </a:cubicBezTo>
                  <a:cubicBezTo>
                    <a:pt x="221760" y="9892"/>
                    <a:pt x="269914" y="40054"/>
                    <a:pt x="282614" y="44817"/>
                  </a:cubicBezTo>
                  <a:cubicBezTo>
                    <a:pt x="295314" y="49580"/>
                    <a:pt x="243985" y="26825"/>
                    <a:pt x="250864" y="32117"/>
                  </a:cubicBezTo>
                  <a:cubicBezTo>
                    <a:pt x="257743" y="37409"/>
                    <a:pt x="332356" y="71804"/>
                    <a:pt x="323889" y="76567"/>
                  </a:cubicBezTo>
                  <a:cubicBezTo>
                    <a:pt x="315422" y="81330"/>
                    <a:pt x="229168" y="67571"/>
                    <a:pt x="200064" y="60692"/>
                  </a:cubicBezTo>
                  <a:cubicBezTo>
                    <a:pt x="170960" y="53813"/>
                    <a:pt x="141856" y="35292"/>
                    <a:pt x="149264" y="35292"/>
                  </a:cubicBezTo>
                  <a:cubicBezTo>
                    <a:pt x="156672" y="35292"/>
                    <a:pt x="237635" y="65984"/>
                    <a:pt x="244514" y="60692"/>
                  </a:cubicBezTo>
                  <a:cubicBezTo>
                    <a:pt x="251393" y="55400"/>
                    <a:pt x="224406" y="13067"/>
                    <a:pt x="190539" y="3542"/>
                  </a:cubicBezTo>
                  <a:cubicBezTo>
                    <a:pt x="156672" y="-5983"/>
                    <a:pt x="2685" y="6717"/>
                    <a:pt x="39" y="6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5D84297B-27A4-93AA-E626-B6210F76375C}"/>
                </a:ext>
              </a:extLst>
            </p:cNvPr>
            <p:cNvSpPr/>
            <p:nvPr/>
          </p:nvSpPr>
          <p:spPr>
            <a:xfrm>
              <a:off x="2282825" y="7536542"/>
              <a:ext cx="217985" cy="125030"/>
            </a:xfrm>
            <a:custGeom>
              <a:avLst/>
              <a:gdLst>
                <a:gd name="connsiteX0" fmla="*/ 111125 w 217985"/>
                <a:gd name="connsiteY0" fmla="*/ 908 h 125030"/>
                <a:gd name="connsiteX1" fmla="*/ 139700 w 217985"/>
                <a:gd name="connsiteY1" fmla="*/ 70758 h 125030"/>
                <a:gd name="connsiteX2" fmla="*/ 193675 w 217985"/>
                <a:gd name="connsiteY2" fmla="*/ 112033 h 125030"/>
                <a:gd name="connsiteX3" fmla="*/ 101600 w 217985"/>
                <a:gd name="connsiteY3" fmla="*/ 96158 h 125030"/>
                <a:gd name="connsiteX4" fmla="*/ 0 w 217985"/>
                <a:gd name="connsiteY4" fmla="*/ 70758 h 125030"/>
                <a:gd name="connsiteX5" fmla="*/ 215900 w 217985"/>
                <a:gd name="connsiteY5" fmla="*/ 124733 h 125030"/>
                <a:gd name="connsiteX6" fmla="*/ 111125 w 217985"/>
                <a:gd name="connsiteY6" fmla="*/ 908 h 1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985" h="125030">
                  <a:moveTo>
                    <a:pt x="111125" y="908"/>
                  </a:moveTo>
                  <a:cubicBezTo>
                    <a:pt x="98425" y="-8088"/>
                    <a:pt x="125942" y="52237"/>
                    <a:pt x="139700" y="70758"/>
                  </a:cubicBezTo>
                  <a:cubicBezTo>
                    <a:pt x="153458" y="89279"/>
                    <a:pt x="200025" y="107800"/>
                    <a:pt x="193675" y="112033"/>
                  </a:cubicBezTo>
                  <a:cubicBezTo>
                    <a:pt x="187325" y="116266"/>
                    <a:pt x="133879" y="103037"/>
                    <a:pt x="101600" y="96158"/>
                  </a:cubicBezTo>
                  <a:cubicBezTo>
                    <a:pt x="69321" y="89279"/>
                    <a:pt x="0" y="70758"/>
                    <a:pt x="0" y="70758"/>
                  </a:cubicBezTo>
                  <a:cubicBezTo>
                    <a:pt x="19050" y="75520"/>
                    <a:pt x="197379" y="129496"/>
                    <a:pt x="215900" y="124733"/>
                  </a:cubicBezTo>
                  <a:cubicBezTo>
                    <a:pt x="234421" y="119970"/>
                    <a:pt x="123825" y="9904"/>
                    <a:pt x="111125" y="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B2EF0471-592D-689F-B600-8D5D87E00A70}"/>
                </a:ext>
              </a:extLst>
            </p:cNvPr>
            <p:cNvSpPr/>
            <p:nvPr/>
          </p:nvSpPr>
          <p:spPr>
            <a:xfrm>
              <a:off x="1936744" y="5049669"/>
              <a:ext cx="210503" cy="957444"/>
            </a:xfrm>
            <a:custGeom>
              <a:avLst/>
              <a:gdLst>
                <a:gd name="connsiteX0" fmla="*/ 209556 w 210503"/>
                <a:gd name="connsiteY0" fmla="*/ 4931 h 957444"/>
                <a:gd name="connsiteX1" fmla="*/ 22231 w 210503"/>
                <a:gd name="connsiteY1" fmla="*/ 595481 h 957444"/>
                <a:gd name="connsiteX2" fmla="*/ 34931 w 210503"/>
                <a:gd name="connsiteY2" fmla="*/ 563731 h 957444"/>
                <a:gd name="connsiteX3" fmla="*/ 6 w 210503"/>
                <a:gd name="connsiteY3" fmla="*/ 954256 h 957444"/>
                <a:gd name="connsiteX4" fmla="*/ 38106 w 210503"/>
                <a:gd name="connsiteY4" fmla="*/ 719306 h 957444"/>
                <a:gd name="connsiteX5" fmla="*/ 152406 w 210503"/>
                <a:gd name="connsiteY5" fmla="*/ 211306 h 957444"/>
                <a:gd name="connsiteX6" fmla="*/ 98431 w 210503"/>
                <a:gd name="connsiteY6" fmla="*/ 306556 h 957444"/>
                <a:gd name="connsiteX7" fmla="*/ 209556 w 210503"/>
                <a:gd name="connsiteY7" fmla="*/ 4931 h 95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03" h="957444">
                  <a:moveTo>
                    <a:pt x="209556" y="4931"/>
                  </a:moveTo>
                  <a:cubicBezTo>
                    <a:pt x="196856" y="53085"/>
                    <a:pt x="51335" y="502348"/>
                    <a:pt x="22231" y="595481"/>
                  </a:cubicBezTo>
                  <a:cubicBezTo>
                    <a:pt x="-6873" y="688614"/>
                    <a:pt x="38635" y="503935"/>
                    <a:pt x="34931" y="563731"/>
                  </a:cubicBezTo>
                  <a:cubicBezTo>
                    <a:pt x="31227" y="623527"/>
                    <a:pt x="-523" y="928327"/>
                    <a:pt x="6" y="954256"/>
                  </a:cubicBezTo>
                  <a:cubicBezTo>
                    <a:pt x="535" y="980185"/>
                    <a:pt x="12706" y="843131"/>
                    <a:pt x="38106" y="719306"/>
                  </a:cubicBezTo>
                  <a:cubicBezTo>
                    <a:pt x="63506" y="595481"/>
                    <a:pt x="142352" y="280098"/>
                    <a:pt x="152406" y="211306"/>
                  </a:cubicBezTo>
                  <a:cubicBezTo>
                    <a:pt x="162460" y="142514"/>
                    <a:pt x="93668" y="336719"/>
                    <a:pt x="98431" y="306556"/>
                  </a:cubicBezTo>
                  <a:cubicBezTo>
                    <a:pt x="103193" y="276394"/>
                    <a:pt x="222256" y="-43223"/>
                    <a:pt x="209556" y="493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D47FA3AC-2D40-82E6-8A8E-F7CC820A28D6}"/>
                </a:ext>
              </a:extLst>
            </p:cNvPr>
            <p:cNvSpPr/>
            <p:nvPr/>
          </p:nvSpPr>
          <p:spPr>
            <a:xfrm>
              <a:off x="1836870" y="5924200"/>
              <a:ext cx="203135" cy="888704"/>
            </a:xfrm>
            <a:custGeom>
              <a:avLst/>
              <a:gdLst>
                <a:gd name="connsiteX0" fmla="*/ 201480 w 203135"/>
                <a:gd name="connsiteY0" fmla="*/ 9875 h 888704"/>
                <a:gd name="connsiteX1" fmla="*/ 4630 w 203135"/>
                <a:gd name="connsiteY1" fmla="*/ 727425 h 888704"/>
                <a:gd name="connsiteX2" fmla="*/ 58605 w 203135"/>
                <a:gd name="connsiteY2" fmla="*/ 638525 h 888704"/>
                <a:gd name="connsiteX3" fmla="*/ 17330 w 203135"/>
                <a:gd name="connsiteY3" fmla="*/ 886175 h 888704"/>
                <a:gd name="connsiteX4" fmla="*/ 36380 w 203135"/>
                <a:gd name="connsiteY4" fmla="*/ 733775 h 888704"/>
                <a:gd name="connsiteX5" fmla="*/ 96705 w 203135"/>
                <a:gd name="connsiteY5" fmla="*/ 235300 h 888704"/>
                <a:gd name="connsiteX6" fmla="*/ 96705 w 203135"/>
                <a:gd name="connsiteY6" fmla="*/ 305150 h 888704"/>
                <a:gd name="connsiteX7" fmla="*/ 201480 w 203135"/>
                <a:gd name="connsiteY7" fmla="*/ 9875 h 88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135" h="888704">
                  <a:moveTo>
                    <a:pt x="201480" y="9875"/>
                  </a:moveTo>
                  <a:cubicBezTo>
                    <a:pt x="186134" y="80254"/>
                    <a:pt x="28442" y="622650"/>
                    <a:pt x="4630" y="727425"/>
                  </a:cubicBezTo>
                  <a:cubicBezTo>
                    <a:pt x="-19183" y="832200"/>
                    <a:pt x="56488" y="612067"/>
                    <a:pt x="58605" y="638525"/>
                  </a:cubicBezTo>
                  <a:cubicBezTo>
                    <a:pt x="60722" y="664983"/>
                    <a:pt x="21034" y="870300"/>
                    <a:pt x="17330" y="886175"/>
                  </a:cubicBezTo>
                  <a:cubicBezTo>
                    <a:pt x="13626" y="902050"/>
                    <a:pt x="23151" y="842254"/>
                    <a:pt x="36380" y="733775"/>
                  </a:cubicBezTo>
                  <a:cubicBezTo>
                    <a:pt x="49609" y="625296"/>
                    <a:pt x="86651" y="306737"/>
                    <a:pt x="96705" y="235300"/>
                  </a:cubicBezTo>
                  <a:cubicBezTo>
                    <a:pt x="106759" y="163863"/>
                    <a:pt x="72363" y="343250"/>
                    <a:pt x="96705" y="305150"/>
                  </a:cubicBezTo>
                  <a:cubicBezTo>
                    <a:pt x="121047" y="267050"/>
                    <a:pt x="216826" y="-60504"/>
                    <a:pt x="201480" y="987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F747DDF4-8F9C-E183-9051-E529628B1263}"/>
                </a:ext>
              </a:extLst>
            </p:cNvPr>
            <p:cNvSpPr/>
            <p:nvPr/>
          </p:nvSpPr>
          <p:spPr>
            <a:xfrm>
              <a:off x="2546236" y="4886623"/>
              <a:ext cx="132893" cy="552158"/>
            </a:xfrm>
            <a:custGeom>
              <a:avLst/>
              <a:gdLst>
                <a:gd name="connsiteX0" fmla="*/ 114 w 132893"/>
                <a:gd name="connsiteY0" fmla="*/ 2877 h 552158"/>
                <a:gd name="connsiteX1" fmla="*/ 89014 w 132893"/>
                <a:gd name="connsiteY1" fmla="*/ 148927 h 552158"/>
                <a:gd name="connsiteX2" fmla="*/ 31864 w 132893"/>
                <a:gd name="connsiteY2" fmla="*/ 428327 h 552158"/>
                <a:gd name="connsiteX3" fmla="*/ 89014 w 132893"/>
                <a:gd name="connsiteY3" fmla="*/ 399752 h 552158"/>
                <a:gd name="connsiteX4" fmla="*/ 89014 w 132893"/>
                <a:gd name="connsiteY4" fmla="*/ 552152 h 552158"/>
                <a:gd name="connsiteX5" fmla="*/ 73139 w 132893"/>
                <a:gd name="connsiteY5" fmla="*/ 393402 h 552158"/>
                <a:gd name="connsiteX6" fmla="*/ 69964 w 132893"/>
                <a:gd name="connsiteY6" fmla="*/ 260052 h 552158"/>
                <a:gd name="connsiteX7" fmla="*/ 130289 w 132893"/>
                <a:gd name="connsiteY7" fmla="*/ 6052 h 552158"/>
                <a:gd name="connsiteX8" fmla="*/ 111239 w 132893"/>
                <a:gd name="connsiteY8" fmla="*/ 75902 h 552158"/>
                <a:gd name="connsiteX9" fmla="*/ 114 w 132893"/>
                <a:gd name="connsiteY9" fmla="*/ 2877 h 55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93" h="552158">
                  <a:moveTo>
                    <a:pt x="114" y="2877"/>
                  </a:moveTo>
                  <a:cubicBezTo>
                    <a:pt x="-3590" y="15048"/>
                    <a:pt x="83722" y="78019"/>
                    <a:pt x="89014" y="148927"/>
                  </a:cubicBezTo>
                  <a:cubicBezTo>
                    <a:pt x="94306" y="219835"/>
                    <a:pt x="31864" y="386523"/>
                    <a:pt x="31864" y="428327"/>
                  </a:cubicBezTo>
                  <a:cubicBezTo>
                    <a:pt x="31864" y="470131"/>
                    <a:pt x="79489" y="379115"/>
                    <a:pt x="89014" y="399752"/>
                  </a:cubicBezTo>
                  <a:cubicBezTo>
                    <a:pt x="98539" y="420389"/>
                    <a:pt x="91660" y="553210"/>
                    <a:pt x="89014" y="552152"/>
                  </a:cubicBezTo>
                  <a:cubicBezTo>
                    <a:pt x="86368" y="551094"/>
                    <a:pt x="76314" y="442085"/>
                    <a:pt x="73139" y="393402"/>
                  </a:cubicBezTo>
                  <a:cubicBezTo>
                    <a:pt x="69964" y="344719"/>
                    <a:pt x="60439" y="324610"/>
                    <a:pt x="69964" y="260052"/>
                  </a:cubicBezTo>
                  <a:cubicBezTo>
                    <a:pt x="79489" y="195494"/>
                    <a:pt x="123410" y="36744"/>
                    <a:pt x="130289" y="6052"/>
                  </a:cubicBezTo>
                  <a:cubicBezTo>
                    <a:pt x="137168" y="-24640"/>
                    <a:pt x="130289" y="71140"/>
                    <a:pt x="111239" y="75902"/>
                  </a:cubicBezTo>
                  <a:cubicBezTo>
                    <a:pt x="92189" y="80664"/>
                    <a:pt x="3818" y="-9294"/>
                    <a:pt x="114" y="287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5EE14CEC-C0EE-8107-6BE3-60DC34AFB606}"/>
                </a:ext>
              </a:extLst>
            </p:cNvPr>
            <p:cNvSpPr/>
            <p:nvPr/>
          </p:nvSpPr>
          <p:spPr>
            <a:xfrm>
              <a:off x="2479666" y="5740192"/>
              <a:ext cx="123836" cy="829345"/>
            </a:xfrm>
            <a:custGeom>
              <a:avLst/>
              <a:gdLst>
                <a:gd name="connsiteX0" fmla="*/ 123834 w 123836"/>
                <a:gd name="connsiteY0" fmla="*/ 208 h 829345"/>
                <a:gd name="connsiteX1" fmla="*/ 25409 w 123836"/>
                <a:gd name="connsiteY1" fmla="*/ 371683 h 829345"/>
                <a:gd name="connsiteX2" fmla="*/ 41284 w 123836"/>
                <a:gd name="connsiteY2" fmla="*/ 612983 h 829345"/>
                <a:gd name="connsiteX3" fmla="*/ 34934 w 123836"/>
                <a:gd name="connsiteY3" fmla="*/ 581233 h 829345"/>
                <a:gd name="connsiteX4" fmla="*/ 28584 w 123836"/>
                <a:gd name="connsiteY4" fmla="*/ 825708 h 829345"/>
                <a:gd name="connsiteX5" fmla="*/ 9 w 123836"/>
                <a:gd name="connsiteY5" fmla="*/ 733633 h 829345"/>
                <a:gd name="connsiteX6" fmla="*/ 25409 w 123836"/>
                <a:gd name="connsiteY6" fmla="*/ 816183 h 829345"/>
                <a:gd name="connsiteX7" fmla="*/ 28584 w 123836"/>
                <a:gd name="connsiteY7" fmla="*/ 527258 h 829345"/>
                <a:gd name="connsiteX8" fmla="*/ 28584 w 123836"/>
                <a:gd name="connsiteY8" fmla="*/ 279608 h 829345"/>
                <a:gd name="connsiteX9" fmla="*/ 22234 w 123836"/>
                <a:gd name="connsiteY9" fmla="*/ 317708 h 829345"/>
                <a:gd name="connsiteX10" fmla="*/ 123834 w 123836"/>
                <a:gd name="connsiteY10" fmla="*/ 208 h 82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36" h="829345">
                  <a:moveTo>
                    <a:pt x="123834" y="208"/>
                  </a:moveTo>
                  <a:cubicBezTo>
                    <a:pt x="124363" y="9204"/>
                    <a:pt x="39167" y="269554"/>
                    <a:pt x="25409" y="371683"/>
                  </a:cubicBezTo>
                  <a:cubicBezTo>
                    <a:pt x="11651" y="473812"/>
                    <a:pt x="39696" y="578058"/>
                    <a:pt x="41284" y="612983"/>
                  </a:cubicBezTo>
                  <a:cubicBezTo>
                    <a:pt x="42872" y="647908"/>
                    <a:pt x="37051" y="545779"/>
                    <a:pt x="34934" y="581233"/>
                  </a:cubicBezTo>
                  <a:cubicBezTo>
                    <a:pt x="32817" y="616687"/>
                    <a:pt x="34405" y="800308"/>
                    <a:pt x="28584" y="825708"/>
                  </a:cubicBezTo>
                  <a:cubicBezTo>
                    <a:pt x="22763" y="851108"/>
                    <a:pt x="538" y="735220"/>
                    <a:pt x="9" y="733633"/>
                  </a:cubicBezTo>
                  <a:cubicBezTo>
                    <a:pt x="-520" y="732046"/>
                    <a:pt x="20647" y="850579"/>
                    <a:pt x="25409" y="816183"/>
                  </a:cubicBezTo>
                  <a:cubicBezTo>
                    <a:pt x="30171" y="781787"/>
                    <a:pt x="28055" y="616687"/>
                    <a:pt x="28584" y="527258"/>
                  </a:cubicBezTo>
                  <a:cubicBezTo>
                    <a:pt x="29113" y="437829"/>
                    <a:pt x="29642" y="314533"/>
                    <a:pt x="28584" y="279608"/>
                  </a:cubicBezTo>
                  <a:cubicBezTo>
                    <a:pt x="27526" y="244683"/>
                    <a:pt x="11122" y="359512"/>
                    <a:pt x="22234" y="317708"/>
                  </a:cubicBezTo>
                  <a:cubicBezTo>
                    <a:pt x="33346" y="275904"/>
                    <a:pt x="123305" y="-8788"/>
                    <a:pt x="123834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8BD923CF-E56C-6F43-D698-A9DCEA789825}"/>
                </a:ext>
              </a:extLst>
            </p:cNvPr>
            <p:cNvSpPr/>
            <p:nvPr/>
          </p:nvSpPr>
          <p:spPr>
            <a:xfrm>
              <a:off x="5542051" y="2523921"/>
              <a:ext cx="273182" cy="967270"/>
            </a:xfrm>
            <a:custGeom>
              <a:avLst/>
              <a:gdLst>
                <a:gd name="connsiteX0" fmla="*/ 163290 w 273182"/>
                <a:gd name="connsiteY0" fmla="*/ 338 h 967270"/>
                <a:gd name="connsiteX1" fmla="*/ 63479 w 273182"/>
                <a:gd name="connsiteY1" fmla="*/ 277234 h 967270"/>
                <a:gd name="connsiteX2" fmla="*/ 50600 w 273182"/>
                <a:gd name="connsiteY2" fmla="*/ 521933 h 967270"/>
                <a:gd name="connsiteX3" fmla="*/ 40941 w 273182"/>
                <a:gd name="connsiteY3" fmla="*/ 457538 h 967270"/>
                <a:gd name="connsiteX4" fmla="*/ 66698 w 273182"/>
                <a:gd name="connsiteY4" fmla="*/ 699017 h 967270"/>
                <a:gd name="connsiteX5" fmla="*/ 60259 w 273182"/>
                <a:gd name="connsiteY5" fmla="*/ 814927 h 967270"/>
                <a:gd name="connsiteX6" fmla="*/ 105335 w 273182"/>
                <a:gd name="connsiteY6" fmla="*/ 776290 h 967270"/>
                <a:gd name="connsiteX7" fmla="*/ 2304 w 273182"/>
                <a:gd name="connsiteY7" fmla="*/ 959814 h 967270"/>
                <a:gd name="connsiteX8" fmla="*/ 53819 w 273182"/>
                <a:gd name="connsiteY8" fmla="*/ 879321 h 967270"/>
                <a:gd name="connsiteX9" fmla="*/ 272760 w 273182"/>
                <a:gd name="connsiteY9" fmla="*/ 415682 h 967270"/>
                <a:gd name="connsiteX10" fmla="*/ 108555 w 273182"/>
                <a:gd name="connsiteY10" fmla="*/ 699017 h 967270"/>
                <a:gd name="connsiteX11" fmla="*/ 79577 w 273182"/>
                <a:gd name="connsiteY11" fmla="*/ 563789 h 967270"/>
                <a:gd name="connsiteX12" fmla="*/ 89236 w 273182"/>
                <a:gd name="connsiteY12" fmla="*/ 274014 h 967270"/>
                <a:gd name="connsiteX13" fmla="*/ 50600 w 273182"/>
                <a:gd name="connsiteY13" fmla="*/ 335189 h 967270"/>
                <a:gd name="connsiteX14" fmla="*/ 163290 w 273182"/>
                <a:gd name="connsiteY14" fmla="*/ 338 h 9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182" h="967270">
                  <a:moveTo>
                    <a:pt x="163290" y="338"/>
                  </a:moveTo>
                  <a:cubicBezTo>
                    <a:pt x="165436" y="-9321"/>
                    <a:pt x="82261" y="190302"/>
                    <a:pt x="63479" y="277234"/>
                  </a:cubicBezTo>
                  <a:cubicBezTo>
                    <a:pt x="44697" y="364166"/>
                    <a:pt x="54356" y="491882"/>
                    <a:pt x="50600" y="521933"/>
                  </a:cubicBezTo>
                  <a:cubicBezTo>
                    <a:pt x="46844" y="551984"/>
                    <a:pt x="38258" y="428024"/>
                    <a:pt x="40941" y="457538"/>
                  </a:cubicBezTo>
                  <a:cubicBezTo>
                    <a:pt x="43624" y="487052"/>
                    <a:pt x="63478" y="639452"/>
                    <a:pt x="66698" y="699017"/>
                  </a:cubicBezTo>
                  <a:cubicBezTo>
                    <a:pt x="69918" y="758582"/>
                    <a:pt x="53820" y="802048"/>
                    <a:pt x="60259" y="814927"/>
                  </a:cubicBezTo>
                  <a:cubicBezTo>
                    <a:pt x="66698" y="827806"/>
                    <a:pt x="114994" y="752142"/>
                    <a:pt x="105335" y="776290"/>
                  </a:cubicBezTo>
                  <a:cubicBezTo>
                    <a:pt x="95676" y="800438"/>
                    <a:pt x="10890" y="942642"/>
                    <a:pt x="2304" y="959814"/>
                  </a:cubicBezTo>
                  <a:cubicBezTo>
                    <a:pt x="-6282" y="976986"/>
                    <a:pt x="8743" y="970010"/>
                    <a:pt x="53819" y="879321"/>
                  </a:cubicBezTo>
                  <a:cubicBezTo>
                    <a:pt x="98895" y="788632"/>
                    <a:pt x="263637" y="445733"/>
                    <a:pt x="272760" y="415682"/>
                  </a:cubicBezTo>
                  <a:cubicBezTo>
                    <a:pt x="281883" y="385631"/>
                    <a:pt x="140752" y="674333"/>
                    <a:pt x="108555" y="699017"/>
                  </a:cubicBezTo>
                  <a:cubicBezTo>
                    <a:pt x="76358" y="723701"/>
                    <a:pt x="82797" y="634623"/>
                    <a:pt x="79577" y="563789"/>
                  </a:cubicBezTo>
                  <a:cubicBezTo>
                    <a:pt x="76357" y="492955"/>
                    <a:pt x="94065" y="312114"/>
                    <a:pt x="89236" y="274014"/>
                  </a:cubicBezTo>
                  <a:cubicBezTo>
                    <a:pt x="84406" y="235914"/>
                    <a:pt x="38794" y="378119"/>
                    <a:pt x="50600" y="335189"/>
                  </a:cubicBezTo>
                  <a:cubicBezTo>
                    <a:pt x="62406" y="292259"/>
                    <a:pt x="161144" y="9997"/>
                    <a:pt x="163290" y="3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592D4CCF-516D-61DA-5895-4BF3A2CA0834}"/>
                </a:ext>
              </a:extLst>
            </p:cNvPr>
            <p:cNvSpPr/>
            <p:nvPr/>
          </p:nvSpPr>
          <p:spPr>
            <a:xfrm>
              <a:off x="5681164" y="1603164"/>
              <a:ext cx="369147" cy="1113581"/>
            </a:xfrm>
            <a:custGeom>
              <a:avLst/>
              <a:gdLst>
                <a:gd name="connsiteX0" fmla="*/ 4859 w 369147"/>
                <a:gd name="connsiteY0" fmla="*/ 9915 h 1113581"/>
                <a:gd name="connsiteX1" fmla="*/ 20957 w 369147"/>
                <a:gd name="connsiteY1" fmla="*/ 61430 h 1113581"/>
                <a:gd name="connsiteX2" fmla="*/ 156185 w 369147"/>
                <a:gd name="connsiteY2" fmla="*/ 438137 h 1113581"/>
                <a:gd name="connsiteX3" fmla="*/ 172284 w 369147"/>
                <a:gd name="connsiteY3" fmla="*/ 402721 h 1113581"/>
                <a:gd name="connsiteX4" fmla="*/ 188382 w 369147"/>
                <a:gd name="connsiteY4" fmla="*/ 669957 h 1113581"/>
                <a:gd name="connsiteX5" fmla="*/ 201261 w 369147"/>
                <a:gd name="connsiteY5" fmla="*/ 669957 h 1113581"/>
                <a:gd name="connsiteX6" fmla="*/ 185163 w 369147"/>
                <a:gd name="connsiteY6" fmla="*/ 911436 h 1113581"/>
                <a:gd name="connsiteX7" fmla="*/ 162625 w 369147"/>
                <a:gd name="connsiteY7" fmla="*/ 959732 h 1113581"/>
                <a:gd name="connsiteX8" fmla="*/ 175504 w 369147"/>
                <a:gd name="connsiteY8" fmla="*/ 956512 h 1113581"/>
                <a:gd name="connsiteX9" fmla="*/ 95011 w 369147"/>
                <a:gd name="connsiteY9" fmla="*/ 1104619 h 1113581"/>
                <a:gd name="connsiteX10" fmla="*/ 127208 w 369147"/>
                <a:gd name="connsiteY10" fmla="*/ 1065982 h 1113581"/>
                <a:gd name="connsiteX11" fmla="*/ 368687 w 369147"/>
                <a:gd name="connsiteY11" fmla="*/ 811625 h 1113581"/>
                <a:gd name="connsiteX12" fmla="*/ 188382 w 369147"/>
                <a:gd name="connsiteY12" fmla="*/ 393061 h 1113581"/>
                <a:gd name="connsiteX13" fmla="*/ 198042 w 369147"/>
                <a:gd name="connsiteY13" fmla="*/ 215977 h 1113581"/>
                <a:gd name="connsiteX14" fmla="*/ 188382 w 369147"/>
                <a:gd name="connsiteY14" fmla="*/ 293250 h 1113581"/>
                <a:gd name="connsiteX15" fmla="*/ 66033 w 369147"/>
                <a:gd name="connsiteY15" fmla="*/ 161242 h 1113581"/>
                <a:gd name="connsiteX16" fmla="*/ 4859 w 369147"/>
                <a:gd name="connsiteY16" fmla="*/ 9915 h 111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9147" h="1113581">
                  <a:moveTo>
                    <a:pt x="4859" y="9915"/>
                  </a:moveTo>
                  <a:cubicBezTo>
                    <a:pt x="-2654" y="-6720"/>
                    <a:pt x="-4264" y="-9940"/>
                    <a:pt x="20957" y="61430"/>
                  </a:cubicBezTo>
                  <a:cubicBezTo>
                    <a:pt x="46178" y="132800"/>
                    <a:pt x="130964" y="381255"/>
                    <a:pt x="156185" y="438137"/>
                  </a:cubicBezTo>
                  <a:cubicBezTo>
                    <a:pt x="181406" y="495019"/>
                    <a:pt x="166918" y="364084"/>
                    <a:pt x="172284" y="402721"/>
                  </a:cubicBezTo>
                  <a:cubicBezTo>
                    <a:pt x="177650" y="441358"/>
                    <a:pt x="188382" y="669957"/>
                    <a:pt x="188382" y="669957"/>
                  </a:cubicBezTo>
                  <a:cubicBezTo>
                    <a:pt x="193212" y="714496"/>
                    <a:pt x="201797" y="629711"/>
                    <a:pt x="201261" y="669957"/>
                  </a:cubicBezTo>
                  <a:cubicBezTo>
                    <a:pt x="200725" y="710203"/>
                    <a:pt x="191602" y="863140"/>
                    <a:pt x="185163" y="911436"/>
                  </a:cubicBezTo>
                  <a:cubicBezTo>
                    <a:pt x="178724" y="959732"/>
                    <a:pt x="162625" y="959732"/>
                    <a:pt x="162625" y="959732"/>
                  </a:cubicBezTo>
                  <a:cubicBezTo>
                    <a:pt x="161015" y="967245"/>
                    <a:pt x="186773" y="932364"/>
                    <a:pt x="175504" y="956512"/>
                  </a:cubicBezTo>
                  <a:cubicBezTo>
                    <a:pt x="164235" y="980660"/>
                    <a:pt x="103060" y="1086374"/>
                    <a:pt x="95011" y="1104619"/>
                  </a:cubicBezTo>
                  <a:cubicBezTo>
                    <a:pt x="86962" y="1122864"/>
                    <a:pt x="81595" y="1114814"/>
                    <a:pt x="127208" y="1065982"/>
                  </a:cubicBezTo>
                  <a:cubicBezTo>
                    <a:pt x="172821" y="1017150"/>
                    <a:pt x="358491" y="923778"/>
                    <a:pt x="368687" y="811625"/>
                  </a:cubicBezTo>
                  <a:cubicBezTo>
                    <a:pt x="378883" y="699472"/>
                    <a:pt x="216823" y="492336"/>
                    <a:pt x="188382" y="393061"/>
                  </a:cubicBezTo>
                  <a:cubicBezTo>
                    <a:pt x="159941" y="293786"/>
                    <a:pt x="198042" y="232612"/>
                    <a:pt x="198042" y="215977"/>
                  </a:cubicBezTo>
                  <a:cubicBezTo>
                    <a:pt x="198042" y="199342"/>
                    <a:pt x="210383" y="302372"/>
                    <a:pt x="188382" y="293250"/>
                  </a:cubicBezTo>
                  <a:cubicBezTo>
                    <a:pt x="166381" y="284128"/>
                    <a:pt x="94474" y="204172"/>
                    <a:pt x="66033" y="161242"/>
                  </a:cubicBezTo>
                  <a:cubicBezTo>
                    <a:pt x="37592" y="118312"/>
                    <a:pt x="12372" y="26550"/>
                    <a:pt x="4859" y="9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CCCD0AA7-77E6-9A85-570D-7680CAE7E485}"/>
                </a:ext>
              </a:extLst>
            </p:cNvPr>
            <p:cNvSpPr/>
            <p:nvPr/>
          </p:nvSpPr>
          <p:spPr>
            <a:xfrm>
              <a:off x="1466266" y="7594304"/>
              <a:ext cx="102226" cy="321915"/>
            </a:xfrm>
            <a:custGeom>
              <a:avLst/>
              <a:gdLst>
                <a:gd name="connsiteX0" fmla="*/ 102184 w 102226"/>
                <a:gd name="connsiteY0" fmla="*/ 296 h 321915"/>
                <a:gd name="connsiteX1" fmla="*/ 16459 w 102226"/>
                <a:gd name="connsiteY1" fmla="*/ 222546 h 321915"/>
                <a:gd name="connsiteX2" fmla="*/ 45034 w 102226"/>
                <a:gd name="connsiteY2" fmla="*/ 197146 h 321915"/>
                <a:gd name="connsiteX3" fmla="*/ 3759 w 102226"/>
                <a:gd name="connsiteY3" fmla="*/ 320971 h 321915"/>
                <a:gd name="connsiteX4" fmla="*/ 16459 w 102226"/>
                <a:gd name="connsiteY4" fmla="*/ 257471 h 321915"/>
                <a:gd name="connsiteX5" fmla="*/ 3759 w 102226"/>
                <a:gd name="connsiteY5" fmla="*/ 276521 h 321915"/>
                <a:gd name="connsiteX6" fmla="*/ 102184 w 102226"/>
                <a:gd name="connsiteY6" fmla="*/ 296 h 32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26" h="321915">
                  <a:moveTo>
                    <a:pt x="102184" y="296"/>
                  </a:moveTo>
                  <a:cubicBezTo>
                    <a:pt x="104301" y="-8700"/>
                    <a:pt x="25984" y="189738"/>
                    <a:pt x="16459" y="222546"/>
                  </a:cubicBezTo>
                  <a:cubicBezTo>
                    <a:pt x="6934" y="255354"/>
                    <a:pt x="47151" y="180742"/>
                    <a:pt x="45034" y="197146"/>
                  </a:cubicBezTo>
                  <a:cubicBezTo>
                    <a:pt x="42917" y="213550"/>
                    <a:pt x="8521" y="310917"/>
                    <a:pt x="3759" y="320971"/>
                  </a:cubicBezTo>
                  <a:cubicBezTo>
                    <a:pt x="-1004" y="331025"/>
                    <a:pt x="16459" y="257471"/>
                    <a:pt x="16459" y="257471"/>
                  </a:cubicBezTo>
                  <a:cubicBezTo>
                    <a:pt x="16459" y="250063"/>
                    <a:pt x="-9470" y="313034"/>
                    <a:pt x="3759" y="276521"/>
                  </a:cubicBezTo>
                  <a:cubicBezTo>
                    <a:pt x="16988" y="240009"/>
                    <a:pt x="100067" y="9292"/>
                    <a:pt x="102184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D5EA565D-2ACB-5880-D5BC-CB7BEE794201}"/>
                </a:ext>
              </a:extLst>
            </p:cNvPr>
            <p:cNvSpPr/>
            <p:nvPr/>
          </p:nvSpPr>
          <p:spPr>
            <a:xfrm>
              <a:off x="1704829" y="7515052"/>
              <a:ext cx="413504" cy="117655"/>
            </a:xfrm>
            <a:custGeom>
              <a:avLst/>
              <a:gdLst>
                <a:gd name="connsiteX0" fmla="*/ 146 w 413504"/>
                <a:gd name="connsiteY0" fmla="*/ 173 h 117655"/>
                <a:gd name="connsiteX1" fmla="*/ 323996 w 413504"/>
                <a:gd name="connsiteY1" fmla="*/ 89073 h 117655"/>
                <a:gd name="connsiteX2" fmla="*/ 314471 w 413504"/>
                <a:gd name="connsiteY2" fmla="*/ 79548 h 117655"/>
                <a:gd name="connsiteX3" fmla="*/ 412896 w 413504"/>
                <a:gd name="connsiteY3" fmla="*/ 117648 h 117655"/>
                <a:gd name="connsiteX4" fmla="*/ 352571 w 413504"/>
                <a:gd name="connsiteY4" fmla="*/ 82723 h 117655"/>
                <a:gd name="connsiteX5" fmla="*/ 282721 w 413504"/>
                <a:gd name="connsiteY5" fmla="*/ 66848 h 117655"/>
                <a:gd name="connsiteX6" fmla="*/ 146 w 413504"/>
                <a:gd name="connsiteY6" fmla="*/ 173 h 11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504" h="117655">
                  <a:moveTo>
                    <a:pt x="146" y="173"/>
                  </a:moveTo>
                  <a:cubicBezTo>
                    <a:pt x="7025" y="3877"/>
                    <a:pt x="323996" y="89073"/>
                    <a:pt x="323996" y="89073"/>
                  </a:cubicBezTo>
                  <a:cubicBezTo>
                    <a:pt x="376384" y="102302"/>
                    <a:pt x="299654" y="74785"/>
                    <a:pt x="314471" y="79548"/>
                  </a:cubicBezTo>
                  <a:cubicBezTo>
                    <a:pt x="329288" y="84311"/>
                    <a:pt x="406546" y="117119"/>
                    <a:pt x="412896" y="117648"/>
                  </a:cubicBezTo>
                  <a:cubicBezTo>
                    <a:pt x="419246" y="118177"/>
                    <a:pt x="374267" y="91190"/>
                    <a:pt x="352571" y="82723"/>
                  </a:cubicBezTo>
                  <a:cubicBezTo>
                    <a:pt x="330875" y="74256"/>
                    <a:pt x="334579" y="80606"/>
                    <a:pt x="282721" y="66848"/>
                  </a:cubicBezTo>
                  <a:cubicBezTo>
                    <a:pt x="230863" y="53090"/>
                    <a:pt x="-6733" y="-3531"/>
                    <a:pt x="146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D468C5D1-A4CD-91EF-1793-569ACD158496}"/>
                </a:ext>
              </a:extLst>
            </p:cNvPr>
            <p:cNvSpPr/>
            <p:nvPr/>
          </p:nvSpPr>
          <p:spPr>
            <a:xfrm>
              <a:off x="1783492" y="7562046"/>
              <a:ext cx="357106" cy="91118"/>
            </a:xfrm>
            <a:custGeom>
              <a:avLst/>
              <a:gdLst>
                <a:gd name="connsiteX0" fmla="*/ 4033 w 357106"/>
                <a:gd name="connsiteY0" fmla="*/ 804 h 91118"/>
                <a:gd name="connsiteX1" fmla="*/ 340583 w 357106"/>
                <a:gd name="connsiteY1" fmla="*/ 86529 h 91118"/>
                <a:gd name="connsiteX2" fmla="*/ 308833 w 357106"/>
                <a:gd name="connsiteY2" fmla="*/ 80179 h 91118"/>
                <a:gd name="connsiteX3" fmla="*/ 162783 w 357106"/>
                <a:gd name="connsiteY3" fmla="*/ 45254 h 91118"/>
                <a:gd name="connsiteX4" fmla="*/ 4033 w 357106"/>
                <a:gd name="connsiteY4" fmla="*/ 804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06" h="91118">
                  <a:moveTo>
                    <a:pt x="4033" y="804"/>
                  </a:moveTo>
                  <a:cubicBezTo>
                    <a:pt x="33666" y="7683"/>
                    <a:pt x="289783" y="73300"/>
                    <a:pt x="340583" y="86529"/>
                  </a:cubicBezTo>
                  <a:cubicBezTo>
                    <a:pt x="391383" y="99758"/>
                    <a:pt x="308833" y="80179"/>
                    <a:pt x="308833" y="80179"/>
                  </a:cubicBezTo>
                  <a:cubicBezTo>
                    <a:pt x="279200" y="73300"/>
                    <a:pt x="209350" y="57425"/>
                    <a:pt x="162783" y="45254"/>
                  </a:cubicBezTo>
                  <a:cubicBezTo>
                    <a:pt x="116216" y="33083"/>
                    <a:pt x="-25600" y="-6075"/>
                    <a:pt x="4033" y="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29BE18E0-C8AB-BCD8-565D-709F9CF8AA6B}"/>
                </a:ext>
              </a:extLst>
            </p:cNvPr>
            <p:cNvSpPr/>
            <p:nvPr/>
          </p:nvSpPr>
          <p:spPr>
            <a:xfrm>
              <a:off x="1569278" y="7502126"/>
              <a:ext cx="104067" cy="222345"/>
            </a:xfrm>
            <a:custGeom>
              <a:avLst/>
              <a:gdLst>
                <a:gd name="connsiteX0" fmla="*/ 103947 w 104067"/>
                <a:gd name="connsiteY0" fmla="*/ 399 h 222345"/>
                <a:gd name="connsiteX1" fmla="*/ 30922 w 104067"/>
                <a:gd name="connsiteY1" fmla="*/ 63899 h 222345"/>
                <a:gd name="connsiteX2" fmla="*/ 8697 w 104067"/>
                <a:gd name="connsiteY2" fmla="*/ 121049 h 222345"/>
                <a:gd name="connsiteX3" fmla="*/ 21397 w 104067"/>
                <a:gd name="connsiteY3" fmla="*/ 155974 h 222345"/>
                <a:gd name="connsiteX4" fmla="*/ 2347 w 104067"/>
                <a:gd name="connsiteY4" fmla="*/ 133749 h 222345"/>
                <a:gd name="connsiteX5" fmla="*/ 84897 w 104067"/>
                <a:gd name="connsiteY5" fmla="*/ 219474 h 222345"/>
                <a:gd name="connsiteX6" fmla="*/ 69022 w 104067"/>
                <a:gd name="connsiteY6" fmla="*/ 203599 h 222345"/>
                <a:gd name="connsiteX7" fmla="*/ 27747 w 104067"/>
                <a:gd name="connsiteY7" fmla="*/ 162324 h 222345"/>
                <a:gd name="connsiteX8" fmla="*/ 11872 w 104067"/>
                <a:gd name="connsiteY8" fmla="*/ 117874 h 222345"/>
                <a:gd name="connsiteX9" fmla="*/ 11872 w 104067"/>
                <a:gd name="connsiteY9" fmla="*/ 95649 h 222345"/>
                <a:gd name="connsiteX10" fmla="*/ 103947 w 104067"/>
                <a:gd name="connsiteY10" fmla="*/ 399 h 2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67" h="222345">
                  <a:moveTo>
                    <a:pt x="103947" y="399"/>
                  </a:moveTo>
                  <a:cubicBezTo>
                    <a:pt x="107122" y="-4893"/>
                    <a:pt x="46797" y="43791"/>
                    <a:pt x="30922" y="63899"/>
                  </a:cubicBezTo>
                  <a:cubicBezTo>
                    <a:pt x="15047" y="84007"/>
                    <a:pt x="10284" y="105703"/>
                    <a:pt x="8697" y="121049"/>
                  </a:cubicBezTo>
                  <a:cubicBezTo>
                    <a:pt x="7109" y="136395"/>
                    <a:pt x="22455" y="153857"/>
                    <a:pt x="21397" y="155974"/>
                  </a:cubicBezTo>
                  <a:cubicBezTo>
                    <a:pt x="20339" y="158091"/>
                    <a:pt x="-8236" y="123166"/>
                    <a:pt x="2347" y="133749"/>
                  </a:cubicBezTo>
                  <a:cubicBezTo>
                    <a:pt x="12930" y="144332"/>
                    <a:pt x="84897" y="219474"/>
                    <a:pt x="84897" y="219474"/>
                  </a:cubicBezTo>
                  <a:cubicBezTo>
                    <a:pt x="96009" y="231116"/>
                    <a:pt x="69022" y="203599"/>
                    <a:pt x="69022" y="203599"/>
                  </a:cubicBezTo>
                  <a:cubicBezTo>
                    <a:pt x="59497" y="194074"/>
                    <a:pt x="37272" y="176611"/>
                    <a:pt x="27747" y="162324"/>
                  </a:cubicBezTo>
                  <a:cubicBezTo>
                    <a:pt x="18222" y="148037"/>
                    <a:pt x="14518" y="128987"/>
                    <a:pt x="11872" y="117874"/>
                  </a:cubicBezTo>
                  <a:cubicBezTo>
                    <a:pt x="9226" y="106761"/>
                    <a:pt x="230" y="110995"/>
                    <a:pt x="11872" y="95649"/>
                  </a:cubicBezTo>
                  <a:cubicBezTo>
                    <a:pt x="23514" y="80303"/>
                    <a:pt x="100772" y="5691"/>
                    <a:pt x="103947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34FC51D9-E8C0-6309-341F-B19CB072E8F1}"/>
                </a:ext>
              </a:extLst>
            </p:cNvPr>
            <p:cNvSpPr/>
            <p:nvPr/>
          </p:nvSpPr>
          <p:spPr>
            <a:xfrm>
              <a:off x="1625600" y="7534224"/>
              <a:ext cx="133390" cy="100471"/>
            </a:xfrm>
            <a:custGeom>
              <a:avLst/>
              <a:gdLst>
                <a:gd name="connsiteX0" fmla="*/ 133350 w 133390"/>
                <a:gd name="connsiteY0" fmla="*/ 51 h 100471"/>
                <a:gd name="connsiteX1" fmla="*/ 82550 w 133390"/>
                <a:gd name="connsiteY1" fmla="*/ 54026 h 100471"/>
                <a:gd name="connsiteX2" fmla="*/ 92075 w 133390"/>
                <a:gd name="connsiteY2" fmla="*/ 95301 h 100471"/>
                <a:gd name="connsiteX3" fmla="*/ 60325 w 133390"/>
                <a:gd name="connsiteY3" fmla="*/ 98476 h 100471"/>
                <a:gd name="connsiteX4" fmla="*/ 0 w 133390"/>
                <a:gd name="connsiteY4" fmla="*/ 82601 h 100471"/>
                <a:gd name="connsiteX5" fmla="*/ 60325 w 133390"/>
                <a:gd name="connsiteY5" fmla="*/ 85776 h 100471"/>
                <a:gd name="connsiteX6" fmla="*/ 76200 w 133390"/>
                <a:gd name="connsiteY6" fmla="*/ 79426 h 100471"/>
                <a:gd name="connsiteX7" fmla="*/ 73025 w 133390"/>
                <a:gd name="connsiteY7" fmla="*/ 44501 h 100471"/>
                <a:gd name="connsiteX8" fmla="*/ 133350 w 133390"/>
                <a:gd name="connsiteY8" fmla="*/ 51 h 10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90" h="100471">
                  <a:moveTo>
                    <a:pt x="133350" y="51"/>
                  </a:moveTo>
                  <a:cubicBezTo>
                    <a:pt x="134937" y="1638"/>
                    <a:pt x="89429" y="38151"/>
                    <a:pt x="82550" y="54026"/>
                  </a:cubicBezTo>
                  <a:cubicBezTo>
                    <a:pt x="75671" y="69901"/>
                    <a:pt x="95779" y="87893"/>
                    <a:pt x="92075" y="95301"/>
                  </a:cubicBezTo>
                  <a:cubicBezTo>
                    <a:pt x="88371" y="102709"/>
                    <a:pt x="75671" y="100593"/>
                    <a:pt x="60325" y="98476"/>
                  </a:cubicBezTo>
                  <a:cubicBezTo>
                    <a:pt x="44979" y="96359"/>
                    <a:pt x="0" y="84718"/>
                    <a:pt x="0" y="82601"/>
                  </a:cubicBezTo>
                  <a:cubicBezTo>
                    <a:pt x="0" y="80484"/>
                    <a:pt x="60325" y="85776"/>
                    <a:pt x="60325" y="85776"/>
                  </a:cubicBezTo>
                  <a:cubicBezTo>
                    <a:pt x="73025" y="85247"/>
                    <a:pt x="74083" y="86305"/>
                    <a:pt x="76200" y="79426"/>
                  </a:cubicBezTo>
                  <a:cubicBezTo>
                    <a:pt x="78317" y="72547"/>
                    <a:pt x="66675" y="55084"/>
                    <a:pt x="73025" y="44501"/>
                  </a:cubicBezTo>
                  <a:cubicBezTo>
                    <a:pt x="79375" y="33918"/>
                    <a:pt x="131763" y="-1536"/>
                    <a:pt x="133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42E3AFFE-634A-6F30-3FF2-BC3EACB71BFA}"/>
                </a:ext>
              </a:extLst>
            </p:cNvPr>
            <p:cNvSpPr/>
            <p:nvPr/>
          </p:nvSpPr>
          <p:spPr>
            <a:xfrm>
              <a:off x="1667527" y="7710860"/>
              <a:ext cx="502796" cy="168591"/>
            </a:xfrm>
            <a:custGeom>
              <a:avLst/>
              <a:gdLst>
                <a:gd name="connsiteX0" fmla="*/ 5698 w 502796"/>
                <a:gd name="connsiteY0" fmla="*/ 1215 h 168591"/>
                <a:gd name="connsiteX1" fmla="*/ 202548 w 502796"/>
                <a:gd name="connsiteY1" fmla="*/ 86940 h 168591"/>
                <a:gd name="connsiteX2" fmla="*/ 491473 w 502796"/>
                <a:gd name="connsiteY2" fmla="*/ 166315 h 168591"/>
                <a:gd name="connsiteX3" fmla="*/ 408923 w 502796"/>
                <a:gd name="connsiteY3" fmla="*/ 137740 h 168591"/>
                <a:gd name="connsiteX4" fmla="*/ 81898 w 502796"/>
                <a:gd name="connsiteY4" fmla="*/ 42490 h 168591"/>
                <a:gd name="connsiteX5" fmla="*/ 5698 w 502796"/>
                <a:gd name="connsiteY5" fmla="*/ 1215 h 16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796" h="168591">
                  <a:moveTo>
                    <a:pt x="5698" y="1215"/>
                  </a:moveTo>
                  <a:cubicBezTo>
                    <a:pt x="25806" y="8623"/>
                    <a:pt x="121586" y="59423"/>
                    <a:pt x="202548" y="86940"/>
                  </a:cubicBezTo>
                  <a:cubicBezTo>
                    <a:pt x="283511" y="114457"/>
                    <a:pt x="457077" y="157848"/>
                    <a:pt x="491473" y="166315"/>
                  </a:cubicBezTo>
                  <a:cubicBezTo>
                    <a:pt x="525869" y="174782"/>
                    <a:pt x="477186" y="158378"/>
                    <a:pt x="408923" y="137740"/>
                  </a:cubicBezTo>
                  <a:cubicBezTo>
                    <a:pt x="340661" y="117103"/>
                    <a:pt x="143281" y="63127"/>
                    <a:pt x="81898" y="42490"/>
                  </a:cubicBezTo>
                  <a:cubicBezTo>
                    <a:pt x="20515" y="21853"/>
                    <a:pt x="-14410" y="-6193"/>
                    <a:pt x="5698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40A0A315-AA08-A3D0-52CD-1EE50EE39EEF}"/>
                </a:ext>
              </a:extLst>
            </p:cNvPr>
            <p:cNvSpPr/>
            <p:nvPr/>
          </p:nvSpPr>
          <p:spPr>
            <a:xfrm>
              <a:off x="1482741" y="7780756"/>
              <a:ext cx="242839" cy="230737"/>
            </a:xfrm>
            <a:custGeom>
              <a:avLst/>
              <a:gdLst>
                <a:gd name="connsiteX0" fmla="*/ 234934 w 242839"/>
                <a:gd name="connsiteY0" fmla="*/ 1169 h 230737"/>
                <a:gd name="connsiteX1" fmla="*/ 228584 w 242839"/>
                <a:gd name="connsiteY1" fmla="*/ 58319 h 230737"/>
                <a:gd name="connsiteX2" fmla="*/ 152384 w 242839"/>
                <a:gd name="connsiteY2" fmla="*/ 93244 h 230737"/>
                <a:gd name="connsiteX3" fmla="*/ 53959 w 242839"/>
                <a:gd name="connsiteY3" fmla="*/ 166269 h 230737"/>
                <a:gd name="connsiteX4" fmla="*/ 3159 w 242839"/>
                <a:gd name="connsiteY4" fmla="*/ 229769 h 230737"/>
                <a:gd name="connsiteX5" fmla="*/ 142859 w 242839"/>
                <a:gd name="connsiteY5" fmla="*/ 115469 h 230737"/>
                <a:gd name="connsiteX6" fmla="*/ 234934 w 242839"/>
                <a:gd name="connsiteY6" fmla="*/ 1169 h 23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39" h="230737">
                  <a:moveTo>
                    <a:pt x="234934" y="1169"/>
                  </a:moveTo>
                  <a:cubicBezTo>
                    <a:pt x="249221" y="-8356"/>
                    <a:pt x="242342" y="42973"/>
                    <a:pt x="228584" y="58319"/>
                  </a:cubicBezTo>
                  <a:cubicBezTo>
                    <a:pt x="214826" y="73665"/>
                    <a:pt x="181488" y="75252"/>
                    <a:pt x="152384" y="93244"/>
                  </a:cubicBezTo>
                  <a:cubicBezTo>
                    <a:pt x="123280" y="111236"/>
                    <a:pt x="78830" y="143515"/>
                    <a:pt x="53959" y="166269"/>
                  </a:cubicBezTo>
                  <a:cubicBezTo>
                    <a:pt x="29088" y="189023"/>
                    <a:pt x="-11658" y="238236"/>
                    <a:pt x="3159" y="229769"/>
                  </a:cubicBezTo>
                  <a:cubicBezTo>
                    <a:pt x="17976" y="221302"/>
                    <a:pt x="105288" y="147219"/>
                    <a:pt x="142859" y="115469"/>
                  </a:cubicBezTo>
                  <a:cubicBezTo>
                    <a:pt x="180430" y="83719"/>
                    <a:pt x="220647" y="10694"/>
                    <a:pt x="234934" y="1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AC89F688-5A3C-73AB-C5E9-55C4012D6978}"/>
                </a:ext>
              </a:extLst>
            </p:cNvPr>
            <p:cNvSpPr/>
            <p:nvPr/>
          </p:nvSpPr>
          <p:spPr>
            <a:xfrm>
              <a:off x="1714369" y="7781840"/>
              <a:ext cx="428182" cy="93159"/>
            </a:xfrm>
            <a:custGeom>
              <a:avLst/>
              <a:gdLst>
                <a:gd name="connsiteX0" fmla="*/ 131 w 428182"/>
                <a:gd name="connsiteY0" fmla="*/ 85 h 93159"/>
                <a:gd name="connsiteX1" fmla="*/ 136656 w 428182"/>
                <a:gd name="connsiteY1" fmla="*/ 60410 h 93159"/>
                <a:gd name="connsiteX2" fmla="*/ 235081 w 428182"/>
                <a:gd name="connsiteY2" fmla="*/ 92160 h 93159"/>
                <a:gd name="connsiteX3" fmla="*/ 425581 w 428182"/>
                <a:gd name="connsiteY3" fmla="*/ 85810 h 93159"/>
                <a:gd name="connsiteX4" fmla="*/ 339856 w 428182"/>
                <a:gd name="connsiteY4" fmla="*/ 92160 h 93159"/>
                <a:gd name="connsiteX5" fmla="*/ 257306 w 428182"/>
                <a:gd name="connsiteY5" fmla="*/ 82635 h 93159"/>
                <a:gd name="connsiteX6" fmla="*/ 114431 w 428182"/>
                <a:gd name="connsiteY6" fmla="*/ 47710 h 93159"/>
                <a:gd name="connsiteX7" fmla="*/ 131 w 428182"/>
                <a:gd name="connsiteY7" fmla="*/ 85 h 9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182" h="93159">
                  <a:moveTo>
                    <a:pt x="131" y="85"/>
                  </a:moveTo>
                  <a:cubicBezTo>
                    <a:pt x="3835" y="2202"/>
                    <a:pt x="97498" y="45064"/>
                    <a:pt x="136656" y="60410"/>
                  </a:cubicBezTo>
                  <a:cubicBezTo>
                    <a:pt x="175814" y="75756"/>
                    <a:pt x="186927" y="87927"/>
                    <a:pt x="235081" y="92160"/>
                  </a:cubicBezTo>
                  <a:cubicBezTo>
                    <a:pt x="283235" y="96393"/>
                    <a:pt x="408119" y="85810"/>
                    <a:pt x="425581" y="85810"/>
                  </a:cubicBezTo>
                  <a:cubicBezTo>
                    <a:pt x="443043" y="85810"/>
                    <a:pt x="367902" y="92689"/>
                    <a:pt x="339856" y="92160"/>
                  </a:cubicBezTo>
                  <a:cubicBezTo>
                    <a:pt x="311810" y="91631"/>
                    <a:pt x="294877" y="90043"/>
                    <a:pt x="257306" y="82635"/>
                  </a:cubicBezTo>
                  <a:cubicBezTo>
                    <a:pt x="219735" y="75227"/>
                    <a:pt x="157293" y="59881"/>
                    <a:pt x="114431" y="47710"/>
                  </a:cubicBezTo>
                  <a:cubicBezTo>
                    <a:pt x="71569" y="35539"/>
                    <a:pt x="-3573" y="-2032"/>
                    <a:pt x="131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18C944BD-D09A-5BA5-1421-74BF411ABE29}"/>
                </a:ext>
              </a:extLst>
            </p:cNvPr>
            <p:cNvSpPr/>
            <p:nvPr/>
          </p:nvSpPr>
          <p:spPr>
            <a:xfrm>
              <a:off x="1691459" y="7887802"/>
              <a:ext cx="388402" cy="67287"/>
            </a:xfrm>
            <a:custGeom>
              <a:avLst/>
              <a:gdLst>
                <a:gd name="connsiteX0" fmla="*/ 7166 w 388402"/>
                <a:gd name="connsiteY0" fmla="*/ 2073 h 67287"/>
                <a:gd name="connsiteX1" fmla="*/ 372291 w 388402"/>
                <a:gd name="connsiteY1" fmla="*/ 65573 h 67287"/>
                <a:gd name="connsiteX2" fmla="*/ 305616 w 388402"/>
                <a:gd name="connsiteY2" fmla="*/ 46523 h 67287"/>
                <a:gd name="connsiteX3" fmla="*/ 140516 w 388402"/>
                <a:gd name="connsiteY3" fmla="*/ 17948 h 67287"/>
                <a:gd name="connsiteX4" fmla="*/ 7166 w 388402"/>
                <a:gd name="connsiteY4" fmla="*/ 2073 h 6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402" h="67287">
                  <a:moveTo>
                    <a:pt x="7166" y="2073"/>
                  </a:moveTo>
                  <a:cubicBezTo>
                    <a:pt x="45795" y="10011"/>
                    <a:pt x="322549" y="58165"/>
                    <a:pt x="372291" y="65573"/>
                  </a:cubicBezTo>
                  <a:cubicBezTo>
                    <a:pt x="422033" y="72981"/>
                    <a:pt x="344245" y="54461"/>
                    <a:pt x="305616" y="46523"/>
                  </a:cubicBezTo>
                  <a:cubicBezTo>
                    <a:pt x="266987" y="38586"/>
                    <a:pt x="184437" y="24827"/>
                    <a:pt x="140516" y="17948"/>
                  </a:cubicBezTo>
                  <a:cubicBezTo>
                    <a:pt x="96595" y="11069"/>
                    <a:pt x="-31463" y="-5865"/>
                    <a:pt x="7166" y="2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F5F67A40-F6F9-C461-581F-49CB812DC0EB}"/>
                </a:ext>
              </a:extLst>
            </p:cNvPr>
            <p:cNvSpPr/>
            <p:nvPr/>
          </p:nvSpPr>
          <p:spPr>
            <a:xfrm>
              <a:off x="1733429" y="7918294"/>
              <a:ext cx="345857" cy="55796"/>
            </a:xfrm>
            <a:custGeom>
              <a:avLst/>
              <a:gdLst>
                <a:gd name="connsiteX0" fmla="*/ 121 w 345857"/>
                <a:gd name="connsiteY0" fmla="*/ 156 h 55796"/>
                <a:gd name="connsiteX1" fmla="*/ 323971 w 345857"/>
                <a:gd name="connsiteY1" fmla="*/ 54131 h 55796"/>
                <a:gd name="connsiteX2" fmla="*/ 285871 w 345857"/>
                <a:gd name="connsiteY2" fmla="*/ 38256 h 55796"/>
                <a:gd name="connsiteX3" fmla="*/ 121 w 345857"/>
                <a:gd name="connsiteY3" fmla="*/ 156 h 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857" h="55796">
                  <a:moveTo>
                    <a:pt x="121" y="156"/>
                  </a:moveTo>
                  <a:cubicBezTo>
                    <a:pt x="6471" y="2802"/>
                    <a:pt x="276346" y="47781"/>
                    <a:pt x="323971" y="54131"/>
                  </a:cubicBezTo>
                  <a:cubicBezTo>
                    <a:pt x="371596" y="60481"/>
                    <a:pt x="333496" y="47252"/>
                    <a:pt x="285871" y="38256"/>
                  </a:cubicBezTo>
                  <a:cubicBezTo>
                    <a:pt x="238246" y="29260"/>
                    <a:pt x="-6229" y="-2490"/>
                    <a:pt x="121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50C07201-3D1F-01AB-177E-E213499ADC72}"/>
                </a:ext>
              </a:extLst>
            </p:cNvPr>
            <p:cNvSpPr/>
            <p:nvPr/>
          </p:nvSpPr>
          <p:spPr>
            <a:xfrm>
              <a:off x="1676347" y="7883368"/>
              <a:ext cx="28821" cy="127408"/>
            </a:xfrm>
            <a:custGeom>
              <a:avLst/>
              <a:gdLst>
                <a:gd name="connsiteX0" fmla="*/ 28628 w 28821"/>
                <a:gd name="connsiteY0" fmla="*/ 157 h 127408"/>
                <a:gd name="connsiteX1" fmla="*/ 12753 w 28821"/>
                <a:gd name="connsiteY1" fmla="*/ 63657 h 127408"/>
                <a:gd name="connsiteX2" fmla="*/ 15928 w 28821"/>
                <a:gd name="connsiteY2" fmla="*/ 127157 h 127408"/>
                <a:gd name="connsiteX3" fmla="*/ 53 w 28821"/>
                <a:gd name="connsiteY3" fmla="*/ 82707 h 127408"/>
                <a:gd name="connsiteX4" fmla="*/ 28628 w 28821"/>
                <a:gd name="connsiteY4" fmla="*/ 157 h 12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1" h="127408">
                  <a:moveTo>
                    <a:pt x="28628" y="157"/>
                  </a:moveTo>
                  <a:cubicBezTo>
                    <a:pt x="30745" y="-3018"/>
                    <a:pt x="14870" y="42490"/>
                    <a:pt x="12753" y="63657"/>
                  </a:cubicBezTo>
                  <a:cubicBezTo>
                    <a:pt x="10636" y="84824"/>
                    <a:pt x="18045" y="123982"/>
                    <a:pt x="15928" y="127157"/>
                  </a:cubicBezTo>
                  <a:cubicBezTo>
                    <a:pt x="13811" y="130332"/>
                    <a:pt x="-1005" y="102815"/>
                    <a:pt x="53" y="82707"/>
                  </a:cubicBezTo>
                  <a:cubicBezTo>
                    <a:pt x="1111" y="62599"/>
                    <a:pt x="26511" y="3332"/>
                    <a:pt x="28628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5080ED8B-C6CB-AF99-A7F3-6BD7BE623F98}"/>
                </a:ext>
              </a:extLst>
            </p:cNvPr>
            <p:cNvSpPr/>
            <p:nvPr/>
          </p:nvSpPr>
          <p:spPr>
            <a:xfrm>
              <a:off x="1593730" y="7904806"/>
              <a:ext cx="70458" cy="194982"/>
            </a:xfrm>
            <a:custGeom>
              <a:avLst/>
              <a:gdLst>
                <a:gd name="connsiteX0" fmla="*/ 41395 w 70458"/>
                <a:gd name="connsiteY0" fmla="*/ 944 h 194982"/>
                <a:gd name="connsiteX1" fmla="*/ 12820 w 70458"/>
                <a:gd name="connsiteY1" fmla="*/ 70794 h 194982"/>
                <a:gd name="connsiteX2" fmla="*/ 12820 w 70458"/>
                <a:gd name="connsiteY2" fmla="*/ 127944 h 194982"/>
                <a:gd name="connsiteX3" fmla="*/ 69970 w 70458"/>
                <a:gd name="connsiteY3" fmla="*/ 194619 h 194982"/>
                <a:gd name="connsiteX4" fmla="*/ 38220 w 70458"/>
                <a:gd name="connsiteY4" fmla="*/ 153344 h 194982"/>
                <a:gd name="connsiteX5" fmla="*/ 120 w 70458"/>
                <a:gd name="connsiteY5" fmla="*/ 124769 h 194982"/>
                <a:gd name="connsiteX6" fmla="*/ 41395 w 70458"/>
                <a:gd name="connsiteY6" fmla="*/ 944 h 19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58" h="194982">
                  <a:moveTo>
                    <a:pt x="41395" y="944"/>
                  </a:moveTo>
                  <a:cubicBezTo>
                    <a:pt x="43512" y="-8052"/>
                    <a:pt x="17582" y="49627"/>
                    <a:pt x="12820" y="70794"/>
                  </a:cubicBezTo>
                  <a:cubicBezTo>
                    <a:pt x="8058" y="91961"/>
                    <a:pt x="3295" y="107307"/>
                    <a:pt x="12820" y="127944"/>
                  </a:cubicBezTo>
                  <a:cubicBezTo>
                    <a:pt x="22345" y="148581"/>
                    <a:pt x="65737" y="190386"/>
                    <a:pt x="69970" y="194619"/>
                  </a:cubicBezTo>
                  <a:cubicBezTo>
                    <a:pt x="74203" y="198852"/>
                    <a:pt x="49862" y="164986"/>
                    <a:pt x="38220" y="153344"/>
                  </a:cubicBezTo>
                  <a:cubicBezTo>
                    <a:pt x="26578" y="141702"/>
                    <a:pt x="2766" y="150698"/>
                    <a:pt x="120" y="124769"/>
                  </a:cubicBezTo>
                  <a:cubicBezTo>
                    <a:pt x="-2526" y="98840"/>
                    <a:pt x="39278" y="9940"/>
                    <a:pt x="41395" y="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B8CEDCA6-52A3-0EE3-9DF2-6FE3E7EA9511}"/>
                </a:ext>
              </a:extLst>
            </p:cNvPr>
            <p:cNvSpPr/>
            <p:nvPr/>
          </p:nvSpPr>
          <p:spPr>
            <a:xfrm>
              <a:off x="1649991" y="7877175"/>
              <a:ext cx="148379" cy="31782"/>
            </a:xfrm>
            <a:custGeom>
              <a:avLst/>
              <a:gdLst>
                <a:gd name="connsiteX0" fmla="*/ 1009 w 148379"/>
                <a:gd name="connsiteY0" fmla="*/ 31750 h 31782"/>
                <a:gd name="connsiteX1" fmla="*/ 58159 w 148379"/>
                <a:gd name="connsiteY1" fmla="*/ 6350 h 31782"/>
                <a:gd name="connsiteX2" fmla="*/ 147059 w 148379"/>
                <a:gd name="connsiteY2" fmla="*/ 22225 h 31782"/>
                <a:gd name="connsiteX3" fmla="*/ 105784 w 148379"/>
                <a:gd name="connsiteY3" fmla="*/ 0 h 31782"/>
                <a:gd name="connsiteX4" fmla="*/ 1009 w 148379"/>
                <a:gd name="connsiteY4" fmla="*/ 31750 h 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79" h="31782">
                  <a:moveTo>
                    <a:pt x="1009" y="31750"/>
                  </a:moveTo>
                  <a:cubicBezTo>
                    <a:pt x="-6928" y="32808"/>
                    <a:pt x="33817" y="7937"/>
                    <a:pt x="58159" y="6350"/>
                  </a:cubicBezTo>
                  <a:cubicBezTo>
                    <a:pt x="82501" y="4762"/>
                    <a:pt x="139122" y="23283"/>
                    <a:pt x="147059" y="22225"/>
                  </a:cubicBezTo>
                  <a:cubicBezTo>
                    <a:pt x="154996" y="21167"/>
                    <a:pt x="125363" y="0"/>
                    <a:pt x="105784" y="0"/>
                  </a:cubicBezTo>
                  <a:cubicBezTo>
                    <a:pt x="86205" y="0"/>
                    <a:pt x="8946" y="30692"/>
                    <a:pt x="1009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F8A1CD1B-9734-AF5B-0D98-672CB9A31FB4}"/>
                </a:ext>
              </a:extLst>
            </p:cNvPr>
            <p:cNvSpPr/>
            <p:nvPr/>
          </p:nvSpPr>
          <p:spPr>
            <a:xfrm>
              <a:off x="1533489" y="8064219"/>
              <a:ext cx="162846" cy="98844"/>
            </a:xfrm>
            <a:custGeom>
              <a:avLst/>
              <a:gdLst>
                <a:gd name="connsiteX0" fmla="*/ 36 w 162846"/>
                <a:gd name="connsiteY0" fmla="*/ 98706 h 98844"/>
                <a:gd name="connsiteX1" fmla="*/ 76236 w 162846"/>
                <a:gd name="connsiteY1" fmla="*/ 41556 h 98844"/>
                <a:gd name="connsiteX2" fmla="*/ 161961 w 162846"/>
                <a:gd name="connsiteY2" fmla="*/ 51081 h 98844"/>
                <a:gd name="connsiteX3" fmla="*/ 117511 w 162846"/>
                <a:gd name="connsiteY3" fmla="*/ 35206 h 98844"/>
                <a:gd name="connsiteX4" fmla="*/ 63536 w 162846"/>
                <a:gd name="connsiteY4" fmla="*/ 281 h 98844"/>
                <a:gd name="connsiteX5" fmla="*/ 85761 w 162846"/>
                <a:gd name="connsiteY5" fmla="*/ 22506 h 98844"/>
                <a:gd name="connsiteX6" fmla="*/ 36 w 162846"/>
                <a:gd name="connsiteY6" fmla="*/ 98706 h 9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46" h="98844">
                  <a:moveTo>
                    <a:pt x="36" y="98706"/>
                  </a:moveTo>
                  <a:cubicBezTo>
                    <a:pt x="-1551" y="101881"/>
                    <a:pt x="49249" y="49493"/>
                    <a:pt x="76236" y="41556"/>
                  </a:cubicBezTo>
                  <a:cubicBezTo>
                    <a:pt x="103223" y="33619"/>
                    <a:pt x="155082" y="52139"/>
                    <a:pt x="161961" y="51081"/>
                  </a:cubicBezTo>
                  <a:cubicBezTo>
                    <a:pt x="168840" y="50023"/>
                    <a:pt x="133915" y="43673"/>
                    <a:pt x="117511" y="35206"/>
                  </a:cubicBezTo>
                  <a:cubicBezTo>
                    <a:pt x="101107" y="26739"/>
                    <a:pt x="68828" y="2398"/>
                    <a:pt x="63536" y="281"/>
                  </a:cubicBezTo>
                  <a:cubicBezTo>
                    <a:pt x="58244" y="-1836"/>
                    <a:pt x="94228" y="8218"/>
                    <a:pt x="85761" y="22506"/>
                  </a:cubicBezTo>
                  <a:cubicBezTo>
                    <a:pt x="77294" y="36794"/>
                    <a:pt x="1623" y="95531"/>
                    <a:pt x="36" y="98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DD4C0822-FEEC-7E98-E349-924C6269938C}"/>
                </a:ext>
              </a:extLst>
            </p:cNvPr>
            <p:cNvSpPr/>
            <p:nvPr/>
          </p:nvSpPr>
          <p:spPr>
            <a:xfrm>
              <a:off x="1466108" y="8025380"/>
              <a:ext cx="112441" cy="188935"/>
            </a:xfrm>
            <a:custGeom>
              <a:avLst/>
              <a:gdLst>
                <a:gd name="connsiteX0" fmla="*/ 7092 w 112441"/>
                <a:gd name="connsiteY0" fmla="*/ 1020 h 188935"/>
                <a:gd name="connsiteX1" fmla="*/ 742 w 112441"/>
                <a:gd name="connsiteY1" fmla="*/ 70870 h 188935"/>
                <a:gd name="connsiteX2" fmla="*/ 26142 w 112441"/>
                <a:gd name="connsiteY2" fmla="*/ 118495 h 188935"/>
                <a:gd name="connsiteX3" fmla="*/ 45192 w 112441"/>
                <a:gd name="connsiteY3" fmla="*/ 137545 h 188935"/>
                <a:gd name="connsiteX4" fmla="*/ 111867 w 112441"/>
                <a:gd name="connsiteY4" fmla="*/ 188345 h 188935"/>
                <a:gd name="connsiteX5" fmla="*/ 73767 w 112441"/>
                <a:gd name="connsiteY5" fmla="*/ 162945 h 188935"/>
                <a:gd name="connsiteX6" fmla="*/ 10267 w 112441"/>
                <a:gd name="connsiteY6" fmla="*/ 128020 h 188935"/>
                <a:gd name="connsiteX7" fmla="*/ 7092 w 112441"/>
                <a:gd name="connsiteY7" fmla="*/ 1020 h 18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41" h="188935">
                  <a:moveTo>
                    <a:pt x="7092" y="1020"/>
                  </a:moveTo>
                  <a:cubicBezTo>
                    <a:pt x="5504" y="-8505"/>
                    <a:pt x="-2433" y="51291"/>
                    <a:pt x="742" y="70870"/>
                  </a:cubicBezTo>
                  <a:cubicBezTo>
                    <a:pt x="3917" y="90449"/>
                    <a:pt x="26142" y="118495"/>
                    <a:pt x="26142" y="118495"/>
                  </a:cubicBezTo>
                  <a:cubicBezTo>
                    <a:pt x="33550" y="129608"/>
                    <a:pt x="30905" y="125903"/>
                    <a:pt x="45192" y="137545"/>
                  </a:cubicBezTo>
                  <a:cubicBezTo>
                    <a:pt x="59479" y="149187"/>
                    <a:pt x="107105" y="184112"/>
                    <a:pt x="111867" y="188345"/>
                  </a:cubicBezTo>
                  <a:cubicBezTo>
                    <a:pt x="116629" y="192578"/>
                    <a:pt x="90700" y="172999"/>
                    <a:pt x="73767" y="162945"/>
                  </a:cubicBezTo>
                  <a:cubicBezTo>
                    <a:pt x="56834" y="152891"/>
                    <a:pt x="22438" y="148657"/>
                    <a:pt x="10267" y="128020"/>
                  </a:cubicBezTo>
                  <a:cubicBezTo>
                    <a:pt x="-1904" y="107383"/>
                    <a:pt x="8680" y="10545"/>
                    <a:pt x="7092" y="1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C51794B3-0DC2-780B-D217-732154E4FD99}"/>
                </a:ext>
              </a:extLst>
            </p:cNvPr>
            <p:cNvSpPr/>
            <p:nvPr/>
          </p:nvSpPr>
          <p:spPr>
            <a:xfrm>
              <a:off x="1564790" y="8158085"/>
              <a:ext cx="245999" cy="71781"/>
            </a:xfrm>
            <a:custGeom>
              <a:avLst/>
              <a:gdLst>
                <a:gd name="connsiteX0" fmla="*/ 485 w 245999"/>
                <a:gd name="connsiteY0" fmla="*/ 71515 h 71781"/>
                <a:gd name="connsiteX1" fmla="*/ 73510 w 245999"/>
                <a:gd name="connsiteY1" fmla="*/ 30240 h 71781"/>
                <a:gd name="connsiteX2" fmla="*/ 130660 w 245999"/>
                <a:gd name="connsiteY2" fmla="*/ 17540 h 71781"/>
                <a:gd name="connsiteX3" fmla="*/ 244960 w 245999"/>
                <a:gd name="connsiteY3" fmla="*/ 30240 h 71781"/>
                <a:gd name="connsiteX4" fmla="*/ 184635 w 245999"/>
                <a:gd name="connsiteY4" fmla="*/ 17540 h 71781"/>
                <a:gd name="connsiteX5" fmla="*/ 140185 w 245999"/>
                <a:gd name="connsiteY5" fmla="*/ 1665 h 71781"/>
                <a:gd name="connsiteX6" fmla="*/ 111610 w 245999"/>
                <a:gd name="connsiteY6" fmla="*/ 8015 h 71781"/>
                <a:gd name="connsiteX7" fmla="*/ 485 w 245999"/>
                <a:gd name="connsiteY7" fmla="*/ 71515 h 7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999" h="71781">
                  <a:moveTo>
                    <a:pt x="485" y="71515"/>
                  </a:moveTo>
                  <a:cubicBezTo>
                    <a:pt x="-5865" y="75219"/>
                    <a:pt x="51814" y="39236"/>
                    <a:pt x="73510" y="30240"/>
                  </a:cubicBezTo>
                  <a:cubicBezTo>
                    <a:pt x="95206" y="21244"/>
                    <a:pt x="102085" y="17540"/>
                    <a:pt x="130660" y="17540"/>
                  </a:cubicBezTo>
                  <a:cubicBezTo>
                    <a:pt x="159235" y="17540"/>
                    <a:pt x="235964" y="30240"/>
                    <a:pt x="244960" y="30240"/>
                  </a:cubicBezTo>
                  <a:cubicBezTo>
                    <a:pt x="253956" y="30240"/>
                    <a:pt x="202098" y="22303"/>
                    <a:pt x="184635" y="17540"/>
                  </a:cubicBezTo>
                  <a:cubicBezTo>
                    <a:pt x="167172" y="12777"/>
                    <a:pt x="152356" y="3252"/>
                    <a:pt x="140185" y="1665"/>
                  </a:cubicBezTo>
                  <a:cubicBezTo>
                    <a:pt x="128014" y="78"/>
                    <a:pt x="132247" y="-3097"/>
                    <a:pt x="111610" y="8015"/>
                  </a:cubicBezTo>
                  <a:cubicBezTo>
                    <a:pt x="90973" y="19127"/>
                    <a:pt x="6835" y="67811"/>
                    <a:pt x="485" y="71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453BB74F-8885-5AF8-3EF3-BB729BA56D19}"/>
                </a:ext>
              </a:extLst>
            </p:cNvPr>
            <p:cNvSpPr/>
            <p:nvPr/>
          </p:nvSpPr>
          <p:spPr>
            <a:xfrm>
              <a:off x="1863363" y="8019438"/>
              <a:ext cx="174148" cy="116974"/>
            </a:xfrm>
            <a:custGeom>
              <a:avLst/>
              <a:gdLst>
                <a:gd name="connsiteX0" fmla="*/ 362 w 174148"/>
                <a:gd name="connsiteY0" fmla="*/ 612 h 116974"/>
                <a:gd name="connsiteX1" fmla="*/ 168637 w 174148"/>
                <a:gd name="connsiteY1" fmla="*/ 114912 h 116974"/>
                <a:gd name="connsiteX2" fmla="*/ 124187 w 174148"/>
                <a:gd name="connsiteY2" fmla="*/ 70462 h 116974"/>
                <a:gd name="connsiteX3" fmla="*/ 362 w 174148"/>
                <a:gd name="connsiteY3" fmla="*/ 612 h 11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148" h="116974">
                  <a:moveTo>
                    <a:pt x="362" y="612"/>
                  </a:moveTo>
                  <a:cubicBezTo>
                    <a:pt x="7770" y="8020"/>
                    <a:pt x="148000" y="103270"/>
                    <a:pt x="168637" y="114912"/>
                  </a:cubicBezTo>
                  <a:cubicBezTo>
                    <a:pt x="189274" y="126554"/>
                    <a:pt x="146941" y="85808"/>
                    <a:pt x="124187" y="70462"/>
                  </a:cubicBezTo>
                  <a:cubicBezTo>
                    <a:pt x="101433" y="55116"/>
                    <a:pt x="-7046" y="-6796"/>
                    <a:pt x="362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B99810DC-2BB4-CAF9-6B29-CA53EC4E4572}"/>
                </a:ext>
              </a:extLst>
            </p:cNvPr>
            <p:cNvSpPr/>
            <p:nvPr/>
          </p:nvSpPr>
          <p:spPr>
            <a:xfrm>
              <a:off x="1682700" y="8029542"/>
              <a:ext cx="187609" cy="34970"/>
            </a:xfrm>
            <a:custGeom>
              <a:avLst/>
              <a:gdLst>
                <a:gd name="connsiteX0" fmla="*/ 50 w 187609"/>
                <a:gd name="connsiteY0" fmla="*/ 33 h 34970"/>
                <a:gd name="connsiteX1" fmla="*/ 130225 w 187609"/>
                <a:gd name="connsiteY1" fmla="*/ 12733 h 34970"/>
                <a:gd name="connsiteX2" fmla="*/ 187375 w 187609"/>
                <a:gd name="connsiteY2" fmla="*/ 34958 h 34970"/>
                <a:gd name="connsiteX3" fmla="*/ 146100 w 187609"/>
                <a:gd name="connsiteY3" fmla="*/ 9558 h 34970"/>
                <a:gd name="connsiteX4" fmla="*/ 50 w 187609"/>
                <a:gd name="connsiteY4" fmla="*/ 33 h 3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09" h="34970">
                  <a:moveTo>
                    <a:pt x="50" y="33"/>
                  </a:moveTo>
                  <a:cubicBezTo>
                    <a:pt x="-2596" y="562"/>
                    <a:pt x="99004" y="6912"/>
                    <a:pt x="130225" y="12733"/>
                  </a:cubicBezTo>
                  <a:cubicBezTo>
                    <a:pt x="161446" y="18554"/>
                    <a:pt x="184729" y="35487"/>
                    <a:pt x="187375" y="34958"/>
                  </a:cubicBezTo>
                  <a:cubicBezTo>
                    <a:pt x="190021" y="34429"/>
                    <a:pt x="169912" y="13791"/>
                    <a:pt x="146100" y="9558"/>
                  </a:cubicBezTo>
                  <a:cubicBezTo>
                    <a:pt x="122288" y="5325"/>
                    <a:pt x="2696" y="-496"/>
                    <a:pt x="5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BF541B73-0819-2AD8-4689-93AEB4F2D10E}"/>
                </a:ext>
              </a:extLst>
            </p:cNvPr>
            <p:cNvSpPr/>
            <p:nvPr/>
          </p:nvSpPr>
          <p:spPr>
            <a:xfrm>
              <a:off x="1699705" y="8108151"/>
              <a:ext cx="360187" cy="135294"/>
            </a:xfrm>
            <a:custGeom>
              <a:avLst/>
              <a:gdLst>
                <a:gd name="connsiteX0" fmla="*/ 2095 w 360187"/>
                <a:gd name="connsiteY0" fmla="*/ 799 h 135294"/>
                <a:gd name="connsiteX1" fmla="*/ 195770 w 360187"/>
                <a:gd name="connsiteY1" fmla="*/ 102399 h 135294"/>
                <a:gd name="connsiteX2" fmla="*/ 354520 w 360187"/>
                <a:gd name="connsiteY2" fmla="*/ 134149 h 135294"/>
                <a:gd name="connsiteX3" fmla="*/ 303720 w 360187"/>
                <a:gd name="connsiteY3" fmla="*/ 121449 h 135294"/>
                <a:gd name="connsiteX4" fmla="*/ 103695 w 360187"/>
                <a:gd name="connsiteY4" fmla="*/ 57949 h 135294"/>
                <a:gd name="connsiteX5" fmla="*/ 2095 w 360187"/>
                <a:gd name="connsiteY5" fmla="*/ 799 h 13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187" h="135294">
                  <a:moveTo>
                    <a:pt x="2095" y="799"/>
                  </a:moveTo>
                  <a:cubicBezTo>
                    <a:pt x="17441" y="8207"/>
                    <a:pt x="137033" y="80174"/>
                    <a:pt x="195770" y="102399"/>
                  </a:cubicBezTo>
                  <a:cubicBezTo>
                    <a:pt x="254507" y="124624"/>
                    <a:pt x="336528" y="130974"/>
                    <a:pt x="354520" y="134149"/>
                  </a:cubicBezTo>
                  <a:cubicBezTo>
                    <a:pt x="372512" y="137324"/>
                    <a:pt x="345524" y="134149"/>
                    <a:pt x="303720" y="121449"/>
                  </a:cubicBezTo>
                  <a:cubicBezTo>
                    <a:pt x="261916" y="108749"/>
                    <a:pt x="148145" y="76470"/>
                    <a:pt x="103695" y="57949"/>
                  </a:cubicBezTo>
                  <a:cubicBezTo>
                    <a:pt x="59245" y="39428"/>
                    <a:pt x="-13251" y="-6609"/>
                    <a:pt x="2095" y="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62719784-26D3-ACA8-7951-A14C270A015F}"/>
                </a:ext>
              </a:extLst>
            </p:cNvPr>
            <p:cNvSpPr/>
            <p:nvPr/>
          </p:nvSpPr>
          <p:spPr>
            <a:xfrm>
              <a:off x="2171461" y="8321415"/>
              <a:ext cx="1051172" cy="590814"/>
            </a:xfrm>
            <a:custGeom>
              <a:avLst/>
              <a:gdLst>
                <a:gd name="connsiteX0" fmla="*/ 239 w 1051172"/>
                <a:gd name="connsiteY0" fmla="*/ 260 h 590814"/>
                <a:gd name="connsiteX1" fmla="*/ 384414 w 1051172"/>
                <a:gd name="connsiteY1" fmla="*/ 266960 h 590814"/>
                <a:gd name="connsiteX2" fmla="*/ 698739 w 1051172"/>
                <a:gd name="connsiteY2" fmla="*/ 447935 h 590814"/>
                <a:gd name="connsiteX3" fmla="*/ 666989 w 1051172"/>
                <a:gd name="connsiteY3" fmla="*/ 425710 h 590814"/>
                <a:gd name="connsiteX4" fmla="*/ 851139 w 1051172"/>
                <a:gd name="connsiteY4" fmla="*/ 520960 h 590814"/>
                <a:gd name="connsiteX5" fmla="*/ 1051164 w 1051172"/>
                <a:gd name="connsiteY5" fmla="*/ 590810 h 590814"/>
                <a:gd name="connsiteX6" fmla="*/ 857489 w 1051172"/>
                <a:gd name="connsiteY6" fmla="*/ 517785 h 590814"/>
                <a:gd name="connsiteX7" fmla="*/ 441564 w 1051172"/>
                <a:gd name="connsiteY7" fmla="*/ 317760 h 590814"/>
                <a:gd name="connsiteX8" fmla="*/ 239 w 1051172"/>
                <a:gd name="connsiteY8" fmla="*/ 260 h 59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172" h="590814">
                  <a:moveTo>
                    <a:pt x="239" y="260"/>
                  </a:moveTo>
                  <a:cubicBezTo>
                    <a:pt x="-9286" y="-8207"/>
                    <a:pt x="267997" y="192348"/>
                    <a:pt x="384414" y="266960"/>
                  </a:cubicBezTo>
                  <a:cubicBezTo>
                    <a:pt x="500831" y="341573"/>
                    <a:pt x="651643" y="421477"/>
                    <a:pt x="698739" y="447935"/>
                  </a:cubicBezTo>
                  <a:cubicBezTo>
                    <a:pt x="745835" y="474393"/>
                    <a:pt x="641589" y="413539"/>
                    <a:pt x="666989" y="425710"/>
                  </a:cubicBezTo>
                  <a:cubicBezTo>
                    <a:pt x="692389" y="437881"/>
                    <a:pt x="787110" y="493443"/>
                    <a:pt x="851139" y="520960"/>
                  </a:cubicBezTo>
                  <a:cubicBezTo>
                    <a:pt x="915168" y="548477"/>
                    <a:pt x="1050106" y="591339"/>
                    <a:pt x="1051164" y="590810"/>
                  </a:cubicBezTo>
                  <a:cubicBezTo>
                    <a:pt x="1052222" y="590281"/>
                    <a:pt x="959089" y="563293"/>
                    <a:pt x="857489" y="517785"/>
                  </a:cubicBezTo>
                  <a:cubicBezTo>
                    <a:pt x="755889" y="472277"/>
                    <a:pt x="578618" y="401368"/>
                    <a:pt x="441564" y="317760"/>
                  </a:cubicBezTo>
                  <a:cubicBezTo>
                    <a:pt x="304510" y="234152"/>
                    <a:pt x="9764" y="8727"/>
                    <a:pt x="239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25452E82-0436-F6AD-51F4-CD97BD2EF50C}"/>
                </a:ext>
              </a:extLst>
            </p:cNvPr>
            <p:cNvSpPr/>
            <p:nvPr/>
          </p:nvSpPr>
          <p:spPr>
            <a:xfrm>
              <a:off x="2250942" y="7651604"/>
              <a:ext cx="270101" cy="59251"/>
            </a:xfrm>
            <a:custGeom>
              <a:avLst/>
              <a:gdLst>
                <a:gd name="connsiteX0" fmla="*/ 133 w 270101"/>
                <a:gd name="connsiteY0" fmla="*/ 146 h 59251"/>
                <a:gd name="connsiteX1" fmla="*/ 254133 w 270101"/>
                <a:gd name="connsiteY1" fmla="*/ 57296 h 59251"/>
                <a:gd name="connsiteX2" fmla="*/ 219208 w 270101"/>
                <a:gd name="connsiteY2" fmla="*/ 41421 h 59251"/>
                <a:gd name="connsiteX3" fmla="*/ 133 w 270101"/>
                <a:gd name="connsiteY3" fmla="*/ 146 h 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101" h="59251">
                  <a:moveTo>
                    <a:pt x="133" y="146"/>
                  </a:moveTo>
                  <a:cubicBezTo>
                    <a:pt x="5954" y="2792"/>
                    <a:pt x="217621" y="50417"/>
                    <a:pt x="254133" y="57296"/>
                  </a:cubicBezTo>
                  <a:cubicBezTo>
                    <a:pt x="290645" y="64175"/>
                    <a:pt x="258366" y="51475"/>
                    <a:pt x="219208" y="41421"/>
                  </a:cubicBezTo>
                  <a:cubicBezTo>
                    <a:pt x="180050" y="31367"/>
                    <a:pt x="-5688" y="-2500"/>
                    <a:pt x="133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52883B33-C159-FE9E-741E-A02FAB637971}"/>
                </a:ext>
              </a:extLst>
            </p:cNvPr>
            <p:cNvSpPr/>
            <p:nvPr/>
          </p:nvSpPr>
          <p:spPr>
            <a:xfrm>
              <a:off x="2310826" y="7756414"/>
              <a:ext cx="51659" cy="108328"/>
            </a:xfrm>
            <a:custGeom>
              <a:avLst/>
              <a:gdLst>
                <a:gd name="connsiteX0" fmla="*/ 574 w 51659"/>
                <a:gd name="connsiteY0" fmla="*/ 111 h 108328"/>
                <a:gd name="connsiteX1" fmla="*/ 13274 w 51659"/>
                <a:gd name="connsiteY1" fmla="*/ 60436 h 108328"/>
                <a:gd name="connsiteX2" fmla="*/ 51374 w 51659"/>
                <a:gd name="connsiteY2" fmla="*/ 108061 h 108328"/>
                <a:gd name="connsiteX3" fmla="*/ 29149 w 51659"/>
                <a:gd name="connsiteY3" fmla="*/ 76311 h 108328"/>
                <a:gd name="connsiteX4" fmla="*/ 574 w 51659"/>
                <a:gd name="connsiteY4" fmla="*/ 111 h 10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9" h="108328">
                  <a:moveTo>
                    <a:pt x="574" y="111"/>
                  </a:moveTo>
                  <a:cubicBezTo>
                    <a:pt x="-2072" y="-2535"/>
                    <a:pt x="4807" y="42444"/>
                    <a:pt x="13274" y="60436"/>
                  </a:cubicBezTo>
                  <a:cubicBezTo>
                    <a:pt x="21741" y="78428"/>
                    <a:pt x="48728" y="105415"/>
                    <a:pt x="51374" y="108061"/>
                  </a:cubicBezTo>
                  <a:cubicBezTo>
                    <a:pt x="54020" y="110707"/>
                    <a:pt x="37616" y="93244"/>
                    <a:pt x="29149" y="76311"/>
                  </a:cubicBezTo>
                  <a:cubicBezTo>
                    <a:pt x="20682" y="59378"/>
                    <a:pt x="3220" y="2757"/>
                    <a:pt x="574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408E1788-C8A9-4646-4014-BD67AB4E5A98}"/>
                </a:ext>
              </a:extLst>
            </p:cNvPr>
            <p:cNvSpPr/>
            <p:nvPr/>
          </p:nvSpPr>
          <p:spPr>
            <a:xfrm>
              <a:off x="2371258" y="8333522"/>
              <a:ext cx="811731" cy="399335"/>
            </a:xfrm>
            <a:custGeom>
              <a:avLst/>
              <a:gdLst>
                <a:gd name="connsiteX0" fmla="*/ 3642 w 811731"/>
                <a:gd name="connsiteY0" fmla="*/ 853 h 399335"/>
                <a:gd name="connsiteX1" fmla="*/ 333842 w 811731"/>
                <a:gd name="connsiteY1" fmla="*/ 197703 h 399335"/>
                <a:gd name="connsiteX2" fmla="*/ 806917 w 811731"/>
                <a:gd name="connsiteY2" fmla="*/ 397728 h 399335"/>
                <a:gd name="connsiteX3" fmla="*/ 546567 w 811731"/>
                <a:gd name="connsiteY3" fmla="*/ 277078 h 399335"/>
                <a:gd name="connsiteX4" fmla="*/ 3642 w 811731"/>
                <a:gd name="connsiteY4" fmla="*/ 853 h 39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731" h="399335">
                  <a:moveTo>
                    <a:pt x="3642" y="853"/>
                  </a:moveTo>
                  <a:cubicBezTo>
                    <a:pt x="-31812" y="-12376"/>
                    <a:pt x="199963" y="131557"/>
                    <a:pt x="333842" y="197703"/>
                  </a:cubicBezTo>
                  <a:cubicBezTo>
                    <a:pt x="467721" y="263849"/>
                    <a:pt x="771463" y="384499"/>
                    <a:pt x="806917" y="397728"/>
                  </a:cubicBezTo>
                  <a:cubicBezTo>
                    <a:pt x="842371" y="410957"/>
                    <a:pt x="674625" y="340049"/>
                    <a:pt x="546567" y="277078"/>
                  </a:cubicBezTo>
                  <a:cubicBezTo>
                    <a:pt x="418509" y="214107"/>
                    <a:pt x="39096" y="14082"/>
                    <a:pt x="3642" y="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B21A989A-BBE2-D797-D856-EBD880970FDE}"/>
                </a:ext>
              </a:extLst>
            </p:cNvPr>
            <p:cNvSpPr/>
            <p:nvPr/>
          </p:nvSpPr>
          <p:spPr>
            <a:xfrm>
              <a:off x="2222500" y="8150150"/>
              <a:ext cx="161925" cy="92456"/>
            </a:xfrm>
            <a:custGeom>
              <a:avLst/>
              <a:gdLst>
                <a:gd name="connsiteX0" fmla="*/ 0 w 161925"/>
                <a:gd name="connsiteY0" fmla="*/ 75 h 92456"/>
                <a:gd name="connsiteX1" fmla="*/ 95250 w 161925"/>
                <a:gd name="connsiteY1" fmla="*/ 69925 h 92456"/>
                <a:gd name="connsiteX2" fmla="*/ 161925 w 161925"/>
                <a:gd name="connsiteY2" fmla="*/ 92150 h 92456"/>
                <a:gd name="connsiteX3" fmla="*/ 95250 w 161925"/>
                <a:gd name="connsiteY3" fmla="*/ 57225 h 92456"/>
                <a:gd name="connsiteX4" fmla="*/ 0 w 161925"/>
                <a:gd name="connsiteY4" fmla="*/ 75 h 9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92456">
                  <a:moveTo>
                    <a:pt x="0" y="75"/>
                  </a:moveTo>
                  <a:cubicBezTo>
                    <a:pt x="0" y="2192"/>
                    <a:pt x="68263" y="54579"/>
                    <a:pt x="95250" y="69925"/>
                  </a:cubicBezTo>
                  <a:cubicBezTo>
                    <a:pt x="122237" y="85271"/>
                    <a:pt x="161925" y="94267"/>
                    <a:pt x="161925" y="92150"/>
                  </a:cubicBezTo>
                  <a:cubicBezTo>
                    <a:pt x="161925" y="90033"/>
                    <a:pt x="125412" y="73629"/>
                    <a:pt x="95250" y="57225"/>
                  </a:cubicBezTo>
                  <a:cubicBezTo>
                    <a:pt x="65088" y="40821"/>
                    <a:pt x="0" y="-2042"/>
                    <a:pt x="0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B1743717-0E6B-B625-E666-1FBC93708337}"/>
                </a:ext>
              </a:extLst>
            </p:cNvPr>
            <p:cNvSpPr/>
            <p:nvPr/>
          </p:nvSpPr>
          <p:spPr>
            <a:xfrm>
              <a:off x="2311340" y="7937500"/>
              <a:ext cx="146198" cy="104775"/>
            </a:xfrm>
            <a:custGeom>
              <a:avLst/>
              <a:gdLst>
                <a:gd name="connsiteX0" fmla="*/ 60 w 146198"/>
                <a:gd name="connsiteY0" fmla="*/ 104775 h 104775"/>
                <a:gd name="connsiteX1" fmla="*/ 76260 w 146198"/>
                <a:gd name="connsiteY1" fmla="*/ 28575 h 104775"/>
                <a:gd name="connsiteX2" fmla="*/ 146110 w 146198"/>
                <a:gd name="connsiteY2" fmla="*/ 0 h 104775"/>
                <a:gd name="connsiteX3" fmla="*/ 88960 w 146198"/>
                <a:gd name="connsiteY3" fmla="*/ 28575 h 104775"/>
                <a:gd name="connsiteX4" fmla="*/ 60 w 146198"/>
                <a:gd name="connsiteY4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98" h="104775">
                  <a:moveTo>
                    <a:pt x="60" y="104775"/>
                  </a:moveTo>
                  <a:cubicBezTo>
                    <a:pt x="-2057" y="104775"/>
                    <a:pt x="51918" y="46038"/>
                    <a:pt x="76260" y="28575"/>
                  </a:cubicBezTo>
                  <a:cubicBezTo>
                    <a:pt x="100602" y="11112"/>
                    <a:pt x="143993" y="0"/>
                    <a:pt x="146110" y="0"/>
                  </a:cubicBezTo>
                  <a:cubicBezTo>
                    <a:pt x="148227" y="0"/>
                    <a:pt x="111714" y="13758"/>
                    <a:pt x="88960" y="28575"/>
                  </a:cubicBezTo>
                  <a:cubicBezTo>
                    <a:pt x="66206" y="43392"/>
                    <a:pt x="2177" y="104775"/>
                    <a:pt x="60" y="104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4C605ADB-2671-8A0B-F73A-063D989F9534}"/>
                </a:ext>
              </a:extLst>
            </p:cNvPr>
            <p:cNvSpPr/>
            <p:nvPr/>
          </p:nvSpPr>
          <p:spPr>
            <a:xfrm>
              <a:off x="2825618" y="7241840"/>
              <a:ext cx="85892" cy="141075"/>
            </a:xfrm>
            <a:custGeom>
              <a:avLst/>
              <a:gdLst>
                <a:gd name="connsiteX0" fmla="*/ 132 w 85892"/>
                <a:gd name="connsiteY0" fmla="*/ 335 h 141075"/>
                <a:gd name="connsiteX1" fmla="*/ 82682 w 85892"/>
                <a:gd name="connsiteY1" fmla="*/ 136860 h 141075"/>
                <a:gd name="connsiteX2" fmla="*/ 63632 w 85892"/>
                <a:gd name="connsiteY2" fmla="*/ 98760 h 141075"/>
                <a:gd name="connsiteX3" fmla="*/ 132 w 85892"/>
                <a:gd name="connsiteY3" fmla="*/ 335 h 1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92" h="141075">
                  <a:moveTo>
                    <a:pt x="132" y="335"/>
                  </a:moveTo>
                  <a:cubicBezTo>
                    <a:pt x="3307" y="6685"/>
                    <a:pt x="72099" y="120456"/>
                    <a:pt x="82682" y="136860"/>
                  </a:cubicBezTo>
                  <a:cubicBezTo>
                    <a:pt x="93265" y="153264"/>
                    <a:pt x="75274" y="117810"/>
                    <a:pt x="63632" y="98760"/>
                  </a:cubicBezTo>
                  <a:cubicBezTo>
                    <a:pt x="51990" y="79710"/>
                    <a:pt x="-3043" y="-6015"/>
                    <a:pt x="132" y="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E984FE4F-44F9-5FEA-0124-65EC693AA731}"/>
                </a:ext>
              </a:extLst>
            </p:cNvPr>
            <p:cNvSpPr/>
            <p:nvPr/>
          </p:nvSpPr>
          <p:spPr>
            <a:xfrm>
              <a:off x="2972395" y="7450612"/>
              <a:ext cx="265876" cy="340643"/>
            </a:xfrm>
            <a:custGeom>
              <a:avLst/>
              <a:gdLst>
                <a:gd name="connsiteX0" fmla="*/ 2580 w 265876"/>
                <a:gd name="connsiteY0" fmla="*/ 4288 h 340643"/>
                <a:gd name="connsiteX1" fmla="*/ 262930 w 265876"/>
                <a:gd name="connsiteY1" fmla="*/ 337663 h 340643"/>
                <a:gd name="connsiteX2" fmla="*/ 135930 w 265876"/>
                <a:gd name="connsiteY2" fmla="*/ 159863 h 340643"/>
                <a:gd name="connsiteX3" fmla="*/ 2580 w 265876"/>
                <a:gd name="connsiteY3" fmla="*/ 4288 h 3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76" h="340643">
                  <a:moveTo>
                    <a:pt x="2580" y="4288"/>
                  </a:moveTo>
                  <a:cubicBezTo>
                    <a:pt x="23747" y="33921"/>
                    <a:pt x="240705" y="311734"/>
                    <a:pt x="262930" y="337663"/>
                  </a:cubicBezTo>
                  <a:cubicBezTo>
                    <a:pt x="285155" y="363592"/>
                    <a:pt x="175618" y="213309"/>
                    <a:pt x="135930" y="159863"/>
                  </a:cubicBezTo>
                  <a:cubicBezTo>
                    <a:pt x="96243" y="106417"/>
                    <a:pt x="-18587" y="-25345"/>
                    <a:pt x="2580" y="4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E600A31-9D85-181D-A85F-D065C4802B4B}"/>
                </a:ext>
              </a:extLst>
            </p:cNvPr>
            <p:cNvSpPr/>
            <p:nvPr/>
          </p:nvSpPr>
          <p:spPr>
            <a:xfrm>
              <a:off x="2644414" y="7515222"/>
              <a:ext cx="178579" cy="98609"/>
            </a:xfrm>
            <a:custGeom>
              <a:avLst/>
              <a:gdLst>
                <a:gd name="connsiteX0" fmla="*/ 361 w 178579"/>
                <a:gd name="connsiteY0" fmla="*/ 60328 h 98609"/>
                <a:gd name="connsiteX1" fmla="*/ 44811 w 178579"/>
                <a:gd name="connsiteY1" fmla="*/ 9528 h 98609"/>
                <a:gd name="connsiteX2" fmla="*/ 178161 w 178579"/>
                <a:gd name="connsiteY2" fmla="*/ 98428 h 98609"/>
                <a:gd name="connsiteX3" fmla="*/ 86086 w 178579"/>
                <a:gd name="connsiteY3" fmla="*/ 31753 h 98609"/>
                <a:gd name="connsiteX4" fmla="*/ 63861 w 178579"/>
                <a:gd name="connsiteY4" fmla="*/ 3 h 98609"/>
                <a:gd name="connsiteX5" fmla="*/ 361 w 178579"/>
                <a:gd name="connsiteY5" fmla="*/ 60328 h 9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579" h="98609">
                  <a:moveTo>
                    <a:pt x="361" y="60328"/>
                  </a:moveTo>
                  <a:cubicBezTo>
                    <a:pt x="-2814" y="61915"/>
                    <a:pt x="15178" y="3178"/>
                    <a:pt x="44811" y="9528"/>
                  </a:cubicBezTo>
                  <a:cubicBezTo>
                    <a:pt x="74444" y="15878"/>
                    <a:pt x="171282" y="94724"/>
                    <a:pt x="178161" y="98428"/>
                  </a:cubicBezTo>
                  <a:cubicBezTo>
                    <a:pt x="185040" y="102132"/>
                    <a:pt x="105136" y="48157"/>
                    <a:pt x="86086" y="31753"/>
                  </a:cubicBezTo>
                  <a:cubicBezTo>
                    <a:pt x="67036" y="15349"/>
                    <a:pt x="74973" y="532"/>
                    <a:pt x="63861" y="3"/>
                  </a:cubicBezTo>
                  <a:cubicBezTo>
                    <a:pt x="52749" y="-526"/>
                    <a:pt x="3536" y="58741"/>
                    <a:pt x="361" y="60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4EDCB762-7556-9352-9361-52005E1C2C03}"/>
                </a:ext>
              </a:extLst>
            </p:cNvPr>
            <p:cNvSpPr/>
            <p:nvPr/>
          </p:nvSpPr>
          <p:spPr>
            <a:xfrm>
              <a:off x="2420964" y="8162209"/>
              <a:ext cx="240298" cy="84356"/>
            </a:xfrm>
            <a:custGeom>
              <a:avLst/>
              <a:gdLst>
                <a:gd name="connsiteX0" fmla="*/ 1561 w 240298"/>
                <a:gd name="connsiteY0" fmla="*/ 716 h 84356"/>
                <a:gd name="connsiteX1" fmla="*/ 236511 w 240298"/>
                <a:gd name="connsiteY1" fmla="*/ 83266 h 84356"/>
                <a:gd name="connsiteX2" fmla="*/ 138086 w 240298"/>
                <a:gd name="connsiteY2" fmla="*/ 45166 h 84356"/>
                <a:gd name="connsiteX3" fmla="*/ 1561 w 240298"/>
                <a:gd name="connsiteY3" fmla="*/ 716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98" h="84356">
                  <a:moveTo>
                    <a:pt x="1561" y="716"/>
                  </a:moveTo>
                  <a:cubicBezTo>
                    <a:pt x="17965" y="7066"/>
                    <a:pt x="213757" y="75858"/>
                    <a:pt x="236511" y="83266"/>
                  </a:cubicBezTo>
                  <a:cubicBezTo>
                    <a:pt x="259265" y="90674"/>
                    <a:pt x="173540" y="58395"/>
                    <a:pt x="138086" y="45166"/>
                  </a:cubicBezTo>
                  <a:cubicBezTo>
                    <a:pt x="102632" y="31937"/>
                    <a:pt x="-14843" y="-5634"/>
                    <a:pt x="1561" y="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7BC7E8EA-6C56-AB89-5E05-A15E2ACDA9A3}"/>
                </a:ext>
              </a:extLst>
            </p:cNvPr>
            <p:cNvSpPr/>
            <p:nvPr/>
          </p:nvSpPr>
          <p:spPr>
            <a:xfrm>
              <a:off x="2293721" y="8010521"/>
              <a:ext cx="65323" cy="120661"/>
            </a:xfrm>
            <a:custGeom>
              <a:avLst/>
              <a:gdLst>
                <a:gd name="connsiteX0" fmla="*/ 1804 w 65323"/>
                <a:gd name="connsiteY0" fmla="*/ 4 h 120661"/>
                <a:gd name="connsiteX1" fmla="*/ 14504 w 65323"/>
                <a:gd name="connsiteY1" fmla="*/ 69854 h 120661"/>
                <a:gd name="connsiteX2" fmla="*/ 65304 w 65323"/>
                <a:gd name="connsiteY2" fmla="*/ 120654 h 120661"/>
                <a:gd name="connsiteX3" fmla="*/ 8154 w 65323"/>
                <a:gd name="connsiteY3" fmla="*/ 73029 h 120661"/>
                <a:gd name="connsiteX4" fmla="*/ 1804 w 65323"/>
                <a:gd name="connsiteY4" fmla="*/ 4 h 12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23" h="120661">
                  <a:moveTo>
                    <a:pt x="1804" y="4"/>
                  </a:moveTo>
                  <a:cubicBezTo>
                    <a:pt x="2862" y="-525"/>
                    <a:pt x="3921" y="49746"/>
                    <a:pt x="14504" y="69854"/>
                  </a:cubicBezTo>
                  <a:cubicBezTo>
                    <a:pt x="25087" y="89962"/>
                    <a:pt x="66362" y="120125"/>
                    <a:pt x="65304" y="120654"/>
                  </a:cubicBezTo>
                  <a:cubicBezTo>
                    <a:pt x="64246" y="121183"/>
                    <a:pt x="20325" y="94196"/>
                    <a:pt x="8154" y="73029"/>
                  </a:cubicBezTo>
                  <a:cubicBezTo>
                    <a:pt x="-4017" y="51862"/>
                    <a:pt x="746" y="533"/>
                    <a:pt x="180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F1104182-6E7E-FC0A-D546-E2608E8B9267}"/>
                </a:ext>
              </a:extLst>
            </p:cNvPr>
            <p:cNvSpPr/>
            <p:nvPr/>
          </p:nvSpPr>
          <p:spPr>
            <a:xfrm>
              <a:off x="2422519" y="7800940"/>
              <a:ext cx="327041" cy="203258"/>
            </a:xfrm>
            <a:custGeom>
              <a:avLst/>
              <a:gdLst>
                <a:gd name="connsiteX0" fmla="*/ 6 w 327041"/>
                <a:gd name="connsiteY0" fmla="*/ 35 h 203258"/>
                <a:gd name="connsiteX1" fmla="*/ 190506 w 327041"/>
                <a:gd name="connsiteY1" fmla="*/ 92110 h 203258"/>
                <a:gd name="connsiteX2" fmla="*/ 327031 w 327041"/>
                <a:gd name="connsiteY2" fmla="*/ 203235 h 203258"/>
                <a:gd name="connsiteX3" fmla="*/ 184156 w 327041"/>
                <a:gd name="connsiteY3" fmla="*/ 82585 h 203258"/>
                <a:gd name="connsiteX4" fmla="*/ 6 w 327041"/>
                <a:gd name="connsiteY4" fmla="*/ 35 h 20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41" h="203258">
                  <a:moveTo>
                    <a:pt x="6" y="35"/>
                  </a:moveTo>
                  <a:cubicBezTo>
                    <a:pt x="1064" y="1623"/>
                    <a:pt x="136002" y="58243"/>
                    <a:pt x="190506" y="92110"/>
                  </a:cubicBezTo>
                  <a:cubicBezTo>
                    <a:pt x="245010" y="125977"/>
                    <a:pt x="328089" y="204823"/>
                    <a:pt x="327031" y="203235"/>
                  </a:cubicBezTo>
                  <a:cubicBezTo>
                    <a:pt x="325973" y="201647"/>
                    <a:pt x="238131" y="114864"/>
                    <a:pt x="184156" y="82585"/>
                  </a:cubicBezTo>
                  <a:cubicBezTo>
                    <a:pt x="130181" y="50306"/>
                    <a:pt x="-1052" y="-1553"/>
                    <a:pt x="6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F401798D-C43C-A592-6912-EB3BA9E8D622}"/>
                </a:ext>
              </a:extLst>
            </p:cNvPr>
            <p:cNvSpPr/>
            <p:nvPr/>
          </p:nvSpPr>
          <p:spPr>
            <a:xfrm>
              <a:off x="4640365" y="1069391"/>
              <a:ext cx="383195" cy="89532"/>
            </a:xfrm>
            <a:custGeom>
              <a:avLst/>
              <a:gdLst>
                <a:gd name="connsiteX0" fmla="*/ 1485 w 383195"/>
                <a:gd name="connsiteY0" fmla="*/ 89484 h 89532"/>
                <a:gd name="connsiteX1" fmla="*/ 230085 w 383195"/>
                <a:gd name="connsiteY1" fmla="*/ 16459 h 89532"/>
                <a:gd name="connsiteX2" fmla="*/ 382485 w 383195"/>
                <a:gd name="connsiteY2" fmla="*/ 48209 h 89532"/>
                <a:gd name="connsiteX3" fmla="*/ 284060 w 383195"/>
                <a:gd name="connsiteY3" fmla="*/ 3759 h 89532"/>
                <a:gd name="connsiteX4" fmla="*/ 211035 w 383195"/>
                <a:gd name="connsiteY4" fmla="*/ 16459 h 89532"/>
                <a:gd name="connsiteX5" fmla="*/ 134835 w 383195"/>
                <a:gd name="connsiteY5" fmla="*/ 3759 h 89532"/>
                <a:gd name="connsiteX6" fmla="*/ 1485 w 383195"/>
                <a:gd name="connsiteY6" fmla="*/ 89484 h 8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95" h="89532">
                  <a:moveTo>
                    <a:pt x="1485" y="89484"/>
                  </a:moveTo>
                  <a:cubicBezTo>
                    <a:pt x="17360" y="91601"/>
                    <a:pt x="166585" y="23338"/>
                    <a:pt x="230085" y="16459"/>
                  </a:cubicBezTo>
                  <a:cubicBezTo>
                    <a:pt x="293585" y="9580"/>
                    <a:pt x="373489" y="50326"/>
                    <a:pt x="382485" y="48209"/>
                  </a:cubicBezTo>
                  <a:cubicBezTo>
                    <a:pt x="391481" y="46092"/>
                    <a:pt x="312635" y="9051"/>
                    <a:pt x="284060" y="3759"/>
                  </a:cubicBezTo>
                  <a:cubicBezTo>
                    <a:pt x="255485" y="-1533"/>
                    <a:pt x="235906" y="16459"/>
                    <a:pt x="211035" y="16459"/>
                  </a:cubicBezTo>
                  <a:cubicBezTo>
                    <a:pt x="186164" y="16459"/>
                    <a:pt x="168172" y="-9470"/>
                    <a:pt x="134835" y="3759"/>
                  </a:cubicBezTo>
                  <a:cubicBezTo>
                    <a:pt x="101498" y="16988"/>
                    <a:pt x="-14390" y="87367"/>
                    <a:pt x="1485" y="8948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332168A9-2D34-2F2E-DE83-66DB8EE48DE0}"/>
                </a:ext>
              </a:extLst>
            </p:cNvPr>
            <p:cNvSpPr/>
            <p:nvPr/>
          </p:nvSpPr>
          <p:spPr>
            <a:xfrm>
              <a:off x="4021738" y="2911373"/>
              <a:ext cx="319807" cy="689758"/>
            </a:xfrm>
            <a:custGeom>
              <a:avLst/>
              <a:gdLst>
                <a:gd name="connsiteX0" fmla="*/ 7337 w 319807"/>
                <a:gd name="connsiteY0" fmla="*/ 12802 h 689758"/>
                <a:gd name="connsiteX1" fmla="*/ 318487 w 319807"/>
                <a:gd name="connsiteY1" fmla="*/ 685902 h 689758"/>
                <a:gd name="connsiteX2" fmla="*/ 115287 w 319807"/>
                <a:gd name="connsiteY2" fmla="*/ 276327 h 689758"/>
                <a:gd name="connsiteX3" fmla="*/ 7337 w 319807"/>
                <a:gd name="connsiteY3" fmla="*/ 12802 h 68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07" h="689758">
                  <a:moveTo>
                    <a:pt x="7337" y="12802"/>
                  </a:moveTo>
                  <a:cubicBezTo>
                    <a:pt x="41204" y="81064"/>
                    <a:pt x="300495" y="641981"/>
                    <a:pt x="318487" y="685902"/>
                  </a:cubicBezTo>
                  <a:cubicBezTo>
                    <a:pt x="336479" y="729823"/>
                    <a:pt x="165558" y="386394"/>
                    <a:pt x="115287" y="276327"/>
                  </a:cubicBezTo>
                  <a:cubicBezTo>
                    <a:pt x="65016" y="166260"/>
                    <a:pt x="-26530" y="-55460"/>
                    <a:pt x="7337" y="1280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ED40088B-5DA6-4D50-3C26-24A77885B660}"/>
                </a:ext>
              </a:extLst>
            </p:cNvPr>
            <p:cNvSpPr/>
            <p:nvPr/>
          </p:nvSpPr>
          <p:spPr>
            <a:xfrm>
              <a:off x="4406726" y="3559148"/>
              <a:ext cx="89563" cy="259311"/>
            </a:xfrm>
            <a:custGeom>
              <a:avLst/>
              <a:gdLst>
                <a:gd name="connsiteX0" fmla="*/ 41449 w 89563"/>
                <a:gd name="connsiteY0" fmla="*/ 27 h 259311"/>
                <a:gd name="connsiteX1" fmla="*/ 19224 w 89563"/>
                <a:gd name="connsiteY1" fmla="*/ 107977 h 259311"/>
                <a:gd name="connsiteX2" fmla="*/ 89074 w 89563"/>
                <a:gd name="connsiteY2" fmla="*/ 257202 h 259311"/>
                <a:gd name="connsiteX3" fmla="*/ 47799 w 89563"/>
                <a:gd name="connsiteY3" fmla="*/ 190527 h 259311"/>
                <a:gd name="connsiteX4" fmla="*/ 174 w 89563"/>
                <a:gd name="connsiteY4" fmla="*/ 117502 h 259311"/>
                <a:gd name="connsiteX5" fmla="*/ 41449 w 89563"/>
                <a:gd name="connsiteY5" fmla="*/ 27 h 2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63" h="259311">
                  <a:moveTo>
                    <a:pt x="41449" y="27"/>
                  </a:moveTo>
                  <a:cubicBezTo>
                    <a:pt x="44624" y="-1560"/>
                    <a:pt x="11287" y="65115"/>
                    <a:pt x="19224" y="107977"/>
                  </a:cubicBezTo>
                  <a:cubicBezTo>
                    <a:pt x="27161" y="150839"/>
                    <a:pt x="84312" y="243444"/>
                    <a:pt x="89074" y="257202"/>
                  </a:cubicBezTo>
                  <a:cubicBezTo>
                    <a:pt x="93836" y="270960"/>
                    <a:pt x="62616" y="213810"/>
                    <a:pt x="47799" y="190527"/>
                  </a:cubicBezTo>
                  <a:cubicBezTo>
                    <a:pt x="32982" y="167244"/>
                    <a:pt x="3349" y="145548"/>
                    <a:pt x="174" y="117502"/>
                  </a:cubicBezTo>
                  <a:cubicBezTo>
                    <a:pt x="-3001" y="89456"/>
                    <a:pt x="38274" y="1614"/>
                    <a:pt x="4144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06050241-EB43-1253-EF72-F32FC0E32DCD}"/>
                </a:ext>
              </a:extLst>
            </p:cNvPr>
            <p:cNvSpPr/>
            <p:nvPr/>
          </p:nvSpPr>
          <p:spPr>
            <a:xfrm>
              <a:off x="4540121" y="3695385"/>
              <a:ext cx="454907" cy="187704"/>
            </a:xfrm>
            <a:custGeom>
              <a:avLst/>
              <a:gdLst>
                <a:gd name="connsiteX0" fmla="*/ 129 w 454907"/>
                <a:gd name="connsiteY0" fmla="*/ 187640 h 187704"/>
                <a:gd name="connsiteX1" fmla="*/ 260479 w 454907"/>
                <a:gd name="connsiteY1" fmla="*/ 60640 h 187704"/>
                <a:gd name="connsiteX2" fmla="*/ 454154 w 454907"/>
                <a:gd name="connsiteY2" fmla="*/ 92390 h 187704"/>
                <a:gd name="connsiteX3" fmla="*/ 323979 w 454907"/>
                <a:gd name="connsiteY3" fmla="*/ 44765 h 187704"/>
                <a:gd name="connsiteX4" fmla="*/ 231904 w 454907"/>
                <a:gd name="connsiteY4" fmla="*/ 315 h 187704"/>
                <a:gd name="connsiteX5" fmla="*/ 270004 w 454907"/>
                <a:gd name="connsiteY5" fmla="*/ 25715 h 187704"/>
                <a:gd name="connsiteX6" fmla="*/ 225554 w 454907"/>
                <a:gd name="connsiteY6" fmla="*/ 41590 h 187704"/>
                <a:gd name="connsiteX7" fmla="*/ 129 w 454907"/>
                <a:gd name="connsiteY7" fmla="*/ 187640 h 18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907" h="187704">
                  <a:moveTo>
                    <a:pt x="129" y="187640"/>
                  </a:moveTo>
                  <a:cubicBezTo>
                    <a:pt x="5950" y="190815"/>
                    <a:pt x="184808" y="76515"/>
                    <a:pt x="260479" y="60640"/>
                  </a:cubicBezTo>
                  <a:cubicBezTo>
                    <a:pt x="336150" y="44765"/>
                    <a:pt x="443571" y="95036"/>
                    <a:pt x="454154" y="92390"/>
                  </a:cubicBezTo>
                  <a:cubicBezTo>
                    <a:pt x="464737" y="89744"/>
                    <a:pt x="361021" y="60111"/>
                    <a:pt x="323979" y="44765"/>
                  </a:cubicBezTo>
                  <a:cubicBezTo>
                    <a:pt x="286937" y="29419"/>
                    <a:pt x="240900" y="3490"/>
                    <a:pt x="231904" y="315"/>
                  </a:cubicBezTo>
                  <a:cubicBezTo>
                    <a:pt x="222908" y="-2860"/>
                    <a:pt x="271062" y="18836"/>
                    <a:pt x="270004" y="25715"/>
                  </a:cubicBezTo>
                  <a:cubicBezTo>
                    <a:pt x="268946" y="32594"/>
                    <a:pt x="264712" y="19894"/>
                    <a:pt x="225554" y="41590"/>
                  </a:cubicBezTo>
                  <a:cubicBezTo>
                    <a:pt x="186396" y="63286"/>
                    <a:pt x="-5692" y="184465"/>
                    <a:pt x="129" y="18764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B5ACB821-C6DD-DA7D-56D5-8DC881144CFA}"/>
                </a:ext>
              </a:extLst>
            </p:cNvPr>
            <p:cNvSpPr/>
            <p:nvPr/>
          </p:nvSpPr>
          <p:spPr>
            <a:xfrm>
              <a:off x="4546347" y="3734032"/>
              <a:ext cx="623424" cy="187267"/>
            </a:xfrm>
            <a:custGeom>
              <a:avLst/>
              <a:gdLst>
                <a:gd name="connsiteX0" fmla="*/ 253 w 623424"/>
                <a:gd name="connsiteY0" fmla="*/ 187093 h 187267"/>
                <a:gd name="connsiteX1" fmla="*/ 305053 w 623424"/>
                <a:gd name="connsiteY1" fmla="*/ 41043 h 187267"/>
                <a:gd name="connsiteX2" fmla="*/ 619378 w 623424"/>
                <a:gd name="connsiteY2" fmla="*/ 50568 h 187267"/>
                <a:gd name="connsiteX3" fmla="*/ 476503 w 623424"/>
                <a:gd name="connsiteY3" fmla="*/ 15643 h 187267"/>
                <a:gd name="connsiteX4" fmla="*/ 374903 w 623424"/>
                <a:gd name="connsiteY4" fmla="*/ 2943 h 187267"/>
                <a:gd name="connsiteX5" fmla="*/ 254253 w 623424"/>
                <a:gd name="connsiteY5" fmla="*/ 69618 h 187267"/>
                <a:gd name="connsiteX6" fmla="*/ 253 w 623424"/>
                <a:gd name="connsiteY6" fmla="*/ 187093 h 1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424" h="187267">
                  <a:moveTo>
                    <a:pt x="253" y="187093"/>
                  </a:moveTo>
                  <a:cubicBezTo>
                    <a:pt x="8720" y="182330"/>
                    <a:pt x="201866" y="63797"/>
                    <a:pt x="305053" y="41043"/>
                  </a:cubicBezTo>
                  <a:cubicBezTo>
                    <a:pt x="408240" y="18289"/>
                    <a:pt x="590803" y="54801"/>
                    <a:pt x="619378" y="50568"/>
                  </a:cubicBezTo>
                  <a:cubicBezTo>
                    <a:pt x="647953" y="46335"/>
                    <a:pt x="517249" y="23580"/>
                    <a:pt x="476503" y="15643"/>
                  </a:cubicBezTo>
                  <a:cubicBezTo>
                    <a:pt x="435757" y="7706"/>
                    <a:pt x="411945" y="-6053"/>
                    <a:pt x="374903" y="2943"/>
                  </a:cubicBezTo>
                  <a:cubicBezTo>
                    <a:pt x="337861" y="11939"/>
                    <a:pt x="310344" y="41572"/>
                    <a:pt x="254253" y="69618"/>
                  </a:cubicBezTo>
                  <a:cubicBezTo>
                    <a:pt x="198162" y="97664"/>
                    <a:pt x="-8214" y="191856"/>
                    <a:pt x="253" y="18709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389B2DFB-3572-85A5-0FAA-32CBBB1A8884}"/>
                </a:ext>
              </a:extLst>
            </p:cNvPr>
            <p:cNvSpPr/>
            <p:nvPr/>
          </p:nvSpPr>
          <p:spPr>
            <a:xfrm>
              <a:off x="4889912" y="1231543"/>
              <a:ext cx="174333" cy="414195"/>
            </a:xfrm>
            <a:custGeom>
              <a:avLst/>
              <a:gdLst>
                <a:gd name="connsiteX0" fmla="*/ 107538 w 174333"/>
                <a:gd name="connsiteY0" fmla="*/ 357 h 414195"/>
                <a:gd name="connsiteX1" fmla="*/ 104363 w 174333"/>
                <a:gd name="connsiteY1" fmla="*/ 140057 h 414195"/>
                <a:gd name="connsiteX2" fmla="*/ 5938 w 174333"/>
                <a:gd name="connsiteY2" fmla="*/ 403582 h 414195"/>
                <a:gd name="connsiteX3" fmla="*/ 21813 w 174333"/>
                <a:gd name="connsiteY3" fmla="*/ 340082 h 414195"/>
                <a:gd name="connsiteX4" fmla="*/ 110713 w 174333"/>
                <a:gd name="connsiteY4" fmla="*/ 133707 h 414195"/>
                <a:gd name="connsiteX5" fmla="*/ 174213 w 174333"/>
                <a:gd name="connsiteY5" fmla="*/ 206732 h 414195"/>
                <a:gd name="connsiteX6" fmla="*/ 126588 w 174333"/>
                <a:gd name="connsiteY6" fmla="*/ 101957 h 414195"/>
                <a:gd name="connsiteX7" fmla="*/ 107538 w 174333"/>
                <a:gd name="connsiteY7" fmla="*/ 357 h 41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33" h="414195">
                  <a:moveTo>
                    <a:pt x="107538" y="357"/>
                  </a:moveTo>
                  <a:cubicBezTo>
                    <a:pt x="103834" y="6707"/>
                    <a:pt x="121296" y="72853"/>
                    <a:pt x="104363" y="140057"/>
                  </a:cubicBezTo>
                  <a:cubicBezTo>
                    <a:pt x="87430" y="207261"/>
                    <a:pt x="19696" y="370245"/>
                    <a:pt x="5938" y="403582"/>
                  </a:cubicBezTo>
                  <a:cubicBezTo>
                    <a:pt x="-7820" y="436919"/>
                    <a:pt x="4351" y="385061"/>
                    <a:pt x="21813" y="340082"/>
                  </a:cubicBezTo>
                  <a:cubicBezTo>
                    <a:pt x="39275" y="295103"/>
                    <a:pt x="85313" y="155932"/>
                    <a:pt x="110713" y="133707"/>
                  </a:cubicBezTo>
                  <a:cubicBezTo>
                    <a:pt x="136113" y="111482"/>
                    <a:pt x="171567" y="212024"/>
                    <a:pt x="174213" y="206732"/>
                  </a:cubicBezTo>
                  <a:cubicBezTo>
                    <a:pt x="176859" y="201440"/>
                    <a:pt x="135055" y="130003"/>
                    <a:pt x="126588" y="101957"/>
                  </a:cubicBezTo>
                  <a:cubicBezTo>
                    <a:pt x="118121" y="73911"/>
                    <a:pt x="111242" y="-5993"/>
                    <a:pt x="107538" y="35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EED90DDA-EC96-F847-002A-0F75F02B9C30}"/>
                </a:ext>
              </a:extLst>
            </p:cNvPr>
            <p:cNvSpPr/>
            <p:nvPr/>
          </p:nvSpPr>
          <p:spPr>
            <a:xfrm>
              <a:off x="4484968" y="1431845"/>
              <a:ext cx="77600" cy="238679"/>
            </a:xfrm>
            <a:custGeom>
              <a:avLst/>
              <a:gdLst>
                <a:gd name="connsiteX0" fmla="*/ 77507 w 77600"/>
                <a:gd name="connsiteY0" fmla="*/ 80 h 238679"/>
                <a:gd name="connsiteX1" fmla="*/ 17182 w 77600"/>
                <a:gd name="connsiteY1" fmla="*/ 184230 h 238679"/>
                <a:gd name="connsiteX2" fmla="*/ 26707 w 77600"/>
                <a:gd name="connsiteY2" fmla="*/ 238205 h 238679"/>
                <a:gd name="connsiteX3" fmla="*/ 1307 w 77600"/>
                <a:gd name="connsiteY3" fmla="*/ 162005 h 238679"/>
                <a:gd name="connsiteX4" fmla="*/ 77507 w 77600"/>
                <a:gd name="connsiteY4" fmla="*/ 80 h 23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00" h="238679">
                  <a:moveTo>
                    <a:pt x="77507" y="80"/>
                  </a:moveTo>
                  <a:cubicBezTo>
                    <a:pt x="80153" y="3784"/>
                    <a:pt x="25649" y="144543"/>
                    <a:pt x="17182" y="184230"/>
                  </a:cubicBezTo>
                  <a:cubicBezTo>
                    <a:pt x="8715" y="223918"/>
                    <a:pt x="29353" y="241909"/>
                    <a:pt x="26707" y="238205"/>
                  </a:cubicBezTo>
                  <a:cubicBezTo>
                    <a:pt x="24061" y="234501"/>
                    <a:pt x="-6630" y="201692"/>
                    <a:pt x="1307" y="162005"/>
                  </a:cubicBezTo>
                  <a:cubicBezTo>
                    <a:pt x="9244" y="122318"/>
                    <a:pt x="74861" y="-3624"/>
                    <a:pt x="77507" y="8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D74AF64A-B028-FCA8-D44E-1C7FEBE20B81}"/>
                </a:ext>
              </a:extLst>
            </p:cNvPr>
            <p:cNvSpPr/>
            <p:nvPr/>
          </p:nvSpPr>
          <p:spPr>
            <a:xfrm>
              <a:off x="4543136" y="1536577"/>
              <a:ext cx="101996" cy="282804"/>
            </a:xfrm>
            <a:custGeom>
              <a:avLst/>
              <a:gdLst>
                <a:gd name="connsiteX0" fmla="*/ 101889 w 101996"/>
                <a:gd name="connsiteY0" fmla="*/ 123 h 282804"/>
                <a:gd name="connsiteX1" fmla="*/ 22514 w 101996"/>
                <a:gd name="connsiteY1" fmla="*/ 123948 h 282804"/>
                <a:gd name="connsiteX2" fmla="*/ 16164 w 101996"/>
                <a:gd name="connsiteY2" fmla="*/ 282698 h 282804"/>
                <a:gd name="connsiteX3" fmla="*/ 3464 w 101996"/>
                <a:gd name="connsiteY3" fmla="*/ 146173 h 282804"/>
                <a:gd name="connsiteX4" fmla="*/ 101889 w 101996"/>
                <a:gd name="connsiteY4" fmla="*/ 123 h 2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96" h="282804">
                  <a:moveTo>
                    <a:pt x="101889" y="123"/>
                  </a:moveTo>
                  <a:cubicBezTo>
                    <a:pt x="105064" y="-3581"/>
                    <a:pt x="36801" y="76852"/>
                    <a:pt x="22514" y="123948"/>
                  </a:cubicBezTo>
                  <a:cubicBezTo>
                    <a:pt x="8227" y="171044"/>
                    <a:pt x="19339" y="278994"/>
                    <a:pt x="16164" y="282698"/>
                  </a:cubicBezTo>
                  <a:cubicBezTo>
                    <a:pt x="12989" y="286402"/>
                    <a:pt x="-8178" y="192740"/>
                    <a:pt x="3464" y="146173"/>
                  </a:cubicBezTo>
                  <a:cubicBezTo>
                    <a:pt x="15106" y="99606"/>
                    <a:pt x="98714" y="3827"/>
                    <a:pt x="101889" y="12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84295AF6-23F4-FD64-1912-59E438FF2F5A}"/>
                </a:ext>
              </a:extLst>
            </p:cNvPr>
            <p:cNvSpPr/>
            <p:nvPr/>
          </p:nvSpPr>
          <p:spPr>
            <a:xfrm>
              <a:off x="4282511" y="3149241"/>
              <a:ext cx="67254" cy="64923"/>
            </a:xfrm>
            <a:custGeom>
              <a:avLst/>
              <a:gdLst>
                <a:gd name="connsiteX0" fmla="*/ 67239 w 67254"/>
                <a:gd name="connsiteY0" fmla="*/ 359 h 64923"/>
                <a:gd name="connsiteX1" fmla="*/ 3739 w 67254"/>
                <a:gd name="connsiteY1" fmla="*/ 63859 h 64923"/>
                <a:gd name="connsiteX2" fmla="*/ 10089 w 67254"/>
                <a:gd name="connsiteY2" fmla="*/ 38459 h 64923"/>
                <a:gd name="connsiteX3" fmla="*/ 67239 w 67254"/>
                <a:gd name="connsiteY3" fmla="*/ 359 h 6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54" h="64923">
                  <a:moveTo>
                    <a:pt x="67239" y="359"/>
                  </a:moveTo>
                  <a:cubicBezTo>
                    <a:pt x="66181" y="4592"/>
                    <a:pt x="13264" y="57509"/>
                    <a:pt x="3739" y="63859"/>
                  </a:cubicBezTo>
                  <a:cubicBezTo>
                    <a:pt x="-5786" y="70209"/>
                    <a:pt x="5326" y="46397"/>
                    <a:pt x="10089" y="38459"/>
                  </a:cubicBezTo>
                  <a:cubicBezTo>
                    <a:pt x="14851" y="30522"/>
                    <a:pt x="68297" y="-3874"/>
                    <a:pt x="67239" y="35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41BF4701-E8AB-C7B7-12A7-4CD3BF431A0B}"/>
                </a:ext>
              </a:extLst>
            </p:cNvPr>
            <p:cNvSpPr/>
            <p:nvPr/>
          </p:nvSpPr>
          <p:spPr>
            <a:xfrm>
              <a:off x="5333969" y="2622212"/>
              <a:ext cx="98989" cy="235811"/>
            </a:xfrm>
            <a:custGeom>
              <a:avLst/>
              <a:gdLst>
                <a:gd name="connsiteX0" fmla="*/ 98456 w 98989"/>
                <a:gd name="connsiteY0" fmla="*/ 338 h 235811"/>
                <a:gd name="connsiteX1" fmla="*/ 82581 w 98989"/>
                <a:gd name="connsiteY1" fmla="*/ 117813 h 235811"/>
                <a:gd name="connsiteX2" fmla="*/ 31 w 98989"/>
                <a:gd name="connsiteY2" fmla="*/ 235288 h 235811"/>
                <a:gd name="connsiteX3" fmla="*/ 73056 w 98989"/>
                <a:gd name="connsiteY3" fmla="*/ 155913 h 235811"/>
                <a:gd name="connsiteX4" fmla="*/ 98456 w 98989"/>
                <a:gd name="connsiteY4" fmla="*/ 338 h 23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9" h="235811">
                  <a:moveTo>
                    <a:pt x="98456" y="338"/>
                  </a:moveTo>
                  <a:cubicBezTo>
                    <a:pt x="100044" y="-6012"/>
                    <a:pt x="98985" y="78655"/>
                    <a:pt x="82581" y="117813"/>
                  </a:cubicBezTo>
                  <a:cubicBezTo>
                    <a:pt x="66177" y="156971"/>
                    <a:pt x="1618" y="228938"/>
                    <a:pt x="31" y="235288"/>
                  </a:cubicBezTo>
                  <a:cubicBezTo>
                    <a:pt x="-1557" y="241638"/>
                    <a:pt x="57710" y="188721"/>
                    <a:pt x="73056" y="155913"/>
                  </a:cubicBezTo>
                  <a:cubicBezTo>
                    <a:pt x="88402" y="123105"/>
                    <a:pt x="96868" y="6688"/>
                    <a:pt x="98456" y="3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EF9CCE1B-318B-95AD-31E0-880406726C36}"/>
                </a:ext>
              </a:extLst>
            </p:cNvPr>
            <p:cNvSpPr/>
            <p:nvPr/>
          </p:nvSpPr>
          <p:spPr>
            <a:xfrm>
              <a:off x="4852835" y="1863700"/>
              <a:ext cx="52592" cy="181041"/>
            </a:xfrm>
            <a:custGeom>
              <a:avLst/>
              <a:gdLst>
                <a:gd name="connsiteX0" fmla="*/ 52540 w 52592"/>
                <a:gd name="connsiteY0" fmla="*/ 25 h 181041"/>
                <a:gd name="connsiteX1" fmla="*/ 11265 w 52592"/>
                <a:gd name="connsiteY1" fmla="*/ 107975 h 181041"/>
                <a:gd name="connsiteX2" fmla="*/ 4915 w 52592"/>
                <a:gd name="connsiteY2" fmla="*/ 181000 h 181041"/>
                <a:gd name="connsiteX3" fmla="*/ 1740 w 52592"/>
                <a:gd name="connsiteY3" fmla="*/ 98450 h 181041"/>
                <a:gd name="connsiteX4" fmla="*/ 52540 w 52592"/>
                <a:gd name="connsiteY4" fmla="*/ 25 h 18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92" h="181041">
                  <a:moveTo>
                    <a:pt x="52540" y="25"/>
                  </a:moveTo>
                  <a:cubicBezTo>
                    <a:pt x="54127" y="1612"/>
                    <a:pt x="19203" y="77812"/>
                    <a:pt x="11265" y="107975"/>
                  </a:cubicBezTo>
                  <a:cubicBezTo>
                    <a:pt x="3327" y="138138"/>
                    <a:pt x="6502" y="182587"/>
                    <a:pt x="4915" y="181000"/>
                  </a:cubicBezTo>
                  <a:cubicBezTo>
                    <a:pt x="3328" y="179413"/>
                    <a:pt x="-3022" y="124379"/>
                    <a:pt x="1740" y="98450"/>
                  </a:cubicBezTo>
                  <a:cubicBezTo>
                    <a:pt x="6502" y="72521"/>
                    <a:pt x="50953" y="-1562"/>
                    <a:pt x="5254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B3C91C42-7F5F-D4BC-B899-E46DFABCF578}"/>
                </a:ext>
              </a:extLst>
            </p:cNvPr>
            <p:cNvSpPr/>
            <p:nvPr/>
          </p:nvSpPr>
          <p:spPr>
            <a:xfrm>
              <a:off x="4298824" y="2469176"/>
              <a:ext cx="70047" cy="133042"/>
            </a:xfrm>
            <a:custGeom>
              <a:avLst/>
              <a:gdLst>
                <a:gd name="connsiteX0" fmla="*/ 69976 w 70047"/>
                <a:gd name="connsiteY0" fmla="*/ 974 h 133042"/>
                <a:gd name="connsiteX1" fmla="*/ 3301 w 70047"/>
                <a:gd name="connsiteY1" fmla="*/ 131149 h 133042"/>
                <a:gd name="connsiteX2" fmla="*/ 16001 w 70047"/>
                <a:gd name="connsiteY2" fmla="*/ 73999 h 133042"/>
                <a:gd name="connsiteX3" fmla="*/ 69976 w 70047"/>
                <a:gd name="connsiteY3" fmla="*/ 974 h 13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47" h="133042">
                  <a:moveTo>
                    <a:pt x="69976" y="974"/>
                  </a:moveTo>
                  <a:cubicBezTo>
                    <a:pt x="67859" y="10499"/>
                    <a:pt x="12297" y="118978"/>
                    <a:pt x="3301" y="131149"/>
                  </a:cubicBezTo>
                  <a:cubicBezTo>
                    <a:pt x="-5695" y="143320"/>
                    <a:pt x="5418" y="93578"/>
                    <a:pt x="16001" y="73999"/>
                  </a:cubicBezTo>
                  <a:cubicBezTo>
                    <a:pt x="26584" y="54420"/>
                    <a:pt x="72093" y="-8551"/>
                    <a:pt x="69976" y="97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6202A756-ABA2-3FED-D985-6307B1BBF43C}"/>
                </a:ext>
              </a:extLst>
            </p:cNvPr>
            <p:cNvSpPr/>
            <p:nvPr/>
          </p:nvSpPr>
          <p:spPr>
            <a:xfrm>
              <a:off x="4285516" y="2288458"/>
              <a:ext cx="191566" cy="192327"/>
            </a:xfrm>
            <a:custGeom>
              <a:avLst/>
              <a:gdLst>
                <a:gd name="connsiteX0" fmla="*/ 191234 w 191566"/>
                <a:gd name="connsiteY0" fmla="*/ 717 h 192327"/>
                <a:gd name="connsiteX1" fmla="*/ 7084 w 191566"/>
                <a:gd name="connsiteY1" fmla="*/ 188042 h 192327"/>
                <a:gd name="connsiteX2" fmla="*/ 51534 w 191566"/>
                <a:gd name="connsiteY2" fmla="*/ 124542 h 192327"/>
                <a:gd name="connsiteX3" fmla="*/ 191234 w 191566"/>
                <a:gd name="connsiteY3" fmla="*/ 717 h 1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66" h="192327">
                  <a:moveTo>
                    <a:pt x="191234" y="717"/>
                  </a:moveTo>
                  <a:cubicBezTo>
                    <a:pt x="183826" y="11300"/>
                    <a:pt x="30367" y="167405"/>
                    <a:pt x="7084" y="188042"/>
                  </a:cubicBezTo>
                  <a:cubicBezTo>
                    <a:pt x="-16199" y="208679"/>
                    <a:pt x="22959" y="149413"/>
                    <a:pt x="51534" y="124542"/>
                  </a:cubicBezTo>
                  <a:cubicBezTo>
                    <a:pt x="80109" y="99671"/>
                    <a:pt x="198642" y="-9866"/>
                    <a:pt x="191234" y="71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E05E6700-FF38-74BA-BDDA-2340D7A60C7E}"/>
                </a:ext>
              </a:extLst>
            </p:cNvPr>
            <p:cNvSpPr/>
            <p:nvPr/>
          </p:nvSpPr>
          <p:spPr>
            <a:xfrm>
              <a:off x="4400534" y="1866674"/>
              <a:ext cx="67984" cy="142226"/>
            </a:xfrm>
            <a:custGeom>
              <a:avLst/>
              <a:gdLst>
                <a:gd name="connsiteX0" fmla="*/ 16 w 67984"/>
                <a:gd name="connsiteY0" fmla="*/ 226 h 142226"/>
                <a:gd name="connsiteX1" fmla="*/ 63516 w 67984"/>
                <a:gd name="connsiteY1" fmla="*/ 136751 h 142226"/>
                <a:gd name="connsiteX2" fmla="*/ 57166 w 67984"/>
                <a:gd name="connsiteY2" fmla="*/ 105001 h 142226"/>
                <a:gd name="connsiteX3" fmla="*/ 16 w 67984"/>
                <a:gd name="connsiteY3" fmla="*/ 226 h 14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84" h="142226">
                  <a:moveTo>
                    <a:pt x="16" y="226"/>
                  </a:moveTo>
                  <a:cubicBezTo>
                    <a:pt x="1074" y="5517"/>
                    <a:pt x="53991" y="119289"/>
                    <a:pt x="63516" y="136751"/>
                  </a:cubicBezTo>
                  <a:cubicBezTo>
                    <a:pt x="73041" y="154214"/>
                    <a:pt x="65633" y="126168"/>
                    <a:pt x="57166" y="105001"/>
                  </a:cubicBezTo>
                  <a:cubicBezTo>
                    <a:pt x="48699" y="83834"/>
                    <a:pt x="-1042" y="-5065"/>
                    <a:pt x="16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EE69F869-B279-E411-3291-51DA912AD8A7}"/>
                </a:ext>
              </a:extLst>
            </p:cNvPr>
            <p:cNvSpPr/>
            <p:nvPr/>
          </p:nvSpPr>
          <p:spPr>
            <a:xfrm>
              <a:off x="1546128" y="7203958"/>
              <a:ext cx="232265" cy="165590"/>
            </a:xfrm>
            <a:custGeom>
              <a:avLst/>
              <a:gdLst>
                <a:gd name="connsiteX0" fmla="*/ 97 w 232265"/>
                <a:gd name="connsiteY0" fmla="*/ 165217 h 165590"/>
                <a:gd name="connsiteX1" fmla="*/ 76297 w 232265"/>
                <a:gd name="connsiteY1" fmla="*/ 69967 h 165590"/>
                <a:gd name="connsiteX2" fmla="*/ 162022 w 232265"/>
                <a:gd name="connsiteY2" fmla="*/ 6467 h 165590"/>
                <a:gd name="connsiteX3" fmla="*/ 133447 w 232265"/>
                <a:gd name="connsiteY3" fmla="*/ 38217 h 165590"/>
                <a:gd name="connsiteX4" fmla="*/ 228697 w 232265"/>
                <a:gd name="connsiteY4" fmla="*/ 117 h 165590"/>
                <a:gd name="connsiteX5" fmla="*/ 203297 w 232265"/>
                <a:gd name="connsiteY5" fmla="*/ 28692 h 165590"/>
                <a:gd name="connsiteX6" fmla="*/ 120747 w 232265"/>
                <a:gd name="connsiteY6" fmla="*/ 92192 h 165590"/>
                <a:gd name="connsiteX7" fmla="*/ 63597 w 232265"/>
                <a:gd name="connsiteY7" fmla="*/ 139817 h 165590"/>
                <a:gd name="connsiteX8" fmla="*/ 92172 w 232265"/>
                <a:gd name="connsiteY8" fmla="*/ 104892 h 165590"/>
                <a:gd name="connsiteX9" fmla="*/ 97 w 232265"/>
                <a:gd name="connsiteY9" fmla="*/ 165217 h 16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65" h="165590">
                  <a:moveTo>
                    <a:pt x="97" y="165217"/>
                  </a:moveTo>
                  <a:cubicBezTo>
                    <a:pt x="-2549" y="159396"/>
                    <a:pt x="49309" y="96425"/>
                    <a:pt x="76297" y="69967"/>
                  </a:cubicBezTo>
                  <a:cubicBezTo>
                    <a:pt x="103285" y="43509"/>
                    <a:pt x="152497" y="11759"/>
                    <a:pt x="162022" y="6467"/>
                  </a:cubicBezTo>
                  <a:cubicBezTo>
                    <a:pt x="171547" y="1175"/>
                    <a:pt x="122335" y="39275"/>
                    <a:pt x="133447" y="38217"/>
                  </a:cubicBezTo>
                  <a:cubicBezTo>
                    <a:pt x="144559" y="37159"/>
                    <a:pt x="217055" y="1704"/>
                    <a:pt x="228697" y="117"/>
                  </a:cubicBezTo>
                  <a:cubicBezTo>
                    <a:pt x="240339" y="-1470"/>
                    <a:pt x="221289" y="13346"/>
                    <a:pt x="203297" y="28692"/>
                  </a:cubicBezTo>
                  <a:cubicBezTo>
                    <a:pt x="185305" y="44038"/>
                    <a:pt x="144030" y="73671"/>
                    <a:pt x="120747" y="92192"/>
                  </a:cubicBezTo>
                  <a:cubicBezTo>
                    <a:pt x="97464" y="110713"/>
                    <a:pt x="68359" y="137700"/>
                    <a:pt x="63597" y="139817"/>
                  </a:cubicBezTo>
                  <a:cubicBezTo>
                    <a:pt x="58835" y="141934"/>
                    <a:pt x="97993" y="102775"/>
                    <a:pt x="92172" y="104892"/>
                  </a:cubicBezTo>
                  <a:cubicBezTo>
                    <a:pt x="86351" y="107009"/>
                    <a:pt x="2743" y="171038"/>
                    <a:pt x="97" y="1652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BD381417-D091-934D-9FF5-43DDFDB84231}"/>
                </a:ext>
              </a:extLst>
            </p:cNvPr>
            <p:cNvSpPr/>
            <p:nvPr/>
          </p:nvSpPr>
          <p:spPr>
            <a:xfrm>
              <a:off x="2162109" y="7270141"/>
              <a:ext cx="216247" cy="70505"/>
            </a:xfrm>
            <a:custGeom>
              <a:avLst/>
              <a:gdLst>
                <a:gd name="connsiteX0" fmla="*/ 66 w 216247"/>
                <a:gd name="connsiteY0" fmla="*/ 16484 h 70505"/>
                <a:gd name="connsiteX1" fmla="*/ 85791 w 216247"/>
                <a:gd name="connsiteY1" fmla="*/ 54584 h 70505"/>
                <a:gd name="connsiteX2" fmla="*/ 206441 w 216247"/>
                <a:gd name="connsiteY2" fmla="*/ 51409 h 70505"/>
                <a:gd name="connsiteX3" fmla="*/ 161991 w 216247"/>
                <a:gd name="connsiteY3" fmla="*/ 70459 h 70505"/>
                <a:gd name="connsiteX4" fmla="*/ 215966 w 216247"/>
                <a:gd name="connsiteY4" fmla="*/ 45059 h 70505"/>
                <a:gd name="connsiteX5" fmla="*/ 133416 w 216247"/>
                <a:gd name="connsiteY5" fmla="*/ 609 h 70505"/>
                <a:gd name="connsiteX6" fmla="*/ 130241 w 216247"/>
                <a:gd name="connsiteY6" fmla="*/ 19659 h 70505"/>
                <a:gd name="connsiteX7" fmla="*/ 73091 w 216247"/>
                <a:gd name="connsiteY7" fmla="*/ 26009 h 70505"/>
                <a:gd name="connsiteX8" fmla="*/ 66 w 216247"/>
                <a:gd name="connsiteY8" fmla="*/ 16484 h 7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47" h="70505">
                  <a:moveTo>
                    <a:pt x="66" y="16484"/>
                  </a:moveTo>
                  <a:cubicBezTo>
                    <a:pt x="2183" y="21246"/>
                    <a:pt x="51395" y="48763"/>
                    <a:pt x="85791" y="54584"/>
                  </a:cubicBezTo>
                  <a:cubicBezTo>
                    <a:pt x="120187" y="60405"/>
                    <a:pt x="193741" y="48763"/>
                    <a:pt x="206441" y="51409"/>
                  </a:cubicBezTo>
                  <a:cubicBezTo>
                    <a:pt x="219141" y="54055"/>
                    <a:pt x="160403" y="71517"/>
                    <a:pt x="161991" y="70459"/>
                  </a:cubicBezTo>
                  <a:cubicBezTo>
                    <a:pt x="163579" y="69401"/>
                    <a:pt x="220728" y="56701"/>
                    <a:pt x="215966" y="45059"/>
                  </a:cubicBezTo>
                  <a:cubicBezTo>
                    <a:pt x="211204" y="33417"/>
                    <a:pt x="133416" y="609"/>
                    <a:pt x="133416" y="609"/>
                  </a:cubicBezTo>
                  <a:cubicBezTo>
                    <a:pt x="119129" y="-3624"/>
                    <a:pt x="140295" y="15426"/>
                    <a:pt x="130241" y="19659"/>
                  </a:cubicBezTo>
                  <a:cubicBezTo>
                    <a:pt x="120187" y="23892"/>
                    <a:pt x="99020" y="25480"/>
                    <a:pt x="73091" y="26009"/>
                  </a:cubicBezTo>
                  <a:cubicBezTo>
                    <a:pt x="47162" y="26538"/>
                    <a:pt x="-2051" y="11722"/>
                    <a:pt x="66" y="16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F96704B5-81D0-D86F-E8A7-EC2EEFAF6E6F}"/>
                </a:ext>
              </a:extLst>
            </p:cNvPr>
            <p:cNvSpPr/>
            <p:nvPr/>
          </p:nvSpPr>
          <p:spPr>
            <a:xfrm>
              <a:off x="1793303" y="7193680"/>
              <a:ext cx="296737" cy="92728"/>
            </a:xfrm>
            <a:custGeom>
              <a:avLst/>
              <a:gdLst>
                <a:gd name="connsiteX0" fmla="*/ 572 w 296737"/>
                <a:gd name="connsiteY0" fmla="*/ 16745 h 92728"/>
                <a:gd name="connsiteX1" fmla="*/ 102172 w 296737"/>
                <a:gd name="connsiteY1" fmla="*/ 870 h 92728"/>
                <a:gd name="connsiteX2" fmla="*/ 197422 w 296737"/>
                <a:gd name="connsiteY2" fmla="*/ 42145 h 92728"/>
                <a:gd name="connsiteX3" fmla="*/ 184722 w 296737"/>
                <a:gd name="connsiteY3" fmla="*/ 4045 h 92728"/>
                <a:gd name="connsiteX4" fmla="*/ 295847 w 296737"/>
                <a:gd name="connsiteY4" fmla="*/ 89770 h 92728"/>
                <a:gd name="connsiteX5" fmla="*/ 232347 w 296737"/>
                <a:gd name="connsiteY5" fmla="*/ 70720 h 92728"/>
                <a:gd name="connsiteX6" fmla="*/ 149797 w 296737"/>
                <a:gd name="connsiteY6" fmla="*/ 48495 h 92728"/>
                <a:gd name="connsiteX7" fmla="*/ 572 w 296737"/>
                <a:gd name="connsiteY7" fmla="*/ 16745 h 9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37" h="92728">
                  <a:moveTo>
                    <a:pt x="572" y="16745"/>
                  </a:moveTo>
                  <a:cubicBezTo>
                    <a:pt x="-7365" y="8808"/>
                    <a:pt x="69364" y="-3363"/>
                    <a:pt x="102172" y="870"/>
                  </a:cubicBezTo>
                  <a:cubicBezTo>
                    <a:pt x="134980" y="5103"/>
                    <a:pt x="183664" y="41616"/>
                    <a:pt x="197422" y="42145"/>
                  </a:cubicBezTo>
                  <a:cubicBezTo>
                    <a:pt x="211180" y="42674"/>
                    <a:pt x="168318" y="-3893"/>
                    <a:pt x="184722" y="4045"/>
                  </a:cubicBezTo>
                  <a:cubicBezTo>
                    <a:pt x="201126" y="11982"/>
                    <a:pt x="287910" y="78658"/>
                    <a:pt x="295847" y="89770"/>
                  </a:cubicBezTo>
                  <a:cubicBezTo>
                    <a:pt x="303785" y="100883"/>
                    <a:pt x="256689" y="77599"/>
                    <a:pt x="232347" y="70720"/>
                  </a:cubicBezTo>
                  <a:cubicBezTo>
                    <a:pt x="208005" y="63841"/>
                    <a:pt x="181018" y="56432"/>
                    <a:pt x="149797" y="48495"/>
                  </a:cubicBezTo>
                  <a:cubicBezTo>
                    <a:pt x="118576" y="40558"/>
                    <a:pt x="8509" y="24682"/>
                    <a:pt x="572" y="16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A0332F2C-3CC3-912E-EE5C-FE5BB4C0132D}"/>
                </a:ext>
              </a:extLst>
            </p:cNvPr>
            <p:cNvSpPr/>
            <p:nvPr/>
          </p:nvSpPr>
          <p:spPr>
            <a:xfrm>
              <a:off x="1577969" y="7784966"/>
              <a:ext cx="562245" cy="139982"/>
            </a:xfrm>
            <a:custGeom>
              <a:avLst/>
              <a:gdLst>
                <a:gd name="connsiteX0" fmla="*/ 6 w 562245"/>
                <a:gd name="connsiteY0" fmla="*/ 101734 h 139982"/>
                <a:gd name="connsiteX1" fmla="*/ 161931 w 562245"/>
                <a:gd name="connsiteY1" fmla="*/ 38234 h 139982"/>
                <a:gd name="connsiteX2" fmla="*/ 133356 w 562245"/>
                <a:gd name="connsiteY2" fmla="*/ 134 h 139982"/>
                <a:gd name="connsiteX3" fmla="*/ 196856 w 562245"/>
                <a:gd name="connsiteY3" fmla="*/ 50934 h 139982"/>
                <a:gd name="connsiteX4" fmla="*/ 355606 w 562245"/>
                <a:gd name="connsiteY4" fmla="*/ 69984 h 139982"/>
                <a:gd name="connsiteX5" fmla="*/ 482606 w 562245"/>
                <a:gd name="connsiteY5" fmla="*/ 98559 h 139982"/>
                <a:gd name="connsiteX6" fmla="*/ 447681 w 562245"/>
                <a:gd name="connsiteY6" fmla="*/ 104909 h 139982"/>
                <a:gd name="connsiteX7" fmla="*/ 558806 w 562245"/>
                <a:gd name="connsiteY7" fmla="*/ 123959 h 139982"/>
                <a:gd name="connsiteX8" fmla="*/ 530231 w 562245"/>
                <a:gd name="connsiteY8" fmla="*/ 127134 h 139982"/>
                <a:gd name="connsiteX9" fmla="*/ 492131 w 562245"/>
                <a:gd name="connsiteY9" fmla="*/ 139834 h 139982"/>
                <a:gd name="connsiteX10" fmla="*/ 323856 w 562245"/>
                <a:gd name="connsiteY10" fmla="*/ 117609 h 139982"/>
                <a:gd name="connsiteX11" fmla="*/ 193681 w 562245"/>
                <a:gd name="connsiteY11" fmla="*/ 111259 h 139982"/>
                <a:gd name="connsiteX12" fmla="*/ 231781 w 562245"/>
                <a:gd name="connsiteY12" fmla="*/ 108084 h 139982"/>
                <a:gd name="connsiteX13" fmla="*/ 155581 w 562245"/>
                <a:gd name="connsiteY13" fmla="*/ 95384 h 139982"/>
                <a:gd name="connsiteX14" fmla="*/ 6 w 562245"/>
                <a:gd name="connsiteY14" fmla="*/ 101734 h 1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245" h="139982">
                  <a:moveTo>
                    <a:pt x="6" y="101734"/>
                  </a:moveTo>
                  <a:cubicBezTo>
                    <a:pt x="1064" y="92209"/>
                    <a:pt x="139706" y="55167"/>
                    <a:pt x="161931" y="38234"/>
                  </a:cubicBezTo>
                  <a:cubicBezTo>
                    <a:pt x="184156" y="21301"/>
                    <a:pt x="127535" y="-1983"/>
                    <a:pt x="133356" y="134"/>
                  </a:cubicBezTo>
                  <a:cubicBezTo>
                    <a:pt x="139177" y="2251"/>
                    <a:pt x="159814" y="39292"/>
                    <a:pt x="196856" y="50934"/>
                  </a:cubicBezTo>
                  <a:cubicBezTo>
                    <a:pt x="233898" y="62576"/>
                    <a:pt x="307981" y="62047"/>
                    <a:pt x="355606" y="69984"/>
                  </a:cubicBezTo>
                  <a:cubicBezTo>
                    <a:pt x="403231" y="77921"/>
                    <a:pt x="467260" y="92738"/>
                    <a:pt x="482606" y="98559"/>
                  </a:cubicBezTo>
                  <a:cubicBezTo>
                    <a:pt x="497952" y="104380"/>
                    <a:pt x="434981" y="100676"/>
                    <a:pt x="447681" y="104909"/>
                  </a:cubicBezTo>
                  <a:cubicBezTo>
                    <a:pt x="460381" y="109142"/>
                    <a:pt x="545048" y="120255"/>
                    <a:pt x="558806" y="123959"/>
                  </a:cubicBezTo>
                  <a:cubicBezTo>
                    <a:pt x="572564" y="127663"/>
                    <a:pt x="541344" y="124488"/>
                    <a:pt x="530231" y="127134"/>
                  </a:cubicBezTo>
                  <a:cubicBezTo>
                    <a:pt x="519118" y="129780"/>
                    <a:pt x="526527" y="141422"/>
                    <a:pt x="492131" y="139834"/>
                  </a:cubicBezTo>
                  <a:cubicBezTo>
                    <a:pt x="457735" y="138247"/>
                    <a:pt x="373598" y="122371"/>
                    <a:pt x="323856" y="117609"/>
                  </a:cubicBezTo>
                  <a:cubicBezTo>
                    <a:pt x="274114" y="112847"/>
                    <a:pt x="209027" y="112847"/>
                    <a:pt x="193681" y="111259"/>
                  </a:cubicBezTo>
                  <a:cubicBezTo>
                    <a:pt x="178335" y="109672"/>
                    <a:pt x="238131" y="110730"/>
                    <a:pt x="231781" y="108084"/>
                  </a:cubicBezTo>
                  <a:cubicBezTo>
                    <a:pt x="225431" y="105438"/>
                    <a:pt x="186802" y="96442"/>
                    <a:pt x="155581" y="95384"/>
                  </a:cubicBezTo>
                  <a:cubicBezTo>
                    <a:pt x="124360" y="94326"/>
                    <a:pt x="-1052" y="111259"/>
                    <a:pt x="6" y="101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FB229A87-6122-7FCE-B2D4-79B00ED982F9}"/>
                </a:ext>
              </a:extLst>
            </p:cNvPr>
            <p:cNvSpPr/>
            <p:nvPr/>
          </p:nvSpPr>
          <p:spPr>
            <a:xfrm>
              <a:off x="4623638" y="586652"/>
              <a:ext cx="1005847" cy="419074"/>
            </a:xfrm>
            <a:custGeom>
              <a:avLst/>
              <a:gdLst>
                <a:gd name="connsiteX0" fmla="*/ 11862 w 1005847"/>
                <a:gd name="connsiteY0" fmla="*/ 723 h 419074"/>
                <a:gd name="connsiteX1" fmla="*/ 745287 w 1005847"/>
                <a:gd name="connsiteY1" fmla="*/ 219798 h 419074"/>
                <a:gd name="connsiteX2" fmla="*/ 580187 w 1005847"/>
                <a:gd name="connsiteY2" fmla="*/ 191223 h 419074"/>
                <a:gd name="connsiteX3" fmla="*/ 1005637 w 1005847"/>
                <a:gd name="connsiteY3" fmla="*/ 413473 h 419074"/>
                <a:gd name="connsiteX4" fmla="*/ 516687 w 1005847"/>
                <a:gd name="connsiteY4" fmla="*/ 340448 h 419074"/>
                <a:gd name="connsiteX5" fmla="*/ 107112 w 1005847"/>
                <a:gd name="connsiteY5" fmla="*/ 210273 h 419074"/>
                <a:gd name="connsiteX6" fmla="*/ 278562 w 1005847"/>
                <a:gd name="connsiteY6" fmla="*/ 305523 h 419074"/>
                <a:gd name="connsiteX7" fmla="*/ 11862 w 1005847"/>
                <a:gd name="connsiteY7" fmla="*/ 723 h 41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847" h="419074">
                  <a:moveTo>
                    <a:pt x="11862" y="723"/>
                  </a:moveTo>
                  <a:cubicBezTo>
                    <a:pt x="89650" y="-13565"/>
                    <a:pt x="650566" y="188048"/>
                    <a:pt x="745287" y="219798"/>
                  </a:cubicBezTo>
                  <a:cubicBezTo>
                    <a:pt x="840008" y="251548"/>
                    <a:pt x="536795" y="158944"/>
                    <a:pt x="580187" y="191223"/>
                  </a:cubicBezTo>
                  <a:cubicBezTo>
                    <a:pt x="623579" y="223502"/>
                    <a:pt x="1016220" y="388602"/>
                    <a:pt x="1005637" y="413473"/>
                  </a:cubicBezTo>
                  <a:cubicBezTo>
                    <a:pt x="995054" y="438344"/>
                    <a:pt x="666441" y="374315"/>
                    <a:pt x="516687" y="340448"/>
                  </a:cubicBezTo>
                  <a:cubicBezTo>
                    <a:pt x="366933" y="306581"/>
                    <a:pt x="146799" y="216094"/>
                    <a:pt x="107112" y="210273"/>
                  </a:cubicBezTo>
                  <a:cubicBezTo>
                    <a:pt x="67425" y="204452"/>
                    <a:pt x="293379" y="336744"/>
                    <a:pt x="278562" y="305523"/>
                  </a:cubicBezTo>
                  <a:cubicBezTo>
                    <a:pt x="263745" y="274302"/>
                    <a:pt x="-65926" y="15011"/>
                    <a:pt x="11862" y="72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A94BD3A8-82AB-979E-915D-754AAE17E0B5}"/>
                </a:ext>
              </a:extLst>
            </p:cNvPr>
            <p:cNvSpPr/>
            <p:nvPr/>
          </p:nvSpPr>
          <p:spPr>
            <a:xfrm>
              <a:off x="4197356" y="796638"/>
              <a:ext cx="1660720" cy="1476890"/>
            </a:xfrm>
            <a:custGeom>
              <a:avLst/>
              <a:gdLst>
                <a:gd name="connsiteX0" fmla="*/ 41269 w 1660720"/>
                <a:gd name="connsiteY0" fmla="*/ 374937 h 1476890"/>
                <a:gd name="connsiteX1" fmla="*/ 492119 w 1660720"/>
                <a:gd name="connsiteY1" fmla="*/ 663862 h 1476890"/>
                <a:gd name="connsiteX2" fmla="*/ 469894 w 1660720"/>
                <a:gd name="connsiteY2" fmla="*/ 495587 h 1476890"/>
                <a:gd name="connsiteX3" fmla="*/ 758819 w 1660720"/>
                <a:gd name="connsiteY3" fmla="*/ 886112 h 1476890"/>
                <a:gd name="connsiteX4" fmla="*/ 746119 w 1660720"/>
                <a:gd name="connsiteY4" fmla="*/ 822612 h 1476890"/>
                <a:gd name="connsiteX5" fmla="*/ 1028694 w 1660720"/>
                <a:gd name="connsiteY5" fmla="*/ 813087 h 1476890"/>
                <a:gd name="connsiteX6" fmla="*/ 838194 w 1660720"/>
                <a:gd name="connsiteY6" fmla="*/ 854362 h 1476890"/>
                <a:gd name="connsiteX7" fmla="*/ 1133469 w 1660720"/>
                <a:gd name="connsiteY7" fmla="*/ 828962 h 1476890"/>
                <a:gd name="connsiteX8" fmla="*/ 1412869 w 1660720"/>
                <a:gd name="connsiteY8" fmla="*/ 1025812 h 1476890"/>
                <a:gd name="connsiteX9" fmla="*/ 1400169 w 1660720"/>
                <a:gd name="connsiteY9" fmla="*/ 990887 h 1476890"/>
                <a:gd name="connsiteX10" fmla="*/ 1498594 w 1660720"/>
                <a:gd name="connsiteY10" fmla="*/ 1302037 h 1476890"/>
                <a:gd name="connsiteX11" fmla="*/ 1508119 w 1660720"/>
                <a:gd name="connsiteY11" fmla="*/ 1206787 h 1476890"/>
                <a:gd name="connsiteX12" fmla="*/ 1616069 w 1660720"/>
                <a:gd name="connsiteY12" fmla="*/ 1470312 h 1476890"/>
                <a:gd name="connsiteX13" fmla="*/ 1650994 w 1660720"/>
                <a:gd name="connsiteY13" fmla="*/ 886112 h 1476890"/>
                <a:gd name="connsiteX14" fmla="*/ 1447794 w 1660720"/>
                <a:gd name="connsiteY14" fmla="*/ 314612 h 1476890"/>
                <a:gd name="connsiteX15" fmla="*/ 1330319 w 1660720"/>
                <a:gd name="connsiteY15" fmla="*/ 139987 h 1476890"/>
                <a:gd name="connsiteX16" fmla="*/ 1047744 w 1660720"/>
                <a:gd name="connsiteY16" fmla="*/ 47912 h 1476890"/>
                <a:gd name="connsiteX17" fmla="*/ 1174744 w 1660720"/>
                <a:gd name="connsiteY17" fmla="*/ 54262 h 1476890"/>
                <a:gd name="connsiteX18" fmla="*/ 473069 w 1660720"/>
                <a:gd name="connsiteY18" fmla="*/ 9812 h 1476890"/>
                <a:gd name="connsiteX19" fmla="*/ 12694 w 1660720"/>
                <a:gd name="connsiteY19" fmla="*/ 270162 h 1476890"/>
                <a:gd name="connsiteX20" fmla="*/ 123819 w 1660720"/>
                <a:gd name="connsiteY20" fmla="*/ 228887 h 1476890"/>
                <a:gd name="connsiteX21" fmla="*/ 41269 w 1660720"/>
                <a:gd name="connsiteY21" fmla="*/ 374937 h 147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60720" h="1476890">
                  <a:moveTo>
                    <a:pt x="41269" y="374937"/>
                  </a:moveTo>
                  <a:cubicBezTo>
                    <a:pt x="102652" y="447433"/>
                    <a:pt x="420682" y="643754"/>
                    <a:pt x="492119" y="663862"/>
                  </a:cubicBezTo>
                  <a:cubicBezTo>
                    <a:pt x="563556" y="683970"/>
                    <a:pt x="425444" y="458545"/>
                    <a:pt x="469894" y="495587"/>
                  </a:cubicBezTo>
                  <a:cubicBezTo>
                    <a:pt x="514344" y="532629"/>
                    <a:pt x="712782" y="831608"/>
                    <a:pt x="758819" y="886112"/>
                  </a:cubicBezTo>
                  <a:cubicBezTo>
                    <a:pt x="804856" y="940616"/>
                    <a:pt x="701140" y="834783"/>
                    <a:pt x="746119" y="822612"/>
                  </a:cubicBezTo>
                  <a:cubicBezTo>
                    <a:pt x="791098" y="810441"/>
                    <a:pt x="1013348" y="807795"/>
                    <a:pt x="1028694" y="813087"/>
                  </a:cubicBezTo>
                  <a:cubicBezTo>
                    <a:pt x="1044040" y="818379"/>
                    <a:pt x="820731" y="851716"/>
                    <a:pt x="838194" y="854362"/>
                  </a:cubicBezTo>
                  <a:cubicBezTo>
                    <a:pt x="855657" y="857008"/>
                    <a:pt x="1037690" y="800387"/>
                    <a:pt x="1133469" y="828962"/>
                  </a:cubicBezTo>
                  <a:cubicBezTo>
                    <a:pt x="1229248" y="857537"/>
                    <a:pt x="1368419" y="998824"/>
                    <a:pt x="1412869" y="1025812"/>
                  </a:cubicBezTo>
                  <a:cubicBezTo>
                    <a:pt x="1457319" y="1052800"/>
                    <a:pt x="1385882" y="944850"/>
                    <a:pt x="1400169" y="990887"/>
                  </a:cubicBezTo>
                  <a:cubicBezTo>
                    <a:pt x="1414456" y="1036924"/>
                    <a:pt x="1480602" y="1266054"/>
                    <a:pt x="1498594" y="1302037"/>
                  </a:cubicBezTo>
                  <a:cubicBezTo>
                    <a:pt x="1516586" y="1338020"/>
                    <a:pt x="1488540" y="1178741"/>
                    <a:pt x="1508119" y="1206787"/>
                  </a:cubicBezTo>
                  <a:cubicBezTo>
                    <a:pt x="1527698" y="1234833"/>
                    <a:pt x="1592256" y="1523758"/>
                    <a:pt x="1616069" y="1470312"/>
                  </a:cubicBezTo>
                  <a:cubicBezTo>
                    <a:pt x="1639882" y="1416866"/>
                    <a:pt x="1679040" y="1078729"/>
                    <a:pt x="1650994" y="886112"/>
                  </a:cubicBezTo>
                  <a:cubicBezTo>
                    <a:pt x="1622948" y="693495"/>
                    <a:pt x="1501240" y="438966"/>
                    <a:pt x="1447794" y="314612"/>
                  </a:cubicBezTo>
                  <a:cubicBezTo>
                    <a:pt x="1394348" y="190258"/>
                    <a:pt x="1396994" y="184437"/>
                    <a:pt x="1330319" y="139987"/>
                  </a:cubicBezTo>
                  <a:cubicBezTo>
                    <a:pt x="1263644" y="95537"/>
                    <a:pt x="1073673" y="62199"/>
                    <a:pt x="1047744" y="47912"/>
                  </a:cubicBezTo>
                  <a:cubicBezTo>
                    <a:pt x="1021815" y="33625"/>
                    <a:pt x="1174744" y="54262"/>
                    <a:pt x="1174744" y="54262"/>
                  </a:cubicBezTo>
                  <a:cubicBezTo>
                    <a:pt x="1078965" y="47912"/>
                    <a:pt x="666744" y="-26171"/>
                    <a:pt x="473069" y="9812"/>
                  </a:cubicBezTo>
                  <a:cubicBezTo>
                    <a:pt x="279394" y="45795"/>
                    <a:pt x="70902" y="233650"/>
                    <a:pt x="12694" y="270162"/>
                  </a:cubicBezTo>
                  <a:cubicBezTo>
                    <a:pt x="-45514" y="306674"/>
                    <a:pt x="114823" y="213541"/>
                    <a:pt x="123819" y="228887"/>
                  </a:cubicBezTo>
                  <a:cubicBezTo>
                    <a:pt x="132815" y="244233"/>
                    <a:pt x="-20114" y="302441"/>
                    <a:pt x="41269" y="37493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6954DC60-988F-F74A-E46F-F64F590F8FC7}"/>
                </a:ext>
              </a:extLst>
            </p:cNvPr>
            <p:cNvSpPr/>
            <p:nvPr/>
          </p:nvSpPr>
          <p:spPr>
            <a:xfrm>
              <a:off x="3863907" y="2445861"/>
              <a:ext cx="467845" cy="1526086"/>
            </a:xfrm>
            <a:custGeom>
              <a:avLst/>
              <a:gdLst>
                <a:gd name="connsiteX0" fmla="*/ 206443 w 467845"/>
                <a:gd name="connsiteY0" fmla="*/ 68739 h 1526086"/>
                <a:gd name="connsiteX1" fmla="*/ 288993 w 467845"/>
                <a:gd name="connsiteY1" fmla="*/ 818039 h 1526086"/>
                <a:gd name="connsiteX2" fmla="*/ 266768 w 467845"/>
                <a:gd name="connsiteY2" fmla="*/ 579914 h 1526086"/>
                <a:gd name="connsiteX3" fmla="*/ 308043 w 467845"/>
                <a:gd name="connsiteY3" fmla="*/ 1179989 h 1526086"/>
                <a:gd name="connsiteX4" fmla="*/ 298518 w 467845"/>
                <a:gd name="connsiteY4" fmla="*/ 1059339 h 1526086"/>
                <a:gd name="connsiteX5" fmla="*/ 466793 w 467845"/>
                <a:gd name="connsiteY5" fmla="*/ 1513364 h 1526086"/>
                <a:gd name="connsiteX6" fmla="*/ 206443 w 467845"/>
                <a:gd name="connsiteY6" fmla="*/ 1380014 h 1526086"/>
                <a:gd name="connsiteX7" fmla="*/ 82618 w 467845"/>
                <a:gd name="connsiteY7" fmla="*/ 1164114 h 1526086"/>
                <a:gd name="connsiteX8" fmla="*/ 6418 w 467845"/>
                <a:gd name="connsiteY8" fmla="*/ 767239 h 1526086"/>
                <a:gd name="connsiteX9" fmla="*/ 6418 w 467845"/>
                <a:gd name="connsiteY9" fmla="*/ 821214 h 1526086"/>
                <a:gd name="connsiteX10" fmla="*/ 25468 w 467845"/>
                <a:gd name="connsiteY10" fmla="*/ 151289 h 1526086"/>
                <a:gd name="connsiteX11" fmla="*/ 28643 w 467845"/>
                <a:gd name="connsiteY11" fmla="*/ 316389 h 1526086"/>
                <a:gd name="connsiteX12" fmla="*/ 187393 w 467845"/>
                <a:gd name="connsiteY12" fmla="*/ 2064 h 1526086"/>
                <a:gd name="connsiteX13" fmla="*/ 142943 w 467845"/>
                <a:gd name="connsiteY13" fmla="*/ 176689 h 1526086"/>
                <a:gd name="connsiteX14" fmla="*/ 206443 w 467845"/>
                <a:gd name="connsiteY14" fmla="*/ 68739 h 152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845" h="1526086">
                  <a:moveTo>
                    <a:pt x="206443" y="68739"/>
                  </a:moveTo>
                  <a:cubicBezTo>
                    <a:pt x="230785" y="175631"/>
                    <a:pt x="278939" y="732843"/>
                    <a:pt x="288993" y="818039"/>
                  </a:cubicBezTo>
                  <a:cubicBezTo>
                    <a:pt x="299047" y="903235"/>
                    <a:pt x="263593" y="519589"/>
                    <a:pt x="266768" y="579914"/>
                  </a:cubicBezTo>
                  <a:cubicBezTo>
                    <a:pt x="269943" y="640239"/>
                    <a:pt x="302751" y="1100085"/>
                    <a:pt x="308043" y="1179989"/>
                  </a:cubicBezTo>
                  <a:cubicBezTo>
                    <a:pt x="313335" y="1259893"/>
                    <a:pt x="272060" y="1003777"/>
                    <a:pt x="298518" y="1059339"/>
                  </a:cubicBezTo>
                  <a:cubicBezTo>
                    <a:pt x="324976" y="1114901"/>
                    <a:pt x="482139" y="1459918"/>
                    <a:pt x="466793" y="1513364"/>
                  </a:cubicBezTo>
                  <a:cubicBezTo>
                    <a:pt x="451447" y="1566810"/>
                    <a:pt x="270472" y="1438222"/>
                    <a:pt x="206443" y="1380014"/>
                  </a:cubicBezTo>
                  <a:cubicBezTo>
                    <a:pt x="142414" y="1321806"/>
                    <a:pt x="115955" y="1266243"/>
                    <a:pt x="82618" y="1164114"/>
                  </a:cubicBezTo>
                  <a:cubicBezTo>
                    <a:pt x="49281" y="1061985"/>
                    <a:pt x="19118" y="824389"/>
                    <a:pt x="6418" y="767239"/>
                  </a:cubicBezTo>
                  <a:cubicBezTo>
                    <a:pt x="-6282" y="710089"/>
                    <a:pt x="3243" y="923872"/>
                    <a:pt x="6418" y="821214"/>
                  </a:cubicBezTo>
                  <a:cubicBezTo>
                    <a:pt x="9593" y="718556"/>
                    <a:pt x="21764" y="235426"/>
                    <a:pt x="25468" y="151289"/>
                  </a:cubicBezTo>
                  <a:cubicBezTo>
                    <a:pt x="29172" y="67152"/>
                    <a:pt x="1656" y="341260"/>
                    <a:pt x="28643" y="316389"/>
                  </a:cubicBezTo>
                  <a:cubicBezTo>
                    <a:pt x="55630" y="291518"/>
                    <a:pt x="168343" y="25347"/>
                    <a:pt x="187393" y="2064"/>
                  </a:cubicBezTo>
                  <a:cubicBezTo>
                    <a:pt x="206443" y="-21219"/>
                    <a:pt x="142414" y="159756"/>
                    <a:pt x="142943" y="176689"/>
                  </a:cubicBezTo>
                  <a:cubicBezTo>
                    <a:pt x="143472" y="193622"/>
                    <a:pt x="182101" y="-38153"/>
                    <a:pt x="206443" y="687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77B6A9CF-5A1F-FB4B-89FB-B38BB4F96064}"/>
                </a:ext>
              </a:extLst>
            </p:cNvPr>
            <p:cNvSpPr/>
            <p:nvPr/>
          </p:nvSpPr>
          <p:spPr>
            <a:xfrm>
              <a:off x="4098211" y="1804634"/>
              <a:ext cx="462885" cy="558177"/>
            </a:xfrm>
            <a:custGeom>
              <a:avLst/>
              <a:gdLst>
                <a:gd name="connsiteX0" fmla="*/ 41989 w 462885"/>
                <a:gd name="connsiteY0" fmla="*/ 65441 h 558177"/>
                <a:gd name="connsiteX1" fmla="*/ 295989 w 462885"/>
                <a:gd name="connsiteY1" fmla="*/ 62266 h 558177"/>
                <a:gd name="connsiteX2" fmla="*/ 276939 w 462885"/>
                <a:gd name="connsiteY2" fmla="*/ 1941 h 558177"/>
                <a:gd name="connsiteX3" fmla="*/ 429339 w 462885"/>
                <a:gd name="connsiteY3" fmla="*/ 144816 h 558177"/>
                <a:gd name="connsiteX4" fmla="*/ 419814 w 462885"/>
                <a:gd name="connsiteY4" fmla="*/ 113066 h 558177"/>
                <a:gd name="connsiteX5" fmla="*/ 454739 w 462885"/>
                <a:gd name="connsiteY5" fmla="*/ 373416 h 558177"/>
                <a:gd name="connsiteX6" fmla="*/ 461089 w 462885"/>
                <a:gd name="connsiteY6" fmla="*/ 294041 h 558177"/>
                <a:gd name="connsiteX7" fmla="*/ 429339 w 462885"/>
                <a:gd name="connsiteY7" fmla="*/ 554391 h 558177"/>
                <a:gd name="connsiteX8" fmla="*/ 432514 w 462885"/>
                <a:gd name="connsiteY8" fmla="*/ 440091 h 558177"/>
                <a:gd name="connsiteX9" fmla="*/ 359489 w 462885"/>
                <a:gd name="connsiteY9" fmla="*/ 319441 h 558177"/>
                <a:gd name="connsiteX10" fmla="*/ 181689 w 462885"/>
                <a:gd name="connsiteY10" fmla="*/ 170216 h 558177"/>
                <a:gd name="connsiteX11" fmla="*/ 289639 w 462885"/>
                <a:gd name="connsiteY11" fmla="*/ 230541 h 558177"/>
                <a:gd name="connsiteX12" fmla="*/ 200739 w 462885"/>
                <a:gd name="connsiteY12" fmla="*/ 173391 h 558177"/>
                <a:gd name="connsiteX13" fmla="*/ 32464 w 462885"/>
                <a:gd name="connsiteY13" fmla="*/ 214666 h 558177"/>
                <a:gd name="connsiteX14" fmla="*/ 130889 w 462885"/>
                <a:gd name="connsiteY14" fmla="*/ 138466 h 558177"/>
                <a:gd name="connsiteX15" fmla="*/ 76914 w 462885"/>
                <a:gd name="connsiteY15" fmla="*/ 147991 h 558177"/>
                <a:gd name="connsiteX16" fmla="*/ 115014 w 462885"/>
                <a:gd name="connsiteY16" fmla="*/ 141641 h 558177"/>
                <a:gd name="connsiteX17" fmla="*/ 7064 w 462885"/>
                <a:gd name="connsiteY17" fmla="*/ 211491 h 558177"/>
                <a:gd name="connsiteX18" fmla="*/ 41989 w 462885"/>
                <a:gd name="connsiteY18" fmla="*/ 65441 h 55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2885" h="558177">
                  <a:moveTo>
                    <a:pt x="41989" y="65441"/>
                  </a:moveTo>
                  <a:cubicBezTo>
                    <a:pt x="90143" y="40570"/>
                    <a:pt x="256831" y="72849"/>
                    <a:pt x="295989" y="62266"/>
                  </a:cubicBezTo>
                  <a:cubicBezTo>
                    <a:pt x="335147" y="51683"/>
                    <a:pt x="254714" y="-11817"/>
                    <a:pt x="276939" y="1941"/>
                  </a:cubicBezTo>
                  <a:cubicBezTo>
                    <a:pt x="299164" y="15699"/>
                    <a:pt x="405527" y="126295"/>
                    <a:pt x="429339" y="144816"/>
                  </a:cubicBezTo>
                  <a:cubicBezTo>
                    <a:pt x="453151" y="163337"/>
                    <a:pt x="415581" y="74966"/>
                    <a:pt x="419814" y="113066"/>
                  </a:cubicBezTo>
                  <a:cubicBezTo>
                    <a:pt x="424047" y="151166"/>
                    <a:pt x="447860" y="343254"/>
                    <a:pt x="454739" y="373416"/>
                  </a:cubicBezTo>
                  <a:cubicBezTo>
                    <a:pt x="461618" y="403578"/>
                    <a:pt x="465322" y="263879"/>
                    <a:pt x="461089" y="294041"/>
                  </a:cubicBezTo>
                  <a:cubicBezTo>
                    <a:pt x="456856" y="324203"/>
                    <a:pt x="434101" y="530049"/>
                    <a:pt x="429339" y="554391"/>
                  </a:cubicBezTo>
                  <a:cubicBezTo>
                    <a:pt x="424577" y="578733"/>
                    <a:pt x="444156" y="479249"/>
                    <a:pt x="432514" y="440091"/>
                  </a:cubicBezTo>
                  <a:cubicBezTo>
                    <a:pt x="420872" y="400933"/>
                    <a:pt x="401293" y="364420"/>
                    <a:pt x="359489" y="319441"/>
                  </a:cubicBezTo>
                  <a:cubicBezTo>
                    <a:pt x="317685" y="274462"/>
                    <a:pt x="193331" y="185032"/>
                    <a:pt x="181689" y="170216"/>
                  </a:cubicBezTo>
                  <a:cubicBezTo>
                    <a:pt x="170047" y="155400"/>
                    <a:pt x="286464" y="230012"/>
                    <a:pt x="289639" y="230541"/>
                  </a:cubicBezTo>
                  <a:cubicBezTo>
                    <a:pt x="292814" y="231070"/>
                    <a:pt x="243601" y="176037"/>
                    <a:pt x="200739" y="173391"/>
                  </a:cubicBezTo>
                  <a:cubicBezTo>
                    <a:pt x="157877" y="170745"/>
                    <a:pt x="44106" y="220487"/>
                    <a:pt x="32464" y="214666"/>
                  </a:cubicBezTo>
                  <a:cubicBezTo>
                    <a:pt x="20822" y="208845"/>
                    <a:pt x="123481" y="149579"/>
                    <a:pt x="130889" y="138466"/>
                  </a:cubicBezTo>
                  <a:cubicBezTo>
                    <a:pt x="138297" y="127354"/>
                    <a:pt x="79560" y="147462"/>
                    <a:pt x="76914" y="147991"/>
                  </a:cubicBezTo>
                  <a:cubicBezTo>
                    <a:pt x="74268" y="148520"/>
                    <a:pt x="126656" y="131058"/>
                    <a:pt x="115014" y="141641"/>
                  </a:cubicBezTo>
                  <a:cubicBezTo>
                    <a:pt x="103372" y="152224"/>
                    <a:pt x="19235" y="222074"/>
                    <a:pt x="7064" y="211491"/>
                  </a:cubicBezTo>
                  <a:cubicBezTo>
                    <a:pt x="-5107" y="200908"/>
                    <a:pt x="-6165" y="90312"/>
                    <a:pt x="41989" y="654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40FAC168-A960-8AF4-E568-7929978155A9}"/>
                </a:ext>
              </a:extLst>
            </p:cNvPr>
            <p:cNvSpPr/>
            <p:nvPr/>
          </p:nvSpPr>
          <p:spPr>
            <a:xfrm>
              <a:off x="4076699" y="1966978"/>
              <a:ext cx="425835" cy="345476"/>
            </a:xfrm>
            <a:custGeom>
              <a:avLst/>
              <a:gdLst>
                <a:gd name="connsiteX0" fmla="*/ 57151 w 425835"/>
                <a:gd name="connsiteY0" fmla="*/ 20572 h 345476"/>
                <a:gd name="connsiteX1" fmla="*/ 155576 w 425835"/>
                <a:gd name="connsiteY1" fmla="*/ 7872 h 345476"/>
                <a:gd name="connsiteX2" fmla="*/ 282576 w 425835"/>
                <a:gd name="connsiteY2" fmla="*/ 147572 h 345476"/>
                <a:gd name="connsiteX3" fmla="*/ 266701 w 425835"/>
                <a:gd name="connsiteY3" fmla="*/ 112647 h 345476"/>
                <a:gd name="connsiteX4" fmla="*/ 425451 w 425835"/>
                <a:gd name="connsiteY4" fmla="*/ 338072 h 345476"/>
                <a:gd name="connsiteX5" fmla="*/ 307976 w 425835"/>
                <a:gd name="connsiteY5" fmla="*/ 284097 h 345476"/>
                <a:gd name="connsiteX6" fmla="*/ 203201 w 425835"/>
                <a:gd name="connsiteY6" fmla="*/ 214247 h 345476"/>
                <a:gd name="connsiteX7" fmla="*/ 60326 w 425835"/>
                <a:gd name="connsiteY7" fmla="*/ 207897 h 345476"/>
                <a:gd name="connsiteX8" fmla="*/ 114301 w 425835"/>
                <a:gd name="connsiteY8" fmla="*/ 157097 h 345476"/>
                <a:gd name="connsiteX9" fmla="*/ 22226 w 425835"/>
                <a:gd name="connsiteY9" fmla="*/ 153922 h 345476"/>
                <a:gd name="connsiteX10" fmla="*/ 127001 w 425835"/>
                <a:gd name="connsiteY10" fmla="*/ 103122 h 345476"/>
                <a:gd name="connsiteX11" fmla="*/ 1 w 425835"/>
                <a:gd name="connsiteY11" fmla="*/ 87247 h 345476"/>
                <a:gd name="connsiteX12" fmla="*/ 130176 w 425835"/>
                <a:gd name="connsiteY12" fmla="*/ 45972 h 345476"/>
                <a:gd name="connsiteX13" fmla="*/ 57151 w 425835"/>
                <a:gd name="connsiteY13" fmla="*/ 20572 h 3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835" h="345476">
                  <a:moveTo>
                    <a:pt x="57151" y="20572"/>
                  </a:moveTo>
                  <a:cubicBezTo>
                    <a:pt x="61384" y="14222"/>
                    <a:pt x="118005" y="-13295"/>
                    <a:pt x="155576" y="7872"/>
                  </a:cubicBezTo>
                  <a:cubicBezTo>
                    <a:pt x="193147" y="29039"/>
                    <a:pt x="264055" y="130110"/>
                    <a:pt x="282576" y="147572"/>
                  </a:cubicBezTo>
                  <a:cubicBezTo>
                    <a:pt x="301097" y="165035"/>
                    <a:pt x="242889" y="80897"/>
                    <a:pt x="266701" y="112647"/>
                  </a:cubicBezTo>
                  <a:cubicBezTo>
                    <a:pt x="290513" y="144397"/>
                    <a:pt x="418572" y="309497"/>
                    <a:pt x="425451" y="338072"/>
                  </a:cubicBezTo>
                  <a:cubicBezTo>
                    <a:pt x="432330" y="366647"/>
                    <a:pt x="345018" y="304735"/>
                    <a:pt x="307976" y="284097"/>
                  </a:cubicBezTo>
                  <a:cubicBezTo>
                    <a:pt x="270934" y="263459"/>
                    <a:pt x="244476" y="226947"/>
                    <a:pt x="203201" y="214247"/>
                  </a:cubicBezTo>
                  <a:cubicBezTo>
                    <a:pt x="161926" y="201547"/>
                    <a:pt x="75143" y="217422"/>
                    <a:pt x="60326" y="207897"/>
                  </a:cubicBezTo>
                  <a:cubicBezTo>
                    <a:pt x="45509" y="198372"/>
                    <a:pt x="120651" y="166093"/>
                    <a:pt x="114301" y="157097"/>
                  </a:cubicBezTo>
                  <a:cubicBezTo>
                    <a:pt x="107951" y="148101"/>
                    <a:pt x="20109" y="162918"/>
                    <a:pt x="22226" y="153922"/>
                  </a:cubicBezTo>
                  <a:cubicBezTo>
                    <a:pt x="24343" y="144926"/>
                    <a:pt x="130705" y="114234"/>
                    <a:pt x="127001" y="103122"/>
                  </a:cubicBezTo>
                  <a:cubicBezTo>
                    <a:pt x="123297" y="92010"/>
                    <a:pt x="-528" y="96772"/>
                    <a:pt x="1" y="87247"/>
                  </a:cubicBezTo>
                  <a:cubicBezTo>
                    <a:pt x="530" y="77722"/>
                    <a:pt x="114830" y="54439"/>
                    <a:pt x="130176" y="45972"/>
                  </a:cubicBezTo>
                  <a:cubicBezTo>
                    <a:pt x="145522" y="37505"/>
                    <a:pt x="52918" y="26922"/>
                    <a:pt x="57151" y="2057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68EC4A86-C166-5986-D18B-8F1D08457DC7}"/>
                </a:ext>
              </a:extLst>
            </p:cNvPr>
            <p:cNvSpPr/>
            <p:nvPr/>
          </p:nvSpPr>
          <p:spPr>
            <a:xfrm>
              <a:off x="3974295" y="2253763"/>
              <a:ext cx="458006" cy="229705"/>
            </a:xfrm>
            <a:custGeom>
              <a:avLst/>
              <a:gdLst>
                <a:gd name="connsiteX0" fmla="*/ 70655 w 458006"/>
                <a:gd name="connsiteY0" fmla="*/ 92562 h 229705"/>
                <a:gd name="connsiteX1" fmla="*/ 331005 w 458006"/>
                <a:gd name="connsiteY1" fmla="*/ 487 h 229705"/>
                <a:gd name="connsiteX2" fmla="*/ 251630 w 458006"/>
                <a:gd name="connsiteY2" fmla="*/ 54462 h 229705"/>
                <a:gd name="connsiteX3" fmla="*/ 381805 w 458006"/>
                <a:gd name="connsiteY3" fmla="*/ 16362 h 229705"/>
                <a:gd name="connsiteX4" fmla="*/ 305605 w 458006"/>
                <a:gd name="connsiteY4" fmla="*/ 67162 h 229705"/>
                <a:gd name="connsiteX5" fmla="*/ 442130 w 458006"/>
                <a:gd name="connsiteY5" fmla="*/ 19537 h 229705"/>
                <a:gd name="connsiteX6" fmla="*/ 340530 w 458006"/>
                <a:gd name="connsiteY6" fmla="*/ 95737 h 229705"/>
                <a:gd name="connsiteX7" fmla="*/ 458005 w 458006"/>
                <a:gd name="connsiteY7" fmla="*/ 54462 h 229705"/>
                <a:gd name="connsiteX8" fmla="*/ 337355 w 458006"/>
                <a:gd name="connsiteY8" fmla="*/ 143362 h 229705"/>
                <a:gd name="connsiteX9" fmla="*/ 283380 w 458006"/>
                <a:gd name="connsiteY9" fmla="*/ 181462 h 229705"/>
                <a:gd name="connsiteX10" fmla="*/ 299255 w 458006"/>
                <a:gd name="connsiteY10" fmla="*/ 165587 h 229705"/>
                <a:gd name="connsiteX11" fmla="*/ 10330 w 458006"/>
                <a:gd name="connsiteY11" fmla="*/ 229087 h 229705"/>
                <a:gd name="connsiteX12" fmla="*/ 64305 w 458006"/>
                <a:gd name="connsiteY12" fmla="*/ 194162 h 229705"/>
                <a:gd name="connsiteX13" fmla="*/ 70655 w 458006"/>
                <a:gd name="connsiteY13" fmla="*/ 92562 h 2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006" h="229705">
                  <a:moveTo>
                    <a:pt x="70655" y="92562"/>
                  </a:moveTo>
                  <a:cubicBezTo>
                    <a:pt x="115105" y="60283"/>
                    <a:pt x="300843" y="6837"/>
                    <a:pt x="331005" y="487"/>
                  </a:cubicBezTo>
                  <a:cubicBezTo>
                    <a:pt x="361167" y="-5863"/>
                    <a:pt x="243163" y="51816"/>
                    <a:pt x="251630" y="54462"/>
                  </a:cubicBezTo>
                  <a:cubicBezTo>
                    <a:pt x="260097" y="57108"/>
                    <a:pt x="372809" y="14245"/>
                    <a:pt x="381805" y="16362"/>
                  </a:cubicBezTo>
                  <a:cubicBezTo>
                    <a:pt x="390801" y="18479"/>
                    <a:pt x="295551" y="66633"/>
                    <a:pt x="305605" y="67162"/>
                  </a:cubicBezTo>
                  <a:cubicBezTo>
                    <a:pt x="315659" y="67691"/>
                    <a:pt x="436309" y="14775"/>
                    <a:pt x="442130" y="19537"/>
                  </a:cubicBezTo>
                  <a:cubicBezTo>
                    <a:pt x="447951" y="24299"/>
                    <a:pt x="337884" y="89916"/>
                    <a:pt x="340530" y="95737"/>
                  </a:cubicBezTo>
                  <a:cubicBezTo>
                    <a:pt x="343176" y="101558"/>
                    <a:pt x="458534" y="46524"/>
                    <a:pt x="458005" y="54462"/>
                  </a:cubicBezTo>
                  <a:cubicBezTo>
                    <a:pt x="457476" y="62399"/>
                    <a:pt x="366459" y="122195"/>
                    <a:pt x="337355" y="143362"/>
                  </a:cubicBezTo>
                  <a:cubicBezTo>
                    <a:pt x="308251" y="164529"/>
                    <a:pt x="283380" y="181462"/>
                    <a:pt x="283380" y="181462"/>
                  </a:cubicBezTo>
                  <a:cubicBezTo>
                    <a:pt x="277030" y="185166"/>
                    <a:pt x="344763" y="157650"/>
                    <a:pt x="299255" y="165587"/>
                  </a:cubicBezTo>
                  <a:cubicBezTo>
                    <a:pt x="253747" y="173524"/>
                    <a:pt x="49488" y="224325"/>
                    <a:pt x="10330" y="229087"/>
                  </a:cubicBezTo>
                  <a:cubicBezTo>
                    <a:pt x="-28828" y="233850"/>
                    <a:pt x="55309" y="210037"/>
                    <a:pt x="64305" y="194162"/>
                  </a:cubicBezTo>
                  <a:cubicBezTo>
                    <a:pt x="73301" y="178287"/>
                    <a:pt x="26205" y="124841"/>
                    <a:pt x="70655" y="925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DCAC41AF-E003-E54F-988A-C45AFE5A2764}"/>
                </a:ext>
              </a:extLst>
            </p:cNvPr>
            <p:cNvSpPr/>
            <p:nvPr/>
          </p:nvSpPr>
          <p:spPr>
            <a:xfrm>
              <a:off x="4244787" y="2098182"/>
              <a:ext cx="207824" cy="153571"/>
            </a:xfrm>
            <a:custGeom>
              <a:avLst/>
              <a:gdLst>
                <a:gd name="connsiteX0" fmla="*/ 188 w 207824"/>
                <a:gd name="connsiteY0" fmla="*/ 493 h 153571"/>
                <a:gd name="connsiteX1" fmla="*/ 98613 w 207824"/>
                <a:gd name="connsiteY1" fmla="*/ 70343 h 153571"/>
                <a:gd name="connsiteX2" fmla="*/ 98613 w 207824"/>
                <a:gd name="connsiteY2" fmla="*/ 57643 h 153571"/>
                <a:gd name="connsiteX3" fmla="*/ 206563 w 207824"/>
                <a:gd name="connsiteY3" fmla="*/ 149718 h 153571"/>
                <a:gd name="connsiteX4" fmla="*/ 155763 w 207824"/>
                <a:gd name="connsiteY4" fmla="*/ 133843 h 153571"/>
                <a:gd name="connsiteX5" fmla="*/ 127188 w 207824"/>
                <a:gd name="connsiteY5" fmla="*/ 111618 h 153571"/>
                <a:gd name="connsiteX6" fmla="*/ 188 w 207824"/>
                <a:gd name="connsiteY6" fmla="*/ 493 h 15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824" h="153571">
                  <a:moveTo>
                    <a:pt x="188" y="493"/>
                  </a:moveTo>
                  <a:cubicBezTo>
                    <a:pt x="-4574" y="-6386"/>
                    <a:pt x="82209" y="60818"/>
                    <a:pt x="98613" y="70343"/>
                  </a:cubicBezTo>
                  <a:cubicBezTo>
                    <a:pt x="115017" y="79868"/>
                    <a:pt x="80621" y="44414"/>
                    <a:pt x="98613" y="57643"/>
                  </a:cubicBezTo>
                  <a:cubicBezTo>
                    <a:pt x="116605" y="70872"/>
                    <a:pt x="197038" y="137018"/>
                    <a:pt x="206563" y="149718"/>
                  </a:cubicBezTo>
                  <a:cubicBezTo>
                    <a:pt x="216088" y="162418"/>
                    <a:pt x="168992" y="140193"/>
                    <a:pt x="155763" y="133843"/>
                  </a:cubicBezTo>
                  <a:cubicBezTo>
                    <a:pt x="142534" y="127493"/>
                    <a:pt x="147296" y="129080"/>
                    <a:pt x="127188" y="111618"/>
                  </a:cubicBezTo>
                  <a:cubicBezTo>
                    <a:pt x="107080" y="94156"/>
                    <a:pt x="4950" y="7372"/>
                    <a:pt x="188" y="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86DE45A1-F7EE-99C6-3050-E0B6050A5B48}"/>
                </a:ext>
              </a:extLst>
            </p:cNvPr>
            <p:cNvSpPr/>
            <p:nvPr/>
          </p:nvSpPr>
          <p:spPr>
            <a:xfrm>
              <a:off x="4970745" y="1990326"/>
              <a:ext cx="103799" cy="114780"/>
            </a:xfrm>
            <a:custGeom>
              <a:avLst/>
              <a:gdLst>
                <a:gd name="connsiteX0" fmla="*/ 102905 w 103799"/>
                <a:gd name="connsiteY0" fmla="*/ 399 h 114780"/>
                <a:gd name="connsiteX1" fmla="*/ 1305 w 103799"/>
                <a:gd name="connsiteY1" fmla="*/ 92474 h 114780"/>
                <a:gd name="connsiteX2" fmla="*/ 42580 w 103799"/>
                <a:gd name="connsiteY2" fmla="*/ 73424 h 114780"/>
                <a:gd name="connsiteX3" fmla="*/ 1305 w 103799"/>
                <a:gd name="connsiteY3" fmla="*/ 114699 h 114780"/>
                <a:gd name="connsiteX4" fmla="*/ 48930 w 103799"/>
                <a:gd name="connsiteY4" fmla="*/ 60724 h 114780"/>
                <a:gd name="connsiteX5" fmla="*/ 102905 w 103799"/>
                <a:gd name="connsiteY5" fmla="*/ 399 h 11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99" h="114780">
                  <a:moveTo>
                    <a:pt x="102905" y="399"/>
                  </a:moveTo>
                  <a:cubicBezTo>
                    <a:pt x="94968" y="5691"/>
                    <a:pt x="11359" y="80303"/>
                    <a:pt x="1305" y="92474"/>
                  </a:cubicBezTo>
                  <a:cubicBezTo>
                    <a:pt x="-8749" y="104645"/>
                    <a:pt x="42580" y="69720"/>
                    <a:pt x="42580" y="73424"/>
                  </a:cubicBezTo>
                  <a:cubicBezTo>
                    <a:pt x="42580" y="77128"/>
                    <a:pt x="247" y="116816"/>
                    <a:pt x="1305" y="114699"/>
                  </a:cubicBezTo>
                  <a:cubicBezTo>
                    <a:pt x="2363" y="112582"/>
                    <a:pt x="34113" y="77657"/>
                    <a:pt x="48930" y="60724"/>
                  </a:cubicBezTo>
                  <a:cubicBezTo>
                    <a:pt x="63747" y="43791"/>
                    <a:pt x="110842" y="-4893"/>
                    <a:pt x="102905" y="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936E5194-C40F-5C67-B95F-6C92E28BEB56}"/>
                </a:ext>
              </a:extLst>
            </p:cNvPr>
            <p:cNvSpPr/>
            <p:nvPr/>
          </p:nvSpPr>
          <p:spPr>
            <a:xfrm>
              <a:off x="5051346" y="2295374"/>
              <a:ext cx="316896" cy="67179"/>
            </a:xfrm>
            <a:custGeom>
              <a:avLst/>
              <a:gdLst>
                <a:gd name="connsiteX0" fmla="*/ 79 w 316896"/>
                <a:gd name="connsiteY0" fmla="*/ 151 h 67179"/>
                <a:gd name="connsiteX1" fmla="*/ 123904 w 316896"/>
                <a:gd name="connsiteY1" fmla="*/ 44601 h 67179"/>
                <a:gd name="connsiteX2" fmla="*/ 108029 w 316896"/>
                <a:gd name="connsiteY2" fmla="*/ 31901 h 67179"/>
                <a:gd name="connsiteX3" fmla="*/ 231854 w 316896"/>
                <a:gd name="connsiteY3" fmla="*/ 31901 h 67179"/>
                <a:gd name="connsiteX4" fmla="*/ 184229 w 316896"/>
                <a:gd name="connsiteY4" fmla="*/ 47776 h 67179"/>
                <a:gd name="connsiteX5" fmla="*/ 314404 w 316896"/>
                <a:gd name="connsiteY5" fmla="*/ 47776 h 67179"/>
                <a:gd name="connsiteX6" fmla="*/ 273129 w 316896"/>
                <a:gd name="connsiteY6" fmla="*/ 54126 h 67179"/>
                <a:gd name="connsiteX7" fmla="*/ 209629 w 316896"/>
                <a:gd name="connsiteY7" fmla="*/ 63651 h 67179"/>
                <a:gd name="connsiteX8" fmla="*/ 111204 w 316896"/>
                <a:gd name="connsiteY8" fmla="*/ 63651 h 67179"/>
                <a:gd name="connsiteX9" fmla="*/ 146129 w 316896"/>
                <a:gd name="connsiteY9" fmla="*/ 63651 h 67179"/>
                <a:gd name="connsiteX10" fmla="*/ 79 w 316896"/>
                <a:gd name="connsiteY10" fmla="*/ 151 h 6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96" h="67179">
                  <a:moveTo>
                    <a:pt x="79" y="151"/>
                  </a:moveTo>
                  <a:cubicBezTo>
                    <a:pt x="-3625" y="-3024"/>
                    <a:pt x="123904" y="44601"/>
                    <a:pt x="123904" y="44601"/>
                  </a:cubicBezTo>
                  <a:cubicBezTo>
                    <a:pt x="141896" y="49893"/>
                    <a:pt x="90037" y="34018"/>
                    <a:pt x="108029" y="31901"/>
                  </a:cubicBezTo>
                  <a:cubicBezTo>
                    <a:pt x="126021" y="29784"/>
                    <a:pt x="219154" y="29255"/>
                    <a:pt x="231854" y="31901"/>
                  </a:cubicBezTo>
                  <a:cubicBezTo>
                    <a:pt x="244554" y="34547"/>
                    <a:pt x="170471" y="45130"/>
                    <a:pt x="184229" y="47776"/>
                  </a:cubicBezTo>
                  <a:cubicBezTo>
                    <a:pt x="197987" y="50422"/>
                    <a:pt x="299587" y="46718"/>
                    <a:pt x="314404" y="47776"/>
                  </a:cubicBezTo>
                  <a:cubicBezTo>
                    <a:pt x="329221" y="48834"/>
                    <a:pt x="273129" y="54126"/>
                    <a:pt x="273129" y="54126"/>
                  </a:cubicBezTo>
                  <a:cubicBezTo>
                    <a:pt x="255666" y="56772"/>
                    <a:pt x="236616" y="62064"/>
                    <a:pt x="209629" y="63651"/>
                  </a:cubicBezTo>
                  <a:cubicBezTo>
                    <a:pt x="182642" y="65238"/>
                    <a:pt x="111204" y="63651"/>
                    <a:pt x="111204" y="63651"/>
                  </a:cubicBezTo>
                  <a:cubicBezTo>
                    <a:pt x="100621" y="63651"/>
                    <a:pt x="157771" y="71589"/>
                    <a:pt x="146129" y="63651"/>
                  </a:cubicBezTo>
                  <a:cubicBezTo>
                    <a:pt x="134487" y="55714"/>
                    <a:pt x="3783" y="3326"/>
                    <a:pt x="79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1054AFBF-C6D7-E8CC-CD22-78665C36AAAC}"/>
                </a:ext>
              </a:extLst>
            </p:cNvPr>
            <p:cNvSpPr/>
            <p:nvPr/>
          </p:nvSpPr>
          <p:spPr>
            <a:xfrm>
              <a:off x="4425926" y="2126406"/>
              <a:ext cx="154428" cy="696277"/>
            </a:xfrm>
            <a:custGeom>
              <a:avLst/>
              <a:gdLst>
                <a:gd name="connsiteX0" fmla="*/ 101624 w 154428"/>
                <a:gd name="connsiteY0" fmla="*/ 844 h 696277"/>
                <a:gd name="connsiteX1" fmla="*/ 34949 w 154428"/>
                <a:gd name="connsiteY1" fmla="*/ 385019 h 696277"/>
                <a:gd name="connsiteX2" fmla="*/ 38124 w 154428"/>
                <a:gd name="connsiteY2" fmla="*/ 356444 h 696277"/>
                <a:gd name="connsiteX3" fmla="*/ 24 w 154428"/>
                <a:gd name="connsiteY3" fmla="*/ 616794 h 696277"/>
                <a:gd name="connsiteX4" fmla="*/ 44474 w 154428"/>
                <a:gd name="connsiteY4" fmla="*/ 534244 h 696277"/>
                <a:gd name="connsiteX5" fmla="*/ 6374 w 154428"/>
                <a:gd name="connsiteY5" fmla="*/ 696169 h 696277"/>
                <a:gd name="connsiteX6" fmla="*/ 117499 w 154428"/>
                <a:gd name="connsiteY6" fmla="*/ 505669 h 696277"/>
                <a:gd name="connsiteX7" fmla="*/ 149249 w 154428"/>
                <a:gd name="connsiteY7" fmla="*/ 438994 h 696277"/>
                <a:gd name="connsiteX8" fmla="*/ 152424 w 154428"/>
                <a:gd name="connsiteY8" fmla="*/ 32594 h 696277"/>
                <a:gd name="connsiteX9" fmla="*/ 152424 w 154428"/>
                <a:gd name="connsiteY9" fmla="*/ 273894 h 696277"/>
                <a:gd name="connsiteX10" fmla="*/ 101624 w 154428"/>
                <a:gd name="connsiteY10" fmla="*/ 844 h 69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28" h="696277">
                  <a:moveTo>
                    <a:pt x="101624" y="844"/>
                  </a:moveTo>
                  <a:cubicBezTo>
                    <a:pt x="82045" y="19365"/>
                    <a:pt x="45532" y="325752"/>
                    <a:pt x="34949" y="385019"/>
                  </a:cubicBezTo>
                  <a:cubicBezTo>
                    <a:pt x="24366" y="444286"/>
                    <a:pt x="43945" y="317815"/>
                    <a:pt x="38124" y="356444"/>
                  </a:cubicBezTo>
                  <a:cubicBezTo>
                    <a:pt x="32303" y="395073"/>
                    <a:pt x="-1034" y="587161"/>
                    <a:pt x="24" y="616794"/>
                  </a:cubicBezTo>
                  <a:cubicBezTo>
                    <a:pt x="1082" y="646427"/>
                    <a:pt x="43416" y="521015"/>
                    <a:pt x="44474" y="534244"/>
                  </a:cubicBezTo>
                  <a:cubicBezTo>
                    <a:pt x="45532" y="547473"/>
                    <a:pt x="-5797" y="700931"/>
                    <a:pt x="6374" y="696169"/>
                  </a:cubicBezTo>
                  <a:cubicBezTo>
                    <a:pt x="18545" y="691407"/>
                    <a:pt x="93686" y="548532"/>
                    <a:pt x="117499" y="505669"/>
                  </a:cubicBezTo>
                  <a:cubicBezTo>
                    <a:pt x="141312" y="462807"/>
                    <a:pt x="143428" y="517840"/>
                    <a:pt x="149249" y="438994"/>
                  </a:cubicBezTo>
                  <a:cubicBezTo>
                    <a:pt x="155070" y="360148"/>
                    <a:pt x="151895" y="60111"/>
                    <a:pt x="152424" y="32594"/>
                  </a:cubicBezTo>
                  <a:cubicBezTo>
                    <a:pt x="152953" y="5077"/>
                    <a:pt x="156657" y="273365"/>
                    <a:pt x="152424" y="273894"/>
                  </a:cubicBezTo>
                  <a:cubicBezTo>
                    <a:pt x="148191" y="274423"/>
                    <a:pt x="121203" y="-17677"/>
                    <a:pt x="101624" y="8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93BD4780-C0D2-E9F6-6A18-B3D44E613989}"/>
                </a:ext>
              </a:extLst>
            </p:cNvPr>
            <p:cNvSpPr/>
            <p:nvPr/>
          </p:nvSpPr>
          <p:spPr>
            <a:xfrm>
              <a:off x="4705802" y="1752115"/>
              <a:ext cx="475804" cy="635048"/>
            </a:xfrm>
            <a:custGeom>
              <a:avLst/>
              <a:gdLst>
                <a:gd name="connsiteX0" fmla="*/ 177348 w 475804"/>
                <a:gd name="connsiteY0" fmla="*/ 38585 h 635048"/>
                <a:gd name="connsiteX1" fmla="*/ 2723 w 475804"/>
                <a:gd name="connsiteY1" fmla="*/ 356085 h 635048"/>
                <a:gd name="connsiteX2" fmla="*/ 69398 w 475804"/>
                <a:gd name="connsiteY2" fmla="*/ 302110 h 635048"/>
                <a:gd name="connsiteX3" fmla="*/ 50348 w 475804"/>
                <a:gd name="connsiteY3" fmla="*/ 425935 h 635048"/>
                <a:gd name="connsiteX4" fmla="*/ 97973 w 475804"/>
                <a:gd name="connsiteY4" fmla="*/ 349735 h 635048"/>
                <a:gd name="connsiteX5" fmla="*/ 205923 w 475804"/>
                <a:gd name="connsiteY5" fmla="*/ 625960 h 635048"/>
                <a:gd name="connsiteX6" fmla="*/ 202748 w 475804"/>
                <a:gd name="connsiteY6" fmla="*/ 559285 h 635048"/>
                <a:gd name="connsiteX7" fmla="*/ 212273 w 475804"/>
                <a:gd name="connsiteY7" fmla="*/ 467210 h 635048"/>
                <a:gd name="connsiteX8" fmla="*/ 329748 w 475804"/>
                <a:gd name="connsiteY8" fmla="*/ 156060 h 635048"/>
                <a:gd name="connsiteX9" fmla="*/ 253548 w 475804"/>
                <a:gd name="connsiteY9" fmla="*/ 244960 h 635048"/>
                <a:gd name="connsiteX10" fmla="*/ 463098 w 475804"/>
                <a:gd name="connsiteY10" fmla="*/ 89385 h 635048"/>
                <a:gd name="connsiteX11" fmla="*/ 339273 w 475804"/>
                <a:gd name="connsiteY11" fmla="*/ 162410 h 635048"/>
                <a:gd name="connsiteX12" fmla="*/ 475798 w 475804"/>
                <a:gd name="connsiteY12" fmla="*/ 25885 h 635048"/>
                <a:gd name="connsiteX13" fmla="*/ 332923 w 475804"/>
                <a:gd name="connsiteY13" fmla="*/ 83035 h 635048"/>
                <a:gd name="connsiteX14" fmla="*/ 440873 w 475804"/>
                <a:gd name="connsiteY14" fmla="*/ 6835 h 635048"/>
                <a:gd name="connsiteX15" fmla="*/ 177348 w 475804"/>
                <a:gd name="connsiteY15" fmla="*/ 38585 h 63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804" h="635048">
                  <a:moveTo>
                    <a:pt x="177348" y="38585"/>
                  </a:moveTo>
                  <a:cubicBezTo>
                    <a:pt x="104323" y="96793"/>
                    <a:pt x="20715" y="312164"/>
                    <a:pt x="2723" y="356085"/>
                  </a:cubicBezTo>
                  <a:cubicBezTo>
                    <a:pt x="-15269" y="400006"/>
                    <a:pt x="61460" y="290468"/>
                    <a:pt x="69398" y="302110"/>
                  </a:cubicBezTo>
                  <a:cubicBezTo>
                    <a:pt x="77335" y="313752"/>
                    <a:pt x="45585" y="417998"/>
                    <a:pt x="50348" y="425935"/>
                  </a:cubicBezTo>
                  <a:cubicBezTo>
                    <a:pt x="55110" y="433873"/>
                    <a:pt x="72044" y="316398"/>
                    <a:pt x="97973" y="349735"/>
                  </a:cubicBezTo>
                  <a:cubicBezTo>
                    <a:pt x="123902" y="383072"/>
                    <a:pt x="188461" y="591035"/>
                    <a:pt x="205923" y="625960"/>
                  </a:cubicBezTo>
                  <a:cubicBezTo>
                    <a:pt x="223386" y="660885"/>
                    <a:pt x="201690" y="585743"/>
                    <a:pt x="202748" y="559285"/>
                  </a:cubicBezTo>
                  <a:cubicBezTo>
                    <a:pt x="203806" y="532827"/>
                    <a:pt x="191106" y="534414"/>
                    <a:pt x="212273" y="467210"/>
                  </a:cubicBezTo>
                  <a:cubicBezTo>
                    <a:pt x="233440" y="400006"/>
                    <a:pt x="322869" y="193102"/>
                    <a:pt x="329748" y="156060"/>
                  </a:cubicBezTo>
                  <a:cubicBezTo>
                    <a:pt x="336627" y="119018"/>
                    <a:pt x="231323" y="256072"/>
                    <a:pt x="253548" y="244960"/>
                  </a:cubicBezTo>
                  <a:cubicBezTo>
                    <a:pt x="275773" y="233848"/>
                    <a:pt x="448810" y="103143"/>
                    <a:pt x="463098" y="89385"/>
                  </a:cubicBezTo>
                  <a:cubicBezTo>
                    <a:pt x="477386" y="75627"/>
                    <a:pt x="337156" y="172993"/>
                    <a:pt x="339273" y="162410"/>
                  </a:cubicBezTo>
                  <a:cubicBezTo>
                    <a:pt x="341390" y="151827"/>
                    <a:pt x="476856" y="39114"/>
                    <a:pt x="475798" y="25885"/>
                  </a:cubicBezTo>
                  <a:cubicBezTo>
                    <a:pt x="474740" y="12656"/>
                    <a:pt x="338744" y="86210"/>
                    <a:pt x="332923" y="83035"/>
                  </a:cubicBezTo>
                  <a:cubicBezTo>
                    <a:pt x="327102" y="79860"/>
                    <a:pt x="465215" y="8952"/>
                    <a:pt x="440873" y="6835"/>
                  </a:cubicBezTo>
                  <a:cubicBezTo>
                    <a:pt x="416531" y="4718"/>
                    <a:pt x="250373" y="-19623"/>
                    <a:pt x="177348" y="3858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0B1B11A8-599B-8FE5-4E90-10472CA1893B}"/>
                </a:ext>
              </a:extLst>
            </p:cNvPr>
            <p:cNvSpPr/>
            <p:nvPr/>
          </p:nvSpPr>
          <p:spPr>
            <a:xfrm>
              <a:off x="4934138" y="1798737"/>
              <a:ext cx="784336" cy="377024"/>
            </a:xfrm>
            <a:custGeom>
              <a:avLst/>
              <a:gdLst>
                <a:gd name="connsiteX0" fmla="*/ 2987 w 784336"/>
                <a:gd name="connsiteY0" fmla="*/ 118963 h 377024"/>
                <a:gd name="connsiteX1" fmla="*/ 352237 w 784336"/>
                <a:gd name="connsiteY1" fmla="*/ 1488 h 377024"/>
                <a:gd name="connsiteX2" fmla="*/ 285562 w 784336"/>
                <a:gd name="connsiteY2" fmla="*/ 52288 h 377024"/>
                <a:gd name="connsiteX3" fmla="*/ 418912 w 784336"/>
                <a:gd name="connsiteY3" fmla="*/ 45938 h 377024"/>
                <a:gd name="connsiteX4" fmla="*/ 317312 w 784336"/>
                <a:gd name="connsiteY4" fmla="*/ 103088 h 377024"/>
                <a:gd name="connsiteX5" fmla="*/ 564962 w 784336"/>
                <a:gd name="connsiteY5" fmla="*/ 84038 h 377024"/>
                <a:gd name="connsiteX6" fmla="*/ 485587 w 784336"/>
                <a:gd name="connsiteY6" fmla="*/ 125313 h 377024"/>
                <a:gd name="connsiteX7" fmla="*/ 552262 w 784336"/>
                <a:gd name="connsiteY7" fmla="*/ 179288 h 377024"/>
                <a:gd name="connsiteX8" fmla="*/ 714187 w 784336"/>
                <a:gd name="connsiteY8" fmla="*/ 258663 h 377024"/>
                <a:gd name="connsiteX9" fmla="*/ 647512 w 784336"/>
                <a:gd name="connsiteY9" fmla="*/ 233263 h 377024"/>
                <a:gd name="connsiteX10" fmla="*/ 784037 w 784336"/>
                <a:gd name="connsiteY10" fmla="*/ 376138 h 377024"/>
                <a:gd name="connsiteX11" fmla="*/ 603062 w 784336"/>
                <a:gd name="connsiteY11" fmla="*/ 290413 h 377024"/>
                <a:gd name="connsiteX12" fmla="*/ 422087 w 784336"/>
                <a:gd name="connsiteY12" fmla="*/ 223738 h 377024"/>
                <a:gd name="connsiteX13" fmla="*/ 168087 w 784336"/>
                <a:gd name="connsiteY13" fmla="*/ 255488 h 377024"/>
                <a:gd name="connsiteX14" fmla="*/ 409387 w 784336"/>
                <a:gd name="connsiteY14" fmla="*/ 176113 h 377024"/>
                <a:gd name="connsiteX15" fmla="*/ 380812 w 784336"/>
                <a:gd name="connsiteY15" fmla="*/ 125313 h 377024"/>
                <a:gd name="connsiteX16" fmla="*/ 203012 w 784336"/>
                <a:gd name="connsiteY16" fmla="*/ 134838 h 377024"/>
                <a:gd name="connsiteX17" fmla="*/ 31562 w 784336"/>
                <a:gd name="connsiteY17" fmla="*/ 207863 h 377024"/>
                <a:gd name="connsiteX18" fmla="*/ 174437 w 784336"/>
                <a:gd name="connsiteY18" fmla="*/ 103088 h 377024"/>
                <a:gd name="connsiteX19" fmla="*/ 2987 w 784336"/>
                <a:gd name="connsiteY19" fmla="*/ 118963 h 3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4336" h="377024">
                  <a:moveTo>
                    <a:pt x="2987" y="118963"/>
                  </a:moveTo>
                  <a:cubicBezTo>
                    <a:pt x="32620" y="102030"/>
                    <a:pt x="305141" y="12600"/>
                    <a:pt x="352237" y="1488"/>
                  </a:cubicBezTo>
                  <a:cubicBezTo>
                    <a:pt x="399333" y="-9624"/>
                    <a:pt x="274450" y="44880"/>
                    <a:pt x="285562" y="52288"/>
                  </a:cubicBezTo>
                  <a:cubicBezTo>
                    <a:pt x="296675" y="59696"/>
                    <a:pt x="413620" y="37471"/>
                    <a:pt x="418912" y="45938"/>
                  </a:cubicBezTo>
                  <a:cubicBezTo>
                    <a:pt x="424204" y="54405"/>
                    <a:pt x="292970" y="96738"/>
                    <a:pt x="317312" y="103088"/>
                  </a:cubicBezTo>
                  <a:cubicBezTo>
                    <a:pt x="341654" y="109438"/>
                    <a:pt x="536916" y="80334"/>
                    <a:pt x="564962" y="84038"/>
                  </a:cubicBezTo>
                  <a:cubicBezTo>
                    <a:pt x="593008" y="87742"/>
                    <a:pt x="487704" y="109438"/>
                    <a:pt x="485587" y="125313"/>
                  </a:cubicBezTo>
                  <a:cubicBezTo>
                    <a:pt x="483470" y="141188"/>
                    <a:pt x="514162" y="157063"/>
                    <a:pt x="552262" y="179288"/>
                  </a:cubicBezTo>
                  <a:cubicBezTo>
                    <a:pt x="590362" y="201513"/>
                    <a:pt x="698312" y="249667"/>
                    <a:pt x="714187" y="258663"/>
                  </a:cubicBezTo>
                  <a:cubicBezTo>
                    <a:pt x="730062" y="267659"/>
                    <a:pt x="635870" y="213684"/>
                    <a:pt x="647512" y="233263"/>
                  </a:cubicBezTo>
                  <a:cubicBezTo>
                    <a:pt x="659154" y="252842"/>
                    <a:pt x="791445" y="366613"/>
                    <a:pt x="784037" y="376138"/>
                  </a:cubicBezTo>
                  <a:cubicBezTo>
                    <a:pt x="776629" y="385663"/>
                    <a:pt x="663387" y="315813"/>
                    <a:pt x="603062" y="290413"/>
                  </a:cubicBezTo>
                  <a:cubicBezTo>
                    <a:pt x="542737" y="265013"/>
                    <a:pt x="494583" y="229559"/>
                    <a:pt x="422087" y="223738"/>
                  </a:cubicBezTo>
                  <a:cubicBezTo>
                    <a:pt x="349591" y="217917"/>
                    <a:pt x="170204" y="263425"/>
                    <a:pt x="168087" y="255488"/>
                  </a:cubicBezTo>
                  <a:cubicBezTo>
                    <a:pt x="165970" y="247551"/>
                    <a:pt x="373933" y="197809"/>
                    <a:pt x="409387" y="176113"/>
                  </a:cubicBezTo>
                  <a:cubicBezTo>
                    <a:pt x="444841" y="154417"/>
                    <a:pt x="415208" y="132192"/>
                    <a:pt x="380812" y="125313"/>
                  </a:cubicBezTo>
                  <a:cubicBezTo>
                    <a:pt x="346416" y="118434"/>
                    <a:pt x="261220" y="121080"/>
                    <a:pt x="203012" y="134838"/>
                  </a:cubicBezTo>
                  <a:cubicBezTo>
                    <a:pt x="144804" y="148596"/>
                    <a:pt x="36325" y="213155"/>
                    <a:pt x="31562" y="207863"/>
                  </a:cubicBezTo>
                  <a:cubicBezTo>
                    <a:pt x="26800" y="202571"/>
                    <a:pt x="174966" y="115259"/>
                    <a:pt x="174437" y="103088"/>
                  </a:cubicBezTo>
                  <a:cubicBezTo>
                    <a:pt x="173908" y="90917"/>
                    <a:pt x="-26646" y="135896"/>
                    <a:pt x="2987" y="11896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D485A48E-70AF-FB4F-6ED3-4575E4830376}"/>
                </a:ext>
              </a:extLst>
            </p:cNvPr>
            <p:cNvSpPr/>
            <p:nvPr/>
          </p:nvSpPr>
          <p:spPr>
            <a:xfrm>
              <a:off x="5124042" y="2082088"/>
              <a:ext cx="63924" cy="177006"/>
            </a:xfrm>
            <a:custGeom>
              <a:avLst/>
              <a:gdLst>
                <a:gd name="connsiteX0" fmla="*/ 57558 w 63924"/>
                <a:gd name="connsiteY0" fmla="*/ 712 h 177006"/>
                <a:gd name="connsiteX1" fmla="*/ 13108 w 63924"/>
                <a:gd name="connsiteY1" fmla="*/ 61037 h 177006"/>
                <a:gd name="connsiteX2" fmla="*/ 6758 w 63924"/>
                <a:gd name="connsiteY2" fmla="*/ 45162 h 177006"/>
                <a:gd name="connsiteX3" fmla="*/ 3583 w 63924"/>
                <a:gd name="connsiteY3" fmla="*/ 95962 h 177006"/>
                <a:gd name="connsiteX4" fmla="*/ 60733 w 63924"/>
                <a:gd name="connsiteY4" fmla="*/ 175337 h 177006"/>
                <a:gd name="connsiteX5" fmla="*/ 54383 w 63924"/>
                <a:gd name="connsiteY5" fmla="*/ 146762 h 177006"/>
                <a:gd name="connsiteX6" fmla="*/ 35333 w 63924"/>
                <a:gd name="connsiteY6" fmla="*/ 108662 h 177006"/>
                <a:gd name="connsiteX7" fmla="*/ 57558 w 63924"/>
                <a:gd name="connsiteY7" fmla="*/ 712 h 17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24" h="177006">
                  <a:moveTo>
                    <a:pt x="57558" y="712"/>
                  </a:moveTo>
                  <a:cubicBezTo>
                    <a:pt x="53854" y="-7225"/>
                    <a:pt x="21575" y="53629"/>
                    <a:pt x="13108" y="61037"/>
                  </a:cubicBezTo>
                  <a:cubicBezTo>
                    <a:pt x="4641" y="68445"/>
                    <a:pt x="8345" y="39341"/>
                    <a:pt x="6758" y="45162"/>
                  </a:cubicBezTo>
                  <a:cubicBezTo>
                    <a:pt x="5170" y="50983"/>
                    <a:pt x="-5413" y="74266"/>
                    <a:pt x="3583" y="95962"/>
                  </a:cubicBezTo>
                  <a:cubicBezTo>
                    <a:pt x="12579" y="117658"/>
                    <a:pt x="52266" y="166870"/>
                    <a:pt x="60733" y="175337"/>
                  </a:cubicBezTo>
                  <a:cubicBezTo>
                    <a:pt x="69200" y="183804"/>
                    <a:pt x="58616" y="157875"/>
                    <a:pt x="54383" y="146762"/>
                  </a:cubicBezTo>
                  <a:cubicBezTo>
                    <a:pt x="50150" y="135650"/>
                    <a:pt x="36391" y="127712"/>
                    <a:pt x="35333" y="108662"/>
                  </a:cubicBezTo>
                  <a:cubicBezTo>
                    <a:pt x="34275" y="89612"/>
                    <a:pt x="61262" y="8649"/>
                    <a:pt x="57558" y="7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F73B9206-A24E-9950-D1DD-85243284848C}"/>
                </a:ext>
              </a:extLst>
            </p:cNvPr>
            <p:cNvSpPr/>
            <p:nvPr/>
          </p:nvSpPr>
          <p:spPr>
            <a:xfrm>
              <a:off x="5310983" y="2105025"/>
              <a:ext cx="55463" cy="127757"/>
            </a:xfrm>
            <a:custGeom>
              <a:avLst/>
              <a:gdLst>
                <a:gd name="connsiteX0" fmla="*/ 792 w 55463"/>
                <a:gd name="connsiteY0" fmla="*/ 0 h 127757"/>
                <a:gd name="connsiteX1" fmla="*/ 23017 w 55463"/>
                <a:gd name="connsiteY1" fmla="*/ 66675 h 127757"/>
                <a:gd name="connsiteX2" fmla="*/ 29367 w 55463"/>
                <a:gd name="connsiteY2" fmla="*/ 127000 h 127757"/>
                <a:gd name="connsiteX3" fmla="*/ 45242 w 55463"/>
                <a:gd name="connsiteY3" fmla="*/ 98425 h 127757"/>
                <a:gd name="connsiteX4" fmla="*/ 54767 w 55463"/>
                <a:gd name="connsiteY4" fmla="*/ 66675 h 127757"/>
                <a:gd name="connsiteX5" fmla="*/ 792 w 55463"/>
                <a:gd name="connsiteY5" fmla="*/ 0 h 12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63" h="127757">
                  <a:moveTo>
                    <a:pt x="792" y="0"/>
                  </a:moveTo>
                  <a:cubicBezTo>
                    <a:pt x="-4500" y="0"/>
                    <a:pt x="18255" y="45508"/>
                    <a:pt x="23017" y="66675"/>
                  </a:cubicBezTo>
                  <a:cubicBezTo>
                    <a:pt x="27779" y="87842"/>
                    <a:pt x="25663" y="121708"/>
                    <a:pt x="29367" y="127000"/>
                  </a:cubicBezTo>
                  <a:cubicBezTo>
                    <a:pt x="33071" y="132292"/>
                    <a:pt x="41009" y="108479"/>
                    <a:pt x="45242" y="98425"/>
                  </a:cubicBezTo>
                  <a:cubicBezTo>
                    <a:pt x="49475" y="88371"/>
                    <a:pt x="57942" y="78846"/>
                    <a:pt x="54767" y="66675"/>
                  </a:cubicBezTo>
                  <a:cubicBezTo>
                    <a:pt x="51592" y="54504"/>
                    <a:pt x="6084" y="0"/>
                    <a:pt x="7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4B763CDE-4D9F-7526-7E9C-50D0FF499473}"/>
                </a:ext>
              </a:extLst>
            </p:cNvPr>
            <p:cNvSpPr/>
            <p:nvPr/>
          </p:nvSpPr>
          <p:spPr>
            <a:xfrm>
              <a:off x="5339331" y="2136749"/>
              <a:ext cx="135287" cy="85786"/>
            </a:xfrm>
            <a:custGeom>
              <a:avLst/>
              <a:gdLst>
                <a:gd name="connsiteX0" fmla="*/ 32769 w 135287"/>
                <a:gd name="connsiteY0" fmla="*/ 26 h 85786"/>
                <a:gd name="connsiteX1" fmla="*/ 70869 w 135287"/>
                <a:gd name="connsiteY1" fmla="*/ 44476 h 85786"/>
                <a:gd name="connsiteX2" fmla="*/ 1019 w 135287"/>
                <a:gd name="connsiteY2" fmla="*/ 85751 h 85786"/>
                <a:gd name="connsiteX3" fmla="*/ 134369 w 135287"/>
                <a:gd name="connsiteY3" fmla="*/ 50826 h 85786"/>
                <a:gd name="connsiteX4" fmla="*/ 32769 w 135287"/>
                <a:gd name="connsiteY4" fmla="*/ 26 h 8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87" h="85786">
                  <a:moveTo>
                    <a:pt x="32769" y="26"/>
                  </a:moveTo>
                  <a:cubicBezTo>
                    <a:pt x="22186" y="-1032"/>
                    <a:pt x="76161" y="30189"/>
                    <a:pt x="70869" y="44476"/>
                  </a:cubicBezTo>
                  <a:cubicBezTo>
                    <a:pt x="65577" y="58763"/>
                    <a:pt x="-9564" y="84693"/>
                    <a:pt x="1019" y="85751"/>
                  </a:cubicBezTo>
                  <a:cubicBezTo>
                    <a:pt x="11602" y="86809"/>
                    <a:pt x="122727" y="64055"/>
                    <a:pt x="134369" y="50826"/>
                  </a:cubicBezTo>
                  <a:cubicBezTo>
                    <a:pt x="146011" y="37597"/>
                    <a:pt x="43352" y="1084"/>
                    <a:pt x="32769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EB93248-B5C0-17E9-A837-217366F72B59}"/>
                </a:ext>
              </a:extLst>
            </p:cNvPr>
            <p:cNvSpPr/>
            <p:nvPr/>
          </p:nvSpPr>
          <p:spPr>
            <a:xfrm>
              <a:off x="4091825" y="2173046"/>
              <a:ext cx="197905" cy="159080"/>
            </a:xfrm>
            <a:custGeom>
              <a:avLst/>
              <a:gdLst>
                <a:gd name="connsiteX0" fmla="*/ 10275 w 197905"/>
                <a:gd name="connsiteY0" fmla="*/ 11354 h 159080"/>
                <a:gd name="connsiteX1" fmla="*/ 3925 w 197905"/>
                <a:gd name="connsiteY1" fmla="*/ 90729 h 159080"/>
                <a:gd name="connsiteX2" fmla="*/ 3925 w 197905"/>
                <a:gd name="connsiteY2" fmla="*/ 109779 h 159080"/>
                <a:gd name="connsiteX3" fmla="*/ 19800 w 197905"/>
                <a:gd name="connsiteY3" fmla="*/ 138354 h 159080"/>
                <a:gd name="connsiteX4" fmla="*/ 42025 w 197905"/>
                <a:gd name="connsiteY4" fmla="*/ 157404 h 159080"/>
                <a:gd name="connsiteX5" fmla="*/ 80125 w 197905"/>
                <a:gd name="connsiteY5" fmla="*/ 157404 h 159080"/>
                <a:gd name="connsiteX6" fmla="*/ 121400 w 197905"/>
                <a:gd name="connsiteY6" fmla="*/ 151054 h 159080"/>
                <a:gd name="connsiteX7" fmla="*/ 162675 w 197905"/>
                <a:gd name="connsiteY7" fmla="*/ 135179 h 159080"/>
                <a:gd name="connsiteX8" fmla="*/ 191250 w 197905"/>
                <a:gd name="connsiteY8" fmla="*/ 116129 h 159080"/>
                <a:gd name="connsiteX9" fmla="*/ 197600 w 197905"/>
                <a:gd name="connsiteY9" fmla="*/ 84379 h 159080"/>
                <a:gd name="connsiteX10" fmla="*/ 184900 w 197905"/>
                <a:gd name="connsiteY10" fmla="*/ 39929 h 159080"/>
                <a:gd name="connsiteX11" fmla="*/ 149975 w 197905"/>
                <a:gd name="connsiteY11" fmla="*/ 17704 h 159080"/>
                <a:gd name="connsiteX12" fmla="*/ 115050 w 197905"/>
                <a:gd name="connsiteY12" fmla="*/ 1829 h 159080"/>
                <a:gd name="connsiteX13" fmla="*/ 10275 w 197905"/>
                <a:gd name="connsiteY13" fmla="*/ 11354 h 15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905" h="159080">
                  <a:moveTo>
                    <a:pt x="10275" y="11354"/>
                  </a:moveTo>
                  <a:cubicBezTo>
                    <a:pt x="-8246" y="26171"/>
                    <a:pt x="3925" y="90729"/>
                    <a:pt x="3925" y="90729"/>
                  </a:cubicBezTo>
                  <a:cubicBezTo>
                    <a:pt x="2867" y="107133"/>
                    <a:pt x="1279" y="101842"/>
                    <a:pt x="3925" y="109779"/>
                  </a:cubicBezTo>
                  <a:cubicBezTo>
                    <a:pt x="6571" y="117716"/>
                    <a:pt x="19800" y="138354"/>
                    <a:pt x="19800" y="138354"/>
                  </a:cubicBezTo>
                  <a:cubicBezTo>
                    <a:pt x="26150" y="146291"/>
                    <a:pt x="31971" y="154229"/>
                    <a:pt x="42025" y="157404"/>
                  </a:cubicBezTo>
                  <a:cubicBezTo>
                    <a:pt x="52079" y="160579"/>
                    <a:pt x="66896" y="158462"/>
                    <a:pt x="80125" y="157404"/>
                  </a:cubicBezTo>
                  <a:cubicBezTo>
                    <a:pt x="93354" y="156346"/>
                    <a:pt x="107642" y="154758"/>
                    <a:pt x="121400" y="151054"/>
                  </a:cubicBezTo>
                  <a:cubicBezTo>
                    <a:pt x="135158" y="147350"/>
                    <a:pt x="151033" y="141000"/>
                    <a:pt x="162675" y="135179"/>
                  </a:cubicBezTo>
                  <a:cubicBezTo>
                    <a:pt x="174317" y="129358"/>
                    <a:pt x="185429" y="124596"/>
                    <a:pt x="191250" y="116129"/>
                  </a:cubicBezTo>
                  <a:cubicBezTo>
                    <a:pt x="197071" y="107662"/>
                    <a:pt x="198658" y="97079"/>
                    <a:pt x="197600" y="84379"/>
                  </a:cubicBezTo>
                  <a:cubicBezTo>
                    <a:pt x="196542" y="71679"/>
                    <a:pt x="192838" y="51042"/>
                    <a:pt x="184900" y="39929"/>
                  </a:cubicBezTo>
                  <a:cubicBezTo>
                    <a:pt x="176963" y="28817"/>
                    <a:pt x="161617" y="24054"/>
                    <a:pt x="149975" y="17704"/>
                  </a:cubicBezTo>
                  <a:cubicBezTo>
                    <a:pt x="138333" y="11354"/>
                    <a:pt x="134100" y="3946"/>
                    <a:pt x="115050" y="1829"/>
                  </a:cubicBezTo>
                  <a:cubicBezTo>
                    <a:pt x="96000" y="-288"/>
                    <a:pt x="28796" y="-3463"/>
                    <a:pt x="10275" y="113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FF8AC4CC-913C-DA30-2E43-5BBF9CBC8F4B}"/>
                </a:ext>
              </a:extLst>
            </p:cNvPr>
            <p:cNvSpPr/>
            <p:nvPr/>
          </p:nvSpPr>
          <p:spPr>
            <a:xfrm>
              <a:off x="3924757" y="2478792"/>
              <a:ext cx="747857" cy="1560647"/>
            </a:xfrm>
            <a:custGeom>
              <a:avLst/>
              <a:gdLst>
                <a:gd name="connsiteX0" fmla="*/ 69463 w 747857"/>
                <a:gd name="connsiteY0" fmla="*/ 3151 h 1560647"/>
                <a:gd name="connsiteX1" fmla="*/ 210140 w 747857"/>
                <a:gd name="connsiteY1" fmla="*/ 425182 h 1560647"/>
                <a:gd name="connsiteX2" fmla="*/ 215164 w 747857"/>
                <a:gd name="connsiteY2" fmla="*/ 364892 h 1560647"/>
                <a:gd name="connsiteX3" fmla="*/ 190043 w 747857"/>
                <a:gd name="connsiteY3" fmla="*/ 746729 h 1560647"/>
                <a:gd name="connsiteX4" fmla="*/ 220188 w 747857"/>
                <a:gd name="connsiteY4" fmla="*/ 666342 h 1560647"/>
                <a:gd name="connsiteX5" fmla="*/ 375938 w 747857"/>
                <a:gd name="connsiteY5" fmla="*/ 1018034 h 1560647"/>
                <a:gd name="connsiteX6" fmla="*/ 340768 w 747857"/>
                <a:gd name="connsiteY6" fmla="*/ 967793 h 1560647"/>
                <a:gd name="connsiteX7" fmla="*/ 536711 w 747857"/>
                <a:gd name="connsiteY7" fmla="*/ 1254171 h 1560647"/>
                <a:gd name="connsiteX8" fmla="*/ 747727 w 747857"/>
                <a:gd name="connsiteY8" fmla="*/ 1525476 h 1560647"/>
                <a:gd name="connsiteX9" fmla="*/ 561832 w 747857"/>
                <a:gd name="connsiteY9" fmla="*/ 1510404 h 1560647"/>
                <a:gd name="connsiteX10" fmla="*/ 190043 w 747857"/>
                <a:gd name="connsiteY10" fmla="*/ 1098421 h 1560647"/>
                <a:gd name="connsiteX11" fmla="*/ 215164 w 747857"/>
                <a:gd name="connsiteY11" fmla="*/ 1148663 h 1560647"/>
                <a:gd name="connsiteX12" fmla="*/ 9173 w 747857"/>
                <a:gd name="connsiteY12" fmla="*/ 565859 h 1560647"/>
                <a:gd name="connsiteX13" fmla="*/ 39318 w 747857"/>
                <a:gd name="connsiteY13" fmla="*/ 681415 h 1560647"/>
                <a:gd name="connsiteX14" fmla="*/ 69463 w 747857"/>
                <a:gd name="connsiteY14" fmla="*/ 3151 h 15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7857" h="1560647">
                  <a:moveTo>
                    <a:pt x="69463" y="3151"/>
                  </a:moveTo>
                  <a:cubicBezTo>
                    <a:pt x="97933" y="-39555"/>
                    <a:pt x="185857" y="364892"/>
                    <a:pt x="210140" y="425182"/>
                  </a:cubicBezTo>
                  <a:cubicBezTo>
                    <a:pt x="234423" y="485472"/>
                    <a:pt x="218514" y="311301"/>
                    <a:pt x="215164" y="364892"/>
                  </a:cubicBezTo>
                  <a:cubicBezTo>
                    <a:pt x="211815" y="418483"/>
                    <a:pt x="189206" y="696487"/>
                    <a:pt x="190043" y="746729"/>
                  </a:cubicBezTo>
                  <a:cubicBezTo>
                    <a:pt x="190880" y="796971"/>
                    <a:pt x="189206" y="621125"/>
                    <a:pt x="220188" y="666342"/>
                  </a:cubicBezTo>
                  <a:cubicBezTo>
                    <a:pt x="251171" y="711560"/>
                    <a:pt x="355841" y="967792"/>
                    <a:pt x="375938" y="1018034"/>
                  </a:cubicBezTo>
                  <a:cubicBezTo>
                    <a:pt x="396035" y="1068276"/>
                    <a:pt x="340768" y="967793"/>
                    <a:pt x="340768" y="967793"/>
                  </a:cubicBezTo>
                  <a:cubicBezTo>
                    <a:pt x="367563" y="1007149"/>
                    <a:pt x="468885" y="1161224"/>
                    <a:pt x="536711" y="1254171"/>
                  </a:cubicBezTo>
                  <a:cubicBezTo>
                    <a:pt x="604538" y="1347118"/>
                    <a:pt x="743540" y="1482771"/>
                    <a:pt x="747727" y="1525476"/>
                  </a:cubicBezTo>
                  <a:cubicBezTo>
                    <a:pt x="751914" y="1568181"/>
                    <a:pt x="654779" y="1581580"/>
                    <a:pt x="561832" y="1510404"/>
                  </a:cubicBezTo>
                  <a:cubicBezTo>
                    <a:pt x="468885" y="1439228"/>
                    <a:pt x="247821" y="1158711"/>
                    <a:pt x="190043" y="1098421"/>
                  </a:cubicBezTo>
                  <a:cubicBezTo>
                    <a:pt x="132265" y="1038131"/>
                    <a:pt x="245309" y="1237423"/>
                    <a:pt x="215164" y="1148663"/>
                  </a:cubicBezTo>
                  <a:cubicBezTo>
                    <a:pt x="185019" y="1059903"/>
                    <a:pt x="38481" y="643734"/>
                    <a:pt x="9173" y="565859"/>
                  </a:cubicBezTo>
                  <a:cubicBezTo>
                    <a:pt x="-20135" y="487984"/>
                    <a:pt x="29270" y="769338"/>
                    <a:pt x="39318" y="681415"/>
                  </a:cubicBezTo>
                  <a:cubicBezTo>
                    <a:pt x="49366" y="593492"/>
                    <a:pt x="40993" y="45857"/>
                    <a:pt x="69463" y="315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D56DAE69-F1CA-98C1-842E-4BC244656090}"/>
                </a:ext>
              </a:extLst>
            </p:cNvPr>
            <p:cNvSpPr/>
            <p:nvPr/>
          </p:nvSpPr>
          <p:spPr>
            <a:xfrm>
              <a:off x="4428706" y="3433675"/>
              <a:ext cx="802589" cy="276839"/>
            </a:xfrm>
            <a:custGeom>
              <a:avLst/>
              <a:gdLst>
                <a:gd name="connsiteX0" fmla="*/ 2617 w 802589"/>
                <a:gd name="connsiteY0" fmla="*/ 58127 h 276839"/>
                <a:gd name="connsiteX1" fmla="*/ 334213 w 802589"/>
                <a:gd name="connsiteY1" fmla="*/ 108369 h 276839"/>
                <a:gd name="connsiteX2" fmla="*/ 560301 w 802589"/>
                <a:gd name="connsiteY2" fmla="*/ 2861 h 276839"/>
                <a:gd name="connsiteX3" fmla="*/ 525131 w 802589"/>
                <a:gd name="connsiteY3" fmla="*/ 38030 h 276839"/>
                <a:gd name="connsiteX4" fmla="*/ 756243 w 802589"/>
                <a:gd name="connsiteY4" fmla="*/ 123441 h 276839"/>
                <a:gd name="connsiteX5" fmla="*/ 635663 w 802589"/>
                <a:gd name="connsiteY5" fmla="*/ 138514 h 276839"/>
                <a:gd name="connsiteX6" fmla="*/ 801461 w 802589"/>
                <a:gd name="connsiteY6" fmla="*/ 198804 h 276839"/>
                <a:gd name="connsiteX7" fmla="*/ 535180 w 802589"/>
                <a:gd name="connsiteY7" fmla="*/ 163635 h 276839"/>
                <a:gd name="connsiteX8" fmla="*/ 143294 w 802589"/>
                <a:gd name="connsiteY8" fmla="*/ 274167 h 276839"/>
                <a:gd name="connsiteX9" fmla="*/ 198560 w 802589"/>
                <a:gd name="connsiteY9" fmla="*/ 233973 h 276839"/>
                <a:gd name="connsiteX10" fmla="*/ 27738 w 802589"/>
                <a:gd name="connsiteY10" fmla="*/ 138514 h 276839"/>
                <a:gd name="connsiteX11" fmla="*/ 173439 w 802589"/>
                <a:gd name="connsiteY11" fmla="*/ 188756 h 276839"/>
                <a:gd name="connsiteX12" fmla="*/ 2617 w 802589"/>
                <a:gd name="connsiteY12" fmla="*/ 58127 h 2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589" h="276839">
                  <a:moveTo>
                    <a:pt x="2617" y="58127"/>
                  </a:moveTo>
                  <a:cubicBezTo>
                    <a:pt x="29413" y="44729"/>
                    <a:pt x="241266" y="117580"/>
                    <a:pt x="334213" y="108369"/>
                  </a:cubicBezTo>
                  <a:cubicBezTo>
                    <a:pt x="427160" y="99158"/>
                    <a:pt x="528481" y="14584"/>
                    <a:pt x="560301" y="2861"/>
                  </a:cubicBezTo>
                  <a:cubicBezTo>
                    <a:pt x="592121" y="-8862"/>
                    <a:pt x="492474" y="17933"/>
                    <a:pt x="525131" y="38030"/>
                  </a:cubicBezTo>
                  <a:cubicBezTo>
                    <a:pt x="557788" y="58127"/>
                    <a:pt x="737821" y="106694"/>
                    <a:pt x="756243" y="123441"/>
                  </a:cubicBezTo>
                  <a:cubicBezTo>
                    <a:pt x="774665" y="140188"/>
                    <a:pt x="628127" y="125954"/>
                    <a:pt x="635663" y="138514"/>
                  </a:cubicBezTo>
                  <a:cubicBezTo>
                    <a:pt x="643199" y="151074"/>
                    <a:pt x="818208" y="194617"/>
                    <a:pt x="801461" y="198804"/>
                  </a:cubicBezTo>
                  <a:cubicBezTo>
                    <a:pt x="784714" y="202991"/>
                    <a:pt x="644875" y="151075"/>
                    <a:pt x="535180" y="163635"/>
                  </a:cubicBezTo>
                  <a:cubicBezTo>
                    <a:pt x="425486" y="176196"/>
                    <a:pt x="199397" y="262444"/>
                    <a:pt x="143294" y="274167"/>
                  </a:cubicBezTo>
                  <a:cubicBezTo>
                    <a:pt x="87191" y="285890"/>
                    <a:pt x="217819" y="256582"/>
                    <a:pt x="198560" y="233973"/>
                  </a:cubicBezTo>
                  <a:cubicBezTo>
                    <a:pt x="179301" y="211364"/>
                    <a:pt x="31925" y="146050"/>
                    <a:pt x="27738" y="138514"/>
                  </a:cubicBezTo>
                  <a:cubicBezTo>
                    <a:pt x="23551" y="130978"/>
                    <a:pt x="183487" y="201317"/>
                    <a:pt x="173439" y="188756"/>
                  </a:cubicBezTo>
                  <a:cubicBezTo>
                    <a:pt x="163391" y="176195"/>
                    <a:pt x="-24179" y="71525"/>
                    <a:pt x="2617" y="5812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56F3958E-370C-3AB0-3330-EA8F831C2984}"/>
                </a:ext>
              </a:extLst>
            </p:cNvPr>
            <p:cNvSpPr/>
            <p:nvPr/>
          </p:nvSpPr>
          <p:spPr>
            <a:xfrm>
              <a:off x="4284804" y="3275564"/>
              <a:ext cx="101977" cy="276733"/>
            </a:xfrm>
            <a:custGeom>
              <a:avLst/>
              <a:gdLst>
                <a:gd name="connsiteX0" fmla="*/ 101301 w 101977"/>
                <a:gd name="connsiteY0" fmla="*/ 199 h 276733"/>
                <a:gd name="connsiteX1" fmla="*/ 818 w 101977"/>
                <a:gd name="connsiteY1" fmla="*/ 130827 h 276733"/>
                <a:gd name="connsiteX2" fmla="*/ 51060 w 101977"/>
                <a:gd name="connsiteY2" fmla="*/ 266480 h 276733"/>
                <a:gd name="connsiteX3" fmla="*/ 818 w 101977"/>
                <a:gd name="connsiteY3" fmla="*/ 191117 h 276733"/>
                <a:gd name="connsiteX4" fmla="*/ 81205 w 101977"/>
                <a:gd name="connsiteY4" fmla="*/ 276528 h 276733"/>
                <a:gd name="connsiteX5" fmla="*/ 46036 w 101977"/>
                <a:gd name="connsiteY5" fmla="*/ 160972 h 276733"/>
                <a:gd name="connsiteX6" fmla="*/ 101301 w 101977"/>
                <a:gd name="connsiteY6" fmla="*/ 199 h 27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77" h="276733">
                  <a:moveTo>
                    <a:pt x="101301" y="199"/>
                  </a:moveTo>
                  <a:cubicBezTo>
                    <a:pt x="93765" y="-4825"/>
                    <a:pt x="9192" y="86447"/>
                    <a:pt x="818" y="130827"/>
                  </a:cubicBezTo>
                  <a:cubicBezTo>
                    <a:pt x="-7556" y="175207"/>
                    <a:pt x="51060" y="256432"/>
                    <a:pt x="51060" y="266480"/>
                  </a:cubicBezTo>
                  <a:cubicBezTo>
                    <a:pt x="51060" y="276528"/>
                    <a:pt x="-4206" y="189442"/>
                    <a:pt x="818" y="191117"/>
                  </a:cubicBezTo>
                  <a:cubicBezTo>
                    <a:pt x="5842" y="192792"/>
                    <a:pt x="73669" y="281552"/>
                    <a:pt x="81205" y="276528"/>
                  </a:cubicBezTo>
                  <a:cubicBezTo>
                    <a:pt x="88741" y="271504"/>
                    <a:pt x="41012" y="203677"/>
                    <a:pt x="46036" y="160972"/>
                  </a:cubicBezTo>
                  <a:cubicBezTo>
                    <a:pt x="51060" y="118267"/>
                    <a:pt x="108837" y="5223"/>
                    <a:pt x="101301" y="19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6988D2F3-7C1C-DBB5-B71F-5FE466D6D933}"/>
                </a:ext>
              </a:extLst>
            </p:cNvPr>
            <p:cNvSpPr/>
            <p:nvPr/>
          </p:nvSpPr>
          <p:spPr>
            <a:xfrm>
              <a:off x="4471479" y="3004449"/>
              <a:ext cx="422527" cy="222541"/>
            </a:xfrm>
            <a:custGeom>
              <a:avLst/>
              <a:gdLst>
                <a:gd name="connsiteX0" fmla="*/ 37 w 422527"/>
                <a:gd name="connsiteY0" fmla="*/ 221072 h 222541"/>
                <a:gd name="connsiteX1" fmla="*/ 160811 w 422527"/>
                <a:gd name="connsiteY1" fmla="*/ 90443 h 222541"/>
                <a:gd name="connsiteX2" fmla="*/ 226125 w 422527"/>
                <a:gd name="connsiteY2" fmla="*/ 10056 h 222541"/>
                <a:gd name="connsiteX3" fmla="*/ 195980 w 422527"/>
                <a:gd name="connsiteY3" fmla="*/ 90443 h 222541"/>
                <a:gd name="connsiteX4" fmla="*/ 281391 w 422527"/>
                <a:gd name="connsiteY4" fmla="*/ 8 h 222541"/>
                <a:gd name="connsiteX5" fmla="*/ 256270 w 422527"/>
                <a:gd name="connsiteY5" fmla="*/ 85419 h 222541"/>
                <a:gd name="connsiteX6" fmla="*/ 422068 w 422527"/>
                <a:gd name="connsiteY6" fmla="*/ 135661 h 222541"/>
                <a:gd name="connsiteX7" fmla="*/ 301488 w 422527"/>
                <a:gd name="connsiteY7" fmla="*/ 130637 h 222541"/>
                <a:gd name="connsiteX8" fmla="*/ 175884 w 422527"/>
                <a:gd name="connsiteY8" fmla="*/ 160782 h 222541"/>
                <a:gd name="connsiteX9" fmla="*/ 37 w 422527"/>
                <a:gd name="connsiteY9" fmla="*/ 221072 h 2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27" h="222541">
                  <a:moveTo>
                    <a:pt x="37" y="221072"/>
                  </a:moveTo>
                  <a:cubicBezTo>
                    <a:pt x="-2475" y="209349"/>
                    <a:pt x="123130" y="125612"/>
                    <a:pt x="160811" y="90443"/>
                  </a:cubicBezTo>
                  <a:cubicBezTo>
                    <a:pt x="198492" y="55274"/>
                    <a:pt x="220264" y="10056"/>
                    <a:pt x="226125" y="10056"/>
                  </a:cubicBezTo>
                  <a:cubicBezTo>
                    <a:pt x="231986" y="10056"/>
                    <a:pt x="186769" y="92118"/>
                    <a:pt x="195980" y="90443"/>
                  </a:cubicBezTo>
                  <a:cubicBezTo>
                    <a:pt x="205191" y="88768"/>
                    <a:pt x="271343" y="845"/>
                    <a:pt x="281391" y="8"/>
                  </a:cubicBezTo>
                  <a:cubicBezTo>
                    <a:pt x="291439" y="-829"/>
                    <a:pt x="232824" y="62810"/>
                    <a:pt x="256270" y="85419"/>
                  </a:cubicBezTo>
                  <a:cubicBezTo>
                    <a:pt x="279716" y="108028"/>
                    <a:pt x="414532" y="128125"/>
                    <a:pt x="422068" y="135661"/>
                  </a:cubicBezTo>
                  <a:cubicBezTo>
                    <a:pt x="429604" y="143197"/>
                    <a:pt x="342519" y="126450"/>
                    <a:pt x="301488" y="130637"/>
                  </a:cubicBezTo>
                  <a:cubicBezTo>
                    <a:pt x="260457" y="134824"/>
                    <a:pt x="221939" y="150734"/>
                    <a:pt x="175884" y="160782"/>
                  </a:cubicBezTo>
                  <a:cubicBezTo>
                    <a:pt x="129829" y="170830"/>
                    <a:pt x="2549" y="232795"/>
                    <a:pt x="37" y="22107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A126525D-9855-25A0-4D5D-96BC481AD74E}"/>
                </a:ext>
              </a:extLst>
            </p:cNvPr>
            <p:cNvSpPr/>
            <p:nvPr/>
          </p:nvSpPr>
          <p:spPr>
            <a:xfrm>
              <a:off x="4964269" y="3211764"/>
              <a:ext cx="339719" cy="295163"/>
            </a:xfrm>
            <a:custGeom>
              <a:avLst/>
              <a:gdLst>
                <a:gd name="connsiteX0" fmla="*/ 74979 w 339719"/>
                <a:gd name="connsiteY0" fmla="*/ 3709 h 295163"/>
                <a:gd name="connsiteX1" fmla="*/ 331212 w 339719"/>
                <a:gd name="connsiteY1" fmla="*/ 48926 h 295163"/>
                <a:gd name="connsiteX2" fmla="*/ 280971 w 339719"/>
                <a:gd name="connsiteY2" fmla="*/ 109216 h 295163"/>
                <a:gd name="connsiteX3" fmla="*/ 306091 w 339719"/>
                <a:gd name="connsiteY3" fmla="*/ 169506 h 295163"/>
                <a:gd name="connsiteX4" fmla="*/ 4641 w 339719"/>
                <a:gd name="connsiteY4" fmla="*/ 295111 h 295163"/>
                <a:gd name="connsiteX5" fmla="*/ 125221 w 339719"/>
                <a:gd name="connsiteY5" fmla="*/ 184579 h 295163"/>
                <a:gd name="connsiteX6" fmla="*/ 155366 w 339719"/>
                <a:gd name="connsiteY6" fmla="*/ 149410 h 295163"/>
                <a:gd name="connsiteX7" fmla="*/ 74979 w 339719"/>
                <a:gd name="connsiteY7" fmla="*/ 3709 h 2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719" h="295163">
                  <a:moveTo>
                    <a:pt x="74979" y="3709"/>
                  </a:moveTo>
                  <a:cubicBezTo>
                    <a:pt x="104287" y="-13038"/>
                    <a:pt x="296880" y="31342"/>
                    <a:pt x="331212" y="48926"/>
                  </a:cubicBezTo>
                  <a:cubicBezTo>
                    <a:pt x="365544" y="66510"/>
                    <a:pt x="285158" y="89119"/>
                    <a:pt x="280971" y="109216"/>
                  </a:cubicBezTo>
                  <a:cubicBezTo>
                    <a:pt x="276784" y="129313"/>
                    <a:pt x="352146" y="138523"/>
                    <a:pt x="306091" y="169506"/>
                  </a:cubicBezTo>
                  <a:cubicBezTo>
                    <a:pt x="260036" y="200489"/>
                    <a:pt x="34786" y="292599"/>
                    <a:pt x="4641" y="295111"/>
                  </a:cubicBezTo>
                  <a:cubicBezTo>
                    <a:pt x="-25504" y="297623"/>
                    <a:pt x="100100" y="208862"/>
                    <a:pt x="125221" y="184579"/>
                  </a:cubicBezTo>
                  <a:cubicBezTo>
                    <a:pt x="150342" y="160296"/>
                    <a:pt x="156203" y="177043"/>
                    <a:pt x="155366" y="149410"/>
                  </a:cubicBezTo>
                  <a:cubicBezTo>
                    <a:pt x="154529" y="121777"/>
                    <a:pt x="45671" y="20456"/>
                    <a:pt x="74979" y="370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03001140-BE32-8358-69A6-4897EDFFE887}"/>
                </a:ext>
              </a:extLst>
            </p:cNvPr>
            <p:cNvSpPr/>
            <p:nvPr/>
          </p:nvSpPr>
          <p:spPr>
            <a:xfrm>
              <a:off x="4430911" y="2793720"/>
              <a:ext cx="120190" cy="191159"/>
            </a:xfrm>
            <a:custGeom>
              <a:avLst/>
              <a:gdLst>
                <a:gd name="connsiteX0" fmla="*/ 10914 w 120190"/>
                <a:gd name="connsiteY0" fmla="*/ 280 h 191159"/>
                <a:gd name="connsiteX1" fmla="*/ 1389 w 120190"/>
                <a:gd name="connsiteY1" fmla="*/ 76480 h 191159"/>
                <a:gd name="connsiteX2" fmla="*/ 45839 w 120190"/>
                <a:gd name="connsiteY2" fmla="*/ 136805 h 191159"/>
                <a:gd name="connsiteX3" fmla="*/ 14089 w 120190"/>
                <a:gd name="connsiteY3" fmla="*/ 136805 h 191159"/>
                <a:gd name="connsiteX4" fmla="*/ 118864 w 120190"/>
                <a:gd name="connsiteY4" fmla="*/ 190780 h 191159"/>
                <a:gd name="connsiteX5" fmla="*/ 71239 w 120190"/>
                <a:gd name="connsiteY5" fmla="*/ 159030 h 191159"/>
                <a:gd name="connsiteX6" fmla="*/ 42664 w 120190"/>
                <a:gd name="connsiteY6" fmla="*/ 124105 h 191159"/>
                <a:gd name="connsiteX7" fmla="*/ 26789 w 120190"/>
                <a:gd name="connsiteY7" fmla="*/ 105055 h 191159"/>
                <a:gd name="connsiteX8" fmla="*/ 14089 w 120190"/>
                <a:gd name="connsiteY8" fmla="*/ 79655 h 191159"/>
                <a:gd name="connsiteX9" fmla="*/ 7739 w 120190"/>
                <a:gd name="connsiteY9" fmla="*/ 51080 h 191159"/>
                <a:gd name="connsiteX10" fmla="*/ 10914 w 120190"/>
                <a:gd name="connsiteY10" fmla="*/ 280 h 19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90" h="191159">
                  <a:moveTo>
                    <a:pt x="10914" y="280"/>
                  </a:moveTo>
                  <a:cubicBezTo>
                    <a:pt x="9856" y="4513"/>
                    <a:pt x="-4432" y="53726"/>
                    <a:pt x="1389" y="76480"/>
                  </a:cubicBezTo>
                  <a:cubicBezTo>
                    <a:pt x="7210" y="99234"/>
                    <a:pt x="43722" y="126751"/>
                    <a:pt x="45839" y="136805"/>
                  </a:cubicBezTo>
                  <a:cubicBezTo>
                    <a:pt x="47956" y="146859"/>
                    <a:pt x="1918" y="127809"/>
                    <a:pt x="14089" y="136805"/>
                  </a:cubicBezTo>
                  <a:cubicBezTo>
                    <a:pt x="26260" y="145801"/>
                    <a:pt x="109339" y="187076"/>
                    <a:pt x="118864" y="190780"/>
                  </a:cubicBezTo>
                  <a:cubicBezTo>
                    <a:pt x="128389" y="194484"/>
                    <a:pt x="83939" y="170142"/>
                    <a:pt x="71239" y="159030"/>
                  </a:cubicBezTo>
                  <a:cubicBezTo>
                    <a:pt x="58539" y="147918"/>
                    <a:pt x="50072" y="133101"/>
                    <a:pt x="42664" y="124105"/>
                  </a:cubicBezTo>
                  <a:cubicBezTo>
                    <a:pt x="35256" y="115109"/>
                    <a:pt x="31552" y="112463"/>
                    <a:pt x="26789" y="105055"/>
                  </a:cubicBezTo>
                  <a:cubicBezTo>
                    <a:pt x="22027" y="97647"/>
                    <a:pt x="17264" y="88651"/>
                    <a:pt x="14089" y="79655"/>
                  </a:cubicBezTo>
                  <a:cubicBezTo>
                    <a:pt x="10914" y="70659"/>
                    <a:pt x="7739" y="61134"/>
                    <a:pt x="7739" y="51080"/>
                  </a:cubicBezTo>
                  <a:cubicBezTo>
                    <a:pt x="7739" y="41026"/>
                    <a:pt x="11972" y="-3953"/>
                    <a:pt x="10914" y="28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5266F682-3B31-CB00-2BCB-01B7630DAFC2}"/>
                </a:ext>
              </a:extLst>
            </p:cNvPr>
            <p:cNvSpPr/>
            <p:nvPr/>
          </p:nvSpPr>
          <p:spPr>
            <a:xfrm>
              <a:off x="4392801" y="2698080"/>
              <a:ext cx="276127" cy="289699"/>
            </a:xfrm>
            <a:custGeom>
              <a:avLst/>
              <a:gdLst>
                <a:gd name="connsiteX0" fmla="*/ 169674 w 276127"/>
                <a:gd name="connsiteY0" fmla="*/ 670 h 289699"/>
                <a:gd name="connsiteX1" fmla="*/ 49024 w 276127"/>
                <a:gd name="connsiteY1" fmla="*/ 127670 h 289699"/>
                <a:gd name="connsiteX2" fmla="*/ 52199 w 276127"/>
                <a:gd name="connsiteY2" fmla="*/ 187995 h 289699"/>
                <a:gd name="connsiteX3" fmla="*/ 29974 w 276127"/>
                <a:gd name="connsiteY3" fmla="*/ 134020 h 289699"/>
                <a:gd name="connsiteX4" fmla="*/ 1399 w 276127"/>
                <a:gd name="connsiteY4" fmla="*/ 200695 h 289699"/>
                <a:gd name="connsiteX5" fmla="*/ 77599 w 276127"/>
                <a:gd name="connsiteY5" fmla="*/ 276895 h 289699"/>
                <a:gd name="connsiteX6" fmla="*/ 52199 w 276127"/>
                <a:gd name="connsiteY6" fmla="*/ 289595 h 289699"/>
                <a:gd name="connsiteX7" fmla="*/ 274449 w 276127"/>
                <a:gd name="connsiteY7" fmla="*/ 276895 h 289699"/>
                <a:gd name="connsiteX8" fmla="*/ 150624 w 276127"/>
                <a:gd name="connsiteY8" fmla="*/ 270545 h 289699"/>
                <a:gd name="connsiteX9" fmla="*/ 83949 w 276127"/>
                <a:gd name="connsiteY9" fmla="*/ 248320 h 289699"/>
                <a:gd name="connsiteX10" fmla="*/ 131574 w 276127"/>
                <a:gd name="connsiteY10" fmla="*/ 156245 h 289699"/>
                <a:gd name="connsiteX11" fmla="*/ 96649 w 276127"/>
                <a:gd name="connsiteY11" fmla="*/ 187995 h 289699"/>
                <a:gd name="connsiteX12" fmla="*/ 169674 w 276127"/>
                <a:gd name="connsiteY12" fmla="*/ 670 h 2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127" h="289699">
                  <a:moveTo>
                    <a:pt x="169674" y="670"/>
                  </a:moveTo>
                  <a:cubicBezTo>
                    <a:pt x="161737" y="-9384"/>
                    <a:pt x="68603" y="96449"/>
                    <a:pt x="49024" y="127670"/>
                  </a:cubicBezTo>
                  <a:cubicBezTo>
                    <a:pt x="29445" y="158891"/>
                    <a:pt x="55374" y="186937"/>
                    <a:pt x="52199" y="187995"/>
                  </a:cubicBezTo>
                  <a:cubicBezTo>
                    <a:pt x="49024" y="189053"/>
                    <a:pt x="38441" y="131903"/>
                    <a:pt x="29974" y="134020"/>
                  </a:cubicBezTo>
                  <a:cubicBezTo>
                    <a:pt x="21507" y="136137"/>
                    <a:pt x="-6539" y="176883"/>
                    <a:pt x="1399" y="200695"/>
                  </a:cubicBezTo>
                  <a:cubicBezTo>
                    <a:pt x="9336" y="224508"/>
                    <a:pt x="69132" y="262078"/>
                    <a:pt x="77599" y="276895"/>
                  </a:cubicBezTo>
                  <a:cubicBezTo>
                    <a:pt x="86066" y="291712"/>
                    <a:pt x="19391" y="289595"/>
                    <a:pt x="52199" y="289595"/>
                  </a:cubicBezTo>
                  <a:cubicBezTo>
                    <a:pt x="85007" y="289595"/>
                    <a:pt x="258045" y="280070"/>
                    <a:pt x="274449" y="276895"/>
                  </a:cubicBezTo>
                  <a:cubicBezTo>
                    <a:pt x="290853" y="273720"/>
                    <a:pt x="182374" y="275307"/>
                    <a:pt x="150624" y="270545"/>
                  </a:cubicBezTo>
                  <a:cubicBezTo>
                    <a:pt x="118874" y="265783"/>
                    <a:pt x="87124" y="267370"/>
                    <a:pt x="83949" y="248320"/>
                  </a:cubicBezTo>
                  <a:cubicBezTo>
                    <a:pt x="80774" y="229270"/>
                    <a:pt x="129457" y="166299"/>
                    <a:pt x="131574" y="156245"/>
                  </a:cubicBezTo>
                  <a:cubicBezTo>
                    <a:pt x="133691" y="146191"/>
                    <a:pt x="90828" y="209162"/>
                    <a:pt x="96649" y="187995"/>
                  </a:cubicBezTo>
                  <a:cubicBezTo>
                    <a:pt x="102470" y="166828"/>
                    <a:pt x="177611" y="10724"/>
                    <a:pt x="169674" y="6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8F1DAF6F-244D-2C90-8E2E-9293028292C3}"/>
                </a:ext>
              </a:extLst>
            </p:cNvPr>
            <p:cNvSpPr/>
            <p:nvPr/>
          </p:nvSpPr>
          <p:spPr>
            <a:xfrm>
              <a:off x="4587879" y="2720187"/>
              <a:ext cx="371026" cy="240614"/>
            </a:xfrm>
            <a:custGeom>
              <a:avLst/>
              <a:gdLst>
                <a:gd name="connsiteX0" fmla="*/ 117471 w 371026"/>
                <a:gd name="connsiteY0" fmla="*/ 238913 h 240614"/>
                <a:gd name="connsiteX1" fmla="*/ 3171 w 371026"/>
                <a:gd name="connsiteY1" fmla="*/ 57938 h 240614"/>
                <a:gd name="connsiteX2" fmla="*/ 41271 w 371026"/>
                <a:gd name="connsiteY2" fmla="*/ 105563 h 240614"/>
                <a:gd name="connsiteX3" fmla="*/ 139696 w 371026"/>
                <a:gd name="connsiteY3" fmla="*/ 16663 h 240614"/>
                <a:gd name="connsiteX4" fmla="*/ 228596 w 371026"/>
                <a:gd name="connsiteY4" fmla="*/ 29363 h 240614"/>
                <a:gd name="connsiteX5" fmla="*/ 228596 w 371026"/>
                <a:gd name="connsiteY5" fmla="*/ 3963 h 240614"/>
                <a:gd name="connsiteX6" fmla="*/ 358771 w 371026"/>
                <a:gd name="connsiteY6" fmla="*/ 127788 h 240614"/>
                <a:gd name="connsiteX7" fmla="*/ 361946 w 371026"/>
                <a:gd name="connsiteY7" fmla="*/ 181763 h 240614"/>
                <a:gd name="connsiteX8" fmla="*/ 327021 w 371026"/>
                <a:gd name="connsiteY8" fmla="*/ 115088 h 240614"/>
                <a:gd name="connsiteX9" fmla="*/ 244471 w 371026"/>
                <a:gd name="connsiteY9" fmla="*/ 61113 h 240614"/>
                <a:gd name="connsiteX10" fmla="*/ 155571 w 371026"/>
                <a:gd name="connsiteY10" fmla="*/ 111913 h 240614"/>
                <a:gd name="connsiteX11" fmla="*/ 133346 w 371026"/>
                <a:gd name="connsiteY11" fmla="*/ 146838 h 240614"/>
                <a:gd name="connsiteX12" fmla="*/ 117471 w 371026"/>
                <a:gd name="connsiteY12" fmla="*/ 238913 h 24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026" h="240614">
                  <a:moveTo>
                    <a:pt x="117471" y="238913"/>
                  </a:moveTo>
                  <a:cubicBezTo>
                    <a:pt x="95775" y="224096"/>
                    <a:pt x="15871" y="80163"/>
                    <a:pt x="3171" y="57938"/>
                  </a:cubicBezTo>
                  <a:cubicBezTo>
                    <a:pt x="-9529" y="35713"/>
                    <a:pt x="18517" y="112442"/>
                    <a:pt x="41271" y="105563"/>
                  </a:cubicBezTo>
                  <a:cubicBezTo>
                    <a:pt x="64025" y="98684"/>
                    <a:pt x="108475" y="29363"/>
                    <a:pt x="139696" y="16663"/>
                  </a:cubicBezTo>
                  <a:cubicBezTo>
                    <a:pt x="170917" y="3963"/>
                    <a:pt x="213779" y="31480"/>
                    <a:pt x="228596" y="29363"/>
                  </a:cubicBezTo>
                  <a:cubicBezTo>
                    <a:pt x="243413" y="27246"/>
                    <a:pt x="206900" y="-12441"/>
                    <a:pt x="228596" y="3963"/>
                  </a:cubicBezTo>
                  <a:cubicBezTo>
                    <a:pt x="250292" y="20367"/>
                    <a:pt x="336546" y="98155"/>
                    <a:pt x="358771" y="127788"/>
                  </a:cubicBezTo>
                  <a:cubicBezTo>
                    <a:pt x="380996" y="157421"/>
                    <a:pt x="367238" y="183880"/>
                    <a:pt x="361946" y="181763"/>
                  </a:cubicBezTo>
                  <a:cubicBezTo>
                    <a:pt x="356654" y="179646"/>
                    <a:pt x="346600" y="135196"/>
                    <a:pt x="327021" y="115088"/>
                  </a:cubicBezTo>
                  <a:cubicBezTo>
                    <a:pt x="307442" y="94980"/>
                    <a:pt x="273046" y="61642"/>
                    <a:pt x="244471" y="61113"/>
                  </a:cubicBezTo>
                  <a:cubicBezTo>
                    <a:pt x="215896" y="60584"/>
                    <a:pt x="174092" y="97626"/>
                    <a:pt x="155571" y="111913"/>
                  </a:cubicBezTo>
                  <a:cubicBezTo>
                    <a:pt x="137050" y="126200"/>
                    <a:pt x="140225" y="126201"/>
                    <a:pt x="133346" y="146838"/>
                  </a:cubicBezTo>
                  <a:cubicBezTo>
                    <a:pt x="126467" y="167475"/>
                    <a:pt x="139167" y="253730"/>
                    <a:pt x="117471" y="2389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398920A6-B772-D97E-482E-D12DD9997462}"/>
                </a:ext>
              </a:extLst>
            </p:cNvPr>
            <p:cNvSpPr/>
            <p:nvPr/>
          </p:nvSpPr>
          <p:spPr>
            <a:xfrm>
              <a:off x="4453801" y="2876359"/>
              <a:ext cx="610705" cy="140363"/>
            </a:xfrm>
            <a:custGeom>
              <a:avLst/>
              <a:gdLst>
                <a:gd name="connsiteX0" fmla="*/ 724 w 610705"/>
                <a:gd name="connsiteY0" fmla="*/ 139891 h 140363"/>
                <a:gd name="connsiteX1" fmla="*/ 226149 w 610705"/>
                <a:gd name="connsiteY1" fmla="*/ 73216 h 140363"/>
                <a:gd name="connsiteX2" fmla="*/ 400774 w 610705"/>
                <a:gd name="connsiteY2" fmla="*/ 120841 h 140363"/>
                <a:gd name="connsiteX3" fmla="*/ 378549 w 610705"/>
                <a:gd name="connsiteY3" fmla="*/ 104966 h 140363"/>
                <a:gd name="connsiteX4" fmla="*/ 530949 w 610705"/>
                <a:gd name="connsiteY4" fmla="*/ 136716 h 140363"/>
                <a:gd name="connsiteX5" fmla="*/ 486499 w 610705"/>
                <a:gd name="connsiteY5" fmla="*/ 114491 h 140363"/>
                <a:gd name="connsiteX6" fmla="*/ 610324 w 610705"/>
                <a:gd name="connsiteY6" fmla="*/ 191 h 140363"/>
                <a:gd name="connsiteX7" fmla="*/ 438874 w 610705"/>
                <a:gd name="connsiteY7" fmla="*/ 85916 h 140363"/>
                <a:gd name="connsiteX8" fmla="*/ 267424 w 610705"/>
                <a:gd name="connsiteY8" fmla="*/ 28766 h 140363"/>
                <a:gd name="connsiteX9" fmla="*/ 111849 w 610705"/>
                <a:gd name="connsiteY9" fmla="*/ 79566 h 140363"/>
                <a:gd name="connsiteX10" fmla="*/ 153124 w 610705"/>
                <a:gd name="connsiteY10" fmla="*/ 31941 h 140363"/>
                <a:gd name="connsiteX11" fmla="*/ 724 w 610705"/>
                <a:gd name="connsiteY11" fmla="*/ 139891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705" h="140363">
                  <a:moveTo>
                    <a:pt x="724" y="139891"/>
                  </a:moveTo>
                  <a:cubicBezTo>
                    <a:pt x="12895" y="146770"/>
                    <a:pt x="159474" y="76391"/>
                    <a:pt x="226149" y="73216"/>
                  </a:cubicBezTo>
                  <a:cubicBezTo>
                    <a:pt x="292824" y="70041"/>
                    <a:pt x="375374" y="115549"/>
                    <a:pt x="400774" y="120841"/>
                  </a:cubicBezTo>
                  <a:cubicBezTo>
                    <a:pt x="426174" y="126133"/>
                    <a:pt x="356853" y="102320"/>
                    <a:pt x="378549" y="104966"/>
                  </a:cubicBezTo>
                  <a:cubicBezTo>
                    <a:pt x="400245" y="107612"/>
                    <a:pt x="512957" y="135128"/>
                    <a:pt x="530949" y="136716"/>
                  </a:cubicBezTo>
                  <a:cubicBezTo>
                    <a:pt x="548941" y="138303"/>
                    <a:pt x="473270" y="137245"/>
                    <a:pt x="486499" y="114491"/>
                  </a:cubicBezTo>
                  <a:cubicBezTo>
                    <a:pt x="499728" y="91737"/>
                    <a:pt x="618262" y="4953"/>
                    <a:pt x="610324" y="191"/>
                  </a:cubicBezTo>
                  <a:cubicBezTo>
                    <a:pt x="602387" y="-4572"/>
                    <a:pt x="496024" y="81153"/>
                    <a:pt x="438874" y="85916"/>
                  </a:cubicBezTo>
                  <a:cubicBezTo>
                    <a:pt x="381724" y="90678"/>
                    <a:pt x="321928" y="29824"/>
                    <a:pt x="267424" y="28766"/>
                  </a:cubicBezTo>
                  <a:cubicBezTo>
                    <a:pt x="212920" y="27708"/>
                    <a:pt x="130899" y="79037"/>
                    <a:pt x="111849" y="79566"/>
                  </a:cubicBezTo>
                  <a:cubicBezTo>
                    <a:pt x="92799" y="80095"/>
                    <a:pt x="172703" y="20829"/>
                    <a:pt x="153124" y="31941"/>
                  </a:cubicBezTo>
                  <a:cubicBezTo>
                    <a:pt x="133545" y="43053"/>
                    <a:pt x="-11447" y="133012"/>
                    <a:pt x="724" y="13989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874A27EF-4C3F-E1D4-344B-1855D4D2CBE7}"/>
                </a:ext>
              </a:extLst>
            </p:cNvPr>
            <p:cNvSpPr/>
            <p:nvPr/>
          </p:nvSpPr>
          <p:spPr>
            <a:xfrm>
              <a:off x="3951490" y="2495460"/>
              <a:ext cx="338629" cy="1187900"/>
            </a:xfrm>
            <a:custGeom>
              <a:avLst/>
              <a:gdLst>
                <a:gd name="connsiteX0" fmla="*/ 20435 w 338629"/>
                <a:gd name="connsiteY0" fmla="*/ 90 h 1187900"/>
                <a:gd name="connsiteX1" fmla="*/ 220460 w 338629"/>
                <a:gd name="connsiteY1" fmla="*/ 495390 h 1187900"/>
                <a:gd name="connsiteX2" fmla="*/ 268085 w 338629"/>
                <a:gd name="connsiteY2" fmla="*/ 666840 h 1187900"/>
                <a:gd name="connsiteX3" fmla="*/ 325235 w 338629"/>
                <a:gd name="connsiteY3" fmla="*/ 504915 h 1187900"/>
                <a:gd name="connsiteX4" fmla="*/ 315710 w 338629"/>
                <a:gd name="connsiteY4" fmla="*/ 1181190 h 1187900"/>
                <a:gd name="connsiteX5" fmla="*/ 87110 w 338629"/>
                <a:gd name="connsiteY5" fmla="*/ 828765 h 1187900"/>
                <a:gd name="connsiteX6" fmla="*/ 10910 w 338629"/>
                <a:gd name="connsiteY6" fmla="*/ 457290 h 1187900"/>
                <a:gd name="connsiteX7" fmla="*/ 20435 w 338629"/>
                <a:gd name="connsiteY7" fmla="*/ 90 h 118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629" h="1187900">
                  <a:moveTo>
                    <a:pt x="20435" y="90"/>
                  </a:moveTo>
                  <a:cubicBezTo>
                    <a:pt x="55360" y="6440"/>
                    <a:pt x="179185" y="384265"/>
                    <a:pt x="220460" y="495390"/>
                  </a:cubicBezTo>
                  <a:cubicBezTo>
                    <a:pt x="261735" y="606515"/>
                    <a:pt x="250623" y="665253"/>
                    <a:pt x="268085" y="666840"/>
                  </a:cubicBezTo>
                  <a:cubicBezTo>
                    <a:pt x="285547" y="668427"/>
                    <a:pt x="317298" y="419190"/>
                    <a:pt x="325235" y="504915"/>
                  </a:cubicBezTo>
                  <a:cubicBezTo>
                    <a:pt x="333172" y="590640"/>
                    <a:pt x="355398" y="1127215"/>
                    <a:pt x="315710" y="1181190"/>
                  </a:cubicBezTo>
                  <a:cubicBezTo>
                    <a:pt x="276023" y="1235165"/>
                    <a:pt x="137910" y="949415"/>
                    <a:pt x="87110" y="828765"/>
                  </a:cubicBezTo>
                  <a:cubicBezTo>
                    <a:pt x="36310" y="708115"/>
                    <a:pt x="17260" y="590640"/>
                    <a:pt x="10910" y="457290"/>
                  </a:cubicBezTo>
                  <a:cubicBezTo>
                    <a:pt x="4560" y="323940"/>
                    <a:pt x="-14490" y="-6260"/>
                    <a:pt x="20435" y="9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40818C52-1152-69E6-9DAB-1D00C3E3A70F}"/>
                </a:ext>
              </a:extLst>
            </p:cNvPr>
            <p:cNvSpPr/>
            <p:nvPr/>
          </p:nvSpPr>
          <p:spPr>
            <a:xfrm>
              <a:off x="4693269" y="1626326"/>
              <a:ext cx="255074" cy="945469"/>
            </a:xfrm>
            <a:custGeom>
              <a:avLst/>
              <a:gdLst>
                <a:gd name="connsiteX0" fmla="*/ 50181 w 255074"/>
                <a:gd name="connsiteY0" fmla="*/ 31024 h 945469"/>
                <a:gd name="connsiteX1" fmla="*/ 2556 w 255074"/>
                <a:gd name="connsiteY1" fmla="*/ 754924 h 945469"/>
                <a:gd name="connsiteX2" fmla="*/ 12081 w 255074"/>
                <a:gd name="connsiteY2" fmla="*/ 678724 h 945469"/>
                <a:gd name="connsiteX3" fmla="*/ 59706 w 255074"/>
                <a:gd name="connsiteY3" fmla="*/ 945424 h 945469"/>
                <a:gd name="connsiteX4" fmla="*/ 78756 w 255074"/>
                <a:gd name="connsiteY4" fmla="*/ 697774 h 945469"/>
                <a:gd name="connsiteX5" fmla="*/ 88281 w 255074"/>
                <a:gd name="connsiteY5" fmla="*/ 421549 h 945469"/>
                <a:gd name="connsiteX6" fmla="*/ 250206 w 255074"/>
                <a:gd name="connsiteY6" fmla="*/ 69124 h 945469"/>
                <a:gd name="connsiteX7" fmla="*/ 202581 w 255074"/>
                <a:gd name="connsiteY7" fmla="*/ 126274 h 945469"/>
                <a:gd name="connsiteX8" fmla="*/ 50181 w 255074"/>
                <a:gd name="connsiteY8" fmla="*/ 31024 h 9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4" h="945469">
                  <a:moveTo>
                    <a:pt x="50181" y="31024"/>
                  </a:moveTo>
                  <a:cubicBezTo>
                    <a:pt x="16844" y="135799"/>
                    <a:pt x="8906" y="646974"/>
                    <a:pt x="2556" y="754924"/>
                  </a:cubicBezTo>
                  <a:cubicBezTo>
                    <a:pt x="-3794" y="862874"/>
                    <a:pt x="2556" y="646974"/>
                    <a:pt x="12081" y="678724"/>
                  </a:cubicBezTo>
                  <a:cubicBezTo>
                    <a:pt x="21606" y="710474"/>
                    <a:pt x="48593" y="942249"/>
                    <a:pt x="59706" y="945424"/>
                  </a:cubicBezTo>
                  <a:cubicBezTo>
                    <a:pt x="70819" y="948599"/>
                    <a:pt x="73994" y="785086"/>
                    <a:pt x="78756" y="697774"/>
                  </a:cubicBezTo>
                  <a:cubicBezTo>
                    <a:pt x="83518" y="610462"/>
                    <a:pt x="59706" y="526324"/>
                    <a:pt x="88281" y="421549"/>
                  </a:cubicBezTo>
                  <a:cubicBezTo>
                    <a:pt x="116856" y="316774"/>
                    <a:pt x="250206" y="69124"/>
                    <a:pt x="250206" y="69124"/>
                  </a:cubicBezTo>
                  <a:cubicBezTo>
                    <a:pt x="269256" y="19911"/>
                    <a:pt x="227981" y="132624"/>
                    <a:pt x="202581" y="126274"/>
                  </a:cubicBezTo>
                  <a:cubicBezTo>
                    <a:pt x="177181" y="119924"/>
                    <a:pt x="83518" y="-73751"/>
                    <a:pt x="50181" y="31024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D8A8229D-9B0C-3CBE-9C40-72AD9950CE99}"/>
                </a:ext>
              </a:extLst>
            </p:cNvPr>
            <p:cNvSpPr/>
            <p:nvPr/>
          </p:nvSpPr>
          <p:spPr>
            <a:xfrm>
              <a:off x="3958299" y="709686"/>
              <a:ext cx="700167" cy="1081370"/>
            </a:xfrm>
            <a:custGeom>
              <a:avLst/>
              <a:gdLst>
                <a:gd name="connsiteX0" fmla="*/ 699426 w 700167"/>
                <a:gd name="connsiteY0" fmla="*/ 61839 h 1081370"/>
                <a:gd name="connsiteX1" fmla="*/ 318426 w 700167"/>
                <a:gd name="connsiteY1" fmla="*/ 709539 h 1081370"/>
                <a:gd name="connsiteX2" fmla="*/ 423201 w 700167"/>
                <a:gd name="connsiteY2" fmla="*/ 528564 h 1081370"/>
                <a:gd name="connsiteX3" fmla="*/ 156501 w 700167"/>
                <a:gd name="connsiteY3" fmla="*/ 1061964 h 1081370"/>
                <a:gd name="connsiteX4" fmla="*/ 175551 w 700167"/>
                <a:gd name="connsiteY4" fmla="*/ 852414 h 1081370"/>
                <a:gd name="connsiteX5" fmla="*/ 51726 w 700167"/>
                <a:gd name="connsiteY5" fmla="*/ 1061964 h 1081370"/>
                <a:gd name="connsiteX6" fmla="*/ 194601 w 700167"/>
                <a:gd name="connsiteY6" fmla="*/ 261864 h 1081370"/>
                <a:gd name="connsiteX7" fmla="*/ 4101 w 700167"/>
                <a:gd name="connsiteY7" fmla="*/ 528564 h 1081370"/>
                <a:gd name="connsiteX8" fmla="*/ 413676 w 700167"/>
                <a:gd name="connsiteY8" fmla="*/ 4689 h 1081370"/>
                <a:gd name="connsiteX9" fmla="*/ 204126 w 700167"/>
                <a:gd name="connsiteY9" fmla="*/ 261864 h 1081370"/>
                <a:gd name="connsiteX10" fmla="*/ 699426 w 700167"/>
                <a:gd name="connsiteY10" fmla="*/ 61839 h 108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167" h="1081370">
                  <a:moveTo>
                    <a:pt x="699426" y="61839"/>
                  </a:moveTo>
                  <a:cubicBezTo>
                    <a:pt x="718476" y="136451"/>
                    <a:pt x="364463" y="631752"/>
                    <a:pt x="318426" y="709539"/>
                  </a:cubicBezTo>
                  <a:cubicBezTo>
                    <a:pt x="272388" y="787327"/>
                    <a:pt x="450188" y="469827"/>
                    <a:pt x="423201" y="528564"/>
                  </a:cubicBezTo>
                  <a:cubicBezTo>
                    <a:pt x="396214" y="587301"/>
                    <a:pt x="197776" y="1007989"/>
                    <a:pt x="156501" y="1061964"/>
                  </a:cubicBezTo>
                  <a:cubicBezTo>
                    <a:pt x="115226" y="1115939"/>
                    <a:pt x="193013" y="852414"/>
                    <a:pt x="175551" y="852414"/>
                  </a:cubicBezTo>
                  <a:cubicBezTo>
                    <a:pt x="158089" y="852414"/>
                    <a:pt x="48551" y="1160389"/>
                    <a:pt x="51726" y="1061964"/>
                  </a:cubicBezTo>
                  <a:cubicBezTo>
                    <a:pt x="54901" y="963539"/>
                    <a:pt x="202538" y="350764"/>
                    <a:pt x="194601" y="261864"/>
                  </a:cubicBezTo>
                  <a:cubicBezTo>
                    <a:pt x="186664" y="172964"/>
                    <a:pt x="-32412" y="571427"/>
                    <a:pt x="4101" y="528564"/>
                  </a:cubicBezTo>
                  <a:cubicBezTo>
                    <a:pt x="40613" y="485702"/>
                    <a:pt x="380339" y="49139"/>
                    <a:pt x="413676" y="4689"/>
                  </a:cubicBezTo>
                  <a:cubicBezTo>
                    <a:pt x="447013" y="-39761"/>
                    <a:pt x="161264" y="245989"/>
                    <a:pt x="204126" y="261864"/>
                  </a:cubicBezTo>
                  <a:cubicBezTo>
                    <a:pt x="246988" y="277739"/>
                    <a:pt x="680376" y="-12773"/>
                    <a:pt x="699426" y="618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96A2EC8E-652C-1455-7C26-CAA8303217C1}"/>
                </a:ext>
              </a:extLst>
            </p:cNvPr>
            <p:cNvSpPr/>
            <p:nvPr/>
          </p:nvSpPr>
          <p:spPr>
            <a:xfrm>
              <a:off x="4109451" y="1025772"/>
              <a:ext cx="368767" cy="973611"/>
            </a:xfrm>
            <a:custGeom>
              <a:avLst/>
              <a:gdLst>
                <a:gd name="connsiteX0" fmla="*/ 367299 w 368767"/>
                <a:gd name="connsiteY0" fmla="*/ 2928 h 973611"/>
                <a:gd name="connsiteX1" fmla="*/ 157749 w 368767"/>
                <a:gd name="connsiteY1" fmla="*/ 545853 h 973611"/>
                <a:gd name="connsiteX2" fmla="*/ 205374 w 368767"/>
                <a:gd name="connsiteY2" fmla="*/ 450603 h 973611"/>
                <a:gd name="connsiteX3" fmla="*/ 14874 w 368767"/>
                <a:gd name="connsiteY3" fmla="*/ 964953 h 973611"/>
                <a:gd name="connsiteX4" fmla="*/ 24399 w 368767"/>
                <a:gd name="connsiteY4" fmla="*/ 717303 h 973611"/>
                <a:gd name="connsiteX5" fmla="*/ 119649 w 368767"/>
                <a:gd name="connsiteY5" fmla="*/ 12453 h 973611"/>
                <a:gd name="connsiteX6" fmla="*/ 33924 w 368767"/>
                <a:gd name="connsiteY6" fmla="*/ 317253 h 973611"/>
                <a:gd name="connsiteX7" fmla="*/ 367299 w 368767"/>
                <a:gd name="connsiteY7" fmla="*/ 2928 h 9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767" h="973611">
                  <a:moveTo>
                    <a:pt x="367299" y="2928"/>
                  </a:moveTo>
                  <a:cubicBezTo>
                    <a:pt x="387936" y="41028"/>
                    <a:pt x="184736" y="471241"/>
                    <a:pt x="157749" y="545853"/>
                  </a:cubicBezTo>
                  <a:cubicBezTo>
                    <a:pt x="130761" y="620466"/>
                    <a:pt x="229186" y="380753"/>
                    <a:pt x="205374" y="450603"/>
                  </a:cubicBezTo>
                  <a:cubicBezTo>
                    <a:pt x="181562" y="520453"/>
                    <a:pt x="45036" y="920503"/>
                    <a:pt x="14874" y="964953"/>
                  </a:cubicBezTo>
                  <a:cubicBezTo>
                    <a:pt x="-15288" y="1009403"/>
                    <a:pt x="6936" y="876053"/>
                    <a:pt x="24399" y="717303"/>
                  </a:cubicBezTo>
                  <a:cubicBezTo>
                    <a:pt x="41861" y="558553"/>
                    <a:pt x="118062" y="79128"/>
                    <a:pt x="119649" y="12453"/>
                  </a:cubicBezTo>
                  <a:cubicBezTo>
                    <a:pt x="121236" y="-54222"/>
                    <a:pt x="-8938" y="323603"/>
                    <a:pt x="33924" y="317253"/>
                  </a:cubicBezTo>
                  <a:cubicBezTo>
                    <a:pt x="76786" y="310903"/>
                    <a:pt x="346662" y="-35172"/>
                    <a:pt x="367299" y="292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D067FCDC-B44D-C7C1-D718-2FF7E5EA7F2F}"/>
                </a:ext>
              </a:extLst>
            </p:cNvPr>
            <p:cNvSpPr/>
            <p:nvPr/>
          </p:nvSpPr>
          <p:spPr>
            <a:xfrm>
              <a:off x="4638669" y="3303042"/>
              <a:ext cx="1152882" cy="473889"/>
            </a:xfrm>
            <a:custGeom>
              <a:avLst/>
              <a:gdLst>
                <a:gd name="connsiteX0" fmla="*/ 6 w 1152882"/>
                <a:gd name="connsiteY0" fmla="*/ 364083 h 473889"/>
                <a:gd name="connsiteX1" fmla="*/ 371481 w 1152882"/>
                <a:gd name="connsiteY1" fmla="*/ 221208 h 473889"/>
                <a:gd name="connsiteX2" fmla="*/ 514356 w 1152882"/>
                <a:gd name="connsiteY2" fmla="*/ 268833 h 473889"/>
                <a:gd name="connsiteX3" fmla="*/ 828681 w 1152882"/>
                <a:gd name="connsiteY3" fmla="*/ 116433 h 473889"/>
                <a:gd name="connsiteX4" fmla="*/ 733431 w 1152882"/>
                <a:gd name="connsiteY4" fmla="*/ 287883 h 473889"/>
                <a:gd name="connsiteX5" fmla="*/ 1143006 w 1152882"/>
                <a:gd name="connsiteY5" fmla="*/ 2133 h 473889"/>
                <a:gd name="connsiteX6" fmla="*/ 1000131 w 1152882"/>
                <a:gd name="connsiteY6" fmla="*/ 173583 h 473889"/>
                <a:gd name="connsiteX7" fmla="*/ 714381 w 1152882"/>
                <a:gd name="connsiteY7" fmla="*/ 468858 h 473889"/>
                <a:gd name="connsiteX8" fmla="*/ 571506 w 1152882"/>
                <a:gd name="connsiteY8" fmla="*/ 364083 h 473889"/>
                <a:gd name="connsiteX9" fmla="*/ 161931 w 1152882"/>
                <a:gd name="connsiteY9" fmla="*/ 421233 h 473889"/>
                <a:gd name="connsiteX10" fmla="*/ 381006 w 1152882"/>
                <a:gd name="connsiteY10" fmla="*/ 297408 h 473889"/>
                <a:gd name="connsiteX11" fmla="*/ 6 w 1152882"/>
                <a:gd name="connsiteY11" fmla="*/ 364083 h 47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882" h="473889">
                  <a:moveTo>
                    <a:pt x="6" y="364083"/>
                  </a:moveTo>
                  <a:cubicBezTo>
                    <a:pt x="-1581" y="351383"/>
                    <a:pt x="285756" y="237083"/>
                    <a:pt x="371481" y="221208"/>
                  </a:cubicBezTo>
                  <a:cubicBezTo>
                    <a:pt x="457206" y="205333"/>
                    <a:pt x="438156" y="286295"/>
                    <a:pt x="514356" y="268833"/>
                  </a:cubicBezTo>
                  <a:cubicBezTo>
                    <a:pt x="590556" y="251370"/>
                    <a:pt x="792169" y="113258"/>
                    <a:pt x="828681" y="116433"/>
                  </a:cubicBezTo>
                  <a:cubicBezTo>
                    <a:pt x="865193" y="119608"/>
                    <a:pt x="681044" y="306933"/>
                    <a:pt x="733431" y="287883"/>
                  </a:cubicBezTo>
                  <a:cubicBezTo>
                    <a:pt x="785819" y="268833"/>
                    <a:pt x="1098556" y="21183"/>
                    <a:pt x="1143006" y="2133"/>
                  </a:cubicBezTo>
                  <a:cubicBezTo>
                    <a:pt x="1187456" y="-16917"/>
                    <a:pt x="1071568" y="95796"/>
                    <a:pt x="1000131" y="173583"/>
                  </a:cubicBezTo>
                  <a:cubicBezTo>
                    <a:pt x="928694" y="251370"/>
                    <a:pt x="785818" y="437108"/>
                    <a:pt x="714381" y="468858"/>
                  </a:cubicBezTo>
                  <a:cubicBezTo>
                    <a:pt x="642944" y="500608"/>
                    <a:pt x="663581" y="372020"/>
                    <a:pt x="571506" y="364083"/>
                  </a:cubicBezTo>
                  <a:cubicBezTo>
                    <a:pt x="479431" y="356146"/>
                    <a:pt x="193681" y="432345"/>
                    <a:pt x="161931" y="421233"/>
                  </a:cubicBezTo>
                  <a:cubicBezTo>
                    <a:pt x="130181" y="410121"/>
                    <a:pt x="406406" y="306933"/>
                    <a:pt x="381006" y="297408"/>
                  </a:cubicBezTo>
                  <a:cubicBezTo>
                    <a:pt x="355606" y="287883"/>
                    <a:pt x="1593" y="376783"/>
                    <a:pt x="6" y="36408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BBF7151F-7024-B7B7-F94E-75BE182BDAFF}"/>
                </a:ext>
              </a:extLst>
            </p:cNvPr>
            <p:cNvSpPr/>
            <p:nvPr/>
          </p:nvSpPr>
          <p:spPr>
            <a:xfrm>
              <a:off x="4495109" y="628377"/>
              <a:ext cx="1530478" cy="1398337"/>
            </a:xfrm>
            <a:custGeom>
              <a:avLst/>
              <a:gdLst>
                <a:gd name="connsiteX0" fmla="*/ 553141 w 1530478"/>
                <a:gd name="connsiteY0" fmla="*/ 9798 h 1398337"/>
                <a:gd name="connsiteX1" fmla="*/ 1191316 w 1530478"/>
                <a:gd name="connsiteY1" fmla="*/ 495573 h 1398337"/>
                <a:gd name="connsiteX2" fmla="*/ 1162741 w 1530478"/>
                <a:gd name="connsiteY2" fmla="*/ 505098 h 1398337"/>
                <a:gd name="connsiteX3" fmla="*/ 1505641 w 1530478"/>
                <a:gd name="connsiteY3" fmla="*/ 1362348 h 1398337"/>
                <a:gd name="connsiteX4" fmla="*/ 1419916 w 1530478"/>
                <a:gd name="connsiteY4" fmla="*/ 1152798 h 1398337"/>
                <a:gd name="connsiteX5" fmla="*/ 753166 w 1530478"/>
                <a:gd name="connsiteY5" fmla="*/ 381273 h 1398337"/>
                <a:gd name="connsiteX6" fmla="*/ 810316 w 1530478"/>
                <a:gd name="connsiteY6" fmla="*/ 533673 h 1398337"/>
                <a:gd name="connsiteX7" fmla="*/ 610291 w 1530478"/>
                <a:gd name="connsiteY7" fmla="*/ 295548 h 1398337"/>
                <a:gd name="connsiteX8" fmla="*/ 691 w 1530478"/>
                <a:gd name="connsiteY8" fmla="*/ 190773 h 1398337"/>
                <a:gd name="connsiteX9" fmla="*/ 486466 w 1530478"/>
                <a:gd name="connsiteY9" fmla="*/ 181248 h 1398337"/>
                <a:gd name="connsiteX10" fmla="*/ 353116 w 1530478"/>
                <a:gd name="connsiteY10" fmla="*/ 57423 h 1398337"/>
                <a:gd name="connsiteX11" fmla="*/ 10216 w 1530478"/>
                <a:gd name="connsiteY11" fmla="*/ 66948 h 1398337"/>
                <a:gd name="connsiteX12" fmla="*/ 600766 w 1530478"/>
                <a:gd name="connsiteY12" fmla="*/ 162198 h 1398337"/>
                <a:gd name="connsiteX13" fmla="*/ 553141 w 1530478"/>
                <a:gd name="connsiteY13" fmla="*/ 9798 h 139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0478" h="1398337">
                  <a:moveTo>
                    <a:pt x="553141" y="9798"/>
                  </a:moveTo>
                  <a:cubicBezTo>
                    <a:pt x="651566" y="65361"/>
                    <a:pt x="1089716" y="413023"/>
                    <a:pt x="1191316" y="495573"/>
                  </a:cubicBezTo>
                  <a:cubicBezTo>
                    <a:pt x="1292916" y="578123"/>
                    <a:pt x="1110354" y="360636"/>
                    <a:pt x="1162741" y="505098"/>
                  </a:cubicBezTo>
                  <a:cubicBezTo>
                    <a:pt x="1215128" y="649560"/>
                    <a:pt x="1462779" y="1254398"/>
                    <a:pt x="1505641" y="1362348"/>
                  </a:cubicBezTo>
                  <a:cubicBezTo>
                    <a:pt x="1548504" y="1470298"/>
                    <a:pt x="1545328" y="1316310"/>
                    <a:pt x="1419916" y="1152798"/>
                  </a:cubicBezTo>
                  <a:cubicBezTo>
                    <a:pt x="1294504" y="989286"/>
                    <a:pt x="854766" y="484460"/>
                    <a:pt x="753166" y="381273"/>
                  </a:cubicBezTo>
                  <a:cubicBezTo>
                    <a:pt x="651566" y="278086"/>
                    <a:pt x="834128" y="547960"/>
                    <a:pt x="810316" y="533673"/>
                  </a:cubicBezTo>
                  <a:cubicBezTo>
                    <a:pt x="786504" y="519386"/>
                    <a:pt x="745228" y="352698"/>
                    <a:pt x="610291" y="295548"/>
                  </a:cubicBezTo>
                  <a:cubicBezTo>
                    <a:pt x="475354" y="238398"/>
                    <a:pt x="21328" y="209823"/>
                    <a:pt x="691" y="190773"/>
                  </a:cubicBezTo>
                  <a:cubicBezTo>
                    <a:pt x="-19946" y="171723"/>
                    <a:pt x="427729" y="203473"/>
                    <a:pt x="486466" y="181248"/>
                  </a:cubicBezTo>
                  <a:cubicBezTo>
                    <a:pt x="545203" y="159023"/>
                    <a:pt x="432491" y="76473"/>
                    <a:pt x="353116" y="57423"/>
                  </a:cubicBezTo>
                  <a:cubicBezTo>
                    <a:pt x="273741" y="38373"/>
                    <a:pt x="-31059" y="49486"/>
                    <a:pt x="10216" y="66948"/>
                  </a:cubicBezTo>
                  <a:cubicBezTo>
                    <a:pt x="51491" y="84411"/>
                    <a:pt x="513454" y="171723"/>
                    <a:pt x="600766" y="162198"/>
                  </a:cubicBezTo>
                  <a:cubicBezTo>
                    <a:pt x="688078" y="152673"/>
                    <a:pt x="454716" y="-45765"/>
                    <a:pt x="553141" y="979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942FD535-2273-15E2-B614-5E364D81FC81}"/>
                </a:ext>
              </a:extLst>
            </p:cNvPr>
            <p:cNvSpPr/>
            <p:nvPr/>
          </p:nvSpPr>
          <p:spPr>
            <a:xfrm>
              <a:off x="5567799" y="3181911"/>
              <a:ext cx="872696" cy="2426987"/>
            </a:xfrm>
            <a:custGeom>
              <a:avLst/>
              <a:gdLst>
                <a:gd name="connsiteX0" fmla="*/ 613926 w 872696"/>
                <a:gd name="connsiteY0" fmla="*/ 28014 h 2426987"/>
                <a:gd name="connsiteX1" fmla="*/ 375801 w 872696"/>
                <a:gd name="connsiteY1" fmla="*/ 1085289 h 2426987"/>
                <a:gd name="connsiteX2" fmla="*/ 528201 w 872696"/>
                <a:gd name="connsiteY2" fmla="*/ 894789 h 2426987"/>
                <a:gd name="connsiteX3" fmla="*/ 413901 w 872696"/>
                <a:gd name="connsiteY3" fmla="*/ 1504389 h 2426987"/>
                <a:gd name="connsiteX4" fmla="*/ 480576 w 872696"/>
                <a:gd name="connsiteY4" fmla="*/ 1409139 h 2426987"/>
                <a:gd name="connsiteX5" fmla="*/ 490101 w 872696"/>
                <a:gd name="connsiteY5" fmla="*/ 1628214 h 2426987"/>
                <a:gd name="connsiteX6" fmla="*/ 585351 w 872696"/>
                <a:gd name="connsiteY6" fmla="*/ 1437714 h 2426987"/>
                <a:gd name="connsiteX7" fmla="*/ 690126 w 872696"/>
                <a:gd name="connsiteY7" fmla="*/ 1971114 h 2426987"/>
                <a:gd name="connsiteX8" fmla="*/ 871101 w 872696"/>
                <a:gd name="connsiteY8" fmla="*/ 1752039 h 2426987"/>
                <a:gd name="connsiteX9" fmla="*/ 775851 w 872696"/>
                <a:gd name="connsiteY9" fmla="*/ 1913964 h 2426987"/>
                <a:gd name="connsiteX10" fmla="*/ 728226 w 872696"/>
                <a:gd name="connsiteY10" fmla="*/ 2190189 h 2426987"/>
                <a:gd name="connsiteX11" fmla="*/ 833001 w 872696"/>
                <a:gd name="connsiteY11" fmla="*/ 1952064 h 2426987"/>
                <a:gd name="connsiteX12" fmla="*/ 794901 w 872696"/>
                <a:gd name="connsiteY12" fmla="*/ 2304489 h 2426987"/>
                <a:gd name="connsiteX13" fmla="*/ 671076 w 872696"/>
                <a:gd name="connsiteY13" fmla="*/ 2237814 h 2426987"/>
                <a:gd name="connsiteX14" fmla="*/ 185301 w 872696"/>
                <a:gd name="connsiteY14" fmla="*/ 1885389 h 2426987"/>
                <a:gd name="connsiteX15" fmla="*/ 728226 w 872696"/>
                <a:gd name="connsiteY15" fmla="*/ 2418789 h 2426987"/>
                <a:gd name="connsiteX16" fmla="*/ 328176 w 872696"/>
                <a:gd name="connsiteY16" fmla="*/ 2180664 h 2426987"/>
                <a:gd name="connsiteX17" fmla="*/ 90051 w 872696"/>
                <a:gd name="connsiteY17" fmla="*/ 1799664 h 2426987"/>
                <a:gd name="connsiteX18" fmla="*/ 128151 w 872696"/>
                <a:gd name="connsiteY18" fmla="*/ 837639 h 2426987"/>
                <a:gd name="connsiteX19" fmla="*/ 13851 w 872696"/>
                <a:gd name="connsiteY19" fmla="*/ 1151964 h 2426987"/>
                <a:gd name="connsiteX20" fmla="*/ 42426 w 872696"/>
                <a:gd name="connsiteY20" fmla="*/ 847164 h 2426987"/>
                <a:gd name="connsiteX21" fmla="*/ 375801 w 872696"/>
                <a:gd name="connsiteY21" fmla="*/ 370914 h 2426987"/>
                <a:gd name="connsiteX22" fmla="*/ 223401 w 872696"/>
                <a:gd name="connsiteY22" fmla="*/ 656664 h 2426987"/>
                <a:gd name="connsiteX23" fmla="*/ 442476 w 872696"/>
                <a:gd name="connsiteY23" fmla="*/ 94689 h 2426987"/>
                <a:gd name="connsiteX24" fmla="*/ 261501 w 872696"/>
                <a:gd name="connsiteY24" fmla="*/ 285189 h 2426987"/>
                <a:gd name="connsiteX25" fmla="*/ 613926 w 872696"/>
                <a:gd name="connsiteY25" fmla="*/ 28014 h 242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72696" h="2426987">
                  <a:moveTo>
                    <a:pt x="613926" y="28014"/>
                  </a:moveTo>
                  <a:cubicBezTo>
                    <a:pt x="632976" y="161364"/>
                    <a:pt x="390088" y="940827"/>
                    <a:pt x="375801" y="1085289"/>
                  </a:cubicBezTo>
                  <a:cubicBezTo>
                    <a:pt x="361514" y="1229751"/>
                    <a:pt x="521851" y="824939"/>
                    <a:pt x="528201" y="894789"/>
                  </a:cubicBezTo>
                  <a:cubicBezTo>
                    <a:pt x="534551" y="964639"/>
                    <a:pt x="421838" y="1418664"/>
                    <a:pt x="413901" y="1504389"/>
                  </a:cubicBezTo>
                  <a:cubicBezTo>
                    <a:pt x="405964" y="1590114"/>
                    <a:pt x="467876" y="1388502"/>
                    <a:pt x="480576" y="1409139"/>
                  </a:cubicBezTo>
                  <a:cubicBezTo>
                    <a:pt x="493276" y="1429776"/>
                    <a:pt x="472638" y="1623451"/>
                    <a:pt x="490101" y="1628214"/>
                  </a:cubicBezTo>
                  <a:cubicBezTo>
                    <a:pt x="507564" y="1632977"/>
                    <a:pt x="552013" y="1380564"/>
                    <a:pt x="585351" y="1437714"/>
                  </a:cubicBezTo>
                  <a:cubicBezTo>
                    <a:pt x="618689" y="1494864"/>
                    <a:pt x="642501" y="1918727"/>
                    <a:pt x="690126" y="1971114"/>
                  </a:cubicBezTo>
                  <a:cubicBezTo>
                    <a:pt x="737751" y="2023502"/>
                    <a:pt x="856814" y="1761564"/>
                    <a:pt x="871101" y="1752039"/>
                  </a:cubicBezTo>
                  <a:cubicBezTo>
                    <a:pt x="885388" y="1742514"/>
                    <a:pt x="799664" y="1840939"/>
                    <a:pt x="775851" y="1913964"/>
                  </a:cubicBezTo>
                  <a:cubicBezTo>
                    <a:pt x="752039" y="1986989"/>
                    <a:pt x="718701" y="2183839"/>
                    <a:pt x="728226" y="2190189"/>
                  </a:cubicBezTo>
                  <a:cubicBezTo>
                    <a:pt x="737751" y="2196539"/>
                    <a:pt x="821889" y="1933014"/>
                    <a:pt x="833001" y="1952064"/>
                  </a:cubicBezTo>
                  <a:cubicBezTo>
                    <a:pt x="844113" y="1971114"/>
                    <a:pt x="821888" y="2256864"/>
                    <a:pt x="794901" y="2304489"/>
                  </a:cubicBezTo>
                  <a:cubicBezTo>
                    <a:pt x="767914" y="2352114"/>
                    <a:pt x="772676" y="2307664"/>
                    <a:pt x="671076" y="2237814"/>
                  </a:cubicBezTo>
                  <a:cubicBezTo>
                    <a:pt x="569476" y="2167964"/>
                    <a:pt x="175776" y="1855227"/>
                    <a:pt x="185301" y="1885389"/>
                  </a:cubicBezTo>
                  <a:cubicBezTo>
                    <a:pt x="194826" y="1915551"/>
                    <a:pt x="704414" y="2369577"/>
                    <a:pt x="728226" y="2418789"/>
                  </a:cubicBezTo>
                  <a:cubicBezTo>
                    <a:pt x="752039" y="2468002"/>
                    <a:pt x="434538" y="2283851"/>
                    <a:pt x="328176" y="2180664"/>
                  </a:cubicBezTo>
                  <a:cubicBezTo>
                    <a:pt x="221814" y="2077477"/>
                    <a:pt x="123388" y="2023501"/>
                    <a:pt x="90051" y="1799664"/>
                  </a:cubicBezTo>
                  <a:cubicBezTo>
                    <a:pt x="56714" y="1575827"/>
                    <a:pt x="140851" y="945589"/>
                    <a:pt x="128151" y="837639"/>
                  </a:cubicBezTo>
                  <a:cubicBezTo>
                    <a:pt x="115451" y="729689"/>
                    <a:pt x="28138" y="1150377"/>
                    <a:pt x="13851" y="1151964"/>
                  </a:cubicBezTo>
                  <a:cubicBezTo>
                    <a:pt x="-436" y="1153551"/>
                    <a:pt x="-17899" y="977339"/>
                    <a:pt x="42426" y="847164"/>
                  </a:cubicBezTo>
                  <a:cubicBezTo>
                    <a:pt x="102751" y="716989"/>
                    <a:pt x="345639" y="402664"/>
                    <a:pt x="375801" y="370914"/>
                  </a:cubicBezTo>
                  <a:cubicBezTo>
                    <a:pt x="405963" y="339164"/>
                    <a:pt x="212289" y="702701"/>
                    <a:pt x="223401" y="656664"/>
                  </a:cubicBezTo>
                  <a:cubicBezTo>
                    <a:pt x="234513" y="610627"/>
                    <a:pt x="436126" y="156602"/>
                    <a:pt x="442476" y="94689"/>
                  </a:cubicBezTo>
                  <a:cubicBezTo>
                    <a:pt x="448826" y="32777"/>
                    <a:pt x="229751" y="289951"/>
                    <a:pt x="261501" y="285189"/>
                  </a:cubicBezTo>
                  <a:cubicBezTo>
                    <a:pt x="293251" y="280427"/>
                    <a:pt x="594876" y="-105336"/>
                    <a:pt x="613926" y="28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81F38709-D9F3-4C48-5286-60D560E09D5B}"/>
                </a:ext>
              </a:extLst>
            </p:cNvPr>
            <p:cNvSpPr/>
            <p:nvPr/>
          </p:nvSpPr>
          <p:spPr>
            <a:xfrm>
              <a:off x="5476567" y="3656744"/>
              <a:ext cx="321288" cy="1300310"/>
            </a:xfrm>
            <a:custGeom>
              <a:avLst/>
              <a:gdLst>
                <a:gd name="connsiteX0" fmla="*/ 200333 w 321288"/>
                <a:gd name="connsiteY0" fmla="*/ 856 h 1300310"/>
                <a:gd name="connsiteX1" fmla="*/ 9833 w 321288"/>
                <a:gd name="connsiteY1" fmla="*/ 810481 h 1300310"/>
                <a:gd name="connsiteX2" fmla="*/ 38408 w 321288"/>
                <a:gd name="connsiteY2" fmla="*/ 734281 h 1300310"/>
                <a:gd name="connsiteX3" fmla="*/ 133658 w 321288"/>
                <a:gd name="connsiteY3" fmla="*/ 1143856 h 1300310"/>
                <a:gd name="connsiteX4" fmla="*/ 143183 w 321288"/>
                <a:gd name="connsiteY4" fmla="*/ 1153381 h 1300310"/>
                <a:gd name="connsiteX5" fmla="*/ 190808 w 321288"/>
                <a:gd name="connsiteY5" fmla="*/ 1258156 h 1300310"/>
                <a:gd name="connsiteX6" fmla="*/ 314633 w 321288"/>
                <a:gd name="connsiteY6" fmla="*/ 362806 h 1300310"/>
                <a:gd name="connsiteX7" fmla="*/ 295583 w 321288"/>
                <a:gd name="connsiteY7" fmla="*/ 648556 h 1300310"/>
                <a:gd name="connsiteX8" fmla="*/ 200333 w 321288"/>
                <a:gd name="connsiteY8" fmla="*/ 856 h 13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288" h="1300310">
                  <a:moveTo>
                    <a:pt x="200333" y="856"/>
                  </a:moveTo>
                  <a:cubicBezTo>
                    <a:pt x="152708" y="27843"/>
                    <a:pt x="36820" y="688244"/>
                    <a:pt x="9833" y="810481"/>
                  </a:cubicBezTo>
                  <a:cubicBezTo>
                    <a:pt x="-17154" y="932718"/>
                    <a:pt x="17770" y="678719"/>
                    <a:pt x="38408" y="734281"/>
                  </a:cubicBezTo>
                  <a:cubicBezTo>
                    <a:pt x="59045" y="789844"/>
                    <a:pt x="116196" y="1074006"/>
                    <a:pt x="133658" y="1143856"/>
                  </a:cubicBezTo>
                  <a:cubicBezTo>
                    <a:pt x="151120" y="1213706"/>
                    <a:pt x="133658" y="1134331"/>
                    <a:pt x="143183" y="1153381"/>
                  </a:cubicBezTo>
                  <a:cubicBezTo>
                    <a:pt x="152708" y="1172431"/>
                    <a:pt x="162233" y="1389919"/>
                    <a:pt x="190808" y="1258156"/>
                  </a:cubicBezTo>
                  <a:cubicBezTo>
                    <a:pt x="219383" y="1126394"/>
                    <a:pt x="297171" y="464406"/>
                    <a:pt x="314633" y="362806"/>
                  </a:cubicBezTo>
                  <a:cubicBezTo>
                    <a:pt x="332095" y="261206"/>
                    <a:pt x="311458" y="704118"/>
                    <a:pt x="295583" y="648556"/>
                  </a:cubicBezTo>
                  <a:cubicBezTo>
                    <a:pt x="279708" y="592994"/>
                    <a:pt x="247958" y="-26131"/>
                    <a:pt x="200333" y="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0F92664F-8101-0D78-0D47-AAC5DF33D307}"/>
                </a:ext>
              </a:extLst>
            </p:cNvPr>
            <p:cNvSpPr/>
            <p:nvPr/>
          </p:nvSpPr>
          <p:spPr>
            <a:xfrm>
              <a:off x="3723821" y="3447634"/>
              <a:ext cx="887495" cy="2196171"/>
            </a:xfrm>
            <a:custGeom>
              <a:avLst/>
              <a:gdLst>
                <a:gd name="connsiteX0" fmla="*/ 190954 w 887495"/>
                <a:gd name="connsiteY0" fmla="*/ 9941 h 2196171"/>
                <a:gd name="connsiteX1" fmla="*/ 705304 w 887495"/>
                <a:gd name="connsiteY1" fmla="*/ 1095791 h 2196171"/>
                <a:gd name="connsiteX2" fmla="*/ 686254 w 887495"/>
                <a:gd name="connsiteY2" fmla="*/ 952916 h 2196171"/>
                <a:gd name="connsiteX3" fmla="*/ 857704 w 887495"/>
                <a:gd name="connsiteY3" fmla="*/ 2134016 h 2196171"/>
                <a:gd name="connsiteX4" fmla="*/ 810079 w 887495"/>
                <a:gd name="connsiteY4" fmla="*/ 1895891 h 2196171"/>
                <a:gd name="connsiteX5" fmla="*/ 124279 w 887495"/>
                <a:gd name="connsiteY5" fmla="*/ 743366 h 2196171"/>
                <a:gd name="connsiteX6" fmla="*/ 219529 w 887495"/>
                <a:gd name="connsiteY6" fmla="*/ 1038641 h 2196171"/>
                <a:gd name="connsiteX7" fmla="*/ 454 w 887495"/>
                <a:gd name="connsiteY7" fmla="*/ 133766 h 2196171"/>
                <a:gd name="connsiteX8" fmla="*/ 162379 w 887495"/>
                <a:gd name="connsiteY8" fmla="*/ 533816 h 2196171"/>
                <a:gd name="connsiteX9" fmla="*/ 190954 w 887495"/>
                <a:gd name="connsiteY9" fmla="*/ 9941 h 219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495" h="2196171">
                  <a:moveTo>
                    <a:pt x="190954" y="9941"/>
                  </a:moveTo>
                  <a:cubicBezTo>
                    <a:pt x="281442" y="103604"/>
                    <a:pt x="622754" y="938629"/>
                    <a:pt x="705304" y="1095791"/>
                  </a:cubicBezTo>
                  <a:cubicBezTo>
                    <a:pt x="787854" y="1252953"/>
                    <a:pt x="660854" y="779879"/>
                    <a:pt x="686254" y="952916"/>
                  </a:cubicBezTo>
                  <a:cubicBezTo>
                    <a:pt x="711654" y="1125953"/>
                    <a:pt x="837067" y="1976854"/>
                    <a:pt x="857704" y="2134016"/>
                  </a:cubicBezTo>
                  <a:cubicBezTo>
                    <a:pt x="878341" y="2291178"/>
                    <a:pt x="932317" y="2127666"/>
                    <a:pt x="810079" y="1895891"/>
                  </a:cubicBezTo>
                  <a:cubicBezTo>
                    <a:pt x="687842" y="1664116"/>
                    <a:pt x="222704" y="886241"/>
                    <a:pt x="124279" y="743366"/>
                  </a:cubicBezTo>
                  <a:cubicBezTo>
                    <a:pt x="25854" y="600491"/>
                    <a:pt x="240167" y="1140241"/>
                    <a:pt x="219529" y="1038641"/>
                  </a:cubicBezTo>
                  <a:cubicBezTo>
                    <a:pt x="198891" y="937041"/>
                    <a:pt x="9979" y="217904"/>
                    <a:pt x="454" y="133766"/>
                  </a:cubicBezTo>
                  <a:cubicBezTo>
                    <a:pt x="-9071" y="49629"/>
                    <a:pt x="133804" y="552866"/>
                    <a:pt x="162379" y="533816"/>
                  </a:cubicBezTo>
                  <a:cubicBezTo>
                    <a:pt x="190954" y="514766"/>
                    <a:pt x="100466" y="-83722"/>
                    <a:pt x="190954" y="994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D96055B7-BC77-89BC-D719-AD14AF08A0EE}"/>
                </a:ext>
              </a:extLst>
            </p:cNvPr>
            <p:cNvSpPr/>
            <p:nvPr/>
          </p:nvSpPr>
          <p:spPr>
            <a:xfrm>
              <a:off x="3972498" y="3752036"/>
              <a:ext cx="1864502" cy="1309163"/>
            </a:xfrm>
            <a:custGeom>
              <a:avLst/>
              <a:gdLst>
                <a:gd name="connsiteX0" fmla="*/ 8952 w 1864502"/>
                <a:gd name="connsiteY0" fmla="*/ 115114 h 1309163"/>
                <a:gd name="connsiteX1" fmla="*/ 875727 w 1864502"/>
                <a:gd name="connsiteY1" fmla="*/ 248464 h 1309163"/>
                <a:gd name="connsiteX2" fmla="*/ 1828227 w 1864502"/>
                <a:gd name="connsiteY2" fmla="*/ 814 h 1309163"/>
                <a:gd name="connsiteX3" fmla="*/ 1656777 w 1864502"/>
                <a:gd name="connsiteY3" fmla="*/ 181789 h 1309163"/>
                <a:gd name="connsiteX4" fmla="*/ 1571052 w 1864502"/>
                <a:gd name="connsiteY4" fmla="*/ 524689 h 1309163"/>
                <a:gd name="connsiteX5" fmla="*/ 1266252 w 1864502"/>
                <a:gd name="connsiteY5" fmla="*/ 1305739 h 1309163"/>
                <a:gd name="connsiteX6" fmla="*/ 1342452 w 1864502"/>
                <a:gd name="connsiteY6" fmla="*/ 819964 h 1309163"/>
                <a:gd name="connsiteX7" fmla="*/ 1180527 w 1864502"/>
                <a:gd name="connsiteY7" fmla="*/ 1077139 h 1309163"/>
                <a:gd name="connsiteX8" fmla="*/ 885252 w 1864502"/>
                <a:gd name="connsiteY8" fmla="*/ 800914 h 1309163"/>
                <a:gd name="connsiteX9" fmla="*/ 180402 w 1864502"/>
                <a:gd name="connsiteY9" fmla="*/ 467539 h 1309163"/>
                <a:gd name="connsiteX10" fmla="*/ 409002 w 1864502"/>
                <a:gd name="connsiteY10" fmla="*/ 638989 h 1309163"/>
                <a:gd name="connsiteX11" fmla="*/ 8952 w 1864502"/>
                <a:gd name="connsiteY11" fmla="*/ 115114 h 1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4502" h="1309163">
                  <a:moveTo>
                    <a:pt x="8952" y="115114"/>
                  </a:moveTo>
                  <a:cubicBezTo>
                    <a:pt x="86739" y="50027"/>
                    <a:pt x="572515" y="267514"/>
                    <a:pt x="875727" y="248464"/>
                  </a:cubicBezTo>
                  <a:cubicBezTo>
                    <a:pt x="1178939" y="229414"/>
                    <a:pt x="1698052" y="11926"/>
                    <a:pt x="1828227" y="814"/>
                  </a:cubicBezTo>
                  <a:cubicBezTo>
                    <a:pt x="1958402" y="-10298"/>
                    <a:pt x="1699639" y="94477"/>
                    <a:pt x="1656777" y="181789"/>
                  </a:cubicBezTo>
                  <a:cubicBezTo>
                    <a:pt x="1613915" y="269101"/>
                    <a:pt x="1636139" y="337364"/>
                    <a:pt x="1571052" y="524689"/>
                  </a:cubicBezTo>
                  <a:cubicBezTo>
                    <a:pt x="1505965" y="712014"/>
                    <a:pt x="1304352" y="1256527"/>
                    <a:pt x="1266252" y="1305739"/>
                  </a:cubicBezTo>
                  <a:cubicBezTo>
                    <a:pt x="1228152" y="1354952"/>
                    <a:pt x="1356739" y="858064"/>
                    <a:pt x="1342452" y="819964"/>
                  </a:cubicBezTo>
                  <a:cubicBezTo>
                    <a:pt x="1328165" y="781864"/>
                    <a:pt x="1256727" y="1080314"/>
                    <a:pt x="1180527" y="1077139"/>
                  </a:cubicBezTo>
                  <a:cubicBezTo>
                    <a:pt x="1104327" y="1073964"/>
                    <a:pt x="1051939" y="902514"/>
                    <a:pt x="885252" y="800914"/>
                  </a:cubicBezTo>
                  <a:cubicBezTo>
                    <a:pt x="718565" y="699314"/>
                    <a:pt x="259777" y="494526"/>
                    <a:pt x="180402" y="467539"/>
                  </a:cubicBezTo>
                  <a:cubicBezTo>
                    <a:pt x="101027" y="440552"/>
                    <a:pt x="432814" y="696139"/>
                    <a:pt x="409002" y="638989"/>
                  </a:cubicBezTo>
                  <a:cubicBezTo>
                    <a:pt x="385190" y="581839"/>
                    <a:pt x="-68835" y="180201"/>
                    <a:pt x="8952" y="11511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741232AB-ADE6-9D3F-6AFD-EACC33344E1B}"/>
                </a:ext>
              </a:extLst>
            </p:cNvPr>
            <p:cNvSpPr/>
            <p:nvPr/>
          </p:nvSpPr>
          <p:spPr>
            <a:xfrm>
              <a:off x="4695350" y="4625202"/>
              <a:ext cx="294691" cy="1119670"/>
            </a:xfrm>
            <a:custGeom>
              <a:avLst/>
              <a:gdLst>
                <a:gd name="connsiteX0" fmla="*/ 152875 w 294691"/>
                <a:gd name="connsiteY0" fmla="*/ 3948 h 1119670"/>
                <a:gd name="connsiteX1" fmla="*/ 152875 w 294691"/>
                <a:gd name="connsiteY1" fmla="*/ 346848 h 1119670"/>
                <a:gd name="connsiteX2" fmla="*/ 475 w 294691"/>
                <a:gd name="connsiteY2" fmla="*/ 680223 h 1119670"/>
                <a:gd name="connsiteX3" fmla="*/ 210025 w 294691"/>
                <a:gd name="connsiteY3" fmla="*/ 1042173 h 1119670"/>
                <a:gd name="connsiteX4" fmla="*/ 143350 w 294691"/>
                <a:gd name="connsiteY4" fmla="*/ 927873 h 1119670"/>
                <a:gd name="connsiteX5" fmla="*/ 238600 w 294691"/>
                <a:gd name="connsiteY5" fmla="*/ 1118373 h 1119670"/>
                <a:gd name="connsiteX6" fmla="*/ 286225 w 294691"/>
                <a:gd name="connsiteY6" fmla="*/ 813573 h 1119670"/>
                <a:gd name="connsiteX7" fmla="*/ 286225 w 294691"/>
                <a:gd name="connsiteY7" fmla="*/ 470673 h 1119670"/>
                <a:gd name="connsiteX8" fmla="*/ 286225 w 294691"/>
                <a:gd name="connsiteY8" fmla="*/ 584973 h 1119670"/>
                <a:gd name="connsiteX9" fmla="*/ 152875 w 294691"/>
                <a:gd name="connsiteY9" fmla="*/ 3948 h 111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691" h="1119670">
                  <a:moveTo>
                    <a:pt x="152875" y="3948"/>
                  </a:moveTo>
                  <a:cubicBezTo>
                    <a:pt x="130650" y="-35739"/>
                    <a:pt x="178275" y="234136"/>
                    <a:pt x="152875" y="346848"/>
                  </a:cubicBezTo>
                  <a:cubicBezTo>
                    <a:pt x="127475" y="459560"/>
                    <a:pt x="-9050" y="564336"/>
                    <a:pt x="475" y="680223"/>
                  </a:cubicBezTo>
                  <a:cubicBezTo>
                    <a:pt x="10000" y="796111"/>
                    <a:pt x="186213" y="1000898"/>
                    <a:pt x="210025" y="1042173"/>
                  </a:cubicBezTo>
                  <a:cubicBezTo>
                    <a:pt x="233837" y="1083448"/>
                    <a:pt x="138587" y="915173"/>
                    <a:pt x="143350" y="927873"/>
                  </a:cubicBezTo>
                  <a:cubicBezTo>
                    <a:pt x="148113" y="940573"/>
                    <a:pt x="214788" y="1137423"/>
                    <a:pt x="238600" y="1118373"/>
                  </a:cubicBezTo>
                  <a:cubicBezTo>
                    <a:pt x="262412" y="1099323"/>
                    <a:pt x="278288" y="921523"/>
                    <a:pt x="286225" y="813573"/>
                  </a:cubicBezTo>
                  <a:cubicBezTo>
                    <a:pt x="294163" y="705623"/>
                    <a:pt x="286225" y="470673"/>
                    <a:pt x="286225" y="470673"/>
                  </a:cubicBezTo>
                  <a:cubicBezTo>
                    <a:pt x="286225" y="432573"/>
                    <a:pt x="305275" y="657998"/>
                    <a:pt x="286225" y="584973"/>
                  </a:cubicBezTo>
                  <a:cubicBezTo>
                    <a:pt x="267175" y="511948"/>
                    <a:pt x="175100" y="43635"/>
                    <a:pt x="152875" y="39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33BA3C59-E868-2C91-12FA-914AC177C92E}"/>
                </a:ext>
              </a:extLst>
            </p:cNvPr>
            <p:cNvSpPr/>
            <p:nvPr/>
          </p:nvSpPr>
          <p:spPr>
            <a:xfrm>
              <a:off x="4997796" y="4006672"/>
              <a:ext cx="644793" cy="1965513"/>
            </a:xfrm>
            <a:custGeom>
              <a:avLst/>
              <a:gdLst>
                <a:gd name="connsiteX0" fmla="*/ 602904 w 644793"/>
                <a:gd name="connsiteY0" fmla="*/ 3353 h 1965513"/>
                <a:gd name="connsiteX1" fmla="*/ 21879 w 644793"/>
                <a:gd name="connsiteY1" fmla="*/ 1441628 h 1965513"/>
                <a:gd name="connsiteX2" fmla="*/ 126654 w 644793"/>
                <a:gd name="connsiteY2" fmla="*/ 1317803 h 1965513"/>
                <a:gd name="connsiteX3" fmla="*/ 164754 w 644793"/>
                <a:gd name="connsiteY3" fmla="*/ 1832153 h 1965513"/>
                <a:gd name="connsiteX4" fmla="*/ 345729 w 644793"/>
                <a:gd name="connsiteY4" fmla="*/ 1270178 h 1965513"/>
                <a:gd name="connsiteX5" fmla="*/ 402879 w 644793"/>
                <a:gd name="connsiteY5" fmla="*/ 1679753 h 1965513"/>
                <a:gd name="connsiteX6" fmla="*/ 641004 w 644793"/>
                <a:gd name="connsiteY6" fmla="*/ 1965503 h 1965513"/>
                <a:gd name="connsiteX7" fmla="*/ 545754 w 644793"/>
                <a:gd name="connsiteY7" fmla="*/ 1670228 h 1965513"/>
                <a:gd name="connsiteX8" fmla="*/ 498129 w 644793"/>
                <a:gd name="connsiteY8" fmla="*/ 1327328 h 1965513"/>
                <a:gd name="connsiteX9" fmla="*/ 507654 w 644793"/>
                <a:gd name="connsiteY9" fmla="*/ 651053 h 1965513"/>
                <a:gd name="connsiteX10" fmla="*/ 402879 w 644793"/>
                <a:gd name="connsiteY10" fmla="*/ 1032053 h 1965513"/>
                <a:gd name="connsiteX11" fmla="*/ 602904 w 644793"/>
                <a:gd name="connsiteY11" fmla="*/ 3353 h 196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793" h="1965513">
                  <a:moveTo>
                    <a:pt x="602904" y="3353"/>
                  </a:moveTo>
                  <a:cubicBezTo>
                    <a:pt x="539404" y="71615"/>
                    <a:pt x="101254" y="1222553"/>
                    <a:pt x="21879" y="1441628"/>
                  </a:cubicBezTo>
                  <a:cubicBezTo>
                    <a:pt x="-57496" y="1660703"/>
                    <a:pt x="102842" y="1252716"/>
                    <a:pt x="126654" y="1317803"/>
                  </a:cubicBezTo>
                  <a:cubicBezTo>
                    <a:pt x="150466" y="1382890"/>
                    <a:pt x="128242" y="1840090"/>
                    <a:pt x="164754" y="1832153"/>
                  </a:cubicBezTo>
                  <a:cubicBezTo>
                    <a:pt x="201266" y="1824216"/>
                    <a:pt x="306041" y="1295578"/>
                    <a:pt x="345729" y="1270178"/>
                  </a:cubicBezTo>
                  <a:cubicBezTo>
                    <a:pt x="385416" y="1244778"/>
                    <a:pt x="353666" y="1563866"/>
                    <a:pt x="402879" y="1679753"/>
                  </a:cubicBezTo>
                  <a:cubicBezTo>
                    <a:pt x="452091" y="1795641"/>
                    <a:pt x="617191" y="1967091"/>
                    <a:pt x="641004" y="1965503"/>
                  </a:cubicBezTo>
                  <a:cubicBezTo>
                    <a:pt x="664817" y="1963915"/>
                    <a:pt x="569566" y="1776590"/>
                    <a:pt x="545754" y="1670228"/>
                  </a:cubicBezTo>
                  <a:cubicBezTo>
                    <a:pt x="521942" y="1563866"/>
                    <a:pt x="504479" y="1497190"/>
                    <a:pt x="498129" y="1327328"/>
                  </a:cubicBezTo>
                  <a:cubicBezTo>
                    <a:pt x="491779" y="1157466"/>
                    <a:pt x="523529" y="700265"/>
                    <a:pt x="507654" y="651053"/>
                  </a:cubicBezTo>
                  <a:cubicBezTo>
                    <a:pt x="491779" y="601841"/>
                    <a:pt x="391766" y="1133653"/>
                    <a:pt x="402879" y="1032053"/>
                  </a:cubicBezTo>
                  <a:cubicBezTo>
                    <a:pt x="413991" y="930453"/>
                    <a:pt x="666404" y="-64909"/>
                    <a:pt x="602904" y="335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DE186EF2-1005-4075-C820-1922BC4BBC0D}"/>
                </a:ext>
              </a:extLst>
            </p:cNvPr>
            <p:cNvSpPr/>
            <p:nvPr/>
          </p:nvSpPr>
          <p:spPr>
            <a:xfrm>
              <a:off x="5189859" y="4543098"/>
              <a:ext cx="982366" cy="1353126"/>
            </a:xfrm>
            <a:custGeom>
              <a:avLst/>
              <a:gdLst>
                <a:gd name="connsiteX0" fmla="*/ 334641 w 982366"/>
                <a:gd name="connsiteY0" fmla="*/ 327 h 1353126"/>
                <a:gd name="connsiteX1" fmla="*/ 782316 w 982366"/>
                <a:gd name="connsiteY1" fmla="*/ 829002 h 1353126"/>
                <a:gd name="connsiteX2" fmla="*/ 610866 w 982366"/>
                <a:gd name="connsiteY2" fmla="*/ 724227 h 1353126"/>
                <a:gd name="connsiteX3" fmla="*/ 677541 w 982366"/>
                <a:gd name="connsiteY3" fmla="*/ 933777 h 1353126"/>
                <a:gd name="connsiteX4" fmla="*/ 982341 w 982366"/>
                <a:gd name="connsiteY4" fmla="*/ 1352877 h 1353126"/>
                <a:gd name="connsiteX5" fmla="*/ 696591 w 982366"/>
                <a:gd name="connsiteY5" fmla="*/ 1000452 h 1353126"/>
                <a:gd name="connsiteX6" fmla="*/ 296541 w 982366"/>
                <a:gd name="connsiteY6" fmla="*/ 505152 h 1353126"/>
                <a:gd name="connsiteX7" fmla="*/ 287016 w 982366"/>
                <a:gd name="connsiteY7" fmla="*/ 838527 h 1353126"/>
                <a:gd name="connsiteX8" fmla="*/ 248916 w 982366"/>
                <a:gd name="connsiteY8" fmla="*/ 590877 h 1353126"/>
                <a:gd name="connsiteX9" fmla="*/ 220341 w 982366"/>
                <a:gd name="connsiteY9" fmla="*/ 914727 h 1353126"/>
                <a:gd name="connsiteX10" fmla="*/ 220341 w 982366"/>
                <a:gd name="connsiteY10" fmla="*/ 352752 h 1353126"/>
                <a:gd name="connsiteX11" fmla="*/ 1266 w 982366"/>
                <a:gd name="connsiteY11" fmla="*/ 724227 h 1353126"/>
                <a:gd name="connsiteX12" fmla="*/ 334641 w 982366"/>
                <a:gd name="connsiteY12" fmla="*/ 327 h 135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2366" h="1353126">
                  <a:moveTo>
                    <a:pt x="334641" y="327"/>
                  </a:moveTo>
                  <a:cubicBezTo>
                    <a:pt x="464816" y="17790"/>
                    <a:pt x="736279" y="708352"/>
                    <a:pt x="782316" y="829002"/>
                  </a:cubicBezTo>
                  <a:cubicBezTo>
                    <a:pt x="828353" y="949652"/>
                    <a:pt x="628328" y="706765"/>
                    <a:pt x="610866" y="724227"/>
                  </a:cubicBezTo>
                  <a:cubicBezTo>
                    <a:pt x="593404" y="741689"/>
                    <a:pt x="615629" y="829002"/>
                    <a:pt x="677541" y="933777"/>
                  </a:cubicBezTo>
                  <a:cubicBezTo>
                    <a:pt x="739453" y="1038552"/>
                    <a:pt x="979166" y="1341764"/>
                    <a:pt x="982341" y="1352877"/>
                  </a:cubicBezTo>
                  <a:cubicBezTo>
                    <a:pt x="985516" y="1363990"/>
                    <a:pt x="696591" y="1000452"/>
                    <a:pt x="696591" y="1000452"/>
                  </a:cubicBezTo>
                  <a:cubicBezTo>
                    <a:pt x="582291" y="859165"/>
                    <a:pt x="364804" y="532140"/>
                    <a:pt x="296541" y="505152"/>
                  </a:cubicBezTo>
                  <a:cubicBezTo>
                    <a:pt x="228278" y="478164"/>
                    <a:pt x="294953" y="824240"/>
                    <a:pt x="287016" y="838527"/>
                  </a:cubicBezTo>
                  <a:cubicBezTo>
                    <a:pt x="279079" y="852814"/>
                    <a:pt x="260028" y="578177"/>
                    <a:pt x="248916" y="590877"/>
                  </a:cubicBezTo>
                  <a:cubicBezTo>
                    <a:pt x="237804" y="603577"/>
                    <a:pt x="225103" y="954415"/>
                    <a:pt x="220341" y="914727"/>
                  </a:cubicBezTo>
                  <a:cubicBezTo>
                    <a:pt x="215578" y="875040"/>
                    <a:pt x="256853" y="384502"/>
                    <a:pt x="220341" y="352752"/>
                  </a:cubicBezTo>
                  <a:cubicBezTo>
                    <a:pt x="183829" y="321002"/>
                    <a:pt x="-17784" y="778202"/>
                    <a:pt x="1266" y="724227"/>
                  </a:cubicBezTo>
                  <a:cubicBezTo>
                    <a:pt x="20316" y="670252"/>
                    <a:pt x="204466" y="-17136"/>
                    <a:pt x="334641" y="32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40976D0C-C7E6-2993-9390-D624000C7647}"/>
                </a:ext>
              </a:extLst>
            </p:cNvPr>
            <p:cNvSpPr/>
            <p:nvPr/>
          </p:nvSpPr>
          <p:spPr>
            <a:xfrm>
              <a:off x="5461695" y="4535999"/>
              <a:ext cx="796238" cy="1477034"/>
            </a:xfrm>
            <a:custGeom>
              <a:avLst/>
              <a:gdLst>
                <a:gd name="connsiteX0" fmla="*/ 119955 w 796238"/>
                <a:gd name="connsiteY0" fmla="*/ 64576 h 1477034"/>
                <a:gd name="connsiteX1" fmla="*/ 158055 w 796238"/>
                <a:gd name="connsiteY1" fmla="*/ 150301 h 1477034"/>
                <a:gd name="connsiteX2" fmla="*/ 720030 w 796238"/>
                <a:gd name="connsiteY2" fmla="*/ 1007551 h 1477034"/>
                <a:gd name="connsiteX3" fmla="*/ 453330 w 796238"/>
                <a:gd name="connsiteY3" fmla="*/ 788476 h 1477034"/>
                <a:gd name="connsiteX4" fmla="*/ 510480 w 796238"/>
                <a:gd name="connsiteY4" fmla="*/ 1131376 h 1477034"/>
                <a:gd name="connsiteX5" fmla="*/ 796230 w 796238"/>
                <a:gd name="connsiteY5" fmla="*/ 1474276 h 1477034"/>
                <a:gd name="connsiteX6" fmla="*/ 500955 w 796238"/>
                <a:gd name="connsiteY6" fmla="*/ 1264726 h 1477034"/>
                <a:gd name="connsiteX7" fmla="*/ 24705 w 796238"/>
                <a:gd name="connsiteY7" fmla="*/ 778951 h 1477034"/>
                <a:gd name="connsiteX8" fmla="*/ 72330 w 796238"/>
                <a:gd name="connsiteY8" fmla="*/ 836101 h 1477034"/>
                <a:gd name="connsiteX9" fmla="*/ 119955 w 796238"/>
                <a:gd name="connsiteY9" fmla="*/ 64576 h 147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238" h="1477034">
                  <a:moveTo>
                    <a:pt x="119955" y="64576"/>
                  </a:moveTo>
                  <a:cubicBezTo>
                    <a:pt x="134243" y="-49724"/>
                    <a:pt x="58043" y="-6861"/>
                    <a:pt x="158055" y="150301"/>
                  </a:cubicBezTo>
                  <a:cubicBezTo>
                    <a:pt x="258067" y="307463"/>
                    <a:pt x="670818" y="901189"/>
                    <a:pt x="720030" y="1007551"/>
                  </a:cubicBezTo>
                  <a:cubicBezTo>
                    <a:pt x="769242" y="1113913"/>
                    <a:pt x="488255" y="767838"/>
                    <a:pt x="453330" y="788476"/>
                  </a:cubicBezTo>
                  <a:cubicBezTo>
                    <a:pt x="418405" y="809114"/>
                    <a:pt x="453330" y="1017076"/>
                    <a:pt x="510480" y="1131376"/>
                  </a:cubicBezTo>
                  <a:cubicBezTo>
                    <a:pt x="567630" y="1245676"/>
                    <a:pt x="797817" y="1452051"/>
                    <a:pt x="796230" y="1474276"/>
                  </a:cubicBezTo>
                  <a:cubicBezTo>
                    <a:pt x="794643" y="1496501"/>
                    <a:pt x="629542" y="1380613"/>
                    <a:pt x="500955" y="1264726"/>
                  </a:cubicBezTo>
                  <a:cubicBezTo>
                    <a:pt x="372368" y="1148839"/>
                    <a:pt x="24705" y="778951"/>
                    <a:pt x="24705" y="778951"/>
                  </a:cubicBezTo>
                  <a:cubicBezTo>
                    <a:pt x="-46732" y="707514"/>
                    <a:pt x="58043" y="955163"/>
                    <a:pt x="72330" y="836101"/>
                  </a:cubicBezTo>
                  <a:cubicBezTo>
                    <a:pt x="86617" y="717039"/>
                    <a:pt x="105667" y="178876"/>
                    <a:pt x="119955" y="645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3C7EF104-D714-5A3A-A6A6-C0D9299F0EFC}"/>
                </a:ext>
              </a:extLst>
            </p:cNvPr>
            <p:cNvSpPr/>
            <p:nvPr/>
          </p:nvSpPr>
          <p:spPr>
            <a:xfrm>
              <a:off x="4238564" y="5177362"/>
              <a:ext cx="1800429" cy="1864307"/>
            </a:xfrm>
            <a:custGeom>
              <a:avLst/>
              <a:gdLst>
                <a:gd name="connsiteX0" fmla="*/ 438211 w 1800429"/>
                <a:gd name="connsiteY0" fmla="*/ 270938 h 1864307"/>
                <a:gd name="connsiteX1" fmla="*/ 1524061 w 1800429"/>
                <a:gd name="connsiteY1" fmla="*/ 994838 h 1864307"/>
                <a:gd name="connsiteX2" fmla="*/ 1438336 w 1800429"/>
                <a:gd name="connsiteY2" fmla="*/ 1061513 h 1864307"/>
                <a:gd name="connsiteX3" fmla="*/ 1800286 w 1800429"/>
                <a:gd name="connsiteY3" fmla="*/ 1385363 h 1864307"/>
                <a:gd name="connsiteX4" fmla="*/ 1390711 w 1800429"/>
                <a:gd name="connsiteY4" fmla="*/ 1823513 h 1864307"/>
                <a:gd name="connsiteX5" fmla="*/ 704911 w 1800429"/>
                <a:gd name="connsiteY5" fmla="*/ 1813988 h 1864307"/>
                <a:gd name="connsiteX6" fmla="*/ 562036 w 1800429"/>
                <a:gd name="connsiteY6" fmla="*/ 1547288 h 1864307"/>
                <a:gd name="connsiteX7" fmla="*/ 571561 w 1800429"/>
                <a:gd name="connsiteY7" fmla="*/ 1128188 h 1864307"/>
                <a:gd name="connsiteX8" fmla="*/ 61 w 1800429"/>
                <a:gd name="connsiteY8" fmla="*/ 4238 h 1864307"/>
                <a:gd name="connsiteX9" fmla="*/ 609661 w 1800429"/>
                <a:gd name="connsiteY9" fmla="*/ 728138 h 1864307"/>
                <a:gd name="connsiteX10" fmla="*/ 438211 w 1800429"/>
                <a:gd name="connsiteY10" fmla="*/ 270938 h 18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0429" h="1864307">
                  <a:moveTo>
                    <a:pt x="438211" y="270938"/>
                  </a:moveTo>
                  <a:cubicBezTo>
                    <a:pt x="590611" y="315388"/>
                    <a:pt x="1357374" y="863076"/>
                    <a:pt x="1524061" y="994838"/>
                  </a:cubicBezTo>
                  <a:cubicBezTo>
                    <a:pt x="1690748" y="1126600"/>
                    <a:pt x="1392299" y="996426"/>
                    <a:pt x="1438336" y="1061513"/>
                  </a:cubicBezTo>
                  <a:cubicBezTo>
                    <a:pt x="1484373" y="1126600"/>
                    <a:pt x="1808223" y="1258363"/>
                    <a:pt x="1800286" y="1385363"/>
                  </a:cubicBezTo>
                  <a:cubicBezTo>
                    <a:pt x="1792349" y="1512363"/>
                    <a:pt x="1573273" y="1752076"/>
                    <a:pt x="1390711" y="1823513"/>
                  </a:cubicBezTo>
                  <a:cubicBezTo>
                    <a:pt x="1208149" y="1894950"/>
                    <a:pt x="843023" y="1860025"/>
                    <a:pt x="704911" y="1813988"/>
                  </a:cubicBezTo>
                  <a:cubicBezTo>
                    <a:pt x="566799" y="1767951"/>
                    <a:pt x="584261" y="1661588"/>
                    <a:pt x="562036" y="1547288"/>
                  </a:cubicBezTo>
                  <a:cubicBezTo>
                    <a:pt x="539811" y="1432988"/>
                    <a:pt x="665224" y="1385363"/>
                    <a:pt x="571561" y="1128188"/>
                  </a:cubicBezTo>
                  <a:cubicBezTo>
                    <a:pt x="477899" y="871013"/>
                    <a:pt x="-6289" y="70913"/>
                    <a:pt x="61" y="4238"/>
                  </a:cubicBezTo>
                  <a:cubicBezTo>
                    <a:pt x="6411" y="-62437"/>
                    <a:pt x="530286" y="678926"/>
                    <a:pt x="609661" y="728138"/>
                  </a:cubicBezTo>
                  <a:cubicBezTo>
                    <a:pt x="689036" y="777350"/>
                    <a:pt x="285811" y="226488"/>
                    <a:pt x="438211" y="27093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C552C01B-2D6F-0F69-10D6-0E11A350EE47}"/>
                </a:ext>
              </a:extLst>
            </p:cNvPr>
            <p:cNvSpPr/>
            <p:nvPr/>
          </p:nvSpPr>
          <p:spPr>
            <a:xfrm>
              <a:off x="4564129" y="1665235"/>
              <a:ext cx="52948" cy="609516"/>
            </a:xfrm>
            <a:custGeom>
              <a:avLst/>
              <a:gdLst>
                <a:gd name="connsiteX0" fmla="*/ 52321 w 52948"/>
                <a:gd name="connsiteY0" fmla="*/ 1640 h 609516"/>
                <a:gd name="connsiteX1" fmla="*/ 1521 w 52948"/>
                <a:gd name="connsiteY1" fmla="*/ 455665 h 609516"/>
                <a:gd name="connsiteX2" fmla="*/ 14221 w 52948"/>
                <a:gd name="connsiteY2" fmla="*/ 427090 h 609516"/>
                <a:gd name="connsiteX3" fmla="*/ 23746 w 52948"/>
                <a:gd name="connsiteY3" fmla="*/ 608065 h 609516"/>
                <a:gd name="connsiteX4" fmla="*/ 17396 w 52948"/>
                <a:gd name="connsiteY4" fmla="*/ 496940 h 609516"/>
                <a:gd name="connsiteX5" fmla="*/ 30096 w 52948"/>
                <a:gd name="connsiteY5" fmla="*/ 233415 h 609516"/>
                <a:gd name="connsiteX6" fmla="*/ 30096 w 52948"/>
                <a:gd name="connsiteY6" fmla="*/ 300090 h 609516"/>
                <a:gd name="connsiteX7" fmla="*/ 52321 w 52948"/>
                <a:gd name="connsiteY7" fmla="*/ 1640 h 60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48" h="609516">
                  <a:moveTo>
                    <a:pt x="52321" y="1640"/>
                  </a:moveTo>
                  <a:cubicBezTo>
                    <a:pt x="47559" y="27569"/>
                    <a:pt x="7871" y="384757"/>
                    <a:pt x="1521" y="455665"/>
                  </a:cubicBezTo>
                  <a:cubicBezTo>
                    <a:pt x="-4829" y="526573"/>
                    <a:pt x="10517" y="401690"/>
                    <a:pt x="14221" y="427090"/>
                  </a:cubicBezTo>
                  <a:cubicBezTo>
                    <a:pt x="17925" y="452490"/>
                    <a:pt x="23217" y="596423"/>
                    <a:pt x="23746" y="608065"/>
                  </a:cubicBezTo>
                  <a:cubicBezTo>
                    <a:pt x="24275" y="619707"/>
                    <a:pt x="16338" y="559382"/>
                    <a:pt x="17396" y="496940"/>
                  </a:cubicBezTo>
                  <a:cubicBezTo>
                    <a:pt x="18454" y="434498"/>
                    <a:pt x="27979" y="266223"/>
                    <a:pt x="30096" y="233415"/>
                  </a:cubicBezTo>
                  <a:cubicBezTo>
                    <a:pt x="32213" y="200607"/>
                    <a:pt x="26921" y="335015"/>
                    <a:pt x="30096" y="300090"/>
                  </a:cubicBezTo>
                  <a:cubicBezTo>
                    <a:pt x="33271" y="265165"/>
                    <a:pt x="57083" y="-24289"/>
                    <a:pt x="52321" y="1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BBC310B9-2B32-3BBC-17D0-06354AE10C64}"/>
                </a:ext>
              </a:extLst>
            </p:cNvPr>
            <p:cNvSpPr/>
            <p:nvPr/>
          </p:nvSpPr>
          <p:spPr>
            <a:xfrm>
              <a:off x="4597398" y="3652537"/>
              <a:ext cx="404169" cy="62251"/>
            </a:xfrm>
            <a:custGeom>
              <a:avLst/>
              <a:gdLst>
                <a:gd name="connsiteX0" fmla="*/ 2 w 404169"/>
                <a:gd name="connsiteY0" fmla="*/ 62213 h 62251"/>
                <a:gd name="connsiteX1" fmla="*/ 130177 w 404169"/>
                <a:gd name="connsiteY1" fmla="*/ 1888 h 62251"/>
                <a:gd name="connsiteX2" fmla="*/ 393702 w 404169"/>
                <a:gd name="connsiteY2" fmla="*/ 14588 h 62251"/>
                <a:gd name="connsiteX3" fmla="*/ 339727 w 404169"/>
                <a:gd name="connsiteY3" fmla="*/ 8238 h 62251"/>
                <a:gd name="connsiteX4" fmla="*/ 228602 w 404169"/>
                <a:gd name="connsiteY4" fmla="*/ 24113 h 62251"/>
                <a:gd name="connsiteX5" fmla="*/ 196852 w 404169"/>
                <a:gd name="connsiteY5" fmla="*/ 11413 h 62251"/>
                <a:gd name="connsiteX6" fmla="*/ 127002 w 404169"/>
                <a:gd name="connsiteY6" fmla="*/ 11413 h 62251"/>
                <a:gd name="connsiteX7" fmla="*/ 2 w 404169"/>
                <a:gd name="connsiteY7" fmla="*/ 62213 h 6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169" h="62251">
                  <a:moveTo>
                    <a:pt x="2" y="62213"/>
                  </a:moveTo>
                  <a:cubicBezTo>
                    <a:pt x="531" y="60626"/>
                    <a:pt x="64560" y="9825"/>
                    <a:pt x="130177" y="1888"/>
                  </a:cubicBezTo>
                  <a:cubicBezTo>
                    <a:pt x="195794" y="-6049"/>
                    <a:pt x="358777" y="13530"/>
                    <a:pt x="393702" y="14588"/>
                  </a:cubicBezTo>
                  <a:cubicBezTo>
                    <a:pt x="428627" y="15646"/>
                    <a:pt x="367244" y="6651"/>
                    <a:pt x="339727" y="8238"/>
                  </a:cubicBezTo>
                  <a:cubicBezTo>
                    <a:pt x="312210" y="9825"/>
                    <a:pt x="252414" y="23584"/>
                    <a:pt x="228602" y="24113"/>
                  </a:cubicBezTo>
                  <a:cubicBezTo>
                    <a:pt x="204790" y="24642"/>
                    <a:pt x="213785" y="13530"/>
                    <a:pt x="196852" y="11413"/>
                  </a:cubicBezTo>
                  <a:cubicBezTo>
                    <a:pt x="179919" y="9296"/>
                    <a:pt x="157164" y="7180"/>
                    <a:pt x="127002" y="11413"/>
                  </a:cubicBezTo>
                  <a:cubicBezTo>
                    <a:pt x="96840" y="15646"/>
                    <a:pt x="-527" y="63800"/>
                    <a:pt x="2" y="62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76DC5141-D220-7F2A-2BAD-6AB40263BB35}"/>
                </a:ext>
              </a:extLst>
            </p:cNvPr>
            <p:cNvSpPr/>
            <p:nvPr/>
          </p:nvSpPr>
          <p:spPr>
            <a:xfrm>
              <a:off x="4489450" y="3606760"/>
              <a:ext cx="557477" cy="123865"/>
            </a:xfrm>
            <a:custGeom>
              <a:avLst/>
              <a:gdLst>
                <a:gd name="connsiteX0" fmla="*/ 0 w 557477"/>
                <a:gd name="connsiteY0" fmla="*/ 123865 h 123865"/>
                <a:gd name="connsiteX1" fmla="*/ 161925 w 557477"/>
                <a:gd name="connsiteY1" fmla="*/ 41315 h 123865"/>
                <a:gd name="connsiteX2" fmla="*/ 393700 w 557477"/>
                <a:gd name="connsiteY2" fmla="*/ 25440 h 123865"/>
                <a:gd name="connsiteX3" fmla="*/ 244475 w 557477"/>
                <a:gd name="connsiteY3" fmla="*/ 44490 h 123865"/>
                <a:gd name="connsiteX4" fmla="*/ 552450 w 557477"/>
                <a:gd name="connsiteY4" fmla="*/ 15915 h 123865"/>
                <a:gd name="connsiteX5" fmla="*/ 419100 w 557477"/>
                <a:gd name="connsiteY5" fmla="*/ 12740 h 123865"/>
                <a:gd name="connsiteX6" fmla="*/ 203200 w 557477"/>
                <a:gd name="connsiteY6" fmla="*/ 40 h 123865"/>
                <a:gd name="connsiteX7" fmla="*/ 285750 w 557477"/>
                <a:gd name="connsiteY7" fmla="*/ 9565 h 123865"/>
                <a:gd name="connsiteX8" fmla="*/ 193675 w 557477"/>
                <a:gd name="connsiteY8" fmla="*/ 31790 h 123865"/>
                <a:gd name="connsiteX9" fmla="*/ 161925 w 557477"/>
                <a:gd name="connsiteY9" fmla="*/ 41315 h 123865"/>
                <a:gd name="connsiteX10" fmla="*/ 0 w 557477"/>
                <a:gd name="connsiteY10" fmla="*/ 123865 h 12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477" h="123865">
                  <a:moveTo>
                    <a:pt x="0" y="123865"/>
                  </a:moveTo>
                  <a:cubicBezTo>
                    <a:pt x="0" y="123865"/>
                    <a:pt x="96308" y="57719"/>
                    <a:pt x="161925" y="41315"/>
                  </a:cubicBezTo>
                  <a:cubicBezTo>
                    <a:pt x="227542" y="24911"/>
                    <a:pt x="379942" y="24911"/>
                    <a:pt x="393700" y="25440"/>
                  </a:cubicBezTo>
                  <a:cubicBezTo>
                    <a:pt x="407458" y="25969"/>
                    <a:pt x="218017" y="46077"/>
                    <a:pt x="244475" y="44490"/>
                  </a:cubicBezTo>
                  <a:cubicBezTo>
                    <a:pt x="270933" y="42902"/>
                    <a:pt x="523346" y="21207"/>
                    <a:pt x="552450" y="15915"/>
                  </a:cubicBezTo>
                  <a:cubicBezTo>
                    <a:pt x="581554" y="10623"/>
                    <a:pt x="477308" y="15386"/>
                    <a:pt x="419100" y="12740"/>
                  </a:cubicBezTo>
                  <a:cubicBezTo>
                    <a:pt x="360892" y="10094"/>
                    <a:pt x="225425" y="569"/>
                    <a:pt x="203200" y="40"/>
                  </a:cubicBezTo>
                  <a:cubicBezTo>
                    <a:pt x="180975" y="-489"/>
                    <a:pt x="287337" y="4273"/>
                    <a:pt x="285750" y="9565"/>
                  </a:cubicBezTo>
                  <a:cubicBezTo>
                    <a:pt x="284163" y="14857"/>
                    <a:pt x="214312" y="26498"/>
                    <a:pt x="193675" y="31790"/>
                  </a:cubicBezTo>
                  <a:cubicBezTo>
                    <a:pt x="173038" y="37082"/>
                    <a:pt x="193675" y="27557"/>
                    <a:pt x="161925" y="41315"/>
                  </a:cubicBezTo>
                  <a:cubicBezTo>
                    <a:pt x="130175" y="55073"/>
                    <a:pt x="0" y="123865"/>
                    <a:pt x="0" y="123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9F3EF14C-A176-D785-96C1-2988B2447F67}"/>
                </a:ext>
              </a:extLst>
            </p:cNvPr>
            <p:cNvSpPr/>
            <p:nvPr/>
          </p:nvSpPr>
          <p:spPr>
            <a:xfrm>
              <a:off x="4679788" y="1594099"/>
              <a:ext cx="98593" cy="376289"/>
            </a:xfrm>
            <a:custGeom>
              <a:avLst/>
              <a:gdLst>
                <a:gd name="connsiteX0" fmla="*/ 162 w 98593"/>
                <a:gd name="connsiteY0" fmla="*/ 2926 h 376289"/>
                <a:gd name="connsiteX1" fmla="*/ 66837 w 98593"/>
                <a:gd name="connsiteY1" fmla="*/ 355351 h 376289"/>
                <a:gd name="connsiteX2" fmla="*/ 57312 w 98593"/>
                <a:gd name="connsiteY2" fmla="*/ 320426 h 376289"/>
                <a:gd name="connsiteX3" fmla="*/ 98587 w 98593"/>
                <a:gd name="connsiteY3" fmla="*/ 193426 h 376289"/>
                <a:gd name="connsiteX4" fmla="*/ 60487 w 98593"/>
                <a:gd name="connsiteY4" fmla="*/ 269626 h 376289"/>
                <a:gd name="connsiteX5" fmla="*/ 47787 w 98593"/>
                <a:gd name="connsiteY5" fmla="*/ 206126 h 376289"/>
                <a:gd name="connsiteX6" fmla="*/ 47787 w 98593"/>
                <a:gd name="connsiteY6" fmla="*/ 187076 h 376289"/>
                <a:gd name="connsiteX7" fmla="*/ 162 w 98593"/>
                <a:gd name="connsiteY7" fmla="*/ 2926 h 37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93" h="376289">
                  <a:moveTo>
                    <a:pt x="162" y="2926"/>
                  </a:moveTo>
                  <a:cubicBezTo>
                    <a:pt x="3337" y="30972"/>
                    <a:pt x="57312" y="302434"/>
                    <a:pt x="66837" y="355351"/>
                  </a:cubicBezTo>
                  <a:cubicBezTo>
                    <a:pt x="76362" y="408268"/>
                    <a:pt x="52020" y="347414"/>
                    <a:pt x="57312" y="320426"/>
                  </a:cubicBezTo>
                  <a:cubicBezTo>
                    <a:pt x="62604" y="293439"/>
                    <a:pt x="98058" y="201893"/>
                    <a:pt x="98587" y="193426"/>
                  </a:cubicBezTo>
                  <a:cubicBezTo>
                    <a:pt x="99116" y="184959"/>
                    <a:pt x="68954" y="267509"/>
                    <a:pt x="60487" y="269626"/>
                  </a:cubicBezTo>
                  <a:cubicBezTo>
                    <a:pt x="52020" y="271743"/>
                    <a:pt x="47787" y="206126"/>
                    <a:pt x="47787" y="206126"/>
                  </a:cubicBezTo>
                  <a:cubicBezTo>
                    <a:pt x="45670" y="192368"/>
                    <a:pt x="54137" y="217238"/>
                    <a:pt x="47787" y="187076"/>
                  </a:cubicBezTo>
                  <a:cubicBezTo>
                    <a:pt x="41437" y="156914"/>
                    <a:pt x="-3013" y="-25120"/>
                    <a:pt x="162" y="2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A827CB15-CB98-D2DC-4BEB-02A050297E4C}"/>
                </a:ext>
              </a:extLst>
            </p:cNvPr>
            <p:cNvSpPr/>
            <p:nvPr/>
          </p:nvSpPr>
          <p:spPr>
            <a:xfrm>
              <a:off x="5584793" y="2009765"/>
              <a:ext cx="85925" cy="408648"/>
            </a:xfrm>
            <a:custGeom>
              <a:avLst/>
              <a:gdLst>
                <a:gd name="connsiteX0" fmla="*/ 32 w 85925"/>
                <a:gd name="connsiteY0" fmla="*/ 10 h 408648"/>
                <a:gd name="connsiteX1" fmla="*/ 60357 w 85925"/>
                <a:gd name="connsiteY1" fmla="*/ 127010 h 408648"/>
                <a:gd name="connsiteX2" fmla="*/ 28607 w 85925"/>
                <a:gd name="connsiteY2" fmla="*/ 304810 h 408648"/>
                <a:gd name="connsiteX3" fmla="*/ 44482 w 85925"/>
                <a:gd name="connsiteY3" fmla="*/ 263535 h 408648"/>
                <a:gd name="connsiteX4" fmla="*/ 60357 w 85925"/>
                <a:gd name="connsiteY4" fmla="*/ 406410 h 408648"/>
                <a:gd name="connsiteX5" fmla="*/ 54007 w 85925"/>
                <a:gd name="connsiteY5" fmla="*/ 339735 h 408648"/>
                <a:gd name="connsiteX6" fmla="*/ 85757 w 85925"/>
                <a:gd name="connsiteY6" fmla="*/ 193685 h 408648"/>
                <a:gd name="connsiteX7" fmla="*/ 66707 w 85925"/>
                <a:gd name="connsiteY7" fmla="*/ 225435 h 408648"/>
                <a:gd name="connsiteX8" fmla="*/ 69882 w 85925"/>
                <a:gd name="connsiteY8" fmla="*/ 133360 h 408648"/>
                <a:gd name="connsiteX9" fmla="*/ 32 w 85925"/>
                <a:gd name="connsiteY9" fmla="*/ 10 h 40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25" h="408648">
                  <a:moveTo>
                    <a:pt x="32" y="10"/>
                  </a:moveTo>
                  <a:cubicBezTo>
                    <a:pt x="-1556" y="-1048"/>
                    <a:pt x="55595" y="76210"/>
                    <a:pt x="60357" y="127010"/>
                  </a:cubicBezTo>
                  <a:cubicBezTo>
                    <a:pt x="65119" y="177810"/>
                    <a:pt x="31253" y="282056"/>
                    <a:pt x="28607" y="304810"/>
                  </a:cubicBezTo>
                  <a:cubicBezTo>
                    <a:pt x="25961" y="327564"/>
                    <a:pt x="39190" y="246602"/>
                    <a:pt x="44482" y="263535"/>
                  </a:cubicBezTo>
                  <a:cubicBezTo>
                    <a:pt x="49774" y="280468"/>
                    <a:pt x="58770" y="393710"/>
                    <a:pt x="60357" y="406410"/>
                  </a:cubicBezTo>
                  <a:cubicBezTo>
                    <a:pt x="61944" y="419110"/>
                    <a:pt x="49774" y="375189"/>
                    <a:pt x="54007" y="339735"/>
                  </a:cubicBezTo>
                  <a:cubicBezTo>
                    <a:pt x="58240" y="304281"/>
                    <a:pt x="83640" y="212735"/>
                    <a:pt x="85757" y="193685"/>
                  </a:cubicBezTo>
                  <a:cubicBezTo>
                    <a:pt x="87874" y="174635"/>
                    <a:pt x="69353" y="235489"/>
                    <a:pt x="66707" y="225435"/>
                  </a:cubicBezTo>
                  <a:cubicBezTo>
                    <a:pt x="64061" y="215381"/>
                    <a:pt x="75703" y="165639"/>
                    <a:pt x="69882" y="133360"/>
                  </a:cubicBezTo>
                  <a:cubicBezTo>
                    <a:pt x="64061" y="101081"/>
                    <a:pt x="1620" y="1068"/>
                    <a:pt x="3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7C250DCE-BF61-1379-4BEF-B435FE1837B0}"/>
                </a:ext>
              </a:extLst>
            </p:cNvPr>
            <p:cNvSpPr/>
            <p:nvPr/>
          </p:nvSpPr>
          <p:spPr>
            <a:xfrm>
              <a:off x="4762312" y="1684088"/>
              <a:ext cx="514862" cy="699994"/>
            </a:xfrm>
            <a:custGeom>
              <a:avLst/>
              <a:gdLst>
                <a:gd name="connsiteX0" fmla="*/ 149413 w 514862"/>
                <a:gd name="connsiteY0" fmla="*/ 5012 h 699994"/>
                <a:gd name="connsiteX1" fmla="*/ 3363 w 514862"/>
                <a:gd name="connsiteY1" fmla="*/ 366962 h 699994"/>
                <a:gd name="connsiteX2" fmla="*/ 44638 w 514862"/>
                <a:gd name="connsiteY2" fmla="*/ 328862 h 699994"/>
                <a:gd name="connsiteX3" fmla="*/ 19238 w 514862"/>
                <a:gd name="connsiteY3" fmla="*/ 487612 h 699994"/>
                <a:gd name="connsiteX4" fmla="*/ 38288 w 514862"/>
                <a:gd name="connsiteY4" fmla="*/ 462212 h 699994"/>
                <a:gd name="connsiteX5" fmla="*/ 155763 w 514862"/>
                <a:gd name="connsiteY5" fmla="*/ 697162 h 699994"/>
                <a:gd name="connsiteX6" fmla="*/ 143063 w 514862"/>
                <a:gd name="connsiteY6" fmla="*/ 582862 h 699994"/>
                <a:gd name="connsiteX7" fmla="*/ 168463 w 514862"/>
                <a:gd name="connsiteY7" fmla="*/ 443162 h 699994"/>
                <a:gd name="connsiteX8" fmla="*/ 244663 w 514862"/>
                <a:gd name="connsiteY8" fmla="*/ 281237 h 699994"/>
                <a:gd name="connsiteX9" fmla="*/ 514538 w 514862"/>
                <a:gd name="connsiteY9" fmla="*/ 217737 h 699994"/>
                <a:gd name="connsiteX10" fmla="*/ 301813 w 514862"/>
                <a:gd name="connsiteY10" fmla="*/ 230437 h 699994"/>
                <a:gd name="connsiteX11" fmla="*/ 400238 w 514862"/>
                <a:gd name="connsiteY11" fmla="*/ 125662 h 699994"/>
                <a:gd name="connsiteX12" fmla="*/ 244663 w 514862"/>
                <a:gd name="connsiteY12" fmla="*/ 144712 h 699994"/>
                <a:gd name="connsiteX13" fmla="*/ 146238 w 514862"/>
                <a:gd name="connsiteY13" fmla="*/ 154237 h 699994"/>
                <a:gd name="connsiteX14" fmla="*/ 149413 w 514862"/>
                <a:gd name="connsiteY14" fmla="*/ 5012 h 69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862" h="699994">
                  <a:moveTo>
                    <a:pt x="149413" y="5012"/>
                  </a:moveTo>
                  <a:cubicBezTo>
                    <a:pt x="125600" y="40466"/>
                    <a:pt x="20825" y="312987"/>
                    <a:pt x="3363" y="366962"/>
                  </a:cubicBezTo>
                  <a:cubicBezTo>
                    <a:pt x="-14099" y="420937"/>
                    <a:pt x="41992" y="308754"/>
                    <a:pt x="44638" y="328862"/>
                  </a:cubicBezTo>
                  <a:cubicBezTo>
                    <a:pt x="47284" y="348970"/>
                    <a:pt x="20296" y="465387"/>
                    <a:pt x="19238" y="487612"/>
                  </a:cubicBezTo>
                  <a:cubicBezTo>
                    <a:pt x="18180" y="509837"/>
                    <a:pt x="15534" y="427287"/>
                    <a:pt x="38288" y="462212"/>
                  </a:cubicBezTo>
                  <a:cubicBezTo>
                    <a:pt x="61042" y="497137"/>
                    <a:pt x="138301" y="677054"/>
                    <a:pt x="155763" y="697162"/>
                  </a:cubicBezTo>
                  <a:cubicBezTo>
                    <a:pt x="173225" y="717270"/>
                    <a:pt x="140946" y="625195"/>
                    <a:pt x="143063" y="582862"/>
                  </a:cubicBezTo>
                  <a:cubicBezTo>
                    <a:pt x="145180" y="540529"/>
                    <a:pt x="151530" y="493433"/>
                    <a:pt x="168463" y="443162"/>
                  </a:cubicBezTo>
                  <a:cubicBezTo>
                    <a:pt x="185396" y="392891"/>
                    <a:pt x="186984" y="318808"/>
                    <a:pt x="244663" y="281237"/>
                  </a:cubicBezTo>
                  <a:cubicBezTo>
                    <a:pt x="302342" y="243666"/>
                    <a:pt x="505013" y="226204"/>
                    <a:pt x="514538" y="217737"/>
                  </a:cubicBezTo>
                  <a:cubicBezTo>
                    <a:pt x="524063" y="209270"/>
                    <a:pt x="320863" y="245783"/>
                    <a:pt x="301813" y="230437"/>
                  </a:cubicBezTo>
                  <a:cubicBezTo>
                    <a:pt x="282763" y="215091"/>
                    <a:pt x="409763" y="139949"/>
                    <a:pt x="400238" y="125662"/>
                  </a:cubicBezTo>
                  <a:cubicBezTo>
                    <a:pt x="390713" y="111375"/>
                    <a:pt x="286996" y="139950"/>
                    <a:pt x="244663" y="144712"/>
                  </a:cubicBezTo>
                  <a:cubicBezTo>
                    <a:pt x="202330" y="149474"/>
                    <a:pt x="155763" y="175404"/>
                    <a:pt x="146238" y="154237"/>
                  </a:cubicBezTo>
                  <a:cubicBezTo>
                    <a:pt x="136713" y="133070"/>
                    <a:pt x="173226" y="-30442"/>
                    <a:pt x="149413" y="50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6B07B794-2113-D09B-B14F-2289969BF31C}"/>
                </a:ext>
              </a:extLst>
            </p:cNvPr>
            <p:cNvSpPr/>
            <p:nvPr/>
          </p:nvSpPr>
          <p:spPr>
            <a:xfrm>
              <a:off x="4967126" y="1808855"/>
              <a:ext cx="614748" cy="316014"/>
            </a:xfrm>
            <a:custGeom>
              <a:avLst/>
              <a:gdLst>
                <a:gd name="connsiteX0" fmla="*/ 1749 w 614748"/>
                <a:gd name="connsiteY0" fmla="*/ 86620 h 316014"/>
                <a:gd name="connsiteX1" fmla="*/ 341474 w 614748"/>
                <a:gd name="connsiteY1" fmla="*/ 895 h 316014"/>
                <a:gd name="connsiteX2" fmla="*/ 297024 w 614748"/>
                <a:gd name="connsiteY2" fmla="*/ 42170 h 316014"/>
                <a:gd name="connsiteX3" fmla="*/ 408149 w 614748"/>
                <a:gd name="connsiteY3" fmla="*/ 48520 h 316014"/>
                <a:gd name="connsiteX4" fmla="*/ 566899 w 614748"/>
                <a:gd name="connsiteY4" fmla="*/ 127895 h 316014"/>
                <a:gd name="connsiteX5" fmla="*/ 477999 w 614748"/>
                <a:gd name="connsiteY5" fmla="*/ 121545 h 316014"/>
                <a:gd name="connsiteX6" fmla="*/ 614524 w 614748"/>
                <a:gd name="connsiteY6" fmla="*/ 312045 h 316014"/>
                <a:gd name="connsiteX7" fmla="*/ 506574 w 614748"/>
                <a:gd name="connsiteY7" fmla="*/ 242195 h 316014"/>
                <a:gd name="connsiteX8" fmla="*/ 370049 w 614748"/>
                <a:gd name="connsiteY8" fmla="*/ 140595 h 316014"/>
                <a:gd name="connsiteX9" fmla="*/ 141449 w 614748"/>
                <a:gd name="connsiteY9" fmla="*/ 108845 h 316014"/>
                <a:gd name="connsiteX10" fmla="*/ 204949 w 614748"/>
                <a:gd name="connsiteY10" fmla="*/ 80270 h 316014"/>
                <a:gd name="connsiteX11" fmla="*/ 1749 w 614748"/>
                <a:gd name="connsiteY11" fmla="*/ 86620 h 3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4748" h="316014">
                  <a:moveTo>
                    <a:pt x="1749" y="86620"/>
                  </a:moveTo>
                  <a:cubicBezTo>
                    <a:pt x="24503" y="73391"/>
                    <a:pt x="292262" y="8303"/>
                    <a:pt x="341474" y="895"/>
                  </a:cubicBezTo>
                  <a:cubicBezTo>
                    <a:pt x="390686" y="-6513"/>
                    <a:pt x="285912" y="34232"/>
                    <a:pt x="297024" y="42170"/>
                  </a:cubicBezTo>
                  <a:cubicBezTo>
                    <a:pt x="308137" y="50107"/>
                    <a:pt x="363170" y="34233"/>
                    <a:pt x="408149" y="48520"/>
                  </a:cubicBezTo>
                  <a:cubicBezTo>
                    <a:pt x="453128" y="62807"/>
                    <a:pt x="555257" y="115724"/>
                    <a:pt x="566899" y="127895"/>
                  </a:cubicBezTo>
                  <a:cubicBezTo>
                    <a:pt x="578541" y="140066"/>
                    <a:pt x="470062" y="90853"/>
                    <a:pt x="477999" y="121545"/>
                  </a:cubicBezTo>
                  <a:cubicBezTo>
                    <a:pt x="485936" y="152237"/>
                    <a:pt x="609762" y="291937"/>
                    <a:pt x="614524" y="312045"/>
                  </a:cubicBezTo>
                  <a:cubicBezTo>
                    <a:pt x="619286" y="332153"/>
                    <a:pt x="547320" y="270770"/>
                    <a:pt x="506574" y="242195"/>
                  </a:cubicBezTo>
                  <a:cubicBezTo>
                    <a:pt x="465828" y="213620"/>
                    <a:pt x="430903" y="162820"/>
                    <a:pt x="370049" y="140595"/>
                  </a:cubicBezTo>
                  <a:cubicBezTo>
                    <a:pt x="309195" y="118370"/>
                    <a:pt x="168966" y="118899"/>
                    <a:pt x="141449" y="108845"/>
                  </a:cubicBezTo>
                  <a:cubicBezTo>
                    <a:pt x="113932" y="98791"/>
                    <a:pt x="224528" y="83974"/>
                    <a:pt x="204949" y="80270"/>
                  </a:cubicBezTo>
                  <a:cubicBezTo>
                    <a:pt x="185370" y="76566"/>
                    <a:pt x="-21005" y="99849"/>
                    <a:pt x="1749" y="8662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E39DA9CD-5302-7BE8-D6B4-B62FF65C520E}"/>
                </a:ext>
              </a:extLst>
            </p:cNvPr>
            <p:cNvSpPr/>
            <p:nvPr/>
          </p:nvSpPr>
          <p:spPr>
            <a:xfrm>
              <a:off x="4043941" y="1829735"/>
              <a:ext cx="496423" cy="548974"/>
            </a:xfrm>
            <a:custGeom>
              <a:avLst/>
              <a:gdLst>
                <a:gd name="connsiteX0" fmla="*/ 77209 w 496423"/>
                <a:gd name="connsiteY0" fmla="*/ 72090 h 548974"/>
                <a:gd name="connsiteX1" fmla="*/ 328034 w 496423"/>
                <a:gd name="connsiteY1" fmla="*/ 2240 h 548974"/>
                <a:gd name="connsiteX2" fmla="*/ 359784 w 496423"/>
                <a:gd name="connsiteY2" fmla="*/ 46690 h 548974"/>
                <a:gd name="connsiteX3" fmla="*/ 372484 w 496423"/>
                <a:gd name="connsiteY3" fmla="*/ 2240 h 548974"/>
                <a:gd name="connsiteX4" fmla="*/ 467734 w 496423"/>
                <a:gd name="connsiteY4" fmla="*/ 132415 h 548974"/>
                <a:gd name="connsiteX5" fmla="*/ 496309 w 496423"/>
                <a:gd name="connsiteY5" fmla="*/ 192740 h 548974"/>
                <a:gd name="connsiteX6" fmla="*/ 477259 w 496423"/>
                <a:gd name="connsiteY6" fmla="*/ 538815 h 548974"/>
                <a:gd name="connsiteX7" fmla="*/ 464559 w 496423"/>
                <a:gd name="connsiteY7" fmla="*/ 434040 h 548974"/>
                <a:gd name="connsiteX8" fmla="*/ 331209 w 496423"/>
                <a:gd name="connsiteY8" fmla="*/ 199090 h 548974"/>
                <a:gd name="connsiteX9" fmla="*/ 248659 w 496423"/>
                <a:gd name="connsiteY9" fmla="*/ 126065 h 548974"/>
                <a:gd name="connsiteX10" fmla="*/ 70859 w 496423"/>
                <a:gd name="connsiteY10" fmla="*/ 211790 h 548974"/>
                <a:gd name="connsiteX11" fmla="*/ 159759 w 496423"/>
                <a:gd name="connsiteY11" fmla="*/ 126065 h 548974"/>
                <a:gd name="connsiteX12" fmla="*/ 16884 w 496423"/>
                <a:gd name="connsiteY12" fmla="*/ 221315 h 548974"/>
                <a:gd name="connsiteX13" fmla="*/ 112134 w 496423"/>
                <a:gd name="connsiteY13" fmla="*/ 122890 h 548974"/>
                <a:gd name="connsiteX14" fmla="*/ 1009 w 496423"/>
                <a:gd name="connsiteY14" fmla="*/ 160990 h 548974"/>
                <a:gd name="connsiteX15" fmla="*/ 77209 w 496423"/>
                <a:gd name="connsiteY15" fmla="*/ 72090 h 54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6423" h="548974">
                  <a:moveTo>
                    <a:pt x="77209" y="72090"/>
                  </a:moveTo>
                  <a:cubicBezTo>
                    <a:pt x="131713" y="45632"/>
                    <a:pt x="280938" y="6473"/>
                    <a:pt x="328034" y="2240"/>
                  </a:cubicBezTo>
                  <a:cubicBezTo>
                    <a:pt x="375130" y="-1993"/>
                    <a:pt x="352376" y="46690"/>
                    <a:pt x="359784" y="46690"/>
                  </a:cubicBezTo>
                  <a:cubicBezTo>
                    <a:pt x="367192" y="46690"/>
                    <a:pt x="354492" y="-12048"/>
                    <a:pt x="372484" y="2240"/>
                  </a:cubicBezTo>
                  <a:cubicBezTo>
                    <a:pt x="390476" y="16528"/>
                    <a:pt x="447097" y="100665"/>
                    <a:pt x="467734" y="132415"/>
                  </a:cubicBezTo>
                  <a:cubicBezTo>
                    <a:pt x="488371" y="164165"/>
                    <a:pt x="494722" y="125007"/>
                    <a:pt x="496309" y="192740"/>
                  </a:cubicBezTo>
                  <a:cubicBezTo>
                    <a:pt x="497896" y="260473"/>
                    <a:pt x="482551" y="498598"/>
                    <a:pt x="477259" y="538815"/>
                  </a:cubicBezTo>
                  <a:cubicBezTo>
                    <a:pt x="471967" y="579032"/>
                    <a:pt x="488901" y="490661"/>
                    <a:pt x="464559" y="434040"/>
                  </a:cubicBezTo>
                  <a:cubicBezTo>
                    <a:pt x="440217" y="377419"/>
                    <a:pt x="367192" y="250419"/>
                    <a:pt x="331209" y="199090"/>
                  </a:cubicBezTo>
                  <a:cubicBezTo>
                    <a:pt x="295226" y="147761"/>
                    <a:pt x="292051" y="123948"/>
                    <a:pt x="248659" y="126065"/>
                  </a:cubicBezTo>
                  <a:cubicBezTo>
                    <a:pt x="205267" y="128182"/>
                    <a:pt x="85676" y="211790"/>
                    <a:pt x="70859" y="211790"/>
                  </a:cubicBezTo>
                  <a:cubicBezTo>
                    <a:pt x="56042" y="211790"/>
                    <a:pt x="168755" y="124478"/>
                    <a:pt x="159759" y="126065"/>
                  </a:cubicBezTo>
                  <a:cubicBezTo>
                    <a:pt x="150763" y="127652"/>
                    <a:pt x="24821" y="221844"/>
                    <a:pt x="16884" y="221315"/>
                  </a:cubicBezTo>
                  <a:cubicBezTo>
                    <a:pt x="8946" y="220786"/>
                    <a:pt x="114780" y="132944"/>
                    <a:pt x="112134" y="122890"/>
                  </a:cubicBezTo>
                  <a:cubicBezTo>
                    <a:pt x="109488" y="112836"/>
                    <a:pt x="7888" y="166282"/>
                    <a:pt x="1009" y="160990"/>
                  </a:cubicBezTo>
                  <a:cubicBezTo>
                    <a:pt x="-5870" y="155698"/>
                    <a:pt x="22705" y="98548"/>
                    <a:pt x="77209" y="7209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65EADBD9-358F-AAF8-6C95-9FDA1A22A5F5}"/>
                </a:ext>
              </a:extLst>
            </p:cNvPr>
            <p:cNvSpPr/>
            <p:nvPr/>
          </p:nvSpPr>
          <p:spPr>
            <a:xfrm>
              <a:off x="3862331" y="3315510"/>
              <a:ext cx="1872305" cy="750111"/>
            </a:xfrm>
            <a:custGeom>
              <a:avLst/>
              <a:gdLst>
                <a:gd name="connsiteX0" fmla="*/ 417569 w 1872305"/>
                <a:gd name="connsiteY0" fmla="*/ 396065 h 750111"/>
                <a:gd name="connsiteX1" fmla="*/ 614419 w 1872305"/>
                <a:gd name="connsiteY1" fmla="*/ 519890 h 750111"/>
                <a:gd name="connsiteX2" fmla="*/ 827144 w 1872305"/>
                <a:gd name="connsiteY2" fmla="*/ 450040 h 750111"/>
                <a:gd name="connsiteX3" fmla="*/ 874769 w 1872305"/>
                <a:gd name="connsiteY3" fmla="*/ 446865 h 750111"/>
                <a:gd name="connsiteX4" fmla="*/ 836669 w 1872305"/>
                <a:gd name="connsiteY4" fmla="*/ 421465 h 750111"/>
                <a:gd name="connsiteX5" fmla="*/ 1030344 w 1872305"/>
                <a:gd name="connsiteY5" fmla="*/ 472265 h 750111"/>
                <a:gd name="connsiteX6" fmla="*/ 1351019 w 1872305"/>
                <a:gd name="connsiteY6" fmla="*/ 307165 h 750111"/>
                <a:gd name="connsiteX7" fmla="*/ 1157344 w 1872305"/>
                <a:gd name="connsiteY7" fmla="*/ 491315 h 750111"/>
                <a:gd name="connsiteX8" fmla="*/ 1747894 w 1872305"/>
                <a:gd name="connsiteY8" fmla="*/ 8715 h 750111"/>
                <a:gd name="connsiteX9" fmla="*/ 1649469 w 1872305"/>
                <a:gd name="connsiteY9" fmla="*/ 176990 h 750111"/>
                <a:gd name="connsiteX10" fmla="*/ 1871719 w 1872305"/>
                <a:gd name="connsiteY10" fmla="*/ 132540 h 750111"/>
                <a:gd name="connsiteX11" fmla="*/ 1570094 w 1872305"/>
                <a:gd name="connsiteY11" fmla="*/ 608790 h 750111"/>
                <a:gd name="connsiteX12" fmla="*/ 712844 w 1872305"/>
                <a:gd name="connsiteY12" fmla="*/ 745315 h 750111"/>
                <a:gd name="connsiteX13" fmla="*/ 249294 w 1872305"/>
                <a:gd name="connsiteY13" fmla="*/ 475440 h 750111"/>
                <a:gd name="connsiteX14" fmla="*/ 61969 w 1872305"/>
                <a:gd name="connsiteY14" fmla="*/ 323040 h 750111"/>
                <a:gd name="connsiteX15" fmla="*/ 176269 w 1872305"/>
                <a:gd name="connsiteY15" fmla="*/ 440515 h 750111"/>
                <a:gd name="connsiteX16" fmla="*/ 4819 w 1872305"/>
                <a:gd name="connsiteY16" fmla="*/ 126190 h 750111"/>
                <a:gd name="connsiteX17" fmla="*/ 404869 w 1872305"/>
                <a:gd name="connsiteY17" fmla="*/ 526240 h 750111"/>
                <a:gd name="connsiteX18" fmla="*/ 417569 w 1872305"/>
                <a:gd name="connsiteY18" fmla="*/ 396065 h 75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2305" h="750111">
                  <a:moveTo>
                    <a:pt x="417569" y="396065"/>
                  </a:moveTo>
                  <a:cubicBezTo>
                    <a:pt x="452494" y="395007"/>
                    <a:pt x="546157" y="510894"/>
                    <a:pt x="614419" y="519890"/>
                  </a:cubicBezTo>
                  <a:cubicBezTo>
                    <a:pt x="682682" y="528886"/>
                    <a:pt x="783752" y="462211"/>
                    <a:pt x="827144" y="450040"/>
                  </a:cubicBezTo>
                  <a:cubicBezTo>
                    <a:pt x="870536" y="437869"/>
                    <a:pt x="873182" y="451627"/>
                    <a:pt x="874769" y="446865"/>
                  </a:cubicBezTo>
                  <a:cubicBezTo>
                    <a:pt x="876356" y="442103"/>
                    <a:pt x="810740" y="417232"/>
                    <a:pt x="836669" y="421465"/>
                  </a:cubicBezTo>
                  <a:cubicBezTo>
                    <a:pt x="862598" y="425698"/>
                    <a:pt x="944619" y="491315"/>
                    <a:pt x="1030344" y="472265"/>
                  </a:cubicBezTo>
                  <a:cubicBezTo>
                    <a:pt x="1116069" y="453215"/>
                    <a:pt x="1329852" y="303990"/>
                    <a:pt x="1351019" y="307165"/>
                  </a:cubicBezTo>
                  <a:cubicBezTo>
                    <a:pt x="1372186" y="310340"/>
                    <a:pt x="1091198" y="541057"/>
                    <a:pt x="1157344" y="491315"/>
                  </a:cubicBezTo>
                  <a:cubicBezTo>
                    <a:pt x="1223490" y="441573"/>
                    <a:pt x="1665873" y="61102"/>
                    <a:pt x="1747894" y="8715"/>
                  </a:cubicBezTo>
                  <a:cubicBezTo>
                    <a:pt x="1829915" y="-43672"/>
                    <a:pt x="1628832" y="156353"/>
                    <a:pt x="1649469" y="176990"/>
                  </a:cubicBezTo>
                  <a:cubicBezTo>
                    <a:pt x="1670106" y="197627"/>
                    <a:pt x="1884948" y="60573"/>
                    <a:pt x="1871719" y="132540"/>
                  </a:cubicBezTo>
                  <a:cubicBezTo>
                    <a:pt x="1858490" y="204507"/>
                    <a:pt x="1763240" y="506661"/>
                    <a:pt x="1570094" y="608790"/>
                  </a:cubicBezTo>
                  <a:cubicBezTo>
                    <a:pt x="1376948" y="710919"/>
                    <a:pt x="932977" y="767540"/>
                    <a:pt x="712844" y="745315"/>
                  </a:cubicBezTo>
                  <a:cubicBezTo>
                    <a:pt x="492711" y="723090"/>
                    <a:pt x="357773" y="545819"/>
                    <a:pt x="249294" y="475440"/>
                  </a:cubicBezTo>
                  <a:cubicBezTo>
                    <a:pt x="140815" y="405061"/>
                    <a:pt x="74140" y="328861"/>
                    <a:pt x="61969" y="323040"/>
                  </a:cubicBezTo>
                  <a:cubicBezTo>
                    <a:pt x="49798" y="317219"/>
                    <a:pt x="185794" y="473323"/>
                    <a:pt x="176269" y="440515"/>
                  </a:cubicBezTo>
                  <a:cubicBezTo>
                    <a:pt x="166744" y="407707"/>
                    <a:pt x="-33281" y="111903"/>
                    <a:pt x="4819" y="126190"/>
                  </a:cubicBezTo>
                  <a:cubicBezTo>
                    <a:pt x="42919" y="140477"/>
                    <a:pt x="338194" y="476498"/>
                    <a:pt x="404869" y="526240"/>
                  </a:cubicBezTo>
                  <a:cubicBezTo>
                    <a:pt x="471544" y="575982"/>
                    <a:pt x="382644" y="397123"/>
                    <a:pt x="417569" y="3960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A8E017F6-B79C-2834-902D-47F42B79B6E6}"/>
                </a:ext>
              </a:extLst>
            </p:cNvPr>
            <p:cNvSpPr/>
            <p:nvPr/>
          </p:nvSpPr>
          <p:spPr>
            <a:xfrm>
              <a:off x="5949575" y="3128027"/>
              <a:ext cx="115386" cy="952469"/>
            </a:xfrm>
            <a:custGeom>
              <a:avLst/>
              <a:gdLst>
                <a:gd name="connsiteX0" fmla="*/ 114675 w 115386"/>
                <a:gd name="connsiteY0" fmla="*/ 2523 h 952469"/>
                <a:gd name="connsiteX1" fmla="*/ 76575 w 115386"/>
                <a:gd name="connsiteY1" fmla="*/ 107298 h 952469"/>
                <a:gd name="connsiteX2" fmla="*/ 76575 w 115386"/>
                <a:gd name="connsiteY2" fmla="*/ 148573 h 952469"/>
                <a:gd name="connsiteX3" fmla="*/ 38475 w 115386"/>
                <a:gd name="connsiteY3" fmla="*/ 193023 h 952469"/>
                <a:gd name="connsiteX4" fmla="*/ 38475 w 115386"/>
                <a:gd name="connsiteY4" fmla="*/ 243823 h 952469"/>
                <a:gd name="connsiteX5" fmla="*/ 35300 w 115386"/>
                <a:gd name="connsiteY5" fmla="*/ 297798 h 952469"/>
                <a:gd name="connsiteX6" fmla="*/ 51175 w 115386"/>
                <a:gd name="connsiteY6" fmla="*/ 351773 h 952469"/>
                <a:gd name="connsiteX7" fmla="*/ 19425 w 115386"/>
                <a:gd name="connsiteY7" fmla="*/ 389873 h 952469"/>
                <a:gd name="connsiteX8" fmla="*/ 35300 w 115386"/>
                <a:gd name="connsiteY8" fmla="*/ 415273 h 952469"/>
                <a:gd name="connsiteX9" fmla="*/ 19425 w 115386"/>
                <a:gd name="connsiteY9" fmla="*/ 472423 h 952469"/>
                <a:gd name="connsiteX10" fmla="*/ 35300 w 115386"/>
                <a:gd name="connsiteY10" fmla="*/ 481948 h 952469"/>
                <a:gd name="connsiteX11" fmla="*/ 375 w 115386"/>
                <a:gd name="connsiteY11" fmla="*/ 545448 h 952469"/>
                <a:gd name="connsiteX12" fmla="*/ 16250 w 115386"/>
                <a:gd name="connsiteY12" fmla="*/ 602598 h 952469"/>
                <a:gd name="connsiteX13" fmla="*/ 6725 w 115386"/>
                <a:gd name="connsiteY13" fmla="*/ 627998 h 952469"/>
                <a:gd name="connsiteX14" fmla="*/ 38475 w 115386"/>
                <a:gd name="connsiteY14" fmla="*/ 675623 h 952469"/>
                <a:gd name="connsiteX15" fmla="*/ 25775 w 115386"/>
                <a:gd name="connsiteY15" fmla="*/ 729598 h 952469"/>
                <a:gd name="connsiteX16" fmla="*/ 67050 w 115386"/>
                <a:gd name="connsiteY16" fmla="*/ 780398 h 952469"/>
                <a:gd name="connsiteX17" fmla="*/ 76575 w 115386"/>
                <a:gd name="connsiteY17" fmla="*/ 834373 h 952469"/>
                <a:gd name="connsiteX18" fmla="*/ 6725 w 115386"/>
                <a:gd name="connsiteY18" fmla="*/ 951848 h 952469"/>
                <a:gd name="connsiteX19" fmla="*/ 82925 w 115386"/>
                <a:gd name="connsiteY19" fmla="*/ 878823 h 952469"/>
                <a:gd name="connsiteX20" fmla="*/ 70225 w 115386"/>
                <a:gd name="connsiteY20" fmla="*/ 834373 h 952469"/>
                <a:gd name="connsiteX21" fmla="*/ 19425 w 115386"/>
                <a:gd name="connsiteY21" fmla="*/ 697848 h 952469"/>
                <a:gd name="connsiteX22" fmla="*/ 60700 w 115386"/>
                <a:gd name="connsiteY22" fmla="*/ 481948 h 952469"/>
                <a:gd name="connsiteX23" fmla="*/ 44825 w 115386"/>
                <a:gd name="connsiteY23" fmla="*/ 523223 h 952469"/>
                <a:gd name="connsiteX24" fmla="*/ 57525 w 115386"/>
                <a:gd name="connsiteY24" fmla="*/ 266048 h 952469"/>
                <a:gd name="connsiteX25" fmla="*/ 67050 w 115386"/>
                <a:gd name="connsiteY25" fmla="*/ 354948 h 952469"/>
                <a:gd name="connsiteX26" fmla="*/ 63875 w 115386"/>
                <a:gd name="connsiteY26" fmla="*/ 246998 h 952469"/>
                <a:gd name="connsiteX27" fmla="*/ 76575 w 115386"/>
                <a:gd name="connsiteY27" fmla="*/ 173973 h 952469"/>
                <a:gd name="connsiteX28" fmla="*/ 51175 w 115386"/>
                <a:gd name="connsiteY28" fmla="*/ 253348 h 952469"/>
                <a:gd name="connsiteX29" fmla="*/ 70225 w 115386"/>
                <a:gd name="connsiteY29" fmla="*/ 186673 h 952469"/>
                <a:gd name="connsiteX30" fmla="*/ 38475 w 115386"/>
                <a:gd name="connsiteY30" fmla="*/ 224773 h 952469"/>
                <a:gd name="connsiteX31" fmla="*/ 114675 w 115386"/>
                <a:gd name="connsiteY31" fmla="*/ 2523 h 95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386" h="952469">
                  <a:moveTo>
                    <a:pt x="114675" y="2523"/>
                  </a:moveTo>
                  <a:cubicBezTo>
                    <a:pt x="121025" y="-17056"/>
                    <a:pt x="82925" y="82956"/>
                    <a:pt x="76575" y="107298"/>
                  </a:cubicBezTo>
                  <a:cubicBezTo>
                    <a:pt x="70225" y="131640"/>
                    <a:pt x="82925" y="134285"/>
                    <a:pt x="76575" y="148573"/>
                  </a:cubicBezTo>
                  <a:cubicBezTo>
                    <a:pt x="70225" y="162861"/>
                    <a:pt x="44825" y="177148"/>
                    <a:pt x="38475" y="193023"/>
                  </a:cubicBezTo>
                  <a:cubicBezTo>
                    <a:pt x="32125" y="208898"/>
                    <a:pt x="39004" y="226361"/>
                    <a:pt x="38475" y="243823"/>
                  </a:cubicBezTo>
                  <a:cubicBezTo>
                    <a:pt x="37946" y="261285"/>
                    <a:pt x="33183" y="279806"/>
                    <a:pt x="35300" y="297798"/>
                  </a:cubicBezTo>
                  <a:cubicBezTo>
                    <a:pt x="37417" y="315790"/>
                    <a:pt x="53821" y="336427"/>
                    <a:pt x="51175" y="351773"/>
                  </a:cubicBezTo>
                  <a:cubicBezTo>
                    <a:pt x="48529" y="367119"/>
                    <a:pt x="22071" y="379290"/>
                    <a:pt x="19425" y="389873"/>
                  </a:cubicBezTo>
                  <a:cubicBezTo>
                    <a:pt x="16779" y="400456"/>
                    <a:pt x="35300" y="401515"/>
                    <a:pt x="35300" y="415273"/>
                  </a:cubicBezTo>
                  <a:cubicBezTo>
                    <a:pt x="35300" y="429031"/>
                    <a:pt x="19425" y="472423"/>
                    <a:pt x="19425" y="472423"/>
                  </a:cubicBezTo>
                  <a:cubicBezTo>
                    <a:pt x="19425" y="483535"/>
                    <a:pt x="38475" y="469777"/>
                    <a:pt x="35300" y="481948"/>
                  </a:cubicBezTo>
                  <a:cubicBezTo>
                    <a:pt x="32125" y="494119"/>
                    <a:pt x="3550" y="525340"/>
                    <a:pt x="375" y="545448"/>
                  </a:cubicBezTo>
                  <a:cubicBezTo>
                    <a:pt x="-2800" y="565556"/>
                    <a:pt x="15192" y="588840"/>
                    <a:pt x="16250" y="602598"/>
                  </a:cubicBezTo>
                  <a:cubicBezTo>
                    <a:pt x="17308" y="616356"/>
                    <a:pt x="3021" y="615827"/>
                    <a:pt x="6725" y="627998"/>
                  </a:cubicBezTo>
                  <a:cubicBezTo>
                    <a:pt x="10429" y="640169"/>
                    <a:pt x="35300" y="658690"/>
                    <a:pt x="38475" y="675623"/>
                  </a:cubicBezTo>
                  <a:cubicBezTo>
                    <a:pt x="41650" y="692556"/>
                    <a:pt x="21012" y="712135"/>
                    <a:pt x="25775" y="729598"/>
                  </a:cubicBezTo>
                  <a:cubicBezTo>
                    <a:pt x="30538" y="747061"/>
                    <a:pt x="58583" y="762936"/>
                    <a:pt x="67050" y="780398"/>
                  </a:cubicBezTo>
                  <a:cubicBezTo>
                    <a:pt x="75517" y="797860"/>
                    <a:pt x="86629" y="805798"/>
                    <a:pt x="76575" y="834373"/>
                  </a:cubicBezTo>
                  <a:cubicBezTo>
                    <a:pt x="66521" y="862948"/>
                    <a:pt x="5667" y="944440"/>
                    <a:pt x="6725" y="951848"/>
                  </a:cubicBezTo>
                  <a:cubicBezTo>
                    <a:pt x="7783" y="959256"/>
                    <a:pt x="72342" y="898402"/>
                    <a:pt x="82925" y="878823"/>
                  </a:cubicBezTo>
                  <a:cubicBezTo>
                    <a:pt x="93508" y="859244"/>
                    <a:pt x="80808" y="864536"/>
                    <a:pt x="70225" y="834373"/>
                  </a:cubicBezTo>
                  <a:cubicBezTo>
                    <a:pt x="59642" y="804211"/>
                    <a:pt x="21012" y="756585"/>
                    <a:pt x="19425" y="697848"/>
                  </a:cubicBezTo>
                  <a:cubicBezTo>
                    <a:pt x="17838" y="639111"/>
                    <a:pt x="56467" y="511052"/>
                    <a:pt x="60700" y="481948"/>
                  </a:cubicBezTo>
                  <a:cubicBezTo>
                    <a:pt x="64933" y="452844"/>
                    <a:pt x="45354" y="559206"/>
                    <a:pt x="44825" y="523223"/>
                  </a:cubicBezTo>
                  <a:cubicBezTo>
                    <a:pt x="44296" y="487240"/>
                    <a:pt x="53821" y="294094"/>
                    <a:pt x="57525" y="266048"/>
                  </a:cubicBezTo>
                  <a:cubicBezTo>
                    <a:pt x="61229" y="238002"/>
                    <a:pt x="65992" y="358123"/>
                    <a:pt x="67050" y="354948"/>
                  </a:cubicBezTo>
                  <a:cubicBezTo>
                    <a:pt x="68108" y="351773"/>
                    <a:pt x="62288" y="277160"/>
                    <a:pt x="63875" y="246998"/>
                  </a:cubicBezTo>
                  <a:cubicBezTo>
                    <a:pt x="65462" y="216836"/>
                    <a:pt x="78692" y="172915"/>
                    <a:pt x="76575" y="173973"/>
                  </a:cubicBezTo>
                  <a:cubicBezTo>
                    <a:pt x="74458" y="175031"/>
                    <a:pt x="52233" y="251231"/>
                    <a:pt x="51175" y="253348"/>
                  </a:cubicBezTo>
                  <a:cubicBezTo>
                    <a:pt x="50117" y="255465"/>
                    <a:pt x="72342" y="191435"/>
                    <a:pt x="70225" y="186673"/>
                  </a:cubicBezTo>
                  <a:cubicBezTo>
                    <a:pt x="68108" y="181911"/>
                    <a:pt x="32125" y="248585"/>
                    <a:pt x="38475" y="224773"/>
                  </a:cubicBezTo>
                  <a:cubicBezTo>
                    <a:pt x="44825" y="200961"/>
                    <a:pt x="108325" y="22102"/>
                    <a:pt x="114675" y="25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D2571F7C-F9DB-A74D-4C88-A05779CDADA7}"/>
                </a:ext>
              </a:extLst>
            </p:cNvPr>
            <p:cNvSpPr/>
            <p:nvPr/>
          </p:nvSpPr>
          <p:spPr>
            <a:xfrm>
              <a:off x="5899423" y="3824982"/>
              <a:ext cx="111765" cy="294613"/>
            </a:xfrm>
            <a:custGeom>
              <a:avLst/>
              <a:gdLst>
                <a:gd name="connsiteX0" fmla="*/ 110852 w 111765"/>
                <a:gd name="connsiteY0" fmla="*/ 893 h 294613"/>
                <a:gd name="connsiteX1" fmla="*/ 56877 w 111765"/>
                <a:gd name="connsiteY1" fmla="*/ 73918 h 294613"/>
                <a:gd name="connsiteX2" fmla="*/ 53702 w 111765"/>
                <a:gd name="connsiteY2" fmla="*/ 124718 h 294613"/>
                <a:gd name="connsiteX3" fmla="*/ 37827 w 111765"/>
                <a:gd name="connsiteY3" fmla="*/ 99318 h 294613"/>
                <a:gd name="connsiteX4" fmla="*/ 63227 w 111765"/>
                <a:gd name="connsiteY4" fmla="*/ 286643 h 294613"/>
                <a:gd name="connsiteX5" fmla="*/ 60052 w 111765"/>
                <a:gd name="connsiteY5" fmla="*/ 251718 h 294613"/>
                <a:gd name="connsiteX6" fmla="*/ 41002 w 111765"/>
                <a:gd name="connsiteY6" fmla="*/ 175518 h 294613"/>
                <a:gd name="connsiteX7" fmla="*/ 15602 w 111765"/>
                <a:gd name="connsiteY7" fmla="*/ 131068 h 294613"/>
                <a:gd name="connsiteX8" fmla="*/ 6077 w 111765"/>
                <a:gd name="connsiteY8" fmla="*/ 127893 h 294613"/>
                <a:gd name="connsiteX9" fmla="*/ 110852 w 111765"/>
                <a:gd name="connsiteY9" fmla="*/ 893 h 29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765" h="294613">
                  <a:moveTo>
                    <a:pt x="110852" y="893"/>
                  </a:moveTo>
                  <a:cubicBezTo>
                    <a:pt x="119319" y="-8103"/>
                    <a:pt x="66402" y="53281"/>
                    <a:pt x="56877" y="73918"/>
                  </a:cubicBezTo>
                  <a:cubicBezTo>
                    <a:pt x="47352" y="94555"/>
                    <a:pt x="56877" y="120485"/>
                    <a:pt x="53702" y="124718"/>
                  </a:cubicBezTo>
                  <a:cubicBezTo>
                    <a:pt x="50527" y="128951"/>
                    <a:pt x="36240" y="72331"/>
                    <a:pt x="37827" y="99318"/>
                  </a:cubicBezTo>
                  <a:cubicBezTo>
                    <a:pt x="39414" y="126305"/>
                    <a:pt x="59523" y="261243"/>
                    <a:pt x="63227" y="286643"/>
                  </a:cubicBezTo>
                  <a:cubicBezTo>
                    <a:pt x="66931" y="312043"/>
                    <a:pt x="63756" y="270239"/>
                    <a:pt x="60052" y="251718"/>
                  </a:cubicBezTo>
                  <a:cubicBezTo>
                    <a:pt x="56348" y="233197"/>
                    <a:pt x="48410" y="195626"/>
                    <a:pt x="41002" y="175518"/>
                  </a:cubicBezTo>
                  <a:cubicBezTo>
                    <a:pt x="33594" y="155410"/>
                    <a:pt x="15602" y="131068"/>
                    <a:pt x="15602" y="131068"/>
                  </a:cubicBezTo>
                  <a:cubicBezTo>
                    <a:pt x="9781" y="123131"/>
                    <a:pt x="-9798" y="144297"/>
                    <a:pt x="6077" y="127893"/>
                  </a:cubicBezTo>
                  <a:cubicBezTo>
                    <a:pt x="21952" y="111489"/>
                    <a:pt x="102385" y="9889"/>
                    <a:pt x="110852" y="89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0DF66AAD-6859-E0D8-F669-51039216D2A4}"/>
                </a:ext>
              </a:extLst>
            </p:cNvPr>
            <p:cNvSpPr/>
            <p:nvPr/>
          </p:nvSpPr>
          <p:spPr>
            <a:xfrm>
              <a:off x="4300038" y="3132336"/>
              <a:ext cx="435703" cy="344307"/>
            </a:xfrm>
            <a:custGeom>
              <a:avLst/>
              <a:gdLst>
                <a:gd name="connsiteX0" fmla="*/ 319587 w 435703"/>
                <a:gd name="connsiteY0" fmla="*/ 1389 h 344307"/>
                <a:gd name="connsiteX1" fmla="*/ 75112 w 435703"/>
                <a:gd name="connsiteY1" fmla="*/ 169664 h 344307"/>
                <a:gd name="connsiteX2" fmla="*/ 90987 w 435703"/>
                <a:gd name="connsiteY2" fmla="*/ 156964 h 344307"/>
                <a:gd name="connsiteX3" fmla="*/ 30662 w 435703"/>
                <a:gd name="connsiteY3" fmla="*/ 287139 h 344307"/>
                <a:gd name="connsiteX4" fmla="*/ 43362 w 435703"/>
                <a:gd name="connsiteY4" fmla="*/ 264914 h 344307"/>
                <a:gd name="connsiteX5" fmla="*/ 2087 w 435703"/>
                <a:gd name="connsiteY5" fmla="*/ 344289 h 344307"/>
                <a:gd name="connsiteX6" fmla="*/ 119562 w 435703"/>
                <a:gd name="connsiteY6" fmla="*/ 271264 h 344307"/>
                <a:gd name="connsiteX7" fmla="*/ 402137 w 435703"/>
                <a:gd name="connsiteY7" fmla="*/ 160139 h 344307"/>
                <a:gd name="connsiteX8" fmla="*/ 348162 w 435703"/>
                <a:gd name="connsiteY8" fmla="*/ 176014 h 344307"/>
                <a:gd name="connsiteX9" fmla="*/ 433887 w 435703"/>
                <a:gd name="connsiteY9" fmla="*/ 147439 h 344307"/>
                <a:gd name="connsiteX10" fmla="*/ 408487 w 435703"/>
                <a:gd name="connsiteY10" fmla="*/ 58539 h 344307"/>
                <a:gd name="connsiteX11" fmla="*/ 430712 w 435703"/>
                <a:gd name="connsiteY11" fmla="*/ 128389 h 344307"/>
                <a:gd name="connsiteX12" fmla="*/ 408487 w 435703"/>
                <a:gd name="connsiteY12" fmla="*/ 90289 h 344307"/>
                <a:gd name="connsiteX13" fmla="*/ 319587 w 435703"/>
                <a:gd name="connsiteY13" fmla="*/ 1389 h 3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703" h="344307">
                  <a:moveTo>
                    <a:pt x="319587" y="1389"/>
                  </a:moveTo>
                  <a:cubicBezTo>
                    <a:pt x="264025" y="14618"/>
                    <a:pt x="75112" y="169664"/>
                    <a:pt x="75112" y="169664"/>
                  </a:cubicBezTo>
                  <a:cubicBezTo>
                    <a:pt x="37012" y="195593"/>
                    <a:pt x="98395" y="137385"/>
                    <a:pt x="90987" y="156964"/>
                  </a:cubicBezTo>
                  <a:cubicBezTo>
                    <a:pt x="83579" y="176543"/>
                    <a:pt x="38599" y="269147"/>
                    <a:pt x="30662" y="287139"/>
                  </a:cubicBezTo>
                  <a:cubicBezTo>
                    <a:pt x="22724" y="305131"/>
                    <a:pt x="48125" y="255389"/>
                    <a:pt x="43362" y="264914"/>
                  </a:cubicBezTo>
                  <a:cubicBezTo>
                    <a:pt x="38599" y="274439"/>
                    <a:pt x="-10613" y="343231"/>
                    <a:pt x="2087" y="344289"/>
                  </a:cubicBezTo>
                  <a:cubicBezTo>
                    <a:pt x="14787" y="345347"/>
                    <a:pt x="52887" y="301956"/>
                    <a:pt x="119562" y="271264"/>
                  </a:cubicBezTo>
                  <a:cubicBezTo>
                    <a:pt x="186237" y="240572"/>
                    <a:pt x="364037" y="176014"/>
                    <a:pt x="402137" y="160139"/>
                  </a:cubicBezTo>
                  <a:cubicBezTo>
                    <a:pt x="440237" y="144264"/>
                    <a:pt x="342870" y="178131"/>
                    <a:pt x="348162" y="176014"/>
                  </a:cubicBezTo>
                  <a:cubicBezTo>
                    <a:pt x="353454" y="173897"/>
                    <a:pt x="423833" y="167018"/>
                    <a:pt x="433887" y="147439"/>
                  </a:cubicBezTo>
                  <a:cubicBezTo>
                    <a:pt x="443941" y="127860"/>
                    <a:pt x="409016" y="61714"/>
                    <a:pt x="408487" y="58539"/>
                  </a:cubicBezTo>
                  <a:cubicBezTo>
                    <a:pt x="407958" y="55364"/>
                    <a:pt x="430712" y="123097"/>
                    <a:pt x="430712" y="128389"/>
                  </a:cubicBezTo>
                  <a:cubicBezTo>
                    <a:pt x="430712" y="133681"/>
                    <a:pt x="424362" y="107222"/>
                    <a:pt x="408487" y="90289"/>
                  </a:cubicBezTo>
                  <a:cubicBezTo>
                    <a:pt x="392612" y="73356"/>
                    <a:pt x="375149" y="-11840"/>
                    <a:pt x="319587" y="138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9D5BE1C7-0E64-4963-E2F9-EA2802D18B72}"/>
                </a:ext>
              </a:extLst>
            </p:cNvPr>
            <p:cNvSpPr/>
            <p:nvPr/>
          </p:nvSpPr>
          <p:spPr>
            <a:xfrm>
              <a:off x="4634815" y="3126004"/>
              <a:ext cx="544326" cy="237619"/>
            </a:xfrm>
            <a:custGeom>
              <a:avLst/>
              <a:gdLst>
                <a:gd name="connsiteX0" fmla="*/ 3860 w 544326"/>
                <a:gd name="connsiteY0" fmla="*/ 182346 h 237619"/>
                <a:gd name="connsiteX1" fmla="*/ 61010 w 544326"/>
                <a:gd name="connsiteY1" fmla="*/ 36296 h 237619"/>
                <a:gd name="connsiteX2" fmla="*/ 16560 w 544326"/>
                <a:gd name="connsiteY2" fmla="*/ 42646 h 237619"/>
                <a:gd name="connsiteX3" fmla="*/ 127685 w 544326"/>
                <a:gd name="connsiteY3" fmla="*/ 1371 h 237619"/>
                <a:gd name="connsiteX4" fmla="*/ 143560 w 544326"/>
                <a:gd name="connsiteY4" fmla="*/ 14071 h 237619"/>
                <a:gd name="connsiteX5" fmla="*/ 264210 w 544326"/>
                <a:gd name="connsiteY5" fmla="*/ 55346 h 237619"/>
                <a:gd name="connsiteX6" fmla="*/ 254685 w 544326"/>
                <a:gd name="connsiteY6" fmla="*/ 39471 h 237619"/>
                <a:gd name="connsiteX7" fmla="*/ 426135 w 544326"/>
                <a:gd name="connsiteY7" fmla="*/ 147421 h 237619"/>
                <a:gd name="connsiteX8" fmla="*/ 426135 w 544326"/>
                <a:gd name="connsiteY8" fmla="*/ 128371 h 237619"/>
                <a:gd name="connsiteX9" fmla="*/ 543610 w 544326"/>
                <a:gd name="connsiteY9" fmla="*/ 229971 h 237619"/>
                <a:gd name="connsiteX10" fmla="*/ 467410 w 544326"/>
                <a:gd name="connsiteY10" fmla="*/ 226796 h 237619"/>
                <a:gd name="connsiteX11" fmla="*/ 308660 w 544326"/>
                <a:gd name="connsiteY11" fmla="*/ 198221 h 237619"/>
                <a:gd name="connsiteX12" fmla="*/ 140385 w 544326"/>
                <a:gd name="connsiteY12" fmla="*/ 204571 h 237619"/>
                <a:gd name="connsiteX13" fmla="*/ 191185 w 544326"/>
                <a:gd name="connsiteY13" fmla="*/ 195046 h 237619"/>
                <a:gd name="connsiteX14" fmla="*/ 3860 w 544326"/>
                <a:gd name="connsiteY14" fmla="*/ 182346 h 2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326" h="237619">
                  <a:moveTo>
                    <a:pt x="3860" y="182346"/>
                  </a:moveTo>
                  <a:cubicBezTo>
                    <a:pt x="-17836" y="155888"/>
                    <a:pt x="58893" y="59579"/>
                    <a:pt x="61010" y="36296"/>
                  </a:cubicBezTo>
                  <a:cubicBezTo>
                    <a:pt x="63127" y="13013"/>
                    <a:pt x="5448" y="48467"/>
                    <a:pt x="16560" y="42646"/>
                  </a:cubicBezTo>
                  <a:cubicBezTo>
                    <a:pt x="27672" y="36825"/>
                    <a:pt x="106518" y="6133"/>
                    <a:pt x="127685" y="1371"/>
                  </a:cubicBezTo>
                  <a:cubicBezTo>
                    <a:pt x="148852" y="-3391"/>
                    <a:pt x="120806" y="5075"/>
                    <a:pt x="143560" y="14071"/>
                  </a:cubicBezTo>
                  <a:cubicBezTo>
                    <a:pt x="166314" y="23067"/>
                    <a:pt x="264210" y="55346"/>
                    <a:pt x="264210" y="55346"/>
                  </a:cubicBezTo>
                  <a:cubicBezTo>
                    <a:pt x="282731" y="59579"/>
                    <a:pt x="227698" y="24125"/>
                    <a:pt x="254685" y="39471"/>
                  </a:cubicBezTo>
                  <a:cubicBezTo>
                    <a:pt x="281672" y="54817"/>
                    <a:pt x="397560" y="132604"/>
                    <a:pt x="426135" y="147421"/>
                  </a:cubicBezTo>
                  <a:cubicBezTo>
                    <a:pt x="454710" y="162238"/>
                    <a:pt x="406556" y="114613"/>
                    <a:pt x="426135" y="128371"/>
                  </a:cubicBezTo>
                  <a:cubicBezTo>
                    <a:pt x="445714" y="142129"/>
                    <a:pt x="536731" y="213567"/>
                    <a:pt x="543610" y="229971"/>
                  </a:cubicBezTo>
                  <a:cubicBezTo>
                    <a:pt x="550489" y="246375"/>
                    <a:pt x="506568" y="232088"/>
                    <a:pt x="467410" y="226796"/>
                  </a:cubicBezTo>
                  <a:cubicBezTo>
                    <a:pt x="428252" y="221504"/>
                    <a:pt x="363164" y="201925"/>
                    <a:pt x="308660" y="198221"/>
                  </a:cubicBezTo>
                  <a:cubicBezTo>
                    <a:pt x="254156" y="194517"/>
                    <a:pt x="159964" y="205100"/>
                    <a:pt x="140385" y="204571"/>
                  </a:cubicBezTo>
                  <a:cubicBezTo>
                    <a:pt x="120806" y="204042"/>
                    <a:pt x="209706" y="197692"/>
                    <a:pt x="191185" y="195046"/>
                  </a:cubicBezTo>
                  <a:cubicBezTo>
                    <a:pt x="172664" y="192400"/>
                    <a:pt x="25556" y="208804"/>
                    <a:pt x="3860" y="18234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3A5C81E8-6B02-B79D-983B-AA4F71A151B0}"/>
                </a:ext>
              </a:extLst>
            </p:cNvPr>
            <p:cNvSpPr/>
            <p:nvPr/>
          </p:nvSpPr>
          <p:spPr>
            <a:xfrm>
              <a:off x="4343288" y="3373831"/>
              <a:ext cx="421965" cy="233343"/>
            </a:xfrm>
            <a:custGeom>
              <a:avLst/>
              <a:gdLst>
                <a:gd name="connsiteX0" fmla="*/ 3287 w 421965"/>
                <a:gd name="connsiteY0" fmla="*/ 83744 h 233343"/>
                <a:gd name="connsiteX1" fmla="*/ 165212 w 421965"/>
                <a:gd name="connsiteY1" fmla="*/ 26594 h 233343"/>
                <a:gd name="connsiteX2" fmla="*/ 308087 w 421965"/>
                <a:gd name="connsiteY2" fmla="*/ 26594 h 233343"/>
                <a:gd name="connsiteX3" fmla="*/ 266812 w 421965"/>
                <a:gd name="connsiteY3" fmla="*/ 13894 h 233343"/>
                <a:gd name="connsiteX4" fmla="*/ 368412 w 421965"/>
                <a:gd name="connsiteY4" fmla="*/ 1194 h 233343"/>
                <a:gd name="connsiteX5" fmla="*/ 409687 w 421965"/>
                <a:gd name="connsiteY5" fmla="*/ 45644 h 233343"/>
                <a:gd name="connsiteX6" fmla="*/ 384287 w 421965"/>
                <a:gd name="connsiteY6" fmla="*/ 128194 h 233343"/>
                <a:gd name="connsiteX7" fmla="*/ 419212 w 421965"/>
                <a:gd name="connsiteY7" fmla="*/ 178994 h 233343"/>
                <a:gd name="connsiteX8" fmla="*/ 409687 w 421965"/>
                <a:gd name="connsiteY8" fmla="*/ 213919 h 233343"/>
                <a:gd name="connsiteX9" fmla="*/ 330312 w 421965"/>
                <a:gd name="connsiteY9" fmla="*/ 226619 h 233343"/>
                <a:gd name="connsiteX10" fmla="*/ 374762 w 421965"/>
                <a:gd name="connsiteY10" fmla="*/ 229794 h 233343"/>
                <a:gd name="connsiteX11" fmla="*/ 117587 w 421965"/>
                <a:gd name="connsiteY11" fmla="*/ 175819 h 233343"/>
                <a:gd name="connsiteX12" fmla="*/ 181087 w 421965"/>
                <a:gd name="connsiteY12" fmla="*/ 201219 h 233343"/>
                <a:gd name="connsiteX13" fmla="*/ 41387 w 421965"/>
                <a:gd name="connsiteY13" fmla="*/ 137719 h 233343"/>
                <a:gd name="connsiteX14" fmla="*/ 54087 w 421965"/>
                <a:gd name="connsiteY14" fmla="*/ 137719 h 233343"/>
                <a:gd name="connsiteX15" fmla="*/ 3287 w 421965"/>
                <a:gd name="connsiteY15" fmla="*/ 83744 h 2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1965" h="233343">
                  <a:moveTo>
                    <a:pt x="3287" y="83744"/>
                  </a:moveTo>
                  <a:cubicBezTo>
                    <a:pt x="21808" y="65223"/>
                    <a:pt x="114412" y="36119"/>
                    <a:pt x="165212" y="26594"/>
                  </a:cubicBezTo>
                  <a:cubicBezTo>
                    <a:pt x="216012" y="17069"/>
                    <a:pt x="291154" y="28711"/>
                    <a:pt x="308087" y="26594"/>
                  </a:cubicBezTo>
                  <a:cubicBezTo>
                    <a:pt x="325020" y="24477"/>
                    <a:pt x="256758" y="18127"/>
                    <a:pt x="266812" y="13894"/>
                  </a:cubicBezTo>
                  <a:cubicBezTo>
                    <a:pt x="276866" y="9661"/>
                    <a:pt x="344599" y="-4098"/>
                    <a:pt x="368412" y="1194"/>
                  </a:cubicBezTo>
                  <a:cubicBezTo>
                    <a:pt x="392225" y="6486"/>
                    <a:pt x="407041" y="24477"/>
                    <a:pt x="409687" y="45644"/>
                  </a:cubicBezTo>
                  <a:cubicBezTo>
                    <a:pt x="412333" y="66811"/>
                    <a:pt x="382700" y="105969"/>
                    <a:pt x="384287" y="128194"/>
                  </a:cubicBezTo>
                  <a:cubicBezTo>
                    <a:pt x="385874" y="150419"/>
                    <a:pt x="414979" y="164707"/>
                    <a:pt x="419212" y="178994"/>
                  </a:cubicBezTo>
                  <a:cubicBezTo>
                    <a:pt x="423445" y="193281"/>
                    <a:pt x="424504" y="205982"/>
                    <a:pt x="409687" y="213919"/>
                  </a:cubicBezTo>
                  <a:cubicBezTo>
                    <a:pt x="394870" y="221857"/>
                    <a:pt x="336133" y="223973"/>
                    <a:pt x="330312" y="226619"/>
                  </a:cubicBezTo>
                  <a:cubicBezTo>
                    <a:pt x="324491" y="229265"/>
                    <a:pt x="410216" y="238261"/>
                    <a:pt x="374762" y="229794"/>
                  </a:cubicBezTo>
                  <a:cubicBezTo>
                    <a:pt x="339308" y="221327"/>
                    <a:pt x="149866" y="180582"/>
                    <a:pt x="117587" y="175819"/>
                  </a:cubicBezTo>
                  <a:cubicBezTo>
                    <a:pt x="85308" y="171057"/>
                    <a:pt x="193787" y="207569"/>
                    <a:pt x="181087" y="201219"/>
                  </a:cubicBezTo>
                  <a:cubicBezTo>
                    <a:pt x="168387" y="194869"/>
                    <a:pt x="41387" y="137719"/>
                    <a:pt x="41387" y="137719"/>
                  </a:cubicBezTo>
                  <a:cubicBezTo>
                    <a:pt x="20220" y="127136"/>
                    <a:pt x="57791" y="143540"/>
                    <a:pt x="54087" y="137719"/>
                  </a:cubicBezTo>
                  <a:cubicBezTo>
                    <a:pt x="50383" y="131898"/>
                    <a:pt x="-15234" y="102265"/>
                    <a:pt x="3287" y="83744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CF779F7E-642A-2194-7CBF-5F0CB59CD60B}"/>
                </a:ext>
              </a:extLst>
            </p:cNvPr>
            <p:cNvSpPr/>
            <p:nvPr/>
          </p:nvSpPr>
          <p:spPr>
            <a:xfrm>
              <a:off x="4568825" y="3353689"/>
              <a:ext cx="619734" cy="266045"/>
            </a:xfrm>
            <a:custGeom>
              <a:avLst/>
              <a:gdLst>
                <a:gd name="connsiteX0" fmla="*/ 0 w 619734"/>
                <a:gd name="connsiteY0" fmla="*/ 183261 h 266045"/>
                <a:gd name="connsiteX1" fmla="*/ 155575 w 619734"/>
                <a:gd name="connsiteY1" fmla="*/ 34036 h 266045"/>
                <a:gd name="connsiteX2" fmla="*/ 307975 w 619734"/>
                <a:gd name="connsiteY2" fmla="*/ 30861 h 266045"/>
                <a:gd name="connsiteX3" fmla="*/ 168275 w 619734"/>
                <a:gd name="connsiteY3" fmla="*/ 11811 h 266045"/>
                <a:gd name="connsiteX4" fmla="*/ 339725 w 619734"/>
                <a:gd name="connsiteY4" fmla="*/ 2286 h 266045"/>
                <a:gd name="connsiteX5" fmla="*/ 609600 w 619734"/>
                <a:gd name="connsiteY5" fmla="*/ 2286 h 266045"/>
                <a:gd name="connsiteX6" fmla="*/ 555625 w 619734"/>
                <a:gd name="connsiteY6" fmla="*/ 27686 h 266045"/>
                <a:gd name="connsiteX7" fmla="*/ 488950 w 619734"/>
                <a:gd name="connsiteY7" fmla="*/ 100711 h 266045"/>
                <a:gd name="connsiteX8" fmla="*/ 187325 w 619734"/>
                <a:gd name="connsiteY8" fmla="*/ 259461 h 266045"/>
                <a:gd name="connsiteX9" fmla="*/ 66675 w 619734"/>
                <a:gd name="connsiteY9" fmla="*/ 237236 h 266045"/>
                <a:gd name="connsiteX10" fmla="*/ 98425 w 619734"/>
                <a:gd name="connsiteY10" fmla="*/ 249936 h 266045"/>
                <a:gd name="connsiteX11" fmla="*/ 0 w 619734"/>
                <a:gd name="connsiteY11" fmla="*/ 183261 h 26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9734" h="266045">
                  <a:moveTo>
                    <a:pt x="0" y="183261"/>
                  </a:moveTo>
                  <a:cubicBezTo>
                    <a:pt x="52123" y="121348"/>
                    <a:pt x="104246" y="59436"/>
                    <a:pt x="155575" y="34036"/>
                  </a:cubicBezTo>
                  <a:cubicBezTo>
                    <a:pt x="206904" y="8636"/>
                    <a:pt x="305858" y="34565"/>
                    <a:pt x="307975" y="30861"/>
                  </a:cubicBezTo>
                  <a:cubicBezTo>
                    <a:pt x="310092" y="27157"/>
                    <a:pt x="162983" y="16573"/>
                    <a:pt x="168275" y="11811"/>
                  </a:cubicBezTo>
                  <a:cubicBezTo>
                    <a:pt x="173567" y="7048"/>
                    <a:pt x="266171" y="3873"/>
                    <a:pt x="339725" y="2286"/>
                  </a:cubicBezTo>
                  <a:cubicBezTo>
                    <a:pt x="413279" y="698"/>
                    <a:pt x="573617" y="-1947"/>
                    <a:pt x="609600" y="2286"/>
                  </a:cubicBezTo>
                  <a:cubicBezTo>
                    <a:pt x="645583" y="6519"/>
                    <a:pt x="575733" y="11282"/>
                    <a:pt x="555625" y="27686"/>
                  </a:cubicBezTo>
                  <a:cubicBezTo>
                    <a:pt x="535517" y="44090"/>
                    <a:pt x="550333" y="62082"/>
                    <a:pt x="488950" y="100711"/>
                  </a:cubicBezTo>
                  <a:cubicBezTo>
                    <a:pt x="427567" y="139340"/>
                    <a:pt x="257704" y="236707"/>
                    <a:pt x="187325" y="259461"/>
                  </a:cubicBezTo>
                  <a:cubicBezTo>
                    <a:pt x="116946" y="282215"/>
                    <a:pt x="81492" y="238823"/>
                    <a:pt x="66675" y="237236"/>
                  </a:cubicBezTo>
                  <a:cubicBezTo>
                    <a:pt x="51858" y="235649"/>
                    <a:pt x="98425" y="249936"/>
                    <a:pt x="98425" y="249936"/>
                  </a:cubicBezTo>
                  <a:lnTo>
                    <a:pt x="0" y="183261"/>
                  </a:ln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262BA1C9-B5AE-3878-3549-E74A060C4065}"/>
                </a:ext>
              </a:extLst>
            </p:cNvPr>
            <p:cNvSpPr/>
            <p:nvPr/>
          </p:nvSpPr>
          <p:spPr>
            <a:xfrm>
              <a:off x="4476742" y="3191402"/>
              <a:ext cx="174904" cy="126563"/>
            </a:xfrm>
            <a:custGeom>
              <a:avLst/>
              <a:gdLst>
                <a:gd name="connsiteX0" fmla="*/ 8 w 174904"/>
                <a:gd name="connsiteY0" fmla="*/ 126473 h 126563"/>
                <a:gd name="connsiteX1" fmla="*/ 120658 w 174904"/>
                <a:gd name="connsiteY1" fmla="*/ 31223 h 126563"/>
                <a:gd name="connsiteX2" fmla="*/ 174633 w 174904"/>
                <a:gd name="connsiteY2" fmla="*/ 24873 h 126563"/>
                <a:gd name="connsiteX3" fmla="*/ 142883 w 174904"/>
                <a:gd name="connsiteY3" fmla="*/ 2648 h 126563"/>
                <a:gd name="connsiteX4" fmla="*/ 127008 w 174904"/>
                <a:gd name="connsiteY4" fmla="*/ 12173 h 126563"/>
                <a:gd name="connsiteX5" fmla="*/ 8 w 174904"/>
                <a:gd name="connsiteY5" fmla="*/ 126473 h 12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04" h="126563">
                  <a:moveTo>
                    <a:pt x="8" y="126473"/>
                  </a:moveTo>
                  <a:cubicBezTo>
                    <a:pt x="-1050" y="129648"/>
                    <a:pt x="91554" y="48156"/>
                    <a:pt x="120658" y="31223"/>
                  </a:cubicBezTo>
                  <a:cubicBezTo>
                    <a:pt x="149762" y="14290"/>
                    <a:pt x="170929" y="29635"/>
                    <a:pt x="174633" y="24873"/>
                  </a:cubicBezTo>
                  <a:cubicBezTo>
                    <a:pt x="178337" y="20111"/>
                    <a:pt x="142883" y="2648"/>
                    <a:pt x="142883" y="2648"/>
                  </a:cubicBezTo>
                  <a:cubicBezTo>
                    <a:pt x="134946" y="531"/>
                    <a:pt x="147645" y="-5289"/>
                    <a:pt x="127008" y="12173"/>
                  </a:cubicBezTo>
                  <a:cubicBezTo>
                    <a:pt x="106371" y="29635"/>
                    <a:pt x="1066" y="123298"/>
                    <a:pt x="8" y="1264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2B845CFE-137E-313E-15C0-81419A98F217}"/>
                </a:ext>
              </a:extLst>
            </p:cNvPr>
            <p:cNvSpPr/>
            <p:nvPr/>
          </p:nvSpPr>
          <p:spPr>
            <a:xfrm>
              <a:off x="4718033" y="3187601"/>
              <a:ext cx="238184" cy="73131"/>
            </a:xfrm>
            <a:custGeom>
              <a:avLst/>
              <a:gdLst>
                <a:gd name="connsiteX0" fmla="*/ 17 w 238184"/>
                <a:gd name="connsiteY0" fmla="*/ 31849 h 73131"/>
                <a:gd name="connsiteX1" fmla="*/ 76217 w 238184"/>
                <a:gd name="connsiteY1" fmla="*/ 9624 h 73131"/>
                <a:gd name="connsiteX2" fmla="*/ 177817 w 238184"/>
                <a:gd name="connsiteY2" fmla="*/ 35024 h 73131"/>
                <a:gd name="connsiteX3" fmla="*/ 158767 w 238184"/>
                <a:gd name="connsiteY3" fmla="*/ 41374 h 73131"/>
                <a:gd name="connsiteX4" fmla="*/ 238142 w 238184"/>
                <a:gd name="connsiteY4" fmla="*/ 73124 h 73131"/>
                <a:gd name="connsiteX5" fmla="*/ 168292 w 238184"/>
                <a:gd name="connsiteY5" fmla="*/ 38199 h 73131"/>
                <a:gd name="connsiteX6" fmla="*/ 69867 w 238184"/>
                <a:gd name="connsiteY6" fmla="*/ 99 h 73131"/>
                <a:gd name="connsiteX7" fmla="*/ 17 w 238184"/>
                <a:gd name="connsiteY7" fmla="*/ 31849 h 7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184" h="73131">
                  <a:moveTo>
                    <a:pt x="17" y="31849"/>
                  </a:moveTo>
                  <a:cubicBezTo>
                    <a:pt x="1075" y="33437"/>
                    <a:pt x="46584" y="9095"/>
                    <a:pt x="76217" y="9624"/>
                  </a:cubicBezTo>
                  <a:cubicBezTo>
                    <a:pt x="105850" y="10153"/>
                    <a:pt x="164059" y="29732"/>
                    <a:pt x="177817" y="35024"/>
                  </a:cubicBezTo>
                  <a:cubicBezTo>
                    <a:pt x="191575" y="40316"/>
                    <a:pt x="148713" y="35024"/>
                    <a:pt x="158767" y="41374"/>
                  </a:cubicBezTo>
                  <a:cubicBezTo>
                    <a:pt x="168821" y="47724"/>
                    <a:pt x="236555" y="73653"/>
                    <a:pt x="238142" y="73124"/>
                  </a:cubicBezTo>
                  <a:cubicBezTo>
                    <a:pt x="239729" y="72595"/>
                    <a:pt x="196338" y="50370"/>
                    <a:pt x="168292" y="38199"/>
                  </a:cubicBezTo>
                  <a:cubicBezTo>
                    <a:pt x="140246" y="26028"/>
                    <a:pt x="93150" y="2216"/>
                    <a:pt x="69867" y="99"/>
                  </a:cubicBezTo>
                  <a:cubicBezTo>
                    <a:pt x="46584" y="-2018"/>
                    <a:pt x="-1041" y="30261"/>
                    <a:pt x="17" y="318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9BC67C95-03B7-D833-65EA-54F7DA4C9720}"/>
                </a:ext>
              </a:extLst>
            </p:cNvPr>
            <p:cNvSpPr/>
            <p:nvPr/>
          </p:nvSpPr>
          <p:spPr>
            <a:xfrm>
              <a:off x="4508375" y="3432175"/>
              <a:ext cx="181106" cy="50853"/>
            </a:xfrm>
            <a:custGeom>
              <a:avLst/>
              <a:gdLst>
                <a:gd name="connsiteX0" fmla="*/ 125 w 181106"/>
                <a:gd name="connsiteY0" fmla="*/ 19050 h 50853"/>
                <a:gd name="connsiteX1" fmla="*/ 143000 w 181106"/>
                <a:gd name="connsiteY1" fmla="*/ 0 h 50853"/>
                <a:gd name="connsiteX2" fmla="*/ 143000 w 181106"/>
                <a:gd name="connsiteY2" fmla="*/ 25400 h 50853"/>
                <a:gd name="connsiteX3" fmla="*/ 181100 w 181106"/>
                <a:gd name="connsiteY3" fmla="*/ 50800 h 50853"/>
                <a:gd name="connsiteX4" fmla="*/ 139825 w 181106"/>
                <a:gd name="connsiteY4" fmla="*/ 31750 h 50853"/>
                <a:gd name="connsiteX5" fmla="*/ 117600 w 181106"/>
                <a:gd name="connsiteY5" fmla="*/ 19050 h 50853"/>
                <a:gd name="connsiteX6" fmla="*/ 125 w 181106"/>
                <a:gd name="connsiteY6" fmla="*/ 19050 h 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06" h="50853">
                  <a:moveTo>
                    <a:pt x="125" y="19050"/>
                  </a:moveTo>
                  <a:cubicBezTo>
                    <a:pt x="4358" y="15875"/>
                    <a:pt x="143000" y="0"/>
                    <a:pt x="143000" y="0"/>
                  </a:cubicBezTo>
                  <a:cubicBezTo>
                    <a:pt x="166812" y="1058"/>
                    <a:pt x="136650" y="16933"/>
                    <a:pt x="143000" y="25400"/>
                  </a:cubicBezTo>
                  <a:cubicBezTo>
                    <a:pt x="149350" y="33867"/>
                    <a:pt x="181629" y="49742"/>
                    <a:pt x="181100" y="50800"/>
                  </a:cubicBezTo>
                  <a:cubicBezTo>
                    <a:pt x="180571" y="51858"/>
                    <a:pt x="150408" y="37042"/>
                    <a:pt x="139825" y="31750"/>
                  </a:cubicBezTo>
                  <a:cubicBezTo>
                    <a:pt x="129242" y="26458"/>
                    <a:pt x="135062" y="20637"/>
                    <a:pt x="117600" y="19050"/>
                  </a:cubicBezTo>
                  <a:cubicBezTo>
                    <a:pt x="100138" y="17463"/>
                    <a:pt x="-4108" y="22225"/>
                    <a:pt x="125" y="190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AA381F55-4C75-0530-3226-F1CDBD0FAB65}"/>
                </a:ext>
              </a:extLst>
            </p:cNvPr>
            <p:cNvSpPr/>
            <p:nvPr/>
          </p:nvSpPr>
          <p:spPr>
            <a:xfrm>
              <a:off x="4682540" y="3411926"/>
              <a:ext cx="223010" cy="94558"/>
            </a:xfrm>
            <a:custGeom>
              <a:avLst/>
              <a:gdLst>
                <a:gd name="connsiteX0" fmla="*/ 3760 w 223010"/>
                <a:gd name="connsiteY0" fmla="*/ 93274 h 94558"/>
                <a:gd name="connsiteX1" fmla="*/ 146635 w 223010"/>
                <a:gd name="connsiteY1" fmla="*/ 17074 h 94558"/>
                <a:gd name="connsiteX2" fmla="*/ 222835 w 223010"/>
                <a:gd name="connsiteY2" fmla="*/ 1199 h 94558"/>
                <a:gd name="connsiteX3" fmla="*/ 165685 w 223010"/>
                <a:gd name="connsiteY3" fmla="*/ 7549 h 94558"/>
                <a:gd name="connsiteX4" fmla="*/ 105360 w 223010"/>
                <a:gd name="connsiteY4" fmla="*/ 58349 h 94558"/>
                <a:gd name="connsiteX5" fmla="*/ 45035 w 223010"/>
                <a:gd name="connsiteY5" fmla="*/ 64699 h 94558"/>
                <a:gd name="connsiteX6" fmla="*/ 3760 w 223010"/>
                <a:gd name="connsiteY6" fmla="*/ 93274 h 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010" h="94558">
                  <a:moveTo>
                    <a:pt x="3760" y="93274"/>
                  </a:moveTo>
                  <a:cubicBezTo>
                    <a:pt x="20693" y="85337"/>
                    <a:pt x="110123" y="32420"/>
                    <a:pt x="146635" y="17074"/>
                  </a:cubicBezTo>
                  <a:cubicBezTo>
                    <a:pt x="183147" y="1728"/>
                    <a:pt x="219660" y="2786"/>
                    <a:pt x="222835" y="1199"/>
                  </a:cubicBezTo>
                  <a:cubicBezTo>
                    <a:pt x="226010" y="-388"/>
                    <a:pt x="185264" y="-1976"/>
                    <a:pt x="165685" y="7549"/>
                  </a:cubicBezTo>
                  <a:cubicBezTo>
                    <a:pt x="146106" y="17074"/>
                    <a:pt x="125468" y="48824"/>
                    <a:pt x="105360" y="58349"/>
                  </a:cubicBezTo>
                  <a:cubicBezTo>
                    <a:pt x="85252" y="67874"/>
                    <a:pt x="58264" y="59407"/>
                    <a:pt x="45035" y="64699"/>
                  </a:cubicBezTo>
                  <a:cubicBezTo>
                    <a:pt x="31806" y="69991"/>
                    <a:pt x="-13173" y="101211"/>
                    <a:pt x="3760" y="93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A6CAB050-FEE4-39A5-21E7-8FC92FD72FEC}"/>
                </a:ext>
              </a:extLst>
            </p:cNvPr>
            <p:cNvSpPr/>
            <p:nvPr/>
          </p:nvSpPr>
          <p:spPr>
            <a:xfrm>
              <a:off x="4404454" y="3270451"/>
              <a:ext cx="123845" cy="95374"/>
            </a:xfrm>
            <a:custGeom>
              <a:avLst/>
              <a:gdLst>
                <a:gd name="connsiteX0" fmla="*/ 2446 w 123845"/>
                <a:gd name="connsiteY0" fmla="*/ 95049 h 95374"/>
                <a:gd name="connsiteX1" fmla="*/ 123096 w 123845"/>
                <a:gd name="connsiteY1" fmla="*/ 2974 h 95374"/>
                <a:gd name="connsiteX2" fmla="*/ 50071 w 123845"/>
                <a:gd name="connsiteY2" fmla="*/ 31549 h 95374"/>
                <a:gd name="connsiteX3" fmla="*/ 2446 w 123845"/>
                <a:gd name="connsiteY3" fmla="*/ 95049 h 9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45" h="95374">
                  <a:moveTo>
                    <a:pt x="2446" y="95049"/>
                  </a:moveTo>
                  <a:cubicBezTo>
                    <a:pt x="14617" y="90287"/>
                    <a:pt x="115159" y="13557"/>
                    <a:pt x="123096" y="2974"/>
                  </a:cubicBezTo>
                  <a:cubicBezTo>
                    <a:pt x="131033" y="-7609"/>
                    <a:pt x="73883" y="11970"/>
                    <a:pt x="50071" y="31549"/>
                  </a:cubicBezTo>
                  <a:cubicBezTo>
                    <a:pt x="26259" y="51128"/>
                    <a:pt x="-9725" y="99811"/>
                    <a:pt x="2446" y="95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C582E510-DE4D-3D36-E211-81F9E49C6F0D}"/>
                </a:ext>
              </a:extLst>
            </p:cNvPr>
            <p:cNvSpPr/>
            <p:nvPr/>
          </p:nvSpPr>
          <p:spPr>
            <a:xfrm>
              <a:off x="4103429" y="1700138"/>
              <a:ext cx="360661" cy="198525"/>
            </a:xfrm>
            <a:custGeom>
              <a:avLst/>
              <a:gdLst>
                <a:gd name="connsiteX0" fmla="*/ 1846 w 360661"/>
                <a:gd name="connsiteY0" fmla="*/ 106437 h 198525"/>
                <a:gd name="connsiteX1" fmla="*/ 249496 w 360661"/>
                <a:gd name="connsiteY1" fmla="*/ 4837 h 198525"/>
                <a:gd name="connsiteX2" fmla="*/ 227271 w 360661"/>
                <a:gd name="connsiteY2" fmla="*/ 23887 h 198525"/>
                <a:gd name="connsiteX3" fmla="*/ 347921 w 360661"/>
                <a:gd name="connsiteY3" fmla="*/ 90562 h 198525"/>
                <a:gd name="connsiteX4" fmla="*/ 278071 w 360661"/>
                <a:gd name="connsiteY4" fmla="*/ 77862 h 198525"/>
                <a:gd name="connsiteX5" fmla="*/ 360621 w 360661"/>
                <a:gd name="connsiteY5" fmla="*/ 176287 h 198525"/>
                <a:gd name="connsiteX6" fmla="*/ 265371 w 360661"/>
                <a:gd name="connsiteY6" fmla="*/ 135012 h 198525"/>
                <a:gd name="connsiteX7" fmla="*/ 309821 w 360661"/>
                <a:gd name="connsiteY7" fmla="*/ 188987 h 198525"/>
                <a:gd name="connsiteX8" fmla="*/ 211396 w 360661"/>
                <a:gd name="connsiteY8" fmla="*/ 182637 h 198525"/>
                <a:gd name="connsiteX9" fmla="*/ 201871 w 360661"/>
                <a:gd name="connsiteY9" fmla="*/ 198512 h 198525"/>
                <a:gd name="connsiteX10" fmla="*/ 5021 w 360661"/>
                <a:gd name="connsiteY10" fmla="*/ 179462 h 198525"/>
                <a:gd name="connsiteX11" fmla="*/ 128846 w 360661"/>
                <a:gd name="connsiteY11" fmla="*/ 166762 h 198525"/>
                <a:gd name="connsiteX12" fmla="*/ 1846 w 360661"/>
                <a:gd name="connsiteY12" fmla="*/ 106437 h 19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661" h="198525">
                  <a:moveTo>
                    <a:pt x="1846" y="106437"/>
                  </a:moveTo>
                  <a:cubicBezTo>
                    <a:pt x="21954" y="79449"/>
                    <a:pt x="211925" y="18595"/>
                    <a:pt x="249496" y="4837"/>
                  </a:cubicBezTo>
                  <a:cubicBezTo>
                    <a:pt x="287067" y="-8921"/>
                    <a:pt x="210867" y="9599"/>
                    <a:pt x="227271" y="23887"/>
                  </a:cubicBezTo>
                  <a:cubicBezTo>
                    <a:pt x="243675" y="38175"/>
                    <a:pt x="339454" y="81566"/>
                    <a:pt x="347921" y="90562"/>
                  </a:cubicBezTo>
                  <a:cubicBezTo>
                    <a:pt x="356388" y="99558"/>
                    <a:pt x="275954" y="63574"/>
                    <a:pt x="278071" y="77862"/>
                  </a:cubicBezTo>
                  <a:cubicBezTo>
                    <a:pt x="280188" y="92149"/>
                    <a:pt x="362738" y="166762"/>
                    <a:pt x="360621" y="176287"/>
                  </a:cubicBezTo>
                  <a:cubicBezTo>
                    <a:pt x="358504" y="185812"/>
                    <a:pt x="273838" y="132895"/>
                    <a:pt x="265371" y="135012"/>
                  </a:cubicBezTo>
                  <a:cubicBezTo>
                    <a:pt x="256904" y="137129"/>
                    <a:pt x="318817" y="181050"/>
                    <a:pt x="309821" y="188987"/>
                  </a:cubicBezTo>
                  <a:cubicBezTo>
                    <a:pt x="300825" y="196925"/>
                    <a:pt x="229388" y="181050"/>
                    <a:pt x="211396" y="182637"/>
                  </a:cubicBezTo>
                  <a:cubicBezTo>
                    <a:pt x="193404" y="184225"/>
                    <a:pt x="236267" y="199041"/>
                    <a:pt x="201871" y="198512"/>
                  </a:cubicBezTo>
                  <a:cubicBezTo>
                    <a:pt x="167475" y="197983"/>
                    <a:pt x="17192" y="184754"/>
                    <a:pt x="5021" y="179462"/>
                  </a:cubicBezTo>
                  <a:cubicBezTo>
                    <a:pt x="-7150" y="174170"/>
                    <a:pt x="125142" y="175758"/>
                    <a:pt x="128846" y="166762"/>
                  </a:cubicBezTo>
                  <a:cubicBezTo>
                    <a:pt x="132550" y="157766"/>
                    <a:pt x="-18262" y="133425"/>
                    <a:pt x="1846" y="10643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E933EFF8-4B45-BC5E-5B6A-E94B772821A9}"/>
                </a:ext>
              </a:extLst>
            </p:cNvPr>
            <p:cNvSpPr/>
            <p:nvPr/>
          </p:nvSpPr>
          <p:spPr>
            <a:xfrm>
              <a:off x="4859381" y="1609801"/>
              <a:ext cx="813207" cy="279511"/>
            </a:xfrm>
            <a:custGeom>
              <a:avLst/>
              <a:gdLst>
                <a:gd name="connsiteX0" fmla="*/ 112669 w 813207"/>
                <a:gd name="connsiteY0" fmla="*/ 47549 h 279511"/>
                <a:gd name="connsiteX1" fmla="*/ 1544 w 813207"/>
                <a:gd name="connsiteY1" fmla="*/ 158674 h 279511"/>
                <a:gd name="connsiteX2" fmla="*/ 45994 w 813207"/>
                <a:gd name="connsiteY2" fmla="*/ 180899 h 279511"/>
                <a:gd name="connsiteX3" fmla="*/ 20594 w 813207"/>
                <a:gd name="connsiteY3" fmla="*/ 212649 h 279511"/>
                <a:gd name="connsiteX4" fmla="*/ 125369 w 813207"/>
                <a:gd name="connsiteY4" fmla="*/ 187249 h 279511"/>
                <a:gd name="connsiteX5" fmla="*/ 109494 w 813207"/>
                <a:gd name="connsiteY5" fmla="*/ 218999 h 279511"/>
                <a:gd name="connsiteX6" fmla="*/ 360319 w 813207"/>
                <a:gd name="connsiteY6" fmla="*/ 165024 h 279511"/>
                <a:gd name="connsiteX7" fmla="*/ 315869 w 813207"/>
                <a:gd name="connsiteY7" fmla="*/ 171374 h 279511"/>
                <a:gd name="connsiteX8" fmla="*/ 388894 w 813207"/>
                <a:gd name="connsiteY8" fmla="*/ 149149 h 279511"/>
                <a:gd name="connsiteX9" fmla="*/ 547644 w 813207"/>
                <a:gd name="connsiteY9" fmla="*/ 161849 h 279511"/>
                <a:gd name="connsiteX10" fmla="*/ 515894 w 813207"/>
                <a:gd name="connsiteY10" fmla="*/ 149149 h 279511"/>
                <a:gd name="connsiteX11" fmla="*/ 601619 w 813207"/>
                <a:gd name="connsiteY11" fmla="*/ 174549 h 279511"/>
                <a:gd name="connsiteX12" fmla="*/ 719094 w 813207"/>
                <a:gd name="connsiteY12" fmla="*/ 244399 h 279511"/>
                <a:gd name="connsiteX13" fmla="*/ 696869 w 813207"/>
                <a:gd name="connsiteY13" fmla="*/ 225349 h 279511"/>
                <a:gd name="connsiteX14" fmla="*/ 811169 w 813207"/>
                <a:gd name="connsiteY14" fmla="*/ 279324 h 279511"/>
                <a:gd name="connsiteX15" fmla="*/ 773069 w 813207"/>
                <a:gd name="connsiteY15" fmla="*/ 244399 h 279511"/>
                <a:gd name="connsiteX16" fmla="*/ 490494 w 813207"/>
                <a:gd name="connsiteY16" fmla="*/ 6274 h 279511"/>
                <a:gd name="connsiteX17" fmla="*/ 544469 w 813207"/>
                <a:gd name="connsiteY17" fmla="*/ 66599 h 279511"/>
                <a:gd name="connsiteX18" fmla="*/ 395244 w 813207"/>
                <a:gd name="connsiteY18" fmla="*/ 38024 h 279511"/>
                <a:gd name="connsiteX19" fmla="*/ 417469 w 813207"/>
                <a:gd name="connsiteY19" fmla="*/ 63424 h 279511"/>
                <a:gd name="connsiteX20" fmla="*/ 261894 w 813207"/>
                <a:gd name="connsiteY20" fmla="*/ 60249 h 279511"/>
                <a:gd name="connsiteX21" fmla="*/ 268244 w 813207"/>
                <a:gd name="connsiteY21" fmla="*/ 38024 h 279511"/>
                <a:gd name="connsiteX22" fmla="*/ 153944 w 813207"/>
                <a:gd name="connsiteY22" fmla="*/ 79299 h 279511"/>
                <a:gd name="connsiteX23" fmla="*/ 198394 w 813207"/>
                <a:gd name="connsiteY23" fmla="*/ 34849 h 279511"/>
                <a:gd name="connsiteX24" fmla="*/ 112669 w 813207"/>
                <a:gd name="connsiteY24" fmla="*/ 47549 h 2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3207" h="279511">
                  <a:moveTo>
                    <a:pt x="112669" y="47549"/>
                  </a:moveTo>
                  <a:cubicBezTo>
                    <a:pt x="79861" y="68186"/>
                    <a:pt x="12656" y="136449"/>
                    <a:pt x="1544" y="158674"/>
                  </a:cubicBezTo>
                  <a:cubicBezTo>
                    <a:pt x="-9568" y="180899"/>
                    <a:pt x="42819" y="171903"/>
                    <a:pt x="45994" y="180899"/>
                  </a:cubicBezTo>
                  <a:cubicBezTo>
                    <a:pt x="49169" y="189895"/>
                    <a:pt x="7365" y="211591"/>
                    <a:pt x="20594" y="212649"/>
                  </a:cubicBezTo>
                  <a:cubicBezTo>
                    <a:pt x="33823" y="213707"/>
                    <a:pt x="110552" y="186191"/>
                    <a:pt x="125369" y="187249"/>
                  </a:cubicBezTo>
                  <a:cubicBezTo>
                    <a:pt x="140186" y="188307"/>
                    <a:pt x="70336" y="222703"/>
                    <a:pt x="109494" y="218999"/>
                  </a:cubicBezTo>
                  <a:cubicBezTo>
                    <a:pt x="148652" y="215295"/>
                    <a:pt x="325923" y="172961"/>
                    <a:pt x="360319" y="165024"/>
                  </a:cubicBezTo>
                  <a:cubicBezTo>
                    <a:pt x="394715" y="157087"/>
                    <a:pt x="311107" y="174020"/>
                    <a:pt x="315869" y="171374"/>
                  </a:cubicBezTo>
                  <a:cubicBezTo>
                    <a:pt x="320631" y="168728"/>
                    <a:pt x="350265" y="150736"/>
                    <a:pt x="388894" y="149149"/>
                  </a:cubicBezTo>
                  <a:cubicBezTo>
                    <a:pt x="427523" y="147562"/>
                    <a:pt x="526477" y="161849"/>
                    <a:pt x="547644" y="161849"/>
                  </a:cubicBezTo>
                  <a:cubicBezTo>
                    <a:pt x="568811" y="161849"/>
                    <a:pt x="506898" y="147032"/>
                    <a:pt x="515894" y="149149"/>
                  </a:cubicBezTo>
                  <a:cubicBezTo>
                    <a:pt x="524890" y="151266"/>
                    <a:pt x="567752" y="158674"/>
                    <a:pt x="601619" y="174549"/>
                  </a:cubicBezTo>
                  <a:cubicBezTo>
                    <a:pt x="635486" y="190424"/>
                    <a:pt x="703219" y="235932"/>
                    <a:pt x="719094" y="244399"/>
                  </a:cubicBezTo>
                  <a:cubicBezTo>
                    <a:pt x="734969" y="252866"/>
                    <a:pt x="681523" y="219528"/>
                    <a:pt x="696869" y="225349"/>
                  </a:cubicBezTo>
                  <a:cubicBezTo>
                    <a:pt x="712215" y="231170"/>
                    <a:pt x="798469" y="276149"/>
                    <a:pt x="811169" y="279324"/>
                  </a:cubicBezTo>
                  <a:cubicBezTo>
                    <a:pt x="823869" y="282499"/>
                    <a:pt x="773069" y="244399"/>
                    <a:pt x="773069" y="244399"/>
                  </a:cubicBezTo>
                  <a:cubicBezTo>
                    <a:pt x="719623" y="198891"/>
                    <a:pt x="528594" y="35907"/>
                    <a:pt x="490494" y="6274"/>
                  </a:cubicBezTo>
                  <a:cubicBezTo>
                    <a:pt x="452394" y="-23359"/>
                    <a:pt x="560344" y="61307"/>
                    <a:pt x="544469" y="66599"/>
                  </a:cubicBezTo>
                  <a:cubicBezTo>
                    <a:pt x="528594" y="71891"/>
                    <a:pt x="416411" y="38553"/>
                    <a:pt x="395244" y="38024"/>
                  </a:cubicBezTo>
                  <a:cubicBezTo>
                    <a:pt x="374077" y="37495"/>
                    <a:pt x="439694" y="59720"/>
                    <a:pt x="417469" y="63424"/>
                  </a:cubicBezTo>
                  <a:cubicBezTo>
                    <a:pt x="395244" y="67128"/>
                    <a:pt x="286765" y="64482"/>
                    <a:pt x="261894" y="60249"/>
                  </a:cubicBezTo>
                  <a:cubicBezTo>
                    <a:pt x="237023" y="56016"/>
                    <a:pt x="286236" y="34849"/>
                    <a:pt x="268244" y="38024"/>
                  </a:cubicBezTo>
                  <a:cubicBezTo>
                    <a:pt x="250252" y="41199"/>
                    <a:pt x="165586" y="79828"/>
                    <a:pt x="153944" y="79299"/>
                  </a:cubicBezTo>
                  <a:cubicBezTo>
                    <a:pt x="142302" y="78770"/>
                    <a:pt x="198394" y="37495"/>
                    <a:pt x="198394" y="34849"/>
                  </a:cubicBezTo>
                  <a:cubicBezTo>
                    <a:pt x="198394" y="32203"/>
                    <a:pt x="145477" y="26912"/>
                    <a:pt x="112669" y="475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796C3927-736D-9217-5A64-06BB8A3476BC}"/>
                </a:ext>
              </a:extLst>
            </p:cNvPr>
            <p:cNvSpPr/>
            <p:nvPr/>
          </p:nvSpPr>
          <p:spPr>
            <a:xfrm>
              <a:off x="4991088" y="1695432"/>
              <a:ext cx="270324" cy="98527"/>
            </a:xfrm>
            <a:custGeom>
              <a:avLst/>
              <a:gdLst>
                <a:gd name="connsiteX0" fmla="*/ 12 w 270324"/>
                <a:gd name="connsiteY0" fmla="*/ 98443 h 98527"/>
                <a:gd name="connsiteX1" fmla="*/ 171462 w 270324"/>
                <a:gd name="connsiteY1" fmla="*/ 9543 h 98527"/>
                <a:gd name="connsiteX2" fmla="*/ 146062 w 270324"/>
                <a:gd name="connsiteY2" fmla="*/ 28593 h 98527"/>
                <a:gd name="connsiteX3" fmla="*/ 269887 w 270324"/>
                <a:gd name="connsiteY3" fmla="*/ 18 h 98527"/>
                <a:gd name="connsiteX4" fmla="*/ 180987 w 270324"/>
                <a:gd name="connsiteY4" fmla="*/ 25418 h 98527"/>
                <a:gd name="connsiteX5" fmla="*/ 12 w 270324"/>
                <a:gd name="connsiteY5" fmla="*/ 98443 h 9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24" h="98527">
                  <a:moveTo>
                    <a:pt x="12" y="98443"/>
                  </a:moveTo>
                  <a:cubicBezTo>
                    <a:pt x="-1576" y="95797"/>
                    <a:pt x="147120" y="21185"/>
                    <a:pt x="171462" y="9543"/>
                  </a:cubicBezTo>
                  <a:cubicBezTo>
                    <a:pt x="195804" y="-2099"/>
                    <a:pt x="129658" y="30180"/>
                    <a:pt x="146062" y="28593"/>
                  </a:cubicBezTo>
                  <a:cubicBezTo>
                    <a:pt x="162466" y="27006"/>
                    <a:pt x="264066" y="547"/>
                    <a:pt x="269887" y="18"/>
                  </a:cubicBezTo>
                  <a:cubicBezTo>
                    <a:pt x="275708" y="-511"/>
                    <a:pt x="222262" y="10072"/>
                    <a:pt x="180987" y="25418"/>
                  </a:cubicBezTo>
                  <a:cubicBezTo>
                    <a:pt x="139712" y="40764"/>
                    <a:pt x="1600" y="101089"/>
                    <a:pt x="12" y="9844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EEE343B7-4AEC-DF0A-3A31-A62275438CEC}"/>
                </a:ext>
              </a:extLst>
            </p:cNvPr>
            <p:cNvSpPr/>
            <p:nvPr/>
          </p:nvSpPr>
          <p:spPr>
            <a:xfrm>
              <a:off x="4216300" y="1796906"/>
              <a:ext cx="147659" cy="39183"/>
            </a:xfrm>
            <a:custGeom>
              <a:avLst/>
              <a:gdLst>
                <a:gd name="connsiteX0" fmla="*/ 100 w 147659"/>
                <a:gd name="connsiteY0" fmla="*/ 144 h 39183"/>
                <a:gd name="connsiteX1" fmla="*/ 139800 w 147659"/>
                <a:gd name="connsiteY1" fmla="*/ 38244 h 39183"/>
                <a:gd name="connsiteX2" fmla="*/ 117575 w 147659"/>
                <a:gd name="connsiteY2" fmla="*/ 25544 h 39183"/>
                <a:gd name="connsiteX3" fmla="*/ 100 w 147659"/>
                <a:gd name="connsiteY3" fmla="*/ 144 h 3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59" h="39183">
                  <a:moveTo>
                    <a:pt x="100" y="144"/>
                  </a:moveTo>
                  <a:cubicBezTo>
                    <a:pt x="3804" y="2261"/>
                    <a:pt x="120221" y="34011"/>
                    <a:pt x="139800" y="38244"/>
                  </a:cubicBezTo>
                  <a:cubicBezTo>
                    <a:pt x="159379" y="42477"/>
                    <a:pt x="138742" y="31365"/>
                    <a:pt x="117575" y="25544"/>
                  </a:cubicBezTo>
                  <a:cubicBezTo>
                    <a:pt x="96408" y="19723"/>
                    <a:pt x="-3604" y="-1973"/>
                    <a:pt x="100" y="1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76ACD9DE-A445-5D3F-90A7-3F40F5348BAA}"/>
                </a:ext>
              </a:extLst>
            </p:cNvPr>
            <p:cNvSpPr/>
            <p:nvPr/>
          </p:nvSpPr>
          <p:spPr>
            <a:xfrm>
              <a:off x="5411089" y="2695309"/>
              <a:ext cx="540580" cy="1140326"/>
            </a:xfrm>
            <a:custGeom>
              <a:avLst/>
              <a:gdLst>
                <a:gd name="connsiteX0" fmla="*/ 538861 w 540580"/>
                <a:gd name="connsiteY0" fmla="*/ 266 h 1140326"/>
                <a:gd name="connsiteX1" fmla="*/ 389636 w 540580"/>
                <a:gd name="connsiteY1" fmla="*/ 463816 h 1140326"/>
                <a:gd name="connsiteX2" fmla="*/ 399161 w 540580"/>
                <a:gd name="connsiteY2" fmla="*/ 406666 h 1140326"/>
                <a:gd name="connsiteX3" fmla="*/ 253111 w 540580"/>
                <a:gd name="connsiteY3" fmla="*/ 682891 h 1140326"/>
                <a:gd name="connsiteX4" fmla="*/ 291211 w 540580"/>
                <a:gd name="connsiteY4" fmla="*/ 651141 h 1140326"/>
                <a:gd name="connsiteX5" fmla="*/ 126111 w 540580"/>
                <a:gd name="connsiteY5" fmla="*/ 911491 h 1140326"/>
                <a:gd name="connsiteX6" fmla="*/ 148336 w 540580"/>
                <a:gd name="connsiteY6" fmla="*/ 886091 h 1140326"/>
                <a:gd name="connsiteX7" fmla="*/ 11811 w 540580"/>
                <a:gd name="connsiteY7" fmla="*/ 1114691 h 1140326"/>
                <a:gd name="connsiteX8" fmla="*/ 49911 w 540580"/>
                <a:gd name="connsiteY8" fmla="*/ 1048016 h 1140326"/>
                <a:gd name="connsiteX9" fmla="*/ 389636 w 540580"/>
                <a:gd name="connsiteY9" fmla="*/ 343166 h 1140326"/>
                <a:gd name="connsiteX10" fmla="*/ 275336 w 540580"/>
                <a:gd name="connsiteY10" fmla="*/ 536841 h 1140326"/>
                <a:gd name="connsiteX11" fmla="*/ 538861 w 540580"/>
                <a:gd name="connsiteY11" fmla="*/ 266 h 114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580" h="1140326">
                  <a:moveTo>
                    <a:pt x="538861" y="266"/>
                  </a:moveTo>
                  <a:cubicBezTo>
                    <a:pt x="557911" y="-11905"/>
                    <a:pt x="412919" y="396083"/>
                    <a:pt x="389636" y="463816"/>
                  </a:cubicBezTo>
                  <a:cubicBezTo>
                    <a:pt x="366353" y="531549"/>
                    <a:pt x="421915" y="370154"/>
                    <a:pt x="399161" y="406666"/>
                  </a:cubicBezTo>
                  <a:cubicBezTo>
                    <a:pt x="376407" y="443178"/>
                    <a:pt x="271103" y="642145"/>
                    <a:pt x="253111" y="682891"/>
                  </a:cubicBezTo>
                  <a:cubicBezTo>
                    <a:pt x="235119" y="723637"/>
                    <a:pt x="312378" y="613041"/>
                    <a:pt x="291211" y="651141"/>
                  </a:cubicBezTo>
                  <a:cubicBezTo>
                    <a:pt x="270044" y="689241"/>
                    <a:pt x="149923" y="872333"/>
                    <a:pt x="126111" y="911491"/>
                  </a:cubicBezTo>
                  <a:cubicBezTo>
                    <a:pt x="102298" y="950649"/>
                    <a:pt x="167386" y="852224"/>
                    <a:pt x="148336" y="886091"/>
                  </a:cubicBezTo>
                  <a:cubicBezTo>
                    <a:pt x="129286" y="919958"/>
                    <a:pt x="28215" y="1087704"/>
                    <a:pt x="11811" y="1114691"/>
                  </a:cubicBezTo>
                  <a:cubicBezTo>
                    <a:pt x="-4593" y="1141678"/>
                    <a:pt x="-13060" y="1176603"/>
                    <a:pt x="49911" y="1048016"/>
                  </a:cubicBezTo>
                  <a:cubicBezTo>
                    <a:pt x="112882" y="919429"/>
                    <a:pt x="352065" y="428362"/>
                    <a:pt x="389636" y="343166"/>
                  </a:cubicBezTo>
                  <a:cubicBezTo>
                    <a:pt x="427207" y="257970"/>
                    <a:pt x="251524" y="592403"/>
                    <a:pt x="275336" y="536841"/>
                  </a:cubicBezTo>
                  <a:cubicBezTo>
                    <a:pt x="299148" y="481279"/>
                    <a:pt x="519811" y="12437"/>
                    <a:pt x="538861" y="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6A7FFECF-C136-BD68-7FE2-B508B1924FDC}"/>
                </a:ext>
              </a:extLst>
            </p:cNvPr>
            <p:cNvSpPr/>
            <p:nvPr/>
          </p:nvSpPr>
          <p:spPr>
            <a:xfrm>
              <a:off x="5307927" y="2236516"/>
              <a:ext cx="691345" cy="1551331"/>
            </a:xfrm>
            <a:custGeom>
              <a:avLst/>
              <a:gdLst>
                <a:gd name="connsiteX0" fmla="*/ 499148 w 691345"/>
                <a:gd name="connsiteY0" fmla="*/ 1859 h 1551331"/>
                <a:gd name="connsiteX1" fmla="*/ 483273 w 691345"/>
                <a:gd name="connsiteY1" fmla="*/ 239984 h 1551331"/>
                <a:gd name="connsiteX2" fmla="*/ 203873 w 691345"/>
                <a:gd name="connsiteY2" fmla="*/ 570184 h 1551331"/>
                <a:gd name="connsiteX3" fmla="*/ 143548 w 691345"/>
                <a:gd name="connsiteY3" fmla="*/ 821009 h 1551331"/>
                <a:gd name="connsiteX4" fmla="*/ 184823 w 691345"/>
                <a:gd name="connsiteY4" fmla="*/ 770209 h 1551331"/>
                <a:gd name="connsiteX5" fmla="*/ 105448 w 691345"/>
                <a:gd name="connsiteY5" fmla="*/ 1084534 h 1551331"/>
                <a:gd name="connsiteX6" fmla="*/ 156248 w 691345"/>
                <a:gd name="connsiteY6" fmla="*/ 1033734 h 1551331"/>
                <a:gd name="connsiteX7" fmla="*/ 673 w 691345"/>
                <a:gd name="connsiteY7" fmla="*/ 1532209 h 1551331"/>
                <a:gd name="connsiteX8" fmla="*/ 102273 w 691345"/>
                <a:gd name="connsiteY8" fmla="*/ 1411559 h 1551331"/>
                <a:gd name="connsiteX9" fmla="*/ 162598 w 691345"/>
                <a:gd name="connsiteY9" fmla="*/ 1551259 h 1551331"/>
                <a:gd name="connsiteX10" fmla="*/ 388023 w 691345"/>
                <a:gd name="connsiteY10" fmla="*/ 1389334 h 1551331"/>
                <a:gd name="connsiteX11" fmla="*/ 657898 w 691345"/>
                <a:gd name="connsiteY11" fmla="*/ 1049609 h 1551331"/>
                <a:gd name="connsiteX12" fmla="*/ 610273 w 691345"/>
                <a:gd name="connsiteY12" fmla="*/ 874984 h 1551331"/>
                <a:gd name="connsiteX13" fmla="*/ 689648 w 691345"/>
                <a:gd name="connsiteY13" fmla="*/ 284434 h 1551331"/>
                <a:gd name="connsiteX14" fmla="*/ 651548 w 691345"/>
                <a:gd name="connsiteY14" fmla="*/ 366984 h 1551331"/>
                <a:gd name="connsiteX15" fmla="*/ 499148 w 691345"/>
                <a:gd name="connsiteY15" fmla="*/ 1859 h 155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345" h="1551331">
                  <a:moveTo>
                    <a:pt x="499148" y="1859"/>
                  </a:moveTo>
                  <a:cubicBezTo>
                    <a:pt x="471102" y="-19308"/>
                    <a:pt x="532485" y="145263"/>
                    <a:pt x="483273" y="239984"/>
                  </a:cubicBezTo>
                  <a:cubicBezTo>
                    <a:pt x="434061" y="334705"/>
                    <a:pt x="260494" y="473346"/>
                    <a:pt x="203873" y="570184"/>
                  </a:cubicBezTo>
                  <a:cubicBezTo>
                    <a:pt x="147252" y="667022"/>
                    <a:pt x="146723" y="787672"/>
                    <a:pt x="143548" y="821009"/>
                  </a:cubicBezTo>
                  <a:cubicBezTo>
                    <a:pt x="140373" y="854346"/>
                    <a:pt x="191173" y="726288"/>
                    <a:pt x="184823" y="770209"/>
                  </a:cubicBezTo>
                  <a:cubicBezTo>
                    <a:pt x="178473" y="814130"/>
                    <a:pt x="110210" y="1040613"/>
                    <a:pt x="105448" y="1084534"/>
                  </a:cubicBezTo>
                  <a:cubicBezTo>
                    <a:pt x="100686" y="1128455"/>
                    <a:pt x="173710" y="959122"/>
                    <a:pt x="156248" y="1033734"/>
                  </a:cubicBezTo>
                  <a:cubicBezTo>
                    <a:pt x="138786" y="1108346"/>
                    <a:pt x="9669" y="1469238"/>
                    <a:pt x="673" y="1532209"/>
                  </a:cubicBezTo>
                  <a:cubicBezTo>
                    <a:pt x="-8323" y="1595180"/>
                    <a:pt x="75285" y="1408384"/>
                    <a:pt x="102273" y="1411559"/>
                  </a:cubicBezTo>
                  <a:cubicBezTo>
                    <a:pt x="129261" y="1414734"/>
                    <a:pt x="114973" y="1554963"/>
                    <a:pt x="162598" y="1551259"/>
                  </a:cubicBezTo>
                  <a:cubicBezTo>
                    <a:pt x="210223" y="1547555"/>
                    <a:pt x="305473" y="1472942"/>
                    <a:pt x="388023" y="1389334"/>
                  </a:cubicBezTo>
                  <a:cubicBezTo>
                    <a:pt x="470573" y="1305726"/>
                    <a:pt x="620856" y="1135334"/>
                    <a:pt x="657898" y="1049609"/>
                  </a:cubicBezTo>
                  <a:cubicBezTo>
                    <a:pt x="694940" y="963884"/>
                    <a:pt x="604981" y="1002513"/>
                    <a:pt x="610273" y="874984"/>
                  </a:cubicBezTo>
                  <a:cubicBezTo>
                    <a:pt x="615565" y="747455"/>
                    <a:pt x="682769" y="369101"/>
                    <a:pt x="689648" y="284434"/>
                  </a:cubicBezTo>
                  <a:cubicBezTo>
                    <a:pt x="696527" y="199767"/>
                    <a:pt x="682240" y="410905"/>
                    <a:pt x="651548" y="366984"/>
                  </a:cubicBezTo>
                  <a:cubicBezTo>
                    <a:pt x="620856" y="323063"/>
                    <a:pt x="527194" y="23026"/>
                    <a:pt x="499148" y="185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D8FCDE00-6E1F-E6AA-3D88-F92FB87A0D6E}"/>
                </a:ext>
              </a:extLst>
            </p:cNvPr>
            <p:cNvSpPr/>
            <p:nvPr/>
          </p:nvSpPr>
          <p:spPr>
            <a:xfrm>
              <a:off x="5677108" y="3087238"/>
              <a:ext cx="287129" cy="800438"/>
            </a:xfrm>
            <a:custGeom>
              <a:avLst/>
              <a:gdLst>
                <a:gd name="connsiteX0" fmla="*/ 228392 w 287129"/>
                <a:gd name="connsiteY0" fmla="*/ 5212 h 800438"/>
                <a:gd name="connsiteX1" fmla="*/ 152192 w 287129"/>
                <a:gd name="connsiteY1" fmla="*/ 510037 h 800438"/>
                <a:gd name="connsiteX2" fmla="*/ 171242 w 287129"/>
                <a:gd name="connsiteY2" fmla="*/ 376687 h 800438"/>
                <a:gd name="connsiteX3" fmla="*/ 2967 w 287129"/>
                <a:gd name="connsiteY3" fmla="*/ 722762 h 800438"/>
                <a:gd name="connsiteX4" fmla="*/ 63292 w 287129"/>
                <a:gd name="connsiteY4" fmla="*/ 725937 h 800438"/>
                <a:gd name="connsiteX5" fmla="*/ 56942 w 287129"/>
                <a:gd name="connsiteY5" fmla="*/ 792612 h 800438"/>
                <a:gd name="connsiteX6" fmla="*/ 263317 w 287129"/>
                <a:gd name="connsiteY6" fmla="*/ 519562 h 800438"/>
                <a:gd name="connsiteX7" fmla="*/ 279192 w 287129"/>
                <a:gd name="connsiteY7" fmla="*/ 262387 h 800438"/>
                <a:gd name="connsiteX8" fmla="*/ 228392 w 287129"/>
                <a:gd name="connsiteY8" fmla="*/ 5212 h 80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29" h="800438">
                  <a:moveTo>
                    <a:pt x="228392" y="5212"/>
                  </a:moveTo>
                  <a:cubicBezTo>
                    <a:pt x="207225" y="46487"/>
                    <a:pt x="161717" y="448125"/>
                    <a:pt x="152192" y="510037"/>
                  </a:cubicBezTo>
                  <a:cubicBezTo>
                    <a:pt x="142667" y="571950"/>
                    <a:pt x="196113" y="341233"/>
                    <a:pt x="171242" y="376687"/>
                  </a:cubicBezTo>
                  <a:cubicBezTo>
                    <a:pt x="146371" y="412141"/>
                    <a:pt x="20959" y="664554"/>
                    <a:pt x="2967" y="722762"/>
                  </a:cubicBezTo>
                  <a:cubicBezTo>
                    <a:pt x="-15025" y="780970"/>
                    <a:pt x="54296" y="714295"/>
                    <a:pt x="63292" y="725937"/>
                  </a:cubicBezTo>
                  <a:cubicBezTo>
                    <a:pt x="72288" y="737579"/>
                    <a:pt x="23604" y="827008"/>
                    <a:pt x="56942" y="792612"/>
                  </a:cubicBezTo>
                  <a:cubicBezTo>
                    <a:pt x="90279" y="758216"/>
                    <a:pt x="226275" y="607933"/>
                    <a:pt x="263317" y="519562"/>
                  </a:cubicBezTo>
                  <a:cubicBezTo>
                    <a:pt x="300359" y="431191"/>
                    <a:pt x="284484" y="345995"/>
                    <a:pt x="279192" y="262387"/>
                  </a:cubicBezTo>
                  <a:cubicBezTo>
                    <a:pt x="273900" y="178779"/>
                    <a:pt x="249559" y="-36063"/>
                    <a:pt x="228392" y="5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2ED0EF64-74A3-91DE-D40A-645F5A6D6FCC}"/>
                </a:ext>
              </a:extLst>
            </p:cNvPr>
            <p:cNvSpPr/>
            <p:nvPr/>
          </p:nvSpPr>
          <p:spPr>
            <a:xfrm>
              <a:off x="5365917" y="2552700"/>
              <a:ext cx="444446" cy="1266961"/>
            </a:xfrm>
            <a:custGeom>
              <a:avLst/>
              <a:gdLst>
                <a:gd name="connsiteX0" fmla="*/ 444333 w 444446"/>
                <a:gd name="connsiteY0" fmla="*/ 0 h 1266961"/>
                <a:gd name="connsiteX1" fmla="*/ 276058 w 444446"/>
                <a:gd name="connsiteY1" fmla="*/ 260350 h 1266961"/>
                <a:gd name="connsiteX2" fmla="*/ 285583 w 444446"/>
                <a:gd name="connsiteY2" fmla="*/ 234950 h 1266961"/>
                <a:gd name="connsiteX3" fmla="*/ 168108 w 444446"/>
                <a:gd name="connsiteY3" fmla="*/ 606425 h 1266961"/>
                <a:gd name="connsiteX4" fmla="*/ 203033 w 444446"/>
                <a:gd name="connsiteY4" fmla="*/ 527050 h 1266961"/>
                <a:gd name="connsiteX5" fmla="*/ 91908 w 444446"/>
                <a:gd name="connsiteY5" fmla="*/ 809625 h 1266961"/>
                <a:gd name="connsiteX6" fmla="*/ 25233 w 444446"/>
                <a:gd name="connsiteY6" fmla="*/ 1044575 h 1266961"/>
                <a:gd name="connsiteX7" fmla="*/ 60158 w 444446"/>
                <a:gd name="connsiteY7" fmla="*/ 981075 h 1266961"/>
                <a:gd name="connsiteX8" fmla="*/ 3008 w 444446"/>
                <a:gd name="connsiteY8" fmla="*/ 1263650 h 1266961"/>
                <a:gd name="connsiteX9" fmla="*/ 18883 w 444446"/>
                <a:gd name="connsiteY9" fmla="*/ 1117600 h 1266961"/>
                <a:gd name="connsiteX10" fmla="*/ 110958 w 444446"/>
                <a:gd name="connsiteY10" fmla="*/ 847725 h 1266961"/>
                <a:gd name="connsiteX11" fmla="*/ 355433 w 444446"/>
                <a:gd name="connsiteY11" fmla="*/ 203200 h 1266961"/>
                <a:gd name="connsiteX12" fmla="*/ 291933 w 444446"/>
                <a:gd name="connsiteY12" fmla="*/ 298450 h 1266961"/>
                <a:gd name="connsiteX13" fmla="*/ 330033 w 444446"/>
                <a:gd name="connsiteY13" fmla="*/ 180975 h 1266961"/>
                <a:gd name="connsiteX14" fmla="*/ 247483 w 444446"/>
                <a:gd name="connsiteY14" fmla="*/ 257175 h 1266961"/>
                <a:gd name="connsiteX15" fmla="*/ 444333 w 444446"/>
                <a:gd name="connsiteY15" fmla="*/ 0 h 126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4446" h="1266961">
                  <a:moveTo>
                    <a:pt x="444333" y="0"/>
                  </a:moveTo>
                  <a:cubicBezTo>
                    <a:pt x="449096" y="529"/>
                    <a:pt x="302516" y="221192"/>
                    <a:pt x="276058" y="260350"/>
                  </a:cubicBezTo>
                  <a:cubicBezTo>
                    <a:pt x="249600" y="299508"/>
                    <a:pt x="303575" y="177271"/>
                    <a:pt x="285583" y="234950"/>
                  </a:cubicBezTo>
                  <a:cubicBezTo>
                    <a:pt x="267591" y="292629"/>
                    <a:pt x="181866" y="557742"/>
                    <a:pt x="168108" y="606425"/>
                  </a:cubicBezTo>
                  <a:cubicBezTo>
                    <a:pt x="154350" y="655108"/>
                    <a:pt x="215733" y="493183"/>
                    <a:pt x="203033" y="527050"/>
                  </a:cubicBezTo>
                  <a:cubicBezTo>
                    <a:pt x="190333" y="560917"/>
                    <a:pt x="121541" y="723371"/>
                    <a:pt x="91908" y="809625"/>
                  </a:cubicBezTo>
                  <a:cubicBezTo>
                    <a:pt x="62275" y="895879"/>
                    <a:pt x="30525" y="1016000"/>
                    <a:pt x="25233" y="1044575"/>
                  </a:cubicBezTo>
                  <a:cubicBezTo>
                    <a:pt x="19941" y="1073150"/>
                    <a:pt x="63862" y="944563"/>
                    <a:pt x="60158" y="981075"/>
                  </a:cubicBezTo>
                  <a:cubicBezTo>
                    <a:pt x="56454" y="1017587"/>
                    <a:pt x="9887" y="1240896"/>
                    <a:pt x="3008" y="1263650"/>
                  </a:cubicBezTo>
                  <a:cubicBezTo>
                    <a:pt x="-3871" y="1286404"/>
                    <a:pt x="891" y="1186921"/>
                    <a:pt x="18883" y="1117600"/>
                  </a:cubicBezTo>
                  <a:cubicBezTo>
                    <a:pt x="36875" y="1048279"/>
                    <a:pt x="54866" y="1000125"/>
                    <a:pt x="110958" y="847725"/>
                  </a:cubicBezTo>
                  <a:cubicBezTo>
                    <a:pt x="167050" y="695325"/>
                    <a:pt x="325270" y="294746"/>
                    <a:pt x="355433" y="203200"/>
                  </a:cubicBezTo>
                  <a:cubicBezTo>
                    <a:pt x="385595" y="111654"/>
                    <a:pt x="296166" y="302154"/>
                    <a:pt x="291933" y="298450"/>
                  </a:cubicBezTo>
                  <a:cubicBezTo>
                    <a:pt x="287700" y="294746"/>
                    <a:pt x="337441" y="187854"/>
                    <a:pt x="330033" y="180975"/>
                  </a:cubicBezTo>
                  <a:cubicBezTo>
                    <a:pt x="322625" y="174096"/>
                    <a:pt x="233195" y="284692"/>
                    <a:pt x="247483" y="257175"/>
                  </a:cubicBezTo>
                  <a:cubicBezTo>
                    <a:pt x="261770" y="229658"/>
                    <a:pt x="439570" y="-529"/>
                    <a:pt x="444333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F1F6F2E3-33B0-6516-0498-2073B8C2E9EA}"/>
                </a:ext>
              </a:extLst>
            </p:cNvPr>
            <p:cNvSpPr/>
            <p:nvPr/>
          </p:nvSpPr>
          <p:spPr>
            <a:xfrm>
              <a:off x="5305348" y="5037191"/>
              <a:ext cx="844778" cy="938699"/>
            </a:xfrm>
            <a:custGeom>
              <a:avLst/>
              <a:gdLst>
                <a:gd name="connsiteX0" fmla="*/ 127077 w 844778"/>
                <a:gd name="connsiteY0" fmla="*/ 1534 h 938699"/>
                <a:gd name="connsiteX1" fmla="*/ 254077 w 844778"/>
                <a:gd name="connsiteY1" fmla="*/ 592084 h 938699"/>
                <a:gd name="connsiteX2" fmla="*/ 244552 w 844778"/>
                <a:gd name="connsiteY2" fmla="*/ 588909 h 938699"/>
                <a:gd name="connsiteX3" fmla="*/ 384252 w 844778"/>
                <a:gd name="connsiteY3" fmla="*/ 773059 h 938699"/>
                <a:gd name="connsiteX4" fmla="*/ 311227 w 844778"/>
                <a:gd name="connsiteY4" fmla="*/ 649234 h 938699"/>
                <a:gd name="connsiteX5" fmla="*/ 416002 w 844778"/>
                <a:gd name="connsiteY5" fmla="*/ 788934 h 938699"/>
                <a:gd name="connsiteX6" fmla="*/ 577927 w 844778"/>
                <a:gd name="connsiteY6" fmla="*/ 839734 h 938699"/>
                <a:gd name="connsiteX7" fmla="*/ 533477 w 844778"/>
                <a:gd name="connsiteY7" fmla="*/ 807984 h 938699"/>
                <a:gd name="connsiteX8" fmla="*/ 739852 w 844778"/>
                <a:gd name="connsiteY8" fmla="*/ 839734 h 938699"/>
                <a:gd name="connsiteX9" fmla="*/ 539827 w 844778"/>
                <a:gd name="connsiteY9" fmla="*/ 614309 h 938699"/>
                <a:gd name="connsiteX10" fmla="*/ 841452 w 844778"/>
                <a:gd name="connsiteY10" fmla="*/ 855609 h 938699"/>
                <a:gd name="connsiteX11" fmla="*/ 679527 w 844778"/>
                <a:gd name="connsiteY11" fmla="*/ 938159 h 938699"/>
                <a:gd name="connsiteX12" fmla="*/ 352502 w 844778"/>
                <a:gd name="connsiteY12" fmla="*/ 874659 h 938699"/>
                <a:gd name="connsiteX13" fmla="*/ 44527 w 844778"/>
                <a:gd name="connsiteY13" fmla="*/ 595259 h 938699"/>
                <a:gd name="connsiteX14" fmla="*/ 117552 w 844778"/>
                <a:gd name="connsiteY14" fmla="*/ 700034 h 938699"/>
                <a:gd name="connsiteX15" fmla="*/ 82627 w 844778"/>
                <a:gd name="connsiteY15" fmla="*/ 207909 h 938699"/>
                <a:gd name="connsiteX16" fmla="*/ 77 w 844778"/>
                <a:gd name="connsiteY16" fmla="*/ 414284 h 938699"/>
                <a:gd name="connsiteX17" fmla="*/ 127077 w 844778"/>
                <a:gd name="connsiteY17" fmla="*/ 1534 h 9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4778" h="938699">
                  <a:moveTo>
                    <a:pt x="127077" y="1534"/>
                  </a:moveTo>
                  <a:cubicBezTo>
                    <a:pt x="169410" y="31167"/>
                    <a:pt x="254077" y="592084"/>
                    <a:pt x="254077" y="592084"/>
                  </a:cubicBezTo>
                  <a:cubicBezTo>
                    <a:pt x="273656" y="689980"/>
                    <a:pt x="222856" y="558747"/>
                    <a:pt x="244552" y="588909"/>
                  </a:cubicBezTo>
                  <a:cubicBezTo>
                    <a:pt x="266248" y="619071"/>
                    <a:pt x="373140" y="763005"/>
                    <a:pt x="384252" y="773059"/>
                  </a:cubicBezTo>
                  <a:cubicBezTo>
                    <a:pt x="395364" y="783113"/>
                    <a:pt x="305935" y="646588"/>
                    <a:pt x="311227" y="649234"/>
                  </a:cubicBezTo>
                  <a:cubicBezTo>
                    <a:pt x="316519" y="651880"/>
                    <a:pt x="371552" y="757184"/>
                    <a:pt x="416002" y="788934"/>
                  </a:cubicBezTo>
                  <a:cubicBezTo>
                    <a:pt x="460452" y="820684"/>
                    <a:pt x="558348" y="836559"/>
                    <a:pt x="577927" y="839734"/>
                  </a:cubicBezTo>
                  <a:cubicBezTo>
                    <a:pt x="597506" y="842909"/>
                    <a:pt x="506490" y="807984"/>
                    <a:pt x="533477" y="807984"/>
                  </a:cubicBezTo>
                  <a:cubicBezTo>
                    <a:pt x="560464" y="807984"/>
                    <a:pt x="738794" y="872013"/>
                    <a:pt x="739852" y="839734"/>
                  </a:cubicBezTo>
                  <a:cubicBezTo>
                    <a:pt x="740910" y="807455"/>
                    <a:pt x="522894" y="611663"/>
                    <a:pt x="539827" y="614309"/>
                  </a:cubicBezTo>
                  <a:cubicBezTo>
                    <a:pt x="556760" y="616955"/>
                    <a:pt x="818169" y="801634"/>
                    <a:pt x="841452" y="855609"/>
                  </a:cubicBezTo>
                  <a:cubicBezTo>
                    <a:pt x="864735" y="909584"/>
                    <a:pt x="761019" y="934984"/>
                    <a:pt x="679527" y="938159"/>
                  </a:cubicBezTo>
                  <a:cubicBezTo>
                    <a:pt x="598035" y="941334"/>
                    <a:pt x="458335" y="931809"/>
                    <a:pt x="352502" y="874659"/>
                  </a:cubicBezTo>
                  <a:cubicBezTo>
                    <a:pt x="246669" y="817509"/>
                    <a:pt x="83685" y="624363"/>
                    <a:pt x="44527" y="595259"/>
                  </a:cubicBezTo>
                  <a:cubicBezTo>
                    <a:pt x="5369" y="566155"/>
                    <a:pt x="111202" y="764592"/>
                    <a:pt x="117552" y="700034"/>
                  </a:cubicBezTo>
                  <a:cubicBezTo>
                    <a:pt x="123902" y="635476"/>
                    <a:pt x="102206" y="255534"/>
                    <a:pt x="82627" y="207909"/>
                  </a:cubicBezTo>
                  <a:cubicBezTo>
                    <a:pt x="63048" y="160284"/>
                    <a:pt x="-2569" y="447622"/>
                    <a:pt x="77" y="414284"/>
                  </a:cubicBezTo>
                  <a:cubicBezTo>
                    <a:pt x="2723" y="380947"/>
                    <a:pt x="84744" y="-28099"/>
                    <a:pt x="127077" y="153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C016FC70-4CA8-AE19-76F4-196C630807EE}"/>
                </a:ext>
              </a:extLst>
            </p:cNvPr>
            <p:cNvSpPr/>
            <p:nvPr/>
          </p:nvSpPr>
          <p:spPr>
            <a:xfrm>
              <a:off x="5115616" y="4700217"/>
              <a:ext cx="399574" cy="1164530"/>
            </a:xfrm>
            <a:custGeom>
              <a:avLst/>
              <a:gdLst>
                <a:gd name="connsiteX0" fmla="*/ 396184 w 399574"/>
                <a:gd name="connsiteY0" fmla="*/ 46408 h 1164530"/>
                <a:gd name="connsiteX1" fmla="*/ 132659 w 399574"/>
                <a:gd name="connsiteY1" fmla="*/ 757608 h 1164530"/>
                <a:gd name="connsiteX2" fmla="*/ 132659 w 399574"/>
                <a:gd name="connsiteY2" fmla="*/ 681408 h 1164530"/>
                <a:gd name="connsiteX3" fmla="*/ 8834 w 399574"/>
                <a:gd name="connsiteY3" fmla="*/ 1157658 h 1164530"/>
                <a:gd name="connsiteX4" fmla="*/ 31059 w 399574"/>
                <a:gd name="connsiteY4" fmla="*/ 919533 h 1164530"/>
                <a:gd name="connsiteX5" fmla="*/ 199334 w 399574"/>
                <a:gd name="connsiteY5" fmla="*/ 325808 h 1164530"/>
                <a:gd name="connsiteX6" fmla="*/ 34234 w 399574"/>
                <a:gd name="connsiteY6" fmla="*/ 624258 h 1164530"/>
                <a:gd name="connsiteX7" fmla="*/ 135834 w 399574"/>
                <a:gd name="connsiteY7" fmla="*/ 335333 h 1164530"/>
                <a:gd name="connsiteX8" fmla="*/ 300934 w 399574"/>
                <a:gd name="connsiteY8" fmla="*/ 100383 h 1164530"/>
                <a:gd name="connsiteX9" fmla="*/ 354909 w 399574"/>
                <a:gd name="connsiteY9" fmla="*/ 1958 h 1164530"/>
                <a:gd name="connsiteX10" fmla="*/ 288234 w 399574"/>
                <a:gd name="connsiteY10" fmla="*/ 179758 h 1164530"/>
                <a:gd name="connsiteX11" fmla="*/ 396184 w 399574"/>
                <a:gd name="connsiteY11" fmla="*/ 46408 h 116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574" h="1164530">
                  <a:moveTo>
                    <a:pt x="396184" y="46408"/>
                  </a:moveTo>
                  <a:cubicBezTo>
                    <a:pt x="370255" y="142716"/>
                    <a:pt x="176580" y="651775"/>
                    <a:pt x="132659" y="757608"/>
                  </a:cubicBezTo>
                  <a:cubicBezTo>
                    <a:pt x="88738" y="863441"/>
                    <a:pt x="153296" y="614733"/>
                    <a:pt x="132659" y="681408"/>
                  </a:cubicBezTo>
                  <a:cubicBezTo>
                    <a:pt x="112022" y="748083"/>
                    <a:pt x="25767" y="1117971"/>
                    <a:pt x="8834" y="1157658"/>
                  </a:cubicBezTo>
                  <a:cubicBezTo>
                    <a:pt x="-8099" y="1197345"/>
                    <a:pt x="-691" y="1058175"/>
                    <a:pt x="31059" y="919533"/>
                  </a:cubicBezTo>
                  <a:cubicBezTo>
                    <a:pt x="62809" y="780891"/>
                    <a:pt x="198805" y="375020"/>
                    <a:pt x="199334" y="325808"/>
                  </a:cubicBezTo>
                  <a:cubicBezTo>
                    <a:pt x="199863" y="276596"/>
                    <a:pt x="44817" y="622671"/>
                    <a:pt x="34234" y="624258"/>
                  </a:cubicBezTo>
                  <a:cubicBezTo>
                    <a:pt x="23651" y="625846"/>
                    <a:pt x="91384" y="422645"/>
                    <a:pt x="135834" y="335333"/>
                  </a:cubicBezTo>
                  <a:cubicBezTo>
                    <a:pt x="180284" y="248021"/>
                    <a:pt x="264421" y="155946"/>
                    <a:pt x="300934" y="100383"/>
                  </a:cubicBezTo>
                  <a:cubicBezTo>
                    <a:pt x="337446" y="44820"/>
                    <a:pt x="357026" y="-11271"/>
                    <a:pt x="354909" y="1958"/>
                  </a:cubicBezTo>
                  <a:cubicBezTo>
                    <a:pt x="352792" y="15187"/>
                    <a:pt x="285588" y="166529"/>
                    <a:pt x="288234" y="179758"/>
                  </a:cubicBezTo>
                  <a:cubicBezTo>
                    <a:pt x="290880" y="192987"/>
                    <a:pt x="422113" y="-49900"/>
                    <a:pt x="396184" y="4640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00D2897D-749F-4752-4BEF-BE5EE543AD59}"/>
                </a:ext>
              </a:extLst>
            </p:cNvPr>
            <p:cNvSpPr/>
            <p:nvPr/>
          </p:nvSpPr>
          <p:spPr>
            <a:xfrm>
              <a:off x="5254275" y="2313886"/>
              <a:ext cx="493867" cy="781967"/>
            </a:xfrm>
            <a:custGeom>
              <a:avLst/>
              <a:gdLst>
                <a:gd name="connsiteX0" fmla="*/ 492475 w 493867"/>
                <a:gd name="connsiteY0" fmla="*/ 689 h 781967"/>
                <a:gd name="connsiteX1" fmla="*/ 241650 w 493867"/>
                <a:gd name="connsiteY1" fmla="*/ 308664 h 781967"/>
                <a:gd name="connsiteX2" fmla="*/ 86075 w 493867"/>
                <a:gd name="connsiteY2" fmla="*/ 667439 h 781967"/>
                <a:gd name="connsiteX3" fmla="*/ 117825 w 493867"/>
                <a:gd name="connsiteY3" fmla="*/ 505514 h 781967"/>
                <a:gd name="connsiteX4" fmla="*/ 350 w 493867"/>
                <a:gd name="connsiteY4" fmla="*/ 781739 h 781967"/>
                <a:gd name="connsiteX5" fmla="*/ 82900 w 493867"/>
                <a:gd name="connsiteY5" fmla="*/ 549964 h 781967"/>
                <a:gd name="connsiteX6" fmla="*/ 121000 w 493867"/>
                <a:gd name="connsiteY6" fmla="*/ 394389 h 781967"/>
                <a:gd name="connsiteX7" fmla="*/ 492475 w 493867"/>
                <a:gd name="connsiteY7" fmla="*/ 689 h 7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867" h="781967">
                  <a:moveTo>
                    <a:pt x="492475" y="689"/>
                  </a:moveTo>
                  <a:cubicBezTo>
                    <a:pt x="512583" y="-13598"/>
                    <a:pt x="309383" y="197539"/>
                    <a:pt x="241650" y="308664"/>
                  </a:cubicBezTo>
                  <a:cubicBezTo>
                    <a:pt x="173917" y="419789"/>
                    <a:pt x="106712" y="634631"/>
                    <a:pt x="86075" y="667439"/>
                  </a:cubicBezTo>
                  <a:cubicBezTo>
                    <a:pt x="65438" y="700247"/>
                    <a:pt x="132112" y="486464"/>
                    <a:pt x="117825" y="505514"/>
                  </a:cubicBezTo>
                  <a:cubicBezTo>
                    <a:pt x="103537" y="524564"/>
                    <a:pt x="6171" y="774331"/>
                    <a:pt x="350" y="781739"/>
                  </a:cubicBezTo>
                  <a:cubicBezTo>
                    <a:pt x="-5471" y="789147"/>
                    <a:pt x="62792" y="614522"/>
                    <a:pt x="82900" y="549964"/>
                  </a:cubicBezTo>
                  <a:cubicBezTo>
                    <a:pt x="103008" y="485406"/>
                    <a:pt x="51150" y="488052"/>
                    <a:pt x="121000" y="394389"/>
                  </a:cubicBezTo>
                  <a:cubicBezTo>
                    <a:pt x="190850" y="300727"/>
                    <a:pt x="472367" y="14976"/>
                    <a:pt x="492475" y="68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CD2E23CF-8638-5C91-F4D3-3C3E98D5461F}"/>
                </a:ext>
              </a:extLst>
            </p:cNvPr>
            <p:cNvSpPr/>
            <p:nvPr/>
          </p:nvSpPr>
          <p:spPr>
            <a:xfrm>
              <a:off x="5330357" y="2574403"/>
              <a:ext cx="329681" cy="607277"/>
            </a:xfrm>
            <a:custGeom>
              <a:avLst/>
              <a:gdLst>
                <a:gd name="connsiteX0" fmla="*/ 200493 w 329681"/>
                <a:gd name="connsiteY0" fmla="*/ 522 h 607277"/>
                <a:gd name="connsiteX1" fmla="*/ 206843 w 329681"/>
                <a:gd name="connsiteY1" fmla="*/ 229122 h 607277"/>
                <a:gd name="connsiteX2" fmla="*/ 86193 w 329681"/>
                <a:gd name="connsiteY2" fmla="*/ 391047 h 607277"/>
                <a:gd name="connsiteX3" fmla="*/ 165568 w 329681"/>
                <a:gd name="connsiteY3" fmla="*/ 333897 h 607277"/>
                <a:gd name="connsiteX4" fmla="*/ 16343 w 329681"/>
                <a:gd name="connsiteY4" fmla="*/ 587897 h 607277"/>
                <a:gd name="connsiteX5" fmla="*/ 38568 w 329681"/>
                <a:gd name="connsiteY5" fmla="*/ 527572 h 607277"/>
                <a:gd name="connsiteX6" fmla="*/ 324318 w 329681"/>
                <a:gd name="connsiteY6" fmla="*/ 35447 h 607277"/>
                <a:gd name="connsiteX7" fmla="*/ 222718 w 329681"/>
                <a:gd name="connsiteY7" fmla="*/ 162447 h 607277"/>
                <a:gd name="connsiteX8" fmla="*/ 200493 w 329681"/>
                <a:gd name="connsiteY8" fmla="*/ 522 h 6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681" h="607277">
                  <a:moveTo>
                    <a:pt x="200493" y="522"/>
                  </a:moveTo>
                  <a:cubicBezTo>
                    <a:pt x="197847" y="11635"/>
                    <a:pt x="225893" y="164034"/>
                    <a:pt x="206843" y="229122"/>
                  </a:cubicBezTo>
                  <a:cubicBezTo>
                    <a:pt x="187793" y="294210"/>
                    <a:pt x="93072" y="373585"/>
                    <a:pt x="86193" y="391047"/>
                  </a:cubicBezTo>
                  <a:cubicBezTo>
                    <a:pt x="79314" y="408509"/>
                    <a:pt x="177210" y="301089"/>
                    <a:pt x="165568" y="333897"/>
                  </a:cubicBezTo>
                  <a:cubicBezTo>
                    <a:pt x="153926" y="366705"/>
                    <a:pt x="37510" y="555618"/>
                    <a:pt x="16343" y="587897"/>
                  </a:cubicBezTo>
                  <a:cubicBezTo>
                    <a:pt x="-4824" y="620176"/>
                    <a:pt x="-12761" y="619647"/>
                    <a:pt x="38568" y="527572"/>
                  </a:cubicBezTo>
                  <a:cubicBezTo>
                    <a:pt x="89897" y="435497"/>
                    <a:pt x="293626" y="96301"/>
                    <a:pt x="324318" y="35447"/>
                  </a:cubicBezTo>
                  <a:cubicBezTo>
                    <a:pt x="355010" y="-25407"/>
                    <a:pt x="244943" y="165622"/>
                    <a:pt x="222718" y="162447"/>
                  </a:cubicBezTo>
                  <a:cubicBezTo>
                    <a:pt x="200493" y="159272"/>
                    <a:pt x="203139" y="-10591"/>
                    <a:pt x="200493" y="52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FEF7101D-F287-3FF5-9C08-4009FDB3CB11}"/>
                </a:ext>
              </a:extLst>
            </p:cNvPr>
            <p:cNvSpPr/>
            <p:nvPr/>
          </p:nvSpPr>
          <p:spPr>
            <a:xfrm>
              <a:off x="5278648" y="3143049"/>
              <a:ext cx="237167" cy="391682"/>
            </a:xfrm>
            <a:custGeom>
              <a:avLst/>
              <a:gdLst>
                <a:gd name="connsiteX0" fmla="*/ 61702 w 237167"/>
                <a:gd name="connsiteY0" fmla="*/ 201 h 391682"/>
                <a:gd name="connsiteX1" fmla="*/ 179177 w 237167"/>
                <a:gd name="connsiteY1" fmla="*/ 171651 h 391682"/>
                <a:gd name="connsiteX2" fmla="*/ 179177 w 237167"/>
                <a:gd name="connsiteY2" fmla="*/ 130376 h 391682"/>
                <a:gd name="connsiteX3" fmla="*/ 118852 w 237167"/>
                <a:gd name="connsiteY3" fmla="*/ 305001 h 391682"/>
                <a:gd name="connsiteX4" fmla="*/ 172827 w 237167"/>
                <a:gd name="connsiteY4" fmla="*/ 193876 h 391682"/>
                <a:gd name="connsiteX5" fmla="*/ 1377 w 237167"/>
                <a:gd name="connsiteY5" fmla="*/ 390726 h 391682"/>
                <a:gd name="connsiteX6" fmla="*/ 99802 w 237167"/>
                <a:gd name="connsiteY6" fmla="*/ 257376 h 391682"/>
                <a:gd name="connsiteX7" fmla="*/ 236327 w 237167"/>
                <a:gd name="connsiteY7" fmla="*/ 3376 h 391682"/>
                <a:gd name="connsiteX8" fmla="*/ 153777 w 237167"/>
                <a:gd name="connsiteY8" fmla="*/ 133551 h 391682"/>
                <a:gd name="connsiteX9" fmla="*/ 61702 w 237167"/>
                <a:gd name="connsiteY9" fmla="*/ 201 h 39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167" h="391682">
                  <a:moveTo>
                    <a:pt x="61702" y="201"/>
                  </a:moveTo>
                  <a:cubicBezTo>
                    <a:pt x="65935" y="6551"/>
                    <a:pt x="159598" y="149955"/>
                    <a:pt x="179177" y="171651"/>
                  </a:cubicBezTo>
                  <a:cubicBezTo>
                    <a:pt x="198756" y="193347"/>
                    <a:pt x="189231" y="108151"/>
                    <a:pt x="179177" y="130376"/>
                  </a:cubicBezTo>
                  <a:cubicBezTo>
                    <a:pt x="169123" y="152601"/>
                    <a:pt x="119910" y="294418"/>
                    <a:pt x="118852" y="305001"/>
                  </a:cubicBezTo>
                  <a:cubicBezTo>
                    <a:pt x="117794" y="315584"/>
                    <a:pt x="192406" y="179589"/>
                    <a:pt x="172827" y="193876"/>
                  </a:cubicBezTo>
                  <a:cubicBezTo>
                    <a:pt x="153248" y="208163"/>
                    <a:pt x="13548" y="380143"/>
                    <a:pt x="1377" y="390726"/>
                  </a:cubicBezTo>
                  <a:cubicBezTo>
                    <a:pt x="-10794" y="401309"/>
                    <a:pt x="60644" y="321934"/>
                    <a:pt x="99802" y="257376"/>
                  </a:cubicBezTo>
                  <a:cubicBezTo>
                    <a:pt x="138960" y="192818"/>
                    <a:pt x="227331" y="24014"/>
                    <a:pt x="236327" y="3376"/>
                  </a:cubicBezTo>
                  <a:cubicBezTo>
                    <a:pt x="245323" y="-17262"/>
                    <a:pt x="179706" y="127730"/>
                    <a:pt x="153777" y="133551"/>
                  </a:cubicBezTo>
                  <a:cubicBezTo>
                    <a:pt x="127848" y="139372"/>
                    <a:pt x="57469" y="-6149"/>
                    <a:pt x="61702" y="20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2C88ECFA-5A6A-F02B-81ED-961E7DB5B881}"/>
                </a:ext>
              </a:extLst>
            </p:cNvPr>
            <p:cNvSpPr/>
            <p:nvPr/>
          </p:nvSpPr>
          <p:spPr>
            <a:xfrm>
              <a:off x="3830596" y="2921018"/>
              <a:ext cx="375419" cy="978538"/>
            </a:xfrm>
            <a:custGeom>
              <a:avLst/>
              <a:gdLst>
                <a:gd name="connsiteX0" fmla="*/ 46079 w 375419"/>
                <a:gd name="connsiteY0" fmla="*/ 6332 h 978538"/>
                <a:gd name="connsiteX1" fmla="*/ 366754 w 375419"/>
                <a:gd name="connsiteY1" fmla="*/ 936607 h 978538"/>
                <a:gd name="connsiteX2" fmla="*/ 261979 w 375419"/>
                <a:gd name="connsiteY2" fmla="*/ 790557 h 978538"/>
                <a:gd name="connsiteX3" fmla="*/ 27029 w 375419"/>
                <a:gd name="connsiteY3" fmla="*/ 539732 h 978538"/>
                <a:gd name="connsiteX4" fmla="*/ 46079 w 375419"/>
                <a:gd name="connsiteY4" fmla="*/ 6332 h 97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419" h="978538">
                  <a:moveTo>
                    <a:pt x="46079" y="6332"/>
                  </a:moveTo>
                  <a:cubicBezTo>
                    <a:pt x="102700" y="72478"/>
                    <a:pt x="330771" y="805903"/>
                    <a:pt x="366754" y="936607"/>
                  </a:cubicBezTo>
                  <a:cubicBezTo>
                    <a:pt x="402737" y="1067311"/>
                    <a:pt x="318600" y="856703"/>
                    <a:pt x="261979" y="790557"/>
                  </a:cubicBezTo>
                  <a:cubicBezTo>
                    <a:pt x="205358" y="724411"/>
                    <a:pt x="66717" y="668320"/>
                    <a:pt x="27029" y="539732"/>
                  </a:cubicBezTo>
                  <a:cubicBezTo>
                    <a:pt x="-12659" y="411145"/>
                    <a:pt x="-10542" y="-59814"/>
                    <a:pt x="46079" y="633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円/楕円 1488">
              <a:extLst>
                <a:ext uri="{FF2B5EF4-FFF2-40B4-BE49-F238E27FC236}">
                  <a16:creationId xmlns:a16="http://schemas.microsoft.com/office/drawing/2014/main" id="{B2303BEF-725E-4331-AE3D-2ACBED13665E}"/>
                </a:ext>
              </a:extLst>
            </p:cNvPr>
            <p:cNvSpPr/>
            <p:nvPr/>
          </p:nvSpPr>
          <p:spPr>
            <a:xfrm>
              <a:off x="4148062" y="220980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円/楕円 1489">
              <a:extLst>
                <a:ext uri="{FF2B5EF4-FFF2-40B4-BE49-F238E27FC236}">
                  <a16:creationId xmlns:a16="http://schemas.microsoft.com/office/drawing/2014/main" id="{B6700825-E883-F1F7-6F0B-1CA8B64E4C55}"/>
                </a:ext>
              </a:extLst>
            </p:cNvPr>
            <p:cNvSpPr/>
            <p:nvPr/>
          </p:nvSpPr>
          <p:spPr>
            <a:xfrm>
              <a:off x="4173462" y="220980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F3037CEC-C3CE-AE8D-13E8-43B84A71BE27}"/>
                </a:ext>
              </a:extLst>
            </p:cNvPr>
            <p:cNvSpPr/>
            <p:nvPr/>
          </p:nvSpPr>
          <p:spPr>
            <a:xfrm>
              <a:off x="3923127" y="454709"/>
              <a:ext cx="1393326" cy="1126764"/>
            </a:xfrm>
            <a:custGeom>
              <a:avLst/>
              <a:gdLst>
                <a:gd name="connsiteX0" fmla="*/ 1372773 w 1393326"/>
                <a:gd name="connsiteY0" fmla="*/ 294591 h 1126764"/>
                <a:gd name="connsiteX1" fmla="*/ 353598 w 1393326"/>
                <a:gd name="connsiteY1" fmla="*/ 135841 h 1126764"/>
                <a:gd name="connsiteX2" fmla="*/ 601248 w 1393326"/>
                <a:gd name="connsiteY2" fmla="*/ 183466 h 1126764"/>
                <a:gd name="connsiteX3" fmla="*/ 340898 w 1393326"/>
                <a:gd name="connsiteY3" fmla="*/ 399366 h 1126764"/>
                <a:gd name="connsiteX4" fmla="*/ 366298 w 1393326"/>
                <a:gd name="connsiteY4" fmla="*/ 456516 h 1126764"/>
                <a:gd name="connsiteX5" fmla="*/ 124998 w 1393326"/>
                <a:gd name="connsiteY5" fmla="*/ 901016 h 1126764"/>
                <a:gd name="connsiteX6" fmla="*/ 1173 w 1393326"/>
                <a:gd name="connsiteY6" fmla="*/ 1126441 h 1126764"/>
                <a:gd name="connsiteX7" fmla="*/ 90073 w 1393326"/>
                <a:gd name="connsiteY7" fmla="*/ 856566 h 1126764"/>
                <a:gd name="connsiteX8" fmla="*/ 486948 w 1393326"/>
                <a:gd name="connsiteY8" fmla="*/ 285066 h 1126764"/>
                <a:gd name="connsiteX9" fmla="*/ 531398 w 1393326"/>
                <a:gd name="connsiteY9" fmla="*/ 110441 h 1126764"/>
                <a:gd name="connsiteX10" fmla="*/ 820323 w 1393326"/>
                <a:gd name="connsiteY10" fmla="*/ 183466 h 1126764"/>
                <a:gd name="connsiteX11" fmla="*/ 728248 w 1393326"/>
                <a:gd name="connsiteY11" fmla="*/ 34241 h 1126764"/>
                <a:gd name="connsiteX12" fmla="*/ 1071148 w 1393326"/>
                <a:gd name="connsiteY12" fmla="*/ 145366 h 1126764"/>
                <a:gd name="connsiteX13" fmla="*/ 1039398 w 1393326"/>
                <a:gd name="connsiteY13" fmla="*/ 2491 h 1126764"/>
                <a:gd name="connsiteX14" fmla="*/ 1372773 w 1393326"/>
                <a:gd name="connsiteY14" fmla="*/ 294591 h 112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3326" h="1126764">
                  <a:moveTo>
                    <a:pt x="1372773" y="294591"/>
                  </a:moveTo>
                  <a:cubicBezTo>
                    <a:pt x="1258473" y="316816"/>
                    <a:pt x="482185" y="154362"/>
                    <a:pt x="353598" y="135841"/>
                  </a:cubicBezTo>
                  <a:cubicBezTo>
                    <a:pt x="225011" y="117320"/>
                    <a:pt x="603365" y="139545"/>
                    <a:pt x="601248" y="183466"/>
                  </a:cubicBezTo>
                  <a:cubicBezTo>
                    <a:pt x="599131" y="227387"/>
                    <a:pt x="380056" y="353858"/>
                    <a:pt x="340898" y="399366"/>
                  </a:cubicBezTo>
                  <a:cubicBezTo>
                    <a:pt x="301740" y="444874"/>
                    <a:pt x="402281" y="372908"/>
                    <a:pt x="366298" y="456516"/>
                  </a:cubicBezTo>
                  <a:cubicBezTo>
                    <a:pt x="330315" y="540124"/>
                    <a:pt x="185852" y="789362"/>
                    <a:pt x="124998" y="901016"/>
                  </a:cubicBezTo>
                  <a:cubicBezTo>
                    <a:pt x="64144" y="1012670"/>
                    <a:pt x="6994" y="1133849"/>
                    <a:pt x="1173" y="1126441"/>
                  </a:cubicBezTo>
                  <a:cubicBezTo>
                    <a:pt x="-4648" y="1119033"/>
                    <a:pt x="9111" y="996795"/>
                    <a:pt x="90073" y="856566"/>
                  </a:cubicBezTo>
                  <a:cubicBezTo>
                    <a:pt x="171035" y="716337"/>
                    <a:pt x="413394" y="409420"/>
                    <a:pt x="486948" y="285066"/>
                  </a:cubicBezTo>
                  <a:cubicBezTo>
                    <a:pt x="560502" y="160712"/>
                    <a:pt x="475835" y="127374"/>
                    <a:pt x="531398" y="110441"/>
                  </a:cubicBezTo>
                  <a:cubicBezTo>
                    <a:pt x="586960" y="93508"/>
                    <a:pt x="787515" y="196166"/>
                    <a:pt x="820323" y="183466"/>
                  </a:cubicBezTo>
                  <a:cubicBezTo>
                    <a:pt x="853131" y="170766"/>
                    <a:pt x="686444" y="40591"/>
                    <a:pt x="728248" y="34241"/>
                  </a:cubicBezTo>
                  <a:cubicBezTo>
                    <a:pt x="770052" y="27891"/>
                    <a:pt x="1019290" y="150658"/>
                    <a:pt x="1071148" y="145366"/>
                  </a:cubicBezTo>
                  <a:cubicBezTo>
                    <a:pt x="1123006" y="140074"/>
                    <a:pt x="989127" y="-21851"/>
                    <a:pt x="1039398" y="2491"/>
                  </a:cubicBezTo>
                  <a:cubicBezTo>
                    <a:pt x="1089669" y="26833"/>
                    <a:pt x="1487073" y="272366"/>
                    <a:pt x="1372773" y="2945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BFFFAD76-6AA6-94F7-D6F2-E79E037D7AD6}"/>
                </a:ext>
              </a:extLst>
            </p:cNvPr>
            <p:cNvSpPr/>
            <p:nvPr/>
          </p:nvSpPr>
          <p:spPr>
            <a:xfrm>
              <a:off x="3366756" y="297219"/>
              <a:ext cx="2148981" cy="1006431"/>
            </a:xfrm>
            <a:custGeom>
              <a:avLst/>
              <a:gdLst>
                <a:gd name="connsiteX0" fmla="*/ 2148219 w 2148981"/>
                <a:gd name="connsiteY0" fmla="*/ 366356 h 1006431"/>
                <a:gd name="connsiteX1" fmla="*/ 1713244 w 2148981"/>
                <a:gd name="connsiteY1" fmla="*/ 36156 h 1006431"/>
                <a:gd name="connsiteX2" fmla="*/ 852819 w 2148981"/>
                <a:gd name="connsiteY2" fmla="*/ 10756 h 1006431"/>
                <a:gd name="connsiteX3" fmla="*/ 1014744 w 2148981"/>
                <a:gd name="connsiteY3" fmla="*/ 55206 h 1006431"/>
                <a:gd name="connsiteX4" fmla="*/ 357519 w 2148981"/>
                <a:gd name="connsiteY4" fmla="*/ 271106 h 1006431"/>
                <a:gd name="connsiteX5" fmla="*/ 513094 w 2148981"/>
                <a:gd name="connsiteY5" fmla="*/ 277456 h 1006431"/>
                <a:gd name="connsiteX6" fmla="*/ 11444 w 2148981"/>
                <a:gd name="connsiteY6" fmla="*/ 960081 h 1006431"/>
                <a:gd name="connsiteX7" fmla="*/ 157494 w 2148981"/>
                <a:gd name="connsiteY7" fmla="*/ 839431 h 1006431"/>
                <a:gd name="connsiteX8" fmla="*/ 106694 w 2148981"/>
                <a:gd name="connsiteY8" fmla="*/ 1004531 h 1006431"/>
                <a:gd name="connsiteX9" fmla="*/ 582944 w 2148981"/>
                <a:gd name="connsiteY9" fmla="*/ 706081 h 1006431"/>
                <a:gd name="connsiteX10" fmla="*/ 1310019 w 2148981"/>
                <a:gd name="connsiteY10" fmla="*/ 464781 h 1006431"/>
                <a:gd name="connsiteX11" fmla="*/ 1144919 w 2148981"/>
                <a:gd name="connsiteY11" fmla="*/ 547331 h 1006431"/>
                <a:gd name="connsiteX12" fmla="*/ 1703719 w 2148981"/>
                <a:gd name="connsiteY12" fmla="*/ 429856 h 1006431"/>
                <a:gd name="connsiteX13" fmla="*/ 1544969 w 2148981"/>
                <a:gd name="connsiteY13" fmla="*/ 360006 h 1006431"/>
                <a:gd name="connsiteX14" fmla="*/ 1960894 w 2148981"/>
                <a:gd name="connsiteY14" fmla="*/ 360006 h 1006431"/>
                <a:gd name="connsiteX15" fmla="*/ 1617994 w 2148981"/>
                <a:gd name="connsiteY15" fmla="*/ 356831 h 1006431"/>
                <a:gd name="connsiteX16" fmla="*/ 2148219 w 2148981"/>
                <a:gd name="connsiteY16" fmla="*/ 366356 h 100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48981" h="1006431">
                  <a:moveTo>
                    <a:pt x="2148219" y="366356"/>
                  </a:moveTo>
                  <a:cubicBezTo>
                    <a:pt x="2164094" y="312910"/>
                    <a:pt x="1929144" y="95423"/>
                    <a:pt x="1713244" y="36156"/>
                  </a:cubicBezTo>
                  <a:cubicBezTo>
                    <a:pt x="1497344" y="-23111"/>
                    <a:pt x="969236" y="7581"/>
                    <a:pt x="852819" y="10756"/>
                  </a:cubicBezTo>
                  <a:cubicBezTo>
                    <a:pt x="736402" y="13931"/>
                    <a:pt x="1097294" y="11814"/>
                    <a:pt x="1014744" y="55206"/>
                  </a:cubicBezTo>
                  <a:cubicBezTo>
                    <a:pt x="932194" y="98598"/>
                    <a:pt x="441127" y="234064"/>
                    <a:pt x="357519" y="271106"/>
                  </a:cubicBezTo>
                  <a:cubicBezTo>
                    <a:pt x="273911" y="308148"/>
                    <a:pt x="570773" y="162627"/>
                    <a:pt x="513094" y="277456"/>
                  </a:cubicBezTo>
                  <a:cubicBezTo>
                    <a:pt x="455415" y="392285"/>
                    <a:pt x="70711" y="866418"/>
                    <a:pt x="11444" y="960081"/>
                  </a:cubicBezTo>
                  <a:cubicBezTo>
                    <a:pt x="-47823" y="1053744"/>
                    <a:pt x="141619" y="832023"/>
                    <a:pt x="157494" y="839431"/>
                  </a:cubicBezTo>
                  <a:cubicBezTo>
                    <a:pt x="173369" y="846839"/>
                    <a:pt x="35786" y="1026756"/>
                    <a:pt x="106694" y="1004531"/>
                  </a:cubicBezTo>
                  <a:cubicBezTo>
                    <a:pt x="177602" y="982306"/>
                    <a:pt x="382390" y="796039"/>
                    <a:pt x="582944" y="706081"/>
                  </a:cubicBezTo>
                  <a:cubicBezTo>
                    <a:pt x="783498" y="616123"/>
                    <a:pt x="1216356" y="491239"/>
                    <a:pt x="1310019" y="464781"/>
                  </a:cubicBezTo>
                  <a:cubicBezTo>
                    <a:pt x="1403681" y="438323"/>
                    <a:pt x="1079302" y="553152"/>
                    <a:pt x="1144919" y="547331"/>
                  </a:cubicBezTo>
                  <a:cubicBezTo>
                    <a:pt x="1210536" y="541510"/>
                    <a:pt x="1637044" y="461077"/>
                    <a:pt x="1703719" y="429856"/>
                  </a:cubicBezTo>
                  <a:cubicBezTo>
                    <a:pt x="1770394" y="398635"/>
                    <a:pt x="1502107" y="371648"/>
                    <a:pt x="1544969" y="360006"/>
                  </a:cubicBezTo>
                  <a:cubicBezTo>
                    <a:pt x="1587831" y="348364"/>
                    <a:pt x="1948723" y="360535"/>
                    <a:pt x="1960894" y="360006"/>
                  </a:cubicBezTo>
                  <a:cubicBezTo>
                    <a:pt x="1973065" y="359477"/>
                    <a:pt x="1593652" y="355243"/>
                    <a:pt x="1617994" y="356831"/>
                  </a:cubicBezTo>
                  <a:cubicBezTo>
                    <a:pt x="1642336" y="358418"/>
                    <a:pt x="2132344" y="419802"/>
                    <a:pt x="2148219" y="36635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B78DBC38-9573-539C-7053-BBC3EF90EAEE}"/>
                </a:ext>
              </a:extLst>
            </p:cNvPr>
            <p:cNvSpPr/>
            <p:nvPr/>
          </p:nvSpPr>
          <p:spPr>
            <a:xfrm>
              <a:off x="3460091" y="530690"/>
              <a:ext cx="1243352" cy="1402886"/>
            </a:xfrm>
            <a:custGeom>
              <a:avLst/>
              <a:gdLst>
                <a:gd name="connsiteX0" fmla="*/ 1242084 w 1243352"/>
                <a:gd name="connsiteY0" fmla="*/ 24935 h 1402886"/>
                <a:gd name="connsiteX1" fmla="*/ 626134 w 1243352"/>
                <a:gd name="connsiteY1" fmla="*/ 739310 h 1402886"/>
                <a:gd name="connsiteX2" fmla="*/ 686459 w 1243352"/>
                <a:gd name="connsiteY2" fmla="*/ 707560 h 1402886"/>
                <a:gd name="connsiteX3" fmla="*/ 505484 w 1243352"/>
                <a:gd name="connsiteY3" fmla="*/ 1383835 h 1402886"/>
                <a:gd name="connsiteX4" fmla="*/ 492784 w 1243352"/>
                <a:gd name="connsiteY4" fmla="*/ 1209210 h 1402886"/>
                <a:gd name="connsiteX5" fmla="*/ 124484 w 1243352"/>
                <a:gd name="connsiteY5" fmla="*/ 1402885 h 1402886"/>
                <a:gd name="connsiteX6" fmla="*/ 216559 w 1243352"/>
                <a:gd name="connsiteY6" fmla="*/ 1206035 h 1402886"/>
                <a:gd name="connsiteX7" fmla="*/ 149884 w 1243352"/>
                <a:gd name="connsiteY7" fmla="*/ 717085 h 1402886"/>
                <a:gd name="connsiteX8" fmla="*/ 7009 w 1243352"/>
                <a:gd name="connsiteY8" fmla="*/ 799635 h 1402886"/>
                <a:gd name="connsiteX9" fmla="*/ 394359 w 1243352"/>
                <a:gd name="connsiteY9" fmla="*/ 234485 h 1402886"/>
                <a:gd name="connsiteX10" fmla="*/ 16534 w 1243352"/>
                <a:gd name="connsiteY10" fmla="*/ 488485 h 1402886"/>
                <a:gd name="connsiteX11" fmla="*/ 518184 w 1243352"/>
                <a:gd name="connsiteY11" fmla="*/ 28110 h 1402886"/>
                <a:gd name="connsiteX12" fmla="*/ 438809 w 1243352"/>
                <a:gd name="connsiteY12" fmla="*/ 148760 h 1402886"/>
                <a:gd name="connsiteX13" fmla="*/ 1242084 w 1243352"/>
                <a:gd name="connsiteY13" fmla="*/ 24935 h 140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352" h="1402886">
                  <a:moveTo>
                    <a:pt x="1242084" y="24935"/>
                  </a:moveTo>
                  <a:cubicBezTo>
                    <a:pt x="1273305" y="123360"/>
                    <a:pt x="718738" y="625539"/>
                    <a:pt x="626134" y="739310"/>
                  </a:cubicBezTo>
                  <a:cubicBezTo>
                    <a:pt x="533530" y="853081"/>
                    <a:pt x="706567" y="600139"/>
                    <a:pt x="686459" y="707560"/>
                  </a:cubicBezTo>
                  <a:cubicBezTo>
                    <a:pt x="666351" y="814981"/>
                    <a:pt x="537763" y="1300227"/>
                    <a:pt x="505484" y="1383835"/>
                  </a:cubicBezTo>
                  <a:cubicBezTo>
                    <a:pt x="473205" y="1467443"/>
                    <a:pt x="556284" y="1206035"/>
                    <a:pt x="492784" y="1209210"/>
                  </a:cubicBezTo>
                  <a:cubicBezTo>
                    <a:pt x="429284" y="1212385"/>
                    <a:pt x="170521" y="1403414"/>
                    <a:pt x="124484" y="1402885"/>
                  </a:cubicBezTo>
                  <a:cubicBezTo>
                    <a:pt x="78447" y="1402356"/>
                    <a:pt x="212326" y="1320335"/>
                    <a:pt x="216559" y="1206035"/>
                  </a:cubicBezTo>
                  <a:cubicBezTo>
                    <a:pt x="220792" y="1091735"/>
                    <a:pt x="184809" y="784818"/>
                    <a:pt x="149884" y="717085"/>
                  </a:cubicBezTo>
                  <a:cubicBezTo>
                    <a:pt x="114959" y="649352"/>
                    <a:pt x="-33737" y="880068"/>
                    <a:pt x="7009" y="799635"/>
                  </a:cubicBezTo>
                  <a:cubicBezTo>
                    <a:pt x="47755" y="719202"/>
                    <a:pt x="392771" y="286343"/>
                    <a:pt x="394359" y="234485"/>
                  </a:cubicBezTo>
                  <a:cubicBezTo>
                    <a:pt x="395946" y="182627"/>
                    <a:pt x="-4103" y="522881"/>
                    <a:pt x="16534" y="488485"/>
                  </a:cubicBezTo>
                  <a:cubicBezTo>
                    <a:pt x="37171" y="454089"/>
                    <a:pt x="447805" y="84731"/>
                    <a:pt x="518184" y="28110"/>
                  </a:cubicBezTo>
                  <a:cubicBezTo>
                    <a:pt x="588563" y="-28511"/>
                    <a:pt x="322392" y="146114"/>
                    <a:pt x="438809" y="148760"/>
                  </a:cubicBezTo>
                  <a:cubicBezTo>
                    <a:pt x="555226" y="151406"/>
                    <a:pt x="1210863" y="-73490"/>
                    <a:pt x="1242084" y="2493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B1352BD6-418D-BC70-C1F5-A0363061C4F3}"/>
                </a:ext>
              </a:extLst>
            </p:cNvPr>
            <p:cNvSpPr/>
            <p:nvPr/>
          </p:nvSpPr>
          <p:spPr>
            <a:xfrm>
              <a:off x="3157115" y="868963"/>
              <a:ext cx="1416010" cy="4433276"/>
            </a:xfrm>
            <a:custGeom>
              <a:avLst/>
              <a:gdLst>
                <a:gd name="connsiteX0" fmla="*/ 1160052 w 1416010"/>
                <a:gd name="connsiteY0" fmla="*/ 467 h 4433276"/>
                <a:gd name="connsiteX1" fmla="*/ 755318 w 1416010"/>
                <a:gd name="connsiteY1" fmla="*/ 1934198 h 4433276"/>
                <a:gd name="connsiteX2" fmla="*/ 845259 w 1416010"/>
                <a:gd name="connsiteY2" fmla="*/ 1769306 h 4433276"/>
                <a:gd name="connsiteX3" fmla="*/ 500485 w 1416010"/>
                <a:gd name="connsiteY3" fmla="*/ 3058460 h 4433276"/>
                <a:gd name="connsiteX4" fmla="*/ 815278 w 1416010"/>
                <a:gd name="connsiteY4" fmla="*/ 3328283 h 4433276"/>
                <a:gd name="connsiteX5" fmla="*/ 830269 w 1416010"/>
                <a:gd name="connsiteY5" fmla="*/ 3088440 h 4433276"/>
                <a:gd name="connsiteX6" fmla="*/ 1414885 w 1416010"/>
                <a:gd name="connsiteY6" fmla="*/ 4407575 h 4433276"/>
                <a:gd name="connsiteX7" fmla="*/ 950190 w 1416010"/>
                <a:gd name="connsiteY7" fmla="*/ 3912899 h 4433276"/>
                <a:gd name="connsiteX8" fmla="*/ 5810 w 1416010"/>
                <a:gd name="connsiteY8" fmla="*/ 3313293 h 4433276"/>
                <a:gd name="connsiteX9" fmla="*/ 530465 w 1416010"/>
                <a:gd name="connsiteY9" fmla="*/ 1724335 h 4433276"/>
                <a:gd name="connsiteX10" fmla="*/ 65770 w 1416010"/>
                <a:gd name="connsiteY10" fmla="*/ 2129070 h 4433276"/>
                <a:gd name="connsiteX11" fmla="*/ 1160052 w 1416010"/>
                <a:gd name="connsiteY11" fmla="*/ 467 h 44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6010" h="4433276">
                  <a:moveTo>
                    <a:pt x="1160052" y="467"/>
                  </a:moveTo>
                  <a:cubicBezTo>
                    <a:pt x="1274977" y="-32012"/>
                    <a:pt x="807783" y="1639392"/>
                    <a:pt x="755318" y="1934198"/>
                  </a:cubicBezTo>
                  <a:cubicBezTo>
                    <a:pt x="702853" y="2229004"/>
                    <a:pt x="887731" y="1581929"/>
                    <a:pt x="845259" y="1769306"/>
                  </a:cubicBezTo>
                  <a:cubicBezTo>
                    <a:pt x="802787" y="1956683"/>
                    <a:pt x="505482" y="2798631"/>
                    <a:pt x="500485" y="3058460"/>
                  </a:cubicBezTo>
                  <a:cubicBezTo>
                    <a:pt x="495488" y="3318289"/>
                    <a:pt x="760314" y="3323286"/>
                    <a:pt x="815278" y="3328283"/>
                  </a:cubicBezTo>
                  <a:cubicBezTo>
                    <a:pt x="870242" y="3333280"/>
                    <a:pt x="730335" y="2908558"/>
                    <a:pt x="830269" y="3088440"/>
                  </a:cubicBezTo>
                  <a:cubicBezTo>
                    <a:pt x="930203" y="3268322"/>
                    <a:pt x="1394898" y="4270165"/>
                    <a:pt x="1414885" y="4407575"/>
                  </a:cubicBezTo>
                  <a:cubicBezTo>
                    <a:pt x="1434872" y="4544985"/>
                    <a:pt x="1185036" y="4095279"/>
                    <a:pt x="950190" y="3912899"/>
                  </a:cubicBezTo>
                  <a:cubicBezTo>
                    <a:pt x="715344" y="3730519"/>
                    <a:pt x="75764" y="3678054"/>
                    <a:pt x="5810" y="3313293"/>
                  </a:cubicBezTo>
                  <a:cubicBezTo>
                    <a:pt x="-64144" y="2948532"/>
                    <a:pt x="520472" y="1921706"/>
                    <a:pt x="530465" y="1724335"/>
                  </a:cubicBezTo>
                  <a:cubicBezTo>
                    <a:pt x="540458" y="1526965"/>
                    <a:pt x="-36663" y="2416381"/>
                    <a:pt x="65770" y="2129070"/>
                  </a:cubicBezTo>
                  <a:cubicBezTo>
                    <a:pt x="168203" y="1841759"/>
                    <a:pt x="1045127" y="32946"/>
                    <a:pt x="1160052" y="4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28EE64F5-69A8-B79B-D97F-4B38D7ADAEE6}"/>
                </a:ext>
              </a:extLst>
            </p:cNvPr>
            <p:cNvSpPr/>
            <p:nvPr/>
          </p:nvSpPr>
          <p:spPr>
            <a:xfrm>
              <a:off x="2704309" y="594491"/>
              <a:ext cx="1707309" cy="6176534"/>
            </a:xfrm>
            <a:custGeom>
              <a:avLst/>
              <a:gdLst>
                <a:gd name="connsiteX0" fmla="*/ 1702799 w 1707309"/>
                <a:gd name="connsiteY0" fmla="*/ 5116 h 6176534"/>
                <a:gd name="connsiteX1" fmla="*/ 1028242 w 1707309"/>
                <a:gd name="connsiteY1" fmla="*/ 1549102 h 6176534"/>
                <a:gd name="connsiteX2" fmla="*/ 908321 w 1707309"/>
                <a:gd name="connsiteY2" fmla="*/ 3018139 h 6176534"/>
                <a:gd name="connsiteX3" fmla="*/ 1028242 w 1707309"/>
                <a:gd name="connsiteY3" fmla="*/ 2763306 h 6176534"/>
                <a:gd name="connsiteX4" fmla="*/ 1582878 w 1707309"/>
                <a:gd name="connsiteY4" fmla="*/ 4142401 h 6176534"/>
                <a:gd name="connsiteX5" fmla="*/ 1477947 w 1707309"/>
                <a:gd name="connsiteY5" fmla="*/ 3872578 h 6176534"/>
                <a:gd name="connsiteX6" fmla="*/ 1567888 w 1707309"/>
                <a:gd name="connsiteY6" fmla="*/ 4517155 h 6176534"/>
                <a:gd name="connsiteX7" fmla="*/ 1208124 w 1707309"/>
                <a:gd name="connsiteY7" fmla="*/ 5896250 h 6176534"/>
                <a:gd name="connsiteX8" fmla="*/ 1283075 w 1707309"/>
                <a:gd name="connsiteY8" fmla="*/ 5281653 h 6176534"/>
                <a:gd name="connsiteX9" fmla="*/ 368675 w 1707309"/>
                <a:gd name="connsiteY9" fmla="*/ 6136093 h 6176534"/>
                <a:gd name="connsiteX10" fmla="*/ 458616 w 1707309"/>
                <a:gd name="connsiteY10" fmla="*/ 5836289 h 6176534"/>
                <a:gd name="connsiteX11" fmla="*/ 8911 w 1707309"/>
                <a:gd name="connsiteY11" fmla="*/ 4097430 h 6176534"/>
                <a:gd name="connsiteX12" fmla="*/ 173802 w 1707309"/>
                <a:gd name="connsiteY12" fmla="*/ 4427214 h 6176534"/>
                <a:gd name="connsiteX13" fmla="*/ 353684 w 1707309"/>
                <a:gd name="connsiteY13" fmla="*/ 2133719 h 6176534"/>
                <a:gd name="connsiteX14" fmla="*/ 683468 w 1707309"/>
                <a:gd name="connsiteY14" fmla="*/ 1009457 h 6176534"/>
                <a:gd name="connsiteX15" fmla="*/ 203783 w 1707309"/>
                <a:gd name="connsiteY15" fmla="*/ 1534112 h 6176534"/>
                <a:gd name="connsiteX16" fmla="*/ 998261 w 1707309"/>
                <a:gd name="connsiteY16" fmla="*/ 289929 h 6176534"/>
                <a:gd name="connsiteX17" fmla="*/ 653488 w 1707309"/>
                <a:gd name="connsiteY17" fmla="*/ 1024447 h 6176534"/>
                <a:gd name="connsiteX18" fmla="*/ 1702799 w 1707309"/>
                <a:gd name="connsiteY18" fmla="*/ 5116 h 617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7309" h="6176534">
                  <a:moveTo>
                    <a:pt x="1702799" y="5116"/>
                  </a:moveTo>
                  <a:cubicBezTo>
                    <a:pt x="1765258" y="92558"/>
                    <a:pt x="1160655" y="1046932"/>
                    <a:pt x="1028242" y="1549102"/>
                  </a:cubicBezTo>
                  <a:cubicBezTo>
                    <a:pt x="895829" y="2051272"/>
                    <a:pt x="908321" y="2815772"/>
                    <a:pt x="908321" y="3018139"/>
                  </a:cubicBezTo>
                  <a:cubicBezTo>
                    <a:pt x="908321" y="3220506"/>
                    <a:pt x="915816" y="2575929"/>
                    <a:pt x="1028242" y="2763306"/>
                  </a:cubicBezTo>
                  <a:cubicBezTo>
                    <a:pt x="1140668" y="2950683"/>
                    <a:pt x="1507927" y="3957522"/>
                    <a:pt x="1582878" y="4142401"/>
                  </a:cubicBezTo>
                  <a:cubicBezTo>
                    <a:pt x="1657829" y="4327280"/>
                    <a:pt x="1480445" y="3810119"/>
                    <a:pt x="1477947" y="3872578"/>
                  </a:cubicBezTo>
                  <a:cubicBezTo>
                    <a:pt x="1475449" y="3935037"/>
                    <a:pt x="1612858" y="4179876"/>
                    <a:pt x="1567888" y="4517155"/>
                  </a:cubicBezTo>
                  <a:cubicBezTo>
                    <a:pt x="1522918" y="4854434"/>
                    <a:pt x="1255593" y="5768834"/>
                    <a:pt x="1208124" y="5896250"/>
                  </a:cubicBezTo>
                  <a:cubicBezTo>
                    <a:pt x="1160655" y="6023666"/>
                    <a:pt x="1422983" y="5241679"/>
                    <a:pt x="1283075" y="5281653"/>
                  </a:cubicBezTo>
                  <a:cubicBezTo>
                    <a:pt x="1143167" y="5321627"/>
                    <a:pt x="506085" y="6043654"/>
                    <a:pt x="368675" y="6136093"/>
                  </a:cubicBezTo>
                  <a:cubicBezTo>
                    <a:pt x="231265" y="6228532"/>
                    <a:pt x="518577" y="6176066"/>
                    <a:pt x="458616" y="5836289"/>
                  </a:cubicBezTo>
                  <a:cubicBezTo>
                    <a:pt x="398655" y="5496512"/>
                    <a:pt x="56380" y="4332276"/>
                    <a:pt x="8911" y="4097430"/>
                  </a:cubicBezTo>
                  <a:cubicBezTo>
                    <a:pt x="-38558" y="3862584"/>
                    <a:pt x="116340" y="4754499"/>
                    <a:pt x="173802" y="4427214"/>
                  </a:cubicBezTo>
                  <a:cubicBezTo>
                    <a:pt x="231264" y="4099929"/>
                    <a:pt x="268740" y="2703345"/>
                    <a:pt x="353684" y="2133719"/>
                  </a:cubicBezTo>
                  <a:cubicBezTo>
                    <a:pt x="438628" y="1564093"/>
                    <a:pt x="708451" y="1109392"/>
                    <a:pt x="683468" y="1009457"/>
                  </a:cubicBezTo>
                  <a:cubicBezTo>
                    <a:pt x="658484" y="909523"/>
                    <a:pt x="151317" y="1654033"/>
                    <a:pt x="203783" y="1534112"/>
                  </a:cubicBezTo>
                  <a:cubicBezTo>
                    <a:pt x="256248" y="1414191"/>
                    <a:pt x="923310" y="374873"/>
                    <a:pt x="998261" y="289929"/>
                  </a:cubicBezTo>
                  <a:cubicBezTo>
                    <a:pt x="1073212" y="204985"/>
                    <a:pt x="536065" y="1069418"/>
                    <a:pt x="653488" y="1024447"/>
                  </a:cubicBezTo>
                  <a:cubicBezTo>
                    <a:pt x="770911" y="979477"/>
                    <a:pt x="1640340" y="-82326"/>
                    <a:pt x="1702799" y="511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DA75A3BB-15CB-84D0-CF7E-75C5DBF16FBB}"/>
                </a:ext>
              </a:extLst>
            </p:cNvPr>
            <p:cNvSpPr/>
            <p:nvPr/>
          </p:nvSpPr>
          <p:spPr>
            <a:xfrm>
              <a:off x="2922925" y="640549"/>
              <a:ext cx="1291245" cy="2451774"/>
            </a:xfrm>
            <a:custGeom>
              <a:avLst/>
              <a:gdLst>
                <a:gd name="connsiteX0" fmla="*/ 1274321 w 1291245"/>
                <a:gd name="connsiteY0" fmla="*/ 4028 h 2451774"/>
                <a:gd name="connsiteX1" fmla="*/ 749665 w 1291245"/>
                <a:gd name="connsiteY1" fmla="*/ 738546 h 2451774"/>
                <a:gd name="connsiteX2" fmla="*/ 195029 w 1291245"/>
                <a:gd name="connsiteY2" fmla="*/ 2417444 h 2451774"/>
                <a:gd name="connsiteX3" fmla="*/ 314950 w 1291245"/>
                <a:gd name="connsiteY3" fmla="*/ 1892789 h 2451774"/>
                <a:gd name="connsiteX4" fmla="*/ 157 w 1291245"/>
                <a:gd name="connsiteY4" fmla="*/ 2177602 h 2451774"/>
                <a:gd name="connsiteX5" fmla="*/ 269980 w 1291245"/>
                <a:gd name="connsiteY5" fmla="*/ 783517 h 2451774"/>
                <a:gd name="connsiteX6" fmla="*/ 90098 w 1291245"/>
                <a:gd name="connsiteY6" fmla="*/ 1023359 h 2451774"/>
                <a:gd name="connsiteX7" fmla="*/ 1274321 w 1291245"/>
                <a:gd name="connsiteY7" fmla="*/ 4028 h 245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245" h="2451774">
                  <a:moveTo>
                    <a:pt x="1274321" y="4028"/>
                  </a:moveTo>
                  <a:cubicBezTo>
                    <a:pt x="1384249" y="-43441"/>
                    <a:pt x="929547" y="336310"/>
                    <a:pt x="749665" y="738546"/>
                  </a:cubicBezTo>
                  <a:cubicBezTo>
                    <a:pt x="569783" y="1140782"/>
                    <a:pt x="267481" y="2225070"/>
                    <a:pt x="195029" y="2417444"/>
                  </a:cubicBezTo>
                  <a:cubicBezTo>
                    <a:pt x="122577" y="2609818"/>
                    <a:pt x="347429" y="1932763"/>
                    <a:pt x="314950" y="1892789"/>
                  </a:cubicBezTo>
                  <a:cubicBezTo>
                    <a:pt x="282471" y="1852815"/>
                    <a:pt x="7652" y="2362481"/>
                    <a:pt x="157" y="2177602"/>
                  </a:cubicBezTo>
                  <a:cubicBezTo>
                    <a:pt x="-7338" y="1992723"/>
                    <a:pt x="254990" y="975891"/>
                    <a:pt x="269980" y="783517"/>
                  </a:cubicBezTo>
                  <a:cubicBezTo>
                    <a:pt x="284970" y="591143"/>
                    <a:pt x="-77292" y="1153274"/>
                    <a:pt x="90098" y="1023359"/>
                  </a:cubicBezTo>
                  <a:cubicBezTo>
                    <a:pt x="257488" y="893444"/>
                    <a:pt x="1164393" y="51497"/>
                    <a:pt x="1274321" y="402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9A861B20-6611-21EC-7998-C243DD5B9E42}"/>
                </a:ext>
              </a:extLst>
            </p:cNvPr>
            <p:cNvSpPr/>
            <p:nvPr/>
          </p:nvSpPr>
          <p:spPr>
            <a:xfrm>
              <a:off x="2920150" y="2654278"/>
              <a:ext cx="2055175" cy="5587389"/>
            </a:xfrm>
            <a:custGeom>
              <a:avLst/>
              <a:gdLst>
                <a:gd name="connsiteX0" fmla="*/ 932322 w 2055175"/>
                <a:gd name="connsiteY0" fmla="*/ 43952 h 5587389"/>
                <a:gd name="connsiteX1" fmla="*/ 167824 w 2055175"/>
                <a:gd name="connsiteY1" fmla="*/ 3221866 h 5587389"/>
                <a:gd name="connsiteX2" fmla="*/ 2932 w 2055175"/>
                <a:gd name="connsiteY2" fmla="*/ 3836463 h 5587389"/>
                <a:gd name="connsiteX3" fmla="*/ 242775 w 2055175"/>
                <a:gd name="connsiteY3" fmla="*/ 3521670 h 5587389"/>
                <a:gd name="connsiteX4" fmla="*/ 362696 w 2055175"/>
                <a:gd name="connsiteY4" fmla="*/ 4406089 h 5587389"/>
                <a:gd name="connsiteX5" fmla="*/ 497607 w 2055175"/>
                <a:gd name="connsiteY5" fmla="*/ 4301158 h 5587389"/>
                <a:gd name="connsiteX6" fmla="*/ 497607 w 2055175"/>
                <a:gd name="connsiteY6" fmla="*/ 4840804 h 5587389"/>
                <a:gd name="connsiteX7" fmla="*/ 497607 w 2055175"/>
                <a:gd name="connsiteY7" fmla="*/ 5575322 h 5587389"/>
                <a:gd name="connsiteX8" fmla="*/ 812401 w 2055175"/>
                <a:gd name="connsiteY8" fmla="*/ 5245538 h 5587389"/>
                <a:gd name="connsiteX9" fmla="*/ 1966643 w 2055175"/>
                <a:gd name="connsiteY9" fmla="*/ 4570981 h 5587389"/>
                <a:gd name="connsiteX10" fmla="*/ 1891693 w 2055175"/>
                <a:gd name="connsiteY10" fmla="*/ 4106286 h 5587389"/>
                <a:gd name="connsiteX11" fmla="*/ 1217135 w 2055175"/>
                <a:gd name="connsiteY11" fmla="*/ 1572948 h 5587389"/>
                <a:gd name="connsiteX12" fmla="*/ 1157175 w 2055175"/>
                <a:gd name="connsiteY12" fmla="*/ 2202535 h 5587389"/>
                <a:gd name="connsiteX13" fmla="*/ 1022263 w 2055175"/>
                <a:gd name="connsiteY13" fmla="*/ 1423047 h 5587389"/>
                <a:gd name="connsiteX14" fmla="*/ 932322 w 2055175"/>
                <a:gd name="connsiteY14" fmla="*/ 43952 h 55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5175" h="5587389">
                  <a:moveTo>
                    <a:pt x="932322" y="43952"/>
                  </a:moveTo>
                  <a:cubicBezTo>
                    <a:pt x="789916" y="343755"/>
                    <a:pt x="322722" y="2589781"/>
                    <a:pt x="167824" y="3221866"/>
                  </a:cubicBezTo>
                  <a:cubicBezTo>
                    <a:pt x="12926" y="3853951"/>
                    <a:pt x="-9560" y="3786496"/>
                    <a:pt x="2932" y="3836463"/>
                  </a:cubicBezTo>
                  <a:cubicBezTo>
                    <a:pt x="15424" y="3886430"/>
                    <a:pt x="182814" y="3426732"/>
                    <a:pt x="242775" y="3521670"/>
                  </a:cubicBezTo>
                  <a:cubicBezTo>
                    <a:pt x="302736" y="3616608"/>
                    <a:pt x="320224" y="4276174"/>
                    <a:pt x="362696" y="4406089"/>
                  </a:cubicBezTo>
                  <a:cubicBezTo>
                    <a:pt x="405168" y="4536004"/>
                    <a:pt x="475122" y="4228706"/>
                    <a:pt x="497607" y="4301158"/>
                  </a:cubicBezTo>
                  <a:cubicBezTo>
                    <a:pt x="520092" y="4373611"/>
                    <a:pt x="497607" y="4840804"/>
                    <a:pt x="497607" y="4840804"/>
                  </a:cubicBezTo>
                  <a:cubicBezTo>
                    <a:pt x="497607" y="5053165"/>
                    <a:pt x="445141" y="5507866"/>
                    <a:pt x="497607" y="5575322"/>
                  </a:cubicBezTo>
                  <a:cubicBezTo>
                    <a:pt x="550073" y="5642778"/>
                    <a:pt x="567562" y="5412928"/>
                    <a:pt x="812401" y="5245538"/>
                  </a:cubicBezTo>
                  <a:cubicBezTo>
                    <a:pt x="1057240" y="5078148"/>
                    <a:pt x="1786761" y="4760856"/>
                    <a:pt x="1966643" y="4570981"/>
                  </a:cubicBezTo>
                  <a:cubicBezTo>
                    <a:pt x="2146525" y="4381106"/>
                    <a:pt x="2016611" y="4605958"/>
                    <a:pt x="1891693" y="4106286"/>
                  </a:cubicBezTo>
                  <a:cubicBezTo>
                    <a:pt x="1766775" y="3606614"/>
                    <a:pt x="1339555" y="1890240"/>
                    <a:pt x="1217135" y="1572948"/>
                  </a:cubicBezTo>
                  <a:cubicBezTo>
                    <a:pt x="1094715" y="1255656"/>
                    <a:pt x="1189654" y="2227518"/>
                    <a:pt x="1157175" y="2202535"/>
                  </a:cubicBezTo>
                  <a:cubicBezTo>
                    <a:pt x="1124696" y="2177552"/>
                    <a:pt x="1064735" y="1782811"/>
                    <a:pt x="1022263" y="1423047"/>
                  </a:cubicBezTo>
                  <a:cubicBezTo>
                    <a:pt x="979791" y="1063283"/>
                    <a:pt x="1074728" y="-255851"/>
                    <a:pt x="932322" y="43952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F878F020-F801-FD3F-9C1F-1B9B2FD218AF}"/>
                </a:ext>
              </a:extLst>
            </p:cNvPr>
            <p:cNvSpPr/>
            <p:nvPr/>
          </p:nvSpPr>
          <p:spPr>
            <a:xfrm>
              <a:off x="2952215" y="4358418"/>
              <a:ext cx="772985" cy="3760977"/>
            </a:xfrm>
            <a:custGeom>
              <a:avLst/>
              <a:gdLst>
                <a:gd name="connsiteX0" fmla="*/ 315641 w 772985"/>
                <a:gd name="connsiteY0" fmla="*/ 3720 h 3760977"/>
                <a:gd name="connsiteX1" fmla="*/ 30828 w 772985"/>
                <a:gd name="connsiteY1" fmla="*/ 2342185 h 3760977"/>
                <a:gd name="connsiteX2" fmla="*/ 30828 w 772985"/>
                <a:gd name="connsiteY2" fmla="*/ 2791890 h 3760977"/>
                <a:gd name="connsiteX3" fmla="*/ 45818 w 772985"/>
                <a:gd name="connsiteY3" fmla="*/ 2567038 h 3760977"/>
                <a:gd name="connsiteX4" fmla="*/ 600454 w 772985"/>
                <a:gd name="connsiteY4" fmla="*/ 3736271 h 3760977"/>
                <a:gd name="connsiteX5" fmla="*/ 690395 w 772985"/>
                <a:gd name="connsiteY5" fmla="*/ 3301556 h 3760977"/>
                <a:gd name="connsiteX6" fmla="*/ 750355 w 772985"/>
                <a:gd name="connsiteY6" fmla="*/ 2567038 h 3760977"/>
                <a:gd name="connsiteX7" fmla="*/ 285660 w 772985"/>
                <a:gd name="connsiteY7" fmla="*/ 1817530 h 3760977"/>
                <a:gd name="connsiteX8" fmla="*/ 315641 w 772985"/>
                <a:gd name="connsiteY8" fmla="*/ 3720 h 37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985" h="3760977">
                  <a:moveTo>
                    <a:pt x="315641" y="3720"/>
                  </a:moveTo>
                  <a:cubicBezTo>
                    <a:pt x="273169" y="91163"/>
                    <a:pt x="78297" y="1877490"/>
                    <a:pt x="30828" y="2342185"/>
                  </a:cubicBezTo>
                  <a:cubicBezTo>
                    <a:pt x="-16641" y="2806880"/>
                    <a:pt x="28330" y="2754415"/>
                    <a:pt x="30828" y="2791890"/>
                  </a:cubicBezTo>
                  <a:cubicBezTo>
                    <a:pt x="33326" y="2829365"/>
                    <a:pt x="-49120" y="2409641"/>
                    <a:pt x="45818" y="2567038"/>
                  </a:cubicBezTo>
                  <a:cubicBezTo>
                    <a:pt x="140756" y="2724435"/>
                    <a:pt x="493025" y="3613851"/>
                    <a:pt x="600454" y="3736271"/>
                  </a:cubicBezTo>
                  <a:cubicBezTo>
                    <a:pt x="707884" y="3858691"/>
                    <a:pt x="665412" y="3496428"/>
                    <a:pt x="690395" y="3301556"/>
                  </a:cubicBezTo>
                  <a:cubicBezTo>
                    <a:pt x="715378" y="3106684"/>
                    <a:pt x="817811" y="2814376"/>
                    <a:pt x="750355" y="2567038"/>
                  </a:cubicBezTo>
                  <a:cubicBezTo>
                    <a:pt x="682899" y="2319700"/>
                    <a:pt x="358112" y="2239753"/>
                    <a:pt x="285660" y="1817530"/>
                  </a:cubicBezTo>
                  <a:cubicBezTo>
                    <a:pt x="213208" y="1395307"/>
                    <a:pt x="358113" y="-83723"/>
                    <a:pt x="315641" y="372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0293CF7A-8521-E597-9CCD-661A1D4D8B28}"/>
                </a:ext>
              </a:extLst>
            </p:cNvPr>
            <p:cNvSpPr/>
            <p:nvPr/>
          </p:nvSpPr>
          <p:spPr>
            <a:xfrm>
              <a:off x="4915908" y="497561"/>
              <a:ext cx="1683657" cy="3713575"/>
            </a:xfrm>
            <a:custGeom>
              <a:avLst/>
              <a:gdLst>
                <a:gd name="connsiteX0" fmla="*/ 866 w 1683657"/>
                <a:gd name="connsiteY0" fmla="*/ 27095 h 3713575"/>
                <a:gd name="connsiteX1" fmla="*/ 855305 w 1683657"/>
                <a:gd name="connsiteY1" fmla="*/ 1151357 h 3713575"/>
                <a:gd name="connsiteX2" fmla="*/ 840315 w 1683657"/>
                <a:gd name="connsiteY2" fmla="*/ 1031436 h 3713575"/>
                <a:gd name="connsiteX3" fmla="*/ 1005207 w 1683657"/>
                <a:gd name="connsiteY3" fmla="*/ 1735973 h 3713575"/>
                <a:gd name="connsiteX4" fmla="*/ 1020197 w 1683657"/>
                <a:gd name="connsiteY4" fmla="*/ 1735973 h 3713575"/>
                <a:gd name="connsiteX5" fmla="*/ 1065167 w 1683657"/>
                <a:gd name="connsiteY5" fmla="*/ 2905206 h 3713575"/>
                <a:gd name="connsiteX6" fmla="*/ 1320000 w 1683657"/>
                <a:gd name="connsiteY6" fmla="*/ 2650373 h 3713575"/>
                <a:gd name="connsiteX7" fmla="*/ 1035187 w 1683657"/>
                <a:gd name="connsiteY7" fmla="*/ 3699685 h 3713575"/>
                <a:gd name="connsiteX8" fmla="*/ 1260040 w 1683657"/>
                <a:gd name="connsiteY8" fmla="*/ 3145049 h 3713575"/>
                <a:gd name="connsiteX9" fmla="*/ 1679764 w 1683657"/>
                <a:gd name="connsiteY9" fmla="*/ 1661023 h 3713575"/>
                <a:gd name="connsiteX10" fmla="*/ 990217 w 1683657"/>
                <a:gd name="connsiteY10" fmla="*/ 251947 h 3713575"/>
                <a:gd name="connsiteX11" fmla="*/ 1230059 w 1683657"/>
                <a:gd name="connsiteY11" fmla="*/ 461809 h 3713575"/>
                <a:gd name="connsiteX12" fmla="*/ 705403 w 1683657"/>
                <a:gd name="connsiteY12" fmla="*/ 356878 h 3713575"/>
                <a:gd name="connsiteX13" fmla="*/ 866 w 1683657"/>
                <a:gd name="connsiteY13" fmla="*/ 27095 h 3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3657" h="3713575">
                  <a:moveTo>
                    <a:pt x="866" y="27095"/>
                  </a:moveTo>
                  <a:cubicBezTo>
                    <a:pt x="25850" y="159508"/>
                    <a:pt x="715397" y="983967"/>
                    <a:pt x="855305" y="1151357"/>
                  </a:cubicBezTo>
                  <a:cubicBezTo>
                    <a:pt x="995213" y="1318747"/>
                    <a:pt x="815331" y="934000"/>
                    <a:pt x="840315" y="1031436"/>
                  </a:cubicBezTo>
                  <a:cubicBezTo>
                    <a:pt x="865299" y="1128872"/>
                    <a:pt x="1005207" y="1735973"/>
                    <a:pt x="1005207" y="1735973"/>
                  </a:cubicBezTo>
                  <a:cubicBezTo>
                    <a:pt x="1035187" y="1853396"/>
                    <a:pt x="1010204" y="1541101"/>
                    <a:pt x="1020197" y="1735973"/>
                  </a:cubicBezTo>
                  <a:cubicBezTo>
                    <a:pt x="1030190" y="1930845"/>
                    <a:pt x="1015200" y="2752806"/>
                    <a:pt x="1065167" y="2905206"/>
                  </a:cubicBezTo>
                  <a:cubicBezTo>
                    <a:pt x="1115134" y="3057606"/>
                    <a:pt x="1324997" y="2517960"/>
                    <a:pt x="1320000" y="2650373"/>
                  </a:cubicBezTo>
                  <a:cubicBezTo>
                    <a:pt x="1315003" y="2782786"/>
                    <a:pt x="1045180" y="3617239"/>
                    <a:pt x="1035187" y="3699685"/>
                  </a:cubicBezTo>
                  <a:cubicBezTo>
                    <a:pt x="1025194" y="3782131"/>
                    <a:pt x="1152611" y="3484826"/>
                    <a:pt x="1260040" y="3145049"/>
                  </a:cubicBezTo>
                  <a:cubicBezTo>
                    <a:pt x="1367469" y="2805272"/>
                    <a:pt x="1724735" y="2143207"/>
                    <a:pt x="1679764" y="1661023"/>
                  </a:cubicBezTo>
                  <a:cubicBezTo>
                    <a:pt x="1634794" y="1178839"/>
                    <a:pt x="1065168" y="451816"/>
                    <a:pt x="990217" y="251947"/>
                  </a:cubicBezTo>
                  <a:cubicBezTo>
                    <a:pt x="915266" y="52078"/>
                    <a:pt x="1277528" y="444321"/>
                    <a:pt x="1230059" y="461809"/>
                  </a:cubicBezTo>
                  <a:cubicBezTo>
                    <a:pt x="1182590" y="479297"/>
                    <a:pt x="912767" y="426832"/>
                    <a:pt x="705403" y="356878"/>
                  </a:cubicBezTo>
                  <a:cubicBezTo>
                    <a:pt x="498039" y="286924"/>
                    <a:pt x="-24118" y="-105318"/>
                    <a:pt x="866" y="2709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3052EBB8-B41A-70C1-2D55-5CBE8BE383C6}"/>
                </a:ext>
              </a:extLst>
            </p:cNvPr>
            <p:cNvSpPr/>
            <p:nvPr/>
          </p:nvSpPr>
          <p:spPr>
            <a:xfrm>
              <a:off x="4316355" y="295780"/>
              <a:ext cx="2449822" cy="4554672"/>
            </a:xfrm>
            <a:custGeom>
              <a:avLst/>
              <a:gdLst>
                <a:gd name="connsiteX0" fmla="*/ 1005153 w 2449822"/>
                <a:gd name="connsiteY0" fmla="*/ 4023 h 4554672"/>
                <a:gd name="connsiteX1" fmla="*/ 1904563 w 2449822"/>
                <a:gd name="connsiteY1" fmla="*/ 678581 h 4554672"/>
                <a:gd name="connsiteX2" fmla="*/ 1844602 w 2449822"/>
                <a:gd name="connsiteY2" fmla="*/ 678581 h 4554672"/>
                <a:gd name="connsiteX3" fmla="*/ 2204366 w 2449822"/>
                <a:gd name="connsiteY3" fmla="*/ 1293177 h 4554672"/>
                <a:gd name="connsiteX4" fmla="*/ 2174386 w 2449822"/>
                <a:gd name="connsiteY4" fmla="*/ 1188246 h 4554672"/>
                <a:gd name="connsiteX5" fmla="*/ 2279317 w 2449822"/>
                <a:gd name="connsiteY5" fmla="*/ 2117636 h 4554672"/>
                <a:gd name="connsiteX6" fmla="*/ 2264327 w 2449822"/>
                <a:gd name="connsiteY6" fmla="*/ 2672272 h 4554672"/>
                <a:gd name="connsiteX7" fmla="*/ 1919553 w 2449822"/>
                <a:gd name="connsiteY7" fmla="*/ 3646633 h 4554672"/>
                <a:gd name="connsiteX8" fmla="*/ 2444209 w 2449822"/>
                <a:gd name="connsiteY8" fmla="*/ 3211918 h 4554672"/>
                <a:gd name="connsiteX9" fmla="*/ 1514819 w 2449822"/>
                <a:gd name="connsiteY9" fmla="*/ 4531053 h 4554672"/>
                <a:gd name="connsiteX10" fmla="*/ 1694701 w 2449822"/>
                <a:gd name="connsiteY10" fmla="*/ 3976417 h 4554672"/>
                <a:gd name="connsiteX11" fmla="*/ 1874583 w 2449822"/>
                <a:gd name="connsiteY11" fmla="*/ 2942095 h 4554672"/>
                <a:gd name="connsiteX12" fmla="*/ 1859593 w 2449822"/>
                <a:gd name="connsiteY12" fmla="*/ 2027695 h 4554672"/>
                <a:gd name="connsiteX13" fmla="*/ 960183 w 2449822"/>
                <a:gd name="connsiteY13" fmla="*/ 318817 h 4554672"/>
                <a:gd name="connsiteX14" fmla="*/ 812 w 2449822"/>
                <a:gd name="connsiteY14" fmla="*/ 348797 h 4554672"/>
                <a:gd name="connsiteX15" fmla="*/ 1125075 w 2449822"/>
                <a:gd name="connsiteY15" fmla="*/ 393768 h 4554672"/>
                <a:gd name="connsiteX16" fmla="*/ 1005153 w 2449822"/>
                <a:gd name="connsiteY16" fmla="*/ 4023 h 455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9822" h="4554672">
                  <a:moveTo>
                    <a:pt x="1005153" y="4023"/>
                  </a:moveTo>
                  <a:cubicBezTo>
                    <a:pt x="1135068" y="51492"/>
                    <a:pt x="1904563" y="678581"/>
                    <a:pt x="1904563" y="678581"/>
                  </a:cubicBezTo>
                  <a:cubicBezTo>
                    <a:pt x="2044471" y="791007"/>
                    <a:pt x="1794635" y="576148"/>
                    <a:pt x="1844602" y="678581"/>
                  </a:cubicBezTo>
                  <a:cubicBezTo>
                    <a:pt x="1894569" y="781014"/>
                    <a:pt x="2149402" y="1208233"/>
                    <a:pt x="2204366" y="1293177"/>
                  </a:cubicBezTo>
                  <a:cubicBezTo>
                    <a:pt x="2259330" y="1378121"/>
                    <a:pt x="2161894" y="1050836"/>
                    <a:pt x="2174386" y="1188246"/>
                  </a:cubicBezTo>
                  <a:cubicBezTo>
                    <a:pt x="2186878" y="1325656"/>
                    <a:pt x="2264327" y="1870298"/>
                    <a:pt x="2279317" y="2117636"/>
                  </a:cubicBezTo>
                  <a:cubicBezTo>
                    <a:pt x="2294307" y="2364974"/>
                    <a:pt x="2324288" y="2417439"/>
                    <a:pt x="2264327" y="2672272"/>
                  </a:cubicBezTo>
                  <a:cubicBezTo>
                    <a:pt x="2204366" y="2927105"/>
                    <a:pt x="1889573" y="3556692"/>
                    <a:pt x="1919553" y="3646633"/>
                  </a:cubicBezTo>
                  <a:cubicBezTo>
                    <a:pt x="1949533" y="3736574"/>
                    <a:pt x="2511665" y="3064515"/>
                    <a:pt x="2444209" y="3211918"/>
                  </a:cubicBezTo>
                  <a:cubicBezTo>
                    <a:pt x="2376753" y="3359321"/>
                    <a:pt x="1639737" y="4403637"/>
                    <a:pt x="1514819" y="4531053"/>
                  </a:cubicBezTo>
                  <a:cubicBezTo>
                    <a:pt x="1389901" y="4658469"/>
                    <a:pt x="1634740" y="4241243"/>
                    <a:pt x="1694701" y="3976417"/>
                  </a:cubicBezTo>
                  <a:cubicBezTo>
                    <a:pt x="1754662" y="3711591"/>
                    <a:pt x="1847101" y="3266882"/>
                    <a:pt x="1874583" y="2942095"/>
                  </a:cubicBezTo>
                  <a:cubicBezTo>
                    <a:pt x="1902065" y="2617308"/>
                    <a:pt x="2011993" y="2464908"/>
                    <a:pt x="1859593" y="2027695"/>
                  </a:cubicBezTo>
                  <a:cubicBezTo>
                    <a:pt x="1707193" y="1590482"/>
                    <a:pt x="1269980" y="598633"/>
                    <a:pt x="960183" y="318817"/>
                  </a:cubicBezTo>
                  <a:cubicBezTo>
                    <a:pt x="650386" y="39001"/>
                    <a:pt x="-26670" y="336305"/>
                    <a:pt x="812" y="348797"/>
                  </a:cubicBezTo>
                  <a:cubicBezTo>
                    <a:pt x="28294" y="361289"/>
                    <a:pt x="957685" y="443735"/>
                    <a:pt x="1125075" y="393768"/>
                  </a:cubicBezTo>
                  <a:cubicBezTo>
                    <a:pt x="1292465" y="343801"/>
                    <a:pt x="875238" y="-43446"/>
                    <a:pt x="1005153" y="4023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A3BCA71C-36BF-67A2-F9D2-C2E3F6D6396B}"/>
                </a:ext>
              </a:extLst>
            </p:cNvPr>
            <p:cNvSpPr/>
            <p:nvPr/>
          </p:nvSpPr>
          <p:spPr>
            <a:xfrm>
              <a:off x="5715741" y="2181783"/>
              <a:ext cx="1241025" cy="3694627"/>
            </a:xfrm>
            <a:custGeom>
              <a:avLst/>
              <a:gdLst>
                <a:gd name="connsiteX0" fmla="*/ 520167 w 1241025"/>
                <a:gd name="connsiteY0" fmla="*/ 6781 h 3694627"/>
                <a:gd name="connsiteX1" fmla="*/ 1224705 w 1241025"/>
                <a:gd name="connsiteY1" fmla="*/ 936171 h 3694627"/>
                <a:gd name="connsiteX2" fmla="*/ 1014843 w 1241025"/>
                <a:gd name="connsiteY2" fmla="*/ 651358 h 3694627"/>
                <a:gd name="connsiteX3" fmla="*/ 999852 w 1241025"/>
                <a:gd name="connsiteY3" fmla="*/ 1131043 h 3694627"/>
                <a:gd name="connsiteX4" fmla="*/ 1059813 w 1241025"/>
                <a:gd name="connsiteY4" fmla="*/ 2135384 h 3694627"/>
                <a:gd name="connsiteX5" fmla="*/ 804980 w 1241025"/>
                <a:gd name="connsiteY5" fmla="*/ 3604420 h 3694627"/>
                <a:gd name="connsiteX6" fmla="*/ 804980 w 1241025"/>
                <a:gd name="connsiteY6" fmla="*/ 3469509 h 3694627"/>
                <a:gd name="connsiteX7" fmla="*/ 25492 w 1241025"/>
                <a:gd name="connsiteY7" fmla="*/ 2929863 h 3694627"/>
                <a:gd name="connsiteX8" fmla="*/ 190384 w 1241025"/>
                <a:gd name="connsiteY8" fmla="*/ 3079765 h 3694627"/>
                <a:gd name="connsiteX9" fmla="*/ 205374 w 1241025"/>
                <a:gd name="connsiteY9" fmla="*/ 1775620 h 3694627"/>
                <a:gd name="connsiteX10" fmla="*/ 535157 w 1241025"/>
                <a:gd name="connsiteY10" fmla="*/ 861220 h 3694627"/>
                <a:gd name="connsiteX11" fmla="*/ 580128 w 1241025"/>
                <a:gd name="connsiteY11" fmla="*/ 531437 h 3694627"/>
                <a:gd name="connsiteX12" fmla="*/ 520167 w 1241025"/>
                <a:gd name="connsiteY12" fmla="*/ 6781 h 369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025" h="3694627">
                  <a:moveTo>
                    <a:pt x="520167" y="6781"/>
                  </a:moveTo>
                  <a:cubicBezTo>
                    <a:pt x="627596" y="74237"/>
                    <a:pt x="1142259" y="828741"/>
                    <a:pt x="1224705" y="936171"/>
                  </a:cubicBezTo>
                  <a:cubicBezTo>
                    <a:pt x="1307151" y="1043601"/>
                    <a:pt x="1052318" y="618879"/>
                    <a:pt x="1014843" y="651358"/>
                  </a:cubicBezTo>
                  <a:cubicBezTo>
                    <a:pt x="977368" y="683837"/>
                    <a:pt x="992357" y="883705"/>
                    <a:pt x="999852" y="1131043"/>
                  </a:cubicBezTo>
                  <a:cubicBezTo>
                    <a:pt x="1007347" y="1378381"/>
                    <a:pt x="1092292" y="1723155"/>
                    <a:pt x="1059813" y="2135384"/>
                  </a:cubicBezTo>
                  <a:cubicBezTo>
                    <a:pt x="1027334" y="2547613"/>
                    <a:pt x="847452" y="3382066"/>
                    <a:pt x="804980" y="3604420"/>
                  </a:cubicBezTo>
                  <a:cubicBezTo>
                    <a:pt x="762508" y="3826774"/>
                    <a:pt x="934895" y="3581935"/>
                    <a:pt x="804980" y="3469509"/>
                  </a:cubicBezTo>
                  <a:cubicBezTo>
                    <a:pt x="675065" y="3357083"/>
                    <a:pt x="127925" y="2994820"/>
                    <a:pt x="25492" y="2929863"/>
                  </a:cubicBezTo>
                  <a:cubicBezTo>
                    <a:pt x="-76941" y="2864906"/>
                    <a:pt x="160404" y="3272139"/>
                    <a:pt x="190384" y="3079765"/>
                  </a:cubicBezTo>
                  <a:cubicBezTo>
                    <a:pt x="220364" y="2887391"/>
                    <a:pt x="147912" y="2145377"/>
                    <a:pt x="205374" y="1775620"/>
                  </a:cubicBezTo>
                  <a:cubicBezTo>
                    <a:pt x="262836" y="1405863"/>
                    <a:pt x="472698" y="1068584"/>
                    <a:pt x="535157" y="861220"/>
                  </a:cubicBezTo>
                  <a:cubicBezTo>
                    <a:pt x="597616" y="653856"/>
                    <a:pt x="587623" y="668847"/>
                    <a:pt x="580128" y="531437"/>
                  </a:cubicBezTo>
                  <a:cubicBezTo>
                    <a:pt x="572633" y="394027"/>
                    <a:pt x="412738" y="-60675"/>
                    <a:pt x="520167" y="678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C65B5670-2B9C-06D7-350A-6B774BF903DF}"/>
                </a:ext>
              </a:extLst>
            </p:cNvPr>
            <p:cNvSpPr/>
            <p:nvPr/>
          </p:nvSpPr>
          <p:spPr>
            <a:xfrm>
              <a:off x="5903064" y="2307616"/>
              <a:ext cx="457394" cy="948013"/>
            </a:xfrm>
            <a:custGeom>
              <a:avLst/>
              <a:gdLst>
                <a:gd name="connsiteX0" fmla="*/ 242903 w 457394"/>
                <a:gd name="connsiteY0" fmla="*/ 869 h 948013"/>
                <a:gd name="connsiteX1" fmla="*/ 18051 w 457394"/>
                <a:gd name="connsiteY1" fmla="*/ 555505 h 948013"/>
                <a:gd name="connsiteX2" fmla="*/ 63021 w 457394"/>
                <a:gd name="connsiteY2" fmla="*/ 945250 h 948013"/>
                <a:gd name="connsiteX3" fmla="*/ 452766 w 457394"/>
                <a:gd name="connsiteY3" fmla="*/ 690417 h 948013"/>
                <a:gd name="connsiteX4" fmla="*/ 242903 w 457394"/>
                <a:gd name="connsiteY4" fmla="*/ 869 h 9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94" h="948013">
                  <a:moveTo>
                    <a:pt x="242903" y="869"/>
                  </a:moveTo>
                  <a:cubicBezTo>
                    <a:pt x="170450" y="-21616"/>
                    <a:pt x="48031" y="398108"/>
                    <a:pt x="18051" y="555505"/>
                  </a:cubicBezTo>
                  <a:cubicBezTo>
                    <a:pt x="-11929" y="712902"/>
                    <a:pt x="-9432" y="922765"/>
                    <a:pt x="63021" y="945250"/>
                  </a:cubicBezTo>
                  <a:cubicBezTo>
                    <a:pt x="135474" y="967735"/>
                    <a:pt x="417789" y="850312"/>
                    <a:pt x="452766" y="690417"/>
                  </a:cubicBezTo>
                  <a:cubicBezTo>
                    <a:pt x="487743" y="530522"/>
                    <a:pt x="315356" y="23354"/>
                    <a:pt x="242903" y="869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776126EA-D87B-173D-17F5-2E76E2D78C6B}"/>
                </a:ext>
              </a:extLst>
            </p:cNvPr>
            <p:cNvSpPr/>
            <p:nvPr/>
          </p:nvSpPr>
          <p:spPr>
            <a:xfrm>
              <a:off x="4496856" y="2797175"/>
              <a:ext cx="146383" cy="133867"/>
            </a:xfrm>
            <a:custGeom>
              <a:avLst/>
              <a:gdLst>
                <a:gd name="connsiteX0" fmla="*/ 37044 w 146383"/>
                <a:gd name="connsiteY0" fmla="*/ 0 h 133867"/>
                <a:gd name="connsiteX1" fmla="*/ 2119 w 146383"/>
                <a:gd name="connsiteY1" fmla="*/ 60325 h 133867"/>
                <a:gd name="connsiteX2" fmla="*/ 17994 w 146383"/>
                <a:gd name="connsiteY2" fmla="*/ 130175 h 133867"/>
                <a:gd name="connsiteX3" fmla="*/ 132294 w 146383"/>
                <a:gd name="connsiteY3" fmla="*/ 117475 h 133867"/>
                <a:gd name="connsiteX4" fmla="*/ 135469 w 146383"/>
                <a:gd name="connsiteY4" fmla="*/ 60325 h 133867"/>
                <a:gd name="connsiteX5" fmla="*/ 37044 w 146383"/>
                <a:gd name="connsiteY5" fmla="*/ 0 h 1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83" h="133867">
                  <a:moveTo>
                    <a:pt x="37044" y="0"/>
                  </a:moveTo>
                  <a:cubicBezTo>
                    <a:pt x="14819" y="0"/>
                    <a:pt x="5294" y="38629"/>
                    <a:pt x="2119" y="60325"/>
                  </a:cubicBezTo>
                  <a:cubicBezTo>
                    <a:pt x="-1056" y="82021"/>
                    <a:pt x="-3702" y="120650"/>
                    <a:pt x="17994" y="130175"/>
                  </a:cubicBezTo>
                  <a:cubicBezTo>
                    <a:pt x="39690" y="139700"/>
                    <a:pt x="112715" y="129117"/>
                    <a:pt x="132294" y="117475"/>
                  </a:cubicBezTo>
                  <a:cubicBezTo>
                    <a:pt x="151873" y="105833"/>
                    <a:pt x="149227" y="77258"/>
                    <a:pt x="135469" y="60325"/>
                  </a:cubicBezTo>
                  <a:cubicBezTo>
                    <a:pt x="121711" y="43392"/>
                    <a:pt x="59269" y="0"/>
                    <a:pt x="37044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831C4829-7AF0-6E31-C734-9443BAC001C8}"/>
                </a:ext>
              </a:extLst>
            </p:cNvPr>
            <p:cNvSpPr/>
            <p:nvPr/>
          </p:nvSpPr>
          <p:spPr>
            <a:xfrm>
              <a:off x="4703447" y="2793629"/>
              <a:ext cx="221414" cy="149371"/>
            </a:xfrm>
            <a:custGeom>
              <a:avLst/>
              <a:gdLst>
                <a:gd name="connsiteX0" fmla="*/ 1903 w 221414"/>
                <a:gd name="connsiteY0" fmla="*/ 140071 h 149371"/>
                <a:gd name="connsiteX1" fmla="*/ 40003 w 221414"/>
                <a:gd name="connsiteY1" fmla="*/ 19421 h 149371"/>
                <a:gd name="connsiteX2" fmla="*/ 97153 w 221414"/>
                <a:gd name="connsiteY2" fmla="*/ 3546 h 149371"/>
                <a:gd name="connsiteX3" fmla="*/ 182878 w 221414"/>
                <a:gd name="connsiteY3" fmla="*/ 54346 h 149371"/>
                <a:gd name="connsiteX4" fmla="*/ 217803 w 221414"/>
                <a:gd name="connsiteY4" fmla="*/ 127371 h 149371"/>
                <a:gd name="connsiteX5" fmla="*/ 100328 w 221414"/>
                <a:gd name="connsiteY5" fmla="*/ 140071 h 149371"/>
                <a:gd name="connsiteX6" fmla="*/ 1903 w 221414"/>
                <a:gd name="connsiteY6" fmla="*/ 140071 h 14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14" h="149371">
                  <a:moveTo>
                    <a:pt x="1903" y="140071"/>
                  </a:moveTo>
                  <a:cubicBezTo>
                    <a:pt x="-8151" y="119963"/>
                    <a:pt x="24128" y="42175"/>
                    <a:pt x="40003" y="19421"/>
                  </a:cubicBezTo>
                  <a:cubicBezTo>
                    <a:pt x="55878" y="-3333"/>
                    <a:pt x="73340" y="-2275"/>
                    <a:pt x="97153" y="3546"/>
                  </a:cubicBezTo>
                  <a:cubicBezTo>
                    <a:pt x="120966" y="9367"/>
                    <a:pt x="162770" y="33709"/>
                    <a:pt x="182878" y="54346"/>
                  </a:cubicBezTo>
                  <a:cubicBezTo>
                    <a:pt x="202986" y="74983"/>
                    <a:pt x="231561" y="113083"/>
                    <a:pt x="217803" y="127371"/>
                  </a:cubicBezTo>
                  <a:cubicBezTo>
                    <a:pt x="204045" y="141659"/>
                    <a:pt x="135782" y="138484"/>
                    <a:pt x="100328" y="140071"/>
                  </a:cubicBezTo>
                  <a:cubicBezTo>
                    <a:pt x="64874" y="141658"/>
                    <a:pt x="11957" y="160179"/>
                    <a:pt x="1903" y="14007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EAF9A408-44BD-A556-36C7-84D0BD81AA54}"/>
                </a:ext>
              </a:extLst>
            </p:cNvPr>
            <p:cNvSpPr/>
            <p:nvPr/>
          </p:nvSpPr>
          <p:spPr>
            <a:xfrm>
              <a:off x="4661888" y="1689205"/>
              <a:ext cx="123332" cy="918355"/>
            </a:xfrm>
            <a:custGeom>
              <a:avLst/>
              <a:gdLst>
                <a:gd name="connsiteX0" fmla="*/ 122837 w 123332"/>
                <a:gd name="connsiteY0" fmla="*/ 6245 h 918355"/>
                <a:gd name="connsiteX1" fmla="*/ 30762 w 123332"/>
                <a:gd name="connsiteY1" fmla="*/ 476145 h 918355"/>
                <a:gd name="connsiteX2" fmla="*/ 33937 w 123332"/>
                <a:gd name="connsiteY2" fmla="*/ 428520 h 918355"/>
                <a:gd name="connsiteX3" fmla="*/ 18062 w 123332"/>
                <a:gd name="connsiteY3" fmla="*/ 644420 h 918355"/>
                <a:gd name="connsiteX4" fmla="*/ 21237 w 123332"/>
                <a:gd name="connsiteY4" fmla="*/ 641245 h 918355"/>
                <a:gd name="connsiteX5" fmla="*/ 2187 w 123332"/>
                <a:gd name="connsiteY5" fmla="*/ 904770 h 918355"/>
                <a:gd name="connsiteX6" fmla="*/ 2187 w 123332"/>
                <a:gd name="connsiteY6" fmla="*/ 822220 h 918355"/>
                <a:gd name="connsiteX7" fmla="*/ 18062 w 123332"/>
                <a:gd name="connsiteY7" fmla="*/ 330095 h 918355"/>
                <a:gd name="connsiteX8" fmla="*/ 11712 w 123332"/>
                <a:gd name="connsiteY8" fmla="*/ 428520 h 918355"/>
                <a:gd name="connsiteX9" fmla="*/ 65687 w 123332"/>
                <a:gd name="connsiteY9" fmla="*/ 218970 h 918355"/>
                <a:gd name="connsiteX10" fmla="*/ 122837 w 123332"/>
                <a:gd name="connsiteY10" fmla="*/ 6245 h 91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2" h="918355">
                  <a:moveTo>
                    <a:pt x="122837" y="6245"/>
                  </a:moveTo>
                  <a:cubicBezTo>
                    <a:pt x="117016" y="49108"/>
                    <a:pt x="45579" y="405766"/>
                    <a:pt x="30762" y="476145"/>
                  </a:cubicBezTo>
                  <a:cubicBezTo>
                    <a:pt x="15945" y="546524"/>
                    <a:pt x="36054" y="400474"/>
                    <a:pt x="33937" y="428520"/>
                  </a:cubicBezTo>
                  <a:cubicBezTo>
                    <a:pt x="31820" y="456566"/>
                    <a:pt x="18062" y="644420"/>
                    <a:pt x="18062" y="644420"/>
                  </a:cubicBezTo>
                  <a:cubicBezTo>
                    <a:pt x="15945" y="679874"/>
                    <a:pt x="23883" y="597853"/>
                    <a:pt x="21237" y="641245"/>
                  </a:cubicBezTo>
                  <a:cubicBezTo>
                    <a:pt x="18591" y="684637"/>
                    <a:pt x="5362" y="874607"/>
                    <a:pt x="2187" y="904770"/>
                  </a:cubicBezTo>
                  <a:cubicBezTo>
                    <a:pt x="-988" y="934933"/>
                    <a:pt x="-459" y="917999"/>
                    <a:pt x="2187" y="822220"/>
                  </a:cubicBezTo>
                  <a:cubicBezTo>
                    <a:pt x="4833" y="726441"/>
                    <a:pt x="16475" y="395712"/>
                    <a:pt x="18062" y="330095"/>
                  </a:cubicBezTo>
                  <a:cubicBezTo>
                    <a:pt x="19649" y="264478"/>
                    <a:pt x="3775" y="447041"/>
                    <a:pt x="11712" y="428520"/>
                  </a:cubicBezTo>
                  <a:cubicBezTo>
                    <a:pt x="19649" y="409999"/>
                    <a:pt x="49812" y="285116"/>
                    <a:pt x="65687" y="218970"/>
                  </a:cubicBezTo>
                  <a:cubicBezTo>
                    <a:pt x="81562" y="152824"/>
                    <a:pt x="128658" y="-36618"/>
                    <a:pt x="122837" y="624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B3AEAEE5-ECA1-B0A2-7FDC-40DFA4F4FCBA}"/>
                </a:ext>
              </a:extLst>
            </p:cNvPr>
            <p:cNvSpPr/>
            <p:nvPr/>
          </p:nvSpPr>
          <p:spPr>
            <a:xfrm>
              <a:off x="3525977" y="8921545"/>
              <a:ext cx="1116263" cy="594226"/>
            </a:xfrm>
            <a:custGeom>
              <a:avLst/>
              <a:gdLst>
                <a:gd name="connsiteX0" fmla="*/ 1448 w 1116263"/>
                <a:gd name="connsiteY0" fmla="*/ 205 h 594226"/>
                <a:gd name="connsiteX1" fmla="*/ 382448 w 1116263"/>
                <a:gd name="connsiteY1" fmla="*/ 162130 h 594226"/>
                <a:gd name="connsiteX2" fmla="*/ 623748 w 1116263"/>
                <a:gd name="connsiteY2" fmla="*/ 289130 h 594226"/>
                <a:gd name="connsiteX3" fmla="*/ 674548 w 1116263"/>
                <a:gd name="connsiteY3" fmla="*/ 263730 h 594226"/>
                <a:gd name="connsiteX4" fmla="*/ 1103173 w 1116263"/>
                <a:gd name="connsiteY4" fmla="*/ 587580 h 594226"/>
                <a:gd name="connsiteX5" fmla="*/ 969823 w 1116263"/>
                <a:gd name="connsiteY5" fmla="*/ 457405 h 594226"/>
                <a:gd name="connsiteX6" fmla="*/ 604698 w 1116263"/>
                <a:gd name="connsiteY6" fmla="*/ 165305 h 594226"/>
                <a:gd name="connsiteX7" fmla="*/ 680898 w 1116263"/>
                <a:gd name="connsiteY7" fmla="*/ 273255 h 594226"/>
                <a:gd name="connsiteX8" fmla="*/ 531673 w 1116263"/>
                <a:gd name="connsiteY8" fmla="*/ 197055 h 594226"/>
                <a:gd name="connsiteX9" fmla="*/ 1448 w 1116263"/>
                <a:gd name="connsiteY9" fmla="*/ 205 h 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6263" h="594226">
                  <a:moveTo>
                    <a:pt x="1448" y="205"/>
                  </a:moveTo>
                  <a:cubicBezTo>
                    <a:pt x="-23423" y="-5616"/>
                    <a:pt x="278731" y="113976"/>
                    <a:pt x="382448" y="162130"/>
                  </a:cubicBezTo>
                  <a:cubicBezTo>
                    <a:pt x="486165" y="210284"/>
                    <a:pt x="575065" y="272197"/>
                    <a:pt x="623748" y="289130"/>
                  </a:cubicBezTo>
                  <a:cubicBezTo>
                    <a:pt x="672431" y="306063"/>
                    <a:pt x="594644" y="213988"/>
                    <a:pt x="674548" y="263730"/>
                  </a:cubicBezTo>
                  <a:cubicBezTo>
                    <a:pt x="754452" y="313472"/>
                    <a:pt x="1053961" y="555301"/>
                    <a:pt x="1103173" y="587580"/>
                  </a:cubicBezTo>
                  <a:cubicBezTo>
                    <a:pt x="1152385" y="619859"/>
                    <a:pt x="1052902" y="527784"/>
                    <a:pt x="969823" y="457405"/>
                  </a:cubicBezTo>
                  <a:cubicBezTo>
                    <a:pt x="886744" y="387026"/>
                    <a:pt x="652852" y="195997"/>
                    <a:pt x="604698" y="165305"/>
                  </a:cubicBezTo>
                  <a:cubicBezTo>
                    <a:pt x="556544" y="134613"/>
                    <a:pt x="693069" y="267963"/>
                    <a:pt x="680898" y="273255"/>
                  </a:cubicBezTo>
                  <a:cubicBezTo>
                    <a:pt x="668727" y="278547"/>
                    <a:pt x="639623" y="242034"/>
                    <a:pt x="531673" y="197055"/>
                  </a:cubicBezTo>
                  <a:cubicBezTo>
                    <a:pt x="423723" y="152076"/>
                    <a:pt x="26319" y="6026"/>
                    <a:pt x="1448" y="2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A2A8F060-D983-D48E-66E5-9F1FEA5FE441}"/>
                </a:ext>
              </a:extLst>
            </p:cNvPr>
            <p:cNvSpPr/>
            <p:nvPr/>
          </p:nvSpPr>
          <p:spPr>
            <a:xfrm>
              <a:off x="4757700" y="9575893"/>
              <a:ext cx="1455962" cy="829853"/>
            </a:xfrm>
            <a:custGeom>
              <a:avLst/>
              <a:gdLst>
                <a:gd name="connsiteX0" fmla="*/ 7975 w 1455962"/>
                <a:gd name="connsiteY0" fmla="*/ 6257 h 829853"/>
                <a:gd name="connsiteX1" fmla="*/ 814425 w 1455962"/>
                <a:gd name="connsiteY1" fmla="*/ 450757 h 829853"/>
                <a:gd name="connsiteX2" fmla="*/ 712825 w 1455962"/>
                <a:gd name="connsiteY2" fmla="*/ 428532 h 829853"/>
                <a:gd name="connsiteX3" fmla="*/ 1439900 w 1455962"/>
                <a:gd name="connsiteY3" fmla="*/ 822232 h 829853"/>
                <a:gd name="connsiteX4" fmla="*/ 1233525 w 1455962"/>
                <a:gd name="connsiteY4" fmla="*/ 698407 h 829853"/>
                <a:gd name="connsiteX5" fmla="*/ 560425 w 1455962"/>
                <a:gd name="connsiteY5" fmla="*/ 295182 h 829853"/>
                <a:gd name="connsiteX6" fmla="*/ 315950 w 1455962"/>
                <a:gd name="connsiteY6" fmla="*/ 111032 h 829853"/>
                <a:gd name="connsiteX7" fmla="*/ 395325 w 1455962"/>
                <a:gd name="connsiteY7" fmla="*/ 184057 h 829853"/>
                <a:gd name="connsiteX8" fmla="*/ 7975 w 1455962"/>
                <a:gd name="connsiteY8" fmla="*/ 6257 h 82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962" h="829853">
                  <a:moveTo>
                    <a:pt x="7975" y="6257"/>
                  </a:moveTo>
                  <a:cubicBezTo>
                    <a:pt x="77825" y="50707"/>
                    <a:pt x="696950" y="380378"/>
                    <a:pt x="814425" y="450757"/>
                  </a:cubicBezTo>
                  <a:cubicBezTo>
                    <a:pt x="931900" y="521136"/>
                    <a:pt x="608579" y="366620"/>
                    <a:pt x="712825" y="428532"/>
                  </a:cubicBezTo>
                  <a:cubicBezTo>
                    <a:pt x="817071" y="490444"/>
                    <a:pt x="1353117" y="777253"/>
                    <a:pt x="1439900" y="822232"/>
                  </a:cubicBezTo>
                  <a:cubicBezTo>
                    <a:pt x="1526683" y="867211"/>
                    <a:pt x="1233525" y="698407"/>
                    <a:pt x="1233525" y="698407"/>
                  </a:cubicBezTo>
                  <a:cubicBezTo>
                    <a:pt x="1086946" y="610565"/>
                    <a:pt x="713354" y="393078"/>
                    <a:pt x="560425" y="295182"/>
                  </a:cubicBezTo>
                  <a:cubicBezTo>
                    <a:pt x="407496" y="197286"/>
                    <a:pt x="343467" y="129553"/>
                    <a:pt x="315950" y="111032"/>
                  </a:cubicBezTo>
                  <a:cubicBezTo>
                    <a:pt x="288433" y="92511"/>
                    <a:pt x="441892" y="199932"/>
                    <a:pt x="395325" y="184057"/>
                  </a:cubicBezTo>
                  <a:cubicBezTo>
                    <a:pt x="348758" y="168182"/>
                    <a:pt x="-61875" y="-38193"/>
                    <a:pt x="7975" y="62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4916BB7-AD85-A928-486C-980EA9719C4A}"/>
                </a:ext>
              </a:extLst>
            </p:cNvPr>
            <p:cNvSpPr/>
            <p:nvPr/>
          </p:nvSpPr>
          <p:spPr>
            <a:xfrm>
              <a:off x="3816350" y="9115425"/>
              <a:ext cx="1155294" cy="973807"/>
            </a:xfrm>
            <a:custGeom>
              <a:avLst/>
              <a:gdLst>
                <a:gd name="connsiteX0" fmla="*/ 0 w 1155294"/>
                <a:gd name="connsiteY0" fmla="*/ 0 h 973807"/>
                <a:gd name="connsiteX1" fmla="*/ 447675 w 1155294"/>
                <a:gd name="connsiteY1" fmla="*/ 346075 h 973807"/>
                <a:gd name="connsiteX2" fmla="*/ 441325 w 1155294"/>
                <a:gd name="connsiteY2" fmla="*/ 317500 h 973807"/>
                <a:gd name="connsiteX3" fmla="*/ 758825 w 1155294"/>
                <a:gd name="connsiteY3" fmla="*/ 638175 h 973807"/>
                <a:gd name="connsiteX4" fmla="*/ 768350 w 1155294"/>
                <a:gd name="connsiteY4" fmla="*/ 663575 h 973807"/>
                <a:gd name="connsiteX5" fmla="*/ 1139825 w 1155294"/>
                <a:gd name="connsiteY5" fmla="*/ 958850 h 973807"/>
                <a:gd name="connsiteX6" fmla="*/ 1050925 w 1155294"/>
                <a:gd name="connsiteY6" fmla="*/ 898525 h 973807"/>
                <a:gd name="connsiteX7" fmla="*/ 739775 w 1155294"/>
                <a:gd name="connsiteY7" fmla="*/ 625475 h 973807"/>
                <a:gd name="connsiteX8" fmla="*/ 450850 w 1155294"/>
                <a:gd name="connsiteY8" fmla="*/ 374650 h 973807"/>
                <a:gd name="connsiteX9" fmla="*/ 466725 w 1155294"/>
                <a:gd name="connsiteY9" fmla="*/ 387350 h 973807"/>
                <a:gd name="connsiteX10" fmla="*/ 0 w 1155294"/>
                <a:gd name="connsiteY10" fmla="*/ 0 h 97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5294" h="973807">
                  <a:moveTo>
                    <a:pt x="0" y="0"/>
                  </a:moveTo>
                  <a:cubicBezTo>
                    <a:pt x="187060" y="146579"/>
                    <a:pt x="374121" y="293158"/>
                    <a:pt x="447675" y="346075"/>
                  </a:cubicBezTo>
                  <a:cubicBezTo>
                    <a:pt x="521229" y="398992"/>
                    <a:pt x="389467" y="268817"/>
                    <a:pt x="441325" y="317500"/>
                  </a:cubicBezTo>
                  <a:cubicBezTo>
                    <a:pt x="493183" y="366183"/>
                    <a:pt x="704321" y="580496"/>
                    <a:pt x="758825" y="638175"/>
                  </a:cubicBezTo>
                  <a:cubicBezTo>
                    <a:pt x="813329" y="695854"/>
                    <a:pt x="704850" y="610129"/>
                    <a:pt x="768350" y="663575"/>
                  </a:cubicBezTo>
                  <a:cubicBezTo>
                    <a:pt x="831850" y="717021"/>
                    <a:pt x="1092729" y="919692"/>
                    <a:pt x="1139825" y="958850"/>
                  </a:cubicBezTo>
                  <a:cubicBezTo>
                    <a:pt x="1186921" y="998008"/>
                    <a:pt x="1117600" y="954087"/>
                    <a:pt x="1050925" y="898525"/>
                  </a:cubicBezTo>
                  <a:cubicBezTo>
                    <a:pt x="984250" y="842963"/>
                    <a:pt x="739775" y="625475"/>
                    <a:pt x="739775" y="625475"/>
                  </a:cubicBezTo>
                  <a:lnTo>
                    <a:pt x="450850" y="374650"/>
                  </a:lnTo>
                  <a:cubicBezTo>
                    <a:pt x="405342" y="334963"/>
                    <a:pt x="466725" y="387350"/>
                    <a:pt x="466725" y="387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A731ADAF-C4A0-48E7-FC6C-6C73F0274BD1}"/>
                </a:ext>
              </a:extLst>
            </p:cNvPr>
            <p:cNvSpPr/>
            <p:nvPr/>
          </p:nvSpPr>
          <p:spPr>
            <a:xfrm>
              <a:off x="1641387" y="8456018"/>
              <a:ext cx="158864" cy="1486358"/>
            </a:xfrm>
            <a:custGeom>
              <a:avLst/>
              <a:gdLst>
                <a:gd name="connsiteX0" fmla="*/ 88 w 158864"/>
                <a:gd name="connsiteY0" fmla="*/ 5357 h 1486358"/>
                <a:gd name="connsiteX1" fmla="*/ 114388 w 158864"/>
                <a:gd name="connsiteY1" fmla="*/ 919757 h 1486358"/>
                <a:gd name="connsiteX2" fmla="*/ 114388 w 158864"/>
                <a:gd name="connsiteY2" fmla="*/ 881657 h 1486358"/>
                <a:gd name="connsiteX3" fmla="*/ 155663 w 158864"/>
                <a:gd name="connsiteY3" fmla="*/ 1443632 h 1486358"/>
                <a:gd name="connsiteX4" fmla="*/ 149313 w 158864"/>
                <a:gd name="connsiteY4" fmla="*/ 1322982 h 1486358"/>
                <a:gd name="connsiteX5" fmla="*/ 95338 w 158864"/>
                <a:gd name="connsiteY5" fmla="*/ 338732 h 1486358"/>
                <a:gd name="connsiteX6" fmla="*/ 95338 w 158864"/>
                <a:gd name="connsiteY6" fmla="*/ 532407 h 1486358"/>
                <a:gd name="connsiteX7" fmla="*/ 88 w 158864"/>
                <a:gd name="connsiteY7" fmla="*/ 5357 h 148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864" h="1486358">
                  <a:moveTo>
                    <a:pt x="88" y="5357"/>
                  </a:moveTo>
                  <a:cubicBezTo>
                    <a:pt x="3263" y="69915"/>
                    <a:pt x="95338" y="773707"/>
                    <a:pt x="114388" y="919757"/>
                  </a:cubicBezTo>
                  <a:cubicBezTo>
                    <a:pt x="133438" y="1065807"/>
                    <a:pt x="107509" y="794345"/>
                    <a:pt x="114388" y="881657"/>
                  </a:cubicBezTo>
                  <a:cubicBezTo>
                    <a:pt x="121267" y="968969"/>
                    <a:pt x="149842" y="1370078"/>
                    <a:pt x="155663" y="1443632"/>
                  </a:cubicBezTo>
                  <a:cubicBezTo>
                    <a:pt x="161484" y="1517186"/>
                    <a:pt x="159367" y="1507132"/>
                    <a:pt x="149313" y="1322982"/>
                  </a:cubicBezTo>
                  <a:cubicBezTo>
                    <a:pt x="139259" y="1138832"/>
                    <a:pt x="104334" y="470495"/>
                    <a:pt x="95338" y="338732"/>
                  </a:cubicBezTo>
                  <a:cubicBezTo>
                    <a:pt x="86342" y="206970"/>
                    <a:pt x="110684" y="584795"/>
                    <a:pt x="95338" y="532407"/>
                  </a:cubicBezTo>
                  <a:cubicBezTo>
                    <a:pt x="79992" y="480020"/>
                    <a:pt x="-3087" y="-59201"/>
                    <a:pt x="88" y="5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2032DD74-292C-18B1-1F89-1CD847EFC10B}"/>
                </a:ext>
              </a:extLst>
            </p:cNvPr>
            <p:cNvSpPr/>
            <p:nvPr/>
          </p:nvSpPr>
          <p:spPr>
            <a:xfrm>
              <a:off x="1821278" y="9802887"/>
              <a:ext cx="381627" cy="783060"/>
            </a:xfrm>
            <a:custGeom>
              <a:avLst/>
              <a:gdLst>
                <a:gd name="connsiteX0" fmla="*/ 1172 w 381627"/>
                <a:gd name="connsiteY0" fmla="*/ 1513 h 783060"/>
                <a:gd name="connsiteX1" fmla="*/ 36097 w 381627"/>
                <a:gd name="connsiteY1" fmla="*/ 198363 h 783060"/>
                <a:gd name="connsiteX2" fmla="*/ 77372 w 381627"/>
                <a:gd name="connsiteY2" fmla="*/ 299963 h 783060"/>
                <a:gd name="connsiteX3" fmla="*/ 83722 w 381627"/>
                <a:gd name="connsiteY3" fmla="*/ 268213 h 783060"/>
                <a:gd name="connsiteX4" fmla="*/ 255172 w 381627"/>
                <a:gd name="connsiteY4" fmla="*/ 614288 h 783060"/>
                <a:gd name="connsiteX5" fmla="*/ 248822 w 381627"/>
                <a:gd name="connsiteY5" fmla="*/ 560313 h 783060"/>
                <a:gd name="connsiteX6" fmla="*/ 375822 w 381627"/>
                <a:gd name="connsiteY6" fmla="*/ 776213 h 783060"/>
                <a:gd name="connsiteX7" fmla="*/ 347247 w 381627"/>
                <a:gd name="connsiteY7" fmla="*/ 709538 h 783060"/>
                <a:gd name="connsiteX8" fmla="*/ 232947 w 381627"/>
                <a:gd name="connsiteY8" fmla="*/ 512688 h 783060"/>
                <a:gd name="connsiteX9" fmla="*/ 80547 w 381627"/>
                <a:gd name="connsiteY9" fmla="*/ 312663 h 783060"/>
                <a:gd name="connsiteX10" fmla="*/ 1172 w 381627"/>
                <a:gd name="connsiteY10" fmla="*/ 1513 h 78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627" h="783060">
                  <a:moveTo>
                    <a:pt x="1172" y="1513"/>
                  </a:moveTo>
                  <a:cubicBezTo>
                    <a:pt x="-6236" y="-17537"/>
                    <a:pt x="23397" y="148621"/>
                    <a:pt x="36097" y="198363"/>
                  </a:cubicBezTo>
                  <a:cubicBezTo>
                    <a:pt x="48797" y="248105"/>
                    <a:pt x="69435" y="288321"/>
                    <a:pt x="77372" y="299963"/>
                  </a:cubicBezTo>
                  <a:cubicBezTo>
                    <a:pt x="85310" y="311605"/>
                    <a:pt x="54089" y="215826"/>
                    <a:pt x="83722" y="268213"/>
                  </a:cubicBezTo>
                  <a:cubicBezTo>
                    <a:pt x="113355" y="320600"/>
                    <a:pt x="227655" y="565605"/>
                    <a:pt x="255172" y="614288"/>
                  </a:cubicBezTo>
                  <a:cubicBezTo>
                    <a:pt x="282689" y="662971"/>
                    <a:pt x="228714" y="533326"/>
                    <a:pt x="248822" y="560313"/>
                  </a:cubicBezTo>
                  <a:cubicBezTo>
                    <a:pt x="268930" y="587301"/>
                    <a:pt x="359418" y="751342"/>
                    <a:pt x="375822" y="776213"/>
                  </a:cubicBezTo>
                  <a:cubicBezTo>
                    <a:pt x="392226" y="801084"/>
                    <a:pt x="371059" y="753459"/>
                    <a:pt x="347247" y="709538"/>
                  </a:cubicBezTo>
                  <a:cubicBezTo>
                    <a:pt x="323435" y="665617"/>
                    <a:pt x="277397" y="578834"/>
                    <a:pt x="232947" y="512688"/>
                  </a:cubicBezTo>
                  <a:cubicBezTo>
                    <a:pt x="188497" y="446542"/>
                    <a:pt x="114414" y="398917"/>
                    <a:pt x="80547" y="312663"/>
                  </a:cubicBezTo>
                  <a:cubicBezTo>
                    <a:pt x="46680" y="226409"/>
                    <a:pt x="8580" y="20563"/>
                    <a:pt x="1172" y="15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040CC442-5080-131B-0279-0700F76E802A}"/>
                </a:ext>
              </a:extLst>
            </p:cNvPr>
            <p:cNvSpPr/>
            <p:nvPr/>
          </p:nvSpPr>
          <p:spPr>
            <a:xfrm>
              <a:off x="2250796" y="10317334"/>
              <a:ext cx="1142054" cy="176112"/>
            </a:xfrm>
            <a:custGeom>
              <a:avLst/>
              <a:gdLst>
                <a:gd name="connsiteX0" fmla="*/ 279 w 1142054"/>
                <a:gd name="connsiteY0" fmla="*/ 176041 h 176112"/>
                <a:gd name="connsiteX1" fmla="*/ 441604 w 1142054"/>
                <a:gd name="connsiteY1" fmla="*/ 68091 h 176112"/>
                <a:gd name="connsiteX2" fmla="*/ 1127404 w 1142054"/>
                <a:gd name="connsiteY2" fmla="*/ 131591 h 176112"/>
                <a:gd name="connsiteX3" fmla="*/ 927379 w 1142054"/>
                <a:gd name="connsiteY3" fmla="*/ 99841 h 176112"/>
                <a:gd name="connsiteX4" fmla="*/ 406679 w 1142054"/>
                <a:gd name="connsiteY4" fmla="*/ 1416 h 176112"/>
                <a:gd name="connsiteX5" fmla="*/ 501929 w 1142054"/>
                <a:gd name="connsiteY5" fmla="*/ 49041 h 176112"/>
                <a:gd name="connsiteX6" fmla="*/ 279 w 1142054"/>
                <a:gd name="connsiteY6" fmla="*/ 176041 h 17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054" h="176112">
                  <a:moveTo>
                    <a:pt x="279" y="176041"/>
                  </a:moveTo>
                  <a:cubicBezTo>
                    <a:pt x="-9775" y="179216"/>
                    <a:pt x="253750" y="75499"/>
                    <a:pt x="441604" y="68091"/>
                  </a:cubicBezTo>
                  <a:cubicBezTo>
                    <a:pt x="629458" y="60683"/>
                    <a:pt x="1046442" y="126299"/>
                    <a:pt x="1127404" y="131591"/>
                  </a:cubicBezTo>
                  <a:cubicBezTo>
                    <a:pt x="1208366" y="136883"/>
                    <a:pt x="927379" y="99841"/>
                    <a:pt x="927379" y="99841"/>
                  </a:cubicBezTo>
                  <a:cubicBezTo>
                    <a:pt x="807258" y="78145"/>
                    <a:pt x="477587" y="9883"/>
                    <a:pt x="406679" y="1416"/>
                  </a:cubicBezTo>
                  <a:cubicBezTo>
                    <a:pt x="335771" y="-7051"/>
                    <a:pt x="564900" y="24170"/>
                    <a:pt x="501929" y="49041"/>
                  </a:cubicBezTo>
                  <a:cubicBezTo>
                    <a:pt x="438958" y="73912"/>
                    <a:pt x="10333" y="172866"/>
                    <a:pt x="279" y="176041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14B3738C-7CD4-F8E1-AEAE-093ACEE256FD}"/>
                </a:ext>
              </a:extLst>
            </p:cNvPr>
            <p:cNvSpPr/>
            <p:nvPr/>
          </p:nvSpPr>
          <p:spPr>
            <a:xfrm>
              <a:off x="2121631" y="10388144"/>
              <a:ext cx="1489477" cy="269219"/>
            </a:xfrm>
            <a:custGeom>
              <a:avLst/>
              <a:gdLst>
                <a:gd name="connsiteX0" fmla="*/ 2444 w 1489477"/>
                <a:gd name="connsiteY0" fmla="*/ 456 h 269219"/>
                <a:gd name="connsiteX1" fmla="*/ 110394 w 1489477"/>
                <a:gd name="connsiteY1" fmla="*/ 263981 h 269219"/>
                <a:gd name="connsiteX2" fmla="*/ 389794 w 1489477"/>
                <a:gd name="connsiteY2" fmla="*/ 178256 h 269219"/>
                <a:gd name="connsiteX3" fmla="*/ 265969 w 1489477"/>
                <a:gd name="connsiteY3" fmla="*/ 203656 h 269219"/>
                <a:gd name="connsiteX4" fmla="*/ 627919 w 1489477"/>
                <a:gd name="connsiteY4" fmla="*/ 130631 h 269219"/>
                <a:gd name="connsiteX5" fmla="*/ 970819 w 1489477"/>
                <a:gd name="connsiteY5" fmla="*/ 171906 h 269219"/>
                <a:gd name="connsiteX6" fmla="*/ 1488344 w 1489477"/>
                <a:gd name="connsiteY6" fmla="*/ 156031 h 269219"/>
                <a:gd name="connsiteX7" fmla="*/ 1094644 w 1489477"/>
                <a:gd name="connsiteY7" fmla="*/ 156031 h 269219"/>
                <a:gd name="connsiteX8" fmla="*/ 599344 w 1489477"/>
                <a:gd name="connsiteY8" fmla="*/ 95706 h 269219"/>
                <a:gd name="connsiteX9" fmla="*/ 681894 w 1489477"/>
                <a:gd name="connsiteY9" fmla="*/ 114756 h 269219"/>
                <a:gd name="connsiteX10" fmla="*/ 288194 w 1489477"/>
                <a:gd name="connsiteY10" fmla="*/ 171906 h 269219"/>
                <a:gd name="connsiteX11" fmla="*/ 221519 w 1489477"/>
                <a:gd name="connsiteY11" fmla="*/ 210006 h 269219"/>
                <a:gd name="connsiteX12" fmla="*/ 119919 w 1489477"/>
                <a:gd name="connsiteY12" fmla="*/ 133806 h 269219"/>
                <a:gd name="connsiteX13" fmla="*/ 132619 w 1489477"/>
                <a:gd name="connsiteY13" fmla="*/ 241756 h 269219"/>
                <a:gd name="connsiteX14" fmla="*/ 132619 w 1489477"/>
                <a:gd name="connsiteY14" fmla="*/ 238581 h 269219"/>
                <a:gd name="connsiteX15" fmla="*/ 40544 w 1489477"/>
                <a:gd name="connsiteY15" fmla="*/ 200481 h 269219"/>
                <a:gd name="connsiteX16" fmla="*/ 2444 w 1489477"/>
                <a:gd name="connsiteY16" fmla="*/ 456 h 26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9477" h="269219">
                  <a:moveTo>
                    <a:pt x="2444" y="456"/>
                  </a:moveTo>
                  <a:cubicBezTo>
                    <a:pt x="14086" y="11039"/>
                    <a:pt x="45836" y="234348"/>
                    <a:pt x="110394" y="263981"/>
                  </a:cubicBezTo>
                  <a:cubicBezTo>
                    <a:pt x="174952" y="293614"/>
                    <a:pt x="363865" y="188310"/>
                    <a:pt x="389794" y="178256"/>
                  </a:cubicBezTo>
                  <a:cubicBezTo>
                    <a:pt x="415723" y="168202"/>
                    <a:pt x="265969" y="203656"/>
                    <a:pt x="265969" y="203656"/>
                  </a:cubicBezTo>
                  <a:cubicBezTo>
                    <a:pt x="305656" y="195719"/>
                    <a:pt x="510444" y="135923"/>
                    <a:pt x="627919" y="130631"/>
                  </a:cubicBezTo>
                  <a:cubicBezTo>
                    <a:pt x="745394" y="125339"/>
                    <a:pt x="827415" y="167673"/>
                    <a:pt x="970819" y="171906"/>
                  </a:cubicBezTo>
                  <a:lnTo>
                    <a:pt x="1488344" y="156031"/>
                  </a:lnTo>
                  <a:cubicBezTo>
                    <a:pt x="1508981" y="153385"/>
                    <a:pt x="1242811" y="166085"/>
                    <a:pt x="1094644" y="156031"/>
                  </a:cubicBezTo>
                  <a:cubicBezTo>
                    <a:pt x="946477" y="145977"/>
                    <a:pt x="668136" y="102585"/>
                    <a:pt x="599344" y="95706"/>
                  </a:cubicBezTo>
                  <a:cubicBezTo>
                    <a:pt x="530552" y="88827"/>
                    <a:pt x="733752" y="102056"/>
                    <a:pt x="681894" y="114756"/>
                  </a:cubicBezTo>
                  <a:cubicBezTo>
                    <a:pt x="630036" y="127456"/>
                    <a:pt x="364923" y="156031"/>
                    <a:pt x="288194" y="171906"/>
                  </a:cubicBezTo>
                  <a:cubicBezTo>
                    <a:pt x="211465" y="187781"/>
                    <a:pt x="249565" y="216356"/>
                    <a:pt x="221519" y="210006"/>
                  </a:cubicBezTo>
                  <a:cubicBezTo>
                    <a:pt x="193473" y="203656"/>
                    <a:pt x="134736" y="128514"/>
                    <a:pt x="119919" y="133806"/>
                  </a:cubicBezTo>
                  <a:cubicBezTo>
                    <a:pt x="105102" y="139098"/>
                    <a:pt x="130502" y="224294"/>
                    <a:pt x="132619" y="241756"/>
                  </a:cubicBezTo>
                  <a:cubicBezTo>
                    <a:pt x="134736" y="259218"/>
                    <a:pt x="147965" y="245460"/>
                    <a:pt x="132619" y="238581"/>
                  </a:cubicBezTo>
                  <a:cubicBezTo>
                    <a:pt x="117273" y="231702"/>
                    <a:pt x="57477" y="234348"/>
                    <a:pt x="40544" y="200481"/>
                  </a:cubicBezTo>
                  <a:cubicBezTo>
                    <a:pt x="23611" y="166614"/>
                    <a:pt x="-9198" y="-10127"/>
                    <a:pt x="2444" y="45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971A83D7-8584-BAD4-9C25-CB48810099A3}"/>
                </a:ext>
              </a:extLst>
            </p:cNvPr>
            <p:cNvSpPr/>
            <p:nvPr/>
          </p:nvSpPr>
          <p:spPr>
            <a:xfrm>
              <a:off x="2663809" y="8781981"/>
              <a:ext cx="504175" cy="568149"/>
            </a:xfrm>
            <a:custGeom>
              <a:avLst/>
              <a:gdLst>
                <a:gd name="connsiteX0" fmla="*/ 16 w 504175"/>
                <a:gd name="connsiteY0" fmla="*/ 69 h 568149"/>
                <a:gd name="connsiteX1" fmla="*/ 247666 w 504175"/>
                <a:gd name="connsiteY1" fmla="*/ 222319 h 568149"/>
                <a:gd name="connsiteX2" fmla="*/ 371491 w 504175"/>
                <a:gd name="connsiteY2" fmla="*/ 485844 h 568149"/>
                <a:gd name="connsiteX3" fmla="*/ 371491 w 504175"/>
                <a:gd name="connsiteY3" fmla="*/ 403294 h 568149"/>
                <a:gd name="connsiteX4" fmla="*/ 501666 w 504175"/>
                <a:gd name="connsiteY4" fmla="*/ 565219 h 568149"/>
                <a:gd name="connsiteX5" fmla="*/ 450866 w 504175"/>
                <a:gd name="connsiteY5" fmla="*/ 498544 h 568149"/>
                <a:gd name="connsiteX6" fmla="*/ 371491 w 504175"/>
                <a:gd name="connsiteY6" fmla="*/ 384244 h 568149"/>
                <a:gd name="connsiteX7" fmla="*/ 304816 w 504175"/>
                <a:gd name="connsiteY7" fmla="*/ 257244 h 568149"/>
                <a:gd name="connsiteX8" fmla="*/ 333391 w 504175"/>
                <a:gd name="connsiteY8" fmla="*/ 406469 h 568149"/>
                <a:gd name="connsiteX9" fmla="*/ 234966 w 504175"/>
                <a:gd name="connsiteY9" fmla="*/ 250894 h 568149"/>
                <a:gd name="connsiteX10" fmla="*/ 234966 w 504175"/>
                <a:gd name="connsiteY10" fmla="*/ 244544 h 568149"/>
                <a:gd name="connsiteX11" fmla="*/ 16 w 504175"/>
                <a:gd name="connsiteY11" fmla="*/ 69 h 56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175" h="568149">
                  <a:moveTo>
                    <a:pt x="16" y="69"/>
                  </a:moveTo>
                  <a:cubicBezTo>
                    <a:pt x="2133" y="-3635"/>
                    <a:pt x="185754" y="141357"/>
                    <a:pt x="247666" y="222319"/>
                  </a:cubicBezTo>
                  <a:cubicBezTo>
                    <a:pt x="309578" y="303281"/>
                    <a:pt x="350854" y="455682"/>
                    <a:pt x="371491" y="485844"/>
                  </a:cubicBezTo>
                  <a:cubicBezTo>
                    <a:pt x="392128" y="516006"/>
                    <a:pt x="349795" y="390065"/>
                    <a:pt x="371491" y="403294"/>
                  </a:cubicBezTo>
                  <a:cubicBezTo>
                    <a:pt x="393187" y="416523"/>
                    <a:pt x="488437" y="549344"/>
                    <a:pt x="501666" y="565219"/>
                  </a:cubicBezTo>
                  <a:cubicBezTo>
                    <a:pt x="514895" y="581094"/>
                    <a:pt x="472562" y="528706"/>
                    <a:pt x="450866" y="498544"/>
                  </a:cubicBezTo>
                  <a:cubicBezTo>
                    <a:pt x="429170" y="468382"/>
                    <a:pt x="395833" y="424461"/>
                    <a:pt x="371491" y="384244"/>
                  </a:cubicBezTo>
                  <a:cubicBezTo>
                    <a:pt x="347149" y="344027"/>
                    <a:pt x="311166" y="253540"/>
                    <a:pt x="304816" y="257244"/>
                  </a:cubicBezTo>
                  <a:cubicBezTo>
                    <a:pt x="298466" y="260948"/>
                    <a:pt x="345033" y="407527"/>
                    <a:pt x="333391" y="406469"/>
                  </a:cubicBezTo>
                  <a:cubicBezTo>
                    <a:pt x="321749" y="405411"/>
                    <a:pt x="251370" y="277881"/>
                    <a:pt x="234966" y="250894"/>
                  </a:cubicBezTo>
                  <a:cubicBezTo>
                    <a:pt x="218562" y="223907"/>
                    <a:pt x="269891" y="281056"/>
                    <a:pt x="234966" y="244544"/>
                  </a:cubicBezTo>
                  <a:cubicBezTo>
                    <a:pt x="200041" y="208032"/>
                    <a:pt x="-2101" y="3773"/>
                    <a:pt x="16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1295C743-C086-F7C1-1C02-43359E6D1339}"/>
                </a:ext>
              </a:extLst>
            </p:cNvPr>
            <p:cNvSpPr/>
            <p:nvPr/>
          </p:nvSpPr>
          <p:spPr>
            <a:xfrm>
              <a:off x="2912770" y="9267035"/>
              <a:ext cx="195567" cy="198340"/>
            </a:xfrm>
            <a:custGeom>
              <a:avLst/>
              <a:gdLst>
                <a:gd name="connsiteX0" fmla="*/ 195555 w 195567"/>
                <a:gd name="connsiteY0" fmla="*/ 790 h 198340"/>
                <a:gd name="connsiteX1" fmla="*/ 100305 w 195567"/>
                <a:gd name="connsiteY1" fmla="*/ 38890 h 198340"/>
                <a:gd name="connsiteX2" fmla="*/ 1880 w 195567"/>
                <a:gd name="connsiteY2" fmla="*/ 194465 h 198340"/>
                <a:gd name="connsiteX3" fmla="*/ 39980 w 195567"/>
                <a:gd name="connsiteY3" fmla="*/ 140490 h 198340"/>
                <a:gd name="connsiteX4" fmla="*/ 93955 w 195567"/>
                <a:gd name="connsiteY4" fmla="*/ 23015 h 198340"/>
                <a:gd name="connsiteX5" fmla="*/ 195555 w 195567"/>
                <a:gd name="connsiteY5" fmla="*/ 790 h 1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67" h="198340">
                  <a:moveTo>
                    <a:pt x="195555" y="790"/>
                  </a:moveTo>
                  <a:cubicBezTo>
                    <a:pt x="196613" y="3436"/>
                    <a:pt x="132584" y="6611"/>
                    <a:pt x="100305" y="38890"/>
                  </a:cubicBezTo>
                  <a:cubicBezTo>
                    <a:pt x="68026" y="71169"/>
                    <a:pt x="11934" y="177532"/>
                    <a:pt x="1880" y="194465"/>
                  </a:cubicBezTo>
                  <a:cubicBezTo>
                    <a:pt x="-8174" y="211398"/>
                    <a:pt x="24634" y="169065"/>
                    <a:pt x="39980" y="140490"/>
                  </a:cubicBezTo>
                  <a:cubicBezTo>
                    <a:pt x="55326" y="111915"/>
                    <a:pt x="72259" y="44711"/>
                    <a:pt x="93955" y="23015"/>
                  </a:cubicBezTo>
                  <a:cubicBezTo>
                    <a:pt x="115651" y="1319"/>
                    <a:pt x="194497" y="-1856"/>
                    <a:pt x="195555" y="79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7D71EA0F-6F63-EFFD-020D-AB51B705FA2A}"/>
                </a:ext>
              </a:extLst>
            </p:cNvPr>
            <p:cNvSpPr/>
            <p:nvPr/>
          </p:nvSpPr>
          <p:spPr>
            <a:xfrm>
              <a:off x="2839335" y="9306865"/>
              <a:ext cx="282124" cy="256430"/>
            </a:xfrm>
            <a:custGeom>
              <a:avLst/>
              <a:gdLst>
                <a:gd name="connsiteX0" fmla="*/ 281690 w 282124"/>
                <a:gd name="connsiteY0" fmla="*/ 2235 h 256430"/>
                <a:gd name="connsiteX1" fmla="*/ 176915 w 282124"/>
                <a:gd name="connsiteY1" fmla="*/ 46685 h 256430"/>
                <a:gd name="connsiteX2" fmla="*/ 2290 w 282124"/>
                <a:gd name="connsiteY2" fmla="*/ 253060 h 256430"/>
                <a:gd name="connsiteX3" fmla="*/ 84840 w 282124"/>
                <a:gd name="connsiteY3" fmla="*/ 167335 h 256430"/>
                <a:gd name="connsiteX4" fmla="*/ 195965 w 282124"/>
                <a:gd name="connsiteY4" fmla="*/ 68910 h 256430"/>
                <a:gd name="connsiteX5" fmla="*/ 138815 w 282124"/>
                <a:gd name="connsiteY5" fmla="*/ 91135 h 256430"/>
                <a:gd name="connsiteX6" fmla="*/ 281690 w 282124"/>
                <a:gd name="connsiteY6" fmla="*/ 2235 h 25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124" h="256430">
                  <a:moveTo>
                    <a:pt x="281690" y="2235"/>
                  </a:moveTo>
                  <a:cubicBezTo>
                    <a:pt x="288040" y="-5173"/>
                    <a:pt x="223482" y="4881"/>
                    <a:pt x="176915" y="46685"/>
                  </a:cubicBezTo>
                  <a:cubicBezTo>
                    <a:pt x="130348" y="88489"/>
                    <a:pt x="17636" y="232952"/>
                    <a:pt x="2290" y="253060"/>
                  </a:cubicBezTo>
                  <a:cubicBezTo>
                    <a:pt x="-13056" y="273168"/>
                    <a:pt x="52561" y="198027"/>
                    <a:pt x="84840" y="167335"/>
                  </a:cubicBezTo>
                  <a:cubicBezTo>
                    <a:pt x="117119" y="136643"/>
                    <a:pt x="186969" y="81610"/>
                    <a:pt x="195965" y="68910"/>
                  </a:cubicBezTo>
                  <a:cubicBezTo>
                    <a:pt x="204961" y="56210"/>
                    <a:pt x="124528" y="100660"/>
                    <a:pt x="138815" y="91135"/>
                  </a:cubicBezTo>
                  <a:cubicBezTo>
                    <a:pt x="153102" y="81610"/>
                    <a:pt x="275340" y="9643"/>
                    <a:pt x="281690" y="22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779B4A20-EC8B-5901-1098-9C1C4EF505DB}"/>
                </a:ext>
              </a:extLst>
            </p:cNvPr>
            <p:cNvSpPr/>
            <p:nvPr/>
          </p:nvSpPr>
          <p:spPr>
            <a:xfrm>
              <a:off x="3123595" y="9321149"/>
              <a:ext cx="1289468" cy="557733"/>
            </a:xfrm>
            <a:custGeom>
              <a:avLst/>
              <a:gdLst>
                <a:gd name="connsiteX0" fmla="*/ 605 w 1289468"/>
                <a:gd name="connsiteY0" fmla="*/ 651 h 557733"/>
                <a:gd name="connsiteX1" fmla="*/ 445105 w 1289468"/>
                <a:gd name="connsiteY1" fmla="*/ 213376 h 557733"/>
                <a:gd name="connsiteX2" fmla="*/ 445105 w 1289468"/>
                <a:gd name="connsiteY2" fmla="*/ 203851 h 557733"/>
                <a:gd name="connsiteX3" fmla="*/ 756255 w 1289468"/>
                <a:gd name="connsiteY3" fmla="*/ 318151 h 557733"/>
                <a:gd name="connsiteX4" fmla="*/ 714980 w 1289468"/>
                <a:gd name="connsiteY4" fmla="*/ 321326 h 557733"/>
                <a:gd name="connsiteX5" fmla="*/ 1273780 w 1289468"/>
                <a:gd name="connsiteY5" fmla="*/ 549926 h 557733"/>
                <a:gd name="connsiteX6" fmla="*/ 1146780 w 1289468"/>
                <a:gd name="connsiteY6" fmla="*/ 508651 h 557733"/>
                <a:gd name="connsiteX7" fmla="*/ 553055 w 1289468"/>
                <a:gd name="connsiteY7" fmla="*/ 292751 h 557733"/>
                <a:gd name="connsiteX8" fmla="*/ 605 w 1289468"/>
                <a:gd name="connsiteY8" fmla="*/ 651 h 5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468" h="557733">
                  <a:moveTo>
                    <a:pt x="605" y="651"/>
                  </a:moveTo>
                  <a:cubicBezTo>
                    <a:pt x="-17387" y="-12578"/>
                    <a:pt x="371022" y="179509"/>
                    <a:pt x="445105" y="213376"/>
                  </a:cubicBezTo>
                  <a:cubicBezTo>
                    <a:pt x="519188" y="247243"/>
                    <a:pt x="393247" y="186389"/>
                    <a:pt x="445105" y="203851"/>
                  </a:cubicBezTo>
                  <a:cubicBezTo>
                    <a:pt x="496963" y="221314"/>
                    <a:pt x="711276" y="298572"/>
                    <a:pt x="756255" y="318151"/>
                  </a:cubicBezTo>
                  <a:cubicBezTo>
                    <a:pt x="801234" y="337730"/>
                    <a:pt x="628726" y="282697"/>
                    <a:pt x="714980" y="321326"/>
                  </a:cubicBezTo>
                  <a:cubicBezTo>
                    <a:pt x="801234" y="359955"/>
                    <a:pt x="1201813" y="518705"/>
                    <a:pt x="1273780" y="549926"/>
                  </a:cubicBezTo>
                  <a:cubicBezTo>
                    <a:pt x="1345747" y="581147"/>
                    <a:pt x="1146780" y="508651"/>
                    <a:pt x="1146780" y="508651"/>
                  </a:cubicBezTo>
                  <a:cubicBezTo>
                    <a:pt x="1026659" y="465789"/>
                    <a:pt x="745142" y="377947"/>
                    <a:pt x="553055" y="292751"/>
                  </a:cubicBezTo>
                  <a:cubicBezTo>
                    <a:pt x="360968" y="207555"/>
                    <a:pt x="18597" y="13880"/>
                    <a:pt x="605" y="65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D40A9B29-75CB-587E-95F1-A02E2368173F}"/>
                </a:ext>
              </a:extLst>
            </p:cNvPr>
            <p:cNvSpPr/>
            <p:nvPr/>
          </p:nvSpPr>
          <p:spPr>
            <a:xfrm>
              <a:off x="3298009" y="10540729"/>
              <a:ext cx="2280837" cy="272027"/>
            </a:xfrm>
            <a:custGeom>
              <a:avLst/>
              <a:gdLst>
                <a:gd name="connsiteX0" fmla="*/ 816 w 2280837"/>
                <a:gd name="connsiteY0" fmla="*/ 60596 h 272027"/>
                <a:gd name="connsiteX1" fmla="*/ 521516 w 2280837"/>
                <a:gd name="connsiteY1" fmla="*/ 16146 h 272027"/>
                <a:gd name="connsiteX2" fmla="*/ 1000941 w 2280837"/>
                <a:gd name="connsiteY2" fmla="*/ 143146 h 272027"/>
                <a:gd name="connsiteX3" fmla="*/ 943791 w 2280837"/>
                <a:gd name="connsiteY3" fmla="*/ 152671 h 272027"/>
                <a:gd name="connsiteX4" fmla="*/ 1572441 w 2280837"/>
                <a:gd name="connsiteY4" fmla="*/ 263796 h 272027"/>
                <a:gd name="connsiteX5" fmla="*/ 1435916 w 2280837"/>
                <a:gd name="connsiteY5" fmla="*/ 263796 h 272027"/>
                <a:gd name="connsiteX6" fmla="*/ 2270941 w 2280837"/>
                <a:gd name="connsiteY6" fmla="*/ 263796 h 272027"/>
                <a:gd name="connsiteX7" fmla="*/ 1835966 w 2280837"/>
                <a:gd name="connsiteY7" fmla="*/ 254271 h 272027"/>
                <a:gd name="connsiteX8" fmla="*/ 966016 w 2280837"/>
                <a:gd name="connsiteY8" fmla="*/ 114571 h 272027"/>
                <a:gd name="connsiteX9" fmla="*/ 1099366 w 2280837"/>
                <a:gd name="connsiteY9" fmla="*/ 181246 h 272027"/>
                <a:gd name="connsiteX10" fmla="*/ 651691 w 2280837"/>
                <a:gd name="connsiteY10" fmla="*/ 38371 h 272027"/>
                <a:gd name="connsiteX11" fmla="*/ 407216 w 2280837"/>
                <a:gd name="connsiteY11" fmla="*/ 271 h 272027"/>
                <a:gd name="connsiteX12" fmla="*/ 816 w 2280837"/>
                <a:gd name="connsiteY12" fmla="*/ 60596 h 2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0837" h="272027">
                  <a:moveTo>
                    <a:pt x="816" y="60596"/>
                  </a:moveTo>
                  <a:cubicBezTo>
                    <a:pt x="19866" y="63242"/>
                    <a:pt x="354829" y="2388"/>
                    <a:pt x="521516" y="16146"/>
                  </a:cubicBezTo>
                  <a:cubicBezTo>
                    <a:pt x="688203" y="29904"/>
                    <a:pt x="930562" y="120392"/>
                    <a:pt x="1000941" y="143146"/>
                  </a:cubicBezTo>
                  <a:cubicBezTo>
                    <a:pt x="1071320" y="165900"/>
                    <a:pt x="848541" y="132563"/>
                    <a:pt x="943791" y="152671"/>
                  </a:cubicBezTo>
                  <a:cubicBezTo>
                    <a:pt x="1039041" y="172779"/>
                    <a:pt x="1490420" y="245275"/>
                    <a:pt x="1572441" y="263796"/>
                  </a:cubicBezTo>
                  <a:cubicBezTo>
                    <a:pt x="1654462" y="282317"/>
                    <a:pt x="1435916" y="263796"/>
                    <a:pt x="1435916" y="263796"/>
                  </a:cubicBezTo>
                  <a:lnTo>
                    <a:pt x="2270941" y="263796"/>
                  </a:lnTo>
                  <a:cubicBezTo>
                    <a:pt x="2337616" y="262209"/>
                    <a:pt x="2053453" y="279142"/>
                    <a:pt x="1835966" y="254271"/>
                  </a:cubicBezTo>
                  <a:cubicBezTo>
                    <a:pt x="1618479" y="229400"/>
                    <a:pt x="1088783" y="126742"/>
                    <a:pt x="966016" y="114571"/>
                  </a:cubicBezTo>
                  <a:cubicBezTo>
                    <a:pt x="843249" y="102400"/>
                    <a:pt x="1151754" y="193946"/>
                    <a:pt x="1099366" y="181246"/>
                  </a:cubicBezTo>
                  <a:cubicBezTo>
                    <a:pt x="1046979" y="168546"/>
                    <a:pt x="767049" y="68533"/>
                    <a:pt x="651691" y="38371"/>
                  </a:cubicBezTo>
                  <a:cubicBezTo>
                    <a:pt x="536333" y="8209"/>
                    <a:pt x="513049" y="-1846"/>
                    <a:pt x="407216" y="271"/>
                  </a:cubicBezTo>
                  <a:cubicBezTo>
                    <a:pt x="301383" y="2388"/>
                    <a:pt x="-18234" y="57950"/>
                    <a:pt x="816" y="6059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1B8A93DD-0B73-F23A-7D46-E0BFBA662817}"/>
                </a:ext>
              </a:extLst>
            </p:cNvPr>
            <p:cNvSpPr/>
            <p:nvPr/>
          </p:nvSpPr>
          <p:spPr>
            <a:xfrm>
              <a:off x="4628768" y="10851133"/>
              <a:ext cx="935818" cy="57373"/>
            </a:xfrm>
            <a:custGeom>
              <a:avLst/>
              <a:gdLst>
                <a:gd name="connsiteX0" fmla="*/ 9907 w 935818"/>
                <a:gd name="connsiteY0" fmla="*/ 39117 h 57373"/>
                <a:gd name="connsiteX1" fmla="*/ 902082 w 935818"/>
                <a:gd name="connsiteY1" fmla="*/ 54992 h 57373"/>
                <a:gd name="connsiteX2" fmla="*/ 762382 w 935818"/>
                <a:gd name="connsiteY2" fmla="*/ 51817 h 57373"/>
                <a:gd name="connsiteX3" fmla="*/ 898907 w 935818"/>
                <a:gd name="connsiteY3" fmla="*/ 4192 h 57373"/>
                <a:gd name="connsiteX4" fmla="*/ 683007 w 935818"/>
                <a:gd name="connsiteY4" fmla="*/ 29592 h 57373"/>
                <a:gd name="connsiteX5" fmla="*/ 168657 w 935818"/>
                <a:gd name="connsiteY5" fmla="*/ 1017 h 57373"/>
                <a:gd name="connsiteX6" fmla="*/ 406782 w 935818"/>
                <a:gd name="connsiteY6" fmla="*/ 7367 h 57373"/>
                <a:gd name="connsiteX7" fmla="*/ 9907 w 935818"/>
                <a:gd name="connsiteY7" fmla="*/ 39117 h 5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5818" h="57373">
                  <a:moveTo>
                    <a:pt x="9907" y="39117"/>
                  </a:moveTo>
                  <a:cubicBezTo>
                    <a:pt x="92457" y="47055"/>
                    <a:pt x="776670" y="52875"/>
                    <a:pt x="902082" y="54992"/>
                  </a:cubicBezTo>
                  <a:cubicBezTo>
                    <a:pt x="1027494" y="57109"/>
                    <a:pt x="762911" y="60284"/>
                    <a:pt x="762382" y="51817"/>
                  </a:cubicBezTo>
                  <a:cubicBezTo>
                    <a:pt x="761853" y="43350"/>
                    <a:pt x="912136" y="7896"/>
                    <a:pt x="898907" y="4192"/>
                  </a:cubicBezTo>
                  <a:cubicBezTo>
                    <a:pt x="885678" y="488"/>
                    <a:pt x="804715" y="30121"/>
                    <a:pt x="683007" y="29592"/>
                  </a:cubicBezTo>
                  <a:cubicBezTo>
                    <a:pt x="561299" y="29063"/>
                    <a:pt x="214694" y="4721"/>
                    <a:pt x="168657" y="1017"/>
                  </a:cubicBezTo>
                  <a:cubicBezTo>
                    <a:pt x="122620" y="-2687"/>
                    <a:pt x="426361" y="4721"/>
                    <a:pt x="406782" y="7367"/>
                  </a:cubicBezTo>
                  <a:cubicBezTo>
                    <a:pt x="387203" y="10013"/>
                    <a:pt x="-72643" y="31179"/>
                    <a:pt x="9907" y="3911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6C0C5370-6208-138F-B2A0-8500E8E4B66E}"/>
                </a:ext>
              </a:extLst>
            </p:cNvPr>
            <p:cNvSpPr/>
            <p:nvPr/>
          </p:nvSpPr>
          <p:spPr>
            <a:xfrm>
              <a:off x="3606031" y="10787561"/>
              <a:ext cx="1648739" cy="264660"/>
            </a:xfrm>
            <a:custGeom>
              <a:avLst/>
              <a:gdLst>
                <a:gd name="connsiteX0" fmla="*/ 16644 w 1648739"/>
                <a:gd name="connsiteY0" fmla="*/ 1089 h 264660"/>
                <a:gd name="connsiteX1" fmla="*/ 89669 w 1648739"/>
                <a:gd name="connsiteY1" fmla="*/ 26489 h 264660"/>
                <a:gd name="connsiteX2" fmla="*/ 1210444 w 1648739"/>
                <a:gd name="connsiteY2" fmla="*/ 242389 h 264660"/>
                <a:gd name="connsiteX3" fmla="*/ 1124719 w 1648739"/>
                <a:gd name="connsiteY3" fmla="*/ 251914 h 264660"/>
                <a:gd name="connsiteX4" fmla="*/ 1648594 w 1648739"/>
                <a:gd name="connsiteY4" fmla="*/ 261439 h 264660"/>
                <a:gd name="connsiteX5" fmla="*/ 1067569 w 1648739"/>
                <a:gd name="connsiteY5" fmla="*/ 191589 h 264660"/>
                <a:gd name="connsiteX6" fmla="*/ 16644 w 1648739"/>
                <a:gd name="connsiteY6" fmla="*/ 1089 h 26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8739" h="264660">
                  <a:moveTo>
                    <a:pt x="16644" y="1089"/>
                  </a:moveTo>
                  <a:cubicBezTo>
                    <a:pt x="-46327" y="-6320"/>
                    <a:pt x="89669" y="26489"/>
                    <a:pt x="89669" y="26489"/>
                  </a:cubicBezTo>
                  <a:lnTo>
                    <a:pt x="1210444" y="242389"/>
                  </a:lnTo>
                  <a:cubicBezTo>
                    <a:pt x="1382952" y="279960"/>
                    <a:pt x="1051694" y="248739"/>
                    <a:pt x="1124719" y="251914"/>
                  </a:cubicBezTo>
                  <a:cubicBezTo>
                    <a:pt x="1197744" y="255089"/>
                    <a:pt x="1658119" y="271493"/>
                    <a:pt x="1648594" y="261439"/>
                  </a:cubicBezTo>
                  <a:cubicBezTo>
                    <a:pt x="1639069" y="251385"/>
                    <a:pt x="1342736" y="236039"/>
                    <a:pt x="1067569" y="191589"/>
                  </a:cubicBezTo>
                  <a:cubicBezTo>
                    <a:pt x="792402" y="147139"/>
                    <a:pt x="394998" y="70939"/>
                    <a:pt x="16644" y="10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F5948168-4379-3B02-3395-B2A72DABEE71}"/>
                </a:ext>
              </a:extLst>
            </p:cNvPr>
            <p:cNvSpPr/>
            <p:nvPr/>
          </p:nvSpPr>
          <p:spPr>
            <a:xfrm>
              <a:off x="2187567" y="10080623"/>
              <a:ext cx="123495" cy="226305"/>
            </a:xfrm>
            <a:custGeom>
              <a:avLst/>
              <a:gdLst>
                <a:gd name="connsiteX0" fmla="*/ 8 w 123495"/>
                <a:gd name="connsiteY0" fmla="*/ 2 h 226305"/>
                <a:gd name="connsiteX1" fmla="*/ 111133 w 123495"/>
                <a:gd name="connsiteY1" fmla="*/ 107952 h 226305"/>
                <a:gd name="connsiteX2" fmla="*/ 79383 w 123495"/>
                <a:gd name="connsiteY2" fmla="*/ 225427 h 226305"/>
                <a:gd name="connsiteX3" fmla="*/ 101608 w 123495"/>
                <a:gd name="connsiteY3" fmla="*/ 158752 h 226305"/>
                <a:gd name="connsiteX4" fmla="*/ 117483 w 123495"/>
                <a:gd name="connsiteY4" fmla="*/ 104777 h 226305"/>
                <a:gd name="connsiteX5" fmla="*/ 8 w 123495"/>
                <a:gd name="connsiteY5" fmla="*/ 2 h 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95" h="226305">
                  <a:moveTo>
                    <a:pt x="8" y="2"/>
                  </a:moveTo>
                  <a:cubicBezTo>
                    <a:pt x="-1050" y="531"/>
                    <a:pt x="97904" y="70381"/>
                    <a:pt x="111133" y="107952"/>
                  </a:cubicBezTo>
                  <a:cubicBezTo>
                    <a:pt x="124362" y="145523"/>
                    <a:pt x="80970" y="216960"/>
                    <a:pt x="79383" y="225427"/>
                  </a:cubicBezTo>
                  <a:cubicBezTo>
                    <a:pt x="77796" y="233894"/>
                    <a:pt x="95258" y="178860"/>
                    <a:pt x="101608" y="158752"/>
                  </a:cubicBezTo>
                  <a:cubicBezTo>
                    <a:pt x="107958" y="138644"/>
                    <a:pt x="135475" y="136527"/>
                    <a:pt x="117483" y="104777"/>
                  </a:cubicBezTo>
                  <a:cubicBezTo>
                    <a:pt x="99491" y="73027"/>
                    <a:pt x="1066" y="-527"/>
                    <a:pt x="8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ECECDB99-612F-3D4C-B6E3-14DE97267009}"/>
                </a:ext>
              </a:extLst>
            </p:cNvPr>
            <p:cNvSpPr/>
            <p:nvPr/>
          </p:nvSpPr>
          <p:spPr>
            <a:xfrm>
              <a:off x="2304667" y="10019312"/>
              <a:ext cx="165797" cy="289960"/>
            </a:xfrm>
            <a:custGeom>
              <a:avLst/>
              <a:gdLst>
                <a:gd name="connsiteX0" fmla="*/ 383 w 165797"/>
                <a:gd name="connsiteY0" fmla="*/ 988 h 289960"/>
                <a:gd name="connsiteX1" fmla="*/ 162308 w 165797"/>
                <a:gd name="connsiteY1" fmla="*/ 131163 h 289960"/>
                <a:gd name="connsiteX2" fmla="*/ 114683 w 165797"/>
                <a:gd name="connsiteY2" fmla="*/ 289913 h 289960"/>
                <a:gd name="connsiteX3" fmla="*/ 152783 w 165797"/>
                <a:gd name="connsiteY3" fmla="*/ 147038 h 289960"/>
                <a:gd name="connsiteX4" fmla="*/ 117858 w 165797"/>
                <a:gd name="connsiteY4" fmla="*/ 74013 h 289960"/>
                <a:gd name="connsiteX5" fmla="*/ 383 w 165797"/>
                <a:gd name="connsiteY5" fmla="*/ 988 h 28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797" h="289960">
                  <a:moveTo>
                    <a:pt x="383" y="988"/>
                  </a:moveTo>
                  <a:cubicBezTo>
                    <a:pt x="7791" y="10513"/>
                    <a:pt x="143258" y="83009"/>
                    <a:pt x="162308" y="131163"/>
                  </a:cubicBezTo>
                  <a:cubicBezTo>
                    <a:pt x="181358" y="179317"/>
                    <a:pt x="116271" y="287267"/>
                    <a:pt x="114683" y="289913"/>
                  </a:cubicBezTo>
                  <a:cubicBezTo>
                    <a:pt x="113096" y="292559"/>
                    <a:pt x="152254" y="183021"/>
                    <a:pt x="152783" y="147038"/>
                  </a:cubicBezTo>
                  <a:cubicBezTo>
                    <a:pt x="153312" y="111055"/>
                    <a:pt x="140612" y="94650"/>
                    <a:pt x="117858" y="74013"/>
                  </a:cubicBezTo>
                  <a:cubicBezTo>
                    <a:pt x="95104" y="53376"/>
                    <a:pt x="-7025" y="-8537"/>
                    <a:pt x="383" y="98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9F8D28BF-2745-FD9D-F0C8-FB8933C3974C}"/>
                </a:ext>
              </a:extLst>
            </p:cNvPr>
            <p:cNvSpPr/>
            <p:nvPr/>
          </p:nvSpPr>
          <p:spPr>
            <a:xfrm>
              <a:off x="2201931" y="9552087"/>
              <a:ext cx="188921" cy="369887"/>
            </a:xfrm>
            <a:custGeom>
              <a:avLst/>
              <a:gdLst>
                <a:gd name="connsiteX0" fmla="*/ 1519 w 188921"/>
                <a:gd name="connsiteY0" fmla="*/ 1488 h 369887"/>
                <a:gd name="connsiteX1" fmla="*/ 55494 w 188921"/>
                <a:gd name="connsiteY1" fmla="*/ 134838 h 369887"/>
                <a:gd name="connsiteX2" fmla="*/ 131694 w 188921"/>
                <a:gd name="connsiteY2" fmla="*/ 249138 h 369887"/>
                <a:gd name="connsiteX3" fmla="*/ 115819 w 188921"/>
                <a:gd name="connsiteY3" fmla="*/ 274538 h 369887"/>
                <a:gd name="connsiteX4" fmla="*/ 188844 w 188921"/>
                <a:gd name="connsiteY4" fmla="*/ 369788 h 369887"/>
                <a:gd name="connsiteX5" fmla="*/ 128519 w 188921"/>
                <a:gd name="connsiteY5" fmla="*/ 290413 h 369887"/>
                <a:gd name="connsiteX6" fmla="*/ 65019 w 188921"/>
                <a:gd name="connsiteY6" fmla="*/ 182463 h 369887"/>
                <a:gd name="connsiteX7" fmla="*/ 115819 w 188921"/>
                <a:gd name="connsiteY7" fmla="*/ 226913 h 369887"/>
                <a:gd name="connsiteX8" fmla="*/ 1519 w 188921"/>
                <a:gd name="connsiteY8" fmla="*/ 1488 h 36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921" h="369887">
                  <a:moveTo>
                    <a:pt x="1519" y="1488"/>
                  </a:moveTo>
                  <a:cubicBezTo>
                    <a:pt x="-8535" y="-13858"/>
                    <a:pt x="33798" y="93563"/>
                    <a:pt x="55494" y="134838"/>
                  </a:cubicBezTo>
                  <a:cubicBezTo>
                    <a:pt x="77190" y="176113"/>
                    <a:pt x="121640" y="225855"/>
                    <a:pt x="131694" y="249138"/>
                  </a:cubicBezTo>
                  <a:cubicBezTo>
                    <a:pt x="141748" y="272421"/>
                    <a:pt x="106294" y="254430"/>
                    <a:pt x="115819" y="274538"/>
                  </a:cubicBezTo>
                  <a:cubicBezTo>
                    <a:pt x="125344" y="294646"/>
                    <a:pt x="186727" y="367142"/>
                    <a:pt x="188844" y="369788"/>
                  </a:cubicBezTo>
                  <a:cubicBezTo>
                    <a:pt x="190961" y="372434"/>
                    <a:pt x="149156" y="321634"/>
                    <a:pt x="128519" y="290413"/>
                  </a:cubicBezTo>
                  <a:cubicBezTo>
                    <a:pt x="107882" y="259192"/>
                    <a:pt x="67136" y="193046"/>
                    <a:pt x="65019" y="182463"/>
                  </a:cubicBezTo>
                  <a:cubicBezTo>
                    <a:pt x="62902" y="171880"/>
                    <a:pt x="125873" y="250196"/>
                    <a:pt x="115819" y="226913"/>
                  </a:cubicBezTo>
                  <a:cubicBezTo>
                    <a:pt x="105765" y="203630"/>
                    <a:pt x="11573" y="16834"/>
                    <a:pt x="1519" y="148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065CEF15-7271-437A-39EF-A2DDAD31FE2A}"/>
                </a:ext>
              </a:extLst>
            </p:cNvPr>
            <p:cNvSpPr/>
            <p:nvPr/>
          </p:nvSpPr>
          <p:spPr>
            <a:xfrm>
              <a:off x="1853141" y="8524182"/>
              <a:ext cx="330440" cy="859499"/>
            </a:xfrm>
            <a:custGeom>
              <a:avLst/>
              <a:gdLst>
                <a:gd name="connsiteX0" fmla="*/ 1059 w 330440"/>
                <a:gd name="connsiteY0" fmla="*/ 3868 h 859499"/>
                <a:gd name="connsiteX1" fmla="*/ 216959 w 330440"/>
                <a:gd name="connsiteY1" fmla="*/ 800793 h 859499"/>
                <a:gd name="connsiteX2" fmla="*/ 216959 w 330440"/>
                <a:gd name="connsiteY2" fmla="*/ 657918 h 859499"/>
                <a:gd name="connsiteX3" fmla="*/ 324909 w 330440"/>
                <a:gd name="connsiteY3" fmla="*/ 857943 h 859499"/>
                <a:gd name="connsiteX4" fmla="*/ 312209 w 330440"/>
                <a:gd name="connsiteY4" fmla="*/ 527743 h 859499"/>
                <a:gd name="connsiteX5" fmla="*/ 289984 w 330440"/>
                <a:gd name="connsiteY5" fmla="*/ 769043 h 859499"/>
                <a:gd name="connsiteX6" fmla="*/ 223309 w 330440"/>
                <a:gd name="connsiteY6" fmla="*/ 632518 h 859499"/>
                <a:gd name="connsiteX7" fmla="*/ 137584 w 330440"/>
                <a:gd name="connsiteY7" fmla="*/ 502343 h 859499"/>
                <a:gd name="connsiteX8" fmla="*/ 1059 w 330440"/>
                <a:gd name="connsiteY8" fmla="*/ 3868 h 85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440" h="859499">
                  <a:moveTo>
                    <a:pt x="1059" y="3868"/>
                  </a:moveTo>
                  <a:cubicBezTo>
                    <a:pt x="14288" y="53610"/>
                    <a:pt x="180976" y="691785"/>
                    <a:pt x="216959" y="800793"/>
                  </a:cubicBezTo>
                  <a:cubicBezTo>
                    <a:pt x="252942" y="909801"/>
                    <a:pt x="198967" y="648393"/>
                    <a:pt x="216959" y="657918"/>
                  </a:cubicBezTo>
                  <a:cubicBezTo>
                    <a:pt x="234951" y="667443"/>
                    <a:pt x="309034" y="879639"/>
                    <a:pt x="324909" y="857943"/>
                  </a:cubicBezTo>
                  <a:cubicBezTo>
                    <a:pt x="340784" y="836247"/>
                    <a:pt x="318030" y="542560"/>
                    <a:pt x="312209" y="527743"/>
                  </a:cubicBezTo>
                  <a:cubicBezTo>
                    <a:pt x="306388" y="512926"/>
                    <a:pt x="304801" y="751581"/>
                    <a:pt x="289984" y="769043"/>
                  </a:cubicBezTo>
                  <a:cubicBezTo>
                    <a:pt x="275167" y="786505"/>
                    <a:pt x="248709" y="676968"/>
                    <a:pt x="223309" y="632518"/>
                  </a:cubicBezTo>
                  <a:cubicBezTo>
                    <a:pt x="197909" y="588068"/>
                    <a:pt x="173038" y="606060"/>
                    <a:pt x="137584" y="502343"/>
                  </a:cubicBezTo>
                  <a:cubicBezTo>
                    <a:pt x="102130" y="398626"/>
                    <a:pt x="-12170" y="-45874"/>
                    <a:pt x="1059" y="3868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031A1685-9B7B-1C4D-EA6E-144A2626DA9C}"/>
                </a:ext>
              </a:extLst>
            </p:cNvPr>
            <p:cNvSpPr/>
            <p:nvPr/>
          </p:nvSpPr>
          <p:spPr>
            <a:xfrm>
              <a:off x="1571577" y="8267829"/>
              <a:ext cx="131019" cy="1164509"/>
            </a:xfrm>
            <a:custGeom>
              <a:avLst/>
              <a:gdLst>
                <a:gd name="connsiteX0" fmla="*/ 12748 w 131019"/>
                <a:gd name="connsiteY0" fmla="*/ 25271 h 1164509"/>
                <a:gd name="connsiteX1" fmla="*/ 117523 w 131019"/>
                <a:gd name="connsiteY1" fmla="*/ 1088896 h 1164509"/>
                <a:gd name="connsiteX2" fmla="*/ 117523 w 131019"/>
                <a:gd name="connsiteY2" fmla="*/ 993646 h 1164509"/>
                <a:gd name="connsiteX3" fmla="*/ 6398 w 131019"/>
                <a:gd name="connsiteY3" fmla="*/ 317371 h 1164509"/>
                <a:gd name="connsiteX4" fmla="*/ 12748 w 131019"/>
                <a:gd name="connsiteY4" fmla="*/ 333246 h 1164509"/>
                <a:gd name="connsiteX5" fmla="*/ 12748 w 131019"/>
                <a:gd name="connsiteY5" fmla="*/ 25271 h 116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019" h="1164509">
                  <a:moveTo>
                    <a:pt x="12748" y="25271"/>
                  </a:moveTo>
                  <a:cubicBezTo>
                    <a:pt x="30210" y="151213"/>
                    <a:pt x="100061" y="927500"/>
                    <a:pt x="117523" y="1088896"/>
                  </a:cubicBezTo>
                  <a:cubicBezTo>
                    <a:pt x="134985" y="1250292"/>
                    <a:pt x="136044" y="1122233"/>
                    <a:pt x="117523" y="993646"/>
                  </a:cubicBezTo>
                  <a:cubicBezTo>
                    <a:pt x="99002" y="865059"/>
                    <a:pt x="23860" y="427438"/>
                    <a:pt x="6398" y="317371"/>
                  </a:cubicBezTo>
                  <a:cubicBezTo>
                    <a:pt x="-11064" y="207304"/>
                    <a:pt x="12748" y="384046"/>
                    <a:pt x="12748" y="333246"/>
                  </a:cubicBezTo>
                  <a:cubicBezTo>
                    <a:pt x="12748" y="282446"/>
                    <a:pt x="-4714" y="-100671"/>
                    <a:pt x="12748" y="2527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12B29762-5F48-36A1-B238-A8B1DE14C894}"/>
                </a:ext>
              </a:extLst>
            </p:cNvPr>
            <p:cNvSpPr/>
            <p:nvPr/>
          </p:nvSpPr>
          <p:spPr>
            <a:xfrm>
              <a:off x="1549896" y="8191693"/>
              <a:ext cx="1607874" cy="772780"/>
            </a:xfrm>
            <a:custGeom>
              <a:avLst/>
              <a:gdLst>
                <a:gd name="connsiteX0" fmla="*/ 2679 w 1607874"/>
                <a:gd name="connsiteY0" fmla="*/ 50607 h 772780"/>
                <a:gd name="connsiteX1" fmla="*/ 155079 w 1607874"/>
                <a:gd name="connsiteY1" fmla="*/ 2982 h 772780"/>
                <a:gd name="connsiteX2" fmla="*/ 259854 w 1607874"/>
                <a:gd name="connsiteY2" fmla="*/ 76007 h 772780"/>
                <a:gd name="connsiteX3" fmla="*/ 291604 w 1607874"/>
                <a:gd name="connsiteY3" fmla="*/ 18857 h 772780"/>
                <a:gd name="connsiteX4" fmla="*/ 561479 w 1607874"/>
                <a:gd name="connsiteY4" fmla="*/ 142682 h 772780"/>
                <a:gd name="connsiteX5" fmla="*/ 682129 w 1607874"/>
                <a:gd name="connsiteY5" fmla="*/ 193482 h 772780"/>
                <a:gd name="connsiteX6" fmla="*/ 682129 w 1607874"/>
                <a:gd name="connsiteY6" fmla="*/ 209357 h 772780"/>
                <a:gd name="connsiteX7" fmla="*/ 856754 w 1607874"/>
                <a:gd name="connsiteY7" fmla="*/ 352232 h 772780"/>
                <a:gd name="connsiteX8" fmla="*/ 1117104 w 1607874"/>
                <a:gd name="connsiteY8" fmla="*/ 536382 h 772780"/>
                <a:gd name="connsiteX9" fmla="*/ 1164729 w 1607874"/>
                <a:gd name="connsiteY9" fmla="*/ 568132 h 772780"/>
                <a:gd name="connsiteX10" fmla="*/ 1583829 w 1607874"/>
                <a:gd name="connsiteY10" fmla="*/ 764982 h 772780"/>
                <a:gd name="connsiteX11" fmla="*/ 1545729 w 1607874"/>
                <a:gd name="connsiteY11" fmla="*/ 736407 h 772780"/>
                <a:gd name="connsiteX12" fmla="*/ 1453654 w 1607874"/>
                <a:gd name="connsiteY12" fmla="*/ 764982 h 772780"/>
                <a:gd name="connsiteX13" fmla="*/ 1196479 w 1607874"/>
                <a:gd name="connsiteY13" fmla="*/ 603057 h 772780"/>
                <a:gd name="connsiteX14" fmla="*/ 694829 w 1607874"/>
                <a:gd name="connsiteY14" fmla="*/ 269682 h 772780"/>
                <a:gd name="connsiteX15" fmla="*/ 386854 w 1607874"/>
                <a:gd name="connsiteY15" fmla="*/ 149032 h 772780"/>
                <a:gd name="connsiteX16" fmla="*/ 193179 w 1607874"/>
                <a:gd name="connsiteY16" fmla="*/ 129982 h 772780"/>
                <a:gd name="connsiteX17" fmla="*/ 63004 w 1607874"/>
                <a:gd name="connsiteY17" fmla="*/ 171257 h 772780"/>
                <a:gd name="connsiteX18" fmla="*/ 53479 w 1607874"/>
                <a:gd name="connsiteY18" fmla="*/ 171257 h 772780"/>
                <a:gd name="connsiteX19" fmla="*/ 56654 w 1607874"/>
                <a:gd name="connsiteY19" fmla="*/ 364932 h 772780"/>
                <a:gd name="connsiteX20" fmla="*/ 2679 w 1607874"/>
                <a:gd name="connsiteY20" fmla="*/ 50607 h 7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874" h="772780">
                  <a:moveTo>
                    <a:pt x="2679" y="50607"/>
                  </a:moveTo>
                  <a:cubicBezTo>
                    <a:pt x="19083" y="-9718"/>
                    <a:pt x="112217" y="-1251"/>
                    <a:pt x="155079" y="2982"/>
                  </a:cubicBezTo>
                  <a:cubicBezTo>
                    <a:pt x="197942" y="7215"/>
                    <a:pt x="237100" y="73361"/>
                    <a:pt x="259854" y="76007"/>
                  </a:cubicBezTo>
                  <a:cubicBezTo>
                    <a:pt x="282608" y="78653"/>
                    <a:pt x="241333" y="7745"/>
                    <a:pt x="291604" y="18857"/>
                  </a:cubicBezTo>
                  <a:cubicBezTo>
                    <a:pt x="341875" y="29969"/>
                    <a:pt x="496391" y="113578"/>
                    <a:pt x="561479" y="142682"/>
                  </a:cubicBezTo>
                  <a:cubicBezTo>
                    <a:pt x="626567" y="171786"/>
                    <a:pt x="682129" y="193482"/>
                    <a:pt x="682129" y="193482"/>
                  </a:cubicBezTo>
                  <a:cubicBezTo>
                    <a:pt x="702237" y="204594"/>
                    <a:pt x="653025" y="182899"/>
                    <a:pt x="682129" y="209357"/>
                  </a:cubicBezTo>
                  <a:cubicBezTo>
                    <a:pt x="711233" y="235815"/>
                    <a:pt x="784258" y="297728"/>
                    <a:pt x="856754" y="352232"/>
                  </a:cubicBezTo>
                  <a:cubicBezTo>
                    <a:pt x="929250" y="406736"/>
                    <a:pt x="1065775" y="500399"/>
                    <a:pt x="1117104" y="536382"/>
                  </a:cubicBezTo>
                  <a:cubicBezTo>
                    <a:pt x="1168433" y="572365"/>
                    <a:pt x="1086942" y="530032"/>
                    <a:pt x="1164729" y="568132"/>
                  </a:cubicBezTo>
                  <a:cubicBezTo>
                    <a:pt x="1242517" y="606232"/>
                    <a:pt x="1520329" y="736936"/>
                    <a:pt x="1583829" y="764982"/>
                  </a:cubicBezTo>
                  <a:cubicBezTo>
                    <a:pt x="1647329" y="793028"/>
                    <a:pt x="1567425" y="736407"/>
                    <a:pt x="1545729" y="736407"/>
                  </a:cubicBezTo>
                  <a:cubicBezTo>
                    <a:pt x="1524033" y="736407"/>
                    <a:pt x="1511862" y="787207"/>
                    <a:pt x="1453654" y="764982"/>
                  </a:cubicBezTo>
                  <a:cubicBezTo>
                    <a:pt x="1395446" y="742757"/>
                    <a:pt x="1322950" y="685607"/>
                    <a:pt x="1196479" y="603057"/>
                  </a:cubicBezTo>
                  <a:cubicBezTo>
                    <a:pt x="1070008" y="520507"/>
                    <a:pt x="829766" y="345353"/>
                    <a:pt x="694829" y="269682"/>
                  </a:cubicBezTo>
                  <a:cubicBezTo>
                    <a:pt x="559892" y="194011"/>
                    <a:pt x="470462" y="172315"/>
                    <a:pt x="386854" y="149032"/>
                  </a:cubicBezTo>
                  <a:cubicBezTo>
                    <a:pt x="303246" y="125749"/>
                    <a:pt x="247154" y="126278"/>
                    <a:pt x="193179" y="129982"/>
                  </a:cubicBezTo>
                  <a:cubicBezTo>
                    <a:pt x="139204" y="133686"/>
                    <a:pt x="86287" y="164378"/>
                    <a:pt x="63004" y="171257"/>
                  </a:cubicBezTo>
                  <a:cubicBezTo>
                    <a:pt x="39721" y="178136"/>
                    <a:pt x="54537" y="138978"/>
                    <a:pt x="53479" y="171257"/>
                  </a:cubicBezTo>
                  <a:cubicBezTo>
                    <a:pt x="52421" y="203536"/>
                    <a:pt x="63004" y="379749"/>
                    <a:pt x="56654" y="364932"/>
                  </a:cubicBezTo>
                  <a:cubicBezTo>
                    <a:pt x="50304" y="350115"/>
                    <a:pt x="-13725" y="110932"/>
                    <a:pt x="2679" y="5060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F62A64E6-AB8B-4D6F-7AF6-FD072485006B}"/>
                </a:ext>
              </a:extLst>
            </p:cNvPr>
            <p:cNvSpPr/>
            <p:nvPr/>
          </p:nvSpPr>
          <p:spPr>
            <a:xfrm>
              <a:off x="2942336" y="8856822"/>
              <a:ext cx="1416361" cy="970589"/>
            </a:xfrm>
            <a:custGeom>
              <a:avLst/>
              <a:gdLst>
                <a:gd name="connsiteX0" fmla="*/ 4064 w 1416361"/>
                <a:gd name="connsiteY0" fmla="*/ 7778 h 970589"/>
                <a:gd name="connsiteX1" fmla="*/ 150114 w 1416361"/>
                <a:gd name="connsiteY1" fmla="*/ 369728 h 970589"/>
                <a:gd name="connsiteX2" fmla="*/ 150114 w 1416361"/>
                <a:gd name="connsiteY2" fmla="*/ 357028 h 970589"/>
                <a:gd name="connsiteX3" fmla="*/ 251714 w 1416361"/>
                <a:gd name="connsiteY3" fmla="*/ 512603 h 970589"/>
                <a:gd name="connsiteX4" fmla="*/ 267589 w 1416361"/>
                <a:gd name="connsiteY4" fmla="*/ 471328 h 970589"/>
                <a:gd name="connsiteX5" fmla="*/ 664464 w 1416361"/>
                <a:gd name="connsiteY5" fmla="*/ 645953 h 970589"/>
                <a:gd name="connsiteX6" fmla="*/ 1013714 w 1416361"/>
                <a:gd name="connsiteY6" fmla="*/ 801528 h 970589"/>
                <a:gd name="connsiteX7" fmla="*/ 1397889 w 1416361"/>
                <a:gd name="connsiteY7" fmla="*/ 969803 h 970589"/>
                <a:gd name="connsiteX8" fmla="*/ 1340739 w 1416361"/>
                <a:gd name="connsiteY8" fmla="*/ 858678 h 970589"/>
                <a:gd name="connsiteX9" fmla="*/ 1210564 w 1416361"/>
                <a:gd name="connsiteY9" fmla="*/ 722153 h 970589"/>
                <a:gd name="connsiteX10" fmla="*/ 620014 w 1416361"/>
                <a:gd name="connsiteY10" fmla="*/ 230028 h 970589"/>
                <a:gd name="connsiteX11" fmla="*/ 518414 w 1416361"/>
                <a:gd name="connsiteY11" fmla="*/ 153828 h 970589"/>
                <a:gd name="connsiteX12" fmla="*/ 543814 w 1416361"/>
                <a:gd name="connsiteY12" fmla="*/ 176053 h 970589"/>
                <a:gd name="connsiteX13" fmla="*/ 486664 w 1416361"/>
                <a:gd name="connsiteY13" fmla="*/ 147478 h 970589"/>
                <a:gd name="connsiteX14" fmla="*/ 334264 w 1416361"/>
                <a:gd name="connsiteY14" fmla="*/ 122078 h 970589"/>
                <a:gd name="connsiteX15" fmla="*/ 4064 w 1416361"/>
                <a:gd name="connsiteY15" fmla="*/ 7778 h 97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6361" h="970589">
                  <a:moveTo>
                    <a:pt x="4064" y="7778"/>
                  </a:moveTo>
                  <a:cubicBezTo>
                    <a:pt x="-26628" y="49053"/>
                    <a:pt x="125772" y="311520"/>
                    <a:pt x="150114" y="369728"/>
                  </a:cubicBezTo>
                  <a:cubicBezTo>
                    <a:pt x="174456" y="427936"/>
                    <a:pt x="133181" y="333216"/>
                    <a:pt x="150114" y="357028"/>
                  </a:cubicBezTo>
                  <a:cubicBezTo>
                    <a:pt x="167047" y="380841"/>
                    <a:pt x="232135" y="493553"/>
                    <a:pt x="251714" y="512603"/>
                  </a:cubicBezTo>
                  <a:cubicBezTo>
                    <a:pt x="271293" y="531653"/>
                    <a:pt x="198798" y="449103"/>
                    <a:pt x="267589" y="471328"/>
                  </a:cubicBezTo>
                  <a:cubicBezTo>
                    <a:pt x="336380" y="493553"/>
                    <a:pt x="664464" y="645953"/>
                    <a:pt x="664464" y="645953"/>
                  </a:cubicBezTo>
                  <a:lnTo>
                    <a:pt x="1013714" y="801528"/>
                  </a:lnTo>
                  <a:cubicBezTo>
                    <a:pt x="1135951" y="855503"/>
                    <a:pt x="1343385" y="960278"/>
                    <a:pt x="1397889" y="969803"/>
                  </a:cubicBezTo>
                  <a:cubicBezTo>
                    <a:pt x="1452393" y="979328"/>
                    <a:pt x="1371960" y="899953"/>
                    <a:pt x="1340739" y="858678"/>
                  </a:cubicBezTo>
                  <a:cubicBezTo>
                    <a:pt x="1309518" y="817403"/>
                    <a:pt x="1330685" y="826928"/>
                    <a:pt x="1210564" y="722153"/>
                  </a:cubicBezTo>
                  <a:cubicBezTo>
                    <a:pt x="1090443" y="617378"/>
                    <a:pt x="735372" y="324749"/>
                    <a:pt x="620014" y="230028"/>
                  </a:cubicBezTo>
                  <a:cubicBezTo>
                    <a:pt x="504656" y="135307"/>
                    <a:pt x="531114" y="162824"/>
                    <a:pt x="518414" y="153828"/>
                  </a:cubicBezTo>
                  <a:cubicBezTo>
                    <a:pt x="505714" y="144832"/>
                    <a:pt x="549105" y="177111"/>
                    <a:pt x="543814" y="176053"/>
                  </a:cubicBezTo>
                  <a:cubicBezTo>
                    <a:pt x="538523" y="174995"/>
                    <a:pt x="521589" y="156474"/>
                    <a:pt x="486664" y="147478"/>
                  </a:cubicBezTo>
                  <a:cubicBezTo>
                    <a:pt x="451739" y="138482"/>
                    <a:pt x="415226" y="142186"/>
                    <a:pt x="334264" y="122078"/>
                  </a:cubicBezTo>
                  <a:cubicBezTo>
                    <a:pt x="253302" y="101970"/>
                    <a:pt x="34756" y="-33497"/>
                    <a:pt x="4064" y="7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E54BE794-A656-F6BB-E1E4-ACCCA449E09C}"/>
                </a:ext>
              </a:extLst>
            </p:cNvPr>
            <p:cNvSpPr/>
            <p:nvPr/>
          </p:nvSpPr>
          <p:spPr>
            <a:xfrm>
              <a:off x="2752632" y="8359607"/>
              <a:ext cx="608613" cy="168443"/>
            </a:xfrm>
            <a:custGeom>
              <a:avLst/>
              <a:gdLst>
                <a:gd name="connsiteX0" fmla="*/ 93 w 608613"/>
                <a:gd name="connsiteY0" fmla="*/ 168 h 168443"/>
                <a:gd name="connsiteX1" fmla="*/ 365218 w 608613"/>
                <a:gd name="connsiteY1" fmla="*/ 143043 h 168443"/>
                <a:gd name="connsiteX2" fmla="*/ 339818 w 608613"/>
                <a:gd name="connsiteY2" fmla="*/ 133518 h 168443"/>
                <a:gd name="connsiteX3" fmla="*/ 603343 w 608613"/>
                <a:gd name="connsiteY3" fmla="*/ 168443 h 168443"/>
                <a:gd name="connsiteX4" fmla="*/ 504918 w 608613"/>
                <a:gd name="connsiteY4" fmla="*/ 133518 h 168443"/>
                <a:gd name="connsiteX5" fmla="*/ 371568 w 608613"/>
                <a:gd name="connsiteY5" fmla="*/ 60493 h 168443"/>
                <a:gd name="connsiteX6" fmla="*/ 447768 w 608613"/>
                <a:gd name="connsiteY6" fmla="*/ 136693 h 168443"/>
                <a:gd name="connsiteX7" fmla="*/ 330293 w 608613"/>
                <a:gd name="connsiteY7" fmla="*/ 114468 h 168443"/>
                <a:gd name="connsiteX8" fmla="*/ 93 w 608613"/>
                <a:gd name="connsiteY8" fmla="*/ 168 h 16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613" h="168443">
                  <a:moveTo>
                    <a:pt x="93" y="168"/>
                  </a:moveTo>
                  <a:cubicBezTo>
                    <a:pt x="5914" y="4930"/>
                    <a:pt x="308597" y="120818"/>
                    <a:pt x="365218" y="143043"/>
                  </a:cubicBezTo>
                  <a:cubicBezTo>
                    <a:pt x="421839" y="165268"/>
                    <a:pt x="300130" y="129285"/>
                    <a:pt x="339818" y="133518"/>
                  </a:cubicBezTo>
                  <a:cubicBezTo>
                    <a:pt x="379506" y="137751"/>
                    <a:pt x="575826" y="168443"/>
                    <a:pt x="603343" y="168443"/>
                  </a:cubicBezTo>
                  <a:cubicBezTo>
                    <a:pt x="630860" y="168443"/>
                    <a:pt x="543547" y="151510"/>
                    <a:pt x="504918" y="133518"/>
                  </a:cubicBezTo>
                  <a:cubicBezTo>
                    <a:pt x="466289" y="115526"/>
                    <a:pt x="381093" y="59964"/>
                    <a:pt x="371568" y="60493"/>
                  </a:cubicBezTo>
                  <a:cubicBezTo>
                    <a:pt x="362043" y="61022"/>
                    <a:pt x="454647" y="127697"/>
                    <a:pt x="447768" y="136693"/>
                  </a:cubicBezTo>
                  <a:cubicBezTo>
                    <a:pt x="440889" y="145689"/>
                    <a:pt x="399614" y="136164"/>
                    <a:pt x="330293" y="114468"/>
                  </a:cubicBezTo>
                  <a:cubicBezTo>
                    <a:pt x="260972" y="92772"/>
                    <a:pt x="-5728" y="-4594"/>
                    <a:pt x="93" y="1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1E196CC2-4E30-46D5-FDB8-096FBED22CA4}"/>
                </a:ext>
              </a:extLst>
            </p:cNvPr>
            <p:cNvSpPr/>
            <p:nvPr/>
          </p:nvSpPr>
          <p:spPr>
            <a:xfrm>
              <a:off x="2336100" y="7873919"/>
              <a:ext cx="199025" cy="44635"/>
            </a:xfrm>
            <a:custGeom>
              <a:avLst/>
              <a:gdLst>
                <a:gd name="connsiteX0" fmla="*/ 700 w 199025"/>
                <a:gd name="connsiteY0" fmla="*/ 41356 h 44635"/>
                <a:gd name="connsiteX1" fmla="*/ 115000 w 199025"/>
                <a:gd name="connsiteY1" fmla="*/ 28656 h 44635"/>
                <a:gd name="connsiteX2" fmla="*/ 197550 w 199025"/>
                <a:gd name="connsiteY2" fmla="*/ 44531 h 44635"/>
                <a:gd name="connsiteX3" fmla="*/ 159450 w 199025"/>
                <a:gd name="connsiteY3" fmla="*/ 19131 h 44635"/>
                <a:gd name="connsiteX4" fmla="*/ 54675 w 199025"/>
                <a:gd name="connsiteY4" fmla="*/ 81 h 44635"/>
                <a:gd name="connsiteX5" fmla="*/ 67375 w 199025"/>
                <a:gd name="connsiteY5" fmla="*/ 12781 h 44635"/>
                <a:gd name="connsiteX6" fmla="*/ 700 w 199025"/>
                <a:gd name="connsiteY6" fmla="*/ 41356 h 4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5" h="44635">
                  <a:moveTo>
                    <a:pt x="700" y="41356"/>
                  </a:moveTo>
                  <a:cubicBezTo>
                    <a:pt x="8637" y="44002"/>
                    <a:pt x="82192" y="28127"/>
                    <a:pt x="115000" y="28656"/>
                  </a:cubicBezTo>
                  <a:cubicBezTo>
                    <a:pt x="147808" y="29185"/>
                    <a:pt x="190142" y="46118"/>
                    <a:pt x="197550" y="44531"/>
                  </a:cubicBezTo>
                  <a:cubicBezTo>
                    <a:pt x="204958" y="42944"/>
                    <a:pt x="183263" y="26539"/>
                    <a:pt x="159450" y="19131"/>
                  </a:cubicBezTo>
                  <a:cubicBezTo>
                    <a:pt x="135638" y="11723"/>
                    <a:pt x="54675" y="81"/>
                    <a:pt x="54675" y="81"/>
                  </a:cubicBezTo>
                  <a:cubicBezTo>
                    <a:pt x="39329" y="-977"/>
                    <a:pt x="80075" y="8548"/>
                    <a:pt x="67375" y="12781"/>
                  </a:cubicBezTo>
                  <a:cubicBezTo>
                    <a:pt x="54675" y="17014"/>
                    <a:pt x="-7237" y="38710"/>
                    <a:pt x="700" y="4135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D20E53C7-7009-0628-6FA9-64B970E2B2BB}"/>
                </a:ext>
              </a:extLst>
            </p:cNvPr>
            <p:cNvSpPr/>
            <p:nvPr/>
          </p:nvSpPr>
          <p:spPr>
            <a:xfrm>
              <a:off x="2416749" y="8231807"/>
              <a:ext cx="349622" cy="166373"/>
            </a:xfrm>
            <a:custGeom>
              <a:avLst/>
              <a:gdLst>
                <a:gd name="connsiteX0" fmla="*/ 2601 w 349622"/>
                <a:gd name="connsiteY0" fmla="*/ 968 h 166373"/>
                <a:gd name="connsiteX1" fmla="*/ 129601 w 349622"/>
                <a:gd name="connsiteY1" fmla="*/ 48593 h 166373"/>
                <a:gd name="connsiteX2" fmla="*/ 161351 w 349622"/>
                <a:gd name="connsiteY2" fmla="*/ 86693 h 166373"/>
                <a:gd name="connsiteX3" fmla="*/ 247076 w 349622"/>
                <a:gd name="connsiteY3" fmla="*/ 166068 h 166373"/>
                <a:gd name="connsiteX4" fmla="*/ 348676 w 349622"/>
                <a:gd name="connsiteY4" fmla="*/ 115268 h 166373"/>
                <a:gd name="connsiteX5" fmla="*/ 183576 w 349622"/>
                <a:gd name="connsiteY5" fmla="*/ 147018 h 166373"/>
                <a:gd name="connsiteX6" fmla="*/ 189926 w 349622"/>
                <a:gd name="connsiteY6" fmla="*/ 99393 h 166373"/>
                <a:gd name="connsiteX7" fmla="*/ 53401 w 349622"/>
                <a:gd name="connsiteY7" fmla="*/ 23193 h 166373"/>
                <a:gd name="connsiteX8" fmla="*/ 2601 w 349622"/>
                <a:gd name="connsiteY8" fmla="*/ 968 h 16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22" h="166373">
                  <a:moveTo>
                    <a:pt x="2601" y="968"/>
                  </a:moveTo>
                  <a:cubicBezTo>
                    <a:pt x="15301" y="5201"/>
                    <a:pt x="103143" y="34306"/>
                    <a:pt x="129601" y="48593"/>
                  </a:cubicBezTo>
                  <a:cubicBezTo>
                    <a:pt x="156059" y="62880"/>
                    <a:pt x="141772" y="67114"/>
                    <a:pt x="161351" y="86693"/>
                  </a:cubicBezTo>
                  <a:cubicBezTo>
                    <a:pt x="180930" y="106272"/>
                    <a:pt x="215855" y="161306"/>
                    <a:pt x="247076" y="166068"/>
                  </a:cubicBezTo>
                  <a:cubicBezTo>
                    <a:pt x="278297" y="170830"/>
                    <a:pt x="359259" y="118443"/>
                    <a:pt x="348676" y="115268"/>
                  </a:cubicBezTo>
                  <a:cubicBezTo>
                    <a:pt x="338093" y="112093"/>
                    <a:pt x="210034" y="149664"/>
                    <a:pt x="183576" y="147018"/>
                  </a:cubicBezTo>
                  <a:cubicBezTo>
                    <a:pt x="157118" y="144372"/>
                    <a:pt x="211622" y="120031"/>
                    <a:pt x="189926" y="99393"/>
                  </a:cubicBezTo>
                  <a:cubicBezTo>
                    <a:pt x="168230" y="78756"/>
                    <a:pt x="80388" y="39597"/>
                    <a:pt x="53401" y="23193"/>
                  </a:cubicBezTo>
                  <a:cubicBezTo>
                    <a:pt x="26414" y="6789"/>
                    <a:pt x="-10099" y="-3265"/>
                    <a:pt x="2601" y="9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56C94C95-049F-4650-E9D0-7E5B65BD56D2}"/>
                </a:ext>
              </a:extLst>
            </p:cNvPr>
            <p:cNvSpPr/>
            <p:nvPr/>
          </p:nvSpPr>
          <p:spPr>
            <a:xfrm>
              <a:off x="2863835" y="6988175"/>
              <a:ext cx="101665" cy="38100"/>
            </a:xfrm>
            <a:custGeom>
              <a:avLst/>
              <a:gdLst>
                <a:gd name="connsiteX0" fmla="*/ 15 w 101665"/>
                <a:gd name="connsiteY0" fmla="*/ 38100 h 38100"/>
                <a:gd name="connsiteX1" fmla="*/ 69865 w 101665"/>
                <a:gd name="connsiteY1" fmla="*/ 28575 h 38100"/>
                <a:gd name="connsiteX2" fmla="*/ 101615 w 101665"/>
                <a:gd name="connsiteY2" fmla="*/ 0 h 38100"/>
                <a:gd name="connsiteX3" fmla="*/ 63515 w 101665"/>
                <a:gd name="connsiteY3" fmla="*/ 28575 h 38100"/>
                <a:gd name="connsiteX4" fmla="*/ 15 w 101665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65" h="38100">
                  <a:moveTo>
                    <a:pt x="15" y="38100"/>
                  </a:moveTo>
                  <a:cubicBezTo>
                    <a:pt x="1073" y="38100"/>
                    <a:pt x="52932" y="34925"/>
                    <a:pt x="69865" y="28575"/>
                  </a:cubicBezTo>
                  <a:cubicBezTo>
                    <a:pt x="86798" y="22225"/>
                    <a:pt x="102673" y="0"/>
                    <a:pt x="101615" y="0"/>
                  </a:cubicBezTo>
                  <a:cubicBezTo>
                    <a:pt x="100557" y="0"/>
                    <a:pt x="75686" y="20638"/>
                    <a:pt x="63515" y="28575"/>
                  </a:cubicBezTo>
                  <a:cubicBezTo>
                    <a:pt x="51344" y="36512"/>
                    <a:pt x="-1043" y="38100"/>
                    <a:pt x="15" y="3810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D53E81A7-0927-46E4-8543-2F66BDDC0A15}"/>
                </a:ext>
              </a:extLst>
            </p:cNvPr>
            <p:cNvSpPr/>
            <p:nvPr/>
          </p:nvSpPr>
          <p:spPr>
            <a:xfrm>
              <a:off x="2940046" y="6857879"/>
              <a:ext cx="94798" cy="180993"/>
            </a:xfrm>
            <a:custGeom>
              <a:avLst/>
              <a:gdLst>
                <a:gd name="connsiteX0" fmla="*/ 4 w 94798"/>
                <a:gd name="connsiteY0" fmla="*/ 121 h 180993"/>
                <a:gd name="connsiteX1" fmla="*/ 57154 w 94798"/>
                <a:gd name="connsiteY1" fmla="*/ 76321 h 180993"/>
                <a:gd name="connsiteX2" fmla="*/ 92079 w 94798"/>
                <a:gd name="connsiteY2" fmla="*/ 177921 h 180993"/>
                <a:gd name="connsiteX3" fmla="*/ 88904 w 94798"/>
                <a:gd name="connsiteY3" fmla="*/ 146171 h 180993"/>
                <a:gd name="connsiteX4" fmla="*/ 60329 w 94798"/>
                <a:gd name="connsiteY4" fmla="*/ 60446 h 180993"/>
                <a:gd name="connsiteX5" fmla="*/ 4 w 94798"/>
                <a:gd name="connsiteY5" fmla="*/ 121 h 18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98" h="180993">
                  <a:moveTo>
                    <a:pt x="4" y="121"/>
                  </a:moveTo>
                  <a:cubicBezTo>
                    <a:pt x="-525" y="2767"/>
                    <a:pt x="41808" y="46688"/>
                    <a:pt x="57154" y="76321"/>
                  </a:cubicBezTo>
                  <a:cubicBezTo>
                    <a:pt x="72500" y="105954"/>
                    <a:pt x="86787" y="166279"/>
                    <a:pt x="92079" y="177921"/>
                  </a:cubicBezTo>
                  <a:cubicBezTo>
                    <a:pt x="97371" y="189563"/>
                    <a:pt x="94196" y="165750"/>
                    <a:pt x="88904" y="146171"/>
                  </a:cubicBezTo>
                  <a:cubicBezTo>
                    <a:pt x="83612" y="126592"/>
                    <a:pt x="72500" y="82142"/>
                    <a:pt x="60329" y="60446"/>
                  </a:cubicBezTo>
                  <a:cubicBezTo>
                    <a:pt x="48158" y="38750"/>
                    <a:pt x="533" y="-2525"/>
                    <a:pt x="4" y="12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B99681F5-2A15-9F56-879C-AC1E551C9FAA}"/>
                </a:ext>
              </a:extLst>
            </p:cNvPr>
            <p:cNvSpPr/>
            <p:nvPr/>
          </p:nvSpPr>
          <p:spPr>
            <a:xfrm>
              <a:off x="2781247" y="6619875"/>
              <a:ext cx="19134" cy="258856"/>
            </a:xfrm>
            <a:custGeom>
              <a:avLst/>
              <a:gdLst>
                <a:gd name="connsiteX0" fmla="*/ 15928 w 19134"/>
                <a:gd name="connsiteY0" fmla="*/ 0 h 258856"/>
                <a:gd name="connsiteX1" fmla="*/ 12753 w 19134"/>
                <a:gd name="connsiteY1" fmla="*/ 127000 h 258856"/>
                <a:gd name="connsiteX2" fmla="*/ 19103 w 19134"/>
                <a:gd name="connsiteY2" fmla="*/ 257175 h 258856"/>
                <a:gd name="connsiteX3" fmla="*/ 9578 w 19134"/>
                <a:gd name="connsiteY3" fmla="*/ 193675 h 258856"/>
                <a:gd name="connsiteX4" fmla="*/ 12753 w 19134"/>
                <a:gd name="connsiteY4" fmla="*/ 88900 h 258856"/>
                <a:gd name="connsiteX5" fmla="*/ 53 w 19134"/>
                <a:gd name="connsiteY5" fmla="*/ 127000 h 258856"/>
                <a:gd name="connsiteX6" fmla="*/ 15928 w 19134"/>
                <a:gd name="connsiteY6" fmla="*/ 0 h 2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4" h="258856">
                  <a:moveTo>
                    <a:pt x="15928" y="0"/>
                  </a:moveTo>
                  <a:cubicBezTo>
                    <a:pt x="18045" y="0"/>
                    <a:pt x="12224" y="84138"/>
                    <a:pt x="12753" y="127000"/>
                  </a:cubicBezTo>
                  <a:cubicBezTo>
                    <a:pt x="13282" y="169862"/>
                    <a:pt x="19632" y="246063"/>
                    <a:pt x="19103" y="257175"/>
                  </a:cubicBezTo>
                  <a:cubicBezTo>
                    <a:pt x="18574" y="268287"/>
                    <a:pt x="10636" y="221721"/>
                    <a:pt x="9578" y="193675"/>
                  </a:cubicBezTo>
                  <a:cubicBezTo>
                    <a:pt x="8520" y="165629"/>
                    <a:pt x="14340" y="100012"/>
                    <a:pt x="12753" y="88900"/>
                  </a:cubicBezTo>
                  <a:cubicBezTo>
                    <a:pt x="11166" y="77788"/>
                    <a:pt x="1111" y="140229"/>
                    <a:pt x="53" y="127000"/>
                  </a:cubicBezTo>
                  <a:cubicBezTo>
                    <a:pt x="-1005" y="113771"/>
                    <a:pt x="13811" y="0"/>
                    <a:pt x="1592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5F30CDA5-2694-D284-8960-B22E5E3C2097}"/>
                </a:ext>
              </a:extLst>
            </p:cNvPr>
            <p:cNvSpPr/>
            <p:nvPr/>
          </p:nvSpPr>
          <p:spPr>
            <a:xfrm>
              <a:off x="2857500" y="7013256"/>
              <a:ext cx="117674" cy="70169"/>
            </a:xfrm>
            <a:custGeom>
              <a:avLst/>
              <a:gdLst>
                <a:gd name="connsiteX0" fmla="*/ 0 w 117674"/>
                <a:gd name="connsiteY0" fmla="*/ 70169 h 70169"/>
                <a:gd name="connsiteX1" fmla="*/ 117475 w 117674"/>
                <a:gd name="connsiteY1" fmla="*/ 319 h 70169"/>
                <a:gd name="connsiteX2" fmla="*/ 0 w 117674"/>
                <a:gd name="connsiteY2" fmla="*/ 70169 h 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674" h="70169">
                  <a:moveTo>
                    <a:pt x="0" y="70169"/>
                  </a:moveTo>
                  <a:cubicBezTo>
                    <a:pt x="0" y="70169"/>
                    <a:pt x="111654" y="6140"/>
                    <a:pt x="117475" y="319"/>
                  </a:cubicBezTo>
                  <a:cubicBezTo>
                    <a:pt x="123296" y="-5502"/>
                    <a:pt x="0" y="70169"/>
                    <a:pt x="0" y="701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3AE88468-ACD5-BFB5-0A91-19ED56744B2C}"/>
                </a:ext>
              </a:extLst>
            </p:cNvPr>
            <p:cNvSpPr/>
            <p:nvPr/>
          </p:nvSpPr>
          <p:spPr>
            <a:xfrm>
              <a:off x="2875936" y="7092318"/>
              <a:ext cx="172166" cy="115872"/>
            </a:xfrm>
            <a:custGeom>
              <a:avLst/>
              <a:gdLst>
                <a:gd name="connsiteX0" fmla="*/ 614 w 172166"/>
                <a:gd name="connsiteY0" fmla="*/ 632 h 115872"/>
                <a:gd name="connsiteX1" fmla="*/ 162539 w 172166"/>
                <a:gd name="connsiteY1" fmla="*/ 111757 h 115872"/>
                <a:gd name="connsiteX2" fmla="*/ 146664 w 172166"/>
                <a:gd name="connsiteY2" fmla="*/ 86357 h 115872"/>
                <a:gd name="connsiteX3" fmla="*/ 89514 w 172166"/>
                <a:gd name="connsiteY3" fmla="*/ 32382 h 115872"/>
                <a:gd name="connsiteX4" fmla="*/ 105389 w 172166"/>
                <a:gd name="connsiteY4" fmla="*/ 64132 h 115872"/>
                <a:gd name="connsiteX5" fmla="*/ 614 w 172166"/>
                <a:gd name="connsiteY5" fmla="*/ 632 h 11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66" h="115872">
                  <a:moveTo>
                    <a:pt x="614" y="632"/>
                  </a:moveTo>
                  <a:cubicBezTo>
                    <a:pt x="10139" y="8569"/>
                    <a:pt x="138197" y="97470"/>
                    <a:pt x="162539" y="111757"/>
                  </a:cubicBezTo>
                  <a:cubicBezTo>
                    <a:pt x="186881" y="126044"/>
                    <a:pt x="158835" y="99586"/>
                    <a:pt x="146664" y="86357"/>
                  </a:cubicBezTo>
                  <a:cubicBezTo>
                    <a:pt x="134493" y="73128"/>
                    <a:pt x="96393" y="36086"/>
                    <a:pt x="89514" y="32382"/>
                  </a:cubicBezTo>
                  <a:cubicBezTo>
                    <a:pt x="82635" y="28678"/>
                    <a:pt x="115443" y="66249"/>
                    <a:pt x="105389" y="64132"/>
                  </a:cubicBezTo>
                  <a:cubicBezTo>
                    <a:pt x="95335" y="62015"/>
                    <a:pt x="-8911" y="-7305"/>
                    <a:pt x="614" y="63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C14A2BA4-6AD9-7145-B7D2-730D2FDADF2C}"/>
                </a:ext>
              </a:extLst>
            </p:cNvPr>
            <p:cNvSpPr/>
            <p:nvPr/>
          </p:nvSpPr>
          <p:spPr>
            <a:xfrm>
              <a:off x="3206565" y="7402766"/>
              <a:ext cx="149791" cy="131996"/>
            </a:xfrm>
            <a:custGeom>
              <a:avLst/>
              <a:gdLst>
                <a:gd name="connsiteX0" fmla="*/ 185 w 149791"/>
                <a:gd name="connsiteY0" fmla="*/ 1334 h 131996"/>
                <a:gd name="connsiteX1" fmla="*/ 114485 w 149791"/>
                <a:gd name="connsiteY1" fmla="*/ 58484 h 131996"/>
                <a:gd name="connsiteX2" fmla="*/ 149410 w 149791"/>
                <a:gd name="connsiteY2" fmla="*/ 131509 h 131996"/>
                <a:gd name="connsiteX3" fmla="*/ 130360 w 149791"/>
                <a:gd name="connsiteY3" fmla="*/ 87059 h 131996"/>
                <a:gd name="connsiteX4" fmla="*/ 89085 w 149791"/>
                <a:gd name="connsiteY4" fmla="*/ 23559 h 131996"/>
                <a:gd name="connsiteX5" fmla="*/ 185 w 149791"/>
                <a:gd name="connsiteY5" fmla="*/ 1334 h 1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91" h="131996">
                  <a:moveTo>
                    <a:pt x="185" y="1334"/>
                  </a:moveTo>
                  <a:cubicBezTo>
                    <a:pt x="4418" y="7155"/>
                    <a:pt x="89614" y="36788"/>
                    <a:pt x="114485" y="58484"/>
                  </a:cubicBezTo>
                  <a:cubicBezTo>
                    <a:pt x="139356" y="80180"/>
                    <a:pt x="146764" y="126747"/>
                    <a:pt x="149410" y="131509"/>
                  </a:cubicBezTo>
                  <a:cubicBezTo>
                    <a:pt x="152056" y="136271"/>
                    <a:pt x="140414" y="105051"/>
                    <a:pt x="130360" y="87059"/>
                  </a:cubicBezTo>
                  <a:cubicBezTo>
                    <a:pt x="120306" y="69067"/>
                    <a:pt x="112897" y="37317"/>
                    <a:pt x="89085" y="23559"/>
                  </a:cubicBezTo>
                  <a:cubicBezTo>
                    <a:pt x="65273" y="9801"/>
                    <a:pt x="-4048" y="-4487"/>
                    <a:pt x="185" y="13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5A235BAF-B534-3565-0C37-A44073FACD6C}"/>
                </a:ext>
              </a:extLst>
            </p:cNvPr>
            <p:cNvSpPr/>
            <p:nvPr/>
          </p:nvSpPr>
          <p:spPr>
            <a:xfrm>
              <a:off x="2651125" y="7232632"/>
              <a:ext cx="47760" cy="121731"/>
            </a:xfrm>
            <a:custGeom>
              <a:avLst/>
              <a:gdLst>
                <a:gd name="connsiteX0" fmla="*/ 41275 w 47760"/>
                <a:gd name="connsiteY0" fmla="*/ 18 h 121731"/>
                <a:gd name="connsiteX1" fmla="*/ 19050 w 47760"/>
                <a:gd name="connsiteY1" fmla="*/ 63518 h 121731"/>
                <a:gd name="connsiteX2" fmla="*/ 47625 w 47760"/>
                <a:gd name="connsiteY2" fmla="*/ 120668 h 121731"/>
                <a:gd name="connsiteX3" fmla="*/ 28575 w 47760"/>
                <a:gd name="connsiteY3" fmla="*/ 98443 h 121731"/>
                <a:gd name="connsiteX4" fmla="*/ 0 w 47760"/>
                <a:gd name="connsiteY4" fmla="*/ 69868 h 121731"/>
                <a:gd name="connsiteX5" fmla="*/ 41275 w 47760"/>
                <a:gd name="connsiteY5" fmla="*/ 18 h 1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60" h="121731">
                  <a:moveTo>
                    <a:pt x="41275" y="18"/>
                  </a:moveTo>
                  <a:cubicBezTo>
                    <a:pt x="44450" y="-1040"/>
                    <a:pt x="17992" y="43410"/>
                    <a:pt x="19050" y="63518"/>
                  </a:cubicBezTo>
                  <a:cubicBezTo>
                    <a:pt x="20108" y="83626"/>
                    <a:pt x="46038" y="114847"/>
                    <a:pt x="47625" y="120668"/>
                  </a:cubicBezTo>
                  <a:cubicBezTo>
                    <a:pt x="49213" y="126489"/>
                    <a:pt x="36512" y="106910"/>
                    <a:pt x="28575" y="98443"/>
                  </a:cubicBezTo>
                  <a:cubicBezTo>
                    <a:pt x="20637" y="89976"/>
                    <a:pt x="0" y="80451"/>
                    <a:pt x="0" y="69868"/>
                  </a:cubicBezTo>
                  <a:cubicBezTo>
                    <a:pt x="0" y="59285"/>
                    <a:pt x="38100" y="1076"/>
                    <a:pt x="41275" y="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EB647CB0-8F15-5B7E-41CA-087E5099351E}"/>
                </a:ext>
              </a:extLst>
            </p:cNvPr>
            <p:cNvSpPr/>
            <p:nvPr/>
          </p:nvSpPr>
          <p:spPr>
            <a:xfrm>
              <a:off x="1770368" y="7651451"/>
              <a:ext cx="450555" cy="88791"/>
            </a:xfrm>
            <a:custGeom>
              <a:avLst/>
              <a:gdLst>
                <a:gd name="connsiteX0" fmla="*/ 1282 w 450555"/>
                <a:gd name="connsiteY0" fmla="*/ 299 h 88791"/>
                <a:gd name="connsiteX1" fmla="*/ 185432 w 450555"/>
                <a:gd name="connsiteY1" fmla="*/ 51099 h 88791"/>
                <a:gd name="connsiteX2" fmla="*/ 274332 w 450555"/>
                <a:gd name="connsiteY2" fmla="*/ 79674 h 88791"/>
                <a:gd name="connsiteX3" fmla="*/ 274332 w 450555"/>
                <a:gd name="connsiteY3" fmla="*/ 86024 h 88791"/>
                <a:gd name="connsiteX4" fmla="*/ 448957 w 450555"/>
                <a:gd name="connsiteY4" fmla="*/ 38399 h 88791"/>
                <a:gd name="connsiteX5" fmla="*/ 356882 w 450555"/>
                <a:gd name="connsiteY5" fmla="*/ 70149 h 88791"/>
                <a:gd name="connsiteX6" fmla="*/ 287032 w 450555"/>
                <a:gd name="connsiteY6" fmla="*/ 76499 h 88791"/>
                <a:gd name="connsiteX7" fmla="*/ 1282 w 450555"/>
                <a:gd name="connsiteY7" fmla="*/ 299 h 8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55" h="88791">
                  <a:moveTo>
                    <a:pt x="1282" y="299"/>
                  </a:moveTo>
                  <a:cubicBezTo>
                    <a:pt x="-15651" y="-3934"/>
                    <a:pt x="139924" y="37870"/>
                    <a:pt x="185432" y="51099"/>
                  </a:cubicBezTo>
                  <a:cubicBezTo>
                    <a:pt x="230940" y="64328"/>
                    <a:pt x="274332" y="79674"/>
                    <a:pt x="274332" y="79674"/>
                  </a:cubicBezTo>
                  <a:cubicBezTo>
                    <a:pt x="289149" y="85495"/>
                    <a:pt x="245228" y="92903"/>
                    <a:pt x="274332" y="86024"/>
                  </a:cubicBezTo>
                  <a:cubicBezTo>
                    <a:pt x="303436" y="79145"/>
                    <a:pt x="435199" y="41045"/>
                    <a:pt x="448957" y="38399"/>
                  </a:cubicBezTo>
                  <a:cubicBezTo>
                    <a:pt x="462715" y="35753"/>
                    <a:pt x="383869" y="63799"/>
                    <a:pt x="356882" y="70149"/>
                  </a:cubicBezTo>
                  <a:cubicBezTo>
                    <a:pt x="329895" y="76499"/>
                    <a:pt x="341007" y="88670"/>
                    <a:pt x="287032" y="76499"/>
                  </a:cubicBezTo>
                  <a:cubicBezTo>
                    <a:pt x="233057" y="64328"/>
                    <a:pt x="18215" y="4532"/>
                    <a:pt x="1282" y="29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129F37C2-E650-1846-E36F-466E26DE8B89}"/>
                </a:ext>
              </a:extLst>
            </p:cNvPr>
            <p:cNvSpPr/>
            <p:nvPr/>
          </p:nvSpPr>
          <p:spPr>
            <a:xfrm>
              <a:off x="2634919" y="7646996"/>
              <a:ext cx="282906" cy="115940"/>
            </a:xfrm>
            <a:custGeom>
              <a:avLst/>
              <a:gdLst>
                <a:gd name="connsiteX0" fmla="*/ 331 w 282906"/>
                <a:gd name="connsiteY0" fmla="*/ 36504 h 115940"/>
                <a:gd name="connsiteX1" fmla="*/ 98756 w 282906"/>
                <a:gd name="connsiteY1" fmla="*/ 26979 h 115940"/>
                <a:gd name="connsiteX2" fmla="*/ 108281 w 282906"/>
                <a:gd name="connsiteY2" fmla="*/ 1579 h 115940"/>
                <a:gd name="connsiteX3" fmla="*/ 206706 w 282906"/>
                <a:gd name="connsiteY3" fmla="*/ 77779 h 115940"/>
                <a:gd name="connsiteX4" fmla="*/ 200356 w 282906"/>
                <a:gd name="connsiteY4" fmla="*/ 58729 h 115940"/>
                <a:gd name="connsiteX5" fmla="*/ 282906 w 282906"/>
                <a:gd name="connsiteY5" fmla="*/ 115879 h 115940"/>
                <a:gd name="connsiteX6" fmla="*/ 200356 w 282906"/>
                <a:gd name="connsiteY6" fmla="*/ 46029 h 115940"/>
                <a:gd name="connsiteX7" fmla="*/ 136856 w 282906"/>
                <a:gd name="connsiteY7" fmla="*/ 11104 h 115940"/>
                <a:gd name="connsiteX8" fmla="*/ 331 w 282906"/>
                <a:gd name="connsiteY8" fmla="*/ 36504 h 1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906" h="115940">
                  <a:moveTo>
                    <a:pt x="331" y="36504"/>
                  </a:moveTo>
                  <a:cubicBezTo>
                    <a:pt x="-6019" y="39150"/>
                    <a:pt x="80764" y="32800"/>
                    <a:pt x="98756" y="26979"/>
                  </a:cubicBezTo>
                  <a:cubicBezTo>
                    <a:pt x="116748" y="21158"/>
                    <a:pt x="90289" y="-6888"/>
                    <a:pt x="108281" y="1579"/>
                  </a:cubicBezTo>
                  <a:cubicBezTo>
                    <a:pt x="126273" y="10046"/>
                    <a:pt x="191360" y="68254"/>
                    <a:pt x="206706" y="77779"/>
                  </a:cubicBezTo>
                  <a:cubicBezTo>
                    <a:pt x="222052" y="87304"/>
                    <a:pt x="187656" y="52379"/>
                    <a:pt x="200356" y="58729"/>
                  </a:cubicBezTo>
                  <a:cubicBezTo>
                    <a:pt x="213056" y="65079"/>
                    <a:pt x="282906" y="117996"/>
                    <a:pt x="282906" y="115879"/>
                  </a:cubicBezTo>
                  <a:cubicBezTo>
                    <a:pt x="282906" y="113762"/>
                    <a:pt x="224698" y="63492"/>
                    <a:pt x="200356" y="46029"/>
                  </a:cubicBezTo>
                  <a:cubicBezTo>
                    <a:pt x="176014" y="28566"/>
                    <a:pt x="167019" y="14808"/>
                    <a:pt x="136856" y="11104"/>
                  </a:cubicBezTo>
                  <a:cubicBezTo>
                    <a:pt x="106694" y="7400"/>
                    <a:pt x="6681" y="33858"/>
                    <a:pt x="331" y="3650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5EF29392-D1DF-0A32-9593-AD48E1FD40C3}"/>
                </a:ext>
              </a:extLst>
            </p:cNvPr>
            <p:cNvSpPr/>
            <p:nvPr/>
          </p:nvSpPr>
          <p:spPr>
            <a:xfrm>
              <a:off x="2415873" y="7721567"/>
              <a:ext cx="93605" cy="54013"/>
            </a:xfrm>
            <a:custGeom>
              <a:avLst/>
              <a:gdLst>
                <a:gd name="connsiteX0" fmla="*/ 302 w 93605"/>
                <a:gd name="connsiteY0" fmla="*/ 54008 h 54013"/>
                <a:gd name="connsiteX1" fmla="*/ 63802 w 93605"/>
                <a:gd name="connsiteY1" fmla="*/ 6383 h 54013"/>
                <a:gd name="connsiteX2" fmla="*/ 92377 w 93605"/>
                <a:gd name="connsiteY2" fmla="*/ 3208 h 54013"/>
                <a:gd name="connsiteX3" fmla="*/ 302 w 93605"/>
                <a:gd name="connsiteY3" fmla="*/ 54008 h 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05" h="54013">
                  <a:moveTo>
                    <a:pt x="302" y="54008"/>
                  </a:moveTo>
                  <a:cubicBezTo>
                    <a:pt x="-4461" y="54537"/>
                    <a:pt x="48456" y="14850"/>
                    <a:pt x="63802" y="6383"/>
                  </a:cubicBezTo>
                  <a:cubicBezTo>
                    <a:pt x="79148" y="-2084"/>
                    <a:pt x="98727" y="-1025"/>
                    <a:pt x="92377" y="3208"/>
                  </a:cubicBezTo>
                  <a:cubicBezTo>
                    <a:pt x="86027" y="7441"/>
                    <a:pt x="5065" y="53479"/>
                    <a:pt x="302" y="5400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D04605EA-C16B-5B13-1431-C1A7E6049EA6}"/>
                </a:ext>
              </a:extLst>
            </p:cNvPr>
            <p:cNvSpPr/>
            <p:nvPr/>
          </p:nvSpPr>
          <p:spPr>
            <a:xfrm>
              <a:off x="2226969" y="7988300"/>
              <a:ext cx="62242" cy="117773"/>
            </a:xfrm>
            <a:custGeom>
              <a:avLst/>
              <a:gdLst>
                <a:gd name="connsiteX0" fmla="*/ 62206 w 62242"/>
                <a:gd name="connsiteY0" fmla="*/ 0 h 117773"/>
                <a:gd name="connsiteX1" fmla="*/ 11406 w 62242"/>
                <a:gd name="connsiteY1" fmla="*/ 57150 h 117773"/>
                <a:gd name="connsiteX2" fmla="*/ 49506 w 62242"/>
                <a:gd name="connsiteY2" fmla="*/ 117475 h 117773"/>
                <a:gd name="connsiteX3" fmla="*/ 14581 w 62242"/>
                <a:gd name="connsiteY3" fmla="*/ 79375 h 117773"/>
                <a:gd name="connsiteX4" fmla="*/ 1881 w 62242"/>
                <a:gd name="connsiteY4" fmla="*/ 57150 h 117773"/>
                <a:gd name="connsiteX5" fmla="*/ 62206 w 62242"/>
                <a:gd name="connsiteY5" fmla="*/ 0 h 11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42" h="117773">
                  <a:moveTo>
                    <a:pt x="62206" y="0"/>
                  </a:moveTo>
                  <a:cubicBezTo>
                    <a:pt x="63793" y="0"/>
                    <a:pt x="13523" y="37571"/>
                    <a:pt x="11406" y="57150"/>
                  </a:cubicBezTo>
                  <a:cubicBezTo>
                    <a:pt x="9289" y="76729"/>
                    <a:pt x="48977" y="113771"/>
                    <a:pt x="49506" y="117475"/>
                  </a:cubicBezTo>
                  <a:cubicBezTo>
                    <a:pt x="50035" y="121179"/>
                    <a:pt x="22518" y="89429"/>
                    <a:pt x="14581" y="79375"/>
                  </a:cubicBezTo>
                  <a:cubicBezTo>
                    <a:pt x="6644" y="69321"/>
                    <a:pt x="-4469" y="66675"/>
                    <a:pt x="1881" y="57150"/>
                  </a:cubicBezTo>
                  <a:cubicBezTo>
                    <a:pt x="8231" y="47625"/>
                    <a:pt x="60619" y="0"/>
                    <a:pt x="6220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916B4E5D-0AE5-C4F5-2869-B6848EE1A658}"/>
                </a:ext>
              </a:extLst>
            </p:cNvPr>
            <p:cNvSpPr/>
            <p:nvPr/>
          </p:nvSpPr>
          <p:spPr>
            <a:xfrm>
              <a:off x="1707186" y="7764226"/>
              <a:ext cx="449544" cy="202284"/>
            </a:xfrm>
            <a:custGeom>
              <a:avLst/>
              <a:gdLst>
                <a:gd name="connsiteX0" fmla="*/ 48589 w 449544"/>
                <a:gd name="connsiteY0" fmla="*/ 122474 h 202284"/>
                <a:gd name="connsiteX1" fmla="*/ 327989 w 449544"/>
                <a:gd name="connsiteY1" fmla="*/ 195499 h 202284"/>
                <a:gd name="connsiteX2" fmla="*/ 372439 w 449544"/>
                <a:gd name="connsiteY2" fmla="*/ 195499 h 202284"/>
                <a:gd name="connsiteX3" fmla="*/ 448639 w 449544"/>
                <a:gd name="connsiteY3" fmla="*/ 163749 h 202284"/>
                <a:gd name="connsiteX4" fmla="*/ 401014 w 449544"/>
                <a:gd name="connsiteY4" fmla="*/ 141524 h 202284"/>
                <a:gd name="connsiteX5" fmla="*/ 216864 w 449544"/>
                <a:gd name="connsiteY5" fmla="*/ 68499 h 202284"/>
                <a:gd name="connsiteX6" fmla="*/ 42239 w 449544"/>
                <a:gd name="connsiteY6" fmla="*/ 1824 h 202284"/>
                <a:gd name="connsiteX7" fmla="*/ 102564 w 449544"/>
                <a:gd name="connsiteY7" fmla="*/ 20874 h 202284"/>
                <a:gd name="connsiteX8" fmla="*/ 964 w 449544"/>
                <a:gd name="connsiteY8" fmla="*/ 43099 h 202284"/>
                <a:gd name="connsiteX9" fmla="*/ 175589 w 449544"/>
                <a:gd name="connsiteY9" fmla="*/ 93899 h 202284"/>
                <a:gd name="connsiteX10" fmla="*/ 277189 w 449544"/>
                <a:gd name="connsiteY10" fmla="*/ 122474 h 202284"/>
                <a:gd name="connsiteX11" fmla="*/ 48589 w 449544"/>
                <a:gd name="connsiteY11" fmla="*/ 122474 h 2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9544" h="202284">
                  <a:moveTo>
                    <a:pt x="48589" y="122474"/>
                  </a:moveTo>
                  <a:cubicBezTo>
                    <a:pt x="57056" y="134645"/>
                    <a:pt x="274014" y="183328"/>
                    <a:pt x="327989" y="195499"/>
                  </a:cubicBezTo>
                  <a:cubicBezTo>
                    <a:pt x="381964" y="207670"/>
                    <a:pt x="352331" y="200791"/>
                    <a:pt x="372439" y="195499"/>
                  </a:cubicBezTo>
                  <a:cubicBezTo>
                    <a:pt x="392547" y="190207"/>
                    <a:pt x="443877" y="172745"/>
                    <a:pt x="448639" y="163749"/>
                  </a:cubicBezTo>
                  <a:cubicBezTo>
                    <a:pt x="453401" y="154753"/>
                    <a:pt x="439643" y="157399"/>
                    <a:pt x="401014" y="141524"/>
                  </a:cubicBezTo>
                  <a:cubicBezTo>
                    <a:pt x="362385" y="125649"/>
                    <a:pt x="216864" y="68499"/>
                    <a:pt x="216864" y="68499"/>
                  </a:cubicBezTo>
                  <a:lnTo>
                    <a:pt x="42239" y="1824"/>
                  </a:lnTo>
                  <a:cubicBezTo>
                    <a:pt x="23189" y="-6113"/>
                    <a:pt x="109443" y="13995"/>
                    <a:pt x="102564" y="20874"/>
                  </a:cubicBezTo>
                  <a:cubicBezTo>
                    <a:pt x="95685" y="27753"/>
                    <a:pt x="-11207" y="30928"/>
                    <a:pt x="964" y="43099"/>
                  </a:cubicBezTo>
                  <a:cubicBezTo>
                    <a:pt x="13135" y="55270"/>
                    <a:pt x="175589" y="93899"/>
                    <a:pt x="175589" y="93899"/>
                  </a:cubicBezTo>
                  <a:cubicBezTo>
                    <a:pt x="221627" y="107128"/>
                    <a:pt x="298885" y="118241"/>
                    <a:pt x="277189" y="122474"/>
                  </a:cubicBezTo>
                  <a:cubicBezTo>
                    <a:pt x="255493" y="126707"/>
                    <a:pt x="40122" y="110303"/>
                    <a:pt x="48589" y="12247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6ED565A0-DAA2-BBDD-FD5A-C83E165BF6A2}"/>
                </a:ext>
              </a:extLst>
            </p:cNvPr>
            <p:cNvSpPr/>
            <p:nvPr/>
          </p:nvSpPr>
          <p:spPr>
            <a:xfrm>
              <a:off x="1919452" y="7953241"/>
              <a:ext cx="59226" cy="99135"/>
            </a:xfrm>
            <a:custGeom>
              <a:avLst/>
              <a:gdLst>
                <a:gd name="connsiteX0" fmla="*/ 26823 w 59226"/>
                <a:gd name="connsiteY0" fmla="*/ 134 h 99135"/>
                <a:gd name="connsiteX1" fmla="*/ 42698 w 59226"/>
                <a:gd name="connsiteY1" fmla="*/ 63634 h 99135"/>
                <a:gd name="connsiteX2" fmla="*/ 1423 w 59226"/>
                <a:gd name="connsiteY2" fmla="*/ 98559 h 99135"/>
                <a:gd name="connsiteX3" fmla="*/ 14123 w 59226"/>
                <a:gd name="connsiteY3" fmla="*/ 82684 h 99135"/>
                <a:gd name="connsiteX4" fmla="*/ 58573 w 59226"/>
                <a:gd name="connsiteY4" fmla="*/ 47759 h 99135"/>
                <a:gd name="connsiteX5" fmla="*/ 26823 w 59226"/>
                <a:gd name="connsiteY5" fmla="*/ 134 h 9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26" h="99135">
                  <a:moveTo>
                    <a:pt x="26823" y="134"/>
                  </a:moveTo>
                  <a:cubicBezTo>
                    <a:pt x="24177" y="2780"/>
                    <a:pt x="46931" y="47230"/>
                    <a:pt x="42698" y="63634"/>
                  </a:cubicBezTo>
                  <a:cubicBezTo>
                    <a:pt x="38465" y="80038"/>
                    <a:pt x="1423" y="98559"/>
                    <a:pt x="1423" y="98559"/>
                  </a:cubicBezTo>
                  <a:cubicBezTo>
                    <a:pt x="-3339" y="101734"/>
                    <a:pt x="4598" y="91151"/>
                    <a:pt x="14123" y="82684"/>
                  </a:cubicBezTo>
                  <a:cubicBezTo>
                    <a:pt x="23648" y="74217"/>
                    <a:pt x="52752" y="60988"/>
                    <a:pt x="58573" y="47759"/>
                  </a:cubicBezTo>
                  <a:cubicBezTo>
                    <a:pt x="64394" y="34530"/>
                    <a:pt x="29469" y="-2512"/>
                    <a:pt x="26823" y="1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6720225F-9E6E-B3F1-A8A1-04150902DBB7}"/>
                </a:ext>
              </a:extLst>
            </p:cNvPr>
            <p:cNvSpPr/>
            <p:nvPr/>
          </p:nvSpPr>
          <p:spPr>
            <a:xfrm>
              <a:off x="2149431" y="7463741"/>
              <a:ext cx="267130" cy="153982"/>
            </a:xfrm>
            <a:custGeom>
              <a:avLst/>
              <a:gdLst>
                <a:gd name="connsiteX0" fmla="*/ 44 w 267130"/>
                <a:gd name="connsiteY0" fmla="*/ 32434 h 153982"/>
                <a:gd name="connsiteX1" fmla="*/ 149269 w 267130"/>
                <a:gd name="connsiteY1" fmla="*/ 45134 h 153982"/>
                <a:gd name="connsiteX2" fmla="*/ 209594 w 267130"/>
                <a:gd name="connsiteY2" fmla="*/ 19734 h 153982"/>
                <a:gd name="connsiteX3" fmla="*/ 203244 w 267130"/>
                <a:gd name="connsiteY3" fmla="*/ 41959 h 153982"/>
                <a:gd name="connsiteX4" fmla="*/ 266744 w 267130"/>
                <a:gd name="connsiteY4" fmla="*/ 153084 h 153982"/>
                <a:gd name="connsiteX5" fmla="*/ 228644 w 267130"/>
                <a:gd name="connsiteY5" fmla="*/ 89584 h 153982"/>
                <a:gd name="connsiteX6" fmla="*/ 203244 w 267130"/>
                <a:gd name="connsiteY6" fmla="*/ 3859 h 153982"/>
                <a:gd name="connsiteX7" fmla="*/ 190544 w 267130"/>
                <a:gd name="connsiteY7" fmla="*/ 13384 h 153982"/>
                <a:gd name="connsiteX8" fmla="*/ 50844 w 267130"/>
                <a:gd name="connsiteY8" fmla="*/ 684 h 153982"/>
                <a:gd name="connsiteX9" fmla="*/ 165144 w 267130"/>
                <a:gd name="connsiteY9" fmla="*/ 32434 h 153982"/>
                <a:gd name="connsiteX10" fmla="*/ 44 w 267130"/>
                <a:gd name="connsiteY10" fmla="*/ 32434 h 15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130" h="153982">
                  <a:moveTo>
                    <a:pt x="44" y="32434"/>
                  </a:moveTo>
                  <a:cubicBezTo>
                    <a:pt x="-2602" y="34551"/>
                    <a:pt x="114344" y="47251"/>
                    <a:pt x="149269" y="45134"/>
                  </a:cubicBezTo>
                  <a:cubicBezTo>
                    <a:pt x="184194" y="43017"/>
                    <a:pt x="200598" y="20263"/>
                    <a:pt x="209594" y="19734"/>
                  </a:cubicBezTo>
                  <a:cubicBezTo>
                    <a:pt x="218590" y="19205"/>
                    <a:pt x="193719" y="19734"/>
                    <a:pt x="203244" y="41959"/>
                  </a:cubicBezTo>
                  <a:cubicBezTo>
                    <a:pt x="212769" y="64184"/>
                    <a:pt x="262511" y="145147"/>
                    <a:pt x="266744" y="153084"/>
                  </a:cubicBezTo>
                  <a:cubicBezTo>
                    <a:pt x="270977" y="161021"/>
                    <a:pt x="239227" y="114455"/>
                    <a:pt x="228644" y="89584"/>
                  </a:cubicBezTo>
                  <a:cubicBezTo>
                    <a:pt x="218061" y="64713"/>
                    <a:pt x="203244" y="3859"/>
                    <a:pt x="203244" y="3859"/>
                  </a:cubicBezTo>
                  <a:cubicBezTo>
                    <a:pt x="196894" y="-8841"/>
                    <a:pt x="215944" y="13913"/>
                    <a:pt x="190544" y="13384"/>
                  </a:cubicBezTo>
                  <a:cubicBezTo>
                    <a:pt x="165144" y="12855"/>
                    <a:pt x="55077" y="-2491"/>
                    <a:pt x="50844" y="684"/>
                  </a:cubicBezTo>
                  <a:cubicBezTo>
                    <a:pt x="46611" y="3859"/>
                    <a:pt x="177844" y="26613"/>
                    <a:pt x="165144" y="32434"/>
                  </a:cubicBezTo>
                  <a:cubicBezTo>
                    <a:pt x="152444" y="38255"/>
                    <a:pt x="2690" y="30317"/>
                    <a:pt x="44" y="324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2AE50FA2-2F9D-1DFA-7FE5-C43EEE7480D5}"/>
                </a:ext>
              </a:extLst>
            </p:cNvPr>
            <p:cNvSpPr/>
            <p:nvPr/>
          </p:nvSpPr>
          <p:spPr>
            <a:xfrm>
              <a:off x="2990470" y="8153196"/>
              <a:ext cx="326802" cy="137106"/>
            </a:xfrm>
            <a:custGeom>
              <a:avLst/>
              <a:gdLst>
                <a:gd name="connsiteX0" fmla="*/ 380 w 326802"/>
                <a:gd name="connsiteY0" fmla="*/ 204 h 137106"/>
                <a:gd name="connsiteX1" fmla="*/ 101980 w 326802"/>
                <a:gd name="connsiteY1" fmla="*/ 82754 h 137106"/>
                <a:gd name="connsiteX2" fmla="*/ 324230 w 326802"/>
                <a:gd name="connsiteY2" fmla="*/ 136729 h 137106"/>
                <a:gd name="connsiteX3" fmla="*/ 228980 w 326802"/>
                <a:gd name="connsiteY3" fmla="*/ 108154 h 137106"/>
                <a:gd name="connsiteX4" fmla="*/ 143255 w 326802"/>
                <a:gd name="connsiteY4" fmla="*/ 82754 h 137106"/>
                <a:gd name="connsiteX5" fmla="*/ 70230 w 326802"/>
                <a:gd name="connsiteY5" fmla="*/ 60529 h 137106"/>
                <a:gd name="connsiteX6" fmla="*/ 380 w 326802"/>
                <a:gd name="connsiteY6" fmla="*/ 204 h 13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802" h="137106">
                  <a:moveTo>
                    <a:pt x="380" y="204"/>
                  </a:moveTo>
                  <a:cubicBezTo>
                    <a:pt x="5672" y="3908"/>
                    <a:pt x="48005" y="60000"/>
                    <a:pt x="101980" y="82754"/>
                  </a:cubicBezTo>
                  <a:cubicBezTo>
                    <a:pt x="155955" y="105508"/>
                    <a:pt x="303063" y="132496"/>
                    <a:pt x="324230" y="136729"/>
                  </a:cubicBezTo>
                  <a:cubicBezTo>
                    <a:pt x="345397" y="140962"/>
                    <a:pt x="228980" y="108154"/>
                    <a:pt x="228980" y="108154"/>
                  </a:cubicBezTo>
                  <a:lnTo>
                    <a:pt x="143255" y="82754"/>
                  </a:lnTo>
                  <a:cubicBezTo>
                    <a:pt x="116797" y="74816"/>
                    <a:pt x="94042" y="76933"/>
                    <a:pt x="70230" y="60529"/>
                  </a:cubicBezTo>
                  <a:cubicBezTo>
                    <a:pt x="46418" y="44125"/>
                    <a:pt x="-4912" y="-3500"/>
                    <a:pt x="380" y="20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41959198-E1A3-3E02-FFF6-F7D9F9331C20}"/>
                </a:ext>
              </a:extLst>
            </p:cNvPr>
            <p:cNvSpPr/>
            <p:nvPr/>
          </p:nvSpPr>
          <p:spPr>
            <a:xfrm>
              <a:off x="2250009" y="7737412"/>
              <a:ext cx="55041" cy="139779"/>
            </a:xfrm>
            <a:custGeom>
              <a:avLst/>
              <a:gdLst>
                <a:gd name="connsiteX0" fmla="*/ 1066 w 55041"/>
                <a:gd name="connsiteY0" fmla="*/ 63 h 139779"/>
                <a:gd name="connsiteX1" fmla="*/ 29641 w 55041"/>
                <a:gd name="connsiteY1" fmla="*/ 104838 h 139779"/>
                <a:gd name="connsiteX2" fmla="*/ 55041 w 55041"/>
                <a:gd name="connsiteY2" fmla="*/ 139763 h 139779"/>
                <a:gd name="connsiteX3" fmla="*/ 29641 w 55041"/>
                <a:gd name="connsiteY3" fmla="*/ 101663 h 139779"/>
                <a:gd name="connsiteX4" fmla="*/ 7416 w 55041"/>
                <a:gd name="connsiteY4" fmla="*/ 88963 h 139779"/>
                <a:gd name="connsiteX5" fmla="*/ 1066 w 55041"/>
                <a:gd name="connsiteY5" fmla="*/ 63 h 13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1" h="139779">
                  <a:moveTo>
                    <a:pt x="1066" y="63"/>
                  </a:moveTo>
                  <a:cubicBezTo>
                    <a:pt x="4770" y="2709"/>
                    <a:pt x="20645" y="81555"/>
                    <a:pt x="29641" y="104838"/>
                  </a:cubicBezTo>
                  <a:cubicBezTo>
                    <a:pt x="38637" y="128121"/>
                    <a:pt x="55041" y="140292"/>
                    <a:pt x="55041" y="139763"/>
                  </a:cubicBezTo>
                  <a:cubicBezTo>
                    <a:pt x="55041" y="139234"/>
                    <a:pt x="37579" y="110130"/>
                    <a:pt x="29641" y="101663"/>
                  </a:cubicBezTo>
                  <a:cubicBezTo>
                    <a:pt x="21704" y="93196"/>
                    <a:pt x="10591" y="99017"/>
                    <a:pt x="7416" y="88963"/>
                  </a:cubicBezTo>
                  <a:cubicBezTo>
                    <a:pt x="4241" y="78909"/>
                    <a:pt x="-2638" y="-2583"/>
                    <a:pt x="1066" y="6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212A8687-3F3B-6F79-D9F6-D1537249D44A}"/>
                </a:ext>
              </a:extLst>
            </p:cNvPr>
            <p:cNvSpPr/>
            <p:nvPr/>
          </p:nvSpPr>
          <p:spPr>
            <a:xfrm>
              <a:off x="2179626" y="8004100"/>
              <a:ext cx="58753" cy="70020"/>
            </a:xfrm>
            <a:custGeom>
              <a:avLst/>
              <a:gdLst>
                <a:gd name="connsiteX0" fmla="*/ 58749 w 58753"/>
                <a:gd name="connsiteY0" fmla="*/ 75 h 70020"/>
                <a:gd name="connsiteX1" fmla="*/ 7949 w 58753"/>
                <a:gd name="connsiteY1" fmla="*/ 41350 h 70020"/>
                <a:gd name="connsiteX2" fmla="*/ 1599 w 58753"/>
                <a:gd name="connsiteY2" fmla="*/ 69925 h 70020"/>
                <a:gd name="connsiteX3" fmla="*/ 4774 w 58753"/>
                <a:gd name="connsiteY3" fmla="*/ 31825 h 70020"/>
                <a:gd name="connsiteX4" fmla="*/ 58749 w 58753"/>
                <a:gd name="connsiteY4" fmla="*/ 75 h 7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3" h="70020">
                  <a:moveTo>
                    <a:pt x="58749" y="75"/>
                  </a:moveTo>
                  <a:cubicBezTo>
                    <a:pt x="59278" y="1662"/>
                    <a:pt x="17474" y="29708"/>
                    <a:pt x="7949" y="41350"/>
                  </a:cubicBezTo>
                  <a:cubicBezTo>
                    <a:pt x="-1576" y="52992"/>
                    <a:pt x="2128" y="71512"/>
                    <a:pt x="1599" y="69925"/>
                  </a:cubicBezTo>
                  <a:cubicBezTo>
                    <a:pt x="1070" y="68338"/>
                    <a:pt x="-3163" y="41350"/>
                    <a:pt x="4774" y="31825"/>
                  </a:cubicBezTo>
                  <a:cubicBezTo>
                    <a:pt x="12711" y="22300"/>
                    <a:pt x="58220" y="-1512"/>
                    <a:pt x="58749" y="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957B9690-102F-7B3A-9761-BB88EA5378C8}"/>
                </a:ext>
              </a:extLst>
            </p:cNvPr>
            <p:cNvSpPr/>
            <p:nvPr/>
          </p:nvSpPr>
          <p:spPr>
            <a:xfrm>
              <a:off x="3237816" y="7837363"/>
              <a:ext cx="300487" cy="383677"/>
            </a:xfrm>
            <a:custGeom>
              <a:avLst/>
              <a:gdLst>
                <a:gd name="connsiteX0" fmla="*/ 684 w 300487"/>
                <a:gd name="connsiteY0" fmla="*/ 1712 h 383677"/>
                <a:gd name="connsiteX1" fmla="*/ 286434 w 300487"/>
                <a:gd name="connsiteY1" fmla="*/ 363662 h 383677"/>
                <a:gd name="connsiteX2" fmla="*/ 251509 w 300487"/>
                <a:gd name="connsiteY2" fmla="*/ 325562 h 383677"/>
                <a:gd name="connsiteX3" fmla="*/ 207059 w 300487"/>
                <a:gd name="connsiteY3" fmla="*/ 230312 h 383677"/>
                <a:gd name="connsiteX4" fmla="*/ 684 w 300487"/>
                <a:gd name="connsiteY4" fmla="*/ 1712 h 38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87" h="383677">
                  <a:moveTo>
                    <a:pt x="684" y="1712"/>
                  </a:moveTo>
                  <a:cubicBezTo>
                    <a:pt x="13913" y="23937"/>
                    <a:pt x="244630" y="309687"/>
                    <a:pt x="286434" y="363662"/>
                  </a:cubicBezTo>
                  <a:cubicBezTo>
                    <a:pt x="328238" y="417637"/>
                    <a:pt x="264738" y="347787"/>
                    <a:pt x="251509" y="325562"/>
                  </a:cubicBezTo>
                  <a:cubicBezTo>
                    <a:pt x="238280" y="303337"/>
                    <a:pt x="244101" y="280583"/>
                    <a:pt x="207059" y="230312"/>
                  </a:cubicBezTo>
                  <a:cubicBezTo>
                    <a:pt x="170017" y="180041"/>
                    <a:pt x="-12545" y="-20513"/>
                    <a:pt x="684" y="171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2AFD8E66-625B-3295-FA4D-E70A46E37D87}"/>
                </a:ext>
              </a:extLst>
            </p:cNvPr>
            <p:cNvSpPr/>
            <p:nvPr/>
          </p:nvSpPr>
          <p:spPr>
            <a:xfrm>
              <a:off x="2368473" y="10570053"/>
              <a:ext cx="1292320" cy="304322"/>
            </a:xfrm>
            <a:custGeom>
              <a:avLst/>
              <a:gdLst>
                <a:gd name="connsiteX0" fmla="*/ 9602 w 1292320"/>
                <a:gd name="connsiteY0" fmla="*/ 113822 h 304322"/>
                <a:gd name="connsiteX1" fmla="*/ 768427 w 1292320"/>
                <a:gd name="connsiteY1" fmla="*/ 116997 h 304322"/>
                <a:gd name="connsiteX2" fmla="*/ 685877 w 1292320"/>
                <a:gd name="connsiteY2" fmla="*/ 139222 h 304322"/>
                <a:gd name="connsiteX3" fmla="*/ 879552 w 1292320"/>
                <a:gd name="connsiteY3" fmla="*/ 202722 h 304322"/>
                <a:gd name="connsiteX4" fmla="*/ 838277 w 1292320"/>
                <a:gd name="connsiteY4" fmla="*/ 190022 h 304322"/>
                <a:gd name="connsiteX5" fmla="*/ 1292302 w 1292320"/>
                <a:gd name="connsiteY5" fmla="*/ 304322 h 304322"/>
                <a:gd name="connsiteX6" fmla="*/ 854152 w 1292320"/>
                <a:gd name="connsiteY6" fmla="*/ 186847 h 304322"/>
                <a:gd name="connsiteX7" fmla="*/ 365202 w 1292320"/>
                <a:gd name="connsiteY7" fmla="*/ 2697 h 304322"/>
                <a:gd name="connsiteX8" fmla="*/ 543002 w 1292320"/>
                <a:gd name="connsiteY8" fmla="*/ 78897 h 304322"/>
                <a:gd name="connsiteX9" fmla="*/ 355677 w 1292320"/>
                <a:gd name="connsiteY9" fmla="*/ 104297 h 304322"/>
                <a:gd name="connsiteX10" fmla="*/ 9602 w 1292320"/>
                <a:gd name="connsiteY10" fmla="*/ 113822 h 3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320" h="304322">
                  <a:moveTo>
                    <a:pt x="9602" y="113822"/>
                  </a:moveTo>
                  <a:cubicBezTo>
                    <a:pt x="78394" y="115939"/>
                    <a:pt x="655715" y="112764"/>
                    <a:pt x="768427" y="116997"/>
                  </a:cubicBezTo>
                  <a:cubicBezTo>
                    <a:pt x="881139" y="121230"/>
                    <a:pt x="667356" y="124935"/>
                    <a:pt x="685877" y="139222"/>
                  </a:cubicBezTo>
                  <a:cubicBezTo>
                    <a:pt x="704398" y="153509"/>
                    <a:pt x="854152" y="194255"/>
                    <a:pt x="879552" y="202722"/>
                  </a:cubicBezTo>
                  <a:cubicBezTo>
                    <a:pt x="904952" y="211189"/>
                    <a:pt x="838277" y="190022"/>
                    <a:pt x="838277" y="190022"/>
                  </a:cubicBezTo>
                  <a:lnTo>
                    <a:pt x="1292302" y="304322"/>
                  </a:lnTo>
                  <a:cubicBezTo>
                    <a:pt x="1294948" y="303793"/>
                    <a:pt x="1008669" y="237118"/>
                    <a:pt x="854152" y="186847"/>
                  </a:cubicBezTo>
                  <a:cubicBezTo>
                    <a:pt x="699635" y="136576"/>
                    <a:pt x="417060" y="20689"/>
                    <a:pt x="365202" y="2697"/>
                  </a:cubicBezTo>
                  <a:cubicBezTo>
                    <a:pt x="313344" y="-15295"/>
                    <a:pt x="544590" y="61964"/>
                    <a:pt x="543002" y="78897"/>
                  </a:cubicBezTo>
                  <a:cubicBezTo>
                    <a:pt x="541415" y="95830"/>
                    <a:pt x="450398" y="99535"/>
                    <a:pt x="355677" y="104297"/>
                  </a:cubicBezTo>
                  <a:cubicBezTo>
                    <a:pt x="260956" y="109059"/>
                    <a:pt x="-59190" y="111705"/>
                    <a:pt x="9602" y="1138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9617BC5C-32DA-BB80-99C6-C9160CFC73C9}"/>
                </a:ext>
              </a:extLst>
            </p:cNvPr>
            <p:cNvSpPr/>
            <p:nvPr/>
          </p:nvSpPr>
          <p:spPr>
            <a:xfrm>
              <a:off x="3536882" y="10905207"/>
              <a:ext cx="1341708" cy="211997"/>
            </a:xfrm>
            <a:custGeom>
              <a:avLst/>
              <a:gdLst>
                <a:gd name="connsiteX0" fmla="*/ 3243 w 1341708"/>
                <a:gd name="connsiteY0" fmla="*/ 918 h 211997"/>
                <a:gd name="connsiteX1" fmla="*/ 1298643 w 1341708"/>
                <a:gd name="connsiteY1" fmla="*/ 207293 h 211997"/>
                <a:gd name="connsiteX2" fmla="*/ 939868 w 1341708"/>
                <a:gd name="connsiteY2" fmla="*/ 134268 h 211997"/>
                <a:gd name="connsiteX3" fmla="*/ 3243 w 1341708"/>
                <a:gd name="connsiteY3" fmla="*/ 918 h 21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708" h="211997">
                  <a:moveTo>
                    <a:pt x="3243" y="918"/>
                  </a:moveTo>
                  <a:cubicBezTo>
                    <a:pt x="63039" y="13089"/>
                    <a:pt x="1142539" y="185068"/>
                    <a:pt x="1298643" y="207293"/>
                  </a:cubicBezTo>
                  <a:cubicBezTo>
                    <a:pt x="1454747" y="229518"/>
                    <a:pt x="1152064" y="167606"/>
                    <a:pt x="939868" y="134268"/>
                  </a:cubicBezTo>
                  <a:cubicBezTo>
                    <a:pt x="727672" y="100930"/>
                    <a:pt x="-56553" y="-11253"/>
                    <a:pt x="3243" y="9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A284CF5D-B2C3-5C77-4C6D-BD35869A71D3}"/>
                </a:ext>
              </a:extLst>
            </p:cNvPr>
            <p:cNvSpPr/>
            <p:nvPr/>
          </p:nvSpPr>
          <p:spPr>
            <a:xfrm>
              <a:off x="3199363" y="8540708"/>
              <a:ext cx="444972" cy="57320"/>
            </a:xfrm>
            <a:custGeom>
              <a:avLst/>
              <a:gdLst>
                <a:gd name="connsiteX0" fmla="*/ 1037 w 444972"/>
                <a:gd name="connsiteY0" fmla="*/ 22267 h 57320"/>
                <a:gd name="connsiteX1" fmla="*/ 232812 w 444972"/>
                <a:gd name="connsiteY1" fmla="*/ 38142 h 57320"/>
                <a:gd name="connsiteX2" fmla="*/ 223287 w 444972"/>
                <a:gd name="connsiteY2" fmla="*/ 47667 h 57320"/>
                <a:gd name="connsiteX3" fmla="*/ 309012 w 444972"/>
                <a:gd name="connsiteY3" fmla="*/ 42 h 57320"/>
                <a:gd name="connsiteX4" fmla="*/ 442362 w 444972"/>
                <a:gd name="connsiteY4" fmla="*/ 57192 h 57320"/>
                <a:gd name="connsiteX5" fmla="*/ 385212 w 444972"/>
                <a:gd name="connsiteY5" fmla="*/ 15917 h 57320"/>
                <a:gd name="connsiteX6" fmla="*/ 239162 w 444972"/>
                <a:gd name="connsiteY6" fmla="*/ 28617 h 57320"/>
                <a:gd name="connsiteX7" fmla="*/ 150262 w 444972"/>
                <a:gd name="connsiteY7" fmla="*/ 34967 h 57320"/>
                <a:gd name="connsiteX8" fmla="*/ 1037 w 444972"/>
                <a:gd name="connsiteY8" fmla="*/ 22267 h 5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972" h="57320">
                  <a:moveTo>
                    <a:pt x="1037" y="22267"/>
                  </a:moveTo>
                  <a:cubicBezTo>
                    <a:pt x="14795" y="22796"/>
                    <a:pt x="232812" y="38142"/>
                    <a:pt x="232812" y="38142"/>
                  </a:cubicBezTo>
                  <a:cubicBezTo>
                    <a:pt x="269854" y="42375"/>
                    <a:pt x="210587" y="54017"/>
                    <a:pt x="223287" y="47667"/>
                  </a:cubicBezTo>
                  <a:cubicBezTo>
                    <a:pt x="235987" y="41317"/>
                    <a:pt x="272500" y="-1545"/>
                    <a:pt x="309012" y="42"/>
                  </a:cubicBezTo>
                  <a:cubicBezTo>
                    <a:pt x="345524" y="1629"/>
                    <a:pt x="429662" y="54546"/>
                    <a:pt x="442362" y="57192"/>
                  </a:cubicBezTo>
                  <a:cubicBezTo>
                    <a:pt x="455062" y="59838"/>
                    <a:pt x="419079" y="20679"/>
                    <a:pt x="385212" y="15917"/>
                  </a:cubicBezTo>
                  <a:cubicBezTo>
                    <a:pt x="351345" y="11155"/>
                    <a:pt x="239162" y="28617"/>
                    <a:pt x="239162" y="28617"/>
                  </a:cubicBezTo>
                  <a:cubicBezTo>
                    <a:pt x="200004" y="31792"/>
                    <a:pt x="186245" y="34438"/>
                    <a:pt x="150262" y="34967"/>
                  </a:cubicBezTo>
                  <a:cubicBezTo>
                    <a:pt x="114279" y="35496"/>
                    <a:pt x="-12721" y="21738"/>
                    <a:pt x="1037" y="2226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B911C13C-9CF9-30A9-0F3C-DB7ECE848013}"/>
                </a:ext>
              </a:extLst>
            </p:cNvPr>
            <p:cNvSpPr/>
            <p:nvPr/>
          </p:nvSpPr>
          <p:spPr>
            <a:xfrm>
              <a:off x="3204151" y="8693016"/>
              <a:ext cx="518071" cy="140070"/>
            </a:xfrm>
            <a:custGeom>
              <a:avLst/>
              <a:gdLst>
                <a:gd name="connsiteX0" fmla="*/ 69274 w 518071"/>
                <a:gd name="connsiteY0" fmla="*/ 57284 h 140070"/>
                <a:gd name="connsiteX1" fmla="*/ 164524 w 518071"/>
                <a:gd name="connsiteY1" fmla="*/ 89034 h 140070"/>
                <a:gd name="connsiteX2" fmla="*/ 174049 w 518071"/>
                <a:gd name="connsiteY2" fmla="*/ 139834 h 140070"/>
                <a:gd name="connsiteX3" fmla="*/ 262949 w 518071"/>
                <a:gd name="connsiteY3" fmla="*/ 66809 h 140070"/>
                <a:gd name="connsiteX4" fmla="*/ 418524 w 518071"/>
                <a:gd name="connsiteY4" fmla="*/ 66809 h 140070"/>
                <a:gd name="connsiteX5" fmla="*/ 516949 w 518071"/>
                <a:gd name="connsiteY5" fmla="*/ 28709 h 140070"/>
                <a:gd name="connsiteX6" fmla="*/ 355024 w 518071"/>
                <a:gd name="connsiteY6" fmla="*/ 47759 h 140070"/>
                <a:gd name="connsiteX7" fmla="*/ 174049 w 518071"/>
                <a:gd name="connsiteY7" fmla="*/ 134 h 140070"/>
                <a:gd name="connsiteX8" fmla="*/ 253424 w 518071"/>
                <a:gd name="connsiteY8" fmla="*/ 35059 h 140070"/>
                <a:gd name="connsiteX9" fmla="*/ 180399 w 518071"/>
                <a:gd name="connsiteY9" fmla="*/ 82684 h 140070"/>
                <a:gd name="connsiteX10" fmla="*/ 5774 w 518071"/>
                <a:gd name="connsiteY10" fmla="*/ 54109 h 140070"/>
                <a:gd name="connsiteX11" fmla="*/ 69274 w 518071"/>
                <a:gd name="connsiteY11" fmla="*/ 57284 h 1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071" h="140070">
                  <a:moveTo>
                    <a:pt x="69274" y="57284"/>
                  </a:moveTo>
                  <a:cubicBezTo>
                    <a:pt x="95732" y="63105"/>
                    <a:pt x="147062" y="75276"/>
                    <a:pt x="164524" y="89034"/>
                  </a:cubicBezTo>
                  <a:cubicBezTo>
                    <a:pt x="181986" y="102792"/>
                    <a:pt x="157645" y="143538"/>
                    <a:pt x="174049" y="139834"/>
                  </a:cubicBezTo>
                  <a:cubicBezTo>
                    <a:pt x="190453" y="136130"/>
                    <a:pt x="222203" y="78980"/>
                    <a:pt x="262949" y="66809"/>
                  </a:cubicBezTo>
                  <a:cubicBezTo>
                    <a:pt x="303695" y="54638"/>
                    <a:pt x="376191" y="73159"/>
                    <a:pt x="418524" y="66809"/>
                  </a:cubicBezTo>
                  <a:cubicBezTo>
                    <a:pt x="460857" y="60459"/>
                    <a:pt x="527532" y="31884"/>
                    <a:pt x="516949" y="28709"/>
                  </a:cubicBezTo>
                  <a:cubicBezTo>
                    <a:pt x="506366" y="25534"/>
                    <a:pt x="412174" y="52521"/>
                    <a:pt x="355024" y="47759"/>
                  </a:cubicBezTo>
                  <a:cubicBezTo>
                    <a:pt x="297874" y="42996"/>
                    <a:pt x="190982" y="2251"/>
                    <a:pt x="174049" y="134"/>
                  </a:cubicBezTo>
                  <a:cubicBezTo>
                    <a:pt x="157116" y="-1983"/>
                    <a:pt x="252366" y="21301"/>
                    <a:pt x="253424" y="35059"/>
                  </a:cubicBezTo>
                  <a:cubicBezTo>
                    <a:pt x="254482" y="48817"/>
                    <a:pt x="221674" y="79509"/>
                    <a:pt x="180399" y="82684"/>
                  </a:cubicBezTo>
                  <a:cubicBezTo>
                    <a:pt x="139124" y="85859"/>
                    <a:pt x="30645" y="59930"/>
                    <a:pt x="5774" y="54109"/>
                  </a:cubicBezTo>
                  <a:cubicBezTo>
                    <a:pt x="-19097" y="48288"/>
                    <a:pt x="42816" y="51463"/>
                    <a:pt x="69274" y="5728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BEE54BA7-0556-2F78-0441-33EBCF00CA39}"/>
                </a:ext>
              </a:extLst>
            </p:cNvPr>
            <p:cNvSpPr/>
            <p:nvPr/>
          </p:nvSpPr>
          <p:spPr>
            <a:xfrm>
              <a:off x="3603477" y="8727998"/>
              <a:ext cx="355880" cy="175452"/>
            </a:xfrm>
            <a:custGeom>
              <a:avLst/>
              <a:gdLst>
                <a:gd name="connsiteX0" fmla="*/ 120798 w 355880"/>
                <a:gd name="connsiteY0" fmla="*/ 77 h 175452"/>
                <a:gd name="connsiteX1" fmla="*/ 66823 w 355880"/>
                <a:gd name="connsiteY1" fmla="*/ 85802 h 175452"/>
                <a:gd name="connsiteX2" fmla="*/ 133498 w 355880"/>
                <a:gd name="connsiteY2" fmla="*/ 133427 h 175452"/>
                <a:gd name="connsiteX3" fmla="*/ 104923 w 355880"/>
                <a:gd name="connsiteY3" fmla="*/ 174702 h 175452"/>
                <a:gd name="connsiteX4" fmla="*/ 285898 w 355880"/>
                <a:gd name="connsiteY4" fmla="*/ 155652 h 175452"/>
                <a:gd name="connsiteX5" fmla="*/ 352573 w 355880"/>
                <a:gd name="connsiteY5" fmla="*/ 101677 h 175452"/>
                <a:gd name="connsiteX6" fmla="*/ 193823 w 355880"/>
                <a:gd name="connsiteY6" fmla="*/ 168352 h 175452"/>
                <a:gd name="connsiteX7" fmla="*/ 95398 w 355880"/>
                <a:gd name="connsiteY7" fmla="*/ 162002 h 175452"/>
                <a:gd name="connsiteX8" fmla="*/ 148 w 355880"/>
                <a:gd name="connsiteY8" fmla="*/ 158827 h 175452"/>
                <a:gd name="connsiteX9" fmla="*/ 117623 w 355880"/>
                <a:gd name="connsiteY9" fmla="*/ 142952 h 175452"/>
                <a:gd name="connsiteX10" fmla="*/ 50948 w 355880"/>
                <a:gd name="connsiteY10" fmla="*/ 101677 h 175452"/>
                <a:gd name="connsiteX11" fmla="*/ 120798 w 355880"/>
                <a:gd name="connsiteY11" fmla="*/ 77 h 17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880" h="175452">
                  <a:moveTo>
                    <a:pt x="120798" y="77"/>
                  </a:moveTo>
                  <a:cubicBezTo>
                    <a:pt x="123444" y="-2569"/>
                    <a:pt x="64706" y="63577"/>
                    <a:pt x="66823" y="85802"/>
                  </a:cubicBezTo>
                  <a:cubicBezTo>
                    <a:pt x="68940" y="108027"/>
                    <a:pt x="127148" y="118610"/>
                    <a:pt x="133498" y="133427"/>
                  </a:cubicBezTo>
                  <a:cubicBezTo>
                    <a:pt x="139848" y="148244"/>
                    <a:pt x="79523" y="170998"/>
                    <a:pt x="104923" y="174702"/>
                  </a:cubicBezTo>
                  <a:cubicBezTo>
                    <a:pt x="130323" y="178406"/>
                    <a:pt x="244623" y="167823"/>
                    <a:pt x="285898" y="155652"/>
                  </a:cubicBezTo>
                  <a:cubicBezTo>
                    <a:pt x="327173" y="143481"/>
                    <a:pt x="367919" y="99560"/>
                    <a:pt x="352573" y="101677"/>
                  </a:cubicBezTo>
                  <a:cubicBezTo>
                    <a:pt x="337227" y="103794"/>
                    <a:pt x="236686" y="158298"/>
                    <a:pt x="193823" y="168352"/>
                  </a:cubicBezTo>
                  <a:cubicBezTo>
                    <a:pt x="150961" y="178406"/>
                    <a:pt x="127677" y="163589"/>
                    <a:pt x="95398" y="162002"/>
                  </a:cubicBezTo>
                  <a:cubicBezTo>
                    <a:pt x="63119" y="160415"/>
                    <a:pt x="-3556" y="162002"/>
                    <a:pt x="148" y="158827"/>
                  </a:cubicBezTo>
                  <a:cubicBezTo>
                    <a:pt x="3852" y="155652"/>
                    <a:pt x="109156" y="152477"/>
                    <a:pt x="117623" y="142952"/>
                  </a:cubicBezTo>
                  <a:cubicBezTo>
                    <a:pt x="126090" y="133427"/>
                    <a:pt x="53594" y="121256"/>
                    <a:pt x="50948" y="101677"/>
                  </a:cubicBezTo>
                  <a:cubicBezTo>
                    <a:pt x="48302" y="82098"/>
                    <a:pt x="118152" y="2723"/>
                    <a:pt x="120798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1B5A6795-B5D9-2B33-8E0A-53C1E7866C53}"/>
                </a:ext>
              </a:extLst>
            </p:cNvPr>
            <p:cNvSpPr/>
            <p:nvPr/>
          </p:nvSpPr>
          <p:spPr>
            <a:xfrm>
              <a:off x="3905235" y="8804141"/>
              <a:ext cx="250866" cy="209861"/>
            </a:xfrm>
            <a:custGeom>
              <a:avLst/>
              <a:gdLst>
                <a:gd name="connsiteX0" fmla="*/ 15 w 250866"/>
                <a:gd name="connsiteY0" fmla="*/ 143009 h 209861"/>
                <a:gd name="connsiteX1" fmla="*/ 82565 w 250866"/>
                <a:gd name="connsiteY1" fmla="*/ 92209 h 209861"/>
                <a:gd name="connsiteX2" fmla="*/ 171465 w 250866"/>
                <a:gd name="connsiteY2" fmla="*/ 165234 h 209861"/>
                <a:gd name="connsiteX3" fmla="*/ 250840 w 250866"/>
                <a:gd name="connsiteY3" fmla="*/ 209684 h 209861"/>
                <a:gd name="connsiteX4" fmla="*/ 180990 w 250866"/>
                <a:gd name="connsiteY4" fmla="*/ 149359 h 209861"/>
                <a:gd name="connsiteX5" fmla="*/ 111140 w 250866"/>
                <a:gd name="connsiteY5" fmla="*/ 89034 h 209861"/>
                <a:gd name="connsiteX6" fmla="*/ 123840 w 250866"/>
                <a:gd name="connsiteY6" fmla="*/ 134 h 209861"/>
                <a:gd name="connsiteX7" fmla="*/ 88915 w 250866"/>
                <a:gd name="connsiteY7" fmla="*/ 69984 h 209861"/>
                <a:gd name="connsiteX8" fmla="*/ 15 w 250866"/>
                <a:gd name="connsiteY8" fmla="*/ 143009 h 20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866" h="209861">
                  <a:moveTo>
                    <a:pt x="15" y="143009"/>
                  </a:moveTo>
                  <a:cubicBezTo>
                    <a:pt x="-1043" y="146713"/>
                    <a:pt x="53990" y="88505"/>
                    <a:pt x="82565" y="92209"/>
                  </a:cubicBezTo>
                  <a:cubicBezTo>
                    <a:pt x="111140" y="95913"/>
                    <a:pt x="143419" y="145655"/>
                    <a:pt x="171465" y="165234"/>
                  </a:cubicBezTo>
                  <a:cubicBezTo>
                    <a:pt x="199511" y="184813"/>
                    <a:pt x="249253" y="212330"/>
                    <a:pt x="250840" y="209684"/>
                  </a:cubicBezTo>
                  <a:cubicBezTo>
                    <a:pt x="252428" y="207038"/>
                    <a:pt x="180990" y="149359"/>
                    <a:pt x="180990" y="149359"/>
                  </a:cubicBezTo>
                  <a:cubicBezTo>
                    <a:pt x="157707" y="129251"/>
                    <a:pt x="120665" y="113905"/>
                    <a:pt x="111140" y="89034"/>
                  </a:cubicBezTo>
                  <a:cubicBezTo>
                    <a:pt x="101615" y="64163"/>
                    <a:pt x="127544" y="3309"/>
                    <a:pt x="123840" y="134"/>
                  </a:cubicBezTo>
                  <a:cubicBezTo>
                    <a:pt x="120136" y="-3041"/>
                    <a:pt x="105848" y="50934"/>
                    <a:pt x="88915" y="69984"/>
                  </a:cubicBezTo>
                  <a:cubicBezTo>
                    <a:pt x="71982" y="89034"/>
                    <a:pt x="1073" y="139305"/>
                    <a:pt x="15" y="14300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ACEA66E3-CF02-55B3-8546-A9EFB17F8831}"/>
                </a:ext>
              </a:extLst>
            </p:cNvPr>
            <p:cNvSpPr/>
            <p:nvPr/>
          </p:nvSpPr>
          <p:spPr>
            <a:xfrm>
              <a:off x="3943271" y="8470828"/>
              <a:ext cx="91558" cy="213108"/>
            </a:xfrm>
            <a:custGeom>
              <a:avLst/>
              <a:gdLst>
                <a:gd name="connsiteX0" fmla="*/ 79 w 91558"/>
                <a:gd name="connsiteY0" fmla="*/ 72 h 213108"/>
                <a:gd name="connsiteX1" fmla="*/ 73104 w 91558"/>
                <a:gd name="connsiteY1" fmla="*/ 101672 h 213108"/>
                <a:gd name="connsiteX2" fmla="*/ 69929 w 91558"/>
                <a:gd name="connsiteY2" fmla="*/ 212797 h 213108"/>
                <a:gd name="connsiteX3" fmla="*/ 79454 w 91558"/>
                <a:gd name="connsiteY3" fmla="*/ 133422 h 213108"/>
                <a:gd name="connsiteX4" fmla="*/ 88979 w 91558"/>
                <a:gd name="connsiteY4" fmla="*/ 85797 h 213108"/>
                <a:gd name="connsiteX5" fmla="*/ 79 w 91558"/>
                <a:gd name="connsiteY5" fmla="*/ 72 h 21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58" h="213108">
                  <a:moveTo>
                    <a:pt x="79" y="72"/>
                  </a:moveTo>
                  <a:cubicBezTo>
                    <a:pt x="-2567" y="2718"/>
                    <a:pt x="61462" y="66218"/>
                    <a:pt x="73104" y="101672"/>
                  </a:cubicBezTo>
                  <a:cubicBezTo>
                    <a:pt x="84746" y="137126"/>
                    <a:pt x="68871" y="207506"/>
                    <a:pt x="69929" y="212797"/>
                  </a:cubicBezTo>
                  <a:cubicBezTo>
                    <a:pt x="70987" y="218088"/>
                    <a:pt x="76279" y="154589"/>
                    <a:pt x="79454" y="133422"/>
                  </a:cubicBezTo>
                  <a:cubicBezTo>
                    <a:pt x="82629" y="112255"/>
                    <a:pt x="97446" y="103259"/>
                    <a:pt x="88979" y="85797"/>
                  </a:cubicBezTo>
                  <a:cubicBezTo>
                    <a:pt x="80512" y="68335"/>
                    <a:pt x="2725" y="-2574"/>
                    <a:pt x="79" y="7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508A7FE2-FB62-3666-B885-E9F3965ED21A}"/>
                </a:ext>
              </a:extLst>
            </p:cNvPr>
            <p:cNvSpPr/>
            <p:nvPr/>
          </p:nvSpPr>
          <p:spPr>
            <a:xfrm>
              <a:off x="4267019" y="9080263"/>
              <a:ext cx="479492" cy="287308"/>
            </a:xfrm>
            <a:custGeom>
              <a:avLst/>
              <a:gdLst>
                <a:gd name="connsiteX0" fmla="*/ 181 w 479492"/>
                <a:gd name="connsiteY0" fmla="*/ 237 h 287308"/>
                <a:gd name="connsiteX1" fmla="*/ 447856 w 479492"/>
                <a:gd name="connsiteY1" fmla="*/ 273287 h 287308"/>
                <a:gd name="connsiteX2" fmla="*/ 393881 w 479492"/>
                <a:gd name="connsiteY2" fmla="*/ 225662 h 287308"/>
                <a:gd name="connsiteX3" fmla="*/ 181 w 479492"/>
                <a:gd name="connsiteY3" fmla="*/ 237 h 28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92" h="287308">
                  <a:moveTo>
                    <a:pt x="181" y="237"/>
                  </a:moveTo>
                  <a:cubicBezTo>
                    <a:pt x="9177" y="8175"/>
                    <a:pt x="382239" y="235716"/>
                    <a:pt x="447856" y="273287"/>
                  </a:cubicBezTo>
                  <a:cubicBezTo>
                    <a:pt x="513473" y="310858"/>
                    <a:pt x="467964" y="265349"/>
                    <a:pt x="393881" y="225662"/>
                  </a:cubicBezTo>
                  <a:cubicBezTo>
                    <a:pt x="319798" y="185975"/>
                    <a:pt x="-8815" y="-7701"/>
                    <a:pt x="181" y="23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1C321879-4168-8168-5C7E-F4469363194C}"/>
                </a:ext>
              </a:extLst>
            </p:cNvPr>
            <p:cNvSpPr/>
            <p:nvPr/>
          </p:nvSpPr>
          <p:spPr>
            <a:xfrm>
              <a:off x="5407025" y="9312275"/>
              <a:ext cx="673644" cy="311380"/>
            </a:xfrm>
            <a:custGeom>
              <a:avLst/>
              <a:gdLst>
                <a:gd name="connsiteX0" fmla="*/ 0 w 673644"/>
                <a:gd name="connsiteY0" fmla="*/ 0 h 311380"/>
                <a:gd name="connsiteX1" fmla="*/ 644525 w 673644"/>
                <a:gd name="connsiteY1" fmla="*/ 298450 h 311380"/>
                <a:gd name="connsiteX2" fmla="*/ 555625 w 673644"/>
                <a:gd name="connsiteY2" fmla="*/ 254000 h 311380"/>
                <a:gd name="connsiteX3" fmla="*/ 488950 w 673644"/>
                <a:gd name="connsiteY3" fmla="*/ 222250 h 311380"/>
                <a:gd name="connsiteX4" fmla="*/ 0 w 673644"/>
                <a:gd name="connsiteY4" fmla="*/ 0 h 3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44" h="311380">
                  <a:moveTo>
                    <a:pt x="0" y="0"/>
                  </a:moveTo>
                  <a:lnTo>
                    <a:pt x="644525" y="298450"/>
                  </a:lnTo>
                  <a:cubicBezTo>
                    <a:pt x="737129" y="340783"/>
                    <a:pt x="581554" y="266700"/>
                    <a:pt x="555625" y="254000"/>
                  </a:cubicBezTo>
                  <a:cubicBezTo>
                    <a:pt x="529696" y="241300"/>
                    <a:pt x="488950" y="222250"/>
                    <a:pt x="488950" y="222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D875A8D7-ED32-7CAF-2EF8-3DEC26625A9E}"/>
                </a:ext>
              </a:extLst>
            </p:cNvPr>
            <p:cNvSpPr/>
            <p:nvPr/>
          </p:nvSpPr>
          <p:spPr>
            <a:xfrm>
              <a:off x="5332911" y="9652691"/>
              <a:ext cx="945683" cy="391011"/>
            </a:xfrm>
            <a:custGeom>
              <a:avLst/>
              <a:gdLst>
                <a:gd name="connsiteX0" fmla="*/ 4264 w 945683"/>
                <a:gd name="connsiteY0" fmla="*/ 2484 h 391011"/>
                <a:gd name="connsiteX1" fmla="*/ 629739 w 945683"/>
                <a:gd name="connsiteY1" fmla="*/ 278709 h 391011"/>
                <a:gd name="connsiteX2" fmla="*/ 575764 w 945683"/>
                <a:gd name="connsiteY2" fmla="*/ 269184 h 391011"/>
                <a:gd name="connsiteX3" fmla="*/ 944064 w 945683"/>
                <a:gd name="connsiteY3" fmla="*/ 389834 h 391011"/>
                <a:gd name="connsiteX4" fmla="*/ 696414 w 945683"/>
                <a:gd name="connsiteY4" fmla="*/ 319984 h 391011"/>
                <a:gd name="connsiteX5" fmla="*/ 369389 w 945683"/>
                <a:gd name="connsiteY5" fmla="*/ 151709 h 391011"/>
                <a:gd name="connsiteX6" fmla="*/ 4264 w 945683"/>
                <a:gd name="connsiteY6" fmla="*/ 2484 h 39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5683" h="391011">
                  <a:moveTo>
                    <a:pt x="4264" y="2484"/>
                  </a:moveTo>
                  <a:cubicBezTo>
                    <a:pt x="47656" y="23651"/>
                    <a:pt x="534489" y="234259"/>
                    <a:pt x="629739" y="278709"/>
                  </a:cubicBezTo>
                  <a:cubicBezTo>
                    <a:pt x="724989" y="323159"/>
                    <a:pt x="523377" y="250663"/>
                    <a:pt x="575764" y="269184"/>
                  </a:cubicBezTo>
                  <a:cubicBezTo>
                    <a:pt x="628151" y="287705"/>
                    <a:pt x="923956" y="381367"/>
                    <a:pt x="944064" y="389834"/>
                  </a:cubicBezTo>
                  <a:cubicBezTo>
                    <a:pt x="964172" y="398301"/>
                    <a:pt x="792193" y="359671"/>
                    <a:pt x="696414" y="319984"/>
                  </a:cubicBezTo>
                  <a:cubicBezTo>
                    <a:pt x="600635" y="280297"/>
                    <a:pt x="478397" y="202509"/>
                    <a:pt x="369389" y="151709"/>
                  </a:cubicBezTo>
                  <a:cubicBezTo>
                    <a:pt x="260381" y="100909"/>
                    <a:pt x="-39128" y="-18683"/>
                    <a:pt x="4264" y="248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D23EDCE8-9E55-0969-14F0-69124491061A}"/>
                </a:ext>
              </a:extLst>
            </p:cNvPr>
            <p:cNvSpPr/>
            <p:nvPr/>
          </p:nvSpPr>
          <p:spPr>
            <a:xfrm>
              <a:off x="7124643" y="10026466"/>
              <a:ext cx="125174" cy="219615"/>
            </a:xfrm>
            <a:custGeom>
              <a:avLst/>
              <a:gdLst>
                <a:gd name="connsiteX0" fmla="*/ 57 w 125174"/>
                <a:gd name="connsiteY0" fmla="*/ 184 h 219615"/>
                <a:gd name="connsiteX1" fmla="*/ 104832 w 125174"/>
                <a:gd name="connsiteY1" fmla="*/ 120834 h 219615"/>
                <a:gd name="connsiteX2" fmla="*/ 111182 w 125174"/>
                <a:gd name="connsiteY2" fmla="*/ 219259 h 219615"/>
                <a:gd name="connsiteX3" fmla="*/ 120707 w 125174"/>
                <a:gd name="connsiteY3" fmla="*/ 149409 h 219615"/>
                <a:gd name="connsiteX4" fmla="*/ 57 w 125174"/>
                <a:gd name="connsiteY4" fmla="*/ 184 h 21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4" h="219615">
                  <a:moveTo>
                    <a:pt x="57" y="184"/>
                  </a:moveTo>
                  <a:cubicBezTo>
                    <a:pt x="-2589" y="-4578"/>
                    <a:pt x="86311" y="84322"/>
                    <a:pt x="104832" y="120834"/>
                  </a:cubicBezTo>
                  <a:cubicBezTo>
                    <a:pt x="123353" y="157347"/>
                    <a:pt x="108536" y="214497"/>
                    <a:pt x="111182" y="219259"/>
                  </a:cubicBezTo>
                  <a:cubicBezTo>
                    <a:pt x="113828" y="224021"/>
                    <a:pt x="133936" y="180101"/>
                    <a:pt x="120707" y="149409"/>
                  </a:cubicBezTo>
                  <a:cubicBezTo>
                    <a:pt x="107478" y="118717"/>
                    <a:pt x="2703" y="4946"/>
                    <a:pt x="57" y="184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18E7A1A5-7BEF-55F7-4686-5E18E978561F}"/>
                </a:ext>
              </a:extLst>
            </p:cNvPr>
            <p:cNvSpPr/>
            <p:nvPr/>
          </p:nvSpPr>
          <p:spPr>
            <a:xfrm>
              <a:off x="6439691" y="9727645"/>
              <a:ext cx="578549" cy="233230"/>
            </a:xfrm>
            <a:custGeom>
              <a:avLst/>
              <a:gdLst>
                <a:gd name="connsiteX0" fmla="*/ 27784 w 578549"/>
                <a:gd name="connsiteY0" fmla="*/ 13255 h 233230"/>
                <a:gd name="connsiteX1" fmla="*/ 548484 w 578549"/>
                <a:gd name="connsiteY1" fmla="*/ 222805 h 233230"/>
                <a:gd name="connsiteX2" fmla="*/ 472284 w 578549"/>
                <a:gd name="connsiteY2" fmla="*/ 184705 h 233230"/>
                <a:gd name="connsiteX3" fmla="*/ 110334 w 578549"/>
                <a:gd name="connsiteY3" fmla="*/ 38655 h 233230"/>
                <a:gd name="connsiteX4" fmla="*/ 27784 w 578549"/>
                <a:gd name="connsiteY4" fmla="*/ 13255 h 23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49" h="233230">
                  <a:moveTo>
                    <a:pt x="27784" y="13255"/>
                  </a:moveTo>
                  <a:cubicBezTo>
                    <a:pt x="100809" y="43947"/>
                    <a:pt x="474401" y="194230"/>
                    <a:pt x="548484" y="222805"/>
                  </a:cubicBezTo>
                  <a:cubicBezTo>
                    <a:pt x="622567" y="251380"/>
                    <a:pt x="545309" y="215397"/>
                    <a:pt x="472284" y="184705"/>
                  </a:cubicBezTo>
                  <a:cubicBezTo>
                    <a:pt x="399259" y="154013"/>
                    <a:pt x="179655" y="66172"/>
                    <a:pt x="110334" y="38655"/>
                  </a:cubicBezTo>
                  <a:cubicBezTo>
                    <a:pt x="41013" y="11138"/>
                    <a:pt x="-45241" y="-17437"/>
                    <a:pt x="27784" y="1325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5DD5CF0A-FF62-4DF3-78E2-3D026DF8C93F}"/>
                </a:ext>
              </a:extLst>
            </p:cNvPr>
            <p:cNvSpPr/>
            <p:nvPr/>
          </p:nvSpPr>
          <p:spPr>
            <a:xfrm>
              <a:off x="7473612" y="9882394"/>
              <a:ext cx="302475" cy="315749"/>
            </a:xfrm>
            <a:custGeom>
              <a:avLst/>
              <a:gdLst>
                <a:gd name="connsiteX0" fmla="*/ 338 w 302475"/>
                <a:gd name="connsiteY0" fmla="*/ 55356 h 315749"/>
                <a:gd name="connsiteX1" fmla="*/ 130513 w 302475"/>
                <a:gd name="connsiteY1" fmla="*/ 191881 h 315749"/>
                <a:gd name="connsiteX2" fmla="*/ 127338 w 302475"/>
                <a:gd name="connsiteY2" fmla="*/ 309356 h 315749"/>
                <a:gd name="connsiteX3" fmla="*/ 127338 w 302475"/>
                <a:gd name="connsiteY3" fmla="*/ 268081 h 315749"/>
                <a:gd name="connsiteX4" fmla="*/ 301963 w 302475"/>
                <a:gd name="connsiteY4" fmla="*/ 1381 h 315749"/>
                <a:gd name="connsiteX5" fmla="*/ 174963 w 302475"/>
                <a:gd name="connsiteY5" fmla="*/ 160131 h 315749"/>
                <a:gd name="connsiteX6" fmla="*/ 338 w 302475"/>
                <a:gd name="connsiteY6" fmla="*/ 55356 h 31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75" h="315749">
                  <a:moveTo>
                    <a:pt x="338" y="55356"/>
                  </a:moveTo>
                  <a:cubicBezTo>
                    <a:pt x="-7070" y="60648"/>
                    <a:pt x="109346" y="149548"/>
                    <a:pt x="130513" y="191881"/>
                  </a:cubicBezTo>
                  <a:cubicBezTo>
                    <a:pt x="151680" y="234214"/>
                    <a:pt x="127867" y="296656"/>
                    <a:pt x="127338" y="309356"/>
                  </a:cubicBezTo>
                  <a:cubicBezTo>
                    <a:pt x="126809" y="322056"/>
                    <a:pt x="98234" y="319410"/>
                    <a:pt x="127338" y="268081"/>
                  </a:cubicBezTo>
                  <a:cubicBezTo>
                    <a:pt x="156442" y="216752"/>
                    <a:pt x="294026" y="19373"/>
                    <a:pt x="301963" y="1381"/>
                  </a:cubicBezTo>
                  <a:cubicBezTo>
                    <a:pt x="309901" y="-16611"/>
                    <a:pt x="223646" y="146902"/>
                    <a:pt x="174963" y="160131"/>
                  </a:cubicBezTo>
                  <a:cubicBezTo>
                    <a:pt x="126280" y="173360"/>
                    <a:pt x="7746" y="50064"/>
                    <a:pt x="338" y="55356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50A9B1E0-7601-E611-EEE1-7966D142704B}"/>
                </a:ext>
              </a:extLst>
            </p:cNvPr>
            <p:cNvSpPr/>
            <p:nvPr/>
          </p:nvSpPr>
          <p:spPr>
            <a:xfrm>
              <a:off x="6939387" y="10325098"/>
              <a:ext cx="74465" cy="220471"/>
            </a:xfrm>
            <a:custGeom>
              <a:avLst/>
              <a:gdLst>
                <a:gd name="connsiteX0" fmla="*/ 74188 w 74465"/>
                <a:gd name="connsiteY0" fmla="*/ 2 h 220471"/>
                <a:gd name="connsiteX1" fmla="*/ 26563 w 74465"/>
                <a:gd name="connsiteY1" fmla="*/ 130177 h 220471"/>
                <a:gd name="connsiteX2" fmla="*/ 36088 w 74465"/>
                <a:gd name="connsiteY2" fmla="*/ 219077 h 220471"/>
                <a:gd name="connsiteX3" fmla="*/ 29738 w 74465"/>
                <a:gd name="connsiteY3" fmla="*/ 180977 h 220471"/>
                <a:gd name="connsiteX4" fmla="*/ 1163 w 74465"/>
                <a:gd name="connsiteY4" fmla="*/ 133352 h 220471"/>
                <a:gd name="connsiteX5" fmla="*/ 74188 w 74465"/>
                <a:gd name="connsiteY5" fmla="*/ 2 h 22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65" h="220471">
                  <a:moveTo>
                    <a:pt x="74188" y="2"/>
                  </a:moveTo>
                  <a:cubicBezTo>
                    <a:pt x="78421" y="-527"/>
                    <a:pt x="32913" y="93665"/>
                    <a:pt x="26563" y="130177"/>
                  </a:cubicBezTo>
                  <a:cubicBezTo>
                    <a:pt x="20213" y="166689"/>
                    <a:pt x="35559" y="210610"/>
                    <a:pt x="36088" y="219077"/>
                  </a:cubicBezTo>
                  <a:cubicBezTo>
                    <a:pt x="36617" y="227544"/>
                    <a:pt x="35559" y="195264"/>
                    <a:pt x="29738" y="180977"/>
                  </a:cubicBezTo>
                  <a:cubicBezTo>
                    <a:pt x="23917" y="166690"/>
                    <a:pt x="-6245" y="162985"/>
                    <a:pt x="1163" y="133352"/>
                  </a:cubicBezTo>
                  <a:cubicBezTo>
                    <a:pt x="8571" y="103719"/>
                    <a:pt x="69955" y="531"/>
                    <a:pt x="74188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CDFC3B25-9A7D-9470-A5FB-9D918A17C614}"/>
                </a:ext>
              </a:extLst>
            </p:cNvPr>
            <p:cNvSpPr/>
            <p:nvPr/>
          </p:nvSpPr>
          <p:spPr>
            <a:xfrm>
              <a:off x="6867613" y="8451848"/>
              <a:ext cx="358995" cy="1060264"/>
            </a:xfrm>
            <a:custGeom>
              <a:avLst/>
              <a:gdLst>
                <a:gd name="connsiteX0" fmla="*/ 358687 w 358995"/>
                <a:gd name="connsiteY0" fmla="*/ 2 h 1060264"/>
                <a:gd name="connsiteX1" fmla="*/ 323762 w 358995"/>
                <a:gd name="connsiteY1" fmla="*/ 463552 h 1060264"/>
                <a:gd name="connsiteX2" fmla="*/ 311062 w 358995"/>
                <a:gd name="connsiteY2" fmla="*/ 485777 h 1060264"/>
                <a:gd name="connsiteX3" fmla="*/ 6262 w 358995"/>
                <a:gd name="connsiteY3" fmla="*/ 1044577 h 1060264"/>
                <a:gd name="connsiteX4" fmla="*/ 120562 w 358995"/>
                <a:gd name="connsiteY4" fmla="*/ 866777 h 1060264"/>
                <a:gd name="connsiteX5" fmla="*/ 301537 w 358995"/>
                <a:gd name="connsiteY5" fmla="*/ 457202 h 1060264"/>
                <a:gd name="connsiteX6" fmla="*/ 358687 w 358995"/>
                <a:gd name="connsiteY6" fmla="*/ 2 h 106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95" h="1060264">
                  <a:moveTo>
                    <a:pt x="358687" y="2"/>
                  </a:moveTo>
                  <a:cubicBezTo>
                    <a:pt x="362391" y="1060"/>
                    <a:pt x="331699" y="382590"/>
                    <a:pt x="323762" y="463552"/>
                  </a:cubicBezTo>
                  <a:cubicBezTo>
                    <a:pt x="315825" y="544514"/>
                    <a:pt x="311062" y="485777"/>
                    <a:pt x="311062" y="485777"/>
                  </a:cubicBezTo>
                  <a:cubicBezTo>
                    <a:pt x="258145" y="582615"/>
                    <a:pt x="38012" y="981077"/>
                    <a:pt x="6262" y="1044577"/>
                  </a:cubicBezTo>
                  <a:cubicBezTo>
                    <a:pt x="-25488" y="1108077"/>
                    <a:pt x="71349" y="964673"/>
                    <a:pt x="120562" y="866777"/>
                  </a:cubicBezTo>
                  <a:cubicBezTo>
                    <a:pt x="169775" y="768881"/>
                    <a:pt x="261320" y="597960"/>
                    <a:pt x="301537" y="457202"/>
                  </a:cubicBezTo>
                  <a:cubicBezTo>
                    <a:pt x="341754" y="316444"/>
                    <a:pt x="354983" y="-1056"/>
                    <a:pt x="358687" y="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C025BAD3-4017-2C2E-CAFC-7B109CADF6FB}"/>
                </a:ext>
              </a:extLst>
            </p:cNvPr>
            <p:cNvSpPr/>
            <p:nvPr/>
          </p:nvSpPr>
          <p:spPr>
            <a:xfrm>
              <a:off x="7726726" y="8324537"/>
              <a:ext cx="131589" cy="1410535"/>
            </a:xfrm>
            <a:custGeom>
              <a:avLst/>
              <a:gdLst>
                <a:gd name="connsiteX0" fmla="*/ 131399 w 131589"/>
                <a:gd name="connsiteY0" fmla="*/ 313 h 1410535"/>
                <a:gd name="connsiteX1" fmla="*/ 4399 w 131589"/>
                <a:gd name="connsiteY1" fmla="*/ 968688 h 1410535"/>
                <a:gd name="connsiteX2" fmla="*/ 29799 w 131589"/>
                <a:gd name="connsiteY2" fmla="*/ 971863 h 1410535"/>
                <a:gd name="connsiteX3" fmla="*/ 36149 w 131589"/>
                <a:gd name="connsiteY3" fmla="*/ 1394138 h 1410535"/>
                <a:gd name="connsiteX4" fmla="*/ 42499 w 131589"/>
                <a:gd name="connsiteY4" fmla="*/ 1279838 h 1410535"/>
                <a:gd name="connsiteX5" fmla="*/ 32974 w 131589"/>
                <a:gd name="connsiteY5" fmla="*/ 867088 h 1410535"/>
                <a:gd name="connsiteX6" fmla="*/ 131399 w 131589"/>
                <a:gd name="connsiteY6" fmla="*/ 313 h 141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89" h="1410535">
                  <a:moveTo>
                    <a:pt x="131399" y="313"/>
                  </a:moveTo>
                  <a:cubicBezTo>
                    <a:pt x="126637" y="17246"/>
                    <a:pt x="21332" y="806763"/>
                    <a:pt x="4399" y="968688"/>
                  </a:cubicBezTo>
                  <a:cubicBezTo>
                    <a:pt x="-12534" y="1130613"/>
                    <a:pt x="24507" y="900955"/>
                    <a:pt x="29799" y="971863"/>
                  </a:cubicBezTo>
                  <a:cubicBezTo>
                    <a:pt x="35091" y="1042771"/>
                    <a:pt x="34032" y="1342809"/>
                    <a:pt x="36149" y="1394138"/>
                  </a:cubicBezTo>
                  <a:cubicBezTo>
                    <a:pt x="38266" y="1445467"/>
                    <a:pt x="43028" y="1367680"/>
                    <a:pt x="42499" y="1279838"/>
                  </a:cubicBezTo>
                  <a:cubicBezTo>
                    <a:pt x="41970" y="1191996"/>
                    <a:pt x="15511" y="1077696"/>
                    <a:pt x="32974" y="867088"/>
                  </a:cubicBezTo>
                  <a:cubicBezTo>
                    <a:pt x="50437" y="656480"/>
                    <a:pt x="136161" y="-16620"/>
                    <a:pt x="131399" y="313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F6DC126D-D359-9AC0-02A9-DE632D775010}"/>
                </a:ext>
              </a:extLst>
            </p:cNvPr>
            <p:cNvSpPr/>
            <p:nvPr/>
          </p:nvSpPr>
          <p:spPr>
            <a:xfrm>
              <a:off x="7600948" y="10474253"/>
              <a:ext cx="90471" cy="347928"/>
            </a:xfrm>
            <a:custGeom>
              <a:avLst/>
              <a:gdLst>
                <a:gd name="connsiteX0" fmla="*/ 2 w 90471"/>
                <a:gd name="connsiteY0" fmla="*/ 72 h 347928"/>
                <a:gd name="connsiteX1" fmla="*/ 85727 w 90471"/>
                <a:gd name="connsiteY1" fmla="*/ 155647 h 347928"/>
                <a:gd name="connsiteX2" fmla="*/ 79377 w 90471"/>
                <a:gd name="connsiteY2" fmla="*/ 346147 h 347928"/>
                <a:gd name="connsiteX3" fmla="*/ 79377 w 90471"/>
                <a:gd name="connsiteY3" fmla="*/ 244547 h 347928"/>
                <a:gd name="connsiteX4" fmla="*/ 82552 w 90471"/>
                <a:gd name="connsiteY4" fmla="*/ 136597 h 347928"/>
                <a:gd name="connsiteX5" fmla="*/ 2 w 90471"/>
                <a:gd name="connsiteY5" fmla="*/ 72 h 34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471" h="347928">
                  <a:moveTo>
                    <a:pt x="2" y="72"/>
                  </a:moveTo>
                  <a:cubicBezTo>
                    <a:pt x="531" y="3247"/>
                    <a:pt x="72498" y="97968"/>
                    <a:pt x="85727" y="155647"/>
                  </a:cubicBezTo>
                  <a:cubicBezTo>
                    <a:pt x="98956" y="213326"/>
                    <a:pt x="80435" y="331330"/>
                    <a:pt x="79377" y="346147"/>
                  </a:cubicBezTo>
                  <a:cubicBezTo>
                    <a:pt x="78319" y="360964"/>
                    <a:pt x="78848" y="279472"/>
                    <a:pt x="79377" y="244547"/>
                  </a:cubicBezTo>
                  <a:cubicBezTo>
                    <a:pt x="79906" y="209622"/>
                    <a:pt x="92606" y="173639"/>
                    <a:pt x="82552" y="136597"/>
                  </a:cubicBezTo>
                  <a:cubicBezTo>
                    <a:pt x="72498" y="99555"/>
                    <a:pt x="-527" y="-3103"/>
                    <a:pt x="2" y="7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A4F8B504-4BA0-B6D8-C223-FD592C5553E2}"/>
                </a:ext>
              </a:extLst>
            </p:cNvPr>
            <p:cNvSpPr/>
            <p:nvPr/>
          </p:nvSpPr>
          <p:spPr>
            <a:xfrm>
              <a:off x="7778732" y="9806175"/>
              <a:ext cx="82634" cy="509415"/>
            </a:xfrm>
            <a:custGeom>
              <a:avLst/>
              <a:gdLst>
                <a:gd name="connsiteX0" fmla="*/ 12718 w 82634"/>
                <a:gd name="connsiteY0" fmla="*/ 147450 h 509415"/>
                <a:gd name="connsiteX1" fmla="*/ 12718 w 82634"/>
                <a:gd name="connsiteY1" fmla="*/ 398275 h 509415"/>
                <a:gd name="connsiteX2" fmla="*/ 18 w 82634"/>
                <a:gd name="connsiteY2" fmla="*/ 509400 h 509415"/>
                <a:gd name="connsiteX3" fmla="*/ 12718 w 82634"/>
                <a:gd name="connsiteY3" fmla="*/ 391925 h 509415"/>
                <a:gd name="connsiteX4" fmla="*/ 82568 w 82634"/>
                <a:gd name="connsiteY4" fmla="*/ 1400 h 509415"/>
                <a:gd name="connsiteX5" fmla="*/ 25418 w 82634"/>
                <a:gd name="connsiteY5" fmla="*/ 258575 h 509415"/>
                <a:gd name="connsiteX6" fmla="*/ 12718 w 82634"/>
                <a:gd name="connsiteY6" fmla="*/ 147450 h 50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34" h="509415">
                  <a:moveTo>
                    <a:pt x="12718" y="147450"/>
                  </a:moveTo>
                  <a:cubicBezTo>
                    <a:pt x="10601" y="170733"/>
                    <a:pt x="14835" y="337950"/>
                    <a:pt x="12718" y="398275"/>
                  </a:cubicBezTo>
                  <a:cubicBezTo>
                    <a:pt x="10601" y="458600"/>
                    <a:pt x="18" y="510458"/>
                    <a:pt x="18" y="509400"/>
                  </a:cubicBezTo>
                  <a:cubicBezTo>
                    <a:pt x="18" y="508342"/>
                    <a:pt x="-1040" y="476592"/>
                    <a:pt x="12718" y="391925"/>
                  </a:cubicBezTo>
                  <a:cubicBezTo>
                    <a:pt x="26476" y="307258"/>
                    <a:pt x="80451" y="23625"/>
                    <a:pt x="82568" y="1400"/>
                  </a:cubicBezTo>
                  <a:cubicBezTo>
                    <a:pt x="84685" y="-20825"/>
                    <a:pt x="35472" y="228413"/>
                    <a:pt x="25418" y="258575"/>
                  </a:cubicBezTo>
                  <a:cubicBezTo>
                    <a:pt x="15364" y="288737"/>
                    <a:pt x="14835" y="124167"/>
                    <a:pt x="12718" y="147450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21565C1E-48C0-876B-A34E-14DA16C981DC}"/>
                </a:ext>
              </a:extLst>
            </p:cNvPr>
            <p:cNvSpPr/>
            <p:nvPr/>
          </p:nvSpPr>
          <p:spPr>
            <a:xfrm>
              <a:off x="7543136" y="8518224"/>
              <a:ext cx="156431" cy="915978"/>
            </a:xfrm>
            <a:custGeom>
              <a:avLst/>
              <a:gdLst>
                <a:gd name="connsiteX0" fmla="*/ 19714 w 156431"/>
                <a:gd name="connsiteY0" fmla="*/ 301 h 915978"/>
                <a:gd name="connsiteX1" fmla="*/ 38764 w 156431"/>
                <a:gd name="connsiteY1" fmla="*/ 619426 h 915978"/>
                <a:gd name="connsiteX2" fmla="*/ 664 w 156431"/>
                <a:gd name="connsiteY2" fmla="*/ 911526 h 915978"/>
                <a:gd name="connsiteX3" fmla="*/ 26064 w 156431"/>
                <a:gd name="connsiteY3" fmla="*/ 743251 h 915978"/>
                <a:gd name="connsiteX4" fmla="*/ 156239 w 156431"/>
                <a:gd name="connsiteY4" fmla="*/ 79676 h 915978"/>
                <a:gd name="connsiteX5" fmla="*/ 54639 w 156431"/>
                <a:gd name="connsiteY5" fmla="*/ 530526 h 915978"/>
                <a:gd name="connsiteX6" fmla="*/ 19714 w 156431"/>
                <a:gd name="connsiteY6" fmla="*/ 301 h 91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31" h="915978">
                  <a:moveTo>
                    <a:pt x="19714" y="301"/>
                  </a:moveTo>
                  <a:cubicBezTo>
                    <a:pt x="17068" y="15118"/>
                    <a:pt x="41939" y="467555"/>
                    <a:pt x="38764" y="619426"/>
                  </a:cubicBezTo>
                  <a:cubicBezTo>
                    <a:pt x="35589" y="771297"/>
                    <a:pt x="2781" y="890889"/>
                    <a:pt x="664" y="911526"/>
                  </a:cubicBezTo>
                  <a:cubicBezTo>
                    <a:pt x="-1453" y="932163"/>
                    <a:pt x="135" y="881893"/>
                    <a:pt x="26064" y="743251"/>
                  </a:cubicBezTo>
                  <a:cubicBezTo>
                    <a:pt x="51993" y="604609"/>
                    <a:pt x="151477" y="115130"/>
                    <a:pt x="156239" y="79676"/>
                  </a:cubicBezTo>
                  <a:cubicBezTo>
                    <a:pt x="161001" y="44222"/>
                    <a:pt x="75806" y="538993"/>
                    <a:pt x="54639" y="530526"/>
                  </a:cubicBezTo>
                  <a:cubicBezTo>
                    <a:pt x="33472" y="522059"/>
                    <a:pt x="22360" y="-14516"/>
                    <a:pt x="19714" y="301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39340372-699A-7185-2927-F9936E8CA016}"/>
                </a:ext>
              </a:extLst>
            </p:cNvPr>
            <p:cNvSpPr/>
            <p:nvPr/>
          </p:nvSpPr>
          <p:spPr>
            <a:xfrm>
              <a:off x="6942279" y="6735930"/>
              <a:ext cx="167096" cy="326639"/>
            </a:xfrm>
            <a:custGeom>
              <a:avLst/>
              <a:gdLst>
                <a:gd name="connsiteX0" fmla="*/ 4621 w 167096"/>
                <a:gd name="connsiteY0" fmla="*/ 318920 h 326639"/>
                <a:gd name="connsiteX1" fmla="*/ 166546 w 167096"/>
                <a:gd name="connsiteY1" fmla="*/ 1420 h 326639"/>
                <a:gd name="connsiteX2" fmla="*/ 55421 w 167096"/>
                <a:gd name="connsiteY2" fmla="*/ 207795 h 326639"/>
                <a:gd name="connsiteX3" fmla="*/ 4621 w 167096"/>
                <a:gd name="connsiteY3" fmla="*/ 318920 h 32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096" h="326639">
                  <a:moveTo>
                    <a:pt x="4621" y="318920"/>
                  </a:moveTo>
                  <a:cubicBezTo>
                    <a:pt x="23142" y="284524"/>
                    <a:pt x="158079" y="19941"/>
                    <a:pt x="166546" y="1420"/>
                  </a:cubicBezTo>
                  <a:cubicBezTo>
                    <a:pt x="175013" y="-17101"/>
                    <a:pt x="83467" y="150645"/>
                    <a:pt x="55421" y="207795"/>
                  </a:cubicBezTo>
                  <a:cubicBezTo>
                    <a:pt x="27375" y="264945"/>
                    <a:pt x="-13900" y="353316"/>
                    <a:pt x="4621" y="31892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2CBB59DA-B857-95E1-576B-94179C1EC112}"/>
                </a:ext>
              </a:extLst>
            </p:cNvPr>
            <p:cNvSpPr/>
            <p:nvPr/>
          </p:nvSpPr>
          <p:spPr>
            <a:xfrm>
              <a:off x="7365990" y="6219113"/>
              <a:ext cx="379506" cy="245188"/>
            </a:xfrm>
            <a:custGeom>
              <a:avLst/>
              <a:gdLst>
                <a:gd name="connsiteX0" fmla="*/ 10 w 379506"/>
                <a:gd name="connsiteY0" fmla="*/ 245187 h 245188"/>
                <a:gd name="connsiteX1" fmla="*/ 222260 w 379506"/>
                <a:gd name="connsiteY1" fmla="*/ 108662 h 245188"/>
                <a:gd name="connsiteX2" fmla="*/ 374660 w 379506"/>
                <a:gd name="connsiteY2" fmla="*/ 124537 h 245188"/>
                <a:gd name="connsiteX3" fmla="*/ 330210 w 379506"/>
                <a:gd name="connsiteY3" fmla="*/ 108662 h 245188"/>
                <a:gd name="connsiteX4" fmla="*/ 215910 w 379506"/>
                <a:gd name="connsiteY4" fmla="*/ 712 h 245188"/>
                <a:gd name="connsiteX5" fmla="*/ 257185 w 379506"/>
                <a:gd name="connsiteY5" fmla="*/ 64212 h 245188"/>
                <a:gd name="connsiteX6" fmla="*/ 212735 w 379506"/>
                <a:gd name="connsiteY6" fmla="*/ 111837 h 245188"/>
                <a:gd name="connsiteX7" fmla="*/ 10 w 379506"/>
                <a:gd name="connsiteY7" fmla="*/ 245187 h 24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506" h="245188">
                  <a:moveTo>
                    <a:pt x="10" y="245187"/>
                  </a:moveTo>
                  <a:cubicBezTo>
                    <a:pt x="1597" y="244658"/>
                    <a:pt x="159818" y="128770"/>
                    <a:pt x="222260" y="108662"/>
                  </a:cubicBezTo>
                  <a:cubicBezTo>
                    <a:pt x="284702" y="88554"/>
                    <a:pt x="356668" y="124537"/>
                    <a:pt x="374660" y="124537"/>
                  </a:cubicBezTo>
                  <a:cubicBezTo>
                    <a:pt x="392652" y="124537"/>
                    <a:pt x="356668" y="129300"/>
                    <a:pt x="330210" y="108662"/>
                  </a:cubicBezTo>
                  <a:cubicBezTo>
                    <a:pt x="303752" y="88024"/>
                    <a:pt x="228081" y="8120"/>
                    <a:pt x="215910" y="712"/>
                  </a:cubicBezTo>
                  <a:cubicBezTo>
                    <a:pt x="203739" y="-6696"/>
                    <a:pt x="257714" y="45691"/>
                    <a:pt x="257185" y="64212"/>
                  </a:cubicBezTo>
                  <a:cubicBezTo>
                    <a:pt x="256656" y="82733"/>
                    <a:pt x="255068" y="85908"/>
                    <a:pt x="212735" y="111837"/>
                  </a:cubicBezTo>
                  <a:cubicBezTo>
                    <a:pt x="170402" y="137766"/>
                    <a:pt x="-1577" y="245716"/>
                    <a:pt x="10" y="245187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68A204DC-DDD4-9C21-D9CD-6EA0F5605B09}"/>
                </a:ext>
              </a:extLst>
            </p:cNvPr>
            <p:cNvSpPr/>
            <p:nvPr/>
          </p:nvSpPr>
          <p:spPr>
            <a:xfrm>
              <a:off x="6848227" y="6145560"/>
              <a:ext cx="133712" cy="360399"/>
            </a:xfrm>
            <a:custGeom>
              <a:avLst/>
              <a:gdLst>
                <a:gd name="connsiteX0" fmla="*/ 133598 w 133712"/>
                <a:gd name="connsiteY0" fmla="*/ 1240 h 360399"/>
                <a:gd name="connsiteX1" fmla="*/ 35173 w 133712"/>
                <a:gd name="connsiteY1" fmla="*/ 163165 h 360399"/>
                <a:gd name="connsiteX2" fmla="*/ 3423 w 133712"/>
                <a:gd name="connsiteY2" fmla="*/ 356840 h 360399"/>
                <a:gd name="connsiteX3" fmla="*/ 6598 w 133712"/>
                <a:gd name="connsiteY3" fmla="*/ 274290 h 360399"/>
                <a:gd name="connsiteX4" fmla="*/ 54223 w 133712"/>
                <a:gd name="connsiteY4" fmla="*/ 96490 h 360399"/>
                <a:gd name="connsiteX5" fmla="*/ 133598 w 133712"/>
                <a:gd name="connsiteY5" fmla="*/ 1240 h 3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12" h="360399">
                  <a:moveTo>
                    <a:pt x="133598" y="1240"/>
                  </a:moveTo>
                  <a:cubicBezTo>
                    <a:pt x="130423" y="12353"/>
                    <a:pt x="56869" y="103898"/>
                    <a:pt x="35173" y="163165"/>
                  </a:cubicBezTo>
                  <a:cubicBezTo>
                    <a:pt x="13477" y="222432"/>
                    <a:pt x="8186" y="338319"/>
                    <a:pt x="3423" y="356840"/>
                  </a:cubicBezTo>
                  <a:cubicBezTo>
                    <a:pt x="-1340" y="375361"/>
                    <a:pt x="-1869" y="317682"/>
                    <a:pt x="6598" y="274290"/>
                  </a:cubicBezTo>
                  <a:cubicBezTo>
                    <a:pt x="15065" y="230898"/>
                    <a:pt x="35702" y="136707"/>
                    <a:pt x="54223" y="96490"/>
                  </a:cubicBezTo>
                  <a:cubicBezTo>
                    <a:pt x="72744" y="56273"/>
                    <a:pt x="136773" y="-9873"/>
                    <a:pt x="133598" y="124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667104E6-7B9B-1EF8-3D41-E029D9AF1156}"/>
                </a:ext>
              </a:extLst>
            </p:cNvPr>
            <p:cNvSpPr/>
            <p:nvPr/>
          </p:nvSpPr>
          <p:spPr>
            <a:xfrm>
              <a:off x="6984999" y="6114707"/>
              <a:ext cx="571781" cy="51215"/>
            </a:xfrm>
            <a:custGeom>
              <a:avLst/>
              <a:gdLst>
                <a:gd name="connsiteX0" fmla="*/ 1 w 571781"/>
                <a:gd name="connsiteY0" fmla="*/ 25743 h 51215"/>
                <a:gd name="connsiteX1" fmla="*/ 288926 w 571781"/>
                <a:gd name="connsiteY1" fmla="*/ 9868 h 51215"/>
                <a:gd name="connsiteX2" fmla="*/ 568326 w 571781"/>
                <a:gd name="connsiteY2" fmla="*/ 51143 h 51215"/>
                <a:gd name="connsiteX3" fmla="*/ 434976 w 571781"/>
                <a:gd name="connsiteY3" fmla="*/ 19393 h 51215"/>
                <a:gd name="connsiteX4" fmla="*/ 285751 w 571781"/>
                <a:gd name="connsiteY4" fmla="*/ 343 h 51215"/>
                <a:gd name="connsiteX5" fmla="*/ 1 w 571781"/>
                <a:gd name="connsiteY5" fmla="*/ 25743 h 5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781" h="51215">
                  <a:moveTo>
                    <a:pt x="1" y="25743"/>
                  </a:moveTo>
                  <a:cubicBezTo>
                    <a:pt x="530" y="27330"/>
                    <a:pt x="194205" y="5635"/>
                    <a:pt x="288926" y="9868"/>
                  </a:cubicBezTo>
                  <a:cubicBezTo>
                    <a:pt x="383647" y="14101"/>
                    <a:pt x="543984" y="49556"/>
                    <a:pt x="568326" y="51143"/>
                  </a:cubicBezTo>
                  <a:cubicBezTo>
                    <a:pt x="592668" y="52731"/>
                    <a:pt x="482072" y="27860"/>
                    <a:pt x="434976" y="19393"/>
                  </a:cubicBezTo>
                  <a:cubicBezTo>
                    <a:pt x="387880" y="10926"/>
                    <a:pt x="363009" y="-2303"/>
                    <a:pt x="285751" y="343"/>
                  </a:cubicBezTo>
                  <a:cubicBezTo>
                    <a:pt x="208493" y="2989"/>
                    <a:pt x="-528" y="24156"/>
                    <a:pt x="1" y="25743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A2061BFA-8B83-7741-70BC-628F49170234}"/>
                </a:ext>
              </a:extLst>
            </p:cNvPr>
            <p:cNvSpPr/>
            <p:nvPr/>
          </p:nvSpPr>
          <p:spPr>
            <a:xfrm>
              <a:off x="7134149" y="6667334"/>
              <a:ext cx="279477" cy="907218"/>
            </a:xfrm>
            <a:custGeom>
              <a:avLst/>
              <a:gdLst>
                <a:gd name="connsiteX0" fmla="*/ 279476 w 279477"/>
                <a:gd name="connsiteY0" fmla="*/ 166 h 907218"/>
                <a:gd name="connsiteX1" fmla="*/ 98501 w 279477"/>
                <a:gd name="connsiteY1" fmla="*/ 441491 h 907218"/>
                <a:gd name="connsiteX2" fmla="*/ 12776 w 279477"/>
                <a:gd name="connsiteY2" fmla="*/ 879641 h 907218"/>
                <a:gd name="connsiteX3" fmla="*/ 12776 w 279477"/>
                <a:gd name="connsiteY3" fmla="*/ 793916 h 907218"/>
                <a:gd name="connsiteX4" fmla="*/ 130251 w 279477"/>
                <a:gd name="connsiteY4" fmla="*/ 241466 h 907218"/>
                <a:gd name="connsiteX5" fmla="*/ 95326 w 279477"/>
                <a:gd name="connsiteY5" fmla="*/ 387516 h 907218"/>
                <a:gd name="connsiteX6" fmla="*/ 279476 w 279477"/>
                <a:gd name="connsiteY6" fmla="*/ 166 h 9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477" h="907218">
                  <a:moveTo>
                    <a:pt x="279476" y="166"/>
                  </a:moveTo>
                  <a:cubicBezTo>
                    <a:pt x="280005" y="9162"/>
                    <a:pt x="142951" y="294912"/>
                    <a:pt x="98501" y="441491"/>
                  </a:cubicBezTo>
                  <a:cubicBezTo>
                    <a:pt x="54051" y="588070"/>
                    <a:pt x="27063" y="820904"/>
                    <a:pt x="12776" y="879641"/>
                  </a:cubicBezTo>
                  <a:cubicBezTo>
                    <a:pt x="-1512" y="938379"/>
                    <a:pt x="-6803" y="900279"/>
                    <a:pt x="12776" y="793916"/>
                  </a:cubicBezTo>
                  <a:cubicBezTo>
                    <a:pt x="32355" y="687553"/>
                    <a:pt x="116493" y="309199"/>
                    <a:pt x="130251" y="241466"/>
                  </a:cubicBezTo>
                  <a:cubicBezTo>
                    <a:pt x="144009" y="173733"/>
                    <a:pt x="67280" y="426145"/>
                    <a:pt x="95326" y="387516"/>
                  </a:cubicBezTo>
                  <a:cubicBezTo>
                    <a:pt x="123372" y="348887"/>
                    <a:pt x="278947" y="-8830"/>
                    <a:pt x="279476" y="166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4C982398-595B-91B7-2653-B45E3ED55D6D}"/>
                </a:ext>
              </a:extLst>
            </p:cNvPr>
            <p:cNvSpPr/>
            <p:nvPr/>
          </p:nvSpPr>
          <p:spPr>
            <a:xfrm>
              <a:off x="7507694" y="6498968"/>
              <a:ext cx="96433" cy="967649"/>
            </a:xfrm>
            <a:custGeom>
              <a:avLst/>
              <a:gdLst>
                <a:gd name="connsiteX0" fmla="*/ 96431 w 96433"/>
                <a:gd name="connsiteY0" fmla="*/ 257 h 967649"/>
                <a:gd name="connsiteX1" fmla="*/ 4356 w 96433"/>
                <a:gd name="connsiteY1" fmla="*/ 320932 h 967649"/>
                <a:gd name="connsiteX2" fmla="*/ 42456 w 96433"/>
                <a:gd name="connsiteY2" fmla="*/ 933707 h 967649"/>
                <a:gd name="connsiteX3" fmla="*/ 45631 w 96433"/>
                <a:gd name="connsiteY3" fmla="*/ 854332 h 967649"/>
                <a:gd name="connsiteX4" fmla="*/ 13881 w 96433"/>
                <a:gd name="connsiteY4" fmla="*/ 565407 h 967649"/>
                <a:gd name="connsiteX5" fmla="*/ 64681 w 96433"/>
                <a:gd name="connsiteY5" fmla="*/ 292357 h 967649"/>
                <a:gd name="connsiteX6" fmla="*/ 13881 w 96433"/>
                <a:gd name="connsiteY6" fmla="*/ 470157 h 967649"/>
                <a:gd name="connsiteX7" fmla="*/ 7531 w 96433"/>
                <a:gd name="connsiteY7" fmla="*/ 270132 h 967649"/>
                <a:gd name="connsiteX8" fmla="*/ 96431 w 96433"/>
                <a:gd name="connsiteY8" fmla="*/ 257 h 96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33" h="967649">
                  <a:moveTo>
                    <a:pt x="96431" y="257"/>
                  </a:moveTo>
                  <a:cubicBezTo>
                    <a:pt x="95902" y="8724"/>
                    <a:pt x="13352" y="165357"/>
                    <a:pt x="4356" y="320932"/>
                  </a:cubicBezTo>
                  <a:cubicBezTo>
                    <a:pt x="-4640" y="476507"/>
                    <a:pt x="35577" y="844807"/>
                    <a:pt x="42456" y="933707"/>
                  </a:cubicBezTo>
                  <a:cubicBezTo>
                    <a:pt x="49335" y="1022607"/>
                    <a:pt x="50393" y="915715"/>
                    <a:pt x="45631" y="854332"/>
                  </a:cubicBezTo>
                  <a:cubicBezTo>
                    <a:pt x="40869" y="792949"/>
                    <a:pt x="10706" y="659069"/>
                    <a:pt x="13881" y="565407"/>
                  </a:cubicBezTo>
                  <a:cubicBezTo>
                    <a:pt x="17056" y="471745"/>
                    <a:pt x="64681" y="308232"/>
                    <a:pt x="64681" y="292357"/>
                  </a:cubicBezTo>
                  <a:cubicBezTo>
                    <a:pt x="64681" y="276482"/>
                    <a:pt x="23406" y="473861"/>
                    <a:pt x="13881" y="470157"/>
                  </a:cubicBezTo>
                  <a:cubicBezTo>
                    <a:pt x="4356" y="466453"/>
                    <a:pt x="-8344" y="345803"/>
                    <a:pt x="7531" y="270132"/>
                  </a:cubicBezTo>
                  <a:cubicBezTo>
                    <a:pt x="23406" y="194461"/>
                    <a:pt x="96960" y="-8210"/>
                    <a:pt x="96431" y="257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4E1EBEFA-E4CE-CAA7-CF6C-6DE0B6B63F2D}"/>
                </a:ext>
              </a:extLst>
            </p:cNvPr>
            <p:cNvSpPr/>
            <p:nvPr/>
          </p:nvSpPr>
          <p:spPr>
            <a:xfrm>
              <a:off x="7380598" y="7584806"/>
              <a:ext cx="156986" cy="903501"/>
            </a:xfrm>
            <a:custGeom>
              <a:avLst/>
              <a:gdLst>
                <a:gd name="connsiteX0" fmla="*/ 156852 w 156986"/>
                <a:gd name="connsiteY0" fmla="*/ 269 h 903501"/>
                <a:gd name="connsiteX1" fmla="*/ 80652 w 156986"/>
                <a:gd name="connsiteY1" fmla="*/ 381269 h 903501"/>
                <a:gd name="connsiteX2" fmla="*/ 4452 w 156986"/>
                <a:gd name="connsiteY2" fmla="*/ 870219 h 903501"/>
                <a:gd name="connsiteX3" fmla="*/ 13977 w 156986"/>
                <a:gd name="connsiteY3" fmla="*/ 803544 h 903501"/>
                <a:gd name="connsiteX4" fmla="*/ 55252 w 156986"/>
                <a:gd name="connsiteY4" fmla="*/ 349519 h 903501"/>
                <a:gd name="connsiteX5" fmla="*/ 61602 w 156986"/>
                <a:gd name="connsiteY5" fmla="*/ 438419 h 903501"/>
                <a:gd name="connsiteX6" fmla="*/ 156852 w 156986"/>
                <a:gd name="connsiteY6" fmla="*/ 269 h 90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986" h="903501">
                  <a:moveTo>
                    <a:pt x="156852" y="269"/>
                  </a:moveTo>
                  <a:cubicBezTo>
                    <a:pt x="160027" y="-9256"/>
                    <a:pt x="106052" y="236277"/>
                    <a:pt x="80652" y="381269"/>
                  </a:cubicBezTo>
                  <a:cubicBezTo>
                    <a:pt x="55252" y="526261"/>
                    <a:pt x="15564" y="799840"/>
                    <a:pt x="4452" y="870219"/>
                  </a:cubicBezTo>
                  <a:cubicBezTo>
                    <a:pt x="-6661" y="940598"/>
                    <a:pt x="5510" y="890327"/>
                    <a:pt x="13977" y="803544"/>
                  </a:cubicBezTo>
                  <a:cubicBezTo>
                    <a:pt x="22444" y="716761"/>
                    <a:pt x="47314" y="410373"/>
                    <a:pt x="55252" y="349519"/>
                  </a:cubicBezTo>
                  <a:cubicBezTo>
                    <a:pt x="63190" y="288665"/>
                    <a:pt x="48373" y="497156"/>
                    <a:pt x="61602" y="438419"/>
                  </a:cubicBezTo>
                  <a:cubicBezTo>
                    <a:pt x="74831" y="379682"/>
                    <a:pt x="153677" y="9794"/>
                    <a:pt x="156852" y="269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D63D6221-0A62-18B7-19BD-1EA0F1722081}"/>
                </a:ext>
              </a:extLst>
            </p:cNvPr>
            <p:cNvSpPr/>
            <p:nvPr/>
          </p:nvSpPr>
          <p:spPr>
            <a:xfrm>
              <a:off x="7174874" y="8915400"/>
              <a:ext cx="213351" cy="637975"/>
            </a:xfrm>
            <a:custGeom>
              <a:avLst/>
              <a:gdLst>
                <a:gd name="connsiteX0" fmla="*/ 213351 w 213351"/>
                <a:gd name="connsiteY0" fmla="*/ 0 h 637975"/>
                <a:gd name="connsiteX1" fmla="*/ 626 w 213351"/>
                <a:gd name="connsiteY1" fmla="*/ 635000 h 637975"/>
                <a:gd name="connsiteX2" fmla="*/ 143501 w 213351"/>
                <a:gd name="connsiteY2" fmla="*/ 254000 h 637975"/>
                <a:gd name="connsiteX3" fmla="*/ 213351 w 213351"/>
                <a:gd name="connsiteY3" fmla="*/ 0 h 63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51" h="637975">
                  <a:moveTo>
                    <a:pt x="213351" y="0"/>
                  </a:moveTo>
                  <a:cubicBezTo>
                    <a:pt x="112809" y="296333"/>
                    <a:pt x="12268" y="592667"/>
                    <a:pt x="626" y="635000"/>
                  </a:cubicBezTo>
                  <a:cubicBezTo>
                    <a:pt x="-11016" y="677333"/>
                    <a:pt x="143501" y="254000"/>
                    <a:pt x="143501" y="254000"/>
                  </a:cubicBezTo>
                  <a:lnTo>
                    <a:pt x="213351" y="0"/>
                  </a:ln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E40FFEC4-0B74-9324-A4E0-62D00222758F}"/>
                </a:ext>
              </a:extLst>
            </p:cNvPr>
            <p:cNvSpPr/>
            <p:nvPr/>
          </p:nvSpPr>
          <p:spPr>
            <a:xfrm>
              <a:off x="2393945" y="9632906"/>
              <a:ext cx="79589" cy="358847"/>
            </a:xfrm>
            <a:custGeom>
              <a:avLst/>
              <a:gdLst>
                <a:gd name="connsiteX0" fmla="*/ 22230 w 79589"/>
                <a:gd name="connsiteY0" fmla="*/ 44 h 358847"/>
                <a:gd name="connsiteX1" fmla="*/ 63505 w 79589"/>
                <a:gd name="connsiteY1" fmla="*/ 152444 h 358847"/>
                <a:gd name="connsiteX2" fmla="*/ 38105 w 79589"/>
                <a:gd name="connsiteY2" fmla="*/ 238169 h 358847"/>
                <a:gd name="connsiteX3" fmla="*/ 57155 w 79589"/>
                <a:gd name="connsiteY3" fmla="*/ 254044 h 358847"/>
                <a:gd name="connsiteX4" fmla="*/ 5 w 79589"/>
                <a:gd name="connsiteY4" fmla="*/ 358819 h 358847"/>
                <a:gd name="connsiteX5" fmla="*/ 53980 w 79589"/>
                <a:gd name="connsiteY5" fmla="*/ 263569 h 358847"/>
                <a:gd name="connsiteX6" fmla="*/ 79380 w 79589"/>
                <a:gd name="connsiteY6" fmla="*/ 168319 h 358847"/>
                <a:gd name="connsiteX7" fmla="*/ 22230 w 79589"/>
                <a:gd name="connsiteY7" fmla="*/ 44 h 35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89" h="358847">
                  <a:moveTo>
                    <a:pt x="22230" y="44"/>
                  </a:moveTo>
                  <a:cubicBezTo>
                    <a:pt x="19584" y="-2602"/>
                    <a:pt x="60859" y="112757"/>
                    <a:pt x="63505" y="152444"/>
                  </a:cubicBezTo>
                  <a:cubicBezTo>
                    <a:pt x="66151" y="192131"/>
                    <a:pt x="39163" y="221236"/>
                    <a:pt x="38105" y="238169"/>
                  </a:cubicBezTo>
                  <a:cubicBezTo>
                    <a:pt x="37047" y="255102"/>
                    <a:pt x="63505" y="233936"/>
                    <a:pt x="57155" y="254044"/>
                  </a:cubicBezTo>
                  <a:cubicBezTo>
                    <a:pt x="50805" y="274152"/>
                    <a:pt x="534" y="357232"/>
                    <a:pt x="5" y="358819"/>
                  </a:cubicBezTo>
                  <a:cubicBezTo>
                    <a:pt x="-524" y="360406"/>
                    <a:pt x="40751" y="295319"/>
                    <a:pt x="53980" y="263569"/>
                  </a:cubicBezTo>
                  <a:cubicBezTo>
                    <a:pt x="67209" y="231819"/>
                    <a:pt x="81497" y="205890"/>
                    <a:pt x="79380" y="168319"/>
                  </a:cubicBezTo>
                  <a:cubicBezTo>
                    <a:pt x="77263" y="130748"/>
                    <a:pt x="24876" y="2690"/>
                    <a:pt x="22230" y="4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944E6952-4B8F-FBFC-10DB-1914CE81A828}"/>
                </a:ext>
              </a:extLst>
            </p:cNvPr>
            <p:cNvSpPr/>
            <p:nvPr/>
          </p:nvSpPr>
          <p:spPr>
            <a:xfrm>
              <a:off x="2187321" y="8692446"/>
              <a:ext cx="298959" cy="838922"/>
            </a:xfrm>
            <a:custGeom>
              <a:avLst/>
              <a:gdLst>
                <a:gd name="connsiteX0" fmla="*/ 254 w 298959"/>
                <a:gd name="connsiteY0" fmla="*/ 704 h 838922"/>
                <a:gd name="connsiteX1" fmla="*/ 184404 w 298959"/>
                <a:gd name="connsiteY1" fmla="*/ 340429 h 838922"/>
                <a:gd name="connsiteX2" fmla="*/ 209804 w 298959"/>
                <a:gd name="connsiteY2" fmla="*/ 489654 h 838922"/>
                <a:gd name="connsiteX3" fmla="*/ 257429 w 298959"/>
                <a:gd name="connsiteY3" fmla="*/ 492829 h 838922"/>
                <a:gd name="connsiteX4" fmla="*/ 273304 w 298959"/>
                <a:gd name="connsiteY4" fmla="*/ 832554 h 838922"/>
                <a:gd name="connsiteX5" fmla="*/ 298704 w 298959"/>
                <a:gd name="connsiteY5" fmla="*/ 673804 h 838922"/>
                <a:gd name="connsiteX6" fmla="*/ 286004 w 298959"/>
                <a:gd name="connsiteY6" fmla="*/ 184854 h 838922"/>
                <a:gd name="connsiteX7" fmla="*/ 279654 w 298959"/>
                <a:gd name="connsiteY7" fmla="*/ 549979 h 838922"/>
                <a:gd name="connsiteX8" fmla="*/ 228854 w 298959"/>
                <a:gd name="connsiteY8" fmla="*/ 438854 h 838922"/>
                <a:gd name="connsiteX9" fmla="*/ 254 w 298959"/>
                <a:gd name="connsiteY9" fmla="*/ 704 h 8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959" h="838922">
                  <a:moveTo>
                    <a:pt x="254" y="704"/>
                  </a:moveTo>
                  <a:cubicBezTo>
                    <a:pt x="-7154" y="-15700"/>
                    <a:pt x="149479" y="258937"/>
                    <a:pt x="184404" y="340429"/>
                  </a:cubicBezTo>
                  <a:cubicBezTo>
                    <a:pt x="219329" y="421921"/>
                    <a:pt x="197633" y="464254"/>
                    <a:pt x="209804" y="489654"/>
                  </a:cubicBezTo>
                  <a:cubicBezTo>
                    <a:pt x="221975" y="515054"/>
                    <a:pt x="246846" y="435679"/>
                    <a:pt x="257429" y="492829"/>
                  </a:cubicBezTo>
                  <a:cubicBezTo>
                    <a:pt x="268012" y="549979"/>
                    <a:pt x="266425" y="802392"/>
                    <a:pt x="273304" y="832554"/>
                  </a:cubicBezTo>
                  <a:cubicBezTo>
                    <a:pt x="280183" y="862716"/>
                    <a:pt x="296587" y="781754"/>
                    <a:pt x="298704" y="673804"/>
                  </a:cubicBezTo>
                  <a:cubicBezTo>
                    <a:pt x="300821" y="565854"/>
                    <a:pt x="289179" y="205492"/>
                    <a:pt x="286004" y="184854"/>
                  </a:cubicBezTo>
                  <a:cubicBezTo>
                    <a:pt x="282829" y="164217"/>
                    <a:pt x="289179" y="507646"/>
                    <a:pt x="279654" y="549979"/>
                  </a:cubicBezTo>
                  <a:cubicBezTo>
                    <a:pt x="270129" y="592312"/>
                    <a:pt x="273304" y="528283"/>
                    <a:pt x="228854" y="438854"/>
                  </a:cubicBezTo>
                  <a:cubicBezTo>
                    <a:pt x="184404" y="349425"/>
                    <a:pt x="7662" y="17108"/>
                    <a:pt x="254" y="70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4F57FD7A-1BAB-6FA1-911F-5F1359AA944C}"/>
                </a:ext>
              </a:extLst>
            </p:cNvPr>
            <p:cNvSpPr/>
            <p:nvPr/>
          </p:nvSpPr>
          <p:spPr>
            <a:xfrm>
              <a:off x="2257443" y="8972231"/>
              <a:ext cx="84665" cy="516619"/>
            </a:xfrm>
            <a:custGeom>
              <a:avLst/>
              <a:gdLst>
                <a:gd name="connsiteX0" fmla="*/ 12682 w 84665"/>
                <a:gd name="connsiteY0" fmla="*/ 319 h 516619"/>
                <a:gd name="connsiteX1" fmla="*/ 19032 w 84665"/>
                <a:gd name="connsiteY1" fmla="*/ 244794 h 516619"/>
                <a:gd name="connsiteX2" fmla="*/ 79357 w 84665"/>
                <a:gd name="connsiteY2" fmla="*/ 511494 h 516619"/>
                <a:gd name="connsiteX3" fmla="*/ 73007 w 84665"/>
                <a:gd name="connsiteY3" fmla="*/ 403544 h 516619"/>
                <a:gd name="connsiteX4" fmla="*/ 3157 w 84665"/>
                <a:gd name="connsiteY4" fmla="*/ 197169 h 516619"/>
                <a:gd name="connsiteX5" fmla="*/ 12682 w 84665"/>
                <a:gd name="connsiteY5" fmla="*/ 319 h 51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5" h="516619">
                  <a:moveTo>
                    <a:pt x="12682" y="319"/>
                  </a:moveTo>
                  <a:cubicBezTo>
                    <a:pt x="15328" y="8256"/>
                    <a:pt x="7920" y="159598"/>
                    <a:pt x="19032" y="244794"/>
                  </a:cubicBezTo>
                  <a:cubicBezTo>
                    <a:pt x="30144" y="329990"/>
                    <a:pt x="70361" y="485036"/>
                    <a:pt x="79357" y="511494"/>
                  </a:cubicBezTo>
                  <a:cubicBezTo>
                    <a:pt x="88353" y="537952"/>
                    <a:pt x="85707" y="455932"/>
                    <a:pt x="73007" y="403544"/>
                  </a:cubicBezTo>
                  <a:cubicBezTo>
                    <a:pt x="60307" y="351157"/>
                    <a:pt x="13211" y="260140"/>
                    <a:pt x="3157" y="197169"/>
                  </a:cubicBezTo>
                  <a:cubicBezTo>
                    <a:pt x="-6897" y="134198"/>
                    <a:pt x="10036" y="-7618"/>
                    <a:pt x="12682" y="31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8E0C1A51-03A1-4736-0B13-93CBCB2E121A}"/>
                </a:ext>
              </a:extLst>
            </p:cNvPr>
            <p:cNvSpPr/>
            <p:nvPr/>
          </p:nvSpPr>
          <p:spPr>
            <a:xfrm>
              <a:off x="2701875" y="9077190"/>
              <a:ext cx="171500" cy="401810"/>
            </a:xfrm>
            <a:custGeom>
              <a:avLst/>
              <a:gdLst>
                <a:gd name="connsiteX0" fmla="*/ 50 w 171500"/>
                <a:gd name="connsiteY0" fmla="*/ 135 h 401810"/>
                <a:gd name="connsiteX1" fmla="*/ 44500 w 171500"/>
                <a:gd name="connsiteY1" fmla="*/ 101735 h 401810"/>
                <a:gd name="connsiteX2" fmla="*/ 57200 w 171500"/>
                <a:gd name="connsiteY2" fmla="*/ 212860 h 401810"/>
                <a:gd name="connsiteX3" fmla="*/ 95300 w 171500"/>
                <a:gd name="connsiteY3" fmla="*/ 212860 h 401810"/>
                <a:gd name="connsiteX4" fmla="*/ 92125 w 171500"/>
                <a:gd name="connsiteY4" fmla="*/ 400185 h 401810"/>
                <a:gd name="connsiteX5" fmla="*/ 85775 w 171500"/>
                <a:gd name="connsiteY5" fmla="*/ 292235 h 401810"/>
                <a:gd name="connsiteX6" fmla="*/ 171500 w 171500"/>
                <a:gd name="connsiteY6" fmla="*/ 95385 h 401810"/>
                <a:gd name="connsiteX7" fmla="*/ 85775 w 171500"/>
                <a:gd name="connsiteY7" fmla="*/ 190635 h 401810"/>
                <a:gd name="connsiteX8" fmla="*/ 54025 w 171500"/>
                <a:gd name="connsiteY8" fmla="*/ 82685 h 401810"/>
                <a:gd name="connsiteX9" fmla="*/ 50 w 171500"/>
                <a:gd name="connsiteY9" fmla="*/ 135 h 40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500" h="401810">
                  <a:moveTo>
                    <a:pt x="50" y="135"/>
                  </a:moveTo>
                  <a:cubicBezTo>
                    <a:pt x="-1537" y="3310"/>
                    <a:pt x="34975" y="66281"/>
                    <a:pt x="44500" y="101735"/>
                  </a:cubicBezTo>
                  <a:cubicBezTo>
                    <a:pt x="54025" y="137189"/>
                    <a:pt x="48733" y="194339"/>
                    <a:pt x="57200" y="212860"/>
                  </a:cubicBezTo>
                  <a:cubicBezTo>
                    <a:pt x="65667" y="231381"/>
                    <a:pt x="89479" y="181639"/>
                    <a:pt x="95300" y="212860"/>
                  </a:cubicBezTo>
                  <a:cubicBezTo>
                    <a:pt x="101121" y="244081"/>
                    <a:pt x="93712" y="386956"/>
                    <a:pt x="92125" y="400185"/>
                  </a:cubicBezTo>
                  <a:cubicBezTo>
                    <a:pt x="90538" y="413414"/>
                    <a:pt x="72546" y="343035"/>
                    <a:pt x="85775" y="292235"/>
                  </a:cubicBezTo>
                  <a:cubicBezTo>
                    <a:pt x="99004" y="241435"/>
                    <a:pt x="171500" y="112318"/>
                    <a:pt x="171500" y="95385"/>
                  </a:cubicBezTo>
                  <a:cubicBezTo>
                    <a:pt x="171500" y="78452"/>
                    <a:pt x="105354" y="192752"/>
                    <a:pt x="85775" y="190635"/>
                  </a:cubicBezTo>
                  <a:cubicBezTo>
                    <a:pt x="66196" y="188518"/>
                    <a:pt x="65667" y="114964"/>
                    <a:pt x="54025" y="82685"/>
                  </a:cubicBezTo>
                  <a:cubicBezTo>
                    <a:pt x="42383" y="50406"/>
                    <a:pt x="1637" y="-3040"/>
                    <a:pt x="50" y="135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64AF54E8-F302-8655-9E73-52B37A046FB9}"/>
                </a:ext>
              </a:extLst>
            </p:cNvPr>
            <p:cNvSpPr/>
            <p:nvPr/>
          </p:nvSpPr>
          <p:spPr>
            <a:xfrm>
              <a:off x="2901190" y="9543389"/>
              <a:ext cx="1323615" cy="402528"/>
            </a:xfrm>
            <a:custGeom>
              <a:avLst/>
              <a:gdLst>
                <a:gd name="connsiteX0" fmla="*/ 3935 w 1323615"/>
                <a:gd name="connsiteY0" fmla="*/ 311811 h 402528"/>
                <a:gd name="connsiteX1" fmla="*/ 105535 w 1323615"/>
                <a:gd name="connsiteY1" fmla="*/ 197511 h 402528"/>
                <a:gd name="connsiteX2" fmla="*/ 261110 w 1323615"/>
                <a:gd name="connsiteY2" fmla="*/ 92736 h 402528"/>
                <a:gd name="connsiteX3" fmla="*/ 403985 w 1323615"/>
                <a:gd name="connsiteY3" fmla="*/ 172111 h 402528"/>
                <a:gd name="connsiteX4" fmla="*/ 740535 w 1323615"/>
                <a:gd name="connsiteY4" fmla="*/ 245136 h 402528"/>
                <a:gd name="connsiteX5" fmla="*/ 718310 w 1323615"/>
                <a:gd name="connsiteY5" fmla="*/ 229261 h 402528"/>
                <a:gd name="connsiteX6" fmla="*/ 1321560 w 1323615"/>
                <a:gd name="connsiteY6" fmla="*/ 400711 h 402528"/>
                <a:gd name="connsiteX7" fmla="*/ 902460 w 1323615"/>
                <a:gd name="connsiteY7" fmla="*/ 311811 h 402528"/>
                <a:gd name="connsiteX8" fmla="*/ 550035 w 1323615"/>
                <a:gd name="connsiteY8" fmla="*/ 191161 h 402528"/>
                <a:gd name="connsiteX9" fmla="*/ 261110 w 1323615"/>
                <a:gd name="connsiteY9" fmla="*/ 661 h 402528"/>
                <a:gd name="connsiteX10" fmla="*/ 397635 w 1323615"/>
                <a:gd name="connsiteY10" fmla="*/ 127661 h 402528"/>
                <a:gd name="connsiteX11" fmla="*/ 280160 w 1323615"/>
                <a:gd name="connsiteY11" fmla="*/ 108611 h 402528"/>
                <a:gd name="connsiteX12" fmla="*/ 242060 w 1323615"/>
                <a:gd name="connsiteY12" fmla="*/ 76861 h 402528"/>
                <a:gd name="connsiteX13" fmla="*/ 3935 w 1323615"/>
                <a:gd name="connsiteY13" fmla="*/ 311811 h 40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615" h="402528">
                  <a:moveTo>
                    <a:pt x="3935" y="311811"/>
                  </a:moveTo>
                  <a:cubicBezTo>
                    <a:pt x="-18819" y="331919"/>
                    <a:pt x="62673" y="234023"/>
                    <a:pt x="105535" y="197511"/>
                  </a:cubicBezTo>
                  <a:cubicBezTo>
                    <a:pt x="148398" y="160998"/>
                    <a:pt x="211368" y="96969"/>
                    <a:pt x="261110" y="92736"/>
                  </a:cubicBezTo>
                  <a:cubicBezTo>
                    <a:pt x="310852" y="88503"/>
                    <a:pt x="324081" y="146711"/>
                    <a:pt x="403985" y="172111"/>
                  </a:cubicBezTo>
                  <a:cubicBezTo>
                    <a:pt x="483889" y="197511"/>
                    <a:pt x="688148" y="235611"/>
                    <a:pt x="740535" y="245136"/>
                  </a:cubicBezTo>
                  <a:cubicBezTo>
                    <a:pt x="792922" y="254661"/>
                    <a:pt x="621473" y="203332"/>
                    <a:pt x="718310" y="229261"/>
                  </a:cubicBezTo>
                  <a:cubicBezTo>
                    <a:pt x="815147" y="255190"/>
                    <a:pt x="1290868" y="386953"/>
                    <a:pt x="1321560" y="400711"/>
                  </a:cubicBezTo>
                  <a:cubicBezTo>
                    <a:pt x="1352252" y="414469"/>
                    <a:pt x="1031047" y="346736"/>
                    <a:pt x="902460" y="311811"/>
                  </a:cubicBezTo>
                  <a:cubicBezTo>
                    <a:pt x="773873" y="276886"/>
                    <a:pt x="656927" y="243019"/>
                    <a:pt x="550035" y="191161"/>
                  </a:cubicBezTo>
                  <a:cubicBezTo>
                    <a:pt x="443143" y="139303"/>
                    <a:pt x="286510" y="11244"/>
                    <a:pt x="261110" y="661"/>
                  </a:cubicBezTo>
                  <a:cubicBezTo>
                    <a:pt x="235710" y="-9922"/>
                    <a:pt x="394460" y="109669"/>
                    <a:pt x="397635" y="127661"/>
                  </a:cubicBezTo>
                  <a:cubicBezTo>
                    <a:pt x="400810" y="145653"/>
                    <a:pt x="306089" y="117078"/>
                    <a:pt x="280160" y="108611"/>
                  </a:cubicBezTo>
                  <a:cubicBezTo>
                    <a:pt x="254231" y="100144"/>
                    <a:pt x="283864" y="44582"/>
                    <a:pt x="242060" y="76861"/>
                  </a:cubicBezTo>
                  <a:cubicBezTo>
                    <a:pt x="200256" y="109140"/>
                    <a:pt x="26689" y="291703"/>
                    <a:pt x="3935" y="311811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E5B87643-55FD-7009-145E-24E1F4C27AB6}"/>
                </a:ext>
              </a:extLst>
            </p:cNvPr>
            <p:cNvSpPr/>
            <p:nvPr/>
          </p:nvSpPr>
          <p:spPr>
            <a:xfrm>
              <a:off x="2758534" y="9934572"/>
              <a:ext cx="1550227" cy="302601"/>
            </a:xfrm>
            <a:custGeom>
              <a:avLst/>
              <a:gdLst>
                <a:gd name="connsiteX0" fmla="*/ 541 w 1550227"/>
                <a:gd name="connsiteY0" fmla="*/ 193678 h 302601"/>
                <a:gd name="connsiteX1" fmla="*/ 606966 w 1550227"/>
                <a:gd name="connsiteY1" fmla="*/ 120653 h 302601"/>
                <a:gd name="connsiteX2" fmla="*/ 1511841 w 1550227"/>
                <a:gd name="connsiteY2" fmla="*/ 292103 h 302601"/>
                <a:gd name="connsiteX3" fmla="*/ 1308641 w 1550227"/>
                <a:gd name="connsiteY3" fmla="*/ 254003 h 302601"/>
                <a:gd name="connsiteX4" fmla="*/ 635541 w 1550227"/>
                <a:gd name="connsiteY4" fmla="*/ 9528 h 302601"/>
                <a:gd name="connsiteX5" fmla="*/ 987966 w 1550227"/>
                <a:gd name="connsiteY5" fmla="*/ 161928 h 302601"/>
                <a:gd name="connsiteX6" fmla="*/ 667291 w 1550227"/>
                <a:gd name="connsiteY6" fmla="*/ 95253 h 302601"/>
                <a:gd name="connsiteX7" fmla="*/ 391066 w 1550227"/>
                <a:gd name="connsiteY7" fmla="*/ 3 h 302601"/>
                <a:gd name="connsiteX8" fmla="*/ 676816 w 1550227"/>
                <a:gd name="connsiteY8" fmla="*/ 98428 h 302601"/>
                <a:gd name="connsiteX9" fmla="*/ 502191 w 1550227"/>
                <a:gd name="connsiteY9" fmla="*/ 92078 h 302601"/>
                <a:gd name="connsiteX10" fmla="*/ 541 w 1550227"/>
                <a:gd name="connsiteY10" fmla="*/ 193678 h 30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0227" h="302601">
                  <a:moveTo>
                    <a:pt x="541" y="193678"/>
                  </a:moveTo>
                  <a:cubicBezTo>
                    <a:pt x="18004" y="198441"/>
                    <a:pt x="355083" y="104249"/>
                    <a:pt x="606966" y="120653"/>
                  </a:cubicBezTo>
                  <a:cubicBezTo>
                    <a:pt x="858849" y="137057"/>
                    <a:pt x="1511841" y="292103"/>
                    <a:pt x="1511841" y="292103"/>
                  </a:cubicBezTo>
                  <a:cubicBezTo>
                    <a:pt x="1628787" y="314328"/>
                    <a:pt x="1454691" y="301099"/>
                    <a:pt x="1308641" y="254003"/>
                  </a:cubicBezTo>
                  <a:cubicBezTo>
                    <a:pt x="1162591" y="206907"/>
                    <a:pt x="688987" y="24874"/>
                    <a:pt x="635541" y="9528"/>
                  </a:cubicBezTo>
                  <a:cubicBezTo>
                    <a:pt x="582095" y="-5818"/>
                    <a:pt x="982674" y="147641"/>
                    <a:pt x="987966" y="161928"/>
                  </a:cubicBezTo>
                  <a:cubicBezTo>
                    <a:pt x="993258" y="176215"/>
                    <a:pt x="766774" y="122240"/>
                    <a:pt x="667291" y="95253"/>
                  </a:cubicBezTo>
                  <a:cubicBezTo>
                    <a:pt x="567808" y="68265"/>
                    <a:pt x="389479" y="-526"/>
                    <a:pt x="391066" y="3"/>
                  </a:cubicBezTo>
                  <a:cubicBezTo>
                    <a:pt x="392653" y="532"/>
                    <a:pt x="658295" y="83082"/>
                    <a:pt x="676816" y="98428"/>
                  </a:cubicBezTo>
                  <a:cubicBezTo>
                    <a:pt x="695337" y="113774"/>
                    <a:pt x="611199" y="80965"/>
                    <a:pt x="502191" y="92078"/>
                  </a:cubicBezTo>
                  <a:cubicBezTo>
                    <a:pt x="393183" y="103191"/>
                    <a:pt x="-16922" y="188915"/>
                    <a:pt x="541" y="193678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F915B9A3-52C0-CA91-89ED-8BBD6715DB0D}"/>
                </a:ext>
              </a:extLst>
            </p:cNvPr>
            <p:cNvSpPr/>
            <p:nvPr/>
          </p:nvSpPr>
          <p:spPr>
            <a:xfrm>
              <a:off x="3506838" y="10367543"/>
              <a:ext cx="1714482" cy="357005"/>
            </a:xfrm>
            <a:custGeom>
              <a:avLst/>
              <a:gdLst>
                <a:gd name="connsiteX0" fmla="*/ 103137 w 1714482"/>
                <a:gd name="connsiteY0" fmla="*/ 17882 h 357005"/>
                <a:gd name="connsiteX1" fmla="*/ 804812 w 1714482"/>
                <a:gd name="connsiteY1" fmla="*/ 46457 h 357005"/>
                <a:gd name="connsiteX2" fmla="*/ 1662062 w 1714482"/>
                <a:gd name="connsiteY2" fmla="*/ 344907 h 357005"/>
                <a:gd name="connsiteX3" fmla="*/ 1547762 w 1714482"/>
                <a:gd name="connsiteY3" fmla="*/ 275057 h 357005"/>
                <a:gd name="connsiteX4" fmla="*/ 947687 w 1714482"/>
                <a:gd name="connsiteY4" fmla="*/ 55982 h 357005"/>
                <a:gd name="connsiteX5" fmla="*/ 1017537 w 1714482"/>
                <a:gd name="connsiteY5" fmla="*/ 71857 h 357005"/>
                <a:gd name="connsiteX6" fmla="*/ 493662 w 1714482"/>
                <a:gd name="connsiteY6" fmla="*/ 5182 h 357005"/>
                <a:gd name="connsiteX7" fmla="*/ 45987 w 1714482"/>
                <a:gd name="connsiteY7" fmla="*/ 5182 h 357005"/>
                <a:gd name="connsiteX8" fmla="*/ 103137 w 1714482"/>
                <a:gd name="connsiteY8" fmla="*/ 17882 h 35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82" h="357005">
                  <a:moveTo>
                    <a:pt x="103137" y="17882"/>
                  </a:moveTo>
                  <a:cubicBezTo>
                    <a:pt x="229608" y="24761"/>
                    <a:pt x="544991" y="-8047"/>
                    <a:pt x="804812" y="46457"/>
                  </a:cubicBezTo>
                  <a:cubicBezTo>
                    <a:pt x="1064633" y="100961"/>
                    <a:pt x="1538237" y="306807"/>
                    <a:pt x="1662062" y="344907"/>
                  </a:cubicBezTo>
                  <a:cubicBezTo>
                    <a:pt x="1785887" y="383007"/>
                    <a:pt x="1666825" y="323211"/>
                    <a:pt x="1547762" y="275057"/>
                  </a:cubicBezTo>
                  <a:cubicBezTo>
                    <a:pt x="1428700" y="226903"/>
                    <a:pt x="1036058" y="89849"/>
                    <a:pt x="947687" y="55982"/>
                  </a:cubicBezTo>
                  <a:cubicBezTo>
                    <a:pt x="859316" y="22115"/>
                    <a:pt x="1093208" y="80324"/>
                    <a:pt x="1017537" y="71857"/>
                  </a:cubicBezTo>
                  <a:cubicBezTo>
                    <a:pt x="941866" y="63390"/>
                    <a:pt x="655587" y="16294"/>
                    <a:pt x="493662" y="5182"/>
                  </a:cubicBezTo>
                  <a:cubicBezTo>
                    <a:pt x="331737" y="-5930"/>
                    <a:pt x="114249" y="4124"/>
                    <a:pt x="45987" y="5182"/>
                  </a:cubicBezTo>
                  <a:cubicBezTo>
                    <a:pt x="-22275" y="6240"/>
                    <a:pt x="-23334" y="11003"/>
                    <a:pt x="103137" y="17882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31D836CB-C72C-5EFD-AF41-C6241B229BB7}"/>
                </a:ext>
              </a:extLst>
            </p:cNvPr>
            <p:cNvSpPr/>
            <p:nvPr/>
          </p:nvSpPr>
          <p:spPr>
            <a:xfrm>
              <a:off x="6838057" y="6051540"/>
              <a:ext cx="359653" cy="219153"/>
            </a:xfrm>
            <a:custGeom>
              <a:avLst/>
              <a:gdLst>
                <a:gd name="connsiteX0" fmla="*/ 893 w 359653"/>
                <a:gd name="connsiteY0" fmla="*/ 219085 h 219153"/>
                <a:gd name="connsiteX1" fmla="*/ 108843 w 359653"/>
                <a:gd name="connsiteY1" fmla="*/ 63510 h 219153"/>
                <a:gd name="connsiteX2" fmla="*/ 232668 w 359653"/>
                <a:gd name="connsiteY2" fmla="*/ 60335 h 219153"/>
                <a:gd name="connsiteX3" fmla="*/ 172343 w 359653"/>
                <a:gd name="connsiteY3" fmla="*/ 41285 h 219153"/>
                <a:gd name="connsiteX4" fmla="*/ 356493 w 359653"/>
                <a:gd name="connsiteY4" fmla="*/ 22235 h 219153"/>
                <a:gd name="connsiteX5" fmla="*/ 270768 w 359653"/>
                <a:gd name="connsiteY5" fmla="*/ 22235 h 219153"/>
                <a:gd name="connsiteX6" fmla="*/ 45343 w 359653"/>
                <a:gd name="connsiteY6" fmla="*/ 10 h 219153"/>
                <a:gd name="connsiteX7" fmla="*/ 140593 w 359653"/>
                <a:gd name="connsiteY7" fmla="*/ 25410 h 219153"/>
                <a:gd name="connsiteX8" fmla="*/ 64393 w 359653"/>
                <a:gd name="connsiteY8" fmla="*/ 82560 h 219153"/>
                <a:gd name="connsiteX9" fmla="*/ 893 w 359653"/>
                <a:gd name="connsiteY9" fmla="*/ 219085 h 21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653" h="219153">
                  <a:moveTo>
                    <a:pt x="893" y="219085"/>
                  </a:moveTo>
                  <a:cubicBezTo>
                    <a:pt x="8301" y="215910"/>
                    <a:pt x="70214" y="89968"/>
                    <a:pt x="108843" y="63510"/>
                  </a:cubicBezTo>
                  <a:cubicBezTo>
                    <a:pt x="147472" y="37052"/>
                    <a:pt x="222085" y="64039"/>
                    <a:pt x="232668" y="60335"/>
                  </a:cubicBezTo>
                  <a:cubicBezTo>
                    <a:pt x="243251" y="56631"/>
                    <a:pt x="151706" y="47635"/>
                    <a:pt x="172343" y="41285"/>
                  </a:cubicBezTo>
                  <a:cubicBezTo>
                    <a:pt x="192980" y="34935"/>
                    <a:pt x="340089" y="25410"/>
                    <a:pt x="356493" y="22235"/>
                  </a:cubicBezTo>
                  <a:cubicBezTo>
                    <a:pt x="372897" y="19060"/>
                    <a:pt x="322626" y="25939"/>
                    <a:pt x="270768" y="22235"/>
                  </a:cubicBezTo>
                  <a:cubicBezTo>
                    <a:pt x="218910" y="18531"/>
                    <a:pt x="67039" y="-519"/>
                    <a:pt x="45343" y="10"/>
                  </a:cubicBezTo>
                  <a:cubicBezTo>
                    <a:pt x="23647" y="539"/>
                    <a:pt x="137418" y="11652"/>
                    <a:pt x="140593" y="25410"/>
                  </a:cubicBezTo>
                  <a:cubicBezTo>
                    <a:pt x="143768" y="39168"/>
                    <a:pt x="95085" y="51339"/>
                    <a:pt x="64393" y="82560"/>
                  </a:cubicBezTo>
                  <a:cubicBezTo>
                    <a:pt x="33701" y="113781"/>
                    <a:pt x="-6515" y="222260"/>
                    <a:pt x="893" y="2190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BF11BAC6-5725-62AE-9D0B-CC37F369A95F}"/>
                </a:ext>
              </a:extLst>
            </p:cNvPr>
            <p:cNvSpPr/>
            <p:nvPr/>
          </p:nvSpPr>
          <p:spPr>
            <a:xfrm>
              <a:off x="6876414" y="6191019"/>
              <a:ext cx="487114" cy="515487"/>
            </a:xfrm>
            <a:custGeom>
              <a:avLst/>
              <a:gdLst>
                <a:gd name="connsiteX0" fmla="*/ 486411 w 487114"/>
                <a:gd name="connsiteY0" fmla="*/ 231 h 515487"/>
                <a:gd name="connsiteX1" fmla="*/ 197486 w 487114"/>
                <a:gd name="connsiteY1" fmla="*/ 178031 h 515487"/>
                <a:gd name="connsiteX2" fmla="*/ 3811 w 487114"/>
                <a:gd name="connsiteY2" fmla="*/ 349481 h 515487"/>
                <a:gd name="connsiteX3" fmla="*/ 140336 w 487114"/>
                <a:gd name="connsiteY3" fmla="*/ 251056 h 515487"/>
                <a:gd name="connsiteX4" fmla="*/ 636 w 487114"/>
                <a:gd name="connsiteY4" fmla="*/ 514581 h 515487"/>
                <a:gd name="connsiteX5" fmla="*/ 92711 w 487114"/>
                <a:gd name="connsiteY5" fmla="*/ 330431 h 515487"/>
                <a:gd name="connsiteX6" fmla="*/ 191136 w 487114"/>
                <a:gd name="connsiteY6" fmla="*/ 139931 h 515487"/>
                <a:gd name="connsiteX7" fmla="*/ 108586 w 487114"/>
                <a:gd name="connsiteY7" fmla="*/ 216131 h 515487"/>
                <a:gd name="connsiteX8" fmla="*/ 486411 w 487114"/>
                <a:gd name="connsiteY8" fmla="*/ 231 h 51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114" h="515487">
                  <a:moveTo>
                    <a:pt x="486411" y="231"/>
                  </a:moveTo>
                  <a:cubicBezTo>
                    <a:pt x="501228" y="-6119"/>
                    <a:pt x="277919" y="119823"/>
                    <a:pt x="197486" y="178031"/>
                  </a:cubicBezTo>
                  <a:cubicBezTo>
                    <a:pt x="117053" y="236239"/>
                    <a:pt x="13336" y="337310"/>
                    <a:pt x="3811" y="349481"/>
                  </a:cubicBezTo>
                  <a:cubicBezTo>
                    <a:pt x="-5714" y="361652"/>
                    <a:pt x="140865" y="223539"/>
                    <a:pt x="140336" y="251056"/>
                  </a:cubicBezTo>
                  <a:cubicBezTo>
                    <a:pt x="139807" y="278573"/>
                    <a:pt x="8573" y="501352"/>
                    <a:pt x="636" y="514581"/>
                  </a:cubicBezTo>
                  <a:cubicBezTo>
                    <a:pt x="-7301" y="527810"/>
                    <a:pt x="60961" y="392873"/>
                    <a:pt x="92711" y="330431"/>
                  </a:cubicBezTo>
                  <a:cubicBezTo>
                    <a:pt x="124461" y="267989"/>
                    <a:pt x="188490" y="158981"/>
                    <a:pt x="191136" y="139931"/>
                  </a:cubicBezTo>
                  <a:cubicBezTo>
                    <a:pt x="193782" y="120881"/>
                    <a:pt x="63607" y="236239"/>
                    <a:pt x="108586" y="216131"/>
                  </a:cubicBezTo>
                  <a:cubicBezTo>
                    <a:pt x="153565" y="196023"/>
                    <a:pt x="471594" y="6581"/>
                    <a:pt x="486411" y="23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2FDBFBBB-64B5-447E-188B-B73AE9BC2224}"/>
                </a:ext>
              </a:extLst>
            </p:cNvPr>
            <p:cNvSpPr/>
            <p:nvPr/>
          </p:nvSpPr>
          <p:spPr>
            <a:xfrm>
              <a:off x="7197399" y="7314540"/>
              <a:ext cx="105154" cy="1049929"/>
            </a:xfrm>
            <a:custGeom>
              <a:avLst/>
              <a:gdLst>
                <a:gd name="connsiteX0" fmla="*/ 105101 w 105154"/>
                <a:gd name="connsiteY0" fmla="*/ 3835 h 1049929"/>
                <a:gd name="connsiteX1" fmla="*/ 67001 w 105154"/>
                <a:gd name="connsiteY1" fmla="*/ 702335 h 1049929"/>
                <a:gd name="connsiteX2" fmla="*/ 73351 w 105154"/>
                <a:gd name="connsiteY2" fmla="*/ 667410 h 1049929"/>
                <a:gd name="connsiteX3" fmla="*/ 326 w 105154"/>
                <a:gd name="connsiteY3" fmla="*/ 1048410 h 1049929"/>
                <a:gd name="connsiteX4" fmla="*/ 47951 w 105154"/>
                <a:gd name="connsiteY4" fmla="*/ 781710 h 1049929"/>
                <a:gd name="connsiteX5" fmla="*/ 82876 w 105154"/>
                <a:gd name="connsiteY5" fmla="*/ 318160 h 1049929"/>
                <a:gd name="connsiteX6" fmla="*/ 57476 w 105154"/>
                <a:gd name="connsiteY6" fmla="*/ 416585 h 1049929"/>
                <a:gd name="connsiteX7" fmla="*/ 105101 w 105154"/>
                <a:gd name="connsiteY7" fmla="*/ 3835 h 10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54" h="1049929">
                  <a:moveTo>
                    <a:pt x="105101" y="3835"/>
                  </a:moveTo>
                  <a:cubicBezTo>
                    <a:pt x="106688" y="51460"/>
                    <a:pt x="72293" y="591739"/>
                    <a:pt x="67001" y="702335"/>
                  </a:cubicBezTo>
                  <a:cubicBezTo>
                    <a:pt x="61709" y="812931"/>
                    <a:pt x="84464" y="609731"/>
                    <a:pt x="73351" y="667410"/>
                  </a:cubicBezTo>
                  <a:cubicBezTo>
                    <a:pt x="62238" y="725089"/>
                    <a:pt x="4559" y="1029360"/>
                    <a:pt x="326" y="1048410"/>
                  </a:cubicBezTo>
                  <a:cubicBezTo>
                    <a:pt x="-3907" y="1067460"/>
                    <a:pt x="34193" y="903418"/>
                    <a:pt x="47951" y="781710"/>
                  </a:cubicBezTo>
                  <a:cubicBezTo>
                    <a:pt x="61709" y="660002"/>
                    <a:pt x="81289" y="379014"/>
                    <a:pt x="82876" y="318160"/>
                  </a:cubicBezTo>
                  <a:cubicBezTo>
                    <a:pt x="84463" y="257306"/>
                    <a:pt x="50068" y="466327"/>
                    <a:pt x="57476" y="416585"/>
                  </a:cubicBezTo>
                  <a:cubicBezTo>
                    <a:pt x="64884" y="366843"/>
                    <a:pt x="103514" y="-43790"/>
                    <a:pt x="105101" y="3835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9B534BEC-AF93-2FFC-6161-71ACB3CB71FE}"/>
                </a:ext>
              </a:extLst>
            </p:cNvPr>
            <p:cNvSpPr/>
            <p:nvPr/>
          </p:nvSpPr>
          <p:spPr>
            <a:xfrm>
              <a:off x="7102459" y="7636336"/>
              <a:ext cx="71895" cy="1070234"/>
            </a:xfrm>
            <a:custGeom>
              <a:avLst/>
              <a:gdLst>
                <a:gd name="connsiteX0" fmla="*/ 66691 w 71895"/>
                <a:gd name="connsiteY0" fmla="*/ 59864 h 1070234"/>
                <a:gd name="connsiteX1" fmla="*/ 16 w 71895"/>
                <a:gd name="connsiteY1" fmla="*/ 1069514 h 1070234"/>
                <a:gd name="connsiteX2" fmla="*/ 60341 w 71895"/>
                <a:gd name="connsiteY2" fmla="*/ 218614 h 1070234"/>
                <a:gd name="connsiteX3" fmla="*/ 66691 w 71895"/>
                <a:gd name="connsiteY3" fmla="*/ 59864 h 107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95" h="1070234">
                  <a:moveTo>
                    <a:pt x="66691" y="59864"/>
                  </a:moveTo>
                  <a:cubicBezTo>
                    <a:pt x="56637" y="201681"/>
                    <a:pt x="1074" y="1043056"/>
                    <a:pt x="16" y="1069514"/>
                  </a:cubicBezTo>
                  <a:cubicBezTo>
                    <a:pt x="-1042" y="1095972"/>
                    <a:pt x="49758" y="385831"/>
                    <a:pt x="60341" y="218614"/>
                  </a:cubicBezTo>
                  <a:cubicBezTo>
                    <a:pt x="70924" y="51397"/>
                    <a:pt x="76745" y="-81953"/>
                    <a:pt x="66691" y="59864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65EBA676-739D-EF37-79B0-C739DE5676C4}"/>
                </a:ext>
              </a:extLst>
            </p:cNvPr>
            <p:cNvSpPr/>
            <p:nvPr/>
          </p:nvSpPr>
          <p:spPr>
            <a:xfrm>
              <a:off x="6889072" y="9595406"/>
              <a:ext cx="248821" cy="56598"/>
            </a:xfrm>
            <a:custGeom>
              <a:avLst/>
              <a:gdLst>
                <a:gd name="connsiteX0" fmla="*/ 678 w 248821"/>
                <a:gd name="connsiteY0" fmla="*/ 56594 h 56598"/>
                <a:gd name="connsiteX1" fmla="*/ 146728 w 248821"/>
                <a:gd name="connsiteY1" fmla="*/ 5794 h 56598"/>
                <a:gd name="connsiteX2" fmla="*/ 248328 w 248821"/>
                <a:gd name="connsiteY2" fmla="*/ 12144 h 56598"/>
                <a:gd name="connsiteX3" fmla="*/ 181653 w 248821"/>
                <a:gd name="connsiteY3" fmla="*/ 12144 h 56598"/>
                <a:gd name="connsiteX4" fmla="*/ 95928 w 248821"/>
                <a:gd name="connsiteY4" fmla="*/ 2619 h 56598"/>
                <a:gd name="connsiteX5" fmla="*/ 678 w 248821"/>
                <a:gd name="connsiteY5" fmla="*/ 56594 h 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821" h="56598">
                  <a:moveTo>
                    <a:pt x="678" y="56594"/>
                  </a:moveTo>
                  <a:cubicBezTo>
                    <a:pt x="9145" y="57123"/>
                    <a:pt x="105453" y="13202"/>
                    <a:pt x="146728" y="5794"/>
                  </a:cubicBezTo>
                  <a:cubicBezTo>
                    <a:pt x="188003" y="-1614"/>
                    <a:pt x="242507" y="11086"/>
                    <a:pt x="248328" y="12144"/>
                  </a:cubicBezTo>
                  <a:cubicBezTo>
                    <a:pt x="254149" y="13202"/>
                    <a:pt x="207053" y="13731"/>
                    <a:pt x="181653" y="12144"/>
                  </a:cubicBezTo>
                  <a:cubicBezTo>
                    <a:pt x="156253" y="10556"/>
                    <a:pt x="126620" y="-6377"/>
                    <a:pt x="95928" y="2619"/>
                  </a:cubicBezTo>
                  <a:cubicBezTo>
                    <a:pt x="65236" y="11615"/>
                    <a:pt x="-7789" y="56065"/>
                    <a:pt x="678" y="5659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1EAF39F5-EE8B-B74E-5AF1-28DD89FC7B0C}"/>
                </a:ext>
              </a:extLst>
            </p:cNvPr>
            <p:cNvSpPr/>
            <p:nvPr/>
          </p:nvSpPr>
          <p:spPr>
            <a:xfrm>
              <a:off x="7286010" y="9439217"/>
              <a:ext cx="203388" cy="416070"/>
            </a:xfrm>
            <a:custGeom>
              <a:avLst/>
              <a:gdLst>
                <a:gd name="connsiteX0" fmla="*/ 184765 w 203388"/>
                <a:gd name="connsiteY0" fmla="*/ 58 h 416070"/>
                <a:gd name="connsiteX1" fmla="*/ 197465 w 203388"/>
                <a:gd name="connsiteY1" fmla="*/ 346133 h 416070"/>
                <a:gd name="connsiteX2" fmla="*/ 127615 w 203388"/>
                <a:gd name="connsiteY2" fmla="*/ 387408 h 416070"/>
                <a:gd name="connsiteX3" fmla="*/ 615 w 203388"/>
                <a:gd name="connsiteY3" fmla="*/ 415983 h 416070"/>
                <a:gd name="connsiteX4" fmla="*/ 184765 w 203388"/>
                <a:gd name="connsiteY4" fmla="*/ 396933 h 416070"/>
                <a:gd name="connsiteX5" fmla="*/ 197465 w 203388"/>
                <a:gd name="connsiteY5" fmla="*/ 374708 h 416070"/>
                <a:gd name="connsiteX6" fmla="*/ 184765 w 203388"/>
                <a:gd name="connsiteY6" fmla="*/ 58 h 41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388" h="416070">
                  <a:moveTo>
                    <a:pt x="184765" y="58"/>
                  </a:moveTo>
                  <a:cubicBezTo>
                    <a:pt x="184765" y="-4704"/>
                    <a:pt x="206990" y="281575"/>
                    <a:pt x="197465" y="346133"/>
                  </a:cubicBezTo>
                  <a:cubicBezTo>
                    <a:pt x="187940" y="410691"/>
                    <a:pt x="160423" y="375766"/>
                    <a:pt x="127615" y="387408"/>
                  </a:cubicBezTo>
                  <a:cubicBezTo>
                    <a:pt x="94807" y="399050"/>
                    <a:pt x="-8910" y="414396"/>
                    <a:pt x="615" y="415983"/>
                  </a:cubicBezTo>
                  <a:cubicBezTo>
                    <a:pt x="10140" y="417571"/>
                    <a:pt x="184765" y="396933"/>
                    <a:pt x="184765" y="396933"/>
                  </a:cubicBezTo>
                  <a:cubicBezTo>
                    <a:pt x="217573" y="390054"/>
                    <a:pt x="196936" y="435562"/>
                    <a:pt x="197465" y="374708"/>
                  </a:cubicBezTo>
                  <a:cubicBezTo>
                    <a:pt x="197994" y="313854"/>
                    <a:pt x="184765" y="4820"/>
                    <a:pt x="184765" y="58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64F969F7-3170-0A3E-3CFF-0FE2ED987F8A}"/>
                </a:ext>
              </a:extLst>
            </p:cNvPr>
            <p:cNvSpPr/>
            <p:nvPr/>
          </p:nvSpPr>
          <p:spPr>
            <a:xfrm>
              <a:off x="7305625" y="10061565"/>
              <a:ext cx="95420" cy="241413"/>
            </a:xfrm>
            <a:custGeom>
              <a:avLst/>
              <a:gdLst>
                <a:gd name="connsiteX0" fmla="*/ 50 w 95420"/>
                <a:gd name="connsiteY0" fmla="*/ 10 h 241413"/>
                <a:gd name="connsiteX1" fmla="*/ 76250 w 95420"/>
                <a:gd name="connsiteY1" fmla="*/ 101610 h 241413"/>
                <a:gd name="connsiteX2" fmla="*/ 82600 w 95420"/>
                <a:gd name="connsiteY2" fmla="*/ 241310 h 241413"/>
                <a:gd name="connsiteX3" fmla="*/ 92125 w 95420"/>
                <a:gd name="connsiteY3" fmla="*/ 123835 h 241413"/>
                <a:gd name="connsiteX4" fmla="*/ 88950 w 95420"/>
                <a:gd name="connsiteY4" fmla="*/ 95260 h 241413"/>
                <a:gd name="connsiteX5" fmla="*/ 50 w 95420"/>
                <a:gd name="connsiteY5" fmla="*/ 10 h 2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20" h="241413">
                  <a:moveTo>
                    <a:pt x="50" y="10"/>
                  </a:moveTo>
                  <a:cubicBezTo>
                    <a:pt x="-2067" y="1068"/>
                    <a:pt x="62492" y="61393"/>
                    <a:pt x="76250" y="101610"/>
                  </a:cubicBezTo>
                  <a:cubicBezTo>
                    <a:pt x="90008" y="141827"/>
                    <a:pt x="79954" y="237606"/>
                    <a:pt x="82600" y="241310"/>
                  </a:cubicBezTo>
                  <a:cubicBezTo>
                    <a:pt x="85246" y="245014"/>
                    <a:pt x="91067" y="148177"/>
                    <a:pt x="92125" y="123835"/>
                  </a:cubicBezTo>
                  <a:cubicBezTo>
                    <a:pt x="93183" y="99493"/>
                    <a:pt x="100592" y="113781"/>
                    <a:pt x="88950" y="95260"/>
                  </a:cubicBezTo>
                  <a:cubicBezTo>
                    <a:pt x="77308" y="76739"/>
                    <a:pt x="2167" y="-1048"/>
                    <a:pt x="50" y="10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98B47A56-B504-9CC6-A7DD-D3AD566F4F30}"/>
                </a:ext>
              </a:extLst>
            </p:cNvPr>
            <p:cNvSpPr/>
            <p:nvPr/>
          </p:nvSpPr>
          <p:spPr>
            <a:xfrm>
              <a:off x="5902904" y="9643476"/>
              <a:ext cx="1060312" cy="374032"/>
            </a:xfrm>
            <a:custGeom>
              <a:avLst/>
              <a:gdLst>
                <a:gd name="connsiteX0" fmla="*/ 12121 w 1060312"/>
                <a:gd name="connsiteY0" fmla="*/ 2174 h 374032"/>
                <a:gd name="connsiteX1" fmla="*/ 205796 w 1060312"/>
                <a:gd name="connsiteY1" fmla="*/ 116474 h 374032"/>
                <a:gd name="connsiteX2" fmla="*/ 1037646 w 1060312"/>
                <a:gd name="connsiteY2" fmla="*/ 367299 h 374032"/>
                <a:gd name="connsiteX3" fmla="*/ 793171 w 1060312"/>
                <a:gd name="connsiteY3" fmla="*/ 294274 h 374032"/>
                <a:gd name="connsiteX4" fmla="*/ 453446 w 1060312"/>
                <a:gd name="connsiteY4" fmla="*/ 208549 h 374032"/>
                <a:gd name="connsiteX5" fmla="*/ 12121 w 1060312"/>
                <a:gd name="connsiteY5" fmla="*/ 2174 h 37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312" h="374032">
                  <a:moveTo>
                    <a:pt x="12121" y="2174"/>
                  </a:moveTo>
                  <a:cubicBezTo>
                    <a:pt x="-29154" y="-13172"/>
                    <a:pt x="34875" y="55620"/>
                    <a:pt x="205796" y="116474"/>
                  </a:cubicBezTo>
                  <a:cubicBezTo>
                    <a:pt x="376717" y="177328"/>
                    <a:pt x="1037646" y="367299"/>
                    <a:pt x="1037646" y="367299"/>
                  </a:cubicBezTo>
                  <a:cubicBezTo>
                    <a:pt x="1135542" y="396932"/>
                    <a:pt x="890538" y="320732"/>
                    <a:pt x="793171" y="294274"/>
                  </a:cubicBezTo>
                  <a:cubicBezTo>
                    <a:pt x="695804" y="267816"/>
                    <a:pt x="584679" y="251941"/>
                    <a:pt x="453446" y="208549"/>
                  </a:cubicBezTo>
                  <a:cubicBezTo>
                    <a:pt x="322213" y="165157"/>
                    <a:pt x="53396" y="17520"/>
                    <a:pt x="12121" y="217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5E4B80BD-9EDB-1143-4DB7-DCDB8F4B7E28}"/>
                </a:ext>
              </a:extLst>
            </p:cNvPr>
            <p:cNvSpPr/>
            <p:nvPr/>
          </p:nvSpPr>
          <p:spPr>
            <a:xfrm>
              <a:off x="2091732" y="7426300"/>
              <a:ext cx="280719" cy="13209"/>
            </a:xfrm>
            <a:custGeom>
              <a:avLst/>
              <a:gdLst>
                <a:gd name="connsiteX0" fmla="*/ 593 w 280719"/>
                <a:gd name="connsiteY0" fmla="*/ 9550 h 13209"/>
                <a:gd name="connsiteX1" fmla="*/ 270468 w 280719"/>
                <a:gd name="connsiteY1" fmla="*/ 12725 h 13209"/>
                <a:gd name="connsiteX2" fmla="*/ 200618 w 280719"/>
                <a:gd name="connsiteY2" fmla="*/ 25 h 13209"/>
                <a:gd name="connsiteX3" fmla="*/ 593 w 280719"/>
                <a:gd name="connsiteY3" fmla="*/ 9550 h 1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719" h="13209">
                  <a:moveTo>
                    <a:pt x="593" y="9550"/>
                  </a:moveTo>
                  <a:cubicBezTo>
                    <a:pt x="12235" y="11667"/>
                    <a:pt x="237131" y="14312"/>
                    <a:pt x="270468" y="12725"/>
                  </a:cubicBezTo>
                  <a:cubicBezTo>
                    <a:pt x="303805" y="11138"/>
                    <a:pt x="249301" y="554"/>
                    <a:pt x="200618" y="25"/>
                  </a:cubicBezTo>
                  <a:cubicBezTo>
                    <a:pt x="151935" y="-504"/>
                    <a:pt x="-11049" y="7433"/>
                    <a:pt x="593" y="955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17DBBCA3-C2F6-1A34-1EEF-8A2A7B26A421}"/>
                </a:ext>
              </a:extLst>
            </p:cNvPr>
            <p:cNvSpPr/>
            <p:nvPr/>
          </p:nvSpPr>
          <p:spPr>
            <a:xfrm>
              <a:off x="2377781" y="7980628"/>
              <a:ext cx="407220" cy="125479"/>
            </a:xfrm>
            <a:custGeom>
              <a:avLst/>
              <a:gdLst>
                <a:gd name="connsiteX0" fmla="*/ 294 w 407220"/>
                <a:gd name="connsiteY0" fmla="*/ 115622 h 125479"/>
                <a:gd name="connsiteX1" fmla="*/ 133644 w 407220"/>
                <a:gd name="connsiteY1" fmla="*/ 17197 h 125479"/>
                <a:gd name="connsiteX2" fmla="*/ 279694 w 407220"/>
                <a:gd name="connsiteY2" fmla="*/ 67997 h 125479"/>
                <a:gd name="connsiteX3" fmla="*/ 254294 w 407220"/>
                <a:gd name="connsiteY3" fmla="*/ 33072 h 125479"/>
                <a:gd name="connsiteX4" fmla="*/ 406694 w 407220"/>
                <a:gd name="connsiteY4" fmla="*/ 125147 h 125479"/>
                <a:gd name="connsiteX5" fmla="*/ 298744 w 407220"/>
                <a:gd name="connsiteY5" fmla="*/ 61647 h 125479"/>
                <a:gd name="connsiteX6" fmla="*/ 149519 w 407220"/>
                <a:gd name="connsiteY6" fmla="*/ 1322 h 125479"/>
                <a:gd name="connsiteX7" fmla="*/ 98719 w 407220"/>
                <a:gd name="connsiteY7" fmla="*/ 26722 h 125479"/>
                <a:gd name="connsiteX8" fmla="*/ 294 w 407220"/>
                <a:gd name="connsiteY8" fmla="*/ 115622 h 1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220" h="125479">
                  <a:moveTo>
                    <a:pt x="294" y="115622"/>
                  </a:moveTo>
                  <a:cubicBezTo>
                    <a:pt x="6115" y="114034"/>
                    <a:pt x="87077" y="25134"/>
                    <a:pt x="133644" y="17197"/>
                  </a:cubicBezTo>
                  <a:cubicBezTo>
                    <a:pt x="180211" y="9260"/>
                    <a:pt x="259586" y="65351"/>
                    <a:pt x="279694" y="67997"/>
                  </a:cubicBezTo>
                  <a:cubicBezTo>
                    <a:pt x="299802" y="70643"/>
                    <a:pt x="233127" y="23547"/>
                    <a:pt x="254294" y="33072"/>
                  </a:cubicBezTo>
                  <a:cubicBezTo>
                    <a:pt x="275461" y="42597"/>
                    <a:pt x="399286" y="120385"/>
                    <a:pt x="406694" y="125147"/>
                  </a:cubicBezTo>
                  <a:cubicBezTo>
                    <a:pt x="414102" y="129910"/>
                    <a:pt x="341606" y="82284"/>
                    <a:pt x="298744" y="61647"/>
                  </a:cubicBezTo>
                  <a:cubicBezTo>
                    <a:pt x="255882" y="41010"/>
                    <a:pt x="182856" y="7143"/>
                    <a:pt x="149519" y="1322"/>
                  </a:cubicBezTo>
                  <a:cubicBezTo>
                    <a:pt x="116182" y="-4499"/>
                    <a:pt x="120944" y="9789"/>
                    <a:pt x="98719" y="26722"/>
                  </a:cubicBezTo>
                  <a:cubicBezTo>
                    <a:pt x="76494" y="43655"/>
                    <a:pt x="-5527" y="117210"/>
                    <a:pt x="294" y="1156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09D927B3-5F27-08B9-ECC5-6372A7BB6F2B}"/>
                </a:ext>
              </a:extLst>
            </p:cNvPr>
            <p:cNvSpPr/>
            <p:nvPr/>
          </p:nvSpPr>
          <p:spPr>
            <a:xfrm>
              <a:off x="2559045" y="7718181"/>
              <a:ext cx="38230" cy="89478"/>
            </a:xfrm>
            <a:custGeom>
              <a:avLst/>
              <a:gdLst>
                <a:gd name="connsiteX0" fmla="*/ 5 w 38230"/>
                <a:gd name="connsiteY0" fmla="*/ 244 h 89478"/>
                <a:gd name="connsiteX1" fmla="*/ 34930 w 38230"/>
                <a:gd name="connsiteY1" fmla="*/ 57394 h 89478"/>
                <a:gd name="connsiteX2" fmla="*/ 3180 w 38230"/>
                <a:gd name="connsiteY2" fmla="*/ 89144 h 89478"/>
                <a:gd name="connsiteX3" fmla="*/ 38105 w 38230"/>
                <a:gd name="connsiteY3" fmla="*/ 38344 h 89478"/>
                <a:gd name="connsiteX4" fmla="*/ 5 w 38230"/>
                <a:gd name="connsiteY4" fmla="*/ 244 h 8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0" h="89478">
                  <a:moveTo>
                    <a:pt x="5" y="244"/>
                  </a:moveTo>
                  <a:cubicBezTo>
                    <a:pt x="-524" y="3419"/>
                    <a:pt x="34401" y="42577"/>
                    <a:pt x="34930" y="57394"/>
                  </a:cubicBezTo>
                  <a:cubicBezTo>
                    <a:pt x="35459" y="72211"/>
                    <a:pt x="2651" y="92319"/>
                    <a:pt x="3180" y="89144"/>
                  </a:cubicBezTo>
                  <a:cubicBezTo>
                    <a:pt x="3709" y="85969"/>
                    <a:pt x="35459" y="51044"/>
                    <a:pt x="38105" y="38344"/>
                  </a:cubicBezTo>
                  <a:cubicBezTo>
                    <a:pt x="40751" y="25644"/>
                    <a:pt x="534" y="-2931"/>
                    <a:pt x="5" y="24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D8A0C761-E718-4F41-FF40-9F0B20911568}"/>
                </a:ext>
              </a:extLst>
            </p:cNvPr>
            <p:cNvSpPr/>
            <p:nvPr/>
          </p:nvSpPr>
          <p:spPr>
            <a:xfrm>
              <a:off x="2117094" y="7682981"/>
              <a:ext cx="230245" cy="127808"/>
            </a:xfrm>
            <a:custGeom>
              <a:avLst/>
              <a:gdLst>
                <a:gd name="connsiteX0" fmla="*/ 631 w 230245"/>
                <a:gd name="connsiteY0" fmla="*/ 127519 h 127808"/>
                <a:gd name="connsiteX1" fmla="*/ 99056 w 230245"/>
                <a:gd name="connsiteY1" fmla="*/ 70369 h 127808"/>
                <a:gd name="connsiteX2" fmla="*/ 226056 w 230245"/>
                <a:gd name="connsiteY2" fmla="*/ 89419 h 127808"/>
                <a:gd name="connsiteX3" fmla="*/ 194306 w 230245"/>
                <a:gd name="connsiteY3" fmla="*/ 70369 h 127808"/>
                <a:gd name="connsiteX4" fmla="*/ 140331 w 230245"/>
                <a:gd name="connsiteY4" fmla="*/ 519 h 127808"/>
                <a:gd name="connsiteX5" fmla="*/ 146681 w 230245"/>
                <a:gd name="connsiteY5" fmla="*/ 41794 h 127808"/>
                <a:gd name="connsiteX6" fmla="*/ 631 w 230245"/>
                <a:gd name="connsiteY6" fmla="*/ 127519 h 12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245" h="127808">
                  <a:moveTo>
                    <a:pt x="631" y="127519"/>
                  </a:moveTo>
                  <a:cubicBezTo>
                    <a:pt x="-7307" y="132282"/>
                    <a:pt x="61485" y="76719"/>
                    <a:pt x="99056" y="70369"/>
                  </a:cubicBezTo>
                  <a:cubicBezTo>
                    <a:pt x="136627" y="64019"/>
                    <a:pt x="210181" y="89419"/>
                    <a:pt x="226056" y="89419"/>
                  </a:cubicBezTo>
                  <a:cubicBezTo>
                    <a:pt x="241931" y="89419"/>
                    <a:pt x="208593" y="85186"/>
                    <a:pt x="194306" y="70369"/>
                  </a:cubicBezTo>
                  <a:cubicBezTo>
                    <a:pt x="180019" y="55552"/>
                    <a:pt x="148269" y="5281"/>
                    <a:pt x="140331" y="519"/>
                  </a:cubicBezTo>
                  <a:cubicBezTo>
                    <a:pt x="132394" y="-4244"/>
                    <a:pt x="163085" y="24861"/>
                    <a:pt x="146681" y="41794"/>
                  </a:cubicBezTo>
                  <a:cubicBezTo>
                    <a:pt x="130277" y="58727"/>
                    <a:pt x="8569" y="122756"/>
                    <a:pt x="631" y="12751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5DC2AA0A-95C4-F9D2-000C-E2347982F826}"/>
                </a:ext>
              </a:extLst>
            </p:cNvPr>
            <p:cNvSpPr/>
            <p:nvPr/>
          </p:nvSpPr>
          <p:spPr>
            <a:xfrm>
              <a:off x="1777268" y="7613650"/>
              <a:ext cx="261812" cy="156651"/>
            </a:xfrm>
            <a:custGeom>
              <a:avLst/>
              <a:gdLst>
                <a:gd name="connsiteX0" fmla="*/ 732 w 261812"/>
                <a:gd name="connsiteY0" fmla="*/ 0 h 156651"/>
                <a:gd name="connsiteX1" fmla="*/ 64232 w 261812"/>
                <a:gd name="connsiteY1" fmla="*/ 79375 h 156651"/>
                <a:gd name="connsiteX2" fmla="*/ 16607 w 261812"/>
                <a:gd name="connsiteY2" fmla="*/ 73025 h 156651"/>
                <a:gd name="connsiteX3" fmla="*/ 254732 w 261812"/>
                <a:gd name="connsiteY3" fmla="*/ 155575 h 156651"/>
                <a:gd name="connsiteX4" fmla="*/ 184882 w 261812"/>
                <a:gd name="connsiteY4" fmla="*/ 117475 h 156651"/>
                <a:gd name="connsiteX5" fmla="*/ 38832 w 261812"/>
                <a:gd name="connsiteY5" fmla="*/ 79375 h 156651"/>
                <a:gd name="connsiteX6" fmla="*/ 732 w 261812"/>
                <a:gd name="connsiteY6" fmla="*/ 0 h 15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12" h="156651">
                  <a:moveTo>
                    <a:pt x="732" y="0"/>
                  </a:moveTo>
                  <a:cubicBezTo>
                    <a:pt x="4965" y="0"/>
                    <a:pt x="61586" y="67204"/>
                    <a:pt x="64232" y="79375"/>
                  </a:cubicBezTo>
                  <a:cubicBezTo>
                    <a:pt x="66878" y="91546"/>
                    <a:pt x="-15143" y="60325"/>
                    <a:pt x="16607" y="73025"/>
                  </a:cubicBezTo>
                  <a:cubicBezTo>
                    <a:pt x="48357" y="85725"/>
                    <a:pt x="226686" y="148167"/>
                    <a:pt x="254732" y="155575"/>
                  </a:cubicBezTo>
                  <a:cubicBezTo>
                    <a:pt x="282778" y="162983"/>
                    <a:pt x="220865" y="130175"/>
                    <a:pt x="184882" y="117475"/>
                  </a:cubicBezTo>
                  <a:cubicBezTo>
                    <a:pt x="148899" y="104775"/>
                    <a:pt x="66878" y="94192"/>
                    <a:pt x="38832" y="79375"/>
                  </a:cubicBezTo>
                  <a:cubicBezTo>
                    <a:pt x="10786" y="64558"/>
                    <a:pt x="-3501" y="0"/>
                    <a:pt x="732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0B106AE6-BD28-7793-970D-D4D73825EC19}"/>
                </a:ext>
              </a:extLst>
            </p:cNvPr>
            <p:cNvSpPr/>
            <p:nvPr/>
          </p:nvSpPr>
          <p:spPr>
            <a:xfrm>
              <a:off x="2396934" y="7231801"/>
              <a:ext cx="306025" cy="137395"/>
            </a:xfrm>
            <a:custGeom>
              <a:avLst/>
              <a:gdLst>
                <a:gd name="connsiteX0" fmla="*/ 191 w 306025"/>
                <a:gd name="connsiteY0" fmla="*/ 137374 h 137395"/>
                <a:gd name="connsiteX1" fmla="*/ 190691 w 306025"/>
                <a:gd name="connsiteY1" fmla="*/ 38949 h 137395"/>
                <a:gd name="connsiteX2" fmla="*/ 177991 w 306025"/>
                <a:gd name="connsiteY2" fmla="*/ 48474 h 137395"/>
                <a:gd name="connsiteX3" fmla="*/ 304991 w 306025"/>
                <a:gd name="connsiteY3" fmla="*/ 849 h 137395"/>
                <a:gd name="connsiteX4" fmla="*/ 241491 w 306025"/>
                <a:gd name="connsiteY4" fmla="*/ 16724 h 137395"/>
                <a:gd name="connsiteX5" fmla="*/ 190691 w 306025"/>
                <a:gd name="connsiteY5" fmla="*/ 29424 h 137395"/>
                <a:gd name="connsiteX6" fmla="*/ 47816 w 306025"/>
                <a:gd name="connsiteY6" fmla="*/ 29424 h 137395"/>
                <a:gd name="connsiteX7" fmla="*/ 152591 w 306025"/>
                <a:gd name="connsiteY7" fmla="*/ 29424 h 137395"/>
                <a:gd name="connsiteX8" fmla="*/ 191 w 306025"/>
                <a:gd name="connsiteY8" fmla="*/ 137374 h 13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25" h="137395">
                  <a:moveTo>
                    <a:pt x="191" y="137374"/>
                  </a:moveTo>
                  <a:cubicBezTo>
                    <a:pt x="6541" y="138962"/>
                    <a:pt x="161058" y="53766"/>
                    <a:pt x="190691" y="38949"/>
                  </a:cubicBezTo>
                  <a:cubicBezTo>
                    <a:pt x="220324" y="24132"/>
                    <a:pt x="158941" y="54824"/>
                    <a:pt x="177991" y="48474"/>
                  </a:cubicBezTo>
                  <a:cubicBezTo>
                    <a:pt x="197041" y="42124"/>
                    <a:pt x="294408" y="6141"/>
                    <a:pt x="304991" y="849"/>
                  </a:cubicBezTo>
                  <a:cubicBezTo>
                    <a:pt x="315574" y="-4443"/>
                    <a:pt x="241491" y="16724"/>
                    <a:pt x="241491" y="16724"/>
                  </a:cubicBezTo>
                  <a:cubicBezTo>
                    <a:pt x="222441" y="21486"/>
                    <a:pt x="222970" y="27307"/>
                    <a:pt x="190691" y="29424"/>
                  </a:cubicBezTo>
                  <a:cubicBezTo>
                    <a:pt x="158412" y="31541"/>
                    <a:pt x="47816" y="29424"/>
                    <a:pt x="47816" y="29424"/>
                  </a:cubicBezTo>
                  <a:cubicBezTo>
                    <a:pt x="41466" y="29424"/>
                    <a:pt x="157354" y="15136"/>
                    <a:pt x="152591" y="29424"/>
                  </a:cubicBezTo>
                  <a:cubicBezTo>
                    <a:pt x="147828" y="43712"/>
                    <a:pt x="-6159" y="135786"/>
                    <a:pt x="191" y="13737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413ED322-8249-037D-B251-6830BC3B53CA}"/>
                </a:ext>
              </a:extLst>
            </p:cNvPr>
            <p:cNvSpPr/>
            <p:nvPr/>
          </p:nvSpPr>
          <p:spPr>
            <a:xfrm>
              <a:off x="2806467" y="7250278"/>
              <a:ext cx="88269" cy="155604"/>
            </a:xfrm>
            <a:custGeom>
              <a:avLst/>
              <a:gdLst>
                <a:gd name="connsiteX0" fmla="*/ 233 w 88269"/>
                <a:gd name="connsiteY0" fmla="*/ 1422 h 155604"/>
                <a:gd name="connsiteX1" fmla="*/ 85958 w 88269"/>
                <a:gd name="connsiteY1" fmla="*/ 153822 h 155604"/>
                <a:gd name="connsiteX2" fmla="*/ 60558 w 88269"/>
                <a:gd name="connsiteY2" fmla="*/ 80797 h 155604"/>
                <a:gd name="connsiteX3" fmla="*/ 233 w 88269"/>
                <a:gd name="connsiteY3" fmla="*/ 1422 h 15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69" h="155604">
                  <a:moveTo>
                    <a:pt x="233" y="1422"/>
                  </a:moveTo>
                  <a:cubicBezTo>
                    <a:pt x="4466" y="13593"/>
                    <a:pt x="75904" y="140593"/>
                    <a:pt x="85958" y="153822"/>
                  </a:cubicBezTo>
                  <a:cubicBezTo>
                    <a:pt x="96012" y="167051"/>
                    <a:pt x="70612" y="103022"/>
                    <a:pt x="60558" y="80797"/>
                  </a:cubicBezTo>
                  <a:cubicBezTo>
                    <a:pt x="50504" y="58572"/>
                    <a:pt x="-4000" y="-10749"/>
                    <a:pt x="233" y="142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9E63482F-B362-77F5-73A7-5F993CB6C0B2}"/>
                </a:ext>
              </a:extLst>
            </p:cNvPr>
            <p:cNvSpPr/>
            <p:nvPr/>
          </p:nvSpPr>
          <p:spPr>
            <a:xfrm>
              <a:off x="2774873" y="7416418"/>
              <a:ext cx="141820" cy="190861"/>
            </a:xfrm>
            <a:custGeom>
              <a:avLst/>
              <a:gdLst>
                <a:gd name="connsiteX0" fmla="*/ 77 w 141820"/>
                <a:gd name="connsiteY0" fmla="*/ 382 h 190861"/>
                <a:gd name="connsiteX1" fmla="*/ 133427 w 141820"/>
                <a:gd name="connsiteY1" fmla="*/ 184532 h 190861"/>
                <a:gd name="connsiteX2" fmla="*/ 114377 w 141820"/>
                <a:gd name="connsiteY2" fmla="*/ 136907 h 190861"/>
                <a:gd name="connsiteX3" fmla="*/ 77 w 141820"/>
                <a:gd name="connsiteY3" fmla="*/ 382 h 19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20" h="190861">
                  <a:moveTo>
                    <a:pt x="77" y="382"/>
                  </a:moveTo>
                  <a:cubicBezTo>
                    <a:pt x="3252" y="8320"/>
                    <a:pt x="114377" y="161778"/>
                    <a:pt x="133427" y="184532"/>
                  </a:cubicBezTo>
                  <a:cubicBezTo>
                    <a:pt x="152477" y="207286"/>
                    <a:pt x="136073" y="163365"/>
                    <a:pt x="114377" y="136907"/>
                  </a:cubicBezTo>
                  <a:cubicBezTo>
                    <a:pt x="92681" y="110449"/>
                    <a:pt x="-3098" y="-7556"/>
                    <a:pt x="77" y="38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212570B8-45DA-2328-D40F-F09EBFD03B54}"/>
                </a:ext>
              </a:extLst>
            </p:cNvPr>
            <p:cNvSpPr/>
            <p:nvPr/>
          </p:nvSpPr>
          <p:spPr>
            <a:xfrm>
              <a:off x="2090265" y="7926165"/>
              <a:ext cx="285813" cy="65509"/>
            </a:xfrm>
            <a:custGeom>
              <a:avLst/>
              <a:gdLst>
                <a:gd name="connsiteX0" fmla="*/ 2060 w 285813"/>
                <a:gd name="connsiteY0" fmla="*/ 65310 h 65509"/>
                <a:gd name="connsiteX1" fmla="*/ 163985 w 285813"/>
                <a:gd name="connsiteY1" fmla="*/ 36735 h 65509"/>
                <a:gd name="connsiteX2" fmla="*/ 122710 w 285813"/>
                <a:gd name="connsiteY2" fmla="*/ 1810 h 65509"/>
                <a:gd name="connsiteX3" fmla="*/ 284635 w 285813"/>
                <a:gd name="connsiteY3" fmla="*/ 4985 h 65509"/>
                <a:gd name="connsiteX4" fmla="*/ 192560 w 285813"/>
                <a:gd name="connsiteY4" fmla="*/ 4985 h 65509"/>
                <a:gd name="connsiteX5" fmla="*/ 129060 w 285813"/>
                <a:gd name="connsiteY5" fmla="*/ 27210 h 65509"/>
                <a:gd name="connsiteX6" fmla="*/ 75085 w 285813"/>
                <a:gd name="connsiteY6" fmla="*/ 49435 h 65509"/>
                <a:gd name="connsiteX7" fmla="*/ 2060 w 285813"/>
                <a:gd name="connsiteY7" fmla="*/ 65310 h 6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813" h="65509">
                  <a:moveTo>
                    <a:pt x="2060" y="65310"/>
                  </a:moveTo>
                  <a:cubicBezTo>
                    <a:pt x="16877" y="63193"/>
                    <a:pt x="143877" y="47318"/>
                    <a:pt x="163985" y="36735"/>
                  </a:cubicBezTo>
                  <a:cubicBezTo>
                    <a:pt x="184093" y="26152"/>
                    <a:pt x="102602" y="7102"/>
                    <a:pt x="122710" y="1810"/>
                  </a:cubicBezTo>
                  <a:cubicBezTo>
                    <a:pt x="142818" y="-3482"/>
                    <a:pt x="272993" y="4456"/>
                    <a:pt x="284635" y="4985"/>
                  </a:cubicBezTo>
                  <a:cubicBezTo>
                    <a:pt x="296277" y="5514"/>
                    <a:pt x="218489" y="1281"/>
                    <a:pt x="192560" y="4985"/>
                  </a:cubicBezTo>
                  <a:cubicBezTo>
                    <a:pt x="166631" y="8689"/>
                    <a:pt x="148639" y="19802"/>
                    <a:pt x="129060" y="27210"/>
                  </a:cubicBezTo>
                  <a:cubicBezTo>
                    <a:pt x="109481" y="34618"/>
                    <a:pt x="93606" y="46789"/>
                    <a:pt x="75085" y="49435"/>
                  </a:cubicBezTo>
                  <a:cubicBezTo>
                    <a:pt x="56564" y="52081"/>
                    <a:pt x="-12757" y="67427"/>
                    <a:pt x="2060" y="6531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50D41EDD-A9B2-2F47-A152-A25A6B5DA101}"/>
                </a:ext>
              </a:extLst>
            </p:cNvPr>
            <p:cNvSpPr/>
            <p:nvPr/>
          </p:nvSpPr>
          <p:spPr>
            <a:xfrm>
              <a:off x="2605929" y="7719743"/>
              <a:ext cx="362264" cy="339726"/>
            </a:xfrm>
            <a:custGeom>
              <a:avLst/>
              <a:gdLst>
                <a:gd name="connsiteX0" fmla="*/ 3921 w 362264"/>
                <a:gd name="connsiteY0" fmla="*/ 1857 h 339726"/>
                <a:gd name="connsiteX1" fmla="*/ 337296 w 362264"/>
                <a:gd name="connsiteY1" fmla="*/ 319357 h 339726"/>
                <a:gd name="connsiteX2" fmla="*/ 311896 w 362264"/>
                <a:gd name="connsiteY2" fmla="*/ 290782 h 339726"/>
                <a:gd name="connsiteX3" fmla="*/ 102346 w 362264"/>
                <a:gd name="connsiteY3" fmla="*/ 151082 h 339726"/>
                <a:gd name="connsiteX4" fmla="*/ 149971 w 362264"/>
                <a:gd name="connsiteY4" fmla="*/ 186007 h 339726"/>
                <a:gd name="connsiteX5" fmla="*/ 3921 w 362264"/>
                <a:gd name="connsiteY5" fmla="*/ 1857 h 33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264" h="339726">
                  <a:moveTo>
                    <a:pt x="3921" y="1857"/>
                  </a:moveTo>
                  <a:cubicBezTo>
                    <a:pt x="35142" y="24082"/>
                    <a:pt x="285967" y="271203"/>
                    <a:pt x="337296" y="319357"/>
                  </a:cubicBezTo>
                  <a:cubicBezTo>
                    <a:pt x="388625" y="367511"/>
                    <a:pt x="351054" y="318828"/>
                    <a:pt x="311896" y="290782"/>
                  </a:cubicBezTo>
                  <a:cubicBezTo>
                    <a:pt x="272738" y="262736"/>
                    <a:pt x="129334" y="168545"/>
                    <a:pt x="102346" y="151082"/>
                  </a:cubicBezTo>
                  <a:cubicBezTo>
                    <a:pt x="75358" y="133619"/>
                    <a:pt x="162142" y="208232"/>
                    <a:pt x="149971" y="186007"/>
                  </a:cubicBezTo>
                  <a:cubicBezTo>
                    <a:pt x="137800" y="163782"/>
                    <a:pt x="-27300" y="-20368"/>
                    <a:pt x="3921" y="18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D3883EB7-39D3-B344-700D-09B8FC2FEADC}"/>
                </a:ext>
              </a:extLst>
            </p:cNvPr>
            <p:cNvSpPr/>
            <p:nvPr/>
          </p:nvSpPr>
          <p:spPr>
            <a:xfrm>
              <a:off x="2069496" y="8042272"/>
              <a:ext cx="267307" cy="104821"/>
            </a:xfrm>
            <a:custGeom>
              <a:avLst/>
              <a:gdLst>
                <a:gd name="connsiteX0" fmla="*/ 604 w 267307"/>
                <a:gd name="connsiteY0" fmla="*/ 3 h 104821"/>
                <a:gd name="connsiteX1" fmla="*/ 54579 w 267307"/>
                <a:gd name="connsiteY1" fmla="*/ 76203 h 104821"/>
                <a:gd name="connsiteX2" fmla="*/ 48229 w 267307"/>
                <a:gd name="connsiteY2" fmla="*/ 95253 h 104821"/>
                <a:gd name="connsiteX3" fmla="*/ 159354 w 267307"/>
                <a:gd name="connsiteY3" fmla="*/ 85728 h 104821"/>
                <a:gd name="connsiteX4" fmla="*/ 267304 w 267307"/>
                <a:gd name="connsiteY4" fmla="*/ 104778 h 104821"/>
                <a:gd name="connsiteX5" fmla="*/ 162529 w 267307"/>
                <a:gd name="connsiteY5" fmla="*/ 79378 h 104821"/>
                <a:gd name="connsiteX6" fmla="*/ 35529 w 267307"/>
                <a:gd name="connsiteY6" fmla="*/ 79378 h 104821"/>
                <a:gd name="connsiteX7" fmla="*/ 604 w 267307"/>
                <a:gd name="connsiteY7" fmla="*/ 3 h 10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307" h="104821">
                  <a:moveTo>
                    <a:pt x="604" y="3"/>
                  </a:moveTo>
                  <a:cubicBezTo>
                    <a:pt x="3779" y="-526"/>
                    <a:pt x="46642" y="60328"/>
                    <a:pt x="54579" y="76203"/>
                  </a:cubicBezTo>
                  <a:cubicBezTo>
                    <a:pt x="62516" y="92078"/>
                    <a:pt x="30767" y="93666"/>
                    <a:pt x="48229" y="95253"/>
                  </a:cubicBezTo>
                  <a:cubicBezTo>
                    <a:pt x="65691" y="96840"/>
                    <a:pt x="122842" y="84141"/>
                    <a:pt x="159354" y="85728"/>
                  </a:cubicBezTo>
                  <a:cubicBezTo>
                    <a:pt x="195866" y="87315"/>
                    <a:pt x="266775" y="105836"/>
                    <a:pt x="267304" y="104778"/>
                  </a:cubicBezTo>
                  <a:cubicBezTo>
                    <a:pt x="267833" y="103720"/>
                    <a:pt x="201158" y="83611"/>
                    <a:pt x="162529" y="79378"/>
                  </a:cubicBezTo>
                  <a:cubicBezTo>
                    <a:pt x="123900" y="75145"/>
                    <a:pt x="64633" y="92078"/>
                    <a:pt x="35529" y="79378"/>
                  </a:cubicBezTo>
                  <a:cubicBezTo>
                    <a:pt x="6425" y="66678"/>
                    <a:pt x="-2571" y="532"/>
                    <a:pt x="604" y="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8DFCA698-4D93-1FCB-9C86-0BE09B4EE327}"/>
                </a:ext>
              </a:extLst>
            </p:cNvPr>
            <p:cNvSpPr/>
            <p:nvPr/>
          </p:nvSpPr>
          <p:spPr>
            <a:xfrm>
              <a:off x="2466390" y="7362266"/>
              <a:ext cx="237248" cy="36225"/>
            </a:xfrm>
            <a:custGeom>
              <a:avLst/>
              <a:gdLst>
                <a:gd name="connsiteX0" fmla="*/ 585 w 237248"/>
                <a:gd name="connsiteY0" fmla="*/ 13259 h 36225"/>
                <a:gd name="connsiteX1" fmla="*/ 203785 w 237248"/>
                <a:gd name="connsiteY1" fmla="*/ 559 h 36225"/>
                <a:gd name="connsiteX2" fmla="*/ 235535 w 237248"/>
                <a:gd name="connsiteY2" fmla="*/ 35484 h 36225"/>
                <a:gd name="connsiteX3" fmla="*/ 187910 w 237248"/>
                <a:gd name="connsiteY3" fmla="*/ 22784 h 36225"/>
                <a:gd name="connsiteX4" fmla="*/ 143460 w 237248"/>
                <a:gd name="connsiteY4" fmla="*/ 3734 h 36225"/>
                <a:gd name="connsiteX5" fmla="*/ 585 w 237248"/>
                <a:gd name="connsiteY5" fmla="*/ 13259 h 3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48" h="36225">
                  <a:moveTo>
                    <a:pt x="585" y="13259"/>
                  </a:moveTo>
                  <a:cubicBezTo>
                    <a:pt x="10639" y="12730"/>
                    <a:pt x="164627" y="-3145"/>
                    <a:pt x="203785" y="559"/>
                  </a:cubicBezTo>
                  <a:cubicBezTo>
                    <a:pt x="242943" y="4263"/>
                    <a:pt x="238181" y="31780"/>
                    <a:pt x="235535" y="35484"/>
                  </a:cubicBezTo>
                  <a:cubicBezTo>
                    <a:pt x="232889" y="39188"/>
                    <a:pt x="203256" y="28076"/>
                    <a:pt x="187910" y="22784"/>
                  </a:cubicBezTo>
                  <a:cubicBezTo>
                    <a:pt x="172564" y="17492"/>
                    <a:pt x="174152" y="6380"/>
                    <a:pt x="143460" y="3734"/>
                  </a:cubicBezTo>
                  <a:cubicBezTo>
                    <a:pt x="112768" y="1088"/>
                    <a:pt x="-9469" y="13788"/>
                    <a:pt x="585" y="132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3C71D544-CC1D-CD40-6855-7AC7847422D4}"/>
                </a:ext>
              </a:extLst>
            </p:cNvPr>
            <p:cNvSpPr/>
            <p:nvPr/>
          </p:nvSpPr>
          <p:spPr>
            <a:xfrm>
              <a:off x="3016250" y="7775466"/>
              <a:ext cx="413830" cy="483953"/>
            </a:xfrm>
            <a:custGeom>
              <a:avLst/>
              <a:gdLst>
                <a:gd name="connsiteX0" fmla="*/ 0 w 413830"/>
                <a:gd name="connsiteY0" fmla="*/ 109 h 483953"/>
                <a:gd name="connsiteX1" fmla="*/ 333375 w 413830"/>
                <a:gd name="connsiteY1" fmla="*/ 393809 h 483953"/>
                <a:gd name="connsiteX2" fmla="*/ 409575 w 413830"/>
                <a:gd name="connsiteY2" fmla="*/ 479534 h 483953"/>
                <a:gd name="connsiteX3" fmla="*/ 384175 w 413830"/>
                <a:gd name="connsiteY3" fmla="*/ 466834 h 483953"/>
                <a:gd name="connsiteX4" fmla="*/ 219075 w 413830"/>
                <a:gd name="connsiteY4" fmla="*/ 425559 h 483953"/>
                <a:gd name="connsiteX5" fmla="*/ 365125 w 413830"/>
                <a:gd name="connsiteY5" fmla="*/ 466834 h 483953"/>
                <a:gd name="connsiteX6" fmla="*/ 333375 w 413830"/>
                <a:gd name="connsiteY6" fmla="*/ 435084 h 483953"/>
                <a:gd name="connsiteX7" fmla="*/ 0 w 413830"/>
                <a:gd name="connsiteY7" fmla="*/ 109 h 4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830" h="483953">
                  <a:moveTo>
                    <a:pt x="0" y="109"/>
                  </a:moveTo>
                  <a:cubicBezTo>
                    <a:pt x="0" y="-6770"/>
                    <a:pt x="265113" y="313905"/>
                    <a:pt x="333375" y="393809"/>
                  </a:cubicBezTo>
                  <a:cubicBezTo>
                    <a:pt x="401637" y="473713"/>
                    <a:pt x="401108" y="467363"/>
                    <a:pt x="409575" y="479534"/>
                  </a:cubicBezTo>
                  <a:cubicBezTo>
                    <a:pt x="418042" y="491705"/>
                    <a:pt x="415925" y="475830"/>
                    <a:pt x="384175" y="466834"/>
                  </a:cubicBezTo>
                  <a:cubicBezTo>
                    <a:pt x="352425" y="457838"/>
                    <a:pt x="222250" y="425559"/>
                    <a:pt x="219075" y="425559"/>
                  </a:cubicBezTo>
                  <a:cubicBezTo>
                    <a:pt x="215900" y="425559"/>
                    <a:pt x="346075" y="465247"/>
                    <a:pt x="365125" y="466834"/>
                  </a:cubicBezTo>
                  <a:cubicBezTo>
                    <a:pt x="384175" y="468421"/>
                    <a:pt x="389996" y="511813"/>
                    <a:pt x="333375" y="435084"/>
                  </a:cubicBezTo>
                  <a:cubicBezTo>
                    <a:pt x="276754" y="358355"/>
                    <a:pt x="0" y="6988"/>
                    <a:pt x="0" y="10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44036823-5BBD-A91C-8147-BAC6C6F31EC9}"/>
                </a:ext>
              </a:extLst>
            </p:cNvPr>
            <p:cNvSpPr/>
            <p:nvPr/>
          </p:nvSpPr>
          <p:spPr>
            <a:xfrm>
              <a:off x="2841236" y="8112082"/>
              <a:ext cx="420643" cy="227607"/>
            </a:xfrm>
            <a:custGeom>
              <a:avLst/>
              <a:gdLst>
                <a:gd name="connsiteX0" fmla="*/ 389 w 420643"/>
                <a:gd name="connsiteY0" fmla="*/ 43 h 227607"/>
                <a:gd name="connsiteX1" fmla="*/ 124214 w 420643"/>
                <a:gd name="connsiteY1" fmla="*/ 104818 h 227607"/>
                <a:gd name="connsiteX2" fmla="*/ 127389 w 420643"/>
                <a:gd name="connsiteY2" fmla="*/ 127043 h 227607"/>
                <a:gd name="connsiteX3" fmla="*/ 413139 w 420643"/>
                <a:gd name="connsiteY3" fmla="*/ 225468 h 227607"/>
                <a:gd name="connsiteX4" fmla="*/ 324239 w 420643"/>
                <a:gd name="connsiteY4" fmla="*/ 187368 h 227607"/>
                <a:gd name="connsiteX5" fmla="*/ 181364 w 420643"/>
                <a:gd name="connsiteY5" fmla="*/ 101643 h 227607"/>
                <a:gd name="connsiteX6" fmla="*/ 175014 w 420643"/>
                <a:gd name="connsiteY6" fmla="*/ 130218 h 227607"/>
                <a:gd name="connsiteX7" fmla="*/ 89289 w 420643"/>
                <a:gd name="connsiteY7" fmla="*/ 92118 h 227607"/>
                <a:gd name="connsiteX8" fmla="*/ 389 w 420643"/>
                <a:gd name="connsiteY8" fmla="*/ 43 h 22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43" h="227607">
                  <a:moveTo>
                    <a:pt x="389" y="43"/>
                  </a:moveTo>
                  <a:cubicBezTo>
                    <a:pt x="6210" y="2160"/>
                    <a:pt x="103047" y="83651"/>
                    <a:pt x="124214" y="104818"/>
                  </a:cubicBezTo>
                  <a:cubicBezTo>
                    <a:pt x="145381" y="125985"/>
                    <a:pt x="79235" y="106935"/>
                    <a:pt x="127389" y="127043"/>
                  </a:cubicBezTo>
                  <a:cubicBezTo>
                    <a:pt x="175543" y="147151"/>
                    <a:pt x="380331" y="215414"/>
                    <a:pt x="413139" y="225468"/>
                  </a:cubicBezTo>
                  <a:cubicBezTo>
                    <a:pt x="445947" y="235522"/>
                    <a:pt x="362868" y="208006"/>
                    <a:pt x="324239" y="187368"/>
                  </a:cubicBezTo>
                  <a:cubicBezTo>
                    <a:pt x="285610" y="166730"/>
                    <a:pt x="206235" y="111168"/>
                    <a:pt x="181364" y="101643"/>
                  </a:cubicBezTo>
                  <a:cubicBezTo>
                    <a:pt x="156493" y="92118"/>
                    <a:pt x="190360" y="131806"/>
                    <a:pt x="175014" y="130218"/>
                  </a:cubicBezTo>
                  <a:cubicBezTo>
                    <a:pt x="159668" y="128631"/>
                    <a:pt x="123156" y="110639"/>
                    <a:pt x="89289" y="92118"/>
                  </a:cubicBezTo>
                  <a:cubicBezTo>
                    <a:pt x="55422" y="73597"/>
                    <a:pt x="-5432" y="-2074"/>
                    <a:pt x="38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3A77161A-D032-B99C-65ED-48183CBB5044}"/>
                </a:ext>
              </a:extLst>
            </p:cNvPr>
            <p:cNvSpPr/>
            <p:nvPr/>
          </p:nvSpPr>
          <p:spPr>
            <a:xfrm>
              <a:off x="2688871" y="8276987"/>
              <a:ext cx="498829" cy="149463"/>
            </a:xfrm>
            <a:custGeom>
              <a:avLst/>
              <a:gdLst>
                <a:gd name="connsiteX0" fmla="*/ 354 w 498829"/>
                <a:gd name="connsiteY0" fmla="*/ 25638 h 149463"/>
                <a:gd name="connsiteX1" fmla="*/ 295629 w 498829"/>
                <a:gd name="connsiteY1" fmla="*/ 44688 h 149463"/>
                <a:gd name="connsiteX2" fmla="*/ 232129 w 498829"/>
                <a:gd name="connsiteY2" fmla="*/ 3413 h 149463"/>
                <a:gd name="connsiteX3" fmla="*/ 498829 w 498829"/>
                <a:gd name="connsiteY3" fmla="*/ 149463 h 149463"/>
                <a:gd name="connsiteX4" fmla="*/ 378179 w 498829"/>
                <a:gd name="connsiteY4" fmla="*/ 82788 h 149463"/>
                <a:gd name="connsiteX5" fmla="*/ 235304 w 498829"/>
                <a:gd name="connsiteY5" fmla="*/ 3413 h 149463"/>
                <a:gd name="connsiteX6" fmla="*/ 235304 w 498829"/>
                <a:gd name="connsiteY6" fmla="*/ 28813 h 149463"/>
                <a:gd name="connsiteX7" fmla="*/ 354 w 498829"/>
                <a:gd name="connsiteY7" fmla="*/ 25638 h 14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829" h="149463">
                  <a:moveTo>
                    <a:pt x="354" y="25638"/>
                  </a:moveTo>
                  <a:cubicBezTo>
                    <a:pt x="10408" y="28284"/>
                    <a:pt x="257000" y="48392"/>
                    <a:pt x="295629" y="44688"/>
                  </a:cubicBezTo>
                  <a:cubicBezTo>
                    <a:pt x="334258" y="40984"/>
                    <a:pt x="198262" y="-14050"/>
                    <a:pt x="232129" y="3413"/>
                  </a:cubicBezTo>
                  <a:cubicBezTo>
                    <a:pt x="265996" y="20875"/>
                    <a:pt x="498829" y="149463"/>
                    <a:pt x="498829" y="149463"/>
                  </a:cubicBezTo>
                  <a:lnTo>
                    <a:pt x="378179" y="82788"/>
                  </a:lnTo>
                  <a:cubicBezTo>
                    <a:pt x="334258" y="58446"/>
                    <a:pt x="259116" y="12409"/>
                    <a:pt x="235304" y="3413"/>
                  </a:cubicBezTo>
                  <a:cubicBezTo>
                    <a:pt x="211492" y="-5583"/>
                    <a:pt x="273404" y="26167"/>
                    <a:pt x="235304" y="28813"/>
                  </a:cubicBezTo>
                  <a:cubicBezTo>
                    <a:pt x="197204" y="31459"/>
                    <a:pt x="-9700" y="22992"/>
                    <a:pt x="354" y="2563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3F5D4C09-93EC-D2DC-DFC7-22EBFE2D4DDC}"/>
                </a:ext>
              </a:extLst>
            </p:cNvPr>
            <p:cNvSpPr/>
            <p:nvPr/>
          </p:nvSpPr>
          <p:spPr>
            <a:xfrm>
              <a:off x="2971606" y="7358684"/>
              <a:ext cx="268112" cy="381335"/>
            </a:xfrm>
            <a:custGeom>
              <a:avLst/>
              <a:gdLst>
                <a:gd name="connsiteX0" fmla="*/ 60519 w 268112"/>
                <a:gd name="connsiteY0" fmla="*/ 966 h 381335"/>
                <a:gd name="connsiteX1" fmla="*/ 177994 w 268112"/>
                <a:gd name="connsiteY1" fmla="*/ 245441 h 381335"/>
                <a:gd name="connsiteX2" fmla="*/ 263719 w 268112"/>
                <a:gd name="connsiteY2" fmla="*/ 375616 h 381335"/>
                <a:gd name="connsiteX3" fmla="*/ 228794 w 268112"/>
                <a:gd name="connsiteY3" fmla="*/ 331166 h 381335"/>
                <a:gd name="connsiteX4" fmla="*/ 3369 w 268112"/>
                <a:gd name="connsiteY4" fmla="*/ 93041 h 381335"/>
                <a:gd name="connsiteX5" fmla="*/ 92269 w 268112"/>
                <a:gd name="connsiteY5" fmla="*/ 156541 h 381335"/>
                <a:gd name="connsiteX6" fmla="*/ 60519 w 268112"/>
                <a:gd name="connsiteY6" fmla="*/ 966 h 38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12" h="381335">
                  <a:moveTo>
                    <a:pt x="60519" y="966"/>
                  </a:moveTo>
                  <a:cubicBezTo>
                    <a:pt x="74806" y="15783"/>
                    <a:pt x="144127" y="182999"/>
                    <a:pt x="177994" y="245441"/>
                  </a:cubicBezTo>
                  <a:cubicBezTo>
                    <a:pt x="211861" y="307883"/>
                    <a:pt x="255252" y="361328"/>
                    <a:pt x="263719" y="375616"/>
                  </a:cubicBezTo>
                  <a:cubicBezTo>
                    <a:pt x="272186" y="389904"/>
                    <a:pt x="272186" y="378262"/>
                    <a:pt x="228794" y="331166"/>
                  </a:cubicBezTo>
                  <a:cubicBezTo>
                    <a:pt x="185402" y="284070"/>
                    <a:pt x="26123" y="122145"/>
                    <a:pt x="3369" y="93041"/>
                  </a:cubicBezTo>
                  <a:cubicBezTo>
                    <a:pt x="-19385" y="63937"/>
                    <a:pt x="80098" y="166595"/>
                    <a:pt x="92269" y="156541"/>
                  </a:cubicBezTo>
                  <a:cubicBezTo>
                    <a:pt x="104440" y="146487"/>
                    <a:pt x="46232" y="-13851"/>
                    <a:pt x="60519" y="96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EE171E75-185A-C2C9-FBAC-43BB4E39F5C7}"/>
                </a:ext>
              </a:extLst>
            </p:cNvPr>
            <p:cNvSpPr/>
            <p:nvPr/>
          </p:nvSpPr>
          <p:spPr>
            <a:xfrm>
              <a:off x="3142902" y="7403439"/>
              <a:ext cx="254112" cy="194006"/>
            </a:xfrm>
            <a:custGeom>
              <a:avLst/>
              <a:gdLst>
                <a:gd name="connsiteX0" fmla="*/ 348 w 254112"/>
                <a:gd name="connsiteY0" fmla="*/ 661 h 194006"/>
                <a:gd name="connsiteX1" fmla="*/ 114648 w 254112"/>
                <a:gd name="connsiteY1" fmla="*/ 108611 h 194006"/>
                <a:gd name="connsiteX2" fmla="*/ 146398 w 254112"/>
                <a:gd name="connsiteY2" fmla="*/ 191161 h 194006"/>
                <a:gd name="connsiteX3" fmla="*/ 235298 w 254112"/>
                <a:gd name="connsiteY3" fmla="*/ 175286 h 194006"/>
                <a:gd name="connsiteX4" fmla="*/ 247998 w 254112"/>
                <a:gd name="connsiteY4" fmla="*/ 178461 h 194006"/>
                <a:gd name="connsiteX5" fmla="*/ 159098 w 254112"/>
                <a:gd name="connsiteY5" fmla="*/ 143536 h 194006"/>
                <a:gd name="connsiteX6" fmla="*/ 155923 w 254112"/>
                <a:gd name="connsiteY6" fmla="*/ 162586 h 194006"/>
                <a:gd name="connsiteX7" fmla="*/ 348 w 254112"/>
                <a:gd name="connsiteY7" fmla="*/ 661 h 19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12" h="194006">
                  <a:moveTo>
                    <a:pt x="348" y="661"/>
                  </a:moveTo>
                  <a:cubicBezTo>
                    <a:pt x="-6531" y="-8335"/>
                    <a:pt x="90306" y="76861"/>
                    <a:pt x="114648" y="108611"/>
                  </a:cubicBezTo>
                  <a:cubicBezTo>
                    <a:pt x="138990" y="140361"/>
                    <a:pt x="126290" y="180049"/>
                    <a:pt x="146398" y="191161"/>
                  </a:cubicBezTo>
                  <a:cubicBezTo>
                    <a:pt x="166506" y="202273"/>
                    <a:pt x="218365" y="177403"/>
                    <a:pt x="235298" y="175286"/>
                  </a:cubicBezTo>
                  <a:cubicBezTo>
                    <a:pt x="252231" y="173169"/>
                    <a:pt x="260698" y="183753"/>
                    <a:pt x="247998" y="178461"/>
                  </a:cubicBezTo>
                  <a:cubicBezTo>
                    <a:pt x="235298" y="173169"/>
                    <a:pt x="174444" y="146182"/>
                    <a:pt x="159098" y="143536"/>
                  </a:cubicBezTo>
                  <a:cubicBezTo>
                    <a:pt x="143752" y="140890"/>
                    <a:pt x="180794" y="182694"/>
                    <a:pt x="155923" y="162586"/>
                  </a:cubicBezTo>
                  <a:cubicBezTo>
                    <a:pt x="131052" y="142478"/>
                    <a:pt x="7227" y="9657"/>
                    <a:pt x="348" y="66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4EF97D86-8EFB-0FDD-69DC-D21A080AC5A9}"/>
                </a:ext>
              </a:extLst>
            </p:cNvPr>
            <p:cNvSpPr/>
            <p:nvPr/>
          </p:nvSpPr>
          <p:spPr>
            <a:xfrm>
              <a:off x="3552707" y="8093075"/>
              <a:ext cx="185881" cy="355991"/>
            </a:xfrm>
            <a:custGeom>
              <a:avLst/>
              <a:gdLst>
                <a:gd name="connsiteX0" fmla="*/ 118 w 185881"/>
                <a:gd name="connsiteY0" fmla="*/ 355600 h 355991"/>
                <a:gd name="connsiteX1" fmla="*/ 111243 w 185881"/>
                <a:gd name="connsiteY1" fmla="*/ 317500 h 355991"/>
                <a:gd name="connsiteX2" fmla="*/ 184268 w 185881"/>
                <a:gd name="connsiteY2" fmla="*/ 339725 h 355991"/>
                <a:gd name="connsiteX3" fmla="*/ 155693 w 185881"/>
                <a:gd name="connsiteY3" fmla="*/ 292100 h 355991"/>
                <a:gd name="connsiteX4" fmla="*/ 85843 w 185881"/>
                <a:gd name="connsiteY4" fmla="*/ 0 h 355991"/>
                <a:gd name="connsiteX5" fmla="*/ 133468 w 185881"/>
                <a:gd name="connsiteY5" fmla="*/ 288925 h 355991"/>
                <a:gd name="connsiteX6" fmla="*/ 118 w 185881"/>
                <a:gd name="connsiteY6" fmla="*/ 355600 h 35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81" h="355991">
                  <a:moveTo>
                    <a:pt x="118" y="355600"/>
                  </a:moveTo>
                  <a:cubicBezTo>
                    <a:pt x="-3586" y="360362"/>
                    <a:pt x="80551" y="320146"/>
                    <a:pt x="111243" y="317500"/>
                  </a:cubicBezTo>
                  <a:cubicBezTo>
                    <a:pt x="141935" y="314854"/>
                    <a:pt x="176860" y="343958"/>
                    <a:pt x="184268" y="339725"/>
                  </a:cubicBezTo>
                  <a:cubicBezTo>
                    <a:pt x="191676" y="335492"/>
                    <a:pt x="172097" y="348721"/>
                    <a:pt x="155693" y="292100"/>
                  </a:cubicBezTo>
                  <a:cubicBezTo>
                    <a:pt x="139289" y="235479"/>
                    <a:pt x="89547" y="529"/>
                    <a:pt x="85843" y="0"/>
                  </a:cubicBezTo>
                  <a:cubicBezTo>
                    <a:pt x="82139" y="-529"/>
                    <a:pt x="142993" y="231246"/>
                    <a:pt x="133468" y="288925"/>
                  </a:cubicBezTo>
                  <a:cubicBezTo>
                    <a:pt x="123943" y="346604"/>
                    <a:pt x="3822" y="350838"/>
                    <a:pt x="118" y="35560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F21B69D1-BE4A-D358-6ACB-EE508A1CDF5C}"/>
                </a:ext>
              </a:extLst>
            </p:cNvPr>
            <p:cNvSpPr/>
            <p:nvPr/>
          </p:nvSpPr>
          <p:spPr>
            <a:xfrm>
              <a:off x="2755103" y="8438690"/>
              <a:ext cx="643909" cy="300326"/>
            </a:xfrm>
            <a:custGeom>
              <a:avLst/>
              <a:gdLst>
                <a:gd name="connsiteX0" fmla="*/ 797 w 643909"/>
                <a:gd name="connsiteY0" fmla="*/ 460 h 300326"/>
                <a:gd name="connsiteX1" fmla="*/ 334172 w 643909"/>
                <a:gd name="connsiteY1" fmla="*/ 143335 h 300326"/>
                <a:gd name="connsiteX2" fmla="*/ 321472 w 643909"/>
                <a:gd name="connsiteY2" fmla="*/ 152860 h 300326"/>
                <a:gd name="connsiteX3" fmla="*/ 613572 w 643909"/>
                <a:gd name="connsiteY3" fmla="*/ 298910 h 300326"/>
                <a:gd name="connsiteX4" fmla="*/ 454822 w 643909"/>
                <a:gd name="connsiteY4" fmla="*/ 225885 h 300326"/>
                <a:gd name="connsiteX5" fmla="*/ 531022 w 643909"/>
                <a:gd name="connsiteY5" fmla="*/ 206835 h 300326"/>
                <a:gd name="connsiteX6" fmla="*/ 642147 w 643909"/>
                <a:gd name="connsiteY6" fmla="*/ 200485 h 300326"/>
                <a:gd name="connsiteX7" fmla="*/ 435772 w 643909"/>
                <a:gd name="connsiteY7" fmla="*/ 190960 h 300326"/>
                <a:gd name="connsiteX8" fmla="*/ 394497 w 643909"/>
                <a:gd name="connsiteY8" fmla="*/ 102060 h 300326"/>
                <a:gd name="connsiteX9" fmla="*/ 378622 w 643909"/>
                <a:gd name="connsiteY9" fmla="*/ 140160 h 300326"/>
                <a:gd name="connsiteX10" fmla="*/ 245272 w 643909"/>
                <a:gd name="connsiteY10" fmla="*/ 98885 h 300326"/>
                <a:gd name="connsiteX11" fmla="*/ 797 w 643909"/>
                <a:gd name="connsiteY11" fmla="*/ 460 h 3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3909" h="300326">
                  <a:moveTo>
                    <a:pt x="797" y="460"/>
                  </a:moveTo>
                  <a:cubicBezTo>
                    <a:pt x="15614" y="7868"/>
                    <a:pt x="280726" y="117935"/>
                    <a:pt x="334172" y="143335"/>
                  </a:cubicBezTo>
                  <a:cubicBezTo>
                    <a:pt x="387618" y="168735"/>
                    <a:pt x="274905" y="126931"/>
                    <a:pt x="321472" y="152860"/>
                  </a:cubicBezTo>
                  <a:cubicBezTo>
                    <a:pt x="368039" y="178789"/>
                    <a:pt x="591347" y="286739"/>
                    <a:pt x="613572" y="298910"/>
                  </a:cubicBezTo>
                  <a:cubicBezTo>
                    <a:pt x="635797" y="311081"/>
                    <a:pt x="468580" y="241231"/>
                    <a:pt x="454822" y="225885"/>
                  </a:cubicBezTo>
                  <a:cubicBezTo>
                    <a:pt x="441064" y="210539"/>
                    <a:pt x="499801" y="211068"/>
                    <a:pt x="531022" y="206835"/>
                  </a:cubicBezTo>
                  <a:cubicBezTo>
                    <a:pt x="562243" y="202602"/>
                    <a:pt x="658022" y="203131"/>
                    <a:pt x="642147" y="200485"/>
                  </a:cubicBezTo>
                  <a:cubicBezTo>
                    <a:pt x="626272" y="197839"/>
                    <a:pt x="477047" y="207364"/>
                    <a:pt x="435772" y="190960"/>
                  </a:cubicBezTo>
                  <a:cubicBezTo>
                    <a:pt x="394497" y="174556"/>
                    <a:pt x="404022" y="110527"/>
                    <a:pt x="394497" y="102060"/>
                  </a:cubicBezTo>
                  <a:cubicBezTo>
                    <a:pt x="384972" y="93593"/>
                    <a:pt x="403493" y="140689"/>
                    <a:pt x="378622" y="140160"/>
                  </a:cubicBezTo>
                  <a:cubicBezTo>
                    <a:pt x="353751" y="139631"/>
                    <a:pt x="308772" y="120581"/>
                    <a:pt x="245272" y="98885"/>
                  </a:cubicBezTo>
                  <a:cubicBezTo>
                    <a:pt x="181772" y="77189"/>
                    <a:pt x="-14020" y="-6948"/>
                    <a:pt x="797" y="46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8DF26AD2-AD1E-7610-3724-3E835A305FC8}"/>
                </a:ext>
              </a:extLst>
            </p:cNvPr>
            <p:cNvSpPr/>
            <p:nvPr/>
          </p:nvSpPr>
          <p:spPr>
            <a:xfrm>
              <a:off x="3817891" y="8288412"/>
              <a:ext cx="1799188" cy="1084213"/>
            </a:xfrm>
            <a:custGeom>
              <a:avLst/>
              <a:gdLst>
                <a:gd name="connsiteX0" fmla="*/ 1634 w 1799188"/>
                <a:gd name="connsiteY0" fmla="*/ 1513 h 1084213"/>
                <a:gd name="connsiteX1" fmla="*/ 696959 w 1799188"/>
                <a:gd name="connsiteY1" fmla="*/ 442838 h 1084213"/>
                <a:gd name="connsiteX2" fmla="*/ 674734 w 1799188"/>
                <a:gd name="connsiteY2" fmla="*/ 436488 h 1084213"/>
                <a:gd name="connsiteX3" fmla="*/ 1246234 w 1799188"/>
                <a:gd name="connsiteY3" fmla="*/ 785738 h 1084213"/>
                <a:gd name="connsiteX4" fmla="*/ 1220834 w 1799188"/>
                <a:gd name="connsiteY4" fmla="*/ 769863 h 1084213"/>
                <a:gd name="connsiteX5" fmla="*/ 1611359 w 1799188"/>
                <a:gd name="connsiteY5" fmla="*/ 960363 h 1084213"/>
                <a:gd name="connsiteX6" fmla="*/ 1798684 w 1799188"/>
                <a:gd name="connsiteY6" fmla="*/ 1084188 h 1084213"/>
                <a:gd name="connsiteX7" fmla="*/ 1560559 w 1799188"/>
                <a:gd name="connsiteY7" fmla="*/ 950838 h 1084213"/>
                <a:gd name="connsiteX8" fmla="*/ 1109709 w 1799188"/>
                <a:gd name="connsiteY8" fmla="*/ 630163 h 1084213"/>
                <a:gd name="connsiteX9" fmla="*/ 1150984 w 1799188"/>
                <a:gd name="connsiteY9" fmla="*/ 693663 h 1084213"/>
                <a:gd name="connsiteX10" fmla="*/ 766809 w 1799188"/>
                <a:gd name="connsiteY10" fmla="*/ 493638 h 1084213"/>
                <a:gd name="connsiteX11" fmla="*/ 496934 w 1799188"/>
                <a:gd name="connsiteY11" fmla="*/ 271388 h 1084213"/>
                <a:gd name="connsiteX12" fmla="*/ 503284 w 1799188"/>
                <a:gd name="connsiteY12" fmla="*/ 296788 h 1084213"/>
                <a:gd name="connsiteX13" fmla="*/ 1634 w 1799188"/>
                <a:gd name="connsiteY13" fmla="*/ 1513 h 108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9188" h="1084213">
                  <a:moveTo>
                    <a:pt x="1634" y="1513"/>
                  </a:moveTo>
                  <a:cubicBezTo>
                    <a:pt x="33913" y="25855"/>
                    <a:pt x="584776" y="370342"/>
                    <a:pt x="696959" y="442838"/>
                  </a:cubicBezTo>
                  <a:cubicBezTo>
                    <a:pt x="809142" y="515334"/>
                    <a:pt x="583188" y="379338"/>
                    <a:pt x="674734" y="436488"/>
                  </a:cubicBezTo>
                  <a:cubicBezTo>
                    <a:pt x="766280" y="493638"/>
                    <a:pt x="1155217" y="730176"/>
                    <a:pt x="1246234" y="785738"/>
                  </a:cubicBezTo>
                  <a:cubicBezTo>
                    <a:pt x="1337251" y="841301"/>
                    <a:pt x="1220834" y="769863"/>
                    <a:pt x="1220834" y="769863"/>
                  </a:cubicBezTo>
                  <a:cubicBezTo>
                    <a:pt x="1281688" y="798967"/>
                    <a:pt x="1515051" y="907976"/>
                    <a:pt x="1611359" y="960363"/>
                  </a:cubicBezTo>
                  <a:cubicBezTo>
                    <a:pt x="1707667" y="1012751"/>
                    <a:pt x="1807151" y="1085775"/>
                    <a:pt x="1798684" y="1084188"/>
                  </a:cubicBezTo>
                  <a:cubicBezTo>
                    <a:pt x="1790217" y="1082601"/>
                    <a:pt x="1675388" y="1026509"/>
                    <a:pt x="1560559" y="950838"/>
                  </a:cubicBezTo>
                  <a:cubicBezTo>
                    <a:pt x="1445730" y="875167"/>
                    <a:pt x="1177971" y="673025"/>
                    <a:pt x="1109709" y="630163"/>
                  </a:cubicBezTo>
                  <a:cubicBezTo>
                    <a:pt x="1041447" y="587301"/>
                    <a:pt x="1208134" y="716417"/>
                    <a:pt x="1150984" y="693663"/>
                  </a:cubicBezTo>
                  <a:cubicBezTo>
                    <a:pt x="1093834" y="670909"/>
                    <a:pt x="875817" y="564017"/>
                    <a:pt x="766809" y="493638"/>
                  </a:cubicBezTo>
                  <a:cubicBezTo>
                    <a:pt x="657801" y="423259"/>
                    <a:pt x="540855" y="304196"/>
                    <a:pt x="496934" y="271388"/>
                  </a:cubicBezTo>
                  <a:cubicBezTo>
                    <a:pt x="453013" y="238580"/>
                    <a:pt x="581601" y="339650"/>
                    <a:pt x="503284" y="296788"/>
                  </a:cubicBezTo>
                  <a:cubicBezTo>
                    <a:pt x="424967" y="253926"/>
                    <a:pt x="-30645" y="-22829"/>
                    <a:pt x="1634" y="15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3447E2ED-7A43-EF00-CCF4-EEF798A647AD}"/>
                </a:ext>
              </a:extLst>
            </p:cNvPr>
            <p:cNvSpPr/>
            <p:nvPr/>
          </p:nvSpPr>
          <p:spPr>
            <a:xfrm>
              <a:off x="4120835" y="8708974"/>
              <a:ext cx="834311" cy="625444"/>
            </a:xfrm>
            <a:custGeom>
              <a:avLst/>
              <a:gdLst>
                <a:gd name="connsiteX0" fmla="*/ 315 w 834311"/>
                <a:gd name="connsiteY0" fmla="*/ 51 h 625444"/>
                <a:gd name="connsiteX1" fmla="*/ 79690 w 834311"/>
                <a:gd name="connsiteY1" fmla="*/ 190551 h 625444"/>
                <a:gd name="connsiteX2" fmla="*/ 203515 w 834311"/>
                <a:gd name="connsiteY2" fmla="*/ 292151 h 625444"/>
                <a:gd name="connsiteX3" fmla="*/ 193990 w 834311"/>
                <a:gd name="connsiteY3" fmla="*/ 279451 h 625444"/>
                <a:gd name="connsiteX4" fmla="*/ 819465 w 834311"/>
                <a:gd name="connsiteY4" fmla="*/ 619176 h 625444"/>
                <a:gd name="connsiteX5" fmla="*/ 603565 w 834311"/>
                <a:gd name="connsiteY5" fmla="*/ 482651 h 625444"/>
                <a:gd name="connsiteX6" fmla="*/ 216215 w 834311"/>
                <a:gd name="connsiteY6" fmla="*/ 266751 h 625444"/>
                <a:gd name="connsiteX7" fmla="*/ 108265 w 834311"/>
                <a:gd name="connsiteY7" fmla="*/ 209601 h 625444"/>
                <a:gd name="connsiteX8" fmla="*/ 315 w 834311"/>
                <a:gd name="connsiteY8" fmla="*/ 51 h 6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311" h="625444">
                  <a:moveTo>
                    <a:pt x="315" y="51"/>
                  </a:moveTo>
                  <a:cubicBezTo>
                    <a:pt x="-4447" y="-3124"/>
                    <a:pt x="45823" y="141868"/>
                    <a:pt x="79690" y="190551"/>
                  </a:cubicBezTo>
                  <a:cubicBezTo>
                    <a:pt x="113557" y="239234"/>
                    <a:pt x="184465" y="277334"/>
                    <a:pt x="203515" y="292151"/>
                  </a:cubicBezTo>
                  <a:cubicBezTo>
                    <a:pt x="222565" y="306968"/>
                    <a:pt x="91332" y="224947"/>
                    <a:pt x="193990" y="279451"/>
                  </a:cubicBezTo>
                  <a:cubicBezTo>
                    <a:pt x="296648" y="333955"/>
                    <a:pt x="751203" y="585309"/>
                    <a:pt x="819465" y="619176"/>
                  </a:cubicBezTo>
                  <a:cubicBezTo>
                    <a:pt x="887727" y="653043"/>
                    <a:pt x="704107" y="541388"/>
                    <a:pt x="603565" y="482651"/>
                  </a:cubicBezTo>
                  <a:cubicBezTo>
                    <a:pt x="503023" y="423914"/>
                    <a:pt x="298765" y="312259"/>
                    <a:pt x="216215" y="266751"/>
                  </a:cubicBezTo>
                  <a:cubicBezTo>
                    <a:pt x="133665" y="221243"/>
                    <a:pt x="142661" y="249818"/>
                    <a:pt x="108265" y="209601"/>
                  </a:cubicBezTo>
                  <a:cubicBezTo>
                    <a:pt x="73869" y="169384"/>
                    <a:pt x="5077" y="3226"/>
                    <a:pt x="315" y="5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4F33E24F-70A4-48CE-91A8-B12A006E856B}"/>
                </a:ext>
              </a:extLst>
            </p:cNvPr>
            <p:cNvSpPr/>
            <p:nvPr/>
          </p:nvSpPr>
          <p:spPr>
            <a:xfrm>
              <a:off x="6664086" y="10092905"/>
              <a:ext cx="235522" cy="337102"/>
            </a:xfrm>
            <a:custGeom>
              <a:avLst/>
              <a:gdLst>
                <a:gd name="connsiteX0" fmla="*/ 239 w 235522"/>
                <a:gd name="connsiteY0" fmla="*/ 3595 h 337102"/>
                <a:gd name="connsiteX1" fmla="*/ 130414 w 235522"/>
                <a:gd name="connsiteY1" fmla="*/ 175045 h 337102"/>
                <a:gd name="connsiteX2" fmla="*/ 89139 w 235522"/>
                <a:gd name="connsiteY2" fmla="*/ 333795 h 337102"/>
                <a:gd name="connsiteX3" fmla="*/ 111364 w 235522"/>
                <a:gd name="connsiteY3" fmla="*/ 263945 h 337102"/>
                <a:gd name="connsiteX4" fmla="*/ 235189 w 235522"/>
                <a:gd name="connsiteY4" fmla="*/ 48045 h 337102"/>
                <a:gd name="connsiteX5" fmla="*/ 146289 w 235522"/>
                <a:gd name="connsiteY5" fmla="*/ 178220 h 337102"/>
                <a:gd name="connsiteX6" fmla="*/ 98664 w 235522"/>
                <a:gd name="connsiteY6" fmla="*/ 67095 h 337102"/>
                <a:gd name="connsiteX7" fmla="*/ 239 w 235522"/>
                <a:gd name="connsiteY7" fmla="*/ 3595 h 33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522" h="337102">
                  <a:moveTo>
                    <a:pt x="239" y="3595"/>
                  </a:moveTo>
                  <a:cubicBezTo>
                    <a:pt x="5531" y="21587"/>
                    <a:pt x="115597" y="120012"/>
                    <a:pt x="130414" y="175045"/>
                  </a:cubicBezTo>
                  <a:cubicBezTo>
                    <a:pt x="145231" y="230078"/>
                    <a:pt x="92314" y="318978"/>
                    <a:pt x="89139" y="333795"/>
                  </a:cubicBezTo>
                  <a:cubicBezTo>
                    <a:pt x="85964" y="348612"/>
                    <a:pt x="87022" y="311570"/>
                    <a:pt x="111364" y="263945"/>
                  </a:cubicBezTo>
                  <a:cubicBezTo>
                    <a:pt x="135706" y="216320"/>
                    <a:pt x="229368" y="62332"/>
                    <a:pt x="235189" y="48045"/>
                  </a:cubicBezTo>
                  <a:cubicBezTo>
                    <a:pt x="241010" y="33758"/>
                    <a:pt x="169043" y="175045"/>
                    <a:pt x="146289" y="178220"/>
                  </a:cubicBezTo>
                  <a:cubicBezTo>
                    <a:pt x="123535" y="181395"/>
                    <a:pt x="118243" y="94612"/>
                    <a:pt x="98664" y="67095"/>
                  </a:cubicBezTo>
                  <a:cubicBezTo>
                    <a:pt x="79085" y="39578"/>
                    <a:pt x="-5053" y="-14397"/>
                    <a:pt x="239" y="3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2C5E482D-E84A-2721-F056-0189AE1252B8}"/>
                </a:ext>
              </a:extLst>
            </p:cNvPr>
            <p:cNvSpPr/>
            <p:nvPr/>
          </p:nvSpPr>
          <p:spPr>
            <a:xfrm>
              <a:off x="3243038" y="7187944"/>
              <a:ext cx="1779762" cy="1385203"/>
            </a:xfrm>
            <a:custGeom>
              <a:avLst/>
              <a:gdLst>
                <a:gd name="connsiteX0" fmla="*/ 611412 w 1779762"/>
                <a:gd name="connsiteY0" fmla="*/ 256 h 1385203"/>
                <a:gd name="connsiteX1" fmla="*/ 1233712 w 1779762"/>
                <a:gd name="connsiteY1" fmla="*/ 276481 h 1385203"/>
                <a:gd name="connsiteX2" fmla="*/ 1043212 w 1779762"/>
                <a:gd name="connsiteY2" fmla="*/ 330456 h 1385203"/>
                <a:gd name="connsiteX3" fmla="*/ 1770287 w 1779762"/>
                <a:gd name="connsiteY3" fmla="*/ 212981 h 1385203"/>
                <a:gd name="connsiteX4" fmla="*/ 1475012 w 1779762"/>
                <a:gd name="connsiteY4" fmla="*/ 359031 h 1385203"/>
                <a:gd name="connsiteX5" fmla="*/ 1735362 w 1779762"/>
                <a:gd name="connsiteY5" fmla="*/ 670181 h 1385203"/>
                <a:gd name="connsiteX6" fmla="*/ 1703612 w 1779762"/>
                <a:gd name="connsiteY6" fmla="*/ 1048006 h 1385203"/>
                <a:gd name="connsiteX7" fmla="*/ 1475012 w 1779762"/>
                <a:gd name="connsiteY7" fmla="*/ 1228981 h 1385203"/>
                <a:gd name="connsiteX8" fmla="*/ 1122587 w 1779762"/>
                <a:gd name="connsiteY8" fmla="*/ 1384556 h 1385203"/>
                <a:gd name="connsiteX9" fmla="*/ 713012 w 1779762"/>
                <a:gd name="connsiteY9" fmla="*/ 1168656 h 1385203"/>
                <a:gd name="connsiteX10" fmla="*/ 8162 w 1779762"/>
                <a:gd name="connsiteY10" fmla="*/ 444756 h 1385203"/>
                <a:gd name="connsiteX11" fmla="*/ 338362 w 1779762"/>
                <a:gd name="connsiteY11" fmla="*/ 790831 h 1385203"/>
                <a:gd name="connsiteX12" fmla="*/ 481237 w 1779762"/>
                <a:gd name="connsiteY12" fmla="*/ 638431 h 1385203"/>
                <a:gd name="connsiteX13" fmla="*/ 738412 w 1779762"/>
                <a:gd name="connsiteY13" fmla="*/ 641606 h 1385203"/>
                <a:gd name="connsiteX14" fmla="*/ 554262 w 1779762"/>
                <a:gd name="connsiteY14" fmla="*/ 419356 h 1385203"/>
                <a:gd name="connsiteX15" fmla="*/ 789212 w 1779762"/>
                <a:gd name="connsiteY15" fmla="*/ 441581 h 1385203"/>
                <a:gd name="connsiteX16" fmla="*/ 633637 w 1779762"/>
                <a:gd name="connsiteY16" fmla="*/ 225681 h 1385203"/>
                <a:gd name="connsiteX17" fmla="*/ 986062 w 1779762"/>
                <a:gd name="connsiteY17" fmla="*/ 330456 h 1385203"/>
                <a:gd name="connsiteX18" fmla="*/ 611412 w 1779762"/>
                <a:gd name="connsiteY18" fmla="*/ 256 h 13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9762" h="1385203">
                  <a:moveTo>
                    <a:pt x="611412" y="256"/>
                  </a:moveTo>
                  <a:cubicBezTo>
                    <a:pt x="652687" y="-8740"/>
                    <a:pt x="1161745" y="221448"/>
                    <a:pt x="1233712" y="276481"/>
                  </a:cubicBezTo>
                  <a:cubicBezTo>
                    <a:pt x="1305679" y="331514"/>
                    <a:pt x="953783" y="341039"/>
                    <a:pt x="1043212" y="330456"/>
                  </a:cubicBezTo>
                  <a:cubicBezTo>
                    <a:pt x="1132641" y="319873"/>
                    <a:pt x="1698320" y="208219"/>
                    <a:pt x="1770287" y="212981"/>
                  </a:cubicBezTo>
                  <a:cubicBezTo>
                    <a:pt x="1842254" y="217743"/>
                    <a:pt x="1480833" y="282831"/>
                    <a:pt x="1475012" y="359031"/>
                  </a:cubicBezTo>
                  <a:cubicBezTo>
                    <a:pt x="1469191" y="435231"/>
                    <a:pt x="1697262" y="555352"/>
                    <a:pt x="1735362" y="670181"/>
                  </a:cubicBezTo>
                  <a:cubicBezTo>
                    <a:pt x="1773462" y="785010"/>
                    <a:pt x="1747004" y="954873"/>
                    <a:pt x="1703612" y="1048006"/>
                  </a:cubicBezTo>
                  <a:cubicBezTo>
                    <a:pt x="1660220" y="1141139"/>
                    <a:pt x="1571849" y="1172889"/>
                    <a:pt x="1475012" y="1228981"/>
                  </a:cubicBezTo>
                  <a:cubicBezTo>
                    <a:pt x="1378175" y="1285073"/>
                    <a:pt x="1249587" y="1394610"/>
                    <a:pt x="1122587" y="1384556"/>
                  </a:cubicBezTo>
                  <a:cubicBezTo>
                    <a:pt x="995587" y="1374502"/>
                    <a:pt x="898749" y="1325289"/>
                    <a:pt x="713012" y="1168656"/>
                  </a:cubicBezTo>
                  <a:cubicBezTo>
                    <a:pt x="527275" y="1012023"/>
                    <a:pt x="70604" y="507727"/>
                    <a:pt x="8162" y="444756"/>
                  </a:cubicBezTo>
                  <a:cubicBezTo>
                    <a:pt x="-54280" y="381785"/>
                    <a:pt x="259516" y="758552"/>
                    <a:pt x="338362" y="790831"/>
                  </a:cubicBezTo>
                  <a:cubicBezTo>
                    <a:pt x="417208" y="823110"/>
                    <a:pt x="414562" y="663302"/>
                    <a:pt x="481237" y="638431"/>
                  </a:cubicBezTo>
                  <a:cubicBezTo>
                    <a:pt x="547912" y="613560"/>
                    <a:pt x="726241" y="678118"/>
                    <a:pt x="738412" y="641606"/>
                  </a:cubicBezTo>
                  <a:cubicBezTo>
                    <a:pt x="750583" y="605094"/>
                    <a:pt x="545795" y="452693"/>
                    <a:pt x="554262" y="419356"/>
                  </a:cubicBezTo>
                  <a:cubicBezTo>
                    <a:pt x="562729" y="386019"/>
                    <a:pt x="775983" y="473860"/>
                    <a:pt x="789212" y="441581"/>
                  </a:cubicBezTo>
                  <a:cubicBezTo>
                    <a:pt x="802441" y="409302"/>
                    <a:pt x="600829" y="244202"/>
                    <a:pt x="633637" y="225681"/>
                  </a:cubicBezTo>
                  <a:cubicBezTo>
                    <a:pt x="666445" y="207160"/>
                    <a:pt x="988708" y="360618"/>
                    <a:pt x="986062" y="330456"/>
                  </a:cubicBezTo>
                  <a:cubicBezTo>
                    <a:pt x="983416" y="300294"/>
                    <a:pt x="570137" y="9252"/>
                    <a:pt x="611412" y="25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04858303-73F7-BCA5-5D30-FCF0CB2543D2}"/>
                </a:ext>
              </a:extLst>
            </p:cNvPr>
            <p:cNvSpPr/>
            <p:nvPr/>
          </p:nvSpPr>
          <p:spPr>
            <a:xfrm>
              <a:off x="7635315" y="6728210"/>
              <a:ext cx="226025" cy="1209362"/>
            </a:xfrm>
            <a:custGeom>
              <a:avLst/>
              <a:gdLst>
                <a:gd name="connsiteX0" fmla="*/ 210110 w 226025"/>
                <a:gd name="connsiteY0" fmla="*/ 2790 h 1209362"/>
                <a:gd name="connsiteX1" fmla="*/ 57710 w 226025"/>
                <a:gd name="connsiteY1" fmla="*/ 710815 h 1209362"/>
                <a:gd name="connsiteX2" fmla="*/ 156135 w 226025"/>
                <a:gd name="connsiteY2" fmla="*/ 672715 h 1209362"/>
                <a:gd name="connsiteX3" fmla="*/ 560 w 226025"/>
                <a:gd name="connsiteY3" fmla="*/ 1196590 h 1209362"/>
                <a:gd name="connsiteX4" fmla="*/ 108510 w 226025"/>
                <a:gd name="connsiteY4" fmla="*/ 1009265 h 1209362"/>
                <a:gd name="connsiteX5" fmla="*/ 225985 w 226025"/>
                <a:gd name="connsiteY5" fmla="*/ 580640 h 1209362"/>
                <a:gd name="connsiteX6" fmla="*/ 95810 w 226025"/>
                <a:gd name="connsiteY6" fmla="*/ 790190 h 1209362"/>
                <a:gd name="connsiteX7" fmla="*/ 124385 w 226025"/>
                <a:gd name="connsiteY7" fmla="*/ 520315 h 1209362"/>
                <a:gd name="connsiteX8" fmla="*/ 70410 w 226025"/>
                <a:gd name="connsiteY8" fmla="*/ 466340 h 1209362"/>
                <a:gd name="connsiteX9" fmla="*/ 210110 w 226025"/>
                <a:gd name="connsiteY9" fmla="*/ 2790 h 120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025" h="1209362">
                  <a:moveTo>
                    <a:pt x="210110" y="2790"/>
                  </a:moveTo>
                  <a:cubicBezTo>
                    <a:pt x="207993" y="43536"/>
                    <a:pt x="66706" y="599161"/>
                    <a:pt x="57710" y="710815"/>
                  </a:cubicBezTo>
                  <a:cubicBezTo>
                    <a:pt x="48714" y="822469"/>
                    <a:pt x="165660" y="591753"/>
                    <a:pt x="156135" y="672715"/>
                  </a:cubicBezTo>
                  <a:cubicBezTo>
                    <a:pt x="146610" y="753677"/>
                    <a:pt x="8497" y="1140498"/>
                    <a:pt x="560" y="1196590"/>
                  </a:cubicBezTo>
                  <a:cubicBezTo>
                    <a:pt x="-7377" y="1252682"/>
                    <a:pt x="70939" y="1111923"/>
                    <a:pt x="108510" y="1009265"/>
                  </a:cubicBezTo>
                  <a:cubicBezTo>
                    <a:pt x="146081" y="906607"/>
                    <a:pt x="228102" y="617152"/>
                    <a:pt x="225985" y="580640"/>
                  </a:cubicBezTo>
                  <a:cubicBezTo>
                    <a:pt x="223868" y="544128"/>
                    <a:pt x="112743" y="800244"/>
                    <a:pt x="95810" y="790190"/>
                  </a:cubicBezTo>
                  <a:cubicBezTo>
                    <a:pt x="78877" y="780136"/>
                    <a:pt x="128618" y="574290"/>
                    <a:pt x="124385" y="520315"/>
                  </a:cubicBezTo>
                  <a:cubicBezTo>
                    <a:pt x="120152" y="466340"/>
                    <a:pt x="60885" y="553123"/>
                    <a:pt x="70410" y="466340"/>
                  </a:cubicBezTo>
                  <a:cubicBezTo>
                    <a:pt x="79935" y="379557"/>
                    <a:pt x="212227" y="-37956"/>
                    <a:pt x="210110" y="2790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6F43E69F-5C69-89D1-D40D-BABB56199B29}"/>
                </a:ext>
              </a:extLst>
            </p:cNvPr>
            <p:cNvSpPr/>
            <p:nvPr/>
          </p:nvSpPr>
          <p:spPr>
            <a:xfrm>
              <a:off x="7598476" y="7891831"/>
              <a:ext cx="202512" cy="846221"/>
            </a:xfrm>
            <a:custGeom>
              <a:avLst/>
              <a:gdLst>
                <a:gd name="connsiteX0" fmla="*/ 202499 w 202512"/>
                <a:gd name="connsiteY0" fmla="*/ 1219 h 846221"/>
                <a:gd name="connsiteX1" fmla="*/ 24699 w 202512"/>
                <a:gd name="connsiteY1" fmla="*/ 448894 h 846221"/>
                <a:gd name="connsiteX2" fmla="*/ 5649 w 202512"/>
                <a:gd name="connsiteY2" fmla="*/ 829894 h 846221"/>
                <a:gd name="connsiteX3" fmla="*/ 5649 w 202512"/>
                <a:gd name="connsiteY3" fmla="*/ 721944 h 846221"/>
                <a:gd name="connsiteX4" fmla="*/ 2474 w 202512"/>
                <a:gd name="connsiteY4" fmla="*/ 232994 h 846221"/>
                <a:gd name="connsiteX5" fmla="*/ 2474 w 202512"/>
                <a:gd name="connsiteY5" fmla="*/ 401269 h 846221"/>
                <a:gd name="connsiteX6" fmla="*/ 34224 w 202512"/>
                <a:gd name="connsiteY6" fmla="*/ 318719 h 846221"/>
                <a:gd name="connsiteX7" fmla="*/ 202499 w 202512"/>
                <a:gd name="connsiteY7" fmla="*/ 1219 h 8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512" h="846221">
                  <a:moveTo>
                    <a:pt x="202499" y="1219"/>
                  </a:moveTo>
                  <a:cubicBezTo>
                    <a:pt x="200912" y="22915"/>
                    <a:pt x="57507" y="310782"/>
                    <a:pt x="24699" y="448894"/>
                  </a:cubicBezTo>
                  <a:cubicBezTo>
                    <a:pt x="-8109" y="587006"/>
                    <a:pt x="8824" y="784386"/>
                    <a:pt x="5649" y="829894"/>
                  </a:cubicBezTo>
                  <a:cubicBezTo>
                    <a:pt x="2474" y="875402"/>
                    <a:pt x="6178" y="821427"/>
                    <a:pt x="5649" y="721944"/>
                  </a:cubicBezTo>
                  <a:cubicBezTo>
                    <a:pt x="5120" y="622461"/>
                    <a:pt x="3003" y="286440"/>
                    <a:pt x="2474" y="232994"/>
                  </a:cubicBezTo>
                  <a:cubicBezTo>
                    <a:pt x="1945" y="179548"/>
                    <a:pt x="-2818" y="386982"/>
                    <a:pt x="2474" y="401269"/>
                  </a:cubicBezTo>
                  <a:cubicBezTo>
                    <a:pt x="7766" y="415556"/>
                    <a:pt x="2474" y="383806"/>
                    <a:pt x="34224" y="318719"/>
                  </a:cubicBezTo>
                  <a:cubicBezTo>
                    <a:pt x="65974" y="253632"/>
                    <a:pt x="204086" y="-20477"/>
                    <a:pt x="202499" y="1219"/>
                  </a:cubicBezTo>
                  <a:close/>
                </a:path>
              </a:pathLst>
            </a:custGeom>
            <a:solidFill>
              <a:srgbClr val="4472C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6658A461-E771-14AC-E498-AB0AE96EC116}"/>
                </a:ext>
              </a:extLst>
            </p:cNvPr>
            <p:cNvSpPr/>
            <p:nvPr/>
          </p:nvSpPr>
          <p:spPr>
            <a:xfrm>
              <a:off x="4603621" y="11037592"/>
              <a:ext cx="1831795" cy="209266"/>
            </a:xfrm>
            <a:custGeom>
              <a:avLst/>
              <a:gdLst>
                <a:gd name="connsiteX0" fmla="*/ 1036 w 1831795"/>
                <a:gd name="connsiteY0" fmla="*/ 522 h 209266"/>
                <a:gd name="connsiteX1" fmla="*/ 1046065 w 1831795"/>
                <a:gd name="connsiteY1" fmla="*/ 98494 h 209266"/>
                <a:gd name="connsiteX2" fmla="*/ 926322 w 1831795"/>
                <a:gd name="connsiteY2" fmla="*/ 54951 h 209266"/>
                <a:gd name="connsiteX3" fmla="*/ 1557693 w 1831795"/>
                <a:gd name="connsiteY3" fmla="*/ 196465 h 209266"/>
                <a:gd name="connsiteX4" fmla="*/ 1829836 w 1831795"/>
                <a:gd name="connsiteY4" fmla="*/ 196465 h 209266"/>
                <a:gd name="connsiteX5" fmla="*/ 1612122 w 1831795"/>
                <a:gd name="connsiteY5" fmla="*/ 142037 h 209266"/>
                <a:gd name="connsiteX6" fmla="*/ 556208 w 1831795"/>
                <a:gd name="connsiteY6" fmla="*/ 207351 h 209266"/>
                <a:gd name="connsiteX7" fmla="*/ 1263779 w 1831795"/>
                <a:gd name="connsiteY7" fmla="*/ 65837 h 209266"/>
                <a:gd name="connsiteX8" fmla="*/ 1036 w 1831795"/>
                <a:gd name="connsiteY8" fmla="*/ 522 h 20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795" h="209266">
                  <a:moveTo>
                    <a:pt x="1036" y="522"/>
                  </a:moveTo>
                  <a:cubicBezTo>
                    <a:pt x="-35250" y="5965"/>
                    <a:pt x="891851" y="89423"/>
                    <a:pt x="1046065" y="98494"/>
                  </a:cubicBezTo>
                  <a:cubicBezTo>
                    <a:pt x="1200279" y="107566"/>
                    <a:pt x="841051" y="38623"/>
                    <a:pt x="926322" y="54951"/>
                  </a:cubicBezTo>
                  <a:cubicBezTo>
                    <a:pt x="1011593" y="71279"/>
                    <a:pt x="1407107" y="172879"/>
                    <a:pt x="1557693" y="196465"/>
                  </a:cubicBezTo>
                  <a:cubicBezTo>
                    <a:pt x="1708279" y="220051"/>
                    <a:pt x="1820765" y="205536"/>
                    <a:pt x="1829836" y="196465"/>
                  </a:cubicBezTo>
                  <a:cubicBezTo>
                    <a:pt x="1838907" y="187394"/>
                    <a:pt x="1824393" y="140223"/>
                    <a:pt x="1612122" y="142037"/>
                  </a:cubicBezTo>
                  <a:cubicBezTo>
                    <a:pt x="1399851" y="143851"/>
                    <a:pt x="614265" y="220051"/>
                    <a:pt x="556208" y="207351"/>
                  </a:cubicBezTo>
                  <a:cubicBezTo>
                    <a:pt x="498151" y="194651"/>
                    <a:pt x="1356308" y="98494"/>
                    <a:pt x="1263779" y="65837"/>
                  </a:cubicBezTo>
                  <a:cubicBezTo>
                    <a:pt x="1171250" y="33180"/>
                    <a:pt x="37322" y="-4921"/>
                    <a:pt x="1036" y="5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D92EC2FC-8F4B-8A96-8270-BB89860AD97B}"/>
                </a:ext>
              </a:extLst>
            </p:cNvPr>
            <p:cNvSpPr/>
            <p:nvPr/>
          </p:nvSpPr>
          <p:spPr>
            <a:xfrm>
              <a:off x="1921818" y="8670782"/>
              <a:ext cx="293626" cy="1660000"/>
            </a:xfrm>
            <a:custGeom>
              <a:avLst/>
              <a:gdLst>
                <a:gd name="connsiteX0" fmla="*/ 4953 w 293626"/>
                <a:gd name="connsiteY0" fmla="*/ 5132 h 1660000"/>
                <a:gd name="connsiteX1" fmla="*/ 233553 w 293626"/>
                <a:gd name="connsiteY1" fmla="*/ 1137247 h 1660000"/>
                <a:gd name="connsiteX2" fmla="*/ 146468 w 293626"/>
                <a:gd name="connsiteY2" fmla="*/ 1126361 h 1660000"/>
                <a:gd name="connsiteX3" fmla="*/ 255325 w 293626"/>
                <a:gd name="connsiteY3" fmla="*/ 1267875 h 1660000"/>
                <a:gd name="connsiteX4" fmla="*/ 287982 w 293626"/>
                <a:gd name="connsiteY4" fmla="*/ 1398504 h 1660000"/>
                <a:gd name="connsiteX5" fmla="*/ 287982 w 293626"/>
                <a:gd name="connsiteY5" fmla="*/ 1659761 h 1660000"/>
                <a:gd name="connsiteX6" fmla="*/ 287982 w 293626"/>
                <a:gd name="connsiteY6" fmla="*/ 1442047 h 1660000"/>
                <a:gd name="connsiteX7" fmla="*/ 211782 w 293626"/>
                <a:gd name="connsiteY7" fmla="*/ 1267875 h 1660000"/>
                <a:gd name="connsiteX8" fmla="*/ 4953 w 293626"/>
                <a:gd name="connsiteY8" fmla="*/ 538532 h 1660000"/>
                <a:gd name="connsiteX9" fmla="*/ 70268 w 293626"/>
                <a:gd name="connsiteY9" fmla="*/ 875989 h 1660000"/>
                <a:gd name="connsiteX10" fmla="*/ 135582 w 293626"/>
                <a:gd name="connsiteY10" fmla="*/ 723589 h 1660000"/>
                <a:gd name="connsiteX11" fmla="*/ 4953 w 293626"/>
                <a:gd name="connsiteY11" fmla="*/ 5132 h 16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626" h="1660000">
                  <a:moveTo>
                    <a:pt x="4953" y="5132"/>
                  </a:moveTo>
                  <a:cubicBezTo>
                    <a:pt x="21282" y="74075"/>
                    <a:pt x="209967" y="950376"/>
                    <a:pt x="233553" y="1137247"/>
                  </a:cubicBezTo>
                  <a:cubicBezTo>
                    <a:pt x="257139" y="1324119"/>
                    <a:pt x="142839" y="1104590"/>
                    <a:pt x="146468" y="1126361"/>
                  </a:cubicBezTo>
                  <a:cubicBezTo>
                    <a:pt x="150097" y="1148132"/>
                    <a:pt x="231739" y="1222518"/>
                    <a:pt x="255325" y="1267875"/>
                  </a:cubicBezTo>
                  <a:cubicBezTo>
                    <a:pt x="278911" y="1313232"/>
                    <a:pt x="282539" y="1333190"/>
                    <a:pt x="287982" y="1398504"/>
                  </a:cubicBezTo>
                  <a:cubicBezTo>
                    <a:pt x="293425" y="1463818"/>
                    <a:pt x="287982" y="1659761"/>
                    <a:pt x="287982" y="1659761"/>
                  </a:cubicBezTo>
                  <a:cubicBezTo>
                    <a:pt x="287982" y="1667018"/>
                    <a:pt x="300682" y="1507361"/>
                    <a:pt x="287982" y="1442047"/>
                  </a:cubicBezTo>
                  <a:cubicBezTo>
                    <a:pt x="275282" y="1376733"/>
                    <a:pt x="258953" y="1418461"/>
                    <a:pt x="211782" y="1267875"/>
                  </a:cubicBezTo>
                  <a:cubicBezTo>
                    <a:pt x="164611" y="1117289"/>
                    <a:pt x="28539" y="603846"/>
                    <a:pt x="4953" y="538532"/>
                  </a:cubicBezTo>
                  <a:cubicBezTo>
                    <a:pt x="-18633" y="473218"/>
                    <a:pt x="48497" y="845146"/>
                    <a:pt x="70268" y="875989"/>
                  </a:cubicBezTo>
                  <a:cubicBezTo>
                    <a:pt x="92039" y="906832"/>
                    <a:pt x="142839" y="865103"/>
                    <a:pt x="135582" y="723589"/>
                  </a:cubicBezTo>
                  <a:cubicBezTo>
                    <a:pt x="128325" y="582075"/>
                    <a:pt x="-11376" y="-63811"/>
                    <a:pt x="4953" y="5132"/>
                  </a:cubicBezTo>
                  <a:close/>
                </a:path>
              </a:pathLst>
            </a:custGeom>
            <a:solidFill>
              <a:srgbClr val="FF8AD8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F647E143-10A1-F4B5-6E76-641B6B5D4BCB}"/>
                </a:ext>
              </a:extLst>
            </p:cNvPr>
            <p:cNvSpPr/>
            <p:nvPr/>
          </p:nvSpPr>
          <p:spPr>
            <a:xfrm>
              <a:off x="7892143" y="6694714"/>
              <a:ext cx="130628" cy="1350286"/>
            </a:xfrm>
            <a:custGeom>
              <a:avLst/>
              <a:gdLst>
                <a:gd name="connsiteX0" fmla="*/ 10886 w 130628"/>
                <a:gd name="connsiteY0" fmla="*/ 0 h 1350286"/>
                <a:gd name="connsiteX1" fmla="*/ 43543 w 130628"/>
                <a:gd name="connsiteY1" fmla="*/ 783772 h 1350286"/>
                <a:gd name="connsiteX2" fmla="*/ 65314 w 130628"/>
                <a:gd name="connsiteY2" fmla="*/ 696686 h 1350286"/>
                <a:gd name="connsiteX3" fmla="*/ 0 w 130628"/>
                <a:gd name="connsiteY3" fmla="*/ 1328057 h 1350286"/>
                <a:gd name="connsiteX4" fmla="*/ 65314 w 130628"/>
                <a:gd name="connsiteY4" fmla="*/ 1143000 h 1350286"/>
                <a:gd name="connsiteX5" fmla="*/ 130628 w 130628"/>
                <a:gd name="connsiteY5" fmla="*/ 522515 h 1350286"/>
                <a:gd name="connsiteX6" fmla="*/ 65314 w 130628"/>
                <a:gd name="connsiteY6" fmla="*/ 783772 h 1350286"/>
                <a:gd name="connsiteX7" fmla="*/ 10886 w 130628"/>
                <a:gd name="connsiteY7" fmla="*/ 0 h 135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28" h="1350286">
                  <a:moveTo>
                    <a:pt x="10886" y="0"/>
                  </a:moveTo>
                  <a:cubicBezTo>
                    <a:pt x="7258" y="0"/>
                    <a:pt x="34472" y="667658"/>
                    <a:pt x="43543" y="783772"/>
                  </a:cubicBezTo>
                  <a:cubicBezTo>
                    <a:pt x="52614" y="899886"/>
                    <a:pt x="72571" y="605972"/>
                    <a:pt x="65314" y="696686"/>
                  </a:cubicBezTo>
                  <a:cubicBezTo>
                    <a:pt x="58057" y="787400"/>
                    <a:pt x="0" y="1253671"/>
                    <a:pt x="0" y="1328057"/>
                  </a:cubicBezTo>
                  <a:cubicBezTo>
                    <a:pt x="0" y="1402443"/>
                    <a:pt x="43543" y="1277257"/>
                    <a:pt x="65314" y="1143000"/>
                  </a:cubicBezTo>
                  <a:cubicBezTo>
                    <a:pt x="87085" y="1008743"/>
                    <a:pt x="130628" y="582386"/>
                    <a:pt x="130628" y="522515"/>
                  </a:cubicBezTo>
                  <a:cubicBezTo>
                    <a:pt x="130628" y="462644"/>
                    <a:pt x="81643" y="867229"/>
                    <a:pt x="65314" y="783772"/>
                  </a:cubicBezTo>
                  <a:cubicBezTo>
                    <a:pt x="48986" y="700315"/>
                    <a:pt x="14514" y="0"/>
                    <a:pt x="10886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9BA72AEF-CDFE-0E87-E41B-6F92EDFA57F3}"/>
                </a:ext>
              </a:extLst>
            </p:cNvPr>
            <p:cNvSpPr/>
            <p:nvPr/>
          </p:nvSpPr>
          <p:spPr>
            <a:xfrm>
              <a:off x="7868899" y="8152665"/>
              <a:ext cx="124263" cy="1231450"/>
            </a:xfrm>
            <a:custGeom>
              <a:avLst/>
              <a:gdLst>
                <a:gd name="connsiteX0" fmla="*/ 88558 w 124263"/>
                <a:gd name="connsiteY0" fmla="*/ 11621 h 1231450"/>
                <a:gd name="connsiteX1" fmla="*/ 88558 w 124263"/>
                <a:gd name="connsiteY1" fmla="*/ 1067535 h 1231450"/>
                <a:gd name="connsiteX2" fmla="*/ 121215 w 124263"/>
                <a:gd name="connsiteY2" fmla="*/ 675649 h 1231450"/>
                <a:gd name="connsiteX3" fmla="*/ 1472 w 124263"/>
                <a:gd name="connsiteY3" fmla="*/ 1230821 h 1231450"/>
                <a:gd name="connsiteX4" fmla="*/ 55901 w 124263"/>
                <a:gd name="connsiteY4" fmla="*/ 545021 h 1231450"/>
                <a:gd name="connsiteX5" fmla="*/ 88558 w 124263"/>
                <a:gd name="connsiteY5" fmla="*/ 11621 h 123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63" h="1231450">
                  <a:moveTo>
                    <a:pt x="88558" y="11621"/>
                  </a:moveTo>
                  <a:cubicBezTo>
                    <a:pt x="94001" y="98707"/>
                    <a:pt x="83115" y="956864"/>
                    <a:pt x="88558" y="1067535"/>
                  </a:cubicBezTo>
                  <a:cubicBezTo>
                    <a:pt x="94001" y="1178206"/>
                    <a:pt x="135729" y="648435"/>
                    <a:pt x="121215" y="675649"/>
                  </a:cubicBezTo>
                  <a:cubicBezTo>
                    <a:pt x="106701" y="702863"/>
                    <a:pt x="12358" y="1252592"/>
                    <a:pt x="1472" y="1230821"/>
                  </a:cubicBezTo>
                  <a:cubicBezTo>
                    <a:pt x="-9414" y="1209050"/>
                    <a:pt x="43201" y="740964"/>
                    <a:pt x="55901" y="545021"/>
                  </a:cubicBezTo>
                  <a:cubicBezTo>
                    <a:pt x="68601" y="349078"/>
                    <a:pt x="83115" y="-75465"/>
                    <a:pt x="88558" y="1162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A85DA7FF-5093-38D4-C050-0ED9D996D37E}"/>
                </a:ext>
              </a:extLst>
            </p:cNvPr>
            <p:cNvSpPr/>
            <p:nvPr/>
          </p:nvSpPr>
          <p:spPr>
            <a:xfrm>
              <a:off x="7704817" y="9631412"/>
              <a:ext cx="200639" cy="990001"/>
            </a:xfrm>
            <a:custGeom>
              <a:avLst/>
              <a:gdLst>
                <a:gd name="connsiteX0" fmla="*/ 187326 w 200639"/>
                <a:gd name="connsiteY0" fmla="*/ 35102 h 990001"/>
                <a:gd name="connsiteX1" fmla="*/ 187326 w 200639"/>
                <a:gd name="connsiteY1" fmla="*/ 524959 h 990001"/>
                <a:gd name="connsiteX2" fmla="*/ 2269 w 200639"/>
                <a:gd name="connsiteY2" fmla="*/ 982159 h 990001"/>
                <a:gd name="connsiteX3" fmla="*/ 89354 w 200639"/>
                <a:gd name="connsiteY3" fmla="*/ 797102 h 990001"/>
                <a:gd name="connsiteX4" fmla="*/ 165554 w 200639"/>
                <a:gd name="connsiteY4" fmla="*/ 579388 h 990001"/>
                <a:gd name="connsiteX5" fmla="*/ 198212 w 200639"/>
                <a:gd name="connsiteY5" fmla="*/ 100417 h 990001"/>
                <a:gd name="connsiteX6" fmla="*/ 187326 w 200639"/>
                <a:gd name="connsiteY6" fmla="*/ 35102 h 9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39" h="990001">
                  <a:moveTo>
                    <a:pt x="187326" y="35102"/>
                  </a:moveTo>
                  <a:cubicBezTo>
                    <a:pt x="185512" y="105859"/>
                    <a:pt x="218169" y="367116"/>
                    <a:pt x="187326" y="524959"/>
                  </a:cubicBezTo>
                  <a:cubicBezTo>
                    <a:pt x="156483" y="682802"/>
                    <a:pt x="18598" y="936802"/>
                    <a:pt x="2269" y="982159"/>
                  </a:cubicBezTo>
                  <a:cubicBezTo>
                    <a:pt x="-14060" y="1027516"/>
                    <a:pt x="62140" y="864231"/>
                    <a:pt x="89354" y="797102"/>
                  </a:cubicBezTo>
                  <a:cubicBezTo>
                    <a:pt x="116568" y="729974"/>
                    <a:pt x="147411" y="695502"/>
                    <a:pt x="165554" y="579388"/>
                  </a:cubicBezTo>
                  <a:cubicBezTo>
                    <a:pt x="183697" y="463274"/>
                    <a:pt x="192769" y="192945"/>
                    <a:pt x="198212" y="100417"/>
                  </a:cubicBezTo>
                  <a:cubicBezTo>
                    <a:pt x="203655" y="7889"/>
                    <a:pt x="189140" y="-35655"/>
                    <a:pt x="187326" y="35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A60EAE9E-337E-1D81-BCE8-595482CA68B2}"/>
                </a:ext>
              </a:extLst>
            </p:cNvPr>
            <p:cNvSpPr/>
            <p:nvPr/>
          </p:nvSpPr>
          <p:spPr>
            <a:xfrm>
              <a:off x="1497052" y="4419084"/>
              <a:ext cx="1608725" cy="2645396"/>
            </a:xfrm>
            <a:custGeom>
              <a:avLst/>
              <a:gdLst>
                <a:gd name="connsiteX0" fmla="*/ 1550948 w 1608725"/>
                <a:gd name="connsiteY0" fmla="*/ 272659 h 2645396"/>
                <a:gd name="connsiteX1" fmla="*/ 1137291 w 1608725"/>
                <a:gd name="connsiteY1" fmla="*/ 65830 h 2645396"/>
                <a:gd name="connsiteX2" fmla="*/ 734519 w 1608725"/>
                <a:gd name="connsiteY2" fmla="*/ 11402 h 2645396"/>
                <a:gd name="connsiteX3" fmla="*/ 440605 w 1608725"/>
                <a:gd name="connsiteY3" fmla="*/ 261773 h 2645396"/>
                <a:gd name="connsiteX4" fmla="*/ 440605 w 1608725"/>
                <a:gd name="connsiteY4" fmla="*/ 250887 h 2645396"/>
                <a:gd name="connsiteX5" fmla="*/ 146691 w 1608725"/>
                <a:gd name="connsiteY5" fmla="*/ 980230 h 2645396"/>
                <a:gd name="connsiteX6" fmla="*/ 157577 w 1608725"/>
                <a:gd name="connsiteY6" fmla="*/ 980230 h 2645396"/>
                <a:gd name="connsiteX7" fmla="*/ 5177 w 1608725"/>
                <a:gd name="connsiteY7" fmla="*/ 2047030 h 2645396"/>
                <a:gd name="connsiteX8" fmla="*/ 37834 w 1608725"/>
                <a:gd name="connsiteY8" fmla="*/ 1992602 h 2645396"/>
                <a:gd name="connsiteX9" fmla="*/ 59605 w 1608725"/>
                <a:gd name="connsiteY9" fmla="*/ 2536887 h 2645396"/>
                <a:gd name="connsiteX10" fmla="*/ 299091 w 1608725"/>
                <a:gd name="connsiteY10" fmla="*/ 2428030 h 2645396"/>
                <a:gd name="connsiteX11" fmla="*/ 614777 w 1608725"/>
                <a:gd name="connsiteY11" fmla="*/ 2428030 h 2645396"/>
                <a:gd name="connsiteX12" fmla="*/ 407948 w 1608725"/>
                <a:gd name="connsiteY12" fmla="*/ 2536887 h 2645396"/>
                <a:gd name="connsiteX13" fmla="*/ 1082862 w 1608725"/>
                <a:gd name="connsiteY13" fmla="*/ 2623973 h 2645396"/>
                <a:gd name="connsiteX14" fmla="*/ 636548 w 1608725"/>
                <a:gd name="connsiteY14" fmla="*/ 2623973 h 2645396"/>
                <a:gd name="connsiteX15" fmla="*/ 571234 w 1608725"/>
                <a:gd name="connsiteY15" fmla="*/ 2384487 h 2645396"/>
                <a:gd name="connsiteX16" fmla="*/ 821605 w 1608725"/>
                <a:gd name="connsiteY16" fmla="*/ 697202 h 2645396"/>
                <a:gd name="connsiteX17" fmla="*/ 1071977 w 1608725"/>
                <a:gd name="connsiteY17" fmla="*/ 555687 h 2645396"/>
                <a:gd name="connsiteX18" fmla="*/ 1115519 w 1608725"/>
                <a:gd name="connsiteY18" fmla="*/ 403287 h 2645396"/>
                <a:gd name="connsiteX19" fmla="*/ 1278805 w 1608725"/>
                <a:gd name="connsiteY19" fmla="*/ 501259 h 2645396"/>
                <a:gd name="connsiteX20" fmla="*/ 1561834 w 1608725"/>
                <a:gd name="connsiteY20" fmla="*/ 1568059 h 2645396"/>
                <a:gd name="connsiteX21" fmla="*/ 1605377 w 1608725"/>
                <a:gd name="connsiteY21" fmla="*/ 1154402 h 2645396"/>
                <a:gd name="connsiteX22" fmla="*/ 1550948 w 1608725"/>
                <a:gd name="connsiteY22" fmla="*/ 272659 h 264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8725" h="2645396">
                  <a:moveTo>
                    <a:pt x="1550948" y="272659"/>
                  </a:moveTo>
                  <a:cubicBezTo>
                    <a:pt x="1472934" y="91230"/>
                    <a:pt x="1273362" y="109373"/>
                    <a:pt x="1137291" y="65830"/>
                  </a:cubicBezTo>
                  <a:cubicBezTo>
                    <a:pt x="1001220" y="22287"/>
                    <a:pt x="850633" y="-21255"/>
                    <a:pt x="734519" y="11402"/>
                  </a:cubicBezTo>
                  <a:cubicBezTo>
                    <a:pt x="618405" y="44059"/>
                    <a:pt x="440605" y="261773"/>
                    <a:pt x="440605" y="261773"/>
                  </a:cubicBezTo>
                  <a:cubicBezTo>
                    <a:pt x="391619" y="301687"/>
                    <a:pt x="489591" y="131144"/>
                    <a:pt x="440605" y="250887"/>
                  </a:cubicBezTo>
                  <a:cubicBezTo>
                    <a:pt x="391619" y="370630"/>
                    <a:pt x="146691" y="980230"/>
                    <a:pt x="146691" y="980230"/>
                  </a:cubicBezTo>
                  <a:cubicBezTo>
                    <a:pt x="99520" y="1101787"/>
                    <a:pt x="181163" y="802430"/>
                    <a:pt x="157577" y="980230"/>
                  </a:cubicBezTo>
                  <a:cubicBezTo>
                    <a:pt x="133991" y="1158030"/>
                    <a:pt x="25134" y="1878301"/>
                    <a:pt x="5177" y="2047030"/>
                  </a:cubicBezTo>
                  <a:cubicBezTo>
                    <a:pt x="-14780" y="2215759"/>
                    <a:pt x="28763" y="1910959"/>
                    <a:pt x="37834" y="1992602"/>
                  </a:cubicBezTo>
                  <a:cubicBezTo>
                    <a:pt x="46905" y="2074245"/>
                    <a:pt x="16062" y="2464316"/>
                    <a:pt x="59605" y="2536887"/>
                  </a:cubicBezTo>
                  <a:cubicBezTo>
                    <a:pt x="103148" y="2609458"/>
                    <a:pt x="206562" y="2446173"/>
                    <a:pt x="299091" y="2428030"/>
                  </a:cubicBezTo>
                  <a:cubicBezTo>
                    <a:pt x="391620" y="2409887"/>
                    <a:pt x="596634" y="2409887"/>
                    <a:pt x="614777" y="2428030"/>
                  </a:cubicBezTo>
                  <a:cubicBezTo>
                    <a:pt x="632920" y="2446173"/>
                    <a:pt x="329934" y="2504230"/>
                    <a:pt x="407948" y="2536887"/>
                  </a:cubicBezTo>
                  <a:cubicBezTo>
                    <a:pt x="485962" y="2569544"/>
                    <a:pt x="1044762" y="2609459"/>
                    <a:pt x="1082862" y="2623973"/>
                  </a:cubicBezTo>
                  <a:cubicBezTo>
                    <a:pt x="1120962" y="2638487"/>
                    <a:pt x="721819" y="2663887"/>
                    <a:pt x="636548" y="2623973"/>
                  </a:cubicBezTo>
                  <a:cubicBezTo>
                    <a:pt x="551277" y="2584059"/>
                    <a:pt x="540391" y="2705615"/>
                    <a:pt x="571234" y="2384487"/>
                  </a:cubicBezTo>
                  <a:cubicBezTo>
                    <a:pt x="602077" y="2063359"/>
                    <a:pt x="738148" y="1002002"/>
                    <a:pt x="821605" y="697202"/>
                  </a:cubicBezTo>
                  <a:cubicBezTo>
                    <a:pt x="905062" y="392402"/>
                    <a:pt x="1022991" y="604673"/>
                    <a:pt x="1071977" y="555687"/>
                  </a:cubicBezTo>
                  <a:cubicBezTo>
                    <a:pt x="1120963" y="506701"/>
                    <a:pt x="1081048" y="412358"/>
                    <a:pt x="1115519" y="403287"/>
                  </a:cubicBezTo>
                  <a:cubicBezTo>
                    <a:pt x="1149990" y="394216"/>
                    <a:pt x="1204419" y="307130"/>
                    <a:pt x="1278805" y="501259"/>
                  </a:cubicBezTo>
                  <a:cubicBezTo>
                    <a:pt x="1353191" y="695388"/>
                    <a:pt x="1507405" y="1459202"/>
                    <a:pt x="1561834" y="1568059"/>
                  </a:cubicBezTo>
                  <a:cubicBezTo>
                    <a:pt x="1616263" y="1676916"/>
                    <a:pt x="1605377" y="1370302"/>
                    <a:pt x="1605377" y="1154402"/>
                  </a:cubicBezTo>
                  <a:cubicBezTo>
                    <a:pt x="1605377" y="938502"/>
                    <a:pt x="1628962" y="454088"/>
                    <a:pt x="1550948" y="272659"/>
                  </a:cubicBezTo>
                  <a:close/>
                </a:path>
              </a:pathLst>
            </a:custGeom>
            <a:solidFill>
              <a:srgbClr val="4472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7B7FF267-5AFF-2C2E-80D9-E9A05A990E76}"/>
                </a:ext>
              </a:extLst>
            </p:cNvPr>
            <p:cNvSpPr/>
            <p:nvPr/>
          </p:nvSpPr>
          <p:spPr>
            <a:xfrm>
              <a:off x="2206587" y="4402029"/>
              <a:ext cx="1147125" cy="2894387"/>
            </a:xfrm>
            <a:custGeom>
              <a:avLst/>
              <a:gdLst>
                <a:gd name="connsiteX0" fmla="*/ 231813 w 1147125"/>
                <a:gd name="connsiteY0" fmla="*/ 6685 h 2894387"/>
                <a:gd name="connsiteX1" fmla="*/ 427756 w 1147125"/>
                <a:gd name="connsiteY1" fmla="*/ 834000 h 2894387"/>
                <a:gd name="connsiteX2" fmla="*/ 3213 w 1147125"/>
                <a:gd name="connsiteY2" fmla="*/ 1704857 h 2894387"/>
                <a:gd name="connsiteX3" fmla="*/ 242699 w 1147125"/>
                <a:gd name="connsiteY3" fmla="*/ 1987885 h 2894387"/>
                <a:gd name="connsiteX4" fmla="*/ 427756 w 1147125"/>
                <a:gd name="connsiteY4" fmla="*/ 2586600 h 2894387"/>
                <a:gd name="connsiteX5" fmla="*/ 373327 w 1147125"/>
                <a:gd name="connsiteY5" fmla="*/ 2358000 h 2894387"/>
                <a:gd name="connsiteX6" fmla="*/ 710784 w 1147125"/>
                <a:gd name="connsiteY6" fmla="*/ 2891400 h 2894387"/>
                <a:gd name="connsiteX7" fmla="*/ 514842 w 1147125"/>
                <a:gd name="connsiteY7" fmla="*/ 2553942 h 2894387"/>
                <a:gd name="connsiteX8" fmla="*/ 601927 w 1147125"/>
                <a:gd name="connsiteY8" fmla="*/ 2129400 h 2894387"/>
                <a:gd name="connsiteX9" fmla="*/ 819642 w 1147125"/>
                <a:gd name="connsiteY9" fmla="*/ 2608371 h 2894387"/>
                <a:gd name="connsiteX10" fmla="*/ 852299 w 1147125"/>
                <a:gd name="connsiteY10" fmla="*/ 1955228 h 2894387"/>
                <a:gd name="connsiteX11" fmla="*/ 1146213 w 1147125"/>
                <a:gd name="connsiteY11" fmla="*/ 1051714 h 2894387"/>
                <a:gd name="connsiteX12" fmla="*/ 917613 w 1147125"/>
                <a:gd name="connsiteY12" fmla="*/ 474771 h 2894387"/>
                <a:gd name="connsiteX13" fmla="*/ 231813 w 1147125"/>
                <a:gd name="connsiteY13" fmla="*/ 6685 h 28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7125" h="2894387">
                  <a:moveTo>
                    <a:pt x="231813" y="6685"/>
                  </a:moveTo>
                  <a:cubicBezTo>
                    <a:pt x="150170" y="66556"/>
                    <a:pt x="465856" y="550971"/>
                    <a:pt x="427756" y="834000"/>
                  </a:cubicBezTo>
                  <a:cubicBezTo>
                    <a:pt x="389656" y="1117029"/>
                    <a:pt x="34056" y="1512543"/>
                    <a:pt x="3213" y="1704857"/>
                  </a:cubicBezTo>
                  <a:cubicBezTo>
                    <a:pt x="-27630" y="1897171"/>
                    <a:pt x="171942" y="1840928"/>
                    <a:pt x="242699" y="1987885"/>
                  </a:cubicBezTo>
                  <a:cubicBezTo>
                    <a:pt x="313456" y="2134842"/>
                    <a:pt x="405985" y="2524914"/>
                    <a:pt x="427756" y="2586600"/>
                  </a:cubicBezTo>
                  <a:cubicBezTo>
                    <a:pt x="449527" y="2648286"/>
                    <a:pt x="326156" y="2307200"/>
                    <a:pt x="373327" y="2358000"/>
                  </a:cubicBezTo>
                  <a:cubicBezTo>
                    <a:pt x="420498" y="2408800"/>
                    <a:pt x="687198" y="2858743"/>
                    <a:pt x="710784" y="2891400"/>
                  </a:cubicBezTo>
                  <a:cubicBezTo>
                    <a:pt x="734370" y="2924057"/>
                    <a:pt x="532985" y="2680942"/>
                    <a:pt x="514842" y="2553942"/>
                  </a:cubicBezTo>
                  <a:cubicBezTo>
                    <a:pt x="496699" y="2426942"/>
                    <a:pt x="551127" y="2120329"/>
                    <a:pt x="601927" y="2129400"/>
                  </a:cubicBezTo>
                  <a:cubicBezTo>
                    <a:pt x="652727" y="2138471"/>
                    <a:pt x="777913" y="2637400"/>
                    <a:pt x="819642" y="2608371"/>
                  </a:cubicBezTo>
                  <a:cubicBezTo>
                    <a:pt x="861371" y="2579342"/>
                    <a:pt x="797871" y="2214671"/>
                    <a:pt x="852299" y="1955228"/>
                  </a:cubicBezTo>
                  <a:cubicBezTo>
                    <a:pt x="906727" y="1695785"/>
                    <a:pt x="1135327" y="1298457"/>
                    <a:pt x="1146213" y="1051714"/>
                  </a:cubicBezTo>
                  <a:cubicBezTo>
                    <a:pt x="1157099" y="804971"/>
                    <a:pt x="1070013" y="645314"/>
                    <a:pt x="917613" y="474771"/>
                  </a:cubicBezTo>
                  <a:cubicBezTo>
                    <a:pt x="765213" y="304228"/>
                    <a:pt x="313456" y="-53186"/>
                    <a:pt x="231813" y="6685"/>
                  </a:cubicBezTo>
                  <a:close/>
                </a:path>
              </a:pathLst>
            </a:custGeom>
            <a:solidFill>
              <a:srgbClr val="4472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B8D3558C-90C1-5397-E297-95ABFE992419}"/>
                </a:ext>
              </a:extLst>
            </p:cNvPr>
            <p:cNvSpPr/>
            <p:nvPr/>
          </p:nvSpPr>
          <p:spPr>
            <a:xfrm>
              <a:off x="2693771" y="6706546"/>
              <a:ext cx="251334" cy="569962"/>
            </a:xfrm>
            <a:custGeom>
              <a:avLst/>
              <a:gdLst>
                <a:gd name="connsiteX0" fmla="*/ 2934 w 251334"/>
                <a:gd name="connsiteY0" fmla="*/ 346 h 569962"/>
                <a:gd name="connsiteX1" fmla="*/ 88175 w 251334"/>
                <a:gd name="connsiteY1" fmla="*/ 290939 h 569962"/>
                <a:gd name="connsiteX2" fmla="*/ 177290 w 251334"/>
                <a:gd name="connsiteY2" fmla="*/ 430423 h 569962"/>
                <a:gd name="connsiteX3" fmla="*/ 250907 w 251334"/>
                <a:gd name="connsiteY3" fmla="*/ 558285 h 569962"/>
                <a:gd name="connsiteX4" fmla="*/ 208287 w 251334"/>
                <a:gd name="connsiteY4" fmla="*/ 480793 h 569962"/>
                <a:gd name="connsiteX5" fmla="*/ 223785 w 251334"/>
                <a:gd name="connsiteY5" fmla="*/ 569908 h 569962"/>
                <a:gd name="connsiteX6" fmla="*/ 165666 w 251334"/>
                <a:gd name="connsiteY6" fmla="*/ 465295 h 569962"/>
                <a:gd name="connsiteX7" fmla="*/ 33931 w 251334"/>
                <a:gd name="connsiteY7" fmla="*/ 236695 h 569962"/>
                <a:gd name="connsiteX8" fmla="*/ 2934 w 251334"/>
                <a:gd name="connsiteY8" fmla="*/ 346 h 5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334" h="569962">
                  <a:moveTo>
                    <a:pt x="2934" y="346"/>
                  </a:moveTo>
                  <a:cubicBezTo>
                    <a:pt x="11975" y="9387"/>
                    <a:pt x="59116" y="219259"/>
                    <a:pt x="88175" y="290939"/>
                  </a:cubicBezTo>
                  <a:cubicBezTo>
                    <a:pt x="117234" y="362619"/>
                    <a:pt x="150168" y="385865"/>
                    <a:pt x="177290" y="430423"/>
                  </a:cubicBezTo>
                  <a:cubicBezTo>
                    <a:pt x="204412" y="474981"/>
                    <a:pt x="245741" y="549890"/>
                    <a:pt x="250907" y="558285"/>
                  </a:cubicBezTo>
                  <a:cubicBezTo>
                    <a:pt x="256073" y="566680"/>
                    <a:pt x="212807" y="478856"/>
                    <a:pt x="208287" y="480793"/>
                  </a:cubicBezTo>
                  <a:cubicBezTo>
                    <a:pt x="203767" y="482730"/>
                    <a:pt x="230889" y="572491"/>
                    <a:pt x="223785" y="569908"/>
                  </a:cubicBezTo>
                  <a:cubicBezTo>
                    <a:pt x="216682" y="567325"/>
                    <a:pt x="197308" y="520830"/>
                    <a:pt x="165666" y="465295"/>
                  </a:cubicBezTo>
                  <a:cubicBezTo>
                    <a:pt x="134024" y="409760"/>
                    <a:pt x="61699" y="311604"/>
                    <a:pt x="33931" y="236695"/>
                  </a:cubicBezTo>
                  <a:cubicBezTo>
                    <a:pt x="6163" y="161787"/>
                    <a:pt x="-6107" y="-8695"/>
                    <a:pt x="2934" y="34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30BAA1FF-50A8-3681-0CE8-02A6E8D1C59C}"/>
                </a:ext>
              </a:extLst>
            </p:cNvPr>
            <p:cNvSpPr/>
            <p:nvPr/>
          </p:nvSpPr>
          <p:spPr>
            <a:xfrm>
              <a:off x="1737301" y="4513856"/>
              <a:ext cx="1044757" cy="2055432"/>
            </a:xfrm>
            <a:custGeom>
              <a:avLst/>
              <a:gdLst>
                <a:gd name="connsiteX0" fmla="*/ 1033021 w 1044757"/>
                <a:gd name="connsiteY0" fmla="*/ 127886 h 2055432"/>
                <a:gd name="connsiteX1" fmla="*/ 498330 w 1044757"/>
                <a:gd name="connsiteY1" fmla="*/ 623832 h 2055432"/>
                <a:gd name="connsiteX2" fmla="*/ 354970 w 1044757"/>
                <a:gd name="connsiteY2" fmla="*/ 1344503 h 2055432"/>
                <a:gd name="connsiteX3" fmla="*/ 385967 w 1044757"/>
                <a:gd name="connsiteY3" fmla="*/ 1220517 h 2055432"/>
                <a:gd name="connsiteX4" fmla="*/ 95374 w 1044757"/>
                <a:gd name="connsiteY4" fmla="*/ 1999307 h 2055432"/>
                <a:gd name="connsiteX5" fmla="*/ 95374 w 1044757"/>
                <a:gd name="connsiteY5" fmla="*/ 1925690 h 2055432"/>
                <a:gd name="connsiteX6" fmla="*/ 79875 w 1044757"/>
                <a:gd name="connsiteY6" fmla="*/ 1379375 h 2055432"/>
                <a:gd name="connsiteX7" fmla="*/ 6258 w 1044757"/>
                <a:gd name="connsiteY7" fmla="*/ 689700 h 2055432"/>
                <a:gd name="connsiteX8" fmla="*/ 261980 w 1044757"/>
                <a:gd name="connsiteY8" fmla="*/ 174381 h 2055432"/>
                <a:gd name="connsiteX9" fmla="*/ 560323 w 1044757"/>
                <a:gd name="connsiteY9" fmla="*/ 77517 h 2055432"/>
                <a:gd name="connsiteX10" fmla="*/ 478957 w 1044757"/>
                <a:gd name="connsiteY10" fmla="*/ 25 h 2055432"/>
                <a:gd name="connsiteX11" fmla="*/ 839292 w 1044757"/>
                <a:gd name="connsiteY11" fmla="*/ 69768 h 2055432"/>
                <a:gd name="connsiteX12" fmla="*/ 1033021 w 1044757"/>
                <a:gd name="connsiteY12" fmla="*/ 127886 h 205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4757" h="2055432">
                  <a:moveTo>
                    <a:pt x="1033021" y="127886"/>
                  </a:moveTo>
                  <a:cubicBezTo>
                    <a:pt x="976194" y="220230"/>
                    <a:pt x="611338" y="421063"/>
                    <a:pt x="498330" y="623832"/>
                  </a:cubicBezTo>
                  <a:cubicBezTo>
                    <a:pt x="385322" y="826601"/>
                    <a:pt x="373697" y="1245056"/>
                    <a:pt x="354970" y="1344503"/>
                  </a:cubicBezTo>
                  <a:cubicBezTo>
                    <a:pt x="336243" y="1443950"/>
                    <a:pt x="429233" y="1111383"/>
                    <a:pt x="385967" y="1220517"/>
                  </a:cubicBezTo>
                  <a:cubicBezTo>
                    <a:pt x="342701" y="1329651"/>
                    <a:pt x="143806" y="1881778"/>
                    <a:pt x="95374" y="1999307"/>
                  </a:cubicBezTo>
                  <a:cubicBezTo>
                    <a:pt x="46942" y="2116836"/>
                    <a:pt x="97957" y="2029012"/>
                    <a:pt x="95374" y="1925690"/>
                  </a:cubicBezTo>
                  <a:cubicBezTo>
                    <a:pt x="92791" y="1822368"/>
                    <a:pt x="94728" y="1585373"/>
                    <a:pt x="79875" y="1379375"/>
                  </a:cubicBezTo>
                  <a:cubicBezTo>
                    <a:pt x="65022" y="1173377"/>
                    <a:pt x="-24093" y="890532"/>
                    <a:pt x="6258" y="689700"/>
                  </a:cubicBezTo>
                  <a:cubicBezTo>
                    <a:pt x="36609" y="488868"/>
                    <a:pt x="169636" y="276411"/>
                    <a:pt x="261980" y="174381"/>
                  </a:cubicBezTo>
                  <a:cubicBezTo>
                    <a:pt x="354324" y="72351"/>
                    <a:pt x="524160" y="106576"/>
                    <a:pt x="560323" y="77517"/>
                  </a:cubicBezTo>
                  <a:cubicBezTo>
                    <a:pt x="596486" y="48458"/>
                    <a:pt x="432462" y="1316"/>
                    <a:pt x="478957" y="25"/>
                  </a:cubicBezTo>
                  <a:cubicBezTo>
                    <a:pt x="525452" y="-1266"/>
                    <a:pt x="752114" y="46521"/>
                    <a:pt x="839292" y="69768"/>
                  </a:cubicBezTo>
                  <a:cubicBezTo>
                    <a:pt x="926470" y="93015"/>
                    <a:pt x="1089848" y="35542"/>
                    <a:pt x="1033021" y="12788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DECA9F84-93FA-E39B-8A13-2CFB135D72FF}"/>
                </a:ext>
              </a:extLst>
            </p:cNvPr>
            <p:cNvSpPr/>
            <p:nvPr/>
          </p:nvSpPr>
          <p:spPr>
            <a:xfrm>
              <a:off x="1157821" y="8258616"/>
              <a:ext cx="2411318" cy="1184276"/>
            </a:xfrm>
            <a:custGeom>
              <a:avLst/>
              <a:gdLst>
                <a:gd name="connsiteX0" fmla="*/ 232829 w 2411318"/>
                <a:gd name="connsiteY0" fmla="*/ 104334 h 1184276"/>
                <a:gd name="connsiteX1" fmla="*/ 1185329 w 2411318"/>
                <a:gd name="connsiteY1" fmla="*/ 237684 h 1184276"/>
                <a:gd name="connsiteX2" fmla="*/ 1528229 w 2411318"/>
                <a:gd name="connsiteY2" fmla="*/ 694884 h 1184276"/>
                <a:gd name="connsiteX3" fmla="*/ 1509179 w 2411318"/>
                <a:gd name="connsiteY3" fmla="*/ 523434 h 1184276"/>
                <a:gd name="connsiteX4" fmla="*/ 1528229 w 2411318"/>
                <a:gd name="connsiteY4" fmla="*/ 1113984 h 1184276"/>
                <a:gd name="connsiteX5" fmla="*/ 2404529 w 2411318"/>
                <a:gd name="connsiteY5" fmla="*/ 1113984 h 1184276"/>
                <a:gd name="connsiteX6" fmla="*/ 1890179 w 2411318"/>
                <a:gd name="connsiteY6" fmla="*/ 580584 h 1184276"/>
                <a:gd name="connsiteX7" fmla="*/ 1090079 w 2411318"/>
                <a:gd name="connsiteY7" fmla="*/ 28134 h 1184276"/>
                <a:gd name="connsiteX8" fmla="*/ 61379 w 2411318"/>
                <a:gd name="connsiteY8" fmla="*/ 85284 h 1184276"/>
                <a:gd name="connsiteX9" fmla="*/ 232829 w 2411318"/>
                <a:gd name="connsiteY9" fmla="*/ 104334 h 11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1318" h="1184276">
                  <a:moveTo>
                    <a:pt x="232829" y="104334"/>
                  </a:moveTo>
                  <a:cubicBezTo>
                    <a:pt x="420154" y="129734"/>
                    <a:pt x="969429" y="139259"/>
                    <a:pt x="1185329" y="237684"/>
                  </a:cubicBezTo>
                  <a:cubicBezTo>
                    <a:pt x="1401229" y="336109"/>
                    <a:pt x="1474254" y="647259"/>
                    <a:pt x="1528229" y="694884"/>
                  </a:cubicBezTo>
                  <a:cubicBezTo>
                    <a:pt x="1582204" y="742509"/>
                    <a:pt x="1509179" y="453584"/>
                    <a:pt x="1509179" y="523434"/>
                  </a:cubicBezTo>
                  <a:cubicBezTo>
                    <a:pt x="1509179" y="593284"/>
                    <a:pt x="1379004" y="1015559"/>
                    <a:pt x="1528229" y="1113984"/>
                  </a:cubicBezTo>
                  <a:cubicBezTo>
                    <a:pt x="1677454" y="1212409"/>
                    <a:pt x="2344204" y="1202884"/>
                    <a:pt x="2404529" y="1113984"/>
                  </a:cubicBezTo>
                  <a:cubicBezTo>
                    <a:pt x="2464854" y="1025084"/>
                    <a:pt x="2109254" y="761559"/>
                    <a:pt x="1890179" y="580584"/>
                  </a:cubicBezTo>
                  <a:cubicBezTo>
                    <a:pt x="1671104" y="399609"/>
                    <a:pt x="1394879" y="110684"/>
                    <a:pt x="1090079" y="28134"/>
                  </a:cubicBezTo>
                  <a:cubicBezTo>
                    <a:pt x="785279" y="-54416"/>
                    <a:pt x="204254" y="69409"/>
                    <a:pt x="61379" y="85284"/>
                  </a:cubicBezTo>
                  <a:cubicBezTo>
                    <a:pt x="-81496" y="101159"/>
                    <a:pt x="45504" y="78934"/>
                    <a:pt x="232829" y="104334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2A7B94EB-5718-5403-002B-750750DF6C36}"/>
                </a:ext>
              </a:extLst>
            </p:cNvPr>
            <p:cNvSpPr/>
            <p:nvPr/>
          </p:nvSpPr>
          <p:spPr>
            <a:xfrm>
              <a:off x="1374786" y="8174314"/>
              <a:ext cx="1293473" cy="2689334"/>
            </a:xfrm>
            <a:custGeom>
              <a:avLst/>
              <a:gdLst>
                <a:gd name="connsiteX0" fmla="*/ 549264 w 1293473"/>
                <a:gd name="connsiteY0" fmla="*/ 55286 h 2689334"/>
                <a:gd name="connsiteX1" fmla="*/ 930264 w 1293473"/>
                <a:gd name="connsiteY1" fmla="*/ 1007786 h 2689334"/>
                <a:gd name="connsiteX2" fmla="*/ 987414 w 1293473"/>
                <a:gd name="connsiteY2" fmla="*/ 1769786 h 2689334"/>
                <a:gd name="connsiteX3" fmla="*/ 1292214 w 1293473"/>
                <a:gd name="connsiteY3" fmla="*/ 2093636 h 2689334"/>
                <a:gd name="connsiteX4" fmla="*/ 1101714 w 1293473"/>
                <a:gd name="connsiteY4" fmla="*/ 2055536 h 2689334"/>
                <a:gd name="connsiteX5" fmla="*/ 1254114 w 1293473"/>
                <a:gd name="connsiteY5" fmla="*/ 1960286 h 2689334"/>
                <a:gd name="connsiteX6" fmla="*/ 1120764 w 1293473"/>
                <a:gd name="connsiteY6" fmla="*/ 2474636 h 2689334"/>
                <a:gd name="connsiteX7" fmla="*/ 606414 w 1293473"/>
                <a:gd name="connsiteY7" fmla="*/ 2684186 h 2689334"/>
                <a:gd name="connsiteX8" fmla="*/ 587364 w 1293473"/>
                <a:gd name="connsiteY8" fmla="*/ 2284136 h 2689334"/>
                <a:gd name="connsiteX9" fmla="*/ 15864 w 1293473"/>
                <a:gd name="connsiteY9" fmla="*/ 702986 h 2689334"/>
                <a:gd name="connsiteX10" fmla="*/ 168264 w 1293473"/>
                <a:gd name="connsiteY10" fmla="*/ 702986 h 2689334"/>
                <a:gd name="connsiteX11" fmla="*/ 263514 w 1293473"/>
                <a:gd name="connsiteY11" fmla="*/ 226736 h 2689334"/>
                <a:gd name="connsiteX12" fmla="*/ 473064 w 1293473"/>
                <a:gd name="connsiteY12" fmla="*/ 436286 h 2689334"/>
                <a:gd name="connsiteX13" fmla="*/ 549264 w 1293473"/>
                <a:gd name="connsiteY13" fmla="*/ 150536 h 2689334"/>
                <a:gd name="connsiteX14" fmla="*/ 549264 w 1293473"/>
                <a:gd name="connsiteY14" fmla="*/ 55286 h 268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473" h="2689334">
                  <a:moveTo>
                    <a:pt x="549264" y="55286"/>
                  </a:moveTo>
                  <a:cubicBezTo>
                    <a:pt x="612764" y="198161"/>
                    <a:pt x="857239" y="722036"/>
                    <a:pt x="930264" y="1007786"/>
                  </a:cubicBezTo>
                  <a:cubicBezTo>
                    <a:pt x="1003289" y="1293536"/>
                    <a:pt x="927089" y="1588811"/>
                    <a:pt x="987414" y="1769786"/>
                  </a:cubicBezTo>
                  <a:cubicBezTo>
                    <a:pt x="1047739" y="1950761"/>
                    <a:pt x="1273164" y="2046011"/>
                    <a:pt x="1292214" y="2093636"/>
                  </a:cubicBezTo>
                  <a:cubicBezTo>
                    <a:pt x="1311264" y="2141261"/>
                    <a:pt x="1108064" y="2077761"/>
                    <a:pt x="1101714" y="2055536"/>
                  </a:cubicBezTo>
                  <a:cubicBezTo>
                    <a:pt x="1095364" y="2033311"/>
                    <a:pt x="1250939" y="1890436"/>
                    <a:pt x="1254114" y="1960286"/>
                  </a:cubicBezTo>
                  <a:cubicBezTo>
                    <a:pt x="1257289" y="2030136"/>
                    <a:pt x="1228714" y="2353986"/>
                    <a:pt x="1120764" y="2474636"/>
                  </a:cubicBezTo>
                  <a:cubicBezTo>
                    <a:pt x="1012814" y="2595286"/>
                    <a:pt x="695314" y="2715936"/>
                    <a:pt x="606414" y="2684186"/>
                  </a:cubicBezTo>
                  <a:cubicBezTo>
                    <a:pt x="517514" y="2652436"/>
                    <a:pt x="685789" y="2614336"/>
                    <a:pt x="587364" y="2284136"/>
                  </a:cubicBezTo>
                  <a:cubicBezTo>
                    <a:pt x="488939" y="1953936"/>
                    <a:pt x="15864" y="702986"/>
                    <a:pt x="15864" y="702986"/>
                  </a:cubicBezTo>
                  <a:cubicBezTo>
                    <a:pt x="-53986" y="439461"/>
                    <a:pt x="126989" y="782361"/>
                    <a:pt x="168264" y="702986"/>
                  </a:cubicBezTo>
                  <a:cubicBezTo>
                    <a:pt x="209539" y="623611"/>
                    <a:pt x="212714" y="271186"/>
                    <a:pt x="263514" y="226736"/>
                  </a:cubicBezTo>
                  <a:cubicBezTo>
                    <a:pt x="314314" y="182286"/>
                    <a:pt x="425439" y="448986"/>
                    <a:pt x="473064" y="436286"/>
                  </a:cubicBezTo>
                  <a:cubicBezTo>
                    <a:pt x="520689" y="423586"/>
                    <a:pt x="536564" y="217211"/>
                    <a:pt x="549264" y="150536"/>
                  </a:cubicBezTo>
                  <a:cubicBezTo>
                    <a:pt x="561964" y="83861"/>
                    <a:pt x="485764" y="-87589"/>
                    <a:pt x="549264" y="5528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39E0C3F6-3600-666E-F671-4C335619A93C}"/>
                </a:ext>
              </a:extLst>
            </p:cNvPr>
            <p:cNvSpPr/>
            <p:nvPr/>
          </p:nvSpPr>
          <p:spPr>
            <a:xfrm>
              <a:off x="2152423" y="8424758"/>
              <a:ext cx="1431233" cy="1369003"/>
            </a:xfrm>
            <a:custGeom>
              <a:avLst/>
              <a:gdLst>
                <a:gd name="connsiteX0" fmla="*/ 227 w 1431233"/>
                <a:gd name="connsiteY0" fmla="*/ 14392 h 1369003"/>
                <a:gd name="connsiteX1" fmla="*/ 343127 w 1431233"/>
                <a:gd name="connsiteY1" fmla="*/ 452542 h 1369003"/>
                <a:gd name="connsiteX2" fmla="*/ 362177 w 1431233"/>
                <a:gd name="connsiteY2" fmla="*/ 928792 h 1369003"/>
                <a:gd name="connsiteX3" fmla="*/ 343127 w 1431233"/>
                <a:gd name="connsiteY3" fmla="*/ 1366942 h 1369003"/>
                <a:gd name="connsiteX4" fmla="*/ 514577 w 1431233"/>
                <a:gd name="connsiteY4" fmla="*/ 1081192 h 1369003"/>
                <a:gd name="connsiteX5" fmla="*/ 1428977 w 1431233"/>
                <a:gd name="connsiteY5" fmla="*/ 795442 h 1369003"/>
                <a:gd name="connsiteX6" fmla="*/ 762227 w 1431233"/>
                <a:gd name="connsiteY6" fmla="*/ 395392 h 1369003"/>
                <a:gd name="connsiteX7" fmla="*/ 400277 w 1431233"/>
                <a:gd name="connsiteY7" fmla="*/ 128692 h 1369003"/>
                <a:gd name="connsiteX8" fmla="*/ 227 w 1431233"/>
                <a:gd name="connsiteY8" fmla="*/ 14392 h 136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233" h="1369003">
                  <a:moveTo>
                    <a:pt x="227" y="14392"/>
                  </a:moveTo>
                  <a:cubicBezTo>
                    <a:pt x="-9298" y="68367"/>
                    <a:pt x="282802" y="300142"/>
                    <a:pt x="343127" y="452542"/>
                  </a:cubicBezTo>
                  <a:cubicBezTo>
                    <a:pt x="403452" y="604942"/>
                    <a:pt x="362177" y="776392"/>
                    <a:pt x="362177" y="928792"/>
                  </a:cubicBezTo>
                  <a:cubicBezTo>
                    <a:pt x="362177" y="1081192"/>
                    <a:pt x="317727" y="1341542"/>
                    <a:pt x="343127" y="1366942"/>
                  </a:cubicBezTo>
                  <a:cubicBezTo>
                    <a:pt x="368527" y="1392342"/>
                    <a:pt x="333602" y="1176442"/>
                    <a:pt x="514577" y="1081192"/>
                  </a:cubicBezTo>
                  <a:cubicBezTo>
                    <a:pt x="695552" y="985942"/>
                    <a:pt x="1387702" y="909742"/>
                    <a:pt x="1428977" y="795442"/>
                  </a:cubicBezTo>
                  <a:cubicBezTo>
                    <a:pt x="1470252" y="681142"/>
                    <a:pt x="933677" y="506517"/>
                    <a:pt x="762227" y="395392"/>
                  </a:cubicBezTo>
                  <a:cubicBezTo>
                    <a:pt x="590777" y="284267"/>
                    <a:pt x="530452" y="185842"/>
                    <a:pt x="400277" y="128692"/>
                  </a:cubicBezTo>
                  <a:cubicBezTo>
                    <a:pt x="270102" y="71542"/>
                    <a:pt x="9752" y="-39583"/>
                    <a:pt x="227" y="14392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1DFEB663-F641-6402-808A-046EA84A0AEA}"/>
                </a:ext>
              </a:extLst>
            </p:cNvPr>
            <p:cNvSpPr/>
            <p:nvPr/>
          </p:nvSpPr>
          <p:spPr>
            <a:xfrm>
              <a:off x="1978952" y="9773654"/>
              <a:ext cx="3984980" cy="1566264"/>
            </a:xfrm>
            <a:custGeom>
              <a:avLst/>
              <a:gdLst>
                <a:gd name="connsiteX0" fmla="*/ 592798 w 3984980"/>
                <a:gd name="connsiteY0" fmla="*/ 37096 h 1566264"/>
                <a:gd name="connsiteX1" fmla="*/ 1430998 w 3984980"/>
                <a:gd name="connsiteY1" fmla="*/ 56146 h 1566264"/>
                <a:gd name="connsiteX2" fmla="*/ 2307298 w 3984980"/>
                <a:gd name="connsiteY2" fmla="*/ 570496 h 1566264"/>
                <a:gd name="connsiteX3" fmla="*/ 1888198 w 3984980"/>
                <a:gd name="connsiteY3" fmla="*/ 379996 h 1566264"/>
                <a:gd name="connsiteX4" fmla="*/ 3583648 w 3984980"/>
                <a:gd name="connsiteY4" fmla="*/ 1027696 h 1566264"/>
                <a:gd name="connsiteX5" fmla="*/ 3602698 w 3984980"/>
                <a:gd name="connsiteY5" fmla="*/ 1046746 h 1566264"/>
                <a:gd name="connsiteX6" fmla="*/ 2993098 w 3984980"/>
                <a:gd name="connsiteY6" fmla="*/ 1065796 h 1566264"/>
                <a:gd name="connsiteX7" fmla="*/ 3983698 w 3984980"/>
                <a:gd name="connsiteY7" fmla="*/ 1561096 h 1566264"/>
                <a:gd name="connsiteX8" fmla="*/ 2745448 w 3984980"/>
                <a:gd name="connsiteY8" fmla="*/ 1294396 h 1566264"/>
                <a:gd name="connsiteX9" fmla="*/ 1202398 w 3984980"/>
                <a:gd name="connsiteY9" fmla="*/ 818146 h 1566264"/>
                <a:gd name="connsiteX10" fmla="*/ 2248 w 3984980"/>
                <a:gd name="connsiteY10" fmla="*/ 837196 h 1566264"/>
                <a:gd name="connsiteX11" fmla="*/ 897598 w 3984980"/>
                <a:gd name="connsiteY11" fmla="*/ 722896 h 1566264"/>
                <a:gd name="connsiteX12" fmla="*/ 726148 w 3984980"/>
                <a:gd name="connsiteY12" fmla="*/ 379996 h 1566264"/>
                <a:gd name="connsiteX13" fmla="*/ 592798 w 3984980"/>
                <a:gd name="connsiteY13" fmla="*/ 37096 h 156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4980" h="1566264">
                  <a:moveTo>
                    <a:pt x="592798" y="37096"/>
                  </a:moveTo>
                  <a:cubicBezTo>
                    <a:pt x="869023" y="2171"/>
                    <a:pt x="1145248" y="-32754"/>
                    <a:pt x="1430998" y="56146"/>
                  </a:cubicBezTo>
                  <a:cubicBezTo>
                    <a:pt x="1716748" y="145046"/>
                    <a:pt x="2231098" y="516521"/>
                    <a:pt x="2307298" y="570496"/>
                  </a:cubicBezTo>
                  <a:cubicBezTo>
                    <a:pt x="2383498" y="624471"/>
                    <a:pt x="1675473" y="303796"/>
                    <a:pt x="1888198" y="379996"/>
                  </a:cubicBezTo>
                  <a:cubicBezTo>
                    <a:pt x="2100923" y="456196"/>
                    <a:pt x="3583648" y="1027696"/>
                    <a:pt x="3583648" y="1027696"/>
                  </a:cubicBezTo>
                  <a:cubicBezTo>
                    <a:pt x="3869398" y="1138821"/>
                    <a:pt x="3701123" y="1040396"/>
                    <a:pt x="3602698" y="1046746"/>
                  </a:cubicBezTo>
                  <a:cubicBezTo>
                    <a:pt x="3504273" y="1053096"/>
                    <a:pt x="2929598" y="980071"/>
                    <a:pt x="2993098" y="1065796"/>
                  </a:cubicBezTo>
                  <a:cubicBezTo>
                    <a:pt x="3056598" y="1151521"/>
                    <a:pt x="4024973" y="1522996"/>
                    <a:pt x="3983698" y="1561096"/>
                  </a:cubicBezTo>
                  <a:cubicBezTo>
                    <a:pt x="3942423" y="1599196"/>
                    <a:pt x="3208998" y="1418221"/>
                    <a:pt x="2745448" y="1294396"/>
                  </a:cubicBezTo>
                  <a:cubicBezTo>
                    <a:pt x="2281898" y="1170571"/>
                    <a:pt x="1659598" y="894346"/>
                    <a:pt x="1202398" y="818146"/>
                  </a:cubicBezTo>
                  <a:cubicBezTo>
                    <a:pt x="745198" y="741946"/>
                    <a:pt x="53048" y="853071"/>
                    <a:pt x="2248" y="837196"/>
                  </a:cubicBezTo>
                  <a:cubicBezTo>
                    <a:pt x="-48552" y="821321"/>
                    <a:pt x="776948" y="799096"/>
                    <a:pt x="897598" y="722896"/>
                  </a:cubicBezTo>
                  <a:cubicBezTo>
                    <a:pt x="1018248" y="646696"/>
                    <a:pt x="726148" y="379996"/>
                    <a:pt x="726148" y="379996"/>
                  </a:cubicBezTo>
                  <a:lnTo>
                    <a:pt x="592798" y="37096"/>
                  </a:ln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C67C7EED-2CE7-B970-6796-063BE0650246}"/>
                </a:ext>
              </a:extLst>
            </p:cNvPr>
            <p:cNvSpPr/>
            <p:nvPr/>
          </p:nvSpPr>
          <p:spPr>
            <a:xfrm>
              <a:off x="2002610" y="10333635"/>
              <a:ext cx="5350701" cy="1096508"/>
            </a:xfrm>
            <a:custGeom>
              <a:avLst/>
              <a:gdLst>
                <a:gd name="connsiteX0" fmla="*/ 73840 w 5350701"/>
                <a:gd name="connsiteY0" fmla="*/ 162915 h 1096508"/>
                <a:gd name="connsiteX1" fmla="*/ 664390 w 5350701"/>
                <a:gd name="connsiteY1" fmla="*/ 10515 h 1096508"/>
                <a:gd name="connsiteX2" fmla="*/ 2531290 w 5350701"/>
                <a:gd name="connsiteY2" fmla="*/ 505815 h 1096508"/>
                <a:gd name="connsiteX3" fmla="*/ 2474140 w 5350701"/>
                <a:gd name="connsiteY3" fmla="*/ 296265 h 1096508"/>
                <a:gd name="connsiteX4" fmla="*/ 4188640 w 5350701"/>
                <a:gd name="connsiteY4" fmla="*/ 791565 h 1096508"/>
                <a:gd name="connsiteX5" fmla="*/ 5350690 w 5350701"/>
                <a:gd name="connsiteY5" fmla="*/ 1096365 h 1096508"/>
                <a:gd name="connsiteX6" fmla="*/ 4207690 w 5350701"/>
                <a:gd name="connsiteY6" fmla="*/ 829665 h 1096508"/>
                <a:gd name="connsiteX7" fmla="*/ 2245540 w 5350701"/>
                <a:gd name="connsiteY7" fmla="*/ 696315 h 1096508"/>
                <a:gd name="connsiteX8" fmla="*/ 626290 w 5350701"/>
                <a:gd name="connsiteY8" fmla="*/ 372465 h 1096508"/>
                <a:gd name="connsiteX9" fmla="*/ 969190 w 5350701"/>
                <a:gd name="connsiteY9" fmla="*/ 562965 h 1096508"/>
                <a:gd name="connsiteX10" fmla="*/ 492940 w 5350701"/>
                <a:gd name="connsiteY10" fmla="*/ 353415 h 1096508"/>
                <a:gd name="connsiteX11" fmla="*/ 54790 w 5350701"/>
                <a:gd name="connsiteY11" fmla="*/ 105765 h 1096508"/>
                <a:gd name="connsiteX12" fmla="*/ 73840 w 5350701"/>
                <a:gd name="connsiteY12" fmla="*/ 162915 h 109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0701" h="1096508">
                  <a:moveTo>
                    <a:pt x="73840" y="162915"/>
                  </a:moveTo>
                  <a:cubicBezTo>
                    <a:pt x="175440" y="147040"/>
                    <a:pt x="254815" y="-46635"/>
                    <a:pt x="664390" y="10515"/>
                  </a:cubicBezTo>
                  <a:cubicBezTo>
                    <a:pt x="1073965" y="67665"/>
                    <a:pt x="2229665" y="458190"/>
                    <a:pt x="2531290" y="505815"/>
                  </a:cubicBezTo>
                  <a:cubicBezTo>
                    <a:pt x="2832915" y="553440"/>
                    <a:pt x="2197915" y="248640"/>
                    <a:pt x="2474140" y="296265"/>
                  </a:cubicBezTo>
                  <a:cubicBezTo>
                    <a:pt x="2750365" y="343890"/>
                    <a:pt x="3709215" y="658215"/>
                    <a:pt x="4188640" y="791565"/>
                  </a:cubicBezTo>
                  <a:cubicBezTo>
                    <a:pt x="4668065" y="924915"/>
                    <a:pt x="5347515" y="1090015"/>
                    <a:pt x="5350690" y="1096365"/>
                  </a:cubicBezTo>
                  <a:cubicBezTo>
                    <a:pt x="5353865" y="1102715"/>
                    <a:pt x="4725215" y="896340"/>
                    <a:pt x="4207690" y="829665"/>
                  </a:cubicBezTo>
                  <a:cubicBezTo>
                    <a:pt x="3690165" y="762990"/>
                    <a:pt x="2842440" y="772515"/>
                    <a:pt x="2245540" y="696315"/>
                  </a:cubicBezTo>
                  <a:cubicBezTo>
                    <a:pt x="1648640" y="620115"/>
                    <a:pt x="839015" y="394690"/>
                    <a:pt x="626290" y="372465"/>
                  </a:cubicBezTo>
                  <a:cubicBezTo>
                    <a:pt x="413565" y="350240"/>
                    <a:pt x="991415" y="566140"/>
                    <a:pt x="969190" y="562965"/>
                  </a:cubicBezTo>
                  <a:cubicBezTo>
                    <a:pt x="946965" y="559790"/>
                    <a:pt x="645340" y="429615"/>
                    <a:pt x="492940" y="353415"/>
                  </a:cubicBezTo>
                  <a:cubicBezTo>
                    <a:pt x="340540" y="277215"/>
                    <a:pt x="124640" y="137515"/>
                    <a:pt x="54790" y="105765"/>
                  </a:cubicBezTo>
                  <a:cubicBezTo>
                    <a:pt x="-15060" y="74015"/>
                    <a:pt x="-27760" y="178790"/>
                    <a:pt x="73840" y="16291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6AF02D66-E642-0943-D194-96899C28850C}"/>
                </a:ext>
              </a:extLst>
            </p:cNvPr>
            <p:cNvSpPr/>
            <p:nvPr/>
          </p:nvSpPr>
          <p:spPr>
            <a:xfrm>
              <a:off x="2849833" y="8650293"/>
              <a:ext cx="1589522" cy="1223908"/>
            </a:xfrm>
            <a:custGeom>
              <a:avLst/>
              <a:gdLst>
                <a:gd name="connsiteX0" fmla="*/ 121967 w 1589522"/>
                <a:gd name="connsiteY0" fmla="*/ 74607 h 1223908"/>
                <a:gd name="connsiteX1" fmla="*/ 941117 w 1589522"/>
                <a:gd name="connsiteY1" fmla="*/ 474657 h 1223908"/>
                <a:gd name="connsiteX2" fmla="*/ 883967 w 1589522"/>
                <a:gd name="connsiteY2" fmla="*/ 341307 h 1223908"/>
                <a:gd name="connsiteX3" fmla="*/ 1569767 w 1589522"/>
                <a:gd name="connsiteY3" fmla="*/ 1198557 h 1223908"/>
                <a:gd name="connsiteX4" fmla="*/ 1341167 w 1589522"/>
                <a:gd name="connsiteY4" fmla="*/ 950907 h 1223908"/>
                <a:gd name="connsiteX5" fmla="*/ 693467 w 1589522"/>
                <a:gd name="connsiteY5" fmla="*/ 474657 h 1223908"/>
                <a:gd name="connsiteX6" fmla="*/ 64817 w 1589522"/>
                <a:gd name="connsiteY6" fmla="*/ 36507 h 1223908"/>
                <a:gd name="connsiteX7" fmla="*/ 121967 w 1589522"/>
                <a:gd name="connsiteY7" fmla="*/ 74607 h 122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9522" h="1223908">
                  <a:moveTo>
                    <a:pt x="121967" y="74607"/>
                  </a:moveTo>
                  <a:cubicBezTo>
                    <a:pt x="268017" y="147632"/>
                    <a:pt x="814117" y="430207"/>
                    <a:pt x="941117" y="474657"/>
                  </a:cubicBezTo>
                  <a:cubicBezTo>
                    <a:pt x="1068117" y="519107"/>
                    <a:pt x="779192" y="220657"/>
                    <a:pt x="883967" y="341307"/>
                  </a:cubicBezTo>
                  <a:cubicBezTo>
                    <a:pt x="988742" y="461957"/>
                    <a:pt x="1493567" y="1096957"/>
                    <a:pt x="1569767" y="1198557"/>
                  </a:cubicBezTo>
                  <a:cubicBezTo>
                    <a:pt x="1645967" y="1300157"/>
                    <a:pt x="1487217" y="1071557"/>
                    <a:pt x="1341167" y="950907"/>
                  </a:cubicBezTo>
                  <a:cubicBezTo>
                    <a:pt x="1195117" y="830257"/>
                    <a:pt x="906192" y="627057"/>
                    <a:pt x="693467" y="474657"/>
                  </a:cubicBezTo>
                  <a:cubicBezTo>
                    <a:pt x="480742" y="322257"/>
                    <a:pt x="163242" y="103182"/>
                    <a:pt x="64817" y="36507"/>
                  </a:cubicBezTo>
                  <a:cubicBezTo>
                    <a:pt x="-33608" y="-30168"/>
                    <a:pt x="-24083" y="1582"/>
                    <a:pt x="121967" y="7460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A134598F-5CAE-5243-46B4-875F0BE83AFA}"/>
                </a:ext>
              </a:extLst>
            </p:cNvPr>
            <p:cNvSpPr/>
            <p:nvPr/>
          </p:nvSpPr>
          <p:spPr>
            <a:xfrm>
              <a:off x="4225117" y="9199349"/>
              <a:ext cx="3453922" cy="2365916"/>
            </a:xfrm>
            <a:custGeom>
              <a:avLst/>
              <a:gdLst>
                <a:gd name="connsiteX0" fmla="*/ 61133 w 3453922"/>
                <a:gd name="connsiteY0" fmla="*/ 58951 h 2365916"/>
                <a:gd name="connsiteX1" fmla="*/ 1489883 w 3453922"/>
                <a:gd name="connsiteY1" fmla="*/ 1259101 h 2365916"/>
                <a:gd name="connsiteX2" fmla="*/ 2118533 w 3453922"/>
                <a:gd name="connsiteY2" fmla="*/ 1544851 h 2365916"/>
                <a:gd name="connsiteX3" fmla="*/ 2194733 w 3453922"/>
                <a:gd name="connsiteY3" fmla="*/ 1563901 h 2365916"/>
                <a:gd name="connsiteX4" fmla="*/ 2709083 w 3453922"/>
                <a:gd name="connsiteY4" fmla="*/ 2021101 h 2365916"/>
                <a:gd name="connsiteX5" fmla="*/ 3413933 w 3453922"/>
                <a:gd name="connsiteY5" fmla="*/ 1659151 h 2365916"/>
                <a:gd name="connsiteX6" fmla="*/ 2785283 w 3453922"/>
                <a:gd name="connsiteY6" fmla="*/ 2135401 h 2365916"/>
                <a:gd name="connsiteX7" fmla="*/ 3452033 w 3453922"/>
                <a:gd name="connsiteY7" fmla="*/ 2116351 h 2365916"/>
                <a:gd name="connsiteX8" fmla="*/ 2956733 w 3453922"/>
                <a:gd name="connsiteY8" fmla="*/ 2364001 h 2365916"/>
                <a:gd name="connsiteX9" fmla="*/ 2118533 w 3453922"/>
                <a:gd name="connsiteY9" fmla="*/ 1963951 h 2365916"/>
                <a:gd name="connsiteX10" fmla="*/ 423083 w 3453922"/>
                <a:gd name="connsiteY10" fmla="*/ 1354351 h 2365916"/>
                <a:gd name="connsiteX11" fmla="*/ 708833 w 3453922"/>
                <a:gd name="connsiteY11" fmla="*/ 1182901 h 2365916"/>
                <a:gd name="connsiteX12" fmla="*/ 194483 w 3453922"/>
                <a:gd name="connsiteY12" fmla="*/ 630451 h 2365916"/>
                <a:gd name="connsiteX13" fmla="*/ 251633 w 3453922"/>
                <a:gd name="connsiteY13" fmla="*/ 230401 h 2365916"/>
                <a:gd name="connsiteX14" fmla="*/ 61133 w 3453922"/>
                <a:gd name="connsiteY14" fmla="*/ 58951 h 236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53922" h="2365916">
                  <a:moveTo>
                    <a:pt x="61133" y="58951"/>
                  </a:moveTo>
                  <a:cubicBezTo>
                    <a:pt x="267508" y="230401"/>
                    <a:pt x="1146983" y="1011451"/>
                    <a:pt x="1489883" y="1259101"/>
                  </a:cubicBezTo>
                  <a:cubicBezTo>
                    <a:pt x="1832783" y="1506751"/>
                    <a:pt x="2001058" y="1494051"/>
                    <a:pt x="2118533" y="1544851"/>
                  </a:cubicBezTo>
                  <a:cubicBezTo>
                    <a:pt x="2236008" y="1595651"/>
                    <a:pt x="2096308" y="1484526"/>
                    <a:pt x="2194733" y="1563901"/>
                  </a:cubicBezTo>
                  <a:cubicBezTo>
                    <a:pt x="2293158" y="1643276"/>
                    <a:pt x="2505883" y="2005226"/>
                    <a:pt x="2709083" y="2021101"/>
                  </a:cubicBezTo>
                  <a:cubicBezTo>
                    <a:pt x="2912283" y="2036976"/>
                    <a:pt x="3401233" y="1640101"/>
                    <a:pt x="3413933" y="1659151"/>
                  </a:cubicBezTo>
                  <a:cubicBezTo>
                    <a:pt x="3426633" y="1678201"/>
                    <a:pt x="2778933" y="2059201"/>
                    <a:pt x="2785283" y="2135401"/>
                  </a:cubicBezTo>
                  <a:cubicBezTo>
                    <a:pt x="2791633" y="2211601"/>
                    <a:pt x="3423458" y="2078251"/>
                    <a:pt x="3452033" y="2116351"/>
                  </a:cubicBezTo>
                  <a:cubicBezTo>
                    <a:pt x="3480608" y="2154451"/>
                    <a:pt x="3178983" y="2389401"/>
                    <a:pt x="2956733" y="2364001"/>
                  </a:cubicBezTo>
                  <a:cubicBezTo>
                    <a:pt x="2734483" y="2338601"/>
                    <a:pt x="2540808" y="2132226"/>
                    <a:pt x="2118533" y="1963951"/>
                  </a:cubicBezTo>
                  <a:cubicBezTo>
                    <a:pt x="1696258" y="1795676"/>
                    <a:pt x="658033" y="1484526"/>
                    <a:pt x="423083" y="1354351"/>
                  </a:cubicBezTo>
                  <a:cubicBezTo>
                    <a:pt x="188133" y="1224176"/>
                    <a:pt x="746933" y="1303551"/>
                    <a:pt x="708833" y="1182901"/>
                  </a:cubicBezTo>
                  <a:cubicBezTo>
                    <a:pt x="670733" y="1062251"/>
                    <a:pt x="270683" y="789201"/>
                    <a:pt x="194483" y="630451"/>
                  </a:cubicBezTo>
                  <a:cubicBezTo>
                    <a:pt x="118283" y="471701"/>
                    <a:pt x="267508" y="325651"/>
                    <a:pt x="251633" y="230401"/>
                  </a:cubicBezTo>
                  <a:cubicBezTo>
                    <a:pt x="235758" y="135151"/>
                    <a:pt x="-145242" y="-112499"/>
                    <a:pt x="61133" y="58951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8C4A6063-3526-A398-B50F-460B49D17080}"/>
                </a:ext>
              </a:extLst>
            </p:cNvPr>
            <p:cNvSpPr/>
            <p:nvPr/>
          </p:nvSpPr>
          <p:spPr>
            <a:xfrm>
              <a:off x="3889705" y="9068085"/>
              <a:ext cx="3787496" cy="2428517"/>
            </a:xfrm>
            <a:custGeom>
              <a:avLst/>
              <a:gdLst>
                <a:gd name="connsiteX0" fmla="*/ 53645 w 3787496"/>
                <a:gd name="connsiteY0" fmla="*/ 37815 h 2428517"/>
                <a:gd name="connsiteX1" fmla="*/ 206045 w 3787496"/>
                <a:gd name="connsiteY1" fmla="*/ 190215 h 2428517"/>
                <a:gd name="connsiteX2" fmla="*/ 2053895 w 3787496"/>
                <a:gd name="connsiteY2" fmla="*/ 1542765 h 2428517"/>
                <a:gd name="connsiteX3" fmla="*/ 2853995 w 3787496"/>
                <a:gd name="connsiteY3" fmla="*/ 1923765 h 2428517"/>
                <a:gd name="connsiteX4" fmla="*/ 3311195 w 3787496"/>
                <a:gd name="connsiteY4" fmla="*/ 2038065 h 2428517"/>
                <a:gd name="connsiteX5" fmla="*/ 3654095 w 3787496"/>
                <a:gd name="connsiteY5" fmla="*/ 1904715 h 2428517"/>
                <a:gd name="connsiteX6" fmla="*/ 3482645 w 3787496"/>
                <a:gd name="connsiteY6" fmla="*/ 2057115 h 2428517"/>
                <a:gd name="connsiteX7" fmla="*/ 3787445 w 3787496"/>
                <a:gd name="connsiteY7" fmla="*/ 1847565 h 2428517"/>
                <a:gd name="connsiteX8" fmla="*/ 3501695 w 3787496"/>
                <a:gd name="connsiteY8" fmla="*/ 2380965 h 2428517"/>
                <a:gd name="connsiteX9" fmla="*/ 2911145 w 3787496"/>
                <a:gd name="connsiteY9" fmla="*/ 2266665 h 2428517"/>
                <a:gd name="connsiteX10" fmla="*/ 1063295 w 3787496"/>
                <a:gd name="connsiteY10" fmla="*/ 1180815 h 2428517"/>
                <a:gd name="connsiteX11" fmla="*/ 244145 w 3787496"/>
                <a:gd name="connsiteY11" fmla="*/ 514065 h 2428517"/>
                <a:gd name="connsiteX12" fmla="*/ 282245 w 3787496"/>
                <a:gd name="connsiteY12" fmla="*/ 456915 h 2428517"/>
                <a:gd name="connsiteX13" fmla="*/ 53645 w 3787496"/>
                <a:gd name="connsiteY13" fmla="*/ 37815 h 24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7496" h="2428517">
                  <a:moveTo>
                    <a:pt x="53645" y="37815"/>
                  </a:moveTo>
                  <a:cubicBezTo>
                    <a:pt x="40945" y="-6635"/>
                    <a:pt x="-127330" y="-60610"/>
                    <a:pt x="206045" y="190215"/>
                  </a:cubicBezTo>
                  <a:cubicBezTo>
                    <a:pt x="539420" y="441040"/>
                    <a:pt x="1612570" y="1253840"/>
                    <a:pt x="2053895" y="1542765"/>
                  </a:cubicBezTo>
                  <a:cubicBezTo>
                    <a:pt x="2495220" y="1831690"/>
                    <a:pt x="2644445" y="1841215"/>
                    <a:pt x="2853995" y="1923765"/>
                  </a:cubicBezTo>
                  <a:cubicBezTo>
                    <a:pt x="3063545" y="2006315"/>
                    <a:pt x="3177845" y="2041240"/>
                    <a:pt x="3311195" y="2038065"/>
                  </a:cubicBezTo>
                  <a:cubicBezTo>
                    <a:pt x="3444545" y="2034890"/>
                    <a:pt x="3625520" y="1901540"/>
                    <a:pt x="3654095" y="1904715"/>
                  </a:cubicBezTo>
                  <a:cubicBezTo>
                    <a:pt x="3682670" y="1907890"/>
                    <a:pt x="3460420" y="2066640"/>
                    <a:pt x="3482645" y="2057115"/>
                  </a:cubicBezTo>
                  <a:cubicBezTo>
                    <a:pt x="3504870" y="2047590"/>
                    <a:pt x="3784270" y="1793590"/>
                    <a:pt x="3787445" y="1847565"/>
                  </a:cubicBezTo>
                  <a:cubicBezTo>
                    <a:pt x="3790620" y="1901540"/>
                    <a:pt x="3647745" y="2311115"/>
                    <a:pt x="3501695" y="2380965"/>
                  </a:cubicBezTo>
                  <a:cubicBezTo>
                    <a:pt x="3355645" y="2450815"/>
                    <a:pt x="3317545" y="2466690"/>
                    <a:pt x="2911145" y="2266665"/>
                  </a:cubicBezTo>
                  <a:cubicBezTo>
                    <a:pt x="2504745" y="2066640"/>
                    <a:pt x="1507795" y="1472915"/>
                    <a:pt x="1063295" y="1180815"/>
                  </a:cubicBezTo>
                  <a:cubicBezTo>
                    <a:pt x="618795" y="888715"/>
                    <a:pt x="244145" y="514065"/>
                    <a:pt x="244145" y="514065"/>
                  </a:cubicBezTo>
                  <a:cubicBezTo>
                    <a:pt x="113970" y="393415"/>
                    <a:pt x="310820" y="539465"/>
                    <a:pt x="282245" y="456915"/>
                  </a:cubicBezTo>
                  <a:cubicBezTo>
                    <a:pt x="253670" y="374365"/>
                    <a:pt x="66345" y="82265"/>
                    <a:pt x="53645" y="3781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E556AE50-2053-8BE9-4AE0-E56C460B840D}"/>
                </a:ext>
              </a:extLst>
            </p:cNvPr>
            <p:cNvSpPr/>
            <p:nvPr/>
          </p:nvSpPr>
          <p:spPr>
            <a:xfrm>
              <a:off x="6876505" y="5853215"/>
              <a:ext cx="1197483" cy="5835913"/>
            </a:xfrm>
            <a:custGeom>
              <a:avLst/>
              <a:gdLst>
                <a:gd name="connsiteX0" fmla="*/ 876845 w 1197483"/>
                <a:gd name="connsiteY0" fmla="*/ 147535 h 5835913"/>
                <a:gd name="connsiteX1" fmla="*/ 191045 w 1197483"/>
                <a:gd name="connsiteY1" fmla="*/ 3843235 h 5835913"/>
                <a:gd name="connsiteX2" fmla="*/ 362495 w 1197483"/>
                <a:gd name="connsiteY2" fmla="*/ 3633685 h 5835913"/>
                <a:gd name="connsiteX3" fmla="*/ 438695 w 1197483"/>
                <a:gd name="connsiteY3" fmla="*/ 4148035 h 5835913"/>
                <a:gd name="connsiteX4" fmla="*/ 514895 w 1197483"/>
                <a:gd name="connsiteY4" fmla="*/ 4929085 h 5835913"/>
                <a:gd name="connsiteX5" fmla="*/ 552995 w 1197483"/>
                <a:gd name="connsiteY5" fmla="*/ 4776685 h 5835913"/>
                <a:gd name="connsiteX6" fmla="*/ 545 w 1197483"/>
                <a:gd name="connsiteY6" fmla="*/ 5824435 h 5835913"/>
                <a:gd name="connsiteX7" fmla="*/ 667295 w 1197483"/>
                <a:gd name="connsiteY7" fmla="*/ 5291035 h 5835913"/>
                <a:gd name="connsiteX8" fmla="*/ 1029245 w 1197483"/>
                <a:gd name="connsiteY8" fmla="*/ 4605235 h 5835913"/>
                <a:gd name="connsiteX9" fmla="*/ 1181645 w 1197483"/>
                <a:gd name="connsiteY9" fmla="*/ 2395435 h 5835913"/>
                <a:gd name="connsiteX10" fmla="*/ 1162595 w 1197483"/>
                <a:gd name="connsiteY10" fmla="*/ 604735 h 5835913"/>
                <a:gd name="connsiteX11" fmla="*/ 914945 w 1197483"/>
                <a:gd name="connsiteY11" fmla="*/ 719035 h 5835913"/>
                <a:gd name="connsiteX12" fmla="*/ 876845 w 1197483"/>
                <a:gd name="connsiteY12" fmla="*/ 147535 h 583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7483" h="5835913">
                  <a:moveTo>
                    <a:pt x="876845" y="147535"/>
                  </a:moveTo>
                  <a:cubicBezTo>
                    <a:pt x="756195" y="668235"/>
                    <a:pt x="276770" y="3262210"/>
                    <a:pt x="191045" y="3843235"/>
                  </a:cubicBezTo>
                  <a:cubicBezTo>
                    <a:pt x="105320" y="4424260"/>
                    <a:pt x="321220" y="3582885"/>
                    <a:pt x="362495" y="3633685"/>
                  </a:cubicBezTo>
                  <a:cubicBezTo>
                    <a:pt x="403770" y="3684485"/>
                    <a:pt x="413295" y="3932135"/>
                    <a:pt x="438695" y="4148035"/>
                  </a:cubicBezTo>
                  <a:cubicBezTo>
                    <a:pt x="464095" y="4363935"/>
                    <a:pt x="495845" y="4824310"/>
                    <a:pt x="514895" y="4929085"/>
                  </a:cubicBezTo>
                  <a:cubicBezTo>
                    <a:pt x="533945" y="5033860"/>
                    <a:pt x="638720" y="4627460"/>
                    <a:pt x="552995" y="4776685"/>
                  </a:cubicBezTo>
                  <a:cubicBezTo>
                    <a:pt x="467270" y="4925910"/>
                    <a:pt x="-18505" y="5738710"/>
                    <a:pt x="545" y="5824435"/>
                  </a:cubicBezTo>
                  <a:cubicBezTo>
                    <a:pt x="19595" y="5910160"/>
                    <a:pt x="495845" y="5494235"/>
                    <a:pt x="667295" y="5291035"/>
                  </a:cubicBezTo>
                  <a:cubicBezTo>
                    <a:pt x="838745" y="5087835"/>
                    <a:pt x="943520" y="5087835"/>
                    <a:pt x="1029245" y="4605235"/>
                  </a:cubicBezTo>
                  <a:cubicBezTo>
                    <a:pt x="1114970" y="4122635"/>
                    <a:pt x="1159420" y="3062185"/>
                    <a:pt x="1181645" y="2395435"/>
                  </a:cubicBezTo>
                  <a:cubicBezTo>
                    <a:pt x="1203870" y="1728685"/>
                    <a:pt x="1207045" y="884135"/>
                    <a:pt x="1162595" y="604735"/>
                  </a:cubicBezTo>
                  <a:cubicBezTo>
                    <a:pt x="1118145" y="325335"/>
                    <a:pt x="968920" y="792060"/>
                    <a:pt x="914945" y="719035"/>
                  </a:cubicBezTo>
                  <a:cubicBezTo>
                    <a:pt x="860970" y="646010"/>
                    <a:pt x="997495" y="-373165"/>
                    <a:pt x="876845" y="147535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7BCEED7A-80A7-324C-8A4D-3FDD30893836}"/>
                </a:ext>
              </a:extLst>
            </p:cNvPr>
            <p:cNvSpPr/>
            <p:nvPr/>
          </p:nvSpPr>
          <p:spPr>
            <a:xfrm>
              <a:off x="5904299" y="9886950"/>
              <a:ext cx="1965662" cy="1567452"/>
            </a:xfrm>
            <a:custGeom>
              <a:avLst/>
              <a:gdLst>
                <a:gd name="connsiteX0" fmla="*/ 1201 w 1965662"/>
                <a:gd name="connsiteY0" fmla="*/ 381000 h 1567452"/>
                <a:gd name="connsiteX1" fmla="*/ 1106101 w 1965662"/>
                <a:gd name="connsiteY1" fmla="*/ 0 h 1567452"/>
                <a:gd name="connsiteX2" fmla="*/ 1582351 w 1965662"/>
                <a:gd name="connsiteY2" fmla="*/ 381000 h 1567452"/>
                <a:gd name="connsiteX3" fmla="*/ 1563301 w 1965662"/>
                <a:gd name="connsiteY3" fmla="*/ 152400 h 1567452"/>
                <a:gd name="connsiteX4" fmla="*/ 1963351 w 1965662"/>
                <a:gd name="connsiteY4" fmla="*/ 400050 h 1567452"/>
                <a:gd name="connsiteX5" fmla="*/ 1353751 w 1965662"/>
                <a:gd name="connsiteY5" fmla="*/ 647700 h 1567452"/>
                <a:gd name="connsiteX6" fmla="*/ 1506151 w 1965662"/>
                <a:gd name="connsiteY6" fmla="*/ 1123950 h 1567452"/>
                <a:gd name="connsiteX7" fmla="*/ 1658551 w 1965662"/>
                <a:gd name="connsiteY7" fmla="*/ 1562100 h 1567452"/>
                <a:gd name="connsiteX8" fmla="*/ 1163251 w 1965662"/>
                <a:gd name="connsiteY8" fmla="*/ 1333500 h 1567452"/>
                <a:gd name="connsiteX9" fmla="*/ 896551 w 1965662"/>
                <a:gd name="connsiteY9" fmla="*/ 838200 h 1567452"/>
                <a:gd name="connsiteX10" fmla="*/ 1201 w 1965662"/>
                <a:gd name="connsiteY10" fmla="*/ 381000 h 156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5662" h="1567452">
                  <a:moveTo>
                    <a:pt x="1201" y="381000"/>
                  </a:moveTo>
                  <a:cubicBezTo>
                    <a:pt x="36126" y="241300"/>
                    <a:pt x="842576" y="0"/>
                    <a:pt x="1106101" y="0"/>
                  </a:cubicBezTo>
                  <a:cubicBezTo>
                    <a:pt x="1369626" y="0"/>
                    <a:pt x="1506151" y="355600"/>
                    <a:pt x="1582351" y="381000"/>
                  </a:cubicBezTo>
                  <a:cubicBezTo>
                    <a:pt x="1658551" y="406400"/>
                    <a:pt x="1499801" y="149225"/>
                    <a:pt x="1563301" y="152400"/>
                  </a:cubicBezTo>
                  <a:cubicBezTo>
                    <a:pt x="1626801" y="155575"/>
                    <a:pt x="1998276" y="317500"/>
                    <a:pt x="1963351" y="400050"/>
                  </a:cubicBezTo>
                  <a:cubicBezTo>
                    <a:pt x="1928426" y="482600"/>
                    <a:pt x="1429951" y="527050"/>
                    <a:pt x="1353751" y="647700"/>
                  </a:cubicBezTo>
                  <a:cubicBezTo>
                    <a:pt x="1277551" y="768350"/>
                    <a:pt x="1455351" y="971550"/>
                    <a:pt x="1506151" y="1123950"/>
                  </a:cubicBezTo>
                  <a:cubicBezTo>
                    <a:pt x="1556951" y="1276350"/>
                    <a:pt x="1715701" y="1527175"/>
                    <a:pt x="1658551" y="1562100"/>
                  </a:cubicBezTo>
                  <a:cubicBezTo>
                    <a:pt x="1601401" y="1597025"/>
                    <a:pt x="1290251" y="1454150"/>
                    <a:pt x="1163251" y="1333500"/>
                  </a:cubicBezTo>
                  <a:cubicBezTo>
                    <a:pt x="1036251" y="1212850"/>
                    <a:pt x="1090226" y="993775"/>
                    <a:pt x="896551" y="838200"/>
                  </a:cubicBezTo>
                  <a:cubicBezTo>
                    <a:pt x="702876" y="682625"/>
                    <a:pt x="-33724" y="520700"/>
                    <a:pt x="1201" y="381000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EE296912-6E02-E567-9969-AC4FEAAD2B96}"/>
                </a:ext>
              </a:extLst>
            </p:cNvPr>
            <p:cNvSpPr/>
            <p:nvPr/>
          </p:nvSpPr>
          <p:spPr>
            <a:xfrm>
              <a:off x="6571515" y="5753019"/>
              <a:ext cx="648931" cy="4052666"/>
            </a:xfrm>
            <a:custGeom>
              <a:avLst/>
              <a:gdLst>
                <a:gd name="connsiteX0" fmla="*/ 610335 w 648931"/>
                <a:gd name="connsiteY0" fmla="*/ 19131 h 4052666"/>
                <a:gd name="connsiteX1" fmla="*/ 438885 w 648931"/>
                <a:gd name="connsiteY1" fmla="*/ 609681 h 4052666"/>
                <a:gd name="connsiteX2" fmla="*/ 419835 w 648931"/>
                <a:gd name="connsiteY2" fmla="*/ 1257381 h 4052666"/>
                <a:gd name="connsiteX3" fmla="*/ 648435 w 648931"/>
                <a:gd name="connsiteY3" fmla="*/ 800181 h 4052666"/>
                <a:gd name="connsiteX4" fmla="*/ 476985 w 648931"/>
                <a:gd name="connsiteY4" fmla="*/ 1847931 h 4052666"/>
                <a:gd name="connsiteX5" fmla="*/ 343635 w 648931"/>
                <a:gd name="connsiteY5" fmla="*/ 3219531 h 4052666"/>
                <a:gd name="connsiteX6" fmla="*/ 191235 w 648931"/>
                <a:gd name="connsiteY6" fmla="*/ 4019631 h 4052666"/>
                <a:gd name="connsiteX7" fmla="*/ 248385 w 648931"/>
                <a:gd name="connsiteY7" fmla="*/ 3524331 h 4052666"/>
                <a:gd name="connsiteX8" fmla="*/ 735 w 648931"/>
                <a:gd name="connsiteY8" fmla="*/ 285831 h 4052666"/>
                <a:gd name="connsiteX9" fmla="*/ 172185 w 648931"/>
                <a:gd name="connsiteY9" fmla="*/ 228681 h 4052666"/>
                <a:gd name="connsiteX10" fmla="*/ 172185 w 648931"/>
                <a:gd name="connsiteY10" fmla="*/ 876381 h 4052666"/>
                <a:gd name="connsiteX11" fmla="*/ 610335 w 648931"/>
                <a:gd name="connsiteY11" fmla="*/ 19131 h 405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931" h="4052666">
                  <a:moveTo>
                    <a:pt x="610335" y="19131"/>
                  </a:moveTo>
                  <a:cubicBezTo>
                    <a:pt x="654785" y="-25319"/>
                    <a:pt x="470635" y="403306"/>
                    <a:pt x="438885" y="609681"/>
                  </a:cubicBezTo>
                  <a:cubicBezTo>
                    <a:pt x="407135" y="816056"/>
                    <a:pt x="384910" y="1225631"/>
                    <a:pt x="419835" y="1257381"/>
                  </a:cubicBezTo>
                  <a:cubicBezTo>
                    <a:pt x="454760" y="1289131"/>
                    <a:pt x="638910" y="701756"/>
                    <a:pt x="648435" y="800181"/>
                  </a:cubicBezTo>
                  <a:cubicBezTo>
                    <a:pt x="657960" y="898606"/>
                    <a:pt x="527785" y="1444706"/>
                    <a:pt x="476985" y="1847931"/>
                  </a:cubicBezTo>
                  <a:cubicBezTo>
                    <a:pt x="426185" y="2251156"/>
                    <a:pt x="391260" y="2857581"/>
                    <a:pt x="343635" y="3219531"/>
                  </a:cubicBezTo>
                  <a:cubicBezTo>
                    <a:pt x="296010" y="3581481"/>
                    <a:pt x="207110" y="3968831"/>
                    <a:pt x="191235" y="4019631"/>
                  </a:cubicBezTo>
                  <a:cubicBezTo>
                    <a:pt x="175360" y="4070431"/>
                    <a:pt x="280135" y="4146631"/>
                    <a:pt x="248385" y="3524331"/>
                  </a:cubicBezTo>
                  <a:cubicBezTo>
                    <a:pt x="216635" y="2902031"/>
                    <a:pt x="13435" y="835106"/>
                    <a:pt x="735" y="285831"/>
                  </a:cubicBezTo>
                  <a:cubicBezTo>
                    <a:pt x="-11965" y="-263444"/>
                    <a:pt x="143610" y="130256"/>
                    <a:pt x="172185" y="228681"/>
                  </a:cubicBezTo>
                  <a:cubicBezTo>
                    <a:pt x="200760" y="327106"/>
                    <a:pt x="95985" y="914481"/>
                    <a:pt x="172185" y="876381"/>
                  </a:cubicBezTo>
                  <a:cubicBezTo>
                    <a:pt x="248385" y="838281"/>
                    <a:pt x="565885" y="63581"/>
                    <a:pt x="610335" y="19131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29D0D6B4-55AB-9DC1-F734-004B364B5018}"/>
                </a:ext>
              </a:extLst>
            </p:cNvPr>
            <p:cNvSpPr/>
            <p:nvPr/>
          </p:nvSpPr>
          <p:spPr>
            <a:xfrm>
              <a:off x="3467083" y="8103304"/>
              <a:ext cx="4107571" cy="2159631"/>
            </a:xfrm>
            <a:custGeom>
              <a:avLst/>
              <a:gdLst>
                <a:gd name="connsiteX0" fmla="*/ 17 w 4107571"/>
                <a:gd name="connsiteY0" fmla="*/ 31046 h 2159631"/>
                <a:gd name="connsiteX1" fmla="*/ 1885967 w 4107571"/>
                <a:gd name="connsiteY1" fmla="*/ 1269296 h 2159631"/>
                <a:gd name="connsiteX2" fmla="*/ 2038367 w 4107571"/>
                <a:gd name="connsiteY2" fmla="*/ 1269296 h 2159631"/>
                <a:gd name="connsiteX3" fmla="*/ 4000517 w 4107571"/>
                <a:gd name="connsiteY3" fmla="*/ 2126546 h 2159631"/>
                <a:gd name="connsiteX4" fmla="*/ 3810017 w 4107571"/>
                <a:gd name="connsiteY4" fmla="*/ 1955096 h 2159631"/>
                <a:gd name="connsiteX5" fmla="*/ 3486167 w 4107571"/>
                <a:gd name="connsiteY5" fmla="*/ 1688396 h 2159631"/>
                <a:gd name="connsiteX6" fmla="*/ 1981217 w 4107571"/>
                <a:gd name="connsiteY6" fmla="*/ 850196 h 2159631"/>
                <a:gd name="connsiteX7" fmla="*/ 2266967 w 4107571"/>
                <a:gd name="connsiteY7" fmla="*/ 1059746 h 2159631"/>
                <a:gd name="connsiteX8" fmla="*/ 952517 w 4107571"/>
                <a:gd name="connsiteY8" fmla="*/ 412046 h 2159631"/>
                <a:gd name="connsiteX9" fmla="*/ 876317 w 4107571"/>
                <a:gd name="connsiteY9" fmla="*/ 126296 h 2159631"/>
                <a:gd name="connsiteX10" fmla="*/ 1847867 w 4107571"/>
                <a:gd name="connsiteY10" fmla="*/ 354896 h 2159631"/>
                <a:gd name="connsiteX11" fmla="*/ 17 w 4107571"/>
                <a:gd name="connsiteY11" fmla="*/ 31046 h 21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7571" h="2159631">
                  <a:moveTo>
                    <a:pt x="17" y="31046"/>
                  </a:moveTo>
                  <a:cubicBezTo>
                    <a:pt x="6367" y="183446"/>
                    <a:pt x="1546242" y="1062921"/>
                    <a:pt x="1885967" y="1269296"/>
                  </a:cubicBezTo>
                  <a:cubicBezTo>
                    <a:pt x="2225692" y="1475671"/>
                    <a:pt x="1685942" y="1126421"/>
                    <a:pt x="2038367" y="1269296"/>
                  </a:cubicBezTo>
                  <a:cubicBezTo>
                    <a:pt x="2390792" y="1412171"/>
                    <a:pt x="3705242" y="2012246"/>
                    <a:pt x="4000517" y="2126546"/>
                  </a:cubicBezTo>
                  <a:cubicBezTo>
                    <a:pt x="4295792" y="2240846"/>
                    <a:pt x="3895742" y="2028121"/>
                    <a:pt x="3810017" y="1955096"/>
                  </a:cubicBezTo>
                  <a:cubicBezTo>
                    <a:pt x="3724292" y="1882071"/>
                    <a:pt x="3790967" y="1872546"/>
                    <a:pt x="3486167" y="1688396"/>
                  </a:cubicBezTo>
                  <a:cubicBezTo>
                    <a:pt x="3181367" y="1504246"/>
                    <a:pt x="2184417" y="954971"/>
                    <a:pt x="1981217" y="850196"/>
                  </a:cubicBezTo>
                  <a:cubicBezTo>
                    <a:pt x="1778017" y="745421"/>
                    <a:pt x="2438417" y="1132771"/>
                    <a:pt x="2266967" y="1059746"/>
                  </a:cubicBezTo>
                  <a:cubicBezTo>
                    <a:pt x="2095517" y="986721"/>
                    <a:pt x="1184292" y="567621"/>
                    <a:pt x="952517" y="412046"/>
                  </a:cubicBezTo>
                  <a:cubicBezTo>
                    <a:pt x="720742" y="256471"/>
                    <a:pt x="727092" y="135821"/>
                    <a:pt x="876317" y="126296"/>
                  </a:cubicBezTo>
                  <a:cubicBezTo>
                    <a:pt x="1025542" y="116771"/>
                    <a:pt x="2000267" y="373946"/>
                    <a:pt x="1847867" y="354896"/>
                  </a:cubicBezTo>
                  <a:cubicBezTo>
                    <a:pt x="1695467" y="335846"/>
                    <a:pt x="-6333" y="-121354"/>
                    <a:pt x="17" y="3104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3D953254-4186-59DF-DBF4-81641A2AF1A9}"/>
                </a:ext>
              </a:extLst>
            </p:cNvPr>
            <p:cNvSpPr/>
            <p:nvPr/>
          </p:nvSpPr>
          <p:spPr>
            <a:xfrm>
              <a:off x="2979296" y="7056094"/>
              <a:ext cx="267693" cy="442049"/>
            </a:xfrm>
            <a:custGeom>
              <a:avLst/>
              <a:gdLst>
                <a:gd name="connsiteX0" fmla="*/ 124 w 267693"/>
                <a:gd name="connsiteY0" fmla="*/ 182906 h 442049"/>
                <a:gd name="connsiteX1" fmla="*/ 190624 w 267693"/>
                <a:gd name="connsiteY1" fmla="*/ 266726 h 442049"/>
                <a:gd name="connsiteX2" fmla="*/ 259204 w 267693"/>
                <a:gd name="connsiteY2" fmla="*/ 327686 h 442049"/>
                <a:gd name="connsiteX3" fmla="*/ 160144 w 267693"/>
                <a:gd name="connsiteY3" fmla="*/ 350546 h 442049"/>
                <a:gd name="connsiteX4" fmla="*/ 266824 w 267693"/>
                <a:gd name="connsiteY4" fmla="*/ 441986 h 442049"/>
                <a:gd name="connsiteX5" fmla="*/ 213484 w 267693"/>
                <a:gd name="connsiteY5" fmla="*/ 335306 h 442049"/>
                <a:gd name="connsiteX6" fmla="*/ 259204 w 267693"/>
                <a:gd name="connsiteY6" fmla="*/ 320066 h 442049"/>
                <a:gd name="connsiteX7" fmla="*/ 183004 w 267693"/>
                <a:gd name="connsiteY7" fmla="*/ 228626 h 442049"/>
                <a:gd name="connsiteX8" fmla="*/ 83944 w 267693"/>
                <a:gd name="connsiteY8" fmla="*/ 26 h 442049"/>
                <a:gd name="connsiteX9" fmla="*/ 160144 w 267693"/>
                <a:gd name="connsiteY9" fmla="*/ 243866 h 442049"/>
                <a:gd name="connsiteX10" fmla="*/ 124 w 267693"/>
                <a:gd name="connsiteY10" fmla="*/ 182906 h 4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3" h="442049">
                  <a:moveTo>
                    <a:pt x="124" y="182906"/>
                  </a:moveTo>
                  <a:cubicBezTo>
                    <a:pt x="5204" y="186716"/>
                    <a:pt x="147444" y="242596"/>
                    <a:pt x="190624" y="266726"/>
                  </a:cubicBezTo>
                  <a:cubicBezTo>
                    <a:pt x="233804" y="290856"/>
                    <a:pt x="264284" y="313716"/>
                    <a:pt x="259204" y="327686"/>
                  </a:cubicBezTo>
                  <a:cubicBezTo>
                    <a:pt x="254124" y="341656"/>
                    <a:pt x="158874" y="331496"/>
                    <a:pt x="160144" y="350546"/>
                  </a:cubicBezTo>
                  <a:cubicBezTo>
                    <a:pt x="161414" y="369596"/>
                    <a:pt x="257934" y="444526"/>
                    <a:pt x="266824" y="441986"/>
                  </a:cubicBezTo>
                  <a:cubicBezTo>
                    <a:pt x="275714" y="439446"/>
                    <a:pt x="213484" y="335306"/>
                    <a:pt x="213484" y="335306"/>
                  </a:cubicBezTo>
                  <a:cubicBezTo>
                    <a:pt x="212214" y="314986"/>
                    <a:pt x="264284" y="337846"/>
                    <a:pt x="259204" y="320066"/>
                  </a:cubicBezTo>
                  <a:cubicBezTo>
                    <a:pt x="254124" y="302286"/>
                    <a:pt x="212214" y="281966"/>
                    <a:pt x="183004" y="228626"/>
                  </a:cubicBezTo>
                  <a:cubicBezTo>
                    <a:pt x="153794" y="175286"/>
                    <a:pt x="87754" y="-2514"/>
                    <a:pt x="83944" y="26"/>
                  </a:cubicBezTo>
                  <a:cubicBezTo>
                    <a:pt x="80134" y="2566"/>
                    <a:pt x="172844" y="208306"/>
                    <a:pt x="160144" y="243866"/>
                  </a:cubicBezTo>
                  <a:cubicBezTo>
                    <a:pt x="147444" y="279426"/>
                    <a:pt x="-4956" y="179096"/>
                    <a:pt x="124" y="18290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7F409321-4651-77F6-985F-00580DC10E04}"/>
                </a:ext>
              </a:extLst>
            </p:cNvPr>
            <p:cNvSpPr/>
            <p:nvPr/>
          </p:nvSpPr>
          <p:spPr>
            <a:xfrm>
              <a:off x="1760308" y="8023860"/>
              <a:ext cx="1463349" cy="827759"/>
            </a:xfrm>
            <a:custGeom>
              <a:avLst/>
              <a:gdLst>
                <a:gd name="connsiteX0" fmla="*/ 22772 w 1463349"/>
                <a:gd name="connsiteY0" fmla="*/ 0 h 827759"/>
                <a:gd name="connsiteX1" fmla="*/ 1234352 w 1463349"/>
                <a:gd name="connsiteY1" fmla="*/ 472440 h 827759"/>
                <a:gd name="connsiteX2" fmla="*/ 1462952 w 1463349"/>
                <a:gd name="connsiteY2" fmla="*/ 792480 h 827759"/>
                <a:gd name="connsiteX3" fmla="*/ 1226732 w 1463349"/>
                <a:gd name="connsiteY3" fmla="*/ 815340 h 827759"/>
                <a:gd name="connsiteX4" fmla="*/ 853352 w 1463349"/>
                <a:gd name="connsiteY4" fmla="*/ 754380 h 827759"/>
                <a:gd name="connsiteX5" fmla="*/ 472352 w 1463349"/>
                <a:gd name="connsiteY5" fmla="*/ 472440 h 827759"/>
                <a:gd name="connsiteX6" fmla="*/ 22772 w 1463349"/>
                <a:gd name="connsiteY6" fmla="*/ 0 h 82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349" h="827759">
                  <a:moveTo>
                    <a:pt x="22772" y="0"/>
                  </a:moveTo>
                  <a:cubicBezTo>
                    <a:pt x="149772" y="0"/>
                    <a:pt x="994322" y="340360"/>
                    <a:pt x="1234352" y="472440"/>
                  </a:cubicBezTo>
                  <a:cubicBezTo>
                    <a:pt x="1474382" y="604520"/>
                    <a:pt x="1464222" y="735330"/>
                    <a:pt x="1462952" y="792480"/>
                  </a:cubicBezTo>
                  <a:cubicBezTo>
                    <a:pt x="1461682" y="849630"/>
                    <a:pt x="1328332" y="821690"/>
                    <a:pt x="1226732" y="815340"/>
                  </a:cubicBezTo>
                  <a:cubicBezTo>
                    <a:pt x="1125132" y="808990"/>
                    <a:pt x="979082" y="811530"/>
                    <a:pt x="853352" y="754380"/>
                  </a:cubicBezTo>
                  <a:cubicBezTo>
                    <a:pt x="727622" y="697230"/>
                    <a:pt x="609512" y="595630"/>
                    <a:pt x="472352" y="472440"/>
                  </a:cubicBezTo>
                  <a:cubicBezTo>
                    <a:pt x="335192" y="349250"/>
                    <a:pt x="-104228" y="0"/>
                    <a:pt x="22772" y="0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21CD25E4-80A7-7E0A-BB86-F288D82DDC61}"/>
                </a:ext>
              </a:extLst>
            </p:cNvPr>
            <p:cNvSpPr/>
            <p:nvPr/>
          </p:nvSpPr>
          <p:spPr>
            <a:xfrm>
              <a:off x="2666850" y="6421478"/>
              <a:ext cx="442124" cy="1247207"/>
            </a:xfrm>
            <a:custGeom>
              <a:avLst/>
              <a:gdLst>
                <a:gd name="connsiteX0" fmla="*/ 91590 w 442124"/>
                <a:gd name="connsiteY0" fmla="*/ 2182 h 1247207"/>
                <a:gd name="connsiteX1" fmla="*/ 150 w 442124"/>
                <a:gd name="connsiteY1" fmla="*/ 268882 h 1247207"/>
                <a:gd name="connsiteX2" fmla="*/ 68730 w 442124"/>
                <a:gd name="connsiteY2" fmla="*/ 657502 h 1247207"/>
                <a:gd name="connsiteX3" fmla="*/ 15390 w 442124"/>
                <a:gd name="connsiteY3" fmla="*/ 588922 h 1247207"/>
                <a:gd name="connsiteX4" fmla="*/ 343050 w 442124"/>
                <a:gd name="connsiteY4" fmla="*/ 1107082 h 1247207"/>
                <a:gd name="connsiteX5" fmla="*/ 442110 w 442124"/>
                <a:gd name="connsiteY5" fmla="*/ 1244242 h 1247207"/>
                <a:gd name="connsiteX6" fmla="*/ 350670 w 442124"/>
                <a:gd name="connsiteY6" fmla="*/ 1015642 h 1247207"/>
                <a:gd name="connsiteX7" fmla="*/ 388770 w 442124"/>
                <a:gd name="connsiteY7" fmla="*/ 794662 h 1247207"/>
                <a:gd name="connsiteX8" fmla="*/ 266850 w 442124"/>
                <a:gd name="connsiteY8" fmla="*/ 665122 h 1247207"/>
                <a:gd name="connsiteX9" fmla="*/ 137310 w 442124"/>
                <a:gd name="connsiteY9" fmla="*/ 306982 h 1247207"/>
                <a:gd name="connsiteX10" fmla="*/ 83970 w 442124"/>
                <a:gd name="connsiteY10" fmla="*/ 413662 h 1247207"/>
                <a:gd name="connsiteX11" fmla="*/ 91590 w 442124"/>
                <a:gd name="connsiteY11" fmla="*/ 2182 h 124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124" h="1247207">
                  <a:moveTo>
                    <a:pt x="91590" y="2182"/>
                  </a:moveTo>
                  <a:cubicBezTo>
                    <a:pt x="77620" y="-21948"/>
                    <a:pt x="3960" y="159662"/>
                    <a:pt x="150" y="268882"/>
                  </a:cubicBezTo>
                  <a:cubicBezTo>
                    <a:pt x="-3660" y="378102"/>
                    <a:pt x="66190" y="604162"/>
                    <a:pt x="68730" y="657502"/>
                  </a:cubicBezTo>
                  <a:cubicBezTo>
                    <a:pt x="71270" y="710842"/>
                    <a:pt x="-30330" y="513992"/>
                    <a:pt x="15390" y="588922"/>
                  </a:cubicBezTo>
                  <a:cubicBezTo>
                    <a:pt x="61110" y="663852"/>
                    <a:pt x="271930" y="997862"/>
                    <a:pt x="343050" y="1107082"/>
                  </a:cubicBezTo>
                  <a:cubicBezTo>
                    <a:pt x="414170" y="1216302"/>
                    <a:pt x="440840" y="1259482"/>
                    <a:pt x="442110" y="1244242"/>
                  </a:cubicBezTo>
                  <a:cubicBezTo>
                    <a:pt x="443380" y="1229002"/>
                    <a:pt x="359560" y="1090572"/>
                    <a:pt x="350670" y="1015642"/>
                  </a:cubicBezTo>
                  <a:cubicBezTo>
                    <a:pt x="341780" y="940712"/>
                    <a:pt x="402740" y="853082"/>
                    <a:pt x="388770" y="794662"/>
                  </a:cubicBezTo>
                  <a:cubicBezTo>
                    <a:pt x="374800" y="736242"/>
                    <a:pt x="308760" y="746402"/>
                    <a:pt x="266850" y="665122"/>
                  </a:cubicBezTo>
                  <a:cubicBezTo>
                    <a:pt x="224940" y="583842"/>
                    <a:pt x="167790" y="348892"/>
                    <a:pt x="137310" y="306982"/>
                  </a:cubicBezTo>
                  <a:cubicBezTo>
                    <a:pt x="106830" y="265072"/>
                    <a:pt x="92860" y="460652"/>
                    <a:pt x="83970" y="413662"/>
                  </a:cubicBezTo>
                  <a:cubicBezTo>
                    <a:pt x="75080" y="366672"/>
                    <a:pt x="105560" y="26312"/>
                    <a:pt x="91590" y="2182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9B0AF2E9-9B12-F9FD-167C-E55B6B45C543}"/>
                </a:ext>
              </a:extLst>
            </p:cNvPr>
            <p:cNvSpPr/>
            <p:nvPr/>
          </p:nvSpPr>
          <p:spPr>
            <a:xfrm>
              <a:off x="2831118" y="7200027"/>
              <a:ext cx="1075668" cy="1313424"/>
            </a:xfrm>
            <a:custGeom>
              <a:avLst/>
              <a:gdLst>
                <a:gd name="connsiteX0" fmla="*/ 11142 w 1075668"/>
                <a:gd name="connsiteY0" fmla="*/ 31353 h 1313424"/>
                <a:gd name="connsiteX1" fmla="*/ 613122 w 1075668"/>
                <a:gd name="connsiteY1" fmla="*/ 793353 h 1313424"/>
                <a:gd name="connsiteX2" fmla="*/ 590262 w 1075668"/>
                <a:gd name="connsiteY2" fmla="*/ 755253 h 1313424"/>
                <a:gd name="connsiteX3" fmla="*/ 1062702 w 1075668"/>
                <a:gd name="connsiteY3" fmla="*/ 1303893 h 1313424"/>
                <a:gd name="connsiteX4" fmla="*/ 910302 w 1075668"/>
                <a:gd name="connsiteY4" fmla="*/ 1052433 h 1313424"/>
                <a:gd name="connsiteX5" fmla="*/ 567402 w 1075668"/>
                <a:gd name="connsiteY5" fmla="*/ 412353 h 1313424"/>
                <a:gd name="connsiteX6" fmla="*/ 582642 w 1075668"/>
                <a:gd name="connsiteY6" fmla="*/ 557133 h 1313424"/>
                <a:gd name="connsiteX7" fmla="*/ 369282 w 1075668"/>
                <a:gd name="connsiteY7" fmla="*/ 320913 h 1313424"/>
                <a:gd name="connsiteX8" fmla="*/ 232122 w 1075668"/>
                <a:gd name="connsiteY8" fmla="*/ 160893 h 1313424"/>
                <a:gd name="connsiteX9" fmla="*/ 11142 w 1075668"/>
                <a:gd name="connsiteY9" fmla="*/ 31353 h 131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5668" h="1313424">
                  <a:moveTo>
                    <a:pt x="11142" y="31353"/>
                  </a:moveTo>
                  <a:cubicBezTo>
                    <a:pt x="74642" y="136763"/>
                    <a:pt x="516602" y="672703"/>
                    <a:pt x="613122" y="793353"/>
                  </a:cubicBezTo>
                  <a:cubicBezTo>
                    <a:pt x="709642" y="914003"/>
                    <a:pt x="515332" y="670163"/>
                    <a:pt x="590262" y="755253"/>
                  </a:cubicBezTo>
                  <a:cubicBezTo>
                    <a:pt x="665192" y="840343"/>
                    <a:pt x="1009362" y="1254363"/>
                    <a:pt x="1062702" y="1303893"/>
                  </a:cubicBezTo>
                  <a:cubicBezTo>
                    <a:pt x="1116042" y="1353423"/>
                    <a:pt x="992852" y="1201023"/>
                    <a:pt x="910302" y="1052433"/>
                  </a:cubicBezTo>
                  <a:cubicBezTo>
                    <a:pt x="827752" y="903843"/>
                    <a:pt x="622012" y="494903"/>
                    <a:pt x="567402" y="412353"/>
                  </a:cubicBezTo>
                  <a:cubicBezTo>
                    <a:pt x="512792" y="329803"/>
                    <a:pt x="615662" y="572373"/>
                    <a:pt x="582642" y="557133"/>
                  </a:cubicBezTo>
                  <a:cubicBezTo>
                    <a:pt x="549622" y="541893"/>
                    <a:pt x="427702" y="386953"/>
                    <a:pt x="369282" y="320913"/>
                  </a:cubicBezTo>
                  <a:cubicBezTo>
                    <a:pt x="310862" y="254873"/>
                    <a:pt x="290542" y="205343"/>
                    <a:pt x="232122" y="160893"/>
                  </a:cubicBezTo>
                  <a:cubicBezTo>
                    <a:pt x="173702" y="116443"/>
                    <a:pt x="-52358" y="-74057"/>
                    <a:pt x="11142" y="31353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7A380008-1C83-1261-036D-4361B4B361B2}"/>
                </a:ext>
              </a:extLst>
            </p:cNvPr>
            <p:cNvSpPr/>
            <p:nvPr/>
          </p:nvSpPr>
          <p:spPr>
            <a:xfrm>
              <a:off x="1449980" y="7078477"/>
              <a:ext cx="972402" cy="328579"/>
            </a:xfrm>
            <a:custGeom>
              <a:avLst/>
              <a:gdLst>
                <a:gd name="connsiteX0" fmla="*/ 5440 w 972402"/>
                <a:gd name="connsiteY0" fmla="*/ 328163 h 328579"/>
                <a:gd name="connsiteX1" fmla="*/ 447400 w 972402"/>
                <a:gd name="connsiteY1" fmla="*/ 152903 h 328579"/>
                <a:gd name="connsiteX2" fmla="*/ 942700 w 972402"/>
                <a:gd name="connsiteY2" fmla="*/ 290063 h 328579"/>
                <a:gd name="connsiteX3" fmla="*/ 896980 w 972402"/>
                <a:gd name="connsiteY3" fmla="*/ 183383 h 328579"/>
                <a:gd name="connsiteX4" fmla="*/ 736960 w 972402"/>
                <a:gd name="connsiteY4" fmla="*/ 15743 h 328579"/>
                <a:gd name="connsiteX5" fmla="*/ 134980 w 972402"/>
                <a:gd name="connsiteY5" fmla="*/ 15743 h 328579"/>
                <a:gd name="connsiteX6" fmla="*/ 195940 w 972402"/>
                <a:gd name="connsiteY6" fmla="*/ 91943 h 328579"/>
                <a:gd name="connsiteX7" fmla="*/ 5440 w 972402"/>
                <a:gd name="connsiteY7" fmla="*/ 328163 h 32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402" h="328579">
                  <a:moveTo>
                    <a:pt x="5440" y="328163"/>
                  </a:moveTo>
                  <a:cubicBezTo>
                    <a:pt x="47350" y="338323"/>
                    <a:pt x="291190" y="159253"/>
                    <a:pt x="447400" y="152903"/>
                  </a:cubicBezTo>
                  <a:cubicBezTo>
                    <a:pt x="603610" y="146553"/>
                    <a:pt x="867770" y="284983"/>
                    <a:pt x="942700" y="290063"/>
                  </a:cubicBezTo>
                  <a:cubicBezTo>
                    <a:pt x="1017630" y="295143"/>
                    <a:pt x="931270" y="229103"/>
                    <a:pt x="896980" y="183383"/>
                  </a:cubicBezTo>
                  <a:cubicBezTo>
                    <a:pt x="862690" y="137663"/>
                    <a:pt x="863960" y="43683"/>
                    <a:pt x="736960" y="15743"/>
                  </a:cubicBezTo>
                  <a:cubicBezTo>
                    <a:pt x="609960" y="-12197"/>
                    <a:pt x="225150" y="3043"/>
                    <a:pt x="134980" y="15743"/>
                  </a:cubicBezTo>
                  <a:cubicBezTo>
                    <a:pt x="44810" y="28443"/>
                    <a:pt x="214990" y="46223"/>
                    <a:pt x="195940" y="91943"/>
                  </a:cubicBezTo>
                  <a:cubicBezTo>
                    <a:pt x="176890" y="137663"/>
                    <a:pt x="-36470" y="318003"/>
                    <a:pt x="5440" y="328163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0A0739FA-5265-38A9-EA85-22B5AA3851FF}"/>
                </a:ext>
              </a:extLst>
            </p:cNvPr>
            <p:cNvSpPr/>
            <p:nvPr/>
          </p:nvSpPr>
          <p:spPr>
            <a:xfrm>
              <a:off x="1357841" y="6894131"/>
              <a:ext cx="1361768" cy="307965"/>
            </a:xfrm>
            <a:custGeom>
              <a:avLst/>
              <a:gdLst>
                <a:gd name="connsiteX0" fmla="*/ 82339 w 1361768"/>
                <a:gd name="connsiteY0" fmla="*/ 283909 h 307965"/>
                <a:gd name="connsiteX1" fmla="*/ 661459 w 1361768"/>
                <a:gd name="connsiteY1" fmla="*/ 101029 h 307965"/>
                <a:gd name="connsiteX2" fmla="*/ 1347259 w 1361768"/>
                <a:gd name="connsiteY2" fmla="*/ 306769 h 307965"/>
                <a:gd name="connsiteX3" fmla="*/ 1088179 w 1361768"/>
                <a:gd name="connsiteY3" fmla="*/ 177229 h 307965"/>
                <a:gd name="connsiteX4" fmla="*/ 608119 w 1361768"/>
                <a:gd name="connsiteY4" fmla="*/ 1969 h 307965"/>
                <a:gd name="connsiteX5" fmla="*/ 394759 w 1361768"/>
                <a:gd name="connsiteY5" fmla="*/ 78169 h 307965"/>
                <a:gd name="connsiteX6" fmla="*/ 6139 w 1361768"/>
                <a:gd name="connsiteY6" fmla="*/ 222949 h 307965"/>
                <a:gd name="connsiteX7" fmla="*/ 150919 w 1361768"/>
                <a:gd name="connsiteY7" fmla="*/ 146749 h 307965"/>
                <a:gd name="connsiteX8" fmla="*/ 82339 w 1361768"/>
                <a:gd name="connsiteY8" fmla="*/ 283909 h 30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1768" h="307965">
                  <a:moveTo>
                    <a:pt x="82339" y="283909"/>
                  </a:moveTo>
                  <a:cubicBezTo>
                    <a:pt x="167429" y="276289"/>
                    <a:pt x="450639" y="97219"/>
                    <a:pt x="661459" y="101029"/>
                  </a:cubicBezTo>
                  <a:cubicBezTo>
                    <a:pt x="872279" y="104839"/>
                    <a:pt x="1276139" y="294069"/>
                    <a:pt x="1347259" y="306769"/>
                  </a:cubicBezTo>
                  <a:cubicBezTo>
                    <a:pt x="1418379" y="319469"/>
                    <a:pt x="1211369" y="228029"/>
                    <a:pt x="1088179" y="177229"/>
                  </a:cubicBezTo>
                  <a:cubicBezTo>
                    <a:pt x="964989" y="126429"/>
                    <a:pt x="723689" y="18479"/>
                    <a:pt x="608119" y="1969"/>
                  </a:cubicBezTo>
                  <a:cubicBezTo>
                    <a:pt x="492549" y="-14541"/>
                    <a:pt x="394759" y="78169"/>
                    <a:pt x="394759" y="78169"/>
                  </a:cubicBezTo>
                  <a:cubicBezTo>
                    <a:pt x="294429" y="114999"/>
                    <a:pt x="46779" y="211519"/>
                    <a:pt x="6139" y="222949"/>
                  </a:cubicBezTo>
                  <a:cubicBezTo>
                    <a:pt x="-34501" y="234379"/>
                    <a:pt x="139489" y="128969"/>
                    <a:pt x="150919" y="146749"/>
                  </a:cubicBezTo>
                  <a:cubicBezTo>
                    <a:pt x="162349" y="164529"/>
                    <a:pt x="-2751" y="291529"/>
                    <a:pt x="82339" y="283909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858BB684-BE9C-11FC-6ABE-6EE8CFC10CF8}"/>
                </a:ext>
              </a:extLst>
            </p:cNvPr>
            <p:cNvSpPr/>
            <p:nvPr/>
          </p:nvSpPr>
          <p:spPr>
            <a:xfrm>
              <a:off x="1462543" y="7179974"/>
              <a:ext cx="1448459" cy="410973"/>
            </a:xfrm>
            <a:custGeom>
              <a:avLst/>
              <a:gdLst>
                <a:gd name="connsiteX0" fmla="*/ 497 w 1448459"/>
                <a:gd name="connsiteY0" fmla="*/ 409546 h 410973"/>
                <a:gd name="connsiteX1" fmla="*/ 221477 w 1448459"/>
                <a:gd name="connsiteY1" fmla="*/ 165706 h 410973"/>
                <a:gd name="connsiteX2" fmla="*/ 709157 w 1448459"/>
                <a:gd name="connsiteY2" fmla="*/ 196186 h 410973"/>
                <a:gd name="connsiteX3" fmla="*/ 701537 w 1448459"/>
                <a:gd name="connsiteY3" fmla="*/ 203806 h 410973"/>
                <a:gd name="connsiteX4" fmla="*/ 1433057 w 1448459"/>
                <a:gd name="connsiteY4" fmla="*/ 409546 h 410973"/>
                <a:gd name="connsiteX5" fmla="*/ 1135877 w 1448459"/>
                <a:gd name="connsiteY5" fmla="*/ 257146 h 410973"/>
                <a:gd name="connsiteX6" fmla="*/ 396737 w 1448459"/>
                <a:gd name="connsiteY6" fmla="*/ 36166 h 410973"/>
                <a:gd name="connsiteX7" fmla="*/ 274817 w 1448459"/>
                <a:gd name="connsiteY7" fmla="*/ 36166 h 410973"/>
                <a:gd name="connsiteX8" fmla="*/ 497 w 1448459"/>
                <a:gd name="connsiteY8" fmla="*/ 409546 h 4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459" h="410973">
                  <a:moveTo>
                    <a:pt x="497" y="409546"/>
                  </a:moveTo>
                  <a:cubicBezTo>
                    <a:pt x="-8393" y="431136"/>
                    <a:pt x="103367" y="201266"/>
                    <a:pt x="221477" y="165706"/>
                  </a:cubicBezTo>
                  <a:cubicBezTo>
                    <a:pt x="339587" y="130146"/>
                    <a:pt x="709157" y="196186"/>
                    <a:pt x="709157" y="196186"/>
                  </a:cubicBezTo>
                  <a:cubicBezTo>
                    <a:pt x="789167" y="202536"/>
                    <a:pt x="580887" y="168246"/>
                    <a:pt x="701537" y="203806"/>
                  </a:cubicBezTo>
                  <a:cubicBezTo>
                    <a:pt x="822187" y="239366"/>
                    <a:pt x="1360667" y="400656"/>
                    <a:pt x="1433057" y="409546"/>
                  </a:cubicBezTo>
                  <a:cubicBezTo>
                    <a:pt x="1505447" y="418436"/>
                    <a:pt x="1308597" y="319376"/>
                    <a:pt x="1135877" y="257146"/>
                  </a:cubicBezTo>
                  <a:cubicBezTo>
                    <a:pt x="963157" y="194916"/>
                    <a:pt x="540247" y="72996"/>
                    <a:pt x="396737" y="36166"/>
                  </a:cubicBezTo>
                  <a:cubicBezTo>
                    <a:pt x="253227" y="-664"/>
                    <a:pt x="342127" y="-22254"/>
                    <a:pt x="274817" y="36166"/>
                  </a:cubicBezTo>
                  <a:cubicBezTo>
                    <a:pt x="207507" y="94586"/>
                    <a:pt x="9387" y="387956"/>
                    <a:pt x="497" y="409546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BDB3C298-5FF2-A390-0867-1C61A966ED24}"/>
                </a:ext>
              </a:extLst>
            </p:cNvPr>
            <p:cNvSpPr/>
            <p:nvPr/>
          </p:nvSpPr>
          <p:spPr>
            <a:xfrm>
              <a:off x="2336176" y="7494628"/>
              <a:ext cx="708598" cy="682586"/>
            </a:xfrm>
            <a:custGeom>
              <a:avLst/>
              <a:gdLst>
                <a:gd name="connsiteX0" fmla="*/ 71744 w 708598"/>
                <a:gd name="connsiteY0" fmla="*/ 186332 h 682586"/>
                <a:gd name="connsiteX1" fmla="*/ 704204 w 708598"/>
                <a:gd name="connsiteY1" fmla="*/ 681632 h 682586"/>
                <a:gd name="connsiteX2" fmla="*/ 353684 w 708598"/>
                <a:gd name="connsiteY2" fmla="*/ 308252 h 682586"/>
                <a:gd name="connsiteX3" fmla="*/ 384164 w 708598"/>
                <a:gd name="connsiteY3" fmla="*/ 178712 h 682586"/>
                <a:gd name="connsiteX4" fmla="*/ 368924 w 708598"/>
                <a:gd name="connsiteY4" fmla="*/ 117752 h 682586"/>
                <a:gd name="connsiteX5" fmla="*/ 3164 w 708598"/>
                <a:gd name="connsiteY5" fmla="*/ 3452 h 682586"/>
                <a:gd name="connsiteX6" fmla="*/ 186044 w 708598"/>
                <a:gd name="connsiteY6" fmla="*/ 262532 h 682586"/>
                <a:gd name="connsiteX7" fmla="*/ 71744 w 708598"/>
                <a:gd name="connsiteY7" fmla="*/ 186332 h 68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598" h="682586">
                  <a:moveTo>
                    <a:pt x="71744" y="186332"/>
                  </a:moveTo>
                  <a:cubicBezTo>
                    <a:pt x="158104" y="256182"/>
                    <a:pt x="657214" y="661312"/>
                    <a:pt x="704204" y="681632"/>
                  </a:cubicBezTo>
                  <a:cubicBezTo>
                    <a:pt x="751194" y="701952"/>
                    <a:pt x="407024" y="392072"/>
                    <a:pt x="353684" y="308252"/>
                  </a:cubicBezTo>
                  <a:cubicBezTo>
                    <a:pt x="300344" y="224432"/>
                    <a:pt x="381624" y="210462"/>
                    <a:pt x="384164" y="178712"/>
                  </a:cubicBezTo>
                  <a:cubicBezTo>
                    <a:pt x="386704" y="146962"/>
                    <a:pt x="432424" y="146962"/>
                    <a:pt x="368924" y="117752"/>
                  </a:cubicBezTo>
                  <a:cubicBezTo>
                    <a:pt x="305424" y="88542"/>
                    <a:pt x="33644" y="-20678"/>
                    <a:pt x="3164" y="3452"/>
                  </a:cubicBezTo>
                  <a:cubicBezTo>
                    <a:pt x="-27316" y="27582"/>
                    <a:pt x="172074" y="228242"/>
                    <a:pt x="186044" y="262532"/>
                  </a:cubicBezTo>
                  <a:cubicBezTo>
                    <a:pt x="200014" y="296822"/>
                    <a:pt x="-14616" y="116482"/>
                    <a:pt x="71744" y="186332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DAB4DF59-7CD9-D628-A01E-6EAE1E8DF9F1}"/>
                </a:ext>
              </a:extLst>
            </p:cNvPr>
            <p:cNvSpPr/>
            <p:nvPr/>
          </p:nvSpPr>
          <p:spPr>
            <a:xfrm>
              <a:off x="2049122" y="10742136"/>
              <a:ext cx="210790" cy="2018955"/>
            </a:xfrm>
            <a:custGeom>
              <a:avLst/>
              <a:gdLst>
                <a:gd name="connsiteX0" fmla="*/ 206398 w 210790"/>
                <a:gd name="connsiteY0" fmla="*/ 2064 h 2018955"/>
                <a:gd name="connsiteX1" fmla="*/ 191158 w 210790"/>
                <a:gd name="connsiteY1" fmla="*/ 1160304 h 2018955"/>
                <a:gd name="connsiteX2" fmla="*/ 198778 w 210790"/>
                <a:gd name="connsiteY2" fmla="*/ 1030764 h 2018955"/>
                <a:gd name="connsiteX3" fmla="*/ 23518 w 210790"/>
                <a:gd name="connsiteY3" fmla="*/ 1990884 h 2018955"/>
                <a:gd name="connsiteX4" fmla="*/ 8278 w 210790"/>
                <a:gd name="connsiteY4" fmla="*/ 1663224 h 2018955"/>
                <a:gd name="connsiteX5" fmla="*/ 84478 w 210790"/>
                <a:gd name="connsiteY5" fmla="*/ 649764 h 2018955"/>
                <a:gd name="connsiteX6" fmla="*/ 99718 w 210790"/>
                <a:gd name="connsiteY6" fmla="*/ 870744 h 2018955"/>
                <a:gd name="connsiteX7" fmla="*/ 206398 w 210790"/>
                <a:gd name="connsiteY7" fmla="*/ 2064 h 20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790" h="2018955">
                  <a:moveTo>
                    <a:pt x="206398" y="2064"/>
                  </a:moveTo>
                  <a:cubicBezTo>
                    <a:pt x="221638" y="50324"/>
                    <a:pt x="192428" y="988854"/>
                    <a:pt x="191158" y="1160304"/>
                  </a:cubicBezTo>
                  <a:cubicBezTo>
                    <a:pt x="189888" y="1331754"/>
                    <a:pt x="226718" y="892334"/>
                    <a:pt x="198778" y="1030764"/>
                  </a:cubicBezTo>
                  <a:cubicBezTo>
                    <a:pt x="170838" y="1169194"/>
                    <a:pt x="55268" y="1885474"/>
                    <a:pt x="23518" y="1990884"/>
                  </a:cubicBezTo>
                  <a:cubicBezTo>
                    <a:pt x="-8232" y="2096294"/>
                    <a:pt x="-1882" y="1886744"/>
                    <a:pt x="8278" y="1663224"/>
                  </a:cubicBezTo>
                  <a:cubicBezTo>
                    <a:pt x="18438" y="1439704"/>
                    <a:pt x="69238" y="781844"/>
                    <a:pt x="84478" y="649764"/>
                  </a:cubicBezTo>
                  <a:cubicBezTo>
                    <a:pt x="99718" y="517684"/>
                    <a:pt x="78128" y="974884"/>
                    <a:pt x="99718" y="870744"/>
                  </a:cubicBezTo>
                  <a:cubicBezTo>
                    <a:pt x="121308" y="766604"/>
                    <a:pt x="191158" y="-46196"/>
                    <a:pt x="206398" y="206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3385AD9D-D5AA-EACC-BAC5-0CEC3BF3E864}"/>
                </a:ext>
              </a:extLst>
            </p:cNvPr>
            <p:cNvSpPr/>
            <p:nvPr/>
          </p:nvSpPr>
          <p:spPr>
            <a:xfrm>
              <a:off x="6887581" y="11558942"/>
              <a:ext cx="298810" cy="1191825"/>
            </a:xfrm>
            <a:custGeom>
              <a:avLst/>
              <a:gdLst>
                <a:gd name="connsiteX0" fmla="*/ 899 w 298810"/>
                <a:gd name="connsiteY0" fmla="*/ 598 h 1191825"/>
                <a:gd name="connsiteX1" fmla="*/ 153299 w 298810"/>
                <a:gd name="connsiteY1" fmla="*/ 808318 h 1191825"/>
                <a:gd name="connsiteX2" fmla="*/ 122819 w 298810"/>
                <a:gd name="connsiteY2" fmla="*/ 716878 h 1191825"/>
                <a:gd name="connsiteX3" fmla="*/ 290459 w 298810"/>
                <a:gd name="connsiteY3" fmla="*/ 1174078 h 1191825"/>
                <a:gd name="connsiteX4" fmla="*/ 275219 w 298810"/>
                <a:gd name="connsiteY4" fmla="*/ 1105498 h 1191825"/>
                <a:gd name="connsiteX5" fmla="*/ 138059 w 298810"/>
                <a:gd name="connsiteY5" fmla="*/ 480658 h 1191825"/>
                <a:gd name="connsiteX6" fmla="*/ 92339 w 298810"/>
                <a:gd name="connsiteY6" fmla="*/ 953098 h 1191825"/>
                <a:gd name="connsiteX7" fmla="*/ 899 w 298810"/>
                <a:gd name="connsiteY7" fmla="*/ 598 h 119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810" h="1191825">
                  <a:moveTo>
                    <a:pt x="899" y="598"/>
                  </a:moveTo>
                  <a:cubicBezTo>
                    <a:pt x="11059" y="-23532"/>
                    <a:pt x="132979" y="688938"/>
                    <a:pt x="153299" y="808318"/>
                  </a:cubicBezTo>
                  <a:cubicBezTo>
                    <a:pt x="173619" y="927698"/>
                    <a:pt x="99959" y="655918"/>
                    <a:pt x="122819" y="716878"/>
                  </a:cubicBezTo>
                  <a:cubicBezTo>
                    <a:pt x="145679" y="777838"/>
                    <a:pt x="265059" y="1109308"/>
                    <a:pt x="290459" y="1174078"/>
                  </a:cubicBezTo>
                  <a:cubicBezTo>
                    <a:pt x="315859" y="1238848"/>
                    <a:pt x="275219" y="1105498"/>
                    <a:pt x="275219" y="1105498"/>
                  </a:cubicBezTo>
                  <a:cubicBezTo>
                    <a:pt x="249819" y="989928"/>
                    <a:pt x="168539" y="506058"/>
                    <a:pt x="138059" y="480658"/>
                  </a:cubicBezTo>
                  <a:cubicBezTo>
                    <a:pt x="107579" y="455258"/>
                    <a:pt x="115199" y="1031838"/>
                    <a:pt x="92339" y="953098"/>
                  </a:cubicBezTo>
                  <a:cubicBezTo>
                    <a:pt x="69479" y="874358"/>
                    <a:pt x="-9261" y="24728"/>
                    <a:pt x="899" y="59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7C12510C-333B-41A9-57A9-5F93203864AB}"/>
                </a:ext>
              </a:extLst>
            </p:cNvPr>
            <p:cNvSpPr/>
            <p:nvPr/>
          </p:nvSpPr>
          <p:spPr>
            <a:xfrm>
              <a:off x="4978166" y="11451890"/>
              <a:ext cx="1100571" cy="835026"/>
            </a:xfrm>
            <a:custGeom>
              <a:avLst/>
              <a:gdLst>
                <a:gd name="connsiteX0" fmla="*/ 12934 w 1100571"/>
                <a:gd name="connsiteY0" fmla="*/ 970 h 835026"/>
                <a:gd name="connsiteX1" fmla="*/ 645394 w 1100571"/>
                <a:gd name="connsiteY1" fmla="*/ 275290 h 835026"/>
                <a:gd name="connsiteX2" fmla="*/ 950194 w 1100571"/>
                <a:gd name="connsiteY2" fmla="*/ 122890 h 835026"/>
                <a:gd name="connsiteX3" fmla="*/ 637774 w 1100571"/>
                <a:gd name="connsiteY3" fmla="*/ 404830 h 835026"/>
                <a:gd name="connsiteX4" fmla="*/ 5314 w 1100571"/>
                <a:gd name="connsiteY4" fmla="*/ 831550 h 835026"/>
                <a:gd name="connsiteX5" fmla="*/ 317734 w 1100571"/>
                <a:gd name="connsiteY5" fmla="*/ 618190 h 835026"/>
                <a:gd name="connsiteX6" fmla="*/ 1094974 w 1100571"/>
                <a:gd name="connsiteY6" fmla="*/ 107650 h 835026"/>
                <a:gd name="connsiteX7" fmla="*/ 668254 w 1100571"/>
                <a:gd name="connsiteY7" fmla="*/ 23830 h 835026"/>
                <a:gd name="connsiteX8" fmla="*/ 683494 w 1100571"/>
                <a:gd name="connsiteY8" fmla="*/ 61930 h 835026"/>
                <a:gd name="connsiteX9" fmla="*/ 797794 w 1100571"/>
                <a:gd name="connsiteY9" fmla="*/ 183850 h 835026"/>
                <a:gd name="connsiteX10" fmla="*/ 523474 w 1100571"/>
                <a:gd name="connsiteY10" fmla="*/ 183850 h 835026"/>
                <a:gd name="connsiteX11" fmla="*/ 12934 w 1100571"/>
                <a:gd name="connsiteY11" fmla="*/ 970 h 8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0571" h="835026">
                  <a:moveTo>
                    <a:pt x="12934" y="970"/>
                  </a:moveTo>
                  <a:cubicBezTo>
                    <a:pt x="33254" y="16210"/>
                    <a:pt x="489184" y="254970"/>
                    <a:pt x="645394" y="275290"/>
                  </a:cubicBezTo>
                  <a:cubicBezTo>
                    <a:pt x="801604" y="295610"/>
                    <a:pt x="951464" y="101300"/>
                    <a:pt x="950194" y="122890"/>
                  </a:cubicBezTo>
                  <a:cubicBezTo>
                    <a:pt x="948924" y="144480"/>
                    <a:pt x="795254" y="286720"/>
                    <a:pt x="637774" y="404830"/>
                  </a:cubicBezTo>
                  <a:cubicBezTo>
                    <a:pt x="480294" y="522940"/>
                    <a:pt x="58654" y="795990"/>
                    <a:pt x="5314" y="831550"/>
                  </a:cubicBezTo>
                  <a:cubicBezTo>
                    <a:pt x="-48026" y="867110"/>
                    <a:pt x="317734" y="618190"/>
                    <a:pt x="317734" y="618190"/>
                  </a:cubicBezTo>
                  <a:cubicBezTo>
                    <a:pt x="499344" y="497540"/>
                    <a:pt x="1036554" y="206710"/>
                    <a:pt x="1094974" y="107650"/>
                  </a:cubicBezTo>
                  <a:cubicBezTo>
                    <a:pt x="1153394" y="8590"/>
                    <a:pt x="736834" y="31450"/>
                    <a:pt x="668254" y="23830"/>
                  </a:cubicBezTo>
                  <a:cubicBezTo>
                    <a:pt x="599674" y="16210"/>
                    <a:pt x="661904" y="35260"/>
                    <a:pt x="683494" y="61930"/>
                  </a:cubicBezTo>
                  <a:cubicBezTo>
                    <a:pt x="705084" y="88600"/>
                    <a:pt x="824464" y="163530"/>
                    <a:pt x="797794" y="183850"/>
                  </a:cubicBezTo>
                  <a:cubicBezTo>
                    <a:pt x="771124" y="204170"/>
                    <a:pt x="660634" y="213060"/>
                    <a:pt x="523474" y="183850"/>
                  </a:cubicBezTo>
                  <a:cubicBezTo>
                    <a:pt x="386314" y="154640"/>
                    <a:pt x="-7386" y="-14270"/>
                    <a:pt x="12934" y="97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BC0ADFB0-7F23-4D8C-E5B3-5D57593B9942}"/>
                </a:ext>
              </a:extLst>
            </p:cNvPr>
            <p:cNvSpPr/>
            <p:nvPr/>
          </p:nvSpPr>
          <p:spPr>
            <a:xfrm>
              <a:off x="2588379" y="11062295"/>
              <a:ext cx="1059396" cy="1647647"/>
            </a:xfrm>
            <a:custGeom>
              <a:avLst/>
              <a:gdLst>
                <a:gd name="connsiteX0" fmla="*/ 63381 w 1059396"/>
                <a:gd name="connsiteY0" fmla="*/ 108625 h 1647647"/>
                <a:gd name="connsiteX1" fmla="*/ 131961 w 1059396"/>
                <a:gd name="connsiteY1" fmla="*/ 200065 h 1647647"/>
                <a:gd name="connsiteX2" fmla="*/ 1023501 w 1059396"/>
                <a:gd name="connsiteY2" fmla="*/ 1602145 h 1647647"/>
                <a:gd name="connsiteX3" fmla="*/ 848241 w 1059396"/>
                <a:gd name="connsiteY3" fmla="*/ 1251625 h 1647647"/>
                <a:gd name="connsiteX4" fmla="*/ 512961 w 1059396"/>
                <a:gd name="connsiteY4" fmla="*/ 710605 h 1647647"/>
                <a:gd name="connsiteX5" fmla="*/ 703461 w 1059396"/>
                <a:gd name="connsiteY5" fmla="*/ 1144945 h 1647647"/>
                <a:gd name="connsiteX6" fmla="*/ 63381 w 1059396"/>
                <a:gd name="connsiteY6" fmla="*/ 108625 h 164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396" h="1647647">
                  <a:moveTo>
                    <a:pt x="63381" y="108625"/>
                  </a:moveTo>
                  <a:cubicBezTo>
                    <a:pt x="-31869" y="-48855"/>
                    <a:pt x="-28059" y="-48855"/>
                    <a:pt x="131961" y="200065"/>
                  </a:cubicBezTo>
                  <a:cubicBezTo>
                    <a:pt x="291981" y="448985"/>
                    <a:pt x="904121" y="1426885"/>
                    <a:pt x="1023501" y="1602145"/>
                  </a:cubicBezTo>
                  <a:cubicBezTo>
                    <a:pt x="1142881" y="1777405"/>
                    <a:pt x="933331" y="1400215"/>
                    <a:pt x="848241" y="1251625"/>
                  </a:cubicBezTo>
                  <a:cubicBezTo>
                    <a:pt x="763151" y="1103035"/>
                    <a:pt x="537091" y="728385"/>
                    <a:pt x="512961" y="710605"/>
                  </a:cubicBezTo>
                  <a:cubicBezTo>
                    <a:pt x="488831" y="692825"/>
                    <a:pt x="775851" y="1250355"/>
                    <a:pt x="703461" y="1144945"/>
                  </a:cubicBezTo>
                  <a:cubicBezTo>
                    <a:pt x="631071" y="1039535"/>
                    <a:pt x="158631" y="266105"/>
                    <a:pt x="63381" y="1086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4B7FC3AF-7233-09F3-060B-CCBC2C2523FB}"/>
                </a:ext>
              </a:extLst>
            </p:cNvPr>
            <p:cNvSpPr/>
            <p:nvPr/>
          </p:nvSpPr>
          <p:spPr>
            <a:xfrm>
              <a:off x="3155277" y="11147922"/>
              <a:ext cx="1492923" cy="1553075"/>
            </a:xfrm>
            <a:custGeom>
              <a:avLst/>
              <a:gdLst>
                <a:gd name="connsiteX0" fmla="*/ 75603 w 1492923"/>
                <a:gd name="connsiteY0" fmla="*/ 106818 h 1553075"/>
                <a:gd name="connsiteX1" fmla="*/ 174663 w 1492923"/>
                <a:gd name="connsiteY1" fmla="*/ 183018 h 1553075"/>
                <a:gd name="connsiteX2" fmla="*/ 1218603 w 1492923"/>
                <a:gd name="connsiteY2" fmla="*/ 1501278 h 1553075"/>
                <a:gd name="connsiteX3" fmla="*/ 1073823 w 1492923"/>
                <a:gd name="connsiteY3" fmla="*/ 1249818 h 1553075"/>
                <a:gd name="connsiteX4" fmla="*/ 1203363 w 1492923"/>
                <a:gd name="connsiteY4" fmla="*/ 899298 h 1553075"/>
                <a:gd name="connsiteX5" fmla="*/ 1302423 w 1492923"/>
                <a:gd name="connsiteY5" fmla="*/ 548778 h 1553075"/>
                <a:gd name="connsiteX6" fmla="*/ 1492923 w 1492923"/>
                <a:gd name="connsiteY6" fmla="*/ 1280298 h 1553075"/>
                <a:gd name="connsiteX7" fmla="*/ 1302423 w 1492923"/>
                <a:gd name="connsiteY7" fmla="*/ 746898 h 1553075"/>
                <a:gd name="connsiteX8" fmla="*/ 1028103 w 1492923"/>
                <a:gd name="connsiteY8" fmla="*/ 1127898 h 1553075"/>
                <a:gd name="connsiteX9" fmla="*/ 723303 w 1492923"/>
                <a:gd name="connsiteY9" fmla="*/ 769758 h 1553075"/>
                <a:gd name="connsiteX10" fmla="*/ 45123 w 1492923"/>
                <a:gd name="connsiteY10" fmla="*/ 38238 h 1553075"/>
                <a:gd name="connsiteX11" fmla="*/ 75603 w 1492923"/>
                <a:gd name="connsiteY11" fmla="*/ 106818 h 155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2923" h="1553075">
                  <a:moveTo>
                    <a:pt x="75603" y="106818"/>
                  </a:moveTo>
                  <a:cubicBezTo>
                    <a:pt x="97193" y="130948"/>
                    <a:pt x="-15837" y="-49392"/>
                    <a:pt x="174663" y="183018"/>
                  </a:cubicBezTo>
                  <a:cubicBezTo>
                    <a:pt x="365163" y="415428"/>
                    <a:pt x="1068743" y="1323478"/>
                    <a:pt x="1218603" y="1501278"/>
                  </a:cubicBezTo>
                  <a:cubicBezTo>
                    <a:pt x="1368463" y="1679078"/>
                    <a:pt x="1076363" y="1350148"/>
                    <a:pt x="1073823" y="1249818"/>
                  </a:cubicBezTo>
                  <a:cubicBezTo>
                    <a:pt x="1071283" y="1149488"/>
                    <a:pt x="1165263" y="1016138"/>
                    <a:pt x="1203363" y="899298"/>
                  </a:cubicBezTo>
                  <a:cubicBezTo>
                    <a:pt x="1241463" y="782458"/>
                    <a:pt x="1254163" y="485278"/>
                    <a:pt x="1302423" y="548778"/>
                  </a:cubicBezTo>
                  <a:cubicBezTo>
                    <a:pt x="1350683" y="612278"/>
                    <a:pt x="1492923" y="1247278"/>
                    <a:pt x="1492923" y="1280298"/>
                  </a:cubicBezTo>
                  <a:cubicBezTo>
                    <a:pt x="1492923" y="1313318"/>
                    <a:pt x="1379893" y="772298"/>
                    <a:pt x="1302423" y="746898"/>
                  </a:cubicBezTo>
                  <a:cubicBezTo>
                    <a:pt x="1224953" y="721498"/>
                    <a:pt x="1124623" y="1124088"/>
                    <a:pt x="1028103" y="1127898"/>
                  </a:cubicBezTo>
                  <a:cubicBezTo>
                    <a:pt x="931583" y="1131708"/>
                    <a:pt x="887133" y="951368"/>
                    <a:pt x="723303" y="769758"/>
                  </a:cubicBezTo>
                  <a:cubicBezTo>
                    <a:pt x="559473" y="588148"/>
                    <a:pt x="153073" y="146188"/>
                    <a:pt x="45123" y="38238"/>
                  </a:cubicBezTo>
                  <a:cubicBezTo>
                    <a:pt x="-62827" y="-69712"/>
                    <a:pt x="54013" y="82688"/>
                    <a:pt x="75603" y="1068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4139A0E9-D3CD-4324-4641-057337CED753}"/>
                </a:ext>
              </a:extLst>
            </p:cNvPr>
            <p:cNvSpPr/>
            <p:nvPr/>
          </p:nvSpPr>
          <p:spPr>
            <a:xfrm>
              <a:off x="4909979" y="11536360"/>
              <a:ext cx="2035144" cy="1115150"/>
            </a:xfrm>
            <a:custGeom>
              <a:avLst/>
              <a:gdLst>
                <a:gd name="connsiteX0" fmla="*/ 4921 w 2035144"/>
                <a:gd name="connsiteY0" fmla="*/ 1112840 h 1115150"/>
                <a:gd name="connsiteX1" fmla="*/ 1414621 w 2035144"/>
                <a:gd name="connsiteY1" fmla="*/ 145100 h 1115150"/>
                <a:gd name="connsiteX2" fmla="*/ 1163161 w 2035144"/>
                <a:gd name="connsiteY2" fmla="*/ 396560 h 1115150"/>
                <a:gd name="connsiteX3" fmla="*/ 1810861 w 2035144"/>
                <a:gd name="connsiteY3" fmla="*/ 107000 h 1115150"/>
                <a:gd name="connsiteX4" fmla="*/ 1627981 w 2035144"/>
                <a:gd name="connsiteY4" fmla="*/ 327980 h 1115150"/>
                <a:gd name="connsiteX5" fmla="*/ 1711801 w 2035144"/>
                <a:gd name="connsiteY5" fmla="*/ 708980 h 1115150"/>
                <a:gd name="connsiteX6" fmla="*/ 1353661 w 2035144"/>
                <a:gd name="connsiteY6" fmla="*/ 1051880 h 1115150"/>
                <a:gd name="connsiteX7" fmla="*/ 1818481 w 2035144"/>
                <a:gd name="connsiteY7" fmla="*/ 670880 h 1115150"/>
                <a:gd name="connsiteX8" fmla="*/ 2031841 w 2035144"/>
                <a:gd name="connsiteY8" fmla="*/ 518480 h 1115150"/>
                <a:gd name="connsiteX9" fmla="*/ 1940401 w 2035144"/>
                <a:gd name="connsiteY9" fmla="*/ 442280 h 1115150"/>
                <a:gd name="connsiteX10" fmla="*/ 1833721 w 2035144"/>
                <a:gd name="connsiteY10" fmla="*/ 320 h 1115150"/>
                <a:gd name="connsiteX11" fmla="*/ 1909921 w 2035144"/>
                <a:gd name="connsiteY11" fmla="*/ 518480 h 1115150"/>
                <a:gd name="connsiteX12" fmla="*/ 1635601 w 2035144"/>
                <a:gd name="connsiteY12" fmla="*/ 38420 h 1115150"/>
                <a:gd name="connsiteX13" fmla="*/ 972661 w 2035144"/>
                <a:gd name="connsiteY13" fmla="*/ 404180 h 1115150"/>
                <a:gd name="connsiteX14" fmla="*/ 4921 w 2035144"/>
                <a:gd name="connsiteY14" fmla="*/ 1112840 h 11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5144" h="1115150">
                  <a:moveTo>
                    <a:pt x="4921" y="1112840"/>
                  </a:moveTo>
                  <a:cubicBezTo>
                    <a:pt x="78581" y="1069660"/>
                    <a:pt x="1221581" y="264480"/>
                    <a:pt x="1414621" y="145100"/>
                  </a:cubicBezTo>
                  <a:cubicBezTo>
                    <a:pt x="1607661" y="25720"/>
                    <a:pt x="1097121" y="402910"/>
                    <a:pt x="1163161" y="396560"/>
                  </a:cubicBezTo>
                  <a:cubicBezTo>
                    <a:pt x="1229201" y="390210"/>
                    <a:pt x="1733391" y="118430"/>
                    <a:pt x="1810861" y="107000"/>
                  </a:cubicBezTo>
                  <a:cubicBezTo>
                    <a:pt x="1888331" y="95570"/>
                    <a:pt x="1644491" y="227650"/>
                    <a:pt x="1627981" y="327980"/>
                  </a:cubicBezTo>
                  <a:cubicBezTo>
                    <a:pt x="1611471" y="428310"/>
                    <a:pt x="1757521" y="588330"/>
                    <a:pt x="1711801" y="708980"/>
                  </a:cubicBezTo>
                  <a:cubicBezTo>
                    <a:pt x="1666081" y="829630"/>
                    <a:pt x="1335881" y="1058230"/>
                    <a:pt x="1353661" y="1051880"/>
                  </a:cubicBezTo>
                  <a:cubicBezTo>
                    <a:pt x="1371441" y="1045530"/>
                    <a:pt x="1705451" y="759780"/>
                    <a:pt x="1818481" y="670880"/>
                  </a:cubicBezTo>
                  <a:cubicBezTo>
                    <a:pt x="1931511" y="581980"/>
                    <a:pt x="2011521" y="556580"/>
                    <a:pt x="2031841" y="518480"/>
                  </a:cubicBezTo>
                  <a:cubicBezTo>
                    <a:pt x="2052161" y="480380"/>
                    <a:pt x="1973421" y="528640"/>
                    <a:pt x="1940401" y="442280"/>
                  </a:cubicBezTo>
                  <a:cubicBezTo>
                    <a:pt x="1907381" y="355920"/>
                    <a:pt x="1838801" y="-12380"/>
                    <a:pt x="1833721" y="320"/>
                  </a:cubicBezTo>
                  <a:cubicBezTo>
                    <a:pt x="1828641" y="13020"/>
                    <a:pt x="1942941" y="512130"/>
                    <a:pt x="1909921" y="518480"/>
                  </a:cubicBezTo>
                  <a:cubicBezTo>
                    <a:pt x="1876901" y="524830"/>
                    <a:pt x="1791811" y="57470"/>
                    <a:pt x="1635601" y="38420"/>
                  </a:cubicBezTo>
                  <a:cubicBezTo>
                    <a:pt x="1479391" y="19370"/>
                    <a:pt x="1240631" y="226380"/>
                    <a:pt x="972661" y="404180"/>
                  </a:cubicBezTo>
                  <a:cubicBezTo>
                    <a:pt x="704691" y="581980"/>
                    <a:pt x="-68739" y="1156020"/>
                    <a:pt x="4921" y="111284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BCF8F1ED-7F51-F82C-A52D-EF4C0C772166}"/>
                </a:ext>
              </a:extLst>
            </p:cNvPr>
            <p:cNvSpPr/>
            <p:nvPr/>
          </p:nvSpPr>
          <p:spPr>
            <a:xfrm>
              <a:off x="5655258" y="7050743"/>
              <a:ext cx="238868" cy="1199508"/>
            </a:xfrm>
            <a:custGeom>
              <a:avLst/>
              <a:gdLst>
                <a:gd name="connsiteX0" fmla="*/ 186742 w 238868"/>
                <a:gd name="connsiteY0" fmla="*/ 61257 h 1199508"/>
                <a:gd name="connsiteX1" fmla="*/ 85142 w 238868"/>
                <a:gd name="connsiteY1" fmla="*/ 721657 h 1199508"/>
                <a:gd name="connsiteX2" fmla="*/ 119009 w 238868"/>
                <a:gd name="connsiteY2" fmla="*/ 1178857 h 1199508"/>
                <a:gd name="connsiteX3" fmla="*/ 119009 w 238868"/>
                <a:gd name="connsiteY3" fmla="*/ 1077257 h 1199508"/>
                <a:gd name="connsiteX4" fmla="*/ 475 w 238868"/>
                <a:gd name="connsiteY4" fmla="*/ 687790 h 1199508"/>
                <a:gd name="connsiteX5" fmla="*/ 169809 w 238868"/>
                <a:gd name="connsiteY5" fmla="*/ 213657 h 1199508"/>
                <a:gd name="connsiteX6" fmla="*/ 237542 w 238868"/>
                <a:gd name="connsiteY6" fmla="*/ 44324 h 1199508"/>
                <a:gd name="connsiteX7" fmla="*/ 186742 w 238868"/>
                <a:gd name="connsiteY7" fmla="*/ 61257 h 119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868" h="1199508">
                  <a:moveTo>
                    <a:pt x="186742" y="61257"/>
                  </a:moveTo>
                  <a:cubicBezTo>
                    <a:pt x="161342" y="174146"/>
                    <a:pt x="96431" y="535390"/>
                    <a:pt x="85142" y="721657"/>
                  </a:cubicBezTo>
                  <a:cubicBezTo>
                    <a:pt x="73853" y="907924"/>
                    <a:pt x="119009" y="1178857"/>
                    <a:pt x="119009" y="1178857"/>
                  </a:cubicBezTo>
                  <a:cubicBezTo>
                    <a:pt x="124653" y="1238124"/>
                    <a:pt x="138765" y="1159101"/>
                    <a:pt x="119009" y="1077257"/>
                  </a:cubicBezTo>
                  <a:cubicBezTo>
                    <a:pt x="99253" y="995413"/>
                    <a:pt x="-7992" y="831723"/>
                    <a:pt x="475" y="687790"/>
                  </a:cubicBezTo>
                  <a:cubicBezTo>
                    <a:pt x="8942" y="543857"/>
                    <a:pt x="130298" y="320901"/>
                    <a:pt x="169809" y="213657"/>
                  </a:cubicBezTo>
                  <a:cubicBezTo>
                    <a:pt x="209320" y="106413"/>
                    <a:pt x="229075" y="66902"/>
                    <a:pt x="237542" y="44324"/>
                  </a:cubicBezTo>
                  <a:cubicBezTo>
                    <a:pt x="246009" y="21746"/>
                    <a:pt x="212142" y="-51632"/>
                    <a:pt x="186742" y="612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DCE77185-2D97-996C-DD14-532600790B53}"/>
                </a:ext>
              </a:extLst>
            </p:cNvPr>
            <p:cNvSpPr/>
            <p:nvPr/>
          </p:nvSpPr>
          <p:spPr>
            <a:xfrm>
              <a:off x="4961286" y="7586098"/>
              <a:ext cx="1541263" cy="1744350"/>
            </a:xfrm>
            <a:custGeom>
              <a:avLst/>
              <a:gdLst>
                <a:gd name="connsiteX0" fmla="*/ 181 w 1541263"/>
                <a:gd name="connsiteY0" fmla="*/ 35 h 1744350"/>
                <a:gd name="connsiteX1" fmla="*/ 372714 w 1541263"/>
                <a:gd name="connsiteY1" fmla="*/ 846702 h 1744350"/>
                <a:gd name="connsiteX2" fmla="*/ 271114 w 1541263"/>
                <a:gd name="connsiteY2" fmla="*/ 897502 h 1744350"/>
                <a:gd name="connsiteX3" fmla="*/ 829914 w 1541263"/>
                <a:gd name="connsiteY3" fmla="*/ 1236169 h 1744350"/>
                <a:gd name="connsiteX4" fmla="*/ 1473381 w 1541263"/>
                <a:gd name="connsiteY4" fmla="*/ 880569 h 1744350"/>
                <a:gd name="connsiteX5" fmla="*/ 1185514 w 1541263"/>
                <a:gd name="connsiteY5" fmla="*/ 1303902 h 1744350"/>
                <a:gd name="connsiteX6" fmla="*/ 1541114 w 1541263"/>
                <a:gd name="connsiteY6" fmla="*/ 1744169 h 1744350"/>
                <a:gd name="connsiteX7" fmla="*/ 1134714 w 1541263"/>
                <a:gd name="connsiteY7" fmla="*/ 1354702 h 1744350"/>
                <a:gd name="connsiteX8" fmla="*/ 508181 w 1541263"/>
                <a:gd name="connsiteY8" fmla="*/ 1100702 h 1744350"/>
                <a:gd name="connsiteX9" fmla="*/ 220314 w 1541263"/>
                <a:gd name="connsiteY9" fmla="*/ 846702 h 1744350"/>
                <a:gd name="connsiteX10" fmla="*/ 321914 w 1541263"/>
                <a:gd name="connsiteY10" fmla="*/ 812835 h 1744350"/>
                <a:gd name="connsiteX11" fmla="*/ 181 w 1541263"/>
                <a:gd name="connsiteY11" fmla="*/ 35 h 17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1263" h="1744350">
                  <a:moveTo>
                    <a:pt x="181" y="35"/>
                  </a:moveTo>
                  <a:cubicBezTo>
                    <a:pt x="8648" y="5679"/>
                    <a:pt x="327559" y="697124"/>
                    <a:pt x="372714" y="846702"/>
                  </a:cubicBezTo>
                  <a:cubicBezTo>
                    <a:pt x="417869" y="996280"/>
                    <a:pt x="194914" y="832591"/>
                    <a:pt x="271114" y="897502"/>
                  </a:cubicBezTo>
                  <a:cubicBezTo>
                    <a:pt x="347314" y="962413"/>
                    <a:pt x="629536" y="1238991"/>
                    <a:pt x="829914" y="1236169"/>
                  </a:cubicBezTo>
                  <a:cubicBezTo>
                    <a:pt x="1030292" y="1233347"/>
                    <a:pt x="1414114" y="869280"/>
                    <a:pt x="1473381" y="880569"/>
                  </a:cubicBezTo>
                  <a:cubicBezTo>
                    <a:pt x="1532648" y="891858"/>
                    <a:pt x="1174225" y="1159969"/>
                    <a:pt x="1185514" y="1303902"/>
                  </a:cubicBezTo>
                  <a:cubicBezTo>
                    <a:pt x="1196803" y="1447835"/>
                    <a:pt x="1549581" y="1735702"/>
                    <a:pt x="1541114" y="1744169"/>
                  </a:cubicBezTo>
                  <a:cubicBezTo>
                    <a:pt x="1532647" y="1752636"/>
                    <a:pt x="1306870" y="1461947"/>
                    <a:pt x="1134714" y="1354702"/>
                  </a:cubicBezTo>
                  <a:cubicBezTo>
                    <a:pt x="962559" y="1247458"/>
                    <a:pt x="660581" y="1185369"/>
                    <a:pt x="508181" y="1100702"/>
                  </a:cubicBezTo>
                  <a:cubicBezTo>
                    <a:pt x="355781" y="1016035"/>
                    <a:pt x="251358" y="894680"/>
                    <a:pt x="220314" y="846702"/>
                  </a:cubicBezTo>
                  <a:cubicBezTo>
                    <a:pt x="189270" y="798724"/>
                    <a:pt x="361425" y="956768"/>
                    <a:pt x="321914" y="812835"/>
                  </a:cubicBezTo>
                  <a:cubicBezTo>
                    <a:pt x="282403" y="668902"/>
                    <a:pt x="-8286" y="-5609"/>
                    <a:pt x="18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FDFBB60C-8EAC-6D97-275A-E7F342A64AEA}"/>
                </a:ext>
              </a:extLst>
            </p:cNvPr>
            <p:cNvSpPr/>
            <p:nvPr/>
          </p:nvSpPr>
          <p:spPr>
            <a:xfrm>
              <a:off x="2742708" y="6557355"/>
              <a:ext cx="238981" cy="379789"/>
            </a:xfrm>
            <a:custGeom>
              <a:avLst/>
              <a:gdLst>
                <a:gd name="connsiteX0" fmla="*/ 492 w 238981"/>
                <a:gd name="connsiteY0" fmla="*/ 20 h 379789"/>
                <a:gd name="connsiteX1" fmla="*/ 119489 w 238981"/>
                <a:gd name="connsiteY1" fmla="*/ 219226 h 379789"/>
                <a:gd name="connsiteX2" fmla="*/ 163330 w 238981"/>
                <a:gd name="connsiteY2" fmla="*/ 375801 h 379789"/>
                <a:gd name="connsiteX3" fmla="*/ 163330 w 238981"/>
                <a:gd name="connsiteY3" fmla="*/ 325697 h 379789"/>
                <a:gd name="connsiteX4" fmla="*/ 238487 w 238981"/>
                <a:gd name="connsiteY4" fmla="*/ 244278 h 379789"/>
                <a:gd name="connsiteX5" fmla="*/ 194645 w 238981"/>
                <a:gd name="connsiteY5" fmla="*/ 288119 h 379789"/>
                <a:gd name="connsiteX6" fmla="*/ 169593 w 238981"/>
                <a:gd name="connsiteY6" fmla="*/ 231752 h 379789"/>
                <a:gd name="connsiteX7" fmla="*/ 492 w 238981"/>
                <a:gd name="connsiteY7" fmla="*/ 20 h 37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81" h="379789">
                  <a:moveTo>
                    <a:pt x="492" y="20"/>
                  </a:moveTo>
                  <a:cubicBezTo>
                    <a:pt x="-7859" y="-2068"/>
                    <a:pt x="92349" y="156596"/>
                    <a:pt x="119489" y="219226"/>
                  </a:cubicBezTo>
                  <a:cubicBezTo>
                    <a:pt x="146629" y="281856"/>
                    <a:pt x="156023" y="358056"/>
                    <a:pt x="163330" y="375801"/>
                  </a:cubicBezTo>
                  <a:cubicBezTo>
                    <a:pt x="170637" y="393546"/>
                    <a:pt x="150804" y="347618"/>
                    <a:pt x="163330" y="325697"/>
                  </a:cubicBezTo>
                  <a:cubicBezTo>
                    <a:pt x="175856" y="303777"/>
                    <a:pt x="233268" y="250541"/>
                    <a:pt x="238487" y="244278"/>
                  </a:cubicBezTo>
                  <a:cubicBezTo>
                    <a:pt x="243706" y="238015"/>
                    <a:pt x="206127" y="290207"/>
                    <a:pt x="194645" y="288119"/>
                  </a:cubicBezTo>
                  <a:cubicBezTo>
                    <a:pt x="183163" y="286031"/>
                    <a:pt x="198820" y="274549"/>
                    <a:pt x="169593" y="231752"/>
                  </a:cubicBezTo>
                  <a:cubicBezTo>
                    <a:pt x="140366" y="188955"/>
                    <a:pt x="8843" y="2108"/>
                    <a:pt x="492" y="2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0665D8E2-E363-5DD2-DD34-1F5644FDEFE6}"/>
                </a:ext>
              </a:extLst>
            </p:cNvPr>
            <p:cNvSpPr/>
            <p:nvPr/>
          </p:nvSpPr>
          <p:spPr>
            <a:xfrm>
              <a:off x="2816369" y="6381320"/>
              <a:ext cx="239699" cy="577799"/>
            </a:xfrm>
            <a:custGeom>
              <a:avLst/>
              <a:gdLst>
                <a:gd name="connsiteX0" fmla="*/ 14513 w 239699"/>
                <a:gd name="connsiteY0" fmla="*/ 691 h 577799"/>
                <a:gd name="connsiteX1" fmla="*/ 14513 w 239699"/>
                <a:gd name="connsiteY1" fmla="*/ 238685 h 577799"/>
                <a:gd name="connsiteX2" fmla="*/ 45828 w 239699"/>
                <a:gd name="connsiteY2" fmla="*/ 370209 h 577799"/>
                <a:gd name="connsiteX3" fmla="*/ 8250 w 239699"/>
                <a:gd name="connsiteY3" fmla="*/ 351420 h 577799"/>
                <a:gd name="connsiteX4" fmla="*/ 233719 w 239699"/>
                <a:gd name="connsiteY4" fmla="*/ 576888 h 577799"/>
                <a:gd name="connsiteX5" fmla="*/ 171089 w 239699"/>
                <a:gd name="connsiteY5" fmla="*/ 426576 h 577799"/>
                <a:gd name="connsiteX6" fmla="*/ 133510 w 239699"/>
                <a:gd name="connsiteY6" fmla="*/ 320105 h 577799"/>
                <a:gd name="connsiteX7" fmla="*/ 14513 w 239699"/>
                <a:gd name="connsiteY7" fmla="*/ 691 h 57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699" h="577799">
                  <a:moveTo>
                    <a:pt x="14513" y="691"/>
                  </a:moveTo>
                  <a:cubicBezTo>
                    <a:pt x="-5320" y="-12879"/>
                    <a:pt x="9294" y="177099"/>
                    <a:pt x="14513" y="238685"/>
                  </a:cubicBezTo>
                  <a:cubicBezTo>
                    <a:pt x="19732" y="300271"/>
                    <a:pt x="46872" y="351420"/>
                    <a:pt x="45828" y="370209"/>
                  </a:cubicBezTo>
                  <a:cubicBezTo>
                    <a:pt x="44784" y="388998"/>
                    <a:pt x="-23065" y="316974"/>
                    <a:pt x="8250" y="351420"/>
                  </a:cubicBezTo>
                  <a:cubicBezTo>
                    <a:pt x="39565" y="385866"/>
                    <a:pt x="206579" y="564362"/>
                    <a:pt x="233719" y="576888"/>
                  </a:cubicBezTo>
                  <a:cubicBezTo>
                    <a:pt x="260859" y="589414"/>
                    <a:pt x="187790" y="469373"/>
                    <a:pt x="171089" y="426576"/>
                  </a:cubicBezTo>
                  <a:cubicBezTo>
                    <a:pt x="154388" y="383779"/>
                    <a:pt x="158562" y="384823"/>
                    <a:pt x="133510" y="320105"/>
                  </a:cubicBezTo>
                  <a:cubicBezTo>
                    <a:pt x="108458" y="255387"/>
                    <a:pt x="34346" y="14261"/>
                    <a:pt x="14513" y="69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 1639">
              <a:extLst>
                <a:ext uri="{FF2B5EF4-FFF2-40B4-BE49-F238E27FC236}">
                  <a16:creationId xmlns:a16="http://schemas.microsoft.com/office/drawing/2014/main" id="{FE5ED8FB-0161-73A4-4FCD-925B8B351894}"/>
                </a:ext>
              </a:extLst>
            </p:cNvPr>
            <p:cNvSpPr/>
            <p:nvPr/>
          </p:nvSpPr>
          <p:spPr>
            <a:xfrm>
              <a:off x="1262208" y="7014423"/>
              <a:ext cx="368799" cy="310583"/>
            </a:xfrm>
            <a:custGeom>
              <a:avLst/>
              <a:gdLst>
                <a:gd name="connsiteX0" fmla="*/ 359913 w 368799"/>
                <a:gd name="connsiteY0" fmla="*/ 152 h 310583"/>
                <a:gd name="connsiteX1" fmla="*/ 259704 w 368799"/>
                <a:gd name="connsiteY1" fmla="*/ 175517 h 310583"/>
                <a:gd name="connsiteX2" fmla="*/ 178285 w 368799"/>
                <a:gd name="connsiteY2" fmla="*/ 300777 h 310583"/>
                <a:gd name="connsiteX3" fmla="*/ 96866 w 368799"/>
                <a:gd name="connsiteY3" fmla="*/ 288251 h 310583"/>
                <a:gd name="connsiteX4" fmla="*/ 65551 w 368799"/>
                <a:gd name="connsiteY4" fmla="*/ 175517 h 310583"/>
                <a:gd name="connsiteX5" fmla="*/ 15447 w 368799"/>
                <a:gd name="connsiteY5" fmla="*/ 206832 h 310583"/>
                <a:gd name="connsiteX6" fmla="*/ 359913 w 368799"/>
                <a:gd name="connsiteY6" fmla="*/ 152 h 31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799" h="310583">
                  <a:moveTo>
                    <a:pt x="359913" y="152"/>
                  </a:moveTo>
                  <a:cubicBezTo>
                    <a:pt x="400622" y="-5067"/>
                    <a:pt x="289975" y="125413"/>
                    <a:pt x="259704" y="175517"/>
                  </a:cubicBezTo>
                  <a:cubicBezTo>
                    <a:pt x="229433" y="225621"/>
                    <a:pt x="205424" y="281988"/>
                    <a:pt x="178285" y="300777"/>
                  </a:cubicBezTo>
                  <a:cubicBezTo>
                    <a:pt x="151146" y="319566"/>
                    <a:pt x="115655" y="309128"/>
                    <a:pt x="96866" y="288251"/>
                  </a:cubicBezTo>
                  <a:cubicBezTo>
                    <a:pt x="78077" y="267374"/>
                    <a:pt x="79121" y="189087"/>
                    <a:pt x="65551" y="175517"/>
                  </a:cubicBezTo>
                  <a:cubicBezTo>
                    <a:pt x="51981" y="161947"/>
                    <a:pt x="-34657" y="230840"/>
                    <a:pt x="15447" y="206832"/>
                  </a:cubicBezTo>
                  <a:cubicBezTo>
                    <a:pt x="65551" y="182824"/>
                    <a:pt x="319204" y="5371"/>
                    <a:pt x="359913" y="15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 1640">
              <a:extLst>
                <a:ext uri="{FF2B5EF4-FFF2-40B4-BE49-F238E27FC236}">
                  <a16:creationId xmlns:a16="http://schemas.microsoft.com/office/drawing/2014/main" id="{2681B88F-4599-BC4A-EA5D-D4EBAEE60323}"/>
                </a:ext>
              </a:extLst>
            </p:cNvPr>
            <p:cNvSpPr/>
            <p:nvPr/>
          </p:nvSpPr>
          <p:spPr>
            <a:xfrm>
              <a:off x="1415342" y="7452801"/>
              <a:ext cx="87880" cy="430543"/>
            </a:xfrm>
            <a:custGeom>
              <a:avLst/>
              <a:gdLst>
                <a:gd name="connsiteX0" fmla="*/ 50203 w 87880"/>
                <a:gd name="connsiteY0" fmla="*/ 185 h 430543"/>
                <a:gd name="connsiteX1" fmla="*/ 37677 w 87880"/>
                <a:gd name="connsiteY1" fmla="*/ 181813 h 430543"/>
                <a:gd name="connsiteX2" fmla="*/ 99 w 87880"/>
                <a:gd name="connsiteY2" fmla="*/ 426070 h 430543"/>
                <a:gd name="connsiteX3" fmla="*/ 50203 w 87880"/>
                <a:gd name="connsiteY3" fmla="*/ 325862 h 430543"/>
                <a:gd name="connsiteX4" fmla="*/ 87781 w 87880"/>
                <a:gd name="connsiteY4" fmla="*/ 150498 h 430543"/>
                <a:gd name="connsiteX5" fmla="*/ 50203 w 87880"/>
                <a:gd name="connsiteY5" fmla="*/ 185 h 43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80" h="430543">
                  <a:moveTo>
                    <a:pt x="50203" y="185"/>
                  </a:moveTo>
                  <a:cubicBezTo>
                    <a:pt x="41852" y="5404"/>
                    <a:pt x="46028" y="110832"/>
                    <a:pt x="37677" y="181813"/>
                  </a:cubicBezTo>
                  <a:cubicBezTo>
                    <a:pt x="29326" y="252794"/>
                    <a:pt x="-1989" y="402062"/>
                    <a:pt x="99" y="426070"/>
                  </a:cubicBezTo>
                  <a:cubicBezTo>
                    <a:pt x="2187" y="450078"/>
                    <a:pt x="35589" y="371791"/>
                    <a:pt x="50203" y="325862"/>
                  </a:cubicBezTo>
                  <a:cubicBezTo>
                    <a:pt x="64817" y="279933"/>
                    <a:pt x="85693" y="199558"/>
                    <a:pt x="87781" y="150498"/>
                  </a:cubicBezTo>
                  <a:cubicBezTo>
                    <a:pt x="89869" y="101438"/>
                    <a:pt x="58554" y="-5034"/>
                    <a:pt x="50203" y="185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 1641">
              <a:extLst>
                <a:ext uri="{FF2B5EF4-FFF2-40B4-BE49-F238E27FC236}">
                  <a16:creationId xmlns:a16="http://schemas.microsoft.com/office/drawing/2014/main" id="{BDC1B848-660E-8D38-B18C-961E68D54C50}"/>
                </a:ext>
              </a:extLst>
            </p:cNvPr>
            <p:cNvSpPr/>
            <p:nvPr/>
          </p:nvSpPr>
          <p:spPr>
            <a:xfrm>
              <a:off x="1433824" y="7734316"/>
              <a:ext cx="77227" cy="340294"/>
            </a:xfrm>
            <a:custGeom>
              <a:avLst/>
              <a:gdLst>
                <a:gd name="connsiteX0" fmla="*/ 56773 w 77227"/>
                <a:gd name="connsiteY0" fmla="*/ 506 h 340294"/>
                <a:gd name="connsiteX1" fmla="*/ 406 w 77227"/>
                <a:gd name="connsiteY1" fmla="*/ 175870 h 340294"/>
                <a:gd name="connsiteX2" fmla="*/ 31721 w 77227"/>
                <a:gd name="connsiteY2" fmla="*/ 338709 h 340294"/>
                <a:gd name="connsiteX3" fmla="*/ 37984 w 77227"/>
                <a:gd name="connsiteY3" fmla="*/ 251026 h 340294"/>
                <a:gd name="connsiteX4" fmla="*/ 75562 w 77227"/>
                <a:gd name="connsiteY4" fmla="*/ 125766 h 340294"/>
                <a:gd name="connsiteX5" fmla="*/ 56773 w 77227"/>
                <a:gd name="connsiteY5" fmla="*/ 506 h 34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27" h="340294">
                  <a:moveTo>
                    <a:pt x="56773" y="506"/>
                  </a:moveTo>
                  <a:cubicBezTo>
                    <a:pt x="44247" y="8857"/>
                    <a:pt x="4581" y="119503"/>
                    <a:pt x="406" y="175870"/>
                  </a:cubicBezTo>
                  <a:cubicBezTo>
                    <a:pt x="-3769" y="232237"/>
                    <a:pt x="25458" y="326183"/>
                    <a:pt x="31721" y="338709"/>
                  </a:cubicBezTo>
                  <a:cubicBezTo>
                    <a:pt x="37984" y="351235"/>
                    <a:pt x="30677" y="286516"/>
                    <a:pt x="37984" y="251026"/>
                  </a:cubicBezTo>
                  <a:cubicBezTo>
                    <a:pt x="45291" y="215536"/>
                    <a:pt x="69299" y="162300"/>
                    <a:pt x="75562" y="125766"/>
                  </a:cubicBezTo>
                  <a:cubicBezTo>
                    <a:pt x="81825" y="89232"/>
                    <a:pt x="69299" y="-7845"/>
                    <a:pt x="56773" y="50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 1642">
              <a:extLst>
                <a:ext uri="{FF2B5EF4-FFF2-40B4-BE49-F238E27FC236}">
                  <a16:creationId xmlns:a16="http://schemas.microsoft.com/office/drawing/2014/main" id="{F42095AC-F0A2-A69A-63C3-AAC30E400DD3}"/>
                </a:ext>
              </a:extLst>
            </p:cNvPr>
            <p:cNvSpPr/>
            <p:nvPr/>
          </p:nvSpPr>
          <p:spPr>
            <a:xfrm>
              <a:off x="3796647" y="2445941"/>
              <a:ext cx="578488" cy="1503307"/>
            </a:xfrm>
            <a:custGeom>
              <a:avLst/>
              <a:gdLst>
                <a:gd name="connsiteX0" fmla="*/ 142307 w 578488"/>
                <a:gd name="connsiteY0" fmla="*/ 44041 h 1503307"/>
                <a:gd name="connsiteX1" fmla="*/ 198578 w 578488"/>
                <a:gd name="connsiteY1" fmla="*/ 142514 h 1503307"/>
                <a:gd name="connsiteX2" fmla="*/ 493999 w 578488"/>
                <a:gd name="connsiteY2" fmla="*/ 705222 h 1503307"/>
                <a:gd name="connsiteX3" fmla="*/ 423661 w 578488"/>
                <a:gd name="connsiteY3" fmla="*/ 972508 h 1503307"/>
                <a:gd name="connsiteX4" fmla="*/ 578405 w 578488"/>
                <a:gd name="connsiteY4" fmla="*/ 1493013 h 1503307"/>
                <a:gd name="connsiteX5" fmla="*/ 437728 w 578488"/>
                <a:gd name="connsiteY5" fmla="*/ 1267930 h 1503307"/>
                <a:gd name="connsiteX6" fmla="*/ 1630 w 578488"/>
                <a:gd name="connsiteY6" fmla="*/ 663019 h 1503307"/>
                <a:gd name="connsiteX7" fmla="*/ 282984 w 578488"/>
                <a:gd name="connsiteY7" fmla="*/ 747425 h 1503307"/>
                <a:gd name="connsiteX8" fmla="*/ 142307 w 578488"/>
                <a:gd name="connsiteY8" fmla="*/ 44041 h 15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488" h="1503307">
                  <a:moveTo>
                    <a:pt x="142307" y="44041"/>
                  </a:moveTo>
                  <a:cubicBezTo>
                    <a:pt x="128239" y="-56778"/>
                    <a:pt x="139963" y="32317"/>
                    <a:pt x="198578" y="142514"/>
                  </a:cubicBezTo>
                  <a:cubicBezTo>
                    <a:pt x="257193" y="252711"/>
                    <a:pt x="456485" y="566890"/>
                    <a:pt x="493999" y="705222"/>
                  </a:cubicBezTo>
                  <a:cubicBezTo>
                    <a:pt x="531513" y="843554"/>
                    <a:pt x="409593" y="841210"/>
                    <a:pt x="423661" y="972508"/>
                  </a:cubicBezTo>
                  <a:cubicBezTo>
                    <a:pt x="437729" y="1103806"/>
                    <a:pt x="576061" y="1443776"/>
                    <a:pt x="578405" y="1493013"/>
                  </a:cubicBezTo>
                  <a:cubicBezTo>
                    <a:pt x="580749" y="1542250"/>
                    <a:pt x="533857" y="1406262"/>
                    <a:pt x="437728" y="1267930"/>
                  </a:cubicBezTo>
                  <a:cubicBezTo>
                    <a:pt x="341599" y="1129598"/>
                    <a:pt x="27421" y="749770"/>
                    <a:pt x="1630" y="663019"/>
                  </a:cubicBezTo>
                  <a:cubicBezTo>
                    <a:pt x="-24161" y="576268"/>
                    <a:pt x="264227" y="845899"/>
                    <a:pt x="282984" y="747425"/>
                  </a:cubicBezTo>
                  <a:cubicBezTo>
                    <a:pt x="301741" y="648951"/>
                    <a:pt x="156375" y="144860"/>
                    <a:pt x="142307" y="44041"/>
                  </a:cubicBezTo>
                  <a:close/>
                </a:path>
              </a:pathLst>
            </a:custGeom>
            <a:solidFill>
              <a:srgbClr val="4472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 1643">
              <a:extLst>
                <a:ext uri="{FF2B5EF4-FFF2-40B4-BE49-F238E27FC236}">
                  <a16:creationId xmlns:a16="http://schemas.microsoft.com/office/drawing/2014/main" id="{B627EE1A-67E2-D6F9-857B-B45A0ECBEDA8}"/>
                </a:ext>
              </a:extLst>
            </p:cNvPr>
            <p:cNvSpPr/>
            <p:nvPr/>
          </p:nvSpPr>
          <p:spPr>
            <a:xfrm>
              <a:off x="4931827" y="1862179"/>
              <a:ext cx="1173685" cy="2104996"/>
            </a:xfrm>
            <a:custGeom>
              <a:avLst/>
              <a:gdLst>
                <a:gd name="connsiteX0" fmla="*/ 807791 w 1173685"/>
                <a:gd name="connsiteY0" fmla="*/ 8824 h 2104996"/>
                <a:gd name="connsiteX1" fmla="*/ 582708 w 1173685"/>
                <a:gd name="connsiteY1" fmla="*/ 923224 h 2104996"/>
                <a:gd name="connsiteX2" fmla="*/ 329490 w 1173685"/>
                <a:gd name="connsiteY2" fmla="*/ 1260849 h 2104996"/>
                <a:gd name="connsiteX3" fmla="*/ 399828 w 1173685"/>
                <a:gd name="connsiteY3" fmla="*/ 1542203 h 2104996"/>
                <a:gd name="connsiteX4" fmla="*/ 273219 w 1173685"/>
                <a:gd name="connsiteY4" fmla="*/ 1950166 h 2104996"/>
                <a:gd name="connsiteX5" fmla="*/ 385761 w 1173685"/>
                <a:gd name="connsiteY5" fmla="*/ 1879827 h 2104996"/>
                <a:gd name="connsiteX6" fmla="*/ 5933 w 1173685"/>
                <a:gd name="connsiteY6" fmla="*/ 2104910 h 2104996"/>
                <a:gd name="connsiteX7" fmla="*/ 737453 w 1173685"/>
                <a:gd name="connsiteY7" fmla="*/ 1893895 h 2104996"/>
                <a:gd name="connsiteX8" fmla="*/ 1075078 w 1173685"/>
                <a:gd name="connsiteY8" fmla="*/ 1092036 h 2104996"/>
                <a:gd name="connsiteX9" fmla="*/ 1173551 w 1173685"/>
                <a:gd name="connsiteY9" fmla="*/ 473058 h 2104996"/>
                <a:gd name="connsiteX10" fmla="*/ 1061010 w 1173685"/>
                <a:gd name="connsiteY10" fmla="*/ 458990 h 2104996"/>
                <a:gd name="connsiteX11" fmla="*/ 807791 w 1173685"/>
                <a:gd name="connsiteY11" fmla="*/ 8824 h 210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685" h="2104996">
                  <a:moveTo>
                    <a:pt x="807791" y="8824"/>
                  </a:moveTo>
                  <a:cubicBezTo>
                    <a:pt x="728074" y="86196"/>
                    <a:pt x="662425" y="714553"/>
                    <a:pt x="582708" y="923224"/>
                  </a:cubicBezTo>
                  <a:cubicBezTo>
                    <a:pt x="502991" y="1131895"/>
                    <a:pt x="359970" y="1157686"/>
                    <a:pt x="329490" y="1260849"/>
                  </a:cubicBezTo>
                  <a:cubicBezTo>
                    <a:pt x="299010" y="1364012"/>
                    <a:pt x="409206" y="1427317"/>
                    <a:pt x="399828" y="1542203"/>
                  </a:cubicBezTo>
                  <a:cubicBezTo>
                    <a:pt x="390450" y="1657089"/>
                    <a:pt x="275563" y="1893895"/>
                    <a:pt x="273219" y="1950166"/>
                  </a:cubicBezTo>
                  <a:cubicBezTo>
                    <a:pt x="270875" y="2006437"/>
                    <a:pt x="430309" y="1854036"/>
                    <a:pt x="385761" y="1879827"/>
                  </a:cubicBezTo>
                  <a:cubicBezTo>
                    <a:pt x="341213" y="1905618"/>
                    <a:pt x="-52682" y="2102565"/>
                    <a:pt x="5933" y="2104910"/>
                  </a:cubicBezTo>
                  <a:cubicBezTo>
                    <a:pt x="64548" y="2107255"/>
                    <a:pt x="559262" y="2062707"/>
                    <a:pt x="737453" y="1893895"/>
                  </a:cubicBezTo>
                  <a:cubicBezTo>
                    <a:pt x="915644" y="1725083"/>
                    <a:pt x="1002395" y="1328842"/>
                    <a:pt x="1075078" y="1092036"/>
                  </a:cubicBezTo>
                  <a:cubicBezTo>
                    <a:pt x="1147761" y="855230"/>
                    <a:pt x="1175896" y="578566"/>
                    <a:pt x="1173551" y="473058"/>
                  </a:cubicBezTo>
                  <a:cubicBezTo>
                    <a:pt x="1171206" y="367550"/>
                    <a:pt x="1121970" y="531673"/>
                    <a:pt x="1061010" y="458990"/>
                  </a:cubicBezTo>
                  <a:cubicBezTo>
                    <a:pt x="1000050" y="386307"/>
                    <a:pt x="887508" y="-68548"/>
                    <a:pt x="807791" y="8824"/>
                  </a:cubicBezTo>
                  <a:close/>
                </a:path>
              </a:pathLst>
            </a:custGeom>
            <a:solidFill>
              <a:srgbClr val="4472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 1644">
              <a:extLst>
                <a:ext uri="{FF2B5EF4-FFF2-40B4-BE49-F238E27FC236}">
                  <a16:creationId xmlns:a16="http://schemas.microsoft.com/office/drawing/2014/main" id="{392EE7D7-6637-B70C-604E-4AABFDDA23F8}"/>
                </a:ext>
              </a:extLst>
            </p:cNvPr>
            <p:cNvSpPr/>
            <p:nvPr/>
          </p:nvSpPr>
          <p:spPr>
            <a:xfrm>
              <a:off x="4751628" y="6112794"/>
              <a:ext cx="1806525" cy="1378533"/>
            </a:xfrm>
            <a:custGeom>
              <a:avLst/>
              <a:gdLst>
                <a:gd name="connsiteX0" fmla="*/ 129861 w 1806525"/>
                <a:gd name="connsiteY0" fmla="*/ 1371218 h 1378533"/>
                <a:gd name="connsiteX1" fmla="*/ 959855 w 1806525"/>
                <a:gd name="connsiteY1" fmla="*/ 1258677 h 1378533"/>
                <a:gd name="connsiteX2" fmla="*/ 1480360 w 1806525"/>
                <a:gd name="connsiteY2" fmla="*/ 822578 h 1378533"/>
                <a:gd name="connsiteX3" fmla="*/ 1522563 w 1806525"/>
                <a:gd name="connsiteY3" fmla="*/ 808511 h 1378533"/>
                <a:gd name="connsiteX4" fmla="*/ 1677307 w 1806525"/>
                <a:gd name="connsiteY4" fmla="*/ 611563 h 1378533"/>
                <a:gd name="connsiteX5" fmla="*/ 1606969 w 1806525"/>
                <a:gd name="connsiteY5" fmla="*/ 6652 h 1378533"/>
                <a:gd name="connsiteX6" fmla="*/ 1789849 w 1806525"/>
                <a:gd name="connsiteY6" fmla="*/ 1047661 h 1378533"/>
                <a:gd name="connsiteX7" fmla="*/ 1691375 w 1806525"/>
                <a:gd name="connsiteY7" fmla="*/ 738172 h 1378533"/>
                <a:gd name="connsiteX8" fmla="*/ 847314 w 1806525"/>
                <a:gd name="connsiteY8" fmla="*/ 1258677 h 1378533"/>
                <a:gd name="connsiteX9" fmla="*/ 73590 w 1806525"/>
                <a:gd name="connsiteY9" fmla="*/ 1357151 h 1378533"/>
                <a:gd name="connsiteX10" fmla="*/ 129861 w 1806525"/>
                <a:gd name="connsiteY10" fmla="*/ 1371218 h 137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6525" h="1378533">
                  <a:moveTo>
                    <a:pt x="129861" y="1371218"/>
                  </a:moveTo>
                  <a:cubicBezTo>
                    <a:pt x="277572" y="1354806"/>
                    <a:pt x="734772" y="1350117"/>
                    <a:pt x="959855" y="1258677"/>
                  </a:cubicBezTo>
                  <a:cubicBezTo>
                    <a:pt x="1184938" y="1167237"/>
                    <a:pt x="1386575" y="897606"/>
                    <a:pt x="1480360" y="822578"/>
                  </a:cubicBezTo>
                  <a:cubicBezTo>
                    <a:pt x="1574145" y="747550"/>
                    <a:pt x="1489739" y="843680"/>
                    <a:pt x="1522563" y="808511"/>
                  </a:cubicBezTo>
                  <a:cubicBezTo>
                    <a:pt x="1555387" y="773342"/>
                    <a:pt x="1663239" y="745206"/>
                    <a:pt x="1677307" y="611563"/>
                  </a:cubicBezTo>
                  <a:cubicBezTo>
                    <a:pt x="1691375" y="477920"/>
                    <a:pt x="1588212" y="-66031"/>
                    <a:pt x="1606969" y="6652"/>
                  </a:cubicBezTo>
                  <a:cubicBezTo>
                    <a:pt x="1625726" y="79335"/>
                    <a:pt x="1775781" y="925741"/>
                    <a:pt x="1789849" y="1047661"/>
                  </a:cubicBezTo>
                  <a:cubicBezTo>
                    <a:pt x="1803917" y="1169581"/>
                    <a:pt x="1848464" y="703003"/>
                    <a:pt x="1691375" y="738172"/>
                  </a:cubicBezTo>
                  <a:cubicBezTo>
                    <a:pt x="1534286" y="773341"/>
                    <a:pt x="1116945" y="1155514"/>
                    <a:pt x="847314" y="1258677"/>
                  </a:cubicBezTo>
                  <a:cubicBezTo>
                    <a:pt x="577683" y="1361840"/>
                    <a:pt x="190821" y="1340739"/>
                    <a:pt x="73590" y="1357151"/>
                  </a:cubicBezTo>
                  <a:cubicBezTo>
                    <a:pt x="-43641" y="1373563"/>
                    <a:pt x="-17850" y="1387630"/>
                    <a:pt x="129861" y="137121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 1645">
              <a:extLst>
                <a:ext uri="{FF2B5EF4-FFF2-40B4-BE49-F238E27FC236}">
                  <a16:creationId xmlns:a16="http://schemas.microsoft.com/office/drawing/2014/main" id="{732B58F2-81C4-78F3-4473-29EBE3453493}"/>
                </a:ext>
              </a:extLst>
            </p:cNvPr>
            <p:cNvSpPr/>
            <p:nvPr/>
          </p:nvSpPr>
          <p:spPr>
            <a:xfrm>
              <a:off x="2290201" y="11338452"/>
              <a:ext cx="1004043" cy="1398331"/>
            </a:xfrm>
            <a:custGeom>
              <a:avLst/>
              <a:gdLst>
                <a:gd name="connsiteX0" fmla="*/ 73171 w 1004043"/>
                <a:gd name="connsiteY0" fmla="*/ 84514 h 1398331"/>
                <a:gd name="connsiteX1" fmla="*/ 87239 w 1004043"/>
                <a:gd name="connsiteY1" fmla="*/ 140785 h 1398331"/>
                <a:gd name="connsiteX2" fmla="*/ 987571 w 1004043"/>
                <a:gd name="connsiteY2" fmla="*/ 1378742 h 1398331"/>
                <a:gd name="connsiteX3" fmla="*/ 649947 w 1004043"/>
                <a:gd name="connsiteY3" fmla="*/ 858237 h 1398331"/>
                <a:gd name="connsiteX4" fmla="*/ 396728 w 1004043"/>
                <a:gd name="connsiteY4" fmla="*/ 295530 h 1398331"/>
                <a:gd name="connsiteX5" fmla="*/ 424864 w 1004043"/>
                <a:gd name="connsiteY5" fmla="*/ 647222 h 1398331"/>
                <a:gd name="connsiteX6" fmla="*/ 73171 w 1004043"/>
                <a:gd name="connsiteY6" fmla="*/ 84514 h 139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043" h="1398331">
                  <a:moveTo>
                    <a:pt x="73171" y="84514"/>
                  </a:moveTo>
                  <a:cubicBezTo>
                    <a:pt x="16900" y="108"/>
                    <a:pt x="-65161" y="-74920"/>
                    <a:pt x="87239" y="140785"/>
                  </a:cubicBezTo>
                  <a:cubicBezTo>
                    <a:pt x="239639" y="356490"/>
                    <a:pt x="893786" y="1259167"/>
                    <a:pt x="987571" y="1378742"/>
                  </a:cubicBezTo>
                  <a:cubicBezTo>
                    <a:pt x="1081356" y="1498317"/>
                    <a:pt x="748421" y="1038772"/>
                    <a:pt x="649947" y="858237"/>
                  </a:cubicBezTo>
                  <a:cubicBezTo>
                    <a:pt x="551473" y="677702"/>
                    <a:pt x="434242" y="330699"/>
                    <a:pt x="396728" y="295530"/>
                  </a:cubicBezTo>
                  <a:cubicBezTo>
                    <a:pt x="359214" y="260361"/>
                    <a:pt x="481135" y="684736"/>
                    <a:pt x="424864" y="647222"/>
                  </a:cubicBezTo>
                  <a:cubicBezTo>
                    <a:pt x="368593" y="609708"/>
                    <a:pt x="129442" y="168920"/>
                    <a:pt x="73171" y="845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 1646">
              <a:extLst>
                <a:ext uri="{FF2B5EF4-FFF2-40B4-BE49-F238E27FC236}">
                  <a16:creationId xmlns:a16="http://schemas.microsoft.com/office/drawing/2014/main" id="{11B22666-BE5C-BD8F-3DC5-29E42EB4E52C}"/>
                </a:ext>
              </a:extLst>
            </p:cNvPr>
            <p:cNvSpPr/>
            <p:nvPr/>
          </p:nvSpPr>
          <p:spPr>
            <a:xfrm>
              <a:off x="2616591" y="11771673"/>
              <a:ext cx="3749116" cy="720438"/>
            </a:xfrm>
            <a:custGeom>
              <a:avLst/>
              <a:gdLst>
                <a:gd name="connsiteX0" fmla="*/ 0 w 3749116"/>
                <a:gd name="connsiteY0" fmla="*/ 720438 h 720438"/>
                <a:gd name="connsiteX1" fmla="*/ 2391507 w 3749116"/>
                <a:gd name="connsiteY1" fmla="*/ 199933 h 720438"/>
                <a:gd name="connsiteX2" fmla="*/ 2082018 w 3749116"/>
                <a:gd name="connsiteY2" fmla="*/ 354678 h 720438"/>
                <a:gd name="connsiteX3" fmla="*/ 3742006 w 3749116"/>
                <a:gd name="connsiteY3" fmla="*/ 2985 h 720438"/>
                <a:gd name="connsiteX4" fmla="*/ 2630658 w 3749116"/>
                <a:gd name="connsiteY4" fmla="*/ 199933 h 720438"/>
                <a:gd name="connsiteX5" fmla="*/ 1406769 w 3749116"/>
                <a:gd name="connsiteY5" fmla="*/ 453152 h 720438"/>
                <a:gd name="connsiteX6" fmla="*/ 0 w 3749116"/>
                <a:gd name="connsiteY6" fmla="*/ 720438 h 72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9116" h="720438">
                  <a:moveTo>
                    <a:pt x="0" y="720438"/>
                  </a:moveTo>
                  <a:lnTo>
                    <a:pt x="2391507" y="199933"/>
                  </a:lnTo>
                  <a:cubicBezTo>
                    <a:pt x="2738510" y="138973"/>
                    <a:pt x="1856935" y="387503"/>
                    <a:pt x="2082018" y="354678"/>
                  </a:cubicBezTo>
                  <a:cubicBezTo>
                    <a:pt x="2307101" y="321853"/>
                    <a:pt x="3650566" y="28776"/>
                    <a:pt x="3742006" y="2985"/>
                  </a:cubicBezTo>
                  <a:cubicBezTo>
                    <a:pt x="3833446" y="-22806"/>
                    <a:pt x="3019864" y="124905"/>
                    <a:pt x="2630658" y="199933"/>
                  </a:cubicBezTo>
                  <a:cubicBezTo>
                    <a:pt x="2241452" y="274961"/>
                    <a:pt x="1406769" y="453152"/>
                    <a:pt x="1406769" y="453152"/>
                  </a:cubicBezTo>
                  <a:lnTo>
                    <a:pt x="0" y="72043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 1647">
              <a:extLst>
                <a:ext uri="{FF2B5EF4-FFF2-40B4-BE49-F238E27FC236}">
                  <a16:creationId xmlns:a16="http://schemas.microsoft.com/office/drawing/2014/main" id="{14CE146D-D59C-3A8F-A80A-0CDF5B1EF7D5}"/>
                </a:ext>
              </a:extLst>
            </p:cNvPr>
            <p:cNvSpPr/>
            <p:nvPr/>
          </p:nvSpPr>
          <p:spPr>
            <a:xfrm>
              <a:off x="4611465" y="4945576"/>
              <a:ext cx="2828092" cy="4440426"/>
            </a:xfrm>
            <a:custGeom>
              <a:avLst/>
              <a:gdLst>
                <a:gd name="connsiteX0" fmla="*/ 846800 w 2828092"/>
                <a:gd name="connsiteY0" fmla="*/ 6252 h 4440426"/>
                <a:gd name="connsiteX1" fmla="*/ 2760006 w 2828092"/>
                <a:gd name="connsiteY1" fmla="*/ 737772 h 4440426"/>
                <a:gd name="connsiteX2" fmla="*/ 2380178 w 2828092"/>
                <a:gd name="connsiteY2" fmla="*/ 878449 h 4440426"/>
                <a:gd name="connsiteX3" fmla="*/ 2183230 w 2828092"/>
                <a:gd name="connsiteY3" fmla="*/ 1314547 h 4440426"/>
                <a:gd name="connsiteX4" fmla="*/ 2464584 w 2828092"/>
                <a:gd name="connsiteY4" fmla="*/ 2214879 h 4440426"/>
                <a:gd name="connsiteX5" fmla="*/ 2225433 w 2828092"/>
                <a:gd name="connsiteY5" fmla="*/ 2172676 h 4440426"/>
                <a:gd name="connsiteX6" fmla="*/ 2253569 w 2828092"/>
                <a:gd name="connsiteY6" fmla="*/ 4381304 h 4440426"/>
                <a:gd name="connsiteX7" fmla="*/ 2028486 w 2828092"/>
                <a:gd name="connsiteY7" fmla="*/ 3677919 h 4440426"/>
                <a:gd name="connsiteX8" fmla="*/ 1536117 w 2828092"/>
                <a:gd name="connsiteY8" fmla="*/ 2299286 h 4440426"/>
                <a:gd name="connsiteX9" fmla="*/ 410701 w 2828092"/>
                <a:gd name="connsiteY9" fmla="*/ 2665046 h 4440426"/>
                <a:gd name="connsiteX10" fmla="*/ 776461 w 2828092"/>
                <a:gd name="connsiteY10" fmla="*/ 2411827 h 4440426"/>
                <a:gd name="connsiteX11" fmla="*/ 2738 w 2828092"/>
                <a:gd name="connsiteY11" fmla="*/ 1905390 h 4440426"/>
                <a:gd name="connsiteX12" fmla="*/ 1100018 w 2828092"/>
                <a:gd name="connsiteY12" fmla="*/ 2158609 h 4440426"/>
                <a:gd name="connsiteX13" fmla="*/ 1339169 w 2828092"/>
                <a:gd name="connsiteY13" fmla="*/ 1891322 h 4440426"/>
                <a:gd name="connsiteX14" fmla="*/ 1648658 w 2828092"/>
                <a:gd name="connsiteY14" fmla="*/ 1061329 h 4440426"/>
                <a:gd name="connsiteX15" fmla="*/ 2028486 w 2828092"/>
                <a:gd name="connsiteY15" fmla="*/ 1202006 h 4440426"/>
                <a:gd name="connsiteX16" fmla="*/ 846800 w 2828092"/>
                <a:gd name="connsiteY16" fmla="*/ 6252 h 444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8092" h="4440426">
                  <a:moveTo>
                    <a:pt x="846800" y="6252"/>
                  </a:moveTo>
                  <a:cubicBezTo>
                    <a:pt x="968720" y="-71120"/>
                    <a:pt x="2504443" y="592406"/>
                    <a:pt x="2760006" y="737772"/>
                  </a:cubicBezTo>
                  <a:cubicBezTo>
                    <a:pt x="3015569" y="883138"/>
                    <a:pt x="2476307" y="782320"/>
                    <a:pt x="2380178" y="878449"/>
                  </a:cubicBezTo>
                  <a:cubicBezTo>
                    <a:pt x="2284049" y="974578"/>
                    <a:pt x="2169162" y="1091809"/>
                    <a:pt x="2183230" y="1314547"/>
                  </a:cubicBezTo>
                  <a:cubicBezTo>
                    <a:pt x="2197298" y="1537285"/>
                    <a:pt x="2457550" y="2071858"/>
                    <a:pt x="2464584" y="2214879"/>
                  </a:cubicBezTo>
                  <a:cubicBezTo>
                    <a:pt x="2471618" y="2357900"/>
                    <a:pt x="2260602" y="1811605"/>
                    <a:pt x="2225433" y="2172676"/>
                  </a:cubicBezTo>
                  <a:cubicBezTo>
                    <a:pt x="2190264" y="2533747"/>
                    <a:pt x="2286393" y="4130430"/>
                    <a:pt x="2253569" y="4381304"/>
                  </a:cubicBezTo>
                  <a:cubicBezTo>
                    <a:pt x="2220745" y="4632178"/>
                    <a:pt x="2148061" y="4024922"/>
                    <a:pt x="2028486" y="3677919"/>
                  </a:cubicBezTo>
                  <a:cubicBezTo>
                    <a:pt x="1908911" y="3330916"/>
                    <a:pt x="1805748" y="2468098"/>
                    <a:pt x="1536117" y="2299286"/>
                  </a:cubicBezTo>
                  <a:cubicBezTo>
                    <a:pt x="1266486" y="2130474"/>
                    <a:pt x="537310" y="2646289"/>
                    <a:pt x="410701" y="2665046"/>
                  </a:cubicBezTo>
                  <a:cubicBezTo>
                    <a:pt x="284092" y="2683803"/>
                    <a:pt x="844455" y="2538436"/>
                    <a:pt x="776461" y="2411827"/>
                  </a:cubicBezTo>
                  <a:cubicBezTo>
                    <a:pt x="708467" y="2285218"/>
                    <a:pt x="-51188" y="1947593"/>
                    <a:pt x="2738" y="1905390"/>
                  </a:cubicBezTo>
                  <a:cubicBezTo>
                    <a:pt x="56664" y="1863187"/>
                    <a:pt x="877280" y="2160954"/>
                    <a:pt x="1100018" y="2158609"/>
                  </a:cubicBezTo>
                  <a:cubicBezTo>
                    <a:pt x="1322756" y="2156264"/>
                    <a:pt x="1247729" y="2074202"/>
                    <a:pt x="1339169" y="1891322"/>
                  </a:cubicBezTo>
                  <a:cubicBezTo>
                    <a:pt x="1430609" y="1708442"/>
                    <a:pt x="1533772" y="1176215"/>
                    <a:pt x="1648658" y="1061329"/>
                  </a:cubicBezTo>
                  <a:cubicBezTo>
                    <a:pt x="1763544" y="946443"/>
                    <a:pt x="2162129" y="1377852"/>
                    <a:pt x="2028486" y="1202006"/>
                  </a:cubicBezTo>
                  <a:cubicBezTo>
                    <a:pt x="1894843" y="1026160"/>
                    <a:pt x="724880" y="83624"/>
                    <a:pt x="846800" y="6252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 1648">
              <a:extLst>
                <a:ext uri="{FF2B5EF4-FFF2-40B4-BE49-F238E27FC236}">
                  <a16:creationId xmlns:a16="http://schemas.microsoft.com/office/drawing/2014/main" id="{7F7C395F-6F07-9DCD-FEC6-A1CEAE0D71D8}"/>
                </a:ext>
              </a:extLst>
            </p:cNvPr>
            <p:cNvSpPr/>
            <p:nvPr/>
          </p:nvSpPr>
          <p:spPr>
            <a:xfrm>
              <a:off x="4019470" y="4965499"/>
              <a:ext cx="3231803" cy="5094566"/>
            </a:xfrm>
            <a:custGeom>
              <a:avLst/>
              <a:gdLst>
                <a:gd name="connsiteX0" fmla="*/ 3225392 w 3231803"/>
                <a:gd name="connsiteY0" fmla="*/ 396 h 5094566"/>
                <a:gd name="connsiteX1" fmla="*/ 1846758 w 3231803"/>
                <a:gd name="connsiteY1" fmla="*/ 1772926 h 5094566"/>
                <a:gd name="connsiteX2" fmla="*/ 102364 w 3231803"/>
                <a:gd name="connsiteY2" fmla="*/ 1927670 h 5094566"/>
                <a:gd name="connsiteX3" fmla="*/ 763545 w 3231803"/>
                <a:gd name="connsiteY3" fmla="*/ 2180889 h 5094566"/>
                <a:gd name="connsiteX4" fmla="*/ 411853 w 3231803"/>
                <a:gd name="connsiteY4" fmla="*/ 2588852 h 5094566"/>
                <a:gd name="connsiteX5" fmla="*/ 791681 w 3231803"/>
                <a:gd name="connsiteY5" fmla="*/ 3095289 h 5094566"/>
                <a:gd name="connsiteX6" fmla="*/ 60161 w 3231803"/>
                <a:gd name="connsiteY6" fmla="*/ 3348507 h 5094566"/>
                <a:gd name="connsiteX7" fmla="*/ 2648616 w 3231803"/>
                <a:gd name="connsiteY7" fmla="*/ 4980359 h 5094566"/>
                <a:gd name="connsiteX8" fmla="*/ 2142179 w 3231803"/>
                <a:gd name="connsiteY8" fmla="*/ 4910021 h 5094566"/>
                <a:gd name="connsiteX9" fmla="*/ 2944038 w 3231803"/>
                <a:gd name="connsiteY9" fmla="*/ 4530193 h 5094566"/>
                <a:gd name="connsiteX10" fmla="*/ 2718955 w 3231803"/>
                <a:gd name="connsiteY10" fmla="*/ 1660384 h 5094566"/>
                <a:gd name="connsiteX11" fmla="*/ 2747090 w 3231803"/>
                <a:gd name="connsiteY11" fmla="*/ 2363769 h 5094566"/>
                <a:gd name="connsiteX12" fmla="*/ 3183188 w 3231803"/>
                <a:gd name="connsiteY12" fmla="*/ 928864 h 5094566"/>
                <a:gd name="connsiteX13" fmla="*/ 2395398 w 3231803"/>
                <a:gd name="connsiteY13" fmla="*/ 1604113 h 5094566"/>
                <a:gd name="connsiteX14" fmla="*/ 3225392 w 3231803"/>
                <a:gd name="connsiteY14" fmla="*/ 396 h 50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1803" h="5094566">
                  <a:moveTo>
                    <a:pt x="3225392" y="396"/>
                  </a:moveTo>
                  <a:cubicBezTo>
                    <a:pt x="3133952" y="28531"/>
                    <a:pt x="2367263" y="1451714"/>
                    <a:pt x="1846758" y="1772926"/>
                  </a:cubicBezTo>
                  <a:cubicBezTo>
                    <a:pt x="1326253" y="2094138"/>
                    <a:pt x="282899" y="1859676"/>
                    <a:pt x="102364" y="1927670"/>
                  </a:cubicBezTo>
                  <a:cubicBezTo>
                    <a:pt x="-78172" y="1995664"/>
                    <a:pt x="711963" y="2070692"/>
                    <a:pt x="763545" y="2180889"/>
                  </a:cubicBezTo>
                  <a:cubicBezTo>
                    <a:pt x="815126" y="2291086"/>
                    <a:pt x="407164" y="2436452"/>
                    <a:pt x="411853" y="2588852"/>
                  </a:cubicBezTo>
                  <a:cubicBezTo>
                    <a:pt x="416542" y="2741252"/>
                    <a:pt x="850296" y="2968680"/>
                    <a:pt x="791681" y="3095289"/>
                  </a:cubicBezTo>
                  <a:cubicBezTo>
                    <a:pt x="733066" y="3221898"/>
                    <a:pt x="-249328" y="3034329"/>
                    <a:pt x="60161" y="3348507"/>
                  </a:cubicBezTo>
                  <a:cubicBezTo>
                    <a:pt x="369650" y="3662685"/>
                    <a:pt x="2301613" y="4720107"/>
                    <a:pt x="2648616" y="4980359"/>
                  </a:cubicBezTo>
                  <a:cubicBezTo>
                    <a:pt x="2995619" y="5240611"/>
                    <a:pt x="2092942" y="4985049"/>
                    <a:pt x="2142179" y="4910021"/>
                  </a:cubicBezTo>
                  <a:cubicBezTo>
                    <a:pt x="2191416" y="4834993"/>
                    <a:pt x="2847909" y="5071799"/>
                    <a:pt x="2944038" y="4530193"/>
                  </a:cubicBezTo>
                  <a:cubicBezTo>
                    <a:pt x="3040167" y="3988587"/>
                    <a:pt x="2751780" y="2021455"/>
                    <a:pt x="2718955" y="1660384"/>
                  </a:cubicBezTo>
                  <a:cubicBezTo>
                    <a:pt x="2686130" y="1299313"/>
                    <a:pt x="2669718" y="2485689"/>
                    <a:pt x="2747090" y="2363769"/>
                  </a:cubicBezTo>
                  <a:cubicBezTo>
                    <a:pt x="2824462" y="2241849"/>
                    <a:pt x="3241803" y="1055473"/>
                    <a:pt x="3183188" y="928864"/>
                  </a:cubicBezTo>
                  <a:cubicBezTo>
                    <a:pt x="3124573" y="802255"/>
                    <a:pt x="2390709" y="1756513"/>
                    <a:pt x="2395398" y="1604113"/>
                  </a:cubicBezTo>
                  <a:cubicBezTo>
                    <a:pt x="2400087" y="1451713"/>
                    <a:pt x="3316832" y="-27739"/>
                    <a:pt x="3225392" y="396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 1649">
              <a:extLst>
                <a:ext uri="{FF2B5EF4-FFF2-40B4-BE49-F238E27FC236}">
                  <a16:creationId xmlns:a16="http://schemas.microsoft.com/office/drawing/2014/main" id="{162C3E0E-2412-3B09-648B-D137DE5B26A9}"/>
                </a:ext>
              </a:extLst>
            </p:cNvPr>
            <p:cNvSpPr/>
            <p:nvPr/>
          </p:nvSpPr>
          <p:spPr>
            <a:xfrm>
              <a:off x="2531859" y="8442343"/>
              <a:ext cx="2326390" cy="1857835"/>
            </a:xfrm>
            <a:custGeom>
              <a:avLst/>
              <a:gdLst>
                <a:gd name="connsiteX0" fmla="*/ 126935 w 2326390"/>
                <a:gd name="connsiteY0" fmla="*/ 82679 h 1857835"/>
                <a:gd name="connsiteX1" fmla="*/ 1758787 w 2326390"/>
                <a:gd name="connsiteY1" fmla="*/ 687589 h 1857835"/>
                <a:gd name="connsiteX2" fmla="*/ 2321495 w 2326390"/>
                <a:gd name="connsiteY2" fmla="*/ 1419109 h 1857835"/>
                <a:gd name="connsiteX3" fmla="*/ 2040141 w 2326390"/>
                <a:gd name="connsiteY3" fmla="*/ 1489448 h 1857835"/>
                <a:gd name="connsiteX4" fmla="*/ 2180818 w 2326390"/>
                <a:gd name="connsiteY4" fmla="*/ 1855208 h 1857835"/>
                <a:gd name="connsiteX5" fmla="*/ 647439 w 2326390"/>
                <a:gd name="connsiteY5" fmla="*/ 1278432 h 1857835"/>
                <a:gd name="connsiteX6" fmla="*/ 478627 w 2326390"/>
                <a:gd name="connsiteY6" fmla="*/ 1095552 h 1857835"/>
                <a:gd name="connsiteX7" fmla="*/ 689643 w 2326390"/>
                <a:gd name="connsiteY7" fmla="*/ 1039282 h 1857835"/>
                <a:gd name="connsiteX8" fmla="*/ 169138 w 2326390"/>
                <a:gd name="connsiteY8" fmla="*/ 110814 h 1857835"/>
                <a:gd name="connsiteX9" fmla="*/ 126935 w 2326390"/>
                <a:gd name="connsiteY9" fmla="*/ 82679 h 18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6390" h="1857835">
                  <a:moveTo>
                    <a:pt x="126935" y="82679"/>
                  </a:moveTo>
                  <a:cubicBezTo>
                    <a:pt x="391877" y="178808"/>
                    <a:pt x="1393027" y="464851"/>
                    <a:pt x="1758787" y="687589"/>
                  </a:cubicBezTo>
                  <a:cubicBezTo>
                    <a:pt x="2124547" y="910327"/>
                    <a:pt x="2274603" y="1285466"/>
                    <a:pt x="2321495" y="1419109"/>
                  </a:cubicBezTo>
                  <a:cubicBezTo>
                    <a:pt x="2368387" y="1552752"/>
                    <a:pt x="2063587" y="1416765"/>
                    <a:pt x="2040141" y="1489448"/>
                  </a:cubicBezTo>
                  <a:cubicBezTo>
                    <a:pt x="2016695" y="1562131"/>
                    <a:pt x="2412935" y="1890377"/>
                    <a:pt x="2180818" y="1855208"/>
                  </a:cubicBezTo>
                  <a:cubicBezTo>
                    <a:pt x="1948701" y="1820039"/>
                    <a:pt x="931137" y="1405041"/>
                    <a:pt x="647439" y="1278432"/>
                  </a:cubicBezTo>
                  <a:cubicBezTo>
                    <a:pt x="363741" y="1151823"/>
                    <a:pt x="471593" y="1135410"/>
                    <a:pt x="478627" y="1095552"/>
                  </a:cubicBezTo>
                  <a:cubicBezTo>
                    <a:pt x="485661" y="1055694"/>
                    <a:pt x="741224" y="1203405"/>
                    <a:pt x="689643" y="1039282"/>
                  </a:cubicBezTo>
                  <a:cubicBezTo>
                    <a:pt x="638062" y="875159"/>
                    <a:pt x="258233" y="272592"/>
                    <a:pt x="169138" y="110814"/>
                  </a:cubicBezTo>
                  <a:cubicBezTo>
                    <a:pt x="80043" y="-50964"/>
                    <a:pt x="-138007" y="-13450"/>
                    <a:pt x="126935" y="82679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 1650">
              <a:extLst>
                <a:ext uri="{FF2B5EF4-FFF2-40B4-BE49-F238E27FC236}">
                  <a16:creationId xmlns:a16="http://schemas.microsoft.com/office/drawing/2014/main" id="{C9D25733-C82B-9A63-BA8D-82E24EFE66D9}"/>
                </a:ext>
              </a:extLst>
            </p:cNvPr>
            <p:cNvSpPr/>
            <p:nvPr/>
          </p:nvSpPr>
          <p:spPr>
            <a:xfrm>
              <a:off x="1320088" y="9858412"/>
              <a:ext cx="6812358" cy="2639727"/>
            </a:xfrm>
            <a:custGeom>
              <a:avLst/>
              <a:gdLst>
                <a:gd name="connsiteX0" fmla="*/ 283629 w 6812358"/>
                <a:gd name="connsiteY0" fmla="*/ 59311 h 2639727"/>
                <a:gd name="connsiteX1" fmla="*/ 522780 w 6812358"/>
                <a:gd name="connsiteY1" fmla="*/ 199988 h 2639727"/>
                <a:gd name="connsiteX2" fmla="*/ 6037315 w 6812358"/>
                <a:gd name="connsiteY2" fmla="*/ 1663028 h 2639727"/>
                <a:gd name="connsiteX3" fmla="*/ 5741894 w 6812358"/>
                <a:gd name="connsiteY3" fmla="*/ 1831840 h 2639727"/>
                <a:gd name="connsiteX4" fmla="*/ 6811038 w 6812358"/>
                <a:gd name="connsiteY4" fmla="*/ 2619631 h 2639727"/>
                <a:gd name="connsiteX5" fmla="*/ 5488675 w 6812358"/>
                <a:gd name="connsiteY5" fmla="*/ 2422683 h 2639727"/>
                <a:gd name="connsiteX6" fmla="*/ 227358 w 6812358"/>
                <a:gd name="connsiteY6" fmla="*/ 1831840 h 2639727"/>
                <a:gd name="connsiteX7" fmla="*/ 2182767 w 6812358"/>
                <a:gd name="connsiteY7" fmla="*/ 1817773 h 2639727"/>
                <a:gd name="connsiteX8" fmla="*/ 283629 w 6812358"/>
                <a:gd name="connsiteY8" fmla="*/ 537613 h 2639727"/>
                <a:gd name="connsiteX9" fmla="*/ 1015149 w 6812358"/>
                <a:gd name="connsiteY9" fmla="*/ 636086 h 2639727"/>
                <a:gd name="connsiteX10" fmla="*/ 283629 w 6812358"/>
                <a:gd name="connsiteY10" fmla="*/ 59311 h 263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2358" h="2639727">
                  <a:moveTo>
                    <a:pt x="283629" y="59311"/>
                  </a:moveTo>
                  <a:cubicBezTo>
                    <a:pt x="201567" y="-13372"/>
                    <a:pt x="-436168" y="-67298"/>
                    <a:pt x="522780" y="199988"/>
                  </a:cubicBezTo>
                  <a:cubicBezTo>
                    <a:pt x="1481728" y="467274"/>
                    <a:pt x="5167463" y="1391053"/>
                    <a:pt x="6037315" y="1663028"/>
                  </a:cubicBezTo>
                  <a:cubicBezTo>
                    <a:pt x="6907167" y="1935003"/>
                    <a:pt x="5612940" y="1672406"/>
                    <a:pt x="5741894" y="1831840"/>
                  </a:cubicBezTo>
                  <a:cubicBezTo>
                    <a:pt x="5870848" y="1991274"/>
                    <a:pt x="6853241" y="2521157"/>
                    <a:pt x="6811038" y="2619631"/>
                  </a:cubicBezTo>
                  <a:cubicBezTo>
                    <a:pt x="6768835" y="2718105"/>
                    <a:pt x="5488675" y="2422683"/>
                    <a:pt x="5488675" y="2422683"/>
                  </a:cubicBezTo>
                  <a:lnTo>
                    <a:pt x="227358" y="1831840"/>
                  </a:lnTo>
                  <a:cubicBezTo>
                    <a:pt x="-323627" y="1731022"/>
                    <a:pt x="2173389" y="2033477"/>
                    <a:pt x="2182767" y="1817773"/>
                  </a:cubicBezTo>
                  <a:cubicBezTo>
                    <a:pt x="2192145" y="1602069"/>
                    <a:pt x="478232" y="734561"/>
                    <a:pt x="283629" y="537613"/>
                  </a:cubicBezTo>
                  <a:cubicBezTo>
                    <a:pt x="89026" y="340665"/>
                    <a:pt x="1010460" y="713458"/>
                    <a:pt x="1015149" y="636086"/>
                  </a:cubicBezTo>
                  <a:cubicBezTo>
                    <a:pt x="1019838" y="558714"/>
                    <a:pt x="365691" y="131994"/>
                    <a:pt x="283629" y="59311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 1651">
              <a:extLst>
                <a:ext uri="{FF2B5EF4-FFF2-40B4-BE49-F238E27FC236}">
                  <a16:creationId xmlns:a16="http://schemas.microsoft.com/office/drawing/2014/main" id="{2E6F12FF-466E-5A6A-AF8D-4D872EABA762}"/>
                </a:ext>
              </a:extLst>
            </p:cNvPr>
            <p:cNvSpPr/>
            <p:nvPr/>
          </p:nvSpPr>
          <p:spPr>
            <a:xfrm>
              <a:off x="247456" y="10108819"/>
              <a:ext cx="8383099" cy="2721582"/>
            </a:xfrm>
            <a:custGeom>
              <a:avLst/>
              <a:gdLst>
                <a:gd name="connsiteX0" fmla="*/ 1918969 w 8383099"/>
                <a:gd name="connsiteY0" fmla="*/ 62123 h 2721582"/>
                <a:gd name="connsiteX1" fmla="*/ 2340999 w 8383099"/>
                <a:gd name="connsiteY1" fmla="*/ 287206 h 2721582"/>
                <a:gd name="connsiteX2" fmla="*/ 8221295 w 8383099"/>
                <a:gd name="connsiteY2" fmla="*/ 2566172 h 2721582"/>
                <a:gd name="connsiteX3" fmla="*/ 6856729 w 8383099"/>
                <a:gd name="connsiteY3" fmla="*/ 2523969 h 2721582"/>
                <a:gd name="connsiteX4" fmla="*/ 160507 w 8383099"/>
                <a:gd name="connsiteY4" fmla="*/ 2608375 h 2721582"/>
                <a:gd name="connsiteX5" fmla="*/ 2003375 w 8383099"/>
                <a:gd name="connsiteY5" fmla="*/ 2594307 h 2721582"/>
                <a:gd name="connsiteX6" fmla="*/ 1046772 w 8383099"/>
                <a:gd name="connsiteY6" fmla="*/ 1089064 h 2721582"/>
                <a:gd name="connsiteX7" fmla="*/ 2383202 w 8383099"/>
                <a:gd name="connsiteY7" fmla="*/ 1623636 h 2721582"/>
                <a:gd name="connsiteX8" fmla="*/ 1918969 w 8383099"/>
                <a:gd name="connsiteY8" fmla="*/ 62123 h 27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3099" h="2721582">
                  <a:moveTo>
                    <a:pt x="1918969" y="62123"/>
                  </a:moveTo>
                  <a:cubicBezTo>
                    <a:pt x="1911935" y="-160615"/>
                    <a:pt x="2340999" y="287206"/>
                    <a:pt x="2340999" y="287206"/>
                  </a:cubicBezTo>
                  <a:cubicBezTo>
                    <a:pt x="3391387" y="704547"/>
                    <a:pt x="7468673" y="2193378"/>
                    <a:pt x="8221295" y="2566172"/>
                  </a:cubicBezTo>
                  <a:cubicBezTo>
                    <a:pt x="8973917" y="2938966"/>
                    <a:pt x="6856729" y="2523969"/>
                    <a:pt x="6856729" y="2523969"/>
                  </a:cubicBezTo>
                  <a:lnTo>
                    <a:pt x="160507" y="2608375"/>
                  </a:lnTo>
                  <a:cubicBezTo>
                    <a:pt x="-648385" y="2620098"/>
                    <a:pt x="1855664" y="2847526"/>
                    <a:pt x="2003375" y="2594307"/>
                  </a:cubicBezTo>
                  <a:cubicBezTo>
                    <a:pt x="2151086" y="2341089"/>
                    <a:pt x="983467" y="1250843"/>
                    <a:pt x="1046772" y="1089064"/>
                  </a:cubicBezTo>
                  <a:cubicBezTo>
                    <a:pt x="1110076" y="927286"/>
                    <a:pt x="2240181" y="1792448"/>
                    <a:pt x="2383202" y="1623636"/>
                  </a:cubicBezTo>
                  <a:cubicBezTo>
                    <a:pt x="2526223" y="1454824"/>
                    <a:pt x="1926003" y="284861"/>
                    <a:pt x="1918969" y="62123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 1652">
              <a:extLst>
                <a:ext uri="{FF2B5EF4-FFF2-40B4-BE49-F238E27FC236}">
                  <a16:creationId xmlns:a16="http://schemas.microsoft.com/office/drawing/2014/main" id="{CA2CEDCD-9E3C-F9A2-4435-D66DA0858E29}"/>
                </a:ext>
              </a:extLst>
            </p:cNvPr>
            <p:cNvSpPr/>
            <p:nvPr/>
          </p:nvSpPr>
          <p:spPr>
            <a:xfrm>
              <a:off x="2790626" y="307497"/>
              <a:ext cx="1869275" cy="3652485"/>
            </a:xfrm>
            <a:custGeom>
              <a:avLst/>
              <a:gdLst>
                <a:gd name="connsiteX0" fmla="*/ 1865780 w 1869275"/>
                <a:gd name="connsiteY0" fmla="*/ 1992 h 3652485"/>
                <a:gd name="connsiteX1" fmla="*/ 698162 w 1869275"/>
                <a:gd name="connsiteY1" fmla="*/ 550632 h 3652485"/>
                <a:gd name="connsiteX2" fmla="*/ 923245 w 1869275"/>
                <a:gd name="connsiteY2" fmla="*/ 719445 h 3652485"/>
                <a:gd name="connsiteX3" fmla="*/ 571552 w 1869275"/>
                <a:gd name="connsiteY3" fmla="*/ 1394694 h 3652485"/>
                <a:gd name="connsiteX4" fmla="*/ 65116 w 1869275"/>
                <a:gd name="connsiteY4" fmla="*/ 3617389 h 3652485"/>
                <a:gd name="connsiteX5" fmla="*/ 51048 w 1869275"/>
                <a:gd name="connsiteY5" fmla="*/ 2618583 h 3652485"/>
                <a:gd name="connsiteX6" fmla="*/ 473079 w 1869275"/>
                <a:gd name="connsiteY6" fmla="*/ 789783 h 3652485"/>
                <a:gd name="connsiteX7" fmla="*/ 430876 w 1869275"/>
                <a:gd name="connsiteY7" fmla="*/ 719445 h 3652485"/>
                <a:gd name="connsiteX8" fmla="*/ 909177 w 1869275"/>
                <a:gd name="connsiteY8" fmla="*/ 409955 h 3652485"/>
                <a:gd name="connsiteX9" fmla="*/ 262063 w 1869275"/>
                <a:gd name="connsiteY9" fmla="*/ 367752 h 3652485"/>
                <a:gd name="connsiteX10" fmla="*/ 1865780 w 1869275"/>
                <a:gd name="connsiteY10" fmla="*/ 1992 h 365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9275" h="3652485">
                  <a:moveTo>
                    <a:pt x="1865780" y="1992"/>
                  </a:moveTo>
                  <a:cubicBezTo>
                    <a:pt x="1938463" y="32472"/>
                    <a:pt x="855251" y="431057"/>
                    <a:pt x="698162" y="550632"/>
                  </a:cubicBezTo>
                  <a:cubicBezTo>
                    <a:pt x="541073" y="670207"/>
                    <a:pt x="944347" y="578768"/>
                    <a:pt x="923245" y="719445"/>
                  </a:cubicBezTo>
                  <a:cubicBezTo>
                    <a:pt x="902143" y="860122"/>
                    <a:pt x="714573" y="911704"/>
                    <a:pt x="571552" y="1394694"/>
                  </a:cubicBezTo>
                  <a:cubicBezTo>
                    <a:pt x="428531" y="1877684"/>
                    <a:pt x="151867" y="3413408"/>
                    <a:pt x="65116" y="3617389"/>
                  </a:cubicBezTo>
                  <a:cubicBezTo>
                    <a:pt x="-21635" y="3821370"/>
                    <a:pt x="-16946" y="3089851"/>
                    <a:pt x="51048" y="2618583"/>
                  </a:cubicBezTo>
                  <a:cubicBezTo>
                    <a:pt x="119042" y="2147315"/>
                    <a:pt x="409774" y="1106306"/>
                    <a:pt x="473079" y="789783"/>
                  </a:cubicBezTo>
                  <a:cubicBezTo>
                    <a:pt x="536384" y="473260"/>
                    <a:pt x="358193" y="782750"/>
                    <a:pt x="430876" y="719445"/>
                  </a:cubicBezTo>
                  <a:cubicBezTo>
                    <a:pt x="503559" y="656140"/>
                    <a:pt x="937312" y="468570"/>
                    <a:pt x="909177" y="409955"/>
                  </a:cubicBezTo>
                  <a:cubicBezTo>
                    <a:pt x="881042" y="351340"/>
                    <a:pt x="102629" y="435746"/>
                    <a:pt x="262063" y="367752"/>
                  </a:cubicBezTo>
                  <a:cubicBezTo>
                    <a:pt x="421497" y="299758"/>
                    <a:pt x="1793097" y="-28488"/>
                    <a:pt x="1865780" y="1992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 1653">
              <a:extLst>
                <a:ext uri="{FF2B5EF4-FFF2-40B4-BE49-F238E27FC236}">
                  <a16:creationId xmlns:a16="http://schemas.microsoft.com/office/drawing/2014/main" id="{3E592EC9-50A3-BA45-3152-3FD7C55F6285}"/>
                </a:ext>
              </a:extLst>
            </p:cNvPr>
            <p:cNvSpPr/>
            <p:nvPr/>
          </p:nvSpPr>
          <p:spPr>
            <a:xfrm>
              <a:off x="1556063" y="4318698"/>
              <a:ext cx="1567644" cy="3555406"/>
            </a:xfrm>
            <a:custGeom>
              <a:avLst/>
              <a:gdLst>
                <a:gd name="connsiteX0" fmla="*/ 1566965 w 1567644"/>
                <a:gd name="connsiteY0" fmla="*/ 450250 h 3555406"/>
                <a:gd name="connsiteX1" fmla="*/ 919851 w 1567644"/>
                <a:gd name="connsiteY1" fmla="*/ 126693 h 3555406"/>
                <a:gd name="connsiteX2" fmla="*/ 413414 w 1567644"/>
                <a:gd name="connsiteY2" fmla="*/ 858213 h 3555406"/>
                <a:gd name="connsiteX3" fmla="*/ 357143 w 1567644"/>
                <a:gd name="connsiteY3" fmla="*/ 689400 h 3555406"/>
                <a:gd name="connsiteX4" fmla="*/ 19519 w 1567644"/>
                <a:gd name="connsiteY4" fmla="*/ 3488871 h 3555406"/>
                <a:gd name="connsiteX5" fmla="*/ 89857 w 1567644"/>
                <a:gd name="connsiteY5" fmla="*/ 2475997 h 3555406"/>
                <a:gd name="connsiteX6" fmla="*/ 497820 w 1567644"/>
                <a:gd name="connsiteY6" fmla="*/ 225167 h 3555406"/>
                <a:gd name="connsiteX7" fmla="*/ 343075 w 1567644"/>
                <a:gd name="connsiteY7" fmla="*/ 520588 h 3555406"/>
                <a:gd name="connsiteX8" fmla="*/ 793242 w 1567644"/>
                <a:gd name="connsiteY8" fmla="*/ 84 h 3555406"/>
                <a:gd name="connsiteX9" fmla="*/ 1566965 w 1567644"/>
                <a:gd name="connsiteY9" fmla="*/ 450250 h 35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7644" h="3555406">
                  <a:moveTo>
                    <a:pt x="1566965" y="450250"/>
                  </a:moveTo>
                  <a:cubicBezTo>
                    <a:pt x="1588066" y="471351"/>
                    <a:pt x="1112110" y="58699"/>
                    <a:pt x="919851" y="126693"/>
                  </a:cubicBezTo>
                  <a:cubicBezTo>
                    <a:pt x="727592" y="194687"/>
                    <a:pt x="507199" y="764429"/>
                    <a:pt x="413414" y="858213"/>
                  </a:cubicBezTo>
                  <a:cubicBezTo>
                    <a:pt x="319629" y="951997"/>
                    <a:pt x="422792" y="250957"/>
                    <a:pt x="357143" y="689400"/>
                  </a:cubicBezTo>
                  <a:cubicBezTo>
                    <a:pt x="291494" y="1127843"/>
                    <a:pt x="64067" y="3191105"/>
                    <a:pt x="19519" y="3488871"/>
                  </a:cubicBezTo>
                  <a:cubicBezTo>
                    <a:pt x="-25029" y="3786637"/>
                    <a:pt x="10140" y="3019948"/>
                    <a:pt x="89857" y="2475997"/>
                  </a:cubicBezTo>
                  <a:cubicBezTo>
                    <a:pt x="169574" y="1932046"/>
                    <a:pt x="455617" y="551068"/>
                    <a:pt x="497820" y="225167"/>
                  </a:cubicBezTo>
                  <a:cubicBezTo>
                    <a:pt x="540023" y="-100734"/>
                    <a:pt x="293838" y="558102"/>
                    <a:pt x="343075" y="520588"/>
                  </a:cubicBezTo>
                  <a:cubicBezTo>
                    <a:pt x="392312" y="483074"/>
                    <a:pt x="586916" y="7118"/>
                    <a:pt x="793242" y="84"/>
                  </a:cubicBezTo>
                  <a:cubicBezTo>
                    <a:pt x="999568" y="-6950"/>
                    <a:pt x="1545864" y="429149"/>
                    <a:pt x="1566965" y="450250"/>
                  </a:cubicBezTo>
                  <a:close/>
                </a:path>
              </a:pathLst>
            </a:cu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 1654">
              <a:extLst>
                <a:ext uri="{FF2B5EF4-FFF2-40B4-BE49-F238E27FC236}">
                  <a16:creationId xmlns:a16="http://schemas.microsoft.com/office/drawing/2014/main" id="{D034010C-1D45-FEBB-64DF-C5C1465AF122}"/>
                </a:ext>
              </a:extLst>
            </p:cNvPr>
            <p:cNvSpPr/>
            <p:nvPr/>
          </p:nvSpPr>
          <p:spPr>
            <a:xfrm>
              <a:off x="7256068" y="5882822"/>
              <a:ext cx="762996" cy="2377059"/>
            </a:xfrm>
            <a:custGeom>
              <a:avLst/>
              <a:gdLst>
                <a:gd name="connsiteX0" fmla="*/ 30997 w 762996"/>
                <a:gd name="connsiteY0" fmla="*/ 39676 h 2377059"/>
                <a:gd name="connsiteX1" fmla="*/ 73200 w 762996"/>
                <a:gd name="connsiteY1" fmla="*/ 95947 h 2377059"/>
                <a:gd name="connsiteX2" fmla="*/ 509298 w 762996"/>
                <a:gd name="connsiteY2" fmla="*/ 630520 h 2377059"/>
                <a:gd name="connsiteX3" fmla="*/ 579637 w 762996"/>
                <a:gd name="connsiteY3" fmla="*/ 1249498 h 2377059"/>
                <a:gd name="connsiteX4" fmla="*/ 678110 w 762996"/>
                <a:gd name="connsiteY4" fmla="*/ 1010347 h 2377059"/>
                <a:gd name="connsiteX5" fmla="*/ 762517 w 762996"/>
                <a:gd name="connsiteY5" fmla="*/ 2374913 h 2377059"/>
                <a:gd name="connsiteX6" fmla="*/ 706246 w 762996"/>
                <a:gd name="connsiteY6" fmla="*/ 1305769 h 2377059"/>
                <a:gd name="connsiteX7" fmla="*/ 579637 w 762996"/>
                <a:gd name="connsiteY7" fmla="*/ 532046 h 2377059"/>
                <a:gd name="connsiteX8" fmla="*/ 607772 w 762996"/>
                <a:gd name="connsiteY8" fmla="*/ 785264 h 2377059"/>
                <a:gd name="connsiteX9" fmla="*/ 30997 w 762996"/>
                <a:gd name="connsiteY9" fmla="*/ 39676 h 237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96" h="2377059">
                  <a:moveTo>
                    <a:pt x="30997" y="39676"/>
                  </a:moveTo>
                  <a:cubicBezTo>
                    <a:pt x="-58098" y="-75210"/>
                    <a:pt x="73200" y="95947"/>
                    <a:pt x="73200" y="95947"/>
                  </a:cubicBezTo>
                  <a:cubicBezTo>
                    <a:pt x="152917" y="194421"/>
                    <a:pt x="424892" y="438262"/>
                    <a:pt x="509298" y="630520"/>
                  </a:cubicBezTo>
                  <a:cubicBezTo>
                    <a:pt x="593704" y="822778"/>
                    <a:pt x="551502" y="1186193"/>
                    <a:pt x="579637" y="1249498"/>
                  </a:cubicBezTo>
                  <a:cubicBezTo>
                    <a:pt x="607772" y="1312803"/>
                    <a:pt x="647630" y="822778"/>
                    <a:pt x="678110" y="1010347"/>
                  </a:cubicBezTo>
                  <a:cubicBezTo>
                    <a:pt x="708590" y="1197916"/>
                    <a:pt x="757828" y="2325676"/>
                    <a:pt x="762517" y="2374913"/>
                  </a:cubicBezTo>
                  <a:cubicBezTo>
                    <a:pt x="767206" y="2424150"/>
                    <a:pt x="736726" y="1612913"/>
                    <a:pt x="706246" y="1305769"/>
                  </a:cubicBezTo>
                  <a:cubicBezTo>
                    <a:pt x="675766" y="998625"/>
                    <a:pt x="596049" y="618797"/>
                    <a:pt x="579637" y="532046"/>
                  </a:cubicBezTo>
                  <a:cubicBezTo>
                    <a:pt x="563225" y="445295"/>
                    <a:pt x="699212" y="869670"/>
                    <a:pt x="607772" y="785264"/>
                  </a:cubicBezTo>
                  <a:cubicBezTo>
                    <a:pt x="516332" y="700858"/>
                    <a:pt x="120092" y="154562"/>
                    <a:pt x="30997" y="3967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1F405AF0-A723-BE24-0AE6-034474F6FA07}"/>
              </a:ext>
            </a:extLst>
          </p:cNvPr>
          <p:cNvSpPr/>
          <p:nvPr/>
        </p:nvSpPr>
        <p:spPr>
          <a:xfrm>
            <a:off x="-154966" y="257520"/>
            <a:ext cx="3707399" cy="6790835"/>
          </a:xfrm>
          <a:custGeom>
            <a:avLst/>
            <a:gdLst>
              <a:gd name="connsiteX0" fmla="*/ 3671889 w 3707399"/>
              <a:gd name="connsiteY0" fmla="*/ 23834 h 6790835"/>
              <a:gd name="connsiteX1" fmla="*/ 1997834 w 3707399"/>
              <a:gd name="connsiteY1" fmla="*/ 1318062 h 6790835"/>
              <a:gd name="connsiteX2" fmla="*/ 2799692 w 3707399"/>
              <a:gd name="connsiteY2" fmla="*/ 1233655 h 6790835"/>
              <a:gd name="connsiteX3" fmla="*/ 1913428 w 3707399"/>
              <a:gd name="connsiteY3" fmla="*/ 2893643 h 6790835"/>
              <a:gd name="connsiteX4" fmla="*/ 1449194 w 3707399"/>
              <a:gd name="connsiteY4" fmla="*/ 5144474 h 6790835"/>
              <a:gd name="connsiteX5" fmla="*/ 1843089 w 3707399"/>
              <a:gd name="connsiteY5" fmla="*/ 4258209 h 6790835"/>
              <a:gd name="connsiteX6" fmla="*/ 1041231 w 3707399"/>
              <a:gd name="connsiteY6" fmla="*/ 6776326 h 6790835"/>
              <a:gd name="connsiteX7" fmla="*/ 1252246 w 3707399"/>
              <a:gd name="connsiteY7" fmla="*/ 5074135 h 6790835"/>
              <a:gd name="connsiteX8" fmla="*/ 506658 w 3707399"/>
              <a:gd name="connsiteY8" fmla="*/ 783489 h 6790835"/>
              <a:gd name="connsiteX9" fmla="*/ 773944 w 3707399"/>
              <a:gd name="connsiteY9" fmla="*/ 445865 h 6790835"/>
              <a:gd name="connsiteX10" fmla="*/ 126831 w 3707399"/>
              <a:gd name="connsiteY10" fmla="*/ 474000 h 6790835"/>
              <a:gd name="connsiteX11" fmla="*/ 3671889 w 3707399"/>
              <a:gd name="connsiteY11" fmla="*/ 23834 h 67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399" h="6790835">
                <a:moveTo>
                  <a:pt x="3671889" y="23834"/>
                </a:moveTo>
                <a:cubicBezTo>
                  <a:pt x="3983723" y="164511"/>
                  <a:pt x="2143200" y="1116425"/>
                  <a:pt x="1997834" y="1318062"/>
                </a:cubicBezTo>
                <a:cubicBezTo>
                  <a:pt x="1852468" y="1519699"/>
                  <a:pt x="2813760" y="971058"/>
                  <a:pt x="2799692" y="1233655"/>
                </a:cubicBezTo>
                <a:cubicBezTo>
                  <a:pt x="2785624" y="1496252"/>
                  <a:pt x="2138511" y="2241840"/>
                  <a:pt x="1913428" y="2893643"/>
                </a:cubicBezTo>
                <a:cubicBezTo>
                  <a:pt x="1688345" y="3545446"/>
                  <a:pt x="1460917" y="4917047"/>
                  <a:pt x="1449194" y="5144474"/>
                </a:cubicBezTo>
                <a:cubicBezTo>
                  <a:pt x="1437471" y="5371901"/>
                  <a:pt x="1911083" y="3986234"/>
                  <a:pt x="1843089" y="4258209"/>
                </a:cubicBezTo>
                <a:cubicBezTo>
                  <a:pt x="1775095" y="4530184"/>
                  <a:pt x="1139705" y="6640338"/>
                  <a:pt x="1041231" y="6776326"/>
                </a:cubicBezTo>
                <a:cubicBezTo>
                  <a:pt x="942757" y="6912314"/>
                  <a:pt x="1341341" y="6072941"/>
                  <a:pt x="1252246" y="5074135"/>
                </a:cubicBezTo>
                <a:cubicBezTo>
                  <a:pt x="1163150" y="4075329"/>
                  <a:pt x="586375" y="1554867"/>
                  <a:pt x="506658" y="783489"/>
                </a:cubicBezTo>
                <a:cubicBezTo>
                  <a:pt x="426941" y="12111"/>
                  <a:pt x="837249" y="497447"/>
                  <a:pt x="773944" y="445865"/>
                </a:cubicBezTo>
                <a:cubicBezTo>
                  <a:pt x="710639" y="394283"/>
                  <a:pt x="-360849" y="539649"/>
                  <a:pt x="126831" y="474000"/>
                </a:cubicBezTo>
                <a:cubicBezTo>
                  <a:pt x="614511" y="408351"/>
                  <a:pt x="3360055" y="-116843"/>
                  <a:pt x="3671889" y="238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5F909CC5-7BA3-1D74-2FBB-4EBC80E04197}"/>
              </a:ext>
            </a:extLst>
          </p:cNvPr>
          <p:cNvSpPr/>
          <p:nvPr/>
        </p:nvSpPr>
        <p:spPr>
          <a:xfrm>
            <a:off x="1268049" y="281461"/>
            <a:ext cx="2428535" cy="6162062"/>
          </a:xfrm>
          <a:custGeom>
            <a:avLst/>
            <a:gdLst>
              <a:gd name="connsiteX0" fmla="*/ 2403619 w 2428535"/>
              <a:gd name="connsiteY0" fmla="*/ 13961 h 6162062"/>
              <a:gd name="connsiteX1" fmla="*/ 1348542 w 2428535"/>
              <a:gd name="connsiteY1" fmla="*/ 2124114 h 6162062"/>
              <a:gd name="connsiteX2" fmla="*/ 1362609 w 2428535"/>
              <a:gd name="connsiteY2" fmla="*/ 2897837 h 6162062"/>
              <a:gd name="connsiteX3" fmla="*/ 715496 w 2428535"/>
              <a:gd name="connsiteY3" fmla="*/ 3840373 h 6162062"/>
              <a:gd name="connsiteX4" fmla="*/ 828037 w 2428535"/>
              <a:gd name="connsiteY4" fmla="*/ 3812237 h 6162062"/>
              <a:gd name="connsiteX5" fmla="*/ 26179 w 2428535"/>
              <a:gd name="connsiteY5" fmla="*/ 6020865 h 6162062"/>
              <a:gd name="connsiteX6" fmla="*/ 251262 w 2428535"/>
              <a:gd name="connsiteY6" fmla="*/ 5415954 h 6162062"/>
              <a:gd name="connsiteX7" fmla="*/ 813969 w 2428535"/>
              <a:gd name="connsiteY7" fmla="*/ 1181579 h 6162062"/>
              <a:gd name="connsiteX8" fmla="*/ 307533 w 2428535"/>
              <a:gd name="connsiteY8" fmla="*/ 2222588 h 6162062"/>
              <a:gd name="connsiteX9" fmla="*/ 870240 w 2428535"/>
              <a:gd name="connsiteY9" fmla="*/ 984631 h 6162062"/>
              <a:gd name="connsiteX10" fmla="*/ 138720 w 2428535"/>
              <a:gd name="connsiteY10" fmla="*/ 1195647 h 6162062"/>
              <a:gd name="connsiteX11" fmla="*/ 2403619 w 2428535"/>
              <a:gd name="connsiteY11" fmla="*/ 13961 h 61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8535" h="6162062">
                <a:moveTo>
                  <a:pt x="2403619" y="13961"/>
                </a:moveTo>
                <a:cubicBezTo>
                  <a:pt x="2605256" y="168706"/>
                  <a:pt x="1522044" y="1643468"/>
                  <a:pt x="1348542" y="2124114"/>
                </a:cubicBezTo>
                <a:cubicBezTo>
                  <a:pt x="1175040" y="2604760"/>
                  <a:pt x="1468117" y="2611794"/>
                  <a:pt x="1362609" y="2897837"/>
                </a:cubicBezTo>
                <a:cubicBezTo>
                  <a:pt x="1257101" y="3183880"/>
                  <a:pt x="804591" y="3687973"/>
                  <a:pt x="715496" y="3840373"/>
                </a:cubicBezTo>
                <a:cubicBezTo>
                  <a:pt x="626401" y="3992773"/>
                  <a:pt x="942923" y="3448822"/>
                  <a:pt x="828037" y="3812237"/>
                </a:cubicBezTo>
                <a:cubicBezTo>
                  <a:pt x="713151" y="4175652"/>
                  <a:pt x="122308" y="5753579"/>
                  <a:pt x="26179" y="6020865"/>
                </a:cubicBezTo>
                <a:cubicBezTo>
                  <a:pt x="-69950" y="6288151"/>
                  <a:pt x="119964" y="6222502"/>
                  <a:pt x="251262" y="5415954"/>
                </a:cubicBezTo>
                <a:cubicBezTo>
                  <a:pt x="382560" y="4609406"/>
                  <a:pt x="804590" y="1713807"/>
                  <a:pt x="813969" y="1181579"/>
                </a:cubicBezTo>
                <a:cubicBezTo>
                  <a:pt x="823347" y="649351"/>
                  <a:pt x="298155" y="2255413"/>
                  <a:pt x="307533" y="2222588"/>
                </a:cubicBezTo>
                <a:cubicBezTo>
                  <a:pt x="316911" y="2189763"/>
                  <a:pt x="898375" y="1155788"/>
                  <a:pt x="870240" y="984631"/>
                </a:cubicBezTo>
                <a:cubicBezTo>
                  <a:pt x="842105" y="813474"/>
                  <a:pt x="-112154" y="1352736"/>
                  <a:pt x="138720" y="1195647"/>
                </a:cubicBezTo>
                <a:cubicBezTo>
                  <a:pt x="389594" y="1038558"/>
                  <a:pt x="2201982" y="-140784"/>
                  <a:pt x="2403619" y="139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B7141660-255B-1AA1-D3FF-77881202AA29}"/>
              </a:ext>
            </a:extLst>
          </p:cNvPr>
          <p:cNvSpPr/>
          <p:nvPr/>
        </p:nvSpPr>
        <p:spPr>
          <a:xfrm>
            <a:off x="5486037" y="1112031"/>
            <a:ext cx="535522" cy="868081"/>
          </a:xfrm>
          <a:custGeom>
            <a:avLst/>
            <a:gdLst>
              <a:gd name="connsiteX0" fmla="*/ 363 w 535522"/>
              <a:gd name="connsiteY0" fmla="*/ 1505 h 868081"/>
              <a:gd name="connsiteX1" fmla="*/ 284843 w 535522"/>
              <a:gd name="connsiteY1" fmla="*/ 590785 h 868081"/>
              <a:gd name="connsiteX2" fmla="*/ 297035 w 535522"/>
              <a:gd name="connsiteY2" fmla="*/ 501377 h 868081"/>
              <a:gd name="connsiteX3" fmla="*/ 532747 w 535522"/>
              <a:gd name="connsiteY3" fmla="*/ 867137 h 868081"/>
              <a:gd name="connsiteX4" fmla="*/ 414891 w 535522"/>
              <a:gd name="connsiteY4" fmla="*/ 594849 h 868081"/>
              <a:gd name="connsiteX5" fmla="*/ 244203 w 535522"/>
              <a:gd name="connsiteY5" fmla="*/ 225025 h 868081"/>
              <a:gd name="connsiteX6" fmla="*/ 362059 w 535522"/>
              <a:gd name="connsiteY6" fmla="*/ 680193 h 868081"/>
              <a:gd name="connsiteX7" fmla="*/ 227947 w 535522"/>
              <a:gd name="connsiteY7" fmla="*/ 428225 h 868081"/>
              <a:gd name="connsiteX8" fmla="*/ 363 w 535522"/>
              <a:gd name="connsiteY8" fmla="*/ 1505 h 8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522" h="868081">
                <a:moveTo>
                  <a:pt x="363" y="1505"/>
                </a:moveTo>
                <a:cubicBezTo>
                  <a:pt x="9846" y="28598"/>
                  <a:pt x="235398" y="507473"/>
                  <a:pt x="284843" y="590785"/>
                </a:cubicBezTo>
                <a:cubicBezTo>
                  <a:pt x="334288" y="674097"/>
                  <a:pt x="255718" y="455318"/>
                  <a:pt x="297035" y="501377"/>
                </a:cubicBezTo>
                <a:cubicBezTo>
                  <a:pt x="338352" y="547436"/>
                  <a:pt x="513104" y="851558"/>
                  <a:pt x="532747" y="867137"/>
                </a:cubicBezTo>
                <a:cubicBezTo>
                  <a:pt x="552390" y="882716"/>
                  <a:pt x="462982" y="701868"/>
                  <a:pt x="414891" y="594849"/>
                </a:cubicBezTo>
                <a:cubicBezTo>
                  <a:pt x="366800" y="487830"/>
                  <a:pt x="253008" y="210801"/>
                  <a:pt x="244203" y="225025"/>
                </a:cubicBezTo>
                <a:cubicBezTo>
                  <a:pt x="235398" y="239249"/>
                  <a:pt x="364768" y="646326"/>
                  <a:pt x="362059" y="680193"/>
                </a:cubicBezTo>
                <a:cubicBezTo>
                  <a:pt x="359350" y="714060"/>
                  <a:pt x="286198" y="535921"/>
                  <a:pt x="227947" y="428225"/>
                </a:cubicBezTo>
                <a:cubicBezTo>
                  <a:pt x="169696" y="320529"/>
                  <a:pt x="-9120" y="-25588"/>
                  <a:pt x="363" y="15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E39B7CC4-5DF3-A963-1518-7B6749A7FB9F}"/>
              </a:ext>
            </a:extLst>
          </p:cNvPr>
          <p:cNvSpPr/>
          <p:nvPr/>
        </p:nvSpPr>
        <p:spPr>
          <a:xfrm>
            <a:off x="4466733" y="6114834"/>
            <a:ext cx="1675593" cy="915347"/>
          </a:xfrm>
          <a:custGeom>
            <a:avLst/>
            <a:gdLst>
              <a:gd name="connsiteX0" fmla="*/ 1669907 w 1675593"/>
              <a:gd name="connsiteY0" fmla="*/ 1486 h 915347"/>
              <a:gd name="connsiteX1" fmla="*/ 800211 w 1675593"/>
              <a:gd name="connsiteY1" fmla="*/ 566382 h 915347"/>
              <a:gd name="connsiteX2" fmla="*/ 1084691 w 1675593"/>
              <a:gd name="connsiteY2" fmla="*/ 525742 h 915347"/>
              <a:gd name="connsiteX3" fmla="*/ 11795 w 1675593"/>
              <a:gd name="connsiteY3" fmla="*/ 907758 h 915347"/>
              <a:gd name="connsiteX4" fmla="*/ 483219 w 1675593"/>
              <a:gd name="connsiteY4" fmla="*/ 789902 h 915347"/>
              <a:gd name="connsiteX5" fmla="*/ 1633331 w 1675593"/>
              <a:gd name="connsiteY5" fmla="*/ 513550 h 915347"/>
              <a:gd name="connsiteX6" fmla="*/ 1092819 w 1675593"/>
              <a:gd name="connsiteY6" fmla="*/ 611086 h 915347"/>
              <a:gd name="connsiteX7" fmla="*/ 1482963 w 1675593"/>
              <a:gd name="connsiteY7" fmla="*/ 363182 h 915347"/>
              <a:gd name="connsiteX8" fmla="*/ 1190355 w 1675593"/>
              <a:gd name="connsiteY8" fmla="*/ 399758 h 915347"/>
              <a:gd name="connsiteX9" fmla="*/ 1669907 w 1675593"/>
              <a:gd name="connsiteY9" fmla="*/ 1486 h 91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593" h="915347">
                <a:moveTo>
                  <a:pt x="1669907" y="1486"/>
                </a:moveTo>
                <a:cubicBezTo>
                  <a:pt x="1604883" y="29257"/>
                  <a:pt x="897747" y="479006"/>
                  <a:pt x="800211" y="566382"/>
                </a:cubicBezTo>
                <a:cubicBezTo>
                  <a:pt x="702675" y="653758"/>
                  <a:pt x="1216094" y="468846"/>
                  <a:pt x="1084691" y="525742"/>
                </a:cubicBezTo>
                <a:cubicBezTo>
                  <a:pt x="953288" y="582638"/>
                  <a:pt x="112040" y="863731"/>
                  <a:pt x="11795" y="907758"/>
                </a:cubicBezTo>
                <a:cubicBezTo>
                  <a:pt x="-88450" y="951785"/>
                  <a:pt x="483219" y="789902"/>
                  <a:pt x="483219" y="789902"/>
                </a:cubicBezTo>
                <a:lnTo>
                  <a:pt x="1633331" y="513550"/>
                </a:lnTo>
                <a:cubicBezTo>
                  <a:pt x="1734931" y="483747"/>
                  <a:pt x="1117880" y="636147"/>
                  <a:pt x="1092819" y="611086"/>
                </a:cubicBezTo>
                <a:cubicBezTo>
                  <a:pt x="1067758" y="586025"/>
                  <a:pt x="1466707" y="398403"/>
                  <a:pt x="1482963" y="363182"/>
                </a:cubicBezTo>
                <a:cubicBezTo>
                  <a:pt x="1499219" y="327961"/>
                  <a:pt x="1159198" y="455977"/>
                  <a:pt x="1190355" y="399758"/>
                </a:cubicBezTo>
                <a:cubicBezTo>
                  <a:pt x="1221512" y="343539"/>
                  <a:pt x="1734931" y="-26285"/>
                  <a:pt x="1669907" y="1486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FD42AFCC-59EE-FEDC-8880-A98FB5D89D6D}"/>
              </a:ext>
            </a:extLst>
          </p:cNvPr>
          <p:cNvSpPr/>
          <p:nvPr/>
        </p:nvSpPr>
        <p:spPr>
          <a:xfrm>
            <a:off x="6697444" y="-58139"/>
            <a:ext cx="2023325" cy="10344325"/>
          </a:xfrm>
          <a:custGeom>
            <a:avLst/>
            <a:gdLst>
              <a:gd name="connsiteX0" fmla="*/ 796660 w 2023325"/>
              <a:gd name="connsiteY0" fmla="*/ 336435 h 10344325"/>
              <a:gd name="connsiteX1" fmla="*/ 836417 w 2023325"/>
              <a:gd name="connsiteY1" fmla="*/ 495461 h 10344325"/>
              <a:gd name="connsiteX2" fmla="*/ 1571913 w 2023325"/>
              <a:gd name="connsiteY2" fmla="*/ 5743322 h 10344325"/>
              <a:gd name="connsiteX3" fmla="*/ 1293617 w 2023325"/>
              <a:gd name="connsiteY3" fmla="*/ 4908435 h 10344325"/>
              <a:gd name="connsiteX4" fmla="*/ 1691182 w 2023325"/>
              <a:gd name="connsiteY4" fmla="*/ 6975774 h 10344325"/>
              <a:gd name="connsiteX5" fmla="*/ 1452643 w 2023325"/>
              <a:gd name="connsiteY5" fmla="*/ 8526278 h 10344325"/>
              <a:gd name="connsiteX6" fmla="*/ 1611669 w 2023325"/>
              <a:gd name="connsiteY6" fmla="*/ 7949809 h 10344325"/>
              <a:gd name="connsiteX7" fmla="*/ 1273739 w 2023325"/>
              <a:gd name="connsiteY7" fmla="*/ 10335200 h 10344325"/>
              <a:gd name="connsiteX8" fmla="*/ 1770695 w 2023325"/>
              <a:gd name="connsiteY8" fmla="*/ 8625669 h 10344325"/>
              <a:gd name="connsiteX9" fmla="*/ 2009234 w 2023325"/>
              <a:gd name="connsiteY9" fmla="*/ 5107217 h 10344325"/>
              <a:gd name="connsiteX10" fmla="*/ 1373130 w 2023325"/>
              <a:gd name="connsiteY10" fmla="*/ 2264626 h 10344325"/>
              <a:gd name="connsiteX11" fmla="*/ 1273739 w 2023325"/>
              <a:gd name="connsiteY11" fmla="*/ 4948191 h 10344325"/>
              <a:gd name="connsiteX12" fmla="*/ 816539 w 2023325"/>
              <a:gd name="connsiteY12" fmla="*/ 2105600 h 10344325"/>
              <a:gd name="connsiteX13" fmla="*/ 359339 w 2023325"/>
              <a:gd name="connsiteY13" fmla="*/ 2880852 h 10344325"/>
              <a:gd name="connsiteX14" fmla="*/ 1530 w 2023325"/>
              <a:gd name="connsiteY14" fmla="*/ 1708035 h 10344325"/>
              <a:gd name="connsiteX15" fmla="*/ 240069 w 2023325"/>
              <a:gd name="connsiteY15" fmla="*/ 1867061 h 10344325"/>
              <a:gd name="connsiteX16" fmla="*/ 478608 w 2023325"/>
              <a:gd name="connsiteY16" fmla="*/ 932782 h 10344325"/>
              <a:gd name="connsiteX17" fmla="*/ 637634 w 2023325"/>
              <a:gd name="connsiteY17" fmla="*/ 1529130 h 10344325"/>
              <a:gd name="connsiteX18" fmla="*/ 796660 w 2023325"/>
              <a:gd name="connsiteY18" fmla="*/ 336435 h 1034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3325" h="10344325">
                <a:moveTo>
                  <a:pt x="796660" y="336435"/>
                </a:moveTo>
                <a:cubicBezTo>
                  <a:pt x="829791" y="164157"/>
                  <a:pt x="707208" y="-405687"/>
                  <a:pt x="836417" y="495461"/>
                </a:cubicBezTo>
                <a:cubicBezTo>
                  <a:pt x="965626" y="1396609"/>
                  <a:pt x="1495713" y="5007826"/>
                  <a:pt x="1571913" y="5743322"/>
                </a:cubicBezTo>
                <a:cubicBezTo>
                  <a:pt x="1648113" y="6478818"/>
                  <a:pt x="1273739" y="4703026"/>
                  <a:pt x="1293617" y="4908435"/>
                </a:cubicBezTo>
                <a:cubicBezTo>
                  <a:pt x="1313495" y="5113844"/>
                  <a:pt x="1664678" y="6372800"/>
                  <a:pt x="1691182" y="6975774"/>
                </a:cubicBezTo>
                <a:cubicBezTo>
                  <a:pt x="1717686" y="7578748"/>
                  <a:pt x="1465895" y="8363939"/>
                  <a:pt x="1452643" y="8526278"/>
                </a:cubicBezTo>
                <a:cubicBezTo>
                  <a:pt x="1439391" y="8688617"/>
                  <a:pt x="1641486" y="7648322"/>
                  <a:pt x="1611669" y="7949809"/>
                </a:cubicBezTo>
                <a:cubicBezTo>
                  <a:pt x="1581852" y="8251296"/>
                  <a:pt x="1247235" y="10222557"/>
                  <a:pt x="1273739" y="10335200"/>
                </a:cubicBezTo>
                <a:cubicBezTo>
                  <a:pt x="1300243" y="10447843"/>
                  <a:pt x="1648113" y="9496999"/>
                  <a:pt x="1770695" y="8625669"/>
                </a:cubicBezTo>
                <a:cubicBezTo>
                  <a:pt x="1893277" y="7754339"/>
                  <a:pt x="2075495" y="6167391"/>
                  <a:pt x="2009234" y="5107217"/>
                </a:cubicBezTo>
                <a:cubicBezTo>
                  <a:pt x="1942973" y="4047043"/>
                  <a:pt x="1495713" y="2291130"/>
                  <a:pt x="1373130" y="2264626"/>
                </a:cubicBezTo>
                <a:cubicBezTo>
                  <a:pt x="1250548" y="2238122"/>
                  <a:pt x="1366504" y="4974695"/>
                  <a:pt x="1273739" y="4948191"/>
                </a:cubicBezTo>
                <a:cubicBezTo>
                  <a:pt x="1180974" y="4921687"/>
                  <a:pt x="968939" y="2450156"/>
                  <a:pt x="816539" y="2105600"/>
                </a:cubicBezTo>
                <a:cubicBezTo>
                  <a:pt x="664139" y="1761044"/>
                  <a:pt x="495174" y="2947113"/>
                  <a:pt x="359339" y="2880852"/>
                </a:cubicBezTo>
                <a:cubicBezTo>
                  <a:pt x="223504" y="2814591"/>
                  <a:pt x="21408" y="1877000"/>
                  <a:pt x="1530" y="1708035"/>
                </a:cubicBezTo>
                <a:cubicBezTo>
                  <a:pt x="-18348" y="1539070"/>
                  <a:pt x="160556" y="1996270"/>
                  <a:pt x="240069" y="1867061"/>
                </a:cubicBezTo>
                <a:cubicBezTo>
                  <a:pt x="319582" y="1737852"/>
                  <a:pt x="412347" y="989104"/>
                  <a:pt x="478608" y="932782"/>
                </a:cubicBezTo>
                <a:cubicBezTo>
                  <a:pt x="544869" y="876460"/>
                  <a:pt x="577999" y="1631834"/>
                  <a:pt x="637634" y="1529130"/>
                </a:cubicBezTo>
                <a:cubicBezTo>
                  <a:pt x="697269" y="1426426"/>
                  <a:pt x="763529" y="508713"/>
                  <a:pt x="796660" y="3364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9913CEC4-F4F8-D6A9-D2AC-8725BE20C9F5}"/>
              </a:ext>
            </a:extLst>
          </p:cNvPr>
          <p:cNvSpPr/>
          <p:nvPr/>
        </p:nvSpPr>
        <p:spPr>
          <a:xfrm>
            <a:off x="1802873" y="4618240"/>
            <a:ext cx="408826" cy="1891828"/>
          </a:xfrm>
          <a:custGeom>
            <a:avLst/>
            <a:gdLst>
              <a:gd name="connsiteX0" fmla="*/ 383736 w 408826"/>
              <a:gd name="connsiteY0" fmla="*/ 73030 h 1891828"/>
              <a:gd name="connsiteX1" fmla="*/ 343979 w 408826"/>
              <a:gd name="connsiteY1" fmla="*/ 212177 h 1891828"/>
              <a:gd name="connsiteX2" fmla="*/ 25927 w 408826"/>
              <a:gd name="connsiteY2" fmla="*/ 1444630 h 1891828"/>
              <a:gd name="connsiteX3" fmla="*/ 25927 w 408826"/>
              <a:gd name="connsiteY3" fmla="*/ 1842195 h 1891828"/>
              <a:gd name="connsiteX4" fmla="*/ 85562 w 408826"/>
              <a:gd name="connsiteY4" fmla="*/ 430838 h 1891828"/>
              <a:gd name="connsiteX5" fmla="*/ 45805 w 408826"/>
              <a:gd name="connsiteY5" fmla="*/ 987430 h 1891828"/>
              <a:gd name="connsiteX6" fmla="*/ 383736 w 408826"/>
              <a:gd name="connsiteY6" fmla="*/ 73030 h 189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26" h="1891828">
                <a:moveTo>
                  <a:pt x="383736" y="73030"/>
                </a:moveTo>
                <a:cubicBezTo>
                  <a:pt x="433432" y="-56179"/>
                  <a:pt x="403614" y="-16423"/>
                  <a:pt x="343979" y="212177"/>
                </a:cubicBezTo>
                <a:cubicBezTo>
                  <a:pt x="284344" y="440777"/>
                  <a:pt x="78936" y="1172960"/>
                  <a:pt x="25927" y="1444630"/>
                </a:cubicBezTo>
                <a:cubicBezTo>
                  <a:pt x="-27082" y="1716300"/>
                  <a:pt x="15988" y="2011160"/>
                  <a:pt x="25927" y="1842195"/>
                </a:cubicBezTo>
                <a:cubicBezTo>
                  <a:pt x="35866" y="1673230"/>
                  <a:pt x="82249" y="573299"/>
                  <a:pt x="85562" y="430838"/>
                </a:cubicBezTo>
                <a:cubicBezTo>
                  <a:pt x="88875" y="288377"/>
                  <a:pt x="-3891" y="1047065"/>
                  <a:pt x="45805" y="987430"/>
                </a:cubicBezTo>
                <a:cubicBezTo>
                  <a:pt x="95501" y="927795"/>
                  <a:pt x="334040" y="202239"/>
                  <a:pt x="383736" y="730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060DCF0A-9AF5-CE66-D06A-DECB6AD69038}"/>
              </a:ext>
            </a:extLst>
          </p:cNvPr>
          <p:cNvSpPr/>
          <p:nvPr/>
        </p:nvSpPr>
        <p:spPr>
          <a:xfrm>
            <a:off x="7573497" y="5941031"/>
            <a:ext cx="402921" cy="1458336"/>
          </a:xfrm>
          <a:custGeom>
            <a:avLst/>
            <a:gdLst>
              <a:gd name="connsiteX0" fmla="*/ 120 w 402921"/>
              <a:gd name="connsiteY0" fmla="*/ 2569 h 1458336"/>
              <a:gd name="connsiteX1" fmla="*/ 318173 w 402921"/>
              <a:gd name="connsiteY1" fmla="*/ 678430 h 1458336"/>
              <a:gd name="connsiteX2" fmla="*/ 338051 w 402921"/>
              <a:gd name="connsiteY2" fmla="*/ 459769 h 1458336"/>
              <a:gd name="connsiteX3" fmla="*/ 357929 w 402921"/>
              <a:gd name="connsiteY3" fmla="*/ 1453682 h 1458336"/>
              <a:gd name="connsiteX4" fmla="*/ 397686 w 402921"/>
              <a:gd name="connsiteY4" fmla="*/ 817578 h 1458336"/>
              <a:gd name="connsiteX5" fmla="*/ 357929 w 402921"/>
              <a:gd name="connsiteY5" fmla="*/ 459769 h 1458336"/>
              <a:gd name="connsiteX6" fmla="*/ 120 w 402921"/>
              <a:gd name="connsiteY6" fmla="*/ 2569 h 145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921" h="1458336">
                <a:moveTo>
                  <a:pt x="120" y="2569"/>
                </a:moveTo>
                <a:cubicBezTo>
                  <a:pt x="-6506" y="39012"/>
                  <a:pt x="261851" y="602230"/>
                  <a:pt x="318173" y="678430"/>
                </a:cubicBezTo>
                <a:cubicBezTo>
                  <a:pt x="374495" y="754630"/>
                  <a:pt x="331425" y="330560"/>
                  <a:pt x="338051" y="459769"/>
                </a:cubicBezTo>
                <a:cubicBezTo>
                  <a:pt x="344677" y="588978"/>
                  <a:pt x="347990" y="1394047"/>
                  <a:pt x="357929" y="1453682"/>
                </a:cubicBezTo>
                <a:cubicBezTo>
                  <a:pt x="367868" y="1513317"/>
                  <a:pt x="397686" y="983230"/>
                  <a:pt x="397686" y="817578"/>
                </a:cubicBezTo>
                <a:cubicBezTo>
                  <a:pt x="397686" y="651926"/>
                  <a:pt x="424190" y="592291"/>
                  <a:pt x="357929" y="459769"/>
                </a:cubicBezTo>
                <a:cubicBezTo>
                  <a:pt x="291668" y="327247"/>
                  <a:pt x="6746" y="-33874"/>
                  <a:pt x="120" y="25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49673489-AD7E-101A-51FC-0582A7A993DE}"/>
              </a:ext>
            </a:extLst>
          </p:cNvPr>
          <p:cNvSpPr/>
          <p:nvPr/>
        </p:nvSpPr>
        <p:spPr>
          <a:xfrm>
            <a:off x="1881427" y="10197519"/>
            <a:ext cx="1836031" cy="821908"/>
          </a:xfrm>
          <a:custGeom>
            <a:avLst/>
            <a:gdLst>
              <a:gd name="connsiteX0" fmla="*/ 7008 w 1836031"/>
              <a:gd name="connsiteY0" fmla="*/ 29 h 821908"/>
              <a:gd name="connsiteX1" fmla="*/ 643112 w 1836031"/>
              <a:gd name="connsiteY1" fmla="*/ 337959 h 821908"/>
              <a:gd name="connsiteX2" fmla="*/ 166034 w 1836031"/>
              <a:gd name="connsiteY2" fmla="*/ 377716 h 821908"/>
              <a:gd name="connsiteX3" fmla="*/ 941286 w 1836031"/>
              <a:gd name="connsiteY3" fmla="*/ 397594 h 821908"/>
              <a:gd name="connsiteX4" fmla="*/ 1835808 w 1836031"/>
              <a:gd name="connsiteY4" fmla="*/ 815038 h 821908"/>
              <a:gd name="connsiteX5" fmla="*/ 1020799 w 1836031"/>
              <a:gd name="connsiteY5" fmla="*/ 636133 h 821908"/>
              <a:gd name="connsiteX6" fmla="*/ 344938 w 1836031"/>
              <a:gd name="connsiteY6" fmla="*/ 357838 h 821908"/>
              <a:gd name="connsiteX7" fmla="*/ 7008 w 1836031"/>
              <a:gd name="connsiteY7" fmla="*/ 29 h 82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6031" h="821908">
                <a:moveTo>
                  <a:pt x="7008" y="29"/>
                </a:moveTo>
                <a:cubicBezTo>
                  <a:pt x="56704" y="-3284"/>
                  <a:pt x="616608" y="275011"/>
                  <a:pt x="643112" y="337959"/>
                </a:cubicBezTo>
                <a:cubicBezTo>
                  <a:pt x="669616" y="400907"/>
                  <a:pt x="116338" y="367777"/>
                  <a:pt x="166034" y="377716"/>
                </a:cubicBezTo>
                <a:cubicBezTo>
                  <a:pt x="215730" y="387655"/>
                  <a:pt x="662990" y="324707"/>
                  <a:pt x="941286" y="397594"/>
                </a:cubicBezTo>
                <a:cubicBezTo>
                  <a:pt x="1219582" y="470481"/>
                  <a:pt x="1822556" y="775282"/>
                  <a:pt x="1835808" y="815038"/>
                </a:cubicBezTo>
                <a:cubicBezTo>
                  <a:pt x="1849060" y="854794"/>
                  <a:pt x="1269277" y="712333"/>
                  <a:pt x="1020799" y="636133"/>
                </a:cubicBezTo>
                <a:cubicBezTo>
                  <a:pt x="772321" y="559933"/>
                  <a:pt x="507277" y="460542"/>
                  <a:pt x="344938" y="357838"/>
                </a:cubicBezTo>
                <a:cubicBezTo>
                  <a:pt x="182599" y="255134"/>
                  <a:pt x="-42688" y="3342"/>
                  <a:pt x="7008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D61ED104-3A9E-B4B6-4E42-B8C5FD1F76A6}"/>
              </a:ext>
            </a:extLst>
          </p:cNvPr>
          <p:cNvSpPr/>
          <p:nvPr/>
        </p:nvSpPr>
        <p:spPr>
          <a:xfrm>
            <a:off x="6058833" y="10435271"/>
            <a:ext cx="1795023" cy="994312"/>
          </a:xfrm>
          <a:custGeom>
            <a:avLst/>
            <a:gdLst>
              <a:gd name="connsiteX0" fmla="*/ 23915 w 1795023"/>
              <a:gd name="connsiteY0" fmla="*/ 835703 h 994312"/>
              <a:gd name="connsiteX1" fmla="*/ 143184 w 1795023"/>
              <a:gd name="connsiteY1" fmla="*/ 835703 h 994312"/>
              <a:gd name="connsiteX2" fmla="*/ 858802 w 1795023"/>
              <a:gd name="connsiteY2" fmla="*/ 935094 h 994312"/>
              <a:gd name="connsiteX3" fmla="*/ 938315 w 1795023"/>
              <a:gd name="connsiteY3" fmla="*/ 974851 h 994312"/>
              <a:gd name="connsiteX4" fmla="*/ 1534663 w 1795023"/>
              <a:gd name="connsiteY4" fmla="*/ 617042 h 994312"/>
              <a:gd name="connsiteX5" fmla="*/ 1793080 w 1795023"/>
              <a:gd name="connsiteY5" fmla="*/ 816 h 994312"/>
              <a:gd name="connsiteX6" fmla="*/ 1415393 w 1795023"/>
              <a:gd name="connsiteY6" fmla="*/ 756190 h 994312"/>
              <a:gd name="connsiteX7" fmla="*/ 978071 w 1795023"/>
              <a:gd name="connsiteY7" fmla="*/ 915216 h 994312"/>
              <a:gd name="connsiteX8" fmla="*/ 461237 w 1795023"/>
              <a:gd name="connsiteY8" fmla="*/ 855581 h 994312"/>
              <a:gd name="connsiteX9" fmla="*/ 23915 w 1795023"/>
              <a:gd name="connsiteY9" fmla="*/ 835703 h 9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5023" h="994312">
                <a:moveTo>
                  <a:pt x="23915" y="835703"/>
                </a:moveTo>
                <a:cubicBezTo>
                  <a:pt x="-29094" y="832390"/>
                  <a:pt x="4036" y="819138"/>
                  <a:pt x="143184" y="835703"/>
                </a:cubicBezTo>
                <a:cubicBezTo>
                  <a:pt x="282332" y="852268"/>
                  <a:pt x="726280" y="911903"/>
                  <a:pt x="858802" y="935094"/>
                </a:cubicBezTo>
                <a:cubicBezTo>
                  <a:pt x="991324" y="958285"/>
                  <a:pt x="825672" y="1027860"/>
                  <a:pt x="938315" y="974851"/>
                </a:cubicBezTo>
                <a:cubicBezTo>
                  <a:pt x="1050958" y="921842"/>
                  <a:pt x="1392202" y="779381"/>
                  <a:pt x="1534663" y="617042"/>
                </a:cubicBezTo>
                <a:cubicBezTo>
                  <a:pt x="1677124" y="454703"/>
                  <a:pt x="1812958" y="-22375"/>
                  <a:pt x="1793080" y="816"/>
                </a:cubicBezTo>
                <a:cubicBezTo>
                  <a:pt x="1773202" y="24007"/>
                  <a:pt x="1551228" y="603790"/>
                  <a:pt x="1415393" y="756190"/>
                </a:cubicBezTo>
                <a:cubicBezTo>
                  <a:pt x="1279558" y="908590"/>
                  <a:pt x="1137097" y="898651"/>
                  <a:pt x="978071" y="915216"/>
                </a:cubicBezTo>
                <a:cubicBezTo>
                  <a:pt x="819045" y="931781"/>
                  <a:pt x="620263" y="865520"/>
                  <a:pt x="461237" y="855581"/>
                </a:cubicBezTo>
                <a:cubicBezTo>
                  <a:pt x="302211" y="845642"/>
                  <a:pt x="76924" y="839016"/>
                  <a:pt x="23915" y="83570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6279DCD5-2B4C-8166-EBCA-F6C0F60876AB}"/>
              </a:ext>
            </a:extLst>
          </p:cNvPr>
          <p:cNvSpPr/>
          <p:nvPr/>
        </p:nvSpPr>
        <p:spPr>
          <a:xfrm>
            <a:off x="277053" y="-52845"/>
            <a:ext cx="2586743" cy="7516668"/>
          </a:xfrm>
          <a:custGeom>
            <a:avLst/>
            <a:gdLst>
              <a:gd name="connsiteX0" fmla="*/ 2167973 w 2586743"/>
              <a:gd name="connsiteY0" fmla="*/ 291384 h 7516668"/>
              <a:gd name="connsiteX1" fmla="*/ 2187851 w 2586743"/>
              <a:gd name="connsiteY1" fmla="*/ 410654 h 7516668"/>
              <a:gd name="connsiteX2" fmla="*/ 2545660 w 2586743"/>
              <a:gd name="connsiteY2" fmla="*/ 3153854 h 7516668"/>
              <a:gd name="connsiteX3" fmla="*/ 2545660 w 2586743"/>
              <a:gd name="connsiteY3" fmla="*/ 3074341 h 7516668"/>
              <a:gd name="connsiteX4" fmla="*/ 2247486 w 2586743"/>
              <a:gd name="connsiteY4" fmla="*/ 4028497 h 7516668"/>
              <a:gd name="connsiteX5" fmla="*/ 1889677 w 2586743"/>
              <a:gd name="connsiteY5" fmla="*/ 4445941 h 7516668"/>
              <a:gd name="connsiteX6" fmla="*/ 319295 w 2586743"/>
              <a:gd name="connsiteY6" fmla="*/ 7387923 h 7516668"/>
              <a:gd name="connsiteX7" fmla="*/ 339173 w 2586743"/>
              <a:gd name="connsiteY7" fmla="*/ 6533158 h 7516668"/>
              <a:gd name="connsiteX8" fmla="*/ 1243 w 2586743"/>
              <a:gd name="connsiteY8" fmla="*/ 2458115 h 7516668"/>
              <a:gd name="connsiteX9" fmla="*/ 478321 w 2586743"/>
              <a:gd name="connsiteY9" fmla="*/ 3293002 h 7516668"/>
              <a:gd name="connsiteX10" fmla="*/ 995156 w 2586743"/>
              <a:gd name="connsiteY10" fmla="*/ 2637019 h 7516668"/>
              <a:gd name="connsiteX11" fmla="*/ 1074669 w 2586743"/>
              <a:gd name="connsiteY11" fmla="*/ 3094219 h 7516668"/>
              <a:gd name="connsiteX12" fmla="*/ 2167973 w 2586743"/>
              <a:gd name="connsiteY12" fmla="*/ 291384 h 75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6743" h="7516668">
                <a:moveTo>
                  <a:pt x="2167973" y="291384"/>
                </a:moveTo>
                <a:cubicBezTo>
                  <a:pt x="2353503" y="-155877"/>
                  <a:pt x="2124903" y="-66424"/>
                  <a:pt x="2187851" y="410654"/>
                </a:cubicBezTo>
                <a:cubicBezTo>
                  <a:pt x="2250799" y="887732"/>
                  <a:pt x="2486025" y="2709906"/>
                  <a:pt x="2545660" y="3153854"/>
                </a:cubicBezTo>
                <a:cubicBezTo>
                  <a:pt x="2605295" y="3597802"/>
                  <a:pt x="2595356" y="2928567"/>
                  <a:pt x="2545660" y="3074341"/>
                </a:cubicBezTo>
                <a:cubicBezTo>
                  <a:pt x="2495964" y="3220115"/>
                  <a:pt x="2356816" y="3799897"/>
                  <a:pt x="2247486" y="4028497"/>
                </a:cubicBezTo>
                <a:cubicBezTo>
                  <a:pt x="2138156" y="4257097"/>
                  <a:pt x="2211042" y="3886037"/>
                  <a:pt x="1889677" y="4445941"/>
                </a:cubicBezTo>
                <a:cubicBezTo>
                  <a:pt x="1568312" y="5005845"/>
                  <a:pt x="577712" y="7040054"/>
                  <a:pt x="319295" y="7387923"/>
                </a:cubicBezTo>
                <a:cubicBezTo>
                  <a:pt x="60878" y="7735793"/>
                  <a:pt x="392182" y="7354793"/>
                  <a:pt x="339173" y="6533158"/>
                </a:cubicBezTo>
                <a:cubicBezTo>
                  <a:pt x="286164" y="5711523"/>
                  <a:pt x="-21948" y="2998141"/>
                  <a:pt x="1243" y="2458115"/>
                </a:cubicBezTo>
                <a:cubicBezTo>
                  <a:pt x="24434" y="1918089"/>
                  <a:pt x="312669" y="3263185"/>
                  <a:pt x="478321" y="3293002"/>
                </a:cubicBezTo>
                <a:cubicBezTo>
                  <a:pt x="643973" y="3322819"/>
                  <a:pt x="895765" y="2670150"/>
                  <a:pt x="995156" y="2637019"/>
                </a:cubicBezTo>
                <a:cubicBezTo>
                  <a:pt x="1094547" y="2603888"/>
                  <a:pt x="879200" y="3488471"/>
                  <a:pt x="1074669" y="3094219"/>
                </a:cubicBezTo>
                <a:cubicBezTo>
                  <a:pt x="1270138" y="2699967"/>
                  <a:pt x="1982443" y="738645"/>
                  <a:pt x="2167973" y="2913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F22C81EA-A5E0-AB27-6988-4EBAFDF3CE31}"/>
              </a:ext>
            </a:extLst>
          </p:cNvPr>
          <p:cNvSpPr/>
          <p:nvPr/>
        </p:nvSpPr>
        <p:spPr>
          <a:xfrm>
            <a:off x="572395" y="946092"/>
            <a:ext cx="1436308" cy="7584760"/>
          </a:xfrm>
          <a:custGeom>
            <a:avLst/>
            <a:gdLst>
              <a:gd name="connsiteX0" fmla="*/ 381762 w 1436308"/>
              <a:gd name="connsiteY0" fmla="*/ 127334 h 7584760"/>
              <a:gd name="connsiteX1" fmla="*/ 679935 w 1436308"/>
              <a:gd name="connsiteY1" fmla="*/ 405630 h 7584760"/>
              <a:gd name="connsiteX2" fmla="*/ 1395553 w 1436308"/>
              <a:gd name="connsiteY2" fmla="*/ 1359786 h 7584760"/>
              <a:gd name="connsiteX3" fmla="*/ 660057 w 1436308"/>
              <a:gd name="connsiteY3" fmla="*/ 3407247 h 7584760"/>
              <a:gd name="connsiteX4" fmla="*/ 1435309 w 1436308"/>
              <a:gd name="connsiteY4" fmla="*/ 3287978 h 7584760"/>
              <a:gd name="connsiteX5" fmla="*/ 461275 w 1436308"/>
              <a:gd name="connsiteY5" fmla="*/ 4500551 h 7584760"/>
              <a:gd name="connsiteX6" fmla="*/ 4075 w 1436308"/>
              <a:gd name="connsiteY6" fmla="*/ 7581682 h 7584760"/>
              <a:gd name="connsiteX7" fmla="*/ 699814 w 1436308"/>
              <a:gd name="connsiteY7" fmla="*/ 5017386 h 7584760"/>
              <a:gd name="connsiteX8" fmla="*/ 1137135 w 1436308"/>
              <a:gd name="connsiteY8" fmla="*/ 2135038 h 7584760"/>
              <a:gd name="connsiteX9" fmla="*/ 978109 w 1436308"/>
              <a:gd name="connsiteY9" fmla="*/ 1300151 h 7584760"/>
              <a:gd name="connsiteX10" fmla="*/ 679935 w 1436308"/>
              <a:gd name="connsiteY10" fmla="*/ 2413334 h 7584760"/>
              <a:gd name="connsiteX11" fmla="*/ 381762 w 1436308"/>
              <a:gd name="connsiteY11" fmla="*/ 127334 h 758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6308" h="7584760">
                <a:moveTo>
                  <a:pt x="381762" y="127334"/>
                </a:moveTo>
                <a:cubicBezTo>
                  <a:pt x="381762" y="-207283"/>
                  <a:pt x="510970" y="200221"/>
                  <a:pt x="679935" y="405630"/>
                </a:cubicBezTo>
                <a:cubicBezTo>
                  <a:pt x="848900" y="611039"/>
                  <a:pt x="1398866" y="859517"/>
                  <a:pt x="1395553" y="1359786"/>
                </a:cubicBezTo>
                <a:cubicBezTo>
                  <a:pt x="1392240" y="1860056"/>
                  <a:pt x="653431" y="3085882"/>
                  <a:pt x="660057" y="3407247"/>
                </a:cubicBezTo>
                <a:cubicBezTo>
                  <a:pt x="666683" y="3728612"/>
                  <a:pt x="1468439" y="3105761"/>
                  <a:pt x="1435309" y="3287978"/>
                </a:cubicBezTo>
                <a:cubicBezTo>
                  <a:pt x="1402179" y="3470195"/>
                  <a:pt x="699814" y="3784934"/>
                  <a:pt x="461275" y="4500551"/>
                </a:cubicBezTo>
                <a:cubicBezTo>
                  <a:pt x="222736" y="5216168"/>
                  <a:pt x="-35681" y="7495543"/>
                  <a:pt x="4075" y="7581682"/>
                </a:cubicBezTo>
                <a:cubicBezTo>
                  <a:pt x="43831" y="7667821"/>
                  <a:pt x="510971" y="5925160"/>
                  <a:pt x="699814" y="5017386"/>
                </a:cubicBezTo>
                <a:cubicBezTo>
                  <a:pt x="888657" y="4109612"/>
                  <a:pt x="1090753" y="2754577"/>
                  <a:pt x="1137135" y="2135038"/>
                </a:cubicBezTo>
                <a:cubicBezTo>
                  <a:pt x="1183518" y="1515499"/>
                  <a:pt x="1054309" y="1253768"/>
                  <a:pt x="978109" y="1300151"/>
                </a:cubicBezTo>
                <a:cubicBezTo>
                  <a:pt x="901909" y="1346534"/>
                  <a:pt x="776013" y="2615429"/>
                  <a:pt x="679935" y="2413334"/>
                </a:cubicBezTo>
                <a:cubicBezTo>
                  <a:pt x="583857" y="2211239"/>
                  <a:pt x="381762" y="461951"/>
                  <a:pt x="381762" y="1273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9706E6A9-22EF-B1F6-993B-862FE71667A6}"/>
              </a:ext>
            </a:extLst>
          </p:cNvPr>
          <p:cNvSpPr/>
          <p:nvPr/>
        </p:nvSpPr>
        <p:spPr>
          <a:xfrm>
            <a:off x="709381" y="1541212"/>
            <a:ext cx="1179383" cy="9113876"/>
          </a:xfrm>
          <a:custGeom>
            <a:avLst/>
            <a:gdLst>
              <a:gd name="connsiteX0" fmla="*/ 1179054 w 1179383"/>
              <a:gd name="connsiteY0" fmla="*/ 148440 h 9113876"/>
              <a:gd name="connsiteX1" fmla="*/ 45993 w 1179383"/>
              <a:gd name="connsiteY1" fmla="*/ 7304614 h 9113876"/>
              <a:gd name="connsiteX2" fmla="*/ 224897 w 1179383"/>
              <a:gd name="connsiteY2" fmla="*/ 7026318 h 9113876"/>
              <a:gd name="connsiteX3" fmla="*/ 264654 w 1179383"/>
              <a:gd name="connsiteY3" fmla="*/ 9113536 h 9113876"/>
              <a:gd name="connsiteX4" fmla="*/ 264654 w 1179383"/>
              <a:gd name="connsiteY4" fmla="*/ 7205223 h 9113876"/>
              <a:gd name="connsiteX5" fmla="*/ 264654 w 1179383"/>
              <a:gd name="connsiteY5" fmla="*/ 2176023 h 9113876"/>
              <a:gd name="connsiteX6" fmla="*/ 165262 w 1179383"/>
              <a:gd name="connsiteY6" fmla="*/ 2434440 h 9113876"/>
              <a:gd name="connsiteX7" fmla="*/ 1179054 w 1179383"/>
              <a:gd name="connsiteY7" fmla="*/ 148440 h 911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383" h="9113876">
                <a:moveTo>
                  <a:pt x="1179054" y="148440"/>
                </a:moveTo>
                <a:cubicBezTo>
                  <a:pt x="1159176" y="960136"/>
                  <a:pt x="205019" y="6158301"/>
                  <a:pt x="45993" y="7304614"/>
                </a:cubicBezTo>
                <a:cubicBezTo>
                  <a:pt x="-113033" y="8450927"/>
                  <a:pt x="188453" y="6724831"/>
                  <a:pt x="224897" y="7026318"/>
                </a:cubicBezTo>
                <a:cubicBezTo>
                  <a:pt x="261341" y="7327805"/>
                  <a:pt x="258028" y="9083719"/>
                  <a:pt x="264654" y="9113536"/>
                </a:cubicBezTo>
                <a:cubicBezTo>
                  <a:pt x="271280" y="9143353"/>
                  <a:pt x="264654" y="7205223"/>
                  <a:pt x="264654" y="7205223"/>
                </a:cubicBezTo>
                <a:cubicBezTo>
                  <a:pt x="264654" y="6048971"/>
                  <a:pt x="281219" y="2971153"/>
                  <a:pt x="264654" y="2176023"/>
                </a:cubicBezTo>
                <a:cubicBezTo>
                  <a:pt x="248089" y="1380893"/>
                  <a:pt x="16175" y="2765744"/>
                  <a:pt x="165262" y="2434440"/>
                </a:cubicBezTo>
                <a:cubicBezTo>
                  <a:pt x="314349" y="2103136"/>
                  <a:pt x="1198932" y="-663256"/>
                  <a:pt x="1179054" y="148440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01B92E8E-CA0C-C172-ED33-603B730D793B}"/>
              </a:ext>
            </a:extLst>
          </p:cNvPr>
          <p:cNvSpPr/>
          <p:nvPr/>
        </p:nvSpPr>
        <p:spPr>
          <a:xfrm>
            <a:off x="1621002" y="4349578"/>
            <a:ext cx="1420429" cy="1078176"/>
          </a:xfrm>
          <a:custGeom>
            <a:avLst/>
            <a:gdLst>
              <a:gd name="connsiteX0" fmla="*/ 1420372 w 1420429"/>
              <a:gd name="connsiteY0" fmla="*/ 500718 h 1078176"/>
              <a:gd name="connsiteX1" fmla="*/ 724633 w 1420429"/>
              <a:gd name="connsiteY1" fmla="*/ 83274 h 1078176"/>
              <a:gd name="connsiteX2" fmla="*/ 664998 w 1420429"/>
              <a:gd name="connsiteY2" fmla="*/ 540474 h 1078176"/>
              <a:gd name="connsiteX3" fmla="*/ 625241 w 1420429"/>
              <a:gd name="connsiteY3" fmla="*/ 262179 h 1078176"/>
              <a:gd name="connsiteX4" fmla="*/ 28894 w 1420429"/>
              <a:gd name="connsiteY4" fmla="*/ 1077187 h 1078176"/>
              <a:gd name="connsiteX5" fmla="*/ 148163 w 1420429"/>
              <a:gd name="connsiteY5" fmla="*/ 421205 h 1078176"/>
              <a:gd name="connsiteX6" fmla="*/ 625241 w 1420429"/>
              <a:gd name="connsiteY6" fmla="*/ 63396 h 1078176"/>
              <a:gd name="connsiteX7" fmla="*/ 863781 w 1420429"/>
              <a:gd name="connsiteY7" fmla="*/ 262179 h 1078176"/>
              <a:gd name="connsiteX8" fmla="*/ 764389 w 1420429"/>
              <a:gd name="connsiteY8" fmla="*/ 3761 h 1078176"/>
              <a:gd name="connsiteX9" fmla="*/ 1420372 w 1420429"/>
              <a:gd name="connsiteY9" fmla="*/ 500718 h 107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0429" h="1078176">
                <a:moveTo>
                  <a:pt x="1420372" y="500718"/>
                </a:moveTo>
                <a:cubicBezTo>
                  <a:pt x="1413746" y="513970"/>
                  <a:pt x="850529" y="76648"/>
                  <a:pt x="724633" y="83274"/>
                </a:cubicBezTo>
                <a:cubicBezTo>
                  <a:pt x="598737" y="89900"/>
                  <a:pt x="681563" y="510657"/>
                  <a:pt x="664998" y="540474"/>
                </a:cubicBezTo>
                <a:cubicBezTo>
                  <a:pt x="648433" y="570291"/>
                  <a:pt x="731258" y="172727"/>
                  <a:pt x="625241" y="262179"/>
                </a:cubicBezTo>
                <a:cubicBezTo>
                  <a:pt x="519224" y="351631"/>
                  <a:pt x="108407" y="1050683"/>
                  <a:pt x="28894" y="1077187"/>
                </a:cubicBezTo>
                <a:cubicBezTo>
                  <a:pt x="-50619" y="1103691"/>
                  <a:pt x="48772" y="590170"/>
                  <a:pt x="148163" y="421205"/>
                </a:cubicBezTo>
                <a:cubicBezTo>
                  <a:pt x="247554" y="252240"/>
                  <a:pt x="505971" y="89900"/>
                  <a:pt x="625241" y="63396"/>
                </a:cubicBezTo>
                <a:cubicBezTo>
                  <a:pt x="744511" y="36892"/>
                  <a:pt x="840590" y="272118"/>
                  <a:pt x="863781" y="262179"/>
                </a:cubicBezTo>
                <a:cubicBezTo>
                  <a:pt x="886972" y="252240"/>
                  <a:pt x="671624" y="-35995"/>
                  <a:pt x="764389" y="3761"/>
                </a:cubicBezTo>
                <a:cubicBezTo>
                  <a:pt x="857154" y="43517"/>
                  <a:pt x="1426998" y="487466"/>
                  <a:pt x="1420372" y="5007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B243A921-5F41-8452-3FE5-02AA4C18CD1A}"/>
              </a:ext>
            </a:extLst>
          </p:cNvPr>
          <p:cNvSpPr/>
          <p:nvPr/>
        </p:nvSpPr>
        <p:spPr>
          <a:xfrm>
            <a:off x="7524769" y="5720771"/>
            <a:ext cx="431825" cy="5437033"/>
          </a:xfrm>
          <a:custGeom>
            <a:avLst/>
            <a:gdLst>
              <a:gd name="connsiteX0" fmla="*/ 426535 w 431825"/>
              <a:gd name="connsiteY0" fmla="*/ 4168 h 5437033"/>
              <a:gd name="connsiteX1" fmla="*/ 307266 w 431825"/>
              <a:gd name="connsiteY1" fmla="*/ 4635803 h 5437033"/>
              <a:gd name="connsiteX2" fmla="*/ 307266 w 431825"/>
              <a:gd name="connsiteY2" fmla="*/ 4397264 h 5437033"/>
              <a:gd name="connsiteX3" fmla="*/ 9092 w 431825"/>
              <a:gd name="connsiteY3" fmla="*/ 5430933 h 5437033"/>
              <a:gd name="connsiteX4" fmla="*/ 108483 w 431825"/>
              <a:gd name="connsiteY4" fmla="*/ 3840672 h 5437033"/>
              <a:gd name="connsiteX5" fmla="*/ 426535 w 431825"/>
              <a:gd name="connsiteY5" fmla="*/ 4168 h 54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825" h="5437033">
                <a:moveTo>
                  <a:pt x="426535" y="4168"/>
                </a:moveTo>
                <a:cubicBezTo>
                  <a:pt x="459665" y="136690"/>
                  <a:pt x="327144" y="3903620"/>
                  <a:pt x="307266" y="4635803"/>
                </a:cubicBezTo>
                <a:cubicBezTo>
                  <a:pt x="287388" y="5367986"/>
                  <a:pt x="356962" y="4264742"/>
                  <a:pt x="307266" y="4397264"/>
                </a:cubicBezTo>
                <a:cubicBezTo>
                  <a:pt x="257570" y="4529786"/>
                  <a:pt x="42222" y="5523698"/>
                  <a:pt x="9092" y="5430933"/>
                </a:cubicBezTo>
                <a:cubicBezTo>
                  <a:pt x="-24038" y="5338168"/>
                  <a:pt x="38909" y="4745133"/>
                  <a:pt x="108483" y="3840672"/>
                </a:cubicBezTo>
                <a:cubicBezTo>
                  <a:pt x="178057" y="2936211"/>
                  <a:pt x="393405" y="-128354"/>
                  <a:pt x="426535" y="41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957EA072-32A8-F91F-72CC-2EF58BD77542}"/>
              </a:ext>
            </a:extLst>
          </p:cNvPr>
          <p:cNvSpPr/>
          <p:nvPr/>
        </p:nvSpPr>
        <p:spPr>
          <a:xfrm>
            <a:off x="3311303" y="8674385"/>
            <a:ext cx="1539743" cy="1463528"/>
          </a:xfrm>
          <a:custGeom>
            <a:avLst/>
            <a:gdLst>
              <a:gd name="connsiteX0" fmla="*/ 48123 w 1539743"/>
              <a:gd name="connsiteY0" fmla="*/ 32293 h 1463528"/>
              <a:gd name="connsiteX1" fmla="*/ 147514 w 1539743"/>
              <a:gd name="connsiteY1" fmla="*/ 131685 h 1463528"/>
              <a:gd name="connsiteX2" fmla="*/ 962523 w 1539743"/>
              <a:gd name="connsiteY2" fmla="*/ 1046085 h 1463528"/>
              <a:gd name="connsiteX3" fmla="*/ 1081793 w 1539743"/>
              <a:gd name="connsiteY3" fmla="*/ 827424 h 1463528"/>
              <a:gd name="connsiteX4" fmla="*/ 1538993 w 1539743"/>
              <a:gd name="connsiteY4" fmla="*/ 1463528 h 1463528"/>
              <a:gd name="connsiteX5" fmla="*/ 962523 w 1539743"/>
              <a:gd name="connsiteY5" fmla="*/ 827424 h 1463528"/>
              <a:gd name="connsiteX6" fmla="*/ 684227 w 1539743"/>
              <a:gd name="connsiteY6" fmla="*/ 390102 h 1463528"/>
              <a:gd name="connsiteX7" fmla="*/ 48123 w 1539743"/>
              <a:gd name="connsiteY7" fmla="*/ 32293 h 146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743" h="1463528">
                <a:moveTo>
                  <a:pt x="48123" y="32293"/>
                </a:moveTo>
                <a:cubicBezTo>
                  <a:pt x="-41329" y="-10776"/>
                  <a:pt x="-4886" y="-37280"/>
                  <a:pt x="147514" y="131685"/>
                </a:cubicBezTo>
                <a:cubicBezTo>
                  <a:pt x="299914" y="300650"/>
                  <a:pt x="806810" y="930129"/>
                  <a:pt x="962523" y="1046085"/>
                </a:cubicBezTo>
                <a:cubicBezTo>
                  <a:pt x="1118236" y="1162041"/>
                  <a:pt x="985715" y="757850"/>
                  <a:pt x="1081793" y="827424"/>
                </a:cubicBezTo>
                <a:cubicBezTo>
                  <a:pt x="1177871" y="896998"/>
                  <a:pt x="1558871" y="1463528"/>
                  <a:pt x="1538993" y="1463528"/>
                </a:cubicBezTo>
                <a:cubicBezTo>
                  <a:pt x="1519115" y="1463528"/>
                  <a:pt x="1104984" y="1006328"/>
                  <a:pt x="962523" y="827424"/>
                </a:cubicBezTo>
                <a:cubicBezTo>
                  <a:pt x="820062" y="648520"/>
                  <a:pt x="839940" y="522624"/>
                  <a:pt x="684227" y="390102"/>
                </a:cubicBezTo>
                <a:cubicBezTo>
                  <a:pt x="528514" y="257580"/>
                  <a:pt x="137575" y="75362"/>
                  <a:pt x="48123" y="322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623E7E7A-0285-FD48-10C9-B23401B00443}"/>
              </a:ext>
            </a:extLst>
          </p:cNvPr>
          <p:cNvSpPr/>
          <p:nvPr/>
        </p:nvSpPr>
        <p:spPr>
          <a:xfrm>
            <a:off x="2069678" y="9246337"/>
            <a:ext cx="3435930" cy="1906260"/>
          </a:xfrm>
          <a:custGeom>
            <a:avLst/>
            <a:gdLst>
              <a:gd name="connsiteX0" fmla="*/ 57296 w 3435930"/>
              <a:gd name="connsiteY0" fmla="*/ 56689 h 1906260"/>
              <a:gd name="connsiteX1" fmla="*/ 116931 w 3435930"/>
              <a:gd name="connsiteY1" fmla="*/ 195837 h 1906260"/>
              <a:gd name="connsiteX2" fmla="*/ 852426 w 3435930"/>
              <a:gd name="connsiteY2" fmla="*/ 1169872 h 1906260"/>
              <a:gd name="connsiteX3" fmla="*/ 733157 w 3435930"/>
              <a:gd name="connsiteY3" fmla="*/ 1110237 h 1906260"/>
              <a:gd name="connsiteX4" fmla="*/ 3357087 w 3435930"/>
              <a:gd name="connsiteY4" fmla="*/ 1885489 h 1906260"/>
              <a:gd name="connsiteX5" fmla="*/ 2581835 w 3435930"/>
              <a:gd name="connsiteY5" fmla="*/ 1646950 h 1906260"/>
              <a:gd name="connsiteX6" fmla="*/ 852426 w 3435930"/>
              <a:gd name="connsiteY6" fmla="*/ 1249385 h 1906260"/>
              <a:gd name="connsiteX7" fmla="*/ 673522 w 3435930"/>
              <a:gd name="connsiteY7" fmla="*/ 891576 h 1906260"/>
              <a:gd name="connsiteX8" fmla="*/ 57296 w 3435930"/>
              <a:gd name="connsiteY8" fmla="*/ 56689 h 190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5930" h="1906260">
                <a:moveTo>
                  <a:pt x="57296" y="56689"/>
                </a:moveTo>
                <a:cubicBezTo>
                  <a:pt x="-35469" y="-59268"/>
                  <a:pt x="-15591" y="10307"/>
                  <a:pt x="116931" y="195837"/>
                </a:cubicBezTo>
                <a:cubicBezTo>
                  <a:pt x="249453" y="381367"/>
                  <a:pt x="749722" y="1017472"/>
                  <a:pt x="852426" y="1169872"/>
                </a:cubicBezTo>
                <a:cubicBezTo>
                  <a:pt x="955130" y="1322272"/>
                  <a:pt x="733157" y="1110237"/>
                  <a:pt x="733157" y="1110237"/>
                </a:cubicBezTo>
                <a:lnTo>
                  <a:pt x="3357087" y="1885489"/>
                </a:lnTo>
                <a:cubicBezTo>
                  <a:pt x="3665200" y="1974941"/>
                  <a:pt x="2999278" y="1752967"/>
                  <a:pt x="2581835" y="1646950"/>
                </a:cubicBezTo>
                <a:cubicBezTo>
                  <a:pt x="2164392" y="1540933"/>
                  <a:pt x="1170478" y="1375281"/>
                  <a:pt x="852426" y="1249385"/>
                </a:cubicBezTo>
                <a:cubicBezTo>
                  <a:pt x="534374" y="1123489"/>
                  <a:pt x="812670" y="1090359"/>
                  <a:pt x="673522" y="891576"/>
                </a:cubicBezTo>
                <a:cubicBezTo>
                  <a:pt x="534374" y="692793"/>
                  <a:pt x="150061" y="172646"/>
                  <a:pt x="57296" y="566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94" name="図 1693" descr="テキスト, ロゴ&#10;&#10;自動的に生成された説明">
            <a:extLst>
              <a:ext uri="{FF2B5EF4-FFF2-40B4-BE49-F238E27FC236}">
                <a16:creationId xmlns:a16="http://schemas.microsoft.com/office/drawing/2014/main" id="{2C973A56-D5F3-12B7-9B81-BE96CE9B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625" r="92188">
                        <a14:foregroundMark x1="88281" y1="42222" x2="83125" y2="87500"/>
                        <a14:foregroundMark x1="83125" y1="87500" x2="94375" y2="70278"/>
                        <a14:foregroundMark x1="94375" y1="70278" x2="92188" y2="48889"/>
                        <a14:foregroundMark x1="92188" y1="48889" x2="87813" y2="45556"/>
                        <a14:foregroundMark x1="5625" y1="41389" x2="2656" y2="83611"/>
                        <a14:foregroundMark x1="2656" y1="83611" x2="14688" y2="97778"/>
                        <a14:foregroundMark x1="14688" y1="97778" x2="28750" y2="95278"/>
                        <a14:foregroundMark x1="28750" y1="95278" x2="35313" y2="73056"/>
                        <a14:foregroundMark x1="35313" y1="73056" x2="32813" y2="48611"/>
                        <a14:foregroundMark x1="32813" y1="48611" x2="14375" y2="27222"/>
                        <a14:foregroundMark x1="14375" y1="27222" x2="5625" y2="4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9044" y="-129452"/>
            <a:ext cx="4064000" cy="2286000"/>
          </a:xfrm>
          <a:prstGeom prst="rect">
            <a:avLst/>
          </a:prstGeom>
        </p:spPr>
      </p:pic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17310F85-D738-B7ED-8502-AEF09FEAD67C}"/>
              </a:ext>
            </a:extLst>
          </p:cNvPr>
          <p:cNvSpPr/>
          <p:nvPr/>
        </p:nvSpPr>
        <p:spPr>
          <a:xfrm>
            <a:off x="1448439" y="4292478"/>
            <a:ext cx="1157512" cy="2735929"/>
          </a:xfrm>
          <a:custGeom>
            <a:avLst/>
            <a:gdLst>
              <a:gd name="connsiteX0" fmla="*/ 1155613 w 1157512"/>
              <a:gd name="connsiteY0" fmla="*/ 21105 h 2735929"/>
              <a:gd name="connsiteX1" fmla="*/ 380361 w 1157512"/>
              <a:gd name="connsiteY1" fmla="*/ 1790270 h 2735929"/>
              <a:gd name="connsiteX2" fmla="*/ 459874 w 1157512"/>
              <a:gd name="connsiteY2" fmla="*/ 2068565 h 2735929"/>
              <a:gd name="connsiteX3" fmla="*/ 102065 w 1157512"/>
              <a:gd name="connsiteY3" fmla="*/ 2486009 h 2735929"/>
              <a:gd name="connsiteX4" fmla="*/ 2674 w 1157512"/>
              <a:gd name="connsiteY4" fmla="*/ 2724548 h 2735929"/>
              <a:gd name="connsiteX5" fmla="*/ 181578 w 1157512"/>
              <a:gd name="connsiteY5" fmla="*/ 2128200 h 2735929"/>
              <a:gd name="connsiteX6" fmla="*/ 340604 w 1157512"/>
              <a:gd name="connsiteY6" fmla="*/ 478305 h 2735929"/>
              <a:gd name="connsiteX7" fmla="*/ 121944 w 1157512"/>
              <a:gd name="connsiteY7" fmla="*/ 796357 h 2735929"/>
              <a:gd name="connsiteX8" fmla="*/ 1155613 w 1157512"/>
              <a:gd name="connsiteY8" fmla="*/ 21105 h 273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512" h="2735929">
                <a:moveTo>
                  <a:pt x="1155613" y="21105"/>
                </a:moveTo>
                <a:cubicBezTo>
                  <a:pt x="1198683" y="186757"/>
                  <a:pt x="496317" y="1449027"/>
                  <a:pt x="380361" y="1790270"/>
                </a:cubicBezTo>
                <a:cubicBezTo>
                  <a:pt x="264404" y="2131513"/>
                  <a:pt x="506257" y="1952609"/>
                  <a:pt x="459874" y="2068565"/>
                </a:cubicBezTo>
                <a:cubicBezTo>
                  <a:pt x="413491" y="2184521"/>
                  <a:pt x="178265" y="2376679"/>
                  <a:pt x="102065" y="2486009"/>
                </a:cubicBezTo>
                <a:cubicBezTo>
                  <a:pt x="25865" y="2595340"/>
                  <a:pt x="-10578" y="2784183"/>
                  <a:pt x="2674" y="2724548"/>
                </a:cubicBezTo>
                <a:cubicBezTo>
                  <a:pt x="15926" y="2664913"/>
                  <a:pt x="125256" y="2502574"/>
                  <a:pt x="181578" y="2128200"/>
                </a:cubicBezTo>
                <a:cubicBezTo>
                  <a:pt x="237900" y="1753826"/>
                  <a:pt x="350543" y="700279"/>
                  <a:pt x="340604" y="478305"/>
                </a:cubicBezTo>
                <a:cubicBezTo>
                  <a:pt x="330665" y="256331"/>
                  <a:pt x="-13891" y="875870"/>
                  <a:pt x="121944" y="796357"/>
                </a:cubicBezTo>
                <a:cubicBezTo>
                  <a:pt x="257779" y="716844"/>
                  <a:pt x="1112543" y="-144547"/>
                  <a:pt x="1155613" y="2110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8ACA1707-392A-A712-879E-59B5178388F5}"/>
              </a:ext>
            </a:extLst>
          </p:cNvPr>
          <p:cNvSpPr/>
          <p:nvPr/>
        </p:nvSpPr>
        <p:spPr>
          <a:xfrm>
            <a:off x="1522977" y="8337491"/>
            <a:ext cx="1271041" cy="2395091"/>
          </a:xfrm>
          <a:custGeom>
            <a:avLst/>
            <a:gdLst>
              <a:gd name="connsiteX0" fmla="*/ 425093 w 1271041"/>
              <a:gd name="connsiteY0" fmla="*/ 51135 h 2395091"/>
              <a:gd name="connsiteX1" fmla="*/ 504606 w 1271041"/>
              <a:gd name="connsiteY1" fmla="*/ 309552 h 2395091"/>
              <a:gd name="connsiteX2" fmla="*/ 1061197 w 1271041"/>
              <a:gd name="connsiteY2" fmla="*/ 1879935 h 2395091"/>
              <a:gd name="connsiteX3" fmla="*/ 1081075 w 1271041"/>
              <a:gd name="connsiteY3" fmla="*/ 2118474 h 2395091"/>
              <a:gd name="connsiteX4" fmla="*/ 1240101 w 1271041"/>
              <a:gd name="connsiteY4" fmla="*/ 2376892 h 2395091"/>
              <a:gd name="connsiteX5" fmla="*/ 385336 w 1271041"/>
              <a:gd name="connsiteY5" fmla="*/ 1581761 h 2395091"/>
              <a:gd name="connsiteX6" fmla="*/ 7649 w 1271041"/>
              <a:gd name="connsiteY6" fmla="*/ 1104683 h 2395091"/>
              <a:gd name="connsiteX7" fmla="*/ 126919 w 1271041"/>
              <a:gd name="connsiteY7" fmla="*/ 726996 h 2395091"/>
              <a:gd name="connsiteX8" fmla="*/ 67284 w 1271041"/>
              <a:gd name="connsiteY8" fmla="*/ 11379 h 2395091"/>
              <a:gd name="connsiteX9" fmla="*/ 345580 w 1271041"/>
              <a:gd name="connsiteY9" fmla="*/ 269796 h 2395091"/>
              <a:gd name="connsiteX10" fmla="*/ 425093 w 1271041"/>
              <a:gd name="connsiteY10" fmla="*/ 51135 h 239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1041" h="2395091">
                <a:moveTo>
                  <a:pt x="425093" y="51135"/>
                </a:moveTo>
                <a:cubicBezTo>
                  <a:pt x="451597" y="57761"/>
                  <a:pt x="398589" y="4752"/>
                  <a:pt x="504606" y="309552"/>
                </a:cubicBezTo>
                <a:cubicBezTo>
                  <a:pt x="610623" y="614352"/>
                  <a:pt x="965119" y="1578448"/>
                  <a:pt x="1061197" y="1879935"/>
                </a:cubicBezTo>
                <a:cubicBezTo>
                  <a:pt x="1157275" y="2181422"/>
                  <a:pt x="1051258" y="2035648"/>
                  <a:pt x="1081075" y="2118474"/>
                </a:cubicBezTo>
                <a:cubicBezTo>
                  <a:pt x="1110892" y="2201300"/>
                  <a:pt x="1356057" y="2466344"/>
                  <a:pt x="1240101" y="2376892"/>
                </a:cubicBezTo>
                <a:cubicBezTo>
                  <a:pt x="1124145" y="2287440"/>
                  <a:pt x="590745" y="1793796"/>
                  <a:pt x="385336" y="1581761"/>
                </a:cubicBezTo>
                <a:cubicBezTo>
                  <a:pt x="179927" y="1369726"/>
                  <a:pt x="50718" y="1247144"/>
                  <a:pt x="7649" y="1104683"/>
                </a:cubicBezTo>
                <a:cubicBezTo>
                  <a:pt x="-35421" y="962222"/>
                  <a:pt x="116980" y="909213"/>
                  <a:pt x="126919" y="726996"/>
                </a:cubicBezTo>
                <a:cubicBezTo>
                  <a:pt x="136858" y="544779"/>
                  <a:pt x="30840" y="87579"/>
                  <a:pt x="67284" y="11379"/>
                </a:cubicBezTo>
                <a:cubicBezTo>
                  <a:pt x="103727" y="-64821"/>
                  <a:pt x="292571" y="266483"/>
                  <a:pt x="345580" y="269796"/>
                </a:cubicBezTo>
                <a:cubicBezTo>
                  <a:pt x="398589" y="273109"/>
                  <a:pt x="398589" y="44509"/>
                  <a:pt x="425093" y="5113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33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舞台「欲望という名の電車」で俳優復帰する沢尻エリカさん">
            <a:extLst>
              <a:ext uri="{FF2B5EF4-FFF2-40B4-BE49-F238E27FC236}">
                <a16:creationId xmlns:a16="http://schemas.microsoft.com/office/drawing/2014/main" id="{A7F3E3CB-2FE2-C0C5-0A5E-22FDD5C4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8385" r="7725"/>
          <a:stretch/>
        </p:blipFill>
        <p:spPr bwMode="auto">
          <a:xfrm>
            <a:off x="1182756" y="19999"/>
            <a:ext cx="7235687" cy="1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1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舞台「欲望という名の電車」で俳優復帰する沢尻エリカさん" hidden="1">
            <a:extLst>
              <a:ext uri="{FF2B5EF4-FFF2-40B4-BE49-F238E27FC236}">
                <a16:creationId xmlns:a16="http://schemas.microsoft.com/office/drawing/2014/main" id="{A7F3E3CB-2FE2-C0C5-0A5E-22FDD5C4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8385" r="7725"/>
          <a:stretch/>
        </p:blipFill>
        <p:spPr bwMode="auto">
          <a:xfrm>
            <a:off x="1182756" y="19999"/>
            <a:ext cx="7235687" cy="1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D593417B-DC32-649C-2D9C-0A5FA28D11F7}"/>
              </a:ext>
            </a:extLst>
          </p:cNvPr>
          <p:cNvSpPr/>
          <p:nvPr/>
        </p:nvSpPr>
        <p:spPr>
          <a:xfrm>
            <a:off x="4028436" y="7305058"/>
            <a:ext cx="502426" cy="1238591"/>
          </a:xfrm>
          <a:custGeom>
            <a:avLst/>
            <a:gdLst>
              <a:gd name="connsiteX0" fmla="*/ 178439 w 502426"/>
              <a:gd name="connsiteY0" fmla="*/ 617 h 1238591"/>
              <a:gd name="connsiteX1" fmla="*/ 133989 w 502426"/>
              <a:gd name="connsiteY1" fmla="*/ 492742 h 1238591"/>
              <a:gd name="connsiteX2" fmla="*/ 378464 w 502426"/>
              <a:gd name="connsiteY2" fmla="*/ 915017 h 1238591"/>
              <a:gd name="connsiteX3" fmla="*/ 203839 w 502426"/>
              <a:gd name="connsiteY3" fmla="*/ 873742 h 1238591"/>
              <a:gd name="connsiteX4" fmla="*/ 495939 w 502426"/>
              <a:gd name="connsiteY4" fmla="*/ 1232517 h 1238591"/>
              <a:gd name="connsiteX5" fmla="*/ 413389 w 502426"/>
              <a:gd name="connsiteY5" fmla="*/ 1108692 h 1238591"/>
              <a:gd name="connsiteX6" fmla="*/ 67314 w 502426"/>
              <a:gd name="connsiteY6" fmla="*/ 597517 h 1238591"/>
              <a:gd name="connsiteX7" fmla="*/ 184789 w 502426"/>
              <a:gd name="connsiteY7" fmla="*/ 718167 h 1238591"/>
              <a:gd name="connsiteX8" fmla="*/ 121289 w 502426"/>
              <a:gd name="connsiteY8" fmla="*/ 353042 h 1238591"/>
              <a:gd name="connsiteX9" fmla="*/ 639 w 502426"/>
              <a:gd name="connsiteY9" fmla="*/ 597517 h 1238591"/>
              <a:gd name="connsiteX10" fmla="*/ 178439 w 502426"/>
              <a:gd name="connsiteY10" fmla="*/ 617 h 123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26" h="1238591">
                <a:moveTo>
                  <a:pt x="178439" y="617"/>
                </a:moveTo>
                <a:cubicBezTo>
                  <a:pt x="200664" y="-16845"/>
                  <a:pt x="100652" y="340342"/>
                  <a:pt x="133989" y="492742"/>
                </a:cubicBezTo>
                <a:cubicBezTo>
                  <a:pt x="167326" y="645142"/>
                  <a:pt x="366822" y="851517"/>
                  <a:pt x="378464" y="915017"/>
                </a:cubicBezTo>
                <a:cubicBezTo>
                  <a:pt x="390106" y="978517"/>
                  <a:pt x="184260" y="820826"/>
                  <a:pt x="203839" y="873742"/>
                </a:cubicBezTo>
                <a:cubicBezTo>
                  <a:pt x="223418" y="926658"/>
                  <a:pt x="461014" y="1193359"/>
                  <a:pt x="495939" y="1232517"/>
                </a:cubicBezTo>
                <a:cubicBezTo>
                  <a:pt x="530864" y="1271675"/>
                  <a:pt x="413389" y="1108692"/>
                  <a:pt x="413389" y="1108692"/>
                </a:cubicBezTo>
                <a:cubicBezTo>
                  <a:pt x="341952" y="1002859"/>
                  <a:pt x="105414" y="662604"/>
                  <a:pt x="67314" y="597517"/>
                </a:cubicBezTo>
                <a:cubicBezTo>
                  <a:pt x="29214" y="532430"/>
                  <a:pt x="175793" y="758913"/>
                  <a:pt x="184789" y="718167"/>
                </a:cubicBezTo>
                <a:cubicBezTo>
                  <a:pt x="193785" y="677421"/>
                  <a:pt x="151981" y="373150"/>
                  <a:pt x="121289" y="353042"/>
                </a:cubicBezTo>
                <a:cubicBezTo>
                  <a:pt x="90597" y="332934"/>
                  <a:pt x="-8886" y="656255"/>
                  <a:pt x="639" y="597517"/>
                </a:cubicBezTo>
                <a:cubicBezTo>
                  <a:pt x="10164" y="538780"/>
                  <a:pt x="156214" y="18079"/>
                  <a:pt x="178439" y="6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7E05B5C-B3A6-3917-355D-04B1189CBEEB}"/>
              </a:ext>
            </a:extLst>
          </p:cNvPr>
          <p:cNvSpPr/>
          <p:nvPr/>
        </p:nvSpPr>
        <p:spPr>
          <a:xfrm>
            <a:off x="4999404" y="2006586"/>
            <a:ext cx="182381" cy="234965"/>
          </a:xfrm>
          <a:custGeom>
            <a:avLst/>
            <a:gdLst>
              <a:gd name="connsiteX0" fmla="*/ 1221 w 182381"/>
              <a:gd name="connsiteY0" fmla="*/ 234964 h 234965"/>
              <a:gd name="connsiteX1" fmla="*/ 144096 w 182381"/>
              <a:gd name="connsiteY1" fmla="*/ 114314 h 234965"/>
              <a:gd name="connsiteX2" fmla="*/ 137746 w 182381"/>
              <a:gd name="connsiteY2" fmla="*/ 127014 h 234965"/>
              <a:gd name="connsiteX3" fmla="*/ 182196 w 182381"/>
              <a:gd name="connsiteY3" fmla="*/ 92089 h 234965"/>
              <a:gd name="connsiteX4" fmla="*/ 153621 w 182381"/>
              <a:gd name="connsiteY4" fmla="*/ 76214 h 234965"/>
              <a:gd name="connsiteX5" fmla="*/ 153621 w 182381"/>
              <a:gd name="connsiteY5" fmla="*/ 14 h 234965"/>
              <a:gd name="connsiteX6" fmla="*/ 150446 w 182381"/>
              <a:gd name="connsiteY6" fmla="*/ 69864 h 234965"/>
              <a:gd name="connsiteX7" fmla="*/ 137746 w 182381"/>
              <a:gd name="connsiteY7" fmla="*/ 88914 h 234965"/>
              <a:gd name="connsiteX8" fmla="*/ 55196 w 182381"/>
              <a:gd name="connsiteY8" fmla="*/ 133364 h 234965"/>
              <a:gd name="connsiteX9" fmla="*/ 74246 w 182381"/>
              <a:gd name="connsiteY9" fmla="*/ 117489 h 234965"/>
              <a:gd name="connsiteX10" fmla="*/ 1221 w 182381"/>
              <a:gd name="connsiteY10" fmla="*/ 234964 h 2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81" h="234965">
                <a:moveTo>
                  <a:pt x="1221" y="234964"/>
                </a:moveTo>
                <a:cubicBezTo>
                  <a:pt x="12863" y="234435"/>
                  <a:pt x="144096" y="114314"/>
                  <a:pt x="144096" y="114314"/>
                </a:cubicBezTo>
                <a:cubicBezTo>
                  <a:pt x="166850" y="96322"/>
                  <a:pt x="131396" y="130718"/>
                  <a:pt x="137746" y="127014"/>
                </a:cubicBezTo>
                <a:cubicBezTo>
                  <a:pt x="144096" y="123310"/>
                  <a:pt x="179550" y="100556"/>
                  <a:pt x="182196" y="92089"/>
                </a:cubicBezTo>
                <a:cubicBezTo>
                  <a:pt x="184842" y="83622"/>
                  <a:pt x="158384" y="91560"/>
                  <a:pt x="153621" y="76214"/>
                </a:cubicBezTo>
                <a:cubicBezTo>
                  <a:pt x="148858" y="60868"/>
                  <a:pt x="154150" y="1072"/>
                  <a:pt x="153621" y="14"/>
                </a:cubicBezTo>
                <a:cubicBezTo>
                  <a:pt x="153092" y="-1044"/>
                  <a:pt x="153092" y="55047"/>
                  <a:pt x="150446" y="69864"/>
                </a:cubicBezTo>
                <a:cubicBezTo>
                  <a:pt x="147800" y="84681"/>
                  <a:pt x="153621" y="78331"/>
                  <a:pt x="137746" y="88914"/>
                </a:cubicBezTo>
                <a:cubicBezTo>
                  <a:pt x="121871" y="99497"/>
                  <a:pt x="65779" y="128601"/>
                  <a:pt x="55196" y="133364"/>
                </a:cubicBezTo>
                <a:cubicBezTo>
                  <a:pt x="44613" y="138126"/>
                  <a:pt x="83771" y="105847"/>
                  <a:pt x="74246" y="117489"/>
                </a:cubicBezTo>
                <a:cubicBezTo>
                  <a:pt x="64721" y="129131"/>
                  <a:pt x="-10421" y="235493"/>
                  <a:pt x="1221" y="234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AB98C59-D05A-0524-0B70-5E5784E0F1D3}"/>
              </a:ext>
            </a:extLst>
          </p:cNvPr>
          <p:cNvSpPr/>
          <p:nvPr/>
        </p:nvSpPr>
        <p:spPr>
          <a:xfrm>
            <a:off x="5098274" y="1981068"/>
            <a:ext cx="470683" cy="229042"/>
          </a:xfrm>
          <a:custGeom>
            <a:avLst/>
            <a:gdLst>
              <a:gd name="connsiteX0" fmla="*/ 3951 w 470683"/>
              <a:gd name="connsiteY0" fmla="*/ 143007 h 229042"/>
              <a:gd name="connsiteX1" fmla="*/ 178576 w 470683"/>
              <a:gd name="connsiteY1" fmla="*/ 101732 h 229042"/>
              <a:gd name="connsiteX2" fmla="*/ 280176 w 470683"/>
              <a:gd name="connsiteY2" fmla="*/ 158882 h 229042"/>
              <a:gd name="connsiteX3" fmla="*/ 270651 w 470683"/>
              <a:gd name="connsiteY3" fmla="*/ 130307 h 229042"/>
              <a:gd name="connsiteX4" fmla="*/ 353201 w 470683"/>
              <a:gd name="connsiteY4" fmla="*/ 209682 h 229042"/>
              <a:gd name="connsiteX5" fmla="*/ 388126 w 470683"/>
              <a:gd name="connsiteY5" fmla="*/ 228732 h 229042"/>
              <a:gd name="connsiteX6" fmla="*/ 362726 w 470683"/>
              <a:gd name="connsiteY6" fmla="*/ 200157 h 229042"/>
              <a:gd name="connsiteX7" fmla="*/ 356376 w 470683"/>
              <a:gd name="connsiteY7" fmla="*/ 162057 h 229042"/>
              <a:gd name="connsiteX8" fmla="*/ 426226 w 470683"/>
              <a:gd name="connsiteY8" fmla="*/ 206507 h 229042"/>
              <a:gd name="connsiteX9" fmla="*/ 404001 w 470683"/>
              <a:gd name="connsiteY9" fmla="*/ 171582 h 229042"/>
              <a:gd name="connsiteX10" fmla="*/ 438926 w 470683"/>
              <a:gd name="connsiteY10" fmla="*/ 177932 h 229042"/>
              <a:gd name="connsiteX11" fmla="*/ 470676 w 470683"/>
              <a:gd name="connsiteY11" fmla="*/ 165232 h 229042"/>
              <a:gd name="connsiteX12" fmla="*/ 442101 w 470683"/>
              <a:gd name="connsiteY12" fmla="*/ 152532 h 229042"/>
              <a:gd name="connsiteX13" fmla="*/ 384951 w 470683"/>
              <a:gd name="connsiteY13" fmla="*/ 127132 h 229042"/>
              <a:gd name="connsiteX14" fmla="*/ 337326 w 470683"/>
              <a:gd name="connsiteY14" fmla="*/ 127132 h 229042"/>
              <a:gd name="connsiteX15" fmla="*/ 359551 w 470683"/>
              <a:gd name="connsiteY15" fmla="*/ 101732 h 229042"/>
              <a:gd name="connsiteX16" fmla="*/ 407176 w 470683"/>
              <a:gd name="connsiteY16" fmla="*/ 35057 h 229042"/>
              <a:gd name="connsiteX17" fmla="*/ 369076 w 470683"/>
              <a:gd name="connsiteY17" fmla="*/ 79507 h 229042"/>
              <a:gd name="connsiteX18" fmla="*/ 327801 w 470683"/>
              <a:gd name="connsiteY18" fmla="*/ 98557 h 229042"/>
              <a:gd name="connsiteX19" fmla="*/ 296051 w 470683"/>
              <a:gd name="connsiteY19" fmla="*/ 101732 h 229042"/>
              <a:gd name="connsiteX20" fmla="*/ 327801 w 470683"/>
              <a:gd name="connsiteY20" fmla="*/ 69982 h 229042"/>
              <a:gd name="connsiteX21" fmla="*/ 353201 w 470683"/>
              <a:gd name="connsiteY21" fmla="*/ 22357 h 229042"/>
              <a:gd name="connsiteX22" fmla="*/ 327801 w 470683"/>
              <a:gd name="connsiteY22" fmla="*/ 54107 h 229042"/>
              <a:gd name="connsiteX23" fmla="*/ 277001 w 470683"/>
              <a:gd name="connsiteY23" fmla="*/ 92207 h 229042"/>
              <a:gd name="connsiteX24" fmla="*/ 245251 w 470683"/>
              <a:gd name="connsiteY24" fmla="*/ 95382 h 229042"/>
              <a:gd name="connsiteX25" fmla="*/ 280176 w 470683"/>
              <a:gd name="connsiteY25" fmla="*/ 66807 h 229042"/>
              <a:gd name="connsiteX26" fmla="*/ 305576 w 470683"/>
              <a:gd name="connsiteY26" fmla="*/ 19182 h 229042"/>
              <a:gd name="connsiteX27" fmla="*/ 264301 w 470683"/>
              <a:gd name="connsiteY27" fmla="*/ 66807 h 229042"/>
              <a:gd name="connsiteX28" fmla="*/ 188101 w 470683"/>
              <a:gd name="connsiteY28" fmla="*/ 85857 h 229042"/>
              <a:gd name="connsiteX29" fmla="*/ 223026 w 470683"/>
              <a:gd name="connsiteY29" fmla="*/ 44582 h 229042"/>
              <a:gd name="connsiteX30" fmla="*/ 216676 w 470683"/>
              <a:gd name="connsiteY30" fmla="*/ 35057 h 229042"/>
              <a:gd name="connsiteX31" fmla="*/ 172226 w 470683"/>
              <a:gd name="connsiteY31" fmla="*/ 82682 h 229042"/>
              <a:gd name="connsiteX32" fmla="*/ 178576 w 470683"/>
              <a:gd name="connsiteY32" fmla="*/ 57282 h 229042"/>
              <a:gd name="connsiteX33" fmla="*/ 178576 w 470683"/>
              <a:gd name="connsiteY33" fmla="*/ 3307 h 229042"/>
              <a:gd name="connsiteX34" fmla="*/ 165876 w 470683"/>
              <a:gd name="connsiteY34" fmla="*/ 44582 h 229042"/>
              <a:gd name="connsiteX35" fmla="*/ 124601 w 470683"/>
              <a:gd name="connsiteY35" fmla="*/ 95382 h 229042"/>
              <a:gd name="connsiteX36" fmla="*/ 150001 w 470683"/>
              <a:gd name="connsiteY36" fmla="*/ 50932 h 229042"/>
              <a:gd name="connsiteX37" fmla="*/ 150001 w 470683"/>
              <a:gd name="connsiteY37" fmla="*/ 132 h 229042"/>
              <a:gd name="connsiteX38" fmla="*/ 134126 w 470683"/>
              <a:gd name="connsiteY38" fmla="*/ 66807 h 229042"/>
              <a:gd name="connsiteX39" fmla="*/ 92851 w 470683"/>
              <a:gd name="connsiteY39" fmla="*/ 108082 h 229042"/>
              <a:gd name="connsiteX40" fmla="*/ 67451 w 470683"/>
              <a:gd name="connsiteY40" fmla="*/ 89032 h 229042"/>
              <a:gd name="connsiteX41" fmla="*/ 51576 w 470683"/>
              <a:gd name="connsiteY41" fmla="*/ 44582 h 229042"/>
              <a:gd name="connsiteX42" fmla="*/ 51576 w 470683"/>
              <a:gd name="connsiteY42" fmla="*/ 82682 h 229042"/>
              <a:gd name="connsiteX43" fmla="*/ 54751 w 470683"/>
              <a:gd name="connsiteY43" fmla="*/ 98557 h 229042"/>
              <a:gd name="connsiteX44" fmla="*/ 3951 w 470683"/>
              <a:gd name="connsiteY44" fmla="*/ 143007 h 22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70683" h="229042">
                <a:moveTo>
                  <a:pt x="3951" y="143007"/>
                </a:moveTo>
                <a:cubicBezTo>
                  <a:pt x="24588" y="143536"/>
                  <a:pt x="132539" y="99086"/>
                  <a:pt x="178576" y="101732"/>
                </a:cubicBezTo>
                <a:cubicBezTo>
                  <a:pt x="224613" y="104378"/>
                  <a:pt x="264830" y="154119"/>
                  <a:pt x="280176" y="158882"/>
                </a:cubicBezTo>
                <a:cubicBezTo>
                  <a:pt x="295522" y="163645"/>
                  <a:pt x="258480" y="121840"/>
                  <a:pt x="270651" y="130307"/>
                </a:cubicBezTo>
                <a:cubicBezTo>
                  <a:pt x="282822" y="138774"/>
                  <a:pt x="333622" y="193278"/>
                  <a:pt x="353201" y="209682"/>
                </a:cubicBezTo>
                <a:cubicBezTo>
                  <a:pt x="372780" y="226086"/>
                  <a:pt x="386539" y="230319"/>
                  <a:pt x="388126" y="228732"/>
                </a:cubicBezTo>
                <a:cubicBezTo>
                  <a:pt x="389713" y="227145"/>
                  <a:pt x="368018" y="211270"/>
                  <a:pt x="362726" y="200157"/>
                </a:cubicBezTo>
                <a:cubicBezTo>
                  <a:pt x="357434" y="189045"/>
                  <a:pt x="345793" y="160999"/>
                  <a:pt x="356376" y="162057"/>
                </a:cubicBezTo>
                <a:cubicBezTo>
                  <a:pt x="366959" y="163115"/>
                  <a:pt x="418288" y="204919"/>
                  <a:pt x="426226" y="206507"/>
                </a:cubicBezTo>
                <a:cubicBezTo>
                  <a:pt x="434164" y="208095"/>
                  <a:pt x="401884" y="176344"/>
                  <a:pt x="404001" y="171582"/>
                </a:cubicBezTo>
                <a:cubicBezTo>
                  <a:pt x="406118" y="166820"/>
                  <a:pt x="427814" y="178990"/>
                  <a:pt x="438926" y="177932"/>
                </a:cubicBezTo>
                <a:cubicBezTo>
                  <a:pt x="450038" y="176874"/>
                  <a:pt x="470147" y="169465"/>
                  <a:pt x="470676" y="165232"/>
                </a:cubicBezTo>
                <a:cubicBezTo>
                  <a:pt x="471205" y="160999"/>
                  <a:pt x="442101" y="152532"/>
                  <a:pt x="442101" y="152532"/>
                </a:cubicBezTo>
                <a:cubicBezTo>
                  <a:pt x="427813" y="146182"/>
                  <a:pt x="402413" y="131365"/>
                  <a:pt x="384951" y="127132"/>
                </a:cubicBezTo>
                <a:cubicBezTo>
                  <a:pt x="367489" y="122899"/>
                  <a:pt x="337326" y="127132"/>
                  <a:pt x="337326" y="127132"/>
                </a:cubicBezTo>
                <a:cubicBezTo>
                  <a:pt x="333093" y="122899"/>
                  <a:pt x="347909" y="117078"/>
                  <a:pt x="359551" y="101732"/>
                </a:cubicBezTo>
                <a:cubicBezTo>
                  <a:pt x="371193" y="86386"/>
                  <a:pt x="405589" y="38761"/>
                  <a:pt x="407176" y="35057"/>
                </a:cubicBezTo>
                <a:cubicBezTo>
                  <a:pt x="408763" y="31353"/>
                  <a:pt x="382305" y="68924"/>
                  <a:pt x="369076" y="79507"/>
                </a:cubicBezTo>
                <a:cubicBezTo>
                  <a:pt x="355847" y="90090"/>
                  <a:pt x="339972" y="94853"/>
                  <a:pt x="327801" y="98557"/>
                </a:cubicBezTo>
                <a:cubicBezTo>
                  <a:pt x="315630" y="102261"/>
                  <a:pt x="296051" y="106494"/>
                  <a:pt x="296051" y="101732"/>
                </a:cubicBezTo>
                <a:cubicBezTo>
                  <a:pt x="296051" y="96970"/>
                  <a:pt x="318276" y="83211"/>
                  <a:pt x="327801" y="69982"/>
                </a:cubicBezTo>
                <a:cubicBezTo>
                  <a:pt x="337326" y="56753"/>
                  <a:pt x="353201" y="25003"/>
                  <a:pt x="353201" y="22357"/>
                </a:cubicBezTo>
                <a:cubicBezTo>
                  <a:pt x="353201" y="19711"/>
                  <a:pt x="340501" y="42465"/>
                  <a:pt x="327801" y="54107"/>
                </a:cubicBezTo>
                <a:cubicBezTo>
                  <a:pt x="315101" y="65749"/>
                  <a:pt x="290759" y="85328"/>
                  <a:pt x="277001" y="92207"/>
                </a:cubicBezTo>
                <a:cubicBezTo>
                  <a:pt x="263243" y="99086"/>
                  <a:pt x="244722" y="99615"/>
                  <a:pt x="245251" y="95382"/>
                </a:cubicBezTo>
                <a:cubicBezTo>
                  <a:pt x="245780" y="91149"/>
                  <a:pt x="270122" y="79507"/>
                  <a:pt x="280176" y="66807"/>
                </a:cubicBezTo>
                <a:cubicBezTo>
                  <a:pt x="290230" y="54107"/>
                  <a:pt x="308222" y="19182"/>
                  <a:pt x="305576" y="19182"/>
                </a:cubicBezTo>
                <a:cubicBezTo>
                  <a:pt x="302930" y="19182"/>
                  <a:pt x="283880" y="55695"/>
                  <a:pt x="264301" y="66807"/>
                </a:cubicBezTo>
                <a:cubicBezTo>
                  <a:pt x="244722" y="77919"/>
                  <a:pt x="194980" y="89561"/>
                  <a:pt x="188101" y="85857"/>
                </a:cubicBezTo>
                <a:cubicBezTo>
                  <a:pt x="181222" y="82153"/>
                  <a:pt x="223026" y="44582"/>
                  <a:pt x="223026" y="44582"/>
                </a:cubicBezTo>
                <a:cubicBezTo>
                  <a:pt x="227789" y="36115"/>
                  <a:pt x="225143" y="28707"/>
                  <a:pt x="216676" y="35057"/>
                </a:cubicBezTo>
                <a:cubicBezTo>
                  <a:pt x="208209" y="41407"/>
                  <a:pt x="178576" y="78978"/>
                  <a:pt x="172226" y="82682"/>
                </a:cubicBezTo>
                <a:cubicBezTo>
                  <a:pt x="165876" y="86386"/>
                  <a:pt x="177518" y="70511"/>
                  <a:pt x="178576" y="57282"/>
                </a:cubicBezTo>
                <a:cubicBezTo>
                  <a:pt x="179634" y="44053"/>
                  <a:pt x="180693" y="5424"/>
                  <a:pt x="178576" y="3307"/>
                </a:cubicBezTo>
                <a:cubicBezTo>
                  <a:pt x="176459" y="1190"/>
                  <a:pt x="174872" y="29236"/>
                  <a:pt x="165876" y="44582"/>
                </a:cubicBezTo>
                <a:cubicBezTo>
                  <a:pt x="156880" y="59928"/>
                  <a:pt x="127247" y="94324"/>
                  <a:pt x="124601" y="95382"/>
                </a:cubicBezTo>
                <a:cubicBezTo>
                  <a:pt x="121955" y="96440"/>
                  <a:pt x="145768" y="66807"/>
                  <a:pt x="150001" y="50932"/>
                </a:cubicBezTo>
                <a:cubicBezTo>
                  <a:pt x="154234" y="35057"/>
                  <a:pt x="152647" y="-2514"/>
                  <a:pt x="150001" y="132"/>
                </a:cubicBezTo>
                <a:cubicBezTo>
                  <a:pt x="147355" y="2778"/>
                  <a:pt x="143651" y="48815"/>
                  <a:pt x="134126" y="66807"/>
                </a:cubicBezTo>
                <a:cubicBezTo>
                  <a:pt x="124601" y="84799"/>
                  <a:pt x="103963" y="104378"/>
                  <a:pt x="92851" y="108082"/>
                </a:cubicBezTo>
                <a:cubicBezTo>
                  <a:pt x="81739" y="111786"/>
                  <a:pt x="74330" y="99615"/>
                  <a:pt x="67451" y="89032"/>
                </a:cubicBezTo>
                <a:cubicBezTo>
                  <a:pt x="60572" y="78449"/>
                  <a:pt x="54222" y="45640"/>
                  <a:pt x="51576" y="44582"/>
                </a:cubicBezTo>
                <a:cubicBezTo>
                  <a:pt x="48930" y="43524"/>
                  <a:pt x="51047" y="73686"/>
                  <a:pt x="51576" y="82682"/>
                </a:cubicBezTo>
                <a:cubicBezTo>
                  <a:pt x="52105" y="91678"/>
                  <a:pt x="59514" y="89032"/>
                  <a:pt x="54751" y="98557"/>
                </a:cubicBezTo>
                <a:cubicBezTo>
                  <a:pt x="49988" y="108082"/>
                  <a:pt x="-16686" y="142478"/>
                  <a:pt x="3951" y="143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FE5BC5E-70DF-8B8B-8738-5D43B4E8CA54}"/>
              </a:ext>
            </a:extLst>
          </p:cNvPr>
          <p:cNvSpPr/>
          <p:nvPr/>
        </p:nvSpPr>
        <p:spPr>
          <a:xfrm>
            <a:off x="5019651" y="2050718"/>
            <a:ext cx="196900" cy="117810"/>
          </a:xfrm>
          <a:custGeom>
            <a:avLst/>
            <a:gdLst>
              <a:gd name="connsiteX0" fmla="*/ 196874 w 196900"/>
              <a:gd name="connsiteY0" fmla="*/ 332 h 117810"/>
              <a:gd name="connsiteX1" fmla="*/ 88924 w 196900"/>
              <a:gd name="connsiteY1" fmla="*/ 35257 h 117810"/>
              <a:gd name="connsiteX2" fmla="*/ 24 w 196900"/>
              <a:gd name="connsiteY2" fmla="*/ 117807 h 117810"/>
              <a:gd name="connsiteX3" fmla="*/ 79399 w 196900"/>
              <a:gd name="connsiteY3" fmla="*/ 32082 h 117810"/>
              <a:gd name="connsiteX4" fmla="*/ 31774 w 196900"/>
              <a:gd name="connsiteY4" fmla="*/ 60657 h 117810"/>
              <a:gd name="connsiteX5" fmla="*/ 98449 w 196900"/>
              <a:gd name="connsiteY5" fmla="*/ 19382 h 117810"/>
              <a:gd name="connsiteX6" fmla="*/ 196874 w 196900"/>
              <a:gd name="connsiteY6" fmla="*/ 332 h 1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00" h="117810">
                <a:moveTo>
                  <a:pt x="196874" y="332"/>
                </a:moveTo>
                <a:cubicBezTo>
                  <a:pt x="195286" y="2978"/>
                  <a:pt x="121732" y="15678"/>
                  <a:pt x="88924" y="35257"/>
                </a:cubicBezTo>
                <a:cubicBezTo>
                  <a:pt x="56116" y="54836"/>
                  <a:pt x="1611" y="118336"/>
                  <a:pt x="24" y="117807"/>
                </a:cubicBezTo>
                <a:cubicBezTo>
                  <a:pt x="-1563" y="117278"/>
                  <a:pt x="74107" y="41607"/>
                  <a:pt x="79399" y="32082"/>
                </a:cubicBezTo>
                <a:cubicBezTo>
                  <a:pt x="84691" y="22557"/>
                  <a:pt x="28599" y="62774"/>
                  <a:pt x="31774" y="60657"/>
                </a:cubicBezTo>
                <a:cubicBezTo>
                  <a:pt x="34949" y="58540"/>
                  <a:pt x="69874" y="27320"/>
                  <a:pt x="98449" y="19382"/>
                </a:cubicBezTo>
                <a:cubicBezTo>
                  <a:pt x="127024" y="11444"/>
                  <a:pt x="198462" y="-2314"/>
                  <a:pt x="196874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18CB8BD-60DD-E8FD-A971-760C21991B35}"/>
              </a:ext>
            </a:extLst>
          </p:cNvPr>
          <p:cNvSpPr/>
          <p:nvPr/>
        </p:nvSpPr>
        <p:spPr>
          <a:xfrm>
            <a:off x="4975083" y="2085888"/>
            <a:ext cx="102978" cy="159033"/>
          </a:xfrm>
          <a:custGeom>
            <a:avLst/>
            <a:gdLst>
              <a:gd name="connsiteX0" fmla="*/ 101742 w 102978"/>
              <a:gd name="connsiteY0" fmla="*/ 87 h 159033"/>
              <a:gd name="connsiteX1" fmla="*/ 50942 w 102978"/>
              <a:gd name="connsiteY1" fmla="*/ 88987 h 159033"/>
              <a:gd name="connsiteX2" fmla="*/ 142 w 102978"/>
              <a:gd name="connsiteY2" fmla="*/ 158837 h 159033"/>
              <a:gd name="connsiteX3" fmla="*/ 35067 w 102978"/>
              <a:gd name="connsiteY3" fmla="*/ 111212 h 159033"/>
              <a:gd name="connsiteX4" fmla="*/ 16017 w 102978"/>
              <a:gd name="connsiteY4" fmla="*/ 149312 h 159033"/>
              <a:gd name="connsiteX5" fmla="*/ 82692 w 102978"/>
              <a:gd name="connsiteY5" fmla="*/ 73112 h 159033"/>
              <a:gd name="connsiteX6" fmla="*/ 101742 w 102978"/>
              <a:gd name="connsiteY6" fmla="*/ 87 h 1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78" h="159033">
                <a:moveTo>
                  <a:pt x="101742" y="87"/>
                </a:moveTo>
                <a:cubicBezTo>
                  <a:pt x="96450" y="2733"/>
                  <a:pt x="67875" y="62529"/>
                  <a:pt x="50942" y="88987"/>
                </a:cubicBezTo>
                <a:cubicBezTo>
                  <a:pt x="34009" y="115445"/>
                  <a:pt x="2788" y="155133"/>
                  <a:pt x="142" y="158837"/>
                </a:cubicBezTo>
                <a:cubicBezTo>
                  <a:pt x="-2504" y="162541"/>
                  <a:pt x="32421" y="112800"/>
                  <a:pt x="35067" y="111212"/>
                </a:cubicBezTo>
                <a:cubicBezTo>
                  <a:pt x="37713" y="109625"/>
                  <a:pt x="8080" y="155662"/>
                  <a:pt x="16017" y="149312"/>
                </a:cubicBezTo>
                <a:cubicBezTo>
                  <a:pt x="23954" y="142962"/>
                  <a:pt x="71050" y="90574"/>
                  <a:pt x="82692" y="73112"/>
                </a:cubicBezTo>
                <a:cubicBezTo>
                  <a:pt x="94334" y="55650"/>
                  <a:pt x="107034" y="-2559"/>
                  <a:pt x="10174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C898FD9-5BFD-3C4F-7034-8D37912DE1FB}"/>
              </a:ext>
            </a:extLst>
          </p:cNvPr>
          <p:cNvSpPr/>
          <p:nvPr/>
        </p:nvSpPr>
        <p:spPr>
          <a:xfrm>
            <a:off x="5015786" y="2008453"/>
            <a:ext cx="465104" cy="128334"/>
          </a:xfrm>
          <a:custGeom>
            <a:avLst/>
            <a:gdLst>
              <a:gd name="connsiteX0" fmla="*/ 714 w 465104"/>
              <a:gd name="connsiteY0" fmla="*/ 128322 h 128334"/>
              <a:gd name="connsiteX1" fmla="*/ 121364 w 465104"/>
              <a:gd name="connsiteY1" fmla="*/ 39422 h 128334"/>
              <a:gd name="connsiteX2" fmla="*/ 188039 w 465104"/>
              <a:gd name="connsiteY2" fmla="*/ 17197 h 128334"/>
              <a:gd name="connsiteX3" fmla="*/ 159464 w 465104"/>
              <a:gd name="connsiteY3" fmla="*/ 29897 h 128334"/>
              <a:gd name="connsiteX4" fmla="*/ 213439 w 465104"/>
              <a:gd name="connsiteY4" fmla="*/ 10847 h 128334"/>
              <a:gd name="connsiteX5" fmla="*/ 311864 w 465104"/>
              <a:gd name="connsiteY5" fmla="*/ 26722 h 128334"/>
              <a:gd name="connsiteX6" fmla="*/ 308689 w 465104"/>
              <a:gd name="connsiteY6" fmla="*/ 7672 h 128334"/>
              <a:gd name="connsiteX7" fmla="*/ 353139 w 465104"/>
              <a:gd name="connsiteY7" fmla="*/ 39422 h 128334"/>
              <a:gd name="connsiteX8" fmla="*/ 461089 w 465104"/>
              <a:gd name="connsiteY8" fmla="*/ 83872 h 128334"/>
              <a:gd name="connsiteX9" fmla="*/ 435689 w 465104"/>
              <a:gd name="connsiteY9" fmla="*/ 64822 h 128334"/>
              <a:gd name="connsiteX10" fmla="*/ 375364 w 465104"/>
              <a:gd name="connsiteY10" fmla="*/ 33072 h 128334"/>
              <a:gd name="connsiteX11" fmla="*/ 254714 w 465104"/>
              <a:gd name="connsiteY11" fmla="*/ 4497 h 128334"/>
              <a:gd name="connsiteX12" fmla="*/ 188039 w 465104"/>
              <a:gd name="connsiteY12" fmla="*/ 1322 h 128334"/>
              <a:gd name="connsiteX13" fmla="*/ 127714 w 465104"/>
              <a:gd name="connsiteY13" fmla="*/ 17197 h 128334"/>
              <a:gd name="connsiteX14" fmla="*/ 70564 w 465104"/>
              <a:gd name="connsiteY14" fmla="*/ 45772 h 128334"/>
              <a:gd name="connsiteX15" fmla="*/ 121364 w 465104"/>
              <a:gd name="connsiteY15" fmla="*/ 20372 h 128334"/>
              <a:gd name="connsiteX16" fmla="*/ 73739 w 465104"/>
              <a:gd name="connsiteY16" fmla="*/ 45772 h 128334"/>
              <a:gd name="connsiteX17" fmla="*/ 714 w 465104"/>
              <a:gd name="connsiteY17" fmla="*/ 128322 h 12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104" h="128334">
                <a:moveTo>
                  <a:pt x="714" y="128322"/>
                </a:moveTo>
                <a:cubicBezTo>
                  <a:pt x="8651" y="127264"/>
                  <a:pt x="90143" y="57943"/>
                  <a:pt x="121364" y="39422"/>
                </a:cubicBezTo>
                <a:cubicBezTo>
                  <a:pt x="152585" y="20901"/>
                  <a:pt x="181689" y="18784"/>
                  <a:pt x="188039" y="17197"/>
                </a:cubicBezTo>
                <a:cubicBezTo>
                  <a:pt x="194389" y="15609"/>
                  <a:pt x="155231" y="30955"/>
                  <a:pt x="159464" y="29897"/>
                </a:cubicBezTo>
                <a:cubicBezTo>
                  <a:pt x="163697" y="28839"/>
                  <a:pt x="188039" y="11376"/>
                  <a:pt x="213439" y="10847"/>
                </a:cubicBezTo>
                <a:cubicBezTo>
                  <a:pt x="238839" y="10318"/>
                  <a:pt x="295989" y="27251"/>
                  <a:pt x="311864" y="26722"/>
                </a:cubicBezTo>
                <a:cubicBezTo>
                  <a:pt x="327739" y="26193"/>
                  <a:pt x="301810" y="5555"/>
                  <a:pt x="308689" y="7672"/>
                </a:cubicBezTo>
                <a:cubicBezTo>
                  <a:pt x="315568" y="9789"/>
                  <a:pt x="327739" y="26722"/>
                  <a:pt x="353139" y="39422"/>
                </a:cubicBezTo>
                <a:cubicBezTo>
                  <a:pt x="378539" y="52122"/>
                  <a:pt x="461089" y="83872"/>
                  <a:pt x="461089" y="83872"/>
                </a:cubicBezTo>
                <a:cubicBezTo>
                  <a:pt x="474847" y="88105"/>
                  <a:pt x="449977" y="73289"/>
                  <a:pt x="435689" y="64822"/>
                </a:cubicBezTo>
                <a:cubicBezTo>
                  <a:pt x="421401" y="56355"/>
                  <a:pt x="405526" y="43126"/>
                  <a:pt x="375364" y="33072"/>
                </a:cubicBezTo>
                <a:cubicBezTo>
                  <a:pt x="345202" y="23018"/>
                  <a:pt x="285935" y="9789"/>
                  <a:pt x="254714" y="4497"/>
                </a:cubicBezTo>
                <a:cubicBezTo>
                  <a:pt x="223493" y="-795"/>
                  <a:pt x="209206" y="-795"/>
                  <a:pt x="188039" y="1322"/>
                </a:cubicBezTo>
                <a:cubicBezTo>
                  <a:pt x="166872" y="3439"/>
                  <a:pt x="147293" y="9789"/>
                  <a:pt x="127714" y="17197"/>
                </a:cubicBezTo>
                <a:cubicBezTo>
                  <a:pt x="108135" y="24605"/>
                  <a:pt x="70564" y="45772"/>
                  <a:pt x="70564" y="45772"/>
                </a:cubicBezTo>
                <a:lnTo>
                  <a:pt x="121364" y="20372"/>
                </a:lnTo>
                <a:cubicBezTo>
                  <a:pt x="121893" y="20372"/>
                  <a:pt x="94377" y="27780"/>
                  <a:pt x="73739" y="45772"/>
                </a:cubicBezTo>
                <a:cubicBezTo>
                  <a:pt x="53102" y="63764"/>
                  <a:pt x="-7223" y="129380"/>
                  <a:pt x="714" y="128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B3BDAA2-80B8-80C2-2B01-4E313D425BB2}"/>
              </a:ext>
            </a:extLst>
          </p:cNvPr>
          <p:cNvSpPr/>
          <p:nvPr/>
        </p:nvSpPr>
        <p:spPr>
          <a:xfrm>
            <a:off x="5025065" y="2168334"/>
            <a:ext cx="443065" cy="83579"/>
          </a:xfrm>
          <a:custGeom>
            <a:avLst/>
            <a:gdLst>
              <a:gd name="connsiteX0" fmla="*/ 442285 w 443065"/>
              <a:gd name="connsiteY0" fmla="*/ 191 h 83579"/>
              <a:gd name="connsiteX1" fmla="*/ 375610 w 443065"/>
              <a:gd name="connsiteY1" fmla="*/ 35116 h 83579"/>
              <a:gd name="connsiteX2" fmla="*/ 280360 w 443065"/>
              <a:gd name="connsiteY2" fmla="*/ 73216 h 83579"/>
              <a:gd name="connsiteX3" fmla="*/ 140660 w 443065"/>
              <a:gd name="connsiteY3" fmla="*/ 82741 h 83579"/>
              <a:gd name="connsiteX4" fmla="*/ 239085 w 443065"/>
              <a:gd name="connsiteY4" fmla="*/ 82741 h 83579"/>
              <a:gd name="connsiteX5" fmla="*/ 124785 w 443065"/>
              <a:gd name="connsiteY5" fmla="*/ 79566 h 83579"/>
              <a:gd name="connsiteX6" fmla="*/ 58110 w 443065"/>
              <a:gd name="connsiteY6" fmla="*/ 60516 h 83579"/>
              <a:gd name="connsiteX7" fmla="*/ 93035 w 443065"/>
              <a:gd name="connsiteY7" fmla="*/ 70041 h 83579"/>
              <a:gd name="connsiteX8" fmla="*/ 51760 w 443065"/>
              <a:gd name="connsiteY8" fmla="*/ 66866 h 83579"/>
              <a:gd name="connsiteX9" fmla="*/ 960 w 443065"/>
              <a:gd name="connsiteY9" fmla="*/ 25591 h 83579"/>
              <a:gd name="connsiteX10" fmla="*/ 99385 w 443065"/>
              <a:gd name="connsiteY10" fmla="*/ 50991 h 83579"/>
              <a:gd name="connsiteX11" fmla="*/ 32710 w 443065"/>
              <a:gd name="connsiteY11" fmla="*/ 41466 h 83579"/>
              <a:gd name="connsiteX12" fmla="*/ 121610 w 443065"/>
              <a:gd name="connsiteY12" fmla="*/ 66866 h 83579"/>
              <a:gd name="connsiteX13" fmla="*/ 204160 w 443065"/>
              <a:gd name="connsiteY13" fmla="*/ 79566 h 83579"/>
              <a:gd name="connsiteX14" fmla="*/ 321635 w 443065"/>
              <a:gd name="connsiteY14" fmla="*/ 63691 h 83579"/>
              <a:gd name="connsiteX15" fmla="*/ 226385 w 443065"/>
              <a:gd name="connsiteY15" fmla="*/ 66866 h 83579"/>
              <a:gd name="connsiteX16" fmla="*/ 331160 w 443065"/>
              <a:gd name="connsiteY16" fmla="*/ 50991 h 83579"/>
              <a:gd name="connsiteX17" fmla="*/ 442285 w 443065"/>
              <a:gd name="connsiteY17" fmla="*/ 191 h 8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065" h="83579">
                <a:moveTo>
                  <a:pt x="442285" y="191"/>
                </a:moveTo>
                <a:cubicBezTo>
                  <a:pt x="449693" y="-2455"/>
                  <a:pt x="402597" y="22945"/>
                  <a:pt x="375610" y="35116"/>
                </a:cubicBezTo>
                <a:cubicBezTo>
                  <a:pt x="348622" y="47287"/>
                  <a:pt x="319518" y="65279"/>
                  <a:pt x="280360" y="73216"/>
                </a:cubicBezTo>
                <a:cubicBezTo>
                  <a:pt x="241202" y="81153"/>
                  <a:pt x="147539" y="81154"/>
                  <a:pt x="140660" y="82741"/>
                </a:cubicBezTo>
                <a:cubicBezTo>
                  <a:pt x="133781" y="84328"/>
                  <a:pt x="241731" y="83270"/>
                  <a:pt x="239085" y="82741"/>
                </a:cubicBezTo>
                <a:cubicBezTo>
                  <a:pt x="236439" y="82212"/>
                  <a:pt x="154947" y="83270"/>
                  <a:pt x="124785" y="79566"/>
                </a:cubicBezTo>
                <a:cubicBezTo>
                  <a:pt x="94622" y="75862"/>
                  <a:pt x="63402" y="62103"/>
                  <a:pt x="58110" y="60516"/>
                </a:cubicBezTo>
                <a:cubicBezTo>
                  <a:pt x="52818" y="58929"/>
                  <a:pt x="94093" y="68983"/>
                  <a:pt x="93035" y="70041"/>
                </a:cubicBezTo>
                <a:cubicBezTo>
                  <a:pt x="91977" y="71099"/>
                  <a:pt x="67106" y="74274"/>
                  <a:pt x="51760" y="66866"/>
                </a:cubicBezTo>
                <a:cubicBezTo>
                  <a:pt x="36414" y="59458"/>
                  <a:pt x="-6977" y="28237"/>
                  <a:pt x="960" y="25591"/>
                </a:cubicBezTo>
                <a:cubicBezTo>
                  <a:pt x="8897" y="22945"/>
                  <a:pt x="94093" y="48345"/>
                  <a:pt x="99385" y="50991"/>
                </a:cubicBezTo>
                <a:cubicBezTo>
                  <a:pt x="104677" y="53637"/>
                  <a:pt x="29006" y="38820"/>
                  <a:pt x="32710" y="41466"/>
                </a:cubicBezTo>
                <a:cubicBezTo>
                  <a:pt x="36414" y="44112"/>
                  <a:pt x="93035" y="60516"/>
                  <a:pt x="121610" y="66866"/>
                </a:cubicBezTo>
                <a:cubicBezTo>
                  <a:pt x="150185" y="73216"/>
                  <a:pt x="170823" y="80095"/>
                  <a:pt x="204160" y="79566"/>
                </a:cubicBezTo>
                <a:cubicBezTo>
                  <a:pt x="237497" y="79037"/>
                  <a:pt x="317931" y="65808"/>
                  <a:pt x="321635" y="63691"/>
                </a:cubicBezTo>
                <a:cubicBezTo>
                  <a:pt x="325339" y="61574"/>
                  <a:pt x="224797" y="68983"/>
                  <a:pt x="226385" y="66866"/>
                </a:cubicBezTo>
                <a:cubicBezTo>
                  <a:pt x="227973" y="64749"/>
                  <a:pt x="298881" y="59987"/>
                  <a:pt x="331160" y="50991"/>
                </a:cubicBezTo>
                <a:cubicBezTo>
                  <a:pt x="363439" y="41995"/>
                  <a:pt x="434877" y="2837"/>
                  <a:pt x="442285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F001062-AE5F-8A71-1508-602C8ED03D74}"/>
              </a:ext>
            </a:extLst>
          </p:cNvPr>
          <p:cNvSpPr/>
          <p:nvPr/>
        </p:nvSpPr>
        <p:spPr>
          <a:xfrm>
            <a:off x="4978223" y="2206084"/>
            <a:ext cx="455152" cy="124560"/>
          </a:xfrm>
          <a:custGeom>
            <a:avLst/>
            <a:gdLst>
              <a:gd name="connsiteX0" fmla="*/ 177 w 455152"/>
              <a:gd name="connsiteY0" fmla="*/ 51341 h 124560"/>
              <a:gd name="connsiteX1" fmla="*/ 120827 w 455152"/>
              <a:gd name="connsiteY1" fmla="*/ 29116 h 124560"/>
              <a:gd name="connsiteX2" fmla="*/ 92252 w 455152"/>
              <a:gd name="connsiteY2" fmla="*/ 41816 h 124560"/>
              <a:gd name="connsiteX3" fmla="*/ 85902 w 455152"/>
              <a:gd name="connsiteY3" fmla="*/ 73566 h 124560"/>
              <a:gd name="connsiteX4" fmla="*/ 149402 w 455152"/>
              <a:gd name="connsiteY4" fmla="*/ 41816 h 124560"/>
              <a:gd name="connsiteX5" fmla="*/ 127177 w 455152"/>
              <a:gd name="connsiteY5" fmla="*/ 89441 h 124560"/>
              <a:gd name="connsiteX6" fmla="*/ 171627 w 455152"/>
              <a:gd name="connsiteY6" fmla="*/ 54516 h 124560"/>
              <a:gd name="connsiteX7" fmla="*/ 254177 w 455152"/>
              <a:gd name="connsiteY7" fmla="*/ 73566 h 124560"/>
              <a:gd name="connsiteX8" fmla="*/ 225602 w 455152"/>
              <a:gd name="connsiteY8" fmla="*/ 51341 h 124560"/>
              <a:gd name="connsiteX9" fmla="*/ 301802 w 455152"/>
              <a:gd name="connsiteY9" fmla="*/ 76741 h 124560"/>
              <a:gd name="connsiteX10" fmla="*/ 289102 w 455152"/>
              <a:gd name="connsiteY10" fmla="*/ 44991 h 124560"/>
              <a:gd name="connsiteX11" fmla="*/ 327202 w 455152"/>
              <a:gd name="connsiteY11" fmla="*/ 60866 h 124560"/>
              <a:gd name="connsiteX12" fmla="*/ 333552 w 455152"/>
              <a:gd name="connsiteY12" fmla="*/ 41816 h 124560"/>
              <a:gd name="connsiteX13" fmla="*/ 368477 w 455152"/>
              <a:gd name="connsiteY13" fmla="*/ 64041 h 124560"/>
              <a:gd name="connsiteX14" fmla="*/ 431977 w 455152"/>
              <a:gd name="connsiteY14" fmla="*/ 124366 h 124560"/>
              <a:gd name="connsiteX15" fmla="*/ 346252 w 455152"/>
              <a:gd name="connsiteY15" fmla="*/ 41816 h 124560"/>
              <a:gd name="connsiteX16" fmla="*/ 422452 w 455152"/>
              <a:gd name="connsiteY16" fmla="*/ 64041 h 124560"/>
              <a:gd name="connsiteX17" fmla="*/ 400227 w 455152"/>
              <a:gd name="connsiteY17" fmla="*/ 35466 h 124560"/>
              <a:gd name="connsiteX18" fmla="*/ 454202 w 455152"/>
              <a:gd name="connsiteY18" fmla="*/ 57691 h 124560"/>
              <a:gd name="connsiteX19" fmla="*/ 346252 w 455152"/>
              <a:gd name="connsiteY19" fmla="*/ 541 h 124560"/>
              <a:gd name="connsiteX20" fmla="*/ 222427 w 455152"/>
              <a:gd name="connsiteY20" fmla="*/ 29116 h 124560"/>
              <a:gd name="connsiteX21" fmla="*/ 146227 w 455152"/>
              <a:gd name="connsiteY21" fmla="*/ 32291 h 124560"/>
              <a:gd name="connsiteX22" fmla="*/ 95427 w 455152"/>
              <a:gd name="connsiteY22" fmla="*/ 48166 h 124560"/>
              <a:gd name="connsiteX23" fmla="*/ 177 w 455152"/>
              <a:gd name="connsiteY23" fmla="*/ 51341 h 12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152" h="124560">
                <a:moveTo>
                  <a:pt x="177" y="51341"/>
                </a:moveTo>
                <a:cubicBezTo>
                  <a:pt x="4410" y="48166"/>
                  <a:pt x="105481" y="30703"/>
                  <a:pt x="120827" y="29116"/>
                </a:cubicBezTo>
                <a:cubicBezTo>
                  <a:pt x="136173" y="27528"/>
                  <a:pt x="98073" y="34408"/>
                  <a:pt x="92252" y="41816"/>
                </a:cubicBezTo>
                <a:cubicBezTo>
                  <a:pt x="86431" y="49224"/>
                  <a:pt x="76377" y="73566"/>
                  <a:pt x="85902" y="73566"/>
                </a:cubicBezTo>
                <a:cubicBezTo>
                  <a:pt x="95427" y="73566"/>
                  <a:pt x="142523" y="39170"/>
                  <a:pt x="149402" y="41816"/>
                </a:cubicBezTo>
                <a:cubicBezTo>
                  <a:pt x="156281" y="44462"/>
                  <a:pt x="123473" y="87324"/>
                  <a:pt x="127177" y="89441"/>
                </a:cubicBezTo>
                <a:cubicBezTo>
                  <a:pt x="130881" y="91558"/>
                  <a:pt x="150460" y="57162"/>
                  <a:pt x="171627" y="54516"/>
                </a:cubicBezTo>
                <a:cubicBezTo>
                  <a:pt x="192794" y="51870"/>
                  <a:pt x="245181" y="74095"/>
                  <a:pt x="254177" y="73566"/>
                </a:cubicBezTo>
                <a:cubicBezTo>
                  <a:pt x="263173" y="73037"/>
                  <a:pt x="217665" y="50812"/>
                  <a:pt x="225602" y="51341"/>
                </a:cubicBezTo>
                <a:cubicBezTo>
                  <a:pt x="233540" y="51870"/>
                  <a:pt x="291219" y="77799"/>
                  <a:pt x="301802" y="76741"/>
                </a:cubicBezTo>
                <a:cubicBezTo>
                  <a:pt x="312385" y="75683"/>
                  <a:pt x="284869" y="47637"/>
                  <a:pt x="289102" y="44991"/>
                </a:cubicBezTo>
                <a:cubicBezTo>
                  <a:pt x="293335" y="42345"/>
                  <a:pt x="319794" y="61395"/>
                  <a:pt x="327202" y="60866"/>
                </a:cubicBezTo>
                <a:cubicBezTo>
                  <a:pt x="334610" y="60337"/>
                  <a:pt x="326673" y="41287"/>
                  <a:pt x="333552" y="41816"/>
                </a:cubicBezTo>
                <a:cubicBezTo>
                  <a:pt x="340431" y="42345"/>
                  <a:pt x="352073" y="50283"/>
                  <a:pt x="368477" y="64041"/>
                </a:cubicBezTo>
                <a:cubicBezTo>
                  <a:pt x="384881" y="77799"/>
                  <a:pt x="435681" y="128070"/>
                  <a:pt x="431977" y="124366"/>
                </a:cubicBezTo>
                <a:cubicBezTo>
                  <a:pt x="428273" y="120662"/>
                  <a:pt x="347839" y="51870"/>
                  <a:pt x="346252" y="41816"/>
                </a:cubicBezTo>
                <a:cubicBezTo>
                  <a:pt x="344665" y="31762"/>
                  <a:pt x="413456" y="65099"/>
                  <a:pt x="422452" y="64041"/>
                </a:cubicBezTo>
                <a:cubicBezTo>
                  <a:pt x="431448" y="62983"/>
                  <a:pt x="394936" y="36524"/>
                  <a:pt x="400227" y="35466"/>
                </a:cubicBezTo>
                <a:cubicBezTo>
                  <a:pt x="405518" y="34408"/>
                  <a:pt x="463198" y="63512"/>
                  <a:pt x="454202" y="57691"/>
                </a:cubicBezTo>
                <a:cubicBezTo>
                  <a:pt x="445206" y="51870"/>
                  <a:pt x="384881" y="5303"/>
                  <a:pt x="346252" y="541"/>
                </a:cubicBezTo>
                <a:cubicBezTo>
                  <a:pt x="307623" y="-4221"/>
                  <a:pt x="255764" y="23824"/>
                  <a:pt x="222427" y="29116"/>
                </a:cubicBezTo>
                <a:cubicBezTo>
                  <a:pt x="189090" y="34408"/>
                  <a:pt x="167394" y="29116"/>
                  <a:pt x="146227" y="32291"/>
                </a:cubicBezTo>
                <a:cubicBezTo>
                  <a:pt x="125060" y="35466"/>
                  <a:pt x="122415" y="44991"/>
                  <a:pt x="95427" y="48166"/>
                </a:cubicBezTo>
                <a:cubicBezTo>
                  <a:pt x="68439" y="51341"/>
                  <a:pt x="-4056" y="54516"/>
                  <a:pt x="177" y="5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10442BB-2728-461D-6356-640577596341}"/>
              </a:ext>
            </a:extLst>
          </p:cNvPr>
          <p:cNvSpPr/>
          <p:nvPr/>
        </p:nvSpPr>
        <p:spPr>
          <a:xfrm>
            <a:off x="5171753" y="2092034"/>
            <a:ext cx="235770" cy="41576"/>
          </a:xfrm>
          <a:custGeom>
            <a:avLst/>
            <a:gdLst>
              <a:gd name="connsiteX0" fmla="*/ 322 w 235770"/>
              <a:gd name="connsiteY0" fmla="*/ 6641 h 41576"/>
              <a:gd name="connsiteX1" fmla="*/ 130497 w 235770"/>
              <a:gd name="connsiteY1" fmla="*/ 12991 h 41576"/>
              <a:gd name="connsiteX2" fmla="*/ 235272 w 235770"/>
              <a:gd name="connsiteY2" fmla="*/ 41566 h 41576"/>
              <a:gd name="connsiteX3" fmla="*/ 168597 w 235770"/>
              <a:gd name="connsiteY3" fmla="*/ 16166 h 41576"/>
              <a:gd name="connsiteX4" fmla="*/ 133672 w 235770"/>
              <a:gd name="connsiteY4" fmla="*/ 6641 h 41576"/>
              <a:gd name="connsiteX5" fmla="*/ 95572 w 235770"/>
              <a:gd name="connsiteY5" fmla="*/ 291 h 41576"/>
              <a:gd name="connsiteX6" fmla="*/ 322 w 235770"/>
              <a:gd name="connsiteY6" fmla="*/ 6641 h 4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70" h="41576">
                <a:moveTo>
                  <a:pt x="322" y="6641"/>
                </a:moveTo>
                <a:cubicBezTo>
                  <a:pt x="6143" y="8758"/>
                  <a:pt x="91339" y="7170"/>
                  <a:pt x="130497" y="12991"/>
                </a:cubicBezTo>
                <a:cubicBezTo>
                  <a:pt x="169655" y="18812"/>
                  <a:pt x="228922" y="41037"/>
                  <a:pt x="235272" y="41566"/>
                </a:cubicBezTo>
                <a:cubicBezTo>
                  <a:pt x="241622" y="42095"/>
                  <a:pt x="185530" y="21987"/>
                  <a:pt x="168597" y="16166"/>
                </a:cubicBezTo>
                <a:cubicBezTo>
                  <a:pt x="151664" y="10345"/>
                  <a:pt x="145843" y="9287"/>
                  <a:pt x="133672" y="6641"/>
                </a:cubicBezTo>
                <a:cubicBezTo>
                  <a:pt x="121501" y="3995"/>
                  <a:pt x="122030" y="-1297"/>
                  <a:pt x="95572" y="291"/>
                </a:cubicBezTo>
                <a:cubicBezTo>
                  <a:pt x="69114" y="1878"/>
                  <a:pt x="-5499" y="4524"/>
                  <a:pt x="322" y="6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D18B812-5D81-E89C-825F-4F33A8FB2197}"/>
              </a:ext>
            </a:extLst>
          </p:cNvPr>
          <p:cNvSpPr/>
          <p:nvPr/>
        </p:nvSpPr>
        <p:spPr>
          <a:xfrm>
            <a:off x="5140221" y="2076802"/>
            <a:ext cx="302776" cy="174273"/>
          </a:xfrm>
          <a:custGeom>
            <a:avLst/>
            <a:gdLst>
              <a:gd name="connsiteX0" fmla="*/ 38204 w 302776"/>
              <a:gd name="connsiteY0" fmla="*/ 5998 h 174273"/>
              <a:gd name="connsiteX1" fmla="*/ 3279 w 302776"/>
              <a:gd name="connsiteY1" fmla="*/ 88548 h 174273"/>
              <a:gd name="connsiteX2" fmla="*/ 3279 w 302776"/>
              <a:gd name="connsiteY2" fmla="*/ 123473 h 174273"/>
              <a:gd name="connsiteX3" fmla="*/ 19154 w 302776"/>
              <a:gd name="connsiteY3" fmla="*/ 158398 h 174273"/>
              <a:gd name="connsiteX4" fmla="*/ 82654 w 302776"/>
              <a:gd name="connsiteY4" fmla="*/ 174273 h 174273"/>
              <a:gd name="connsiteX5" fmla="*/ 193779 w 302776"/>
              <a:gd name="connsiteY5" fmla="*/ 158398 h 174273"/>
              <a:gd name="connsiteX6" fmla="*/ 212829 w 302776"/>
              <a:gd name="connsiteY6" fmla="*/ 117123 h 174273"/>
              <a:gd name="connsiteX7" fmla="*/ 203304 w 302776"/>
              <a:gd name="connsiteY7" fmla="*/ 50448 h 174273"/>
              <a:gd name="connsiteX8" fmla="*/ 301729 w 302776"/>
              <a:gd name="connsiteY8" fmla="*/ 98073 h 174273"/>
              <a:gd name="connsiteX9" fmla="*/ 250929 w 302776"/>
              <a:gd name="connsiteY9" fmla="*/ 25048 h 174273"/>
              <a:gd name="connsiteX10" fmla="*/ 184254 w 302776"/>
              <a:gd name="connsiteY10" fmla="*/ 5998 h 174273"/>
              <a:gd name="connsiteX11" fmla="*/ 127104 w 302776"/>
              <a:gd name="connsiteY11" fmla="*/ 5998 h 174273"/>
              <a:gd name="connsiteX12" fmla="*/ 38204 w 302776"/>
              <a:gd name="connsiteY12" fmla="*/ 5998 h 17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776" h="174273">
                <a:moveTo>
                  <a:pt x="38204" y="5998"/>
                </a:moveTo>
                <a:cubicBezTo>
                  <a:pt x="17566" y="19756"/>
                  <a:pt x="9100" y="68969"/>
                  <a:pt x="3279" y="88548"/>
                </a:cubicBezTo>
                <a:cubicBezTo>
                  <a:pt x="-2542" y="108127"/>
                  <a:pt x="633" y="111831"/>
                  <a:pt x="3279" y="123473"/>
                </a:cubicBezTo>
                <a:cubicBezTo>
                  <a:pt x="5925" y="135115"/>
                  <a:pt x="5925" y="149931"/>
                  <a:pt x="19154" y="158398"/>
                </a:cubicBezTo>
                <a:cubicBezTo>
                  <a:pt x="32383" y="166865"/>
                  <a:pt x="53550" y="174273"/>
                  <a:pt x="82654" y="174273"/>
                </a:cubicBezTo>
                <a:cubicBezTo>
                  <a:pt x="111758" y="174273"/>
                  <a:pt x="172083" y="167923"/>
                  <a:pt x="193779" y="158398"/>
                </a:cubicBezTo>
                <a:cubicBezTo>
                  <a:pt x="215475" y="148873"/>
                  <a:pt x="211242" y="135115"/>
                  <a:pt x="212829" y="117123"/>
                </a:cubicBezTo>
                <a:cubicBezTo>
                  <a:pt x="214417" y="99131"/>
                  <a:pt x="188487" y="53623"/>
                  <a:pt x="203304" y="50448"/>
                </a:cubicBezTo>
                <a:cubicBezTo>
                  <a:pt x="218121" y="47273"/>
                  <a:pt x="293792" y="102306"/>
                  <a:pt x="301729" y="98073"/>
                </a:cubicBezTo>
                <a:cubicBezTo>
                  <a:pt x="309666" y="93840"/>
                  <a:pt x="270508" y="40394"/>
                  <a:pt x="250929" y="25048"/>
                </a:cubicBezTo>
                <a:cubicBezTo>
                  <a:pt x="231350" y="9702"/>
                  <a:pt x="204892" y="9173"/>
                  <a:pt x="184254" y="5998"/>
                </a:cubicBezTo>
                <a:cubicBezTo>
                  <a:pt x="163617" y="2823"/>
                  <a:pt x="151975" y="5469"/>
                  <a:pt x="127104" y="5998"/>
                </a:cubicBezTo>
                <a:cubicBezTo>
                  <a:pt x="102233" y="6527"/>
                  <a:pt x="58842" y="-7760"/>
                  <a:pt x="38204" y="5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7A8CFB03-D656-7239-3390-CD00FF7C4399}"/>
              </a:ext>
            </a:extLst>
          </p:cNvPr>
          <p:cNvSpPr/>
          <p:nvPr/>
        </p:nvSpPr>
        <p:spPr>
          <a:xfrm rot="4727588">
            <a:off x="5179735" y="2106290"/>
            <a:ext cx="77975" cy="82909"/>
          </a:xfrm>
          <a:prstGeom prst="moon">
            <a:avLst>
              <a:gd name="adj" fmla="val 84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9BF9697-A073-F3CB-C4DD-B6B5325ACC4B}"/>
              </a:ext>
            </a:extLst>
          </p:cNvPr>
          <p:cNvSpPr/>
          <p:nvPr/>
        </p:nvSpPr>
        <p:spPr>
          <a:xfrm>
            <a:off x="5353034" y="2171674"/>
            <a:ext cx="143674" cy="66714"/>
          </a:xfrm>
          <a:custGeom>
            <a:avLst/>
            <a:gdLst>
              <a:gd name="connsiteX0" fmla="*/ 142891 w 143674"/>
              <a:gd name="connsiteY0" fmla="*/ 26 h 66714"/>
              <a:gd name="connsiteX1" fmla="*/ 57166 w 143674"/>
              <a:gd name="connsiteY1" fmla="*/ 41301 h 66714"/>
              <a:gd name="connsiteX2" fmla="*/ 16 w 143674"/>
              <a:gd name="connsiteY2" fmla="*/ 66701 h 66714"/>
              <a:gd name="connsiteX3" fmla="*/ 50816 w 143674"/>
              <a:gd name="connsiteY3" fmla="*/ 38126 h 66714"/>
              <a:gd name="connsiteX4" fmla="*/ 3191 w 143674"/>
              <a:gd name="connsiteY4" fmla="*/ 47651 h 66714"/>
              <a:gd name="connsiteX5" fmla="*/ 142891 w 143674"/>
              <a:gd name="connsiteY5" fmla="*/ 26 h 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74" h="66714">
                <a:moveTo>
                  <a:pt x="142891" y="26"/>
                </a:moveTo>
                <a:cubicBezTo>
                  <a:pt x="151887" y="-1032"/>
                  <a:pt x="80978" y="30189"/>
                  <a:pt x="57166" y="41301"/>
                </a:cubicBezTo>
                <a:cubicBezTo>
                  <a:pt x="33353" y="52414"/>
                  <a:pt x="1074" y="67230"/>
                  <a:pt x="16" y="66701"/>
                </a:cubicBezTo>
                <a:cubicBezTo>
                  <a:pt x="-1042" y="66172"/>
                  <a:pt x="50287" y="41301"/>
                  <a:pt x="50816" y="38126"/>
                </a:cubicBezTo>
                <a:cubicBezTo>
                  <a:pt x="51345" y="34951"/>
                  <a:pt x="-6863" y="54001"/>
                  <a:pt x="3191" y="47651"/>
                </a:cubicBezTo>
                <a:cubicBezTo>
                  <a:pt x="13245" y="41301"/>
                  <a:pt x="133895" y="1084"/>
                  <a:pt x="14289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B08AE16-411D-9FC9-A9A9-79B89B7D9131}"/>
              </a:ext>
            </a:extLst>
          </p:cNvPr>
          <p:cNvSpPr/>
          <p:nvPr/>
        </p:nvSpPr>
        <p:spPr>
          <a:xfrm>
            <a:off x="4976665" y="2234156"/>
            <a:ext cx="441504" cy="72989"/>
          </a:xfrm>
          <a:custGeom>
            <a:avLst/>
            <a:gdLst>
              <a:gd name="connsiteX0" fmla="*/ 1735 w 441504"/>
              <a:gd name="connsiteY0" fmla="*/ 1044 h 72989"/>
              <a:gd name="connsiteX1" fmla="*/ 255735 w 441504"/>
              <a:gd name="connsiteY1" fmla="*/ 70894 h 72989"/>
              <a:gd name="connsiteX2" fmla="*/ 195410 w 441504"/>
              <a:gd name="connsiteY2" fmla="*/ 55019 h 72989"/>
              <a:gd name="connsiteX3" fmla="*/ 312885 w 441504"/>
              <a:gd name="connsiteY3" fmla="*/ 58194 h 72989"/>
              <a:gd name="connsiteX4" fmla="*/ 255735 w 441504"/>
              <a:gd name="connsiteY4" fmla="*/ 55019 h 72989"/>
              <a:gd name="connsiteX5" fmla="*/ 439885 w 441504"/>
              <a:gd name="connsiteY5" fmla="*/ 39144 h 72989"/>
              <a:gd name="connsiteX6" fmla="*/ 341460 w 441504"/>
              <a:gd name="connsiteY6" fmla="*/ 45494 h 72989"/>
              <a:gd name="connsiteX7" fmla="*/ 268435 w 441504"/>
              <a:gd name="connsiteY7" fmla="*/ 55019 h 72989"/>
              <a:gd name="connsiteX8" fmla="*/ 227160 w 441504"/>
              <a:gd name="connsiteY8" fmla="*/ 55019 h 72989"/>
              <a:gd name="connsiteX9" fmla="*/ 163660 w 441504"/>
              <a:gd name="connsiteY9" fmla="*/ 29619 h 72989"/>
              <a:gd name="connsiteX10" fmla="*/ 230335 w 441504"/>
              <a:gd name="connsiteY10" fmla="*/ 61369 h 72989"/>
              <a:gd name="connsiteX11" fmla="*/ 208110 w 441504"/>
              <a:gd name="connsiteY11" fmla="*/ 58194 h 72989"/>
              <a:gd name="connsiteX12" fmla="*/ 239860 w 441504"/>
              <a:gd name="connsiteY12" fmla="*/ 51844 h 72989"/>
              <a:gd name="connsiteX13" fmla="*/ 147785 w 441504"/>
              <a:gd name="connsiteY13" fmla="*/ 29619 h 72989"/>
              <a:gd name="connsiteX14" fmla="*/ 1735 w 441504"/>
              <a:gd name="connsiteY14" fmla="*/ 1044 h 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504" h="72989">
                <a:moveTo>
                  <a:pt x="1735" y="1044"/>
                </a:moveTo>
                <a:cubicBezTo>
                  <a:pt x="19727" y="7923"/>
                  <a:pt x="223456" y="61898"/>
                  <a:pt x="255735" y="70894"/>
                </a:cubicBezTo>
                <a:cubicBezTo>
                  <a:pt x="288014" y="79890"/>
                  <a:pt x="185885" y="57136"/>
                  <a:pt x="195410" y="55019"/>
                </a:cubicBezTo>
                <a:cubicBezTo>
                  <a:pt x="204935" y="52902"/>
                  <a:pt x="302831" y="58194"/>
                  <a:pt x="312885" y="58194"/>
                </a:cubicBezTo>
                <a:cubicBezTo>
                  <a:pt x="322939" y="58194"/>
                  <a:pt x="234568" y="58194"/>
                  <a:pt x="255735" y="55019"/>
                </a:cubicBezTo>
                <a:cubicBezTo>
                  <a:pt x="276902" y="51844"/>
                  <a:pt x="425598" y="40731"/>
                  <a:pt x="439885" y="39144"/>
                </a:cubicBezTo>
                <a:cubicBezTo>
                  <a:pt x="454172" y="37557"/>
                  <a:pt x="370035" y="42848"/>
                  <a:pt x="341460" y="45494"/>
                </a:cubicBezTo>
                <a:cubicBezTo>
                  <a:pt x="312885" y="48140"/>
                  <a:pt x="287485" y="53432"/>
                  <a:pt x="268435" y="55019"/>
                </a:cubicBezTo>
                <a:cubicBezTo>
                  <a:pt x="249385" y="56606"/>
                  <a:pt x="244622" y="59252"/>
                  <a:pt x="227160" y="55019"/>
                </a:cubicBezTo>
                <a:cubicBezTo>
                  <a:pt x="209698" y="50786"/>
                  <a:pt x="163131" y="28561"/>
                  <a:pt x="163660" y="29619"/>
                </a:cubicBezTo>
                <a:cubicBezTo>
                  <a:pt x="164189" y="30677"/>
                  <a:pt x="222927" y="56607"/>
                  <a:pt x="230335" y="61369"/>
                </a:cubicBezTo>
                <a:cubicBezTo>
                  <a:pt x="237743" y="66132"/>
                  <a:pt x="206523" y="59781"/>
                  <a:pt x="208110" y="58194"/>
                </a:cubicBezTo>
                <a:cubicBezTo>
                  <a:pt x="209697" y="56607"/>
                  <a:pt x="249914" y="56607"/>
                  <a:pt x="239860" y="51844"/>
                </a:cubicBezTo>
                <a:cubicBezTo>
                  <a:pt x="229806" y="47082"/>
                  <a:pt x="184827" y="35969"/>
                  <a:pt x="147785" y="29619"/>
                </a:cubicBezTo>
                <a:cubicBezTo>
                  <a:pt x="110743" y="23269"/>
                  <a:pt x="-16257" y="-5835"/>
                  <a:pt x="1735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83CFCAC-11B0-BA78-796D-13CF53F79A3B}"/>
              </a:ext>
            </a:extLst>
          </p:cNvPr>
          <p:cNvSpPr/>
          <p:nvPr/>
        </p:nvSpPr>
        <p:spPr>
          <a:xfrm>
            <a:off x="4975214" y="2263518"/>
            <a:ext cx="428663" cy="92483"/>
          </a:xfrm>
          <a:custGeom>
            <a:avLst/>
            <a:gdLst>
              <a:gd name="connsiteX0" fmla="*/ 11 w 428663"/>
              <a:gd name="connsiteY0" fmla="*/ 257 h 92483"/>
              <a:gd name="connsiteX1" fmla="*/ 200036 w 428663"/>
              <a:gd name="connsiteY1" fmla="*/ 76457 h 92483"/>
              <a:gd name="connsiteX2" fmla="*/ 180986 w 428663"/>
              <a:gd name="connsiteY2" fmla="*/ 57407 h 92483"/>
              <a:gd name="connsiteX3" fmla="*/ 301636 w 428663"/>
              <a:gd name="connsiteY3" fmla="*/ 92332 h 92483"/>
              <a:gd name="connsiteX4" fmla="*/ 269886 w 428663"/>
              <a:gd name="connsiteY4" fmla="*/ 70107 h 92483"/>
              <a:gd name="connsiteX5" fmla="*/ 352436 w 428663"/>
              <a:gd name="connsiteY5" fmla="*/ 70107 h 92483"/>
              <a:gd name="connsiteX6" fmla="*/ 428636 w 428663"/>
              <a:gd name="connsiteY6" fmla="*/ 54232 h 92483"/>
              <a:gd name="connsiteX7" fmla="*/ 361961 w 428663"/>
              <a:gd name="connsiteY7" fmla="*/ 66932 h 92483"/>
              <a:gd name="connsiteX8" fmla="*/ 269886 w 428663"/>
              <a:gd name="connsiteY8" fmla="*/ 82807 h 92483"/>
              <a:gd name="connsiteX9" fmla="*/ 149236 w 428663"/>
              <a:gd name="connsiteY9" fmla="*/ 51057 h 92483"/>
              <a:gd name="connsiteX10" fmla="*/ 190511 w 428663"/>
              <a:gd name="connsiteY10" fmla="*/ 51057 h 92483"/>
              <a:gd name="connsiteX11" fmla="*/ 11 w 428663"/>
              <a:gd name="connsiteY11" fmla="*/ 257 h 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663" h="92483">
                <a:moveTo>
                  <a:pt x="11" y="257"/>
                </a:moveTo>
                <a:cubicBezTo>
                  <a:pt x="1598" y="4490"/>
                  <a:pt x="169874" y="66932"/>
                  <a:pt x="200036" y="76457"/>
                </a:cubicBezTo>
                <a:cubicBezTo>
                  <a:pt x="230198" y="85982"/>
                  <a:pt x="164053" y="54761"/>
                  <a:pt x="180986" y="57407"/>
                </a:cubicBezTo>
                <a:cubicBezTo>
                  <a:pt x="197919" y="60053"/>
                  <a:pt x="286819" y="90215"/>
                  <a:pt x="301636" y="92332"/>
                </a:cubicBezTo>
                <a:cubicBezTo>
                  <a:pt x="316453" y="94449"/>
                  <a:pt x="261419" y="73811"/>
                  <a:pt x="269886" y="70107"/>
                </a:cubicBezTo>
                <a:cubicBezTo>
                  <a:pt x="278353" y="66403"/>
                  <a:pt x="325978" y="72753"/>
                  <a:pt x="352436" y="70107"/>
                </a:cubicBezTo>
                <a:cubicBezTo>
                  <a:pt x="378894" y="67461"/>
                  <a:pt x="427049" y="54761"/>
                  <a:pt x="428636" y="54232"/>
                </a:cubicBezTo>
                <a:cubicBezTo>
                  <a:pt x="430223" y="53703"/>
                  <a:pt x="361961" y="66932"/>
                  <a:pt x="361961" y="66932"/>
                </a:cubicBezTo>
                <a:cubicBezTo>
                  <a:pt x="335503" y="71694"/>
                  <a:pt x="305340" y="85453"/>
                  <a:pt x="269886" y="82807"/>
                </a:cubicBezTo>
                <a:cubicBezTo>
                  <a:pt x="234432" y="80161"/>
                  <a:pt x="162465" y="56349"/>
                  <a:pt x="149236" y="51057"/>
                </a:cubicBezTo>
                <a:cubicBezTo>
                  <a:pt x="136007" y="45765"/>
                  <a:pt x="215382" y="56878"/>
                  <a:pt x="190511" y="51057"/>
                </a:cubicBezTo>
                <a:cubicBezTo>
                  <a:pt x="165640" y="45236"/>
                  <a:pt x="-1576" y="-3976"/>
                  <a:pt x="11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1E66B09-00CC-9E65-C077-7D9F96A17E35}"/>
              </a:ext>
            </a:extLst>
          </p:cNvPr>
          <p:cNvSpPr/>
          <p:nvPr/>
        </p:nvSpPr>
        <p:spPr>
          <a:xfrm>
            <a:off x="5346323" y="2112426"/>
            <a:ext cx="264930" cy="79816"/>
          </a:xfrm>
          <a:custGeom>
            <a:avLst/>
            <a:gdLst>
              <a:gd name="connsiteX0" fmla="*/ 377 w 264930"/>
              <a:gd name="connsiteY0" fmla="*/ 2124 h 79816"/>
              <a:gd name="connsiteX1" fmla="*/ 187702 w 264930"/>
              <a:gd name="connsiteY1" fmla="*/ 78324 h 79816"/>
              <a:gd name="connsiteX2" fmla="*/ 114677 w 264930"/>
              <a:gd name="connsiteY2" fmla="*/ 52924 h 79816"/>
              <a:gd name="connsiteX3" fmla="*/ 171827 w 264930"/>
              <a:gd name="connsiteY3" fmla="*/ 56099 h 79816"/>
              <a:gd name="connsiteX4" fmla="*/ 263902 w 264930"/>
              <a:gd name="connsiteY4" fmla="*/ 37049 h 79816"/>
              <a:gd name="connsiteX5" fmla="*/ 219452 w 264930"/>
              <a:gd name="connsiteY5" fmla="*/ 30699 h 79816"/>
              <a:gd name="connsiteX6" fmla="*/ 190877 w 264930"/>
              <a:gd name="connsiteY6" fmla="*/ 37049 h 79816"/>
              <a:gd name="connsiteX7" fmla="*/ 140077 w 264930"/>
              <a:gd name="connsiteY7" fmla="*/ 21174 h 79816"/>
              <a:gd name="connsiteX8" fmla="*/ 377 w 264930"/>
              <a:gd name="connsiteY8" fmla="*/ 2124 h 7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930" h="79816">
                <a:moveTo>
                  <a:pt x="377" y="2124"/>
                </a:moveTo>
                <a:cubicBezTo>
                  <a:pt x="8314" y="11649"/>
                  <a:pt x="168652" y="69857"/>
                  <a:pt x="187702" y="78324"/>
                </a:cubicBezTo>
                <a:cubicBezTo>
                  <a:pt x="206752" y="86791"/>
                  <a:pt x="117323" y="56628"/>
                  <a:pt x="114677" y="52924"/>
                </a:cubicBezTo>
                <a:cubicBezTo>
                  <a:pt x="112031" y="49220"/>
                  <a:pt x="146956" y="58745"/>
                  <a:pt x="171827" y="56099"/>
                </a:cubicBezTo>
                <a:cubicBezTo>
                  <a:pt x="196698" y="53453"/>
                  <a:pt x="255965" y="41282"/>
                  <a:pt x="263902" y="37049"/>
                </a:cubicBezTo>
                <a:cubicBezTo>
                  <a:pt x="271839" y="32816"/>
                  <a:pt x="231623" y="30699"/>
                  <a:pt x="219452" y="30699"/>
                </a:cubicBezTo>
                <a:cubicBezTo>
                  <a:pt x="207281" y="30699"/>
                  <a:pt x="204106" y="38636"/>
                  <a:pt x="190877" y="37049"/>
                </a:cubicBezTo>
                <a:cubicBezTo>
                  <a:pt x="177648" y="35462"/>
                  <a:pt x="168123" y="24349"/>
                  <a:pt x="140077" y="21174"/>
                </a:cubicBezTo>
                <a:cubicBezTo>
                  <a:pt x="112031" y="17999"/>
                  <a:pt x="-7560" y="-7401"/>
                  <a:pt x="377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A2387D3-1C7C-D6F0-57BF-2561CB6C0CB9}"/>
              </a:ext>
            </a:extLst>
          </p:cNvPr>
          <p:cNvSpPr/>
          <p:nvPr/>
        </p:nvSpPr>
        <p:spPr>
          <a:xfrm>
            <a:off x="4974835" y="1976989"/>
            <a:ext cx="439220" cy="185241"/>
          </a:xfrm>
          <a:custGeom>
            <a:avLst/>
            <a:gdLst>
              <a:gd name="connsiteX0" fmla="*/ 390 w 439220"/>
              <a:gd name="connsiteY0" fmla="*/ 185186 h 185241"/>
              <a:gd name="connsiteX1" fmla="*/ 114690 w 439220"/>
              <a:gd name="connsiteY1" fmla="*/ 58186 h 185241"/>
              <a:gd name="connsiteX2" fmla="*/ 260740 w 439220"/>
              <a:gd name="connsiteY2" fmla="*/ 1036 h 185241"/>
              <a:gd name="connsiteX3" fmla="*/ 225815 w 439220"/>
              <a:gd name="connsiteY3" fmla="*/ 20086 h 185241"/>
              <a:gd name="connsiteX4" fmla="*/ 302015 w 439220"/>
              <a:gd name="connsiteY4" fmla="*/ 4211 h 185241"/>
              <a:gd name="connsiteX5" fmla="*/ 438540 w 439220"/>
              <a:gd name="connsiteY5" fmla="*/ 48661 h 185241"/>
              <a:gd name="connsiteX6" fmla="*/ 349640 w 439220"/>
              <a:gd name="connsiteY6" fmla="*/ 23261 h 185241"/>
              <a:gd name="connsiteX7" fmla="*/ 238515 w 439220"/>
              <a:gd name="connsiteY7" fmla="*/ 13736 h 185241"/>
              <a:gd name="connsiteX8" fmla="*/ 114690 w 439220"/>
              <a:gd name="connsiteY8" fmla="*/ 26436 h 185241"/>
              <a:gd name="connsiteX9" fmla="*/ 162315 w 439220"/>
              <a:gd name="connsiteY9" fmla="*/ 39136 h 185241"/>
              <a:gd name="connsiteX10" fmla="*/ 79765 w 439220"/>
              <a:gd name="connsiteY10" fmla="*/ 74061 h 185241"/>
              <a:gd name="connsiteX11" fmla="*/ 390 w 439220"/>
              <a:gd name="connsiteY11" fmla="*/ 185186 h 18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220" h="185241">
                <a:moveTo>
                  <a:pt x="390" y="185186"/>
                </a:moveTo>
                <a:cubicBezTo>
                  <a:pt x="6211" y="182540"/>
                  <a:pt x="71298" y="88878"/>
                  <a:pt x="114690" y="58186"/>
                </a:cubicBezTo>
                <a:cubicBezTo>
                  <a:pt x="158082" y="27494"/>
                  <a:pt x="242219" y="7386"/>
                  <a:pt x="260740" y="1036"/>
                </a:cubicBezTo>
                <a:cubicBezTo>
                  <a:pt x="279261" y="-5314"/>
                  <a:pt x="218936" y="19557"/>
                  <a:pt x="225815" y="20086"/>
                </a:cubicBezTo>
                <a:cubicBezTo>
                  <a:pt x="232694" y="20615"/>
                  <a:pt x="266561" y="-551"/>
                  <a:pt x="302015" y="4211"/>
                </a:cubicBezTo>
                <a:cubicBezTo>
                  <a:pt x="337469" y="8973"/>
                  <a:pt x="430602" y="45486"/>
                  <a:pt x="438540" y="48661"/>
                </a:cubicBezTo>
                <a:cubicBezTo>
                  <a:pt x="446478" y="51836"/>
                  <a:pt x="382977" y="29082"/>
                  <a:pt x="349640" y="23261"/>
                </a:cubicBezTo>
                <a:cubicBezTo>
                  <a:pt x="316303" y="17440"/>
                  <a:pt x="277673" y="13207"/>
                  <a:pt x="238515" y="13736"/>
                </a:cubicBezTo>
                <a:cubicBezTo>
                  <a:pt x="199357" y="14265"/>
                  <a:pt x="127390" y="22203"/>
                  <a:pt x="114690" y="26436"/>
                </a:cubicBezTo>
                <a:cubicBezTo>
                  <a:pt x="101990" y="30669"/>
                  <a:pt x="168136" y="31199"/>
                  <a:pt x="162315" y="39136"/>
                </a:cubicBezTo>
                <a:cubicBezTo>
                  <a:pt x="156494" y="47073"/>
                  <a:pt x="104107" y="53424"/>
                  <a:pt x="79765" y="74061"/>
                </a:cubicBezTo>
                <a:cubicBezTo>
                  <a:pt x="55423" y="94698"/>
                  <a:pt x="-5431" y="187832"/>
                  <a:pt x="390" y="185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C69ECB1-54C6-E537-9BAB-D1C7829B13FA}"/>
              </a:ext>
            </a:extLst>
          </p:cNvPr>
          <p:cNvSpPr/>
          <p:nvPr/>
        </p:nvSpPr>
        <p:spPr>
          <a:xfrm>
            <a:off x="5250870" y="2197075"/>
            <a:ext cx="299419" cy="153307"/>
          </a:xfrm>
          <a:custGeom>
            <a:avLst/>
            <a:gdLst>
              <a:gd name="connsiteX0" fmla="*/ 580 w 299419"/>
              <a:gd name="connsiteY0" fmla="*/ 152425 h 153307"/>
              <a:gd name="connsiteX1" fmla="*/ 156155 w 299419"/>
              <a:gd name="connsiteY1" fmla="*/ 133375 h 153307"/>
              <a:gd name="connsiteX2" fmla="*/ 152980 w 299419"/>
              <a:gd name="connsiteY2" fmla="*/ 146075 h 153307"/>
              <a:gd name="connsiteX3" fmla="*/ 216480 w 299419"/>
              <a:gd name="connsiteY3" fmla="*/ 98450 h 153307"/>
              <a:gd name="connsiteX4" fmla="*/ 194255 w 299419"/>
              <a:gd name="connsiteY4" fmla="*/ 117500 h 153307"/>
              <a:gd name="connsiteX5" fmla="*/ 229180 w 299419"/>
              <a:gd name="connsiteY5" fmla="*/ 12725 h 153307"/>
              <a:gd name="connsiteX6" fmla="*/ 222830 w 299419"/>
              <a:gd name="connsiteY6" fmla="*/ 38125 h 153307"/>
              <a:gd name="connsiteX7" fmla="*/ 299030 w 299419"/>
              <a:gd name="connsiteY7" fmla="*/ 82575 h 153307"/>
              <a:gd name="connsiteX8" fmla="*/ 251405 w 299419"/>
              <a:gd name="connsiteY8" fmla="*/ 44475 h 153307"/>
              <a:gd name="connsiteX9" fmla="*/ 226005 w 299419"/>
              <a:gd name="connsiteY9" fmla="*/ 25 h 153307"/>
              <a:gd name="connsiteX10" fmla="*/ 210130 w 299419"/>
              <a:gd name="connsiteY10" fmla="*/ 50825 h 153307"/>
              <a:gd name="connsiteX11" fmla="*/ 200605 w 299419"/>
              <a:gd name="connsiteY11" fmla="*/ 95275 h 153307"/>
              <a:gd name="connsiteX12" fmla="*/ 111705 w 299419"/>
              <a:gd name="connsiteY12" fmla="*/ 111150 h 153307"/>
              <a:gd name="connsiteX13" fmla="*/ 226005 w 299419"/>
              <a:gd name="connsiteY13" fmla="*/ 98450 h 153307"/>
              <a:gd name="connsiteX14" fmla="*/ 580 w 299419"/>
              <a:gd name="connsiteY14" fmla="*/ 152425 h 15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419" h="153307">
                <a:moveTo>
                  <a:pt x="580" y="152425"/>
                </a:moveTo>
                <a:cubicBezTo>
                  <a:pt x="-11062" y="158246"/>
                  <a:pt x="156155" y="133375"/>
                  <a:pt x="156155" y="133375"/>
                </a:cubicBezTo>
                <a:cubicBezTo>
                  <a:pt x="181555" y="132317"/>
                  <a:pt x="142926" y="151896"/>
                  <a:pt x="152980" y="146075"/>
                </a:cubicBezTo>
                <a:cubicBezTo>
                  <a:pt x="163034" y="140254"/>
                  <a:pt x="209601" y="103212"/>
                  <a:pt x="216480" y="98450"/>
                </a:cubicBezTo>
                <a:cubicBezTo>
                  <a:pt x="223359" y="93688"/>
                  <a:pt x="192138" y="131787"/>
                  <a:pt x="194255" y="117500"/>
                </a:cubicBezTo>
                <a:cubicBezTo>
                  <a:pt x="196372" y="103212"/>
                  <a:pt x="224418" y="25954"/>
                  <a:pt x="229180" y="12725"/>
                </a:cubicBezTo>
                <a:cubicBezTo>
                  <a:pt x="233942" y="-504"/>
                  <a:pt x="211188" y="26483"/>
                  <a:pt x="222830" y="38125"/>
                </a:cubicBezTo>
                <a:cubicBezTo>
                  <a:pt x="234472" y="49767"/>
                  <a:pt x="294268" y="81517"/>
                  <a:pt x="299030" y="82575"/>
                </a:cubicBezTo>
                <a:cubicBezTo>
                  <a:pt x="303792" y="83633"/>
                  <a:pt x="263576" y="58233"/>
                  <a:pt x="251405" y="44475"/>
                </a:cubicBezTo>
                <a:cubicBezTo>
                  <a:pt x="239234" y="30717"/>
                  <a:pt x="232884" y="-1033"/>
                  <a:pt x="226005" y="25"/>
                </a:cubicBezTo>
                <a:cubicBezTo>
                  <a:pt x="219126" y="1083"/>
                  <a:pt x="214363" y="34950"/>
                  <a:pt x="210130" y="50825"/>
                </a:cubicBezTo>
                <a:cubicBezTo>
                  <a:pt x="205897" y="66700"/>
                  <a:pt x="217009" y="85221"/>
                  <a:pt x="200605" y="95275"/>
                </a:cubicBezTo>
                <a:cubicBezTo>
                  <a:pt x="184201" y="105329"/>
                  <a:pt x="107472" y="110621"/>
                  <a:pt x="111705" y="111150"/>
                </a:cubicBezTo>
                <a:cubicBezTo>
                  <a:pt x="115938" y="111679"/>
                  <a:pt x="248759" y="88396"/>
                  <a:pt x="226005" y="98450"/>
                </a:cubicBezTo>
                <a:cubicBezTo>
                  <a:pt x="203251" y="108504"/>
                  <a:pt x="12222" y="146604"/>
                  <a:pt x="580" y="15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1CA5AB2-AD23-05A7-156A-672A3C339ADD}"/>
              </a:ext>
            </a:extLst>
          </p:cNvPr>
          <p:cNvSpPr/>
          <p:nvPr/>
        </p:nvSpPr>
        <p:spPr>
          <a:xfrm>
            <a:off x="4859620" y="1701544"/>
            <a:ext cx="293565" cy="146331"/>
          </a:xfrm>
          <a:custGeom>
            <a:avLst/>
            <a:gdLst>
              <a:gd name="connsiteX0" fmla="*/ 55280 w 293565"/>
              <a:gd name="connsiteY0" fmla="*/ 256 h 146331"/>
              <a:gd name="connsiteX1" fmla="*/ 14005 w 293565"/>
              <a:gd name="connsiteY1" fmla="*/ 66931 h 146331"/>
              <a:gd name="connsiteX2" fmla="*/ 14005 w 293565"/>
              <a:gd name="connsiteY2" fmla="*/ 130431 h 146331"/>
              <a:gd name="connsiteX3" fmla="*/ 36230 w 293565"/>
              <a:gd name="connsiteY3" fmla="*/ 95506 h 146331"/>
              <a:gd name="connsiteX4" fmla="*/ 33055 w 293565"/>
              <a:gd name="connsiteY4" fmla="*/ 127256 h 146331"/>
              <a:gd name="connsiteX5" fmla="*/ 131480 w 293565"/>
              <a:gd name="connsiteY5" fmla="*/ 51056 h 146331"/>
              <a:gd name="connsiteX6" fmla="*/ 96555 w 293565"/>
              <a:gd name="connsiteY6" fmla="*/ 89156 h 146331"/>
              <a:gd name="connsiteX7" fmla="*/ 77505 w 293565"/>
              <a:gd name="connsiteY7" fmla="*/ 130431 h 146331"/>
              <a:gd name="connsiteX8" fmla="*/ 144180 w 293565"/>
              <a:gd name="connsiteY8" fmla="*/ 76456 h 146331"/>
              <a:gd name="connsiteX9" fmla="*/ 106080 w 293565"/>
              <a:gd name="connsiteY9" fmla="*/ 127256 h 146331"/>
              <a:gd name="connsiteX10" fmla="*/ 201330 w 293565"/>
              <a:gd name="connsiteY10" fmla="*/ 66931 h 146331"/>
              <a:gd name="connsiteX11" fmla="*/ 156880 w 293565"/>
              <a:gd name="connsiteY11" fmla="*/ 124081 h 146331"/>
              <a:gd name="connsiteX12" fmla="*/ 293405 w 293565"/>
              <a:gd name="connsiteY12" fmla="*/ 60581 h 146331"/>
              <a:gd name="connsiteX13" fmla="*/ 182280 w 293565"/>
              <a:gd name="connsiteY13" fmla="*/ 98681 h 146331"/>
              <a:gd name="connsiteX14" fmla="*/ 83855 w 293565"/>
              <a:gd name="connsiteY14" fmla="*/ 111381 h 146331"/>
              <a:gd name="connsiteX15" fmla="*/ 36230 w 293565"/>
              <a:gd name="connsiteY15" fmla="*/ 127256 h 146331"/>
              <a:gd name="connsiteX16" fmla="*/ 33055 w 293565"/>
              <a:gd name="connsiteY16" fmla="*/ 111381 h 146331"/>
              <a:gd name="connsiteX17" fmla="*/ 20355 w 293565"/>
              <a:gd name="connsiteY17" fmla="*/ 146306 h 146331"/>
              <a:gd name="connsiteX18" fmla="*/ 14005 w 293565"/>
              <a:gd name="connsiteY18" fmla="*/ 105031 h 146331"/>
              <a:gd name="connsiteX19" fmla="*/ 1305 w 293565"/>
              <a:gd name="connsiteY19" fmla="*/ 92331 h 146331"/>
              <a:gd name="connsiteX20" fmla="*/ 55280 w 293565"/>
              <a:gd name="connsiteY20" fmla="*/ 256 h 1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565" h="146331">
                <a:moveTo>
                  <a:pt x="55280" y="256"/>
                </a:moveTo>
                <a:cubicBezTo>
                  <a:pt x="57397" y="-3977"/>
                  <a:pt x="20884" y="45235"/>
                  <a:pt x="14005" y="66931"/>
                </a:cubicBezTo>
                <a:cubicBezTo>
                  <a:pt x="7126" y="88627"/>
                  <a:pt x="10301" y="125669"/>
                  <a:pt x="14005" y="130431"/>
                </a:cubicBezTo>
                <a:cubicBezTo>
                  <a:pt x="17709" y="135193"/>
                  <a:pt x="33055" y="96035"/>
                  <a:pt x="36230" y="95506"/>
                </a:cubicBezTo>
                <a:cubicBezTo>
                  <a:pt x="39405" y="94977"/>
                  <a:pt x="17180" y="134664"/>
                  <a:pt x="33055" y="127256"/>
                </a:cubicBezTo>
                <a:cubicBezTo>
                  <a:pt x="48930" y="119848"/>
                  <a:pt x="120897" y="57406"/>
                  <a:pt x="131480" y="51056"/>
                </a:cubicBezTo>
                <a:cubicBezTo>
                  <a:pt x="142063" y="44706"/>
                  <a:pt x="105551" y="75927"/>
                  <a:pt x="96555" y="89156"/>
                </a:cubicBezTo>
                <a:cubicBezTo>
                  <a:pt x="87559" y="102385"/>
                  <a:pt x="69568" y="132548"/>
                  <a:pt x="77505" y="130431"/>
                </a:cubicBezTo>
                <a:cubicBezTo>
                  <a:pt x="85442" y="128314"/>
                  <a:pt x="139418" y="76985"/>
                  <a:pt x="144180" y="76456"/>
                </a:cubicBezTo>
                <a:cubicBezTo>
                  <a:pt x="148943" y="75927"/>
                  <a:pt x="96555" y="128844"/>
                  <a:pt x="106080" y="127256"/>
                </a:cubicBezTo>
                <a:cubicBezTo>
                  <a:pt x="115605" y="125669"/>
                  <a:pt x="192863" y="67460"/>
                  <a:pt x="201330" y="66931"/>
                </a:cubicBezTo>
                <a:cubicBezTo>
                  <a:pt x="209797" y="66402"/>
                  <a:pt x="141534" y="125139"/>
                  <a:pt x="156880" y="124081"/>
                </a:cubicBezTo>
                <a:cubicBezTo>
                  <a:pt x="172226" y="123023"/>
                  <a:pt x="289172" y="64814"/>
                  <a:pt x="293405" y="60581"/>
                </a:cubicBezTo>
                <a:cubicBezTo>
                  <a:pt x="297638" y="56348"/>
                  <a:pt x="217205" y="90214"/>
                  <a:pt x="182280" y="98681"/>
                </a:cubicBezTo>
                <a:cubicBezTo>
                  <a:pt x="147355" y="107148"/>
                  <a:pt x="108197" y="106619"/>
                  <a:pt x="83855" y="111381"/>
                </a:cubicBezTo>
                <a:cubicBezTo>
                  <a:pt x="59513" y="116143"/>
                  <a:pt x="44697" y="127256"/>
                  <a:pt x="36230" y="127256"/>
                </a:cubicBezTo>
                <a:cubicBezTo>
                  <a:pt x="27763" y="127256"/>
                  <a:pt x="35701" y="108206"/>
                  <a:pt x="33055" y="111381"/>
                </a:cubicBezTo>
                <a:cubicBezTo>
                  <a:pt x="30409" y="114556"/>
                  <a:pt x="23530" y="147364"/>
                  <a:pt x="20355" y="146306"/>
                </a:cubicBezTo>
                <a:cubicBezTo>
                  <a:pt x="17180" y="145248"/>
                  <a:pt x="14005" y="105031"/>
                  <a:pt x="14005" y="105031"/>
                </a:cubicBezTo>
                <a:cubicBezTo>
                  <a:pt x="10830" y="96035"/>
                  <a:pt x="-4516" y="104502"/>
                  <a:pt x="1305" y="92331"/>
                </a:cubicBezTo>
                <a:cubicBezTo>
                  <a:pt x="7126" y="80160"/>
                  <a:pt x="53163" y="4489"/>
                  <a:pt x="5528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E00C5F1-4C28-F40C-D3E0-53607EBBC22D}"/>
              </a:ext>
            </a:extLst>
          </p:cNvPr>
          <p:cNvSpPr/>
          <p:nvPr/>
        </p:nvSpPr>
        <p:spPr>
          <a:xfrm>
            <a:off x="4904427" y="1652524"/>
            <a:ext cx="264139" cy="132435"/>
          </a:xfrm>
          <a:custGeom>
            <a:avLst/>
            <a:gdLst>
              <a:gd name="connsiteX0" fmla="*/ 948 w 264139"/>
              <a:gd name="connsiteY0" fmla="*/ 131826 h 132435"/>
              <a:gd name="connsiteX1" fmla="*/ 115248 w 264139"/>
              <a:gd name="connsiteY1" fmla="*/ 4826 h 132435"/>
              <a:gd name="connsiteX2" fmla="*/ 96198 w 264139"/>
              <a:gd name="connsiteY2" fmla="*/ 30226 h 132435"/>
              <a:gd name="connsiteX3" fmla="*/ 48573 w 264139"/>
              <a:gd name="connsiteY3" fmla="*/ 65151 h 132435"/>
              <a:gd name="connsiteX4" fmla="*/ 118423 w 264139"/>
              <a:gd name="connsiteY4" fmla="*/ 49276 h 132435"/>
              <a:gd name="connsiteX5" fmla="*/ 194623 w 264139"/>
              <a:gd name="connsiteY5" fmla="*/ 33401 h 132435"/>
              <a:gd name="connsiteX6" fmla="*/ 175573 w 264139"/>
              <a:gd name="connsiteY6" fmla="*/ 42926 h 132435"/>
              <a:gd name="connsiteX7" fmla="*/ 124773 w 264139"/>
              <a:gd name="connsiteY7" fmla="*/ 81026 h 132435"/>
              <a:gd name="connsiteX8" fmla="*/ 261298 w 264139"/>
              <a:gd name="connsiteY8" fmla="*/ 17526 h 132435"/>
              <a:gd name="connsiteX9" fmla="*/ 207323 w 264139"/>
              <a:gd name="connsiteY9" fmla="*/ 33401 h 132435"/>
              <a:gd name="connsiteX10" fmla="*/ 89848 w 264139"/>
              <a:gd name="connsiteY10" fmla="*/ 49276 h 132435"/>
              <a:gd name="connsiteX11" fmla="*/ 93023 w 264139"/>
              <a:gd name="connsiteY11" fmla="*/ 17526 h 132435"/>
              <a:gd name="connsiteX12" fmla="*/ 61273 w 264139"/>
              <a:gd name="connsiteY12" fmla="*/ 52451 h 132435"/>
              <a:gd name="connsiteX13" fmla="*/ 948 w 264139"/>
              <a:gd name="connsiteY13" fmla="*/ 131826 h 1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39" h="132435">
                <a:moveTo>
                  <a:pt x="948" y="131826"/>
                </a:moveTo>
                <a:cubicBezTo>
                  <a:pt x="9944" y="123888"/>
                  <a:pt x="99373" y="21759"/>
                  <a:pt x="115248" y="4826"/>
                </a:cubicBezTo>
                <a:cubicBezTo>
                  <a:pt x="131123" y="-12107"/>
                  <a:pt x="107310" y="20172"/>
                  <a:pt x="96198" y="30226"/>
                </a:cubicBezTo>
                <a:cubicBezTo>
                  <a:pt x="85086" y="40280"/>
                  <a:pt x="44869" y="61976"/>
                  <a:pt x="48573" y="65151"/>
                </a:cubicBezTo>
                <a:cubicBezTo>
                  <a:pt x="52277" y="68326"/>
                  <a:pt x="118423" y="49276"/>
                  <a:pt x="118423" y="49276"/>
                </a:cubicBezTo>
                <a:lnTo>
                  <a:pt x="194623" y="33401"/>
                </a:lnTo>
                <a:cubicBezTo>
                  <a:pt x="204148" y="32343"/>
                  <a:pt x="187215" y="34988"/>
                  <a:pt x="175573" y="42926"/>
                </a:cubicBezTo>
                <a:cubicBezTo>
                  <a:pt x="163931" y="50863"/>
                  <a:pt x="110486" y="85259"/>
                  <a:pt x="124773" y="81026"/>
                </a:cubicBezTo>
                <a:cubicBezTo>
                  <a:pt x="139060" y="76793"/>
                  <a:pt x="247540" y="25463"/>
                  <a:pt x="261298" y="17526"/>
                </a:cubicBezTo>
                <a:cubicBezTo>
                  <a:pt x="275056" y="9588"/>
                  <a:pt x="235898" y="28109"/>
                  <a:pt x="207323" y="33401"/>
                </a:cubicBezTo>
                <a:cubicBezTo>
                  <a:pt x="178748" y="38693"/>
                  <a:pt x="108898" y="51922"/>
                  <a:pt x="89848" y="49276"/>
                </a:cubicBezTo>
                <a:cubicBezTo>
                  <a:pt x="70798" y="46630"/>
                  <a:pt x="97786" y="16997"/>
                  <a:pt x="93023" y="17526"/>
                </a:cubicBezTo>
                <a:cubicBezTo>
                  <a:pt x="88261" y="18055"/>
                  <a:pt x="72915" y="37105"/>
                  <a:pt x="61273" y="52451"/>
                </a:cubicBezTo>
                <a:cubicBezTo>
                  <a:pt x="49631" y="67797"/>
                  <a:pt x="-8048" y="139764"/>
                  <a:pt x="948" y="13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2D76F5E-59EA-CA2D-5620-0D37C5884780}"/>
              </a:ext>
            </a:extLst>
          </p:cNvPr>
          <p:cNvSpPr/>
          <p:nvPr/>
        </p:nvSpPr>
        <p:spPr>
          <a:xfrm>
            <a:off x="5041562" y="1663463"/>
            <a:ext cx="390030" cy="101964"/>
          </a:xfrm>
          <a:custGeom>
            <a:avLst/>
            <a:gdLst>
              <a:gd name="connsiteX0" fmla="*/ 338 w 390030"/>
              <a:gd name="connsiteY0" fmla="*/ 101837 h 101964"/>
              <a:gd name="connsiteX1" fmla="*/ 143213 w 390030"/>
              <a:gd name="connsiteY1" fmla="*/ 19287 h 101964"/>
              <a:gd name="connsiteX2" fmla="*/ 105113 w 390030"/>
              <a:gd name="connsiteY2" fmla="*/ 51037 h 101964"/>
              <a:gd name="connsiteX3" fmla="*/ 187663 w 390030"/>
              <a:gd name="connsiteY3" fmla="*/ 28812 h 101964"/>
              <a:gd name="connsiteX4" fmla="*/ 155913 w 390030"/>
              <a:gd name="connsiteY4" fmla="*/ 19287 h 101964"/>
              <a:gd name="connsiteX5" fmla="*/ 270213 w 390030"/>
              <a:gd name="connsiteY5" fmla="*/ 22462 h 101964"/>
              <a:gd name="connsiteX6" fmla="*/ 232113 w 390030"/>
              <a:gd name="connsiteY6" fmla="*/ 12937 h 101964"/>
              <a:gd name="connsiteX7" fmla="*/ 321013 w 390030"/>
              <a:gd name="connsiteY7" fmla="*/ 28812 h 101964"/>
              <a:gd name="connsiteX8" fmla="*/ 276563 w 390030"/>
              <a:gd name="connsiteY8" fmla="*/ 237 h 101964"/>
              <a:gd name="connsiteX9" fmla="*/ 387688 w 390030"/>
              <a:gd name="connsiteY9" fmla="*/ 47862 h 101964"/>
              <a:gd name="connsiteX10" fmla="*/ 343238 w 390030"/>
              <a:gd name="connsiteY10" fmla="*/ 38337 h 101964"/>
              <a:gd name="connsiteX11" fmla="*/ 238463 w 390030"/>
              <a:gd name="connsiteY11" fmla="*/ 41512 h 101964"/>
              <a:gd name="connsiteX12" fmla="*/ 232113 w 390030"/>
              <a:gd name="connsiteY12" fmla="*/ 44687 h 101964"/>
              <a:gd name="connsiteX13" fmla="*/ 273388 w 390030"/>
              <a:gd name="connsiteY13" fmla="*/ 66912 h 101964"/>
              <a:gd name="connsiteX14" fmla="*/ 213063 w 390030"/>
              <a:gd name="connsiteY14" fmla="*/ 38337 h 101964"/>
              <a:gd name="connsiteX15" fmla="*/ 130513 w 390030"/>
              <a:gd name="connsiteY15" fmla="*/ 35162 h 101964"/>
              <a:gd name="connsiteX16" fmla="*/ 86063 w 390030"/>
              <a:gd name="connsiteY16" fmla="*/ 31987 h 101964"/>
              <a:gd name="connsiteX17" fmla="*/ 101938 w 390030"/>
              <a:gd name="connsiteY17" fmla="*/ 38337 h 101964"/>
              <a:gd name="connsiteX18" fmla="*/ 338 w 390030"/>
              <a:gd name="connsiteY18" fmla="*/ 101837 h 1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0030" h="101964">
                <a:moveTo>
                  <a:pt x="338" y="101837"/>
                </a:moveTo>
                <a:cubicBezTo>
                  <a:pt x="7217" y="98662"/>
                  <a:pt x="125751" y="27754"/>
                  <a:pt x="143213" y="19287"/>
                </a:cubicBezTo>
                <a:cubicBezTo>
                  <a:pt x="160675" y="10820"/>
                  <a:pt x="97705" y="49450"/>
                  <a:pt x="105113" y="51037"/>
                </a:cubicBezTo>
                <a:cubicBezTo>
                  <a:pt x="112521" y="52624"/>
                  <a:pt x="179196" y="34104"/>
                  <a:pt x="187663" y="28812"/>
                </a:cubicBezTo>
                <a:cubicBezTo>
                  <a:pt x="196130" y="23520"/>
                  <a:pt x="142155" y="20345"/>
                  <a:pt x="155913" y="19287"/>
                </a:cubicBezTo>
                <a:cubicBezTo>
                  <a:pt x="169671" y="18229"/>
                  <a:pt x="257513" y="23520"/>
                  <a:pt x="270213" y="22462"/>
                </a:cubicBezTo>
                <a:cubicBezTo>
                  <a:pt x="282913" y="21404"/>
                  <a:pt x="223646" y="11879"/>
                  <a:pt x="232113" y="12937"/>
                </a:cubicBezTo>
                <a:cubicBezTo>
                  <a:pt x="240580" y="13995"/>
                  <a:pt x="313605" y="30929"/>
                  <a:pt x="321013" y="28812"/>
                </a:cubicBezTo>
                <a:cubicBezTo>
                  <a:pt x="328421" y="26695"/>
                  <a:pt x="265450" y="-2938"/>
                  <a:pt x="276563" y="237"/>
                </a:cubicBezTo>
                <a:cubicBezTo>
                  <a:pt x="287676" y="3412"/>
                  <a:pt x="376576" y="41512"/>
                  <a:pt x="387688" y="47862"/>
                </a:cubicBezTo>
                <a:cubicBezTo>
                  <a:pt x="398800" y="54212"/>
                  <a:pt x="368109" y="39395"/>
                  <a:pt x="343238" y="38337"/>
                </a:cubicBezTo>
                <a:cubicBezTo>
                  <a:pt x="318367" y="37279"/>
                  <a:pt x="256984" y="40454"/>
                  <a:pt x="238463" y="41512"/>
                </a:cubicBezTo>
                <a:cubicBezTo>
                  <a:pt x="219942" y="42570"/>
                  <a:pt x="226292" y="40454"/>
                  <a:pt x="232113" y="44687"/>
                </a:cubicBezTo>
                <a:cubicBezTo>
                  <a:pt x="237934" y="48920"/>
                  <a:pt x="276563" y="67970"/>
                  <a:pt x="273388" y="66912"/>
                </a:cubicBezTo>
                <a:cubicBezTo>
                  <a:pt x="270213" y="65854"/>
                  <a:pt x="236876" y="43629"/>
                  <a:pt x="213063" y="38337"/>
                </a:cubicBezTo>
                <a:cubicBezTo>
                  <a:pt x="189250" y="33045"/>
                  <a:pt x="151680" y="36220"/>
                  <a:pt x="130513" y="35162"/>
                </a:cubicBezTo>
                <a:cubicBezTo>
                  <a:pt x="109346" y="34104"/>
                  <a:pt x="86063" y="31987"/>
                  <a:pt x="86063" y="31987"/>
                </a:cubicBezTo>
                <a:cubicBezTo>
                  <a:pt x="81301" y="32516"/>
                  <a:pt x="110405" y="28812"/>
                  <a:pt x="101938" y="38337"/>
                </a:cubicBezTo>
                <a:cubicBezTo>
                  <a:pt x="93471" y="47862"/>
                  <a:pt x="-6541" y="105012"/>
                  <a:pt x="338" y="10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92BE07E-2EE5-F2FE-F591-D2B089BDFC5B}"/>
              </a:ext>
            </a:extLst>
          </p:cNvPr>
          <p:cNvSpPr/>
          <p:nvPr/>
        </p:nvSpPr>
        <p:spPr>
          <a:xfrm>
            <a:off x="5092472" y="1720546"/>
            <a:ext cx="286702" cy="32691"/>
          </a:xfrm>
          <a:custGeom>
            <a:avLst/>
            <a:gdLst>
              <a:gd name="connsiteX0" fmla="*/ 228 w 286702"/>
              <a:gd name="connsiteY0" fmla="*/ 25704 h 32691"/>
              <a:gd name="connsiteX1" fmla="*/ 114528 w 286702"/>
              <a:gd name="connsiteY1" fmla="*/ 16179 h 32691"/>
              <a:gd name="connsiteX2" fmla="*/ 89128 w 286702"/>
              <a:gd name="connsiteY2" fmla="*/ 32054 h 32691"/>
              <a:gd name="connsiteX3" fmla="*/ 216128 w 286702"/>
              <a:gd name="connsiteY3" fmla="*/ 28879 h 32691"/>
              <a:gd name="connsiteX4" fmla="*/ 155803 w 286702"/>
              <a:gd name="connsiteY4" fmla="*/ 22529 h 32691"/>
              <a:gd name="connsiteX5" fmla="*/ 285978 w 286702"/>
              <a:gd name="connsiteY5" fmla="*/ 304 h 32691"/>
              <a:gd name="connsiteX6" fmla="*/ 203428 w 286702"/>
              <a:gd name="connsiteY6" fmla="*/ 9829 h 32691"/>
              <a:gd name="connsiteX7" fmla="*/ 98653 w 286702"/>
              <a:gd name="connsiteY7" fmla="*/ 13004 h 32691"/>
              <a:gd name="connsiteX8" fmla="*/ 146278 w 286702"/>
              <a:gd name="connsiteY8" fmla="*/ 19354 h 32691"/>
              <a:gd name="connsiteX9" fmla="*/ 85953 w 286702"/>
              <a:gd name="connsiteY9" fmla="*/ 25704 h 32691"/>
              <a:gd name="connsiteX10" fmla="*/ 228 w 286702"/>
              <a:gd name="connsiteY10" fmla="*/ 25704 h 3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702" h="32691">
                <a:moveTo>
                  <a:pt x="228" y="25704"/>
                </a:moveTo>
                <a:cubicBezTo>
                  <a:pt x="4990" y="24117"/>
                  <a:pt x="99711" y="15121"/>
                  <a:pt x="114528" y="16179"/>
                </a:cubicBezTo>
                <a:cubicBezTo>
                  <a:pt x="129345" y="17237"/>
                  <a:pt x="72195" y="29937"/>
                  <a:pt x="89128" y="32054"/>
                </a:cubicBezTo>
                <a:cubicBezTo>
                  <a:pt x="106061" y="34171"/>
                  <a:pt x="205016" y="30466"/>
                  <a:pt x="216128" y="28879"/>
                </a:cubicBezTo>
                <a:cubicBezTo>
                  <a:pt x="227240" y="27292"/>
                  <a:pt x="144161" y="27291"/>
                  <a:pt x="155803" y="22529"/>
                </a:cubicBezTo>
                <a:cubicBezTo>
                  <a:pt x="167445" y="17767"/>
                  <a:pt x="278041" y="2421"/>
                  <a:pt x="285978" y="304"/>
                </a:cubicBezTo>
                <a:cubicBezTo>
                  <a:pt x="293915" y="-1813"/>
                  <a:pt x="234649" y="7712"/>
                  <a:pt x="203428" y="9829"/>
                </a:cubicBezTo>
                <a:cubicBezTo>
                  <a:pt x="172207" y="11946"/>
                  <a:pt x="108178" y="11416"/>
                  <a:pt x="98653" y="13004"/>
                </a:cubicBezTo>
                <a:cubicBezTo>
                  <a:pt x="89128" y="14591"/>
                  <a:pt x="148395" y="17237"/>
                  <a:pt x="146278" y="19354"/>
                </a:cubicBezTo>
                <a:cubicBezTo>
                  <a:pt x="144161" y="21471"/>
                  <a:pt x="105532" y="24117"/>
                  <a:pt x="85953" y="25704"/>
                </a:cubicBezTo>
                <a:cubicBezTo>
                  <a:pt x="66374" y="27291"/>
                  <a:pt x="-4534" y="27291"/>
                  <a:pt x="228" y="25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695335D-0776-67BC-6AAD-312DCF9E0367}"/>
              </a:ext>
            </a:extLst>
          </p:cNvPr>
          <p:cNvSpPr/>
          <p:nvPr/>
        </p:nvSpPr>
        <p:spPr>
          <a:xfrm>
            <a:off x="5368780" y="1670047"/>
            <a:ext cx="273020" cy="189043"/>
          </a:xfrm>
          <a:custGeom>
            <a:avLst/>
            <a:gdLst>
              <a:gd name="connsiteX0" fmla="*/ 35070 w 273020"/>
              <a:gd name="connsiteY0" fmla="*/ 41278 h 189043"/>
              <a:gd name="connsiteX1" fmla="*/ 117620 w 273020"/>
              <a:gd name="connsiteY1" fmla="*/ 98428 h 189043"/>
              <a:gd name="connsiteX2" fmla="*/ 114445 w 273020"/>
              <a:gd name="connsiteY2" fmla="*/ 66678 h 189043"/>
              <a:gd name="connsiteX3" fmla="*/ 168420 w 273020"/>
              <a:gd name="connsiteY3" fmla="*/ 123828 h 189043"/>
              <a:gd name="connsiteX4" fmla="*/ 162070 w 273020"/>
              <a:gd name="connsiteY4" fmla="*/ 98428 h 189043"/>
              <a:gd name="connsiteX5" fmla="*/ 270020 w 273020"/>
              <a:gd name="connsiteY5" fmla="*/ 187328 h 189043"/>
              <a:gd name="connsiteX6" fmla="*/ 235095 w 273020"/>
              <a:gd name="connsiteY6" fmla="*/ 152403 h 189043"/>
              <a:gd name="connsiteX7" fmla="*/ 152545 w 273020"/>
              <a:gd name="connsiteY7" fmla="*/ 95253 h 189043"/>
              <a:gd name="connsiteX8" fmla="*/ 171595 w 273020"/>
              <a:gd name="connsiteY8" fmla="*/ 120653 h 189043"/>
              <a:gd name="connsiteX9" fmla="*/ 120795 w 273020"/>
              <a:gd name="connsiteY9" fmla="*/ 88903 h 189043"/>
              <a:gd name="connsiteX10" fmla="*/ 145 w 273020"/>
              <a:gd name="connsiteY10" fmla="*/ 3 h 189043"/>
              <a:gd name="connsiteX11" fmla="*/ 95395 w 273020"/>
              <a:gd name="connsiteY11" fmla="*/ 92078 h 189043"/>
              <a:gd name="connsiteX12" fmla="*/ 35070 w 273020"/>
              <a:gd name="connsiteY12" fmla="*/ 41278 h 1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20" h="189043">
                <a:moveTo>
                  <a:pt x="35070" y="41278"/>
                </a:moveTo>
                <a:cubicBezTo>
                  <a:pt x="38774" y="42336"/>
                  <a:pt x="104391" y="94195"/>
                  <a:pt x="117620" y="98428"/>
                </a:cubicBezTo>
                <a:cubicBezTo>
                  <a:pt x="130849" y="102661"/>
                  <a:pt x="105978" y="62445"/>
                  <a:pt x="114445" y="66678"/>
                </a:cubicBezTo>
                <a:cubicBezTo>
                  <a:pt x="122912" y="70911"/>
                  <a:pt x="160483" y="118536"/>
                  <a:pt x="168420" y="123828"/>
                </a:cubicBezTo>
                <a:cubicBezTo>
                  <a:pt x="176357" y="129120"/>
                  <a:pt x="145137" y="87845"/>
                  <a:pt x="162070" y="98428"/>
                </a:cubicBezTo>
                <a:cubicBezTo>
                  <a:pt x="179003" y="109011"/>
                  <a:pt x="257849" y="178332"/>
                  <a:pt x="270020" y="187328"/>
                </a:cubicBezTo>
                <a:cubicBezTo>
                  <a:pt x="282191" y="196324"/>
                  <a:pt x="254674" y="167749"/>
                  <a:pt x="235095" y="152403"/>
                </a:cubicBezTo>
                <a:cubicBezTo>
                  <a:pt x="215516" y="137057"/>
                  <a:pt x="163128" y="100545"/>
                  <a:pt x="152545" y="95253"/>
                </a:cubicBezTo>
                <a:cubicBezTo>
                  <a:pt x="141962" y="89961"/>
                  <a:pt x="176886" y="121711"/>
                  <a:pt x="171595" y="120653"/>
                </a:cubicBezTo>
                <a:cubicBezTo>
                  <a:pt x="166304" y="119595"/>
                  <a:pt x="149370" y="109011"/>
                  <a:pt x="120795" y="88903"/>
                </a:cubicBezTo>
                <a:cubicBezTo>
                  <a:pt x="92220" y="68795"/>
                  <a:pt x="4378" y="-526"/>
                  <a:pt x="145" y="3"/>
                </a:cubicBezTo>
                <a:cubicBezTo>
                  <a:pt x="-4088" y="532"/>
                  <a:pt x="85341" y="82024"/>
                  <a:pt x="95395" y="92078"/>
                </a:cubicBezTo>
                <a:cubicBezTo>
                  <a:pt x="105449" y="102132"/>
                  <a:pt x="31366" y="40220"/>
                  <a:pt x="35070" y="4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D3958E0-6759-8725-55A6-34CD1D0E80B8}"/>
              </a:ext>
            </a:extLst>
          </p:cNvPr>
          <p:cNvSpPr/>
          <p:nvPr/>
        </p:nvSpPr>
        <p:spPr>
          <a:xfrm>
            <a:off x="5206796" y="1720477"/>
            <a:ext cx="413212" cy="172195"/>
          </a:xfrm>
          <a:custGeom>
            <a:avLst/>
            <a:gdLst>
              <a:gd name="connsiteX0" fmla="*/ 204 w 413212"/>
              <a:gd name="connsiteY0" fmla="*/ 25773 h 172195"/>
              <a:gd name="connsiteX1" fmla="*/ 162129 w 413212"/>
              <a:gd name="connsiteY1" fmla="*/ 19423 h 172195"/>
              <a:gd name="connsiteX2" fmla="*/ 149429 w 413212"/>
              <a:gd name="connsiteY2" fmla="*/ 373 h 172195"/>
              <a:gd name="connsiteX3" fmla="*/ 247854 w 413212"/>
              <a:gd name="connsiteY3" fmla="*/ 38473 h 172195"/>
              <a:gd name="connsiteX4" fmla="*/ 222454 w 413212"/>
              <a:gd name="connsiteY4" fmla="*/ 22598 h 172195"/>
              <a:gd name="connsiteX5" fmla="*/ 282779 w 413212"/>
              <a:gd name="connsiteY5" fmla="*/ 63873 h 172195"/>
              <a:gd name="connsiteX6" fmla="*/ 330404 w 413212"/>
              <a:gd name="connsiteY6" fmla="*/ 86098 h 172195"/>
              <a:gd name="connsiteX7" fmla="*/ 314529 w 413212"/>
              <a:gd name="connsiteY7" fmla="*/ 63873 h 172195"/>
              <a:gd name="connsiteX8" fmla="*/ 358979 w 413212"/>
              <a:gd name="connsiteY8" fmla="*/ 98798 h 172195"/>
              <a:gd name="connsiteX9" fmla="*/ 412954 w 413212"/>
              <a:gd name="connsiteY9" fmla="*/ 171823 h 172195"/>
              <a:gd name="connsiteX10" fmla="*/ 374854 w 413212"/>
              <a:gd name="connsiteY10" fmla="*/ 124198 h 172195"/>
              <a:gd name="connsiteX11" fmla="*/ 276429 w 413212"/>
              <a:gd name="connsiteY11" fmla="*/ 57523 h 172195"/>
              <a:gd name="connsiteX12" fmla="*/ 184354 w 413212"/>
              <a:gd name="connsiteY12" fmla="*/ 3548 h 172195"/>
              <a:gd name="connsiteX13" fmla="*/ 203404 w 413212"/>
              <a:gd name="connsiteY13" fmla="*/ 22598 h 172195"/>
              <a:gd name="connsiteX14" fmla="*/ 204 w 413212"/>
              <a:gd name="connsiteY14" fmla="*/ 25773 h 17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212" h="172195">
                <a:moveTo>
                  <a:pt x="204" y="25773"/>
                </a:moveTo>
                <a:cubicBezTo>
                  <a:pt x="-6675" y="25244"/>
                  <a:pt x="162129" y="19423"/>
                  <a:pt x="162129" y="19423"/>
                </a:cubicBezTo>
                <a:cubicBezTo>
                  <a:pt x="187000" y="15190"/>
                  <a:pt x="135142" y="-2802"/>
                  <a:pt x="149429" y="373"/>
                </a:cubicBezTo>
                <a:cubicBezTo>
                  <a:pt x="163716" y="3548"/>
                  <a:pt x="235683" y="34769"/>
                  <a:pt x="247854" y="38473"/>
                </a:cubicBezTo>
                <a:cubicBezTo>
                  <a:pt x="260025" y="42177"/>
                  <a:pt x="216633" y="18365"/>
                  <a:pt x="222454" y="22598"/>
                </a:cubicBezTo>
                <a:cubicBezTo>
                  <a:pt x="228275" y="26831"/>
                  <a:pt x="264787" y="53290"/>
                  <a:pt x="282779" y="63873"/>
                </a:cubicBezTo>
                <a:cubicBezTo>
                  <a:pt x="300771" y="74456"/>
                  <a:pt x="325112" y="86098"/>
                  <a:pt x="330404" y="86098"/>
                </a:cubicBezTo>
                <a:cubicBezTo>
                  <a:pt x="335696" y="86098"/>
                  <a:pt x="309767" y="61756"/>
                  <a:pt x="314529" y="63873"/>
                </a:cubicBezTo>
                <a:cubicBezTo>
                  <a:pt x="319291" y="65990"/>
                  <a:pt x="342575" y="80806"/>
                  <a:pt x="358979" y="98798"/>
                </a:cubicBezTo>
                <a:cubicBezTo>
                  <a:pt x="375383" y="116790"/>
                  <a:pt x="410308" y="167590"/>
                  <a:pt x="412954" y="171823"/>
                </a:cubicBezTo>
                <a:cubicBezTo>
                  <a:pt x="415600" y="176056"/>
                  <a:pt x="397608" y="143248"/>
                  <a:pt x="374854" y="124198"/>
                </a:cubicBezTo>
                <a:cubicBezTo>
                  <a:pt x="352100" y="105148"/>
                  <a:pt x="308179" y="77631"/>
                  <a:pt x="276429" y="57523"/>
                </a:cubicBezTo>
                <a:cubicBezTo>
                  <a:pt x="244679" y="37415"/>
                  <a:pt x="184354" y="3548"/>
                  <a:pt x="184354" y="3548"/>
                </a:cubicBezTo>
                <a:cubicBezTo>
                  <a:pt x="172183" y="-2273"/>
                  <a:pt x="228275" y="18365"/>
                  <a:pt x="203404" y="22598"/>
                </a:cubicBezTo>
                <a:cubicBezTo>
                  <a:pt x="178533" y="26831"/>
                  <a:pt x="7083" y="26302"/>
                  <a:pt x="204" y="25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78CF133-4578-04D0-0E6D-6A47704D92D1}"/>
              </a:ext>
            </a:extLst>
          </p:cNvPr>
          <p:cNvSpPr/>
          <p:nvPr/>
        </p:nvSpPr>
        <p:spPr>
          <a:xfrm>
            <a:off x="4003470" y="2129464"/>
            <a:ext cx="337478" cy="147014"/>
          </a:xfrm>
          <a:custGeom>
            <a:avLst/>
            <a:gdLst>
              <a:gd name="connsiteX0" fmla="*/ 205 w 337478"/>
              <a:gd name="connsiteY0" fmla="*/ 147011 h 147014"/>
              <a:gd name="connsiteX1" fmla="*/ 120855 w 337478"/>
              <a:gd name="connsiteY1" fmla="*/ 73986 h 147014"/>
              <a:gd name="connsiteX2" fmla="*/ 257380 w 337478"/>
              <a:gd name="connsiteY2" fmla="*/ 80336 h 147014"/>
              <a:gd name="connsiteX3" fmla="*/ 244680 w 337478"/>
              <a:gd name="connsiteY3" fmla="*/ 64461 h 147014"/>
              <a:gd name="connsiteX4" fmla="*/ 276430 w 337478"/>
              <a:gd name="connsiteY4" fmla="*/ 67636 h 147014"/>
              <a:gd name="connsiteX5" fmla="*/ 336755 w 337478"/>
              <a:gd name="connsiteY5" fmla="*/ 961 h 147014"/>
              <a:gd name="connsiteX6" fmla="*/ 311355 w 337478"/>
              <a:gd name="connsiteY6" fmla="*/ 26361 h 147014"/>
              <a:gd name="connsiteX7" fmla="*/ 282780 w 337478"/>
              <a:gd name="connsiteY7" fmla="*/ 54936 h 147014"/>
              <a:gd name="connsiteX8" fmla="*/ 222455 w 337478"/>
              <a:gd name="connsiteY8" fmla="*/ 58111 h 147014"/>
              <a:gd name="connsiteX9" fmla="*/ 178005 w 337478"/>
              <a:gd name="connsiteY9" fmla="*/ 58111 h 147014"/>
              <a:gd name="connsiteX10" fmla="*/ 136730 w 337478"/>
              <a:gd name="connsiteY10" fmla="*/ 58111 h 147014"/>
              <a:gd name="connsiteX11" fmla="*/ 92280 w 337478"/>
              <a:gd name="connsiteY11" fmla="*/ 77161 h 147014"/>
              <a:gd name="connsiteX12" fmla="*/ 205 w 337478"/>
              <a:gd name="connsiteY12" fmla="*/ 147011 h 14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478" h="147014">
                <a:moveTo>
                  <a:pt x="205" y="147011"/>
                </a:moveTo>
                <a:cubicBezTo>
                  <a:pt x="4968" y="146482"/>
                  <a:pt x="77993" y="85098"/>
                  <a:pt x="120855" y="73986"/>
                </a:cubicBezTo>
                <a:cubicBezTo>
                  <a:pt x="163717" y="62874"/>
                  <a:pt x="257380" y="80336"/>
                  <a:pt x="257380" y="80336"/>
                </a:cubicBezTo>
                <a:cubicBezTo>
                  <a:pt x="278017" y="78749"/>
                  <a:pt x="241505" y="66578"/>
                  <a:pt x="244680" y="64461"/>
                </a:cubicBezTo>
                <a:cubicBezTo>
                  <a:pt x="247855" y="62344"/>
                  <a:pt x="261084" y="78219"/>
                  <a:pt x="276430" y="67636"/>
                </a:cubicBezTo>
                <a:cubicBezTo>
                  <a:pt x="291776" y="57053"/>
                  <a:pt x="330934" y="7840"/>
                  <a:pt x="336755" y="961"/>
                </a:cubicBezTo>
                <a:cubicBezTo>
                  <a:pt x="342576" y="-5918"/>
                  <a:pt x="311355" y="26361"/>
                  <a:pt x="311355" y="26361"/>
                </a:cubicBezTo>
                <a:cubicBezTo>
                  <a:pt x="302359" y="35357"/>
                  <a:pt x="297597" y="49644"/>
                  <a:pt x="282780" y="54936"/>
                </a:cubicBezTo>
                <a:cubicBezTo>
                  <a:pt x="267963" y="60228"/>
                  <a:pt x="239917" y="57582"/>
                  <a:pt x="222455" y="58111"/>
                </a:cubicBezTo>
                <a:cubicBezTo>
                  <a:pt x="204993" y="58640"/>
                  <a:pt x="178005" y="58111"/>
                  <a:pt x="178005" y="58111"/>
                </a:cubicBezTo>
                <a:cubicBezTo>
                  <a:pt x="163718" y="58111"/>
                  <a:pt x="151017" y="54936"/>
                  <a:pt x="136730" y="58111"/>
                </a:cubicBezTo>
                <a:cubicBezTo>
                  <a:pt x="122443" y="61286"/>
                  <a:pt x="109742" y="65519"/>
                  <a:pt x="92280" y="77161"/>
                </a:cubicBezTo>
                <a:cubicBezTo>
                  <a:pt x="74818" y="88803"/>
                  <a:pt x="-4558" y="147540"/>
                  <a:pt x="205" y="147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5C7B759-CD68-6D91-61C2-A5C8DE4E66C9}"/>
              </a:ext>
            </a:extLst>
          </p:cNvPr>
          <p:cNvSpPr/>
          <p:nvPr/>
        </p:nvSpPr>
        <p:spPr>
          <a:xfrm>
            <a:off x="4002998" y="2082406"/>
            <a:ext cx="226391" cy="184612"/>
          </a:xfrm>
          <a:custGeom>
            <a:avLst/>
            <a:gdLst>
              <a:gd name="connsiteX0" fmla="*/ 677 w 226391"/>
              <a:gd name="connsiteY0" fmla="*/ 184544 h 184612"/>
              <a:gd name="connsiteX1" fmla="*/ 89577 w 226391"/>
              <a:gd name="connsiteY1" fmla="*/ 127394 h 184612"/>
              <a:gd name="connsiteX2" fmla="*/ 178477 w 226391"/>
              <a:gd name="connsiteY2" fmla="*/ 114694 h 184612"/>
              <a:gd name="connsiteX3" fmla="*/ 226102 w 226391"/>
              <a:gd name="connsiteY3" fmla="*/ 114694 h 184612"/>
              <a:gd name="connsiteX4" fmla="*/ 197527 w 226391"/>
              <a:gd name="connsiteY4" fmla="*/ 98819 h 184612"/>
              <a:gd name="connsiteX5" fmla="*/ 178477 w 226391"/>
              <a:gd name="connsiteY5" fmla="*/ 76594 h 184612"/>
              <a:gd name="connsiteX6" fmla="*/ 216577 w 226391"/>
              <a:gd name="connsiteY6" fmla="*/ 394 h 184612"/>
              <a:gd name="connsiteX7" fmla="*/ 181652 w 226391"/>
              <a:gd name="connsiteY7" fmla="*/ 48019 h 184612"/>
              <a:gd name="connsiteX8" fmla="*/ 162602 w 226391"/>
              <a:gd name="connsiteY8" fmla="*/ 76594 h 184612"/>
              <a:gd name="connsiteX9" fmla="*/ 137202 w 226391"/>
              <a:gd name="connsiteY9" fmla="*/ 63894 h 184612"/>
              <a:gd name="connsiteX10" fmla="*/ 134027 w 226391"/>
              <a:gd name="connsiteY10" fmla="*/ 25794 h 184612"/>
              <a:gd name="connsiteX11" fmla="*/ 127677 w 226391"/>
              <a:gd name="connsiteY11" fmla="*/ 70244 h 184612"/>
              <a:gd name="connsiteX12" fmla="*/ 114977 w 226391"/>
              <a:gd name="connsiteY12" fmla="*/ 89294 h 184612"/>
              <a:gd name="connsiteX13" fmla="*/ 76877 w 226391"/>
              <a:gd name="connsiteY13" fmla="*/ 32144 h 184612"/>
              <a:gd name="connsiteX14" fmla="*/ 99102 w 226391"/>
              <a:gd name="connsiteY14" fmla="*/ 76594 h 184612"/>
              <a:gd name="connsiteX15" fmla="*/ 83227 w 226391"/>
              <a:gd name="connsiteY15" fmla="*/ 101994 h 184612"/>
              <a:gd name="connsiteX16" fmla="*/ 48302 w 226391"/>
              <a:gd name="connsiteY16" fmla="*/ 79769 h 184612"/>
              <a:gd name="connsiteX17" fmla="*/ 26077 w 226391"/>
              <a:gd name="connsiteY17" fmla="*/ 51194 h 184612"/>
              <a:gd name="connsiteX18" fmla="*/ 38777 w 226391"/>
              <a:gd name="connsiteY18" fmla="*/ 67069 h 184612"/>
              <a:gd name="connsiteX19" fmla="*/ 64177 w 226391"/>
              <a:gd name="connsiteY19" fmla="*/ 101994 h 184612"/>
              <a:gd name="connsiteX20" fmla="*/ 48302 w 226391"/>
              <a:gd name="connsiteY20" fmla="*/ 114694 h 184612"/>
              <a:gd name="connsiteX21" fmla="*/ 677 w 226391"/>
              <a:gd name="connsiteY21" fmla="*/ 184544 h 18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6391" h="184612">
                <a:moveTo>
                  <a:pt x="677" y="184544"/>
                </a:moveTo>
                <a:cubicBezTo>
                  <a:pt x="7556" y="186661"/>
                  <a:pt x="59944" y="139036"/>
                  <a:pt x="89577" y="127394"/>
                </a:cubicBezTo>
                <a:cubicBezTo>
                  <a:pt x="119210" y="115752"/>
                  <a:pt x="155723" y="116811"/>
                  <a:pt x="178477" y="114694"/>
                </a:cubicBezTo>
                <a:cubicBezTo>
                  <a:pt x="201231" y="112577"/>
                  <a:pt x="222927" y="117340"/>
                  <a:pt x="226102" y="114694"/>
                </a:cubicBezTo>
                <a:cubicBezTo>
                  <a:pt x="229277" y="112048"/>
                  <a:pt x="205464" y="105169"/>
                  <a:pt x="197527" y="98819"/>
                </a:cubicBezTo>
                <a:cubicBezTo>
                  <a:pt x="189590" y="92469"/>
                  <a:pt x="175302" y="92998"/>
                  <a:pt x="178477" y="76594"/>
                </a:cubicBezTo>
                <a:cubicBezTo>
                  <a:pt x="181652" y="60190"/>
                  <a:pt x="216048" y="5156"/>
                  <a:pt x="216577" y="394"/>
                </a:cubicBezTo>
                <a:cubicBezTo>
                  <a:pt x="217106" y="-4369"/>
                  <a:pt x="190648" y="35319"/>
                  <a:pt x="181652" y="48019"/>
                </a:cubicBezTo>
                <a:cubicBezTo>
                  <a:pt x="172656" y="60719"/>
                  <a:pt x="170010" y="73948"/>
                  <a:pt x="162602" y="76594"/>
                </a:cubicBezTo>
                <a:cubicBezTo>
                  <a:pt x="155194" y="79240"/>
                  <a:pt x="141965" y="72361"/>
                  <a:pt x="137202" y="63894"/>
                </a:cubicBezTo>
                <a:cubicBezTo>
                  <a:pt x="132439" y="55427"/>
                  <a:pt x="135615" y="24736"/>
                  <a:pt x="134027" y="25794"/>
                </a:cubicBezTo>
                <a:cubicBezTo>
                  <a:pt x="132439" y="26852"/>
                  <a:pt x="130852" y="59661"/>
                  <a:pt x="127677" y="70244"/>
                </a:cubicBezTo>
                <a:cubicBezTo>
                  <a:pt x="124502" y="80827"/>
                  <a:pt x="123444" y="95644"/>
                  <a:pt x="114977" y="89294"/>
                </a:cubicBezTo>
                <a:cubicBezTo>
                  <a:pt x="106510" y="82944"/>
                  <a:pt x="79523" y="34261"/>
                  <a:pt x="76877" y="32144"/>
                </a:cubicBezTo>
                <a:cubicBezTo>
                  <a:pt x="74231" y="30027"/>
                  <a:pt x="98044" y="64952"/>
                  <a:pt x="99102" y="76594"/>
                </a:cubicBezTo>
                <a:cubicBezTo>
                  <a:pt x="100160" y="88236"/>
                  <a:pt x="91694" y="101465"/>
                  <a:pt x="83227" y="101994"/>
                </a:cubicBezTo>
                <a:cubicBezTo>
                  <a:pt x="74760" y="102523"/>
                  <a:pt x="57827" y="88236"/>
                  <a:pt x="48302" y="79769"/>
                </a:cubicBezTo>
                <a:cubicBezTo>
                  <a:pt x="38777" y="71302"/>
                  <a:pt x="26077" y="51194"/>
                  <a:pt x="26077" y="51194"/>
                </a:cubicBezTo>
                <a:cubicBezTo>
                  <a:pt x="24489" y="49077"/>
                  <a:pt x="32427" y="58602"/>
                  <a:pt x="38777" y="67069"/>
                </a:cubicBezTo>
                <a:cubicBezTo>
                  <a:pt x="45127" y="75536"/>
                  <a:pt x="64177" y="101994"/>
                  <a:pt x="64177" y="101994"/>
                </a:cubicBezTo>
                <a:cubicBezTo>
                  <a:pt x="65765" y="109932"/>
                  <a:pt x="55181" y="106756"/>
                  <a:pt x="48302" y="114694"/>
                </a:cubicBezTo>
                <a:cubicBezTo>
                  <a:pt x="41423" y="122632"/>
                  <a:pt x="-6202" y="182427"/>
                  <a:pt x="677" y="18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23B4C8C-C279-2B4A-1DCF-BA6F47F4A05C}"/>
              </a:ext>
            </a:extLst>
          </p:cNvPr>
          <p:cNvSpPr/>
          <p:nvPr/>
        </p:nvSpPr>
        <p:spPr>
          <a:xfrm>
            <a:off x="4171871" y="2161819"/>
            <a:ext cx="239101" cy="121042"/>
          </a:xfrm>
          <a:custGeom>
            <a:avLst/>
            <a:gdLst>
              <a:gd name="connsiteX0" fmla="*/ 79 w 239101"/>
              <a:gd name="connsiteY0" fmla="*/ 356 h 121042"/>
              <a:gd name="connsiteX1" fmla="*/ 123904 w 239101"/>
              <a:gd name="connsiteY1" fmla="*/ 16231 h 121042"/>
              <a:gd name="connsiteX2" fmla="*/ 114379 w 239101"/>
              <a:gd name="connsiteY2" fmla="*/ 3531 h 121042"/>
              <a:gd name="connsiteX3" fmla="*/ 212804 w 239101"/>
              <a:gd name="connsiteY3" fmla="*/ 73381 h 121042"/>
              <a:gd name="connsiteX4" fmla="*/ 228679 w 239101"/>
              <a:gd name="connsiteY4" fmla="*/ 92431 h 121042"/>
              <a:gd name="connsiteX5" fmla="*/ 215979 w 239101"/>
              <a:gd name="connsiteY5" fmla="*/ 111481 h 121042"/>
              <a:gd name="connsiteX6" fmla="*/ 187404 w 239101"/>
              <a:gd name="connsiteY6" fmla="*/ 121006 h 121042"/>
              <a:gd name="connsiteX7" fmla="*/ 238204 w 239101"/>
              <a:gd name="connsiteY7" fmla="*/ 108306 h 121042"/>
              <a:gd name="connsiteX8" fmla="*/ 212804 w 239101"/>
              <a:gd name="connsiteY8" fmla="*/ 92431 h 121042"/>
              <a:gd name="connsiteX9" fmla="*/ 127079 w 239101"/>
              <a:gd name="connsiteY9" fmla="*/ 51156 h 121042"/>
              <a:gd name="connsiteX10" fmla="*/ 104854 w 239101"/>
              <a:gd name="connsiteY10" fmla="*/ 35281 h 121042"/>
              <a:gd name="connsiteX11" fmla="*/ 79 w 239101"/>
              <a:gd name="connsiteY11" fmla="*/ 356 h 12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101" h="121042">
                <a:moveTo>
                  <a:pt x="79" y="356"/>
                </a:moveTo>
                <a:cubicBezTo>
                  <a:pt x="3254" y="-2819"/>
                  <a:pt x="123904" y="16231"/>
                  <a:pt x="123904" y="16231"/>
                </a:cubicBezTo>
                <a:cubicBezTo>
                  <a:pt x="142954" y="16760"/>
                  <a:pt x="99562" y="-5994"/>
                  <a:pt x="114379" y="3531"/>
                </a:cubicBezTo>
                <a:cubicBezTo>
                  <a:pt x="129196" y="13056"/>
                  <a:pt x="193754" y="58564"/>
                  <a:pt x="212804" y="73381"/>
                </a:cubicBezTo>
                <a:cubicBezTo>
                  <a:pt x="231854" y="88198"/>
                  <a:pt x="228679" y="92431"/>
                  <a:pt x="228679" y="92431"/>
                </a:cubicBezTo>
                <a:cubicBezTo>
                  <a:pt x="229208" y="98781"/>
                  <a:pt x="222858" y="106719"/>
                  <a:pt x="215979" y="111481"/>
                </a:cubicBezTo>
                <a:cubicBezTo>
                  <a:pt x="209100" y="116243"/>
                  <a:pt x="183700" y="121535"/>
                  <a:pt x="187404" y="121006"/>
                </a:cubicBezTo>
                <a:cubicBezTo>
                  <a:pt x="191108" y="120477"/>
                  <a:pt x="233971" y="113068"/>
                  <a:pt x="238204" y="108306"/>
                </a:cubicBezTo>
                <a:cubicBezTo>
                  <a:pt x="242437" y="103544"/>
                  <a:pt x="231325" y="101956"/>
                  <a:pt x="212804" y="92431"/>
                </a:cubicBezTo>
                <a:cubicBezTo>
                  <a:pt x="194283" y="82906"/>
                  <a:pt x="127079" y="51156"/>
                  <a:pt x="127079" y="51156"/>
                </a:cubicBezTo>
                <a:cubicBezTo>
                  <a:pt x="109087" y="41631"/>
                  <a:pt x="119671" y="40573"/>
                  <a:pt x="104854" y="35281"/>
                </a:cubicBezTo>
                <a:cubicBezTo>
                  <a:pt x="90037" y="29989"/>
                  <a:pt x="-3096" y="3531"/>
                  <a:pt x="79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23278B4-E310-E8E6-6156-0DB40D958A3A}"/>
              </a:ext>
            </a:extLst>
          </p:cNvPr>
          <p:cNvSpPr/>
          <p:nvPr/>
        </p:nvSpPr>
        <p:spPr>
          <a:xfrm>
            <a:off x="4311622" y="2187444"/>
            <a:ext cx="120678" cy="114473"/>
          </a:xfrm>
          <a:custGeom>
            <a:avLst/>
            <a:gdLst>
              <a:gd name="connsiteX0" fmla="*/ 25428 w 120678"/>
              <a:gd name="connsiteY0" fmla="*/ 131 h 114473"/>
              <a:gd name="connsiteX1" fmla="*/ 88928 w 120678"/>
              <a:gd name="connsiteY1" fmla="*/ 47756 h 114473"/>
              <a:gd name="connsiteX2" fmla="*/ 107978 w 120678"/>
              <a:gd name="connsiteY2" fmla="*/ 73156 h 114473"/>
              <a:gd name="connsiteX3" fmla="*/ 82578 w 120678"/>
              <a:gd name="connsiteY3" fmla="*/ 85856 h 114473"/>
              <a:gd name="connsiteX4" fmla="*/ 28 w 120678"/>
              <a:gd name="connsiteY4" fmla="*/ 114431 h 114473"/>
              <a:gd name="connsiteX5" fmla="*/ 92103 w 120678"/>
              <a:gd name="connsiteY5" fmla="*/ 92206 h 114473"/>
              <a:gd name="connsiteX6" fmla="*/ 120678 w 120678"/>
              <a:gd name="connsiteY6" fmla="*/ 89031 h 114473"/>
              <a:gd name="connsiteX7" fmla="*/ 92103 w 120678"/>
              <a:gd name="connsiteY7" fmla="*/ 63631 h 114473"/>
              <a:gd name="connsiteX8" fmla="*/ 25428 w 120678"/>
              <a:gd name="connsiteY8" fmla="*/ 131 h 1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78" h="114473">
                <a:moveTo>
                  <a:pt x="25428" y="131"/>
                </a:moveTo>
                <a:cubicBezTo>
                  <a:pt x="24899" y="-2515"/>
                  <a:pt x="75170" y="35585"/>
                  <a:pt x="88928" y="47756"/>
                </a:cubicBezTo>
                <a:cubicBezTo>
                  <a:pt x="102686" y="59927"/>
                  <a:pt x="109036" y="66806"/>
                  <a:pt x="107978" y="73156"/>
                </a:cubicBezTo>
                <a:cubicBezTo>
                  <a:pt x="106920" y="79506"/>
                  <a:pt x="100570" y="78977"/>
                  <a:pt x="82578" y="85856"/>
                </a:cubicBezTo>
                <a:cubicBezTo>
                  <a:pt x="64586" y="92735"/>
                  <a:pt x="-1560" y="113373"/>
                  <a:pt x="28" y="114431"/>
                </a:cubicBezTo>
                <a:cubicBezTo>
                  <a:pt x="1616" y="115489"/>
                  <a:pt x="71995" y="96439"/>
                  <a:pt x="92103" y="92206"/>
                </a:cubicBezTo>
                <a:cubicBezTo>
                  <a:pt x="112211" y="87973"/>
                  <a:pt x="120678" y="93793"/>
                  <a:pt x="120678" y="89031"/>
                </a:cubicBezTo>
                <a:cubicBezTo>
                  <a:pt x="120678" y="84269"/>
                  <a:pt x="103216" y="73156"/>
                  <a:pt x="92103" y="63631"/>
                </a:cubicBezTo>
                <a:cubicBezTo>
                  <a:pt x="80991" y="54106"/>
                  <a:pt x="25957" y="2777"/>
                  <a:pt x="2542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14204C4-2954-83BF-E2B1-79610806F0CF}"/>
              </a:ext>
            </a:extLst>
          </p:cNvPr>
          <p:cNvSpPr/>
          <p:nvPr/>
        </p:nvSpPr>
        <p:spPr>
          <a:xfrm>
            <a:off x="4289145" y="2206625"/>
            <a:ext cx="108938" cy="95266"/>
          </a:xfrm>
          <a:custGeom>
            <a:avLst/>
            <a:gdLst>
              <a:gd name="connsiteX0" fmla="*/ 41555 w 108938"/>
              <a:gd name="connsiteY0" fmla="*/ 0 h 95266"/>
              <a:gd name="connsiteX1" fmla="*/ 82830 w 108938"/>
              <a:gd name="connsiteY1" fmla="*/ 50800 h 95266"/>
              <a:gd name="connsiteX2" fmla="*/ 86005 w 108938"/>
              <a:gd name="connsiteY2" fmla="*/ 60325 h 95266"/>
              <a:gd name="connsiteX3" fmla="*/ 70130 w 108938"/>
              <a:gd name="connsiteY3" fmla="*/ 76200 h 95266"/>
              <a:gd name="connsiteX4" fmla="*/ 280 w 108938"/>
              <a:gd name="connsiteY4" fmla="*/ 95250 h 95266"/>
              <a:gd name="connsiteX5" fmla="*/ 47905 w 108938"/>
              <a:gd name="connsiteY5" fmla="*/ 79375 h 95266"/>
              <a:gd name="connsiteX6" fmla="*/ 105055 w 108938"/>
              <a:gd name="connsiteY6" fmla="*/ 73025 h 95266"/>
              <a:gd name="connsiteX7" fmla="*/ 98705 w 108938"/>
              <a:gd name="connsiteY7" fmla="*/ 50800 h 95266"/>
              <a:gd name="connsiteX8" fmla="*/ 41555 w 108938"/>
              <a:gd name="connsiteY8" fmla="*/ 0 h 9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38" h="95266">
                <a:moveTo>
                  <a:pt x="41555" y="0"/>
                </a:moveTo>
                <a:cubicBezTo>
                  <a:pt x="38909" y="0"/>
                  <a:pt x="82830" y="50800"/>
                  <a:pt x="82830" y="50800"/>
                </a:cubicBezTo>
                <a:cubicBezTo>
                  <a:pt x="90238" y="60854"/>
                  <a:pt x="86005" y="60325"/>
                  <a:pt x="86005" y="60325"/>
                </a:cubicBezTo>
                <a:cubicBezTo>
                  <a:pt x="83888" y="64558"/>
                  <a:pt x="84417" y="70379"/>
                  <a:pt x="70130" y="76200"/>
                </a:cubicBezTo>
                <a:cubicBezTo>
                  <a:pt x="55843" y="82021"/>
                  <a:pt x="3984" y="94721"/>
                  <a:pt x="280" y="95250"/>
                </a:cubicBezTo>
                <a:cubicBezTo>
                  <a:pt x="-3424" y="95779"/>
                  <a:pt x="30443" y="83079"/>
                  <a:pt x="47905" y="79375"/>
                </a:cubicBezTo>
                <a:cubicBezTo>
                  <a:pt x="65367" y="75671"/>
                  <a:pt x="96588" y="77788"/>
                  <a:pt x="105055" y="73025"/>
                </a:cubicBezTo>
                <a:cubicBezTo>
                  <a:pt x="113522" y="68262"/>
                  <a:pt x="106643" y="59267"/>
                  <a:pt x="98705" y="50800"/>
                </a:cubicBezTo>
                <a:cubicBezTo>
                  <a:pt x="90768" y="42333"/>
                  <a:pt x="44201" y="0"/>
                  <a:pt x="415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6DB20D3-FE18-C228-EF39-CB4C93EC0A31}"/>
              </a:ext>
            </a:extLst>
          </p:cNvPr>
          <p:cNvSpPr/>
          <p:nvPr/>
        </p:nvSpPr>
        <p:spPr>
          <a:xfrm>
            <a:off x="4013159" y="2273231"/>
            <a:ext cx="386787" cy="76652"/>
          </a:xfrm>
          <a:custGeom>
            <a:avLst/>
            <a:gdLst>
              <a:gd name="connsiteX0" fmla="*/ 41 w 386787"/>
              <a:gd name="connsiteY0" fmla="*/ 69 h 76652"/>
              <a:gd name="connsiteX1" fmla="*/ 63541 w 386787"/>
              <a:gd name="connsiteY1" fmla="*/ 54044 h 76652"/>
              <a:gd name="connsiteX2" fmla="*/ 127041 w 386787"/>
              <a:gd name="connsiteY2" fmla="*/ 57219 h 76652"/>
              <a:gd name="connsiteX3" fmla="*/ 152441 w 386787"/>
              <a:gd name="connsiteY3" fmla="*/ 50869 h 76652"/>
              <a:gd name="connsiteX4" fmla="*/ 111166 w 386787"/>
              <a:gd name="connsiteY4" fmla="*/ 63569 h 76652"/>
              <a:gd name="connsiteX5" fmla="*/ 212766 w 386787"/>
              <a:gd name="connsiteY5" fmla="*/ 54044 h 76652"/>
              <a:gd name="connsiteX6" fmla="*/ 263566 w 386787"/>
              <a:gd name="connsiteY6" fmla="*/ 31819 h 76652"/>
              <a:gd name="connsiteX7" fmla="*/ 206416 w 386787"/>
              <a:gd name="connsiteY7" fmla="*/ 44519 h 76652"/>
              <a:gd name="connsiteX8" fmla="*/ 381041 w 386787"/>
              <a:gd name="connsiteY8" fmla="*/ 3244 h 76652"/>
              <a:gd name="connsiteX9" fmla="*/ 330241 w 386787"/>
              <a:gd name="connsiteY9" fmla="*/ 15944 h 76652"/>
              <a:gd name="connsiteX10" fmla="*/ 187366 w 386787"/>
              <a:gd name="connsiteY10" fmla="*/ 60394 h 76652"/>
              <a:gd name="connsiteX11" fmla="*/ 111166 w 386787"/>
              <a:gd name="connsiteY11" fmla="*/ 76269 h 76652"/>
              <a:gd name="connsiteX12" fmla="*/ 73066 w 386787"/>
              <a:gd name="connsiteY12" fmla="*/ 66744 h 76652"/>
              <a:gd name="connsiteX13" fmla="*/ 41 w 386787"/>
              <a:gd name="connsiteY13" fmla="*/ 69 h 7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6787" h="76652">
                <a:moveTo>
                  <a:pt x="41" y="69"/>
                </a:moveTo>
                <a:cubicBezTo>
                  <a:pt x="-1547" y="-2048"/>
                  <a:pt x="42374" y="44519"/>
                  <a:pt x="63541" y="54044"/>
                </a:cubicBezTo>
                <a:cubicBezTo>
                  <a:pt x="84708" y="63569"/>
                  <a:pt x="112224" y="57748"/>
                  <a:pt x="127041" y="57219"/>
                </a:cubicBezTo>
                <a:cubicBezTo>
                  <a:pt x="141858" y="56690"/>
                  <a:pt x="155087" y="49811"/>
                  <a:pt x="152441" y="50869"/>
                </a:cubicBezTo>
                <a:cubicBezTo>
                  <a:pt x="149795" y="51927"/>
                  <a:pt x="101112" y="63040"/>
                  <a:pt x="111166" y="63569"/>
                </a:cubicBezTo>
                <a:cubicBezTo>
                  <a:pt x="121220" y="64098"/>
                  <a:pt x="187366" y="59336"/>
                  <a:pt x="212766" y="54044"/>
                </a:cubicBezTo>
                <a:cubicBezTo>
                  <a:pt x="238166" y="48752"/>
                  <a:pt x="264624" y="33407"/>
                  <a:pt x="263566" y="31819"/>
                </a:cubicBezTo>
                <a:cubicBezTo>
                  <a:pt x="262508" y="30231"/>
                  <a:pt x="206416" y="44519"/>
                  <a:pt x="206416" y="44519"/>
                </a:cubicBezTo>
                <a:lnTo>
                  <a:pt x="381041" y="3244"/>
                </a:lnTo>
                <a:cubicBezTo>
                  <a:pt x="401678" y="-1518"/>
                  <a:pt x="362520" y="6419"/>
                  <a:pt x="330241" y="15944"/>
                </a:cubicBezTo>
                <a:cubicBezTo>
                  <a:pt x="297962" y="25469"/>
                  <a:pt x="223878" y="50340"/>
                  <a:pt x="187366" y="60394"/>
                </a:cubicBezTo>
                <a:cubicBezTo>
                  <a:pt x="150854" y="70448"/>
                  <a:pt x="130216" y="75211"/>
                  <a:pt x="111166" y="76269"/>
                </a:cubicBezTo>
                <a:cubicBezTo>
                  <a:pt x="92116" y="77327"/>
                  <a:pt x="87883" y="76798"/>
                  <a:pt x="73066" y="66744"/>
                </a:cubicBezTo>
                <a:cubicBezTo>
                  <a:pt x="58249" y="56690"/>
                  <a:pt x="1629" y="2186"/>
                  <a:pt x="4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D4F303C-7E26-F3C9-0EF2-27542F0C88FC}"/>
              </a:ext>
            </a:extLst>
          </p:cNvPr>
          <p:cNvSpPr/>
          <p:nvPr/>
        </p:nvSpPr>
        <p:spPr>
          <a:xfrm>
            <a:off x="4006666" y="2276438"/>
            <a:ext cx="242255" cy="79412"/>
          </a:xfrm>
          <a:custGeom>
            <a:avLst/>
            <a:gdLst>
              <a:gd name="connsiteX0" fmla="*/ 184 w 242255"/>
              <a:gd name="connsiteY0" fmla="*/ 37 h 79412"/>
              <a:gd name="connsiteX1" fmla="*/ 38284 w 242255"/>
              <a:gd name="connsiteY1" fmla="*/ 60362 h 79412"/>
              <a:gd name="connsiteX2" fmla="*/ 85909 w 242255"/>
              <a:gd name="connsiteY2" fmla="*/ 73062 h 79412"/>
              <a:gd name="connsiteX3" fmla="*/ 54159 w 242255"/>
              <a:gd name="connsiteY3" fmla="*/ 79412 h 79412"/>
              <a:gd name="connsiteX4" fmla="*/ 231959 w 242255"/>
              <a:gd name="connsiteY4" fmla="*/ 76237 h 79412"/>
              <a:gd name="connsiteX5" fmla="*/ 212909 w 242255"/>
              <a:gd name="connsiteY5" fmla="*/ 60362 h 79412"/>
              <a:gd name="connsiteX6" fmla="*/ 146234 w 242255"/>
              <a:gd name="connsiteY6" fmla="*/ 73062 h 79412"/>
              <a:gd name="connsiteX7" fmla="*/ 70034 w 242255"/>
              <a:gd name="connsiteY7" fmla="*/ 76237 h 79412"/>
              <a:gd name="connsiteX8" fmla="*/ 54159 w 242255"/>
              <a:gd name="connsiteY8" fmla="*/ 69887 h 79412"/>
              <a:gd name="connsiteX9" fmla="*/ 184 w 242255"/>
              <a:gd name="connsiteY9" fmla="*/ 37 h 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255" h="79412">
                <a:moveTo>
                  <a:pt x="184" y="37"/>
                </a:moveTo>
                <a:cubicBezTo>
                  <a:pt x="-2462" y="-1551"/>
                  <a:pt x="23997" y="48191"/>
                  <a:pt x="38284" y="60362"/>
                </a:cubicBezTo>
                <a:cubicBezTo>
                  <a:pt x="52571" y="72533"/>
                  <a:pt x="83263" y="69887"/>
                  <a:pt x="85909" y="73062"/>
                </a:cubicBezTo>
                <a:cubicBezTo>
                  <a:pt x="88555" y="76237"/>
                  <a:pt x="54159" y="79412"/>
                  <a:pt x="54159" y="79412"/>
                </a:cubicBezTo>
                <a:lnTo>
                  <a:pt x="231959" y="76237"/>
                </a:lnTo>
                <a:cubicBezTo>
                  <a:pt x="258417" y="73062"/>
                  <a:pt x="227197" y="60891"/>
                  <a:pt x="212909" y="60362"/>
                </a:cubicBezTo>
                <a:cubicBezTo>
                  <a:pt x="198622" y="59833"/>
                  <a:pt x="170046" y="70416"/>
                  <a:pt x="146234" y="73062"/>
                </a:cubicBezTo>
                <a:cubicBezTo>
                  <a:pt x="122422" y="75708"/>
                  <a:pt x="85380" y="76766"/>
                  <a:pt x="70034" y="76237"/>
                </a:cubicBezTo>
                <a:cubicBezTo>
                  <a:pt x="54688" y="75708"/>
                  <a:pt x="63684" y="77824"/>
                  <a:pt x="54159" y="69887"/>
                </a:cubicBezTo>
                <a:cubicBezTo>
                  <a:pt x="44634" y="61950"/>
                  <a:pt x="2830" y="1625"/>
                  <a:pt x="18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ADA84EC-F2A4-18FE-0A78-1B3B54B53F5C}"/>
              </a:ext>
            </a:extLst>
          </p:cNvPr>
          <p:cNvSpPr/>
          <p:nvPr/>
        </p:nvSpPr>
        <p:spPr>
          <a:xfrm>
            <a:off x="3994248" y="2333161"/>
            <a:ext cx="228502" cy="61839"/>
          </a:xfrm>
          <a:custGeom>
            <a:avLst/>
            <a:gdLst>
              <a:gd name="connsiteX0" fmla="*/ 98327 w 228502"/>
              <a:gd name="connsiteY0" fmla="*/ 464 h 61839"/>
              <a:gd name="connsiteX1" fmla="*/ 3077 w 228502"/>
              <a:gd name="connsiteY1" fmla="*/ 41739 h 61839"/>
              <a:gd name="connsiteX2" fmla="*/ 38002 w 228502"/>
              <a:gd name="connsiteY2" fmla="*/ 32214 h 61839"/>
              <a:gd name="connsiteX3" fmla="*/ 180877 w 228502"/>
              <a:gd name="connsiteY3" fmla="*/ 32214 h 61839"/>
              <a:gd name="connsiteX4" fmla="*/ 136427 w 228502"/>
              <a:gd name="connsiteY4" fmla="*/ 48089 h 61839"/>
              <a:gd name="connsiteX5" fmla="*/ 117377 w 228502"/>
              <a:gd name="connsiteY5" fmla="*/ 60789 h 61839"/>
              <a:gd name="connsiteX6" fmla="*/ 228502 w 228502"/>
              <a:gd name="connsiteY6" fmla="*/ 19514 h 61839"/>
              <a:gd name="connsiteX7" fmla="*/ 98327 w 228502"/>
              <a:gd name="connsiteY7" fmla="*/ 464 h 6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02" h="61839">
                <a:moveTo>
                  <a:pt x="98327" y="464"/>
                </a:moveTo>
                <a:cubicBezTo>
                  <a:pt x="60756" y="4168"/>
                  <a:pt x="13131" y="36447"/>
                  <a:pt x="3077" y="41739"/>
                </a:cubicBezTo>
                <a:cubicBezTo>
                  <a:pt x="-6977" y="47031"/>
                  <a:pt x="8369" y="33801"/>
                  <a:pt x="38002" y="32214"/>
                </a:cubicBezTo>
                <a:cubicBezTo>
                  <a:pt x="67635" y="30627"/>
                  <a:pt x="164473" y="29568"/>
                  <a:pt x="180877" y="32214"/>
                </a:cubicBezTo>
                <a:cubicBezTo>
                  <a:pt x="197281" y="34860"/>
                  <a:pt x="147010" y="43327"/>
                  <a:pt x="136427" y="48089"/>
                </a:cubicBezTo>
                <a:cubicBezTo>
                  <a:pt x="125844" y="52852"/>
                  <a:pt x="102031" y="65552"/>
                  <a:pt x="117377" y="60789"/>
                </a:cubicBezTo>
                <a:cubicBezTo>
                  <a:pt x="132723" y="56026"/>
                  <a:pt x="228502" y="22689"/>
                  <a:pt x="228502" y="19514"/>
                </a:cubicBezTo>
                <a:cubicBezTo>
                  <a:pt x="228502" y="16339"/>
                  <a:pt x="135898" y="-3240"/>
                  <a:pt x="98327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AB8F208-AE50-DBBF-3CE4-26211F982297}"/>
              </a:ext>
            </a:extLst>
          </p:cNvPr>
          <p:cNvSpPr/>
          <p:nvPr/>
        </p:nvSpPr>
        <p:spPr>
          <a:xfrm>
            <a:off x="4092465" y="2282343"/>
            <a:ext cx="360476" cy="67532"/>
          </a:xfrm>
          <a:custGeom>
            <a:avLst/>
            <a:gdLst>
              <a:gd name="connsiteX0" fmla="*/ 358885 w 360476"/>
              <a:gd name="connsiteY0" fmla="*/ 482 h 67532"/>
              <a:gd name="connsiteX1" fmla="*/ 254110 w 360476"/>
              <a:gd name="connsiteY1" fmla="*/ 10007 h 67532"/>
              <a:gd name="connsiteX2" fmla="*/ 158860 w 360476"/>
              <a:gd name="connsiteY2" fmla="*/ 54457 h 67532"/>
              <a:gd name="connsiteX3" fmla="*/ 254110 w 360476"/>
              <a:gd name="connsiteY3" fmla="*/ 32232 h 67532"/>
              <a:gd name="connsiteX4" fmla="*/ 92185 w 360476"/>
              <a:gd name="connsiteY4" fmla="*/ 67157 h 67532"/>
              <a:gd name="connsiteX5" fmla="*/ 130285 w 360476"/>
              <a:gd name="connsiteY5" fmla="*/ 51282 h 67532"/>
              <a:gd name="connsiteX6" fmla="*/ 110 w 360476"/>
              <a:gd name="connsiteY6" fmla="*/ 60807 h 67532"/>
              <a:gd name="connsiteX7" fmla="*/ 155685 w 360476"/>
              <a:gd name="connsiteY7" fmla="*/ 38582 h 67532"/>
              <a:gd name="connsiteX8" fmla="*/ 273160 w 360476"/>
              <a:gd name="connsiteY8" fmla="*/ 19532 h 67532"/>
              <a:gd name="connsiteX9" fmla="*/ 168385 w 360476"/>
              <a:gd name="connsiteY9" fmla="*/ 19532 h 67532"/>
              <a:gd name="connsiteX10" fmla="*/ 358885 w 360476"/>
              <a:gd name="connsiteY10" fmla="*/ 482 h 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76" h="67532">
                <a:moveTo>
                  <a:pt x="358885" y="482"/>
                </a:moveTo>
                <a:cubicBezTo>
                  <a:pt x="373172" y="-1105"/>
                  <a:pt x="287447" y="1011"/>
                  <a:pt x="254110" y="10007"/>
                </a:cubicBezTo>
                <a:cubicBezTo>
                  <a:pt x="220773" y="19003"/>
                  <a:pt x="158860" y="50753"/>
                  <a:pt x="158860" y="54457"/>
                </a:cubicBezTo>
                <a:cubicBezTo>
                  <a:pt x="158860" y="58161"/>
                  <a:pt x="265222" y="30115"/>
                  <a:pt x="254110" y="32232"/>
                </a:cubicBezTo>
                <a:cubicBezTo>
                  <a:pt x="242998" y="34349"/>
                  <a:pt x="112822" y="63982"/>
                  <a:pt x="92185" y="67157"/>
                </a:cubicBezTo>
                <a:cubicBezTo>
                  <a:pt x="71547" y="70332"/>
                  <a:pt x="145631" y="52340"/>
                  <a:pt x="130285" y="51282"/>
                </a:cubicBezTo>
                <a:cubicBezTo>
                  <a:pt x="114939" y="50224"/>
                  <a:pt x="-4123" y="62924"/>
                  <a:pt x="110" y="60807"/>
                </a:cubicBezTo>
                <a:cubicBezTo>
                  <a:pt x="4343" y="58690"/>
                  <a:pt x="110177" y="45461"/>
                  <a:pt x="155685" y="38582"/>
                </a:cubicBezTo>
                <a:cubicBezTo>
                  <a:pt x="201193" y="31703"/>
                  <a:pt x="271043" y="22707"/>
                  <a:pt x="273160" y="19532"/>
                </a:cubicBezTo>
                <a:cubicBezTo>
                  <a:pt x="275277" y="16357"/>
                  <a:pt x="162035" y="22178"/>
                  <a:pt x="168385" y="19532"/>
                </a:cubicBezTo>
                <a:cubicBezTo>
                  <a:pt x="174735" y="16886"/>
                  <a:pt x="344598" y="2069"/>
                  <a:pt x="35888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1EA1486-5DFA-AB46-C56B-BDC15AE16919}"/>
              </a:ext>
            </a:extLst>
          </p:cNvPr>
          <p:cNvSpPr/>
          <p:nvPr/>
        </p:nvSpPr>
        <p:spPr>
          <a:xfrm>
            <a:off x="4006322" y="2101828"/>
            <a:ext cx="397403" cy="120672"/>
          </a:xfrm>
          <a:custGeom>
            <a:avLst/>
            <a:gdLst>
              <a:gd name="connsiteX0" fmla="*/ 528 w 397403"/>
              <a:gd name="connsiteY0" fmla="*/ 44472 h 120672"/>
              <a:gd name="connsiteX1" fmla="*/ 181503 w 397403"/>
              <a:gd name="connsiteY1" fmla="*/ 19072 h 120672"/>
              <a:gd name="connsiteX2" fmla="*/ 251353 w 397403"/>
              <a:gd name="connsiteY2" fmla="*/ 41297 h 120672"/>
              <a:gd name="connsiteX3" fmla="*/ 248178 w 397403"/>
              <a:gd name="connsiteY3" fmla="*/ 25422 h 120672"/>
              <a:gd name="connsiteX4" fmla="*/ 356128 w 397403"/>
              <a:gd name="connsiteY4" fmla="*/ 85747 h 120672"/>
              <a:gd name="connsiteX5" fmla="*/ 337078 w 397403"/>
              <a:gd name="connsiteY5" fmla="*/ 69872 h 120672"/>
              <a:gd name="connsiteX6" fmla="*/ 397403 w 397403"/>
              <a:gd name="connsiteY6" fmla="*/ 120672 h 120672"/>
              <a:gd name="connsiteX7" fmla="*/ 327553 w 397403"/>
              <a:gd name="connsiteY7" fmla="*/ 60347 h 120672"/>
              <a:gd name="connsiteX8" fmla="*/ 200553 w 397403"/>
              <a:gd name="connsiteY8" fmla="*/ 3197 h 120672"/>
              <a:gd name="connsiteX9" fmla="*/ 219603 w 397403"/>
              <a:gd name="connsiteY9" fmla="*/ 12722 h 120672"/>
              <a:gd name="connsiteX10" fmla="*/ 152928 w 397403"/>
              <a:gd name="connsiteY10" fmla="*/ 22 h 120672"/>
              <a:gd name="connsiteX11" fmla="*/ 191028 w 397403"/>
              <a:gd name="connsiteY11" fmla="*/ 9547 h 120672"/>
              <a:gd name="connsiteX12" fmla="*/ 127528 w 397403"/>
              <a:gd name="connsiteY12" fmla="*/ 6372 h 120672"/>
              <a:gd name="connsiteX13" fmla="*/ 528 w 397403"/>
              <a:gd name="connsiteY13" fmla="*/ 44472 h 1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403" h="120672">
                <a:moveTo>
                  <a:pt x="528" y="44472"/>
                </a:moveTo>
                <a:cubicBezTo>
                  <a:pt x="9524" y="46589"/>
                  <a:pt x="139699" y="19601"/>
                  <a:pt x="181503" y="19072"/>
                </a:cubicBezTo>
                <a:cubicBezTo>
                  <a:pt x="223307" y="18543"/>
                  <a:pt x="251353" y="41297"/>
                  <a:pt x="251353" y="41297"/>
                </a:cubicBezTo>
                <a:cubicBezTo>
                  <a:pt x="262465" y="42355"/>
                  <a:pt x="230716" y="18014"/>
                  <a:pt x="248178" y="25422"/>
                </a:cubicBezTo>
                <a:cubicBezTo>
                  <a:pt x="265640" y="32830"/>
                  <a:pt x="341311" y="78339"/>
                  <a:pt x="356128" y="85747"/>
                </a:cubicBezTo>
                <a:cubicBezTo>
                  <a:pt x="370945" y="93155"/>
                  <a:pt x="337078" y="69872"/>
                  <a:pt x="337078" y="69872"/>
                </a:cubicBezTo>
                <a:lnTo>
                  <a:pt x="397403" y="120672"/>
                </a:lnTo>
                <a:cubicBezTo>
                  <a:pt x="395816" y="119085"/>
                  <a:pt x="360361" y="79926"/>
                  <a:pt x="327553" y="60347"/>
                </a:cubicBezTo>
                <a:cubicBezTo>
                  <a:pt x="294745" y="40768"/>
                  <a:pt x="200553" y="3197"/>
                  <a:pt x="200553" y="3197"/>
                </a:cubicBezTo>
                <a:cubicBezTo>
                  <a:pt x="182561" y="-4741"/>
                  <a:pt x="227541" y="13251"/>
                  <a:pt x="219603" y="12722"/>
                </a:cubicBezTo>
                <a:cubicBezTo>
                  <a:pt x="211666" y="12193"/>
                  <a:pt x="157691" y="551"/>
                  <a:pt x="152928" y="22"/>
                </a:cubicBezTo>
                <a:cubicBezTo>
                  <a:pt x="148166" y="-507"/>
                  <a:pt x="195261" y="8489"/>
                  <a:pt x="191028" y="9547"/>
                </a:cubicBezTo>
                <a:cubicBezTo>
                  <a:pt x="186795" y="10605"/>
                  <a:pt x="155045" y="3197"/>
                  <a:pt x="127528" y="6372"/>
                </a:cubicBezTo>
                <a:cubicBezTo>
                  <a:pt x="100011" y="9547"/>
                  <a:pt x="-8468" y="42355"/>
                  <a:pt x="528" y="44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43EAD5E-FFB9-1FAA-3177-72EFE37062EB}"/>
              </a:ext>
            </a:extLst>
          </p:cNvPr>
          <p:cNvSpPr/>
          <p:nvPr/>
        </p:nvSpPr>
        <p:spPr>
          <a:xfrm>
            <a:off x="4448171" y="1720824"/>
            <a:ext cx="69949" cy="131231"/>
          </a:xfrm>
          <a:custGeom>
            <a:avLst/>
            <a:gdLst>
              <a:gd name="connsiteX0" fmla="*/ 4 w 69949"/>
              <a:gd name="connsiteY0" fmla="*/ 26 h 131231"/>
              <a:gd name="connsiteX1" fmla="*/ 57154 w 69949"/>
              <a:gd name="connsiteY1" fmla="*/ 98451 h 131231"/>
              <a:gd name="connsiteX2" fmla="*/ 47629 w 69949"/>
              <a:gd name="connsiteY2" fmla="*/ 47651 h 131231"/>
              <a:gd name="connsiteX3" fmla="*/ 69854 w 69949"/>
              <a:gd name="connsiteY3" fmla="*/ 130201 h 131231"/>
              <a:gd name="connsiteX4" fmla="*/ 53979 w 69949"/>
              <a:gd name="connsiteY4" fmla="*/ 88926 h 131231"/>
              <a:gd name="connsiteX5" fmla="*/ 4 w 69949"/>
              <a:gd name="connsiteY5" fmla="*/ 26 h 13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49" h="131231">
                <a:moveTo>
                  <a:pt x="4" y="26"/>
                </a:moveTo>
                <a:cubicBezTo>
                  <a:pt x="533" y="1613"/>
                  <a:pt x="49217" y="90514"/>
                  <a:pt x="57154" y="98451"/>
                </a:cubicBezTo>
                <a:cubicBezTo>
                  <a:pt x="65091" y="106388"/>
                  <a:pt x="45512" y="42359"/>
                  <a:pt x="47629" y="47651"/>
                </a:cubicBezTo>
                <a:cubicBezTo>
                  <a:pt x="49746" y="52943"/>
                  <a:pt x="68796" y="123322"/>
                  <a:pt x="69854" y="130201"/>
                </a:cubicBezTo>
                <a:cubicBezTo>
                  <a:pt x="70912" y="137080"/>
                  <a:pt x="62975" y="107976"/>
                  <a:pt x="53979" y="88926"/>
                </a:cubicBezTo>
                <a:cubicBezTo>
                  <a:pt x="44983" y="69876"/>
                  <a:pt x="-525" y="-1561"/>
                  <a:pt x="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04DB533-AEDB-45F2-02A7-AC61B43F035C}"/>
              </a:ext>
            </a:extLst>
          </p:cNvPr>
          <p:cNvSpPr/>
          <p:nvPr/>
        </p:nvSpPr>
        <p:spPr>
          <a:xfrm>
            <a:off x="4060542" y="1723674"/>
            <a:ext cx="370944" cy="121231"/>
          </a:xfrm>
          <a:custGeom>
            <a:avLst/>
            <a:gdLst>
              <a:gd name="connsiteX0" fmla="*/ 368583 w 370944"/>
              <a:gd name="connsiteY0" fmla="*/ 121001 h 121231"/>
              <a:gd name="connsiteX1" fmla="*/ 330483 w 370944"/>
              <a:gd name="connsiteY1" fmla="*/ 82901 h 121231"/>
              <a:gd name="connsiteX2" fmla="*/ 276508 w 370944"/>
              <a:gd name="connsiteY2" fmla="*/ 351 h 121231"/>
              <a:gd name="connsiteX3" fmla="*/ 308258 w 370944"/>
              <a:gd name="connsiteY3" fmla="*/ 54326 h 121231"/>
              <a:gd name="connsiteX4" fmla="*/ 308258 w 370944"/>
              <a:gd name="connsiteY4" fmla="*/ 82901 h 121231"/>
              <a:gd name="connsiteX5" fmla="*/ 251108 w 370944"/>
              <a:gd name="connsiteY5" fmla="*/ 54326 h 121231"/>
              <a:gd name="connsiteX6" fmla="*/ 146333 w 370944"/>
              <a:gd name="connsiteY6" fmla="*/ 13051 h 121231"/>
              <a:gd name="connsiteX7" fmla="*/ 257458 w 370944"/>
              <a:gd name="connsiteY7" fmla="*/ 67026 h 121231"/>
              <a:gd name="connsiteX8" fmla="*/ 254283 w 370944"/>
              <a:gd name="connsiteY8" fmla="*/ 82901 h 121231"/>
              <a:gd name="connsiteX9" fmla="*/ 127283 w 370944"/>
              <a:gd name="connsiteY9" fmla="*/ 44801 h 121231"/>
              <a:gd name="connsiteX10" fmla="*/ 228883 w 370944"/>
              <a:gd name="connsiteY10" fmla="*/ 67026 h 121231"/>
              <a:gd name="connsiteX11" fmla="*/ 117758 w 370944"/>
              <a:gd name="connsiteY11" fmla="*/ 57501 h 121231"/>
              <a:gd name="connsiteX12" fmla="*/ 283 w 370944"/>
              <a:gd name="connsiteY12" fmla="*/ 117826 h 121231"/>
              <a:gd name="connsiteX13" fmla="*/ 152683 w 370944"/>
              <a:gd name="connsiteY13" fmla="*/ 51151 h 121231"/>
              <a:gd name="connsiteX14" fmla="*/ 276508 w 370944"/>
              <a:gd name="connsiteY14" fmla="*/ 89251 h 121231"/>
              <a:gd name="connsiteX15" fmla="*/ 260633 w 370944"/>
              <a:gd name="connsiteY15" fmla="*/ 67026 h 121231"/>
              <a:gd name="connsiteX16" fmla="*/ 368583 w 370944"/>
              <a:gd name="connsiteY16" fmla="*/ 121001 h 1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944" h="121231">
                <a:moveTo>
                  <a:pt x="368583" y="121001"/>
                </a:moveTo>
                <a:cubicBezTo>
                  <a:pt x="380225" y="123647"/>
                  <a:pt x="345829" y="103009"/>
                  <a:pt x="330483" y="82901"/>
                </a:cubicBezTo>
                <a:cubicBezTo>
                  <a:pt x="315137" y="62793"/>
                  <a:pt x="280212" y="5113"/>
                  <a:pt x="276508" y="351"/>
                </a:cubicBezTo>
                <a:cubicBezTo>
                  <a:pt x="272804" y="-4411"/>
                  <a:pt x="302966" y="40568"/>
                  <a:pt x="308258" y="54326"/>
                </a:cubicBezTo>
                <a:cubicBezTo>
                  <a:pt x="313550" y="68084"/>
                  <a:pt x="317783" y="82901"/>
                  <a:pt x="308258" y="82901"/>
                </a:cubicBezTo>
                <a:cubicBezTo>
                  <a:pt x="298733" y="82901"/>
                  <a:pt x="278095" y="65968"/>
                  <a:pt x="251108" y="54326"/>
                </a:cubicBezTo>
                <a:cubicBezTo>
                  <a:pt x="224121" y="42684"/>
                  <a:pt x="145275" y="10934"/>
                  <a:pt x="146333" y="13051"/>
                </a:cubicBezTo>
                <a:cubicBezTo>
                  <a:pt x="147391" y="15168"/>
                  <a:pt x="257458" y="67026"/>
                  <a:pt x="257458" y="67026"/>
                </a:cubicBezTo>
                <a:cubicBezTo>
                  <a:pt x="275450" y="78668"/>
                  <a:pt x="275979" y="86605"/>
                  <a:pt x="254283" y="82901"/>
                </a:cubicBezTo>
                <a:cubicBezTo>
                  <a:pt x="232587" y="79197"/>
                  <a:pt x="131516" y="47447"/>
                  <a:pt x="127283" y="44801"/>
                </a:cubicBezTo>
                <a:cubicBezTo>
                  <a:pt x="123050" y="42155"/>
                  <a:pt x="230471" y="64909"/>
                  <a:pt x="228883" y="67026"/>
                </a:cubicBezTo>
                <a:cubicBezTo>
                  <a:pt x="227295" y="69143"/>
                  <a:pt x="155858" y="49034"/>
                  <a:pt x="117758" y="57501"/>
                </a:cubicBezTo>
                <a:cubicBezTo>
                  <a:pt x="79658" y="65968"/>
                  <a:pt x="-5538" y="118884"/>
                  <a:pt x="283" y="117826"/>
                </a:cubicBezTo>
                <a:cubicBezTo>
                  <a:pt x="6104" y="116768"/>
                  <a:pt x="106645" y="55913"/>
                  <a:pt x="152683" y="51151"/>
                </a:cubicBezTo>
                <a:cubicBezTo>
                  <a:pt x="198720" y="46388"/>
                  <a:pt x="258516" y="86605"/>
                  <a:pt x="276508" y="89251"/>
                </a:cubicBezTo>
                <a:cubicBezTo>
                  <a:pt x="294500" y="91897"/>
                  <a:pt x="247404" y="63322"/>
                  <a:pt x="260633" y="67026"/>
                </a:cubicBezTo>
                <a:cubicBezTo>
                  <a:pt x="273862" y="70730"/>
                  <a:pt x="356941" y="118355"/>
                  <a:pt x="368583" y="12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836DB493-959A-B98E-C5A5-2591A3731704}"/>
              </a:ext>
            </a:extLst>
          </p:cNvPr>
          <p:cNvSpPr/>
          <p:nvPr/>
        </p:nvSpPr>
        <p:spPr>
          <a:xfrm>
            <a:off x="4031968" y="1840972"/>
            <a:ext cx="283776" cy="70542"/>
          </a:xfrm>
          <a:custGeom>
            <a:avLst/>
            <a:gdLst>
              <a:gd name="connsiteX0" fmla="*/ 282 w 283776"/>
              <a:gd name="connsiteY0" fmla="*/ 64028 h 70542"/>
              <a:gd name="connsiteX1" fmla="*/ 95532 w 283776"/>
              <a:gd name="connsiteY1" fmla="*/ 41803 h 70542"/>
              <a:gd name="connsiteX2" fmla="*/ 181257 w 283776"/>
              <a:gd name="connsiteY2" fmla="*/ 70378 h 70542"/>
              <a:gd name="connsiteX3" fmla="*/ 89182 w 283776"/>
              <a:gd name="connsiteY3" fmla="*/ 25928 h 70542"/>
              <a:gd name="connsiteX4" fmla="*/ 152682 w 283776"/>
              <a:gd name="connsiteY4" fmla="*/ 32278 h 70542"/>
              <a:gd name="connsiteX5" fmla="*/ 187607 w 283776"/>
              <a:gd name="connsiteY5" fmla="*/ 29103 h 70542"/>
              <a:gd name="connsiteX6" fmla="*/ 178082 w 283776"/>
              <a:gd name="connsiteY6" fmla="*/ 13228 h 70542"/>
              <a:gd name="connsiteX7" fmla="*/ 282857 w 283776"/>
              <a:gd name="connsiteY7" fmla="*/ 44978 h 70542"/>
              <a:gd name="connsiteX8" fmla="*/ 225707 w 283776"/>
              <a:gd name="connsiteY8" fmla="*/ 25928 h 70542"/>
              <a:gd name="connsiteX9" fmla="*/ 165382 w 283776"/>
              <a:gd name="connsiteY9" fmla="*/ 528 h 70542"/>
              <a:gd name="connsiteX10" fmla="*/ 79657 w 283776"/>
              <a:gd name="connsiteY10" fmla="*/ 10053 h 70542"/>
              <a:gd name="connsiteX11" fmla="*/ 174907 w 283776"/>
              <a:gd name="connsiteY11" fmla="*/ 25928 h 70542"/>
              <a:gd name="connsiteX12" fmla="*/ 127282 w 283776"/>
              <a:gd name="connsiteY12" fmla="*/ 38628 h 70542"/>
              <a:gd name="connsiteX13" fmla="*/ 282 w 283776"/>
              <a:gd name="connsiteY13" fmla="*/ 64028 h 7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76" h="70542">
                <a:moveTo>
                  <a:pt x="282" y="64028"/>
                </a:moveTo>
                <a:cubicBezTo>
                  <a:pt x="-5010" y="64557"/>
                  <a:pt x="65370" y="40745"/>
                  <a:pt x="95532" y="41803"/>
                </a:cubicBezTo>
                <a:cubicBezTo>
                  <a:pt x="125694" y="42861"/>
                  <a:pt x="182315" y="73024"/>
                  <a:pt x="181257" y="70378"/>
                </a:cubicBezTo>
                <a:cubicBezTo>
                  <a:pt x="180199" y="67732"/>
                  <a:pt x="93944" y="32278"/>
                  <a:pt x="89182" y="25928"/>
                </a:cubicBezTo>
                <a:cubicBezTo>
                  <a:pt x="84420" y="19578"/>
                  <a:pt x="136278" y="31749"/>
                  <a:pt x="152682" y="32278"/>
                </a:cubicBezTo>
                <a:cubicBezTo>
                  <a:pt x="169086" y="32807"/>
                  <a:pt x="187607" y="29103"/>
                  <a:pt x="187607" y="29103"/>
                </a:cubicBezTo>
                <a:cubicBezTo>
                  <a:pt x="191840" y="25928"/>
                  <a:pt x="162207" y="10582"/>
                  <a:pt x="178082" y="13228"/>
                </a:cubicBezTo>
                <a:cubicBezTo>
                  <a:pt x="193957" y="15874"/>
                  <a:pt x="274920" y="42861"/>
                  <a:pt x="282857" y="44978"/>
                </a:cubicBezTo>
                <a:cubicBezTo>
                  <a:pt x="290794" y="47095"/>
                  <a:pt x="245286" y="33336"/>
                  <a:pt x="225707" y="25928"/>
                </a:cubicBezTo>
                <a:cubicBezTo>
                  <a:pt x="206128" y="18520"/>
                  <a:pt x="189724" y="3174"/>
                  <a:pt x="165382" y="528"/>
                </a:cubicBezTo>
                <a:cubicBezTo>
                  <a:pt x="141040" y="-2118"/>
                  <a:pt x="78070" y="5820"/>
                  <a:pt x="79657" y="10053"/>
                </a:cubicBezTo>
                <a:cubicBezTo>
                  <a:pt x="81244" y="14286"/>
                  <a:pt x="166970" y="21165"/>
                  <a:pt x="174907" y="25928"/>
                </a:cubicBezTo>
                <a:cubicBezTo>
                  <a:pt x="182845" y="30690"/>
                  <a:pt x="150036" y="34395"/>
                  <a:pt x="127282" y="38628"/>
                </a:cubicBezTo>
                <a:cubicBezTo>
                  <a:pt x="104528" y="42861"/>
                  <a:pt x="5574" y="63499"/>
                  <a:pt x="282" y="6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3DA1623-F7B9-65F3-488E-70929CEA190F}"/>
              </a:ext>
            </a:extLst>
          </p:cNvPr>
          <p:cNvSpPr/>
          <p:nvPr/>
        </p:nvSpPr>
        <p:spPr>
          <a:xfrm>
            <a:off x="4187750" y="1781102"/>
            <a:ext cx="212068" cy="115723"/>
          </a:xfrm>
          <a:custGeom>
            <a:avLst/>
            <a:gdLst>
              <a:gd name="connsiteX0" fmla="*/ 75 w 212068"/>
              <a:gd name="connsiteY0" fmla="*/ 41348 h 115723"/>
              <a:gd name="connsiteX1" fmla="*/ 130250 w 212068"/>
              <a:gd name="connsiteY1" fmla="*/ 63573 h 115723"/>
              <a:gd name="connsiteX2" fmla="*/ 209625 w 212068"/>
              <a:gd name="connsiteY2" fmla="*/ 114373 h 115723"/>
              <a:gd name="connsiteX3" fmla="*/ 187400 w 212068"/>
              <a:gd name="connsiteY3" fmla="*/ 92148 h 115723"/>
              <a:gd name="connsiteX4" fmla="*/ 142950 w 212068"/>
              <a:gd name="connsiteY4" fmla="*/ 73 h 115723"/>
              <a:gd name="connsiteX5" fmla="*/ 171525 w 212068"/>
              <a:gd name="connsiteY5" fmla="*/ 76273 h 115723"/>
              <a:gd name="connsiteX6" fmla="*/ 149300 w 212068"/>
              <a:gd name="connsiteY6" fmla="*/ 54048 h 115723"/>
              <a:gd name="connsiteX7" fmla="*/ 75 w 212068"/>
              <a:gd name="connsiteY7" fmla="*/ 41348 h 11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068" h="115723">
                <a:moveTo>
                  <a:pt x="75" y="41348"/>
                </a:moveTo>
                <a:cubicBezTo>
                  <a:pt x="-3100" y="42935"/>
                  <a:pt x="95325" y="51402"/>
                  <a:pt x="130250" y="63573"/>
                </a:cubicBezTo>
                <a:cubicBezTo>
                  <a:pt x="165175" y="75744"/>
                  <a:pt x="200100" y="109610"/>
                  <a:pt x="209625" y="114373"/>
                </a:cubicBezTo>
                <a:cubicBezTo>
                  <a:pt x="219150" y="119136"/>
                  <a:pt x="198512" y="111198"/>
                  <a:pt x="187400" y="92148"/>
                </a:cubicBezTo>
                <a:cubicBezTo>
                  <a:pt x="176288" y="73098"/>
                  <a:pt x="145596" y="2719"/>
                  <a:pt x="142950" y="73"/>
                </a:cubicBezTo>
                <a:cubicBezTo>
                  <a:pt x="140304" y="-2573"/>
                  <a:pt x="170467" y="67277"/>
                  <a:pt x="171525" y="76273"/>
                </a:cubicBezTo>
                <a:cubicBezTo>
                  <a:pt x="172583" y="85269"/>
                  <a:pt x="172583" y="58811"/>
                  <a:pt x="149300" y="54048"/>
                </a:cubicBezTo>
                <a:cubicBezTo>
                  <a:pt x="126017" y="49286"/>
                  <a:pt x="3250" y="39761"/>
                  <a:pt x="75" y="4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A2FA439-E178-9DCE-25E5-DE530C48A3E6}"/>
              </a:ext>
            </a:extLst>
          </p:cNvPr>
          <p:cNvSpPr/>
          <p:nvPr/>
        </p:nvSpPr>
        <p:spPr>
          <a:xfrm>
            <a:off x="4152760" y="1805561"/>
            <a:ext cx="176898" cy="93772"/>
          </a:xfrm>
          <a:custGeom>
            <a:avLst/>
            <a:gdLst>
              <a:gd name="connsiteX0" fmla="*/ 140 w 176898"/>
              <a:gd name="connsiteY0" fmla="*/ 13714 h 93772"/>
              <a:gd name="connsiteX1" fmla="*/ 117615 w 176898"/>
              <a:gd name="connsiteY1" fmla="*/ 32764 h 93772"/>
              <a:gd name="connsiteX2" fmla="*/ 174765 w 176898"/>
              <a:gd name="connsiteY2" fmla="*/ 93089 h 93772"/>
              <a:gd name="connsiteX3" fmla="*/ 162065 w 176898"/>
              <a:gd name="connsiteY3" fmla="*/ 61339 h 93772"/>
              <a:gd name="connsiteX4" fmla="*/ 136665 w 176898"/>
              <a:gd name="connsiteY4" fmla="*/ 1014 h 93772"/>
              <a:gd name="connsiteX5" fmla="*/ 143015 w 176898"/>
              <a:gd name="connsiteY5" fmla="*/ 23239 h 93772"/>
              <a:gd name="connsiteX6" fmla="*/ 140 w 176898"/>
              <a:gd name="connsiteY6" fmla="*/ 13714 h 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98" h="93772">
                <a:moveTo>
                  <a:pt x="140" y="13714"/>
                </a:moveTo>
                <a:cubicBezTo>
                  <a:pt x="-4093" y="15301"/>
                  <a:pt x="88511" y="19535"/>
                  <a:pt x="117615" y="32764"/>
                </a:cubicBezTo>
                <a:cubicBezTo>
                  <a:pt x="146719" y="45993"/>
                  <a:pt x="167357" y="88327"/>
                  <a:pt x="174765" y="93089"/>
                </a:cubicBezTo>
                <a:cubicBezTo>
                  <a:pt x="182173" y="97852"/>
                  <a:pt x="168415" y="76685"/>
                  <a:pt x="162065" y="61339"/>
                </a:cubicBezTo>
                <a:cubicBezTo>
                  <a:pt x="155715" y="45993"/>
                  <a:pt x="139840" y="7364"/>
                  <a:pt x="136665" y="1014"/>
                </a:cubicBezTo>
                <a:cubicBezTo>
                  <a:pt x="133490" y="-5336"/>
                  <a:pt x="161007" y="20064"/>
                  <a:pt x="143015" y="23239"/>
                </a:cubicBezTo>
                <a:cubicBezTo>
                  <a:pt x="125023" y="26414"/>
                  <a:pt x="4373" y="12127"/>
                  <a:pt x="140" y="13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65C86BA-5B44-6358-83A8-76671ACB143B}"/>
              </a:ext>
            </a:extLst>
          </p:cNvPr>
          <p:cNvSpPr/>
          <p:nvPr/>
        </p:nvSpPr>
        <p:spPr>
          <a:xfrm>
            <a:off x="3990533" y="2062846"/>
            <a:ext cx="372286" cy="83825"/>
          </a:xfrm>
          <a:custGeom>
            <a:avLst/>
            <a:gdLst>
              <a:gd name="connsiteX0" fmla="*/ 442 w 372286"/>
              <a:gd name="connsiteY0" fmla="*/ 64404 h 83825"/>
              <a:gd name="connsiteX1" fmla="*/ 130617 w 372286"/>
              <a:gd name="connsiteY1" fmla="*/ 26304 h 83825"/>
              <a:gd name="connsiteX2" fmla="*/ 213167 w 372286"/>
              <a:gd name="connsiteY2" fmla="*/ 26304 h 83825"/>
              <a:gd name="connsiteX3" fmla="*/ 203642 w 372286"/>
              <a:gd name="connsiteY3" fmla="*/ 13604 h 83825"/>
              <a:gd name="connsiteX4" fmla="*/ 292542 w 372286"/>
              <a:gd name="connsiteY4" fmla="*/ 45354 h 83825"/>
              <a:gd name="connsiteX5" fmla="*/ 279842 w 372286"/>
              <a:gd name="connsiteY5" fmla="*/ 26304 h 83825"/>
              <a:gd name="connsiteX6" fmla="*/ 371917 w 372286"/>
              <a:gd name="connsiteY6" fmla="*/ 83454 h 83825"/>
              <a:gd name="connsiteX7" fmla="*/ 308417 w 372286"/>
              <a:gd name="connsiteY7" fmla="*/ 48529 h 83825"/>
              <a:gd name="connsiteX8" fmla="*/ 216342 w 372286"/>
              <a:gd name="connsiteY8" fmla="*/ 904 h 83825"/>
              <a:gd name="connsiteX9" fmla="*/ 127442 w 372286"/>
              <a:gd name="connsiteY9" fmla="*/ 16779 h 83825"/>
              <a:gd name="connsiteX10" fmla="*/ 197292 w 372286"/>
              <a:gd name="connsiteY10" fmla="*/ 10429 h 83825"/>
              <a:gd name="connsiteX11" fmla="*/ 92517 w 372286"/>
              <a:gd name="connsiteY11" fmla="*/ 23129 h 83825"/>
              <a:gd name="connsiteX12" fmla="*/ 442 w 372286"/>
              <a:gd name="connsiteY12" fmla="*/ 64404 h 8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286" h="83825">
                <a:moveTo>
                  <a:pt x="442" y="64404"/>
                </a:moveTo>
                <a:cubicBezTo>
                  <a:pt x="6792" y="64933"/>
                  <a:pt x="95163" y="32654"/>
                  <a:pt x="130617" y="26304"/>
                </a:cubicBezTo>
                <a:cubicBezTo>
                  <a:pt x="166071" y="19954"/>
                  <a:pt x="213167" y="26304"/>
                  <a:pt x="213167" y="26304"/>
                </a:cubicBezTo>
                <a:cubicBezTo>
                  <a:pt x="225338" y="24187"/>
                  <a:pt x="190413" y="10429"/>
                  <a:pt x="203642" y="13604"/>
                </a:cubicBezTo>
                <a:cubicBezTo>
                  <a:pt x="216871" y="16779"/>
                  <a:pt x="292542" y="45354"/>
                  <a:pt x="292542" y="45354"/>
                </a:cubicBezTo>
                <a:cubicBezTo>
                  <a:pt x="305242" y="47471"/>
                  <a:pt x="266613" y="19954"/>
                  <a:pt x="279842" y="26304"/>
                </a:cubicBezTo>
                <a:cubicBezTo>
                  <a:pt x="293071" y="32654"/>
                  <a:pt x="367155" y="79750"/>
                  <a:pt x="371917" y="83454"/>
                </a:cubicBezTo>
                <a:cubicBezTo>
                  <a:pt x="376679" y="87158"/>
                  <a:pt x="334346" y="62287"/>
                  <a:pt x="308417" y="48529"/>
                </a:cubicBezTo>
                <a:cubicBezTo>
                  <a:pt x="282488" y="34771"/>
                  <a:pt x="246504" y="6196"/>
                  <a:pt x="216342" y="904"/>
                </a:cubicBezTo>
                <a:cubicBezTo>
                  <a:pt x="186180" y="-4388"/>
                  <a:pt x="130617" y="15192"/>
                  <a:pt x="127442" y="16779"/>
                </a:cubicBezTo>
                <a:cubicBezTo>
                  <a:pt x="124267" y="18366"/>
                  <a:pt x="203113" y="9371"/>
                  <a:pt x="197292" y="10429"/>
                </a:cubicBezTo>
                <a:cubicBezTo>
                  <a:pt x="191471" y="11487"/>
                  <a:pt x="127442" y="13075"/>
                  <a:pt x="92517" y="23129"/>
                </a:cubicBezTo>
                <a:cubicBezTo>
                  <a:pt x="57592" y="33183"/>
                  <a:pt x="-5908" y="63875"/>
                  <a:pt x="442" y="64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B2C7DD3-14A2-C2EA-7837-EE63681610B1}"/>
              </a:ext>
            </a:extLst>
          </p:cNvPr>
          <p:cNvSpPr/>
          <p:nvPr/>
        </p:nvSpPr>
        <p:spPr>
          <a:xfrm>
            <a:off x="4327445" y="1993552"/>
            <a:ext cx="203466" cy="349893"/>
          </a:xfrm>
          <a:custGeom>
            <a:avLst/>
            <a:gdLst>
              <a:gd name="connsiteX0" fmla="*/ 80 w 203466"/>
              <a:gd name="connsiteY0" fmla="*/ 348 h 349893"/>
              <a:gd name="connsiteX1" fmla="*/ 108030 w 203466"/>
              <a:gd name="connsiteY1" fmla="*/ 120998 h 349893"/>
              <a:gd name="connsiteX2" fmla="*/ 117555 w 203466"/>
              <a:gd name="connsiteY2" fmla="*/ 92423 h 349893"/>
              <a:gd name="connsiteX3" fmla="*/ 142955 w 203466"/>
              <a:gd name="connsiteY3" fmla="*/ 174973 h 349893"/>
              <a:gd name="connsiteX4" fmla="*/ 155655 w 203466"/>
              <a:gd name="connsiteY4" fmla="*/ 127348 h 349893"/>
              <a:gd name="connsiteX5" fmla="*/ 165180 w 203466"/>
              <a:gd name="connsiteY5" fmla="*/ 247998 h 349893"/>
              <a:gd name="connsiteX6" fmla="*/ 165180 w 203466"/>
              <a:gd name="connsiteY6" fmla="*/ 190848 h 349893"/>
              <a:gd name="connsiteX7" fmla="*/ 190580 w 203466"/>
              <a:gd name="connsiteY7" fmla="*/ 346423 h 349893"/>
              <a:gd name="connsiteX8" fmla="*/ 193755 w 203466"/>
              <a:gd name="connsiteY8" fmla="*/ 286098 h 349893"/>
              <a:gd name="connsiteX9" fmla="*/ 203280 w 203466"/>
              <a:gd name="connsiteY9" fmla="*/ 140048 h 349893"/>
              <a:gd name="connsiteX10" fmla="*/ 184230 w 203466"/>
              <a:gd name="connsiteY10" fmla="*/ 267048 h 349893"/>
              <a:gd name="connsiteX11" fmla="*/ 177880 w 203466"/>
              <a:gd name="connsiteY11" fmla="*/ 213073 h 349893"/>
              <a:gd name="connsiteX12" fmla="*/ 133430 w 203466"/>
              <a:gd name="connsiteY12" fmla="*/ 54323 h 349893"/>
              <a:gd name="connsiteX13" fmla="*/ 139780 w 203466"/>
              <a:gd name="connsiteY13" fmla="*/ 120998 h 349893"/>
              <a:gd name="connsiteX14" fmla="*/ 95330 w 203466"/>
              <a:gd name="connsiteY14" fmla="*/ 92423 h 349893"/>
              <a:gd name="connsiteX15" fmla="*/ 22305 w 203466"/>
              <a:gd name="connsiteY15" fmla="*/ 54323 h 349893"/>
              <a:gd name="connsiteX16" fmla="*/ 88980 w 203466"/>
              <a:gd name="connsiteY16" fmla="*/ 82898 h 349893"/>
              <a:gd name="connsiteX17" fmla="*/ 80 w 203466"/>
              <a:gd name="connsiteY17" fmla="*/ 348 h 34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66" h="349893">
                <a:moveTo>
                  <a:pt x="80" y="348"/>
                </a:moveTo>
                <a:cubicBezTo>
                  <a:pt x="3255" y="6698"/>
                  <a:pt x="88451" y="105652"/>
                  <a:pt x="108030" y="120998"/>
                </a:cubicBezTo>
                <a:cubicBezTo>
                  <a:pt x="127609" y="136344"/>
                  <a:pt x="111734" y="83427"/>
                  <a:pt x="117555" y="92423"/>
                </a:cubicBezTo>
                <a:cubicBezTo>
                  <a:pt x="123376" y="101419"/>
                  <a:pt x="136605" y="169152"/>
                  <a:pt x="142955" y="174973"/>
                </a:cubicBezTo>
                <a:cubicBezTo>
                  <a:pt x="149305" y="180794"/>
                  <a:pt x="151951" y="115177"/>
                  <a:pt x="155655" y="127348"/>
                </a:cubicBezTo>
                <a:cubicBezTo>
                  <a:pt x="159359" y="139519"/>
                  <a:pt x="163593" y="237415"/>
                  <a:pt x="165180" y="247998"/>
                </a:cubicBezTo>
                <a:cubicBezTo>
                  <a:pt x="166768" y="258581"/>
                  <a:pt x="160947" y="174444"/>
                  <a:pt x="165180" y="190848"/>
                </a:cubicBezTo>
                <a:cubicBezTo>
                  <a:pt x="169413" y="207252"/>
                  <a:pt x="185818" y="330548"/>
                  <a:pt x="190580" y="346423"/>
                </a:cubicBezTo>
                <a:cubicBezTo>
                  <a:pt x="195342" y="362298"/>
                  <a:pt x="191638" y="320494"/>
                  <a:pt x="193755" y="286098"/>
                </a:cubicBezTo>
                <a:cubicBezTo>
                  <a:pt x="195872" y="251702"/>
                  <a:pt x="204867" y="143223"/>
                  <a:pt x="203280" y="140048"/>
                </a:cubicBezTo>
                <a:cubicBezTo>
                  <a:pt x="201693" y="136873"/>
                  <a:pt x="188463" y="254877"/>
                  <a:pt x="184230" y="267048"/>
                </a:cubicBezTo>
                <a:cubicBezTo>
                  <a:pt x="179997" y="279219"/>
                  <a:pt x="186347" y="248527"/>
                  <a:pt x="177880" y="213073"/>
                </a:cubicBezTo>
                <a:cubicBezTo>
                  <a:pt x="169413" y="177619"/>
                  <a:pt x="139780" y="69669"/>
                  <a:pt x="133430" y="54323"/>
                </a:cubicBezTo>
                <a:cubicBezTo>
                  <a:pt x="127080" y="38977"/>
                  <a:pt x="146130" y="114648"/>
                  <a:pt x="139780" y="120998"/>
                </a:cubicBezTo>
                <a:cubicBezTo>
                  <a:pt x="133430" y="127348"/>
                  <a:pt x="114909" y="103535"/>
                  <a:pt x="95330" y="92423"/>
                </a:cubicBezTo>
                <a:cubicBezTo>
                  <a:pt x="75751" y="81311"/>
                  <a:pt x="23363" y="55911"/>
                  <a:pt x="22305" y="54323"/>
                </a:cubicBezTo>
                <a:cubicBezTo>
                  <a:pt x="21247" y="52735"/>
                  <a:pt x="89509" y="89248"/>
                  <a:pt x="88980" y="82898"/>
                </a:cubicBezTo>
                <a:cubicBezTo>
                  <a:pt x="88451" y="76548"/>
                  <a:pt x="-3095" y="-6002"/>
                  <a:pt x="80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5E790D8-2A7B-2B49-4CDA-FC090084F251}"/>
              </a:ext>
            </a:extLst>
          </p:cNvPr>
          <p:cNvSpPr/>
          <p:nvPr/>
        </p:nvSpPr>
        <p:spPr>
          <a:xfrm>
            <a:off x="4060644" y="2009551"/>
            <a:ext cx="407749" cy="270537"/>
          </a:xfrm>
          <a:custGeom>
            <a:avLst/>
            <a:gdLst>
              <a:gd name="connsiteX0" fmla="*/ 181 w 407749"/>
              <a:gd name="connsiteY0" fmla="*/ 47849 h 270537"/>
              <a:gd name="connsiteX1" fmla="*/ 171631 w 407749"/>
              <a:gd name="connsiteY1" fmla="*/ 16099 h 270537"/>
              <a:gd name="connsiteX2" fmla="*/ 247831 w 407749"/>
              <a:gd name="connsiteY2" fmla="*/ 57374 h 270537"/>
              <a:gd name="connsiteX3" fmla="*/ 257356 w 407749"/>
              <a:gd name="connsiteY3" fmla="*/ 60549 h 270537"/>
              <a:gd name="connsiteX4" fmla="*/ 324031 w 407749"/>
              <a:gd name="connsiteY4" fmla="*/ 117699 h 270537"/>
              <a:gd name="connsiteX5" fmla="*/ 314506 w 407749"/>
              <a:gd name="connsiteY5" fmla="*/ 85949 h 270537"/>
              <a:gd name="connsiteX6" fmla="*/ 336731 w 407749"/>
              <a:gd name="connsiteY6" fmla="*/ 152624 h 270537"/>
              <a:gd name="connsiteX7" fmla="*/ 358956 w 407749"/>
              <a:gd name="connsiteY7" fmla="*/ 222474 h 270537"/>
              <a:gd name="connsiteX8" fmla="*/ 352606 w 407749"/>
              <a:gd name="connsiteY8" fmla="*/ 152624 h 270537"/>
              <a:gd name="connsiteX9" fmla="*/ 406581 w 407749"/>
              <a:gd name="connsiteY9" fmla="*/ 270099 h 270537"/>
              <a:gd name="connsiteX10" fmla="*/ 381181 w 407749"/>
              <a:gd name="connsiteY10" fmla="*/ 187549 h 270537"/>
              <a:gd name="connsiteX11" fmla="*/ 285931 w 407749"/>
              <a:gd name="connsiteY11" fmla="*/ 60549 h 270537"/>
              <a:gd name="connsiteX12" fmla="*/ 244656 w 407749"/>
              <a:gd name="connsiteY12" fmla="*/ 28799 h 270537"/>
              <a:gd name="connsiteX13" fmla="*/ 276406 w 407749"/>
              <a:gd name="connsiteY13" fmla="*/ 63724 h 270537"/>
              <a:gd name="connsiteX14" fmla="*/ 184331 w 407749"/>
              <a:gd name="connsiteY14" fmla="*/ 19274 h 270537"/>
              <a:gd name="connsiteX15" fmla="*/ 85906 w 407749"/>
              <a:gd name="connsiteY15" fmla="*/ 25624 h 270537"/>
              <a:gd name="connsiteX16" fmla="*/ 174806 w 407749"/>
              <a:gd name="connsiteY16" fmla="*/ 3399 h 270537"/>
              <a:gd name="connsiteX17" fmla="*/ 206556 w 407749"/>
              <a:gd name="connsiteY17" fmla="*/ 3399 h 270537"/>
              <a:gd name="connsiteX18" fmla="*/ 181 w 407749"/>
              <a:gd name="connsiteY18" fmla="*/ 47849 h 27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7749" h="270537">
                <a:moveTo>
                  <a:pt x="181" y="47849"/>
                </a:moveTo>
                <a:cubicBezTo>
                  <a:pt x="-5640" y="49966"/>
                  <a:pt x="130356" y="14512"/>
                  <a:pt x="171631" y="16099"/>
                </a:cubicBezTo>
                <a:cubicBezTo>
                  <a:pt x="212906" y="17686"/>
                  <a:pt x="233544" y="49966"/>
                  <a:pt x="247831" y="57374"/>
                </a:cubicBezTo>
                <a:cubicBezTo>
                  <a:pt x="262118" y="64782"/>
                  <a:pt x="244656" y="50495"/>
                  <a:pt x="257356" y="60549"/>
                </a:cubicBezTo>
                <a:cubicBezTo>
                  <a:pt x="270056" y="70603"/>
                  <a:pt x="314506" y="113466"/>
                  <a:pt x="324031" y="117699"/>
                </a:cubicBezTo>
                <a:cubicBezTo>
                  <a:pt x="333556" y="121932"/>
                  <a:pt x="312389" y="80128"/>
                  <a:pt x="314506" y="85949"/>
                </a:cubicBezTo>
                <a:cubicBezTo>
                  <a:pt x="316623" y="91770"/>
                  <a:pt x="329323" y="129870"/>
                  <a:pt x="336731" y="152624"/>
                </a:cubicBezTo>
                <a:cubicBezTo>
                  <a:pt x="344139" y="175378"/>
                  <a:pt x="356310" y="222474"/>
                  <a:pt x="358956" y="222474"/>
                </a:cubicBezTo>
                <a:cubicBezTo>
                  <a:pt x="361602" y="222474"/>
                  <a:pt x="344669" y="144687"/>
                  <a:pt x="352606" y="152624"/>
                </a:cubicBezTo>
                <a:cubicBezTo>
                  <a:pt x="360543" y="160561"/>
                  <a:pt x="401819" y="264278"/>
                  <a:pt x="406581" y="270099"/>
                </a:cubicBezTo>
                <a:cubicBezTo>
                  <a:pt x="411343" y="275920"/>
                  <a:pt x="401289" y="222474"/>
                  <a:pt x="381181" y="187549"/>
                </a:cubicBezTo>
                <a:cubicBezTo>
                  <a:pt x="361073" y="152624"/>
                  <a:pt x="308685" y="87007"/>
                  <a:pt x="285931" y="60549"/>
                </a:cubicBezTo>
                <a:cubicBezTo>
                  <a:pt x="263177" y="34091"/>
                  <a:pt x="246243" y="28270"/>
                  <a:pt x="244656" y="28799"/>
                </a:cubicBezTo>
                <a:cubicBezTo>
                  <a:pt x="243069" y="29328"/>
                  <a:pt x="286460" y="65311"/>
                  <a:pt x="276406" y="63724"/>
                </a:cubicBezTo>
                <a:cubicBezTo>
                  <a:pt x="266352" y="62137"/>
                  <a:pt x="216081" y="25624"/>
                  <a:pt x="184331" y="19274"/>
                </a:cubicBezTo>
                <a:cubicBezTo>
                  <a:pt x="152581" y="12924"/>
                  <a:pt x="87494" y="28270"/>
                  <a:pt x="85906" y="25624"/>
                </a:cubicBezTo>
                <a:cubicBezTo>
                  <a:pt x="84319" y="22978"/>
                  <a:pt x="154698" y="7103"/>
                  <a:pt x="174806" y="3399"/>
                </a:cubicBezTo>
                <a:cubicBezTo>
                  <a:pt x="194914" y="-305"/>
                  <a:pt x="232485" y="-1893"/>
                  <a:pt x="206556" y="3399"/>
                </a:cubicBezTo>
                <a:cubicBezTo>
                  <a:pt x="180627" y="8691"/>
                  <a:pt x="6002" y="45732"/>
                  <a:pt x="181" y="47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B254FDC-AB51-3F39-5440-B96FDB4A8ACA}"/>
              </a:ext>
            </a:extLst>
          </p:cNvPr>
          <p:cNvSpPr/>
          <p:nvPr/>
        </p:nvSpPr>
        <p:spPr>
          <a:xfrm>
            <a:off x="5111750" y="1908175"/>
            <a:ext cx="292685" cy="60325"/>
          </a:xfrm>
          <a:custGeom>
            <a:avLst/>
            <a:gdLst>
              <a:gd name="connsiteX0" fmla="*/ 0 w 292685"/>
              <a:gd name="connsiteY0" fmla="*/ 60325 h 60325"/>
              <a:gd name="connsiteX1" fmla="*/ 285750 w 292685"/>
              <a:gd name="connsiteY1" fmla="*/ 28575 h 60325"/>
              <a:gd name="connsiteX2" fmla="*/ 193675 w 292685"/>
              <a:gd name="connsiteY2" fmla="*/ 22225 h 60325"/>
              <a:gd name="connsiteX3" fmla="*/ 73025 w 292685"/>
              <a:gd name="connsiteY3" fmla="*/ 0 h 60325"/>
              <a:gd name="connsiteX4" fmla="*/ 238125 w 292685"/>
              <a:gd name="connsiteY4" fmla="*/ 22225 h 60325"/>
              <a:gd name="connsiteX5" fmla="*/ 177800 w 292685"/>
              <a:gd name="connsiteY5" fmla="*/ 34925 h 60325"/>
              <a:gd name="connsiteX6" fmla="*/ 0 w 292685"/>
              <a:gd name="connsiteY6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685" h="60325">
                <a:moveTo>
                  <a:pt x="0" y="60325"/>
                </a:moveTo>
                <a:cubicBezTo>
                  <a:pt x="17991" y="59267"/>
                  <a:pt x="253471" y="34925"/>
                  <a:pt x="285750" y="28575"/>
                </a:cubicBezTo>
                <a:cubicBezTo>
                  <a:pt x="318029" y="22225"/>
                  <a:pt x="229129" y="26987"/>
                  <a:pt x="193675" y="22225"/>
                </a:cubicBezTo>
                <a:cubicBezTo>
                  <a:pt x="158221" y="17463"/>
                  <a:pt x="65617" y="0"/>
                  <a:pt x="73025" y="0"/>
                </a:cubicBezTo>
                <a:cubicBezTo>
                  <a:pt x="80433" y="0"/>
                  <a:pt x="220663" y="16404"/>
                  <a:pt x="238125" y="22225"/>
                </a:cubicBezTo>
                <a:cubicBezTo>
                  <a:pt x="255587" y="28046"/>
                  <a:pt x="215900" y="29104"/>
                  <a:pt x="177800" y="34925"/>
                </a:cubicBezTo>
                <a:lnTo>
                  <a:pt x="0" y="603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493053C-D7E3-B950-BF21-D24FC3B84174}"/>
              </a:ext>
            </a:extLst>
          </p:cNvPr>
          <p:cNvSpPr/>
          <p:nvPr/>
        </p:nvSpPr>
        <p:spPr>
          <a:xfrm>
            <a:off x="4910951" y="1885911"/>
            <a:ext cx="264516" cy="239626"/>
          </a:xfrm>
          <a:custGeom>
            <a:avLst/>
            <a:gdLst>
              <a:gd name="connsiteX0" fmla="*/ 264299 w 264516"/>
              <a:gd name="connsiteY0" fmla="*/ 15914 h 239626"/>
              <a:gd name="connsiteX1" fmla="*/ 86499 w 264516"/>
              <a:gd name="connsiteY1" fmla="*/ 88939 h 239626"/>
              <a:gd name="connsiteX2" fmla="*/ 108724 w 264516"/>
              <a:gd name="connsiteY2" fmla="*/ 79414 h 239626"/>
              <a:gd name="connsiteX3" fmla="*/ 35699 w 264516"/>
              <a:gd name="connsiteY3" fmla="*/ 161964 h 239626"/>
              <a:gd name="connsiteX4" fmla="*/ 80149 w 264516"/>
              <a:gd name="connsiteY4" fmla="*/ 111164 h 239626"/>
              <a:gd name="connsiteX5" fmla="*/ 774 w 264516"/>
              <a:gd name="connsiteY5" fmla="*/ 238164 h 239626"/>
              <a:gd name="connsiteX6" fmla="*/ 42049 w 264516"/>
              <a:gd name="connsiteY6" fmla="*/ 171489 h 239626"/>
              <a:gd name="connsiteX7" fmla="*/ 80149 w 264516"/>
              <a:gd name="connsiteY7" fmla="*/ 41314 h 239626"/>
              <a:gd name="connsiteX8" fmla="*/ 64274 w 264516"/>
              <a:gd name="connsiteY8" fmla="*/ 98464 h 239626"/>
              <a:gd name="connsiteX9" fmla="*/ 146824 w 264516"/>
              <a:gd name="connsiteY9" fmla="*/ 50839 h 239626"/>
              <a:gd name="connsiteX10" fmla="*/ 108724 w 264516"/>
              <a:gd name="connsiteY10" fmla="*/ 54014 h 239626"/>
              <a:gd name="connsiteX11" fmla="*/ 216674 w 264516"/>
              <a:gd name="connsiteY11" fmla="*/ 39 h 239626"/>
              <a:gd name="connsiteX12" fmla="*/ 45224 w 264516"/>
              <a:gd name="connsiteY12" fmla="*/ 63539 h 239626"/>
              <a:gd name="connsiteX13" fmla="*/ 264299 w 264516"/>
              <a:gd name="connsiteY13" fmla="*/ 15914 h 23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516" h="239626">
                <a:moveTo>
                  <a:pt x="264299" y="15914"/>
                </a:moveTo>
                <a:cubicBezTo>
                  <a:pt x="271178" y="20147"/>
                  <a:pt x="112428" y="78356"/>
                  <a:pt x="86499" y="88939"/>
                </a:cubicBezTo>
                <a:cubicBezTo>
                  <a:pt x="60570" y="99522"/>
                  <a:pt x="117191" y="67243"/>
                  <a:pt x="108724" y="79414"/>
                </a:cubicBezTo>
                <a:cubicBezTo>
                  <a:pt x="100257" y="91585"/>
                  <a:pt x="40461" y="156672"/>
                  <a:pt x="35699" y="161964"/>
                </a:cubicBezTo>
                <a:cubicBezTo>
                  <a:pt x="30936" y="167256"/>
                  <a:pt x="85970" y="98464"/>
                  <a:pt x="80149" y="111164"/>
                </a:cubicBezTo>
                <a:cubicBezTo>
                  <a:pt x="74328" y="123864"/>
                  <a:pt x="7124" y="228110"/>
                  <a:pt x="774" y="238164"/>
                </a:cubicBezTo>
                <a:cubicBezTo>
                  <a:pt x="-5576" y="248218"/>
                  <a:pt x="28820" y="204297"/>
                  <a:pt x="42049" y="171489"/>
                </a:cubicBezTo>
                <a:cubicBezTo>
                  <a:pt x="55278" y="138681"/>
                  <a:pt x="76445" y="53485"/>
                  <a:pt x="80149" y="41314"/>
                </a:cubicBezTo>
                <a:cubicBezTo>
                  <a:pt x="83853" y="29143"/>
                  <a:pt x="53162" y="96877"/>
                  <a:pt x="64274" y="98464"/>
                </a:cubicBezTo>
                <a:cubicBezTo>
                  <a:pt x="75386" y="100051"/>
                  <a:pt x="139416" y="58247"/>
                  <a:pt x="146824" y="50839"/>
                </a:cubicBezTo>
                <a:cubicBezTo>
                  <a:pt x="154232" y="43431"/>
                  <a:pt x="97082" y="62481"/>
                  <a:pt x="108724" y="54014"/>
                </a:cubicBezTo>
                <a:cubicBezTo>
                  <a:pt x="120366" y="45547"/>
                  <a:pt x="227257" y="-1549"/>
                  <a:pt x="216674" y="39"/>
                </a:cubicBezTo>
                <a:cubicBezTo>
                  <a:pt x="206091" y="1626"/>
                  <a:pt x="37287" y="61422"/>
                  <a:pt x="45224" y="63539"/>
                </a:cubicBezTo>
                <a:cubicBezTo>
                  <a:pt x="53161" y="65656"/>
                  <a:pt x="257420" y="11681"/>
                  <a:pt x="264299" y="15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E737795-845C-1F88-5324-53E31BF3AA93}"/>
              </a:ext>
            </a:extLst>
          </p:cNvPr>
          <p:cNvSpPr/>
          <p:nvPr/>
        </p:nvSpPr>
        <p:spPr>
          <a:xfrm>
            <a:off x="4063781" y="1962150"/>
            <a:ext cx="328247" cy="95400"/>
          </a:xfrm>
          <a:custGeom>
            <a:avLst/>
            <a:gdLst>
              <a:gd name="connsiteX0" fmla="*/ 219 w 328247"/>
              <a:gd name="connsiteY0" fmla="*/ 95250 h 95400"/>
              <a:gd name="connsiteX1" fmla="*/ 79594 w 328247"/>
              <a:gd name="connsiteY1" fmla="*/ 25400 h 95400"/>
              <a:gd name="connsiteX2" fmla="*/ 60544 w 328247"/>
              <a:gd name="connsiteY2" fmla="*/ 47625 h 95400"/>
              <a:gd name="connsiteX3" fmla="*/ 149444 w 328247"/>
              <a:gd name="connsiteY3" fmla="*/ 15875 h 95400"/>
              <a:gd name="connsiteX4" fmla="*/ 212944 w 328247"/>
              <a:gd name="connsiteY4" fmla="*/ 34925 h 95400"/>
              <a:gd name="connsiteX5" fmla="*/ 203419 w 328247"/>
              <a:gd name="connsiteY5" fmla="*/ 0 h 95400"/>
              <a:gd name="connsiteX6" fmla="*/ 254219 w 328247"/>
              <a:gd name="connsiteY6" fmla="*/ 19050 h 95400"/>
              <a:gd name="connsiteX7" fmla="*/ 251044 w 328247"/>
              <a:gd name="connsiteY7" fmla="*/ 3175 h 95400"/>
              <a:gd name="connsiteX8" fmla="*/ 317719 w 328247"/>
              <a:gd name="connsiteY8" fmla="*/ 47625 h 95400"/>
              <a:gd name="connsiteX9" fmla="*/ 301844 w 328247"/>
              <a:gd name="connsiteY9" fmla="*/ 25400 h 95400"/>
              <a:gd name="connsiteX10" fmla="*/ 327244 w 328247"/>
              <a:gd name="connsiteY10" fmla="*/ 57150 h 95400"/>
              <a:gd name="connsiteX11" fmla="*/ 260569 w 328247"/>
              <a:gd name="connsiteY11" fmla="*/ 19050 h 95400"/>
              <a:gd name="connsiteX12" fmla="*/ 178019 w 328247"/>
              <a:gd name="connsiteY12" fmla="*/ 9525 h 95400"/>
              <a:gd name="connsiteX13" fmla="*/ 98644 w 328247"/>
              <a:gd name="connsiteY13" fmla="*/ 25400 h 95400"/>
              <a:gd name="connsiteX14" fmla="*/ 108169 w 328247"/>
              <a:gd name="connsiteY14" fmla="*/ 3175 h 95400"/>
              <a:gd name="connsiteX15" fmla="*/ 219 w 328247"/>
              <a:gd name="connsiteY15" fmla="*/ 95250 h 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8247" h="95400">
                <a:moveTo>
                  <a:pt x="219" y="95250"/>
                </a:moveTo>
                <a:cubicBezTo>
                  <a:pt x="-4543" y="98954"/>
                  <a:pt x="69540" y="33337"/>
                  <a:pt x="79594" y="25400"/>
                </a:cubicBezTo>
                <a:cubicBezTo>
                  <a:pt x="89648" y="17463"/>
                  <a:pt x="48902" y="49212"/>
                  <a:pt x="60544" y="47625"/>
                </a:cubicBezTo>
                <a:cubicBezTo>
                  <a:pt x="72186" y="46038"/>
                  <a:pt x="124044" y="17992"/>
                  <a:pt x="149444" y="15875"/>
                </a:cubicBezTo>
                <a:cubicBezTo>
                  <a:pt x="174844" y="13758"/>
                  <a:pt x="203948" y="37571"/>
                  <a:pt x="212944" y="34925"/>
                </a:cubicBezTo>
                <a:cubicBezTo>
                  <a:pt x="221940" y="32279"/>
                  <a:pt x="196540" y="2646"/>
                  <a:pt x="203419" y="0"/>
                </a:cubicBezTo>
                <a:lnTo>
                  <a:pt x="254219" y="19050"/>
                </a:lnTo>
                <a:cubicBezTo>
                  <a:pt x="262157" y="19579"/>
                  <a:pt x="240461" y="-1588"/>
                  <a:pt x="251044" y="3175"/>
                </a:cubicBezTo>
                <a:cubicBezTo>
                  <a:pt x="261627" y="7937"/>
                  <a:pt x="309252" y="43921"/>
                  <a:pt x="317719" y="47625"/>
                </a:cubicBezTo>
                <a:cubicBezTo>
                  <a:pt x="326186" y="51329"/>
                  <a:pt x="300257" y="23813"/>
                  <a:pt x="301844" y="25400"/>
                </a:cubicBezTo>
                <a:cubicBezTo>
                  <a:pt x="303431" y="26987"/>
                  <a:pt x="334123" y="58208"/>
                  <a:pt x="327244" y="57150"/>
                </a:cubicBezTo>
                <a:cubicBezTo>
                  <a:pt x="320365" y="56092"/>
                  <a:pt x="285440" y="26987"/>
                  <a:pt x="260569" y="19050"/>
                </a:cubicBezTo>
                <a:cubicBezTo>
                  <a:pt x="235698" y="11113"/>
                  <a:pt x="205006" y="8467"/>
                  <a:pt x="178019" y="9525"/>
                </a:cubicBezTo>
                <a:cubicBezTo>
                  <a:pt x="151032" y="10583"/>
                  <a:pt x="110286" y="26458"/>
                  <a:pt x="98644" y="25400"/>
                </a:cubicBezTo>
                <a:cubicBezTo>
                  <a:pt x="87002" y="24342"/>
                  <a:pt x="122457" y="-3704"/>
                  <a:pt x="108169" y="3175"/>
                </a:cubicBezTo>
                <a:cubicBezTo>
                  <a:pt x="93882" y="10054"/>
                  <a:pt x="4981" y="91546"/>
                  <a:pt x="219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640E975-0073-F01C-7A3F-35874AD40A13}"/>
              </a:ext>
            </a:extLst>
          </p:cNvPr>
          <p:cNvSpPr/>
          <p:nvPr/>
        </p:nvSpPr>
        <p:spPr>
          <a:xfrm>
            <a:off x="4489308" y="1882278"/>
            <a:ext cx="114970" cy="255739"/>
          </a:xfrm>
          <a:custGeom>
            <a:avLst/>
            <a:gdLst>
              <a:gd name="connsiteX0" fmla="*/ 142 w 114970"/>
              <a:gd name="connsiteY0" fmla="*/ 25897 h 255739"/>
              <a:gd name="connsiteX1" fmla="*/ 44592 w 114970"/>
              <a:gd name="connsiteY1" fmla="*/ 133847 h 255739"/>
              <a:gd name="connsiteX2" fmla="*/ 73167 w 114970"/>
              <a:gd name="connsiteY2" fmla="*/ 25897 h 255739"/>
              <a:gd name="connsiteX3" fmla="*/ 76342 w 114970"/>
              <a:gd name="connsiteY3" fmla="*/ 121147 h 255739"/>
              <a:gd name="connsiteX4" fmla="*/ 82692 w 114970"/>
              <a:gd name="connsiteY4" fmla="*/ 171947 h 255739"/>
              <a:gd name="connsiteX5" fmla="*/ 89042 w 114970"/>
              <a:gd name="connsiteY5" fmla="*/ 152897 h 255739"/>
              <a:gd name="connsiteX6" fmla="*/ 114442 w 114970"/>
              <a:gd name="connsiteY6" fmla="*/ 254497 h 255739"/>
              <a:gd name="connsiteX7" fmla="*/ 104917 w 114970"/>
              <a:gd name="connsiteY7" fmla="*/ 206872 h 255739"/>
              <a:gd name="connsiteX8" fmla="*/ 89042 w 114970"/>
              <a:gd name="connsiteY8" fmla="*/ 168772 h 255739"/>
              <a:gd name="connsiteX9" fmla="*/ 76342 w 114970"/>
              <a:gd name="connsiteY9" fmla="*/ 497 h 255739"/>
              <a:gd name="connsiteX10" fmla="*/ 60467 w 114970"/>
              <a:gd name="connsiteY10" fmla="*/ 114797 h 255739"/>
              <a:gd name="connsiteX11" fmla="*/ 142 w 114970"/>
              <a:gd name="connsiteY11" fmla="*/ 25897 h 2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970" h="255739">
                <a:moveTo>
                  <a:pt x="142" y="25897"/>
                </a:moveTo>
                <a:cubicBezTo>
                  <a:pt x="-2504" y="29072"/>
                  <a:pt x="32421" y="133847"/>
                  <a:pt x="44592" y="133847"/>
                </a:cubicBezTo>
                <a:cubicBezTo>
                  <a:pt x="56763" y="133847"/>
                  <a:pt x="67875" y="28014"/>
                  <a:pt x="73167" y="25897"/>
                </a:cubicBezTo>
                <a:cubicBezTo>
                  <a:pt x="78459" y="23780"/>
                  <a:pt x="74755" y="96805"/>
                  <a:pt x="76342" y="121147"/>
                </a:cubicBezTo>
                <a:cubicBezTo>
                  <a:pt x="77930" y="145489"/>
                  <a:pt x="80575" y="166655"/>
                  <a:pt x="82692" y="171947"/>
                </a:cubicBezTo>
                <a:cubicBezTo>
                  <a:pt x="84809" y="177239"/>
                  <a:pt x="83750" y="139139"/>
                  <a:pt x="89042" y="152897"/>
                </a:cubicBezTo>
                <a:cubicBezTo>
                  <a:pt x="94334" y="166655"/>
                  <a:pt x="111796" y="245501"/>
                  <a:pt x="114442" y="254497"/>
                </a:cubicBezTo>
                <a:cubicBezTo>
                  <a:pt x="117088" y="263493"/>
                  <a:pt x="109150" y="221159"/>
                  <a:pt x="104917" y="206872"/>
                </a:cubicBezTo>
                <a:cubicBezTo>
                  <a:pt x="100684" y="192585"/>
                  <a:pt x="93804" y="203168"/>
                  <a:pt x="89042" y="168772"/>
                </a:cubicBezTo>
                <a:cubicBezTo>
                  <a:pt x="84280" y="134376"/>
                  <a:pt x="81104" y="9493"/>
                  <a:pt x="76342" y="497"/>
                </a:cubicBezTo>
                <a:cubicBezTo>
                  <a:pt x="71580" y="-8499"/>
                  <a:pt x="72109" y="107389"/>
                  <a:pt x="60467" y="114797"/>
                </a:cubicBezTo>
                <a:cubicBezTo>
                  <a:pt x="48825" y="122205"/>
                  <a:pt x="2788" y="22722"/>
                  <a:pt x="142" y="25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F1FEFB4-3A04-F658-7AD8-5D261CAD5D47}"/>
              </a:ext>
            </a:extLst>
          </p:cNvPr>
          <p:cNvSpPr/>
          <p:nvPr/>
        </p:nvSpPr>
        <p:spPr>
          <a:xfrm>
            <a:off x="4601637" y="1669269"/>
            <a:ext cx="40243" cy="194456"/>
          </a:xfrm>
          <a:custGeom>
            <a:avLst/>
            <a:gdLst>
              <a:gd name="connsiteX0" fmla="*/ 40213 w 40243"/>
              <a:gd name="connsiteY0" fmla="*/ 781 h 194456"/>
              <a:gd name="connsiteX1" fmla="*/ 2113 w 40243"/>
              <a:gd name="connsiteY1" fmla="*/ 143656 h 194456"/>
              <a:gd name="connsiteX2" fmla="*/ 5288 w 40243"/>
              <a:gd name="connsiteY2" fmla="*/ 108731 h 194456"/>
              <a:gd name="connsiteX3" fmla="*/ 8463 w 40243"/>
              <a:gd name="connsiteY3" fmla="*/ 194456 h 194456"/>
              <a:gd name="connsiteX4" fmla="*/ 8463 w 40243"/>
              <a:gd name="connsiteY4" fmla="*/ 108731 h 194456"/>
              <a:gd name="connsiteX5" fmla="*/ 8463 w 40243"/>
              <a:gd name="connsiteY5" fmla="*/ 86506 h 194456"/>
              <a:gd name="connsiteX6" fmla="*/ 40213 w 40243"/>
              <a:gd name="connsiteY6" fmla="*/ 781 h 19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3" h="194456">
                <a:moveTo>
                  <a:pt x="40213" y="781"/>
                </a:moveTo>
                <a:cubicBezTo>
                  <a:pt x="39155" y="10306"/>
                  <a:pt x="7934" y="125664"/>
                  <a:pt x="2113" y="143656"/>
                </a:cubicBezTo>
                <a:cubicBezTo>
                  <a:pt x="-3708" y="161648"/>
                  <a:pt x="4230" y="100264"/>
                  <a:pt x="5288" y="108731"/>
                </a:cubicBezTo>
                <a:cubicBezTo>
                  <a:pt x="6346" y="117198"/>
                  <a:pt x="7934" y="194456"/>
                  <a:pt x="8463" y="194456"/>
                </a:cubicBezTo>
                <a:cubicBezTo>
                  <a:pt x="8992" y="194456"/>
                  <a:pt x="8463" y="108731"/>
                  <a:pt x="8463" y="108731"/>
                </a:cubicBezTo>
                <a:cubicBezTo>
                  <a:pt x="8463" y="90739"/>
                  <a:pt x="2113" y="101323"/>
                  <a:pt x="8463" y="86506"/>
                </a:cubicBezTo>
                <a:cubicBezTo>
                  <a:pt x="14813" y="71689"/>
                  <a:pt x="41271" y="-8744"/>
                  <a:pt x="40213" y="7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C291AE6-4D9F-28EB-0B15-BC285D94A5FF}"/>
              </a:ext>
            </a:extLst>
          </p:cNvPr>
          <p:cNvSpPr/>
          <p:nvPr/>
        </p:nvSpPr>
        <p:spPr>
          <a:xfrm>
            <a:off x="4667194" y="1619226"/>
            <a:ext cx="130234" cy="283068"/>
          </a:xfrm>
          <a:custGeom>
            <a:avLst/>
            <a:gdLst>
              <a:gd name="connsiteX0" fmla="*/ 56 w 130234"/>
              <a:gd name="connsiteY0" fmla="*/ 24 h 283068"/>
              <a:gd name="connsiteX1" fmla="*/ 31806 w 130234"/>
              <a:gd name="connsiteY1" fmla="*/ 174649 h 283068"/>
              <a:gd name="connsiteX2" fmla="*/ 6406 w 130234"/>
              <a:gd name="connsiteY2" fmla="*/ 282599 h 283068"/>
              <a:gd name="connsiteX3" fmla="*/ 38156 w 130234"/>
              <a:gd name="connsiteY3" fmla="*/ 215924 h 283068"/>
              <a:gd name="connsiteX4" fmla="*/ 28631 w 130234"/>
              <a:gd name="connsiteY4" fmla="*/ 266724 h 283068"/>
              <a:gd name="connsiteX5" fmla="*/ 50856 w 130234"/>
              <a:gd name="connsiteY5" fmla="*/ 225449 h 283068"/>
              <a:gd name="connsiteX6" fmla="*/ 130231 w 130234"/>
              <a:gd name="connsiteY6" fmla="*/ 171474 h 283068"/>
              <a:gd name="connsiteX7" fmla="*/ 47681 w 130234"/>
              <a:gd name="connsiteY7" fmla="*/ 206399 h 283068"/>
              <a:gd name="connsiteX8" fmla="*/ 41331 w 130234"/>
              <a:gd name="connsiteY8" fmla="*/ 161949 h 283068"/>
              <a:gd name="connsiteX9" fmla="*/ 56 w 130234"/>
              <a:gd name="connsiteY9" fmla="*/ 24 h 2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4" h="283068">
                <a:moveTo>
                  <a:pt x="56" y="24"/>
                </a:moveTo>
                <a:cubicBezTo>
                  <a:pt x="-1532" y="2141"/>
                  <a:pt x="30748" y="127553"/>
                  <a:pt x="31806" y="174649"/>
                </a:cubicBezTo>
                <a:cubicBezTo>
                  <a:pt x="32864" y="221745"/>
                  <a:pt x="5348" y="275720"/>
                  <a:pt x="6406" y="282599"/>
                </a:cubicBezTo>
                <a:cubicBezTo>
                  <a:pt x="7464" y="289478"/>
                  <a:pt x="34452" y="218570"/>
                  <a:pt x="38156" y="215924"/>
                </a:cubicBezTo>
                <a:cubicBezTo>
                  <a:pt x="41860" y="213278"/>
                  <a:pt x="26514" y="265136"/>
                  <a:pt x="28631" y="266724"/>
                </a:cubicBezTo>
                <a:cubicBezTo>
                  <a:pt x="30748" y="268312"/>
                  <a:pt x="33923" y="241324"/>
                  <a:pt x="50856" y="225449"/>
                </a:cubicBezTo>
                <a:cubicBezTo>
                  <a:pt x="67789" y="209574"/>
                  <a:pt x="130760" y="174649"/>
                  <a:pt x="130231" y="171474"/>
                </a:cubicBezTo>
                <a:cubicBezTo>
                  <a:pt x="129702" y="168299"/>
                  <a:pt x="62498" y="207986"/>
                  <a:pt x="47681" y="206399"/>
                </a:cubicBezTo>
                <a:cubicBezTo>
                  <a:pt x="32864" y="204812"/>
                  <a:pt x="48739" y="191582"/>
                  <a:pt x="41331" y="161949"/>
                </a:cubicBezTo>
                <a:cubicBezTo>
                  <a:pt x="33923" y="132316"/>
                  <a:pt x="1644" y="-2093"/>
                  <a:pt x="56" y="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5D04A4C-241A-F54C-FC69-925297C29615}"/>
              </a:ext>
            </a:extLst>
          </p:cNvPr>
          <p:cNvSpPr/>
          <p:nvPr/>
        </p:nvSpPr>
        <p:spPr>
          <a:xfrm>
            <a:off x="4660891" y="1968495"/>
            <a:ext cx="76209" cy="475473"/>
          </a:xfrm>
          <a:custGeom>
            <a:avLst/>
            <a:gdLst>
              <a:gd name="connsiteX0" fmla="*/ 6359 w 76209"/>
              <a:gd name="connsiteY0" fmla="*/ 5 h 475473"/>
              <a:gd name="connsiteX1" fmla="*/ 28584 w 76209"/>
              <a:gd name="connsiteY1" fmla="*/ 165105 h 475473"/>
              <a:gd name="connsiteX2" fmla="*/ 9 w 76209"/>
              <a:gd name="connsiteY2" fmla="*/ 279405 h 475473"/>
              <a:gd name="connsiteX3" fmla="*/ 25409 w 76209"/>
              <a:gd name="connsiteY3" fmla="*/ 241305 h 475473"/>
              <a:gd name="connsiteX4" fmla="*/ 25409 w 76209"/>
              <a:gd name="connsiteY4" fmla="*/ 314330 h 475473"/>
              <a:gd name="connsiteX5" fmla="*/ 38109 w 76209"/>
              <a:gd name="connsiteY5" fmla="*/ 406405 h 475473"/>
              <a:gd name="connsiteX6" fmla="*/ 34934 w 76209"/>
              <a:gd name="connsiteY6" fmla="*/ 361955 h 475473"/>
              <a:gd name="connsiteX7" fmla="*/ 44459 w 76209"/>
              <a:gd name="connsiteY7" fmla="*/ 473080 h 475473"/>
              <a:gd name="connsiteX8" fmla="*/ 34934 w 76209"/>
              <a:gd name="connsiteY8" fmla="*/ 434980 h 475473"/>
              <a:gd name="connsiteX9" fmla="*/ 31759 w 76209"/>
              <a:gd name="connsiteY9" fmla="*/ 396880 h 475473"/>
              <a:gd name="connsiteX10" fmla="*/ 76209 w 76209"/>
              <a:gd name="connsiteY10" fmla="*/ 174630 h 475473"/>
              <a:gd name="connsiteX11" fmla="*/ 31759 w 76209"/>
              <a:gd name="connsiteY11" fmla="*/ 311155 h 475473"/>
              <a:gd name="connsiteX12" fmla="*/ 22234 w 76209"/>
              <a:gd name="connsiteY12" fmla="*/ 266705 h 475473"/>
              <a:gd name="connsiteX13" fmla="*/ 57159 w 76209"/>
              <a:gd name="connsiteY13" fmla="*/ 117480 h 475473"/>
              <a:gd name="connsiteX14" fmla="*/ 31759 w 76209"/>
              <a:gd name="connsiteY14" fmla="*/ 158755 h 475473"/>
              <a:gd name="connsiteX15" fmla="*/ 6359 w 76209"/>
              <a:gd name="connsiteY15" fmla="*/ 5 h 4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9" h="475473">
                <a:moveTo>
                  <a:pt x="6359" y="5"/>
                </a:moveTo>
                <a:cubicBezTo>
                  <a:pt x="5830" y="1063"/>
                  <a:pt x="29642" y="118538"/>
                  <a:pt x="28584" y="165105"/>
                </a:cubicBezTo>
                <a:cubicBezTo>
                  <a:pt x="27526" y="211672"/>
                  <a:pt x="538" y="266705"/>
                  <a:pt x="9" y="279405"/>
                </a:cubicBezTo>
                <a:cubicBezTo>
                  <a:pt x="-520" y="292105"/>
                  <a:pt x="21176" y="235484"/>
                  <a:pt x="25409" y="241305"/>
                </a:cubicBezTo>
                <a:cubicBezTo>
                  <a:pt x="29642" y="247126"/>
                  <a:pt x="23292" y="286813"/>
                  <a:pt x="25409" y="314330"/>
                </a:cubicBezTo>
                <a:cubicBezTo>
                  <a:pt x="27526" y="341847"/>
                  <a:pt x="36521" y="398467"/>
                  <a:pt x="38109" y="406405"/>
                </a:cubicBezTo>
                <a:cubicBezTo>
                  <a:pt x="39697" y="414343"/>
                  <a:pt x="33876" y="350843"/>
                  <a:pt x="34934" y="361955"/>
                </a:cubicBezTo>
                <a:cubicBezTo>
                  <a:pt x="35992" y="373067"/>
                  <a:pt x="44459" y="460909"/>
                  <a:pt x="44459" y="473080"/>
                </a:cubicBezTo>
                <a:cubicBezTo>
                  <a:pt x="44459" y="485251"/>
                  <a:pt x="37051" y="447680"/>
                  <a:pt x="34934" y="434980"/>
                </a:cubicBezTo>
                <a:cubicBezTo>
                  <a:pt x="32817" y="422280"/>
                  <a:pt x="24880" y="440272"/>
                  <a:pt x="31759" y="396880"/>
                </a:cubicBezTo>
                <a:cubicBezTo>
                  <a:pt x="38638" y="353488"/>
                  <a:pt x="76209" y="188917"/>
                  <a:pt x="76209" y="174630"/>
                </a:cubicBezTo>
                <a:cubicBezTo>
                  <a:pt x="76209" y="160343"/>
                  <a:pt x="40755" y="295809"/>
                  <a:pt x="31759" y="311155"/>
                </a:cubicBezTo>
                <a:cubicBezTo>
                  <a:pt x="22763" y="326501"/>
                  <a:pt x="18001" y="298984"/>
                  <a:pt x="22234" y="266705"/>
                </a:cubicBezTo>
                <a:cubicBezTo>
                  <a:pt x="26467" y="234426"/>
                  <a:pt x="55572" y="135472"/>
                  <a:pt x="57159" y="117480"/>
                </a:cubicBezTo>
                <a:cubicBezTo>
                  <a:pt x="58747" y="99488"/>
                  <a:pt x="40755" y="174630"/>
                  <a:pt x="31759" y="158755"/>
                </a:cubicBezTo>
                <a:cubicBezTo>
                  <a:pt x="22763" y="142880"/>
                  <a:pt x="6888" y="-1053"/>
                  <a:pt x="6359" y="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8E5161C-D652-D9E6-BF29-C0AB978D48D5}"/>
              </a:ext>
            </a:extLst>
          </p:cNvPr>
          <p:cNvSpPr/>
          <p:nvPr/>
        </p:nvSpPr>
        <p:spPr>
          <a:xfrm>
            <a:off x="4581525" y="1819190"/>
            <a:ext cx="71259" cy="230414"/>
          </a:xfrm>
          <a:custGeom>
            <a:avLst/>
            <a:gdLst>
              <a:gd name="connsiteX0" fmla="*/ 66675 w 71259"/>
              <a:gd name="connsiteY0" fmla="*/ 85 h 230414"/>
              <a:gd name="connsiteX1" fmla="*/ 60325 w 71259"/>
              <a:gd name="connsiteY1" fmla="*/ 117560 h 230414"/>
              <a:gd name="connsiteX2" fmla="*/ 69850 w 71259"/>
              <a:gd name="connsiteY2" fmla="*/ 228685 h 230414"/>
              <a:gd name="connsiteX3" fmla="*/ 63500 w 71259"/>
              <a:gd name="connsiteY3" fmla="*/ 177885 h 230414"/>
              <a:gd name="connsiteX4" fmla="*/ 0 w 71259"/>
              <a:gd name="connsiteY4" fmla="*/ 79460 h 230414"/>
              <a:gd name="connsiteX5" fmla="*/ 63500 w 71259"/>
              <a:gd name="connsiteY5" fmla="*/ 165185 h 230414"/>
              <a:gd name="connsiteX6" fmla="*/ 53975 w 71259"/>
              <a:gd name="connsiteY6" fmla="*/ 120735 h 230414"/>
              <a:gd name="connsiteX7" fmla="*/ 44450 w 71259"/>
              <a:gd name="connsiteY7" fmla="*/ 98510 h 230414"/>
              <a:gd name="connsiteX8" fmla="*/ 66675 w 71259"/>
              <a:gd name="connsiteY8" fmla="*/ 85 h 2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59" h="230414">
                <a:moveTo>
                  <a:pt x="66675" y="85"/>
                </a:moveTo>
                <a:cubicBezTo>
                  <a:pt x="69321" y="3260"/>
                  <a:pt x="59796" y="79460"/>
                  <a:pt x="60325" y="117560"/>
                </a:cubicBezTo>
                <a:cubicBezTo>
                  <a:pt x="60854" y="155660"/>
                  <a:pt x="69321" y="218631"/>
                  <a:pt x="69850" y="228685"/>
                </a:cubicBezTo>
                <a:cubicBezTo>
                  <a:pt x="70379" y="238739"/>
                  <a:pt x="75142" y="202756"/>
                  <a:pt x="63500" y="177885"/>
                </a:cubicBezTo>
                <a:cubicBezTo>
                  <a:pt x="51858" y="153014"/>
                  <a:pt x="0" y="81577"/>
                  <a:pt x="0" y="79460"/>
                </a:cubicBezTo>
                <a:cubicBezTo>
                  <a:pt x="0" y="77343"/>
                  <a:pt x="54504" y="158306"/>
                  <a:pt x="63500" y="165185"/>
                </a:cubicBezTo>
                <a:cubicBezTo>
                  <a:pt x="72496" y="172064"/>
                  <a:pt x="57150" y="131848"/>
                  <a:pt x="53975" y="120735"/>
                </a:cubicBezTo>
                <a:cubicBezTo>
                  <a:pt x="50800" y="109622"/>
                  <a:pt x="41275" y="113856"/>
                  <a:pt x="44450" y="98510"/>
                </a:cubicBezTo>
                <a:cubicBezTo>
                  <a:pt x="47625" y="83164"/>
                  <a:pt x="64029" y="-3090"/>
                  <a:pt x="66675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1174F3-4856-5DBF-6AC7-83F4617C2E04}"/>
              </a:ext>
            </a:extLst>
          </p:cNvPr>
          <p:cNvSpPr/>
          <p:nvPr/>
        </p:nvSpPr>
        <p:spPr>
          <a:xfrm>
            <a:off x="4575169" y="2052863"/>
            <a:ext cx="67384" cy="437186"/>
          </a:xfrm>
          <a:custGeom>
            <a:avLst/>
            <a:gdLst>
              <a:gd name="connsiteX0" fmla="*/ 66681 w 67384"/>
              <a:gd name="connsiteY0" fmla="*/ 1362 h 437186"/>
              <a:gd name="connsiteX1" fmla="*/ 34931 w 67384"/>
              <a:gd name="connsiteY1" fmla="*/ 141062 h 437186"/>
              <a:gd name="connsiteX2" fmla="*/ 6 w 67384"/>
              <a:gd name="connsiteY2" fmla="*/ 315687 h 437186"/>
              <a:gd name="connsiteX3" fmla="*/ 31756 w 67384"/>
              <a:gd name="connsiteY3" fmla="*/ 258537 h 437186"/>
              <a:gd name="connsiteX4" fmla="*/ 15881 w 67384"/>
              <a:gd name="connsiteY4" fmla="*/ 376012 h 437186"/>
              <a:gd name="connsiteX5" fmla="*/ 28581 w 67384"/>
              <a:gd name="connsiteY5" fmla="*/ 325212 h 437186"/>
              <a:gd name="connsiteX6" fmla="*/ 19056 w 67384"/>
              <a:gd name="connsiteY6" fmla="*/ 436337 h 437186"/>
              <a:gd name="connsiteX7" fmla="*/ 28581 w 67384"/>
              <a:gd name="connsiteY7" fmla="*/ 372837 h 437186"/>
              <a:gd name="connsiteX8" fmla="*/ 12706 w 67384"/>
              <a:gd name="connsiteY8" fmla="*/ 306162 h 437186"/>
              <a:gd name="connsiteX9" fmla="*/ 22231 w 67384"/>
              <a:gd name="connsiteY9" fmla="*/ 163287 h 437186"/>
              <a:gd name="connsiteX10" fmla="*/ 3181 w 67384"/>
              <a:gd name="connsiteY10" fmla="*/ 226787 h 437186"/>
              <a:gd name="connsiteX11" fmla="*/ 66681 w 67384"/>
              <a:gd name="connsiteY11" fmla="*/ 1362 h 4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84" h="437186">
                <a:moveTo>
                  <a:pt x="66681" y="1362"/>
                </a:moveTo>
                <a:cubicBezTo>
                  <a:pt x="71973" y="-12925"/>
                  <a:pt x="46043" y="88675"/>
                  <a:pt x="34931" y="141062"/>
                </a:cubicBezTo>
                <a:cubicBezTo>
                  <a:pt x="23819" y="193449"/>
                  <a:pt x="535" y="296108"/>
                  <a:pt x="6" y="315687"/>
                </a:cubicBezTo>
                <a:cubicBezTo>
                  <a:pt x="-523" y="335266"/>
                  <a:pt x="29110" y="248483"/>
                  <a:pt x="31756" y="258537"/>
                </a:cubicBezTo>
                <a:cubicBezTo>
                  <a:pt x="34402" y="268591"/>
                  <a:pt x="16410" y="364900"/>
                  <a:pt x="15881" y="376012"/>
                </a:cubicBezTo>
                <a:cubicBezTo>
                  <a:pt x="15352" y="387124"/>
                  <a:pt x="28052" y="315158"/>
                  <a:pt x="28581" y="325212"/>
                </a:cubicBezTo>
                <a:cubicBezTo>
                  <a:pt x="29110" y="335266"/>
                  <a:pt x="19056" y="428400"/>
                  <a:pt x="19056" y="436337"/>
                </a:cubicBezTo>
                <a:cubicBezTo>
                  <a:pt x="19056" y="444274"/>
                  <a:pt x="29639" y="394533"/>
                  <a:pt x="28581" y="372837"/>
                </a:cubicBezTo>
                <a:cubicBezTo>
                  <a:pt x="27523" y="351141"/>
                  <a:pt x="13764" y="341087"/>
                  <a:pt x="12706" y="306162"/>
                </a:cubicBezTo>
                <a:cubicBezTo>
                  <a:pt x="11648" y="271237"/>
                  <a:pt x="23818" y="176516"/>
                  <a:pt x="22231" y="163287"/>
                </a:cubicBezTo>
                <a:cubicBezTo>
                  <a:pt x="20644" y="150058"/>
                  <a:pt x="-6344" y="253245"/>
                  <a:pt x="3181" y="226787"/>
                </a:cubicBezTo>
                <a:cubicBezTo>
                  <a:pt x="12706" y="200329"/>
                  <a:pt x="61389" y="15649"/>
                  <a:pt x="66681" y="1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6CC6F5D-10A2-1FE9-942E-2AB01D498DC1}"/>
              </a:ext>
            </a:extLst>
          </p:cNvPr>
          <p:cNvSpPr/>
          <p:nvPr/>
        </p:nvSpPr>
        <p:spPr>
          <a:xfrm>
            <a:off x="4564039" y="2031989"/>
            <a:ext cx="46061" cy="418609"/>
          </a:xfrm>
          <a:custGeom>
            <a:avLst/>
            <a:gdLst>
              <a:gd name="connsiteX0" fmla="*/ 17486 w 46061"/>
              <a:gd name="connsiteY0" fmla="*/ 11 h 418609"/>
              <a:gd name="connsiteX1" fmla="*/ 1611 w 46061"/>
              <a:gd name="connsiteY1" fmla="*/ 101611 h 418609"/>
              <a:gd name="connsiteX2" fmla="*/ 1611 w 46061"/>
              <a:gd name="connsiteY2" fmla="*/ 190511 h 418609"/>
              <a:gd name="connsiteX3" fmla="*/ 11136 w 46061"/>
              <a:gd name="connsiteY3" fmla="*/ 187336 h 418609"/>
              <a:gd name="connsiteX4" fmla="*/ 7961 w 46061"/>
              <a:gd name="connsiteY4" fmla="*/ 285761 h 418609"/>
              <a:gd name="connsiteX5" fmla="*/ 23836 w 46061"/>
              <a:gd name="connsiteY5" fmla="*/ 415936 h 418609"/>
              <a:gd name="connsiteX6" fmla="*/ 23836 w 46061"/>
              <a:gd name="connsiteY6" fmla="*/ 355611 h 418609"/>
              <a:gd name="connsiteX7" fmla="*/ 46061 w 46061"/>
              <a:gd name="connsiteY7" fmla="*/ 149236 h 418609"/>
              <a:gd name="connsiteX8" fmla="*/ 23836 w 46061"/>
              <a:gd name="connsiteY8" fmla="*/ 212736 h 418609"/>
              <a:gd name="connsiteX9" fmla="*/ 11136 w 46061"/>
              <a:gd name="connsiteY9" fmla="*/ 107961 h 418609"/>
              <a:gd name="connsiteX10" fmla="*/ 17486 w 46061"/>
              <a:gd name="connsiteY10" fmla="*/ 11 h 4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61" h="418609">
                <a:moveTo>
                  <a:pt x="17486" y="11"/>
                </a:moveTo>
                <a:cubicBezTo>
                  <a:pt x="15898" y="-1047"/>
                  <a:pt x="4257" y="69861"/>
                  <a:pt x="1611" y="101611"/>
                </a:cubicBezTo>
                <a:cubicBezTo>
                  <a:pt x="-1035" y="133361"/>
                  <a:pt x="24" y="176224"/>
                  <a:pt x="1611" y="190511"/>
                </a:cubicBezTo>
                <a:cubicBezTo>
                  <a:pt x="3198" y="204798"/>
                  <a:pt x="10078" y="171461"/>
                  <a:pt x="11136" y="187336"/>
                </a:cubicBezTo>
                <a:cubicBezTo>
                  <a:pt x="12194" y="203211"/>
                  <a:pt x="5844" y="247661"/>
                  <a:pt x="7961" y="285761"/>
                </a:cubicBezTo>
                <a:cubicBezTo>
                  <a:pt x="10078" y="323861"/>
                  <a:pt x="21190" y="404294"/>
                  <a:pt x="23836" y="415936"/>
                </a:cubicBezTo>
                <a:cubicBezTo>
                  <a:pt x="26482" y="427578"/>
                  <a:pt x="20132" y="400061"/>
                  <a:pt x="23836" y="355611"/>
                </a:cubicBezTo>
                <a:cubicBezTo>
                  <a:pt x="27540" y="311161"/>
                  <a:pt x="46061" y="173048"/>
                  <a:pt x="46061" y="149236"/>
                </a:cubicBezTo>
                <a:cubicBezTo>
                  <a:pt x="46061" y="125424"/>
                  <a:pt x="29657" y="219615"/>
                  <a:pt x="23836" y="212736"/>
                </a:cubicBezTo>
                <a:cubicBezTo>
                  <a:pt x="18015" y="205857"/>
                  <a:pt x="14840" y="139182"/>
                  <a:pt x="11136" y="107961"/>
                </a:cubicBezTo>
                <a:cubicBezTo>
                  <a:pt x="7432" y="76740"/>
                  <a:pt x="19074" y="1069"/>
                  <a:pt x="17486" y="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7D66C63-DBAC-B646-ED86-CA56AE3A60B5}"/>
              </a:ext>
            </a:extLst>
          </p:cNvPr>
          <p:cNvSpPr/>
          <p:nvPr/>
        </p:nvSpPr>
        <p:spPr>
          <a:xfrm>
            <a:off x="4621438" y="2357732"/>
            <a:ext cx="64895" cy="331512"/>
          </a:xfrm>
          <a:custGeom>
            <a:avLst/>
            <a:gdLst>
              <a:gd name="connsiteX0" fmla="*/ 64862 w 64895"/>
              <a:gd name="connsiteY0" fmla="*/ 1293 h 331512"/>
              <a:gd name="connsiteX1" fmla="*/ 10887 w 64895"/>
              <a:gd name="connsiteY1" fmla="*/ 264818 h 331512"/>
              <a:gd name="connsiteX2" fmla="*/ 17237 w 64895"/>
              <a:gd name="connsiteY2" fmla="*/ 248943 h 331512"/>
              <a:gd name="connsiteX3" fmla="*/ 29937 w 64895"/>
              <a:gd name="connsiteY3" fmla="*/ 318793 h 331512"/>
              <a:gd name="connsiteX4" fmla="*/ 45812 w 64895"/>
              <a:gd name="connsiteY4" fmla="*/ 299743 h 331512"/>
              <a:gd name="connsiteX5" fmla="*/ 48987 w 64895"/>
              <a:gd name="connsiteY5" fmla="*/ 331493 h 331512"/>
              <a:gd name="connsiteX6" fmla="*/ 45812 w 64895"/>
              <a:gd name="connsiteY6" fmla="*/ 302918 h 331512"/>
              <a:gd name="connsiteX7" fmla="*/ 45812 w 64895"/>
              <a:gd name="connsiteY7" fmla="*/ 217193 h 331512"/>
              <a:gd name="connsiteX8" fmla="*/ 26762 w 64895"/>
              <a:gd name="connsiteY8" fmla="*/ 264818 h 331512"/>
              <a:gd name="connsiteX9" fmla="*/ 36287 w 64895"/>
              <a:gd name="connsiteY9" fmla="*/ 293393 h 331512"/>
              <a:gd name="connsiteX10" fmla="*/ 23587 w 64895"/>
              <a:gd name="connsiteY10" fmla="*/ 214018 h 331512"/>
              <a:gd name="connsiteX11" fmla="*/ 29937 w 64895"/>
              <a:gd name="connsiteY11" fmla="*/ 115593 h 331512"/>
              <a:gd name="connsiteX12" fmla="*/ 20412 w 64895"/>
              <a:gd name="connsiteY12" fmla="*/ 172743 h 331512"/>
              <a:gd name="connsiteX13" fmla="*/ 1362 w 64895"/>
              <a:gd name="connsiteY13" fmla="*/ 163218 h 331512"/>
              <a:gd name="connsiteX14" fmla="*/ 64862 w 64895"/>
              <a:gd name="connsiteY14" fmla="*/ 1293 h 33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95" h="331512">
                <a:moveTo>
                  <a:pt x="64862" y="1293"/>
                </a:moveTo>
                <a:cubicBezTo>
                  <a:pt x="66450" y="18226"/>
                  <a:pt x="10887" y="264818"/>
                  <a:pt x="10887" y="264818"/>
                </a:cubicBezTo>
                <a:cubicBezTo>
                  <a:pt x="2950" y="306093"/>
                  <a:pt x="14062" y="239947"/>
                  <a:pt x="17237" y="248943"/>
                </a:cubicBezTo>
                <a:cubicBezTo>
                  <a:pt x="20412" y="257939"/>
                  <a:pt x="29937" y="318793"/>
                  <a:pt x="29937" y="318793"/>
                </a:cubicBezTo>
                <a:cubicBezTo>
                  <a:pt x="34700" y="327260"/>
                  <a:pt x="42637" y="297626"/>
                  <a:pt x="45812" y="299743"/>
                </a:cubicBezTo>
                <a:cubicBezTo>
                  <a:pt x="48987" y="301860"/>
                  <a:pt x="48987" y="330964"/>
                  <a:pt x="48987" y="331493"/>
                </a:cubicBezTo>
                <a:cubicBezTo>
                  <a:pt x="48987" y="332022"/>
                  <a:pt x="46341" y="321968"/>
                  <a:pt x="45812" y="302918"/>
                </a:cubicBezTo>
                <a:cubicBezTo>
                  <a:pt x="45283" y="283868"/>
                  <a:pt x="48987" y="223543"/>
                  <a:pt x="45812" y="217193"/>
                </a:cubicBezTo>
                <a:cubicBezTo>
                  <a:pt x="42637" y="210843"/>
                  <a:pt x="28349" y="252118"/>
                  <a:pt x="26762" y="264818"/>
                </a:cubicBezTo>
                <a:cubicBezTo>
                  <a:pt x="25175" y="277518"/>
                  <a:pt x="36816" y="301860"/>
                  <a:pt x="36287" y="293393"/>
                </a:cubicBezTo>
                <a:cubicBezTo>
                  <a:pt x="35758" y="284926"/>
                  <a:pt x="24645" y="243651"/>
                  <a:pt x="23587" y="214018"/>
                </a:cubicBezTo>
                <a:cubicBezTo>
                  <a:pt x="22529" y="184385"/>
                  <a:pt x="30466" y="122472"/>
                  <a:pt x="29937" y="115593"/>
                </a:cubicBezTo>
                <a:cubicBezTo>
                  <a:pt x="29408" y="108714"/>
                  <a:pt x="25174" y="164806"/>
                  <a:pt x="20412" y="172743"/>
                </a:cubicBezTo>
                <a:cubicBezTo>
                  <a:pt x="15649" y="180681"/>
                  <a:pt x="-5517" y="187560"/>
                  <a:pt x="1362" y="163218"/>
                </a:cubicBezTo>
                <a:cubicBezTo>
                  <a:pt x="8241" y="138876"/>
                  <a:pt x="63274" y="-15640"/>
                  <a:pt x="64862" y="12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D25E7E6-69FC-03F4-DD61-9C069E085700}"/>
              </a:ext>
            </a:extLst>
          </p:cNvPr>
          <p:cNvSpPr/>
          <p:nvPr/>
        </p:nvSpPr>
        <p:spPr>
          <a:xfrm>
            <a:off x="4606590" y="2340912"/>
            <a:ext cx="28910" cy="354819"/>
          </a:xfrm>
          <a:custGeom>
            <a:avLst/>
            <a:gdLst>
              <a:gd name="connsiteX0" fmla="*/ 28910 w 28910"/>
              <a:gd name="connsiteY0" fmla="*/ 2238 h 354819"/>
              <a:gd name="connsiteX1" fmla="*/ 335 w 28910"/>
              <a:gd name="connsiteY1" fmla="*/ 253063 h 354819"/>
              <a:gd name="connsiteX2" fmla="*/ 19385 w 28910"/>
              <a:gd name="connsiteY2" fmla="*/ 351488 h 354819"/>
              <a:gd name="connsiteX3" fmla="*/ 9860 w 28910"/>
              <a:gd name="connsiteY3" fmla="*/ 313388 h 354819"/>
              <a:gd name="connsiteX4" fmla="*/ 335 w 28910"/>
              <a:gd name="connsiteY4" fmla="*/ 138763 h 354819"/>
              <a:gd name="connsiteX5" fmla="*/ 28910 w 28910"/>
              <a:gd name="connsiteY5" fmla="*/ 2238 h 3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0" h="354819">
                <a:moveTo>
                  <a:pt x="28910" y="2238"/>
                </a:moveTo>
                <a:cubicBezTo>
                  <a:pt x="28910" y="21288"/>
                  <a:pt x="1923" y="194855"/>
                  <a:pt x="335" y="253063"/>
                </a:cubicBezTo>
                <a:cubicBezTo>
                  <a:pt x="-1253" y="311271"/>
                  <a:pt x="17798" y="341434"/>
                  <a:pt x="19385" y="351488"/>
                </a:cubicBezTo>
                <a:cubicBezTo>
                  <a:pt x="20972" y="361542"/>
                  <a:pt x="13035" y="348842"/>
                  <a:pt x="9860" y="313388"/>
                </a:cubicBezTo>
                <a:cubicBezTo>
                  <a:pt x="6685" y="277934"/>
                  <a:pt x="-1782" y="186917"/>
                  <a:pt x="335" y="138763"/>
                </a:cubicBezTo>
                <a:cubicBezTo>
                  <a:pt x="2452" y="90609"/>
                  <a:pt x="28910" y="-16812"/>
                  <a:pt x="28910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3C280A6-C50C-0734-4CCE-CABE70322889}"/>
              </a:ext>
            </a:extLst>
          </p:cNvPr>
          <p:cNvSpPr/>
          <p:nvPr/>
        </p:nvSpPr>
        <p:spPr>
          <a:xfrm>
            <a:off x="4559139" y="2680524"/>
            <a:ext cx="222443" cy="82093"/>
          </a:xfrm>
          <a:custGeom>
            <a:avLst/>
            <a:gdLst>
              <a:gd name="connsiteX0" fmla="*/ 161 w 222443"/>
              <a:gd name="connsiteY0" fmla="*/ 81726 h 82093"/>
              <a:gd name="connsiteX1" fmla="*/ 57311 w 222443"/>
              <a:gd name="connsiteY1" fmla="*/ 34101 h 82093"/>
              <a:gd name="connsiteX2" fmla="*/ 95411 w 222443"/>
              <a:gd name="connsiteY2" fmla="*/ 24576 h 82093"/>
              <a:gd name="connsiteX3" fmla="*/ 63661 w 222443"/>
              <a:gd name="connsiteY3" fmla="*/ 15051 h 82093"/>
              <a:gd name="connsiteX4" fmla="*/ 111286 w 222443"/>
              <a:gd name="connsiteY4" fmla="*/ 5526 h 82093"/>
              <a:gd name="connsiteX5" fmla="*/ 158911 w 222443"/>
              <a:gd name="connsiteY5" fmla="*/ 18226 h 82093"/>
              <a:gd name="connsiteX6" fmla="*/ 133511 w 222443"/>
              <a:gd name="connsiteY6" fmla="*/ 2351 h 82093"/>
              <a:gd name="connsiteX7" fmla="*/ 222411 w 222443"/>
              <a:gd name="connsiteY7" fmla="*/ 30926 h 82093"/>
              <a:gd name="connsiteX8" fmla="*/ 143036 w 222443"/>
              <a:gd name="connsiteY8" fmla="*/ 8701 h 82093"/>
              <a:gd name="connsiteX9" fmla="*/ 76361 w 222443"/>
              <a:gd name="connsiteY9" fmla="*/ 5526 h 82093"/>
              <a:gd name="connsiteX10" fmla="*/ 161 w 222443"/>
              <a:gd name="connsiteY10" fmla="*/ 81726 h 8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43" h="82093">
                <a:moveTo>
                  <a:pt x="161" y="81726"/>
                </a:moveTo>
                <a:cubicBezTo>
                  <a:pt x="-3014" y="86488"/>
                  <a:pt x="41436" y="43626"/>
                  <a:pt x="57311" y="34101"/>
                </a:cubicBezTo>
                <a:cubicBezTo>
                  <a:pt x="73186" y="24576"/>
                  <a:pt x="94353" y="27751"/>
                  <a:pt x="95411" y="24576"/>
                </a:cubicBezTo>
                <a:cubicBezTo>
                  <a:pt x="96469" y="21401"/>
                  <a:pt x="61015" y="18226"/>
                  <a:pt x="63661" y="15051"/>
                </a:cubicBezTo>
                <a:cubicBezTo>
                  <a:pt x="66307" y="11876"/>
                  <a:pt x="95411" y="4997"/>
                  <a:pt x="111286" y="5526"/>
                </a:cubicBezTo>
                <a:cubicBezTo>
                  <a:pt x="127161" y="6055"/>
                  <a:pt x="155207" y="18755"/>
                  <a:pt x="158911" y="18226"/>
                </a:cubicBezTo>
                <a:cubicBezTo>
                  <a:pt x="162615" y="17697"/>
                  <a:pt x="122928" y="234"/>
                  <a:pt x="133511" y="2351"/>
                </a:cubicBezTo>
                <a:cubicBezTo>
                  <a:pt x="144094" y="4468"/>
                  <a:pt x="220823" y="29868"/>
                  <a:pt x="222411" y="30926"/>
                </a:cubicBezTo>
                <a:cubicBezTo>
                  <a:pt x="223999" y="31984"/>
                  <a:pt x="167378" y="12934"/>
                  <a:pt x="143036" y="8701"/>
                </a:cubicBezTo>
                <a:cubicBezTo>
                  <a:pt x="118694" y="4468"/>
                  <a:pt x="101232" y="-6645"/>
                  <a:pt x="76361" y="5526"/>
                </a:cubicBezTo>
                <a:cubicBezTo>
                  <a:pt x="51490" y="17697"/>
                  <a:pt x="3336" y="76964"/>
                  <a:pt x="161" y="8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D9BD947-1E0F-3583-DA8C-D3A2914D5287}"/>
              </a:ext>
            </a:extLst>
          </p:cNvPr>
          <p:cNvSpPr/>
          <p:nvPr/>
        </p:nvSpPr>
        <p:spPr>
          <a:xfrm>
            <a:off x="4568465" y="2339933"/>
            <a:ext cx="81864" cy="480268"/>
          </a:xfrm>
          <a:custGeom>
            <a:avLst/>
            <a:gdLst>
              <a:gd name="connsiteX0" fmla="*/ 41635 w 81864"/>
              <a:gd name="connsiteY0" fmla="*/ 42 h 480268"/>
              <a:gd name="connsiteX1" fmla="*/ 9885 w 81864"/>
              <a:gd name="connsiteY1" fmla="*/ 292142 h 480268"/>
              <a:gd name="connsiteX2" fmla="*/ 32110 w 81864"/>
              <a:gd name="connsiteY2" fmla="*/ 225467 h 480268"/>
              <a:gd name="connsiteX3" fmla="*/ 360 w 81864"/>
              <a:gd name="connsiteY3" fmla="*/ 330242 h 480268"/>
              <a:gd name="connsiteX4" fmla="*/ 57510 w 81864"/>
              <a:gd name="connsiteY4" fmla="*/ 412792 h 480268"/>
              <a:gd name="connsiteX5" fmla="*/ 44810 w 81864"/>
              <a:gd name="connsiteY5" fmla="*/ 387392 h 480268"/>
              <a:gd name="connsiteX6" fmla="*/ 79735 w 81864"/>
              <a:gd name="connsiteY6" fmla="*/ 479467 h 480268"/>
              <a:gd name="connsiteX7" fmla="*/ 73385 w 81864"/>
              <a:gd name="connsiteY7" fmla="*/ 428667 h 480268"/>
              <a:gd name="connsiteX8" fmla="*/ 35285 w 81864"/>
              <a:gd name="connsiteY8" fmla="*/ 368342 h 480268"/>
              <a:gd name="connsiteX9" fmla="*/ 3535 w 81864"/>
              <a:gd name="connsiteY9" fmla="*/ 333417 h 480268"/>
              <a:gd name="connsiteX10" fmla="*/ 9885 w 81864"/>
              <a:gd name="connsiteY10" fmla="*/ 234992 h 480268"/>
              <a:gd name="connsiteX11" fmla="*/ 3535 w 81864"/>
              <a:gd name="connsiteY11" fmla="*/ 269917 h 480268"/>
              <a:gd name="connsiteX12" fmla="*/ 41635 w 81864"/>
              <a:gd name="connsiteY12" fmla="*/ 42 h 48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64" h="480268">
                <a:moveTo>
                  <a:pt x="41635" y="42"/>
                </a:moveTo>
                <a:cubicBezTo>
                  <a:pt x="42693" y="3746"/>
                  <a:pt x="11472" y="254571"/>
                  <a:pt x="9885" y="292142"/>
                </a:cubicBezTo>
                <a:cubicBezTo>
                  <a:pt x="8298" y="329713"/>
                  <a:pt x="33697" y="219117"/>
                  <a:pt x="32110" y="225467"/>
                </a:cubicBezTo>
                <a:cubicBezTo>
                  <a:pt x="30522" y="231817"/>
                  <a:pt x="-3873" y="299021"/>
                  <a:pt x="360" y="330242"/>
                </a:cubicBezTo>
                <a:cubicBezTo>
                  <a:pt x="4593" y="361463"/>
                  <a:pt x="50102" y="403267"/>
                  <a:pt x="57510" y="412792"/>
                </a:cubicBezTo>
                <a:cubicBezTo>
                  <a:pt x="64918" y="422317"/>
                  <a:pt x="41106" y="376280"/>
                  <a:pt x="44810" y="387392"/>
                </a:cubicBezTo>
                <a:cubicBezTo>
                  <a:pt x="48514" y="398504"/>
                  <a:pt x="74973" y="472588"/>
                  <a:pt x="79735" y="479467"/>
                </a:cubicBezTo>
                <a:cubicBezTo>
                  <a:pt x="84497" y="486346"/>
                  <a:pt x="80793" y="447188"/>
                  <a:pt x="73385" y="428667"/>
                </a:cubicBezTo>
                <a:cubicBezTo>
                  <a:pt x="65977" y="410146"/>
                  <a:pt x="46927" y="384217"/>
                  <a:pt x="35285" y="368342"/>
                </a:cubicBezTo>
                <a:cubicBezTo>
                  <a:pt x="23643" y="352467"/>
                  <a:pt x="7768" y="355642"/>
                  <a:pt x="3535" y="333417"/>
                </a:cubicBezTo>
                <a:cubicBezTo>
                  <a:pt x="-698" y="311192"/>
                  <a:pt x="9885" y="245575"/>
                  <a:pt x="9885" y="234992"/>
                </a:cubicBezTo>
                <a:cubicBezTo>
                  <a:pt x="9885" y="224409"/>
                  <a:pt x="-5990" y="303784"/>
                  <a:pt x="3535" y="269917"/>
                </a:cubicBezTo>
                <a:cubicBezTo>
                  <a:pt x="13060" y="236050"/>
                  <a:pt x="40577" y="-3662"/>
                  <a:pt x="4163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57EE0BB-89A8-E098-8645-62C80E926B23}"/>
              </a:ext>
            </a:extLst>
          </p:cNvPr>
          <p:cNvSpPr/>
          <p:nvPr/>
        </p:nvSpPr>
        <p:spPr>
          <a:xfrm>
            <a:off x="4634617" y="2219079"/>
            <a:ext cx="174751" cy="490090"/>
          </a:xfrm>
          <a:custGeom>
            <a:avLst/>
            <a:gdLst>
              <a:gd name="connsiteX0" fmla="*/ 108833 w 174751"/>
              <a:gd name="connsiteY0" fmla="*/ 246 h 490090"/>
              <a:gd name="connsiteX1" fmla="*/ 77083 w 174751"/>
              <a:gd name="connsiteY1" fmla="*/ 276471 h 490090"/>
              <a:gd name="connsiteX2" fmla="*/ 77083 w 174751"/>
              <a:gd name="connsiteY2" fmla="*/ 365371 h 490090"/>
              <a:gd name="connsiteX3" fmla="*/ 61208 w 174751"/>
              <a:gd name="connsiteY3" fmla="*/ 308221 h 490090"/>
              <a:gd name="connsiteX4" fmla="*/ 61208 w 174751"/>
              <a:gd name="connsiteY4" fmla="*/ 393946 h 490090"/>
              <a:gd name="connsiteX5" fmla="*/ 99308 w 174751"/>
              <a:gd name="connsiteY5" fmla="*/ 451096 h 490090"/>
              <a:gd name="connsiteX6" fmla="*/ 70733 w 174751"/>
              <a:gd name="connsiteY6" fmla="*/ 432046 h 490090"/>
              <a:gd name="connsiteX7" fmla="*/ 172333 w 174751"/>
              <a:gd name="connsiteY7" fmla="*/ 489196 h 490090"/>
              <a:gd name="connsiteX8" fmla="*/ 131058 w 174751"/>
              <a:gd name="connsiteY8" fmla="*/ 466971 h 490090"/>
              <a:gd name="connsiteX9" fmla="*/ 883 w 174751"/>
              <a:gd name="connsiteY9" fmla="*/ 466971 h 490090"/>
              <a:gd name="connsiteX10" fmla="*/ 73908 w 174751"/>
              <a:gd name="connsiteY10" fmla="*/ 447921 h 490090"/>
              <a:gd name="connsiteX11" fmla="*/ 73908 w 174751"/>
              <a:gd name="connsiteY11" fmla="*/ 378071 h 490090"/>
              <a:gd name="connsiteX12" fmla="*/ 102483 w 174751"/>
              <a:gd name="connsiteY12" fmla="*/ 266946 h 490090"/>
              <a:gd name="connsiteX13" fmla="*/ 67558 w 174751"/>
              <a:gd name="connsiteY13" fmla="*/ 339971 h 490090"/>
              <a:gd name="connsiteX14" fmla="*/ 92958 w 174751"/>
              <a:gd name="connsiteY14" fmla="*/ 158996 h 490090"/>
              <a:gd name="connsiteX15" fmla="*/ 58033 w 174751"/>
              <a:gd name="connsiteY15" fmla="*/ 225671 h 490090"/>
              <a:gd name="connsiteX16" fmla="*/ 108833 w 174751"/>
              <a:gd name="connsiteY16" fmla="*/ 246 h 49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751" h="490090">
                <a:moveTo>
                  <a:pt x="108833" y="246"/>
                </a:moveTo>
                <a:cubicBezTo>
                  <a:pt x="112008" y="8713"/>
                  <a:pt x="82375" y="215617"/>
                  <a:pt x="77083" y="276471"/>
                </a:cubicBezTo>
                <a:cubicBezTo>
                  <a:pt x="71791" y="337325"/>
                  <a:pt x="79729" y="360079"/>
                  <a:pt x="77083" y="365371"/>
                </a:cubicBezTo>
                <a:cubicBezTo>
                  <a:pt x="74437" y="370663"/>
                  <a:pt x="63854" y="303459"/>
                  <a:pt x="61208" y="308221"/>
                </a:cubicBezTo>
                <a:cubicBezTo>
                  <a:pt x="58562" y="312983"/>
                  <a:pt x="54858" y="370134"/>
                  <a:pt x="61208" y="393946"/>
                </a:cubicBezTo>
                <a:cubicBezTo>
                  <a:pt x="67558" y="417758"/>
                  <a:pt x="97720" y="444746"/>
                  <a:pt x="99308" y="451096"/>
                </a:cubicBezTo>
                <a:cubicBezTo>
                  <a:pt x="100895" y="457446"/>
                  <a:pt x="58562" y="425696"/>
                  <a:pt x="70733" y="432046"/>
                </a:cubicBezTo>
                <a:cubicBezTo>
                  <a:pt x="82904" y="438396"/>
                  <a:pt x="162279" y="483375"/>
                  <a:pt x="172333" y="489196"/>
                </a:cubicBezTo>
                <a:cubicBezTo>
                  <a:pt x="182387" y="495017"/>
                  <a:pt x="159633" y="470675"/>
                  <a:pt x="131058" y="466971"/>
                </a:cubicBezTo>
                <a:cubicBezTo>
                  <a:pt x="102483" y="463267"/>
                  <a:pt x="10408" y="470146"/>
                  <a:pt x="883" y="466971"/>
                </a:cubicBezTo>
                <a:cubicBezTo>
                  <a:pt x="-8642" y="463796"/>
                  <a:pt x="61737" y="462738"/>
                  <a:pt x="73908" y="447921"/>
                </a:cubicBezTo>
                <a:cubicBezTo>
                  <a:pt x="86079" y="433104"/>
                  <a:pt x="69145" y="408234"/>
                  <a:pt x="73908" y="378071"/>
                </a:cubicBezTo>
                <a:cubicBezTo>
                  <a:pt x="78670" y="347909"/>
                  <a:pt x="103541" y="273296"/>
                  <a:pt x="102483" y="266946"/>
                </a:cubicBezTo>
                <a:cubicBezTo>
                  <a:pt x="101425" y="260596"/>
                  <a:pt x="69145" y="357963"/>
                  <a:pt x="67558" y="339971"/>
                </a:cubicBezTo>
                <a:cubicBezTo>
                  <a:pt x="65970" y="321979"/>
                  <a:pt x="94545" y="178046"/>
                  <a:pt x="92958" y="158996"/>
                </a:cubicBezTo>
                <a:cubicBezTo>
                  <a:pt x="91371" y="139946"/>
                  <a:pt x="55916" y="247367"/>
                  <a:pt x="58033" y="225671"/>
                </a:cubicBezTo>
                <a:cubicBezTo>
                  <a:pt x="60150" y="203975"/>
                  <a:pt x="105658" y="-8221"/>
                  <a:pt x="108833" y="2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BABC625-4CC3-C099-ED9F-3BA5A4EB7E36}"/>
              </a:ext>
            </a:extLst>
          </p:cNvPr>
          <p:cNvSpPr/>
          <p:nvPr/>
        </p:nvSpPr>
        <p:spPr>
          <a:xfrm>
            <a:off x="4535665" y="2476422"/>
            <a:ext cx="71370" cy="313349"/>
          </a:xfrm>
          <a:custGeom>
            <a:avLst/>
            <a:gdLst>
              <a:gd name="connsiteX0" fmla="*/ 71260 w 71370"/>
              <a:gd name="connsiteY0" fmla="*/ 78 h 313349"/>
              <a:gd name="connsiteX1" fmla="*/ 17285 w 71370"/>
              <a:gd name="connsiteY1" fmla="*/ 165178 h 313349"/>
              <a:gd name="connsiteX2" fmla="*/ 4585 w 71370"/>
              <a:gd name="connsiteY2" fmla="*/ 241378 h 313349"/>
              <a:gd name="connsiteX3" fmla="*/ 7760 w 71370"/>
              <a:gd name="connsiteY3" fmla="*/ 177878 h 313349"/>
              <a:gd name="connsiteX4" fmla="*/ 7760 w 71370"/>
              <a:gd name="connsiteY4" fmla="*/ 308053 h 313349"/>
              <a:gd name="connsiteX5" fmla="*/ 14110 w 71370"/>
              <a:gd name="connsiteY5" fmla="*/ 279478 h 313349"/>
              <a:gd name="connsiteX6" fmla="*/ 64910 w 71370"/>
              <a:gd name="connsiteY6" fmla="*/ 200103 h 313349"/>
              <a:gd name="connsiteX7" fmla="*/ 17285 w 71370"/>
              <a:gd name="connsiteY7" fmla="*/ 263603 h 313349"/>
              <a:gd name="connsiteX8" fmla="*/ 14110 w 71370"/>
              <a:gd name="connsiteY8" fmla="*/ 206453 h 313349"/>
              <a:gd name="connsiteX9" fmla="*/ 23635 w 71370"/>
              <a:gd name="connsiteY9" fmla="*/ 149303 h 313349"/>
              <a:gd name="connsiteX10" fmla="*/ 1410 w 71370"/>
              <a:gd name="connsiteY10" fmla="*/ 187403 h 313349"/>
              <a:gd name="connsiteX11" fmla="*/ 71260 w 71370"/>
              <a:gd name="connsiteY11" fmla="*/ 78 h 31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70" h="313349">
                <a:moveTo>
                  <a:pt x="71260" y="78"/>
                </a:moveTo>
                <a:cubicBezTo>
                  <a:pt x="73906" y="-3626"/>
                  <a:pt x="28397" y="124961"/>
                  <a:pt x="17285" y="165178"/>
                </a:cubicBezTo>
                <a:cubicBezTo>
                  <a:pt x="6172" y="205395"/>
                  <a:pt x="6173" y="239261"/>
                  <a:pt x="4585" y="241378"/>
                </a:cubicBezTo>
                <a:cubicBezTo>
                  <a:pt x="2997" y="243495"/>
                  <a:pt x="7231" y="166766"/>
                  <a:pt x="7760" y="177878"/>
                </a:cubicBezTo>
                <a:cubicBezTo>
                  <a:pt x="8289" y="188990"/>
                  <a:pt x="6702" y="291120"/>
                  <a:pt x="7760" y="308053"/>
                </a:cubicBezTo>
                <a:cubicBezTo>
                  <a:pt x="8818" y="324986"/>
                  <a:pt x="4585" y="297470"/>
                  <a:pt x="14110" y="279478"/>
                </a:cubicBezTo>
                <a:cubicBezTo>
                  <a:pt x="23635" y="261486"/>
                  <a:pt x="64381" y="202749"/>
                  <a:pt x="64910" y="200103"/>
                </a:cubicBezTo>
                <a:cubicBezTo>
                  <a:pt x="65439" y="197457"/>
                  <a:pt x="25752" y="262545"/>
                  <a:pt x="17285" y="263603"/>
                </a:cubicBezTo>
                <a:cubicBezTo>
                  <a:pt x="8818" y="264661"/>
                  <a:pt x="13052" y="225503"/>
                  <a:pt x="14110" y="206453"/>
                </a:cubicBezTo>
                <a:cubicBezTo>
                  <a:pt x="15168" y="187403"/>
                  <a:pt x="25752" y="152478"/>
                  <a:pt x="23635" y="149303"/>
                </a:cubicBezTo>
                <a:cubicBezTo>
                  <a:pt x="21518" y="146128"/>
                  <a:pt x="-6527" y="205924"/>
                  <a:pt x="1410" y="187403"/>
                </a:cubicBezTo>
                <a:cubicBezTo>
                  <a:pt x="9347" y="168882"/>
                  <a:pt x="68614" y="3782"/>
                  <a:pt x="7126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E94BB2F-72B1-0DB5-8326-CB0E19B7C680}"/>
              </a:ext>
            </a:extLst>
          </p:cNvPr>
          <p:cNvSpPr/>
          <p:nvPr/>
        </p:nvSpPr>
        <p:spPr>
          <a:xfrm>
            <a:off x="4651203" y="2123339"/>
            <a:ext cx="147167" cy="578601"/>
          </a:xfrm>
          <a:custGeom>
            <a:avLst/>
            <a:gdLst>
              <a:gd name="connsiteX0" fmla="*/ 19222 w 147167"/>
              <a:gd name="connsiteY0" fmla="*/ 736 h 578601"/>
              <a:gd name="connsiteX1" fmla="*/ 9697 w 147167"/>
              <a:gd name="connsiteY1" fmla="*/ 188061 h 578601"/>
              <a:gd name="connsiteX2" fmla="*/ 47797 w 147167"/>
              <a:gd name="connsiteY2" fmla="*/ 346811 h 578601"/>
              <a:gd name="connsiteX3" fmla="*/ 41447 w 147167"/>
              <a:gd name="connsiteY3" fmla="*/ 305536 h 578601"/>
              <a:gd name="connsiteX4" fmla="*/ 101772 w 147167"/>
              <a:gd name="connsiteY4" fmla="*/ 476986 h 578601"/>
              <a:gd name="connsiteX5" fmla="*/ 127172 w 147167"/>
              <a:gd name="connsiteY5" fmla="*/ 537311 h 578601"/>
              <a:gd name="connsiteX6" fmla="*/ 146222 w 147167"/>
              <a:gd name="connsiteY6" fmla="*/ 578586 h 578601"/>
              <a:gd name="connsiteX7" fmla="*/ 136697 w 147167"/>
              <a:gd name="connsiteY7" fmla="*/ 540486 h 578601"/>
              <a:gd name="connsiteX8" fmla="*/ 73197 w 147167"/>
              <a:gd name="connsiteY8" fmla="*/ 423011 h 578601"/>
              <a:gd name="connsiteX9" fmla="*/ 50972 w 147167"/>
              <a:gd name="connsiteY9" fmla="*/ 372211 h 578601"/>
              <a:gd name="connsiteX10" fmla="*/ 38272 w 147167"/>
              <a:gd name="connsiteY10" fmla="*/ 229336 h 578601"/>
              <a:gd name="connsiteX11" fmla="*/ 19222 w 147167"/>
              <a:gd name="connsiteY11" fmla="*/ 286486 h 578601"/>
              <a:gd name="connsiteX12" fmla="*/ 19222 w 147167"/>
              <a:gd name="connsiteY12" fmla="*/ 175361 h 578601"/>
              <a:gd name="connsiteX13" fmla="*/ 172 w 147167"/>
              <a:gd name="connsiteY13" fmla="*/ 261086 h 578601"/>
              <a:gd name="connsiteX14" fmla="*/ 19222 w 147167"/>
              <a:gd name="connsiteY14" fmla="*/ 736 h 5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167" h="578601">
                <a:moveTo>
                  <a:pt x="19222" y="736"/>
                </a:moveTo>
                <a:cubicBezTo>
                  <a:pt x="20809" y="-11435"/>
                  <a:pt x="4935" y="130382"/>
                  <a:pt x="9697" y="188061"/>
                </a:cubicBezTo>
                <a:cubicBezTo>
                  <a:pt x="14459" y="245740"/>
                  <a:pt x="42505" y="327232"/>
                  <a:pt x="47797" y="346811"/>
                </a:cubicBezTo>
                <a:cubicBezTo>
                  <a:pt x="53089" y="366390"/>
                  <a:pt x="32451" y="283840"/>
                  <a:pt x="41447" y="305536"/>
                </a:cubicBezTo>
                <a:cubicBezTo>
                  <a:pt x="50443" y="327232"/>
                  <a:pt x="87485" y="438357"/>
                  <a:pt x="101772" y="476986"/>
                </a:cubicBezTo>
                <a:cubicBezTo>
                  <a:pt x="116059" y="515615"/>
                  <a:pt x="119764" y="520378"/>
                  <a:pt x="127172" y="537311"/>
                </a:cubicBezTo>
                <a:cubicBezTo>
                  <a:pt x="134580" y="554244"/>
                  <a:pt x="144635" y="578057"/>
                  <a:pt x="146222" y="578586"/>
                </a:cubicBezTo>
                <a:cubicBezTo>
                  <a:pt x="147809" y="579115"/>
                  <a:pt x="148868" y="566415"/>
                  <a:pt x="136697" y="540486"/>
                </a:cubicBezTo>
                <a:cubicBezTo>
                  <a:pt x="124526" y="514557"/>
                  <a:pt x="87485" y="451057"/>
                  <a:pt x="73197" y="423011"/>
                </a:cubicBezTo>
                <a:cubicBezTo>
                  <a:pt x="58910" y="394965"/>
                  <a:pt x="56793" y="404490"/>
                  <a:pt x="50972" y="372211"/>
                </a:cubicBezTo>
                <a:cubicBezTo>
                  <a:pt x="45151" y="339932"/>
                  <a:pt x="43564" y="243623"/>
                  <a:pt x="38272" y="229336"/>
                </a:cubicBezTo>
                <a:cubicBezTo>
                  <a:pt x="32980" y="215049"/>
                  <a:pt x="22397" y="295482"/>
                  <a:pt x="19222" y="286486"/>
                </a:cubicBezTo>
                <a:cubicBezTo>
                  <a:pt x="16047" y="277490"/>
                  <a:pt x="22397" y="179594"/>
                  <a:pt x="19222" y="175361"/>
                </a:cubicBezTo>
                <a:cubicBezTo>
                  <a:pt x="16047" y="171128"/>
                  <a:pt x="-1945" y="282253"/>
                  <a:pt x="172" y="261086"/>
                </a:cubicBezTo>
                <a:cubicBezTo>
                  <a:pt x="2289" y="239919"/>
                  <a:pt x="17635" y="12907"/>
                  <a:pt x="19222" y="7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DAB297B-F21E-EC5D-D7F4-F320E038E5C5}"/>
              </a:ext>
            </a:extLst>
          </p:cNvPr>
          <p:cNvSpPr/>
          <p:nvPr/>
        </p:nvSpPr>
        <p:spPr>
          <a:xfrm>
            <a:off x="4430755" y="2342839"/>
            <a:ext cx="139227" cy="494101"/>
          </a:xfrm>
          <a:custGeom>
            <a:avLst/>
            <a:gdLst>
              <a:gd name="connsiteX0" fmla="*/ 131720 w 139227"/>
              <a:gd name="connsiteY0" fmla="*/ 311 h 494101"/>
              <a:gd name="connsiteX1" fmla="*/ 112670 w 139227"/>
              <a:gd name="connsiteY1" fmla="*/ 206686 h 494101"/>
              <a:gd name="connsiteX2" fmla="*/ 125370 w 139227"/>
              <a:gd name="connsiteY2" fmla="*/ 197161 h 494101"/>
              <a:gd name="connsiteX3" fmla="*/ 39645 w 139227"/>
              <a:gd name="connsiteY3" fmla="*/ 343211 h 494101"/>
              <a:gd name="connsiteX4" fmla="*/ 4720 w 139227"/>
              <a:gd name="connsiteY4" fmla="*/ 419411 h 494101"/>
              <a:gd name="connsiteX5" fmla="*/ 23770 w 139227"/>
              <a:gd name="connsiteY5" fmla="*/ 390836 h 494101"/>
              <a:gd name="connsiteX6" fmla="*/ 1545 w 139227"/>
              <a:gd name="connsiteY6" fmla="*/ 492436 h 494101"/>
              <a:gd name="connsiteX7" fmla="*/ 11070 w 139227"/>
              <a:gd name="connsiteY7" fmla="*/ 441636 h 494101"/>
              <a:gd name="connsiteX8" fmla="*/ 84095 w 139227"/>
              <a:gd name="connsiteY8" fmla="*/ 286061 h 494101"/>
              <a:gd name="connsiteX9" fmla="*/ 61870 w 139227"/>
              <a:gd name="connsiteY9" fmla="*/ 324161 h 494101"/>
              <a:gd name="connsiteX10" fmla="*/ 138070 w 139227"/>
              <a:gd name="connsiteY10" fmla="*/ 187636 h 494101"/>
              <a:gd name="connsiteX11" fmla="*/ 109495 w 139227"/>
              <a:gd name="connsiteY11" fmla="*/ 219386 h 494101"/>
              <a:gd name="connsiteX12" fmla="*/ 131720 w 139227"/>
              <a:gd name="connsiteY12" fmla="*/ 162236 h 494101"/>
              <a:gd name="connsiteX13" fmla="*/ 122195 w 139227"/>
              <a:gd name="connsiteY13" fmla="*/ 159061 h 494101"/>
              <a:gd name="connsiteX14" fmla="*/ 131720 w 139227"/>
              <a:gd name="connsiteY14" fmla="*/ 311 h 4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227" h="494101">
                <a:moveTo>
                  <a:pt x="131720" y="311"/>
                </a:moveTo>
                <a:cubicBezTo>
                  <a:pt x="130132" y="8249"/>
                  <a:pt x="113728" y="173878"/>
                  <a:pt x="112670" y="206686"/>
                </a:cubicBezTo>
                <a:cubicBezTo>
                  <a:pt x="111612" y="239494"/>
                  <a:pt x="137541" y="174407"/>
                  <a:pt x="125370" y="197161"/>
                </a:cubicBezTo>
                <a:cubicBezTo>
                  <a:pt x="113199" y="219915"/>
                  <a:pt x="59753" y="306169"/>
                  <a:pt x="39645" y="343211"/>
                </a:cubicBezTo>
                <a:cubicBezTo>
                  <a:pt x="19537" y="380253"/>
                  <a:pt x="7366" y="411474"/>
                  <a:pt x="4720" y="419411"/>
                </a:cubicBezTo>
                <a:cubicBezTo>
                  <a:pt x="2074" y="427348"/>
                  <a:pt x="24299" y="378665"/>
                  <a:pt x="23770" y="390836"/>
                </a:cubicBezTo>
                <a:cubicBezTo>
                  <a:pt x="23241" y="403007"/>
                  <a:pt x="3662" y="483969"/>
                  <a:pt x="1545" y="492436"/>
                </a:cubicBezTo>
                <a:cubicBezTo>
                  <a:pt x="-572" y="500903"/>
                  <a:pt x="-2688" y="476032"/>
                  <a:pt x="11070" y="441636"/>
                </a:cubicBezTo>
                <a:cubicBezTo>
                  <a:pt x="24828" y="407240"/>
                  <a:pt x="75628" y="305640"/>
                  <a:pt x="84095" y="286061"/>
                </a:cubicBezTo>
                <a:cubicBezTo>
                  <a:pt x="92562" y="266482"/>
                  <a:pt x="52874" y="340565"/>
                  <a:pt x="61870" y="324161"/>
                </a:cubicBezTo>
                <a:cubicBezTo>
                  <a:pt x="70866" y="307757"/>
                  <a:pt x="130133" y="205098"/>
                  <a:pt x="138070" y="187636"/>
                </a:cubicBezTo>
                <a:cubicBezTo>
                  <a:pt x="146007" y="170174"/>
                  <a:pt x="110553" y="223619"/>
                  <a:pt x="109495" y="219386"/>
                </a:cubicBezTo>
                <a:cubicBezTo>
                  <a:pt x="108437" y="215153"/>
                  <a:pt x="129603" y="172290"/>
                  <a:pt x="131720" y="162236"/>
                </a:cubicBezTo>
                <a:cubicBezTo>
                  <a:pt x="133837" y="152182"/>
                  <a:pt x="122724" y="179698"/>
                  <a:pt x="122195" y="159061"/>
                </a:cubicBezTo>
                <a:cubicBezTo>
                  <a:pt x="121666" y="138424"/>
                  <a:pt x="133308" y="-7627"/>
                  <a:pt x="13172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DB03D38-3E4D-151B-1F3B-B258070AA918}"/>
              </a:ext>
            </a:extLst>
          </p:cNvPr>
          <p:cNvSpPr/>
          <p:nvPr/>
        </p:nvSpPr>
        <p:spPr>
          <a:xfrm>
            <a:off x="4751604" y="2254222"/>
            <a:ext cx="36437" cy="311425"/>
          </a:xfrm>
          <a:custGeom>
            <a:avLst/>
            <a:gdLst>
              <a:gd name="connsiteX0" fmla="*/ 14071 w 36437"/>
              <a:gd name="connsiteY0" fmla="*/ 28 h 311425"/>
              <a:gd name="connsiteX1" fmla="*/ 7721 w 36437"/>
              <a:gd name="connsiteY1" fmla="*/ 234978 h 311425"/>
              <a:gd name="connsiteX2" fmla="*/ 1371 w 36437"/>
              <a:gd name="connsiteY2" fmla="*/ 311178 h 311425"/>
              <a:gd name="connsiteX3" fmla="*/ 36296 w 36437"/>
              <a:gd name="connsiteY3" fmla="*/ 215928 h 311425"/>
              <a:gd name="connsiteX4" fmla="*/ 14071 w 36437"/>
              <a:gd name="connsiteY4" fmla="*/ 295303 h 311425"/>
              <a:gd name="connsiteX5" fmla="*/ 23596 w 36437"/>
              <a:gd name="connsiteY5" fmla="*/ 219103 h 311425"/>
              <a:gd name="connsiteX6" fmla="*/ 14071 w 36437"/>
              <a:gd name="connsiteY6" fmla="*/ 28 h 3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7" h="311425">
                <a:moveTo>
                  <a:pt x="14071" y="28"/>
                </a:moveTo>
                <a:cubicBezTo>
                  <a:pt x="11425" y="2674"/>
                  <a:pt x="9838" y="183120"/>
                  <a:pt x="7721" y="234978"/>
                </a:cubicBezTo>
                <a:cubicBezTo>
                  <a:pt x="5604" y="286836"/>
                  <a:pt x="-3391" y="314353"/>
                  <a:pt x="1371" y="311178"/>
                </a:cubicBezTo>
                <a:cubicBezTo>
                  <a:pt x="6133" y="308003"/>
                  <a:pt x="34179" y="218574"/>
                  <a:pt x="36296" y="215928"/>
                </a:cubicBezTo>
                <a:cubicBezTo>
                  <a:pt x="38413" y="213282"/>
                  <a:pt x="16188" y="294774"/>
                  <a:pt x="14071" y="295303"/>
                </a:cubicBezTo>
                <a:cubicBezTo>
                  <a:pt x="11954" y="295832"/>
                  <a:pt x="23596" y="260378"/>
                  <a:pt x="23596" y="219103"/>
                </a:cubicBezTo>
                <a:cubicBezTo>
                  <a:pt x="23596" y="177828"/>
                  <a:pt x="16717" y="-2618"/>
                  <a:pt x="1407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615C412-D28E-B578-7F04-4322A67B685A}"/>
              </a:ext>
            </a:extLst>
          </p:cNvPr>
          <p:cNvSpPr/>
          <p:nvPr/>
        </p:nvSpPr>
        <p:spPr>
          <a:xfrm>
            <a:off x="4843814" y="2574150"/>
            <a:ext cx="150883" cy="353267"/>
          </a:xfrm>
          <a:custGeom>
            <a:avLst/>
            <a:gdLst>
              <a:gd name="connsiteX0" fmla="*/ 1236 w 150883"/>
              <a:gd name="connsiteY0" fmla="*/ 775 h 353267"/>
              <a:gd name="connsiteX1" fmla="*/ 20286 w 150883"/>
              <a:gd name="connsiteY1" fmla="*/ 61100 h 353267"/>
              <a:gd name="connsiteX2" fmla="*/ 71086 w 150883"/>
              <a:gd name="connsiteY2" fmla="*/ 121425 h 353267"/>
              <a:gd name="connsiteX3" fmla="*/ 67911 w 150883"/>
              <a:gd name="connsiteY3" fmla="*/ 105550 h 353267"/>
              <a:gd name="connsiteX4" fmla="*/ 115536 w 150883"/>
              <a:gd name="connsiteY4" fmla="*/ 181750 h 353267"/>
              <a:gd name="connsiteX5" fmla="*/ 112361 w 150883"/>
              <a:gd name="connsiteY5" fmla="*/ 159525 h 353267"/>
              <a:gd name="connsiteX6" fmla="*/ 140936 w 150883"/>
              <a:gd name="connsiteY6" fmla="*/ 232550 h 353267"/>
              <a:gd name="connsiteX7" fmla="*/ 140936 w 150883"/>
              <a:gd name="connsiteY7" fmla="*/ 277000 h 353267"/>
              <a:gd name="connsiteX8" fmla="*/ 150461 w 150883"/>
              <a:gd name="connsiteY8" fmla="*/ 257950 h 353267"/>
              <a:gd name="connsiteX9" fmla="*/ 125061 w 150883"/>
              <a:gd name="connsiteY9" fmla="*/ 330975 h 353267"/>
              <a:gd name="connsiteX10" fmla="*/ 137761 w 150883"/>
              <a:gd name="connsiteY10" fmla="*/ 305575 h 353267"/>
              <a:gd name="connsiteX11" fmla="*/ 83786 w 150883"/>
              <a:gd name="connsiteY11" fmla="*/ 353200 h 353267"/>
              <a:gd name="connsiteX12" fmla="*/ 128236 w 150883"/>
              <a:gd name="connsiteY12" fmla="*/ 315100 h 353267"/>
              <a:gd name="connsiteX13" fmla="*/ 137761 w 150883"/>
              <a:gd name="connsiteY13" fmla="*/ 277000 h 353267"/>
              <a:gd name="connsiteX14" fmla="*/ 83786 w 150883"/>
              <a:gd name="connsiteY14" fmla="*/ 92850 h 353267"/>
              <a:gd name="connsiteX15" fmla="*/ 86961 w 150883"/>
              <a:gd name="connsiteY15" fmla="*/ 134125 h 353267"/>
              <a:gd name="connsiteX16" fmla="*/ 52036 w 150883"/>
              <a:gd name="connsiteY16" fmla="*/ 105550 h 353267"/>
              <a:gd name="connsiteX17" fmla="*/ 1236 w 150883"/>
              <a:gd name="connsiteY17" fmla="*/ 775 h 3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883" h="353267">
                <a:moveTo>
                  <a:pt x="1236" y="775"/>
                </a:moveTo>
                <a:cubicBezTo>
                  <a:pt x="-4056" y="-6633"/>
                  <a:pt x="8644" y="40992"/>
                  <a:pt x="20286" y="61100"/>
                </a:cubicBezTo>
                <a:cubicBezTo>
                  <a:pt x="31928" y="81208"/>
                  <a:pt x="71086" y="121425"/>
                  <a:pt x="71086" y="121425"/>
                </a:cubicBezTo>
                <a:cubicBezTo>
                  <a:pt x="79024" y="128833"/>
                  <a:pt x="60503" y="95496"/>
                  <a:pt x="67911" y="105550"/>
                </a:cubicBezTo>
                <a:cubicBezTo>
                  <a:pt x="75319" y="115604"/>
                  <a:pt x="115536" y="181750"/>
                  <a:pt x="115536" y="181750"/>
                </a:cubicBezTo>
                <a:cubicBezTo>
                  <a:pt x="122944" y="190746"/>
                  <a:pt x="108128" y="151058"/>
                  <a:pt x="112361" y="159525"/>
                </a:cubicBezTo>
                <a:cubicBezTo>
                  <a:pt x="116594" y="167992"/>
                  <a:pt x="136174" y="212971"/>
                  <a:pt x="140936" y="232550"/>
                </a:cubicBezTo>
                <a:cubicBezTo>
                  <a:pt x="145698" y="252129"/>
                  <a:pt x="140936" y="277000"/>
                  <a:pt x="140936" y="277000"/>
                </a:cubicBezTo>
                <a:cubicBezTo>
                  <a:pt x="142523" y="281233"/>
                  <a:pt x="153107" y="248954"/>
                  <a:pt x="150461" y="257950"/>
                </a:cubicBezTo>
                <a:cubicBezTo>
                  <a:pt x="147815" y="266946"/>
                  <a:pt x="127178" y="323038"/>
                  <a:pt x="125061" y="330975"/>
                </a:cubicBezTo>
                <a:cubicBezTo>
                  <a:pt x="122944" y="338912"/>
                  <a:pt x="144640" y="301871"/>
                  <a:pt x="137761" y="305575"/>
                </a:cubicBezTo>
                <a:cubicBezTo>
                  <a:pt x="130882" y="309279"/>
                  <a:pt x="85373" y="351613"/>
                  <a:pt x="83786" y="353200"/>
                </a:cubicBezTo>
                <a:cubicBezTo>
                  <a:pt x="82199" y="354787"/>
                  <a:pt x="119240" y="327800"/>
                  <a:pt x="128236" y="315100"/>
                </a:cubicBezTo>
                <a:cubicBezTo>
                  <a:pt x="137232" y="302400"/>
                  <a:pt x="145169" y="314042"/>
                  <a:pt x="137761" y="277000"/>
                </a:cubicBezTo>
                <a:cubicBezTo>
                  <a:pt x="130353" y="239958"/>
                  <a:pt x="92253" y="116662"/>
                  <a:pt x="83786" y="92850"/>
                </a:cubicBezTo>
                <a:cubicBezTo>
                  <a:pt x="75319" y="69038"/>
                  <a:pt x="92253" y="132008"/>
                  <a:pt x="86961" y="134125"/>
                </a:cubicBezTo>
                <a:cubicBezTo>
                  <a:pt x="81669" y="136242"/>
                  <a:pt x="65265" y="124600"/>
                  <a:pt x="52036" y="105550"/>
                </a:cubicBezTo>
                <a:cubicBezTo>
                  <a:pt x="38807" y="86500"/>
                  <a:pt x="6528" y="8183"/>
                  <a:pt x="1236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1D88A555-74DE-F36D-236D-B805DDE35BC2}"/>
              </a:ext>
            </a:extLst>
          </p:cNvPr>
          <p:cNvSpPr/>
          <p:nvPr/>
        </p:nvSpPr>
        <p:spPr>
          <a:xfrm>
            <a:off x="4616244" y="2689214"/>
            <a:ext cx="276447" cy="66708"/>
          </a:xfrm>
          <a:custGeom>
            <a:avLst/>
            <a:gdLst>
              <a:gd name="connsiteX0" fmla="*/ 206 w 276447"/>
              <a:gd name="connsiteY0" fmla="*/ 60336 h 66708"/>
              <a:gd name="connsiteX1" fmla="*/ 111331 w 276447"/>
              <a:gd name="connsiteY1" fmla="*/ 31761 h 66708"/>
              <a:gd name="connsiteX2" fmla="*/ 162131 w 276447"/>
              <a:gd name="connsiteY2" fmla="*/ 50811 h 66708"/>
              <a:gd name="connsiteX3" fmla="*/ 171656 w 276447"/>
              <a:gd name="connsiteY3" fmla="*/ 28586 h 66708"/>
              <a:gd name="connsiteX4" fmla="*/ 231981 w 276447"/>
              <a:gd name="connsiteY4" fmla="*/ 66686 h 66708"/>
              <a:gd name="connsiteX5" fmla="*/ 219281 w 276447"/>
              <a:gd name="connsiteY5" fmla="*/ 31761 h 66708"/>
              <a:gd name="connsiteX6" fmla="*/ 276431 w 276447"/>
              <a:gd name="connsiteY6" fmla="*/ 66686 h 66708"/>
              <a:gd name="connsiteX7" fmla="*/ 212931 w 276447"/>
              <a:gd name="connsiteY7" fmla="*/ 25411 h 66708"/>
              <a:gd name="connsiteX8" fmla="*/ 120856 w 276447"/>
              <a:gd name="connsiteY8" fmla="*/ 11 h 66708"/>
              <a:gd name="connsiteX9" fmla="*/ 184356 w 276447"/>
              <a:gd name="connsiteY9" fmla="*/ 22236 h 66708"/>
              <a:gd name="connsiteX10" fmla="*/ 85931 w 276447"/>
              <a:gd name="connsiteY10" fmla="*/ 31761 h 66708"/>
              <a:gd name="connsiteX11" fmla="*/ 206 w 276447"/>
              <a:gd name="connsiteY11" fmla="*/ 60336 h 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447" h="66708">
                <a:moveTo>
                  <a:pt x="206" y="60336"/>
                </a:moveTo>
                <a:cubicBezTo>
                  <a:pt x="4439" y="60336"/>
                  <a:pt x="84344" y="33348"/>
                  <a:pt x="111331" y="31761"/>
                </a:cubicBezTo>
                <a:cubicBezTo>
                  <a:pt x="138318" y="30174"/>
                  <a:pt x="152077" y="51340"/>
                  <a:pt x="162131" y="50811"/>
                </a:cubicBezTo>
                <a:cubicBezTo>
                  <a:pt x="172185" y="50282"/>
                  <a:pt x="160014" y="25940"/>
                  <a:pt x="171656" y="28586"/>
                </a:cubicBezTo>
                <a:cubicBezTo>
                  <a:pt x="183298" y="31232"/>
                  <a:pt x="224044" y="66157"/>
                  <a:pt x="231981" y="66686"/>
                </a:cubicBezTo>
                <a:cubicBezTo>
                  <a:pt x="239919" y="67215"/>
                  <a:pt x="211873" y="31761"/>
                  <a:pt x="219281" y="31761"/>
                </a:cubicBezTo>
                <a:cubicBezTo>
                  <a:pt x="226689" y="31761"/>
                  <a:pt x="277489" y="67744"/>
                  <a:pt x="276431" y="66686"/>
                </a:cubicBezTo>
                <a:cubicBezTo>
                  <a:pt x="275373" y="65628"/>
                  <a:pt x="238860" y="36523"/>
                  <a:pt x="212931" y="25411"/>
                </a:cubicBezTo>
                <a:cubicBezTo>
                  <a:pt x="187002" y="14298"/>
                  <a:pt x="125619" y="540"/>
                  <a:pt x="120856" y="11"/>
                </a:cubicBezTo>
                <a:cubicBezTo>
                  <a:pt x="116094" y="-518"/>
                  <a:pt x="190177" y="16944"/>
                  <a:pt x="184356" y="22236"/>
                </a:cubicBezTo>
                <a:cubicBezTo>
                  <a:pt x="178535" y="27528"/>
                  <a:pt x="113977" y="25940"/>
                  <a:pt x="85931" y="31761"/>
                </a:cubicBezTo>
                <a:cubicBezTo>
                  <a:pt x="57885" y="37582"/>
                  <a:pt x="-4027" y="60336"/>
                  <a:pt x="206" y="60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FE2B66B5-B3A5-4F7F-D575-F8BD2B0CBC72}"/>
              </a:ext>
            </a:extLst>
          </p:cNvPr>
          <p:cNvSpPr/>
          <p:nvPr/>
        </p:nvSpPr>
        <p:spPr>
          <a:xfrm>
            <a:off x="4450308" y="2752133"/>
            <a:ext cx="96441" cy="173483"/>
          </a:xfrm>
          <a:custGeom>
            <a:avLst/>
            <a:gdLst>
              <a:gd name="connsiteX0" fmla="*/ 96292 w 96441"/>
              <a:gd name="connsiteY0" fmla="*/ 592 h 173483"/>
              <a:gd name="connsiteX1" fmla="*/ 23267 w 96441"/>
              <a:gd name="connsiteY1" fmla="*/ 48217 h 173483"/>
              <a:gd name="connsiteX2" fmla="*/ 32792 w 96441"/>
              <a:gd name="connsiteY2" fmla="*/ 89492 h 173483"/>
              <a:gd name="connsiteX3" fmla="*/ 7392 w 96441"/>
              <a:gd name="connsiteY3" fmla="*/ 76792 h 173483"/>
              <a:gd name="connsiteX4" fmla="*/ 58192 w 96441"/>
              <a:gd name="connsiteY4" fmla="*/ 172042 h 173483"/>
              <a:gd name="connsiteX5" fmla="*/ 42317 w 96441"/>
              <a:gd name="connsiteY5" fmla="*/ 130767 h 173483"/>
              <a:gd name="connsiteX6" fmla="*/ 1042 w 96441"/>
              <a:gd name="connsiteY6" fmla="*/ 83142 h 173483"/>
              <a:gd name="connsiteX7" fmla="*/ 96292 w 96441"/>
              <a:gd name="connsiteY7" fmla="*/ 592 h 1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1" h="173483">
                <a:moveTo>
                  <a:pt x="96292" y="592"/>
                </a:moveTo>
                <a:cubicBezTo>
                  <a:pt x="99996" y="-5229"/>
                  <a:pt x="33850" y="33400"/>
                  <a:pt x="23267" y="48217"/>
                </a:cubicBezTo>
                <a:cubicBezTo>
                  <a:pt x="12684" y="63034"/>
                  <a:pt x="35438" y="84730"/>
                  <a:pt x="32792" y="89492"/>
                </a:cubicBezTo>
                <a:cubicBezTo>
                  <a:pt x="30146" y="94254"/>
                  <a:pt x="3159" y="63034"/>
                  <a:pt x="7392" y="76792"/>
                </a:cubicBezTo>
                <a:cubicBezTo>
                  <a:pt x="11625" y="90550"/>
                  <a:pt x="52371" y="163046"/>
                  <a:pt x="58192" y="172042"/>
                </a:cubicBezTo>
                <a:cubicBezTo>
                  <a:pt x="64013" y="181038"/>
                  <a:pt x="51842" y="145584"/>
                  <a:pt x="42317" y="130767"/>
                </a:cubicBezTo>
                <a:cubicBezTo>
                  <a:pt x="32792" y="115950"/>
                  <a:pt x="-6896" y="104309"/>
                  <a:pt x="1042" y="83142"/>
                </a:cubicBezTo>
                <a:cubicBezTo>
                  <a:pt x="8979" y="61975"/>
                  <a:pt x="92588" y="6413"/>
                  <a:pt x="9629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C7834FE-373A-DAA1-4EF8-B6AEF1D815C0}"/>
              </a:ext>
            </a:extLst>
          </p:cNvPr>
          <p:cNvSpPr/>
          <p:nvPr/>
        </p:nvSpPr>
        <p:spPr>
          <a:xfrm>
            <a:off x="4676429" y="2731204"/>
            <a:ext cx="238722" cy="104233"/>
          </a:xfrm>
          <a:custGeom>
            <a:avLst/>
            <a:gdLst>
              <a:gd name="connsiteX0" fmla="*/ 346 w 238722"/>
              <a:gd name="connsiteY0" fmla="*/ 104071 h 104233"/>
              <a:gd name="connsiteX1" fmla="*/ 67021 w 238722"/>
              <a:gd name="connsiteY1" fmla="*/ 37396 h 104233"/>
              <a:gd name="connsiteX2" fmla="*/ 155921 w 238722"/>
              <a:gd name="connsiteY2" fmla="*/ 46921 h 104233"/>
              <a:gd name="connsiteX3" fmla="*/ 140046 w 238722"/>
              <a:gd name="connsiteY3" fmla="*/ 21521 h 104233"/>
              <a:gd name="connsiteX4" fmla="*/ 238471 w 238722"/>
              <a:gd name="connsiteY4" fmla="*/ 59621 h 104233"/>
              <a:gd name="connsiteX5" fmla="*/ 165446 w 238722"/>
              <a:gd name="connsiteY5" fmla="*/ 43746 h 104233"/>
              <a:gd name="connsiteX6" fmla="*/ 76546 w 238722"/>
              <a:gd name="connsiteY6" fmla="*/ 2471 h 104233"/>
              <a:gd name="connsiteX7" fmla="*/ 95596 w 238722"/>
              <a:gd name="connsiteY7" fmla="*/ 15171 h 104233"/>
              <a:gd name="connsiteX8" fmla="*/ 346 w 238722"/>
              <a:gd name="connsiteY8" fmla="*/ 104071 h 10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22" h="104233">
                <a:moveTo>
                  <a:pt x="346" y="104071"/>
                </a:moveTo>
                <a:cubicBezTo>
                  <a:pt x="-4416" y="107775"/>
                  <a:pt x="41092" y="46921"/>
                  <a:pt x="67021" y="37396"/>
                </a:cubicBezTo>
                <a:cubicBezTo>
                  <a:pt x="92950" y="27871"/>
                  <a:pt x="143750" y="49567"/>
                  <a:pt x="155921" y="46921"/>
                </a:cubicBezTo>
                <a:cubicBezTo>
                  <a:pt x="168092" y="44275"/>
                  <a:pt x="126288" y="19404"/>
                  <a:pt x="140046" y="21521"/>
                </a:cubicBezTo>
                <a:cubicBezTo>
                  <a:pt x="153804" y="23638"/>
                  <a:pt x="234238" y="55917"/>
                  <a:pt x="238471" y="59621"/>
                </a:cubicBezTo>
                <a:cubicBezTo>
                  <a:pt x="242704" y="63325"/>
                  <a:pt x="192433" y="53271"/>
                  <a:pt x="165446" y="43746"/>
                </a:cubicBezTo>
                <a:cubicBezTo>
                  <a:pt x="138459" y="34221"/>
                  <a:pt x="76546" y="2471"/>
                  <a:pt x="76546" y="2471"/>
                </a:cubicBezTo>
                <a:cubicBezTo>
                  <a:pt x="64904" y="-2291"/>
                  <a:pt x="109354" y="-1233"/>
                  <a:pt x="95596" y="15171"/>
                </a:cubicBezTo>
                <a:cubicBezTo>
                  <a:pt x="81838" y="31575"/>
                  <a:pt x="5108" y="100367"/>
                  <a:pt x="346" y="1040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F0716FE-CFFF-9A39-1E37-0A2A4B9E819D}"/>
              </a:ext>
            </a:extLst>
          </p:cNvPr>
          <p:cNvSpPr/>
          <p:nvPr/>
        </p:nvSpPr>
        <p:spPr>
          <a:xfrm>
            <a:off x="4584639" y="2778123"/>
            <a:ext cx="96650" cy="158690"/>
          </a:xfrm>
          <a:custGeom>
            <a:avLst/>
            <a:gdLst>
              <a:gd name="connsiteX0" fmla="*/ 61 w 96650"/>
              <a:gd name="connsiteY0" fmla="*/ 2 h 158690"/>
              <a:gd name="connsiteX1" fmla="*/ 69911 w 96650"/>
              <a:gd name="connsiteY1" fmla="*/ 82552 h 158690"/>
              <a:gd name="connsiteX2" fmla="*/ 63561 w 96650"/>
              <a:gd name="connsiteY2" fmla="*/ 53977 h 158690"/>
              <a:gd name="connsiteX3" fmla="*/ 95311 w 96650"/>
              <a:gd name="connsiteY3" fmla="*/ 155577 h 158690"/>
              <a:gd name="connsiteX4" fmla="*/ 85786 w 96650"/>
              <a:gd name="connsiteY4" fmla="*/ 127002 h 158690"/>
              <a:gd name="connsiteX5" fmla="*/ 41336 w 96650"/>
              <a:gd name="connsiteY5" fmla="*/ 69852 h 158690"/>
              <a:gd name="connsiteX6" fmla="*/ 57211 w 96650"/>
              <a:gd name="connsiteY6" fmla="*/ 85727 h 158690"/>
              <a:gd name="connsiteX7" fmla="*/ 61 w 96650"/>
              <a:gd name="connsiteY7" fmla="*/ 2 h 1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650" h="158690">
                <a:moveTo>
                  <a:pt x="61" y="2"/>
                </a:moveTo>
                <a:cubicBezTo>
                  <a:pt x="2178" y="-527"/>
                  <a:pt x="59328" y="73556"/>
                  <a:pt x="69911" y="82552"/>
                </a:cubicBezTo>
                <a:cubicBezTo>
                  <a:pt x="80494" y="91548"/>
                  <a:pt x="59328" y="41806"/>
                  <a:pt x="63561" y="53977"/>
                </a:cubicBezTo>
                <a:cubicBezTo>
                  <a:pt x="67794" y="66148"/>
                  <a:pt x="91607" y="143406"/>
                  <a:pt x="95311" y="155577"/>
                </a:cubicBezTo>
                <a:cubicBezTo>
                  <a:pt x="99015" y="167748"/>
                  <a:pt x="94782" y="141289"/>
                  <a:pt x="85786" y="127002"/>
                </a:cubicBezTo>
                <a:cubicBezTo>
                  <a:pt x="76790" y="112715"/>
                  <a:pt x="41336" y="69852"/>
                  <a:pt x="41336" y="69852"/>
                </a:cubicBezTo>
                <a:cubicBezTo>
                  <a:pt x="36574" y="62973"/>
                  <a:pt x="63032" y="93664"/>
                  <a:pt x="57211" y="85727"/>
                </a:cubicBezTo>
                <a:cubicBezTo>
                  <a:pt x="51390" y="77790"/>
                  <a:pt x="-2056" y="531"/>
                  <a:pt x="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7BF7F36-F412-2F5A-630E-18445268D7BB}"/>
              </a:ext>
            </a:extLst>
          </p:cNvPr>
          <p:cNvSpPr/>
          <p:nvPr/>
        </p:nvSpPr>
        <p:spPr>
          <a:xfrm>
            <a:off x="4654430" y="2676152"/>
            <a:ext cx="79656" cy="137006"/>
          </a:xfrm>
          <a:custGeom>
            <a:avLst/>
            <a:gdLst>
              <a:gd name="connsiteX0" fmla="*/ 120 w 79656"/>
              <a:gd name="connsiteY0" fmla="*/ 373 h 137006"/>
              <a:gd name="connsiteX1" fmla="*/ 28695 w 79656"/>
              <a:gd name="connsiteY1" fmla="*/ 70223 h 137006"/>
              <a:gd name="connsiteX2" fmla="*/ 25520 w 79656"/>
              <a:gd name="connsiteY2" fmla="*/ 136898 h 137006"/>
              <a:gd name="connsiteX3" fmla="*/ 79495 w 79656"/>
              <a:gd name="connsiteY3" fmla="*/ 54348 h 137006"/>
              <a:gd name="connsiteX4" fmla="*/ 41395 w 79656"/>
              <a:gd name="connsiteY4" fmla="*/ 101973 h 137006"/>
              <a:gd name="connsiteX5" fmla="*/ 120 w 79656"/>
              <a:gd name="connsiteY5" fmla="*/ 373 h 1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6" h="137006">
                <a:moveTo>
                  <a:pt x="120" y="373"/>
                </a:moveTo>
                <a:cubicBezTo>
                  <a:pt x="-1997" y="-4919"/>
                  <a:pt x="24462" y="47469"/>
                  <a:pt x="28695" y="70223"/>
                </a:cubicBezTo>
                <a:cubicBezTo>
                  <a:pt x="32928" y="92977"/>
                  <a:pt x="17053" y="139544"/>
                  <a:pt x="25520" y="136898"/>
                </a:cubicBezTo>
                <a:cubicBezTo>
                  <a:pt x="33987" y="134252"/>
                  <a:pt x="76849" y="60169"/>
                  <a:pt x="79495" y="54348"/>
                </a:cubicBezTo>
                <a:cubicBezTo>
                  <a:pt x="82141" y="48527"/>
                  <a:pt x="51449" y="108323"/>
                  <a:pt x="41395" y="101973"/>
                </a:cubicBezTo>
                <a:cubicBezTo>
                  <a:pt x="31341" y="95623"/>
                  <a:pt x="2237" y="5665"/>
                  <a:pt x="1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528A047-7E28-4134-1B5B-64C9B581FFC9}"/>
              </a:ext>
            </a:extLst>
          </p:cNvPr>
          <p:cNvSpPr/>
          <p:nvPr/>
        </p:nvSpPr>
        <p:spPr>
          <a:xfrm>
            <a:off x="4700960" y="2771617"/>
            <a:ext cx="74341" cy="157480"/>
          </a:xfrm>
          <a:custGeom>
            <a:avLst/>
            <a:gdLst>
              <a:gd name="connsiteX0" fmla="*/ 74240 w 74341"/>
              <a:gd name="connsiteY0" fmla="*/ 158 h 157480"/>
              <a:gd name="connsiteX1" fmla="*/ 17090 w 74341"/>
              <a:gd name="connsiteY1" fmla="*/ 60483 h 157480"/>
              <a:gd name="connsiteX2" fmla="*/ 13915 w 74341"/>
              <a:gd name="connsiteY2" fmla="*/ 108108 h 157480"/>
              <a:gd name="connsiteX3" fmla="*/ 1215 w 74341"/>
              <a:gd name="connsiteY3" fmla="*/ 70008 h 157480"/>
              <a:gd name="connsiteX4" fmla="*/ 29790 w 74341"/>
              <a:gd name="connsiteY4" fmla="*/ 155733 h 157480"/>
              <a:gd name="connsiteX5" fmla="*/ 23440 w 74341"/>
              <a:gd name="connsiteY5" fmla="*/ 123983 h 157480"/>
              <a:gd name="connsiteX6" fmla="*/ 1215 w 74341"/>
              <a:gd name="connsiteY6" fmla="*/ 79533 h 157480"/>
              <a:gd name="connsiteX7" fmla="*/ 74240 w 74341"/>
              <a:gd name="connsiteY7" fmla="*/ 158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41" h="157480">
                <a:moveTo>
                  <a:pt x="74240" y="158"/>
                </a:moveTo>
                <a:cubicBezTo>
                  <a:pt x="76886" y="-3017"/>
                  <a:pt x="27144" y="42491"/>
                  <a:pt x="17090" y="60483"/>
                </a:cubicBezTo>
                <a:cubicBezTo>
                  <a:pt x="7036" y="78475"/>
                  <a:pt x="16561" y="106521"/>
                  <a:pt x="13915" y="108108"/>
                </a:cubicBezTo>
                <a:cubicBezTo>
                  <a:pt x="11269" y="109696"/>
                  <a:pt x="1215" y="70008"/>
                  <a:pt x="1215" y="70008"/>
                </a:cubicBezTo>
                <a:cubicBezTo>
                  <a:pt x="3861" y="77945"/>
                  <a:pt x="26086" y="146737"/>
                  <a:pt x="29790" y="155733"/>
                </a:cubicBezTo>
                <a:cubicBezTo>
                  <a:pt x="33494" y="164729"/>
                  <a:pt x="28203" y="136683"/>
                  <a:pt x="23440" y="123983"/>
                </a:cubicBezTo>
                <a:cubicBezTo>
                  <a:pt x="18677" y="111283"/>
                  <a:pt x="-5664" y="98054"/>
                  <a:pt x="1215" y="79533"/>
                </a:cubicBezTo>
                <a:cubicBezTo>
                  <a:pt x="8094" y="61012"/>
                  <a:pt x="71594" y="3333"/>
                  <a:pt x="742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3CF7D9D4-71D3-9772-90BA-F7A35DED2AE2}"/>
              </a:ext>
            </a:extLst>
          </p:cNvPr>
          <p:cNvSpPr/>
          <p:nvPr/>
        </p:nvSpPr>
        <p:spPr>
          <a:xfrm>
            <a:off x="4889496" y="2809749"/>
            <a:ext cx="54715" cy="136685"/>
          </a:xfrm>
          <a:custGeom>
            <a:avLst/>
            <a:gdLst>
              <a:gd name="connsiteX0" fmla="*/ 3179 w 54715"/>
              <a:gd name="connsiteY0" fmla="*/ 126 h 136685"/>
              <a:gd name="connsiteX1" fmla="*/ 38104 w 54715"/>
              <a:gd name="connsiteY1" fmla="*/ 54101 h 136685"/>
              <a:gd name="connsiteX2" fmla="*/ 31754 w 54715"/>
              <a:gd name="connsiteY2" fmla="*/ 101726 h 136685"/>
              <a:gd name="connsiteX3" fmla="*/ 53979 w 54715"/>
              <a:gd name="connsiteY3" fmla="*/ 79501 h 136685"/>
              <a:gd name="connsiteX4" fmla="*/ 4 w 54715"/>
              <a:gd name="connsiteY4" fmla="*/ 136651 h 136685"/>
              <a:gd name="connsiteX5" fmla="*/ 50804 w 54715"/>
              <a:gd name="connsiteY5" fmla="*/ 69976 h 136685"/>
              <a:gd name="connsiteX6" fmla="*/ 3179 w 54715"/>
              <a:gd name="connsiteY6" fmla="*/ 126 h 13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15" h="136685">
                <a:moveTo>
                  <a:pt x="3179" y="126"/>
                </a:moveTo>
                <a:cubicBezTo>
                  <a:pt x="1062" y="-2520"/>
                  <a:pt x="33342" y="37168"/>
                  <a:pt x="38104" y="54101"/>
                </a:cubicBezTo>
                <a:cubicBezTo>
                  <a:pt x="42866" y="71034"/>
                  <a:pt x="29108" y="97493"/>
                  <a:pt x="31754" y="101726"/>
                </a:cubicBezTo>
                <a:cubicBezTo>
                  <a:pt x="34400" y="105959"/>
                  <a:pt x="59271" y="73680"/>
                  <a:pt x="53979" y="79501"/>
                </a:cubicBezTo>
                <a:cubicBezTo>
                  <a:pt x="48687" y="85322"/>
                  <a:pt x="533" y="138238"/>
                  <a:pt x="4" y="136651"/>
                </a:cubicBezTo>
                <a:cubicBezTo>
                  <a:pt x="-525" y="135064"/>
                  <a:pt x="49217" y="89555"/>
                  <a:pt x="50804" y="69976"/>
                </a:cubicBezTo>
                <a:cubicBezTo>
                  <a:pt x="52391" y="50397"/>
                  <a:pt x="5296" y="2772"/>
                  <a:pt x="317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88308B5-EE9F-7642-286A-12DECD37BF08}"/>
              </a:ext>
            </a:extLst>
          </p:cNvPr>
          <p:cNvSpPr/>
          <p:nvPr/>
        </p:nvSpPr>
        <p:spPr>
          <a:xfrm>
            <a:off x="4562405" y="2800006"/>
            <a:ext cx="66175" cy="68293"/>
          </a:xfrm>
          <a:custGeom>
            <a:avLst/>
            <a:gdLst>
              <a:gd name="connsiteX0" fmla="*/ 70 w 66175"/>
              <a:gd name="connsiteY0" fmla="*/ 344 h 68293"/>
              <a:gd name="connsiteX1" fmla="*/ 63570 w 66175"/>
              <a:gd name="connsiteY1" fmla="*/ 67019 h 68293"/>
              <a:gd name="connsiteX2" fmla="*/ 50870 w 66175"/>
              <a:gd name="connsiteY2" fmla="*/ 41619 h 68293"/>
              <a:gd name="connsiteX3" fmla="*/ 70 w 66175"/>
              <a:gd name="connsiteY3" fmla="*/ 344 h 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75" h="68293">
                <a:moveTo>
                  <a:pt x="70" y="344"/>
                </a:moveTo>
                <a:cubicBezTo>
                  <a:pt x="2187" y="4577"/>
                  <a:pt x="55103" y="60140"/>
                  <a:pt x="63570" y="67019"/>
                </a:cubicBezTo>
                <a:cubicBezTo>
                  <a:pt x="72037" y="73898"/>
                  <a:pt x="57749" y="51144"/>
                  <a:pt x="50870" y="41619"/>
                </a:cubicBezTo>
                <a:cubicBezTo>
                  <a:pt x="43991" y="32094"/>
                  <a:pt x="-2047" y="-3889"/>
                  <a:pt x="7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A849736-CEA6-F529-BCF3-F026BE784323}"/>
              </a:ext>
            </a:extLst>
          </p:cNvPr>
          <p:cNvSpPr/>
          <p:nvPr/>
        </p:nvSpPr>
        <p:spPr>
          <a:xfrm>
            <a:off x="4498608" y="2790825"/>
            <a:ext cx="45909" cy="169140"/>
          </a:xfrm>
          <a:custGeom>
            <a:avLst/>
            <a:gdLst>
              <a:gd name="connsiteX0" fmla="*/ 32117 w 45909"/>
              <a:gd name="connsiteY0" fmla="*/ 0 h 169140"/>
              <a:gd name="connsiteX1" fmla="*/ 3542 w 45909"/>
              <a:gd name="connsiteY1" fmla="*/ 63500 h 169140"/>
              <a:gd name="connsiteX2" fmla="*/ 35292 w 45909"/>
              <a:gd name="connsiteY2" fmla="*/ 155575 h 169140"/>
              <a:gd name="connsiteX3" fmla="*/ 44817 w 45909"/>
              <a:gd name="connsiteY3" fmla="*/ 165100 h 169140"/>
              <a:gd name="connsiteX4" fmla="*/ 13067 w 45909"/>
              <a:gd name="connsiteY4" fmla="*/ 120650 h 169140"/>
              <a:gd name="connsiteX5" fmla="*/ 367 w 45909"/>
              <a:gd name="connsiteY5" fmla="*/ 63500 h 169140"/>
              <a:gd name="connsiteX6" fmla="*/ 32117 w 45909"/>
              <a:gd name="connsiteY6" fmla="*/ 0 h 16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9" h="169140">
                <a:moveTo>
                  <a:pt x="32117" y="0"/>
                </a:moveTo>
                <a:cubicBezTo>
                  <a:pt x="32646" y="0"/>
                  <a:pt x="3013" y="37571"/>
                  <a:pt x="3542" y="63500"/>
                </a:cubicBezTo>
                <a:cubicBezTo>
                  <a:pt x="4071" y="89429"/>
                  <a:pt x="35292" y="155575"/>
                  <a:pt x="35292" y="155575"/>
                </a:cubicBezTo>
                <a:cubicBezTo>
                  <a:pt x="42171" y="172508"/>
                  <a:pt x="48521" y="170921"/>
                  <a:pt x="44817" y="165100"/>
                </a:cubicBezTo>
                <a:cubicBezTo>
                  <a:pt x="41113" y="159279"/>
                  <a:pt x="20475" y="137583"/>
                  <a:pt x="13067" y="120650"/>
                </a:cubicBezTo>
                <a:cubicBezTo>
                  <a:pt x="5659" y="103717"/>
                  <a:pt x="-1750" y="80433"/>
                  <a:pt x="367" y="63500"/>
                </a:cubicBezTo>
                <a:cubicBezTo>
                  <a:pt x="2484" y="46567"/>
                  <a:pt x="31588" y="0"/>
                  <a:pt x="321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434683D-4FA0-AA9D-2D9E-EB72944FB642}"/>
              </a:ext>
            </a:extLst>
          </p:cNvPr>
          <p:cNvSpPr/>
          <p:nvPr/>
        </p:nvSpPr>
        <p:spPr>
          <a:xfrm>
            <a:off x="4742200" y="2761809"/>
            <a:ext cx="93611" cy="77195"/>
          </a:xfrm>
          <a:custGeom>
            <a:avLst/>
            <a:gdLst>
              <a:gd name="connsiteX0" fmla="*/ 93325 w 93611"/>
              <a:gd name="connsiteY0" fmla="*/ 441 h 77195"/>
              <a:gd name="connsiteX1" fmla="*/ 1250 w 93611"/>
              <a:gd name="connsiteY1" fmla="*/ 76641 h 77195"/>
              <a:gd name="connsiteX2" fmla="*/ 39350 w 93611"/>
              <a:gd name="connsiteY2" fmla="*/ 35366 h 77195"/>
              <a:gd name="connsiteX3" fmla="*/ 29825 w 93611"/>
              <a:gd name="connsiteY3" fmla="*/ 44891 h 77195"/>
              <a:gd name="connsiteX4" fmla="*/ 93325 w 93611"/>
              <a:gd name="connsiteY4" fmla="*/ 441 h 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1" h="77195">
                <a:moveTo>
                  <a:pt x="93325" y="441"/>
                </a:moveTo>
                <a:cubicBezTo>
                  <a:pt x="88562" y="5733"/>
                  <a:pt x="10246" y="70820"/>
                  <a:pt x="1250" y="76641"/>
                </a:cubicBezTo>
                <a:cubicBezTo>
                  <a:pt x="-7746" y="82462"/>
                  <a:pt x="34587" y="40658"/>
                  <a:pt x="39350" y="35366"/>
                </a:cubicBezTo>
                <a:cubicBezTo>
                  <a:pt x="44112" y="30074"/>
                  <a:pt x="17654" y="50712"/>
                  <a:pt x="29825" y="44891"/>
                </a:cubicBezTo>
                <a:cubicBezTo>
                  <a:pt x="41996" y="39070"/>
                  <a:pt x="98088" y="-4851"/>
                  <a:pt x="93325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3A8F6C2-7DD4-47FD-DE81-1DBA035BD917}"/>
              </a:ext>
            </a:extLst>
          </p:cNvPr>
          <p:cNvSpPr/>
          <p:nvPr/>
        </p:nvSpPr>
        <p:spPr>
          <a:xfrm>
            <a:off x="4860906" y="2803444"/>
            <a:ext cx="57323" cy="89665"/>
          </a:xfrm>
          <a:custGeom>
            <a:avLst/>
            <a:gdLst>
              <a:gd name="connsiteX0" fmla="*/ 19 w 57323"/>
              <a:gd name="connsiteY0" fmla="*/ 81 h 89665"/>
              <a:gd name="connsiteX1" fmla="*/ 53994 w 57323"/>
              <a:gd name="connsiteY1" fmla="*/ 85806 h 89665"/>
              <a:gd name="connsiteX2" fmla="*/ 47644 w 57323"/>
              <a:gd name="connsiteY2" fmla="*/ 69931 h 89665"/>
              <a:gd name="connsiteX3" fmla="*/ 19 w 57323"/>
              <a:gd name="connsiteY3" fmla="*/ 81 h 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23" h="89665">
                <a:moveTo>
                  <a:pt x="19" y="81"/>
                </a:moveTo>
                <a:cubicBezTo>
                  <a:pt x="1077" y="2727"/>
                  <a:pt x="53994" y="85806"/>
                  <a:pt x="53994" y="85806"/>
                </a:cubicBezTo>
                <a:cubicBezTo>
                  <a:pt x="61932" y="97448"/>
                  <a:pt x="53994" y="79985"/>
                  <a:pt x="47644" y="69931"/>
                </a:cubicBezTo>
                <a:cubicBezTo>
                  <a:pt x="41294" y="59877"/>
                  <a:pt x="-1039" y="-2565"/>
                  <a:pt x="19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8CE8B68-0079-84B8-E592-F7E8561335A6}"/>
              </a:ext>
            </a:extLst>
          </p:cNvPr>
          <p:cNvSpPr/>
          <p:nvPr/>
        </p:nvSpPr>
        <p:spPr>
          <a:xfrm>
            <a:off x="4619625" y="2993997"/>
            <a:ext cx="60385" cy="133378"/>
          </a:xfrm>
          <a:custGeom>
            <a:avLst/>
            <a:gdLst>
              <a:gd name="connsiteX0" fmla="*/ 57150 w 60385"/>
              <a:gd name="connsiteY0" fmla="*/ 28 h 133378"/>
              <a:gd name="connsiteX1" fmla="*/ 47625 w 60385"/>
              <a:gd name="connsiteY1" fmla="*/ 73053 h 133378"/>
              <a:gd name="connsiteX2" fmla="*/ 60325 w 60385"/>
              <a:gd name="connsiteY2" fmla="*/ 57178 h 133378"/>
              <a:gd name="connsiteX3" fmla="*/ 41275 w 60385"/>
              <a:gd name="connsiteY3" fmla="*/ 92103 h 133378"/>
              <a:gd name="connsiteX4" fmla="*/ 0 w 60385"/>
              <a:gd name="connsiteY4" fmla="*/ 133378 h 133378"/>
              <a:gd name="connsiteX5" fmla="*/ 28575 w 60385"/>
              <a:gd name="connsiteY5" fmla="*/ 104803 h 133378"/>
              <a:gd name="connsiteX6" fmla="*/ 47625 w 60385"/>
              <a:gd name="connsiteY6" fmla="*/ 95278 h 133378"/>
              <a:gd name="connsiteX7" fmla="*/ 31750 w 60385"/>
              <a:gd name="connsiteY7" fmla="*/ 104803 h 133378"/>
              <a:gd name="connsiteX8" fmla="*/ 34925 w 60385"/>
              <a:gd name="connsiteY8" fmla="*/ 66703 h 133378"/>
              <a:gd name="connsiteX9" fmla="*/ 25400 w 60385"/>
              <a:gd name="connsiteY9" fmla="*/ 82578 h 133378"/>
              <a:gd name="connsiteX10" fmla="*/ 57150 w 60385"/>
              <a:gd name="connsiteY10" fmla="*/ 28 h 1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5" h="133378">
                <a:moveTo>
                  <a:pt x="57150" y="28"/>
                </a:moveTo>
                <a:cubicBezTo>
                  <a:pt x="60854" y="-1559"/>
                  <a:pt x="47096" y="63528"/>
                  <a:pt x="47625" y="73053"/>
                </a:cubicBezTo>
                <a:cubicBezTo>
                  <a:pt x="48154" y="82578"/>
                  <a:pt x="61383" y="54003"/>
                  <a:pt x="60325" y="57178"/>
                </a:cubicBezTo>
                <a:cubicBezTo>
                  <a:pt x="59267" y="60353"/>
                  <a:pt x="51329" y="79403"/>
                  <a:pt x="41275" y="92103"/>
                </a:cubicBezTo>
                <a:cubicBezTo>
                  <a:pt x="31221" y="104803"/>
                  <a:pt x="0" y="133378"/>
                  <a:pt x="0" y="133378"/>
                </a:cubicBezTo>
                <a:lnTo>
                  <a:pt x="28575" y="104803"/>
                </a:lnTo>
                <a:cubicBezTo>
                  <a:pt x="36512" y="98453"/>
                  <a:pt x="47625" y="95278"/>
                  <a:pt x="47625" y="95278"/>
                </a:cubicBezTo>
                <a:cubicBezTo>
                  <a:pt x="48154" y="95278"/>
                  <a:pt x="33867" y="109565"/>
                  <a:pt x="31750" y="104803"/>
                </a:cubicBezTo>
                <a:cubicBezTo>
                  <a:pt x="29633" y="100041"/>
                  <a:pt x="35983" y="70407"/>
                  <a:pt x="34925" y="66703"/>
                </a:cubicBezTo>
                <a:cubicBezTo>
                  <a:pt x="33867" y="62999"/>
                  <a:pt x="22225" y="88399"/>
                  <a:pt x="25400" y="82578"/>
                </a:cubicBezTo>
                <a:cubicBezTo>
                  <a:pt x="28575" y="76757"/>
                  <a:pt x="53446" y="1615"/>
                  <a:pt x="5715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575E6F-7FE0-9B1F-DE55-293D4BB72AC6}"/>
              </a:ext>
            </a:extLst>
          </p:cNvPr>
          <p:cNvSpPr/>
          <p:nvPr/>
        </p:nvSpPr>
        <p:spPr>
          <a:xfrm>
            <a:off x="4683082" y="2984297"/>
            <a:ext cx="58729" cy="146307"/>
          </a:xfrm>
          <a:custGeom>
            <a:avLst/>
            <a:gdLst>
              <a:gd name="connsiteX0" fmla="*/ 57193 w 58729"/>
              <a:gd name="connsiteY0" fmla="*/ 203 h 146307"/>
              <a:gd name="connsiteX1" fmla="*/ 57193 w 58729"/>
              <a:gd name="connsiteY1" fmla="*/ 76403 h 146307"/>
              <a:gd name="connsiteX2" fmla="*/ 38143 w 58729"/>
              <a:gd name="connsiteY2" fmla="*/ 104978 h 146307"/>
              <a:gd name="connsiteX3" fmla="*/ 50843 w 58729"/>
              <a:gd name="connsiteY3" fmla="*/ 104978 h 146307"/>
              <a:gd name="connsiteX4" fmla="*/ 43 w 58729"/>
              <a:gd name="connsiteY4" fmla="*/ 146253 h 146307"/>
              <a:gd name="connsiteX5" fmla="*/ 41318 w 58729"/>
              <a:gd name="connsiteY5" fmla="*/ 114503 h 146307"/>
              <a:gd name="connsiteX6" fmla="*/ 54018 w 58729"/>
              <a:gd name="connsiteY6" fmla="*/ 101803 h 146307"/>
              <a:gd name="connsiteX7" fmla="*/ 57193 w 58729"/>
              <a:gd name="connsiteY7" fmla="*/ 203 h 1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29" h="146307">
                <a:moveTo>
                  <a:pt x="57193" y="203"/>
                </a:moveTo>
                <a:cubicBezTo>
                  <a:pt x="57722" y="-4030"/>
                  <a:pt x="60368" y="58941"/>
                  <a:pt x="57193" y="76403"/>
                </a:cubicBezTo>
                <a:cubicBezTo>
                  <a:pt x="54018" y="93866"/>
                  <a:pt x="38143" y="104978"/>
                  <a:pt x="38143" y="104978"/>
                </a:cubicBezTo>
                <a:cubicBezTo>
                  <a:pt x="37085" y="109740"/>
                  <a:pt x="57193" y="98099"/>
                  <a:pt x="50843" y="104978"/>
                </a:cubicBezTo>
                <a:cubicBezTo>
                  <a:pt x="44493" y="111857"/>
                  <a:pt x="1630" y="144666"/>
                  <a:pt x="43" y="146253"/>
                </a:cubicBezTo>
                <a:cubicBezTo>
                  <a:pt x="-1544" y="147840"/>
                  <a:pt x="41318" y="114503"/>
                  <a:pt x="41318" y="114503"/>
                </a:cubicBezTo>
                <a:cubicBezTo>
                  <a:pt x="50314" y="107095"/>
                  <a:pt x="50843" y="115032"/>
                  <a:pt x="54018" y="101803"/>
                </a:cubicBezTo>
                <a:cubicBezTo>
                  <a:pt x="57193" y="88574"/>
                  <a:pt x="56664" y="4436"/>
                  <a:pt x="57193" y="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A478932-EA88-22DB-A700-A3A7813A9737}"/>
              </a:ext>
            </a:extLst>
          </p:cNvPr>
          <p:cNvSpPr/>
          <p:nvPr/>
        </p:nvSpPr>
        <p:spPr>
          <a:xfrm>
            <a:off x="4665551" y="3000340"/>
            <a:ext cx="39929" cy="114581"/>
          </a:xfrm>
          <a:custGeom>
            <a:avLst/>
            <a:gdLst>
              <a:gd name="connsiteX0" fmla="*/ 39799 w 39929"/>
              <a:gd name="connsiteY0" fmla="*/ 35 h 114581"/>
              <a:gd name="connsiteX1" fmla="*/ 14399 w 39929"/>
              <a:gd name="connsiteY1" fmla="*/ 69885 h 114581"/>
              <a:gd name="connsiteX2" fmla="*/ 20749 w 39929"/>
              <a:gd name="connsiteY2" fmla="*/ 114335 h 114581"/>
              <a:gd name="connsiteX3" fmla="*/ 8049 w 39929"/>
              <a:gd name="connsiteY3" fmla="*/ 88935 h 114581"/>
              <a:gd name="connsiteX4" fmla="*/ 1699 w 39929"/>
              <a:gd name="connsiteY4" fmla="*/ 79410 h 114581"/>
              <a:gd name="connsiteX5" fmla="*/ 39799 w 39929"/>
              <a:gd name="connsiteY5" fmla="*/ 35 h 11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29" h="114581">
                <a:moveTo>
                  <a:pt x="39799" y="35"/>
                </a:moveTo>
                <a:cubicBezTo>
                  <a:pt x="41916" y="-1553"/>
                  <a:pt x="17574" y="50835"/>
                  <a:pt x="14399" y="69885"/>
                </a:cubicBezTo>
                <a:cubicBezTo>
                  <a:pt x="11224" y="88935"/>
                  <a:pt x="21807" y="111160"/>
                  <a:pt x="20749" y="114335"/>
                </a:cubicBezTo>
                <a:cubicBezTo>
                  <a:pt x="19691" y="117510"/>
                  <a:pt x="8049" y="88935"/>
                  <a:pt x="8049" y="88935"/>
                </a:cubicBezTo>
                <a:cubicBezTo>
                  <a:pt x="4874" y="83114"/>
                  <a:pt x="-3593" y="89993"/>
                  <a:pt x="1699" y="79410"/>
                </a:cubicBezTo>
                <a:cubicBezTo>
                  <a:pt x="6991" y="68827"/>
                  <a:pt x="37682" y="1623"/>
                  <a:pt x="39799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1D3B779-319C-C905-5612-FB7036CBD8EF}"/>
              </a:ext>
            </a:extLst>
          </p:cNvPr>
          <p:cNvSpPr/>
          <p:nvPr/>
        </p:nvSpPr>
        <p:spPr>
          <a:xfrm>
            <a:off x="4698813" y="2987649"/>
            <a:ext cx="83042" cy="152634"/>
          </a:xfrm>
          <a:custGeom>
            <a:avLst/>
            <a:gdLst>
              <a:gd name="connsiteX0" fmla="*/ 63687 w 83042"/>
              <a:gd name="connsiteY0" fmla="*/ 26 h 152634"/>
              <a:gd name="connsiteX1" fmla="*/ 76387 w 83042"/>
              <a:gd name="connsiteY1" fmla="*/ 92101 h 152634"/>
              <a:gd name="connsiteX2" fmla="*/ 66862 w 83042"/>
              <a:gd name="connsiteY2" fmla="*/ 107976 h 152634"/>
              <a:gd name="connsiteX3" fmla="*/ 187 w 83042"/>
              <a:gd name="connsiteY3" fmla="*/ 152426 h 152634"/>
              <a:gd name="connsiteX4" fmla="*/ 47812 w 83042"/>
              <a:gd name="connsiteY4" fmla="*/ 123851 h 152634"/>
              <a:gd name="connsiteX5" fmla="*/ 76387 w 83042"/>
              <a:gd name="connsiteY5" fmla="*/ 104801 h 152634"/>
              <a:gd name="connsiteX6" fmla="*/ 82737 w 83042"/>
              <a:gd name="connsiteY6" fmla="*/ 82576 h 152634"/>
              <a:gd name="connsiteX7" fmla="*/ 63687 w 83042"/>
              <a:gd name="connsiteY7" fmla="*/ 26 h 15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42" h="152634">
                <a:moveTo>
                  <a:pt x="63687" y="26"/>
                </a:moveTo>
                <a:cubicBezTo>
                  <a:pt x="62629" y="1614"/>
                  <a:pt x="76387" y="92101"/>
                  <a:pt x="76387" y="92101"/>
                </a:cubicBezTo>
                <a:cubicBezTo>
                  <a:pt x="76916" y="110093"/>
                  <a:pt x="79562" y="97922"/>
                  <a:pt x="66862" y="107976"/>
                </a:cubicBezTo>
                <a:cubicBezTo>
                  <a:pt x="54162" y="118030"/>
                  <a:pt x="3362" y="149780"/>
                  <a:pt x="187" y="152426"/>
                </a:cubicBezTo>
                <a:cubicBezTo>
                  <a:pt x="-2988" y="155072"/>
                  <a:pt x="35112" y="131788"/>
                  <a:pt x="47812" y="123851"/>
                </a:cubicBezTo>
                <a:cubicBezTo>
                  <a:pt x="60512" y="115914"/>
                  <a:pt x="76387" y="104801"/>
                  <a:pt x="76387" y="104801"/>
                </a:cubicBezTo>
                <a:cubicBezTo>
                  <a:pt x="82208" y="97922"/>
                  <a:pt x="83795" y="96863"/>
                  <a:pt x="82737" y="82576"/>
                </a:cubicBezTo>
                <a:cubicBezTo>
                  <a:pt x="81679" y="68289"/>
                  <a:pt x="64745" y="-1562"/>
                  <a:pt x="6368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D35BE1E-B280-279C-FCB9-F9845802BCF4}"/>
              </a:ext>
            </a:extLst>
          </p:cNvPr>
          <p:cNvSpPr/>
          <p:nvPr/>
        </p:nvSpPr>
        <p:spPr>
          <a:xfrm>
            <a:off x="4803714" y="2933268"/>
            <a:ext cx="117392" cy="13155"/>
          </a:xfrm>
          <a:custGeom>
            <a:avLst/>
            <a:gdLst>
              <a:gd name="connsiteX0" fmla="*/ 61 w 117392"/>
              <a:gd name="connsiteY0" fmla="*/ 432 h 13155"/>
              <a:gd name="connsiteX1" fmla="*/ 111186 w 117392"/>
              <a:gd name="connsiteY1" fmla="*/ 13132 h 13155"/>
              <a:gd name="connsiteX2" fmla="*/ 95311 w 117392"/>
              <a:gd name="connsiteY2" fmla="*/ 3607 h 13155"/>
              <a:gd name="connsiteX3" fmla="*/ 61 w 117392"/>
              <a:gd name="connsiteY3" fmla="*/ 432 h 1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92" h="13155">
                <a:moveTo>
                  <a:pt x="61" y="432"/>
                </a:moveTo>
                <a:cubicBezTo>
                  <a:pt x="2707" y="2020"/>
                  <a:pt x="111186" y="13132"/>
                  <a:pt x="111186" y="13132"/>
                </a:cubicBezTo>
                <a:cubicBezTo>
                  <a:pt x="127061" y="13661"/>
                  <a:pt x="109069" y="5194"/>
                  <a:pt x="95311" y="3607"/>
                </a:cubicBezTo>
                <a:cubicBezTo>
                  <a:pt x="81553" y="2020"/>
                  <a:pt x="-2585" y="-1156"/>
                  <a:pt x="61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66B8581-F8D8-E131-646C-B54333B327A0}"/>
              </a:ext>
            </a:extLst>
          </p:cNvPr>
          <p:cNvSpPr/>
          <p:nvPr/>
        </p:nvSpPr>
        <p:spPr>
          <a:xfrm>
            <a:off x="4469839" y="2943162"/>
            <a:ext cx="137115" cy="31843"/>
          </a:xfrm>
          <a:custGeom>
            <a:avLst/>
            <a:gdLst>
              <a:gd name="connsiteX0" fmla="*/ 561 w 137115"/>
              <a:gd name="connsiteY0" fmla="*/ 63 h 31843"/>
              <a:gd name="connsiteX1" fmla="*/ 64061 w 137115"/>
              <a:gd name="connsiteY1" fmla="*/ 31813 h 31843"/>
              <a:gd name="connsiteX2" fmla="*/ 124386 w 137115"/>
              <a:gd name="connsiteY2" fmla="*/ 6413 h 31843"/>
              <a:gd name="connsiteX3" fmla="*/ 108511 w 137115"/>
              <a:gd name="connsiteY3" fmla="*/ 28638 h 31843"/>
              <a:gd name="connsiteX4" fmla="*/ 137086 w 137115"/>
              <a:gd name="connsiteY4" fmla="*/ 3238 h 31843"/>
              <a:gd name="connsiteX5" fmla="*/ 102161 w 137115"/>
              <a:gd name="connsiteY5" fmla="*/ 22288 h 31843"/>
              <a:gd name="connsiteX6" fmla="*/ 561 w 137115"/>
              <a:gd name="connsiteY6" fmla="*/ 63 h 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15" h="31843">
                <a:moveTo>
                  <a:pt x="561" y="63"/>
                </a:moveTo>
                <a:cubicBezTo>
                  <a:pt x="-5789" y="1651"/>
                  <a:pt x="43424" y="30755"/>
                  <a:pt x="64061" y="31813"/>
                </a:cubicBezTo>
                <a:cubicBezTo>
                  <a:pt x="84698" y="32871"/>
                  <a:pt x="124386" y="6413"/>
                  <a:pt x="124386" y="6413"/>
                </a:cubicBezTo>
                <a:cubicBezTo>
                  <a:pt x="131794" y="5884"/>
                  <a:pt x="106394" y="29167"/>
                  <a:pt x="108511" y="28638"/>
                </a:cubicBezTo>
                <a:cubicBezTo>
                  <a:pt x="110628" y="28109"/>
                  <a:pt x="138144" y="4296"/>
                  <a:pt x="137086" y="3238"/>
                </a:cubicBezTo>
                <a:cubicBezTo>
                  <a:pt x="136028" y="2180"/>
                  <a:pt x="122798" y="17526"/>
                  <a:pt x="102161" y="22288"/>
                </a:cubicBezTo>
                <a:cubicBezTo>
                  <a:pt x="81524" y="27050"/>
                  <a:pt x="6911" y="-1525"/>
                  <a:pt x="561" y="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A06B323-F4E4-37AD-7372-F64C9F85D97E}"/>
              </a:ext>
            </a:extLst>
          </p:cNvPr>
          <p:cNvSpPr/>
          <p:nvPr/>
        </p:nvSpPr>
        <p:spPr>
          <a:xfrm>
            <a:off x="4787897" y="2876516"/>
            <a:ext cx="98804" cy="35021"/>
          </a:xfrm>
          <a:custGeom>
            <a:avLst/>
            <a:gdLst>
              <a:gd name="connsiteX0" fmla="*/ 3 w 98804"/>
              <a:gd name="connsiteY0" fmla="*/ 22259 h 35021"/>
              <a:gd name="connsiteX1" fmla="*/ 73028 w 98804"/>
              <a:gd name="connsiteY1" fmla="*/ 28609 h 35021"/>
              <a:gd name="connsiteX2" fmla="*/ 98428 w 98804"/>
              <a:gd name="connsiteY2" fmla="*/ 34 h 35021"/>
              <a:gd name="connsiteX3" fmla="*/ 88903 w 98804"/>
              <a:gd name="connsiteY3" fmla="*/ 22259 h 35021"/>
              <a:gd name="connsiteX4" fmla="*/ 69853 w 98804"/>
              <a:gd name="connsiteY4" fmla="*/ 34959 h 35021"/>
              <a:gd name="connsiteX5" fmla="*/ 3 w 98804"/>
              <a:gd name="connsiteY5" fmla="*/ 22259 h 3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04" h="35021">
                <a:moveTo>
                  <a:pt x="3" y="22259"/>
                </a:moveTo>
                <a:cubicBezTo>
                  <a:pt x="532" y="21201"/>
                  <a:pt x="56624" y="32313"/>
                  <a:pt x="73028" y="28609"/>
                </a:cubicBezTo>
                <a:cubicBezTo>
                  <a:pt x="89432" y="24905"/>
                  <a:pt x="98428" y="34"/>
                  <a:pt x="98428" y="34"/>
                </a:cubicBezTo>
                <a:cubicBezTo>
                  <a:pt x="101074" y="-1024"/>
                  <a:pt x="88903" y="22259"/>
                  <a:pt x="88903" y="22259"/>
                </a:cubicBezTo>
                <a:cubicBezTo>
                  <a:pt x="84141" y="28080"/>
                  <a:pt x="80965" y="33901"/>
                  <a:pt x="69853" y="34959"/>
                </a:cubicBezTo>
                <a:cubicBezTo>
                  <a:pt x="58741" y="36017"/>
                  <a:pt x="-526" y="23317"/>
                  <a:pt x="3" y="22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A0C1D47-7D18-2B9C-A741-B28E6DEBBCAC}"/>
              </a:ext>
            </a:extLst>
          </p:cNvPr>
          <p:cNvSpPr/>
          <p:nvPr/>
        </p:nvSpPr>
        <p:spPr>
          <a:xfrm>
            <a:off x="4523705" y="2816225"/>
            <a:ext cx="26178" cy="114688"/>
          </a:xfrm>
          <a:custGeom>
            <a:avLst/>
            <a:gdLst>
              <a:gd name="connsiteX0" fmla="*/ 26070 w 26178"/>
              <a:gd name="connsiteY0" fmla="*/ 0 h 114688"/>
              <a:gd name="connsiteX1" fmla="*/ 10195 w 26178"/>
              <a:gd name="connsiteY1" fmla="*/ 63500 h 114688"/>
              <a:gd name="connsiteX2" fmla="*/ 19720 w 26178"/>
              <a:gd name="connsiteY2" fmla="*/ 114300 h 114688"/>
              <a:gd name="connsiteX3" fmla="*/ 7020 w 26178"/>
              <a:gd name="connsiteY3" fmla="*/ 85725 h 114688"/>
              <a:gd name="connsiteX4" fmla="*/ 670 w 26178"/>
              <a:gd name="connsiteY4" fmla="*/ 63500 h 114688"/>
              <a:gd name="connsiteX5" fmla="*/ 26070 w 26178"/>
              <a:gd name="connsiteY5" fmla="*/ 0 h 11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78" h="114688">
                <a:moveTo>
                  <a:pt x="26070" y="0"/>
                </a:moveTo>
                <a:cubicBezTo>
                  <a:pt x="27657" y="0"/>
                  <a:pt x="11253" y="44450"/>
                  <a:pt x="10195" y="63500"/>
                </a:cubicBezTo>
                <a:cubicBezTo>
                  <a:pt x="9137" y="82550"/>
                  <a:pt x="20249" y="110596"/>
                  <a:pt x="19720" y="114300"/>
                </a:cubicBezTo>
                <a:cubicBezTo>
                  <a:pt x="19191" y="118004"/>
                  <a:pt x="10195" y="94192"/>
                  <a:pt x="7020" y="85725"/>
                </a:cubicBezTo>
                <a:cubicBezTo>
                  <a:pt x="3845" y="77258"/>
                  <a:pt x="-1976" y="73554"/>
                  <a:pt x="670" y="63500"/>
                </a:cubicBezTo>
                <a:cubicBezTo>
                  <a:pt x="3316" y="53446"/>
                  <a:pt x="24483" y="0"/>
                  <a:pt x="260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9C8F23B3-782A-AA5C-B6B1-56A5E57CE1E2}"/>
              </a:ext>
            </a:extLst>
          </p:cNvPr>
          <p:cNvSpPr/>
          <p:nvPr/>
        </p:nvSpPr>
        <p:spPr>
          <a:xfrm>
            <a:off x="4383086" y="3161506"/>
            <a:ext cx="319089" cy="182276"/>
          </a:xfrm>
          <a:custGeom>
            <a:avLst/>
            <a:gdLst>
              <a:gd name="connsiteX0" fmla="*/ 1589 w 319089"/>
              <a:gd name="connsiteY0" fmla="*/ 181769 h 182276"/>
              <a:gd name="connsiteX1" fmla="*/ 201614 w 319089"/>
              <a:gd name="connsiteY1" fmla="*/ 23019 h 182276"/>
              <a:gd name="connsiteX2" fmla="*/ 128589 w 319089"/>
              <a:gd name="connsiteY2" fmla="*/ 70644 h 182276"/>
              <a:gd name="connsiteX3" fmla="*/ 230189 w 319089"/>
              <a:gd name="connsiteY3" fmla="*/ 13494 h 182276"/>
              <a:gd name="connsiteX4" fmla="*/ 312739 w 319089"/>
              <a:gd name="connsiteY4" fmla="*/ 54769 h 182276"/>
              <a:gd name="connsiteX5" fmla="*/ 293689 w 319089"/>
              <a:gd name="connsiteY5" fmla="*/ 13494 h 182276"/>
              <a:gd name="connsiteX6" fmla="*/ 319089 w 319089"/>
              <a:gd name="connsiteY6" fmla="*/ 99219 h 182276"/>
              <a:gd name="connsiteX7" fmla="*/ 293689 w 319089"/>
              <a:gd name="connsiteY7" fmla="*/ 38894 h 182276"/>
              <a:gd name="connsiteX8" fmla="*/ 249239 w 319089"/>
              <a:gd name="connsiteY8" fmla="*/ 794 h 182276"/>
              <a:gd name="connsiteX9" fmla="*/ 169864 w 319089"/>
              <a:gd name="connsiteY9" fmla="*/ 73819 h 182276"/>
              <a:gd name="connsiteX10" fmla="*/ 192089 w 319089"/>
              <a:gd name="connsiteY10" fmla="*/ 19844 h 182276"/>
              <a:gd name="connsiteX11" fmla="*/ 96839 w 319089"/>
              <a:gd name="connsiteY11" fmla="*/ 92869 h 182276"/>
              <a:gd name="connsiteX12" fmla="*/ 106364 w 319089"/>
              <a:gd name="connsiteY12" fmla="*/ 73819 h 182276"/>
              <a:gd name="connsiteX13" fmla="*/ 1589 w 319089"/>
              <a:gd name="connsiteY13" fmla="*/ 181769 h 18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089" h="182276">
                <a:moveTo>
                  <a:pt x="1589" y="181769"/>
                </a:moveTo>
                <a:cubicBezTo>
                  <a:pt x="17464" y="173302"/>
                  <a:pt x="180447" y="41540"/>
                  <a:pt x="201614" y="23019"/>
                </a:cubicBezTo>
                <a:cubicBezTo>
                  <a:pt x="222781" y="4498"/>
                  <a:pt x="123827" y="72231"/>
                  <a:pt x="128589" y="70644"/>
                </a:cubicBezTo>
                <a:cubicBezTo>
                  <a:pt x="133351" y="69057"/>
                  <a:pt x="199497" y="16140"/>
                  <a:pt x="230189" y="13494"/>
                </a:cubicBezTo>
                <a:cubicBezTo>
                  <a:pt x="260881" y="10848"/>
                  <a:pt x="302156" y="54769"/>
                  <a:pt x="312739" y="54769"/>
                </a:cubicBezTo>
                <a:cubicBezTo>
                  <a:pt x="323322" y="54769"/>
                  <a:pt x="292631" y="6086"/>
                  <a:pt x="293689" y="13494"/>
                </a:cubicBezTo>
                <a:cubicBezTo>
                  <a:pt x="294747" y="20902"/>
                  <a:pt x="319089" y="94986"/>
                  <a:pt x="319089" y="99219"/>
                </a:cubicBezTo>
                <a:cubicBezTo>
                  <a:pt x="319089" y="103452"/>
                  <a:pt x="305331" y="55298"/>
                  <a:pt x="293689" y="38894"/>
                </a:cubicBezTo>
                <a:cubicBezTo>
                  <a:pt x="282047" y="22490"/>
                  <a:pt x="269876" y="-5027"/>
                  <a:pt x="249239" y="794"/>
                </a:cubicBezTo>
                <a:cubicBezTo>
                  <a:pt x="228602" y="6615"/>
                  <a:pt x="179389" y="70644"/>
                  <a:pt x="169864" y="73819"/>
                </a:cubicBezTo>
                <a:cubicBezTo>
                  <a:pt x="160339" y="76994"/>
                  <a:pt x="204260" y="16669"/>
                  <a:pt x="192089" y="19844"/>
                </a:cubicBezTo>
                <a:cubicBezTo>
                  <a:pt x="179918" y="23019"/>
                  <a:pt x="96839" y="92869"/>
                  <a:pt x="96839" y="92869"/>
                </a:cubicBezTo>
                <a:cubicBezTo>
                  <a:pt x="82552" y="101865"/>
                  <a:pt x="119064" y="57415"/>
                  <a:pt x="106364" y="73819"/>
                </a:cubicBezTo>
                <a:cubicBezTo>
                  <a:pt x="93664" y="90223"/>
                  <a:pt x="-14286" y="190236"/>
                  <a:pt x="1589" y="18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48A576A-4C59-833E-743E-3575D7DBD6CD}"/>
              </a:ext>
            </a:extLst>
          </p:cNvPr>
          <p:cNvSpPr/>
          <p:nvPr/>
        </p:nvSpPr>
        <p:spPr>
          <a:xfrm>
            <a:off x="4657716" y="3141847"/>
            <a:ext cx="466613" cy="208231"/>
          </a:xfrm>
          <a:custGeom>
            <a:avLst/>
            <a:gdLst>
              <a:gd name="connsiteX0" fmla="*/ 9 w 466613"/>
              <a:gd name="connsiteY0" fmla="*/ 61728 h 208231"/>
              <a:gd name="connsiteX1" fmla="*/ 114309 w 466613"/>
              <a:gd name="connsiteY1" fmla="*/ 23628 h 208231"/>
              <a:gd name="connsiteX2" fmla="*/ 174634 w 466613"/>
              <a:gd name="connsiteY2" fmla="*/ 42678 h 208231"/>
              <a:gd name="connsiteX3" fmla="*/ 152409 w 466613"/>
              <a:gd name="connsiteY3" fmla="*/ 10928 h 208231"/>
              <a:gd name="connsiteX4" fmla="*/ 298459 w 466613"/>
              <a:gd name="connsiteY4" fmla="*/ 99828 h 208231"/>
              <a:gd name="connsiteX5" fmla="*/ 292109 w 466613"/>
              <a:gd name="connsiteY5" fmla="*/ 87128 h 208231"/>
              <a:gd name="connsiteX6" fmla="*/ 419109 w 466613"/>
              <a:gd name="connsiteY6" fmla="*/ 163328 h 208231"/>
              <a:gd name="connsiteX7" fmla="*/ 377834 w 466613"/>
              <a:gd name="connsiteY7" fmla="*/ 131578 h 208231"/>
              <a:gd name="connsiteX8" fmla="*/ 463559 w 466613"/>
              <a:gd name="connsiteY8" fmla="*/ 207778 h 208231"/>
              <a:gd name="connsiteX9" fmla="*/ 438159 w 466613"/>
              <a:gd name="connsiteY9" fmla="*/ 160153 h 208231"/>
              <a:gd name="connsiteX10" fmla="*/ 349259 w 466613"/>
              <a:gd name="connsiteY10" fmla="*/ 96653 h 208231"/>
              <a:gd name="connsiteX11" fmla="*/ 146059 w 466613"/>
              <a:gd name="connsiteY11" fmla="*/ 7753 h 208231"/>
              <a:gd name="connsiteX12" fmla="*/ 130184 w 466613"/>
              <a:gd name="connsiteY12" fmla="*/ 4578 h 208231"/>
              <a:gd name="connsiteX13" fmla="*/ 120659 w 466613"/>
              <a:gd name="connsiteY13" fmla="*/ 4578 h 208231"/>
              <a:gd name="connsiteX14" fmla="*/ 9 w 466613"/>
              <a:gd name="connsiteY14" fmla="*/ 61728 h 2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613" h="208231">
                <a:moveTo>
                  <a:pt x="9" y="61728"/>
                </a:moveTo>
                <a:cubicBezTo>
                  <a:pt x="-1049" y="64903"/>
                  <a:pt x="85205" y="26803"/>
                  <a:pt x="114309" y="23628"/>
                </a:cubicBezTo>
                <a:cubicBezTo>
                  <a:pt x="143413" y="20453"/>
                  <a:pt x="168284" y="44795"/>
                  <a:pt x="174634" y="42678"/>
                </a:cubicBezTo>
                <a:cubicBezTo>
                  <a:pt x="180984" y="40561"/>
                  <a:pt x="131772" y="1403"/>
                  <a:pt x="152409" y="10928"/>
                </a:cubicBezTo>
                <a:cubicBezTo>
                  <a:pt x="173046" y="20453"/>
                  <a:pt x="298459" y="99828"/>
                  <a:pt x="298459" y="99828"/>
                </a:cubicBezTo>
                <a:cubicBezTo>
                  <a:pt x="321742" y="112528"/>
                  <a:pt x="272001" y="76545"/>
                  <a:pt x="292109" y="87128"/>
                </a:cubicBezTo>
                <a:cubicBezTo>
                  <a:pt x="312217" y="97711"/>
                  <a:pt x="404822" y="155920"/>
                  <a:pt x="419109" y="163328"/>
                </a:cubicBezTo>
                <a:cubicBezTo>
                  <a:pt x="433396" y="170736"/>
                  <a:pt x="370426" y="124170"/>
                  <a:pt x="377834" y="131578"/>
                </a:cubicBezTo>
                <a:cubicBezTo>
                  <a:pt x="385242" y="138986"/>
                  <a:pt x="453505" y="203016"/>
                  <a:pt x="463559" y="207778"/>
                </a:cubicBezTo>
                <a:cubicBezTo>
                  <a:pt x="473613" y="212541"/>
                  <a:pt x="457209" y="178674"/>
                  <a:pt x="438159" y="160153"/>
                </a:cubicBezTo>
                <a:cubicBezTo>
                  <a:pt x="419109" y="141632"/>
                  <a:pt x="397942" y="122053"/>
                  <a:pt x="349259" y="96653"/>
                </a:cubicBezTo>
                <a:cubicBezTo>
                  <a:pt x="300576" y="71253"/>
                  <a:pt x="182571" y="23099"/>
                  <a:pt x="146059" y="7753"/>
                </a:cubicBezTo>
                <a:cubicBezTo>
                  <a:pt x="109547" y="-7593"/>
                  <a:pt x="130184" y="4578"/>
                  <a:pt x="130184" y="4578"/>
                </a:cubicBezTo>
                <a:cubicBezTo>
                  <a:pt x="125951" y="4049"/>
                  <a:pt x="135476" y="-3360"/>
                  <a:pt x="120659" y="4578"/>
                </a:cubicBezTo>
                <a:cubicBezTo>
                  <a:pt x="105842" y="12515"/>
                  <a:pt x="1067" y="58553"/>
                  <a:pt x="9" y="6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F8A9C441-0202-651B-C7E6-4BBE8C9F8306}"/>
              </a:ext>
            </a:extLst>
          </p:cNvPr>
          <p:cNvSpPr/>
          <p:nvPr/>
        </p:nvSpPr>
        <p:spPr>
          <a:xfrm>
            <a:off x="4381423" y="3232018"/>
            <a:ext cx="314547" cy="193812"/>
          </a:xfrm>
          <a:custGeom>
            <a:avLst/>
            <a:gdLst>
              <a:gd name="connsiteX0" fmla="*/ 77 w 314547"/>
              <a:gd name="connsiteY0" fmla="*/ 193807 h 193812"/>
              <a:gd name="connsiteX1" fmla="*/ 193752 w 314547"/>
              <a:gd name="connsiteY1" fmla="*/ 25532 h 193812"/>
              <a:gd name="connsiteX2" fmla="*/ 162002 w 314547"/>
              <a:gd name="connsiteY2" fmla="*/ 73157 h 193812"/>
              <a:gd name="connsiteX3" fmla="*/ 285827 w 314547"/>
              <a:gd name="connsiteY3" fmla="*/ 132 h 193812"/>
              <a:gd name="connsiteX4" fmla="*/ 314402 w 314547"/>
              <a:gd name="connsiteY4" fmla="*/ 54107 h 193812"/>
              <a:gd name="connsiteX5" fmla="*/ 279477 w 314547"/>
              <a:gd name="connsiteY5" fmla="*/ 12832 h 193812"/>
              <a:gd name="connsiteX6" fmla="*/ 219152 w 314547"/>
              <a:gd name="connsiteY6" fmla="*/ 19182 h 193812"/>
              <a:gd name="connsiteX7" fmla="*/ 77 w 314547"/>
              <a:gd name="connsiteY7" fmla="*/ 193807 h 1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547" h="193812">
                <a:moveTo>
                  <a:pt x="77" y="193807"/>
                </a:moveTo>
                <a:cubicBezTo>
                  <a:pt x="-4156" y="194865"/>
                  <a:pt x="166765" y="45640"/>
                  <a:pt x="193752" y="25532"/>
                </a:cubicBezTo>
                <a:cubicBezTo>
                  <a:pt x="220740" y="5424"/>
                  <a:pt x="146656" y="77390"/>
                  <a:pt x="162002" y="73157"/>
                </a:cubicBezTo>
                <a:cubicBezTo>
                  <a:pt x="177348" y="68924"/>
                  <a:pt x="260427" y="3307"/>
                  <a:pt x="285827" y="132"/>
                </a:cubicBezTo>
                <a:cubicBezTo>
                  <a:pt x="311227" y="-3043"/>
                  <a:pt x="315460" y="51990"/>
                  <a:pt x="314402" y="54107"/>
                </a:cubicBezTo>
                <a:cubicBezTo>
                  <a:pt x="313344" y="56224"/>
                  <a:pt x="295352" y="18653"/>
                  <a:pt x="279477" y="12832"/>
                </a:cubicBezTo>
                <a:cubicBezTo>
                  <a:pt x="263602" y="7011"/>
                  <a:pt x="260427" y="-6747"/>
                  <a:pt x="219152" y="19182"/>
                </a:cubicBezTo>
                <a:cubicBezTo>
                  <a:pt x="177877" y="45111"/>
                  <a:pt x="4310" y="192749"/>
                  <a:pt x="77" y="19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403C43B-37C3-0717-D924-8129F0A09658}"/>
              </a:ext>
            </a:extLst>
          </p:cNvPr>
          <p:cNvSpPr/>
          <p:nvPr/>
        </p:nvSpPr>
        <p:spPr>
          <a:xfrm>
            <a:off x="4686178" y="3217592"/>
            <a:ext cx="245258" cy="93957"/>
          </a:xfrm>
          <a:custGeom>
            <a:avLst/>
            <a:gdLst>
              <a:gd name="connsiteX0" fmla="*/ 122 w 245258"/>
              <a:gd name="connsiteY0" fmla="*/ 93933 h 93957"/>
              <a:gd name="connsiteX1" fmla="*/ 76322 w 245258"/>
              <a:gd name="connsiteY1" fmla="*/ 11383 h 93957"/>
              <a:gd name="connsiteX2" fmla="*/ 120772 w 245258"/>
              <a:gd name="connsiteY2" fmla="*/ 52658 h 93957"/>
              <a:gd name="connsiteX3" fmla="*/ 114422 w 245258"/>
              <a:gd name="connsiteY3" fmla="*/ 24083 h 93957"/>
              <a:gd name="connsiteX4" fmla="*/ 244597 w 245258"/>
              <a:gd name="connsiteY4" fmla="*/ 49483 h 93957"/>
              <a:gd name="connsiteX5" fmla="*/ 162047 w 245258"/>
              <a:gd name="connsiteY5" fmla="*/ 24083 h 93957"/>
              <a:gd name="connsiteX6" fmla="*/ 95372 w 245258"/>
              <a:gd name="connsiteY6" fmla="*/ 1858 h 93957"/>
              <a:gd name="connsiteX7" fmla="*/ 122 w 245258"/>
              <a:gd name="connsiteY7" fmla="*/ 93933 h 9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58" h="93957">
                <a:moveTo>
                  <a:pt x="122" y="93933"/>
                </a:moveTo>
                <a:cubicBezTo>
                  <a:pt x="-3053" y="95520"/>
                  <a:pt x="56214" y="18262"/>
                  <a:pt x="76322" y="11383"/>
                </a:cubicBezTo>
                <a:cubicBezTo>
                  <a:pt x="96430" y="4504"/>
                  <a:pt x="114422" y="50541"/>
                  <a:pt x="120772" y="52658"/>
                </a:cubicBezTo>
                <a:cubicBezTo>
                  <a:pt x="127122" y="54775"/>
                  <a:pt x="93785" y="24612"/>
                  <a:pt x="114422" y="24083"/>
                </a:cubicBezTo>
                <a:cubicBezTo>
                  <a:pt x="135059" y="23554"/>
                  <a:pt x="236660" y="49483"/>
                  <a:pt x="244597" y="49483"/>
                </a:cubicBezTo>
                <a:cubicBezTo>
                  <a:pt x="252534" y="49483"/>
                  <a:pt x="186918" y="32020"/>
                  <a:pt x="162047" y="24083"/>
                </a:cubicBezTo>
                <a:cubicBezTo>
                  <a:pt x="137176" y="16146"/>
                  <a:pt x="120772" y="-6609"/>
                  <a:pt x="95372" y="1858"/>
                </a:cubicBezTo>
                <a:cubicBezTo>
                  <a:pt x="69972" y="10325"/>
                  <a:pt x="3297" y="92346"/>
                  <a:pt x="122" y="93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8E7B364-6FF8-AF24-A9B3-0FE34F72E6A7}"/>
              </a:ext>
            </a:extLst>
          </p:cNvPr>
          <p:cNvSpPr/>
          <p:nvPr/>
        </p:nvSpPr>
        <p:spPr>
          <a:xfrm>
            <a:off x="4712522" y="3262089"/>
            <a:ext cx="361349" cy="59003"/>
          </a:xfrm>
          <a:custGeom>
            <a:avLst/>
            <a:gdLst>
              <a:gd name="connsiteX0" fmla="*/ 2353 w 361349"/>
              <a:gd name="connsiteY0" fmla="*/ 11336 h 59003"/>
              <a:gd name="connsiteX1" fmla="*/ 161103 w 361349"/>
              <a:gd name="connsiteY1" fmla="*/ 1811 h 59003"/>
              <a:gd name="connsiteX2" fmla="*/ 294453 w 361349"/>
              <a:gd name="connsiteY2" fmla="*/ 52611 h 59003"/>
              <a:gd name="connsiteX3" fmla="*/ 221428 w 361349"/>
              <a:gd name="connsiteY3" fmla="*/ 39911 h 59003"/>
              <a:gd name="connsiteX4" fmla="*/ 361128 w 361349"/>
              <a:gd name="connsiteY4" fmla="*/ 58961 h 59003"/>
              <a:gd name="connsiteX5" fmla="*/ 256353 w 361349"/>
              <a:gd name="connsiteY5" fmla="*/ 33561 h 59003"/>
              <a:gd name="connsiteX6" fmla="*/ 148403 w 361349"/>
              <a:gd name="connsiteY6" fmla="*/ 8161 h 59003"/>
              <a:gd name="connsiteX7" fmla="*/ 69028 w 361349"/>
              <a:gd name="connsiteY7" fmla="*/ 11336 h 59003"/>
              <a:gd name="connsiteX8" fmla="*/ 2353 w 361349"/>
              <a:gd name="connsiteY8" fmla="*/ 11336 h 5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49" h="59003">
                <a:moveTo>
                  <a:pt x="2353" y="11336"/>
                </a:moveTo>
                <a:cubicBezTo>
                  <a:pt x="17699" y="9748"/>
                  <a:pt x="112420" y="-5068"/>
                  <a:pt x="161103" y="1811"/>
                </a:cubicBezTo>
                <a:cubicBezTo>
                  <a:pt x="209786" y="8690"/>
                  <a:pt x="284399" y="46261"/>
                  <a:pt x="294453" y="52611"/>
                </a:cubicBezTo>
                <a:cubicBezTo>
                  <a:pt x="304507" y="58961"/>
                  <a:pt x="210316" y="38853"/>
                  <a:pt x="221428" y="39911"/>
                </a:cubicBezTo>
                <a:cubicBezTo>
                  <a:pt x="232540" y="40969"/>
                  <a:pt x="355307" y="60019"/>
                  <a:pt x="361128" y="58961"/>
                </a:cubicBezTo>
                <a:cubicBezTo>
                  <a:pt x="366949" y="57903"/>
                  <a:pt x="256353" y="33561"/>
                  <a:pt x="256353" y="33561"/>
                </a:cubicBezTo>
                <a:cubicBezTo>
                  <a:pt x="220899" y="25094"/>
                  <a:pt x="179624" y="11865"/>
                  <a:pt x="148403" y="8161"/>
                </a:cubicBezTo>
                <a:cubicBezTo>
                  <a:pt x="117182" y="4457"/>
                  <a:pt x="87020" y="9748"/>
                  <a:pt x="69028" y="11336"/>
                </a:cubicBezTo>
                <a:cubicBezTo>
                  <a:pt x="51036" y="12924"/>
                  <a:pt x="-12993" y="12924"/>
                  <a:pt x="2353" y="1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D47B2CB-859F-B621-13DD-5384DB54E880}"/>
              </a:ext>
            </a:extLst>
          </p:cNvPr>
          <p:cNvSpPr/>
          <p:nvPr/>
        </p:nvSpPr>
        <p:spPr>
          <a:xfrm>
            <a:off x="4368781" y="3392745"/>
            <a:ext cx="363355" cy="121988"/>
          </a:xfrm>
          <a:custGeom>
            <a:avLst/>
            <a:gdLst>
              <a:gd name="connsiteX0" fmla="*/ 19 w 363355"/>
              <a:gd name="connsiteY0" fmla="*/ 71180 h 121988"/>
              <a:gd name="connsiteX1" fmla="*/ 298469 w 363355"/>
              <a:gd name="connsiteY1" fmla="*/ 1330 h 121988"/>
              <a:gd name="connsiteX2" fmla="*/ 346094 w 363355"/>
              <a:gd name="connsiteY2" fmla="*/ 23555 h 121988"/>
              <a:gd name="connsiteX3" fmla="*/ 339744 w 363355"/>
              <a:gd name="connsiteY3" fmla="*/ 17205 h 121988"/>
              <a:gd name="connsiteX4" fmla="*/ 314344 w 363355"/>
              <a:gd name="connsiteY4" fmla="*/ 77530 h 121988"/>
              <a:gd name="connsiteX5" fmla="*/ 358794 w 363355"/>
              <a:gd name="connsiteY5" fmla="*/ 121980 h 121988"/>
              <a:gd name="connsiteX6" fmla="*/ 320694 w 363355"/>
              <a:gd name="connsiteY6" fmla="*/ 80705 h 121988"/>
              <a:gd name="connsiteX7" fmla="*/ 355619 w 363355"/>
              <a:gd name="connsiteY7" fmla="*/ 17205 h 121988"/>
              <a:gd name="connsiteX8" fmla="*/ 142894 w 363355"/>
              <a:gd name="connsiteY8" fmla="*/ 36255 h 121988"/>
              <a:gd name="connsiteX9" fmla="*/ 282594 w 363355"/>
              <a:gd name="connsiteY9" fmla="*/ 14030 h 121988"/>
              <a:gd name="connsiteX10" fmla="*/ 19 w 363355"/>
              <a:gd name="connsiteY10" fmla="*/ 71180 h 1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355" h="121988">
                <a:moveTo>
                  <a:pt x="19" y="71180"/>
                </a:moveTo>
                <a:cubicBezTo>
                  <a:pt x="2665" y="69063"/>
                  <a:pt x="240790" y="9267"/>
                  <a:pt x="298469" y="1330"/>
                </a:cubicBezTo>
                <a:cubicBezTo>
                  <a:pt x="356148" y="-6608"/>
                  <a:pt x="346094" y="23555"/>
                  <a:pt x="346094" y="23555"/>
                </a:cubicBezTo>
                <a:cubicBezTo>
                  <a:pt x="352973" y="26201"/>
                  <a:pt x="345036" y="8209"/>
                  <a:pt x="339744" y="17205"/>
                </a:cubicBezTo>
                <a:cubicBezTo>
                  <a:pt x="334452" y="26201"/>
                  <a:pt x="311169" y="60067"/>
                  <a:pt x="314344" y="77530"/>
                </a:cubicBezTo>
                <a:cubicBezTo>
                  <a:pt x="317519" y="94993"/>
                  <a:pt x="357736" y="121451"/>
                  <a:pt x="358794" y="121980"/>
                </a:cubicBezTo>
                <a:cubicBezTo>
                  <a:pt x="359852" y="122509"/>
                  <a:pt x="321223" y="98167"/>
                  <a:pt x="320694" y="80705"/>
                </a:cubicBezTo>
                <a:cubicBezTo>
                  <a:pt x="320165" y="63243"/>
                  <a:pt x="385252" y="24613"/>
                  <a:pt x="355619" y="17205"/>
                </a:cubicBezTo>
                <a:cubicBezTo>
                  <a:pt x="325986" y="9797"/>
                  <a:pt x="155065" y="36784"/>
                  <a:pt x="142894" y="36255"/>
                </a:cubicBezTo>
                <a:cubicBezTo>
                  <a:pt x="130723" y="35726"/>
                  <a:pt x="300056" y="6622"/>
                  <a:pt x="282594" y="14030"/>
                </a:cubicBezTo>
                <a:cubicBezTo>
                  <a:pt x="265132" y="21438"/>
                  <a:pt x="-2627" y="73297"/>
                  <a:pt x="19" y="7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A8CE8C8-7397-9A06-9A12-5FA1676D0B3F}"/>
              </a:ext>
            </a:extLst>
          </p:cNvPr>
          <p:cNvSpPr/>
          <p:nvPr/>
        </p:nvSpPr>
        <p:spPr>
          <a:xfrm>
            <a:off x="4692619" y="3368601"/>
            <a:ext cx="436960" cy="136599"/>
          </a:xfrm>
          <a:custGeom>
            <a:avLst/>
            <a:gdLst>
              <a:gd name="connsiteX0" fmla="*/ 31 w 436960"/>
              <a:gd name="connsiteY0" fmla="*/ 136599 h 136599"/>
              <a:gd name="connsiteX1" fmla="*/ 130206 w 436960"/>
              <a:gd name="connsiteY1" fmla="*/ 34999 h 136599"/>
              <a:gd name="connsiteX2" fmla="*/ 47656 w 436960"/>
              <a:gd name="connsiteY2" fmla="*/ 73099 h 136599"/>
              <a:gd name="connsiteX3" fmla="*/ 85756 w 436960"/>
              <a:gd name="connsiteY3" fmla="*/ 34999 h 136599"/>
              <a:gd name="connsiteX4" fmla="*/ 263556 w 436960"/>
              <a:gd name="connsiteY4" fmla="*/ 28649 h 136599"/>
              <a:gd name="connsiteX5" fmla="*/ 149256 w 436960"/>
              <a:gd name="connsiteY5" fmla="*/ 15949 h 136599"/>
              <a:gd name="connsiteX6" fmla="*/ 435006 w 436960"/>
              <a:gd name="connsiteY6" fmla="*/ 74 h 136599"/>
              <a:gd name="connsiteX7" fmla="*/ 282606 w 436960"/>
              <a:gd name="connsiteY7" fmla="*/ 9599 h 136599"/>
              <a:gd name="connsiteX8" fmla="*/ 104806 w 436960"/>
              <a:gd name="connsiteY8" fmla="*/ 19124 h 136599"/>
              <a:gd name="connsiteX9" fmla="*/ 117506 w 436960"/>
              <a:gd name="connsiteY9" fmla="*/ 34999 h 136599"/>
              <a:gd name="connsiteX10" fmla="*/ 31 w 436960"/>
              <a:gd name="connsiteY10" fmla="*/ 136599 h 13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960" h="136599">
                <a:moveTo>
                  <a:pt x="31" y="136599"/>
                </a:moveTo>
                <a:cubicBezTo>
                  <a:pt x="2148" y="136599"/>
                  <a:pt x="122269" y="45582"/>
                  <a:pt x="130206" y="34999"/>
                </a:cubicBezTo>
                <a:cubicBezTo>
                  <a:pt x="138143" y="24416"/>
                  <a:pt x="55064" y="73099"/>
                  <a:pt x="47656" y="73099"/>
                </a:cubicBezTo>
                <a:cubicBezTo>
                  <a:pt x="40248" y="73099"/>
                  <a:pt x="49773" y="42407"/>
                  <a:pt x="85756" y="34999"/>
                </a:cubicBezTo>
                <a:cubicBezTo>
                  <a:pt x="121739" y="27591"/>
                  <a:pt x="252973" y="31824"/>
                  <a:pt x="263556" y="28649"/>
                </a:cubicBezTo>
                <a:cubicBezTo>
                  <a:pt x="274139" y="25474"/>
                  <a:pt x="120681" y="20711"/>
                  <a:pt x="149256" y="15949"/>
                </a:cubicBezTo>
                <a:cubicBezTo>
                  <a:pt x="177831" y="11187"/>
                  <a:pt x="412781" y="1132"/>
                  <a:pt x="435006" y="74"/>
                </a:cubicBezTo>
                <a:cubicBezTo>
                  <a:pt x="457231" y="-984"/>
                  <a:pt x="282606" y="9599"/>
                  <a:pt x="282606" y="9599"/>
                </a:cubicBezTo>
                <a:cubicBezTo>
                  <a:pt x="227573" y="12774"/>
                  <a:pt x="132323" y="14891"/>
                  <a:pt x="104806" y="19124"/>
                </a:cubicBezTo>
                <a:cubicBezTo>
                  <a:pt x="77289" y="23357"/>
                  <a:pt x="131794" y="21770"/>
                  <a:pt x="117506" y="34999"/>
                </a:cubicBezTo>
                <a:cubicBezTo>
                  <a:pt x="103219" y="48228"/>
                  <a:pt x="-2086" y="136599"/>
                  <a:pt x="31" y="136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5EA6BC7-169D-F1FD-3B95-1CAE7297A68F}"/>
              </a:ext>
            </a:extLst>
          </p:cNvPr>
          <p:cNvSpPr/>
          <p:nvPr/>
        </p:nvSpPr>
        <p:spPr>
          <a:xfrm>
            <a:off x="4409749" y="3451216"/>
            <a:ext cx="298790" cy="101642"/>
          </a:xfrm>
          <a:custGeom>
            <a:avLst/>
            <a:gdLst>
              <a:gd name="connsiteX0" fmla="*/ 326 w 298790"/>
              <a:gd name="connsiteY0" fmla="*/ 47634 h 101642"/>
              <a:gd name="connsiteX1" fmla="*/ 140026 w 298790"/>
              <a:gd name="connsiteY1" fmla="*/ 28584 h 101642"/>
              <a:gd name="connsiteX2" fmla="*/ 257501 w 298790"/>
              <a:gd name="connsiteY2" fmla="*/ 73034 h 101642"/>
              <a:gd name="connsiteX3" fmla="*/ 213051 w 298790"/>
              <a:gd name="connsiteY3" fmla="*/ 22234 h 101642"/>
              <a:gd name="connsiteX4" fmla="*/ 298776 w 298790"/>
              <a:gd name="connsiteY4" fmla="*/ 101609 h 101642"/>
              <a:gd name="connsiteX5" fmla="*/ 219401 w 298790"/>
              <a:gd name="connsiteY5" fmla="*/ 31759 h 101642"/>
              <a:gd name="connsiteX6" fmla="*/ 165426 w 298790"/>
              <a:gd name="connsiteY6" fmla="*/ 9 h 101642"/>
              <a:gd name="connsiteX7" fmla="*/ 181301 w 298790"/>
              <a:gd name="connsiteY7" fmla="*/ 28584 h 101642"/>
              <a:gd name="connsiteX8" fmla="*/ 326 w 298790"/>
              <a:gd name="connsiteY8" fmla="*/ 47634 h 1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790" h="101642">
                <a:moveTo>
                  <a:pt x="326" y="47634"/>
                </a:moveTo>
                <a:cubicBezTo>
                  <a:pt x="-6553" y="47634"/>
                  <a:pt x="97164" y="24351"/>
                  <a:pt x="140026" y="28584"/>
                </a:cubicBezTo>
                <a:cubicBezTo>
                  <a:pt x="182889" y="32817"/>
                  <a:pt x="245330" y="74092"/>
                  <a:pt x="257501" y="73034"/>
                </a:cubicBezTo>
                <a:cubicBezTo>
                  <a:pt x="269672" y="71976"/>
                  <a:pt x="206172" y="17472"/>
                  <a:pt x="213051" y="22234"/>
                </a:cubicBezTo>
                <a:cubicBezTo>
                  <a:pt x="219930" y="26996"/>
                  <a:pt x="297718" y="100021"/>
                  <a:pt x="298776" y="101609"/>
                </a:cubicBezTo>
                <a:cubicBezTo>
                  <a:pt x="299834" y="103197"/>
                  <a:pt x="241626" y="48692"/>
                  <a:pt x="219401" y="31759"/>
                </a:cubicBezTo>
                <a:cubicBezTo>
                  <a:pt x="197176" y="14826"/>
                  <a:pt x="171776" y="538"/>
                  <a:pt x="165426" y="9"/>
                </a:cubicBezTo>
                <a:cubicBezTo>
                  <a:pt x="159076" y="-520"/>
                  <a:pt x="202997" y="21176"/>
                  <a:pt x="181301" y="28584"/>
                </a:cubicBezTo>
                <a:cubicBezTo>
                  <a:pt x="159605" y="35992"/>
                  <a:pt x="7205" y="47634"/>
                  <a:pt x="326" y="47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373AA9F-F3B5-132D-E6DE-927778A9A1CB}"/>
              </a:ext>
            </a:extLst>
          </p:cNvPr>
          <p:cNvSpPr/>
          <p:nvPr/>
        </p:nvSpPr>
        <p:spPr>
          <a:xfrm>
            <a:off x="4702110" y="3381349"/>
            <a:ext cx="438946" cy="152536"/>
          </a:xfrm>
          <a:custGeom>
            <a:avLst/>
            <a:gdLst>
              <a:gd name="connsiteX0" fmla="*/ 65 w 438946"/>
              <a:gd name="connsiteY0" fmla="*/ 152426 h 152536"/>
              <a:gd name="connsiteX1" fmla="*/ 171515 w 438946"/>
              <a:gd name="connsiteY1" fmla="*/ 57176 h 152536"/>
              <a:gd name="connsiteX2" fmla="*/ 123890 w 438946"/>
              <a:gd name="connsiteY2" fmla="*/ 101626 h 152536"/>
              <a:gd name="connsiteX3" fmla="*/ 206440 w 438946"/>
              <a:gd name="connsiteY3" fmla="*/ 60351 h 152536"/>
              <a:gd name="connsiteX4" fmla="*/ 139765 w 438946"/>
              <a:gd name="connsiteY4" fmla="*/ 146076 h 152536"/>
              <a:gd name="connsiteX5" fmla="*/ 254065 w 438946"/>
              <a:gd name="connsiteY5" fmla="*/ 69876 h 152536"/>
              <a:gd name="connsiteX6" fmla="*/ 225490 w 438946"/>
              <a:gd name="connsiteY6" fmla="*/ 44476 h 152536"/>
              <a:gd name="connsiteX7" fmla="*/ 438215 w 438946"/>
              <a:gd name="connsiteY7" fmla="*/ 26 h 152536"/>
              <a:gd name="connsiteX8" fmla="*/ 292165 w 438946"/>
              <a:gd name="connsiteY8" fmla="*/ 38126 h 152536"/>
              <a:gd name="connsiteX9" fmla="*/ 206440 w 438946"/>
              <a:gd name="connsiteY9" fmla="*/ 50826 h 152536"/>
              <a:gd name="connsiteX10" fmla="*/ 203265 w 438946"/>
              <a:gd name="connsiteY10" fmla="*/ 88926 h 152536"/>
              <a:gd name="connsiteX11" fmla="*/ 177865 w 438946"/>
              <a:gd name="connsiteY11" fmla="*/ 117501 h 152536"/>
              <a:gd name="connsiteX12" fmla="*/ 193740 w 438946"/>
              <a:gd name="connsiteY12" fmla="*/ 34951 h 152536"/>
              <a:gd name="connsiteX13" fmla="*/ 65 w 438946"/>
              <a:gd name="connsiteY13" fmla="*/ 152426 h 1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946" h="152536">
                <a:moveTo>
                  <a:pt x="65" y="152426"/>
                </a:moveTo>
                <a:cubicBezTo>
                  <a:pt x="-3639" y="156130"/>
                  <a:pt x="150877" y="65643"/>
                  <a:pt x="171515" y="57176"/>
                </a:cubicBezTo>
                <a:cubicBezTo>
                  <a:pt x="192153" y="48709"/>
                  <a:pt x="118069" y="101097"/>
                  <a:pt x="123890" y="101626"/>
                </a:cubicBezTo>
                <a:cubicBezTo>
                  <a:pt x="129711" y="102155"/>
                  <a:pt x="203794" y="52943"/>
                  <a:pt x="206440" y="60351"/>
                </a:cubicBezTo>
                <a:cubicBezTo>
                  <a:pt x="209086" y="67759"/>
                  <a:pt x="131827" y="144488"/>
                  <a:pt x="139765" y="146076"/>
                </a:cubicBezTo>
                <a:cubicBezTo>
                  <a:pt x="147703" y="147664"/>
                  <a:pt x="239778" y="86809"/>
                  <a:pt x="254065" y="69876"/>
                </a:cubicBezTo>
                <a:cubicBezTo>
                  <a:pt x="268352" y="52943"/>
                  <a:pt x="194798" y="56118"/>
                  <a:pt x="225490" y="44476"/>
                </a:cubicBezTo>
                <a:cubicBezTo>
                  <a:pt x="256182" y="32834"/>
                  <a:pt x="427103" y="1084"/>
                  <a:pt x="438215" y="26"/>
                </a:cubicBezTo>
                <a:cubicBezTo>
                  <a:pt x="449327" y="-1032"/>
                  <a:pt x="330794" y="29659"/>
                  <a:pt x="292165" y="38126"/>
                </a:cubicBezTo>
                <a:cubicBezTo>
                  <a:pt x="253536" y="46593"/>
                  <a:pt x="221257" y="42359"/>
                  <a:pt x="206440" y="50826"/>
                </a:cubicBezTo>
                <a:cubicBezTo>
                  <a:pt x="191623" y="59293"/>
                  <a:pt x="208027" y="77814"/>
                  <a:pt x="203265" y="88926"/>
                </a:cubicBezTo>
                <a:cubicBezTo>
                  <a:pt x="198503" y="100038"/>
                  <a:pt x="179452" y="126497"/>
                  <a:pt x="177865" y="117501"/>
                </a:cubicBezTo>
                <a:cubicBezTo>
                  <a:pt x="176278" y="108505"/>
                  <a:pt x="218082" y="31776"/>
                  <a:pt x="193740" y="34951"/>
                </a:cubicBezTo>
                <a:cubicBezTo>
                  <a:pt x="169398" y="38126"/>
                  <a:pt x="3769" y="148722"/>
                  <a:pt x="65" y="152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C0AFF06-4F4C-635A-A56A-07BDE586F3CC}"/>
              </a:ext>
            </a:extLst>
          </p:cNvPr>
          <p:cNvSpPr/>
          <p:nvPr/>
        </p:nvSpPr>
        <p:spPr>
          <a:xfrm>
            <a:off x="4278677" y="842732"/>
            <a:ext cx="484689" cy="275294"/>
          </a:xfrm>
          <a:custGeom>
            <a:avLst/>
            <a:gdLst>
              <a:gd name="connsiteX0" fmla="*/ 1223 w 484689"/>
              <a:gd name="connsiteY0" fmla="*/ 274868 h 275294"/>
              <a:gd name="connsiteX1" fmla="*/ 271098 w 484689"/>
              <a:gd name="connsiteY1" fmla="*/ 74843 h 275294"/>
              <a:gd name="connsiteX2" fmla="*/ 191723 w 484689"/>
              <a:gd name="connsiteY2" fmla="*/ 128818 h 275294"/>
              <a:gd name="connsiteX3" fmla="*/ 477473 w 484689"/>
              <a:gd name="connsiteY3" fmla="*/ 1818 h 275294"/>
              <a:gd name="connsiteX4" fmla="*/ 385398 w 484689"/>
              <a:gd name="connsiteY4" fmla="*/ 55793 h 275294"/>
              <a:gd name="connsiteX5" fmla="*/ 236173 w 484689"/>
              <a:gd name="connsiteY5" fmla="*/ 84368 h 275294"/>
              <a:gd name="connsiteX6" fmla="*/ 325073 w 484689"/>
              <a:gd name="connsiteY6" fmla="*/ 39918 h 275294"/>
              <a:gd name="connsiteX7" fmla="*/ 191723 w 484689"/>
              <a:gd name="connsiteY7" fmla="*/ 128818 h 275294"/>
              <a:gd name="connsiteX8" fmla="*/ 36148 w 484689"/>
              <a:gd name="connsiteY8" fmla="*/ 170093 h 275294"/>
              <a:gd name="connsiteX9" fmla="*/ 166323 w 484689"/>
              <a:gd name="connsiteY9" fmla="*/ 128818 h 275294"/>
              <a:gd name="connsiteX10" fmla="*/ 1223 w 484689"/>
              <a:gd name="connsiteY10" fmla="*/ 274868 h 2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689" h="275294">
                <a:moveTo>
                  <a:pt x="1223" y="274868"/>
                </a:moveTo>
                <a:cubicBezTo>
                  <a:pt x="18686" y="265872"/>
                  <a:pt x="239348" y="99185"/>
                  <a:pt x="271098" y="74843"/>
                </a:cubicBezTo>
                <a:cubicBezTo>
                  <a:pt x="302848" y="50501"/>
                  <a:pt x="157327" y="140989"/>
                  <a:pt x="191723" y="128818"/>
                </a:cubicBezTo>
                <a:cubicBezTo>
                  <a:pt x="226119" y="116647"/>
                  <a:pt x="445194" y="13989"/>
                  <a:pt x="477473" y="1818"/>
                </a:cubicBezTo>
                <a:cubicBezTo>
                  <a:pt x="509752" y="-10353"/>
                  <a:pt x="425615" y="42035"/>
                  <a:pt x="385398" y="55793"/>
                </a:cubicBezTo>
                <a:cubicBezTo>
                  <a:pt x="345181" y="69551"/>
                  <a:pt x="246227" y="87014"/>
                  <a:pt x="236173" y="84368"/>
                </a:cubicBezTo>
                <a:cubicBezTo>
                  <a:pt x="226119" y="81722"/>
                  <a:pt x="332481" y="32510"/>
                  <a:pt x="325073" y="39918"/>
                </a:cubicBezTo>
                <a:cubicBezTo>
                  <a:pt x="317665" y="47326"/>
                  <a:pt x="239877" y="107122"/>
                  <a:pt x="191723" y="128818"/>
                </a:cubicBezTo>
                <a:cubicBezTo>
                  <a:pt x="143569" y="150514"/>
                  <a:pt x="40381" y="170093"/>
                  <a:pt x="36148" y="170093"/>
                </a:cubicBezTo>
                <a:cubicBezTo>
                  <a:pt x="31915" y="170093"/>
                  <a:pt x="173731" y="109768"/>
                  <a:pt x="166323" y="128818"/>
                </a:cubicBezTo>
                <a:cubicBezTo>
                  <a:pt x="158915" y="147868"/>
                  <a:pt x="-16240" y="283864"/>
                  <a:pt x="1223" y="274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B19F1EE-1D63-FBC1-73F9-8DC42968170F}"/>
              </a:ext>
            </a:extLst>
          </p:cNvPr>
          <p:cNvSpPr/>
          <p:nvPr/>
        </p:nvSpPr>
        <p:spPr>
          <a:xfrm>
            <a:off x="4057159" y="1187450"/>
            <a:ext cx="219566" cy="617830"/>
          </a:xfrm>
          <a:custGeom>
            <a:avLst/>
            <a:gdLst>
              <a:gd name="connsiteX0" fmla="*/ 219566 w 219566"/>
              <a:gd name="connsiteY0" fmla="*/ 0 h 617830"/>
              <a:gd name="connsiteX1" fmla="*/ 95741 w 219566"/>
              <a:gd name="connsiteY1" fmla="*/ 247650 h 617830"/>
              <a:gd name="connsiteX2" fmla="*/ 156066 w 219566"/>
              <a:gd name="connsiteY2" fmla="*/ 184150 h 617830"/>
              <a:gd name="connsiteX3" fmla="*/ 95741 w 219566"/>
              <a:gd name="connsiteY3" fmla="*/ 349250 h 617830"/>
              <a:gd name="connsiteX4" fmla="*/ 159241 w 219566"/>
              <a:gd name="connsiteY4" fmla="*/ 279400 h 617830"/>
              <a:gd name="connsiteX5" fmla="*/ 10016 w 219566"/>
              <a:gd name="connsiteY5" fmla="*/ 603250 h 617830"/>
              <a:gd name="connsiteX6" fmla="*/ 22716 w 219566"/>
              <a:gd name="connsiteY6" fmla="*/ 546100 h 617830"/>
              <a:gd name="connsiteX7" fmla="*/ 95741 w 219566"/>
              <a:gd name="connsiteY7" fmla="*/ 403225 h 617830"/>
              <a:gd name="connsiteX8" fmla="*/ 190991 w 219566"/>
              <a:gd name="connsiteY8" fmla="*/ 168275 h 617830"/>
              <a:gd name="connsiteX9" fmla="*/ 32241 w 219566"/>
              <a:gd name="connsiteY9" fmla="*/ 327025 h 617830"/>
              <a:gd name="connsiteX10" fmla="*/ 146541 w 219566"/>
              <a:gd name="connsiteY10" fmla="*/ 152400 h 617830"/>
              <a:gd name="connsiteX11" fmla="*/ 111616 w 219566"/>
              <a:gd name="connsiteY11" fmla="*/ 228600 h 617830"/>
              <a:gd name="connsiteX12" fmla="*/ 156066 w 219566"/>
              <a:gd name="connsiteY12" fmla="*/ 104775 h 617830"/>
              <a:gd name="connsiteX13" fmla="*/ 102091 w 219566"/>
              <a:gd name="connsiteY13" fmla="*/ 174625 h 617830"/>
              <a:gd name="connsiteX14" fmla="*/ 219566 w 219566"/>
              <a:gd name="connsiteY14" fmla="*/ 0 h 6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566" h="617830">
                <a:moveTo>
                  <a:pt x="219566" y="0"/>
                </a:moveTo>
                <a:cubicBezTo>
                  <a:pt x="162945" y="108479"/>
                  <a:pt x="106324" y="216958"/>
                  <a:pt x="95741" y="247650"/>
                </a:cubicBezTo>
                <a:cubicBezTo>
                  <a:pt x="85158" y="278342"/>
                  <a:pt x="156066" y="167217"/>
                  <a:pt x="156066" y="184150"/>
                </a:cubicBezTo>
                <a:cubicBezTo>
                  <a:pt x="156066" y="201083"/>
                  <a:pt x="95212" y="333375"/>
                  <a:pt x="95741" y="349250"/>
                </a:cubicBezTo>
                <a:cubicBezTo>
                  <a:pt x="96270" y="365125"/>
                  <a:pt x="173528" y="237067"/>
                  <a:pt x="159241" y="279400"/>
                </a:cubicBezTo>
                <a:cubicBezTo>
                  <a:pt x="144954" y="321733"/>
                  <a:pt x="32770" y="558800"/>
                  <a:pt x="10016" y="603250"/>
                </a:cubicBezTo>
                <a:cubicBezTo>
                  <a:pt x="-12738" y="647700"/>
                  <a:pt x="8429" y="579437"/>
                  <a:pt x="22716" y="546100"/>
                </a:cubicBezTo>
                <a:cubicBezTo>
                  <a:pt x="37003" y="512763"/>
                  <a:pt x="67695" y="466196"/>
                  <a:pt x="95741" y="403225"/>
                </a:cubicBezTo>
                <a:cubicBezTo>
                  <a:pt x="123787" y="340254"/>
                  <a:pt x="201574" y="180975"/>
                  <a:pt x="190991" y="168275"/>
                </a:cubicBezTo>
                <a:cubicBezTo>
                  <a:pt x="180408" y="155575"/>
                  <a:pt x="39649" y="329671"/>
                  <a:pt x="32241" y="327025"/>
                </a:cubicBezTo>
                <a:cubicBezTo>
                  <a:pt x="24833" y="324379"/>
                  <a:pt x="133312" y="168804"/>
                  <a:pt x="146541" y="152400"/>
                </a:cubicBezTo>
                <a:cubicBezTo>
                  <a:pt x="159770" y="135996"/>
                  <a:pt x="110028" y="236538"/>
                  <a:pt x="111616" y="228600"/>
                </a:cubicBezTo>
                <a:cubicBezTo>
                  <a:pt x="113204" y="220662"/>
                  <a:pt x="157653" y="113771"/>
                  <a:pt x="156066" y="104775"/>
                </a:cubicBezTo>
                <a:cubicBezTo>
                  <a:pt x="154479" y="95779"/>
                  <a:pt x="102091" y="174625"/>
                  <a:pt x="102091" y="174625"/>
                </a:cubicBezTo>
                <a:lnTo>
                  <a:pt x="2195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31AFC19-C1D9-EAD9-648B-57E13B6FEC85}"/>
              </a:ext>
            </a:extLst>
          </p:cNvPr>
          <p:cNvSpPr/>
          <p:nvPr/>
        </p:nvSpPr>
        <p:spPr>
          <a:xfrm>
            <a:off x="5267533" y="961860"/>
            <a:ext cx="422662" cy="636443"/>
          </a:xfrm>
          <a:custGeom>
            <a:avLst/>
            <a:gdLst>
              <a:gd name="connsiteX0" fmla="*/ 2967 w 422662"/>
              <a:gd name="connsiteY0" fmla="*/ 111290 h 636443"/>
              <a:gd name="connsiteX1" fmla="*/ 183942 w 422662"/>
              <a:gd name="connsiteY1" fmla="*/ 324015 h 636443"/>
              <a:gd name="connsiteX2" fmla="*/ 164892 w 422662"/>
              <a:gd name="connsiteY2" fmla="*/ 247815 h 636443"/>
              <a:gd name="connsiteX3" fmla="*/ 253792 w 422662"/>
              <a:gd name="connsiteY3" fmla="*/ 428790 h 636443"/>
              <a:gd name="connsiteX4" fmla="*/ 183942 w 422662"/>
              <a:gd name="connsiteY4" fmla="*/ 400215 h 636443"/>
              <a:gd name="connsiteX5" fmla="*/ 415717 w 422662"/>
              <a:gd name="connsiteY5" fmla="*/ 631990 h 636443"/>
              <a:gd name="connsiteX6" fmla="*/ 345867 w 422662"/>
              <a:gd name="connsiteY6" fmla="*/ 539915 h 636443"/>
              <a:gd name="connsiteX7" fmla="*/ 180767 w 422662"/>
              <a:gd name="connsiteY7" fmla="*/ 381165 h 636443"/>
              <a:gd name="connsiteX8" fmla="*/ 266492 w 422662"/>
              <a:gd name="connsiteY8" fmla="*/ 422440 h 636443"/>
              <a:gd name="connsiteX9" fmla="*/ 180767 w 422662"/>
              <a:gd name="connsiteY9" fmla="*/ 314490 h 636443"/>
              <a:gd name="connsiteX10" fmla="*/ 31542 w 422662"/>
              <a:gd name="connsiteY10" fmla="*/ 165 h 636443"/>
              <a:gd name="connsiteX11" fmla="*/ 158542 w 422662"/>
              <a:gd name="connsiteY11" fmla="*/ 270040 h 636443"/>
              <a:gd name="connsiteX12" fmla="*/ 75992 w 422662"/>
              <a:gd name="connsiteY12" fmla="*/ 206540 h 636443"/>
              <a:gd name="connsiteX13" fmla="*/ 2967 w 422662"/>
              <a:gd name="connsiteY13" fmla="*/ 111290 h 6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662" h="636443">
                <a:moveTo>
                  <a:pt x="2967" y="111290"/>
                </a:moveTo>
                <a:cubicBezTo>
                  <a:pt x="20959" y="130869"/>
                  <a:pt x="156955" y="301261"/>
                  <a:pt x="183942" y="324015"/>
                </a:cubicBezTo>
                <a:cubicBezTo>
                  <a:pt x="210930" y="346769"/>
                  <a:pt x="153250" y="230353"/>
                  <a:pt x="164892" y="247815"/>
                </a:cubicBezTo>
                <a:cubicBezTo>
                  <a:pt x="176534" y="265277"/>
                  <a:pt x="250617" y="403390"/>
                  <a:pt x="253792" y="428790"/>
                </a:cubicBezTo>
                <a:cubicBezTo>
                  <a:pt x="256967" y="454190"/>
                  <a:pt x="156955" y="366348"/>
                  <a:pt x="183942" y="400215"/>
                </a:cubicBezTo>
                <a:cubicBezTo>
                  <a:pt x="210929" y="434082"/>
                  <a:pt x="388730" y="608707"/>
                  <a:pt x="415717" y="631990"/>
                </a:cubicBezTo>
                <a:cubicBezTo>
                  <a:pt x="442705" y="655273"/>
                  <a:pt x="385025" y="581719"/>
                  <a:pt x="345867" y="539915"/>
                </a:cubicBezTo>
                <a:cubicBezTo>
                  <a:pt x="306709" y="498111"/>
                  <a:pt x="193996" y="400744"/>
                  <a:pt x="180767" y="381165"/>
                </a:cubicBezTo>
                <a:cubicBezTo>
                  <a:pt x="167538" y="361586"/>
                  <a:pt x="266492" y="433552"/>
                  <a:pt x="266492" y="422440"/>
                </a:cubicBezTo>
                <a:cubicBezTo>
                  <a:pt x="266492" y="411328"/>
                  <a:pt x="219925" y="384869"/>
                  <a:pt x="180767" y="314490"/>
                </a:cubicBezTo>
                <a:cubicBezTo>
                  <a:pt x="141609" y="244111"/>
                  <a:pt x="35246" y="7573"/>
                  <a:pt x="31542" y="165"/>
                </a:cubicBezTo>
                <a:cubicBezTo>
                  <a:pt x="27838" y="-7243"/>
                  <a:pt x="151134" y="235644"/>
                  <a:pt x="158542" y="270040"/>
                </a:cubicBezTo>
                <a:cubicBezTo>
                  <a:pt x="165950" y="304436"/>
                  <a:pt x="98217" y="230882"/>
                  <a:pt x="75992" y="206540"/>
                </a:cubicBezTo>
                <a:cubicBezTo>
                  <a:pt x="53767" y="182198"/>
                  <a:pt x="-15025" y="91711"/>
                  <a:pt x="2967" y="11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B7C73C50-5C4B-B089-8980-2F65B8E16531}"/>
              </a:ext>
            </a:extLst>
          </p:cNvPr>
          <p:cNvSpPr/>
          <p:nvPr/>
        </p:nvSpPr>
        <p:spPr>
          <a:xfrm>
            <a:off x="4616227" y="869471"/>
            <a:ext cx="602607" cy="126086"/>
          </a:xfrm>
          <a:custGeom>
            <a:avLst/>
            <a:gdLst>
              <a:gd name="connsiteX0" fmla="*/ 223 w 602607"/>
              <a:gd name="connsiteY0" fmla="*/ 111604 h 126086"/>
              <a:gd name="connsiteX1" fmla="*/ 270098 w 602607"/>
              <a:gd name="connsiteY1" fmla="*/ 48104 h 126086"/>
              <a:gd name="connsiteX2" fmla="*/ 432023 w 602607"/>
              <a:gd name="connsiteY2" fmla="*/ 92554 h 126086"/>
              <a:gd name="connsiteX3" fmla="*/ 416148 w 602607"/>
              <a:gd name="connsiteY3" fmla="*/ 60804 h 126086"/>
              <a:gd name="connsiteX4" fmla="*/ 600298 w 602607"/>
              <a:gd name="connsiteY4" fmla="*/ 124304 h 126086"/>
              <a:gd name="connsiteX5" fmla="*/ 508223 w 602607"/>
              <a:gd name="connsiteY5" fmla="*/ 98904 h 126086"/>
              <a:gd name="connsiteX6" fmla="*/ 343123 w 602607"/>
              <a:gd name="connsiteY6" fmla="*/ 479 h 126086"/>
              <a:gd name="connsiteX7" fmla="*/ 409798 w 602607"/>
              <a:gd name="connsiteY7" fmla="*/ 60804 h 126086"/>
              <a:gd name="connsiteX8" fmla="*/ 317723 w 602607"/>
              <a:gd name="connsiteY8" fmla="*/ 48104 h 126086"/>
              <a:gd name="connsiteX9" fmla="*/ 223 w 602607"/>
              <a:gd name="connsiteY9" fmla="*/ 111604 h 12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607" h="126086">
                <a:moveTo>
                  <a:pt x="223" y="111604"/>
                </a:moveTo>
                <a:cubicBezTo>
                  <a:pt x="-7714" y="111604"/>
                  <a:pt x="198131" y="51279"/>
                  <a:pt x="270098" y="48104"/>
                </a:cubicBezTo>
                <a:cubicBezTo>
                  <a:pt x="342065" y="44929"/>
                  <a:pt x="407681" y="90437"/>
                  <a:pt x="432023" y="92554"/>
                </a:cubicBezTo>
                <a:cubicBezTo>
                  <a:pt x="456365" y="94671"/>
                  <a:pt x="388102" y="55512"/>
                  <a:pt x="416148" y="60804"/>
                </a:cubicBezTo>
                <a:cubicBezTo>
                  <a:pt x="444194" y="66096"/>
                  <a:pt x="584952" y="117954"/>
                  <a:pt x="600298" y="124304"/>
                </a:cubicBezTo>
                <a:cubicBezTo>
                  <a:pt x="615644" y="130654"/>
                  <a:pt x="551085" y="119541"/>
                  <a:pt x="508223" y="98904"/>
                </a:cubicBezTo>
                <a:cubicBezTo>
                  <a:pt x="465361" y="78267"/>
                  <a:pt x="359527" y="6829"/>
                  <a:pt x="343123" y="479"/>
                </a:cubicBezTo>
                <a:cubicBezTo>
                  <a:pt x="326719" y="-5871"/>
                  <a:pt x="414031" y="52867"/>
                  <a:pt x="409798" y="60804"/>
                </a:cubicBezTo>
                <a:cubicBezTo>
                  <a:pt x="405565" y="68741"/>
                  <a:pt x="387044" y="43342"/>
                  <a:pt x="317723" y="48104"/>
                </a:cubicBezTo>
                <a:cubicBezTo>
                  <a:pt x="248402" y="52866"/>
                  <a:pt x="8160" y="111604"/>
                  <a:pt x="223" y="11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B3B504A-9FDB-824C-8F00-22EFFC9817D9}"/>
              </a:ext>
            </a:extLst>
          </p:cNvPr>
          <p:cNvSpPr/>
          <p:nvPr/>
        </p:nvSpPr>
        <p:spPr>
          <a:xfrm>
            <a:off x="4473457" y="1250948"/>
            <a:ext cx="47835" cy="140405"/>
          </a:xfrm>
          <a:custGeom>
            <a:avLst/>
            <a:gdLst>
              <a:gd name="connsiteX0" fmla="*/ 47743 w 47835"/>
              <a:gd name="connsiteY0" fmla="*/ 2 h 140405"/>
              <a:gd name="connsiteX1" fmla="*/ 12818 w 47835"/>
              <a:gd name="connsiteY1" fmla="*/ 85727 h 140405"/>
              <a:gd name="connsiteX2" fmla="*/ 35043 w 47835"/>
              <a:gd name="connsiteY2" fmla="*/ 139702 h 140405"/>
              <a:gd name="connsiteX3" fmla="*/ 19168 w 47835"/>
              <a:gd name="connsiteY3" fmla="*/ 114302 h 140405"/>
              <a:gd name="connsiteX4" fmla="*/ 118 w 47835"/>
              <a:gd name="connsiteY4" fmla="*/ 82552 h 140405"/>
              <a:gd name="connsiteX5" fmla="*/ 47743 w 47835"/>
              <a:gd name="connsiteY5" fmla="*/ 2 h 1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35" h="140405">
                <a:moveTo>
                  <a:pt x="47743" y="2"/>
                </a:moveTo>
                <a:cubicBezTo>
                  <a:pt x="49860" y="531"/>
                  <a:pt x="14935" y="62444"/>
                  <a:pt x="12818" y="85727"/>
                </a:cubicBezTo>
                <a:cubicBezTo>
                  <a:pt x="10701" y="109010"/>
                  <a:pt x="33985" y="134940"/>
                  <a:pt x="35043" y="139702"/>
                </a:cubicBezTo>
                <a:cubicBezTo>
                  <a:pt x="36101" y="144464"/>
                  <a:pt x="24989" y="123827"/>
                  <a:pt x="19168" y="114302"/>
                </a:cubicBezTo>
                <a:cubicBezTo>
                  <a:pt x="13347" y="104777"/>
                  <a:pt x="-1469" y="95252"/>
                  <a:pt x="118" y="82552"/>
                </a:cubicBezTo>
                <a:cubicBezTo>
                  <a:pt x="1705" y="69852"/>
                  <a:pt x="45626" y="-527"/>
                  <a:pt x="477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4A522CB-D9F9-5C95-C209-5716D9DF3ADB}"/>
              </a:ext>
            </a:extLst>
          </p:cNvPr>
          <p:cNvSpPr/>
          <p:nvPr/>
        </p:nvSpPr>
        <p:spPr>
          <a:xfrm>
            <a:off x="4921233" y="1111195"/>
            <a:ext cx="57865" cy="184414"/>
          </a:xfrm>
          <a:custGeom>
            <a:avLst/>
            <a:gdLst>
              <a:gd name="connsiteX0" fmla="*/ 17 w 57865"/>
              <a:gd name="connsiteY0" fmla="*/ 55 h 184414"/>
              <a:gd name="connsiteX1" fmla="*/ 50817 w 57865"/>
              <a:gd name="connsiteY1" fmla="*/ 133405 h 184414"/>
              <a:gd name="connsiteX2" fmla="*/ 34942 w 57865"/>
              <a:gd name="connsiteY2" fmla="*/ 184205 h 184414"/>
              <a:gd name="connsiteX3" fmla="*/ 57167 w 57865"/>
              <a:gd name="connsiteY3" fmla="*/ 117530 h 184414"/>
              <a:gd name="connsiteX4" fmla="*/ 17 w 57865"/>
              <a:gd name="connsiteY4" fmla="*/ 55 h 18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5" h="184414">
                <a:moveTo>
                  <a:pt x="17" y="55"/>
                </a:moveTo>
                <a:cubicBezTo>
                  <a:pt x="-1041" y="2701"/>
                  <a:pt x="44996" y="102713"/>
                  <a:pt x="50817" y="133405"/>
                </a:cubicBezTo>
                <a:cubicBezTo>
                  <a:pt x="56638" y="164097"/>
                  <a:pt x="33884" y="186851"/>
                  <a:pt x="34942" y="184205"/>
                </a:cubicBezTo>
                <a:cubicBezTo>
                  <a:pt x="36000" y="181559"/>
                  <a:pt x="62459" y="144518"/>
                  <a:pt x="57167" y="117530"/>
                </a:cubicBezTo>
                <a:cubicBezTo>
                  <a:pt x="51875" y="90543"/>
                  <a:pt x="1075" y="-2591"/>
                  <a:pt x="1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C2802A7-D2A1-E1C5-C1A3-5501E2928399}"/>
              </a:ext>
            </a:extLst>
          </p:cNvPr>
          <p:cNvSpPr/>
          <p:nvPr/>
        </p:nvSpPr>
        <p:spPr>
          <a:xfrm>
            <a:off x="4289423" y="1604760"/>
            <a:ext cx="136542" cy="43192"/>
          </a:xfrm>
          <a:custGeom>
            <a:avLst/>
            <a:gdLst>
              <a:gd name="connsiteX0" fmla="*/ 2 w 136542"/>
              <a:gd name="connsiteY0" fmla="*/ 43065 h 43192"/>
              <a:gd name="connsiteX1" fmla="*/ 101602 w 136542"/>
              <a:gd name="connsiteY1" fmla="*/ 1790 h 43192"/>
              <a:gd name="connsiteX2" fmla="*/ 136527 w 136542"/>
              <a:gd name="connsiteY2" fmla="*/ 8140 h 43192"/>
              <a:gd name="connsiteX3" fmla="*/ 98427 w 136542"/>
              <a:gd name="connsiteY3" fmla="*/ 14490 h 43192"/>
              <a:gd name="connsiteX4" fmla="*/ 2 w 136542"/>
              <a:gd name="connsiteY4" fmla="*/ 43065 h 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2" h="43192">
                <a:moveTo>
                  <a:pt x="2" y="43065"/>
                </a:moveTo>
                <a:cubicBezTo>
                  <a:pt x="531" y="40948"/>
                  <a:pt x="78848" y="7611"/>
                  <a:pt x="101602" y="1790"/>
                </a:cubicBezTo>
                <a:cubicBezTo>
                  <a:pt x="124356" y="-4031"/>
                  <a:pt x="137056" y="6023"/>
                  <a:pt x="136527" y="8140"/>
                </a:cubicBezTo>
                <a:cubicBezTo>
                  <a:pt x="135998" y="10257"/>
                  <a:pt x="121181" y="8669"/>
                  <a:pt x="98427" y="14490"/>
                </a:cubicBezTo>
                <a:cubicBezTo>
                  <a:pt x="75673" y="20311"/>
                  <a:pt x="-527" y="45182"/>
                  <a:pt x="2" y="430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B385A90-A760-82A6-46E1-EE2CFF7F4552}"/>
              </a:ext>
            </a:extLst>
          </p:cNvPr>
          <p:cNvSpPr/>
          <p:nvPr/>
        </p:nvSpPr>
        <p:spPr>
          <a:xfrm>
            <a:off x="4636019" y="1203295"/>
            <a:ext cx="50335" cy="143120"/>
          </a:xfrm>
          <a:custGeom>
            <a:avLst/>
            <a:gdLst>
              <a:gd name="connsiteX0" fmla="*/ 50281 w 50335"/>
              <a:gd name="connsiteY0" fmla="*/ 30 h 143120"/>
              <a:gd name="connsiteX1" fmla="*/ 12181 w 50335"/>
              <a:gd name="connsiteY1" fmla="*/ 82580 h 143120"/>
              <a:gd name="connsiteX2" fmla="*/ 12181 w 50335"/>
              <a:gd name="connsiteY2" fmla="*/ 142905 h 143120"/>
              <a:gd name="connsiteX3" fmla="*/ 5831 w 50335"/>
              <a:gd name="connsiteY3" fmla="*/ 101630 h 143120"/>
              <a:gd name="connsiteX4" fmla="*/ 2656 w 50335"/>
              <a:gd name="connsiteY4" fmla="*/ 73055 h 143120"/>
              <a:gd name="connsiteX5" fmla="*/ 50281 w 50335"/>
              <a:gd name="connsiteY5" fmla="*/ 30 h 14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5" h="143120">
                <a:moveTo>
                  <a:pt x="50281" y="30"/>
                </a:moveTo>
                <a:cubicBezTo>
                  <a:pt x="51868" y="1617"/>
                  <a:pt x="18531" y="58768"/>
                  <a:pt x="12181" y="82580"/>
                </a:cubicBezTo>
                <a:cubicBezTo>
                  <a:pt x="5831" y="106392"/>
                  <a:pt x="13239" y="139730"/>
                  <a:pt x="12181" y="142905"/>
                </a:cubicBezTo>
                <a:cubicBezTo>
                  <a:pt x="11123" y="146080"/>
                  <a:pt x="7418" y="113272"/>
                  <a:pt x="5831" y="101630"/>
                </a:cubicBezTo>
                <a:cubicBezTo>
                  <a:pt x="4244" y="89988"/>
                  <a:pt x="-4223" y="86813"/>
                  <a:pt x="2656" y="73055"/>
                </a:cubicBezTo>
                <a:cubicBezTo>
                  <a:pt x="9535" y="59297"/>
                  <a:pt x="48694" y="-1557"/>
                  <a:pt x="502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6ED23B05-F811-CC43-BF5D-021265F14807}"/>
              </a:ext>
            </a:extLst>
          </p:cNvPr>
          <p:cNvSpPr/>
          <p:nvPr/>
        </p:nvSpPr>
        <p:spPr>
          <a:xfrm>
            <a:off x="4752970" y="1456554"/>
            <a:ext cx="47877" cy="113573"/>
          </a:xfrm>
          <a:custGeom>
            <a:avLst/>
            <a:gdLst>
              <a:gd name="connsiteX0" fmla="*/ 5 w 47877"/>
              <a:gd name="connsiteY0" fmla="*/ 771 h 113573"/>
              <a:gd name="connsiteX1" fmla="*/ 44455 w 47877"/>
              <a:gd name="connsiteY1" fmla="*/ 111896 h 113573"/>
              <a:gd name="connsiteX2" fmla="*/ 41280 w 47877"/>
              <a:gd name="connsiteY2" fmla="*/ 64271 h 113573"/>
              <a:gd name="connsiteX3" fmla="*/ 5 w 47877"/>
              <a:gd name="connsiteY3" fmla="*/ 771 h 1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7" h="113573">
                <a:moveTo>
                  <a:pt x="5" y="771"/>
                </a:moveTo>
                <a:cubicBezTo>
                  <a:pt x="534" y="8709"/>
                  <a:pt x="37576" y="101313"/>
                  <a:pt x="44455" y="111896"/>
                </a:cubicBezTo>
                <a:cubicBezTo>
                  <a:pt x="51334" y="122479"/>
                  <a:pt x="46572" y="80146"/>
                  <a:pt x="41280" y="64271"/>
                </a:cubicBezTo>
                <a:cubicBezTo>
                  <a:pt x="35988" y="48396"/>
                  <a:pt x="-524" y="-7167"/>
                  <a:pt x="5" y="7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C20CB5B-6C07-4943-C42D-4CE72780B602}"/>
              </a:ext>
            </a:extLst>
          </p:cNvPr>
          <p:cNvSpPr/>
          <p:nvPr/>
        </p:nvSpPr>
        <p:spPr>
          <a:xfrm>
            <a:off x="4568737" y="1455977"/>
            <a:ext cx="59795" cy="84476"/>
          </a:xfrm>
          <a:custGeom>
            <a:avLst/>
            <a:gdLst>
              <a:gd name="connsiteX0" fmla="*/ 88 w 59795"/>
              <a:gd name="connsiteY0" fmla="*/ 83898 h 84476"/>
              <a:gd name="connsiteX1" fmla="*/ 57238 w 59795"/>
              <a:gd name="connsiteY1" fmla="*/ 1348 h 84476"/>
              <a:gd name="connsiteX2" fmla="*/ 44538 w 59795"/>
              <a:gd name="connsiteY2" fmla="*/ 36273 h 84476"/>
              <a:gd name="connsiteX3" fmla="*/ 88 w 59795"/>
              <a:gd name="connsiteY3" fmla="*/ 83898 h 8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5" h="84476">
                <a:moveTo>
                  <a:pt x="88" y="83898"/>
                </a:moveTo>
                <a:cubicBezTo>
                  <a:pt x="2205" y="78077"/>
                  <a:pt x="49830" y="9285"/>
                  <a:pt x="57238" y="1348"/>
                </a:cubicBezTo>
                <a:cubicBezTo>
                  <a:pt x="64646" y="-6590"/>
                  <a:pt x="54592" y="22515"/>
                  <a:pt x="44538" y="36273"/>
                </a:cubicBezTo>
                <a:cubicBezTo>
                  <a:pt x="34484" y="50031"/>
                  <a:pt x="-2029" y="89719"/>
                  <a:pt x="88" y="838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8BFD110-D585-94EE-125D-348DEEF55BCA}"/>
              </a:ext>
            </a:extLst>
          </p:cNvPr>
          <p:cNvSpPr/>
          <p:nvPr/>
        </p:nvSpPr>
        <p:spPr>
          <a:xfrm>
            <a:off x="4978395" y="1485884"/>
            <a:ext cx="234976" cy="111784"/>
          </a:xfrm>
          <a:custGeom>
            <a:avLst/>
            <a:gdLst>
              <a:gd name="connsiteX0" fmla="*/ 5 w 234976"/>
              <a:gd name="connsiteY0" fmla="*/ 16 h 111784"/>
              <a:gd name="connsiteX1" fmla="*/ 44455 w 234976"/>
              <a:gd name="connsiteY1" fmla="*/ 66691 h 111784"/>
              <a:gd name="connsiteX2" fmla="*/ 25405 w 234976"/>
              <a:gd name="connsiteY2" fmla="*/ 98441 h 111784"/>
              <a:gd name="connsiteX3" fmla="*/ 114305 w 234976"/>
              <a:gd name="connsiteY3" fmla="*/ 79391 h 111784"/>
              <a:gd name="connsiteX4" fmla="*/ 111130 w 234976"/>
              <a:gd name="connsiteY4" fmla="*/ 92091 h 111784"/>
              <a:gd name="connsiteX5" fmla="*/ 234955 w 234976"/>
              <a:gd name="connsiteY5" fmla="*/ 73041 h 111784"/>
              <a:gd name="connsiteX6" fmla="*/ 120655 w 234976"/>
              <a:gd name="connsiteY6" fmla="*/ 95266 h 111784"/>
              <a:gd name="connsiteX7" fmla="*/ 53980 w 234976"/>
              <a:gd name="connsiteY7" fmla="*/ 111141 h 111784"/>
              <a:gd name="connsiteX8" fmla="*/ 47630 w 234976"/>
              <a:gd name="connsiteY8" fmla="*/ 73041 h 111784"/>
              <a:gd name="connsiteX9" fmla="*/ 5 w 234976"/>
              <a:gd name="connsiteY9" fmla="*/ 16 h 1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76" h="111784">
                <a:moveTo>
                  <a:pt x="5" y="16"/>
                </a:moveTo>
                <a:cubicBezTo>
                  <a:pt x="-524" y="-1042"/>
                  <a:pt x="40222" y="50287"/>
                  <a:pt x="44455" y="66691"/>
                </a:cubicBezTo>
                <a:cubicBezTo>
                  <a:pt x="48688" y="83095"/>
                  <a:pt x="13763" y="96324"/>
                  <a:pt x="25405" y="98441"/>
                </a:cubicBezTo>
                <a:cubicBezTo>
                  <a:pt x="37047" y="100558"/>
                  <a:pt x="114305" y="79391"/>
                  <a:pt x="114305" y="79391"/>
                </a:cubicBezTo>
                <a:cubicBezTo>
                  <a:pt x="128592" y="78333"/>
                  <a:pt x="91022" y="93149"/>
                  <a:pt x="111130" y="92091"/>
                </a:cubicBezTo>
                <a:cubicBezTo>
                  <a:pt x="131238" y="91033"/>
                  <a:pt x="233368" y="72512"/>
                  <a:pt x="234955" y="73041"/>
                </a:cubicBezTo>
                <a:cubicBezTo>
                  <a:pt x="236542" y="73570"/>
                  <a:pt x="150817" y="88916"/>
                  <a:pt x="120655" y="95266"/>
                </a:cubicBezTo>
                <a:cubicBezTo>
                  <a:pt x="90493" y="101616"/>
                  <a:pt x="66151" y="114845"/>
                  <a:pt x="53980" y="111141"/>
                </a:cubicBezTo>
                <a:cubicBezTo>
                  <a:pt x="41809" y="107437"/>
                  <a:pt x="52922" y="86799"/>
                  <a:pt x="47630" y="73041"/>
                </a:cubicBezTo>
                <a:cubicBezTo>
                  <a:pt x="42338" y="59283"/>
                  <a:pt x="534" y="1074"/>
                  <a:pt x="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0F401570-E57D-F44B-E050-2BCA3DD8AFD6}"/>
              </a:ext>
            </a:extLst>
          </p:cNvPr>
          <p:cNvSpPr/>
          <p:nvPr/>
        </p:nvSpPr>
        <p:spPr>
          <a:xfrm>
            <a:off x="5540353" y="1520622"/>
            <a:ext cx="112569" cy="254405"/>
          </a:xfrm>
          <a:custGeom>
            <a:avLst/>
            <a:gdLst>
              <a:gd name="connsiteX0" fmla="*/ 22 w 112569"/>
              <a:gd name="connsiteY0" fmla="*/ 203 h 254405"/>
              <a:gd name="connsiteX1" fmla="*/ 104797 w 112569"/>
              <a:gd name="connsiteY1" fmla="*/ 241503 h 254405"/>
              <a:gd name="connsiteX2" fmla="*/ 95272 w 112569"/>
              <a:gd name="connsiteY2" fmla="*/ 200228 h 254405"/>
              <a:gd name="connsiteX3" fmla="*/ 22 w 112569"/>
              <a:gd name="connsiteY3" fmla="*/ 203 h 25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69" h="254405">
                <a:moveTo>
                  <a:pt x="22" y="203"/>
                </a:moveTo>
                <a:cubicBezTo>
                  <a:pt x="1609" y="7082"/>
                  <a:pt x="88922" y="208166"/>
                  <a:pt x="104797" y="241503"/>
                </a:cubicBezTo>
                <a:cubicBezTo>
                  <a:pt x="120672" y="274840"/>
                  <a:pt x="109560" y="237270"/>
                  <a:pt x="95272" y="200228"/>
                </a:cubicBezTo>
                <a:cubicBezTo>
                  <a:pt x="80985" y="163186"/>
                  <a:pt x="-1565" y="-6676"/>
                  <a:pt x="22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CEB98AF4-B1C9-4CC5-51DE-5684570FB76F}"/>
              </a:ext>
            </a:extLst>
          </p:cNvPr>
          <p:cNvSpPr/>
          <p:nvPr/>
        </p:nvSpPr>
        <p:spPr>
          <a:xfrm>
            <a:off x="5739790" y="2314467"/>
            <a:ext cx="35624" cy="187820"/>
          </a:xfrm>
          <a:custGeom>
            <a:avLst/>
            <a:gdLst>
              <a:gd name="connsiteX0" fmla="*/ 13310 w 35624"/>
              <a:gd name="connsiteY0" fmla="*/ 108 h 187820"/>
              <a:gd name="connsiteX1" fmla="*/ 13310 w 35624"/>
              <a:gd name="connsiteY1" fmla="*/ 136633 h 187820"/>
              <a:gd name="connsiteX2" fmla="*/ 610 w 35624"/>
              <a:gd name="connsiteY2" fmla="*/ 187433 h 187820"/>
              <a:gd name="connsiteX3" fmla="*/ 35535 w 35624"/>
              <a:gd name="connsiteY3" fmla="*/ 114408 h 187820"/>
              <a:gd name="connsiteX4" fmla="*/ 13310 w 35624"/>
              <a:gd name="connsiteY4" fmla="*/ 108 h 1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4" h="187820">
                <a:moveTo>
                  <a:pt x="13310" y="108"/>
                </a:moveTo>
                <a:cubicBezTo>
                  <a:pt x="9606" y="3812"/>
                  <a:pt x="15427" y="105412"/>
                  <a:pt x="13310" y="136633"/>
                </a:cubicBezTo>
                <a:cubicBezTo>
                  <a:pt x="11193" y="167854"/>
                  <a:pt x="-3094" y="191137"/>
                  <a:pt x="610" y="187433"/>
                </a:cubicBezTo>
                <a:cubicBezTo>
                  <a:pt x="4314" y="183729"/>
                  <a:pt x="33948" y="139808"/>
                  <a:pt x="35535" y="114408"/>
                </a:cubicBezTo>
                <a:cubicBezTo>
                  <a:pt x="37123" y="89008"/>
                  <a:pt x="17014" y="-3596"/>
                  <a:pt x="1331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41F9597-3BF2-6DFE-B4B5-B077C692C132}"/>
              </a:ext>
            </a:extLst>
          </p:cNvPr>
          <p:cNvSpPr/>
          <p:nvPr/>
        </p:nvSpPr>
        <p:spPr>
          <a:xfrm>
            <a:off x="5880030" y="2425298"/>
            <a:ext cx="34995" cy="228190"/>
          </a:xfrm>
          <a:custGeom>
            <a:avLst/>
            <a:gdLst>
              <a:gd name="connsiteX0" fmla="*/ 70 w 34995"/>
              <a:gd name="connsiteY0" fmla="*/ 402 h 228190"/>
              <a:gd name="connsiteX1" fmla="*/ 25470 w 34995"/>
              <a:gd name="connsiteY1" fmla="*/ 184552 h 228190"/>
              <a:gd name="connsiteX2" fmla="*/ 6420 w 34995"/>
              <a:gd name="connsiteY2" fmla="*/ 225827 h 228190"/>
              <a:gd name="connsiteX3" fmla="*/ 34995 w 34995"/>
              <a:gd name="connsiteY3" fmla="*/ 136927 h 228190"/>
              <a:gd name="connsiteX4" fmla="*/ 70 w 34995"/>
              <a:gd name="connsiteY4" fmla="*/ 402 h 22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5" h="228190">
                <a:moveTo>
                  <a:pt x="70" y="402"/>
                </a:moveTo>
                <a:cubicBezTo>
                  <a:pt x="-1518" y="8340"/>
                  <a:pt x="24412" y="146981"/>
                  <a:pt x="25470" y="184552"/>
                </a:cubicBezTo>
                <a:cubicBezTo>
                  <a:pt x="26528" y="222123"/>
                  <a:pt x="4832" y="233765"/>
                  <a:pt x="6420" y="225827"/>
                </a:cubicBezTo>
                <a:cubicBezTo>
                  <a:pt x="8008" y="217889"/>
                  <a:pt x="34995" y="169735"/>
                  <a:pt x="34995" y="136927"/>
                </a:cubicBezTo>
                <a:cubicBezTo>
                  <a:pt x="34995" y="104119"/>
                  <a:pt x="1658" y="-7536"/>
                  <a:pt x="7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1E99FB1-D8AA-EF5D-FD05-6E1EBEC66725}"/>
              </a:ext>
            </a:extLst>
          </p:cNvPr>
          <p:cNvSpPr/>
          <p:nvPr/>
        </p:nvSpPr>
        <p:spPr>
          <a:xfrm>
            <a:off x="4013145" y="2724146"/>
            <a:ext cx="54157" cy="140516"/>
          </a:xfrm>
          <a:custGeom>
            <a:avLst/>
            <a:gdLst>
              <a:gd name="connsiteX0" fmla="*/ 15930 w 54157"/>
              <a:gd name="connsiteY0" fmla="*/ 4 h 140516"/>
              <a:gd name="connsiteX1" fmla="*/ 9580 w 54157"/>
              <a:gd name="connsiteY1" fmla="*/ 73029 h 140516"/>
              <a:gd name="connsiteX2" fmla="*/ 54030 w 54157"/>
              <a:gd name="connsiteY2" fmla="*/ 139704 h 140516"/>
              <a:gd name="connsiteX3" fmla="*/ 22280 w 54157"/>
              <a:gd name="connsiteY3" fmla="*/ 107954 h 140516"/>
              <a:gd name="connsiteX4" fmla="*/ 55 w 54157"/>
              <a:gd name="connsiteY4" fmla="*/ 76204 h 140516"/>
              <a:gd name="connsiteX5" fmla="*/ 15930 w 54157"/>
              <a:gd name="connsiteY5" fmla="*/ 4 h 1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57" h="140516">
                <a:moveTo>
                  <a:pt x="15930" y="4"/>
                </a:moveTo>
                <a:cubicBezTo>
                  <a:pt x="17517" y="-525"/>
                  <a:pt x="3230" y="49746"/>
                  <a:pt x="9580" y="73029"/>
                </a:cubicBezTo>
                <a:cubicBezTo>
                  <a:pt x="15930" y="96312"/>
                  <a:pt x="51913" y="133883"/>
                  <a:pt x="54030" y="139704"/>
                </a:cubicBezTo>
                <a:cubicBezTo>
                  <a:pt x="56147" y="145525"/>
                  <a:pt x="31276" y="118537"/>
                  <a:pt x="22280" y="107954"/>
                </a:cubicBezTo>
                <a:cubicBezTo>
                  <a:pt x="13284" y="97371"/>
                  <a:pt x="-1003" y="91550"/>
                  <a:pt x="55" y="76204"/>
                </a:cubicBezTo>
                <a:cubicBezTo>
                  <a:pt x="1113" y="60858"/>
                  <a:pt x="14343" y="533"/>
                  <a:pt x="159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0AB65267-329A-16B1-1877-DBA9886E344B}"/>
              </a:ext>
            </a:extLst>
          </p:cNvPr>
          <p:cNvSpPr/>
          <p:nvPr/>
        </p:nvSpPr>
        <p:spPr>
          <a:xfrm>
            <a:off x="5810207" y="2705097"/>
            <a:ext cx="31924" cy="117487"/>
          </a:xfrm>
          <a:custGeom>
            <a:avLst/>
            <a:gdLst>
              <a:gd name="connsiteX0" fmla="*/ 28618 w 31924"/>
              <a:gd name="connsiteY0" fmla="*/ 3 h 117487"/>
              <a:gd name="connsiteX1" fmla="*/ 22268 w 31924"/>
              <a:gd name="connsiteY1" fmla="*/ 76203 h 117487"/>
              <a:gd name="connsiteX2" fmla="*/ 43 w 31924"/>
              <a:gd name="connsiteY2" fmla="*/ 117478 h 117487"/>
              <a:gd name="connsiteX3" fmla="*/ 28618 w 31924"/>
              <a:gd name="connsiteY3" fmla="*/ 79378 h 117487"/>
              <a:gd name="connsiteX4" fmla="*/ 28618 w 31924"/>
              <a:gd name="connsiteY4" fmla="*/ 3 h 1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4" h="117487">
                <a:moveTo>
                  <a:pt x="28618" y="3"/>
                </a:moveTo>
                <a:cubicBezTo>
                  <a:pt x="27560" y="-526"/>
                  <a:pt x="27030" y="56624"/>
                  <a:pt x="22268" y="76203"/>
                </a:cubicBezTo>
                <a:cubicBezTo>
                  <a:pt x="17506" y="95782"/>
                  <a:pt x="-1015" y="116949"/>
                  <a:pt x="43" y="117478"/>
                </a:cubicBezTo>
                <a:cubicBezTo>
                  <a:pt x="1101" y="118007"/>
                  <a:pt x="21739" y="95782"/>
                  <a:pt x="28618" y="79378"/>
                </a:cubicBezTo>
                <a:cubicBezTo>
                  <a:pt x="35497" y="62974"/>
                  <a:pt x="29676" y="532"/>
                  <a:pt x="286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89A6721F-BCE3-5CBF-86AA-31AEB1BAD4EE}"/>
              </a:ext>
            </a:extLst>
          </p:cNvPr>
          <p:cNvSpPr/>
          <p:nvPr/>
        </p:nvSpPr>
        <p:spPr>
          <a:xfrm>
            <a:off x="5660803" y="2886035"/>
            <a:ext cx="229233" cy="745850"/>
          </a:xfrm>
          <a:custGeom>
            <a:avLst/>
            <a:gdLst>
              <a:gd name="connsiteX0" fmla="*/ 228822 w 229233"/>
              <a:gd name="connsiteY0" fmla="*/ 40 h 745850"/>
              <a:gd name="connsiteX1" fmla="*/ 193897 w 229233"/>
              <a:gd name="connsiteY1" fmla="*/ 368340 h 745850"/>
              <a:gd name="connsiteX2" fmla="*/ 219297 w 229233"/>
              <a:gd name="connsiteY2" fmla="*/ 241340 h 745850"/>
              <a:gd name="connsiteX3" fmla="*/ 165322 w 229233"/>
              <a:gd name="connsiteY3" fmla="*/ 517565 h 745850"/>
              <a:gd name="connsiteX4" fmla="*/ 165322 w 229233"/>
              <a:gd name="connsiteY4" fmla="*/ 400090 h 745850"/>
              <a:gd name="connsiteX5" fmla="*/ 3397 w 229233"/>
              <a:gd name="connsiteY5" fmla="*/ 742990 h 745850"/>
              <a:gd name="connsiteX6" fmla="*/ 66897 w 229233"/>
              <a:gd name="connsiteY6" fmla="*/ 549315 h 745850"/>
              <a:gd name="connsiteX7" fmla="*/ 203422 w 229233"/>
              <a:gd name="connsiteY7" fmla="*/ 292140 h 745850"/>
              <a:gd name="connsiteX8" fmla="*/ 6572 w 229233"/>
              <a:gd name="connsiteY8" fmla="*/ 695365 h 745850"/>
              <a:gd name="connsiteX9" fmla="*/ 89122 w 229233"/>
              <a:gd name="connsiteY9" fmla="*/ 473115 h 745850"/>
              <a:gd name="connsiteX10" fmla="*/ 51022 w 229233"/>
              <a:gd name="connsiteY10" fmla="*/ 615990 h 745850"/>
              <a:gd name="connsiteX11" fmla="*/ 203422 w 229233"/>
              <a:gd name="connsiteY11" fmla="*/ 288965 h 745850"/>
              <a:gd name="connsiteX12" fmla="*/ 165322 w 229233"/>
              <a:gd name="connsiteY12" fmla="*/ 393740 h 745850"/>
              <a:gd name="connsiteX13" fmla="*/ 228822 w 229233"/>
              <a:gd name="connsiteY13" fmla="*/ 40 h 74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233" h="745850">
                <a:moveTo>
                  <a:pt x="228822" y="40"/>
                </a:moveTo>
                <a:cubicBezTo>
                  <a:pt x="233584" y="-4193"/>
                  <a:pt x="195485" y="328123"/>
                  <a:pt x="193897" y="368340"/>
                </a:cubicBezTo>
                <a:cubicBezTo>
                  <a:pt x="192309" y="408557"/>
                  <a:pt x="224059" y="216469"/>
                  <a:pt x="219297" y="241340"/>
                </a:cubicBezTo>
                <a:cubicBezTo>
                  <a:pt x="214535" y="266211"/>
                  <a:pt x="174318" y="491107"/>
                  <a:pt x="165322" y="517565"/>
                </a:cubicBezTo>
                <a:cubicBezTo>
                  <a:pt x="156326" y="544023"/>
                  <a:pt x="192310" y="362519"/>
                  <a:pt x="165322" y="400090"/>
                </a:cubicBezTo>
                <a:cubicBezTo>
                  <a:pt x="138334" y="437661"/>
                  <a:pt x="19801" y="718119"/>
                  <a:pt x="3397" y="742990"/>
                </a:cubicBezTo>
                <a:cubicBezTo>
                  <a:pt x="-13007" y="767861"/>
                  <a:pt x="33560" y="624457"/>
                  <a:pt x="66897" y="549315"/>
                </a:cubicBezTo>
                <a:cubicBezTo>
                  <a:pt x="100234" y="474173"/>
                  <a:pt x="213476" y="267798"/>
                  <a:pt x="203422" y="292140"/>
                </a:cubicBezTo>
                <a:cubicBezTo>
                  <a:pt x="193368" y="316482"/>
                  <a:pt x="25622" y="665203"/>
                  <a:pt x="6572" y="695365"/>
                </a:cubicBezTo>
                <a:cubicBezTo>
                  <a:pt x="-12478" y="725528"/>
                  <a:pt x="81714" y="486344"/>
                  <a:pt x="89122" y="473115"/>
                </a:cubicBezTo>
                <a:cubicBezTo>
                  <a:pt x="96530" y="459886"/>
                  <a:pt x="31972" y="646682"/>
                  <a:pt x="51022" y="615990"/>
                </a:cubicBezTo>
                <a:cubicBezTo>
                  <a:pt x="70072" y="585298"/>
                  <a:pt x="184372" y="326007"/>
                  <a:pt x="203422" y="288965"/>
                </a:cubicBezTo>
                <a:cubicBezTo>
                  <a:pt x="222472" y="251923"/>
                  <a:pt x="161618" y="440836"/>
                  <a:pt x="165322" y="393740"/>
                </a:cubicBezTo>
                <a:cubicBezTo>
                  <a:pt x="169026" y="346644"/>
                  <a:pt x="224060" y="4273"/>
                  <a:pt x="22882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713F3A7B-5926-19CB-8F4B-94101BE84BC5}"/>
              </a:ext>
            </a:extLst>
          </p:cNvPr>
          <p:cNvSpPr/>
          <p:nvPr/>
        </p:nvSpPr>
        <p:spPr>
          <a:xfrm>
            <a:off x="4752813" y="3792632"/>
            <a:ext cx="494476" cy="105246"/>
          </a:xfrm>
          <a:custGeom>
            <a:avLst/>
            <a:gdLst>
              <a:gd name="connsiteX0" fmla="*/ 162 w 494476"/>
              <a:gd name="connsiteY0" fmla="*/ 77693 h 105246"/>
              <a:gd name="connsiteX1" fmla="*/ 143037 w 494476"/>
              <a:gd name="connsiteY1" fmla="*/ 42768 h 105246"/>
              <a:gd name="connsiteX2" fmla="*/ 279562 w 494476"/>
              <a:gd name="connsiteY2" fmla="*/ 77693 h 105246"/>
              <a:gd name="connsiteX3" fmla="*/ 254162 w 494476"/>
              <a:gd name="connsiteY3" fmla="*/ 30068 h 105246"/>
              <a:gd name="connsiteX4" fmla="*/ 485937 w 494476"/>
              <a:gd name="connsiteY4" fmla="*/ 103093 h 105246"/>
              <a:gd name="connsiteX5" fmla="*/ 428787 w 494476"/>
              <a:gd name="connsiteY5" fmla="*/ 84043 h 105246"/>
              <a:gd name="connsiteX6" fmla="*/ 279562 w 494476"/>
              <a:gd name="connsiteY6" fmla="*/ 64993 h 105246"/>
              <a:gd name="connsiteX7" fmla="*/ 108112 w 494476"/>
              <a:gd name="connsiteY7" fmla="*/ 1493 h 105246"/>
              <a:gd name="connsiteX8" fmla="*/ 171612 w 494476"/>
              <a:gd name="connsiteY8" fmla="*/ 23718 h 105246"/>
              <a:gd name="connsiteX9" fmla="*/ 162 w 494476"/>
              <a:gd name="connsiteY9" fmla="*/ 77693 h 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76" h="105246">
                <a:moveTo>
                  <a:pt x="162" y="77693"/>
                </a:moveTo>
                <a:cubicBezTo>
                  <a:pt x="-4600" y="80868"/>
                  <a:pt x="96470" y="42768"/>
                  <a:pt x="143037" y="42768"/>
                </a:cubicBezTo>
                <a:cubicBezTo>
                  <a:pt x="189604" y="42768"/>
                  <a:pt x="261041" y="79810"/>
                  <a:pt x="279562" y="77693"/>
                </a:cubicBezTo>
                <a:cubicBezTo>
                  <a:pt x="298083" y="75576"/>
                  <a:pt x="219766" y="25835"/>
                  <a:pt x="254162" y="30068"/>
                </a:cubicBezTo>
                <a:cubicBezTo>
                  <a:pt x="288558" y="34301"/>
                  <a:pt x="456833" y="94097"/>
                  <a:pt x="485937" y="103093"/>
                </a:cubicBezTo>
                <a:cubicBezTo>
                  <a:pt x="515041" y="112089"/>
                  <a:pt x="463183" y="90393"/>
                  <a:pt x="428787" y="84043"/>
                </a:cubicBezTo>
                <a:cubicBezTo>
                  <a:pt x="394391" y="77693"/>
                  <a:pt x="333008" y="78751"/>
                  <a:pt x="279562" y="64993"/>
                </a:cubicBezTo>
                <a:cubicBezTo>
                  <a:pt x="226116" y="51235"/>
                  <a:pt x="126104" y="8372"/>
                  <a:pt x="108112" y="1493"/>
                </a:cubicBezTo>
                <a:cubicBezTo>
                  <a:pt x="90120" y="-5386"/>
                  <a:pt x="183254" y="13135"/>
                  <a:pt x="171612" y="23718"/>
                </a:cubicBezTo>
                <a:cubicBezTo>
                  <a:pt x="159970" y="34301"/>
                  <a:pt x="4924" y="74518"/>
                  <a:pt x="162" y="776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2796B36-DCA5-5C08-C5FB-DB13290FB111}"/>
              </a:ext>
            </a:extLst>
          </p:cNvPr>
          <p:cNvSpPr/>
          <p:nvPr/>
        </p:nvSpPr>
        <p:spPr>
          <a:xfrm>
            <a:off x="5222759" y="3476292"/>
            <a:ext cx="499032" cy="321093"/>
          </a:xfrm>
          <a:custGeom>
            <a:avLst/>
            <a:gdLst>
              <a:gd name="connsiteX0" fmla="*/ 116 w 499032"/>
              <a:gd name="connsiteY0" fmla="*/ 321008 h 321093"/>
              <a:gd name="connsiteX1" fmla="*/ 190616 w 499032"/>
              <a:gd name="connsiteY1" fmla="*/ 152733 h 321093"/>
              <a:gd name="connsiteX2" fmla="*/ 136641 w 499032"/>
              <a:gd name="connsiteY2" fmla="*/ 101933 h 321093"/>
              <a:gd name="connsiteX3" fmla="*/ 219191 w 499032"/>
              <a:gd name="connsiteY3" fmla="*/ 136858 h 321093"/>
              <a:gd name="connsiteX4" fmla="*/ 333491 w 499032"/>
              <a:gd name="connsiteY4" fmla="*/ 57483 h 321093"/>
              <a:gd name="connsiteX5" fmla="*/ 279516 w 499032"/>
              <a:gd name="connsiteY5" fmla="*/ 108283 h 321093"/>
              <a:gd name="connsiteX6" fmla="*/ 317616 w 499032"/>
              <a:gd name="connsiteY6" fmla="*/ 54308 h 321093"/>
              <a:gd name="connsiteX7" fmla="*/ 349366 w 499032"/>
              <a:gd name="connsiteY7" fmla="*/ 22558 h 321093"/>
              <a:gd name="connsiteX8" fmla="*/ 498591 w 499032"/>
              <a:gd name="connsiteY8" fmla="*/ 333 h 321093"/>
              <a:gd name="connsiteX9" fmla="*/ 390641 w 499032"/>
              <a:gd name="connsiteY9" fmla="*/ 16208 h 321093"/>
              <a:gd name="connsiteX10" fmla="*/ 260466 w 499032"/>
              <a:gd name="connsiteY10" fmla="*/ 98758 h 321093"/>
              <a:gd name="connsiteX11" fmla="*/ 177916 w 499032"/>
              <a:gd name="connsiteY11" fmla="*/ 105108 h 321093"/>
              <a:gd name="connsiteX12" fmla="*/ 162041 w 499032"/>
              <a:gd name="connsiteY12" fmla="*/ 174958 h 321093"/>
              <a:gd name="connsiteX13" fmla="*/ 116 w 499032"/>
              <a:gd name="connsiteY13" fmla="*/ 321008 h 32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032" h="321093">
                <a:moveTo>
                  <a:pt x="116" y="321008"/>
                </a:moveTo>
                <a:cubicBezTo>
                  <a:pt x="4878" y="317304"/>
                  <a:pt x="167862" y="189245"/>
                  <a:pt x="190616" y="152733"/>
                </a:cubicBezTo>
                <a:cubicBezTo>
                  <a:pt x="213370" y="116221"/>
                  <a:pt x="131879" y="104579"/>
                  <a:pt x="136641" y="101933"/>
                </a:cubicBezTo>
                <a:cubicBezTo>
                  <a:pt x="141403" y="99287"/>
                  <a:pt x="186383" y="144266"/>
                  <a:pt x="219191" y="136858"/>
                </a:cubicBezTo>
                <a:cubicBezTo>
                  <a:pt x="251999" y="129450"/>
                  <a:pt x="323437" y="62245"/>
                  <a:pt x="333491" y="57483"/>
                </a:cubicBezTo>
                <a:cubicBezTo>
                  <a:pt x="343545" y="52720"/>
                  <a:pt x="282162" y="108812"/>
                  <a:pt x="279516" y="108283"/>
                </a:cubicBezTo>
                <a:cubicBezTo>
                  <a:pt x="276870" y="107754"/>
                  <a:pt x="305974" y="68595"/>
                  <a:pt x="317616" y="54308"/>
                </a:cubicBezTo>
                <a:cubicBezTo>
                  <a:pt x="329258" y="40021"/>
                  <a:pt x="319204" y="31554"/>
                  <a:pt x="349366" y="22558"/>
                </a:cubicBezTo>
                <a:cubicBezTo>
                  <a:pt x="379529" y="13562"/>
                  <a:pt x="498591" y="333"/>
                  <a:pt x="498591" y="333"/>
                </a:cubicBezTo>
                <a:cubicBezTo>
                  <a:pt x="505470" y="-725"/>
                  <a:pt x="430328" y="-196"/>
                  <a:pt x="390641" y="16208"/>
                </a:cubicBezTo>
                <a:cubicBezTo>
                  <a:pt x="350954" y="32612"/>
                  <a:pt x="295920" y="83941"/>
                  <a:pt x="260466" y="98758"/>
                </a:cubicBezTo>
                <a:cubicBezTo>
                  <a:pt x="225012" y="113575"/>
                  <a:pt x="194320" y="92408"/>
                  <a:pt x="177916" y="105108"/>
                </a:cubicBezTo>
                <a:cubicBezTo>
                  <a:pt x="161512" y="117808"/>
                  <a:pt x="186383" y="143208"/>
                  <a:pt x="162041" y="174958"/>
                </a:cubicBezTo>
                <a:cubicBezTo>
                  <a:pt x="137699" y="206708"/>
                  <a:pt x="-4646" y="324712"/>
                  <a:pt x="116" y="32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5C4095-45F9-7868-2E2B-F9F0F9B56540}"/>
              </a:ext>
            </a:extLst>
          </p:cNvPr>
          <p:cNvSpPr/>
          <p:nvPr/>
        </p:nvSpPr>
        <p:spPr>
          <a:xfrm>
            <a:off x="4104426" y="2939290"/>
            <a:ext cx="68119" cy="258564"/>
          </a:xfrm>
          <a:custGeom>
            <a:avLst/>
            <a:gdLst>
              <a:gd name="connsiteX0" fmla="*/ 16724 w 68119"/>
              <a:gd name="connsiteY0" fmla="*/ 760 h 258564"/>
              <a:gd name="connsiteX1" fmla="*/ 849 w 68119"/>
              <a:gd name="connsiteY1" fmla="*/ 102360 h 258564"/>
              <a:gd name="connsiteX2" fmla="*/ 23074 w 68119"/>
              <a:gd name="connsiteY2" fmla="*/ 226185 h 258564"/>
              <a:gd name="connsiteX3" fmla="*/ 23074 w 68119"/>
              <a:gd name="connsiteY3" fmla="*/ 175385 h 258564"/>
              <a:gd name="connsiteX4" fmla="*/ 67524 w 68119"/>
              <a:gd name="connsiteY4" fmla="*/ 257935 h 258564"/>
              <a:gd name="connsiteX5" fmla="*/ 48474 w 68119"/>
              <a:gd name="connsiteY5" fmla="*/ 210310 h 258564"/>
              <a:gd name="connsiteX6" fmla="*/ 45299 w 68119"/>
              <a:gd name="connsiteY6" fmla="*/ 153160 h 258564"/>
              <a:gd name="connsiteX7" fmla="*/ 54824 w 68119"/>
              <a:gd name="connsiteY7" fmla="*/ 54735 h 258564"/>
              <a:gd name="connsiteX8" fmla="*/ 32599 w 68119"/>
              <a:gd name="connsiteY8" fmla="*/ 181735 h 258564"/>
              <a:gd name="connsiteX9" fmla="*/ 849 w 68119"/>
              <a:gd name="connsiteY9" fmla="*/ 156335 h 258564"/>
              <a:gd name="connsiteX10" fmla="*/ 16724 w 68119"/>
              <a:gd name="connsiteY10" fmla="*/ 760 h 25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119" h="258564">
                <a:moveTo>
                  <a:pt x="16724" y="760"/>
                </a:moveTo>
                <a:cubicBezTo>
                  <a:pt x="16724" y="-8236"/>
                  <a:pt x="-209" y="64789"/>
                  <a:pt x="849" y="102360"/>
                </a:cubicBezTo>
                <a:cubicBezTo>
                  <a:pt x="1907" y="139931"/>
                  <a:pt x="19370" y="214014"/>
                  <a:pt x="23074" y="226185"/>
                </a:cubicBezTo>
                <a:cubicBezTo>
                  <a:pt x="26778" y="238356"/>
                  <a:pt x="15666" y="170093"/>
                  <a:pt x="23074" y="175385"/>
                </a:cubicBezTo>
                <a:cubicBezTo>
                  <a:pt x="30482" y="180677"/>
                  <a:pt x="63291" y="252114"/>
                  <a:pt x="67524" y="257935"/>
                </a:cubicBezTo>
                <a:cubicBezTo>
                  <a:pt x="71757" y="263756"/>
                  <a:pt x="52178" y="227772"/>
                  <a:pt x="48474" y="210310"/>
                </a:cubicBezTo>
                <a:cubicBezTo>
                  <a:pt x="44770" y="192848"/>
                  <a:pt x="44241" y="179089"/>
                  <a:pt x="45299" y="153160"/>
                </a:cubicBezTo>
                <a:cubicBezTo>
                  <a:pt x="46357" y="127231"/>
                  <a:pt x="56941" y="49973"/>
                  <a:pt x="54824" y="54735"/>
                </a:cubicBezTo>
                <a:cubicBezTo>
                  <a:pt x="52707" y="59497"/>
                  <a:pt x="41595" y="164802"/>
                  <a:pt x="32599" y="181735"/>
                </a:cubicBezTo>
                <a:cubicBezTo>
                  <a:pt x="23603" y="198668"/>
                  <a:pt x="6141" y="179618"/>
                  <a:pt x="849" y="156335"/>
                </a:cubicBezTo>
                <a:cubicBezTo>
                  <a:pt x="-4443" y="133052"/>
                  <a:pt x="16724" y="9756"/>
                  <a:pt x="16724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25D3B27-D869-6B6A-B1D2-B394F22D860F}"/>
              </a:ext>
            </a:extLst>
          </p:cNvPr>
          <p:cNvSpPr/>
          <p:nvPr/>
        </p:nvSpPr>
        <p:spPr>
          <a:xfrm>
            <a:off x="4457700" y="3735869"/>
            <a:ext cx="327274" cy="198023"/>
          </a:xfrm>
          <a:custGeom>
            <a:avLst/>
            <a:gdLst>
              <a:gd name="connsiteX0" fmla="*/ 180975 w 327274"/>
              <a:gd name="connsiteY0" fmla="*/ 1106 h 198023"/>
              <a:gd name="connsiteX1" fmla="*/ 95250 w 327274"/>
              <a:gd name="connsiteY1" fmla="*/ 80481 h 198023"/>
              <a:gd name="connsiteX2" fmla="*/ 79375 w 327274"/>
              <a:gd name="connsiteY2" fmla="*/ 131281 h 198023"/>
              <a:gd name="connsiteX3" fmla="*/ 92075 w 327274"/>
              <a:gd name="connsiteY3" fmla="*/ 93181 h 198023"/>
              <a:gd name="connsiteX4" fmla="*/ 92075 w 327274"/>
              <a:gd name="connsiteY4" fmla="*/ 166206 h 198023"/>
              <a:gd name="connsiteX5" fmla="*/ 0 w 327274"/>
              <a:gd name="connsiteY5" fmla="*/ 159856 h 198023"/>
              <a:gd name="connsiteX6" fmla="*/ 215900 w 327274"/>
              <a:gd name="connsiteY6" fmla="*/ 172556 h 198023"/>
              <a:gd name="connsiteX7" fmla="*/ 79375 w 327274"/>
              <a:gd name="connsiteY7" fmla="*/ 191606 h 198023"/>
              <a:gd name="connsiteX8" fmla="*/ 323850 w 327274"/>
              <a:gd name="connsiteY8" fmla="*/ 197956 h 198023"/>
              <a:gd name="connsiteX9" fmla="*/ 215900 w 327274"/>
              <a:gd name="connsiteY9" fmla="*/ 188431 h 198023"/>
              <a:gd name="connsiteX10" fmla="*/ 120650 w 327274"/>
              <a:gd name="connsiteY10" fmla="*/ 166206 h 198023"/>
              <a:gd name="connsiteX11" fmla="*/ 107950 w 327274"/>
              <a:gd name="connsiteY11" fmla="*/ 121756 h 198023"/>
              <a:gd name="connsiteX12" fmla="*/ 57150 w 327274"/>
              <a:gd name="connsiteY12" fmla="*/ 143981 h 198023"/>
              <a:gd name="connsiteX13" fmla="*/ 180975 w 327274"/>
              <a:gd name="connsiteY13" fmla="*/ 1106 h 19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274" h="198023">
                <a:moveTo>
                  <a:pt x="180975" y="1106"/>
                </a:moveTo>
                <a:cubicBezTo>
                  <a:pt x="187325" y="-9477"/>
                  <a:pt x="112183" y="58785"/>
                  <a:pt x="95250" y="80481"/>
                </a:cubicBezTo>
                <a:cubicBezTo>
                  <a:pt x="78317" y="102177"/>
                  <a:pt x="79904" y="129164"/>
                  <a:pt x="79375" y="131281"/>
                </a:cubicBezTo>
                <a:cubicBezTo>
                  <a:pt x="78846" y="133398"/>
                  <a:pt x="89958" y="87360"/>
                  <a:pt x="92075" y="93181"/>
                </a:cubicBezTo>
                <a:cubicBezTo>
                  <a:pt x="94192" y="99002"/>
                  <a:pt x="107421" y="155094"/>
                  <a:pt x="92075" y="166206"/>
                </a:cubicBezTo>
                <a:cubicBezTo>
                  <a:pt x="76729" y="177318"/>
                  <a:pt x="0" y="159856"/>
                  <a:pt x="0" y="159856"/>
                </a:cubicBezTo>
                <a:cubicBezTo>
                  <a:pt x="20637" y="160914"/>
                  <a:pt x="202671" y="167264"/>
                  <a:pt x="215900" y="172556"/>
                </a:cubicBezTo>
                <a:cubicBezTo>
                  <a:pt x="229129" y="177848"/>
                  <a:pt x="61383" y="187373"/>
                  <a:pt x="79375" y="191606"/>
                </a:cubicBezTo>
                <a:cubicBezTo>
                  <a:pt x="97367" y="195839"/>
                  <a:pt x="301096" y="198485"/>
                  <a:pt x="323850" y="197956"/>
                </a:cubicBezTo>
                <a:cubicBezTo>
                  <a:pt x="346604" y="197427"/>
                  <a:pt x="249767" y="193723"/>
                  <a:pt x="215900" y="188431"/>
                </a:cubicBezTo>
                <a:cubicBezTo>
                  <a:pt x="182033" y="183139"/>
                  <a:pt x="138641" y="177318"/>
                  <a:pt x="120650" y="166206"/>
                </a:cubicBezTo>
                <a:cubicBezTo>
                  <a:pt x="102659" y="155094"/>
                  <a:pt x="118533" y="125460"/>
                  <a:pt x="107950" y="121756"/>
                </a:cubicBezTo>
                <a:cubicBezTo>
                  <a:pt x="97367" y="118052"/>
                  <a:pt x="47625" y="157739"/>
                  <a:pt x="57150" y="143981"/>
                </a:cubicBezTo>
                <a:cubicBezTo>
                  <a:pt x="66675" y="130223"/>
                  <a:pt x="174625" y="11689"/>
                  <a:pt x="180975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4BCBA5D-6DD1-4969-C051-1647D374D0DF}"/>
              </a:ext>
            </a:extLst>
          </p:cNvPr>
          <p:cNvSpPr/>
          <p:nvPr/>
        </p:nvSpPr>
        <p:spPr>
          <a:xfrm>
            <a:off x="4113872" y="2654287"/>
            <a:ext cx="35885" cy="124582"/>
          </a:xfrm>
          <a:custGeom>
            <a:avLst/>
            <a:gdLst>
              <a:gd name="connsiteX0" fmla="*/ 35853 w 35885"/>
              <a:gd name="connsiteY0" fmla="*/ 13 h 124582"/>
              <a:gd name="connsiteX1" fmla="*/ 7278 w 35885"/>
              <a:gd name="connsiteY1" fmla="*/ 79388 h 124582"/>
              <a:gd name="connsiteX2" fmla="*/ 10453 w 35885"/>
              <a:gd name="connsiteY2" fmla="*/ 123838 h 124582"/>
              <a:gd name="connsiteX3" fmla="*/ 7278 w 35885"/>
              <a:gd name="connsiteY3" fmla="*/ 104788 h 124582"/>
              <a:gd name="connsiteX4" fmla="*/ 928 w 35885"/>
              <a:gd name="connsiteY4" fmla="*/ 73038 h 124582"/>
              <a:gd name="connsiteX5" fmla="*/ 35853 w 35885"/>
              <a:gd name="connsiteY5" fmla="*/ 13 h 1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85" h="124582">
                <a:moveTo>
                  <a:pt x="35853" y="13"/>
                </a:moveTo>
                <a:cubicBezTo>
                  <a:pt x="36911" y="1071"/>
                  <a:pt x="11511" y="58751"/>
                  <a:pt x="7278" y="79388"/>
                </a:cubicBezTo>
                <a:cubicBezTo>
                  <a:pt x="3045" y="100025"/>
                  <a:pt x="10453" y="123838"/>
                  <a:pt x="10453" y="123838"/>
                </a:cubicBezTo>
                <a:cubicBezTo>
                  <a:pt x="10453" y="128071"/>
                  <a:pt x="8865" y="113255"/>
                  <a:pt x="7278" y="104788"/>
                </a:cubicBezTo>
                <a:cubicBezTo>
                  <a:pt x="5691" y="96321"/>
                  <a:pt x="-2776" y="85209"/>
                  <a:pt x="928" y="73038"/>
                </a:cubicBezTo>
                <a:cubicBezTo>
                  <a:pt x="4632" y="60867"/>
                  <a:pt x="34795" y="-1045"/>
                  <a:pt x="35853" y="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88ADEF7-F010-E371-D1D4-6C8AE8193B4D}"/>
              </a:ext>
            </a:extLst>
          </p:cNvPr>
          <p:cNvSpPr/>
          <p:nvPr/>
        </p:nvSpPr>
        <p:spPr>
          <a:xfrm>
            <a:off x="5146328" y="2816155"/>
            <a:ext cx="54771" cy="141742"/>
          </a:xfrm>
          <a:custGeom>
            <a:avLst/>
            <a:gdLst>
              <a:gd name="connsiteX0" fmla="*/ 32097 w 54771"/>
              <a:gd name="connsiteY0" fmla="*/ 70 h 141742"/>
              <a:gd name="connsiteX1" fmla="*/ 22572 w 54771"/>
              <a:gd name="connsiteY1" fmla="*/ 73095 h 141742"/>
              <a:gd name="connsiteX2" fmla="*/ 54322 w 54771"/>
              <a:gd name="connsiteY2" fmla="*/ 139770 h 141742"/>
              <a:gd name="connsiteX3" fmla="*/ 38447 w 54771"/>
              <a:gd name="connsiteY3" fmla="*/ 120720 h 141742"/>
              <a:gd name="connsiteX4" fmla="*/ 347 w 54771"/>
              <a:gd name="connsiteY4" fmla="*/ 85795 h 141742"/>
              <a:gd name="connsiteX5" fmla="*/ 19397 w 54771"/>
              <a:gd name="connsiteY5" fmla="*/ 108020 h 141742"/>
              <a:gd name="connsiteX6" fmla="*/ 16222 w 54771"/>
              <a:gd name="connsiteY6" fmla="*/ 60395 h 141742"/>
              <a:gd name="connsiteX7" fmla="*/ 32097 w 54771"/>
              <a:gd name="connsiteY7" fmla="*/ 70 h 1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71" h="141742">
                <a:moveTo>
                  <a:pt x="32097" y="70"/>
                </a:moveTo>
                <a:cubicBezTo>
                  <a:pt x="33155" y="2187"/>
                  <a:pt x="18868" y="49812"/>
                  <a:pt x="22572" y="73095"/>
                </a:cubicBezTo>
                <a:cubicBezTo>
                  <a:pt x="26276" y="96378"/>
                  <a:pt x="54322" y="139770"/>
                  <a:pt x="54322" y="139770"/>
                </a:cubicBezTo>
                <a:cubicBezTo>
                  <a:pt x="56968" y="147707"/>
                  <a:pt x="47443" y="129716"/>
                  <a:pt x="38447" y="120720"/>
                </a:cubicBezTo>
                <a:cubicBezTo>
                  <a:pt x="29451" y="111724"/>
                  <a:pt x="3522" y="87912"/>
                  <a:pt x="347" y="85795"/>
                </a:cubicBezTo>
                <a:cubicBezTo>
                  <a:pt x="-2828" y="83678"/>
                  <a:pt x="16751" y="112253"/>
                  <a:pt x="19397" y="108020"/>
                </a:cubicBezTo>
                <a:cubicBezTo>
                  <a:pt x="22043" y="103787"/>
                  <a:pt x="14635" y="76799"/>
                  <a:pt x="16222" y="60395"/>
                </a:cubicBezTo>
                <a:cubicBezTo>
                  <a:pt x="17809" y="43991"/>
                  <a:pt x="31039" y="-2047"/>
                  <a:pt x="32097" y="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35974A2-9FAC-8F9C-B2A8-14ABF72F6F4D}"/>
              </a:ext>
            </a:extLst>
          </p:cNvPr>
          <p:cNvSpPr/>
          <p:nvPr/>
        </p:nvSpPr>
        <p:spPr>
          <a:xfrm>
            <a:off x="5343501" y="2708057"/>
            <a:ext cx="45416" cy="105058"/>
          </a:xfrm>
          <a:custGeom>
            <a:avLst/>
            <a:gdLst>
              <a:gd name="connsiteX0" fmla="*/ 24 w 45416"/>
              <a:gd name="connsiteY0" fmla="*/ 218 h 105058"/>
              <a:gd name="connsiteX1" fmla="*/ 38124 w 45416"/>
              <a:gd name="connsiteY1" fmla="*/ 44668 h 105058"/>
              <a:gd name="connsiteX2" fmla="*/ 34949 w 45416"/>
              <a:gd name="connsiteY2" fmla="*/ 92293 h 105058"/>
              <a:gd name="connsiteX3" fmla="*/ 41299 w 45416"/>
              <a:gd name="connsiteY3" fmla="*/ 54193 h 105058"/>
              <a:gd name="connsiteX4" fmla="*/ 41299 w 45416"/>
              <a:gd name="connsiteY4" fmla="*/ 104993 h 105058"/>
              <a:gd name="connsiteX5" fmla="*/ 44474 w 45416"/>
              <a:gd name="connsiteY5" fmla="*/ 63718 h 105058"/>
              <a:gd name="connsiteX6" fmla="*/ 24 w 45416"/>
              <a:gd name="connsiteY6" fmla="*/ 218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16" h="105058">
                <a:moveTo>
                  <a:pt x="24" y="218"/>
                </a:moveTo>
                <a:cubicBezTo>
                  <a:pt x="-1034" y="-2957"/>
                  <a:pt x="32303" y="29322"/>
                  <a:pt x="38124" y="44668"/>
                </a:cubicBezTo>
                <a:cubicBezTo>
                  <a:pt x="43945" y="60014"/>
                  <a:pt x="34420" y="90706"/>
                  <a:pt x="34949" y="92293"/>
                </a:cubicBezTo>
                <a:cubicBezTo>
                  <a:pt x="35478" y="93880"/>
                  <a:pt x="40241" y="52076"/>
                  <a:pt x="41299" y="54193"/>
                </a:cubicBezTo>
                <a:cubicBezTo>
                  <a:pt x="42357" y="56310"/>
                  <a:pt x="40770" y="103406"/>
                  <a:pt x="41299" y="104993"/>
                </a:cubicBezTo>
                <a:cubicBezTo>
                  <a:pt x="41828" y="106580"/>
                  <a:pt x="47649" y="79064"/>
                  <a:pt x="44474" y="63718"/>
                </a:cubicBezTo>
                <a:cubicBezTo>
                  <a:pt x="41299" y="48372"/>
                  <a:pt x="1082" y="3393"/>
                  <a:pt x="24" y="2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5DC4064-6AF6-45A2-8B92-40EFE77F5539}"/>
              </a:ext>
            </a:extLst>
          </p:cNvPr>
          <p:cNvSpPr/>
          <p:nvPr/>
        </p:nvSpPr>
        <p:spPr>
          <a:xfrm>
            <a:off x="5517246" y="2739440"/>
            <a:ext cx="67923" cy="130240"/>
          </a:xfrm>
          <a:custGeom>
            <a:avLst/>
            <a:gdLst>
              <a:gd name="connsiteX0" fmla="*/ 67579 w 67923"/>
              <a:gd name="connsiteY0" fmla="*/ 585 h 130240"/>
              <a:gd name="connsiteX1" fmla="*/ 26304 w 67923"/>
              <a:gd name="connsiteY1" fmla="*/ 48210 h 130240"/>
              <a:gd name="connsiteX2" fmla="*/ 10429 w 67923"/>
              <a:gd name="connsiteY2" fmla="*/ 127585 h 130240"/>
              <a:gd name="connsiteX3" fmla="*/ 16779 w 67923"/>
              <a:gd name="connsiteY3" fmla="*/ 108535 h 130240"/>
              <a:gd name="connsiteX4" fmla="*/ 904 w 67923"/>
              <a:gd name="connsiteY4" fmla="*/ 79960 h 130240"/>
              <a:gd name="connsiteX5" fmla="*/ 67579 w 67923"/>
              <a:gd name="connsiteY5" fmla="*/ 585 h 1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23" h="130240">
                <a:moveTo>
                  <a:pt x="67579" y="585"/>
                </a:moveTo>
                <a:cubicBezTo>
                  <a:pt x="71812" y="-4707"/>
                  <a:pt x="35829" y="27043"/>
                  <a:pt x="26304" y="48210"/>
                </a:cubicBezTo>
                <a:cubicBezTo>
                  <a:pt x="16779" y="69377"/>
                  <a:pt x="10429" y="127585"/>
                  <a:pt x="10429" y="127585"/>
                </a:cubicBezTo>
                <a:cubicBezTo>
                  <a:pt x="8842" y="137639"/>
                  <a:pt x="18367" y="116473"/>
                  <a:pt x="16779" y="108535"/>
                </a:cubicBezTo>
                <a:cubicBezTo>
                  <a:pt x="15191" y="100597"/>
                  <a:pt x="-4388" y="93718"/>
                  <a:pt x="904" y="79960"/>
                </a:cubicBezTo>
                <a:cubicBezTo>
                  <a:pt x="6196" y="66202"/>
                  <a:pt x="63346" y="5877"/>
                  <a:pt x="6757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CFD27E0D-3504-B0BA-B11F-012B0F4FE1B5}"/>
              </a:ext>
            </a:extLst>
          </p:cNvPr>
          <p:cNvSpPr/>
          <p:nvPr/>
        </p:nvSpPr>
        <p:spPr>
          <a:xfrm>
            <a:off x="4677468" y="1720367"/>
            <a:ext cx="178244" cy="453571"/>
          </a:xfrm>
          <a:custGeom>
            <a:avLst/>
            <a:gdLst>
              <a:gd name="connsiteX0" fmla="*/ 2482 w 178244"/>
              <a:gd name="connsiteY0" fmla="*/ 35408 h 453571"/>
              <a:gd name="connsiteX1" fmla="*/ 40582 w 178244"/>
              <a:gd name="connsiteY1" fmla="*/ 317983 h 453571"/>
              <a:gd name="connsiteX2" fmla="*/ 75507 w 178244"/>
              <a:gd name="connsiteY2" fmla="*/ 241783 h 453571"/>
              <a:gd name="connsiteX3" fmla="*/ 18357 w 178244"/>
              <a:gd name="connsiteY3" fmla="*/ 451333 h 453571"/>
              <a:gd name="connsiteX4" fmla="*/ 50107 w 178244"/>
              <a:gd name="connsiteY4" fmla="*/ 346558 h 453571"/>
              <a:gd name="connsiteX5" fmla="*/ 75507 w 178244"/>
              <a:gd name="connsiteY5" fmla="*/ 254483 h 453571"/>
              <a:gd name="connsiteX6" fmla="*/ 110432 w 178244"/>
              <a:gd name="connsiteY6" fmla="*/ 133833 h 453571"/>
              <a:gd name="connsiteX7" fmla="*/ 100907 w 178244"/>
              <a:gd name="connsiteY7" fmla="*/ 98908 h 453571"/>
              <a:gd name="connsiteX8" fmla="*/ 177107 w 178244"/>
              <a:gd name="connsiteY8" fmla="*/ 483 h 453571"/>
              <a:gd name="connsiteX9" fmla="*/ 142182 w 178244"/>
              <a:gd name="connsiteY9" fmla="*/ 67158 h 453571"/>
              <a:gd name="connsiteX10" fmla="*/ 81857 w 178244"/>
              <a:gd name="connsiteY10" fmla="*/ 197333 h 453571"/>
              <a:gd name="connsiteX11" fmla="*/ 21532 w 178244"/>
              <a:gd name="connsiteY11" fmla="*/ 425933 h 453571"/>
              <a:gd name="connsiteX12" fmla="*/ 40582 w 178244"/>
              <a:gd name="connsiteY12" fmla="*/ 324333 h 453571"/>
              <a:gd name="connsiteX13" fmla="*/ 2482 w 178244"/>
              <a:gd name="connsiteY13" fmla="*/ 140183 h 453571"/>
              <a:gd name="connsiteX14" fmla="*/ 5657 w 178244"/>
              <a:gd name="connsiteY14" fmla="*/ 254483 h 453571"/>
              <a:gd name="connsiteX15" fmla="*/ 2482 w 178244"/>
              <a:gd name="connsiteY15" fmla="*/ 35408 h 45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244" h="453571">
                <a:moveTo>
                  <a:pt x="2482" y="35408"/>
                </a:moveTo>
                <a:cubicBezTo>
                  <a:pt x="8303" y="45991"/>
                  <a:pt x="28411" y="283587"/>
                  <a:pt x="40582" y="317983"/>
                </a:cubicBezTo>
                <a:cubicBezTo>
                  <a:pt x="52753" y="352379"/>
                  <a:pt x="79211" y="219558"/>
                  <a:pt x="75507" y="241783"/>
                </a:cubicBezTo>
                <a:cubicBezTo>
                  <a:pt x="71803" y="264008"/>
                  <a:pt x="22590" y="433871"/>
                  <a:pt x="18357" y="451333"/>
                </a:cubicBezTo>
                <a:cubicBezTo>
                  <a:pt x="14124" y="468795"/>
                  <a:pt x="40582" y="379366"/>
                  <a:pt x="50107" y="346558"/>
                </a:cubicBezTo>
                <a:cubicBezTo>
                  <a:pt x="59632" y="313750"/>
                  <a:pt x="65453" y="289937"/>
                  <a:pt x="75507" y="254483"/>
                </a:cubicBezTo>
                <a:cubicBezTo>
                  <a:pt x="85561" y="219029"/>
                  <a:pt x="106199" y="159762"/>
                  <a:pt x="110432" y="133833"/>
                </a:cubicBezTo>
                <a:cubicBezTo>
                  <a:pt x="114665" y="107904"/>
                  <a:pt x="89795" y="121133"/>
                  <a:pt x="100907" y="98908"/>
                </a:cubicBezTo>
                <a:cubicBezTo>
                  <a:pt x="112019" y="76683"/>
                  <a:pt x="170228" y="5775"/>
                  <a:pt x="177107" y="483"/>
                </a:cubicBezTo>
                <a:cubicBezTo>
                  <a:pt x="183986" y="-4809"/>
                  <a:pt x="158057" y="34350"/>
                  <a:pt x="142182" y="67158"/>
                </a:cubicBezTo>
                <a:cubicBezTo>
                  <a:pt x="126307" y="99966"/>
                  <a:pt x="101965" y="137537"/>
                  <a:pt x="81857" y="197333"/>
                </a:cubicBezTo>
                <a:cubicBezTo>
                  <a:pt x="61749" y="257129"/>
                  <a:pt x="28411" y="404767"/>
                  <a:pt x="21532" y="425933"/>
                </a:cubicBezTo>
                <a:cubicBezTo>
                  <a:pt x="14653" y="447099"/>
                  <a:pt x="43757" y="371958"/>
                  <a:pt x="40582" y="324333"/>
                </a:cubicBezTo>
                <a:cubicBezTo>
                  <a:pt x="37407" y="276708"/>
                  <a:pt x="8303" y="151825"/>
                  <a:pt x="2482" y="140183"/>
                </a:cubicBezTo>
                <a:cubicBezTo>
                  <a:pt x="-3339" y="128541"/>
                  <a:pt x="2482" y="273004"/>
                  <a:pt x="5657" y="254483"/>
                </a:cubicBezTo>
                <a:cubicBezTo>
                  <a:pt x="8832" y="235962"/>
                  <a:pt x="-3339" y="24825"/>
                  <a:pt x="2482" y="354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46DCC17-EBB9-C7F7-4914-E775C2A63859}"/>
              </a:ext>
            </a:extLst>
          </p:cNvPr>
          <p:cNvSpPr/>
          <p:nvPr/>
        </p:nvSpPr>
        <p:spPr>
          <a:xfrm>
            <a:off x="4095693" y="3317863"/>
            <a:ext cx="66941" cy="177899"/>
          </a:xfrm>
          <a:custGeom>
            <a:avLst/>
            <a:gdLst>
              <a:gd name="connsiteX0" fmla="*/ 9582 w 66941"/>
              <a:gd name="connsiteY0" fmla="*/ 12 h 177899"/>
              <a:gd name="connsiteX1" fmla="*/ 12757 w 66941"/>
              <a:gd name="connsiteY1" fmla="*/ 92087 h 177899"/>
              <a:gd name="connsiteX2" fmla="*/ 66732 w 66941"/>
              <a:gd name="connsiteY2" fmla="*/ 168287 h 177899"/>
              <a:gd name="connsiteX3" fmla="*/ 31807 w 66941"/>
              <a:gd name="connsiteY3" fmla="*/ 120662 h 177899"/>
              <a:gd name="connsiteX4" fmla="*/ 41332 w 66941"/>
              <a:gd name="connsiteY4" fmla="*/ 177812 h 177899"/>
              <a:gd name="connsiteX5" fmla="*/ 57 w 66941"/>
              <a:gd name="connsiteY5" fmla="*/ 104787 h 177899"/>
              <a:gd name="connsiteX6" fmla="*/ 31807 w 66941"/>
              <a:gd name="connsiteY6" fmla="*/ 146062 h 177899"/>
              <a:gd name="connsiteX7" fmla="*/ 9582 w 66941"/>
              <a:gd name="connsiteY7" fmla="*/ 98437 h 177899"/>
              <a:gd name="connsiteX8" fmla="*/ 9582 w 66941"/>
              <a:gd name="connsiteY8" fmla="*/ 12 h 17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1" h="177899">
                <a:moveTo>
                  <a:pt x="9582" y="12"/>
                </a:moveTo>
                <a:cubicBezTo>
                  <a:pt x="10111" y="-1046"/>
                  <a:pt x="3232" y="64041"/>
                  <a:pt x="12757" y="92087"/>
                </a:cubicBezTo>
                <a:cubicBezTo>
                  <a:pt x="22282" y="120133"/>
                  <a:pt x="63557" y="163525"/>
                  <a:pt x="66732" y="168287"/>
                </a:cubicBezTo>
                <a:cubicBezTo>
                  <a:pt x="69907" y="173049"/>
                  <a:pt x="36040" y="119075"/>
                  <a:pt x="31807" y="120662"/>
                </a:cubicBezTo>
                <a:cubicBezTo>
                  <a:pt x="27574" y="122249"/>
                  <a:pt x="46624" y="180458"/>
                  <a:pt x="41332" y="177812"/>
                </a:cubicBezTo>
                <a:cubicBezTo>
                  <a:pt x="36040" y="175166"/>
                  <a:pt x="1644" y="110079"/>
                  <a:pt x="57" y="104787"/>
                </a:cubicBezTo>
                <a:cubicBezTo>
                  <a:pt x="-1530" y="99495"/>
                  <a:pt x="30219" y="147120"/>
                  <a:pt x="31807" y="146062"/>
                </a:cubicBezTo>
                <a:cubicBezTo>
                  <a:pt x="33395" y="145004"/>
                  <a:pt x="16990" y="118016"/>
                  <a:pt x="9582" y="98437"/>
                </a:cubicBezTo>
                <a:cubicBezTo>
                  <a:pt x="2174" y="78858"/>
                  <a:pt x="9053" y="1070"/>
                  <a:pt x="958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9E896FD-8C78-F872-1FC7-F1FE2EC855DF}"/>
              </a:ext>
            </a:extLst>
          </p:cNvPr>
          <p:cNvSpPr/>
          <p:nvPr/>
        </p:nvSpPr>
        <p:spPr>
          <a:xfrm>
            <a:off x="4192870" y="3692436"/>
            <a:ext cx="593582" cy="327114"/>
          </a:xfrm>
          <a:custGeom>
            <a:avLst/>
            <a:gdLst>
              <a:gd name="connsiteX0" fmla="*/ 58455 w 593582"/>
              <a:gd name="connsiteY0" fmla="*/ 89 h 327114"/>
              <a:gd name="connsiteX1" fmla="*/ 172755 w 593582"/>
              <a:gd name="connsiteY1" fmla="*/ 219164 h 327114"/>
              <a:gd name="connsiteX2" fmla="*/ 153705 w 593582"/>
              <a:gd name="connsiteY2" fmla="*/ 200114 h 327114"/>
              <a:gd name="connsiteX3" fmla="*/ 248955 w 593582"/>
              <a:gd name="connsiteY3" fmla="*/ 292189 h 327114"/>
              <a:gd name="connsiteX4" fmla="*/ 233080 w 593582"/>
              <a:gd name="connsiteY4" fmla="*/ 279489 h 327114"/>
              <a:gd name="connsiteX5" fmla="*/ 372780 w 593582"/>
              <a:gd name="connsiteY5" fmla="*/ 317589 h 327114"/>
              <a:gd name="connsiteX6" fmla="*/ 312455 w 593582"/>
              <a:gd name="connsiteY6" fmla="*/ 327114 h 327114"/>
              <a:gd name="connsiteX7" fmla="*/ 591855 w 593582"/>
              <a:gd name="connsiteY7" fmla="*/ 276314 h 327114"/>
              <a:gd name="connsiteX8" fmla="*/ 426755 w 593582"/>
              <a:gd name="connsiteY8" fmla="*/ 295364 h 327114"/>
              <a:gd name="connsiteX9" fmla="*/ 350555 w 593582"/>
              <a:gd name="connsiteY9" fmla="*/ 295364 h 327114"/>
              <a:gd name="connsiteX10" fmla="*/ 239430 w 593582"/>
              <a:gd name="connsiteY10" fmla="*/ 276314 h 327114"/>
              <a:gd name="connsiteX11" fmla="*/ 1305 w 593582"/>
              <a:gd name="connsiteY11" fmla="*/ 88989 h 327114"/>
              <a:gd name="connsiteX12" fmla="*/ 141005 w 593582"/>
              <a:gd name="connsiteY12" fmla="*/ 190589 h 327114"/>
              <a:gd name="connsiteX13" fmla="*/ 58455 w 593582"/>
              <a:gd name="connsiteY13" fmla="*/ 89 h 3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582" h="327114">
                <a:moveTo>
                  <a:pt x="58455" y="89"/>
                </a:moveTo>
                <a:cubicBezTo>
                  <a:pt x="63747" y="4852"/>
                  <a:pt x="156880" y="185827"/>
                  <a:pt x="172755" y="219164"/>
                </a:cubicBezTo>
                <a:cubicBezTo>
                  <a:pt x="188630" y="252501"/>
                  <a:pt x="153705" y="200114"/>
                  <a:pt x="153705" y="200114"/>
                </a:cubicBezTo>
                <a:lnTo>
                  <a:pt x="248955" y="292189"/>
                </a:lnTo>
                <a:cubicBezTo>
                  <a:pt x="262184" y="305418"/>
                  <a:pt x="212443" y="275256"/>
                  <a:pt x="233080" y="279489"/>
                </a:cubicBezTo>
                <a:cubicBezTo>
                  <a:pt x="253717" y="283722"/>
                  <a:pt x="359551" y="309652"/>
                  <a:pt x="372780" y="317589"/>
                </a:cubicBezTo>
                <a:cubicBezTo>
                  <a:pt x="386009" y="325526"/>
                  <a:pt x="312455" y="327114"/>
                  <a:pt x="312455" y="327114"/>
                </a:cubicBezTo>
                <a:lnTo>
                  <a:pt x="591855" y="276314"/>
                </a:lnTo>
                <a:cubicBezTo>
                  <a:pt x="610905" y="271022"/>
                  <a:pt x="466972" y="292189"/>
                  <a:pt x="426755" y="295364"/>
                </a:cubicBezTo>
                <a:cubicBezTo>
                  <a:pt x="386538" y="298539"/>
                  <a:pt x="381776" y="298539"/>
                  <a:pt x="350555" y="295364"/>
                </a:cubicBezTo>
                <a:cubicBezTo>
                  <a:pt x="319334" y="292189"/>
                  <a:pt x="297638" y="310710"/>
                  <a:pt x="239430" y="276314"/>
                </a:cubicBezTo>
                <a:cubicBezTo>
                  <a:pt x="181222" y="241918"/>
                  <a:pt x="17709" y="103277"/>
                  <a:pt x="1305" y="88989"/>
                </a:cubicBezTo>
                <a:cubicBezTo>
                  <a:pt x="-15099" y="74701"/>
                  <a:pt x="128305" y="197997"/>
                  <a:pt x="141005" y="190589"/>
                </a:cubicBezTo>
                <a:cubicBezTo>
                  <a:pt x="153705" y="183181"/>
                  <a:pt x="53163" y="-4674"/>
                  <a:pt x="5845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642B4FE1-40BB-80AB-F703-8D8F6F66CF2D}"/>
              </a:ext>
            </a:extLst>
          </p:cNvPr>
          <p:cNvSpPr/>
          <p:nvPr/>
        </p:nvSpPr>
        <p:spPr>
          <a:xfrm>
            <a:off x="4858453" y="3587680"/>
            <a:ext cx="723211" cy="434722"/>
          </a:xfrm>
          <a:custGeom>
            <a:avLst/>
            <a:gdLst>
              <a:gd name="connsiteX0" fmla="*/ 27872 w 723211"/>
              <a:gd name="connsiteY0" fmla="*/ 428695 h 434722"/>
              <a:gd name="connsiteX1" fmla="*/ 516822 w 723211"/>
              <a:gd name="connsiteY1" fmla="*/ 285820 h 434722"/>
              <a:gd name="connsiteX2" fmla="*/ 456497 w 723211"/>
              <a:gd name="connsiteY2" fmla="*/ 323920 h 434722"/>
              <a:gd name="connsiteX3" fmla="*/ 466022 w 723211"/>
              <a:gd name="connsiteY3" fmla="*/ 273120 h 434722"/>
              <a:gd name="connsiteX4" fmla="*/ 723197 w 723211"/>
              <a:gd name="connsiteY4" fmla="*/ 70 h 434722"/>
              <a:gd name="connsiteX5" fmla="*/ 478722 w 723211"/>
              <a:gd name="connsiteY5" fmla="*/ 244545 h 434722"/>
              <a:gd name="connsiteX6" fmla="*/ 583497 w 723211"/>
              <a:gd name="connsiteY6" fmla="*/ 76270 h 434722"/>
              <a:gd name="connsiteX7" fmla="*/ 466022 w 723211"/>
              <a:gd name="connsiteY7" fmla="*/ 235020 h 434722"/>
              <a:gd name="connsiteX8" fmla="*/ 431097 w 723211"/>
              <a:gd name="connsiteY8" fmla="*/ 288995 h 434722"/>
              <a:gd name="connsiteX9" fmla="*/ 100897 w 723211"/>
              <a:gd name="connsiteY9" fmla="*/ 396945 h 434722"/>
              <a:gd name="connsiteX10" fmla="*/ 27872 w 723211"/>
              <a:gd name="connsiteY10" fmla="*/ 428695 h 43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211" h="434722">
                <a:moveTo>
                  <a:pt x="27872" y="428695"/>
                </a:moveTo>
                <a:cubicBezTo>
                  <a:pt x="97193" y="410174"/>
                  <a:pt x="445385" y="303282"/>
                  <a:pt x="516822" y="285820"/>
                </a:cubicBezTo>
                <a:cubicBezTo>
                  <a:pt x="588259" y="268358"/>
                  <a:pt x="464964" y="326037"/>
                  <a:pt x="456497" y="323920"/>
                </a:cubicBezTo>
                <a:cubicBezTo>
                  <a:pt x="448030" y="321803"/>
                  <a:pt x="421572" y="327095"/>
                  <a:pt x="466022" y="273120"/>
                </a:cubicBezTo>
                <a:cubicBezTo>
                  <a:pt x="510472" y="219145"/>
                  <a:pt x="721080" y="4832"/>
                  <a:pt x="723197" y="70"/>
                </a:cubicBezTo>
                <a:cubicBezTo>
                  <a:pt x="725314" y="-4692"/>
                  <a:pt x="502005" y="231845"/>
                  <a:pt x="478722" y="244545"/>
                </a:cubicBezTo>
                <a:cubicBezTo>
                  <a:pt x="455439" y="257245"/>
                  <a:pt x="585614" y="77858"/>
                  <a:pt x="583497" y="76270"/>
                </a:cubicBezTo>
                <a:cubicBezTo>
                  <a:pt x="581380" y="74682"/>
                  <a:pt x="491422" y="199566"/>
                  <a:pt x="466022" y="235020"/>
                </a:cubicBezTo>
                <a:cubicBezTo>
                  <a:pt x="440622" y="270474"/>
                  <a:pt x="491951" y="262008"/>
                  <a:pt x="431097" y="288995"/>
                </a:cubicBezTo>
                <a:cubicBezTo>
                  <a:pt x="370243" y="315982"/>
                  <a:pt x="169688" y="374720"/>
                  <a:pt x="100897" y="396945"/>
                </a:cubicBezTo>
                <a:cubicBezTo>
                  <a:pt x="32106" y="419170"/>
                  <a:pt x="-41449" y="447216"/>
                  <a:pt x="27872" y="428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BF50DB5-E721-F0EF-039C-EFF0DD6F41F6}"/>
              </a:ext>
            </a:extLst>
          </p:cNvPr>
          <p:cNvSpPr/>
          <p:nvPr/>
        </p:nvSpPr>
        <p:spPr>
          <a:xfrm>
            <a:off x="4581265" y="3647944"/>
            <a:ext cx="391297" cy="171809"/>
          </a:xfrm>
          <a:custGeom>
            <a:avLst/>
            <a:gdLst>
              <a:gd name="connsiteX0" fmla="*/ 260 w 391297"/>
              <a:gd name="connsiteY0" fmla="*/ 66806 h 171809"/>
              <a:gd name="connsiteX1" fmla="*/ 159010 w 391297"/>
              <a:gd name="connsiteY1" fmla="*/ 16006 h 171809"/>
              <a:gd name="connsiteX2" fmla="*/ 320935 w 391297"/>
              <a:gd name="connsiteY2" fmla="*/ 38231 h 171809"/>
              <a:gd name="connsiteX3" fmla="*/ 390785 w 391297"/>
              <a:gd name="connsiteY3" fmla="*/ 131 h 171809"/>
              <a:gd name="connsiteX4" fmla="*/ 289185 w 391297"/>
              <a:gd name="connsiteY4" fmla="*/ 54106 h 171809"/>
              <a:gd name="connsiteX5" fmla="*/ 276485 w 391297"/>
              <a:gd name="connsiteY5" fmla="*/ 85856 h 171809"/>
              <a:gd name="connsiteX6" fmla="*/ 219335 w 391297"/>
              <a:gd name="connsiteY6" fmla="*/ 171581 h 171809"/>
              <a:gd name="connsiteX7" fmla="*/ 292360 w 391297"/>
              <a:gd name="connsiteY7" fmla="*/ 57281 h 171809"/>
              <a:gd name="connsiteX8" fmla="*/ 257435 w 391297"/>
              <a:gd name="connsiteY8" fmla="*/ 28706 h 171809"/>
              <a:gd name="connsiteX9" fmla="*/ 124085 w 391297"/>
              <a:gd name="connsiteY9" fmla="*/ 19181 h 171809"/>
              <a:gd name="connsiteX10" fmla="*/ 260 w 391297"/>
              <a:gd name="connsiteY10" fmla="*/ 66806 h 17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297" h="171809">
                <a:moveTo>
                  <a:pt x="260" y="66806"/>
                </a:moveTo>
                <a:cubicBezTo>
                  <a:pt x="6081" y="66277"/>
                  <a:pt x="105564" y="20768"/>
                  <a:pt x="159010" y="16006"/>
                </a:cubicBezTo>
                <a:cubicBezTo>
                  <a:pt x="212456" y="11244"/>
                  <a:pt x="282306" y="40877"/>
                  <a:pt x="320935" y="38231"/>
                </a:cubicBezTo>
                <a:cubicBezTo>
                  <a:pt x="359564" y="35585"/>
                  <a:pt x="396077" y="-2515"/>
                  <a:pt x="390785" y="131"/>
                </a:cubicBezTo>
                <a:cubicBezTo>
                  <a:pt x="385493" y="2777"/>
                  <a:pt x="308235" y="39818"/>
                  <a:pt x="289185" y="54106"/>
                </a:cubicBezTo>
                <a:cubicBezTo>
                  <a:pt x="270135" y="68394"/>
                  <a:pt x="288127" y="66277"/>
                  <a:pt x="276485" y="85856"/>
                </a:cubicBezTo>
                <a:cubicBezTo>
                  <a:pt x="264843" y="105435"/>
                  <a:pt x="216689" y="176343"/>
                  <a:pt x="219335" y="171581"/>
                </a:cubicBezTo>
                <a:cubicBezTo>
                  <a:pt x="221981" y="166819"/>
                  <a:pt x="286010" y="81093"/>
                  <a:pt x="292360" y="57281"/>
                </a:cubicBezTo>
                <a:cubicBezTo>
                  <a:pt x="298710" y="33469"/>
                  <a:pt x="285481" y="35056"/>
                  <a:pt x="257435" y="28706"/>
                </a:cubicBezTo>
                <a:cubicBezTo>
                  <a:pt x="229389" y="22356"/>
                  <a:pt x="160597" y="10185"/>
                  <a:pt x="124085" y="19181"/>
                </a:cubicBezTo>
                <a:cubicBezTo>
                  <a:pt x="87573" y="28177"/>
                  <a:pt x="-5561" y="67335"/>
                  <a:pt x="260" y="66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9050E9B-CE49-7645-7389-BB6D860A474F}"/>
              </a:ext>
            </a:extLst>
          </p:cNvPr>
          <p:cNvSpPr/>
          <p:nvPr/>
        </p:nvSpPr>
        <p:spPr>
          <a:xfrm>
            <a:off x="5917344" y="2450965"/>
            <a:ext cx="127878" cy="797793"/>
          </a:xfrm>
          <a:custGeom>
            <a:avLst/>
            <a:gdLst>
              <a:gd name="connsiteX0" fmla="*/ 121506 w 127878"/>
              <a:gd name="connsiteY0" fmla="*/ 135 h 797793"/>
              <a:gd name="connsiteX1" fmla="*/ 4031 w 127878"/>
              <a:gd name="connsiteY1" fmla="*/ 577985 h 797793"/>
              <a:gd name="connsiteX2" fmla="*/ 26256 w 127878"/>
              <a:gd name="connsiteY2" fmla="*/ 539885 h 797793"/>
              <a:gd name="connsiteX3" fmla="*/ 16731 w 127878"/>
              <a:gd name="connsiteY3" fmla="*/ 635135 h 797793"/>
              <a:gd name="connsiteX4" fmla="*/ 54831 w 127878"/>
              <a:gd name="connsiteY4" fmla="*/ 730385 h 797793"/>
              <a:gd name="connsiteX5" fmla="*/ 38956 w 127878"/>
              <a:gd name="connsiteY5" fmla="*/ 695460 h 797793"/>
              <a:gd name="connsiteX6" fmla="*/ 118331 w 127878"/>
              <a:gd name="connsiteY6" fmla="*/ 797060 h 797793"/>
              <a:gd name="connsiteX7" fmla="*/ 86581 w 127878"/>
              <a:gd name="connsiteY7" fmla="*/ 739910 h 797793"/>
              <a:gd name="connsiteX8" fmla="*/ 48481 w 127878"/>
              <a:gd name="connsiteY8" fmla="*/ 714510 h 797793"/>
              <a:gd name="connsiteX9" fmla="*/ 32606 w 127878"/>
              <a:gd name="connsiteY9" fmla="*/ 663710 h 797793"/>
              <a:gd name="connsiteX10" fmla="*/ 127856 w 127878"/>
              <a:gd name="connsiteY10" fmla="*/ 171585 h 797793"/>
              <a:gd name="connsiteX11" fmla="*/ 23081 w 127878"/>
              <a:gd name="connsiteY11" fmla="*/ 520835 h 797793"/>
              <a:gd name="connsiteX12" fmla="*/ 121506 w 127878"/>
              <a:gd name="connsiteY12" fmla="*/ 135 h 79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878" h="797793">
                <a:moveTo>
                  <a:pt x="121506" y="135"/>
                </a:moveTo>
                <a:cubicBezTo>
                  <a:pt x="118331" y="9660"/>
                  <a:pt x="19906" y="488027"/>
                  <a:pt x="4031" y="577985"/>
                </a:cubicBezTo>
                <a:cubicBezTo>
                  <a:pt x="-11844" y="667943"/>
                  <a:pt x="24139" y="530360"/>
                  <a:pt x="26256" y="539885"/>
                </a:cubicBezTo>
                <a:cubicBezTo>
                  <a:pt x="28373" y="549410"/>
                  <a:pt x="11969" y="603385"/>
                  <a:pt x="16731" y="635135"/>
                </a:cubicBezTo>
                <a:cubicBezTo>
                  <a:pt x="21493" y="666885"/>
                  <a:pt x="51127" y="720331"/>
                  <a:pt x="54831" y="730385"/>
                </a:cubicBezTo>
                <a:cubicBezTo>
                  <a:pt x="58535" y="740439"/>
                  <a:pt x="28373" y="684348"/>
                  <a:pt x="38956" y="695460"/>
                </a:cubicBezTo>
                <a:cubicBezTo>
                  <a:pt x="49539" y="706572"/>
                  <a:pt x="110393" y="789652"/>
                  <a:pt x="118331" y="797060"/>
                </a:cubicBezTo>
                <a:cubicBezTo>
                  <a:pt x="126269" y="804468"/>
                  <a:pt x="98223" y="753668"/>
                  <a:pt x="86581" y="739910"/>
                </a:cubicBezTo>
                <a:cubicBezTo>
                  <a:pt x="74939" y="726152"/>
                  <a:pt x="57477" y="727210"/>
                  <a:pt x="48481" y="714510"/>
                </a:cubicBezTo>
                <a:cubicBezTo>
                  <a:pt x="39485" y="701810"/>
                  <a:pt x="19377" y="754197"/>
                  <a:pt x="32606" y="663710"/>
                </a:cubicBezTo>
                <a:cubicBezTo>
                  <a:pt x="45835" y="573223"/>
                  <a:pt x="129444" y="195398"/>
                  <a:pt x="127856" y="171585"/>
                </a:cubicBezTo>
                <a:cubicBezTo>
                  <a:pt x="126268" y="147772"/>
                  <a:pt x="22552" y="554172"/>
                  <a:pt x="23081" y="520835"/>
                </a:cubicBezTo>
                <a:cubicBezTo>
                  <a:pt x="23610" y="487498"/>
                  <a:pt x="124681" y="-9390"/>
                  <a:pt x="121506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E3611E-B3D2-41D3-31DF-AA21AF5427FC}"/>
              </a:ext>
            </a:extLst>
          </p:cNvPr>
          <p:cNvSpPr/>
          <p:nvPr/>
        </p:nvSpPr>
        <p:spPr>
          <a:xfrm>
            <a:off x="6004418" y="2558883"/>
            <a:ext cx="115562" cy="438522"/>
          </a:xfrm>
          <a:custGeom>
            <a:avLst/>
            <a:gdLst>
              <a:gd name="connsiteX0" fmla="*/ 18557 w 115562"/>
              <a:gd name="connsiteY0" fmla="*/ 167 h 438522"/>
              <a:gd name="connsiteX1" fmla="*/ 50307 w 115562"/>
              <a:gd name="connsiteY1" fmla="*/ 187492 h 438522"/>
              <a:gd name="connsiteX2" fmla="*/ 24907 w 115562"/>
              <a:gd name="connsiteY2" fmla="*/ 276392 h 438522"/>
              <a:gd name="connsiteX3" fmla="*/ 63007 w 115562"/>
              <a:gd name="connsiteY3" fmla="*/ 241467 h 438522"/>
              <a:gd name="connsiteX4" fmla="*/ 28082 w 115562"/>
              <a:gd name="connsiteY4" fmla="*/ 333542 h 438522"/>
              <a:gd name="connsiteX5" fmla="*/ 43957 w 115562"/>
              <a:gd name="connsiteY5" fmla="*/ 409742 h 438522"/>
              <a:gd name="connsiteX6" fmla="*/ 21732 w 115562"/>
              <a:gd name="connsiteY6" fmla="*/ 416092 h 438522"/>
              <a:gd name="connsiteX7" fmla="*/ 113807 w 115562"/>
              <a:gd name="connsiteY7" fmla="*/ 438317 h 438522"/>
              <a:gd name="connsiteX8" fmla="*/ 78882 w 115562"/>
              <a:gd name="connsiteY8" fmla="*/ 425617 h 438522"/>
              <a:gd name="connsiteX9" fmla="*/ 37607 w 115562"/>
              <a:gd name="connsiteY9" fmla="*/ 400217 h 438522"/>
              <a:gd name="connsiteX10" fmla="*/ 12207 w 115562"/>
              <a:gd name="connsiteY10" fmla="*/ 308142 h 438522"/>
              <a:gd name="connsiteX11" fmla="*/ 2682 w 115562"/>
              <a:gd name="connsiteY11" fmla="*/ 358942 h 438522"/>
              <a:gd name="connsiteX12" fmla="*/ 59832 w 115562"/>
              <a:gd name="connsiteY12" fmla="*/ 301792 h 438522"/>
              <a:gd name="connsiteX13" fmla="*/ 78882 w 115562"/>
              <a:gd name="connsiteY13" fmla="*/ 158917 h 438522"/>
              <a:gd name="connsiteX14" fmla="*/ 59832 w 115562"/>
              <a:gd name="connsiteY14" fmla="*/ 222417 h 438522"/>
              <a:gd name="connsiteX15" fmla="*/ 18557 w 115562"/>
              <a:gd name="connsiteY15" fmla="*/ 167 h 4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562" h="438522">
                <a:moveTo>
                  <a:pt x="18557" y="167"/>
                </a:moveTo>
                <a:cubicBezTo>
                  <a:pt x="16969" y="-5654"/>
                  <a:pt x="49249" y="141455"/>
                  <a:pt x="50307" y="187492"/>
                </a:cubicBezTo>
                <a:cubicBezTo>
                  <a:pt x="51365" y="233529"/>
                  <a:pt x="22790" y="267396"/>
                  <a:pt x="24907" y="276392"/>
                </a:cubicBezTo>
                <a:cubicBezTo>
                  <a:pt x="27024" y="285388"/>
                  <a:pt x="62478" y="231942"/>
                  <a:pt x="63007" y="241467"/>
                </a:cubicBezTo>
                <a:cubicBezTo>
                  <a:pt x="63536" y="250992"/>
                  <a:pt x="31257" y="305496"/>
                  <a:pt x="28082" y="333542"/>
                </a:cubicBezTo>
                <a:cubicBezTo>
                  <a:pt x="24907" y="361588"/>
                  <a:pt x="45015" y="395984"/>
                  <a:pt x="43957" y="409742"/>
                </a:cubicBezTo>
                <a:cubicBezTo>
                  <a:pt x="42899" y="423500"/>
                  <a:pt x="10090" y="411330"/>
                  <a:pt x="21732" y="416092"/>
                </a:cubicBezTo>
                <a:cubicBezTo>
                  <a:pt x="33374" y="420854"/>
                  <a:pt x="104282" y="436730"/>
                  <a:pt x="113807" y="438317"/>
                </a:cubicBezTo>
                <a:cubicBezTo>
                  <a:pt x="123332" y="439905"/>
                  <a:pt x="91582" y="431967"/>
                  <a:pt x="78882" y="425617"/>
                </a:cubicBezTo>
                <a:cubicBezTo>
                  <a:pt x="66182" y="419267"/>
                  <a:pt x="48719" y="419796"/>
                  <a:pt x="37607" y="400217"/>
                </a:cubicBezTo>
                <a:cubicBezTo>
                  <a:pt x="26495" y="380638"/>
                  <a:pt x="18028" y="315021"/>
                  <a:pt x="12207" y="308142"/>
                </a:cubicBezTo>
                <a:cubicBezTo>
                  <a:pt x="6386" y="301263"/>
                  <a:pt x="-5255" y="360000"/>
                  <a:pt x="2682" y="358942"/>
                </a:cubicBezTo>
                <a:cubicBezTo>
                  <a:pt x="10619" y="357884"/>
                  <a:pt x="47132" y="335130"/>
                  <a:pt x="59832" y="301792"/>
                </a:cubicBezTo>
                <a:cubicBezTo>
                  <a:pt x="72532" y="268455"/>
                  <a:pt x="78882" y="172146"/>
                  <a:pt x="78882" y="158917"/>
                </a:cubicBezTo>
                <a:cubicBezTo>
                  <a:pt x="78882" y="145688"/>
                  <a:pt x="68299" y="246229"/>
                  <a:pt x="59832" y="222417"/>
                </a:cubicBezTo>
                <a:cubicBezTo>
                  <a:pt x="51365" y="198605"/>
                  <a:pt x="20145" y="5988"/>
                  <a:pt x="1855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B3610D1-CFE3-5AA2-8C28-18A1927AFA82}"/>
              </a:ext>
            </a:extLst>
          </p:cNvPr>
          <p:cNvSpPr/>
          <p:nvPr/>
        </p:nvSpPr>
        <p:spPr>
          <a:xfrm>
            <a:off x="6016518" y="2646826"/>
            <a:ext cx="168483" cy="282522"/>
          </a:xfrm>
          <a:custGeom>
            <a:avLst/>
            <a:gdLst>
              <a:gd name="connsiteX0" fmla="*/ 107 w 168483"/>
              <a:gd name="connsiteY0" fmla="*/ 172574 h 282522"/>
              <a:gd name="connsiteX1" fmla="*/ 44557 w 168483"/>
              <a:gd name="connsiteY1" fmla="*/ 270999 h 282522"/>
              <a:gd name="connsiteX2" fmla="*/ 101707 w 168483"/>
              <a:gd name="connsiteY2" fmla="*/ 277349 h 282522"/>
              <a:gd name="connsiteX3" fmla="*/ 117582 w 168483"/>
              <a:gd name="connsiteY3" fmla="*/ 245599 h 282522"/>
              <a:gd name="connsiteX4" fmla="*/ 79482 w 168483"/>
              <a:gd name="connsiteY4" fmla="*/ 124949 h 282522"/>
              <a:gd name="connsiteX5" fmla="*/ 111232 w 168483"/>
              <a:gd name="connsiteY5" fmla="*/ 229724 h 282522"/>
              <a:gd name="connsiteX6" fmla="*/ 123932 w 168483"/>
              <a:gd name="connsiteY6" fmla="*/ 236074 h 282522"/>
              <a:gd name="connsiteX7" fmla="*/ 168382 w 168483"/>
              <a:gd name="connsiteY7" fmla="*/ 1124 h 282522"/>
              <a:gd name="connsiteX8" fmla="*/ 136632 w 168483"/>
              <a:gd name="connsiteY8" fmla="*/ 150349 h 282522"/>
              <a:gd name="connsiteX9" fmla="*/ 155682 w 168483"/>
              <a:gd name="connsiteY9" fmla="*/ 226549 h 282522"/>
              <a:gd name="connsiteX10" fmla="*/ 136632 w 168483"/>
              <a:gd name="connsiteY10" fmla="*/ 270999 h 282522"/>
              <a:gd name="connsiteX11" fmla="*/ 57257 w 168483"/>
              <a:gd name="connsiteY11" fmla="*/ 277349 h 282522"/>
              <a:gd name="connsiteX12" fmla="*/ 107 w 168483"/>
              <a:gd name="connsiteY12" fmla="*/ 172574 h 28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483" h="282522">
                <a:moveTo>
                  <a:pt x="107" y="172574"/>
                </a:moveTo>
                <a:cubicBezTo>
                  <a:pt x="-2010" y="171516"/>
                  <a:pt x="27624" y="253537"/>
                  <a:pt x="44557" y="270999"/>
                </a:cubicBezTo>
                <a:cubicBezTo>
                  <a:pt x="61490" y="288461"/>
                  <a:pt x="89536" y="281582"/>
                  <a:pt x="101707" y="277349"/>
                </a:cubicBezTo>
                <a:cubicBezTo>
                  <a:pt x="113878" y="273116"/>
                  <a:pt x="121286" y="270999"/>
                  <a:pt x="117582" y="245599"/>
                </a:cubicBezTo>
                <a:cubicBezTo>
                  <a:pt x="113878" y="220199"/>
                  <a:pt x="80540" y="127595"/>
                  <a:pt x="79482" y="124949"/>
                </a:cubicBezTo>
                <a:cubicBezTo>
                  <a:pt x="78424" y="122303"/>
                  <a:pt x="103824" y="211203"/>
                  <a:pt x="111232" y="229724"/>
                </a:cubicBezTo>
                <a:cubicBezTo>
                  <a:pt x="118640" y="248245"/>
                  <a:pt x="114407" y="274174"/>
                  <a:pt x="123932" y="236074"/>
                </a:cubicBezTo>
                <a:cubicBezTo>
                  <a:pt x="133457" y="197974"/>
                  <a:pt x="166265" y="15411"/>
                  <a:pt x="168382" y="1124"/>
                </a:cubicBezTo>
                <a:cubicBezTo>
                  <a:pt x="170499" y="-13164"/>
                  <a:pt x="138749" y="112778"/>
                  <a:pt x="136632" y="150349"/>
                </a:cubicBezTo>
                <a:cubicBezTo>
                  <a:pt x="134515" y="187920"/>
                  <a:pt x="155682" y="206441"/>
                  <a:pt x="155682" y="226549"/>
                </a:cubicBezTo>
                <a:cubicBezTo>
                  <a:pt x="155682" y="246657"/>
                  <a:pt x="153036" y="262532"/>
                  <a:pt x="136632" y="270999"/>
                </a:cubicBezTo>
                <a:cubicBezTo>
                  <a:pt x="120228" y="279466"/>
                  <a:pt x="82657" y="288461"/>
                  <a:pt x="57257" y="277349"/>
                </a:cubicBezTo>
                <a:cubicBezTo>
                  <a:pt x="31857" y="266237"/>
                  <a:pt x="2224" y="173632"/>
                  <a:pt x="107" y="17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49C2BE5-E76F-5424-FEB7-D3F8919F92A8}"/>
              </a:ext>
            </a:extLst>
          </p:cNvPr>
          <p:cNvSpPr/>
          <p:nvPr/>
        </p:nvSpPr>
        <p:spPr>
          <a:xfrm>
            <a:off x="5991123" y="2805436"/>
            <a:ext cx="238710" cy="178378"/>
          </a:xfrm>
          <a:custGeom>
            <a:avLst/>
            <a:gdLst>
              <a:gd name="connsiteX0" fmla="*/ 102 w 238710"/>
              <a:gd name="connsiteY0" fmla="*/ 64764 h 178378"/>
              <a:gd name="connsiteX1" fmla="*/ 95352 w 238710"/>
              <a:gd name="connsiteY1" fmla="*/ 150489 h 178378"/>
              <a:gd name="connsiteX2" fmla="*/ 162027 w 238710"/>
              <a:gd name="connsiteY2" fmla="*/ 147314 h 178378"/>
              <a:gd name="connsiteX3" fmla="*/ 238227 w 238710"/>
              <a:gd name="connsiteY3" fmla="*/ 1264 h 178378"/>
              <a:gd name="connsiteX4" fmla="*/ 193777 w 238710"/>
              <a:gd name="connsiteY4" fmla="*/ 80639 h 178378"/>
              <a:gd name="connsiteX5" fmla="*/ 177902 w 238710"/>
              <a:gd name="connsiteY5" fmla="*/ 153664 h 178378"/>
              <a:gd name="connsiteX6" fmla="*/ 114402 w 238710"/>
              <a:gd name="connsiteY6" fmla="*/ 172714 h 178378"/>
              <a:gd name="connsiteX7" fmla="*/ 102 w 238710"/>
              <a:gd name="connsiteY7" fmla="*/ 64764 h 17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10" h="178378">
                <a:moveTo>
                  <a:pt x="102" y="64764"/>
                </a:moveTo>
                <a:cubicBezTo>
                  <a:pt x="-3073" y="61060"/>
                  <a:pt x="68365" y="136731"/>
                  <a:pt x="95352" y="150489"/>
                </a:cubicBezTo>
                <a:cubicBezTo>
                  <a:pt x="122340" y="164247"/>
                  <a:pt x="138215" y="172185"/>
                  <a:pt x="162027" y="147314"/>
                </a:cubicBezTo>
                <a:cubicBezTo>
                  <a:pt x="185839" y="122443"/>
                  <a:pt x="232935" y="12376"/>
                  <a:pt x="238227" y="1264"/>
                </a:cubicBezTo>
                <a:cubicBezTo>
                  <a:pt x="243519" y="-9849"/>
                  <a:pt x="203831" y="55239"/>
                  <a:pt x="193777" y="80639"/>
                </a:cubicBezTo>
                <a:cubicBezTo>
                  <a:pt x="183723" y="106039"/>
                  <a:pt x="191131" y="138318"/>
                  <a:pt x="177902" y="153664"/>
                </a:cubicBezTo>
                <a:cubicBezTo>
                  <a:pt x="164673" y="169010"/>
                  <a:pt x="145094" y="188060"/>
                  <a:pt x="114402" y="172714"/>
                </a:cubicBezTo>
                <a:cubicBezTo>
                  <a:pt x="83710" y="157368"/>
                  <a:pt x="3277" y="68468"/>
                  <a:pt x="102" y="6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0913A8E-B36A-A588-9CC4-9B3ADECDEC8B}"/>
              </a:ext>
            </a:extLst>
          </p:cNvPr>
          <p:cNvSpPr/>
          <p:nvPr/>
        </p:nvSpPr>
        <p:spPr>
          <a:xfrm>
            <a:off x="5990596" y="2993627"/>
            <a:ext cx="284170" cy="270530"/>
          </a:xfrm>
          <a:custGeom>
            <a:avLst/>
            <a:gdLst>
              <a:gd name="connsiteX0" fmla="*/ 283204 w 284170"/>
              <a:gd name="connsiteY0" fmla="*/ 398 h 270530"/>
              <a:gd name="connsiteX1" fmla="*/ 181604 w 284170"/>
              <a:gd name="connsiteY1" fmla="*/ 108348 h 270530"/>
              <a:gd name="connsiteX2" fmla="*/ 133979 w 284170"/>
              <a:gd name="connsiteY2" fmla="*/ 184548 h 270530"/>
              <a:gd name="connsiteX3" fmla="*/ 629 w 284170"/>
              <a:gd name="connsiteY3" fmla="*/ 270273 h 270530"/>
              <a:gd name="connsiteX4" fmla="*/ 86354 w 284170"/>
              <a:gd name="connsiteY4" fmla="*/ 206773 h 270530"/>
              <a:gd name="connsiteX5" fmla="*/ 146679 w 284170"/>
              <a:gd name="connsiteY5" fmla="*/ 89298 h 270530"/>
              <a:gd name="connsiteX6" fmla="*/ 114929 w 284170"/>
              <a:gd name="connsiteY6" fmla="*/ 149623 h 270530"/>
              <a:gd name="connsiteX7" fmla="*/ 283204 w 284170"/>
              <a:gd name="connsiteY7" fmla="*/ 398 h 27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170" h="270530">
                <a:moveTo>
                  <a:pt x="283204" y="398"/>
                </a:moveTo>
                <a:cubicBezTo>
                  <a:pt x="294316" y="-6481"/>
                  <a:pt x="206475" y="77656"/>
                  <a:pt x="181604" y="108348"/>
                </a:cubicBezTo>
                <a:cubicBezTo>
                  <a:pt x="156733" y="139040"/>
                  <a:pt x="164141" y="157561"/>
                  <a:pt x="133979" y="184548"/>
                </a:cubicBezTo>
                <a:cubicBezTo>
                  <a:pt x="103816" y="211536"/>
                  <a:pt x="8566" y="266569"/>
                  <a:pt x="629" y="270273"/>
                </a:cubicBezTo>
                <a:cubicBezTo>
                  <a:pt x="-7308" y="273977"/>
                  <a:pt x="62012" y="236936"/>
                  <a:pt x="86354" y="206773"/>
                </a:cubicBezTo>
                <a:cubicBezTo>
                  <a:pt x="110696" y="176611"/>
                  <a:pt x="141916" y="98823"/>
                  <a:pt x="146679" y="89298"/>
                </a:cubicBezTo>
                <a:cubicBezTo>
                  <a:pt x="151442" y="79773"/>
                  <a:pt x="95879" y="160206"/>
                  <a:pt x="114929" y="149623"/>
                </a:cubicBezTo>
                <a:cubicBezTo>
                  <a:pt x="133979" y="139040"/>
                  <a:pt x="272092" y="7277"/>
                  <a:pt x="28320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B169F83-3A1F-A624-03E8-B144DAB5FFB5}"/>
              </a:ext>
            </a:extLst>
          </p:cNvPr>
          <p:cNvSpPr/>
          <p:nvPr/>
        </p:nvSpPr>
        <p:spPr>
          <a:xfrm>
            <a:off x="6016572" y="2879725"/>
            <a:ext cx="241353" cy="350186"/>
          </a:xfrm>
          <a:custGeom>
            <a:avLst/>
            <a:gdLst>
              <a:gd name="connsiteX0" fmla="*/ 241353 w 241353"/>
              <a:gd name="connsiteY0" fmla="*/ 0 h 350186"/>
              <a:gd name="connsiteX1" fmla="*/ 76253 w 241353"/>
              <a:gd name="connsiteY1" fmla="*/ 193675 h 350186"/>
              <a:gd name="connsiteX2" fmla="*/ 38153 w 241353"/>
              <a:gd name="connsiteY2" fmla="*/ 342900 h 350186"/>
              <a:gd name="connsiteX3" fmla="*/ 38153 w 241353"/>
              <a:gd name="connsiteY3" fmla="*/ 307975 h 350186"/>
              <a:gd name="connsiteX4" fmla="*/ 53 w 241353"/>
              <a:gd name="connsiteY4" fmla="*/ 142875 h 350186"/>
              <a:gd name="connsiteX5" fmla="*/ 31803 w 241353"/>
              <a:gd name="connsiteY5" fmla="*/ 250825 h 350186"/>
              <a:gd name="connsiteX6" fmla="*/ 108003 w 241353"/>
              <a:gd name="connsiteY6" fmla="*/ 127000 h 350186"/>
              <a:gd name="connsiteX7" fmla="*/ 28628 w 241353"/>
              <a:gd name="connsiteY7" fmla="*/ 184150 h 350186"/>
              <a:gd name="connsiteX8" fmla="*/ 241353 w 241353"/>
              <a:gd name="connsiteY8" fmla="*/ 0 h 35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53" h="350186">
                <a:moveTo>
                  <a:pt x="241353" y="0"/>
                </a:moveTo>
                <a:cubicBezTo>
                  <a:pt x="175736" y="68262"/>
                  <a:pt x="110120" y="136525"/>
                  <a:pt x="76253" y="193675"/>
                </a:cubicBezTo>
                <a:cubicBezTo>
                  <a:pt x="42386" y="250825"/>
                  <a:pt x="44503" y="323850"/>
                  <a:pt x="38153" y="342900"/>
                </a:cubicBezTo>
                <a:cubicBezTo>
                  <a:pt x="31803" y="361950"/>
                  <a:pt x="44503" y="341313"/>
                  <a:pt x="38153" y="307975"/>
                </a:cubicBezTo>
                <a:cubicBezTo>
                  <a:pt x="31803" y="274638"/>
                  <a:pt x="1111" y="152400"/>
                  <a:pt x="53" y="142875"/>
                </a:cubicBezTo>
                <a:cubicBezTo>
                  <a:pt x="-1005" y="133350"/>
                  <a:pt x="13811" y="253471"/>
                  <a:pt x="31803" y="250825"/>
                </a:cubicBezTo>
                <a:cubicBezTo>
                  <a:pt x="49795" y="248179"/>
                  <a:pt x="108532" y="138112"/>
                  <a:pt x="108003" y="127000"/>
                </a:cubicBezTo>
                <a:cubicBezTo>
                  <a:pt x="107474" y="115888"/>
                  <a:pt x="28628" y="184150"/>
                  <a:pt x="28628" y="184150"/>
                </a:cubicBezTo>
                <a:lnTo>
                  <a:pt x="2413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6FA5B84-7E4E-A808-E253-8932E7E01661}"/>
              </a:ext>
            </a:extLst>
          </p:cNvPr>
          <p:cNvSpPr/>
          <p:nvPr/>
        </p:nvSpPr>
        <p:spPr>
          <a:xfrm>
            <a:off x="4209947" y="2264823"/>
            <a:ext cx="227449" cy="207838"/>
          </a:xfrm>
          <a:custGeom>
            <a:avLst/>
            <a:gdLst>
              <a:gd name="connsiteX0" fmla="*/ 222353 w 227449"/>
              <a:gd name="connsiteY0" fmla="*/ 2127 h 207838"/>
              <a:gd name="connsiteX1" fmla="*/ 181078 w 227449"/>
              <a:gd name="connsiteY1" fmla="*/ 59277 h 207838"/>
              <a:gd name="connsiteX2" fmla="*/ 19153 w 227449"/>
              <a:gd name="connsiteY2" fmla="*/ 205327 h 207838"/>
              <a:gd name="connsiteX3" fmla="*/ 82653 w 227449"/>
              <a:gd name="connsiteY3" fmla="*/ 145002 h 207838"/>
              <a:gd name="connsiteX4" fmla="*/ 184253 w 227449"/>
              <a:gd name="connsiteY4" fmla="*/ 59277 h 207838"/>
              <a:gd name="connsiteX5" fmla="*/ 127103 w 227449"/>
              <a:gd name="connsiteY5" fmla="*/ 100552 h 207838"/>
              <a:gd name="connsiteX6" fmla="*/ 50903 w 227449"/>
              <a:gd name="connsiteY6" fmla="*/ 160877 h 207838"/>
              <a:gd name="connsiteX7" fmla="*/ 101703 w 227449"/>
              <a:gd name="connsiteY7" fmla="*/ 103727 h 207838"/>
              <a:gd name="connsiteX8" fmla="*/ 103 w 227449"/>
              <a:gd name="connsiteY8" fmla="*/ 167227 h 207838"/>
              <a:gd name="connsiteX9" fmla="*/ 123928 w 227449"/>
              <a:gd name="connsiteY9" fmla="*/ 68802 h 207838"/>
              <a:gd name="connsiteX10" fmla="*/ 85828 w 227449"/>
              <a:gd name="connsiteY10" fmla="*/ 125952 h 207838"/>
              <a:gd name="connsiteX11" fmla="*/ 222353 w 227449"/>
              <a:gd name="connsiteY11" fmla="*/ 2127 h 2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449" h="207838">
                <a:moveTo>
                  <a:pt x="222353" y="2127"/>
                </a:moveTo>
                <a:cubicBezTo>
                  <a:pt x="238228" y="-8986"/>
                  <a:pt x="214945" y="25410"/>
                  <a:pt x="181078" y="59277"/>
                </a:cubicBezTo>
                <a:cubicBezTo>
                  <a:pt x="147211" y="93144"/>
                  <a:pt x="35557" y="191039"/>
                  <a:pt x="19153" y="205327"/>
                </a:cubicBezTo>
                <a:cubicBezTo>
                  <a:pt x="2749" y="219615"/>
                  <a:pt x="55136" y="169344"/>
                  <a:pt x="82653" y="145002"/>
                </a:cubicBezTo>
                <a:cubicBezTo>
                  <a:pt x="110170" y="120660"/>
                  <a:pt x="176845" y="66685"/>
                  <a:pt x="184253" y="59277"/>
                </a:cubicBezTo>
                <a:cubicBezTo>
                  <a:pt x="191661" y="51869"/>
                  <a:pt x="149328" y="83619"/>
                  <a:pt x="127103" y="100552"/>
                </a:cubicBezTo>
                <a:cubicBezTo>
                  <a:pt x="104878" y="117485"/>
                  <a:pt x="55136" y="160348"/>
                  <a:pt x="50903" y="160877"/>
                </a:cubicBezTo>
                <a:cubicBezTo>
                  <a:pt x="46670" y="161406"/>
                  <a:pt x="110170" y="102669"/>
                  <a:pt x="101703" y="103727"/>
                </a:cubicBezTo>
                <a:cubicBezTo>
                  <a:pt x="93236" y="104785"/>
                  <a:pt x="-3601" y="173048"/>
                  <a:pt x="103" y="167227"/>
                </a:cubicBezTo>
                <a:cubicBezTo>
                  <a:pt x="3807" y="161406"/>
                  <a:pt x="109640" y="75681"/>
                  <a:pt x="123928" y="68802"/>
                </a:cubicBezTo>
                <a:cubicBezTo>
                  <a:pt x="138215" y="61923"/>
                  <a:pt x="66778" y="132302"/>
                  <a:pt x="85828" y="125952"/>
                </a:cubicBezTo>
                <a:cubicBezTo>
                  <a:pt x="104878" y="119602"/>
                  <a:pt x="206478" y="13240"/>
                  <a:pt x="222353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709F72D-1E68-CB83-F698-FFC3BC35984D}"/>
              </a:ext>
            </a:extLst>
          </p:cNvPr>
          <p:cNvSpPr/>
          <p:nvPr/>
        </p:nvSpPr>
        <p:spPr>
          <a:xfrm>
            <a:off x="4030612" y="2336763"/>
            <a:ext cx="195313" cy="76261"/>
          </a:xfrm>
          <a:custGeom>
            <a:avLst/>
            <a:gdLst>
              <a:gd name="connsiteX0" fmla="*/ 195313 w 195313"/>
              <a:gd name="connsiteY0" fmla="*/ 37 h 76261"/>
              <a:gd name="connsiteX1" fmla="*/ 84188 w 195313"/>
              <a:gd name="connsiteY1" fmla="*/ 31787 h 76261"/>
              <a:gd name="connsiteX2" fmla="*/ 77838 w 195313"/>
              <a:gd name="connsiteY2" fmla="*/ 76237 h 76261"/>
              <a:gd name="connsiteX3" fmla="*/ 77838 w 195313"/>
              <a:gd name="connsiteY3" fmla="*/ 25437 h 76261"/>
              <a:gd name="connsiteX4" fmla="*/ 1638 w 195313"/>
              <a:gd name="connsiteY4" fmla="*/ 73062 h 76261"/>
              <a:gd name="connsiteX5" fmla="*/ 30213 w 195313"/>
              <a:gd name="connsiteY5" fmla="*/ 34962 h 76261"/>
              <a:gd name="connsiteX6" fmla="*/ 84188 w 195313"/>
              <a:gd name="connsiteY6" fmla="*/ 25437 h 76261"/>
              <a:gd name="connsiteX7" fmla="*/ 195313 w 195313"/>
              <a:gd name="connsiteY7" fmla="*/ 37 h 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313" h="76261">
                <a:moveTo>
                  <a:pt x="195313" y="37"/>
                </a:moveTo>
                <a:cubicBezTo>
                  <a:pt x="195313" y="1095"/>
                  <a:pt x="103767" y="19087"/>
                  <a:pt x="84188" y="31787"/>
                </a:cubicBezTo>
                <a:cubicBezTo>
                  <a:pt x="64609" y="44487"/>
                  <a:pt x="78896" y="77295"/>
                  <a:pt x="77838" y="76237"/>
                </a:cubicBezTo>
                <a:cubicBezTo>
                  <a:pt x="76780" y="75179"/>
                  <a:pt x="90538" y="25966"/>
                  <a:pt x="77838" y="25437"/>
                </a:cubicBezTo>
                <a:cubicBezTo>
                  <a:pt x="65138" y="24908"/>
                  <a:pt x="9576" y="71474"/>
                  <a:pt x="1638" y="73062"/>
                </a:cubicBezTo>
                <a:cubicBezTo>
                  <a:pt x="-6300" y="74650"/>
                  <a:pt x="16455" y="42900"/>
                  <a:pt x="30213" y="34962"/>
                </a:cubicBezTo>
                <a:cubicBezTo>
                  <a:pt x="43971" y="27025"/>
                  <a:pt x="60376" y="30199"/>
                  <a:pt x="84188" y="25437"/>
                </a:cubicBezTo>
                <a:cubicBezTo>
                  <a:pt x="108000" y="20675"/>
                  <a:pt x="195313" y="-1021"/>
                  <a:pt x="19531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F1B2289-7C7B-6B02-D0B6-BA4B7564CA49}"/>
              </a:ext>
            </a:extLst>
          </p:cNvPr>
          <p:cNvSpPr/>
          <p:nvPr/>
        </p:nvSpPr>
        <p:spPr>
          <a:xfrm>
            <a:off x="4000348" y="2311375"/>
            <a:ext cx="318138" cy="124643"/>
          </a:xfrm>
          <a:custGeom>
            <a:avLst/>
            <a:gdLst>
              <a:gd name="connsiteX0" fmla="*/ 317652 w 318138"/>
              <a:gd name="connsiteY0" fmla="*/ 25 h 124643"/>
              <a:gd name="connsiteX1" fmla="*/ 184302 w 318138"/>
              <a:gd name="connsiteY1" fmla="*/ 92100 h 124643"/>
              <a:gd name="connsiteX2" fmla="*/ 92227 w 318138"/>
              <a:gd name="connsiteY2" fmla="*/ 117500 h 124643"/>
              <a:gd name="connsiteX3" fmla="*/ 149377 w 318138"/>
              <a:gd name="connsiteY3" fmla="*/ 117500 h 124643"/>
              <a:gd name="connsiteX4" fmla="*/ 152 w 318138"/>
              <a:gd name="connsiteY4" fmla="*/ 123850 h 124643"/>
              <a:gd name="connsiteX5" fmla="*/ 123977 w 318138"/>
              <a:gd name="connsiteY5" fmla="*/ 123850 h 124643"/>
              <a:gd name="connsiteX6" fmla="*/ 257327 w 318138"/>
              <a:gd name="connsiteY6" fmla="*/ 117500 h 124643"/>
              <a:gd name="connsiteX7" fmla="*/ 177952 w 318138"/>
              <a:gd name="connsiteY7" fmla="*/ 123850 h 124643"/>
              <a:gd name="connsiteX8" fmla="*/ 149377 w 318138"/>
              <a:gd name="connsiteY8" fmla="*/ 114325 h 124643"/>
              <a:gd name="connsiteX9" fmla="*/ 225577 w 318138"/>
              <a:gd name="connsiteY9" fmla="*/ 73050 h 124643"/>
              <a:gd name="connsiteX10" fmla="*/ 133502 w 318138"/>
              <a:gd name="connsiteY10" fmla="*/ 101625 h 124643"/>
              <a:gd name="connsiteX11" fmla="*/ 317652 w 318138"/>
              <a:gd name="connsiteY11" fmla="*/ 25 h 12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138" h="124643">
                <a:moveTo>
                  <a:pt x="317652" y="25"/>
                </a:moveTo>
                <a:cubicBezTo>
                  <a:pt x="326119" y="-1562"/>
                  <a:pt x="221873" y="72521"/>
                  <a:pt x="184302" y="92100"/>
                </a:cubicBezTo>
                <a:cubicBezTo>
                  <a:pt x="146731" y="111679"/>
                  <a:pt x="98048" y="113267"/>
                  <a:pt x="92227" y="117500"/>
                </a:cubicBezTo>
                <a:cubicBezTo>
                  <a:pt x="86406" y="121733"/>
                  <a:pt x="164723" y="116442"/>
                  <a:pt x="149377" y="117500"/>
                </a:cubicBezTo>
                <a:cubicBezTo>
                  <a:pt x="134031" y="118558"/>
                  <a:pt x="4385" y="122792"/>
                  <a:pt x="152" y="123850"/>
                </a:cubicBezTo>
                <a:cubicBezTo>
                  <a:pt x="-4081" y="124908"/>
                  <a:pt x="81115" y="124908"/>
                  <a:pt x="123977" y="123850"/>
                </a:cubicBezTo>
                <a:cubicBezTo>
                  <a:pt x="166839" y="122792"/>
                  <a:pt x="248331" y="117500"/>
                  <a:pt x="257327" y="117500"/>
                </a:cubicBezTo>
                <a:cubicBezTo>
                  <a:pt x="266323" y="117500"/>
                  <a:pt x="195944" y="124379"/>
                  <a:pt x="177952" y="123850"/>
                </a:cubicBezTo>
                <a:cubicBezTo>
                  <a:pt x="159960" y="123321"/>
                  <a:pt x="141439" y="122792"/>
                  <a:pt x="149377" y="114325"/>
                </a:cubicBezTo>
                <a:cubicBezTo>
                  <a:pt x="157314" y="105858"/>
                  <a:pt x="228223" y="75167"/>
                  <a:pt x="225577" y="73050"/>
                </a:cubicBezTo>
                <a:cubicBezTo>
                  <a:pt x="222931" y="70933"/>
                  <a:pt x="118685" y="112208"/>
                  <a:pt x="133502" y="101625"/>
                </a:cubicBezTo>
                <a:cubicBezTo>
                  <a:pt x="148319" y="91042"/>
                  <a:pt x="309185" y="1612"/>
                  <a:pt x="31765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CF97474-12F8-901D-88C1-7CCB9E677D4B}"/>
              </a:ext>
            </a:extLst>
          </p:cNvPr>
          <p:cNvSpPr/>
          <p:nvPr/>
        </p:nvSpPr>
        <p:spPr>
          <a:xfrm>
            <a:off x="4746382" y="1730098"/>
            <a:ext cx="149475" cy="842160"/>
          </a:xfrm>
          <a:custGeom>
            <a:avLst/>
            <a:gdLst>
              <a:gd name="connsiteX0" fmla="*/ 149468 w 149475"/>
              <a:gd name="connsiteY0" fmla="*/ 277 h 842160"/>
              <a:gd name="connsiteX1" fmla="*/ 9768 w 149475"/>
              <a:gd name="connsiteY1" fmla="*/ 381277 h 842160"/>
              <a:gd name="connsiteX2" fmla="*/ 16118 w 149475"/>
              <a:gd name="connsiteY2" fmla="*/ 365402 h 842160"/>
              <a:gd name="connsiteX3" fmla="*/ 51043 w 149475"/>
              <a:gd name="connsiteY3" fmla="*/ 574952 h 842160"/>
              <a:gd name="connsiteX4" fmla="*/ 44693 w 149475"/>
              <a:gd name="connsiteY4" fmla="*/ 495577 h 842160"/>
              <a:gd name="connsiteX5" fmla="*/ 60568 w 149475"/>
              <a:gd name="connsiteY5" fmla="*/ 654327 h 842160"/>
              <a:gd name="connsiteX6" fmla="*/ 60568 w 149475"/>
              <a:gd name="connsiteY6" fmla="*/ 771802 h 842160"/>
              <a:gd name="connsiteX7" fmla="*/ 79618 w 149475"/>
              <a:gd name="connsiteY7" fmla="*/ 717827 h 842160"/>
              <a:gd name="connsiteX8" fmla="*/ 41518 w 149475"/>
              <a:gd name="connsiteY8" fmla="*/ 841652 h 842160"/>
              <a:gd name="connsiteX9" fmla="*/ 51043 w 149475"/>
              <a:gd name="connsiteY9" fmla="*/ 755927 h 842160"/>
              <a:gd name="connsiteX10" fmla="*/ 54218 w 149475"/>
              <a:gd name="connsiteY10" fmla="*/ 616227 h 842160"/>
              <a:gd name="connsiteX11" fmla="*/ 35168 w 149475"/>
              <a:gd name="connsiteY11" fmla="*/ 384452 h 842160"/>
              <a:gd name="connsiteX12" fmla="*/ 44693 w 149475"/>
              <a:gd name="connsiteY12" fmla="*/ 206652 h 842160"/>
              <a:gd name="connsiteX13" fmla="*/ 16118 w 149475"/>
              <a:gd name="connsiteY13" fmla="*/ 317777 h 842160"/>
              <a:gd name="connsiteX14" fmla="*/ 149468 w 149475"/>
              <a:gd name="connsiteY14" fmla="*/ 277 h 8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475" h="842160">
                <a:moveTo>
                  <a:pt x="149468" y="277"/>
                </a:moveTo>
                <a:cubicBezTo>
                  <a:pt x="148410" y="10860"/>
                  <a:pt x="9768" y="381277"/>
                  <a:pt x="9768" y="381277"/>
                </a:cubicBezTo>
                <a:cubicBezTo>
                  <a:pt x="-12457" y="442131"/>
                  <a:pt x="9239" y="333123"/>
                  <a:pt x="16118" y="365402"/>
                </a:cubicBezTo>
                <a:cubicBezTo>
                  <a:pt x="22997" y="397681"/>
                  <a:pt x="46281" y="553256"/>
                  <a:pt x="51043" y="574952"/>
                </a:cubicBezTo>
                <a:cubicBezTo>
                  <a:pt x="55805" y="596648"/>
                  <a:pt x="43106" y="482348"/>
                  <a:pt x="44693" y="495577"/>
                </a:cubicBezTo>
                <a:cubicBezTo>
                  <a:pt x="46280" y="508806"/>
                  <a:pt x="57922" y="608290"/>
                  <a:pt x="60568" y="654327"/>
                </a:cubicBezTo>
                <a:cubicBezTo>
                  <a:pt x="63214" y="700364"/>
                  <a:pt x="57393" y="761219"/>
                  <a:pt x="60568" y="771802"/>
                </a:cubicBezTo>
                <a:cubicBezTo>
                  <a:pt x="63743" y="782385"/>
                  <a:pt x="82793" y="706185"/>
                  <a:pt x="79618" y="717827"/>
                </a:cubicBezTo>
                <a:cubicBezTo>
                  <a:pt x="76443" y="729469"/>
                  <a:pt x="46280" y="835302"/>
                  <a:pt x="41518" y="841652"/>
                </a:cubicBezTo>
                <a:cubicBezTo>
                  <a:pt x="36756" y="848002"/>
                  <a:pt x="48926" y="793498"/>
                  <a:pt x="51043" y="755927"/>
                </a:cubicBezTo>
                <a:cubicBezTo>
                  <a:pt x="53160" y="718356"/>
                  <a:pt x="56864" y="678139"/>
                  <a:pt x="54218" y="616227"/>
                </a:cubicBezTo>
                <a:cubicBezTo>
                  <a:pt x="51572" y="554315"/>
                  <a:pt x="36755" y="452714"/>
                  <a:pt x="35168" y="384452"/>
                </a:cubicBezTo>
                <a:cubicBezTo>
                  <a:pt x="33581" y="316190"/>
                  <a:pt x="47868" y="217765"/>
                  <a:pt x="44693" y="206652"/>
                </a:cubicBezTo>
                <a:cubicBezTo>
                  <a:pt x="41518" y="195539"/>
                  <a:pt x="243" y="350056"/>
                  <a:pt x="16118" y="317777"/>
                </a:cubicBezTo>
                <a:cubicBezTo>
                  <a:pt x="31993" y="285498"/>
                  <a:pt x="150526" y="-10306"/>
                  <a:pt x="149468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E58B442-5620-29F9-A677-F7A8AD5F05DC}"/>
              </a:ext>
            </a:extLst>
          </p:cNvPr>
          <p:cNvSpPr/>
          <p:nvPr/>
        </p:nvSpPr>
        <p:spPr>
          <a:xfrm>
            <a:off x="4863088" y="1898497"/>
            <a:ext cx="166344" cy="505065"/>
          </a:xfrm>
          <a:custGeom>
            <a:avLst/>
            <a:gdLst>
              <a:gd name="connsiteX0" fmla="*/ 99437 w 166344"/>
              <a:gd name="connsiteY0" fmla="*/ 153 h 505065"/>
              <a:gd name="connsiteX1" fmla="*/ 10537 w 166344"/>
              <a:gd name="connsiteY1" fmla="*/ 206528 h 505065"/>
              <a:gd name="connsiteX2" fmla="*/ 23237 w 166344"/>
              <a:gd name="connsiteY2" fmla="*/ 190653 h 505065"/>
              <a:gd name="connsiteX3" fmla="*/ 35937 w 166344"/>
              <a:gd name="connsiteY3" fmla="*/ 343053 h 505065"/>
              <a:gd name="connsiteX4" fmla="*/ 39112 w 166344"/>
              <a:gd name="connsiteY4" fmla="*/ 311303 h 505065"/>
              <a:gd name="connsiteX5" fmla="*/ 118487 w 166344"/>
              <a:gd name="connsiteY5" fmla="*/ 460528 h 505065"/>
              <a:gd name="connsiteX6" fmla="*/ 105787 w 166344"/>
              <a:gd name="connsiteY6" fmla="*/ 416078 h 505065"/>
              <a:gd name="connsiteX7" fmla="*/ 166112 w 166344"/>
              <a:gd name="connsiteY7" fmla="*/ 504978 h 505065"/>
              <a:gd name="connsiteX8" fmla="*/ 124837 w 166344"/>
              <a:gd name="connsiteY8" fmla="*/ 431953 h 505065"/>
              <a:gd name="connsiteX9" fmla="*/ 80387 w 166344"/>
              <a:gd name="connsiteY9" fmla="*/ 400203 h 505065"/>
              <a:gd name="connsiteX10" fmla="*/ 10537 w 166344"/>
              <a:gd name="connsiteY10" fmla="*/ 241453 h 505065"/>
              <a:gd name="connsiteX11" fmla="*/ 35937 w 166344"/>
              <a:gd name="connsiteY11" fmla="*/ 117628 h 505065"/>
              <a:gd name="connsiteX12" fmla="*/ 1012 w 166344"/>
              <a:gd name="connsiteY12" fmla="*/ 171603 h 505065"/>
              <a:gd name="connsiteX13" fmla="*/ 99437 w 166344"/>
              <a:gd name="connsiteY13" fmla="*/ 153 h 5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344" h="505065">
                <a:moveTo>
                  <a:pt x="99437" y="153"/>
                </a:moveTo>
                <a:cubicBezTo>
                  <a:pt x="101025" y="5974"/>
                  <a:pt x="23237" y="174778"/>
                  <a:pt x="10537" y="206528"/>
                </a:cubicBezTo>
                <a:cubicBezTo>
                  <a:pt x="-2163" y="238278"/>
                  <a:pt x="19004" y="167899"/>
                  <a:pt x="23237" y="190653"/>
                </a:cubicBezTo>
                <a:cubicBezTo>
                  <a:pt x="27470" y="213407"/>
                  <a:pt x="33291" y="322945"/>
                  <a:pt x="35937" y="343053"/>
                </a:cubicBezTo>
                <a:cubicBezTo>
                  <a:pt x="38583" y="363161"/>
                  <a:pt x="25354" y="291724"/>
                  <a:pt x="39112" y="311303"/>
                </a:cubicBezTo>
                <a:cubicBezTo>
                  <a:pt x="52870" y="330882"/>
                  <a:pt x="107375" y="443066"/>
                  <a:pt x="118487" y="460528"/>
                </a:cubicBezTo>
                <a:cubicBezTo>
                  <a:pt x="129599" y="477990"/>
                  <a:pt x="97849" y="408670"/>
                  <a:pt x="105787" y="416078"/>
                </a:cubicBezTo>
                <a:cubicBezTo>
                  <a:pt x="113725" y="423486"/>
                  <a:pt x="162937" y="502332"/>
                  <a:pt x="166112" y="504978"/>
                </a:cubicBezTo>
                <a:cubicBezTo>
                  <a:pt x="169287" y="507624"/>
                  <a:pt x="139124" y="449415"/>
                  <a:pt x="124837" y="431953"/>
                </a:cubicBezTo>
                <a:cubicBezTo>
                  <a:pt x="110550" y="414491"/>
                  <a:pt x="99437" y="431953"/>
                  <a:pt x="80387" y="400203"/>
                </a:cubicBezTo>
                <a:cubicBezTo>
                  <a:pt x="61337" y="368453"/>
                  <a:pt x="17945" y="288549"/>
                  <a:pt x="10537" y="241453"/>
                </a:cubicBezTo>
                <a:cubicBezTo>
                  <a:pt x="3129" y="194357"/>
                  <a:pt x="37524" y="129270"/>
                  <a:pt x="35937" y="117628"/>
                </a:cubicBezTo>
                <a:cubicBezTo>
                  <a:pt x="34350" y="105986"/>
                  <a:pt x="-6925" y="187478"/>
                  <a:pt x="1012" y="171603"/>
                </a:cubicBezTo>
                <a:cubicBezTo>
                  <a:pt x="8949" y="155728"/>
                  <a:pt x="97849" y="-5668"/>
                  <a:pt x="994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38EC0246-1998-1C56-71AD-77EEAD1F6F7F}"/>
              </a:ext>
            </a:extLst>
          </p:cNvPr>
          <p:cNvSpPr/>
          <p:nvPr/>
        </p:nvSpPr>
        <p:spPr>
          <a:xfrm>
            <a:off x="4970394" y="1787006"/>
            <a:ext cx="608474" cy="181511"/>
          </a:xfrm>
          <a:custGeom>
            <a:avLst/>
            <a:gdLst>
              <a:gd name="connsiteX0" fmla="*/ 1656 w 608474"/>
              <a:gd name="connsiteY0" fmla="*/ 108469 h 181511"/>
              <a:gd name="connsiteX1" fmla="*/ 293756 w 608474"/>
              <a:gd name="connsiteY1" fmla="*/ 519 h 181511"/>
              <a:gd name="connsiteX2" fmla="*/ 122306 w 608474"/>
              <a:gd name="connsiteY2" fmla="*/ 67194 h 181511"/>
              <a:gd name="connsiteX3" fmla="*/ 338206 w 608474"/>
              <a:gd name="connsiteY3" fmla="*/ 60844 h 181511"/>
              <a:gd name="connsiteX4" fmla="*/ 436631 w 608474"/>
              <a:gd name="connsiteY4" fmla="*/ 38619 h 181511"/>
              <a:gd name="connsiteX5" fmla="*/ 274706 w 608474"/>
              <a:gd name="connsiteY5" fmla="*/ 70369 h 181511"/>
              <a:gd name="connsiteX6" fmla="*/ 300106 w 608474"/>
              <a:gd name="connsiteY6" fmla="*/ 86244 h 181511"/>
              <a:gd name="connsiteX7" fmla="*/ 455681 w 608474"/>
              <a:gd name="connsiteY7" fmla="*/ 86244 h 181511"/>
              <a:gd name="connsiteX8" fmla="*/ 363606 w 608474"/>
              <a:gd name="connsiteY8" fmla="*/ 98944 h 181511"/>
              <a:gd name="connsiteX9" fmla="*/ 484256 w 608474"/>
              <a:gd name="connsiteY9" fmla="*/ 114819 h 181511"/>
              <a:gd name="connsiteX10" fmla="*/ 493781 w 608474"/>
              <a:gd name="connsiteY10" fmla="*/ 149744 h 181511"/>
              <a:gd name="connsiteX11" fmla="*/ 496956 w 608474"/>
              <a:gd name="connsiteY11" fmla="*/ 130694 h 181511"/>
              <a:gd name="connsiteX12" fmla="*/ 608081 w 608474"/>
              <a:gd name="connsiteY12" fmla="*/ 181494 h 181511"/>
              <a:gd name="connsiteX13" fmla="*/ 452506 w 608474"/>
              <a:gd name="connsiteY13" fmla="*/ 124344 h 181511"/>
              <a:gd name="connsiteX14" fmla="*/ 271531 w 608474"/>
              <a:gd name="connsiteY14" fmla="*/ 51319 h 181511"/>
              <a:gd name="connsiteX15" fmla="*/ 65156 w 608474"/>
              <a:gd name="connsiteY15" fmla="*/ 57669 h 181511"/>
              <a:gd name="connsiteX16" fmla="*/ 169931 w 608474"/>
              <a:gd name="connsiteY16" fmla="*/ 57669 h 181511"/>
              <a:gd name="connsiteX17" fmla="*/ 1656 w 608474"/>
              <a:gd name="connsiteY17" fmla="*/ 108469 h 18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8474" h="181511">
                <a:moveTo>
                  <a:pt x="1656" y="108469"/>
                </a:moveTo>
                <a:cubicBezTo>
                  <a:pt x="22293" y="98944"/>
                  <a:pt x="273648" y="7398"/>
                  <a:pt x="293756" y="519"/>
                </a:cubicBezTo>
                <a:cubicBezTo>
                  <a:pt x="313864" y="-6360"/>
                  <a:pt x="114898" y="57140"/>
                  <a:pt x="122306" y="67194"/>
                </a:cubicBezTo>
                <a:cubicBezTo>
                  <a:pt x="129714" y="77248"/>
                  <a:pt x="285819" y="65606"/>
                  <a:pt x="338206" y="60844"/>
                </a:cubicBezTo>
                <a:cubicBezTo>
                  <a:pt x="390593" y="56082"/>
                  <a:pt x="447214" y="37031"/>
                  <a:pt x="436631" y="38619"/>
                </a:cubicBezTo>
                <a:cubicBezTo>
                  <a:pt x="426048" y="40206"/>
                  <a:pt x="274706" y="70369"/>
                  <a:pt x="274706" y="70369"/>
                </a:cubicBezTo>
                <a:cubicBezTo>
                  <a:pt x="251952" y="78306"/>
                  <a:pt x="269944" y="83598"/>
                  <a:pt x="300106" y="86244"/>
                </a:cubicBezTo>
                <a:cubicBezTo>
                  <a:pt x="330268" y="88890"/>
                  <a:pt x="445098" y="84127"/>
                  <a:pt x="455681" y="86244"/>
                </a:cubicBezTo>
                <a:cubicBezTo>
                  <a:pt x="466264" y="88361"/>
                  <a:pt x="358844" y="94182"/>
                  <a:pt x="363606" y="98944"/>
                </a:cubicBezTo>
                <a:cubicBezTo>
                  <a:pt x="368368" y="103706"/>
                  <a:pt x="462560" y="106352"/>
                  <a:pt x="484256" y="114819"/>
                </a:cubicBezTo>
                <a:cubicBezTo>
                  <a:pt x="505952" y="123286"/>
                  <a:pt x="491664" y="147098"/>
                  <a:pt x="493781" y="149744"/>
                </a:cubicBezTo>
                <a:cubicBezTo>
                  <a:pt x="495898" y="152390"/>
                  <a:pt x="477906" y="125402"/>
                  <a:pt x="496956" y="130694"/>
                </a:cubicBezTo>
                <a:cubicBezTo>
                  <a:pt x="516006" y="135986"/>
                  <a:pt x="615489" y="182552"/>
                  <a:pt x="608081" y="181494"/>
                </a:cubicBezTo>
                <a:cubicBezTo>
                  <a:pt x="600673" y="180436"/>
                  <a:pt x="508598" y="146040"/>
                  <a:pt x="452506" y="124344"/>
                </a:cubicBezTo>
                <a:cubicBezTo>
                  <a:pt x="396414" y="102648"/>
                  <a:pt x="336089" y="62431"/>
                  <a:pt x="271531" y="51319"/>
                </a:cubicBezTo>
                <a:cubicBezTo>
                  <a:pt x="206973" y="40206"/>
                  <a:pt x="82089" y="56611"/>
                  <a:pt x="65156" y="57669"/>
                </a:cubicBezTo>
                <a:cubicBezTo>
                  <a:pt x="48223" y="58727"/>
                  <a:pt x="179985" y="48673"/>
                  <a:pt x="169931" y="57669"/>
                </a:cubicBezTo>
                <a:cubicBezTo>
                  <a:pt x="159877" y="66665"/>
                  <a:pt x="-18981" y="117994"/>
                  <a:pt x="1656" y="108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F6053B3-AB89-B04F-5441-39873C9250B0}"/>
              </a:ext>
            </a:extLst>
          </p:cNvPr>
          <p:cNvSpPr/>
          <p:nvPr/>
        </p:nvSpPr>
        <p:spPr>
          <a:xfrm>
            <a:off x="4248083" y="2646972"/>
            <a:ext cx="92645" cy="125227"/>
          </a:xfrm>
          <a:custGeom>
            <a:avLst/>
            <a:gdLst>
              <a:gd name="connsiteX0" fmla="*/ 67 w 92645"/>
              <a:gd name="connsiteY0" fmla="*/ 4153 h 125227"/>
              <a:gd name="connsiteX1" fmla="*/ 50867 w 92645"/>
              <a:gd name="connsiteY1" fmla="*/ 64478 h 125227"/>
              <a:gd name="connsiteX2" fmla="*/ 28642 w 92645"/>
              <a:gd name="connsiteY2" fmla="*/ 124803 h 125227"/>
              <a:gd name="connsiteX3" fmla="*/ 41342 w 92645"/>
              <a:gd name="connsiteY3" fmla="*/ 86703 h 125227"/>
              <a:gd name="connsiteX4" fmla="*/ 92142 w 92645"/>
              <a:gd name="connsiteY4" fmla="*/ 978 h 125227"/>
              <a:gd name="connsiteX5" fmla="*/ 63567 w 92645"/>
              <a:gd name="connsiteY5" fmla="*/ 39078 h 125227"/>
              <a:gd name="connsiteX6" fmla="*/ 67 w 92645"/>
              <a:gd name="connsiteY6" fmla="*/ 4153 h 12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45" h="125227">
                <a:moveTo>
                  <a:pt x="67" y="4153"/>
                </a:moveTo>
                <a:cubicBezTo>
                  <a:pt x="-2050" y="8386"/>
                  <a:pt x="46105" y="44370"/>
                  <a:pt x="50867" y="64478"/>
                </a:cubicBezTo>
                <a:cubicBezTo>
                  <a:pt x="55629" y="84586"/>
                  <a:pt x="30229" y="121099"/>
                  <a:pt x="28642" y="124803"/>
                </a:cubicBezTo>
                <a:cubicBezTo>
                  <a:pt x="27055" y="128507"/>
                  <a:pt x="30759" y="107341"/>
                  <a:pt x="41342" y="86703"/>
                </a:cubicBezTo>
                <a:cubicBezTo>
                  <a:pt x="51925" y="66066"/>
                  <a:pt x="88438" y="8915"/>
                  <a:pt x="92142" y="978"/>
                </a:cubicBezTo>
                <a:cubicBezTo>
                  <a:pt x="95846" y="-6959"/>
                  <a:pt x="78384" y="35903"/>
                  <a:pt x="63567" y="39078"/>
                </a:cubicBezTo>
                <a:cubicBezTo>
                  <a:pt x="48750" y="42253"/>
                  <a:pt x="2184" y="-80"/>
                  <a:pt x="67" y="41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5CAB736-74A6-59A8-F694-134FD0B40CD4}"/>
              </a:ext>
            </a:extLst>
          </p:cNvPr>
          <p:cNvSpPr/>
          <p:nvPr/>
        </p:nvSpPr>
        <p:spPr>
          <a:xfrm>
            <a:off x="5279801" y="2554374"/>
            <a:ext cx="136894" cy="84084"/>
          </a:xfrm>
          <a:custGeom>
            <a:avLst/>
            <a:gdLst>
              <a:gd name="connsiteX0" fmla="*/ 224 w 136894"/>
              <a:gd name="connsiteY0" fmla="*/ 84051 h 84084"/>
              <a:gd name="connsiteX1" fmla="*/ 51024 w 136894"/>
              <a:gd name="connsiteY1" fmla="*/ 17376 h 84084"/>
              <a:gd name="connsiteX2" fmla="*/ 136749 w 136894"/>
              <a:gd name="connsiteY2" fmla="*/ 1501 h 84084"/>
              <a:gd name="connsiteX3" fmla="*/ 70074 w 136894"/>
              <a:gd name="connsiteY3" fmla="*/ 7851 h 84084"/>
              <a:gd name="connsiteX4" fmla="*/ 224 w 136894"/>
              <a:gd name="connsiteY4" fmla="*/ 84051 h 8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94" h="84084">
                <a:moveTo>
                  <a:pt x="224" y="84051"/>
                </a:moveTo>
                <a:cubicBezTo>
                  <a:pt x="-2951" y="85638"/>
                  <a:pt x="28270" y="31134"/>
                  <a:pt x="51024" y="17376"/>
                </a:cubicBezTo>
                <a:cubicBezTo>
                  <a:pt x="73778" y="3618"/>
                  <a:pt x="133574" y="3088"/>
                  <a:pt x="136749" y="1501"/>
                </a:cubicBezTo>
                <a:cubicBezTo>
                  <a:pt x="139924" y="-86"/>
                  <a:pt x="90182" y="-2732"/>
                  <a:pt x="70074" y="7851"/>
                </a:cubicBezTo>
                <a:cubicBezTo>
                  <a:pt x="49966" y="18434"/>
                  <a:pt x="3399" y="82464"/>
                  <a:pt x="224" y="840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F4BD84E-8357-8C45-6D04-3E2C7975D130}"/>
              </a:ext>
            </a:extLst>
          </p:cNvPr>
          <p:cNvSpPr/>
          <p:nvPr/>
        </p:nvSpPr>
        <p:spPr>
          <a:xfrm>
            <a:off x="5726277" y="1723724"/>
            <a:ext cx="250441" cy="723054"/>
          </a:xfrm>
          <a:custGeom>
            <a:avLst/>
            <a:gdLst>
              <a:gd name="connsiteX0" fmla="*/ 4598 w 250441"/>
              <a:gd name="connsiteY0" fmla="*/ 19351 h 723054"/>
              <a:gd name="connsiteX1" fmla="*/ 163348 w 250441"/>
              <a:gd name="connsiteY1" fmla="*/ 492426 h 723054"/>
              <a:gd name="connsiteX2" fmla="*/ 147473 w 250441"/>
              <a:gd name="connsiteY2" fmla="*/ 435276 h 723054"/>
              <a:gd name="connsiteX3" fmla="*/ 249073 w 250441"/>
              <a:gd name="connsiteY3" fmla="*/ 717851 h 723054"/>
              <a:gd name="connsiteX4" fmla="*/ 201448 w 250441"/>
              <a:gd name="connsiteY4" fmla="*/ 600376 h 723054"/>
              <a:gd name="connsiteX5" fmla="*/ 134773 w 250441"/>
              <a:gd name="connsiteY5" fmla="*/ 374951 h 723054"/>
              <a:gd name="connsiteX6" fmla="*/ 77623 w 250441"/>
              <a:gd name="connsiteY6" fmla="*/ 663876 h 723054"/>
              <a:gd name="connsiteX7" fmla="*/ 125248 w 250441"/>
              <a:gd name="connsiteY7" fmla="*/ 317801 h 723054"/>
              <a:gd name="connsiteX8" fmla="*/ 131598 w 250441"/>
              <a:gd name="connsiteY8" fmla="*/ 387651 h 723054"/>
              <a:gd name="connsiteX9" fmla="*/ 52223 w 250441"/>
              <a:gd name="connsiteY9" fmla="*/ 117776 h 723054"/>
              <a:gd name="connsiteX10" fmla="*/ 4598 w 250441"/>
              <a:gd name="connsiteY10" fmla="*/ 19351 h 7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441" h="723054">
                <a:moveTo>
                  <a:pt x="4598" y="19351"/>
                </a:moveTo>
                <a:cubicBezTo>
                  <a:pt x="23119" y="81793"/>
                  <a:pt x="139536" y="423105"/>
                  <a:pt x="163348" y="492426"/>
                </a:cubicBezTo>
                <a:cubicBezTo>
                  <a:pt x="187160" y="561747"/>
                  <a:pt x="133185" y="397705"/>
                  <a:pt x="147473" y="435276"/>
                </a:cubicBezTo>
                <a:cubicBezTo>
                  <a:pt x="161761" y="472847"/>
                  <a:pt x="240077" y="690334"/>
                  <a:pt x="249073" y="717851"/>
                </a:cubicBezTo>
                <a:cubicBezTo>
                  <a:pt x="258069" y="745368"/>
                  <a:pt x="220498" y="657526"/>
                  <a:pt x="201448" y="600376"/>
                </a:cubicBezTo>
                <a:cubicBezTo>
                  <a:pt x="182398" y="543226"/>
                  <a:pt x="155411" y="364368"/>
                  <a:pt x="134773" y="374951"/>
                </a:cubicBezTo>
                <a:cubicBezTo>
                  <a:pt x="114136" y="385534"/>
                  <a:pt x="79211" y="673401"/>
                  <a:pt x="77623" y="663876"/>
                </a:cubicBezTo>
                <a:cubicBezTo>
                  <a:pt x="76036" y="654351"/>
                  <a:pt x="116252" y="363838"/>
                  <a:pt x="125248" y="317801"/>
                </a:cubicBezTo>
                <a:cubicBezTo>
                  <a:pt x="134244" y="271764"/>
                  <a:pt x="143769" y="420988"/>
                  <a:pt x="131598" y="387651"/>
                </a:cubicBezTo>
                <a:cubicBezTo>
                  <a:pt x="119427" y="354314"/>
                  <a:pt x="76565" y="174926"/>
                  <a:pt x="52223" y="117776"/>
                </a:cubicBezTo>
                <a:cubicBezTo>
                  <a:pt x="27881" y="60626"/>
                  <a:pt x="-13923" y="-43091"/>
                  <a:pt x="4598" y="19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08C4D60-D4FE-DDF3-EF40-9DCB2E8354CF}"/>
              </a:ext>
            </a:extLst>
          </p:cNvPr>
          <p:cNvSpPr/>
          <p:nvPr/>
        </p:nvSpPr>
        <p:spPr>
          <a:xfrm>
            <a:off x="5326620" y="1320653"/>
            <a:ext cx="39159" cy="117115"/>
          </a:xfrm>
          <a:custGeom>
            <a:avLst/>
            <a:gdLst>
              <a:gd name="connsiteX0" fmla="*/ 10555 w 39159"/>
              <a:gd name="connsiteY0" fmla="*/ 147 h 117115"/>
              <a:gd name="connsiteX1" fmla="*/ 7380 w 39159"/>
              <a:gd name="connsiteY1" fmla="*/ 82697 h 117115"/>
              <a:gd name="connsiteX2" fmla="*/ 39130 w 39159"/>
              <a:gd name="connsiteY2" fmla="*/ 114447 h 117115"/>
              <a:gd name="connsiteX3" fmla="*/ 1030 w 39159"/>
              <a:gd name="connsiteY3" fmla="*/ 104922 h 117115"/>
              <a:gd name="connsiteX4" fmla="*/ 10555 w 39159"/>
              <a:gd name="connsiteY4" fmla="*/ 147 h 11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59" h="117115">
                <a:moveTo>
                  <a:pt x="10555" y="147"/>
                </a:moveTo>
                <a:cubicBezTo>
                  <a:pt x="11613" y="-3557"/>
                  <a:pt x="2618" y="63647"/>
                  <a:pt x="7380" y="82697"/>
                </a:cubicBezTo>
                <a:cubicBezTo>
                  <a:pt x="12142" y="101747"/>
                  <a:pt x="40188" y="110743"/>
                  <a:pt x="39130" y="114447"/>
                </a:cubicBezTo>
                <a:cubicBezTo>
                  <a:pt x="38072" y="118151"/>
                  <a:pt x="5793" y="120268"/>
                  <a:pt x="1030" y="104922"/>
                </a:cubicBezTo>
                <a:cubicBezTo>
                  <a:pt x="-3733" y="89576"/>
                  <a:pt x="9497" y="3851"/>
                  <a:pt x="10555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4E9CA62-08B1-9085-2231-EEF49E7C7A40}"/>
              </a:ext>
            </a:extLst>
          </p:cNvPr>
          <p:cNvSpPr/>
          <p:nvPr/>
        </p:nvSpPr>
        <p:spPr>
          <a:xfrm>
            <a:off x="3996964" y="3300964"/>
            <a:ext cx="330136" cy="683140"/>
          </a:xfrm>
          <a:custGeom>
            <a:avLst/>
            <a:gdLst>
              <a:gd name="connsiteX0" fmla="*/ 361 w 330136"/>
              <a:gd name="connsiteY0" fmla="*/ 1036 h 683140"/>
              <a:gd name="connsiteX1" fmla="*/ 101961 w 330136"/>
              <a:gd name="connsiteY1" fmla="*/ 289961 h 683140"/>
              <a:gd name="connsiteX2" fmla="*/ 89261 w 330136"/>
              <a:gd name="connsiteY2" fmla="*/ 299486 h 683140"/>
              <a:gd name="connsiteX3" fmla="*/ 321036 w 330136"/>
              <a:gd name="connsiteY3" fmla="*/ 664611 h 683140"/>
              <a:gd name="connsiteX4" fmla="*/ 263886 w 330136"/>
              <a:gd name="connsiteY4" fmla="*/ 601111 h 683140"/>
              <a:gd name="connsiteX5" fmla="*/ 82911 w 330136"/>
              <a:gd name="connsiteY5" fmla="*/ 356636 h 683140"/>
              <a:gd name="connsiteX6" fmla="*/ 146411 w 330136"/>
              <a:gd name="connsiteY6" fmla="*/ 416961 h 683140"/>
              <a:gd name="connsiteX7" fmla="*/ 361 w 330136"/>
              <a:gd name="connsiteY7" fmla="*/ 1036 h 6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136" h="683140">
                <a:moveTo>
                  <a:pt x="361" y="1036"/>
                </a:moveTo>
                <a:cubicBezTo>
                  <a:pt x="-7047" y="-20131"/>
                  <a:pt x="101961" y="289961"/>
                  <a:pt x="101961" y="289961"/>
                </a:cubicBezTo>
                <a:cubicBezTo>
                  <a:pt x="116778" y="339703"/>
                  <a:pt x="52749" y="237044"/>
                  <a:pt x="89261" y="299486"/>
                </a:cubicBezTo>
                <a:cubicBezTo>
                  <a:pt x="125773" y="361928"/>
                  <a:pt x="291932" y="614340"/>
                  <a:pt x="321036" y="664611"/>
                </a:cubicBezTo>
                <a:cubicBezTo>
                  <a:pt x="350140" y="714882"/>
                  <a:pt x="303573" y="652440"/>
                  <a:pt x="263886" y="601111"/>
                </a:cubicBezTo>
                <a:cubicBezTo>
                  <a:pt x="224199" y="549782"/>
                  <a:pt x="102490" y="387328"/>
                  <a:pt x="82911" y="356636"/>
                </a:cubicBezTo>
                <a:cubicBezTo>
                  <a:pt x="63332" y="325944"/>
                  <a:pt x="155407" y="476757"/>
                  <a:pt x="146411" y="416961"/>
                </a:cubicBezTo>
                <a:cubicBezTo>
                  <a:pt x="137415" y="357165"/>
                  <a:pt x="7769" y="22203"/>
                  <a:pt x="3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7512E96-911B-27FD-F693-7722CBF48B43}"/>
              </a:ext>
            </a:extLst>
          </p:cNvPr>
          <p:cNvSpPr/>
          <p:nvPr/>
        </p:nvSpPr>
        <p:spPr>
          <a:xfrm>
            <a:off x="3921121" y="3527392"/>
            <a:ext cx="685848" cy="533844"/>
          </a:xfrm>
          <a:custGeom>
            <a:avLst/>
            <a:gdLst>
              <a:gd name="connsiteX0" fmla="*/ 4 w 685848"/>
              <a:gd name="connsiteY0" fmla="*/ 33 h 533844"/>
              <a:gd name="connsiteX1" fmla="*/ 206379 w 685848"/>
              <a:gd name="connsiteY1" fmla="*/ 295308 h 533844"/>
              <a:gd name="connsiteX2" fmla="*/ 196854 w 685848"/>
              <a:gd name="connsiteY2" fmla="*/ 282608 h 533844"/>
              <a:gd name="connsiteX3" fmla="*/ 466729 w 685848"/>
              <a:gd name="connsiteY3" fmla="*/ 463583 h 533844"/>
              <a:gd name="connsiteX4" fmla="*/ 482604 w 685848"/>
              <a:gd name="connsiteY4" fmla="*/ 450883 h 533844"/>
              <a:gd name="connsiteX5" fmla="*/ 685804 w 685848"/>
              <a:gd name="connsiteY5" fmla="*/ 533433 h 533844"/>
              <a:gd name="connsiteX6" fmla="*/ 498479 w 685848"/>
              <a:gd name="connsiteY6" fmla="*/ 476283 h 533844"/>
              <a:gd name="connsiteX7" fmla="*/ 234954 w 685848"/>
              <a:gd name="connsiteY7" fmla="*/ 339758 h 533844"/>
              <a:gd name="connsiteX8" fmla="*/ 307979 w 685848"/>
              <a:gd name="connsiteY8" fmla="*/ 361983 h 533844"/>
              <a:gd name="connsiteX9" fmla="*/ 212729 w 685848"/>
              <a:gd name="connsiteY9" fmla="*/ 276258 h 533844"/>
              <a:gd name="connsiteX10" fmla="*/ 4 w 685848"/>
              <a:gd name="connsiteY10" fmla="*/ 33 h 53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48" h="533844">
                <a:moveTo>
                  <a:pt x="4" y="33"/>
                </a:moveTo>
                <a:cubicBezTo>
                  <a:pt x="-1054" y="3208"/>
                  <a:pt x="173571" y="248212"/>
                  <a:pt x="206379" y="295308"/>
                </a:cubicBezTo>
                <a:cubicBezTo>
                  <a:pt x="239187" y="342404"/>
                  <a:pt x="153462" y="254562"/>
                  <a:pt x="196854" y="282608"/>
                </a:cubicBezTo>
                <a:cubicBezTo>
                  <a:pt x="240246" y="310654"/>
                  <a:pt x="419104" y="435537"/>
                  <a:pt x="466729" y="463583"/>
                </a:cubicBezTo>
                <a:cubicBezTo>
                  <a:pt x="514354" y="491629"/>
                  <a:pt x="446092" y="439241"/>
                  <a:pt x="482604" y="450883"/>
                </a:cubicBezTo>
                <a:cubicBezTo>
                  <a:pt x="519116" y="462525"/>
                  <a:pt x="683158" y="529200"/>
                  <a:pt x="685804" y="533433"/>
                </a:cubicBezTo>
                <a:cubicBezTo>
                  <a:pt x="688450" y="537666"/>
                  <a:pt x="573621" y="508562"/>
                  <a:pt x="498479" y="476283"/>
                </a:cubicBezTo>
                <a:cubicBezTo>
                  <a:pt x="423337" y="444004"/>
                  <a:pt x="266704" y="358808"/>
                  <a:pt x="234954" y="339758"/>
                </a:cubicBezTo>
                <a:cubicBezTo>
                  <a:pt x="203204" y="320708"/>
                  <a:pt x="311683" y="372566"/>
                  <a:pt x="307979" y="361983"/>
                </a:cubicBezTo>
                <a:cubicBezTo>
                  <a:pt x="304275" y="351400"/>
                  <a:pt x="259296" y="333937"/>
                  <a:pt x="212729" y="276258"/>
                </a:cubicBezTo>
                <a:cubicBezTo>
                  <a:pt x="166162" y="218579"/>
                  <a:pt x="1062" y="-3142"/>
                  <a:pt x="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C510EA1-4984-20D6-6310-A76E87D3EE7C}"/>
              </a:ext>
            </a:extLst>
          </p:cNvPr>
          <p:cNvSpPr/>
          <p:nvPr/>
        </p:nvSpPr>
        <p:spPr>
          <a:xfrm>
            <a:off x="3977390" y="2108179"/>
            <a:ext cx="344087" cy="127389"/>
          </a:xfrm>
          <a:custGeom>
            <a:avLst/>
            <a:gdLst>
              <a:gd name="connsiteX0" fmla="*/ 23110 w 344087"/>
              <a:gd name="connsiteY0" fmla="*/ 127021 h 127389"/>
              <a:gd name="connsiteX1" fmla="*/ 181860 w 344087"/>
              <a:gd name="connsiteY1" fmla="*/ 60346 h 127389"/>
              <a:gd name="connsiteX2" fmla="*/ 264410 w 344087"/>
              <a:gd name="connsiteY2" fmla="*/ 79396 h 127389"/>
              <a:gd name="connsiteX3" fmla="*/ 343785 w 344087"/>
              <a:gd name="connsiteY3" fmla="*/ 31771 h 127389"/>
              <a:gd name="connsiteX4" fmla="*/ 289810 w 344087"/>
              <a:gd name="connsiteY4" fmla="*/ 79396 h 127389"/>
              <a:gd name="connsiteX5" fmla="*/ 242185 w 344087"/>
              <a:gd name="connsiteY5" fmla="*/ 53996 h 127389"/>
              <a:gd name="connsiteX6" fmla="*/ 239010 w 344087"/>
              <a:gd name="connsiteY6" fmla="*/ 21 h 127389"/>
              <a:gd name="connsiteX7" fmla="*/ 207260 w 344087"/>
              <a:gd name="connsiteY7" fmla="*/ 47646 h 127389"/>
              <a:gd name="connsiteX8" fmla="*/ 146935 w 344087"/>
              <a:gd name="connsiteY8" fmla="*/ 57171 h 127389"/>
              <a:gd name="connsiteX9" fmla="*/ 102485 w 344087"/>
              <a:gd name="connsiteY9" fmla="*/ 25421 h 127389"/>
              <a:gd name="connsiteX10" fmla="*/ 131060 w 344087"/>
              <a:gd name="connsiteY10" fmla="*/ 73046 h 127389"/>
              <a:gd name="connsiteX11" fmla="*/ 885 w 344087"/>
              <a:gd name="connsiteY11" fmla="*/ 57171 h 127389"/>
              <a:gd name="connsiteX12" fmla="*/ 70735 w 344087"/>
              <a:gd name="connsiteY12" fmla="*/ 85746 h 127389"/>
              <a:gd name="connsiteX13" fmla="*/ 23110 w 344087"/>
              <a:gd name="connsiteY13" fmla="*/ 127021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087" h="127389">
                <a:moveTo>
                  <a:pt x="23110" y="127021"/>
                </a:moveTo>
                <a:cubicBezTo>
                  <a:pt x="41631" y="122788"/>
                  <a:pt x="141643" y="68284"/>
                  <a:pt x="181860" y="60346"/>
                </a:cubicBezTo>
                <a:cubicBezTo>
                  <a:pt x="222077" y="52408"/>
                  <a:pt x="237423" y="84158"/>
                  <a:pt x="264410" y="79396"/>
                </a:cubicBezTo>
                <a:cubicBezTo>
                  <a:pt x="291397" y="74634"/>
                  <a:pt x="339552" y="31771"/>
                  <a:pt x="343785" y="31771"/>
                </a:cubicBezTo>
                <a:cubicBezTo>
                  <a:pt x="348018" y="31771"/>
                  <a:pt x="306743" y="75692"/>
                  <a:pt x="289810" y="79396"/>
                </a:cubicBezTo>
                <a:cubicBezTo>
                  <a:pt x="272877" y="83100"/>
                  <a:pt x="250652" y="67225"/>
                  <a:pt x="242185" y="53996"/>
                </a:cubicBezTo>
                <a:cubicBezTo>
                  <a:pt x="233718" y="40767"/>
                  <a:pt x="244831" y="1079"/>
                  <a:pt x="239010" y="21"/>
                </a:cubicBezTo>
                <a:cubicBezTo>
                  <a:pt x="233189" y="-1037"/>
                  <a:pt x="222606" y="38121"/>
                  <a:pt x="207260" y="47646"/>
                </a:cubicBezTo>
                <a:cubicBezTo>
                  <a:pt x="191914" y="57171"/>
                  <a:pt x="164397" y="60875"/>
                  <a:pt x="146935" y="57171"/>
                </a:cubicBezTo>
                <a:cubicBezTo>
                  <a:pt x="129473" y="53467"/>
                  <a:pt x="105131" y="22775"/>
                  <a:pt x="102485" y="25421"/>
                </a:cubicBezTo>
                <a:cubicBezTo>
                  <a:pt x="99839" y="28067"/>
                  <a:pt x="147993" y="67754"/>
                  <a:pt x="131060" y="73046"/>
                </a:cubicBezTo>
                <a:cubicBezTo>
                  <a:pt x="114127" y="78338"/>
                  <a:pt x="10939" y="55054"/>
                  <a:pt x="885" y="57171"/>
                </a:cubicBezTo>
                <a:cubicBezTo>
                  <a:pt x="-9169" y="59288"/>
                  <a:pt x="69677" y="73575"/>
                  <a:pt x="70735" y="85746"/>
                </a:cubicBezTo>
                <a:cubicBezTo>
                  <a:pt x="71793" y="97917"/>
                  <a:pt x="4589" y="131254"/>
                  <a:pt x="23110" y="127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B0546F9-C522-575D-FD7D-65DB01A5C0F6}"/>
              </a:ext>
            </a:extLst>
          </p:cNvPr>
          <p:cNvSpPr/>
          <p:nvPr/>
        </p:nvSpPr>
        <p:spPr>
          <a:xfrm>
            <a:off x="4146067" y="2225650"/>
            <a:ext cx="315287" cy="117500"/>
          </a:xfrm>
          <a:custGeom>
            <a:avLst/>
            <a:gdLst>
              <a:gd name="connsiteX0" fmla="*/ 483 w 315287"/>
              <a:gd name="connsiteY0" fmla="*/ 117500 h 117500"/>
              <a:gd name="connsiteX1" fmla="*/ 206858 w 315287"/>
              <a:gd name="connsiteY1" fmla="*/ 44475 h 117500"/>
              <a:gd name="connsiteX2" fmla="*/ 203683 w 315287"/>
              <a:gd name="connsiteY2" fmla="*/ 25 h 117500"/>
              <a:gd name="connsiteX3" fmla="*/ 308458 w 315287"/>
              <a:gd name="connsiteY3" fmla="*/ 38125 h 117500"/>
              <a:gd name="connsiteX4" fmla="*/ 273533 w 315287"/>
              <a:gd name="connsiteY4" fmla="*/ 44475 h 117500"/>
              <a:gd name="connsiteX5" fmla="*/ 483 w 315287"/>
              <a:gd name="connsiteY5" fmla="*/ 117500 h 1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87" h="117500">
                <a:moveTo>
                  <a:pt x="483" y="117500"/>
                </a:moveTo>
                <a:cubicBezTo>
                  <a:pt x="-10629" y="117500"/>
                  <a:pt x="172991" y="64054"/>
                  <a:pt x="206858" y="44475"/>
                </a:cubicBezTo>
                <a:cubicBezTo>
                  <a:pt x="240725" y="24896"/>
                  <a:pt x="186750" y="1083"/>
                  <a:pt x="203683" y="25"/>
                </a:cubicBezTo>
                <a:cubicBezTo>
                  <a:pt x="220616" y="-1033"/>
                  <a:pt x="296816" y="30717"/>
                  <a:pt x="308458" y="38125"/>
                </a:cubicBezTo>
                <a:cubicBezTo>
                  <a:pt x="320100" y="45533"/>
                  <a:pt x="321687" y="30717"/>
                  <a:pt x="273533" y="44475"/>
                </a:cubicBezTo>
                <a:cubicBezTo>
                  <a:pt x="225379" y="58233"/>
                  <a:pt x="11595" y="117500"/>
                  <a:pt x="483" y="117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1E71AAC-D6BE-8DB8-438C-8668B3A05876}"/>
              </a:ext>
            </a:extLst>
          </p:cNvPr>
          <p:cNvSpPr/>
          <p:nvPr/>
        </p:nvSpPr>
        <p:spPr>
          <a:xfrm>
            <a:off x="4972933" y="2104632"/>
            <a:ext cx="167394" cy="162326"/>
          </a:xfrm>
          <a:custGeom>
            <a:avLst/>
            <a:gdLst>
              <a:gd name="connsiteX0" fmla="*/ 91192 w 167394"/>
              <a:gd name="connsiteY0" fmla="*/ 3568 h 162326"/>
              <a:gd name="connsiteX1" fmla="*/ 2292 w 167394"/>
              <a:gd name="connsiteY1" fmla="*/ 124218 h 162326"/>
              <a:gd name="connsiteX2" fmla="*/ 27692 w 167394"/>
              <a:gd name="connsiteY2" fmla="*/ 89293 h 162326"/>
              <a:gd name="connsiteX3" fmla="*/ 43567 w 167394"/>
              <a:gd name="connsiteY3" fmla="*/ 127393 h 162326"/>
              <a:gd name="connsiteX4" fmla="*/ 119767 w 167394"/>
              <a:gd name="connsiteY4" fmla="*/ 162318 h 162326"/>
              <a:gd name="connsiteX5" fmla="*/ 91192 w 167394"/>
              <a:gd name="connsiteY5" fmla="*/ 130568 h 162326"/>
              <a:gd name="connsiteX6" fmla="*/ 75317 w 167394"/>
              <a:gd name="connsiteY6" fmla="*/ 108343 h 162326"/>
              <a:gd name="connsiteX7" fmla="*/ 167392 w 167394"/>
              <a:gd name="connsiteY7" fmla="*/ 393 h 162326"/>
              <a:gd name="connsiteX8" fmla="*/ 72142 w 167394"/>
              <a:gd name="connsiteY8" fmla="*/ 70243 h 162326"/>
              <a:gd name="connsiteX9" fmla="*/ 91192 w 167394"/>
              <a:gd name="connsiteY9" fmla="*/ 3568 h 16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94" h="162326">
                <a:moveTo>
                  <a:pt x="91192" y="3568"/>
                </a:moveTo>
                <a:cubicBezTo>
                  <a:pt x="79550" y="12564"/>
                  <a:pt x="12875" y="109931"/>
                  <a:pt x="2292" y="124218"/>
                </a:cubicBezTo>
                <a:cubicBezTo>
                  <a:pt x="-8291" y="138506"/>
                  <a:pt x="20813" y="88764"/>
                  <a:pt x="27692" y="89293"/>
                </a:cubicBezTo>
                <a:cubicBezTo>
                  <a:pt x="34571" y="89822"/>
                  <a:pt x="28221" y="115222"/>
                  <a:pt x="43567" y="127393"/>
                </a:cubicBezTo>
                <a:cubicBezTo>
                  <a:pt x="58913" y="139564"/>
                  <a:pt x="111830" y="161789"/>
                  <a:pt x="119767" y="162318"/>
                </a:cubicBezTo>
                <a:cubicBezTo>
                  <a:pt x="127705" y="162847"/>
                  <a:pt x="98600" y="139564"/>
                  <a:pt x="91192" y="130568"/>
                </a:cubicBezTo>
                <a:cubicBezTo>
                  <a:pt x="83784" y="121572"/>
                  <a:pt x="62617" y="130039"/>
                  <a:pt x="75317" y="108343"/>
                </a:cubicBezTo>
                <a:cubicBezTo>
                  <a:pt x="88017" y="86647"/>
                  <a:pt x="167921" y="6743"/>
                  <a:pt x="167392" y="393"/>
                </a:cubicBezTo>
                <a:cubicBezTo>
                  <a:pt x="166863" y="-5957"/>
                  <a:pt x="86429" y="66539"/>
                  <a:pt x="72142" y="70243"/>
                </a:cubicBezTo>
                <a:cubicBezTo>
                  <a:pt x="57855" y="73947"/>
                  <a:pt x="102834" y="-5428"/>
                  <a:pt x="91192" y="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F0459DD-591F-274A-D6D9-5DA00A97E9D5}"/>
              </a:ext>
            </a:extLst>
          </p:cNvPr>
          <p:cNvSpPr/>
          <p:nvPr/>
        </p:nvSpPr>
        <p:spPr>
          <a:xfrm>
            <a:off x="5534025" y="2133056"/>
            <a:ext cx="50809" cy="152881"/>
          </a:xfrm>
          <a:custGeom>
            <a:avLst/>
            <a:gdLst>
              <a:gd name="connsiteX0" fmla="*/ 50800 w 50809"/>
              <a:gd name="connsiteY0" fmla="*/ 544 h 152881"/>
              <a:gd name="connsiteX1" fmla="*/ 19050 w 50809"/>
              <a:gd name="connsiteY1" fmla="*/ 54519 h 152881"/>
              <a:gd name="connsiteX2" fmla="*/ 19050 w 50809"/>
              <a:gd name="connsiteY2" fmla="*/ 149769 h 152881"/>
              <a:gd name="connsiteX3" fmla="*/ 22225 w 50809"/>
              <a:gd name="connsiteY3" fmla="*/ 124369 h 152881"/>
              <a:gd name="connsiteX4" fmla="*/ 0 w 50809"/>
              <a:gd name="connsiteY4" fmla="*/ 70394 h 152881"/>
              <a:gd name="connsiteX5" fmla="*/ 22225 w 50809"/>
              <a:gd name="connsiteY5" fmla="*/ 86269 h 152881"/>
              <a:gd name="connsiteX6" fmla="*/ 50800 w 50809"/>
              <a:gd name="connsiteY6" fmla="*/ 544 h 1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09" h="152881">
                <a:moveTo>
                  <a:pt x="50800" y="544"/>
                </a:moveTo>
                <a:cubicBezTo>
                  <a:pt x="50271" y="-4748"/>
                  <a:pt x="24342" y="29648"/>
                  <a:pt x="19050" y="54519"/>
                </a:cubicBezTo>
                <a:cubicBezTo>
                  <a:pt x="13758" y="79390"/>
                  <a:pt x="18521" y="138127"/>
                  <a:pt x="19050" y="149769"/>
                </a:cubicBezTo>
                <a:cubicBezTo>
                  <a:pt x="19579" y="161411"/>
                  <a:pt x="25400" y="137598"/>
                  <a:pt x="22225" y="124369"/>
                </a:cubicBezTo>
                <a:cubicBezTo>
                  <a:pt x="19050" y="111140"/>
                  <a:pt x="0" y="76744"/>
                  <a:pt x="0" y="70394"/>
                </a:cubicBezTo>
                <a:cubicBezTo>
                  <a:pt x="0" y="64044"/>
                  <a:pt x="15346" y="94207"/>
                  <a:pt x="22225" y="86269"/>
                </a:cubicBezTo>
                <a:cubicBezTo>
                  <a:pt x="29104" y="78331"/>
                  <a:pt x="51329" y="5836"/>
                  <a:pt x="50800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DE575F5-B471-0D48-A075-63A5F422903A}"/>
              </a:ext>
            </a:extLst>
          </p:cNvPr>
          <p:cNvSpPr/>
          <p:nvPr/>
        </p:nvSpPr>
        <p:spPr>
          <a:xfrm>
            <a:off x="4286243" y="2892421"/>
            <a:ext cx="34992" cy="107961"/>
          </a:xfrm>
          <a:custGeom>
            <a:avLst/>
            <a:gdLst>
              <a:gd name="connsiteX0" fmla="*/ 7 w 34992"/>
              <a:gd name="connsiteY0" fmla="*/ 4 h 107961"/>
              <a:gd name="connsiteX1" fmla="*/ 31757 w 34992"/>
              <a:gd name="connsiteY1" fmla="*/ 63504 h 107961"/>
              <a:gd name="connsiteX2" fmla="*/ 22232 w 34992"/>
              <a:gd name="connsiteY2" fmla="*/ 107954 h 107961"/>
              <a:gd name="connsiteX3" fmla="*/ 34932 w 34992"/>
              <a:gd name="connsiteY3" fmla="*/ 60329 h 107961"/>
              <a:gd name="connsiteX4" fmla="*/ 7 w 34992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" h="107961">
                <a:moveTo>
                  <a:pt x="7" y="4"/>
                </a:moveTo>
                <a:cubicBezTo>
                  <a:pt x="-522" y="533"/>
                  <a:pt x="28053" y="45512"/>
                  <a:pt x="31757" y="63504"/>
                </a:cubicBezTo>
                <a:cubicBezTo>
                  <a:pt x="35461" y="81496"/>
                  <a:pt x="21703" y="108483"/>
                  <a:pt x="22232" y="107954"/>
                </a:cubicBezTo>
                <a:cubicBezTo>
                  <a:pt x="22761" y="107425"/>
                  <a:pt x="35990" y="74087"/>
                  <a:pt x="34932" y="60329"/>
                </a:cubicBezTo>
                <a:cubicBezTo>
                  <a:pt x="33874" y="46571"/>
                  <a:pt x="536" y="-525"/>
                  <a:pt x="7" y="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927A6E29-ABED-4D1F-3CF9-76022B747C53}"/>
              </a:ext>
            </a:extLst>
          </p:cNvPr>
          <p:cNvSpPr/>
          <p:nvPr/>
        </p:nvSpPr>
        <p:spPr>
          <a:xfrm>
            <a:off x="4014871" y="2558193"/>
            <a:ext cx="96349" cy="1050416"/>
          </a:xfrm>
          <a:custGeom>
            <a:avLst/>
            <a:gdLst>
              <a:gd name="connsiteX0" fmla="*/ 49129 w 96349"/>
              <a:gd name="connsiteY0" fmla="*/ 857 h 1050416"/>
              <a:gd name="connsiteX1" fmla="*/ 7854 w 96349"/>
              <a:gd name="connsiteY1" fmla="*/ 400907 h 1050416"/>
              <a:gd name="connsiteX2" fmla="*/ 49129 w 96349"/>
              <a:gd name="connsiteY2" fmla="*/ 626332 h 1050416"/>
              <a:gd name="connsiteX3" fmla="*/ 20554 w 96349"/>
              <a:gd name="connsiteY3" fmla="*/ 562832 h 1050416"/>
              <a:gd name="connsiteX4" fmla="*/ 93579 w 96349"/>
              <a:gd name="connsiteY4" fmla="*/ 1026382 h 1050416"/>
              <a:gd name="connsiteX5" fmla="*/ 77704 w 96349"/>
              <a:gd name="connsiteY5" fmla="*/ 915257 h 1050416"/>
              <a:gd name="connsiteX6" fmla="*/ 45954 w 96349"/>
              <a:gd name="connsiteY6" fmla="*/ 327882 h 1050416"/>
              <a:gd name="connsiteX7" fmla="*/ 20554 w 96349"/>
              <a:gd name="connsiteY7" fmla="*/ 477107 h 1050416"/>
              <a:gd name="connsiteX8" fmla="*/ 1504 w 96349"/>
              <a:gd name="connsiteY8" fmla="*/ 299307 h 1050416"/>
              <a:gd name="connsiteX9" fmla="*/ 49129 w 96349"/>
              <a:gd name="connsiteY9" fmla="*/ 857 h 1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49" h="1050416">
                <a:moveTo>
                  <a:pt x="49129" y="857"/>
                </a:moveTo>
                <a:cubicBezTo>
                  <a:pt x="50187" y="17790"/>
                  <a:pt x="7854" y="296661"/>
                  <a:pt x="7854" y="400907"/>
                </a:cubicBezTo>
                <a:cubicBezTo>
                  <a:pt x="7854" y="505153"/>
                  <a:pt x="47012" y="599345"/>
                  <a:pt x="49129" y="626332"/>
                </a:cubicBezTo>
                <a:cubicBezTo>
                  <a:pt x="51246" y="653320"/>
                  <a:pt x="13146" y="496157"/>
                  <a:pt x="20554" y="562832"/>
                </a:cubicBezTo>
                <a:cubicBezTo>
                  <a:pt x="27962" y="629507"/>
                  <a:pt x="84054" y="967645"/>
                  <a:pt x="93579" y="1026382"/>
                </a:cubicBezTo>
                <a:cubicBezTo>
                  <a:pt x="103104" y="1085120"/>
                  <a:pt x="85642" y="1031674"/>
                  <a:pt x="77704" y="915257"/>
                </a:cubicBezTo>
                <a:cubicBezTo>
                  <a:pt x="69767" y="798840"/>
                  <a:pt x="55479" y="400907"/>
                  <a:pt x="45954" y="327882"/>
                </a:cubicBezTo>
                <a:cubicBezTo>
                  <a:pt x="36429" y="254857"/>
                  <a:pt x="27962" y="481870"/>
                  <a:pt x="20554" y="477107"/>
                </a:cubicBezTo>
                <a:cubicBezTo>
                  <a:pt x="13146" y="472345"/>
                  <a:pt x="-5375" y="376036"/>
                  <a:pt x="1504" y="299307"/>
                </a:cubicBezTo>
                <a:cubicBezTo>
                  <a:pt x="8383" y="222578"/>
                  <a:pt x="48071" y="-16076"/>
                  <a:pt x="49129" y="8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A30B096-A4F8-6935-CA45-FC83A0105A6C}"/>
              </a:ext>
            </a:extLst>
          </p:cNvPr>
          <p:cNvSpPr/>
          <p:nvPr/>
        </p:nvSpPr>
        <p:spPr>
          <a:xfrm>
            <a:off x="5304276" y="2974412"/>
            <a:ext cx="162026" cy="68694"/>
          </a:xfrm>
          <a:custGeom>
            <a:avLst/>
            <a:gdLst>
              <a:gd name="connsiteX0" fmla="*/ 3 w 162026"/>
              <a:gd name="connsiteY0" fmla="*/ 41970 h 68694"/>
              <a:gd name="connsiteX1" fmla="*/ 102446 w 162026"/>
              <a:gd name="connsiteY1" fmla="*/ 57147 h 68694"/>
              <a:gd name="connsiteX2" fmla="*/ 159359 w 162026"/>
              <a:gd name="connsiteY2" fmla="*/ 234 h 68694"/>
              <a:gd name="connsiteX3" fmla="*/ 147976 w 162026"/>
              <a:gd name="connsiteY3" fmla="*/ 38176 h 68694"/>
              <a:gd name="connsiteX4" fmla="*/ 106240 w 162026"/>
              <a:gd name="connsiteY4" fmla="*/ 68529 h 68694"/>
              <a:gd name="connsiteX5" fmla="*/ 3 w 162026"/>
              <a:gd name="connsiteY5" fmla="*/ 41970 h 6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26" h="68694">
                <a:moveTo>
                  <a:pt x="3" y="41970"/>
                </a:moveTo>
                <a:cubicBezTo>
                  <a:pt x="-629" y="40073"/>
                  <a:pt x="75887" y="64103"/>
                  <a:pt x="102446" y="57147"/>
                </a:cubicBezTo>
                <a:cubicBezTo>
                  <a:pt x="129005" y="50191"/>
                  <a:pt x="151771" y="3396"/>
                  <a:pt x="159359" y="234"/>
                </a:cubicBezTo>
                <a:cubicBezTo>
                  <a:pt x="166947" y="-2928"/>
                  <a:pt x="156829" y="26794"/>
                  <a:pt x="147976" y="38176"/>
                </a:cubicBezTo>
                <a:cubicBezTo>
                  <a:pt x="139123" y="49558"/>
                  <a:pt x="129637" y="66000"/>
                  <a:pt x="106240" y="68529"/>
                </a:cubicBezTo>
                <a:cubicBezTo>
                  <a:pt x="82843" y="71058"/>
                  <a:pt x="635" y="43867"/>
                  <a:pt x="3" y="419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0611C66E-922D-5896-4510-D702303D3955}"/>
              </a:ext>
            </a:extLst>
          </p:cNvPr>
          <p:cNvSpPr/>
          <p:nvPr/>
        </p:nvSpPr>
        <p:spPr>
          <a:xfrm>
            <a:off x="5221934" y="2932701"/>
            <a:ext cx="340450" cy="599707"/>
          </a:xfrm>
          <a:custGeom>
            <a:avLst/>
            <a:gdLst>
              <a:gd name="connsiteX0" fmla="*/ 321379 w 340450"/>
              <a:gd name="connsiteY0" fmla="*/ 209 h 599707"/>
              <a:gd name="connsiteX1" fmla="*/ 139258 w 340450"/>
              <a:gd name="connsiteY1" fmla="*/ 277184 h 599707"/>
              <a:gd name="connsiteX2" fmla="*/ 184788 w 340450"/>
              <a:gd name="connsiteY2" fmla="*/ 296155 h 599707"/>
              <a:gd name="connsiteX3" fmla="*/ 135464 w 340450"/>
              <a:gd name="connsiteY3" fmla="*/ 406187 h 599707"/>
              <a:gd name="connsiteX4" fmla="*/ 177200 w 340450"/>
              <a:gd name="connsiteY4" fmla="*/ 394804 h 599707"/>
              <a:gd name="connsiteX5" fmla="*/ 154434 w 340450"/>
              <a:gd name="connsiteY5" fmla="*/ 474482 h 599707"/>
              <a:gd name="connsiteX6" fmla="*/ 165817 w 340450"/>
              <a:gd name="connsiteY6" fmla="*/ 516219 h 599707"/>
              <a:gd name="connsiteX7" fmla="*/ 2667 w 340450"/>
              <a:gd name="connsiteY7" fmla="*/ 599691 h 599707"/>
              <a:gd name="connsiteX8" fmla="*/ 63374 w 340450"/>
              <a:gd name="connsiteY8" fmla="*/ 523807 h 599707"/>
              <a:gd name="connsiteX9" fmla="*/ 48197 w 340450"/>
              <a:gd name="connsiteY9" fmla="*/ 565543 h 599707"/>
              <a:gd name="connsiteX10" fmla="*/ 150640 w 340450"/>
              <a:gd name="connsiteY10" fmla="*/ 482071 h 599707"/>
              <a:gd name="connsiteX11" fmla="*/ 169611 w 340450"/>
              <a:gd name="connsiteY11" fmla="*/ 379628 h 599707"/>
              <a:gd name="connsiteX12" fmla="*/ 340350 w 340450"/>
              <a:gd name="connsiteY12" fmla="*/ 133005 h 599707"/>
              <a:gd name="connsiteX13" fmla="*/ 143052 w 340450"/>
              <a:gd name="connsiteY13" fmla="*/ 326509 h 599707"/>
              <a:gd name="connsiteX14" fmla="*/ 321379 w 340450"/>
              <a:gd name="connsiteY14" fmla="*/ 209 h 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450" h="599707">
                <a:moveTo>
                  <a:pt x="321379" y="209"/>
                </a:moveTo>
                <a:cubicBezTo>
                  <a:pt x="320747" y="-8012"/>
                  <a:pt x="162023" y="227860"/>
                  <a:pt x="139258" y="277184"/>
                </a:cubicBezTo>
                <a:cubicBezTo>
                  <a:pt x="116493" y="326508"/>
                  <a:pt x="185420" y="274655"/>
                  <a:pt x="184788" y="296155"/>
                </a:cubicBezTo>
                <a:cubicBezTo>
                  <a:pt x="184156" y="317656"/>
                  <a:pt x="136729" y="389746"/>
                  <a:pt x="135464" y="406187"/>
                </a:cubicBezTo>
                <a:cubicBezTo>
                  <a:pt x="134199" y="422629"/>
                  <a:pt x="174038" y="383421"/>
                  <a:pt x="177200" y="394804"/>
                </a:cubicBezTo>
                <a:cubicBezTo>
                  <a:pt x="180362" y="406187"/>
                  <a:pt x="156331" y="454246"/>
                  <a:pt x="154434" y="474482"/>
                </a:cubicBezTo>
                <a:cubicBezTo>
                  <a:pt x="152537" y="494718"/>
                  <a:pt x="191111" y="495351"/>
                  <a:pt x="165817" y="516219"/>
                </a:cubicBezTo>
                <a:cubicBezTo>
                  <a:pt x="140523" y="537087"/>
                  <a:pt x="19741" y="598426"/>
                  <a:pt x="2667" y="599691"/>
                </a:cubicBezTo>
                <a:cubicBezTo>
                  <a:pt x="-14407" y="600956"/>
                  <a:pt x="55786" y="529498"/>
                  <a:pt x="63374" y="523807"/>
                </a:cubicBezTo>
                <a:cubicBezTo>
                  <a:pt x="70962" y="518116"/>
                  <a:pt x="33653" y="572499"/>
                  <a:pt x="48197" y="565543"/>
                </a:cubicBezTo>
                <a:cubicBezTo>
                  <a:pt x="62741" y="558587"/>
                  <a:pt x="130404" y="513057"/>
                  <a:pt x="150640" y="482071"/>
                </a:cubicBezTo>
                <a:cubicBezTo>
                  <a:pt x="170876" y="451085"/>
                  <a:pt x="137993" y="437806"/>
                  <a:pt x="169611" y="379628"/>
                </a:cubicBezTo>
                <a:cubicBezTo>
                  <a:pt x="201229" y="321450"/>
                  <a:pt x="344776" y="141858"/>
                  <a:pt x="340350" y="133005"/>
                </a:cubicBezTo>
                <a:cubicBezTo>
                  <a:pt x="335924" y="124152"/>
                  <a:pt x="146846" y="349274"/>
                  <a:pt x="143052" y="326509"/>
                </a:cubicBezTo>
                <a:cubicBezTo>
                  <a:pt x="139258" y="303744"/>
                  <a:pt x="322011" y="8430"/>
                  <a:pt x="321379" y="2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A257D51-D638-EBD4-D2E3-B1053F83FB5B}"/>
              </a:ext>
            </a:extLst>
          </p:cNvPr>
          <p:cNvSpPr/>
          <p:nvPr/>
        </p:nvSpPr>
        <p:spPr>
          <a:xfrm>
            <a:off x="4871385" y="555082"/>
            <a:ext cx="1514048" cy="783783"/>
          </a:xfrm>
          <a:custGeom>
            <a:avLst/>
            <a:gdLst>
              <a:gd name="connsiteX0" fmla="*/ 513415 w 1514048"/>
              <a:gd name="connsiteY0" fmla="*/ 200568 h 783783"/>
              <a:gd name="connsiteX1" fmla="*/ 322915 w 1514048"/>
              <a:gd name="connsiteY1" fmla="*/ 133893 h 783783"/>
              <a:gd name="connsiteX2" fmla="*/ 68915 w 1514048"/>
              <a:gd name="connsiteY2" fmla="*/ 79918 h 783783"/>
              <a:gd name="connsiteX3" fmla="*/ 440390 w 1514048"/>
              <a:gd name="connsiteY3" fmla="*/ 67218 h 783783"/>
              <a:gd name="connsiteX4" fmla="*/ 307040 w 1514048"/>
              <a:gd name="connsiteY4" fmla="*/ 25943 h 783783"/>
              <a:gd name="connsiteX5" fmla="*/ 621365 w 1514048"/>
              <a:gd name="connsiteY5" fmla="*/ 76743 h 783783"/>
              <a:gd name="connsiteX6" fmla="*/ 884890 w 1514048"/>
              <a:gd name="connsiteY6" fmla="*/ 238668 h 783783"/>
              <a:gd name="connsiteX7" fmla="*/ 821390 w 1514048"/>
              <a:gd name="connsiteY7" fmla="*/ 165643 h 783783"/>
              <a:gd name="connsiteX8" fmla="*/ 1491315 w 1514048"/>
              <a:gd name="connsiteY8" fmla="*/ 759368 h 783783"/>
              <a:gd name="connsiteX9" fmla="*/ 1297640 w 1514048"/>
              <a:gd name="connsiteY9" fmla="*/ 616493 h 783783"/>
              <a:gd name="connsiteX10" fmla="*/ 716615 w 1514048"/>
              <a:gd name="connsiteY10" fmla="*/ 127543 h 783783"/>
              <a:gd name="connsiteX11" fmla="*/ 227665 w 1514048"/>
              <a:gd name="connsiteY11" fmla="*/ 543 h 783783"/>
              <a:gd name="connsiteX12" fmla="*/ 313390 w 1514048"/>
              <a:gd name="connsiteY12" fmla="*/ 79918 h 783783"/>
              <a:gd name="connsiteX13" fmla="*/ 2240 w 1514048"/>
              <a:gd name="connsiteY13" fmla="*/ 35468 h 783783"/>
              <a:gd name="connsiteX14" fmla="*/ 513415 w 1514048"/>
              <a:gd name="connsiteY14" fmla="*/ 200568 h 7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4048" h="783783">
                <a:moveTo>
                  <a:pt x="513415" y="200568"/>
                </a:moveTo>
                <a:cubicBezTo>
                  <a:pt x="566861" y="216972"/>
                  <a:pt x="396998" y="154001"/>
                  <a:pt x="322915" y="133893"/>
                </a:cubicBezTo>
                <a:cubicBezTo>
                  <a:pt x="248832" y="113785"/>
                  <a:pt x="49336" y="91030"/>
                  <a:pt x="68915" y="79918"/>
                </a:cubicBezTo>
                <a:cubicBezTo>
                  <a:pt x="88494" y="68806"/>
                  <a:pt x="400703" y="76214"/>
                  <a:pt x="440390" y="67218"/>
                </a:cubicBezTo>
                <a:cubicBezTo>
                  <a:pt x="480077" y="58222"/>
                  <a:pt x="276878" y="24356"/>
                  <a:pt x="307040" y="25943"/>
                </a:cubicBezTo>
                <a:cubicBezTo>
                  <a:pt x="337202" y="27530"/>
                  <a:pt x="525057" y="41289"/>
                  <a:pt x="621365" y="76743"/>
                </a:cubicBezTo>
                <a:cubicBezTo>
                  <a:pt x="717673" y="112197"/>
                  <a:pt x="851553" y="223851"/>
                  <a:pt x="884890" y="238668"/>
                </a:cubicBezTo>
                <a:cubicBezTo>
                  <a:pt x="918228" y="253485"/>
                  <a:pt x="720319" y="78860"/>
                  <a:pt x="821390" y="165643"/>
                </a:cubicBezTo>
                <a:cubicBezTo>
                  <a:pt x="922461" y="252426"/>
                  <a:pt x="1411940" y="684226"/>
                  <a:pt x="1491315" y="759368"/>
                </a:cubicBezTo>
                <a:cubicBezTo>
                  <a:pt x="1570690" y="834510"/>
                  <a:pt x="1426757" y="721797"/>
                  <a:pt x="1297640" y="616493"/>
                </a:cubicBezTo>
                <a:cubicBezTo>
                  <a:pt x="1168523" y="511189"/>
                  <a:pt x="894944" y="230201"/>
                  <a:pt x="716615" y="127543"/>
                </a:cubicBezTo>
                <a:cubicBezTo>
                  <a:pt x="538286" y="24885"/>
                  <a:pt x="294869" y="8480"/>
                  <a:pt x="227665" y="543"/>
                </a:cubicBezTo>
                <a:cubicBezTo>
                  <a:pt x="160461" y="-7394"/>
                  <a:pt x="350961" y="74097"/>
                  <a:pt x="313390" y="79918"/>
                </a:cubicBezTo>
                <a:cubicBezTo>
                  <a:pt x="275819" y="85739"/>
                  <a:pt x="-28981" y="15360"/>
                  <a:pt x="2240" y="35468"/>
                </a:cubicBezTo>
                <a:cubicBezTo>
                  <a:pt x="33461" y="55576"/>
                  <a:pt x="459969" y="184164"/>
                  <a:pt x="513415" y="200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7C82833-DDC2-599E-9E95-DE7F5D702CFF}"/>
              </a:ext>
            </a:extLst>
          </p:cNvPr>
          <p:cNvSpPr/>
          <p:nvPr/>
        </p:nvSpPr>
        <p:spPr>
          <a:xfrm>
            <a:off x="3861494" y="301615"/>
            <a:ext cx="1561067" cy="489264"/>
          </a:xfrm>
          <a:custGeom>
            <a:avLst/>
            <a:gdLst>
              <a:gd name="connsiteX0" fmla="*/ 847031 w 1561067"/>
              <a:gd name="connsiteY0" fmla="*/ 488960 h 489264"/>
              <a:gd name="connsiteX1" fmla="*/ 1548706 w 1561067"/>
              <a:gd name="connsiteY1" fmla="*/ 269885 h 489264"/>
              <a:gd name="connsiteX2" fmla="*/ 1237556 w 1561067"/>
              <a:gd name="connsiteY2" fmla="*/ 88910 h 489264"/>
              <a:gd name="connsiteX3" fmla="*/ 774006 w 1561067"/>
              <a:gd name="connsiteY3" fmla="*/ 10 h 489264"/>
              <a:gd name="connsiteX4" fmla="*/ 1047056 w 1561067"/>
              <a:gd name="connsiteY4" fmla="*/ 82560 h 489264"/>
              <a:gd name="connsiteX5" fmla="*/ 818456 w 1561067"/>
              <a:gd name="connsiteY5" fmla="*/ 31760 h 489264"/>
              <a:gd name="connsiteX6" fmla="*/ 12006 w 1561067"/>
              <a:gd name="connsiteY6" fmla="*/ 187335 h 489264"/>
              <a:gd name="connsiteX7" fmla="*/ 396181 w 1561067"/>
              <a:gd name="connsiteY7" fmla="*/ 130185 h 489264"/>
              <a:gd name="connsiteX8" fmla="*/ 1218506 w 1561067"/>
              <a:gd name="connsiteY8" fmla="*/ 69860 h 489264"/>
              <a:gd name="connsiteX9" fmla="*/ 1101031 w 1561067"/>
              <a:gd name="connsiteY9" fmla="*/ 41285 h 489264"/>
              <a:gd name="connsiteX10" fmla="*/ 1513781 w 1561067"/>
              <a:gd name="connsiteY10" fmla="*/ 174635 h 489264"/>
              <a:gd name="connsiteX11" fmla="*/ 1523306 w 1561067"/>
              <a:gd name="connsiteY11" fmla="*/ 231785 h 489264"/>
              <a:gd name="connsiteX12" fmla="*/ 1256606 w 1561067"/>
              <a:gd name="connsiteY12" fmla="*/ 311160 h 489264"/>
              <a:gd name="connsiteX13" fmla="*/ 1447106 w 1561067"/>
              <a:gd name="connsiteY13" fmla="*/ 317510 h 489264"/>
              <a:gd name="connsiteX14" fmla="*/ 847031 w 1561067"/>
              <a:gd name="connsiteY14" fmla="*/ 488960 h 4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1067" h="489264">
                <a:moveTo>
                  <a:pt x="847031" y="488960"/>
                </a:moveTo>
                <a:cubicBezTo>
                  <a:pt x="863964" y="481023"/>
                  <a:pt x="1483619" y="336560"/>
                  <a:pt x="1548706" y="269885"/>
                </a:cubicBezTo>
                <a:cubicBezTo>
                  <a:pt x="1613793" y="203210"/>
                  <a:pt x="1366673" y="133889"/>
                  <a:pt x="1237556" y="88910"/>
                </a:cubicBezTo>
                <a:cubicBezTo>
                  <a:pt x="1108439" y="43931"/>
                  <a:pt x="805756" y="1068"/>
                  <a:pt x="774006" y="10"/>
                </a:cubicBezTo>
                <a:cubicBezTo>
                  <a:pt x="742256" y="-1048"/>
                  <a:pt x="1039648" y="77268"/>
                  <a:pt x="1047056" y="82560"/>
                </a:cubicBezTo>
                <a:cubicBezTo>
                  <a:pt x="1054464" y="87852"/>
                  <a:pt x="990964" y="14298"/>
                  <a:pt x="818456" y="31760"/>
                </a:cubicBezTo>
                <a:cubicBezTo>
                  <a:pt x="645948" y="49222"/>
                  <a:pt x="82385" y="170931"/>
                  <a:pt x="12006" y="187335"/>
                </a:cubicBezTo>
                <a:cubicBezTo>
                  <a:pt x="-58373" y="203739"/>
                  <a:pt x="195098" y="149764"/>
                  <a:pt x="396181" y="130185"/>
                </a:cubicBezTo>
                <a:cubicBezTo>
                  <a:pt x="597264" y="110606"/>
                  <a:pt x="1101031" y="84677"/>
                  <a:pt x="1218506" y="69860"/>
                </a:cubicBezTo>
                <a:cubicBezTo>
                  <a:pt x="1335981" y="55043"/>
                  <a:pt x="1051819" y="23823"/>
                  <a:pt x="1101031" y="41285"/>
                </a:cubicBezTo>
                <a:cubicBezTo>
                  <a:pt x="1150243" y="58747"/>
                  <a:pt x="1443402" y="142885"/>
                  <a:pt x="1513781" y="174635"/>
                </a:cubicBezTo>
                <a:cubicBezTo>
                  <a:pt x="1584160" y="206385"/>
                  <a:pt x="1566168" y="209031"/>
                  <a:pt x="1523306" y="231785"/>
                </a:cubicBezTo>
                <a:cubicBezTo>
                  <a:pt x="1480444" y="254539"/>
                  <a:pt x="1269306" y="296872"/>
                  <a:pt x="1256606" y="311160"/>
                </a:cubicBezTo>
                <a:cubicBezTo>
                  <a:pt x="1243906" y="325447"/>
                  <a:pt x="1511135" y="287877"/>
                  <a:pt x="1447106" y="317510"/>
                </a:cubicBezTo>
                <a:cubicBezTo>
                  <a:pt x="1383077" y="347143"/>
                  <a:pt x="830098" y="496897"/>
                  <a:pt x="847031" y="488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0ADEC86-CE4C-1F61-259D-7ED03044BA1D}"/>
              </a:ext>
            </a:extLst>
          </p:cNvPr>
          <p:cNvSpPr/>
          <p:nvPr/>
        </p:nvSpPr>
        <p:spPr>
          <a:xfrm>
            <a:off x="4143072" y="595134"/>
            <a:ext cx="986634" cy="674689"/>
          </a:xfrm>
          <a:custGeom>
            <a:avLst/>
            <a:gdLst>
              <a:gd name="connsiteX0" fmla="*/ 984553 w 986634"/>
              <a:gd name="connsiteY0" fmla="*/ 141466 h 674689"/>
              <a:gd name="connsiteX1" fmla="*/ 435278 w 986634"/>
              <a:gd name="connsiteY1" fmla="*/ 46216 h 674689"/>
              <a:gd name="connsiteX2" fmla="*/ 679753 w 986634"/>
              <a:gd name="connsiteY2" fmla="*/ 49391 h 674689"/>
              <a:gd name="connsiteX3" fmla="*/ 298753 w 986634"/>
              <a:gd name="connsiteY3" fmla="*/ 131941 h 674689"/>
              <a:gd name="connsiteX4" fmla="*/ 124128 w 986634"/>
              <a:gd name="connsiteY4" fmla="*/ 306566 h 674689"/>
              <a:gd name="connsiteX5" fmla="*/ 238428 w 986634"/>
              <a:gd name="connsiteY5" fmla="*/ 154166 h 674689"/>
              <a:gd name="connsiteX6" fmla="*/ 6653 w 986634"/>
              <a:gd name="connsiteY6" fmla="*/ 668516 h 674689"/>
              <a:gd name="connsiteX7" fmla="*/ 89203 w 986634"/>
              <a:gd name="connsiteY7" fmla="*/ 411341 h 674689"/>
              <a:gd name="connsiteX8" fmla="*/ 359078 w 986634"/>
              <a:gd name="connsiteY8" fmla="*/ 11291 h 674689"/>
              <a:gd name="connsiteX9" fmla="*/ 330503 w 986634"/>
              <a:gd name="connsiteY9" fmla="*/ 106541 h 674689"/>
              <a:gd name="connsiteX10" fmla="*/ 682928 w 986634"/>
              <a:gd name="connsiteY10" fmla="*/ 68441 h 674689"/>
              <a:gd name="connsiteX11" fmla="*/ 625778 w 986634"/>
              <a:gd name="connsiteY11" fmla="*/ 27166 h 674689"/>
              <a:gd name="connsiteX12" fmla="*/ 984553 w 986634"/>
              <a:gd name="connsiteY12" fmla="*/ 141466 h 6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634" h="674689">
                <a:moveTo>
                  <a:pt x="984553" y="141466"/>
                </a:moveTo>
                <a:cubicBezTo>
                  <a:pt x="952803" y="144641"/>
                  <a:pt x="486078" y="61562"/>
                  <a:pt x="435278" y="46216"/>
                </a:cubicBezTo>
                <a:cubicBezTo>
                  <a:pt x="384478" y="30870"/>
                  <a:pt x="702507" y="35103"/>
                  <a:pt x="679753" y="49391"/>
                </a:cubicBezTo>
                <a:cubicBezTo>
                  <a:pt x="656999" y="63678"/>
                  <a:pt x="391357" y="89079"/>
                  <a:pt x="298753" y="131941"/>
                </a:cubicBezTo>
                <a:cubicBezTo>
                  <a:pt x="206149" y="174803"/>
                  <a:pt x="134182" y="302862"/>
                  <a:pt x="124128" y="306566"/>
                </a:cubicBezTo>
                <a:cubicBezTo>
                  <a:pt x="114074" y="310270"/>
                  <a:pt x="258007" y="93841"/>
                  <a:pt x="238428" y="154166"/>
                </a:cubicBezTo>
                <a:cubicBezTo>
                  <a:pt x="218849" y="214491"/>
                  <a:pt x="31524" y="625654"/>
                  <a:pt x="6653" y="668516"/>
                </a:cubicBezTo>
                <a:cubicBezTo>
                  <a:pt x="-18218" y="711379"/>
                  <a:pt x="30466" y="520878"/>
                  <a:pt x="89203" y="411341"/>
                </a:cubicBezTo>
                <a:cubicBezTo>
                  <a:pt x="147940" y="301804"/>
                  <a:pt x="318861" y="62091"/>
                  <a:pt x="359078" y="11291"/>
                </a:cubicBezTo>
                <a:cubicBezTo>
                  <a:pt x="399295" y="-39509"/>
                  <a:pt x="276528" y="97016"/>
                  <a:pt x="330503" y="106541"/>
                </a:cubicBezTo>
                <a:cubicBezTo>
                  <a:pt x="384478" y="116066"/>
                  <a:pt x="633715" y="81670"/>
                  <a:pt x="682928" y="68441"/>
                </a:cubicBezTo>
                <a:cubicBezTo>
                  <a:pt x="732140" y="55212"/>
                  <a:pt x="576565" y="17641"/>
                  <a:pt x="625778" y="27166"/>
                </a:cubicBezTo>
                <a:cubicBezTo>
                  <a:pt x="674991" y="36691"/>
                  <a:pt x="1016303" y="138291"/>
                  <a:pt x="984553" y="14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544FF5D-0FEC-4DAC-1CBF-7131CCC27A6D}"/>
              </a:ext>
            </a:extLst>
          </p:cNvPr>
          <p:cNvSpPr/>
          <p:nvPr/>
        </p:nvSpPr>
        <p:spPr>
          <a:xfrm>
            <a:off x="3977417" y="1294944"/>
            <a:ext cx="185160" cy="1471071"/>
          </a:xfrm>
          <a:custGeom>
            <a:avLst/>
            <a:gdLst>
              <a:gd name="connsiteX0" fmla="*/ 185008 w 185160"/>
              <a:gd name="connsiteY0" fmla="*/ 3631 h 1471071"/>
              <a:gd name="connsiteX1" fmla="*/ 42133 w 185160"/>
              <a:gd name="connsiteY1" fmla="*/ 670381 h 1471071"/>
              <a:gd name="connsiteX2" fmla="*/ 58008 w 185160"/>
              <a:gd name="connsiteY2" fmla="*/ 648156 h 1471071"/>
              <a:gd name="connsiteX3" fmla="*/ 35783 w 185160"/>
              <a:gd name="connsiteY3" fmla="*/ 1426031 h 1471071"/>
              <a:gd name="connsiteX4" fmla="*/ 35783 w 185160"/>
              <a:gd name="connsiteY4" fmla="*/ 1270456 h 1471071"/>
              <a:gd name="connsiteX5" fmla="*/ 121508 w 185160"/>
              <a:gd name="connsiteY5" fmla="*/ 381456 h 1471071"/>
              <a:gd name="connsiteX6" fmla="*/ 29433 w 185160"/>
              <a:gd name="connsiteY6" fmla="*/ 556081 h 1471071"/>
              <a:gd name="connsiteX7" fmla="*/ 61183 w 185160"/>
              <a:gd name="connsiteY7" fmla="*/ 203656 h 1471071"/>
              <a:gd name="connsiteX8" fmla="*/ 858 w 185160"/>
              <a:gd name="connsiteY8" fmla="*/ 571956 h 1471071"/>
              <a:gd name="connsiteX9" fmla="*/ 115158 w 185160"/>
              <a:gd name="connsiteY9" fmla="*/ 203656 h 1471071"/>
              <a:gd name="connsiteX10" fmla="*/ 70708 w 185160"/>
              <a:gd name="connsiteY10" fmla="*/ 394156 h 1471071"/>
              <a:gd name="connsiteX11" fmla="*/ 185008 w 185160"/>
              <a:gd name="connsiteY11" fmla="*/ 3631 h 147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60" h="1471071">
                <a:moveTo>
                  <a:pt x="185008" y="3631"/>
                </a:moveTo>
                <a:cubicBezTo>
                  <a:pt x="180245" y="49669"/>
                  <a:pt x="63300" y="562960"/>
                  <a:pt x="42133" y="670381"/>
                </a:cubicBezTo>
                <a:cubicBezTo>
                  <a:pt x="20966" y="777802"/>
                  <a:pt x="59066" y="522214"/>
                  <a:pt x="58008" y="648156"/>
                </a:cubicBezTo>
                <a:cubicBezTo>
                  <a:pt x="56950" y="774098"/>
                  <a:pt x="39487" y="1322315"/>
                  <a:pt x="35783" y="1426031"/>
                </a:cubicBezTo>
                <a:cubicBezTo>
                  <a:pt x="32079" y="1529747"/>
                  <a:pt x="21495" y="1444552"/>
                  <a:pt x="35783" y="1270456"/>
                </a:cubicBezTo>
                <a:cubicBezTo>
                  <a:pt x="50070" y="1096360"/>
                  <a:pt x="122566" y="500518"/>
                  <a:pt x="121508" y="381456"/>
                </a:cubicBezTo>
                <a:cubicBezTo>
                  <a:pt x="120450" y="262394"/>
                  <a:pt x="39487" y="585714"/>
                  <a:pt x="29433" y="556081"/>
                </a:cubicBezTo>
                <a:cubicBezTo>
                  <a:pt x="19379" y="526448"/>
                  <a:pt x="65945" y="201010"/>
                  <a:pt x="61183" y="203656"/>
                </a:cubicBezTo>
                <a:cubicBezTo>
                  <a:pt x="56421" y="206302"/>
                  <a:pt x="-8138" y="571956"/>
                  <a:pt x="858" y="571956"/>
                </a:cubicBezTo>
                <a:cubicBezTo>
                  <a:pt x="9854" y="571956"/>
                  <a:pt x="103516" y="233289"/>
                  <a:pt x="115158" y="203656"/>
                </a:cubicBezTo>
                <a:cubicBezTo>
                  <a:pt x="126800" y="174023"/>
                  <a:pt x="59596" y="424318"/>
                  <a:pt x="70708" y="394156"/>
                </a:cubicBezTo>
                <a:cubicBezTo>
                  <a:pt x="81820" y="363994"/>
                  <a:pt x="189771" y="-42407"/>
                  <a:pt x="185008" y="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51E5C74-6D12-1A92-91AF-425F6E3DE405}"/>
              </a:ext>
            </a:extLst>
          </p:cNvPr>
          <p:cNvSpPr/>
          <p:nvPr/>
        </p:nvSpPr>
        <p:spPr>
          <a:xfrm>
            <a:off x="3815665" y="2214767"/>
            <a:ext cx="210921" cy="1506717"/>
          </a:xfrm>
          <a:custGeom>
            <a:avLst/>
            <a:gdLst>
              <a:gd name="connsiteX0" fmla="*/ 194360 w 210921"/>
              <a:gd name="connsiteY0" fmla="*/ 14083 h 1506717"/>
              <a:gd name="connsiteX1" fmla="*/ 130860 w 210921"/>
              <a:gd name="connsiteY1" fmla="*/ 849108 h 1506717"/>
              <a:gd name="connsiteX2" fmla="*/ 146735 w 210921"/>
              <a:gd name="connsiteY2" fmla="*/ 766558 h 1506717"/>
              <a:gd name="connsiteX3" fmla="*/ 64185 w 210921"/>
              <a:gd name="connsiteY3" fmla="*/ 1131683 h 1506717"/>
              <a:gd name="connsiteX4" fmla="*/ 92760 w 210921"/>
              <a:gd name="connsiteY4" fmla="*/ 1017383 h 1506717"/>
              <a:gd name="connsiteX5" fmla="*/ 685 w 210921"/>
              <a:gd name="connsiteY5" fmla="*/ 1496808 h 1506717"/>
              <a:gd name="connsiteX6" fmla="*/ 57835 w 210921"/>
              <a:gd name="connsiteY6" fmla="*/ 1284083 h 1506717"/>
              <a:gd name="connsiteX7" fmla="*/ 184835 w 210921"/>
              <a:gd name="connsiteY7" fmla="*/ 620508 h 1506717"/>
              <a:gd name="connsiteX8" fmla="*/ 127685 w 210921"/>
              <a:gd name="connsiteY8" fmla="*/ 741158 h 1506717"/>
              <a:gd name="connsiteX9" fmla="*/ 210235 w 210921"/>
              <a:gd name="connsiteY9" fmla="*/ 210933 h 1506717"/>
              <a:gd name="connsiteX10" fmla="*/ 168960 w 210921"/>
              <a:gd name="connsiteY10" fmla="*/ 315708 h 1506717"/>
              <a:gd name="connsiteX11" fmla="*/ 194360 w 210921"/>
              <a:gd name="connsiteY11" fmla="*/ 14083 h 1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921" h="1506717">
                <a:moveTo>
                  <a:pt x="194360" y="14083"/>
                </a:moveTo>
                <a:cubicBezTo>
                  <a:pt x="188010" y="102983"/>
                  <a:pt x="138797" y="723696"/>
                  <a:pt x="130860" y="849108"/>
                </a:cubicBezTo>
                <a:cubicBezTo>
                  <a:pt x="122923" y="974520"/>
                  <a:pt x="157847" y="719462"/>
                  <a:pt x="146735" y="766558"/>
                </a:cubicBezTo>
                <a:cubicBezTo>
                  <a:pt x="135623" y="813654"/>
                  <a:pt x="73181" y="1089879"/>
                  <a:pt x="64185" y="1131683"/>
                </a:cubicBezTo>
                <a:cubicBezTo>
                  <a:pt x="55189" y="1173487"/>
                  <a:pt x="103343" y="956529"/>
                  <a:pt x="92760" y="1017383"/>
                </a:cubicBezTo>
                <a:cubicBezTo>
                  <a:pt x="82177" y="1078237"/>
                  <a:pt x="6506" y="1452358"/>
                  <a:pt x="685" y="1496808"/>
                </a:cubicBezTo>
                <a:cubicBezTo>
                  <a:pt x="-5136" y="1541258"/>
                  <a:pt x="27143" y="1430133"/>
                  <a:pt x="57835" y="1284083"/>
                </a:cubicBezTo>
                <a:cubicBezTo>
                  <a:pt x="88527" y="1138033"/>
                  <a:pt x="173193" y="710995"/>
                  <a:pt x="184835" y="620508"/>
                </a:cubicBezTo>
                <a:cubicBezTo>
                  <a:pt x="196477" y="530021"/>
                  <a:pt x="123452" y="809420"/>
                  <a:pt x="127685" y="741158"/>
                </a:cubicBezTo>
                <a:cubicBezTo>
                  <a:pt x="131918" y="672896"/>
                  <a:pt x="203356" y="281841"/>
                  <a:pt x="210235" y="210933"/>
                </a:cubicBezTo>
                <a:cubicBezTo>
                  <a:pt x="217114" y="140025"/>
                  <a:pt x="170018" y="346400"/>
                  <a:pt x="168960" y="315708"/>
                </a:cubicBezTo>
                <a:cubicBezTo>
                  <a:pt x="167902" y="285016"/>
                  <a:pt x="200710" y="-74817"/>
                  <a:pt x="194360" y="14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AA82DDC-9236-E3CD-E7B6-386C0C3D0B61}"/>
              </a:ext>
            </a:extLst>
          </p:cNvPr>
          <p:cNvSpPr/>
          <p:nvPr/>
        </p:nvSpPr>
        <p:spPr>
          <a:xfrm>
            <a:off x="3345837" y="391636"/>
            <a:ext cx="1334218" cy="1167581"/>
          </a:xfrm>
          <a:custGeom>
            <a:avLst/>
            <a:gdLst>
              <a:gd name="connsiteX0" fmla="*/ 1334113 w 1334218"/>
              <a:gd name="connsiteY0" fmla="*/ 87789 h 1167581"/>
              <a:gd name="connsiteX1" fmla="*/ 521313 w 1334218"/>
              <a:gd name="connsiteY1" fmla="*/ 259239 h 1167581"/>
              <a:gd name="connsiteX2" fmla="*/ 527663 w 1334218"/>
              <a:gd name="connsiteY2" fmla="*/ 297339 h 1167581"/>
              <a:gd name="connsiteX3" fmla="*/ 264138 w 1334218"/>
              <a:gd name="connsiteY3" fmla="*/ 687864 h 1167581"/>
              <a:gd name="connsiteX4" fmla="*/ 280013 w 1334218"/>
              <a:gd name="connsiteY4" fmla="*/ 640239 h 1167581"/>
              <a:gd name="connsiteX5" fmla="*/ 32363 w 1334218"/>
              <a:gd name="connsiteY5" fmla="*/ 1145064 h 1167581"/>
              <a:gd name="connsiteX6" fmla="*/ 102213 w 1334218"/>
              <a:gd name="connsiteY6" fmla="*/ 970439 h 1167581"/>
              <a:gd name="connsiteX7" fmla="*/ 927713 w 1334218"/>
              <a:gd name="connsiteY7" fmla="*/ 14764 h 1167581"/>
              <a:gd name="connsiteX8" fmla="*/ 407013 w 1334218"/>
              <a:gd name="connsiteY8" fmla="*/ 373539 h 1167581"/>
              <a:gd name="connsiteX9" fmla="*/ 1003913 w 1334218"/>
              <a:gd name="connsiteY9" fmla="*/ 154464 h 1167581"/>
              <a:gd name="connsiteX10" fmla="*/ 581638 w 1334218"/>
              <a:gd name="connsiteY10" fmla="*/ 265589 h 1167581"/>
              <a:gd name="connsiteX11" fmla="*/ 1334113 w 1334218"/>
              <a:gd name="connsiteY11" fmla="*/ 87789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4218" h="1167581">
                <a:moveTo>
                  <a:pt x="1334113" y="87789"/>
                </a:moveTo>
                <a:cubicBezTo>
                  <a:pt x="1324059" y="86731"/>
                  <a:pt x="655721" y="224314"/>
                  <a:pt x="521313" y="259239"/>
                </a:cubicBezTo>
                <a:cubicBezTo>
                  <a:pt x="386905" y="294164"/>
                  <a:pt x="570525" y="225902"/>
                  <a:pt x="527663" y="297339"/>
                </a:cubicBezTo>
                <a:cubicBezTo>
                  <a:pt x="484801" y="368776"/>
                  <a:pt x="305413" y="630714"/>
                  <a:pt x="264138" y="687864"/>
                </a:cubicBezTo>
                <a:cubicBezTo>
                  <a:pt x="222863" y="745014"/>
                  <a:pt x="318642" y="564039"/>
                  <a:pt x="280013" y="640239"/>
                </a:cubicBezTo>
                <a:cubicBezTo>
                  <a:pt x="241384" y="716439"/>
                  <a:pt x="61996" y="1090031"/>
                  <a:pt x="32363" y="1145064"/>
                </a:cubicBezTo>
                <a:cubicBezTo>
                  <a:pt x="2730" y="1200097"/>
                  <a:pt x="-47012" y="1158822"/>
                  <a:pt x="102213" y="970439"/>
                </a:cubicBezTo>
                <a:cubicBezTo>
                  <a:pt x="251438" y="782056"/>
                  <a:pt x="876913" y="114247"/>
                  <a:pt x="927713" y="14764"/>
                </a:cubicBezTo>
                <a:cubicBezTo>
                  <a:pt x="978513" y="-84719"/>
                  <a:pt x="394313" y="350256"/>
                  <a:pt x="407013" y="373539"/>
                </a:cubicBezTo>
                <a:cubicBezTo>
                  <a:pt x="419713" y="396822"/>
                  <a:pt x="974809" y="172456"/>
                  <a:pt x="1003913" y="154464"/>
                </a:cubicBezTo>
                <a:cubicBezTo>
                  <a:pt x="1033017" y="136472"/>
                  <a:pt x="533484" y="275114"/>
                  <a:pt x="581638" y="265589"/>
                </a:cubicBezTo>
                <a:cubicBezTo>
                  <a:pt x="629792" y="256064"/>
                  <a:pt x="1344167" y="88847"/>
                  <a:pt x="1334113" y="87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F589D08-C514-0F06-7014-CAAD99DC47B9}"/>
              </a:ext>
            </a:extLst>
          </p:cNvPr>
          <p:cNvSpPr/>
          <p:nvPr/>
        </p:nvSpPr>
        <p:spPr>
          <a:xfrm>
            <a:off x="3854917" y="2390430"/>
            <a:ext cx="82199" cy="1234053"/>
          </a:xfrm>
          <a:custGeom>
            <a:avLst/>
            <a:gdLst>
              <a:gd name="connsiteX0" fmla="*/ 82083 w 82199"/>
              <a:gd name="connsiteY0" fmla="*/ 345 h 1234053"/>
              <a:gd name="connsiteX1" fmla="*/ 53508 w 82199"/>
              <a:gd name="connsiteY1" fmla="*/ 740120 h 1234053"/>
              <a:gd name="connsiteX2" fmla="*/ 63033 w 82199"/>
              <a:gd name="connsiteY2" fmla="*/ 632170 h 1234053"/>
              <a:gd name="connsiteX3" fmla="*/ 2708 w 82199"/>
              <a:gd name="connsiteY3" fmla="*/ 1219545 h 1234053"/>
              <a:gd name="connsiteX4" fmla="*/ 15408 w 82199"/>
              <a:gd name="connsiteY4" fmla="*/ 987770 h 1234053"/>
              <a:gd name="connsiteX5" fmla="*/ 59858 w 82199"/>
              <a:gd name="connsiteY5" fmla="*/ 260695 h 1234053"/>
              <a:gd name="connsiteX6" fmla="*/ 40808 w 82199"/>
              <a:gd name="connsiteY6" fmla="*/ 638520 h 1234053"/>
              <a:gd name="connsiteX7" fmla="*/ 82083 w 82199"/>
              <a:gd name="connsiteY7" fmla="*/ 345 h 123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9" h="1234053">
                <a:moveTo>
                  <a:pt x="82083" y="345"/>
                </a:moveTo>
                <a:cubicBezTo>
                  <a:pt x="84200" y="17278"/>
                  <a:pt x="56683" y="634816"/>
                  <a:pt x="53508" y="740120"/>
                </a:cubicBezTo>
                <a:cubicBezTo>
                  <a:pt x="50333" y="845424"/>
                  <a:pt x="71500" y="552266"/>
                  <a:pt x="63033" y="632170"/>
                </a:cubicBezTo>
                <a:cubicBezTo>
                  <a:pt x="54566" y="712074"/>
                  <a:pt x="10645" y="1160278"/>
                  <a:pt x="2708" y="1219545"/>
                </a:cubicBezTo>
                <a:cubicBezTo>
                  <a:pt x="-5229" y="1278812"/>
                  <a:pt x="5883" y="1147578"/>
                  <a:pt x="15408" y="987770"/>
                </a:cubicBezTo>
                <a:cubicBezTo>
                  <a:pt x="24933" y="827962"/>
                  <a:pt x="55625" y="318903"/>
                  <a:pt x="59858" y="260695"/>
                </a:cubicBezTo>
                <a:cubicBezTo>
                  <a:pt x="64091" y="202487"/>
                  <a:pt x="34987" y="681912"/>
                  <a:pt x="40808" y="638520"/>
                </a:cubicBezTo>
                <a:cubicBezTo>
                  <a:pt x="46629" y="595128"/>
                  <a:pt x="79966" y="-16588"/>
                  <a:pt x="82083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91BBB12-9E5D-E7D6-3E8F-617BCBDFAD7B}"/>
              </a:ext>
            </a:extLst>
          </p:cNvPr>
          <p:cNvSpPr/>
          <p:nvPr/>
        </p:nvSpPr>
        <p:spPr>
          <a:xfrm>
            <a:off x="3375004" y="2421060"/>
            <a:ext cx="625862" cy="1545222"/>
          </a:xfrm>
          <a:custGeom>
            <a:avLst/>
            <a:gdLst>
              <a:gd name="connsiteX0" fmla="*/ 622321 w 625862"/>
              <a:gd name="connsiteY0" fmla="*/ 14165 h 1545222"/>
              <a:gd name="connsiteX1" fmla="*/ 88921 w 625862"/>
              <a:gd name="connsiteY1" fmla="*/ 944440 h 1545222"/>
              <a:gd name="connsiteX2" fmla="*/ 215921 w 625862"/>
              <a:gd name="connsiteY2" fmla="*/ 760290 h 1545222"/>
              <a:gd name="connsiteX3" fmla="*/ 44471 w 625862"/>
              <a:gd name="connsiteY3" fmla="*/ 1211140 h 1545222"/>
              <a:gd name="connsiteX4" fmla="*/ 21 w 625862"/>
              <a:gd name="connsiteY4" fmla="*/ 1544515 h 1545222"/>
              <a:gd name="connsiteX5" fmla="*/ 47646 w 625862"/>
              <a:gd name="connsiteY5" fmla="*/ 1277815 h 1545222"/>
              <a:gd name="connsiteX6" fmla="*/ 307996 w 625862"/>
              <a:gd name="connsiteY6" fmla="*/ 604715 h 1545222"/>
              <a:gd name="connsiteX7" fmla="*/ 219096 w 625862"/>
              <a:gd name="connsiteY7" fmla="*/ 719015 h 1545222"/>
              <a:gd name="connsiteX8" fmla="*/ 476271 w 625862"/>
              <a:gd name="connsiteY8" fmla="*/ 258640 h 1545222"/>
              <a:gd name="connsiteX9" fmla="*/ 327046 w 625862"/>
              <a:gd name="connsiteY9" fmla="*/ 372940 h 1545222"/>
              <a:gd name="connsiteX10" fmla="*/ 622321 w 625862"/>
              <a:gd name="connsiteY10" fmla="*/ 14165 h 154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862" h="1545222">
                <a:moveTo>
                  <a:pt x="622321" y="14165"/>
                </a:moveTo>
                <a:cubicBezTo>
                  <a:pt x="582634" y="109415"/>
                  <a:pt x="156654" y="820086"/>
                  <a:pt x="88921" y="944440"/>
                </a:cubicBezTo>
                <a:cubicBezTo>
                  <a:pt x="21188" y="1068794"/>
                  <a:pt x="223329" y="715840"/>
                  <a:pt x="215921" y="760290"/>
                </a:cubicBezTo>
                <a:cubicBezTo>
                  <a:pt x="208513" y="804740"/>
                  <a:pt x="80454" y="1080436"/>
                  <a:pt x="44471" y="1211140"/>
                </a:cubicBezTo>
                <a:cubicBezTo>
                  <a:pt x="8488" y="1341844"/>
                  <a:pt x="-508" y="1533403"/>
                  <a:pt x="21" y="1544515"/>
                </a:cubicBezTo>
                <a:cubicBezTo>
                  <a:pt x="550" y="1555627"/>
                  <a:pt x="-3683" y="1434448"/>
                  <a:pt x="47646" y="1277815"/>
                </a:cubicBezTo>
                <a:cubicBezTo>
                  <a:pt x="98975" y="1121182"/>
                  <a:pt x="279421" y="697848"/>
                  <a:pt x="307996" y="604715"/>
                </a:cubicBezTo>
                <a:cubicBezTo>
                  <a:pt x="336571" y="511582"/>
                  <a:pt x="191050" y="776694"/>
                  <a:pt x="219096" y="719015"/>
                </a:cubicBezTo>
                <a:cubicBezTo>
                  <a:pt x="247142" y="661336"/>
                  <a:pt x="458279" y="316319"/>
                  <a:pt x="476271" y="258640"/>
                </a:cubicBezTo>
                <a:cubicBezTo>
                  <a:pt x="494263" y="200961"/>
                  <a:pt x="298471" y="412098"/>
                  <a:pt x="327046" y="372940"/>
                </a:cubicBezTo>
                <a:cubicBezTo>
                  <a:pt x="355621" y="333782"/>
                  <a:pt x="662008" y="-81085"/>
                  <a:pt x="622321" y="14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EF46953-FEB6-04BB-0D84-A754F9B2E757}"/>
              </a:ext>
            </a:extLst>
          </p:cNvPr>
          <p:cNvSpPr/>
          <p:nvPr/>
        </p:nvSpPr>
        <p:spPr>
          <a:xfrm>
            <a:off x="3433744" y="1098163"/>
            <a:ext cx="351071" cy="1002337"/>
          </a:xfrm>
          <a:custGeom>
            <a:avLst/>
            <a:gdLst>
              <a:gd name="connsiteX0" fmla="*/ 350856 w 351071"/>
              <a:gd name="connsiteY0" fmla="*/ 3562 h 1002337"/>
              <a:gd name="connsiteX1" fmla="*/ 33356 w 351071"/>
              <a:gd name="connsiteY1" fmla="*/ 600462 h 1002337"/>
              <a:gd name="connsiteX2" fmla="*/ 36531 w 351071"/>
              <a:gd name="connsiteY2" fmla="*/ 981462 h 1002337"/>
              <a:gd name="connsiteX3" fmla="*/ 4781 w 351071"/>
              <a:gd name="connsiteY3" fmla="*/ 876687 h 1002337"/>
              <a:gd name="connsiteX4" fmla="*/ 154006 w 351071"/>
              <a:gd name="connsiteY4" fmla="*/ 244862 h 1002337"/>
              <a:gd name="connsiteX5" fmla="*/ 84156 w 351071"/>
              <a:gd name="connsiteY5" fmla="*/ 346462 h 1002337"/>
              <a:gd name="connsiteX6" fmla="*/ 350856 w 351071"/>
              <a:gd name="connsiteY6" fmla="*/ 3562 h 100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71" h="1002337">
                <a:moveTo>
                  <a:pt x="350856" y="3562"/>
                </a:moveTo>
                <a:cubicBezTo>
                  <a:pt x="342389" y="45895"/>
                  <a:pt x="85743" y="437479"/>
                  <a:pt x="33356" y="600462"/>
                </a:cubicBezTo>
                <a:cubicBezTo>
                  <a:pt x="-19031" y="763445"/>
                  <a:pt x="41293" y="935425"/>
                  <a:pt x="36531" y="981462"/>
                </a:cubicBezTo>
                <a:cubicBezTo>
                  <a:pt x="31768" y="1027500"/>
                  <a:pt x="-14798" y="999454"/>
                  <a:pt x="4781" y="876687"/>
                </a:cubicBezTo>
                <a:cubicBezTo>
                  <a:pt x="24360" y="753920"/>
                  <a:pt x="140777" y="333233"/>
                  <a:pt x="154006" y="244862"/>
                </a:cubicBezTo>
                <a:cubicBezTo>
                  <a:pt x="167235" y="156491"/>
                  <a:pt x="52406" y="383504"/>
                  <a:pt x="84156" y="346462"/>
                </a:cubicBezTo>
                <a:cubicBezTo>
                  <a:pt x="115906" y="309420"/>
                  <a:pt x="359323" y="-38771"/>
                  <a:pt x="350856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C6DD466-47A1-BD46-0B89-C1611A69A7A5}"/>
              </a:ext>
            </a:extLst>
          </p:cNvPr>
          <p:cNvSpPr/>
          <p:nvPr/>
        </p:nvSpPr>
        <p:spPr>
          <a:xfrm>
            <a:off x="3076508" y="1460218"/>
            <a:ext cx="301692" cy="1614806"/>
          </a:xfrm>
          <a:custGeom>
            <a:avLst/>
            <a:gdLst>
              <a:gd name="connsiteX0" fmla="*/ 301692 w 301692"/>
              <a:gd name="connsiteY0" fmla="*/ 282 h 1614806"/>
              <a:gd name="connsiteX1" fmla="*/ 63567 w 301692"/>
              <a:gd name="connsiteY1" fmla="*/ 540032 h 1614806"/>
              <a:gd name="connsiteX2" fmla="*/ 41342 w 301692"/>
              <a:gd name="connsiteY2" fmla="*/ 1152807 h 1614806"/>
              <a:gd name="connsiteX3" fmla="*/ 114367 w 301692"/>
              <a:gd name="connsiteY3" fmla="*/ 1603657 h 1614806"/>
              <a:gd name="connsiteX4" fmla="*/ 95317 w 301692"/>
              <a:gd name="connsiteY4" fmla="*/ 1409982 h 1614806"/>
              <a:gd name="connsiteX5" fmla="*/ 12767 w 301692"/>
              <a:gd name="connsiteY5" fmla="*/ 689257 h 1614806"/>
              <a:gd name="connsiteX6" fmla="*/ 15942 w 301692"/>
              <a:gd name="connsiteY6" fmla="*/ 759107 h 1614806"/>
              <a:gd name="connsiteX7" fmla="*/ 161992 w 301692"/>
              <a:gd name="connsiteY7" fmla="*/ 324132 h 1614806"/>
              <a:gd name="connsiteX8" fmla="*/ 63567 w 301692"/>
              <a:gd name="connsiteY8" fmla="*/ 463832 h 1614806"/>
              <a:gd name="connsiteX9" fmla="*/ 301692 w 301692"/>
              <a:gd name="connsiteY9" fmla="*/ 282 h 1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92" h="1614806">
                <a:moveTo>
                  <a:pt x="301692" y="282"/>
                </a:moveTo>
                <a:cubicBezTo>
                  <a:pt x="301692" y="12982"/>
                  <a:pt x="106959" y="347944"/>
                  <a:pt x="63567" y="540032"/>
                </a:cubicBezTo>
                <a:cubicBezTo>
                  <a:pt x="20175" y="732120"/>
                  <a:pt x="32875" y="975536"/>
                  <a:pt x="41342" y="1152807"/>
                </a:cubicBezTo>
                <a:cubicBezTo>
                  <a:pt x="49809" y="1330078"/>
                  <a:pt x="105371" y="1560795"/>
                  <a:pt x="114367" y="1603657"/>
                </a:cubicBezTo>
                <a:cubicBezTo>
                  <a:pt x="123363" y="1646520"/>
                  <a:pt x="112250" y="1562382"/>
                  <a:pt x="95317" y="1409982"/>
                </a:cubicBezTo>
                <a:cubicBezTo>
                  <a:pt x="78384" y="1257582"/>
                  <a:pt x="25996" y="797736"/>
                  <a:pt x="12767" y="689257"/>
                </a:cubicBezTo>
                <a:cubicBezTo>
                  <a:pt x="-462" y="580778"/>
                  <a:pt x="-8929" y="819961"/>
                  <a:pt x="15942" y="759107"/>
                </a:cubicBezTo>
                <a:cubicBezTo>
                  <a:pt x="40813" y="698253"/>
                  <a:pt x="154055" y="373344"/>
                  <a:pt x="161992" y="324132"/>
                </a:cubicBezTo>
                <a:cubicBezTo>
                  <a:pt x="169929" y="274920"/>
                  <a:pt x="36050" y="519924"/>
                  <a:pt x="63567" y="463832"/>
                </a:cubicBezTo>
                <a:cubicBezTo>
                  <a:pt x="91084" y="407740"/>
                  <a:pt x="301692" y="-12418"/>
                  <a:pt x="301692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C8E1E5C-4458-B3C8-FBA2-150C0FEEA52A}"/>
              </a:ext>
            </a:extLst>
          </p:cNvPr>
          <p:cNvSpPr/>
          <p:nvPr/>
        </p:nvSpPr>
        <p:spPr>
          <a:xfrm>
            <a:off x="3342191" y="2278497"/>
            <a:ext cx="534513" cy="1372760"/>
          </a:xfrm>
          <a:custGeom>
            <a:avLst/>
            <a:gdLst>
              <a:gd name="connsiteX0" fmla="*/ 534484 w 534513"/>
              <a:gd name="connsiteY0" fmla="*/ 1153 h 1372760"/>
              <a:gd name="connsiteX1" fmla="*/ 175709 w 534513"/>
              <a:gd name="connsiteY1" fmla="*/ 575828 h 1372760"/>
              <a:gd name="connsiteX2" fmla="*/ 10609 w 534513"/>
              <a:gd name="connsiteY2" fmla="*/ 1341003 h 1372760"/>
              <a:gd name="connsiteX3" fmla="*/ 36009 w 534513"/>
              <a:gd name="connsiteY3" fmla="*/ 1150503 h 1372760"/>
              <a:gd name="connsiteX4" fmla="*/ 194759 w 534513"/>
              <a:gd name="connsiteY4" fmla="*/ 448828 h 1372760"/>
              <a:gd name="connsiteX5" fmla="*/ 534484 w 534513"/>
              <a:gd name="connsiteY5" fmla="*/ 1153 h 13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513" h="1372760">
                <a:moveTo>
                  <a:pt x="534484" y="1153"/>
                </a:moveTo>
                <a:cubicBezTo>
                  <a:pt x="531309" y="22320"/>
                  <a:pt x="263021" y="352520"/>
                  <a:pt x="175709" y="575828"/>
                </a:cubicBezTo>
                <a:cubicBezTo>
                  <a:pt x="88397" y="799136"/>
                  <a:pt x="33892" y="1245224"/>
                  <a:pt x="10609" y="1341003"/>
                </a:cubicBezTo>
                <a:cubicBezTo>
                  <a:pt x="-12674" y="1436782"/>
                  <a:pt x="5317" y="1299199"/>
                  <a:pt x="36009" y="1150503"/>
                </a:cubicBezTo>
                <a:cubicBezTo>
                  <a:pt x="66701" y="1001807"/>
                  <a:pt x="106388" y="643032"/>
                  <a:pt x="194759" y="448828"/>
                </a:cubicBezTo>
                <a:cubicBezTo>
                  <a:pt x="283130" y="254624"/>
                  <a:pt x="537659" y="-20014"/>
                  <a:pt x="534484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9D1C6F5-F184-9013-D6C4-02C9F5EB8C44}"/>
              </a:ext>
            </a:extLst>
          </p:cNvPr>
          <p:cNvSpPr/>
          <p:nvPr/>
        </p:nvSpPr>
        <p:spPr>
          <a:xfrm>
            <a:off x="3010113" y="2516838"/>
            <a:ext cx="228396" cy="1493131"/>
          </a:xfrm>
          <a:custGeom>
            <a:avLst/>
            <a:gdLst>
              <a:gd name="connsiteX0" fmla="*/ 228387 w 228396"/>
              <a:gd name="connsiteY0" fmla="*/ 4112 h 1493131"/>
              <a:gd name="connsiteX1" fmla="*/ 12487 w 228396"/>
              <a:gd name="connsiteY1" fmla="*/ 737537 h 1493131"/>
              <a:gd name="connsiteX2" fmla="*/ 72812 w 228396"/>
              <a:gd name="connsiteY2" fmla="*/ 1458262 h 1493131"/>
              <a:gd name="connsiteX3" fmla="*/ 44237 w 228396"/>
              <a:gd name="connsiteY3" fmla="*/ 1296337 h 1493131"/>
              <a:gd name="connsiteX4" fmla="*/ 2962 w 228396"/>
              <a:gd name="connsiteY4" fmla="*/ 569262 h 1493131"/>
              <a:gd name="connsiteX5" fmla="*/ 15662 w 228396"/>
              <a:gd name="connsiteY5" fmla="*/ 677212 h 1493131"/>
              <a:gd name="connsiteX6" fmla="*/ 114087 w 228396"/>
              <a:gd name="connsiteY6" fmla="*/ 223187 h 1493131"/>
              <a:gd name="connsiteX7" fmla="*/ 22012 w 228396"/>
              <a:gd name="connsiteY7" fmla="*/ 429562 h 1493131"/>
              <a:gd name="connsiteX8" fmla="*/ 228387 w 228396"/>
              <a:gd name="connsiteY8" fmla="*/ 4112 h 14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96" h="1493131">
                <a:moveTo>
                  <a:pt x="228387" y="4112"/>
                </a:moveTo>
                <a:cubicBezTo>
                  <a:pt x="226800" y="55441"/>
                  <a:pt x="38416" y="495179"/>
                  <a:pt x="12487" y="737537"/>
                </a:cubicBezTo>
                <a:cubicBezTo>
                  <a:pt x="-13442" y="979895"/>
                  <a:pt x="67520" y="1365129"/>
                  <a:pt x="72812" y="1458262"/>
                </a:cubicBezTo>
                <a:cubicBezTo>
                  <a:pt x="78104" y="1551395"/>
                  <a:pt x="55879" y="1444504"/>
                  <a:pt x="44237" y="1296337"/>
                </a:cubicBezTo>
                <a:cubicBezTo>
                  <a:pt x="32595" y="1148170"/>
                  <a:pt x="7724" y="672449"/>
                  <a:pt x="2962" y="569262"/>
                </a:cubicBezTo>
                <a:cubicBezTo>
                  <a:pt x="-1800" y="466075"/>
                  <a:pt x="-2859" y="734891"/>
                  <a:pt x="15662" y="677212"/>
                </a:cubicBezTo>
                <a:cubicBezTo>
                  <a:pt x="34183" y="619533"/>
                  <a:pt x="113029" y="264462"/>
                  <a:pt x="114087" y="223187"/>
                </a:cubicBezTo>
                <a:cubicBezTo>
                  <a:pt x="115145" y="181912"/>
                  <a:pt x="3491" y="460783"/>
                  <a:pt x="22012" y="429562"/>
                </a:cubicBezTo>
                <a:cubicBezTo>
                  <a:pt x="40533" y="398341"/>
                  <a:pt x="229974" y="-47217"/>
                  <a:pt x="228387" y="4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CC5C3DE-35AE-E1B3-E9C1-F4A06DECA773}"/>
              </a:ext>
            </a:extLst>
          </p:cNvPr>
          <p:cNvSpPr/>
          <p:nvPr/>
        </p:nvSpPr>
        <p:spPr>
          <a:xfrm>
            <a:off x="3328584" y="2428834"/>
            <a:ext cx="84544" cy="1501932"/>
          </a:xfrm>
          <a:custGeom>
            <a:avLst/>
            <a:gdLst>
              <a:gd name="connsiteX0" fmla="*/ 8341 w 84544"/>
              <a:gd name="connsiteY0" fmla="*/ 3216 h 1501932"/>
              <a:gd name="connsiteX1" fmla="*/ 1991 w 84544"/>
              <a:gd name="connsiteY1" fmla="*/ 1412916 h 1501932"/>
              <a:gd name="connsiteX2" fmla="*/ 8341 w 84544"/>
              <a:gd name="connsiteY2" fmla="*/ 1241466 h 1501932"/>
              <a:gd name="connsiteX3" fmla="*/ 84541 w 84544"/>
              <a:gd name="connsiteY3" fmla="*/ 301666 h 1501932"/>
              <a:gd name="connsiteX4" fmla="*/ 11516 w 84544"/>
              <a:gd name="connsiteY4" fmla="*/ 1006516 h 1501932"/>
              <a:gd name="connsiteX5" fmla="*/ 8341 w 84544"/>
              <a:gd name="connsiteY5" fmla="*/ 3216 h 15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4" h="1501932">
                <a:moveTo>
                  <a:pt x="8341" y="3216"/>
                </a:moveTo>
                <a:cubicBezTo>
                  <a:pt x="6754" y="70949"/>
                  <a:pt x="1991" y="1206541"/>
                  <a:pt x="1991" y="1412916"/>
                </a:cubicBezTo>
                <a:cubicBezTo>
                  <a:pt x="1991" y="1619291"/>
                  <a:pt x="-5417" y="1426674"/>
                  <a:pt x="8341" y="1241466"/>
                </a:cubicBezTo>
                <a:cubicBezTo>
                  <a:pt x="22099" y="1056258"/>
                  <a:pt x="84012" y="340824"/>
                  <a:pt x="84541" y="301666"/>
                </a:cubicBezTo>
                <a:cubicBezTo>
                  <a:pt x="85070" y="262508"/>
                  <a:pt x="24745" y="1053612"/>
                  <a:pt x="11516" y="1006516"/>
                </a:cubicBezTo>
                <a:cubicBezTo>
                  <a:pt x="-1713" y="959420"/>
                  <a:pt x="9928" y="-64517"/>
                  <a:pt x="8341" y="3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2C646B7-DC2A-3BE6-ABDE-17C2C8C2FC9A}"/>
              </a:ext>
            </a:extLst>
          </p:cNvPr>
          <p:cNvSpPr/>
          <p:nvPr/>
        </p:nvSpPr>
        <p:spPr>
          <a:xfrm>
            <a:off x="3355393" y="2428275"/>
            <a:ext cx="45316" cy="932927"/>
          </a:xfrm>
          <a:custGeom>
            <a:avLst/>
            <a:gdLst>
              <a:gd name="connsiteX0" fmla="*/ 45032 w 45316"/>
              <a:gd name="connsiteY0" fmla="*/ 10125 h 932927"/>
              <a:gd name="connsiteX1" fmla="*/ 582 w 45316"/>
              <a:gd name="connsiteY1" fmla="*/ 930875 h 932927"/>
              <a:gd name="connsiteX2" fmla="*/ 19632 w 45316"/>
              <a:gd name="connsiteY2" fmla="*/ 264125 h 932927"/>
              <a:gd name="connsiteX3" fmla="*/ 19632 w 45316"/>
              <a:gd name="connsiteY3" fmla="*/ 429225 h 932927"/>
              <a:gd name="connsiteX4" fmla="*/ 45032 w 45316"/>
              <a:gd name="connsiteY4" fmla="*/ 10125 h 9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6" h="932927">
                <a:moveTo>
                  <a:pt x="45032" y="10125"/>
                </a:moveTo>
                <a:cubicBezTo>
                  <a:pt x="41857" y="93733"/>
                  <a:pt x="4815" y="888542"/>
                  <a:pt x="582" y="930875"/>
                </a:cubicBezTo>
                <a:cubicBezTo>
                  <a:pt x="-3651" y="973208"/>
                  <a:pt x="16457" y="347733"/>
                  <a:pt x="19632" y="264125"/>
                </a:cubicBezTo>
                <a:cubicBezTo>
                  <a:pt x="22807" y="180517"/>
                  <a:pt x="15399" y="471558"/>
                  <a:pt x="19632" y="429225"/>
                </a:cubicBezTo>
                <a:cubicBezTo>
                  <a:pt x="23865" y="386892"/>
                  <a:pt x="48207" y="-73483"/>
                  <a:pt x="45032" y="10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DB6CFD6-BE4B-18AF-4337-6529819819C8}"/>
              </a:ext>
            </a:extLst>
          </p:cNvPr>
          <p:cNvSpPr/>
          <p:nvPr/>
        </p:nvSpPr>
        <p:spPr>
          <a:xfrm>
            <a:off x="2988419" y="2497800"/>
            <a:ext cx="549599" cy="1415203"/>
          </a:xfrm>
          <a:custGeom>
            <a:avLst/>
            <a:gdLst>
              <a:gd name="connsiteX0" fmla="*/ 535831 w 549599"/>
              <a:gd name="connsiteY0" fmla="*/ 26325 h 1415203"/>
              <a:gd name="connsiteX1" fmla="*/ 107206 w 549599"/>
              <a:gd name="connsiteY1" fmla="*/ 870875 h 1415203"/>
              <a:gd name="connsiteX2" fmla="*/ 11956 w 549599"/>
              <a:gd name="connsiteY2" fmla="*/ 1407450 h 1415203"/>
              <a:gd name="connsiteX3" fmla="*/ 27831 w 549599"/>
              <a:gd name="connsiteY3" fmla="*/ 1143925 h 1415203"/>
              <a:gd name="connsiteX4" fmla="*/ 250081 w 549599"/>
              <a:gd name="connsiteY4" fmla="*/ 534325 h 1415203"/>
              <a:gd name="connsiteX5" fmla="*/ 173881 w 549599"/>
              <a:gd name="connsiteY5" fmla="*/ 658150 h 1415203"/>
              <a:gd name="connsiteX6" fmla="*/ 418356 w 549599"/>
              <a:gd name="connsiteY6" fmla="*/ 254925 h 1415203"/>
              <a:gd name="connsiteX7" fmla="*/ 535831 w 549599"/>
              <a:gd name="connsiteY7" fmla="*/ 26325 h 141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9" h="1415203">
                <a:moveTo>
                  <a:pt x="535831" y="26325"/>
                </a:moveTo>
                <a:cubicBezTo>
                  <a:pt x="483973" y="128983"/>
                  <a:pt x="194518" y="640688"/>
                  <a:pt x="107206" y="870875"/>
                </a:cubicBezTo>
                <a:cubicBezTo>
                  <a:pt x="19893" y="1101063"/>
                  <a:pt x="25185" y="1361942"/>
                  <a:pt x="11956" y="1407450"/>
                </a:cubicBezTo>
                <a:cubicBezTo>
                  <a:pt x="-1273" y="1452958"/>
                  <a:pt x="-11856" y="1289446"/>
                  <a:pt x="27831" y="1143925"/>
                </a:cubicBezTo>
                <a:cubicBezTo>
                  <a:pt x="67518" y="998404"/>
                  <a:pt x="225739" y="615288"/>
                  <a:pt x="250081" y="534325"/>
                </a:cubicBezTo>
                <a:cubicBezTo>
                  <a:pt x="274423" y="453363"/>
                  <a:pt x="145835" y="704717"/>
                  <a:pt x="173881" y="658150"/>
                </a:cubicBezTo>
                <a:cubicBezTo>
                  <a:pt x="201927" y="611583"/>
                  <a:pt x="355914" y="362875"/>
                  <a:pt x="418356" y="254925"/>
                </a:cubicBezTo>
                <a:cubicBezTo>
                  <a:pt x="480798" y="146975"/>
                  <a:pt x="587689" y="-76333"/>
                  <a:pt x="535831" y="26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BA8331EA-F0E7-ACA0-1848-954FD1A7E232}"/>
              </a:ext>
            </a:extLst>
          </p:cNvPr>
          <p:cNvSpPr/>
          <p:nvPr/>
        </p:nvSpPr>
        <p:spPr>
          <a:xfrm>
            <a:off x="4740262" y="3397250"/>
            <a:ext cx="384188" cy="184165"/>
          </a:xfrm>
          <a:custGeom>
            <a:avLst/>
            <a:gdLst>
              <a:gd name="connsiteX0" fmla="*/ 384188 w 384188"/>
              <a:gd name="connsiteY0" fmla="*/ 0 h 184165"/>
              <a:gd name="connsiteX1" fmla="*/ 139713 w 384188"/>
              <a:gd name="connsiteY1" fmla="*/ 146050 h 184165"/>
              <a:gd name="connsiteX2" fmla="*/ 161938 w 384188"/>
              <a:gd name="connsiteY2" fmla="*/ 123825 h 184165"/>
              <a:gd name="connsiteX3" fmla="*/ 13 w 384188"/>
              <a:gd name="connsiteY3" fmla="*/ 184150 h 184165"/>
              <a:gd name="connsiteX4" fmla="*/ 152413 w 384188"/>
              <a:gd name="connsiteY4" fmla="*/ 117475 h 184165"/>
              <a:gd name="connsiteX5" fmla="*/ 104788 w 384188"/>
              <a:gd name="connsiteY5" fmla="*/ 142875 h 184165"/>
              <a:gd name="connsiteX6" fmla="*/ 384188 w 384188"/>
              <a:gd name="connsiteY6" fmla="*/ 0 h 18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88" h="184165">
                <a:moveTo>
                  <a:pt x="384188" y="0"/>
                </a:moveTo>
                <a:lnTo>
                  <a:pt x="139713" y="146050"/>
                </a:lnTo>
                <a:cubicBezTo>
                  <a:pt x="102671" y="166688"/>
                  <a:pt x="185221" y="117475"/>
                  <a:pt x="161938" y="123825"/>
                </a:cubicBezTo>
                <a:cubicBezTo>
                  <a:pt x="138655" y="130175"/>
                  <a:pt x="1601" y="185208"/>
                  <a:pt x="13" y="184150"/>
                </a:cubicBezTo>
                <a:cubicBezTo>
                  <a:pt x="-1575" y="183092"/>
                  <a:pt x="134951" y="124354"/>
                  <a:pt x="152413" y="117475"/>
                </a:cubicBezTo>
                <a:cubicBezTo>
                  <a:pt x="169875" y="110596"/>
                  <a:pt x="104788" y="142875"/>
                  <a:pt x="104788" y="142875"/>
                </a:cubicBezTo>
                <a:lnTo>
                  <a:pt x="3841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9B845F3-CE79-3A84-C86A-FDD445EA79D7}"/>
              </a:ext>
            </a:extLst>
          </p:cNvPr>
          <p:cNvSpPr/>
          <p:nvPr/>
        </p:nvSpPr>
        <p:spPr>
          <a:xfrm>
            <a:off x="4384508" y="3472974"/>
            <a:ext cx="343392" cy="117956"/>
          </a:xfrm>
          <a:custGeom>
            <a:avLst/>
            <a:gdLst>
              <a:gd name="connsiteX0" fmla="*/ 167 w 343392"/>
              <a:gd name="connsiteY0" fmla="*/ 476 h 117956"/>
              <a:gd name="connsiteX1" fmla="*/ 104942 w 343392"/>
              <a:gd name="connsiteY1" fmla="*/ 13176 h 117956"/>
              <a:gd name="connsiteX2" fmla="*/ 190667 w 343392"/>
              <a:gd name="connsiteY2" fmla="*/ 83026 h 117956"/>
              <a:gd name="connsiteX3" fmla="*/ 187492 w 343392"/>
              <a:gd name="connsiteY3" fmla="*/ 60801 h 117956"/>
              <a:gd name="connsiteX4" fmla="*/ 343067 w 343392"/>
              <a:gd name="connsiteY4" fmla="*/ 117951 h 117956"/>
              <a:gd name="connsiteX5" fmla="*/ 225592 w 343392"/>
              <a:gd name="connsiteY5" fmla="*/ 63976 h 117956"/>
              <a:gd name="connsiteX6" fmla="*/ 130342 w 343392"/>
              <a:gd name="connsiteY6" fmla="*/ 10001 h 117956"/>
              <a:gd name="connsiteX7" fmla="*/ 167 w 343392"/>
              <a:gd name="connsiteY7" fmla="*/ 476 h 1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392" h="117956">
                <a:moveTo>
                  <a:pt x="167" y="476"/>
                </a:moveTo>
                <a:cubicBezTo>
                  <a:pt x="-4066" y="1005"/>
                  <a:pt x="73192" y="-582"/>
                  <a:pt x="104942" y="13176"/>
                </a:cubicBezTo>
                <a:cubicBezTo>
                  <a:pt x="136692" y="26934"/>
                  <a:pt x="176909" y="75089"/>
                  <a:pt x="190667" y="83026"/>
                </a:cubicBezTo>
                <a:cubicBezTo>
                  <a:pt x="204425" y="90964"/>
                  <a:pt x="162092" y="54980"/>
                  <a:pt x="187492" y="60801"/>
                </a:cubicBezTo>
                <a:cubicBezTo>
                  <a:pt x="212892" y="66622"/>
                  <a:pt x="336717" y="117422"/>
                  <a:pt x="343067" y="117951"/>
                </a:cubicBezTo>
                <a:cubicBezTo>
                  <a:pt x="349417" y="118480"/>
                  <a:pt x="261046" y="81968"/>
                  <a:pt x="225592" y="63976"/>
                </a:cubicBezTo>
                <a:cubicBezTo>
                  <a:pt x="190138" y="45984"/>
                  <a:pt x="159975" y="22172"/>
                  <a:pt x="130342" y="10001"/>
                </a:cubicBezTo>
                <a:cubicBezTo>
                  <a:pt x="100709" y="-2170"/>
                  <a:pt x="4400" y="-53"/>
                  <a:pt x="167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C0E8762-6676-31F0-83EB-EC296E0A85AE}"/>
              </a:ext>
            </a:extLst>
          </p:cNvPr>
          <p:cNvSpPr/>
          <p:nvPr/>
        </p:nvSpPr>
        <p:spPr>
          <a:xfrm>
            <a:off x="4719000" y="3387758"/>
            <a:ext cx="319851" cy="143866"/>
          </a:xfrm>
          <a:custGeom>
            <a:avLst/>
            <a:gdLst>
              <a:gd name="connsiteX0" fmla="*/ 5400 w 319851"/>
              <a:gd name="connsiteY0" fmla="*/ 139667 h 143866"/>
              <a:gd name="connsiteX1" fmla="*/ 230825 w 319851"/>
              <a:gd name="connsiteY1" fmla="*/ 12667 h 143866"/>
              <a:gd name="connsiteX2" fmla="*/ 319725 w 319851"/>
              <a:gd name="connsiteY2" fmla="*/ 6317 h 143866"/>
              <a:gd name="connsiteX3" fmla="*/ 214950 w 319851"/>
              <a:gd name="connsiteY3" fmla="*/ 28542 h 143866"/>
              <a:gd name="connsiteX4" fmla="*/ 81600 w 319851"/>
              <a:gd name="connsiteY4" fmla="*/ 104742 h 143866"/>
              <a:gd name="connsiteX5" fmla="*/ 5400 w 319851"/>
              <a:gd name="connsiteY5" fmla="*/ 139667 h 1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51" h="143866">
                <a:moveTo>
                  <a:pt x="5400" y="139667"/>
                </a:moveTo>
                <a:cubicBezTo>
                  <a:pt x="30271" y="124321"/>
                  <a:pt x="178438" y="34892"/>
                  <a:pt x="230825" y="12667"/>
                </a:cubicBezTo>
                <a:cubicBezTo>
                  <a:pt x="283212" y="-9558"/>
                  <a:pt x="322371" y="3671"/>
                  <a:pt x="319725" y="6317"/>
                </a:cubicBezTo>
                <a:cubicBezTo>
                  <a:pt x="317079" y="8963"/>
                  <a:pt x="254637" y="12138"/>
                  <a:pt x="214950" y="28542"/>
                </a:cubicBezTo>
                <a:cubicBezTo>
                  <a:pt x="175263" y="44946"/>
                  <a:pt x="115467" y="84634"/>
                  <a:pt x="81600" y="104742"/>
                </a:cubicBezTo>
                <a:cubicBezTo>
                  <a:pt x="47733" y="124850"/>
                  <a:pt x="-19471" y="155013"/>
                  <a:pt x="5400" y="139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6DB9FD7-93B1-803A-B1B7-4B8F5A7BD51A}"/>
              </a:ext>
            </a:extLst>
          </p:cNvPr>
          <p:cNvSpPr/>
          <p:nvPr/>
        </p:nvSpPr>
        <p:spPr>
          <a:xfrm>
            <a:off x="5009611" y="619059"/>
            <a:ext cx="893061" cy="997281"/>
          </a:xfrm>
          <a:custGeom>
            <a:avLst/>
            <a:gdLst>
              <a:gd name="connsiteX0" fmla="*/ 539 w 893061"/>
              <a:gd name="connsiteY0" fmla="*/ 158816 h 997281"/>
              <a:gd name="connsiteX1" fmla="*/ 410114 w 893061"/>
              <a:gd name="connsiteY1" fmla="*/ 177866 h 997281"/>
              <a:gd name="connsiteX2" fmla="*/ 187864 w 893061"/>
              <a:gd name="connsiteY2" fmla="*/ 254066 h 997281"/>
              <a:gd name="connsiteX3" fmla="*/ 375189 w 893061"/>
              <a:gd name="connsiteY3" fmla="*/ 231841 h 997281"/>
              <a:gd name="connsiteX4" fmla="*/ 502189 w 893061"/>
              <a:gd name="connsiteY4" fmla="*/ 368366 h 997281"/>
              <a:gd name="connsiteX5" fmla="*/ 438689 w 893061"/>
              <a:gd name="connsiteY5" fmla="*/ 342966 h 997281"/>
              <a:gd name="connsiteX6" fmla="*/ 629189 w 893061"/>
              <a:gd name="connsiteY6" fmla="*/ 644591 h 997281"/>
              <a:gd name="connsiteX7" fmla="*/ 514889 w 893061"/>
              <a:gd name="connsiteY7" fmla="*/ 562041 h 997281"/>
              <a:gd name="connsiteX8" fmla="*/ 791114 w 893061"/>
              <a:gd name="connsiteY8" fmla="*/ 901766 h 997281"/>
              <a:gd name="connsiteX9" fmla="*/ 727614 w 893061"/>
              <a:gd name="connsiteY9" fmla="*/ 806516 h 997281"/>
              <a:gd name="connsiteX10" fmla="*/ 892714 w 893061"/>
              <a:gd name="connsiteY10" fmla="*/ 997016 h 997281"/>
              <a:gd name="connsiteX11" fmla="*/ 765714 w 893061"/>
              <a:gd name="connsiteY11" fmla="*/ 841441 h 997281"/>
              <a:gd name="connsiteX12" fmla="*/ 584739 w 893061"/>
              <a:gd name="connsiteY12" fmla="*/ 574741 h 997281"/>
              <a:gd name="connsiteX13" fmla="*/ 381539 w 893061"/>
              <a:gd name="connsiteY13" fmla="*/ 187391 h 997281"/>
              <a:gd name="connsiteX14" fmla="*/ 286289 w 893061"/>
              <a:gd name="connsiteY14" fmla="*/ 139766 h 997281"/>
              <a:gd name="connsiteX15" fmla="*/ 105314 w 893061"/>
              <a:gd name="connsiteY15" fmla="*/ 66 h 997281"/>
              <a:gd name="connsiteX16" fmla="*/ 318039 w 893061"/>
              <a:gd name="connsiteY16" fmla="*/ 158816 h 997281"/>
              <a:gd name="connsiteX17" fmla="*/ 539 w 893061"/>
              <a:gd name="connsiteY17" fmla="*/ 158816 h 99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3061" h="997281">
                <a:moveTo>
                  <a:pt x="539" y="158816"/>
                </a:moveTo>
                <a:cubicBezTo>
                  <a:pt x="15885" y="161991"/>
                  <a:pt x="378893" y="161991"/>
                  <a:pt x="410114" y="177866"/>
                </a:cubicBezTo>
                <a:cubicBezTo>
                  <a:pt x="441335" y="193741"/>
                  <a:pt x="193685" y="245070"/>
                  <a:pt x="187864" y="254066"/>
                </a:cubicBezTo>
                <a:cubicBezTo>
                  <a:pt x="182043" y="263062"/>
                  <a:pt x="322802" y="212791"/>
                  <a:pt x="375189" y="231841"/>
                </a:cubicBezTo>
                <a:cubicBezTo>
                  <a:pt x="427577" y="250891"/>
                  <a:pt x="491606" y="349845"/>
                  <a:pt x="502189" y="368366"/>
                </a:cubicBezTo>
                <a:cubicBezTo>
                  <a:pt x="512772" y="386887"/>
                  <a:pt x="417522" y="296929"/>
                  <a:pt x="438689" y="342966"/>
                </a:cubicBezTo>
                <a:cubicBezTo>
                  <a:pt x="459856" y="389003"/>
                  <a:pt x="616489" y="608079"/>
                  <a:pt x="629189" y="644591"/>
                </a:cubicBezTo>
                <a:cubicBezTo>
                  <a:pt x="641889" y="681104"/>
                  <a:pt x="487902" y="519179"/>
                  <a:pt x="514889" y="562041"/>
                </a:cubicBezTo>
                <a:cubicBezTo>
                  <a:pt x="541876" y="604903"/>
                  <a:pt x="755660" y="861020"/>
                  <a:pt x="791114" y="901766"/>
                </a:cubicBezTo>
                <a:cubicBezTo>
                  <a:pt x="826568" y="942512"/>
                  <a:pt x="710681" y="790641"/>
                  <a:pt x="727614" y="806516"/>
                </a:cubicBezTo>
                <a:cubicBezTo>
                  <a:pt x="744547" y="822391"/>
                  <a:pt x="886364" y="991195"/>
                  <a:pt x="892714" y="997016"/>
                </a:cubicBezTo>
                <a:cubicBezTo>
                  <a:pt x="899064" y="1002837"/>
                  <a:pt x="817043" y="911820"/>
                  <a:pt x="765714" y="841441"/>
                </a:cubicBezTo>
                <a:cubicBezTo>
                  <a:pt x="714385" y="771062"/>
                  <a:pt x="648768" y="683749"/>
                  <a:pt x="584739" y="574741"/>
                </a:cubicBezTo>
                <a:cubicBezTo>
                  <a:pt x="520710" y="465733"/>
                  <a:pt x="431281" y="259887"/>
                  <a:pt x="381539" y="187391"/>
                </a:cubicBezTo>
                <a:cubicBezTo>
                  <a:pt x="331797" y="114895"/>
                  <a:pt x="332326" y="170987"/>
                  <a:pt x="286289" y="139766"/>
                </a:cubicBezTo>
                <a:cubicBezTo>
                  <a:pt x="240252" y="108545"/>
                  <a:pt x="100022" y="-3109"/>
                  <a:pt x="105314" y="66"/>
                </a:cubicBezTo>
                <a:cubicBezTo>
                  <a:pt x="110606" y="3241"/>
                  <a:pt x="333914" y="131299"/>
                  <a:pt x="318039" y="158816"/>
                </a:cubicBezTo>
                <a:cubicBezTo>
                  <a:pt x="302164" y="186333"/>
                  <a:pt x="-14807" y="155641"/>
                  <a:pt x="539" y="15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8B323FD-D934-F52F-4F1A-1DEB2133F92C}"/>
              </a:ext>
            </a:extLst>
          </p:cNvPr>
          <p:cNvSpPr/>
          <p:nvPr/>
        </p:nvSpPr>
        <p:spPr>
          <a:xfrm>
            <a:off x="5403503" y="682260"/>
            <a:ext cx="505302" cy="864107"/>
          </a:xfrm>
          <a:custGeom>
            <a:avLst/>
            <a:gdLst>
              <a:gd name="connsiteX0" fmla="*/ 13047 w 505302"/>
              <a:gd name="connsiteY0" fmla="*/ 73390 h 864107"/>
              <a:gd name="connsiteX1" fmla="*/ 44797 w 505302"/>
              <a:gd name="connsiteY1" fmla="*/ 114665 h 864107"/>
              <a:gd name="connsiteX2" fmla="*/ 378172 w 505302"/>
              <a:gd name="connsiteY2" fmla="*/ 756015 h 864107"/>
              <a:gd name="connsiteX3" fmla="*/ 359122 w 505302"/>
              <a:gd name="connsiteY3" fmla="*/ 695690 h 864107"/>
              <a:gd name="connsiteX4" fmla="*/ 505172 w 505302"/>
              <a:gd name="connsiteY4" fmla="*/ 863965 h 864107"/>
              <a:gd name="connsiteX5" fmla="*/ 381347 w 505302"/>
              <a:gd name="connsiteY5" fmla="*/ 717915 h 864107"/>
              <a:gd name="connsiteX6" fmla="*/ 197197 w 505302"/>
              <a:gd name="connsiteY6" fmla="*/ 378190 h 864107"/>
              <a:gd name="connsiteX7" fmla="*/ 16222 w 505302"/>
              <a:gd name="connsiteY7" fmla="*/ 16240 h 864107"/>
              <a:gd name="connsiteX8" fmla="*/ 13047 w 505302"/>
              <a:gd name="connsiteY8" fmla="*/ 73390 h 8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02" h="864107">
                <a:moveTo>
                  <a:pt x="13047" y="73390"/>
                </a:moveTo>
                <a:cubicBezTo>
                  <a:pt x="17810" y="89794"/>
                  <a:pt x="-16057" y="894"/>
                  <a:pt x="44797" y="114665"/>
                </a:cubicBezTo>
                <a:cubicBezTo>
                  <a:pt x="105651" y="228436"/>
                  <a:pt x="325785" y="659178"/>
                  <a:pt x="378172" y="756015"/>
                </a:cubicBezTo>
                <a:cubicBezTo>
                  <a:pt x="430559" y="852852"/>
                  <a:pt x="337955" y="677698"/>
                  <a:pt x="359122" y="695690"/>
                </a:cubicBezTo>
                <a:cubicBezTo>
                  <a:pt x="380289" y="713682"/>
                  <a:pt x="501468" y="860261"/>
                  <a:pt x="505172" y="863965"/>
                </a:cubicBezTo>
                <a:cubicBezTo>
                  <a:pt x="508876" y="867669"/>
                  <a:pt x="432676" y="798878"/>
                  <a:pt x="381347" y="717915"/>
                </a:cubicBezTo>
                <a:cubicBezTo>
                  <a:pt x="330018" y="636953"/>
                  <a:pt x="258051" y="495136"/>
                  <a:pt x="197197" y="378190"/>
                </a:cubicBezTo>
                <a:cubicBezTo>
                  <a:pt x="136343" y="261244"/>
                  <a:pt x="47972" y="69686"/>
                  <a:pt x="16222" y="16240"/>
                </a:cubicBezTo>
                <a:cubicBezTo>
                  <a:pt x="-15528" y="-37206"/>
                  <a:pt x="8284" y="56986"/>
                  <a:pt x="13047" y="73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CAF3DBC-82EB-C2AC-2AFB-0DCB69AFBBC2}"/>
              </a:ext>
            </a:extLst>
          </p:cNvPr>
          <p:cNvSpPr/>
          <p:nvPr/>
        </p:nvSpPr>
        <p:spPr>
          <a:xfrm>
            <a:off x="5603381" y="1371066"/>
            <a:ext cx="599525" cy="1064831"/>
          </a:xfrm>
          <a:custGeom>
            <a:avLst/>
            <a:gdLst>
              <a:gd name="connsiteX0" fmla="*/ 494 w 599525"/>
              <a:gd name="connsiteY0" fmla="*/ 534 h 1064831"/>
              <a:gd name="connsiteX1" fmla="*/ 394194 w 599525"/>
              <a:gd name="connsiteY1" fmla="*/ 724434 h 1064831"/>
              <a:gd name="connsiteX2" fmla="*/ 346569 w 599525"/>
              <a:gd name="connsiteY2" fmla="*/ 622834 h 1064831"/>
              <a:gd name="connsiteX3" fmla="*/ 597394 w 599525"/>
              <a:gd name="connsiteY3" fmla="*/ 1060984 h 1064831"/>
              <a:gd name="connsiteX4" fmla="*/ 460869 w 599525"/>
              <a:gd name="connsiteY4" fmla="*/ 822859 h 1064831"/>
              <a:gd name="connsiteX5" fmla="*/ 346569 w 599525"/>
              <a:gd name="connsiteY5" fmla="*/ 584734 h 1064831"/>
              <a:gd name="connsiteX6" fmla="*/ 140194 w 599525"/>
              <a:gd name="connsiteY6" fmla="*/ 51334 h 1064831"/>
              <a:gd name="connsiteX7" fmla="*/ 308469 w 599525"/>
              <a:gd name="connsiteY7" fmla="*/ 597434 h 1064831"/>
              <a:gd name="connsiteX8" fmla="*/ 494 w 599525"/>
              <a:gd name="connsiteY8" fmla="*/ 534 h 106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525" h="1064831">
                <a:moveTo>
                  <a:pt x="494" y="534"/>
                </a:moveTo>
                <a:cubicBezTo>
                  <a:pt x="14782" y="21701"/>
                  <a:pt x="336515" y="620717"/>
                  <a:pt x="394194" y="724434"/>
                </a:cubicBezTo>
                <a:cubicBezTo>
                  <a:pt x="451873" y="828151"/>
                  <a:pt x="312702" y="566742"/>
                  <a:pt x="346569" y="622834"/>
                </a:cubicBezTo>
                <a:cubicBezTo>
                  <a:pt x="380436" y="678926"/>
                  <a:pt x="597394" y="1060984"/>
                  <a:pt x="597394" y="1060984"/>
                </a:cubicBezTo>
                <a:cubicBezTo>
                  <a:pt x="616444" y="1094322"/>
                  <a:pt x="502673" y="902234"/>
                  <a:pt x="460869" y="822859"/>
                </a:cubicBezTo>
                <a:cubicBezTo>
                  <a:pt x="419065" y="743484"/>
                  <a:pt x="400015" y="713321"/>
                  <a:pt x="346569" y="584734"/>
                </a:cubicBezTo>
                <a:cubicBezTo>
                  <a:pt x="293123" y="456147"/>
                  <a:pt x="146544" y="49217"/>
                  <a:pt x="140194" y="51334"/>
                </a:cubicBezTo>
                <a:cubicBezTo>
                  <a:pt x="133844" y="53451"/>
                  <a:pt x="330694" y="601138"/>
                  <a:pt x="308469" y="597434"/>
                </a:cubicBezTo>
                <a:cubicBezTo>
                  <a:pt x="286244" y="593730"/>
                  <a:pt x="-13794" y="-20633"/>
                  <a:pt x="494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B8A908E-CA71-7AE2-ED4A-957A03BE915D}"/>
              </a:ext>
            </a:extLst>
          </p:cNvPr>
          <p:cNvSpPr/>
          <p:nvPr/>
        </p:nvSpPr>
        <p:spPr>
          <a:xfrm>
            <a:off x="5543987" y="887610"/>
            <a:ext cx="841537" cy="913783"/>
          </a:xfrm>
          <a:custGeom>
            <a:avLst/>
            <a:gdLst>
              <a:gd name="connsiteX0" fmla="*/ 28138 w 841537"/>
              <a:gd name="connsiteY0" fmla="*/ 29965 h 913783"/>
              <a:gd name="connsiteX1" fmla="*/ 75763 w 841537"/>
              <a:gd name="connsiteY1" fmla="*/ 87115 h 913783"/>
              <a:gd name="connsiteX2" fmla="*/ 577413 w 841537"/>
              <a:gd name="connsiteY2" fmla="*/ 630040 h 913783"/>
              <a:gd name="connsiteX3" fmla="*/ 555188 w 841537"/>
              <a:gd name="connsiteY3" fmla="*/ 553840 h 913783"/>
              <a:gd name="connsiteX4" fmla="*/ 837763 w 841537"/>
              <a:gd name="connsiteY4" fmla="*/ 906265 h 913783"/>
              <a:gd name="connsiteX5" fmla="*/ 685363 w 841537"/>
              <a:gd name="connsiteY5" fmla="*/ 747515 h 913783"/>
              <a:gd name="connsiteX6" fmla="*/ 240863 w 841537"/>
              <a:gd name="connsiteY6" fmla="*/ 210940 h 913783"/>
              <a:gd name="connsiteX7" fmla="*/ 332938 w 841537"/>
              <a:gd name="connsiteY7" fmla="*/ 382390 h 913783"/>
              <a:gd name="connsiteX8" fmla="*/ 28138 w 841537"/>
              <a:gd name="connsiteY8" fmla="*/ 29965 h 91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537" h="913783">
                <a:moveTo>
                  <a:pt x="28138" y="29965"/>
                </a:moveTo>
                <a:cubicBezTo>
                  <a:pt x="-14725" y="-19248"/>
                  <a:pt x="-15783" y="-12898"/>
                  <a:pt x="75763" y="87115"/>
                </a:cubicBezTo>
                <a:cubicBezTo>
                  <a:pt x="167309" y="187128"/>
                  <a:pt x="497509" y="552253"/>
                  <a:pt x="577413" y="630040"/>
                </a:cubicBezTo>
                <a:cubicBezTo>
                  <a:pt x="657317" y="707828"/>
                  <a:pt x="511796" y="507803"/>
                  <a:pt x="555188" y="553840"/>
                </a:cubicBezTo>
                <a:cubicBezTo>
                  <a:pt x="598580" y="599877"/>
                  <a:pt x="816067" y="873986"/>
                  <a:pt x="837763" y="906265"/>
                </a:cubicBezTo>
                <a:cubicBezTo>
                  <a:pt x="859459" y="938544"/>
                  <a:pt x="784846" y="863403"/>
                  <a:pt x="685363" y="747515"/>
                </a:cubicBezTo>
                <a:cubicBezTo>
                  <a:pt x="585880" y="631628"/>
                  <a:pt x="299600" y="271794"/>
                  <a:pt x="240863" y="210940"/>
                </a:cubicBezTo>
                <a:cubicBezTo>
                  <a:pt x="182126" y="150086"/>
                  <a:pt x="368921" y="412553"/>
                  <a:pt x="332938" y="382390"/>
                </a:cubicBezTo>
                <a:cubicBezTo>
                  <a:pt x="296955" y="352227"/>
                  <a:pt x="71001" y="79178"/>
                  <a:pt x="28138" y="29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911D7E0E-8AE0-82F2-A75E-DFAD8B47B86F}"/>
              </a:ext>
            </a:extLst>
          </p:cNvPr>
          <p:cNvSpPr/>
          <p:nvPr/>
        </p:nvSpPr>
        <p:spPr>
          <a:xfrm>
            <a:off x="6219606" y="1182255"/>
            <a:ext cx="384401" cy="1482912"/>
          </a:xfrm>
          <a:custGeom>
            <a:avLst/>
            <a:gdLst>
              <a:gd name="connsiteX0" fmla="*/ 219 w 384401"/>
              <a:gd name="connsiteY0" fmla="*/ 2020 h 1482912"/>
              <a:gd name="connsiteX1" fmla="*/ 216119 w 384401"/>
              <a:gd name="connsiteY1" fmla="*/ 637020 h 1482912"/>
              <a:gd name="connsiteX2" fmla="*/ 216119 w 384401"/>
              <a:gd name="connsiteY2" fmla="*/ 589395 h 1482912"/>
              <a:gd name="connsiteX3" fmla="*/ 317719 w 384401"/>
              <a:gd name="connsiteY3" fmla="*/ 910070 h 1482912"/>
              <a:gd name="connsiteX4" fmla="*/ 314544 w 384401"/>
              <a:gd name="connsiteY4" fmla="*/ 862445 h 1482912"/>
              <a:gd name="connsiteX5" fmla="*/ 362169 w 384401"/>
              <a:gd name="connsiteY5" fmla="*/ 1459345 h 1482912"/>
              <a:gd name="connsiteX6" fmla="*/ 327244 w 384401"/>
              <a:gd name="connsiteY6" fmla="*/ 1281545 h 1482912"/>
              <a:gd name="connsiteX7" fmla="*/ 263744 w 384401"/>
              <a:gd name="connsiteY7" fmla="*/ 532245 h 1482912"/>
              <a:gd name="connsiteX8" fmla="*/ 384394 w 384401"/>
              <a:gd name="connsiteY8" fmla="*/ 1049770 h 1482912"/>
              <a:gd name="connsiteX9" fmla="*/ 257394 w 384401"/>
              <a:gd name="connsiteY9" fmla="*/ 706870 h 1482912"/>
              <a:gd name="connsiteX10" fmla="*/ 139919 w 384401"/>
              <a:gd name="connsiteY10" fmla="*/ 383020 h 1482912"/>
              <a:gd name="connsiteX11" fmla="*/ 174844 w 384401"/>
              <a:gd name="connsiteY11" fmla="*/ 433820 h 1482912"/>
              <a:gd name="connsiteX12" fmla="*/ 219 w 384401"/>
              <a:gd name="connsiteY12" fmla="*/ 2020 h 148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401" h="1482912">
                <a:moveTo>
                  <a:pt x="219" y="2020"/>
                </a:moveTo>
                <a:cubicBezTo>
                  <a:pt x="7098" y="35887"/>
                  <a:pt x="180136" y="539124"/>
                  <a:pt x="216119" y="637020"/>
                </a:cubicBezTo>
                <a:cubicBezTo>
                  <a:pt x="252102" y="734916"/>
                  <a:pt x="199186" y="543887"/>
                  <a:pt x="216119" y="589395"/>
                </a:cubicBezTo>
                <a:cubicBezTo>
                  <a:pt x="233052" y="634903"/>
                  <a:pt x="301315" y="864562"/>
                  <a:pt x="317719" y="910070"/>
                </a:cubicBezTo>
                <a:cubicBezTo>
                  <a:pt x="334123" y="955578"/>
                  <a:pt x="307136" y="770899"/>
                  <a:pt x="314544" y="862445"/>
                </a:cubicBezTo>
                <a:cubicBezTo>
                  <a:pt x="321952" y="953991"/>
                  <a:pt x="360052" y="1389495"/>
                  <a:pt x="362169" y="1459345"/>
                </a:cubicBezTo>
                <a:cubicBezTo>
                  <a:pt x="364286" y="1529195"/>
                  <a:pt x="343648" y="1436062"/>
                  <a:pt x="327244" y="1281545"/>
                </a:cubicBezTo>
                <a:cubicBezTo>
                  <a:pt x="310840" y="1127028"/>
                  <a:pt x="254219" y="570874"/>
                  <a:pt x="263744" y="532245"/>
                </a:cubicBezTo>
                <a:cubicBezTo>
                  <a:pt x="273269" y="493616"/>
                  <a:pt x="385452" y="1020666"/>
                  <a:pt x="384394" y="1049770"/>
                </a:cubicBezTo>
                <a:cubicBezTo>
                  <a:pt x="383336" y="1078874"/>
                  <a:pt x="298140" y="817995"/>
                  <a:pt x="257394" y="706870"/>
                </a:cubicBezTo>
                <a:cubicBezTo>
                  <a:pt x="216648" y="595745"/>
                  <a:pt x="153677" y="428528"/>
                  <a:pt x="139919" y="383020"/>
                </a:cubicBezTo>
                <a:cubicBezTo>
                  <a:pt x="126161" y="337512"/>
                  <a:pt x="199715" y="497320"/>
                  <a:pt x="174844" y="433820"/>
                </a:cubicBezTo>
                <a:cubicBezTo>
                  <a:pt x="149973" y="370320"/>
                  <a:pt x="-6660" y="-31847"/>
                  <a:pt x="219" y="2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6030B00-70C6-95DF-8ADA-2EE56C5C6ABF}"/>
              </a:ext>
            </a:extLst>
          </p:cNvPr>
          <p:cNvSpPr/>
          <p:nvPr/>
        </p:nvSpPr>
        <p:spPr>
          <a:xfrm>
            <a:off x="5947814" y="1875832"/>
            <a:ext cx="340584" cy="1001346"/>
          </a:xfrm>
          <a:custGeom>
            <a:avLst/>
            <a:gdLst>
              <a:gd name="connsiteX0" fmla="*/ 2136 w 340584"/>
              <a:gd name="connsiteY0" fmla="*/ 593 h 1001346"/>
              <a:gd name="connsiteX1" fmla="*/ 230736 w 340584"/>
              <a:gd name="connsiteY1" fmla="*/ 657818 h 1001346"/>
              <a:gd name="connsiteX2" fmla="*/ 170411 w 340584"/>
              <a:gd name="connsiteY2" fmla="*/ 460968 h 1001346"/>
              <a:gd name="connsiteX3" fmla="*/ 338686 w 340584"/>
              <a:gd name="connsiteY3" fmla="*/ 946743 h 1001346"/>
              <a:gd name="connsiteX4" fmla="*/ 265661 w 340584"/>
              <a:gd name="connsiteY4" fmla="*/ 759418 h 1001346"/>
              <a:gd name="connsiteX5" fmla="*/ 138661 w 340584"/>
              <a:gd name="connsiteY5" fmla="*/ 432393 h 1001346"/>
              <a:gd name="connsiteX6" fmla="*/ 208511 w 340584"/>
              <a:gd name="connsiteY6" fmla="*/ 711793 h 1001346"/>
              <a:gd name="connsiteX7" fmla="*/ 202161 w 340584"/>
              <a:gd name="connsiteY7" fmla="*/ 832443 h 1001346"/>
              <a:gd name="connsiteX8" fmla="*/ 192636 w 340584"/>
              <a:gd name="connsiteY8" fmla="*/ 1000718 h 1001346"/>
              <a:gd name="connsiteX9" fmla="*/ 189461 w 340584"/>
              <a:gd name="connsiteY9" fmla="*/ 880068 h 1001346"/>
              <a:gd name="connsiteX10" fmla="*/ 27536 w 340584"/>
              <a:gd name="connsiteY10" fmla="*/ 641943 h 1001346"/>
              <a:gd name="connsiteX11" fmla="*/ 132311 w 340584"/>
              <a:gd name="connsiteY11" fmla="*/ 867368 h 1001346"/>
              <a:gd name="connsiteX12" fmla="*/ 81511 w 340584"/>
              <a:gd name="connsiteY12" fmla="*/ 533993 h 1001346"/>
              <a:gd name="connsiteX13" fmla="*/ 198986 w 340584"/>
              <a:gd name="connsiteY13" fmla="*/ 749893 h 1001346"/>
              <a:gd name="connsiteX14" fmla="*/ 81511 w 340584"/>
              <a:gd name="connsiteY14" fmla="*/ 384768 h 1001346"/>
              <a:gd name="connsiteX15" fmla="*/ 113261 w 340584"/>
              <a:gd name="connsiteY15" fmla="*/ 537168 h 1001346"/>
              <a:gd name="connsiteX16" fmla="*/ 2136 w 340584"/>
              <a:gd name="connsiteY16" fmla="*/ 593 h 10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584" h="1001346">
                <a:moveTo>
                  <a:pt x="2136" y="593"/>
                </a:moveTo>
                <a:cubicBezTo>
                  <a:pt x="21715" y="20701"/>
                  <a:pt x="202690" y="581089"/>
                  <a:pt x="230736" y="657818"/>
                </a:cubicBezTo>
                <a:cubicBezTo>
                  <a:pt x="258782" y="734547"/>
                  <a:pt x="152419" y="412814"/>
                  <a:pt x="170411" y="460968"/>
                </a:cubicBezTo>
                <a:cubicBezTo>
                  <a:pt x="188403" y="509122"/>
                  <a:pt x="322811" y="897001"/>
                  <a:pt x="338686" y="946743"/>
                </a:cubicBezTo>
                <a:cubicBezTo>
                  <a:pt x="354561" y="996485"/>
                  <a:pt x="265661" y="759418"/>
                  <a:pt x="265661" y="759418"/>
                </a:cubicBezTo>
                <a:cubicBezTo>
                  <a:pt x="232324" y="673693"/>
                  <a:pt x="148186" y="440330"/>
                  <a:pt x="138661" y="432393"/>
                </a:cubicBezTo>
                <a:cubicBezTo>
                  <a:pt x="129136" y="424456"/>
                  <a:pt x="197928" y="645118"/>
                  <a:pt x="208511" y="711793"/>
                </a:cubicBezTo>
                <a:cubicBezTo>
                  <a:pt x="219094" y="778468"/>
                  <a:pt x="204807" y="784289"/>
                  <a:pt x="202161" y="832443"/>
                </a:cubicBezTo>
                <a:cubicBezTo>
                  <a:pt x="199515" y="880597"/>
                  <a:pt x="194753" y="992781"/>
                  <a:pt x="192636" y="1000718"/>
                </a:cubicBezTo>
                <a:cubicBezTo>
                  <a:pt x="190519" y="1008655"/>
                  <a:pt x="216978" y="939864"/>
                  <a:pt x="189461" y="880068"/>
                </a:cubicBezTo>
                <a:cubicBezTo>
                  <a:pt x="161944" y="820272"/>
                  <a:pt x="37061" y="644060"/>
                  <a:pt x="27536" y="641943"/>
                </a:cubicBezTo>
                <a:cubicBezTo>
                  <a:pt x="18011" y="639826"/>
                  <a:pt x="123315" y="885360"/>
                  <a:pt x="132311" y="867368"/>
                </a:cubicBezTo>
                <a:cubicBezTo>
                  <a:pt x="141307" y="849376"/>
                  <a:pt x="70399" y="553572"/>
                  <a:pt x="81511" y="533993"/>
                </a:cubicBezTo>
                <a:cubicBezTo>
                  <a:pt x="92623" y="514414"/>
                  <a:pt x="198986" y="774764"/>
                  <a:pt x="198986" y="749893"/>
                </a:cubicBezTo>
                <a:cubicBezTo>
                  <a:pt x="198986" y="725022"/>
                  <a:pt x="95799" y="420222"/>
                  <a:pt x="81511" y="384768"/>
                </a:cubicBezTo>
                <a:cubicBezTo>
                  <a:pt x="67224" y="349314"/>
                  <a:pt x="122786" y="596435"/>
                  <a:pt x="113261" y="537168"/>
                </a:cubicBezTo>
                <a:cubicBezTo>
                  <a:pt x="103736" y="477901"/>
                  <a:pt x="-17443" y="-19515"/>
                  <a:pt x="2136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C7511D2-4A70-0F13-6F01-2C32DD35D4D3}"/>
              </a:ext>
            </a:extLst>
          </p:cNvPr>
          <p:cNvSpPr/>
          <p:nvPr/>
        </p:nvSpPr>
        <p:spPr>
          <a:xfrm>
            <a:off x="5866764" y="1638964"/>
            <a:ext cx="413448" cy="1524414"/>
          </a:xfrm>
          <a:custGeom>
            <a:avLst/>
            <a:gdLst>
              <a:gd name="connsiteX0" fmla="*/ 1184 w 413448"/>
              <a:gd name="connsiteY0" fmla="*/ 2351 h 1524414"/>
              <a:gd name="connsiteX1" fmla="*/ 359708 w 413448"/>
              <a:gd name="connsiteY1" fmla="*/ 870702 h 1524414"/>
              <a:gd name="connsiteX2" fmla="*/ 356419 w 413448"/>
              <a:gd name="connsiteY2" fmla="*/ 811496 h 1524414"/>
              <a:gd name="connsiteX3" fmla="*/ 412335 w 413448"/>
              <a:gd name="connsiteY3" fmla="*/ 1357505 h 1524414"/>
              <a:gd name="connsiteX4" fmla="*/ 389311 w 413448"/>
              <a:gd name="connsiteY4" fmla="*/ 1140417 h 1524414"/>
              <a:gd name="connsiteX5" fmla="*/ 336683 w 413448"/>
              <a:gd name="connsiteY5" fmla="*/ 1521965 h 1524414"/>
              <a:gd name="connsiteX6" fmla="*/ 366286 w 413448"/>
              <a:gd name="connsiteY6" fmla="*/ 1285142 h 1524414"/>
              <a:gd name="connsiteX7" fmla="*/ 399178 w 413448"/>
              <a:gd name="connsiteY7" fmla="*/ 913462 h 1524414"/>
              <a:gd name="connsiteX8" fmla="*/ 214983 w 413448"/>
              <a:gd name="connsiteY8" fmla="*/ 209571 h 1524414"/>
              <a:gd name="connsiteX9" fmla="*/ 372865 w 413448"/>
              <a:gd name="connsiteY9" fmla="*/ 850967 h 1524414"/>
              <a:gd name="connsiteX10" fmla="*/ 247875 w 413448"/>
              <a:gd name="connsiteY10" fmla="*/ 620722 h 1524414"/>
              <a:gd name="connsiteX11" fmla="*/ 1184 w 413448"/>
              <a:gd name="connsiteY11" fmla="*/ 2351 h 152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48" h="1524414">
                <a:moveTo>
                  <a:pt x="1184" y="2351"/>
                </a:moveTo>
                <a:cubicBezTo>
                  <a:pt x="19823" y="44014"/>
                  <a:pt x="300502" y="735845"/>
                  <a:pt x="359708" y="870702"/>
                </a:cubicBezTo>
                <a:cubicBezTo>
                  <a:pt x="418914" y="1005560"/>
                  <a:pt x="347648" y="730362"/>
                  <a:pt x="356419" y="811496"/>
                </a:cubicBezTo>
                <a:cubicBezTo>
                  <a:pt x="365190" y="892630"/>
                  <a:pt x="406853" y="1302685"/>
                  <a:pt x="412335" y="1357505"/>
                </a:cubicBezTo>
                <a:cubicBezTo>
                  <a:pt x="417817" y="1412325"/>
                  <a:pt x="401920" y="1113007"/>
                  <a:pt x="389311" y="1140417"/>
                </a:cubicBezTo>
                <a:cubicBezTo>
                  <a:pt x="376702" y="1167827"/>
                  <a:pt x="340520" y="1497844"/>
                  <a:pt x="336683" y="1521965"/>
                </a:cubicBezTo>
                <a:cubicBezTo>
                  <a:pt x="332846" y="1546086"/>
                  <a:pt x="355870" y="1386559"/>
                  <a:pt x="366286" y="1285142"/>
                </a:cubicBezTo>
                <a:cubicBezTo>
                  <a:pt x="376702" y="1183725"/>
                  <a:pt x="424395" y="1092724"/>
                  <a:pt x="399178" y="913462"/>
                </a:cubicBezTo>
                <a:cubicBezTo>
                  <a:pt x="373961" y="734200"/>
                  <a:pt x="219368" y="219987"/>
                  <a:pt x="214983" y="209571"/>
                </a:cubicBezTo>
                <a:cubicBezTo>
                  <a:pt x="210598" y="199155"/>
                  <a:pt x="367383" y="782442"/>
                  <a:pt x="372865" y="850967"/>
                </a:cubicBezTo>
                <a:cubicBezTo>
                  <a:pt x="378347" y="919492"/>
                  <a:pt x="306533" y="756676"/>
                  <a:pt x="247875" y="620722"/>
                </a:cubicBezTo>
                <a:cubicBezTo>
                  <a:pt x="189217" y="484768"/>
                  <a:pt x="-17455" y="-39312"/>
                  <a:pt x="1184" y="2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EB8494C-EB79-CC2E-9C2D-3EE6E79720C2}"/>
              </a:ext>
            </a:extLst>
          </p:cNvPr>
          <p:cNvSpPr/>
          <p:nvPr/>
        </p:nvSpPr>
        <p:spPr>
          <a:xfrm>
            <a:off x="5952508" y="2429079"/>
            <a:ext cx="429399" cy="1342310"/>
          </a:xfrm>
          <a:custGeom>
            <a:avLst/>
            <a:gdLst>
              <a:gd name="connsiteX0" fmla="*/ 428557 w 429399"/>
              <a:gd name="connsiteY0" fmla="*/ 14803 h 1342310"/>
              <a:gd name="connsiteX1" fmla="*/ 171998 w 429399"/>
              <a:gd name="connsiteY1" fmla="*/ 1027879 h 1342310"/>
              <a:gd name="connsiteX2" fmla="*/ 211469 w 429399"/>
              <a:gd name="connsiteY2" fmla="*/ 889733 h 1342310"/>
              <a:gd name="connsiteX3" fmla="*/ 4249 w 429399"/>
              <a:gd name="connsiteY3" fmla="*/ 1323908 h 1342310"/>
              <a:gd name="connsiteX4" fmla="*/ 86479 w 429399"/>
              <a:gd name="connsiteY4" fmla="*/ 1179183 h 1342310"/>
              <a:gd name="connsiteX5" fmla="*/ 260807 w 429399"/>
              <a:gd name="connsiteY5" fmla="*/ 442400 h 1342310"/>
              <a:gd name="connsiteX6" fmla="*/ 218047 w 429399"/>
              <a:gd name="connsiteY6" fmla="*/ 698958 h 1342310"/>
              <a:gd name="connsiteX7" fmla="*/ 346327 w 429399"/>
              <a:gd name="connsiteY7" fmla="*/ 281229 h 1342310"/>
              <a:gd name="connsiteX8" fmla="*/ 257518 w 429399"/>
              <a:gd name="connsiteY8" fmla="*/ 412797 h 1342310"/>
              <a:gd name="connsiteX9" fmla="*/ 428557 w 429399"/>
              <a:gd name="connsiteY9" fmla="*/ 14803 h 134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399" h="1342310">
                <a:moveTo>
                  <a:pt x="428557" y="14803"/>
                </a:moveTo>
                <a:cubicBezTo>
                  <a:pt x="414304" y="117317"/>
                  <a:pt x="208179" y="882057"/>
                  <a:pt x="171998" y="1027879"/>
                </a:cubicBezTo>
                <a:cubicBezTo>
                  <a:pt x="135817" y="1173701"/>
                  <a:pt x="239427" y="840395"/>
                  <a:pt x="211469" y="889733"/>
                </a:cubicBezTo>
                <a:cubicBezTo>
                  <a:pt x="183511" y="939071"/>
                  <a:pt x="25081" y="1275666"/>
                  <a:pt x="4249" y="1323908"/>
                </a:cubicBezTo>
                <a:cubicBezTo>
                  <a:pt x="-16583" y="1372150"/>
                  <a:pt x="43719" y="1326101"/>
                  <a:pt x="86479" y="1179183"/>
                </a:cubicBezTo>
                <a:cubicBezTo>
                  <a:pt x="129239" y="1032265"/>
                  <a:pt x="238879" y="522437"/>
                  <a:pt x="260807" y="442400"/>
                </a:cubicBezTo>
                <a:cubicBezTo>
                  <a:pt x="282735" y="362363"/>
                  <a:pt x="203794" y="725820"/>
                  <a:pt x="218047" y="698958"/>
                </a:cubicBezTo>
                <a:cubicBezTo>
                  <a:pt x="232300" y="672096"/>
                  <a:pt x="339748" y="328923"/>
                  <a:pt x="346327" y="281229"/>
                </a:cubicBezTo>
                <a:cubicBezTo>
                  <a:pt x="352905" y="233536"/>
                  <a:pt x="243265" y="451171"/>
                  <a:pt x="257518" y="412797"/>
                </a:cubicBezTo>
                <a:cubicBezTo>
                  <a:pt x="271771" y="374423"/>
                  <a:pt x="442810" y="-87711"/>
                  <a:pt x="428557" y="14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E57DF9F-8BCE-A68B-6077-39379A1DF148}"/>
              </a:ext>
            </a:extLst>
          </p:cNvPr>
          <p:cNvSpPr/>
          <p:nvPr/>
        </p:nvSpPr>
        <p:spPr>
          <a:xfrm>
            <a:off x="6357811" y="1860941"/>
            <a:ext cx="377102" cy="1331474"/>
          </a:xfrm>
          <a:custGeom>
            <a:avLst/>
            <a:gdLst>
              <a:gd name="connsiteX0" fmla="*/ 229 w 377102"/>
              <a:gd name="connsiteY0" fmla="*/ 751 h 1331474"/>
              <a:gd name="connsiteX1" fmla="*/ 158111 w 377102"/>
              <a:gd name="connsiteY1" fmla="*/ 908573 h 1331474"/>
              <a:gd name="connsiteX2" fmla="*/ 164690 w 377102"/>
              <a:gd name="connsiteY2" fmla="*/ 777004 h 1331474"/>
              <a:gd name="connsiteX3" fmla="*/ 371910 w 377102"/>
              <a:gd name="connsiteY3" fmla="*/ 1313145 h 1331474"/>
              <a:gd name="connsiteX4" fmla="*/ 292969 w 377102"/>
              <a:gd name="connsiteY4" fmla="*/ 1112504 h 1331474"/>
              <a:gd name="connsiteX5" fmla="*/ 59435 w 377102"/>
              <a:gd name="connsiteY5" fmla="*/ 214550 h 1331474"/>
              <a:gd name="connsiteX6" fmla="*/ 95616 w 377102"/>
              <a:gd name="connsiteY6" fmla="*/ 612544 h 1331474"/>
              <a:gd name="connsiteX7" fmla="*/ 121930 w 377102"/>
              <a:gd name="connsiteY7" fmla="*/ 628990 h 1331474"/>
              <a:gd name="connsiteX8" fmla="*/ 164690 w 377102"/>
              <a:gd name="connsiteY8" fmla="*/ 747401 h 1331474"/>
              <a:gd name="connsiteX9" fmla="*/ 141665 w 377102"/>
              <a:gd name="connsiteY9" fmla="*/ 648725 h 1331474"/>
              <a:gd name="connsiteX10" fmla="*/ 197582 w 377102"/>
              <a:gd name="connsiteY10" fmla="*/ 750691 h 1331474"/>
              <a:gd name="connsiteX11" fmla="*/ 229 w 377102"/>
              <a:gd name="connsiteY11" fmla="*/ 751 h 13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102" h="1331474">
                <a:moveTo>
                  <a:pt x="229" y="751"/>
                </a:moveTo>
                <a:cubicBezTo>
                  <a:pt x="-6350" y="27065"/>
                  <a:pt x="130701" y="779198"/>
                  <a:pt x="158111" y="908573"/>
                </a:cubicBezTo>
                <a:cubicBezTo>
                  <a:pt x="185521" y="1037949"/>
                  <a:pt x="129057" y="709575"/>
                  <a:pt x="164690" y="777004"/>
                </a:cubicBezTo>
                <a:cubicBezTo>
                  <a:pt x="200323" y="844433"/>
                  <a:pt x="350530" y="1257228"/>
                  <a:pt x="371910" y="1313145"/>
                </a:cubicBezTo>
                <a:cubicBezTo>
                  <a:pt x="393290" y="1369062"/>
                  <a:pt x="345048" y="1295603"/>
                  <a:pt x="292969" y="1112504"/>
                </a:cubicBezTo>
                <a:cubicBezTo>
                  <a:pt x="240890" y="929405"/>
                  <a:pt x="92327" y="297877"/>
                  <a:pt x="59435" y="214550"/>
                </a:cubicBezTo>
                <a:cubicBezTo>
                  <a:pt x="26543" y="131223"/>
                  <a:pt x="85200" y="543471"/>
                  <a:pt x="95616" y="612544"/>
                </a:cubicBezTo>
                <a:cubicBezTo>
                  <a:pt x="106032" y="681617"/>
                  <a:pt x="110418" y="606514"/>
                  <a:pt x="121930" y="628990"/>
                </a:cubicBezTo>
                <a:cubicBezTo>
                  <a:pt x="133442" y="651466"/>
                  <a:pt x="161401" y="744112"/>
                  <a:pt x="164690" y="747401"/>
                </a:cubicBezTo>
                <a:cubicBezTo>
                  <a:pt x="167979" y="750690"/>
                  <a:pt x="136183" y="648177"/>
                  <a:pt x="141665" y="648725"/>
                </a:cubicBezTo>
                <a:cubicBezTo>
                  <a:pt x="147147" y="649273"/>
                  <a:pt x="221703" y="853753"/>
                  <a:pt x="197582" y="750691"/>
                </a:cubicBezTo>
                <a:cubicBezTo>
                  <a:pt x="173461" y="647629"/>
                  <a:pt x="6808" y="-25563"/>
                  <a:pt x="229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123B7A7-B604-40B5-63FB-52AB6D740CF3}"/>
              </a:ext>
            </a:extLst>
          </p:cNvPr>
          <p:cNvSpPr/>
          <p:nvPr/>
        </p:nvSpPr>
        <p:spPr>
          <a:xfrm>
            <a:off x="5879243" y="3581068"/>
            <a:ext cx="254905" cy="1767962"/>
          </a:xfrm>
          <a:custGeom>
            <a:avLst/>
            <a:gdLst>
              <a:gd name="connsiteX0" fmla="*/ 212371 w 254905"/>
              <a:gd name="connsiteY0" fmla="*/ 14037 h 1767962"/>
              <a:gd name="connsiteX1" fmla="*/ 110406 w 254905"/>
              <a:gd name="connsiteY1" fmla="*/ 783712 h 1767962"/>
              <a:gd name="connsiteX2" fmla="*/ 153166 w 254905"/>
              <a:gd name="connsiteY2" fmla="*/ 662011 h 1767962"/>
              <a:gd name="connsiteX3" fmla="*/ 146587 w 254905"/>
              <a:gd name="connsiteY3" fmla="*/ 981064 h 1767962"/>
              <a:gd name="connsiteX4" fmla="*/ 153166 w 254905"/>
              <a:gd name="connsiteY4" fmla="*/ 1112633 h 1767962"/>
              <a:gd name="connsiteX5" fmla="*/ 5151 w 254905"/>
              <a:gd name="connsiteY5" fmla="*/ 1438264 h 1767962"/>
              <a:gd name="connsiteX6" fmla="*/ 54489 w 254905"/>
              <a:gd name="connsiteY6" fmla="*/ 1303407 h 1767962"/>
              <a:gd name="connsiteX7" fmla="*/ 251842 w 254905"/>
              <a:gd name="connsiteY7" fmla="*/ 833050 h 1767962"/>
              <a:gd name="connsiteX8" fmla="*/ 169612 w 254905"/>
              <a:gd name="connsiteY8" fmla="*/ 1050138 h 1767962"/>
              <a:gd name="connsiteX9" fmla="*/ 100538 w 254905"/>
              <a:gd name="connsiteY9" fmla="*/ 1717847 h 1767962"/>
              <a:gd name="connsiteX10" fmla="*/ 113695 w 254905"/>
              <a:gd name="connsiteY10" fmla="*/ 1599436 h 1767962"/>
              <a:gd name="connsiteX11" fmla="*/ 143298 w 254905"/>
              <a:gd name="connsiteY11" fmla="*/ 642276 h 1767962"/>
              <a:gd name="connsiteX12" fmla="*/ 70935 w 254905"/>
              <a:gd name="connsiteY12" fmla="*/ 783712 h 1767962"/>
              <a:gd name="connsiteX13" fmla="*/ 179479 w 254905"/>
              <a:gd name="connsiteY13" fmla="*/ 421899 h 1767962"/>
              <a:gd name="connsiteX14" fmla="*/ 149876 w 254905"/>
              <a:gd name="connsiteY14" fmla="*/ 293620 h 1767962"/>
              <a:gd name="connsiteX15" fmla="*/ 212371 w 254905"/>
              <a:gd name="connsiteY15" fmla="*/ 14037 h 17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905" h="1767962">
                <a:moveTo>
                  <a:pt x="212371" y="14037"/>
                </a:moveTo>
                <a:cubicBezTo>
                  <a:pt x="205793" y="95719"/>
                  <a:pt x="120273" y="675716"/>
                  <a:pt x="110406" y="783712"/>
                </a:cubicBezTo>
                <a:cubicBezTo>
                  <a:pt x="100539" y="891708"/>
                  <a:pt x="147136" y="629119"/>
                  <a:pt x="153166" y="662011"/>
                </a:cubicBezTo>
                <a:cubicBezTo>
                  <a:pt x="159196" y="694903"/>
                  <a:pt x="146587" y="905960"/>
                  <a:pt x="146587" y="981064"/>
                </a:cubicBezTo>
                <a:cubicBezTo>
                  <a:pt x="146587" y="1056168"/>
                  <a:pt x="176739" y="1036433"/>
                  <a:pt x="153166" y="1112633"/>
                </a:cubicBezTo>
                <a:cubicBezTo>
                  <a:pt x="129593" y="1188833"/>
                  <a:pt x="21597" y="1406468"/>
                  <a:pt x="5151" y="1438264"/>
                </a:cubicBezTo>
                <a:cubicBezTo>
                  <a:pt x="-11295" y="1470060"/>
                  <a:pt x="13374" y="1404276"/>
                  <a:pt x="54489" y="1303407"/>
                </a:cubicBezTo>
                <a:cubicBezTo>
                  <a:pt x="95604" y="1202538"/>
                  <a:pt x="232655" y="875262"/>
                  <a:pt x="251842" y="833050"/>
                </a:cubicBezTo>
                <a:cubicBezTo>
                  <a:pt x="271029" y="790839"/>
                  <a:pt x="194829" y="902672"/>
                  <a:pt x="169612" y="1050138"/>
                </a:cubicBezTo>
                <a:cubicBezTo>
                  <a:pt x="144395" y="1197604"/>
                  <a:pt x="109857" y="1626297"/>
                  <a:pt x="100538" y="1717847"/>
                </a:cubicBezTo>
                <a:cubicBezTo>
                  <a:pt x="91219" y="1809397"/>
                  <a:pt x="106568" y="1778698"/>
                  <a:pt x="113695" y="1599436"/>
                </a:cubicBezTo>
                <a:cubicBezTo>
                  <a:pt x="120822" y="1420174"/>
                  <a:pt x="150425" y="778230"/>
                  <a:pt x="143298" y="642276"/>
                </a:cubicBezTo>
                <a:cubicBezTo>
                  <a:pt x="136171" y="506322"/>
                  <a:pt x="64905" y="820441"/>
                  <a:pt x="70935" y="783712"/>
                </a:cubicBezTo>
                <a:cubicBezTo>
                  <a:pt x="76965" y="746983"/>
                  <a:pt x="166322" y="503581"/>
                  <a:pt x="179479" y="421899"/>
                </a:cubicBezTo>
                <a:cubicBezTo>
                  <a:pt x="192636" y="340217"/>
                  <a:pt x="141653" y="356115"/>
                  <a:pt x="149876" y="293620"/>
                </a:cubicBezTo>
                <a:cubicBezTo>
                  <a:pt x="158099" y="231125"/>
                  <a:pt x="218949" y="-67645"/>
                  <a:pt x="212371" y="14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68DB2A6-19E5-415A-EFB0-3FFAD64C52B9}"/>
              </a:ext>
            </a:extLst>
          </p:cNvPr>
          <p:cNvSpPr/>
          <p:nvPr/>
        </p:nvSpPr>
        <p:spPr>
          <a:xfrm>
            <a:off x="6152584" y="2302446"/>
            <a:ext cx="416821" cy="1631293"/>
          </a:xfrm>
          <a:custGeom>
            <a:avLst/>
            <a:gdLst>
              <a:gd name="connsiteX0" fmla="*/ 182432 w 416821"/>
              <a:gd name="connsiteY0" fmla="*/ 0 h 1631293"/>
              <a:gd name="connsiteX1" fmla="*/ 323868 w 416821"/>
              <a:gd name="connsiteY1" fmla="*/ 595347 h 1631293"/>
              <a:gd name="connsiteX2" fmla="*/ 93623 w 416821"/>
              <a:gd name="connsiteY2" fmla="*/ 1138066 h 1631293"/>
              <a:gd name="connsiteX3" fmla="*/ 175853 w 416821"/>
              <a:gd name="connsiteY3" fmla="*/ 1062414 h 1631293"/>
              <a:gd name="connsiteX4" fmla="*/ 4815 w 416821"/>
              <a:gd name="connsiteY4" fmla="*/ 1618291 h 1631293"/>
              <a:gd name="connsiteX5" fmla="*/ 80466 w 416821"/>
              <a:gd name="connsiteY5" fmla="*/ 1401203 h 1631293"/>
              <a:gd name="connsiteX6" fmla="*/ 415966 w 416821"/>
              <a:gd name="connsiteY6" fmla="*/ 802567 h 1631293"/>
              <a:gd name="connsiteX7" fmla="*/ 182432 w 416821"/>
              <a:gd name="connsiteY7" fmla="*/ 1463698 h 1631293"/>
              <a:gd name="connsiteX8" fmla="*/ 363338 w 416821"/>
              <a:gd name="connsiteY8" fmla="*/ 805856 h 1631293"/>
              <a:gd name="connsiteX9" fmla="*/ 87045 w 416821"/>
              <a:gd name="connsiteY9" fmla="*/ 1213718 h 1631293"/>
              <a:gd name="connsiteX10" fmla="*/ 323868 w 416821"/>
              <a:gd name="connsiteY10" fmla="*/ 779542 h 1631293"/>
              <a:gd name="connsiteX11" fmla="*/ 337025 w 416821"/>
              <a:gd name="connsiteY11" fmla="*/ 598636 h 1631293"/>
              <a:gd name="connsiteX12" fmla="*/ 182432 w 416821"/>
              <a:gd name="connsiteY12" fmla="*/ 0 h 16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21" h="1631293">
                <a:moveTo>
                  <a:pt x="182432" y="0"/>
                </a:moveTo>
                <a:cubicBezTo>
                  <a:pt x="180239" y="-548"/>
                  <a:pt x="338669" y="405669"/>
                  <a:pt x="323868" y="595347"/>
                </a:cubicBezTo>
                <a:cubicBezTo>
                  <a:pt x="309067" y="785025"/>
                  <a:pt x="118292" y="1060222"/>
                  <a:pt x="93623" y="1138066"/>
                </a:cubicBezTo>
                <a:cubicBezTo>
                  <a:pt x="68954" y="1215911"/>
                  <a:pt x="190654" y="982377"/>
                  <a:pt x="175853" y="1062414"/>
                </a:cubicBezTo>
                <a:cubicBezTo>
                  <a:pt x="161052" y="1142451"/>
                  <a:pt x="20713" y="1561826"/>
                  <a:pt x="4815" y="1618291"/>
                </a:cubicBezTo>
                <a:cubicBezTo>
                  <a:pt x="-11083" y="1674756"/>
                  <a:pt x="11941" y="1537157"/>
                  <a:pt x="80466" y="1401203"/>
                </a:cubicBezTo>
                <a:cubicBezTo>
                  <a:pt x="148991" y="1265249"/>
                  <a:pt x="398972" y="792151"/>
                  <a:pt x="415966" y="802567"/>
                </a:cubicBezTo>
                <a:cubicBezTo>
                  <a:pt x="432960" y="812983"/>
                  <a:pt x="191203" y="1463150"/>
                  <a:pt x="182432" y="1463698"/>
                </a:cubicBezTo>
                <a:cubicBezTo>
                  <a:pt x="173661" y="1464246"/>
                  <a:pt x="379236" y="847519"/>
                  <a:pt x="363338" y="805856"/>
                </a:cubicBezTo>
                <a:cubicBezTo>
                  <a:pt x="347440" y="764193"/>
                  <a:pt x="93623" y="1218104"/>
                  <a:pt x="87045" y="1213718"/>
                </a:cubicBezTo>
                <a:cubicBezTo>
                  <a:pt x="80467" y="1209332"/>
                  <a:pt x="282205" y="882056"/>
                  <a:pt x="323868" y="779542"/>
                </a:cubicBezTo>
                <a:cubicBezTo>
                  <a:pt x="365531" y="677028"/>
                  <a:pt x="358405" y="732945"/>
                  <a:pt x="337025" y="598636"/>
                </a:cubicBezTo>
                <a:cubicBezTo>
                  <a:pt x="315645" y="464327"/>
                  <a:pt x="184625" y="548"/>
                  <a:pt x="1824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5967065D-9590-B0AF-2CD9-DB9E603C6262}"/>
              </a:ext>
            </a:extLst>
          </p:cNvPr>
          <p:cNvSpPr/>
          <p:nvPr/>
        </p:nvSpPr>
        <p:spPr>
          <a:xfrm>
            <a:off x="6524433" y="3315263"/>
            <a:ext cx="201786" cy="1500160"/>
          </a:xfrm>
          <a:custGeom>
            <a:avLst/>
            <a:gdLst>
              <a:gd name="connsiteX0" fmla="*/ 132925 w 201786"/>
              <a:gd name="connsiteY0" fmla="*/ 259 h 1500160"/>
              <a:gd name="connsiteX1" fmla="*/ 60563 w 201786"/>
              <a:gd name="connsiteY1" fmla="*/ 569292 h 1500160"/>
              <a:gd name="connsiteX2" fmla="*/ 182263 w 201786"/>
              <a:gd name="connsiteY2" fmla="*/ 1016625 h 1500160"/>
              <a:gd name="connsiteX3" fmla="*/ 116479 w 201786"/>
              <a:gd name="connsiteY3" fmla="*/ 868610 h 1500160"/>
              <a:gd name="connsiteX4" fmla="*/ 195420 w 201786"/>
              <a:gd name="connsiteY4" fmla="*/ 1309364 h 1500160"/>
              <a:gd name="connsiteX5" fmla="*/ 195420 w 201786"/>
              <a:gd name="connsiteY5" fmla="*/ 1500138 h 1500160"/>
              <a:gd name="connsiteX6" fmla="*/ 182263 w 201786"/>
              <a:gd name="connsiteY6" fmla="*/ 1299497 h 1500160"/>
              <a:gd name="connsiteX7" fmla="*/ 123058 w 201786"/>
              <a:gd name="connsiteY7" fmla="*/ 681125 h 1500160"/>
              <a:gd name="connsiteX8" fmla="*/ 96744 w 201786"/>
              <a:gd name="connsiteY8" fmla="*/ 822561 h 1500160"/>
              <a:gd name="connsiteX9" fmla="*/ 77009 w 201786"/>
              <a:gd name="connsiteY9" fmla="*/ 335759 h 1500160"/>
              <a:gd name="connsiteX10" fmla="*/ 1357 w 201786"/>
              <a:gd name="connsiteY10" fmla="*/ 641655 h 1500160"/>
              <a:gd name="connsiteX11" fmla="*/ 132925 w 201786"/>
              <a:gd name="connsiteY11" fmla="*/ 259 h 15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786" h="1500160">
                <a:moveTo>
                  <a:pt x="132925" y="259"/>
                </a:moveTo>
                <a:cubicBezTo>
                  <a:pt x="142793" y="-11802"/>
                  <a:pt x="52340" y="399898"/>
                  <a:pt x="60563" y="569292"/>
                </a:cubicBezTo>
                <a:cubicBezTo>
                  <a:pt x="68786" y="738686"/>
                  <a:pt x="172944" y="966739"/>
                  <a:pt x="182263" y="1016625"/>
                </a:cubicBezTo>
                <a:cubicBezTo>
                  <a:pt x="191582" y="1066511"/>
                  <a:pt x="114286" y="819820"/>
                  <a:pt x="116479" y="868610"/>
                </a:cubicBezTo>
                <a:cubicBezTo>
                  <a:pt x="118672" y="917400"/>
                  <a:pt x="182263" y="1204109"/>
                  <a:pt x="195420" y="1309364"/>
                </a:cubicBezTo>
                <a:cubicBezTo>
                  <a:pt x="208577" y="1414619"/>
                  <a:pt x="197613" y="1501783"/>
                  <a:pt x="195420" y="1500138"/>
                </a:cubicBezTo>
                <a:cubicBezTo>
                  <a:pt x="193227" y="1498493"/>
                  <a:pt x="194323" y="1435999"/>
                  <a:pt x="182263" y="1299497"/>
                </a:cubicBezTo>
                <a:cubicBezTo>
                  <a:pt x="170203" y="1162995"/>
                  <a:pt x="137311" y="760614"/>
                  <a:pt x="123058" y="681125"/>
                </a:cubicBezTo>
                <a:cubicBezTo>
                  <a:pt x="108805" y="601636"/>
                  <a:pt x="104419" y="880122"/>
                  <a:pt x="96744" y="822561"/>
                </a:cubicBezTo>
                <a:cubicBezTo>
                  <a:pt x="89069" y="765000"/>
                  <a:pt x="92907" y="365910"/>
                  <a:pt x="77009" y="335759"/>
                </a:cubicBezTo>
                <a:cubicBezTo>
                  <a:pt x="61111" y="305608"/>
                  <a:pt x="-10703" y="697572"/>
                  <a:pt x="1357" y="641655"/>
                </a:cubicBezTo>
                <a:cubicBezTo>
                  <a:pt x="13417" y="585738"/>
                  <a:pt x="123057" y="12320"/>
                  <a:pt x="13292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763537A-8F29-A8F2-78A3-57BED8E4E19B}"/>
              </a:ext>
            </a:extLst>
          </p:cNvPr>
          <p:cNvSpPr/>
          <p:nvPr/>
        </p:nvSpPr>
        <p:spPr>
          <a:xfrm>
            <a:off x="6530332" y="4405701"/>
            <a:ext cx="257023" cy="1353259"/>
          </a:xfrm>
          <a:custGeom>
            <a:avLst/>
            <a:gdLst>
              <a:gd name="connsiteX0" fmla="*/ 74399 w 257023"/>
              <a:gd name="connsiteY0" fmla="*/ 1839 h 1353259"/>
              <a:gd name="connsiteX1" fmla="*/ 196100 w 257023"/>
              <a:gd name="connsiteY1" fmla="*/ 600475 h 1353259"/>
              <a:gd name="connsiteX2" fmla="*/ 94134 w 257023"/>
              <a:gd name="connsiteY2" fmla="*/ 873479 h 1353259"/>
              <a:gd name="connsiteX3" fmla="*/ 146762 w 257023"/>
              <a:gd name="connsiteY3" fmla="*/ 801116 h 1353259"/>
              <a:gd name="connsiteX4" fmla="*/ 2036 w 257023"/>
              <a:gd name="connsiteY4" fmla="*/ 1343836 h 1353259"/>
              <a:gd name="connsiteX5" fmla="*/ 57953 w 257023"/>
              <a:gd name="connsiteY5" fmla="*/ 1159640 h 1353259"/>
              <a:gd name="connsiteX6" fmla="*/ 252016 w 257023"/>
              <a:gd name="connsiteY6" fmla="*/ 524823 h 1353259"/>
              <a:gd name="connsiteX7" fmla="*/ 202678 w 257023"/>
              <a:gd name="connsiteY7" fmla="*/ 633367 h 1353259"/>
              <a:gd name="connsiteX8" fmla="*/ 235570 w 257023"/>
              <a:gd name="connsiteY8" fmla="*/ 100515 h 1353259"/>
              <a:gd name="connsiteX9" fmla="*/ 225703 w 257023"/>
              <a:gd name="connsiteY9" fmla="*/ 403122 h 1353259"/>
              <a:gd name="connsiteX10" fmla="*/ 74399 w 257023"/>
              <a:gd name="connsiteY10" fmla="*/ 1839 h 13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023" h="1353259">
                <a:moveTo>
                  <a:pt x="74399" y="1839"/>
                </a:moveTo>
                <a:cubicBezTo>
                  <a:pt x="69465" y="34731"/>
                  <a:pt x="192811" y="455202"/>
                  <a:pt x="196100" y="600475"/>
                </a:cubicBezTo>
                <a:cubicBezTo>
                  <a:pt x="199389" y="745748"/>
                  <a:pt x="102357" y="840039"/>
                  <a:pt x="94134" y="873479"/>
                </a:cubicBezTo>
                <a:cubicBezTo>
                  <a:pt x="85911" y="906919"/>
                  <a:pt x="162112" y="722723"/>
                  <a:pt x="146762" y="801116"/>
                </a:cubicBezTo>
                <a:cubicBezTo>
                  <a:pt x="131412" y="879509"/>
                  <a:pt x="16837" y="1284082"/>
                  <a:pt x="2036" y="1343836"/>
                </a:cubicBezTo>
                <a:cubicBezTo>
                  <a:pt x="-12765" y="1403590"/>
                  <a:pt x="57953" y="1159640"/>
                  <a:pt x="57953" y="1159640"/>
                </a:cubicBezTo>
                <a:cubicBezTo>
                  <a:pt x="99616" y="1023138"/>
                  <a:pt x="227895" y="612535"/>
                  <a:pt x="252016" y="524823"/>
                </a:cubicBezTo>
                <a:cubicBezTo>
                  <a:pt x="276137" y="437111"/>
                  <a:pt x="205419" y="704085"/>
                  <a:pt x="202678" y="633367"/>
                </a:cubicBezTo>
                <a:cubicBezTo>
                  <a:pt x="199937" y="562649"/>
                  <a:pt x="231733" y="138889"/>
                  <a:pt x="235570" y="100515"/>
                </a:cubicBezTo>
                <a:cubicBezTo>
                  <a:pt x="239407" y="62141"/>
                  <a:pt x="253113" y="418472"/>
                  <a:pt x="225703" y="403122"/>
                </a:cubicBezTo>
                <a:cubicBezTo>
                  <a:pt x="198293" y="387772"/>
                  <a:pt x="79333" y="-31053"/>
                  <a:pt x="74399" y="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0644C78-5877-1D78-FCE7-B48FF85E85D5}"/>
              </a:ext>
            </a:extLst>
          </p:cNvPr>
          <p:cNvSpPr/>
          <p:nvPr/>
        </p:nvSpPr>
        <p:spPr>
          <a:xfrm>
            <a:off x="6261961" y="3595005"/>
            <a:ext cx="227870" cy="945473"/>
          </a:xfrm>
          <a:custGeom>
            <a:avLst/>
            <a:gdLst>
              <a:gd name="connsiteX0" fmla="*/ 227648 w 227870"/>
              <a:gd name="connsiteY0" fmla="*/ 100 h 945473"/>
              <a:gd name="connsiteX1" fmla="*/ 46741 w 227870"/>
              <a:gd name="connsiteY1" fmla="*/ 513217 h 945473"/>
              <a:gd name="connsiteX2" fmla="*/ 99368 w 227870"/>
              <a:gd name="connsiteY2" fmla="*/ 934235 h 945473"/>
              <a:gd name="connsiteX3" fmla="*/ 76344 w 227870"/>
              <a:gd name="connsiteY3" fmla="*/ 796089 h 945473"/>
              <a:gd name="connsiteX4" fmla="*/ 692 w 227870"/>
              <a:gd name="connsiteY4" fmla="*/ 493481 h 945473"/>
              <a:gd name="connsiteX5" fmla="*/ 125682 w 227870"/>
              <a:gd name="connsiteY5" fmla="*/ 273104 h 945473"/>
              <a:gd name="connsiteX6" fmla="*/ 3981 w 227870"/>
              <a:gd name="connsiteY6" fmla="*/ 467168 h 945473"/>
              <a:gd name="connsiteX7" fmla="*/ 227648 w 227870"/>
              <a:gd name="connsiteY7" fmla="*/ 100 h 9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870" h="945473">
                <a:moveTo>
                  <a:pt x="227648" y="100"/>
                </a:moveTo>
                <a:cubicBezTo>
                  <a:pt x="234775" y="7775"/>
                  <a:pt x="68121" y="357528"/>
                  <a:pt x="46741" y="513217"/>
                </a:cubicBezTo>
                <a:cubicBezTo>
                  <a:pt x="25361" y="668906"/>
                  <a:pt x="94434" y="887090"/>
                  <a:pt x="99368" y="934235"/>
                </a:cubicBezTo>
                <a:cubicBezTo>
                  <a:pt x="104302" y="981380"/>
                  <a:pt x="92790" y="869548"/>
                  <a:pt x="76344" y="796089"/>
                </a:cubicBezTo>
                <a:cubicBezTo>
                  <a:pt x="59898" y="722630"/>
                  <a:pt x="-7531" y="580645"/>
                  <a:pt x="692" y="493481"/>
                </a:cubicBezTo>
                <a:cubicBezTo>
                  <a:pt x="8915" y="406317"/>
                  <a:pt x="125134" y="277489"/>
                  <a:pt x="125682" y="273104"/>
                </a:cubicBezTo>
                <a:cubicBezTo>
                  <a:pt x="126230" y="268719"/>
                  <a:pt x="-11369" y="506638"/>
                  <a:pt x="3981" y="467168"/>
                </a:cubicBezTo>
                <a:cubicBezTo>
                  <a:pt x="19331" y="427698"/>
                  <a:pt x="220521" y="-7575"/>
                  <a:pt x="22764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8FD2CF7-CF3E-6DC6-03E4-B788980BCDE9}"/>
              </a:ext>
            </a:extLst>
          </p:cNvPr>
          <p:cNvSpPr/>
          <p:nvPr/>
        </p:nvSpPr>
        <p:spPr>
          <a:xfrm>
            <a:off x="6061541" y="3940347"/>
            <a:ext cx="615556" cy="1516019"/>
          </a:xfrm>
          <a:custGeom>
            <a:avLst/>
            <a:gdLst>
              <a:gd name="connsiteX0" fmla="*/ 89279 w 615556"/>
              <a:gd name="connsiteY0" fmla="*/ 125 h 1516019"/>
              <a:gd name="connsiteX1" fmla="*/ 122171 w 615556"/>
              <a:gd name="connsiteY1" fmla="*/ 684280 h 1516019"/>
              <a:gd name="connsiteX2" fmla="*/ 293210 w 615556"/>
              <a:gd name="connsiteY2" fmla="*/ 1082275 h 1516019"/>
              <a:gd name="connsiteX3" fmla="*/ 56387 w 615556"/>
              <a:gd name="connsiteY3" fmla="*/ 1365147 h 1516019"/>
              <a:gd name="connsiteX4" fmla="*/ 181377 w 615556"/>
              <a:gd name="connsiteY4" fmla="*/ 1263181 h 1516019"/>
              <a:gd name="connsiteX5" fmla="*/ 3760 w 615556"/>
              <a:gd name="connsiteY5" fmla="*/ 1513161 h 1516019"/>
              <a:gd name="connsiteX6" fmla="*/ 79412 w 615556"/>
              <a:gd name="connsiteY6" fmla="*/ 1381593 h 1516019"/>
              <a:gd name="connsiteX7" fmla="*/ 299788 w 615556"/>
              <a:gd name="connsiteY7" fmla="*/ 1125034 h 1516019"/>
              <a:gd name="connsiteX8" fmla="*/ 615553 w 615556"/>
              <a:gd name="connsiteY8" fmla="*/ 539555 h 1516019"/>
              <a:gd name="connsiteX9" fmla="*/ 306367 w 615556"/>
              <a:gd name="connsiteY9" fmla="*/ 1088853 h 1516019"/>
              <a:gd name="connsiteX10" fmla="*/ 237294 w 615556"/>
              <a:gd name="connsiteY10" fmla="*/ 871765 h 1516019"/>
              <a:gd name="connsiteX11" fmla="*/ 132039 w 615556"/>
              <a:gd name="connsiteY11" fmla="*/ 740197 h 1516019"/>
              <a:gd name="connsiteX12" fmla="*/ 89279 w 615556"/>
              <a:gd name="connsiteY12" fmla="*/ 125 h 151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556" h="1516019">
                <a:moveTo>
                  <a:pt x="89279" y="125"/>
                </a:moveTo>
                <a:cubicBezTo>
                  <a:pt x="87634" y="-9194"/>
                  <a:pt x="88183" y="503922"/>
                  <a:pt x="122171" y="684280"/>
                </a:cubicBezTo>
                <a:cubicBezTo>
                  <a:pt x="156159" y="864638"/>
                  <a:pt x="304174" y="968797"/>
                  <a:pt x="293210" y="1082275"/>
                </a:cubicBezTo>
                <a:cubicBezTo>
                  <a:pt x="282246" y="1195753"/>
                  <a:pt x="75026" y="1334996"/>
                  <a:pt x="56387" y="1365147"/>
                </a:cubicBezTo>
                <a:cubicBezTo>
                  <a:pt x="37748" y="1395298"/>
                  <a:pt x="190148" y="1238512"/>
                  <a:pt x="181377" y="1263181"/>
                </a:cubicBezTo>
                <a:cubicBezTo>
                  <a:pt x="172606" y="1287850"/>
                  <a:pt x="20754" y="1493426"/>
                  <a:pt x="3760" y="1513161"/>
                </a:cubicBezTo>
                <a:cubicBezTo>
                  <a:pt x="-13234" y="1532896"/>
                  <a:pt x="30074" y="1446281"/>
                  <a:pt x="79412" y="1381593"/>
                </a:cubicBezTo>
                <a:cubicBezTo>
                  <a:pt x="128750" y="1316905"/>
                  <a:pt x="210431" y="1265374"/>
                  <a:pt x="299788" y="1125034"/>
                </a:cubicBezTo>
                <a:cubicBezTo>
                  <a:pt x="389145" y="984694"/>
                  <a:pt x="614457" y="545585"/>
                  <a:pt x="615553" y="539555"/>
                </a:cubicBezTo>
                <a:cubicBezTo>
                  <a:pt x="616650" y="533525"/>
                  <a:pt x="369410" y="1033485"/>
                  <a:pt x="306367" y="1088853"/>
                </a:cubicBezTo>
                <a:cubicBezTo>
                  <a:pt x="243324" y="1144221"/>
                  <a:pt x="266349" y="929874"/>
                  <a:pt x="237294" y="871765"/>
                </a:cubicBezTo>
                <a:cubicBezTo>
                  <a:pt x="208239" y="813656"/>
                  <a:pt x="153419" y="883277"/>
                  <a:pt x="132039" y="740197"/>
                </a:cubicBezTo>
                <a:cubicBezTo>
                  <a:pt x="110659" y="597117"/>
                  <a:pt x="90924" y="9444"/>
                  <a:pt x="89279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3D186D9-98AA-B856-33CF-D0FF6923659E}"/>
              </a:ext>
            </a:extLst>
          </p:cNvPr>
          <p:cNvSpPr/>
          <p:nvPr/>
        </p:nvSpPr>
        <p:spPr>
          <a:xfrm>
            <a:off x="4033314" y="669898"/>
            <a:ext cx="827817" cy="132108"/>
          </a:xfrm>
          <a:custGeom>
            <a:avLst/>
            <a:gdLst>
              <a:gd name="connsiteX0" fmla="*/ 827611 w 827817"/>
              <a:gd name="connsiteY0" fmla="*/ 117502 h 132108"/>
              <a:gd name="connsiteX1" fmla="*/ 424386 w 827817"/>
              <a:gd name="connsiteY1" fmla="*/ 27 h 132108"/>
              <a:gd name="connsiteX2" fmla="*/ 81486 w 827817"/>
              <a:gd name="connsiteY2" fmla="*/ 130202 h 132108"/>
              <a:gd name="connsiteX3" fmla="*/ 176736 w 827817"/>
              <a:gd name="connsiteY3" fmla="*/ 79402 h 132108"/>
              <a:gd name="connsiteX4" fmla="*/ 2111 w 827817"/>
              <a:gd name="connsiteY4" fmla="*/ 104802 h 132108"/>
              <a:gd name="connsiteX5" fmla="*/ 319611 w 827817"/>
              <a:gd name="connsiteY5" fmla="*/ 47652 h 132108"/>
              <a:gd name="connsiteX6" fmla="*/ 370411 w 827817"/>
              <a:gd name="connsiteY6" fmla="*/ 3202 h 132108"/>
              <a:gd name="connsiteX7" fmla="*/ 827611 w 827817"/>
              <a:gd name="connsiteY7" fmla="*/ 117502 h 13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817" h="132108">
                <a:moveTo>
                  <a:pt x="827611" y="117502"/>
                </a:moveTo>
                <a:cubicBezTo>
                  <a:pt x="836607" y="116973"/>
                  <a:pt x="548740" y="-2090"/>
                  <a:pt x="424386" y="27"/>
                </a:cubicBezTo>
                <a:cubicBezTo>
                  <a:pt x="300032" y="2144"/>
                  <a:pt x="122761" y="116973"/>
                  <a:pt x="81486" y="130202"/>
                </a:cubicBezTo>
                <a:cubicBezTo>
                  <a:pt x="40211" y="143431"/>
                  <a:pt x="189965" y="83635"/>
                  <a:pt x="176736" y="79402"/>
                </a:cubicBezTo>
                <a:cubicBezTo>
                  <a:pt x="163507" y="75169"/>
                  <a:pt x="-21702" y="110094"/>
                  <a:pt x="2111" y="104802"/>
                </a:cubicBezTo>
                <a:cubicBezTo>
                  <a:pt x="25924" y="99510"/>
                  <a:pt x="258228" y="64585"/>
                  <a:pt x="319611" y="47652"/>
                </a:cubicBezTo>
                <a:cubicBezTo>
                  <a:pt x="380994" y="30719"/>
                  <a:pt x="289449" y="-7381"/>
                  <a:pt x="370411" y="3202"/>
                </a:cubicBezTo>
                <a:cubicBezTo>
                  <a:pt x="451373" y="13785"/>
                  <a:pt x="818615" y="118031"/>
                  <a:pt x="827611" y="117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34716026-22F9-3149-F92E-1584AECB3970}"/>
              </a:ext>
            </a:extLst>
          </p:cNvPr>
          <p:cNvSpPr/>
          <p:nvPr/>
        </p:nvSpPr>
        <p:spPr>
          <a:xfrm>
            <a:off x="3834415" y="619966"/>
            <a:ext cx="975714" cy="880925"/>
          </a:xfrm>
          <a:custGeom>
            <a:avLst/>
            <a:gdLst>
              <a:gd name="connsiteX0" fmla="*/ 975710 w 975714"/>
              <a:gd name="connsiteY0" fmla="*/ 208709 h 880925"/>
              <a:gd name="connsiteX1" fmla="*/ 464535 w 975714"/>
              <a:gd name="connsiteY1" fmla="*/ 208709 h 880925"/>
              <a:gd name="connsiteX2" fmla="*/ 131160 w 975714"/>
              <a:gd name="connsiteY2" fmla="*/ 500809 h 880925"/>
              <a:gd name="connsiteX3" fmla="*/ 162910 w 975714"/>
              <a:gd name="connsiteY3" fmla="*/ 418259 h 880925"/>
              <a:gd name="connsiteX4" fmla="*/ 7335 w 975714"/>
              <a:gd name="connsiteY4" fmla="*/ 875459 h 880925"/>
              <a:gd name="connsiteX5" fmla="*/ 54960 w 975714"/>
              <a:gd name="connsiteY5" fmla="*/ 640509 h 880925"/>
              <a:gd name="connsiteX6" fmla="*/ 312135 w 975714"/>
              <a:gd name="connsiteY6" fmla="*/ 199184 h 880925"/>
              <a:gd name="connsiteX7" fmla="*/ 204185 w 975714"/>
              <a:gd name="connsiteY7" fmla="*/ 405559 h 880925"/>
              <a:gd name="connsiteX8" fmla="*/ 512160 w 975714"/>
              <a:gd name="connsiteY8" fmla="*/ 2334 h 880925"/>
              <a:gd name="connsiteX9" fmla="*/ 350235 w 975714"/>
              <a:gd name="connsiteY9" fmla="*/ 237284 h 880925"/>
              <a:gd name="connsiteX10" fmla="*/ 474060 w 975714"/>
              <a:gd name="connsiteY10" fmla="*/ 180134 h 880925"/>
              <a:gd name="connsiteX11" fmla="*/ 975710 w 975714"/>
              <a:gd name="connsiteY11" fmla="*/ 208709 h 88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14" h="880925">
                <a:moveTo>
                  <a:pt x="975710" y="208709"/>
                </a:moveTo>
                <a:cubicBezTo>
                  <a:pt x="974123" y="213471"/>
                  <a:pt x="605293" y="160026"/>
                  <a:pt x="464535" y="208709"/>
                </a:cubicBezTo>
                <a:cubicBezTo>
                  <a:pt x="323777" y="257392"/>
                  <a:pt x="181431" y="465884"/>
                  <a:pt x="131160" y="500809"/>
                </a:cubicBezTo>
                <a:cubicBezTo>
                  <a:pt x="80889" y="535734"/>
                  <a:pt x="183548" y="355817"/>
                  <a:pt x="162910" y="418259"/>
                </a:cubicBezTo>
                <a:cubicBezTo>
                  <a:pt x="142272" y="480701"/>
                  <a:pt x="25327" y="838417"/>
                  <a:pt x="7335" y="875459"/>
                </a:cubicBezTo>
                <a:cubicBezTo>
                  <a:pt x="-10657" y="912501"/>
                  <a:pt x="4160" y="753221"/>
                  <a:pt x="54960" y="640509"/>
                </a:cubicBezTo>
                <a:cubicBezTo>
                  <a:pt x="105760" y="527797"/>
                  <a:pt x="287264" y="238342"/>
                  <a:pt x="312135" y="199184"/>
                </a:cubicBezTo>
                <a:cubicBezTo>
                  <a:pt x="337006" y="160026"/>
                  <a:pt x="170847" y="438367"/>
                  <a:pt x="204185" y="405559"/>
                </a:cubicBezTo>
                <a:cubicBezTo>
                  <a:pt x="237522" y="372751"/>
                  <a:pt x="487818" y="30380"/>
                  <a:pt x="512160" y="2334"/>
                </a:cubicBezTo>
                <a:cubicBezTo>
                  <a:pt x="536502" y="-25712"/>
                  <a:pt x="356585" y="207651"/>
                  <a:pt x="350235" y="237284"/>
                </a:cubicBezTo>
                <a:cubicBezTo>
                  <a:pt x="343885" y="266917"/>
                  <a:pt x="374577" y="183309"/>
                  <a:pt x="474060" y="180134"/>
                </a:cubicBezTo>
                <a:cubicBezTo>
                  <a:pt x="573543" y="176959"/>
                  <a:pt x="977297" y="203947"/>
                  <a:pt x="975710" y="208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AE404E4-27E0-E13B-B59D-8CCBC4DD7029}"/>
              </a:ext>
            </a:extLst>
          </p:cNvPr>
          <p:cNvSpPr/>
          <p:nvPr/>
        </p:nvSpPr>
        <p:spPr>
          <a:xfrm>
            <a:off x="3815803" y="2302512"/>
            <a:ext cx="124373" cy="1441314"/>
          </a:xfrm>
          <a:custGeom>
            <a:avLst/>
            <a:gdLst>
              <a:gd name="connsiteX0" fmla="*/ 124372 w 124373"/>
              <a:gd name="connsiteY0" fmla="*/ 8888 h 1441314"/>
              <a:gd name="connsiteX1" fmla="*/ 3722 w 124373"/>
              <a:gd name="connsiteY1" fmla="*/ 1043938 h 1441314"/>
              <a:gd name="connsiteX2" fmla="*/ 35472 w 124373"/>
              <a:gd name="connsiteY2" fmla="*/ 926463 h 1441314"/>
              <a:gd name="connsiteX3" fmla="*/ 3722 w 124373"/>
              <a:gd name="connsiteY3" fmla="*/ 1434463 h 1441314"/>
              <a:gd name="connsiteX4" fmla="*/ 38647 w 124373"/>
              <a:gd name="connsiteY4" fmla="*/ 1158238 h 1441314"/>
              <a:gd name="connsiteX5" fmla="*/ 79922 w 124373"/>
              <a:gd name="connsiteY5" fmla="*/ 320038 h 1441314"/>
              <a:gd name="connsiteX6" fmla="*/ 547 w 124373"/>
              <a:gd name="connsiteY6" fmla="*/ 529588 h 1441314"/>
              <a:gd name="connsiteX7" fmla="*/ 124372 w 124373"/>
              <a:gd name="connsiteY7" fmla="*/ 8888 h 14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73" h="1441314">
                <a:moveTo>
                  <a:pt x="124372" y="8888"/>
                </a:moveTo>
                <a:cubicBezTo>
                  <a:pt x="124901" y="94613"/>
                  <a:pt x="18539" y="891009"/>
                  <a:pt x="3722" y="1043938"/>
                </a:cubicBezTo>
                <a:cubicBezTo>
                  <a:pt x="-11095" y="1196867"/>
                  <a:pt x="35472" y="861376"/>
                  <a:pt x="35472" y="926463"/>
                </a:cubicBezTo>
                <a:cubicBezTo>
                  <a:pt x="35472" y="991550"/>
                  <a:pt x="3193" y="1395834"/>
                  <a:pt x="3722" y="1434463"/>
                </a:cubicBezTo>
                <a:cubicBezTo>
                  <a:pt x="4251" y="1473092"/>
                  <a:pt x="25947" y="1343975"/>
                  <a:pt x="38647" y="1158238"/>
                </a:cubicBezTo>
                <a:cubicBezTo>
                  <a:pt x="51347" y="972501"/>
                  <a:pt x="86272" y="424813"/>
                  <a:pt x="79922" y="320038"/>
                </a:cubicBezTo>
                <a:cubicBezTo>
                  <a:pt x="73572" y="215263"/>
                  <a:pt x="-7391" y="574567"/>
                  <a:pt x="547" y="529588"/>
                </a:cubicBezTo>
                <a:cubicBezTo>
                  <a:pt x="8485" y="484609"/>
                  <a:pt x="123843" y="-76837"/>
                  <a:pt x="124372" y="8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4CD04EFF-CF6E-53C0-9F18-9667159E042B}"/>
              </a:ext>
            </a:extLst>
          </p:cNvPr>
          <p:cNvSpPr/>
          <p:nvPr/>
        </p:nvSpPr>
        <p:spPr>
          <a:xfrm>
            <a:off x="3600358" y="3461271"/>
            <a:ext cx="350706" cy="1308403"/>
          </a:xfrm>
          <a:custGeom>
            <a:avLst/>
            <a:gdLst>
              <a:gd name="connsiteX0" fmla="*/ 349342 w 350706"/>
              <a:gd name="connsiteY0" fmla="*/ 9004 h 1308403"/>
              <a:gd name="connsiteX1" fmla="*/ 44542 w 350706"/>
              <a:gd name="connsiteY1" fmla="*/ 1078979 h 1308403"/>
              <a:gd name="connsiteX2" fmla="*/ 155667 w 350706"/>
              <a:gd name="connsiteY2" fmla="*/ 758304 h 1308403"/>
              <a:gd name="connsiteX3" fmla="*/ 3267 w 350706"/>
              <a:gd name="connsiteY3" fmla="*/ 1301229 h 1308403"/>
              <a:gd name="connsiteX4" fmla="*/ 66767 w 350706"/>
              <a:gd name="connsiteY4" fmla="*/ 1018654 h 1308403"/>
              <a:gd name="connsiteX5" fmla="*/ 244567 w 350706"/>
              <a:gd name="connsiteY5" fmla="*/ 310629 h 1308403"/>
              <a:gd name="connsiteX6" fmla="*/ 158842 w 350706"/>
              <a:gd name="connsiteY6" fmla="*/ 551929 h 1308403"/>
              <a:gd name="connsiteX7" fmla="*/ 349342 w 350706"/>
              <a:gd name="connsiteY7" fmla="*/ 9004 h 13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706" h="1308403">
                <a:moveTo>
                  <a:pt x="349342" y="9004"/>
                </a:moveTo>
                <a:cubicBezTo>
                  <a:pt x="330292" y="96846"/>
                  <a:pt x="76821" y="954096"/>
                  <a:pt x="44542" y="1078979"/>
                </a:cubicBezTo>
                <a:cubicBezTo>
                  <a:pt x="12263" y="1203862"/>
                  <a:pt x="162546" y="721262"/>
                  <a:pt x="155667" y="758304"/>
                </a:cubicBezTo>
                <a:cubicBezTo>
                  <a:pt x="148788" y="795346"/>
                  <a:pt x="18084" y="1257837"/>
                  <a:pt x="3267" y="1301229"/>
                </a:cubicBezTo>
                <a:cubicBezTo>
                  <a:pt x="-11550" y="1344621"/>
                  <a:pt x="26550" y="1183754"/>
                  <a:pt x="66767" y="1018654"/>
                </a:cubicBezTo>
                <a:cubicBezTo>
                  <a:pt x="106984" y="853554"/>
                  <a:pt x="229221" y="388417"/>
                  <a:pt x="244567" y="310629"/>
                </a:cubicBezTo>
                <a:cubicBezTo>
                  <a:pt x="259913" y="232842"/>
                  <a:pt x="135559" y="600083"/>
                  <a:pt x="158842" y="551929"/>
                </a:cubicBezTo>
                <a:cubicBezTo>
                  <a:pt x="182125" y="503775"/>
                  <a:pt x="368392" y="-78838"/>
                  <a:pt x="349342" y="9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068BF6DA-AFAF-3D0F-531F-DAC727D97DB5}"/>
              </a:ext>
            </a:extLst>
          </p:cNvPr>
          <p:cNvSpPr/>
          <p:nvPr/>
        </p:nvSpPr>
        <p:spPr>
          <a:xfrm>
            <a:off x="3790225" y="3634206"/>
            <a:ext cx="515311" cy="658409"/>
          </a:xfrm>
          <a:custGeom>
            <a:avLst/>
            <a:gdLst>
              <a:gd name="connsiteX0" fmla="*/ 725 w 515311"/>
              <a:gd name="connsiteY0" fmla="*/ 1169 h 658409"/>
              <a:gd name="connsiteX1" fmla="*/ 356325 w 515311"/>
              <a:gd name="connsiteY1" fmla="*/ 325019 h 658409"/>
              <a:gd name="connsiteX2" fmla="*/ 499200 w 515311"/>
              <a:gd name="connsiteY2" fmla="*/ 588544 h 658409"/>
              <a:gd name="connsiteX3" fmla="*/ 432525 w 515311"/>
              <a:gd name="connsiteY3" fmla="*/ 429794 h 658409"/>
              <a:gd name="connsiteX4" fmla="*/ 515075 w 515311"/>
              <a:gd name="connsiteY4" fmla="*/ 658394 h 658409"/>
              <a:gd name="connsiteX5" fmla="*/ 400775 w 515311"/>
              <a:gd name="connsiteY5" fmla="*/ 417094 h 658409"/>
              <a:gd name="connsiteX6" fmla="*/ 267425 w 515311"/>
              <a:gd name="connsiteY6" fmla="*/ 223419 h 658409"/>
              <a:gd name="connsiteX7" fmla="*/ 725 w 515311"/>
              <a:gd name="connsiteY7" fmla="*/ 1169 h 6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11" h="658409">
                <a:moveTo>
                  <a:pt x="725" y="1169"/>
                </a:moveTo>
                <a:cubicBezTo>
                  <a:pt x="15542" y="18102"/>
                  <a:pt x="273246" y="227123"/>
                  <a:pt x="356325" y="325019"/>
                </a:cubicBezTo>
                <a:cubicBezTo>
                  <a:pt x="439404" y="422915"/>
                  <a:pt x="486500" y="571082"/>
                  <a:pt x="499200" y="588544"/>
                </a:cubicBezTo>
                <a:cubicBezTo>
                  <a:pt x="511900" y="606007"/>
                  <a:pt x="429879" y="418152"/>
                  <a:pt x="432525" y="429794"/>
                </a:cubicBezTo>
                <a:cubicBezTo>
                  <a:pt x="435171" y="441436"/>
                  <a:pt x="520367" y="660511"/>
                  <a:pt x="515075" y="658394"/>
                </a:cubicBezTo>
                <a:cubicBezTo>
                  <a:pt x="509783" y="656277"/>
                  <a:pt x="442050" y="489590"/>
                  <a:pt x="400775" y="417094"/>
                </a:cubicBezTo>
                <a:cubicBezTo>
                  <a:pt x="359500" y="344598"/>
                  <a:pt x="332512" y="291152"/>
                  <a:pt x="267425" y="223419"/>
                </a:cubicBezTo>
                <a:cubicBezTo>
                  <a:pt x="202338" y="155686"/>
                  <a:pt x="-14092" y="-15764"/>
                  <a:pt x="725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4B46125-0920-3961-E830-18FC5CE602C5}"/>
              </a:ext>
            </a:extLst>
          </p:cNvPr>
          <p:cNvSpPr/>
          <p:nvPr/>
        </p:nvSpPr>
        <p:spPr>
          <a:xfrm>
            <a:off x="3739528" y="3592391"/>
            <a:ext cx="594364" cy="998667"/>
          </a:xfrm>
          <a:custGeom>
            <a:avLst/>
            <a:gdLst>
              <a:gd name="connsiteX0" fmla="*/ 622 w 594364"/>
              <a:gd name="connsiteY0" fmla="*/ 1709 h 998667"/>
              <a:gd name="connsiteX1" fmla="*/ 283197 w 594364"/>
              <a:gd name="connsiteY1" fmla="*/ 331909 h 998667"/>
              <a:gd name="connsiteX2" fmla="*/ 251447 w 594364"/>
              <a:gd name="connsiteY2" fmla="*/ 284284 h 998667"/>
              <a:gd name="connsiteX3" fmla="*/ 483222 w 594364"/>
              <a:gd name="connsiteY3" fmla="*/ 766884 h 998667"/>
              <a:gd name="connsiteX4" fmla="*/ 384797 w 594364"/>
              <a:gd name="connsiteY4" fmla="*/ 585909 h 998667"/>
              <a:gd name="connsiteX5" fmla="*/ 594347 w 594364"/>
              <a:gd name="connsiteY5" fmla="*/ 998659 h 998667"/>
              <a:gd name="connsiteX6" fmla="*/ 372097 w 594364"/>
              <a:gd name="connsiteY6" fmla="*/ 573209 h 998667"/>
              <a:gd name="connsiteX7" fmla="*/ 549897 w 594364"/>
              <a:gd name="connsiteY7" fmla="*/ 973259 h 998667"/>
              <a:gd name="connsiteX8" fmla="*/ 419722 w 594364"/>
              <a:gd name="connsiteY8" fmla="*/ 608134 h 998667"/>
              <a:gd name="connsiteX9" fmla="*/ 327647 w 594364"/>
              <a:gd name="connsiteY9" fmla="*/ 366834 h 998667"/>
              <a:gd name="connsiteX10" fmla="*/ 210172 w 594364"/>
              <a:gd name="connsiteY10" fmla="*/ 208084 h 998667"/>
              <a:gd name="connsiteX11" fmla="*/ 622 w 594364"/>
              <a:gd name="connsiteY11" fmla="*/ 1709 h 99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364" h="998667">
                <a:moveTo>
                  <a:pt x="622" y="1709"/>
                </a:moveTo>
                <a:cubicBezTo>
                  <a:pt x="12793" y="22346"/>
                  <a:pt x="241393" y="284813"/>
                  <a:pt x="283197" y="331909"/>
                </a:cubicBezTo>
                <a:cubicBezTo>
                  <a:pt x="325001" y="379005"/>
                  <a:pt x="218110" y="211788"/>
                  <a:pt x="251447" y="284284"/>
                </a:cubicBezTo>
                <a:cubicBezTo>
                  <a:pt x="284784" y="356780"/>
                  <a:pt x="460997" y="716613"/>
                  <a:pt x="483222" y="766884"/>
                </a:cubicBezTo>
                <a:cubicBezTo>
                  <a:pt x="505447" y="817155"/>
                  <a:pt x="366276" y="547280"/>
                  <a:pt x="384797" y="585909"/>
                </a:cubicBezTo>
                <a:cubicBezTo>
                  <a:pt x="403318" y="624538"/>
                  <a:pt x="596464" y="1000776"/>
                  <a:pt x="594347" y="998659"/>
                </a:cubicBezTo>
                <a:cubicBezTo>
                  <a:pt x="592230" y="996542"/>
                  <a:pt x="379505" y="577442"/>
                  <a:pt x="372097" y="573209"/>
                </a:cubicBezTo>
                <a:cubicBezTo>
                  <a:pt x="364689" y="568976"/>
                  <a:pt x="541960" y="967438"/>
                  <a:pt x="549897" y="973259"/>
                </a:cubicBezTo>
                <a:cubicBezTo>
                  <a:pt x="557834" y="979080"/>
                  <a:pt x="456764" y="709205"/>
                  <a:pt x="419722" y="608134"/>
                </a:cubicBezTo>
                <a:cubicBezTo>
                  <a:pt x="382680" y="507063"/>
                  <a:pt x="362572" y="433509"/>
                  <a:pt x="327647" y="366834"/>
                </a:cubicBezTo>
                <a:cubicBezTo>
                  <a:pt x="292722" y="300159"/>
                  <a:pt x="262030" y="263117"/>
                  <a:pt x="210172" y="208084"/>
                </a:cubicBezTo>
                <a:cubicBezTo>
                  <a:pt x="158314" y="153051"/>
                  <a:pt x="-11549" y="-18928"/>
                  <a:pt x="622" y="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E89B5236-0E4E-1D1E-4CE8-23EB08EE9922}"/>
              </a:ext>
            </a:extLst>
          </p:cNvPr>
          <p:cNvSpPr/>
          <p:nvPr/>
        </p:nvSpPr>
        <p:spPr>
          <a:xfrm>
            <a:off x="3748206" y="3711015"/>
            <a:ext cx="639520" cy="1550276"/>
          </a:xfrm>
          <a:custGeom>
            <a:avLst/>
            <a:gdLst>
              <a:gd name="connsiteX0" fmla="*/ 4644 w 639520"/>
              <a:gd name="connsiteY0" fmla="*/ 10085 h 1550276"/>
              <a:gd name="connsiteX1" fmla="*/ 306269 w 639520"/>
              <a:gd name="connsiteY1" fmla="*/ 594285 h 1550276"/>
              <a:gd name="connsiteX2" fmla="*/ 309444 w 639520"/>
              <a:gd name="connsiteY2" fmla="*/ 508560 h 1550276"/>
              <a:gd name="connsiteX3" fmla="*/ 426919 w 639520"/>
              <a:gd name="connsiteY3" fmla="*/ 749860 h 1550276"/>
              <a:gd name="connsiteX4" fmla="*/ 439619 w 639520"/>
              <a:gd name="connsiteY4" fmla="*/ 699060 h 1550276"/>
              <a:gd name="connsiteX5" fmla="*/ 630119 w 639520"/>
              <a:gd name="connsiteY5" fmla="*/ 1508685 h 1550276"/>
              <a:gd name="connsiteX6" fmla="*/ 598369 w 639520"/>
              <a:gd name="connsiteY6" fmla="*/ 1375335 h 1550276"/>
              <a:gd name="connsiteX7" fmla="*/ 493594 w 639520"/>
              <a:gd name="connsiteY7" fmla="*/ 876860 h 1550276"/>
              <a:gd name="connsiteX8" fmla="*/ 328494 w 639520"/>
              <a:gd name="connsiteY8" fmla="*/ 318060 h 1550276"/>
              <a:gd name="connsiteX9" fmla="*/ 480894 w 639520"/>
              <a:gd name="connsiteY9" fmla="*/ 943535 h 1550276"/>
              <a:gd name="connsiteX10" fmla="*/ 299919 w 639520"/>
              <a:gd name="connsiteY10" fmla="*/ 622860 h 1550276"/>
              <a:gd name="connsiteX11" fmla="*/ 137994 w 639520"/>
              <a:gd name="connsiteY11" fmla="*/ 251385 h 1550276"/>
              <a:gd name="connsiteX12" fmla="*/ 4644 w 639520"/>
              <a:gd name="connsiteY12" fmla="*/ 10085 h 15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9520" h="1550276">
                <a:moveTo>
                  <a:pt x="4644" y="10085"/>
                </a:moveTo>
                <a:cubicBezTo>
                  <a:pt x="32690" y="67235"/>
                  <a:pt x="255469" y="511206"/>
                  <a:pt x="306269" y="594285"/>
                </a:cubicBezTo>
                <a:cubicBezTo>
                  <a:pt x="357069" y="677364"/>
                  <a:pt x="289336" y="482631"/>
                  <a:pt x="309444" y="508560"/>
                </a:cubicBezTo>
                <a:cubicBezTo>
                  <a:pt x="329552" y="534489"/>
                  <a:pt x="405223" y="718110"/>
                  <a:pt x="426919" y="749860"/>
                </a:cubicBezTo>
                <a:cubicBezTo>
                  <a:pt x="448615" y="781610"/>
                  <a:pt x="405752" y="572589"/>
                  <a:pt x="439619" y="699060"/>
                </a:cubicBezTo>
                <a:cubicBezTo>
                  <a:pt x="473486" y="825531"/>
                  <a:pt x="603661" y="1395972"/>
                  <a:pt x="630119" y="1508685"/>
                </a:cubicBezTo>
                <a:cubicBezTo>
                  <a:pt x="656577" y="1621398"/>
                  <a:pt x="621123" y="1480639"/>
                  <a:pt x="598369" y="1375335"/>
                </a:cubicBezTo>
                <a:cubicBezTo>
                  <a:pt x="575615" y="1270031"/>
                  <a:pt x="538573" y="1053073"/>
                  <a:pt x="493594" y="876860"/>
                </a:cubicBezTo>
                <a:cubicBezTo>
                  <a:pt x="448615" y="700647"/>
                  <a:pt x="330611" y="306948"/>
                  <a:pt x="328494" y="318060"/>
                </a:cubicBezTo>
                <a:cubicBezTo>
                  <a:pt x="326377" y="329172"/>
                  <a:pt x="485656" y="892735"/>
                  <a:pt x="480894" y="943535"/>
                </a:cubicBezTo>
                <a:cubicBezTo>
                  <a:pt x="476132" y="994335"/>
                  <a:pt x="357069" y="738218"/>
                  <a:pt x="299919" y="622860"/>
                </a:cubicBezTo>
                <a:cubicBezTo>
                  <a:pt x="242769" y="507502"/>
                  <a:pt x="193557" y="349810"/>
                  <a:pt x="137994" y="251385"/>
                </a:cubicBezTo>
                <a:cubicBezTo>
                  <a:pt x="82432" y="152960"/>
                  <a:pt x="-23402" y="-47065"/>
                  <a:pt x="4644" y="10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4C1D50C1-7CEC-D246-C64A-090B352AD2E9}"/>
              </a:ext>
            </a:extLst>
          </p:cNvPr>
          <p:cNvSpPr/>
          <p:nvPr/>
        </p:nvSpPr>
        <p:spPr>
          <a:xfrm>
            <a:off x="3326719" y="3192784"/>
            <a:ext cx="73764" cy="699444"/>
          </a:xfrm>
          <a:custGeom>
            <a:avLst/>
            <a:gdLst>
              <a:gd name="connsiteX0" fmla="*/ 73706 w 73764"/>
              <a:gd name="connsiteY0" fmla="*/ 4441 h 699444"/>
              <a:gd name="connsiteX1" fmla="*/ 13381 w 73764"/>
              <a:gd name="connsiteY1" fmla="*/ 604516 h 699444"/>
              <a:gd name="connsiteX2" fmla="*/ 32431 w 73764"/>
              <a:gd name="connsiteY2" fmla="*/ 696591 h 699444"/>
              <a:gd name="connsiteX3" fmla="*/ 7031 w 73764"/>
              <a:gd name="connsiteY3" fmla="*/ 591816 h 699444"/>
              <a:gd name="connsiteX4" fmla="*/ 29256 w 73764"/>
              <a:gd name="connsiteY4" fmla="*/ 106041 h 699444"/>
              <a:gd name="connsiteX5" fmla="*/ 681 w 73764"/>
              <a:gd name="connsiteY5" fmla="*/ 318766 h 699444"/>
              <a:gd name="connsiteX6" fmla="*/ 73706 w 73764"/>
              <a:gd name="connsiteY6" fmla="*/ 4441 h 6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64" h="699444">
                <a:moveTo>
                  <a:pt x="73706" y="4441"/>
                </a:moveTo>
                <a:cubicBezTo>
                  <a:pt x="75823" y="52066"/>
                  <a:pt x="20260" y="489158"/>
                  <a:pt x="13381" y="604516"/>
                </a:cubicBezTo>
                <a:cubicBezTo>
                  <a:pt x="6502" y="719874"/>
                  <a:pt x="33489" y="698708"/>
                  <a:pt x="32431" y="696591"/>
                </a:cubicBezTo>
                <a:cubicBezTo>
                  <a:pt x="31373" y="694474"/>
                  <a:pt x="7560" y="690241"/>
                  <a:pt x="7031" y="591816"/>
                </a:cubicBezTo>
                <a:cubicBezTo>
                  <a:pt x="6502" y="493391"/>
                  <a:pt x="30314" y="151549"/>
                  <a:pt x="29256" y="106041"/>
                </a:cubicBezTo>
                <a:cubicBezTo>
                  <a:pt x="28198" y="60533"/>
                  <a:pt x="-5140" y="329878"/>
                  <a:pt x="681" y="318766"/>
                </a:cubicBezTo>
                <a:cubicBezTo>
                  <a:pt x="6502" y="307654"/>
                  <a:pt x="71589" y="-43184"/>
                  <a:pt x="73706" y="4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3850A06A-4EC2-2F05-BDF0-A178FE19F1C3}"/>
              </a:ext>
            </a:extLst>
          </p:cNvPr>
          <p:cNvSpPr/>
          <p:nvPr/>
        </p:nvSpPr>
        <p:spPr>
          <a:xfrm>
            <a:off x="3011335" y="3694781"/>
            <a:ext cx="321497" cy="796944"/>
          </a:xfrm>
          <a:custGeom>
            <a:avLst/>
            <a:gdLst>
              <a:gd name="connsiteX0" fmla="*/ 90640 w 321497"/>
              <a:gd name="connsiteY0" fmla="*/ 919 h 796944"/>
              <a:gd name="connsiteX1" fmla="*/ 119215 w 321497"/>
              <a:gd name="connsiteY1" fmla="*/ 467644 h 796944"/>
              <a:gd name="connsiteX2" fmla="*/ 312890 w 321497"/>
              <a:gd name="connsiteY2" fmla="*/ 781969 h 796944"/>
              <a:gd name="connsiteX3" fmla="*/ 258915 w 321497"/>
              <a:gd name="connsiteY3" fmla="*/ 693069 h 796944"/>
              <a:gd name="connsiteX4" fmla="*/ 4915 w 321497"/>
              <a:gd name="connsiteY4" fmla="*/ 229519 h 796944"/>
              <a:gd name="connsiteX5" fmla="*/ 90640 w 321497"/>
              <a:gd name="connsiteY5" fmla="*/ 343819 h 796944"/>
              <a:gd name="connsiteX6" fmla="*/ 90640 w 321497"/>
              <a:gd name="connsiteY6" fmla="*/ 919 h 79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97" h="796944">
                <a:moveTo>
                  <a:pt x="90640" y="919"/>
                </a:moveTo>
                <a:cubicBezTo>
                  <a:pt x="95402" y="21556"/>
                  <a:pt x="82173" y="337469"/>
                  <a:pt x="119215" y="467644"/>
                </a:cubicBezTo>
                <a:cubicBezTo>
                  <a:pt x="156257" y="597819"/>
                  <a:pt x="289607" y="744398"/>
                  <a:pt x="312890" y="781969"/>
                </a:cubicBezTo>
                <a:cubicBezTo>
                  <a:pt x="336173" y="819540"/>
                  <a:pt x="310244" y="785144"/>
                  <a:pt x="258915" y="693069"/>
                </a:cubicBezTo>
                <a:cubicBezTo>
                  <a:pt x="207586" y="600994"/>
                  <a:pt x="32961" y="287727"/>
                  <a:pt x="4915" y="229519"/>
                </a:cubicBezTo>
                <a:cubicBezTo>
                  <a:pt x="-23131" y="171311"/>
                  <a:pt x="77411" y="373981"/>
                  <a:pt x="90640" y="343819"/>
                </a:cubicBezTo>
                <a:cubicBezTo>
                  <a:pt x="103869" y="313657"/>
                  <a:pt x="85878" y="-19718"/>
                  <a:pt x="90640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78EC56B-376A-BEC8-6FB6-20577777984C}"/>
              </a:ext>
            </a:extLst>
          </p:cNvPr>
          <p:cNvSpPr/>
          <p:nvPr/>
        </p:nvSpPr>
        <p:spPr>
          <a:xfrm>
            <a:off x="3249484" y="3638837"/>
            <a:ext cx="271591" cy="1406283"/>
          </a:xfrm>
          <a:custGeom>
            <a:avLst/>
            <a:gdLst>
              <a:gd name="connsiteX0" fmla="*/ 271591 w 271591"/>
              <a:gd name="connsiteY0" fmla="*/ 2888 h 1406283"/>
              <a:gd name="connsiteX1" fmla="*/ 33466 w 271591"/>
              <a:gd name="connsiteY1" fmla="*/ 622013 h 1406283"/>
              <a:gd name="connsiteX2" fmla="*/ 20766 w 271591"/>
              <a:gd name="connsiteY2" fmla="*/ 1066513 h 1406283"/>
              <a:gd name="connsiteX3" fmla="*/ 11241 w 271591"/>
              <a:gd name="connsiteY3" fmla="*/ 958563 h 1406283"/>
              <a:gd name="connsiteX4" fmla="*/ 128716 w 271591"/>
              <a:gd name="connsiteY4" fmla="*/ 1399888 h 1406283"/>
              <a:gd name="connsiteX5" fmla="*/ 39816 w 271591"/>
              <a:gd name="connsiteY5" fmla="*/ 1161763 h 1406283"/>
              <a:gd name="connsiteX6" fmla="*/ 23941 w 271591"/>
              <a:gd name="connsiteY6" fmla="*/ 390238 h 1406283"/>
              <a:gd name="connsiteX7" fmla="*/ 4891 w 271591"/>
              <a:gd name="connsiteY7" fmla="*/ 602963 h 1406283"/>
              <a:gd name="connsiteX8" fmla="*/ 122366 w 271591"/>
              <a:gd name="connsiteY8" fmla="*/ 177513 h 1406283"/>
              <a:gd name="connsiteX9" fmla="*/ 33466 w 271591"/>
              <a:gd name="connsiteY9" fmla="*/ 380713 h 1406283"/>
              <a:gd name="connsiteX10" fmla="*/ 271591 w 271591"/>
              <a:gd name="connsiteY10" fmla="*/ 2888 h 14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91" h="1406283">
                <a:moveTo>
                  <a:pt x="271591" y="2888"/>
                </a:moveTo>
                <a:cubicBezTo>
                  <a:pt x="271591" y="43105"/>
                  <a:pt x="75270" y="444742"/>
                  <a:pt x="33466" y="622013"/>
                </a:cubicBezTo>
                <a:cubicBezTo>
                  <a:pt x="-8338" y="799284"/>
                  <a:pt x="24470" y="1010421"/>
                  <a:pt x="20766" y="1066513"/>
                </a:cubicBezTo>
                <a:cubicBezTo>
                  <a:pt x="17062" y="1122605"/>
                  <a:pt x="-6751" y="903001"/>
                  <a:pt x="11241" y="958563"/>
                </a:cubicBezTo>
                <a:cubicBezTo>
                  <a:pt x="29233" y="1014125"/>
                  <a:pt x="123954" y="1366021"/>
                  <a:pt x="128716" y="1399888"/>
                </a:cubicBezTo>
                <a:cubicBezTo>
                  <a:pt x="133478" y="1433755"/>
                  <a:pt x="57278" y="1330038"/>
                  <a:pt x="39816" y="1161763"/>
                </a:cubicBezTo>
                <a:cubicBezTo>
                  <a:pt x="22353" y="993488"/>
                  <a:pt x="29762" y="483371"/>
                  <a:pt x="23941" y="390238"/>
                </a:cubicBezTo>
                <a:cubicBezTo>
                  <a:pt x="18120" y="297105"/>
                  <a:pt x="-11513" y="638417"/>
                  <a:pt x="4891" y="602963"/>
                </a:cubicBezTo>
                <a:cubicBezTo>
                  <a:pt x="21295" y="567509"/>
                  <a:pt x="117604" y="214555"/>
                  <a:pt x="122366" y="177513"/>
                </a:cubicBezTo>
                <a:cubicBezTo>
                  <a:pt x="127128" y="140471"/>
                  <a:pt x="12828" y="406113"/>
                  <a:pt x="33466" y="380713"/>
                </a:cubicBezTo>
                <a:cubicBezTo>
                  <a:pt x="54104" y="355313"/>
                  <a:pt x="271591" y="-37329"/>
                  <a:pt x="271591" y="2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A7A85C7-B919-AE30-0311-428BC40D9A60}"/>
              </a:ext>
            </a:extLst>
          </p:cNvPr>
          <p:cNvSpPr/>
          <p:nvPr/>
        </p:nvSpPr>
        <p:spPr>
          <a:xfrm>
            <a:off x="3282925" y="2582271"/>
            <a:ext cx="35718" cy="766448"/>
          </a:xfrm>
          <a:custGeom>
            <a:avLst/>
            <a:gdLst>
              <a:gd name="connsiteX0" fmla="*/ 34950 w 35718"/>
              <a:gd name="connsiteY0" fmla="*/ 5354 h 766448"/>
              <a:gd name="connsiteX1" fmla="*/ 22250 w 35718"/>
              <a:gd name="connsiteY1" fmla="*/ 754654 h 766448"/>
              <a:gd name="connsiteX2" fmla="*/ 25 w 35718"/>
              <a:gd name="connsiteY2" fmla="*/ 433979 h 766448"/>
              <a:gd name="connsiteX3" fmla="*/ 34950 w 35718"/>
              <a:gd name="connsiteY3" fmla="*/ 5354 h 76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" h="766448">
                <a:moveTo>
                  <a:pt x="34950" y="5354"/>
                </a:moveTo>
                <a:cubicBezTo>
                  <a:pt x="38654" y="58800"/>
                  <a:pt x="28071" y="683217"/>
                  <a:pt x="22250" y="754654"/>
                </a:cubicBezTo>
                <a:cubicBezTo>
                  <a:pt x="16429" y="826092"/>
                  <a:pt x="1083" y="554629"/>
                  <a:pt x="25" y="433979"/>
                </a:cubicBezTo>
                <a:cubicBezTo>
                  <a:pt x="-1033" y="313329"/>
                  <a:pt x="31246" y="-48092"/>
                  <a:pt x="34950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D246F202-E2A2-8EFC-9870-E8D7DBC7AB4B}"/>
              </a:ext>
            </a:extLst>
          </p:cNvPr>
          <p:cNvSpPr/>
          <p:nvPr/>
        </p:nvSpPr>
        <p:spPr>
          <a:xfrm>
            <a:off x="3156457" y="2893561"/>
            <a:ext cx="221744" cy="1244063"/>
          </a:xfrm>
          <a:custGeom>
            <a:avLst/>
            <a:gdLst>
              <a:gd name="connsiteX0" fmla="*/ 221743 w 221744"/>
              <a:gd name="connsiteY0" fmla="*/ 2039 h 1244063"/>
              <a:gd name="connsiteX1" fmla="*/ 12193 w 221744"/>
              <a:gd name="connsiteY1" fmla="*/ 735464 h 1244063"/>
              <a:gd name="connsiteX2" fmla="*/ 62993 w 221744"/>
              <a:gd name="connsiteY2" fmla="*/ 1233939 h 1244063"/>
              <a:gd name="connsiteX3" fmla="*/ 37593 w 221744"/>
              <a:gd name="connsiteY3" fmla="*/ 1018039 h 1244063"/>
              <a:gd name="connsiteX4" fmla="*/ 43943 w 221744"/>
              <a:gd name="connsiteY4" fmla="*/ 405264 h 1244063"/>
              <a:gd name="connsiteX5" fmla="*/ 9018 w 221744"/>
              <a:gd name="connsiteY5" fmla="*/ 513214 h 1244063"/>
              <a:gd name="connsiteX6" fmla="*/ 221743 w 221744"/>
              <a:gd name="connsiteY6" fmla="*/ 2039 h 124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44" h="1244063">
                <a:moveTo>
                  <a:pt x="221743" y="2039"/>
                </a:moveTo>
                <a:cubicBezTo>
                  <a:pt x="222272" y="39081"/>
                  <a:pt x="38651" y="530147"/>
                  <a:pt x="12193" y="735464"/>
                </a:cubicBezTo>
                <a:cubicBezTo>
                  <a:pt x="-14265" y="940781"/>
                  <a:pt x="58760" y="1186843"/>
                  <a:pt x="62993" y="1233939"/>
                </a:cubicBezTo>
                <a:cubicBezTo>
                  <a:pt x="67226" y="1281035"/>
                  <a:pt x="40768" y="1156151"/>
                  <a:pt x="37593" y="1018039"/>
                </a:cubicBezTo>
                <a:cubicBezTo>
                  <a:pt x="34418" y="879927"/>
                  <a:pt x="48705" y="489401"/>
                  <a:pt x="43943" y="405264"/>
                </a:cubicBezTo>
                <a:cubicBezTo>
                  <a:pt x="39181" y="321127"/>
                  <a:pt x="-22732" y="582535"/>
                  <a:pt x="9018" y="513214"/>
                </a:cubicBezTo>
                <a:cubicBezTo>
                  <a:pt x="40768" y="443893"/>
                  <a:pt x="221214" y="-35003"/>
                  <a:pt x="221743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E1F00047-B374-9E2F-B7A8-BCDC27EC6895}"/>
              </a:ext>
            </a:extLst>
          </p:cNvPr>
          <p:cNvSpPr/>
          <p:nvPr/>
        </p:nvSpPr>
        <p:spPr>
          <a:xfrm>
            <a:off x="3472300" y="3902069"/>
            <a:ext cx="756811" cy="832912"/>
          </a:xfrm>
          <a:custGeom>
            <a:avLst/>
            <a:gdLst>
              <a:gd name="connsiteX0" fmla="*/ 229750 w 756811"/>
              <a:gd name="connsiteY0" fmla="*/ 6 h 832912"/>
              <a:gd name="connsiteX1" fmla="*/ 394850 w 756811"/>
              <a:gd name="connsiteY1" fmla="*/ 212731 h 832912"/>
              <a:gd name="connsiteX2" fmla="*/ 232925 w 756811"/>
              <a:gd name="connsiteY2" fmla="*/ 504831 h 832912"/>
              <a:gd name="connsiteX3" fmla="*/ 363100 w 756811"/>
              <a:gd name="connsiteY3" fmla="*/ 454031 h 832912"/>
              <a:gd name="connsiteX4" fmla="*/ 7500 w 756811"/>
              <a:gd name="connsiteY4" fmla="*/ 825506 h 832912"/>
              <a:gd name="connsiteX5" fmla="*/ 112275 w 756811"/>
              <a:gd name="connsiteY5" fmla="*/ 711206 h 832912"/>
              <a:gd name="connsiteX6" fmla="*/ 534550 w 756811"/>
              <a:gd name="connsiteY6" fmla="*/ 231781 h 832912"/>
              <a:gd name="connsiteX7" fmla="*/ 756800 w 756811"/>
              <a:gd name="connsiteY7" fmla="*/ 495306 h 832912"/>
              <a:gd name="connsiteX8" fmla="*/ 544075 w 756811"/>
              <a:gd name="connsiteY8" fmla="*/ 196856 h 832912"/>
              <a:gd name="connsiteX9" fmla="*/ 439300 w 756811"/>
              <a:gd name="connsiteY9" fmla="*/ 114306 h 832912"/>
              <a:gd name="connsiteX10" fmla="*/ 496450 w 756811"/>
              <a:gd name="connsiteY10" fmla="*/ 307981 h 832912"/>
              <a:gd name="connsiteX11" fmla="*/ 261500 w 756811"/>
              <a:gd name="connsiteY11" fmla="*/ 428631 h 832912"/>
              <a:gd name="connsiteX12" fmla="*/ 331350 w 756811"/>
              <a:gd name="connsiteY12" fmla="*/ 371481 h 832912"/>
              <a:gd name="connsiteX13" fmla="*/ 369450 w 756811"/>
              <a:gd name="connsiteY13" fmla="*/ 219081 h 832912"/>
              <a:gd name="connsiteX14" fmla="*/ 229750 w 756811"/>
              <a:gd name="connsiteY14" fmla="*/ 6 h 83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811" h="832912">
                <a:moveTo>
                  <a:pt x="229750" y="6"/>
                </a:moveTo>
                <a:cubicBezTo>
                  <a:pt x="233983" y="-1052"/>
                  <a:pt x="394321" y="128594"/>
                  <a:pt x="394850" y="212731"/>
                </a:cubicBezTo>
                <a:cubicBezTo>
                  <a:pt x="395379" y="296868"/>
                  <a:pt x="238217" y="464614"/>
                  <a:pt x="232925" y="504831"/>
                </a:cubicBezTo>
                <a:cubicBezTo>
                  <a:pt x="227633" y="545048"/>
                  <a:pt x="400671" y="400585"/>
                  <a:pt x="363100" y="454031"/>
                </a:cubicBezTo>
                <a:cubicBezTo>
                  <a:pt x="325529" y="507477"/>
                  <a:pt x="49304" y="782643"/>
                  <a:pt x="7500" y="825506"/>
                </a:cubicBezTo>
                <a:cubicBezTo>
                  <a:pt x="-34304" y="868369"/>
                  <a:pt x="112275" y="711206"/>
                  <a:pt x="112275" y="711206"/>
                </a:cubicBezTo>
                <a:cubicBezTo>
                  <a:pt x="200117" y="612252"/>
                  <a:pt x="427129" y="267764"/>
                  <a:pt x="534550" y="231781"/>
                </a:cubicBezTo>
                <a:cubicBezTo>
                  <a:pt x="641971" y="195798"/>
                  <a:pt x="755213" y="501127"/>
                  <a:pt x="756800" y="495306"/>
                </a:cubicBezTo>
                <a:cubicBezTo>
                  <a:pt x="758388" y="489485"/>
                  <a:pt x="596992" y="260356"/>
                  <a:pt x="544075" y="196856"/>
                </a:cubicBezTo>
                <a:cubicBezTo>
                  <a:pt x="491158" y="133356"/>
                  <a:pt x="447237" y="95785"/>
                  <a:pt x="439300" y="114306"/>
                </a:cubicBezTo>
                <a:cubicBezTo>
                  <a:pt x="431363" y="132827"/>
                  <a:pt x="526083" y="255594"/>
                  <a:pt x="496450" y="307981"/>
                </a:cubicBezTo>
                <a:cubicBezTo>
                  <a:pt x="466817" y="360368"/>
                  <a:pt x="289017" y="418048"/>
                  <a:pt x="261500" y="428631"/>
                </a:cubicBezTo>
                <a:cubicBezTo>
                  <a:pt x="233983" y="439214"/>
                  <a:pt x="313358" y="406406"/>
                  <a:pt x="331350" y="371481"/>
                </a:cubicBezTo>
                <a:cubicBezTo>
                  <a:pt x="349342" y="336556"/>
                  <a:pt x="384796" y="274643"/>
                  <a:pt x="369450" y="219081"/>
                </a:cubicBezTo>
                <a:cubicBezTo>
                  <a:pt x="354104" y="163519"/>
                  <a:pt x="225517" y="1064"/>
                  <a:pt x="22975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DB6656D-9151-6B0F-9BD4-14569A2F0809}"/>
              </a:ext>
            </a:extLst>
          </p:cNvPr>
          <p:cNvSpPr/>
          <p:nvPr/>
        </p:nvSpPr>
        <p:spPr>
          <a:xfrm>
            <a:off x="3140073" y="4425943"/>
            <a:ext cx="244506" cy="1473056"/>
          </a:xfrm>
          <a:custGeom>
            <a:avLst/>
            <a:gdLst>
              <a:gd name="connsiteX0" fmla="*/ 244477 w 244506"/>
              <a:gd name="connsiteY0" fmla="*/ 7 h 1473056"/>
              <a:gd name="connsiteX1" fmla="*/ 98427 w 244506"/>
              <a:gd name="connsiteY1" fmla="*/ 377832 h 1473056"/>
              <a:gd name="connsiteX2" fmla="*/ 28577 w 244506"/>
              <a:gd name="connsiteY2" fmla="*/ 809632 h 1473056"/>
              <a:gd name="connsiteX3" fmla="*/ 82552 w 244506"/>
              <a:gd name="connsiteY3" fmla="*/ 666757 h 1473056"/>
              <a:gd name="connsiteX4" fmla="*/ 2 w 244506"/>
              <a:gd name="connsiteY4" fmla="*/ 1054107 h 1473056"/>
              <a:gd name="connsiteX5" fmla="*/ 79377 w 244506"/>
              <a:gd name="connsiteY5" fmla="*/ 1466857 h 1473056"/>
              <a:gd name="connsiteX6" fmla="*/ 57152 w 244506"/>
              <a:gd name="connsiteY6" fmla="*/ 1219207 h 1473056"/>
              <a:gd name="connsiteX7" fmla="*/ 127002 w 244506"/>
              <a:gd name="connsiteY7" fmla="*/ 180982 h 1473056"/>
              <a:gd name="connsiteX8" fmla="*/ 85727 w 244506"/>
              <a:gd name="connsiteY8" fmla="*/ 387357 h 1473056"/>
              <a:gd name="connsiteX9" fmla="*/ 244477 w 244506"/>
              <a:gd name="connsiteY9" fmla="*/ 7 h 14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506" h="1473056">
                <a:moveTo>
                  <a:pt x="244477" y="7"/>
                </a:moveTo>
                <a:cubicBezTo>
                  <a:pt x="246594" y="-1581"/>
                  <a:pt x="134410" y="242895"/>
                  <a:pt x="98427" y="377832"/>
                </a:cubicBezTo>
                <a:cubicBezTo>
                  <a:pt x="62444" y="512770"/>
                  <a:pt x="31223" y="761478"/>
                  <a:pt x="28577" y="809632"/>
                </a:cubicBezTo>
                <a:cubicBezTo>
                  <a:pt x="25931" y="857786"/>
                  <a:pt x="87314" y="626011"/>
                  <a:pt x="82552" y="666757"/>
                </a:cubicBezTo>
                <a:cubicBezTo>
                  <a:pt x="77790" y="707503"/>
                  <a:pt x="531" y="920757"/>
                  <a:pt x="2" y="1054107"/>
                </a:cubicBezTo>
                <a:cubicBezTo>
                  <a:pt x="-527" y="1187457"/>
                  <a:pt x="69852" y="1439340"/>
                  <a:pt x="79377" y="1466857"/>
                </a:cubicBezTo>
                <a:cubicBezTo>
                  <a:pt x="88902" y="1494374"/>
                  <a:pt x="49214" y="1433520"/>
                  <a:pt x="57152" y="1219207"/>
                </a:cubicBezTo>
                <a:cubicBezTo>
                  <a:pt x="65089" y="1004895"/>
                  <a:pt x="122240" y="319623"/>
                  <a:pt x="127002" y="180982"/>
                </a:cubicBezTo>
                <a:cubicBezTo>
                  <a:pt x="131764" y="42341"/>
                  <a:pt x="69323" y="414344"/>
                  <a:pt x="85727" y="387357"/>
                </a:cubicBezTo>
                <a:cubicBezTo>
                  <a:pt x="102131" y="360370"/>
                  <a:pt x="242360" y="1595"/>
                  <a:pt x="24447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6527EA1D-0C5C-5288-55C2-2994B1B52EC6}"/>
              </a:ext>
            </a:extLst>
          </p:cNvPr>
          <p:cNvSpPr/>
          <p:nvPr/>
        </p:nvSpPr>
        <p:spPr>
          <a:xfrm>
            <a:off x="2973707" y="3634271"/>
            <a:ext cx="190865" cy="1112664"/>
          </a:xfrm>
          <a:custGeom>
            <a:avLst/>
            <a:gdLst>
              <a:gd name="connsiteX0" fmla="*/ 175893 w 190865"/>
              <a:gd name="connsiteY0" fmla="*/ 156679 h 1112664"/>
              <a:gd name="connsiteX1" fmla="*/ 179068 w 190865"/>
              <a:gd name="connsiteY1" fmla="*/ 226529 h 1112664"/>
              <a:gd name="connsiteX2" fmla="*/ 71118 w 190865"/>
              <a:gd name="connsiteY2" fmla="*/ 721829 h 1112664"/>
              <a:gd name="connsiteX3" fmla="*/ 121918 w 190865"/>
              <a:gd name="connsiteY3" fmla="*/ 934554 h 1112664"/>
              <a:gd name="connsiteX4" fmla="*/ 48893 w 190865"/>
              <a:gd name="connsiteY4" fmla="*/ 804379 h 1112664"/>
              <a:gd name="connsiteX5" fmla="*/ 77468 w 190865"/>
              <a:gd name="connsiteY5" fmla="*/ 1112354 h 1112664"/>
              <a:gd name="connsiteX6" fmla="*/ 29843 w 190865"/>
              <a:gd name="connsiteY6" fmla="*/ 842479 h 1112664"/>
              <a:gd name="connsiteX7" fmla="*/ 1268 w 190865"/>
              <a:gd name="connsiteY7" fmla="*/ 1104 h 1112664"/>
              <a:gd name="connsiteX8" fmla="*/ 71118 w 190865"/>
              <a:gd name="connsiteY8" fmla="*/ 651979 h 1112664"/>
              <a:gd name="connsiteX9" fmla="*/ 175893 w 190865"/>
              <a:gd name="connsiteY9" fmla="*/ 156679 h 111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65" h="1112664">
                <a:moveTo>
                  <a:pt x="175893" y="156679"/>
                </a:moveTo>
                <a:cubicBezTo>
                  <a:pt x="193885" y="85771"/>
                  <a:pt x="196531" y="132337"/>
                  <a:pt x="179068" y="226529"/>
                </a:cubicBezTo>
                <a:cubicBezTo>
                  <a:pt x="161605" y="320721"/>
                  <a:pt x="80643" y="603825"/>
                  <a:pt x="71118" y="721829"/>
                </a:cubicBezTo>
                <a:cubicBezTo>
                  <a:pt x="61593" y="839833"/>
                  <a:pt x="125622" y="920796"/>
                  <a:pt x="121918" y="934554"/>
                </a:cubicBezTo>
                <a:cubicBezTo>
                  <a:pt x="118214" y="948312"/>
                  <a:pt x="56301" y="774746"/>
                  <a:pt x="48893" y="804379"/>
                </a:cubicBezTo>
                <a:cubicBezTo>
                  <a:pt x="41485" y="834012"/>
                  <a:pt x="80643" y="1106004"/>
                  <a:pt x="77468" y="1112354"/>
                </a:cubicBezTo>
                <a:cubicBezTo>
                  <a:pt x="74293" y="1118704"/>
                  <a:pt x="42543" y="1027687"/>
                  <a:pt x="29843" y="842479"/>
                </a:cubicBezTo>
                <a:cubicBezTo>
                  <a:pt x="17143" y="657271"/>
                  <a:pt x="-5611" y="32854"/>
                  <a:pt x="1268" y="1104"/>
                </a:cubicBezTo>
                <a:cubicBezTo>
                  <a:pt x="8147" y="-30646"/>
                  <a:pt x="41485" y="632400"/>
                  <a:pt x="71118" y="651979"/>
                </a:cubicBezTo>
                <a:cubicBezTo>
                  <a:pt x="100751" y="671558"/>
                  <a:pt x="157901" y="227587"/>
                  <a:pt x="175893" y="156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C6976A36-43ED-7D2B-6030-4580A7848F2D}"/>
              </a:ext>
            </a:extLst>
          </p:cNvPr>
          <p:cNvSpPr/>
          <p:nvPr/>
        </p:nvSpPr>
        <p:spPr>
          <a:xfrm>
            <a:off x="3231034" y="4460813"/>
            <a:ext cx="881119" cy="1456146"/>
          </a:xfrm>
          <a:custGeom>
            <a:avLst/>
            <a:gdLst>
              <a:gd name="connsiteX0" fmla="*/ 880591 w 881119"/>
              <a:gd name="connsiteY0" fmla="*/ 3237 h 1456146"/>
              <a:gd name="connsiteX1" fmla="*/ 524991 w 881119"/>
              <a:gd name="connsiteY1" fmla="*/ 206437 h 1456146"/>
              <a:gd name="connsiteX2" fmla="*/ 194791 w 881119"/>
              <a:gd name="connsiteY2" fmla="*/ 720787 h 1456146"/>
              <a:gd name="connsiteX3" fmla="*/ 270991 w 881119"/>
              <a:gd name="connsiteY3" fmla="*/ 565212 h 1456146"/>
              <a:gd name="connsiteX4" fmla="*/ 32866 w 881119"/>
              <a:gd name="connsiteY4" fmla="*/ 1273237 h 1456146"/>
              <a:gd name="connsiteX5" fmla="*/ 1116 w 881119"/>
              <a:gd name="connsiteY5" fmla="*/ 1454212 h 1456146"/>
              <a:gd name="connsiteX6" fmla="*/ 23341 w 881119"/>
              <a:gd name="connsiteY6" fmla="*/ 1333562 h 1456146"/>
              <a:gd name="connsiteX7" fmla="*/ 153516 w 881119"/>
              <a:gd name="connsiteY7" fmla="*/ 835087 h 1456146"/>
              <a:gd name="connsiteX8" fmla="*/ 407516 w 881119"/>
              <a:gd name="connsiteY8" fmla="*/ 254062 h 1456146"/>
              <a:gd name="connsiteX9" fmla="*/ 312266 w 881119"/>
              <a:gd name="connsiteY9" fmla="*/ 400112 h 1456146"/>
              <a:gd name="connsiteX10" fmla="*/ 598016 w 881119"/>
              <a:gd name="connsiteY10" fmla="*/ 101662 h 1456146"/>
              <a:gd name="connsiteX11" fmla="*/ 880591 w 881119"/>
              <a:gd name="connsiteY11" fmla="*/ 3237 h 145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119" h="1456146">
                <a:moveTo>
                  <a:pt x="880591" y="3237"/>
                </a:moveTo>
                <a:cubicBezTo>
                  <a:pt x="868420" y="20699"/>
                  <a:pt x="639291" y="86845"/>
                  <a:pt x="524991" y="206437"/>
                </a:cubicBezTo>
                <a:cubicBezTo>
                  <a:pt x="410691" y="326029"/>
                  <a:pt x="237124" y="660991"/>
                  <a:pt x="194791" y="720787"/>
                </a:cubicBezTo>
                <a:cubicBezTo>
                  <a:pt x="152458" y="780583"/>
                  <a:pt x="297978" y="473137"/>
                  <a:pt x="270991" y="565212"/>
                </a:cubicBezTo>
                <a:cubicBezTo>
                  <a:pt x="244004" y="657287"/>
                  <a:pt x="77845" y="1125070"/>
                  <a:pt x="32866" y="1273237"/>
                </a:cubicBezTo>
                <a:cubicBezTo>
                  <a:pt x="-12113" y="1421404"/>
                  <a:pt x="2703" y="1444158"/>
                  <a:pt x="1116" y="1454212"/>
                </a:cubicBezTo>
                <a:cubicBezTo>
                  <a:pt x="-471" y="1464266"/>
                  <a:pt x="-2059" y="1436749"/>
                  <a:pt x="23341" y="1333562"/>
                </a:cubicBezTo>
                <a:cubicBezTo>
                  <a:pt x="48741" y="1230375"/>
                  <a:pt x="89487" y="1015004"/>
                  <a:pt x="153516" y="835087"/>
                </a:cubicBezTo>
                <a:cubicBezTo>
                  <a:pt x="217545" y="655170"/>
                  <a:pt x="381058" y="326558"/>
                  <a:pt x="407516" y="254062"/>
                </a:cubicBezTo>
                <a:cubicBezTo>
                  <a:pt x="433974" y="181566"/>
                  <a:pt x="280516" y="425512"/>
                  <a:pt x="312266" y="400112"/>
                </a:cubicBezTo>
                <a:cubicBezTo>
                  <a:pt x="344016" y="374712"/>
                  <a:pt x="504354" y="161458"/>
                  <a:pt x="598016" y="101662"/>
                </a:cubicBezTo>
                <a:cubicBezTo>
                  <a:pt x="691678" y="41866"/>
                  <a:pt x="892762" y="-14225"/>
                  <a:pt x="880591" y="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F4E7EB66-E61E-7A6B-D436-A94E334E19D6}"/>
              </a:ext>
            </a:extLst>
          </p:cNvPr>
          <p:cNvSpPr/>
          <p:nvPr/>
        </p:nvSpPr>
        <p:spPr>
          <a:xfrm>
            <a:off x="3482612" y="4553148"/>
            <a:ext cx="893991" cy="1247734"/>
          </a:xfrm>
          <a:custGeom>
            <a:avLst/>
            <a:gdLst>
              <a:gd name="connsiteX0" fmla="*/ 638538 w 893991"/>
              <a:gd name="connsiteY0" fmla="*/ 44252 h 1247734"/>
              <a:gd name="connsiteX1" fmla="*/ 251188 w 893991"/>
              <a:gd name="connsiteY1" fmla="*/ 380802 h 1247734"/>
              <a:gd name="connsiteX2" fmla="*/ 111488 w 893991"/>
              <a:gd name="connsiteY2" fmla="*/ 660202 h 1247734"/>
              <a:gd name="connsiteX3" fmla="*/ 194038 w 893991"/>
              <a:gd name="connsiteY3" fmla="*/ 723702 h 1247734"/>
              <a:gd name="connsiteX4" fmla="*/ 174988 w 893991"/>
              <a:gd name="connsiteY4" fmla="*/ 872927 h 1247734"/>
              <a:gd name="connsiteX5" fmla="*/ 394063 w 893991"/>
              <a:gd name="connsiteY5" fmla="*/ 1012627 h 1247734"/>
              <a:gd name="connsiteX6" fmla="*/ 355963 w 893991"/>
              <a:gd name="connsiteY6" fmla="*/ 1085652 h 1247734"/>
              <a:gd name="connsiteX7" fmla="*/ 892538 w 893991"/>
              <a:gd name="connsiteY7" fmla="*/ 1247577 h 1247734"/>
              <a:gd name="connsiteX8" fmla="*/ 505188 w 893991"/>
              <a:gd name="connsiteY8" fmla="*/ 1111052 h 1247734"/>
              <a:gd name="connsiteX9" fmla="*/ 225788 w 893991"/>
              <a:gd name="connsiteY9" fmla="*/ 895152 h 1247734"/>
              <a:gd name="connsiteX10" fmla="*/ 581388 w 893991"/>
              <a:gd name="connsiteY10" fmla="*/ 383977 h 1247734"/>
              <a:gd name="connsiteX11" fmla="*/ 108313 w 893991"/>
              <a:gd name="connsiteY11" fmla="*/ 876102 h 1247734"/>
              <a:gd name="connsiteX12" fmla="*/ 263888 w 893991"/>
              <a:gd name="connsiteY12" fmla="*/ 434777 h 1247734"/>
              <a:gd name="connsiteX13" fmla="*/ 6713 w 893991"/>
              <a:gd name="connsiteY13" fmla="*/ 615752 h 1247734"/>
              <a:gd name="connsiteX14" fmla="*/ 590913 w 893991"/>
              <a:gd name="connsiteY14" fmla="*/ 66477 h 1247734"/>
              <a:gd name="connsiteX15" fmla="*/ 638538 w 893991"/>
              <a:gd name="connsiteY15" fmla="*/ 44252 h 124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991" h="1247734">
                <a:moveTo>
                  <a:pt x="638538" y="44252"/>
                </a:moveTo>
                <a:cubicBezTo>
                  <a:pt x="581917" y="96639"/>
                  <a:pt x="339030" y="278144"/>
                  <a:pt x="251188" y="380802"/>
                </a:cubicBezTo>
                <a:cubicBezTo>
                  <a:pt x="163346" y="483460"/>
                  <a:pt x="121013" y="603052"/>
                  <a:pt x="111488" y="660202"/>
                </a:cubicBezTo>
                <a:cubicBezTo>
                  <a:pt x="101963" y="717352"/>
                  <a:pt x="183455" y="688248"/>
                  <a:pt x="194038" y="723702"/>
                </a:cubicBezTo>
                <a:cubicBezTo>
                  <a:pt x="204621" y="759156"/>
                  <a:pt x="141650" y="824773"/>
                  <a:pt x="174988" y="872927"/>
                </a:cubicBezTo>
                <a:cubicBezTo>
                  <a:pt x="208325" y="921081"/>
                  <a:pt x="363901" y="977173"/>
                  <a:pt x="394063" y="1012627"/>
                </a:cubicBezTo>
                <a:cubicBezTo>
                  <a:pt x="424225" y="1048081"/>
                  <a:pt x="272884" y="1046494"/>
                  <a:pt x="355963" y="1085652"/>
                </a:cubicBezTo>
                <a:cubicBezTo>
                  <a:pt x="439042" y="1124810"/>
                  <a:pt x="867667" y="1243344"/>
                  <a:pt x="892538" y="1247577"/>
                </a:cubicBezTo>
                <a:cubicBezTo>
                  <a:pt x="917409" y="1251810"/>
                  <a:pt x="616313" y="1169789"/>
                  <a:pt x="505188" y="1111052"/>
                </a:cubicBezTo>
                <a:cubicBezTo>
                  <a:pt x="394063" y="1052315"/>
                  <a:pt x="213088" y="1016331"/>
                  <a:pt x="225788" y="895152"/>
                </a:cubicBezTo>
                <a:cubicBezTo>
                  <a:pt x="238488" y="773973"/>
                  <a:pt x="600967" y="387152"/>
                  <a:pt x="581388" y="383977"/>
                </a:cubicBezTo>
                <a:cubicBezTo>
                  <a:pt x="561809" y="380802"/>
                  <a:pt x="161230" y="867635"/>
                  <a:pt x="108313" y="876102"/>
                </a:cubicBezTo>
                <a:cubicBezTo>
                  <a:pt x="55396" y="884569"/>
                  <a:pt x="280821" y="478169"/>
                  <a:pt x="263888" y="434777"/>
                </a:cubicBezTo>
                <a:cubicBezTo>
                  <a:pt x="246955" y="391385"/>
                  <a:pt x="-47791" y="677135"/>
                  <a:pt x="6713" y="615752"/>
                </a:cubicBezTo>
                <a:cubicBezTo>
                  <a:pt x="61217" y="554369"/>
                  <a:pt x="484551" y="161727"/>
                  <a:pt x="590913" y="66477"/>
                </a:cubicBezTo>
                <a:cubicBezTo>
                  <a:pt x="697275" y="-28773"/>
                  <a:pt x="695159" y="-8135"/>
                  <a:pt x="638538" y="4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5406C66-5425-EA52-3409-E62ED3085819}"/>
              </a:ext>
            </a:extLst>
          </p:cNvPr>
          <p:cNvSpPr/>
          <p:nvPr/>
        </p:nvSpPr>
        <p:spPr>
          <a:xfrm>
            <a:off x="3684912" y="4770094"/>
            <a:ext cx="850756" cy="1196126"/>
          </a:xfrm>
          <a:custGeom>
            <a:avLst/>
            <a:gdLst>
              <a:gd name="connsiteX0" fmla="*/ 45713 w 850756"/>
              <a:gd name="connsiteY0" fmla="*/ 20981 h 1196126"/>
              <a:gd name="connsiteX1" fmla="*/ 86988 w 850756"/>
              <a:gd name="connsiteY1" fmla="*/ 55906 h 1196126"/>
              <a:gd name="connsiteX2" fmla="*/ 788663 w 850756"/>
              <a:gd name="connsiteY2" fmla="*/ 478181 h 1196126"/>
              <a:gd name="connsiteX3" fmla="*/ 737863 w 850756"/>
              <a:gd name="connsiteY3" fmla="*/ 671856 h 1196126"/>
              <a:gd name="connsiteX4" fmla="*/ 496563 w 850756"/>
              <a:gd name="connsiteY4" fmla="*/ 792506 h 1196126"/>
              <a:gd name="connsiteX5" fmla="*/ 353688 w 850756"/>
              <a:gd name="connsiteY5" fmla="*/ 1192556 h 1196126"/>
              <a:gd name="connsiteX6" fmla="*/ 379088 w 850756"/>
              <a:gd name="connsiteY6" fmla="*/ 970306 h 1196126"/>
              <a:gd name="connsiteX7" fmla="*/ 763263 w 850756"/>
              <a:gd name="connsiteY7" fmla="*/ 652806 h 1196126"/>
              <a:gd name="connsiteX8" fmla="*/ 807713 w 850756"/>
              <a:gd name="connsiteY8" fmla="*/ 532156 h 1196126"/>
              <a:gd name="connsiteX9" fmla="*/ 242563 w 850756"/>
              <a:gd name="connsiteY9" fmla="*/ 55906 h 1196126"/>
              <a:gd name="connsiteX10" fmla="*/ 404488 w 850756"/>
              <a:gd name="connsiteY10" fmla="*/ 208306 h 1196126"/>
              <a:gd name="connsiteX11" fmla="*/ 45713 w 850756"/>
              <a:gd name="connsiteY11" fmla="*/ 20981 h 119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0756" h="1196126">
                <a:moveTo>
                  <a:pt x="45713" y="20981"/>
                </a:moveTo>
                <a:cubicBezTo>
                  <a:pt x="-7204" y="-4419"/>
                  <a:pt x="-36837" y="-20294"/>
                  <a:pt x="86988" y="55906"/>
                </a:cubicBezTo>
                <a:cubicBezTo>
                  <a:pt x="210813" y="132106"/>
                  <a:pt x="680184" y="375523"/>
                  <a:pt x="788663" y="478181"/>
                </a:cubicBezTo>
                <a:cubicBezTo>
                  <a:pt x="897142" y="580839"/>
                  <a:pt x="786546" y="619469"/>
                  <a:pt x="737863" y="671856"/>
                </a:cubicBezTo>
                <a:cubicBezTo>
                  <a:pt x="689180" y="724243"/>
                  <a:pt x="560592" y="705723"/>
                  <a:pt x="496563" y="792506"/>
                </a:cubicBezTo>
                <a:cubicBezTo>
                  <a:pt x="432534" y="879289"/>
                  <a:pt x="373267" y="1162923"/>
                  <a:pt x="353688" y="1192556"/>
                </a:cubicBezTo>
                <a:cubicBezTo>
                  <a:pt x="334109" y="1222189"/>
                  <a:pt x="310826" y="1060264"/>
                  <a:pt x="379088" y="970306"/>
                </a:cubicBezTo>
                <a:cubicBezTo>
                  <a:pt x="447350" y="880348"/>
                  <a:pt x="691826" y="725831"/>
                  <a:pt x="763263" y="652806"/>
                </a:cubicBezTo>
                <a:cubicBezTo>
                  <a:pt x="834701" y="579781"/>
                  <a:pt x="894496" y="631639"/>
                  <a:pt x="807713" y="532156"/>
                </a:cubicBezTo>
                <a:cubicBezTo>
                  <a:pt x="720930" y="432673"/>
                  <a:pt x="309767" y="109881"/>
                  <a:pt x="242563" y="55906"/>
                </a:cubicBezTo>
                <a:cubicBezTo>
                  <a:pt x="175359" y="1931"/>
                  <a:pt x="438355" y="215185"/>
                  <a:pt x="404488" y="208306"/>
                </a:cubicBezTo>
                <a:cubicBezTo>
                  <a:pt x="370621" y="201427"/>
                  <a:pt x="98630" y="46381"/>
                  <a:pt x="45713" y="20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3A9B146-A739-726B-116D-7B465D618E74}"/>
              </a:ext>
            </a:extLst>
          </p:cNvPr>
          <p:cNvSpPr/>
          <p:nvPr/>
        </p:nvSpPr>
        <p:spPr>
          <a:xfrm>
            <a:off x="3409694" y="5114540"/>
            <a:ext cx="327361" cy="1016424"/>
          </a:xfrm>
          <a:custGeom>
            <a:avLst/>
            <a:gdLst>
              <a:gd name="connsiteX0" fmla="*/ 92331 w 327361"/>
              <a:gd name="connsiteY0" fmla="*/ 385 h 1016424"/>
              <a:gd name="connsiteX1" fmla="*/ 219331 w 327361"/>
              <a:gd name="connsiteY1" fmla="*/ 498860 h 1016424"/>
              <a:gd name="connsiteX2" fmla="*/ 108206 w 327361"/>
              <a:gd name="connsiteY2" fmla="*/ 775085 h 1016424"/>
              <a:gd name="connsiteX3" fmla="*/ 222506 w 327361"/>
              <a:gd name="connsiteY3" fmla="*/ 724285 h 1016424"/>
              <a:gd name="connsiteX4" fmla="*/ 256 w 327361"/>
              <a:gd name="connsiteY4" fmla="*/ 1016385 h 1016424"/>
              <a:gd name="connsiteX5" fmla="*/ 181231 w 327361"/>
              <a:gd name="connsiteY5" fmla="*/ 702060 h 1016424"/>
              <a:gd name="connsiteX6" fmla="*/ 327281 w 327361"/>
              <a:gd name="connsiteY6" fmla="*/ 244860 h 1016424"/>
              <a:gd name="connsiteX7" fmla="*/ 200281 w 327361"/>
              <a:gd name="connsiteY7" fmla="*/ 413135 h 1016424"/>
              <a:gd name="connsiteX8" fmla="*/ 92331 w 327361"/>
              <a:gd name="connsiteY8" fmla="*/ 385 h 10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61" h="1016424">
                <a:moveTo>
                  <a:pt x="92331" y="385"/>
                </a:moveTo>
                <a:cubicBezTo>
                  <a:pt x="95506" y="14672"/>
                  <a:pt x="216685" y="369743"/>
                  <a:pt x="219331" y="498860"/>
                </a:cubicBezTo>
                <a:cubicBezTo>
                  <a:pt x="221977" y="627977"/>
                  <a:pt x="107677" y="737514"/>
                  <a:pt x="108206" y="775085"/>
                </a:cubicBezTo>
                <a:cubicBezTo>
                  <a:pt x="108735" y="812656"/>
                  <a:pt x="240498" y="684068"/>
                  <a:pt x="222506" y="724285"/>
                </a:cubicBezTo>
                <a:cubicBezTo>
                  <a:pt x="204514" y="764502"/>
                  <a:pt x="7135" y="1020089"/>
                  <a:pt x="256" y="1016385"/>
                </a:cubicBezTo>
                <a:cubicBezTo>
                  <a:pt x="-6623" y="1012681"/>
                  <a:pt x="126727" y="830648"/>
                  <a:pt x="181231" y="702060"/>
                </a:cubicBezTo>
                <a:cubicBezTo>
                  <a:pt x="235735" y="573473"/>
                  <a:pt x="324106" y="293014"/>
                  <a:pt x="327281" y="244860"/>
                </a:cubicBezTo>
                <a:cubicBezTo>
                  <a:pt x="330456" y="196706"/>
                  <a:pt x="238381" y="453352"/>
                  <a:pt x="200281" y="413135"/>
                </a:cubicBezTo>
                <a:cubicBezTo>
                  <a:pt x="162181" y="372918"/>
                  <a:pt x="89156" y="-13902"/>
                  <a:pt x="92331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CDAEA99-CF1A-FE61-A00A-FA4D8954982A}"/>
              </a:ext>
            </a:extLst>
          </p:cNvPr>
          <p:cNvSpPr/>
          <p:nvPr/>
        </p:nvSpPr>
        <p:spPr>
          <a:xfrm>
            <a:off x="3174572" y="5779170"/>
            <a:ext cx="455868" cy="1231231"/>
          </a:xfrm>
          <a:custGeom>
            <a:avLst/>
            <a:gdLst>
              <a:gd name="connsiteX0" fmla="*/ 6778 w 455868"/>
              <a:gd name="connsiteY0" fmla="*/ 59655 h 1231231"/>
              <a:gd name="connsiteX1" fmla="*/ 57578 w 455868"/>
              <a:gd name="connsiteY1" fmla="*/ 104105 h 1231231"/>
              <a:gd name="connsiteX2" fmla="*/ 400478 w 455868"/>
              <a:gd name="connsiteY2" fmla="*/ 548605 h 1231231"/>
              <a:gd name="connsiteX3" fmla="*/ 375078 w 455868"/>
              <a:gd name="connsiteY3" fmla="*/ 802605 h 1231231"/>
              <a:gd name="connsiteX4" fmla="*/ 454453 w 455868"/>
              <a:gd name="connsiteY4" fmla="*/ 764505 h 1231231"/>
              <a:gd name="connsiteX5" fmla="*/ 295703 w 455868"/>
              <a:gd name="connsiteY5" fmla="*/ 1015330 h 1231231"/>
              <a:gd name="connsiteX6" fmla="*/ 70278 w 455868"/>
              <a:gd name="connsiteY6" fmla="*/ 1231230 h 1231231"/>
              <a:gd name="connsiteX7" fmla="*/ 235378 w 455868"/>
              <a:gd name="connsiteY7" fmla="*/ 1018505 h 1231231"/>
              <a:gd name="connsiteX8" fmla="*/ 394128 w 455868"/>
              <a:gd name="connsiteY8" fmla="*/ 713705 h 1231231"/>
              <a:gd name="connsiteX9" fmla="*/ 200453 w 455868"/>
              <a:gd name="connsiteY9" fmla="*/ 316830 h 1231231"/>
              <a:gd name="connsiteX10" fmla="*/ 35353 w 455868"/>
              <a:gd name="connsiteY10" fmla="*/ 129505 h 1231231"/>
              <a:gd name="connsiteX11" fmla="*/ 3603 w 455868"/>
              <a:gd name="connsiteY11" fmla="*/ 2505 h 1231231"/>
              <a:gd name="connsiteX12" fmla="*/ 6778 w 455868"/>
              <a:gd name="connsiteY12" fmla="*/ 59655 h 123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868" h="1231231">
                <a:moveTo>
                  <a:pt x="6778" y="59655"/>
                </a:moveTo>
                <a:cubicBezTo>
                  <a:pt x="15774" y="76588"/>
                  <a:pt x="-8039" y="22613"/>
                  <a:pt x="57578" y="104105"/>
                </a:cubicBezTo>
                <a:cubicBezTo>
                  <a:pt x="123195" y="185597"/>
                  <a:pt x="347561" y="432189"/>
                  <a:pt x="400478" y="548605"/>
                </a:cubicBezTo>
                <a:cubicBezTo>
                  <a:pt x="453395" y="665021"/>
                  <a:pt x="366082" y="766622"/>
                  <a:pt x="375078" y="802605"/>
                </a:cubicBezTo>
                <a:cubicBezTo>
                  <a:pt x="384074" y="838588"/>
                  <a:pt x="467682" y="729051"/>
                  <a:pt x="454453" y="764505"/>
                </a:cubicBezTo>
                <a:cubicBezTo>
                  <a:pt x="441224" y="799959"/>
                  <a:pt x="359732" y="937543"/>
                  <a:pt x="295703" y="1015330"/>
                </a:cubicBezTo>
                <a:cubicBezTo>
                  <a:pt x="231674" y="1093117"/>
                  <a:pt x="80332" y="1230701"/>
                  <a:pt x="70278" y="1231230"/>
                </a:cubicBezTo>
                <a:cubicBezTo>
                  <a:pt x="60224" y="1231759"/>
                  <a:pt x="181403" y="1104759"/>
                  <a:pt x="235378" y="1018505"/>
                </a:cubicBezTo>
                <a:cubicBezTo>
                  <a:pt x="289353" y="932251"/>
                  <a:pt x="399949" y="830651"/>
                  <a:pt x="394128" y="713705"/>
                </a:cubicBezTo>
                <a:cubicBezTo>
                  <a:pt x="388307" y="596759"/>
                  <a:pt x="260249" y="414197"/>
                  <a:pt x="200453" y="316830"/>
                </a:cubicBezTo>
                <a:cubicBezTo>
                  <a:pt x="140657" y="219463"/>
                  <a:pt x="68161" y="181893"/>
                  <a:pt x="35353" y="129505"/>
                </a:cubicBezTo>
                <a:cubicBezTo>
                  <a:pt x="2545" y="77118"/>
                  <a:pt x="8366" y="17322"/>
                  <a:pt x="3603" y="2505"/>
                </a:cubicBezTo>
                <a:cubicBezTo>
                  <a:pt x="-1160" y="-12312"/>
                  <a:pt x="-2218" y="42722"/>
                  <a:pt x="6778" y="5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BD82799-DAEC-6152-6EFA-76072676DFC3}"/>
              </a:ext>
            </a:extLst>
          </p:cNvPr>
          <p:cNvSpPr/>
          <p:nvPr/>
        </p:nvSpPr>
        <p:spPr>
          <a:xfrm>
            <a:off x="3916065" y="5130409"/>
            <a:ext cx="497185" cy="950099"/>
          </a:xfrm>
          <a:custGeom>
            <a:avLst/>
            <a:gdLst>
              <a:gd name="connsiteX0" fmla="*/ 497185 w 497185"/>
              <a:gd name="connsiteY0" fmla="*/ 391 h 950099"/>
              <a:gd name="connsiteX1" fmla="*/ 109835 w 497185"/>
              <a:gd name="connsiteY1" fmla="*/ 486166 h 950099"/>
              <a:gd name="connsiteX2" fmla="*/ 1885 w 497185"/>
              <a:gd name="connsiteY2" fmla="*/ 943366 h 950099"/>
              <a:gd name="connsiteX3" fmla="*/ 52685 w 497185"/>
              <a:gd name="connsiteY3" fmla="*/ 721116 h 950099"/>
              <a:gd name="connsiteX4" fmla="*/ 195560 w 497185"/>
              <a:gd name="connsiteY4" fmla="*/ 209941 h 950099"/>
              <a:gd name="connsiteX5" fmla="*/ 109835 w 497185"/>
              <a:gd name="connsiteY5" fmla="*/ 400441 h 950099"/>
              <a:gd name="connsiteX6" fmla="*/ 497185 w 497185"/>
              <a:gd name="connsiteY6" fmla="*/ 391 h 9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185" h="950099">
                <a:moveTo>
                  <a:pt x="497185" y="391"/>
                </a:moveTo>
                <a:cubicBezTo>
                  <a:pt x="497185" y="14678"/>
                  <a:pt x="192385" y="329004"/>
                  <a:pt x="109835" y="486166"/>
                </a:cubicBezTo>
                <a:cubicBezTo>
                  <a:pt x="27285" y="643328"/>
                  <a:pt x="11410" y="904208"/>
                  <a:pt x="1885" y="943366"/>
                </a:cubicBezTo>
                <a:cubicBezTo>
                  <a:pt x="-7640" y="982524"/>
                  <a:pt x="20406" y="843354"/>
                  <a:pt x="52685" y="721116"/>
                </a:cubicBezTo>
                <a:cubicBezTo>
                  <a:pt x="84964" y="598878"/>
                  <a:pt x="186035" y="263387"/>
                  <a:pt x="195560" y="209941"/>
                </a:cubicBezTo>
                <a:cubicBezTo>
                  <a:pt x="205085" y="156495"/>
                  <a:pt x="62739" y="433249"/>
                  <a:pt x="109835" y="400441"/>
                </a:cubicBezTo>
                <a:cubicBezTo>
                  <a:pt x="156931" y="367633"/>
                  <a:pt x="497185" y="-13896"/>
                  <a:pt x="497185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C5B5347-8364-BF46-0CBF-560550B51B11}"/>
              </a:ext>
            </a:extLst>
          </p:cNvPr>
          <p:cNvSpPr/>
          <p:nvPr/>
        </p:nvSpPr>
        <p:spPr>
          <a:xfrm>
            <a:off x="3284946" y="5591453"/>
            <a:ext cx="1187308" cy="1684597"/>
          </a:xfrm>
          <a:custGeom>
            <a:avLst/>
            <a:gdLst>
              <a:gd name="connsiteX0" fmla="*/ 1106079 w 1187308"/>
              <a:gd name="connsiteY0" fmla="*/ 9247 h 1684597"/>
              <a:gd name="connsiteX1" fmla="*/ 1112429 w 1187308"/>
              <a:gd name="connsiteY1" fmla="*/ 336272 h 1684597"/>
              <a:gd name="connsiteX2" fmla="*/ 369479 w 1187308"/>
              <a:gd name="connsiteY2" fmla="*/ 968097 h 1684597"/>
              <a:gd name="connsiteX3" fmla="*/ 490129 w 1187308"/>
              <a:gd name="connsiteY3" fmla="*/ 847447 h 1684597"/>
              <a:gd name="connsiteX4" fmla="*/ 32929 w 1187308"/>
              <a:gd name="connsiteY4" fmla="*/ 1638022 h 1684597"/>
              <a:gd name="connsiteX5" fmla="*/ 131354 w 1187308"/>
              <a:gd name="connsiteY5" fmla="*/ 1463397 h 1684597"/>
              <a:gd name="connsiteX6" fmla="*/ 890179 w 1187308"/>
              <a:gd name="connsiteY6" fmla="*/ 399772 h 1684597"/>
              <a:gd name="connsiteX7" fmla="*/ 779054 w 1187308"/>
              <a:gd name="connsiteY7" fmla="*/ 580747 h 1684597"/>
              <a:gd name="connsiteX8" fmla="*/ 1153704 w 1187308"/>
              <a:gd name="connsiteY8" fmla="*/ 282297 h 1684597"/>
              <a:gd name="connsiteX9" fmla="*/ 1163229 w 1187308"/>
              <a:gd name="connsiteY9" fmla="*/ 107672 h 1684597"/>
              <a:gd name="connsiteX10" fmla="*/ 1106079 w 1187308"/>
              <a:gd name="connsiteY10" fmla="*/ 9247 h 168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08" h="1684597">
                <a:moveTo>
                  <a:pt x="1106079" y="9247"/>
                </a:moveTo>
                <a:cubicBezTo>
                  <a:pt x="1097612" y="47347"/>
                  <a:pt x="1235196" y="176464"/>
                  <a:pt x="1112429" y="336272"/>
                </a:cubicBezTo>
                <a:cubicBezTo>
                  <a:pt x="989662" y="496080"/>
                  <a:pt x="473195" y="882901"/>
                  <a:pt x="369479" y="968097"/>
                </a:cubicBezTo>
                <a:cubicBezTo>
                  <a:pt x="265763" y="1053293"/>
                  <a:pt x="546221" y="735793"/>
                  <a:pt x="490129" y="847447"/>
                </a:cubicBezTo>
                <a:cubicBezTo>
                  <a:pt x="434037" y="959101"/>
                  <a:pt x="92725" y="1535364"/>
                  <a:pt x="32929" y="1638022"/>
                </a:cubicBezTo>
                <a:cubicBezTo>
                  <a:pt x="-26867" y="1740680"/>
                  <a:pt x="-11521" y="1669772"/>
                  <a:pt x="131354" y="1463397"/>
                </a:cubicBezTo>
                <a:cubicBezTo>
                  <a:pt x="274229" y="1257022"/>
                  <a:pt x="782229" y="546880"/>
                  <a:pt x="890179" y="399772"/>
                </a:cubicBezTo>
                <a:cubicBezTo>
                  <a:pt x="998129" y="252664"/>
                  <a:pt x="735133" y="600326"/>
                  <a:pt x="779054" y="580747"/>
                </a:cubicBezTo>
                <a:cubicBezTo>
                  <a:pt x="822975" y="561168"/>
                  <a:pt x="1089675" y="361143"/>
                  <a:pt x="1153704" y="282297"/>
                </a:cubicBezTo>
                <a:cubicBezTo>
                  <a:pt x="1217733" y="203451"/>
                  <a:pt x="1172225" y="155297"/>
                  <a:pt x="1163229" y="107672"/>
                </a:cubicBezTo>
                <a:cubicBezTo>
                  <a:pt x="1154233" y="60047"/>
                  <a:pt x="1114546" y="-28853"/>
                  <a:pt x="1106079" y="9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829AD823-6C45-260B-B85C-47E788F1849C}"/>
              </a:ext>
            </a:extLst>
          </p:cNvPr>
          <p:cNvSpPr/>
          <p:nvPr/>
        </p:nvSpPr>
        <p:spPr>
          <a:xfrm>
            <a:off x="3761870" y="6190584"/>
            <a:ext cx="886452" cy="1784248"/>
          </a:xfrm>
          <a:custGeom>
            <a:avLst/>
            <a:gdLst>
              <a:gd name="connsiteX0" fmla="*/ 425955 w 886452"/>
              <a:gd name="connsiteY0" fmla="*/ 32416 h 1784248"/>
              <a:gd name="connsiteX1" fmla="*/ 537080 w 886452"/>
              <a:gd name="connsiteY1" fmla="*/ 130841 h 1784248"/>
              <a:gd name="connsiteX2" fmla="*/ 829180 w 886452"/>
              <a:gd name="connsiteY2" fmla="*/ 676941 h 1784248"/>
              <a:gd name="connsiteX3" fmla="*/ 578355 w 886452"/>
              <a:gd name="connsiteY3" fmla="*/ 1042066 h 1784248"/>
              <a:gd name="connsiteX4" fmla="*/ 772030 w 886452"/>
              <a:gd name="connsiteY4" fmla="*/ 1092866 h 1784248"/>
              <a:gd name="connsiteX5" fmla="*/ 257680 w 886452"/>
              <a:gd name="connsiteY5" fmla="*/ 1445291 h 1784248"/>
              <a:gd name="connsiteX6" fmla="*/ 505 w 886452"/>
              <a:gd name="connsiteY6" fmla="*/ 1778666 h 1784248"/>
              <a:gd name="connsiteX7" fmla="*/ 213230 w 886452"/>
              <a:gd name="connsiteY7" fmla="*/ 1591341 h 1784248"/>
              <a:gd name="connsiteX8" fmla="*/ 876805 w 886452"/>
              <a:gd name="connsiteY8" fmla="*/ 832516 h 1784248"/>
              <a:gd name="connsiteX9" fmla="*/ 619630 w 886452"/>
              <a:gd name="connsiteY9" fmla="*/ 946816 h 1784248"/>
              <a:gd name="connsiteX10" fmla="*/ 791080 w 886452"/>
              <a:gd name="connsiteY10" fmla="*/ 584866 h 1784248"/>
              <a:gd name="connsiteX11" fmla="*/ 425955 w 886452"/>
              <a:gd name="connsiteY11" fmla="*/ 32416 h 17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452" h="1784248">
                <a:moveTo>
                  <a:pt x="425955" y="32416"/>
                </a:moveTo>
                <a:cubicBezTo>
                  <a:pt x="383622" y="-43255"/>
                  <a:pt x="469876" y="23420"/>
                  <a:pt x="537080" y="130841"/>
                </a:cubicBezTo>
                <a:cubicBezTo>
                  <a:pt x="604284" y="238262"/>
                  <a:pt x="822301" y="525070"/>
                  <a:pt x="829180" y="676941"/>
                </a:cubicBezTo>
                <a:cubicBezTo>
                  <a:pt x="836059" y="828812"/>
                  <a:pt x="587880" y="972745"/>
                  <a:pt x="578355" y="1042066"/>
                </a:cubicBezTo>
                <a:cubicBezTo>
                  <a:pt x="568830" y="1111387"/>
                  <a:pt x="825476" y="1025662"/>
                  <a:pt x="772030" y="1092866"/>
                </a:cubicBezTo>
                <a:cubicBezTo>
                  <a:pt x="718584" y="1160070"/>
                  <a:pt x="386267" y="1330991"/>
                  <a:pt x="257680" y="1445291"/>
                </a:cubicBezTo>
                <a:cubicBezTo>
                  <a:pt x="129093" y="1559591"/>
                  <a:pt x="7913" y="1754324"/>
                  <a:pt x="505" y="1778666"/>
                </a:cubicBezTo>
                <a:cubicBezTo>
                  <a:pt x="-6903" y="1803008"/>
                  <a:pt x="67180" y="1749033"/>
                  <a:pt x="213230" y="1591341"/>
                </a:cubicBezTo>
                <a:cubicBezTo>
                  <a:pt x="359280" y="1433649"/>
                  <a:pt x="809072" y="939937"/>
                  <a:pt x="876805" y="832516"/>
                </a:cubicBezTo>
                <a:cubicBezTo>
                  <a:pt x="944538" y="725095"/>
                  <a:pt x="633918" y="988091"/>
                  <a:pt x="619630" y="946816"/>
                </a:cubicBezTo>
                <a:cubicBezTo>
                  <a:pt x="605343" y="905541"/>
                  <a:pt x="817009" y="736737"/>
                  <a:pt x="791080" y="584866"/>
                </a:cubicBezTo>
                <a:cubicBezTo>
                  <a:pt x="765151" y="432995"/>
                  <a:pt x="468288" y="108087"/>
                  <a:pt x="425955" y="3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70CD90C-4008-11B8-1139-6DF349A13866}"/>
              </a:ext>
            </a:extLst>
          </p:cNvPr>
          <p:cNvSpPr/>
          <p:nvPr/>
        </p:nvSpPr>
        <p:spPr>
          <a:xfrm>
            <a:off x="3392893" y="1765110"/>
            <a:ext cx="500187" cy="1341067"/>
          </a:xfrm>
          <a:custGeom>
            <a:avLst/>
            <a:gdLst>
              <a:gd name="connsiteX0" fmla="*/ 499657 w 500187"/>
              <a:gd name="connsiteY0" fmla="*/ 190 h 1341067"/>
              <a:gd name="connsiteX1" fmla="*/ 112307 w 500187"/>
              <a:gd name="connsiteY1" fmla="*/ 717740 h 1341067"/>
              <a:gd name="connsiteX2" fmla="*/ 166282 w 500187"/>
              <a:gd name="connsiteY2" fmla="*/ 638365 h 1341067"/>
              <a:gd name="connsiteX3" fmla="*/ 1182 w 500187"/>
              <a:gd name="connsiteY3" fmla="*/ 1336865 h 1341067"/>
              <a:gd name="connsiteX4" fmla="*/ 99607 w 500187"/>
              <a:gd name="connsiteY4" fmla="*/ 895540 h 1341067"/>
              <a:gd name="connsiteX5" fmla="*/ 239307 w 500187"/>
              <a:gd name="connsiteY5" fmla="*/ 200215 h 1341067"/>
              <a:gd name="connsiteX6" fmla="*/ 198032 w 500187"/>
              <a:gd name="connsiteY6" fmla="*/ 641540 h 1341067"/>
              <a:gd name="connsiteX7" fmla="*/ 499657 w 500187"/>
              <a:gd name="connsiteY7" fmla="*/ 190 h 134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87" h="1341067">
                <a:moveTo>
                  <a:pt x="499657" y="190"/>
                </a:moveTo>
                <a:cubicBezTo>
                  <a:pt x="485369" y="12890"/>
                  <a:pt x="167869" y="611378"/>
                  <a:pt x="112307" y="717740"/>
                </a:cubicBezTo>
                <a:cubicBezTo>
                  <a:pt x="56745" y="824102"/>
                  <a:pt x="184803" y="535178"/>
                  <a:pt x="166282" y="638365"/>
                </a:cubicBezTo>
                <a:cubicBezTo>
                  <a:pt x="147761" y="741552"/>
                  <a:pt x="12294" y="1294003"/>
                  <a:pt x="1182" y="1336865"/>
                </a:cubicBezTo>
                <a:cubicBezTo>
                  <a:pt x="-9930" y="1379727"/>
                  <a:pt x="59920" y="1084982"/>
                  <a:pt x="99607" y="895540"/>
                </a:cubicBezTo>
                <a:cubicBezTo>
                  <a:pt x="139294" y="706098"/>
                  <a:pt x="222903" y="242548"/>
                  <a:pt x="239307" y="200215"/>
                </a:cubicBezTo>
                <a:cubicBezTo>
                  <a:pt x="255711" y="157882"/>
                  <a:pt x="160990" y="670115"/>
                  <a:pt x="198032" y="641540"/>
                </a:cubicBezTo>
                <a:cubicBezTo>
                  <a:pt x="235074" y="612965"/>
                  <a:pt x="513945" y="-12510"/>
                  <a:pt x="49965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A5305325-57B5-398E-4294-E24638DEAD3B}"/>
              </a:ext>
            </a:extLst>
          </p:cNvPr>
          <p:cNvSpPr/>
          <p:nvPr/>
        </p:nvSpPr>
        <p:spPr>
          <a:xfrm>
            <a:off x="3291613" y="3036437"/>
            <a:ext cx="529054" cy="1429192"/>
          </a:xfrm>
          <a:custGeom>
            <a:avLst/>
            <a:gdLst>
              <a:gd name="connsiteX0" fmla="*/ 527912 w 529054"/>
              <a:gd name="connsiteY0" fmla="*/ 14738 h 1429192"/>
              <a:gd name="connsiteX1" fmla="*/ 238987 w 529054"/>
              <a:gd name="connsiteY1" fmla="*/ 957713 h 1429192"/>
              <a:gd name="connsiteX2" fmla="*/ 353287 w 529054"/>
              <a:gd name="connsiteY2" fmla="*/ 814838 h 1429192"/>
              <a:gd name="connsiteX3" fmla="*/ 4037 w 529054"/>
              <a:gd name="connsiteY3" fmla="*/ 1418088 h 1429192"/>
              <a:gd name="connsiteX4" fmla="*/ 178662 w 529054"/>
              <a:gd name="connsiteY4" fmla="*/ 1154563 h 1429192"/>
              <a:gd name="connsiteX5" fmla="*/ 413612 w 529054"/>
              <a:gd name="connsiteY5" fmla="*/ 522738 h 1429192"/>
              <a:gd name="connsiteX6" fmla="*/ 277087 w 529054"/>
              <a:gd name="connsiteY6" fmla="*/ 744988 h 1429192"/>
              <a:gd name="connsiteX7" fmla="*/ 416787 w 529054"/>
              <a:gd name="connsiteY7" fmla="*/ 246513 h 1429192"/>
              <a:gd name="connsiteX8" fmla="*/ 343762 w 529054"/>
              <a:gd name="connsiteY8" fmla="*/ 373513 h 1429192"/>
              <a:gd name="connsiteX9" fmla="*/ 527912 w 529054"/>
              <a:gd name="connsiteY9" fmla="*/ 14738 h 142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054" h="1429192">
                <a:moveTo>
                  <a:pt x="527912" y="14738"/>
                </a:moveTo>
                <a:cubicBezTo>
                  <a:pt x="510449" y="112105"/>
                  <a:pt x="268091" y="824363"/>
                  <a:pt x="238987" y="957713"/>
                </a:cubicBezTo>
                <a:cubicBezTo>
                  <a:pt x="209883" y="1091063"/>
                  <a:pt x="392445" y="738109"/>
                  <a:pt x="353287" y="814838"/>
                </a:cubicBezTo>
                <a:cubicBezTo>
                  <a:pt x="314129" y="891567"/>
                  <a:pt x="33141" y="1361467"/>
                  <a:pt x="4037" y="1418088"/>
                </a:cubicBezTo>
                <a:cubicBezTo>
                  <a:pt x="-25067" y="1474709"/>
                  <a:pt x="110399" y="1303788"/>
                  <a:pt x="178662" y="1154563"/>
                </a:cubicBezTo>
                <a:cubicBezTo>
                  <a:pt x="246924" y="1005338"/>
                  <a:pt x="397208" y="591001"/>
                  <a:pt x="413612" y="522738"/>
                </a:cubicBezTo>
                <a:cubicBezTo>
                  <a:pt x="430016" y="454476"/>
                  <a:pt x="276558" y="791025"/>
                  <a:pt x="277087" y="744988"/>
                </a:cubicBezTo>
                <a:cubicBezTo>
                  <a:pt x="277616" y="698951"/>
                  <a:pt x="405674" y="308426"/>
                  <a:pt x="416787" y="246513"/>
                </a:cubicBezTo>
                <a:cubicBezTo>
                  <a:pt x="427900" y="184600"/>
                  <a:pt x="330533" y="414259"/>
                  <a:pt x="343762" y="373513"/>
                </a:cubicBezTo>
                <a:cubicBezTo>
                  <a:pt x="356991" y="332767"/>
                  <a:pt x="545375" y="-82629"/>
                  <a:pt x="527912" y="1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0DD7BA1-31C1-6C69-AA01-261B6C11805B}"/>
              </a:ext>
            </a:extLst>
          </p:cNvPr>
          <p:cNvSpPr/>
          <p:nvPr/>
        </p:nvSpPr>
        <p:spPr>
          <a:xfrm>
            <a:off x="3224880" y="3968380"/>
            <a:ext cx="715295" cy="1677910"/>
          </a:xfrm>
          <a:custGeom>
            <a:avLst/>
            <a:gdLst>
              <a:gd name="connsiteX0" fmla="*/ 448595 w 715295"/>
              <a:gd name="connsiteY0" fmla="*/ 54345 h 1677910"/>
              <a:gd name="connsiteX1" fmla="*/ 404145 w 715295"/>
              <a:gd name="connsiteY1" fmla="*/ 127370 h 1677910"/>
              <a:gd name="connsiteX2" fmla="*/ 99345 w 715295"/>
              <a:gd name="connsiteY2" fmla="*/ 1006845 h 1677910"/>
              <a:gd name="connsiteX3" fmla="*/ 197770 w 715295"/>
              <a:gd name="connsiteY3" fmla="*/ 927470 h 1677910"/>
              <a:gd name="connsiteX4" fmla="*/ 920 w 715295"/>
              <a:gd name="connsiteY4" fmla="*/ 1667245 h 1677910"/>
              <a:gd name="connsiteX5" fmla="*/ 137445 w 715295"/>
              <a:gd name="connsiteY5" fmla="*/ 1292595 h 1677910"/>
              <a:gd name="connsiteX6" fmla="*/ 435895 w 715295"/>
              <a:gd name="connsiteY6" fmla="*/ 311520 h 1677910"/>
              <a:gd name="connsiteX7" fmla="*/ 229520 w 715295"/>
              <a:gd name="connsiteY7" fmla="*/ 905245 h 1677910"/>
              <a:gd name="connsiteX8" fmla="*/ 715295 w 715295"/>
              <a:gd name="connsiteY8" fmla="*/ 397245 h 1677910"/>
              <a:gd name="connsiteX9" fmla="*/ 229520 w 715295"/>
              <a:gd name="connsiteY9" fmla="*/ 883020 h 1677910"/>
              <a:gd name="connsiteX10" fmla="*/ 327945 w 715295"/>
              <a:gd name="connsiteY10" fmla="*/ 375020 h 1677910"/>
              <a:gd name="connsiteX11" fmla="*/ 235870 w 715295"/>
              <a:gd name="connsiteY11" fmla="*/ 600445 h 1677910"/>
              <a:gd name="connsiteX12" fmla="*/ 448595 w 715295"/>
              <a:gd name="connsiteY12" fmla="*/ 54345 h 167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295" h="1677910">
                <a:moveTo>
                  <a:pt x="448595" y="54345"/>
                </a:moveTo>
                <a:cubicBezTo>
                  <a:pt x="476641" y="-24501"/>
                  <a:pt x="462353" y="-31380"/>
                  <a:pt x="404145" y="127370"/>
                </a:cubicBezTo>
                <a:cubicBezTo>
                  <a:pt x="345937" y="286120"/>
                  <a:pt x="133741" y="873495"/>
                  <a:pt x="99345" y="1006845"/>
                </a:cubicBezTo>
                <a:cubicBezTo>
                  <a:pt x="64949" y="1140195"/>
                  <a:pt x="214174" y="817403"/>
                  <a:pt x="197770" y="927470"/>
                </a:cubicBezTo>
                <a:cubicBezTo>
                  <a:pt x="181366" y="1037537"/>
                  <a:pt x="10974" y="1606391"/>
                  <a:pt x="920" y="1667245"/>
                </a:cubicBezTo>
                <a:cubicBezTo>
                  <a:pt x="-9134" y="1728099"/>
                  <a:pt x="64949" y="1518549"/>
                  <a:pt x="137445" y="1292595"/>
                </a:cubicBezTo>
                <a:cubicBezTo>
                  <a:pt x="209941" y="1066641"/>
                  <a:pt x="420549" y="376078"/>
                  <a:pt x="435895" y="311520"/>
                </a:cubicBezTo>
                <a:cubicBezTo>
                  <a:pt x="451241" y="246962"/>
                  <a:pt x="182953" y="890958"/>
                  <a:pt x="229520" y="905245"/>
                </a:cubicBezTo>
                <a:cubicBezTo>
                  <a:pt x="276087" y="919533"/>
                  <a:pt x="715295" y="397245"/>
                  <a:pt x="715295" y="397245"/>
                </a:cubicBezTo>
                <a:cubicBezTo>
                  <a:pt x="715295" y="393541"/>
                  <a:pt x="294078" y="886724"/>
                  <a:pt x="229520" y="883020"/>
                </a:cubicBezTo>
                <a:cubicBezTo>
                  <a:pt x="164962" y="879316"/>
                  <a:pt x="326887" y="422116"/>
                  <a:pt x="327945" y="375020"/>
                </a:cubicBezTo>
                <a:cubicBezTo>
                  <a:pt x="329003" y="327924"/>
                  <a:pt x="221053" y="653362"/>
                  <a:pt x="235870" y="600445"/>
                </a:cubicBezTo>
                <a:cubicBezTo>
                  <a:pt x="250687" y="547528"/>
                  <a:pt x="420549" y="133191"/>
                  <a:pt x="448595" y="54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92DDF74D-84CB-6A4E-A5CA-3F21D3E9EC24}"/>
              </a:ext>
            </a:extLst>
          </p:cNvPr>
          <p:cNvSpPr/>
          <p:nvPr/>
        </p:nvSpPr>
        <p:spPr>
          <a:xfrm>
            <a:off x="3852872" y="6277441"/>
            <a:ext cx="714982" cy="1367832"/>
          </a:xfrm>
          <a:custGeom>
            <a:avLst/>
            <a:gdLst>
              <a:gd name="connsiteX0" fmla="*/ 36503 w 714982"/>
              <a:gd name="connsiteY0" fmla="*/ 28109 h 1367832"/>
              <a:gd name="connsiteX1" fmla="*/ 452428 w 714982"/>
              <a:gd name="connsiteY1" fmla="*/ 421809 h 1367832"/>
              <a:gd name="connsiteX2" fmla="*/ 319078 w 714982"/>
              <a:gd name="connsiteY2" fmla="*/ 847259 h 1367832"/>
              <a:gd name="connsiteX3" fmla="*/ 493703 w 714982"/>
              <a:gd name="connsiteY3" fmla="*/ 631359 h 1367832"/>
              <a:gd name="connsiteX4" fmla="*/ 77778 w 714982"/>
              <a:gd name="connsiteY4" fmla="*/ 1355259 h 1367832"/>
              <a:gd name="connsiteX5" fmla="*/ 290503 w 714982"/>
              <a:gd name="connsiteY5" fmla="*/ 1047284 h 1367832"/>
              <a:gd name="connsiteX6" fmla="*/ 712778 w 714982"/>
              <a:gd name="connsiteY6" fmla="*/ 491659 h 1367832"/>
              <a:gd name="connsiteX7" fmla="*/ 458778 w 714982"/>
              <a:gd name="connsiteY7" fmla="*/ 675809 h 1367832"/>
              <a:gd name="connsiteX8" fmla="*/ 509578 w 714982"/>
              <a:gd name="connsiteY8" fmla="*/ 374184 h 1367832"/>
              <a:gd name="connsiteX9" fmla="*/ 74603 w 714982"/>
              <a:gd name="connsiteY9" fmla="*/ 69384 h 1367832"/>
              <a:gd name="connsiteX10" fmla="*/ 36503 w 714982"/>
              <a:gd name="connsiteY10" fmla="*/ 28109 h 13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982" h="1367832">
                <a:moveTo>
                  <a:pt x="36503" y="28109"/>
                </a:moveTo>
                <a:cubicBezTo>
                  <a:pt x="99474" y="86846"/>
                  <a:pt x="405332" y="285284"/>
                  <a:pt x="452428" y="421809"/>
                </a:cubicBezTo>
                <a:cubicBezTo>
                  <a:pt x="499524" y="558334"/>
                  <a:pt x="312199" y="812334"/>
                  <a:pt x="319078" y="847259"/>
                </a:cubicBezTo>
                <a:cubicBezTo>
                  <a:pt x="325957" y="882184"/>
                  <a:pt x="533920" y="546692"/>
                  <a:pt x="493703" y="631359"/>
                </a:cubicBezTo>
                <a:cubicBezTo>
                  <a:pt x="453486" y="716026"/>
                  <a:pt x="111645" y="1285938"/>
                  <a:pt x="77778" y="1355259"/>
                </a:cubicBezTo>
                <a:cubicBezTo>
                  <a:pt x="43911" y="1424580"/>
                  <a:pt x="184670" y="1191217"/>
                  <a:pt x="290503" y="1047284"/>
                </a:cubicBezTo>
                <a:cubicBezTo>
                  <a:pt x="396336" y="903351"/>
                  <a:pt x="684732" y="553571"/>
                  <a:pt x="712778" y="491659"/>
                </a:cubicBezTo>
                <a:cubicBezTo>
                  <a:pt x="740824" y="429747"/>
                  <a:pt x="492645" y="695388"/>
                  <a:pt x="458778" y="675809"/>
                </a:cubicBezTo>
                <a:cubicBezTo>
                  <a:pt x="424911" y="656230"/>
                  <a:pt x="573607" y="475255"/>
                  <a:pt x="509578" y="374184"/>
                </a:cubicBezTo>
                <a:cubicBezTo>
                  <a:pt x="445549" y="273113"/>
                  <a:pt x="153449" y="126534"/>
                  <a:pt x="74603" y="69384"/>
                </a:cubicBezTo>
                <a:cubicBezTo>
                  <a:pt x="-4243" y="12234"/>
                  <a:pt x="-26468" y="-30628"/>
                  <a:pt x="36503" y="28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80B7B25-EA49-AADB-455E-7945B4CFCE00}"/>
              </a:ext>
            </a:extLst>
          </p:cNvPr>
          <p:cNvSpPr/>
          <p:nvPr/>
        </p:nvSpPr>
        <p:spPr>
          <a:xfrm>
            <a:off x="3476745" y="6364712"/>
            <a:ext cx="1021120" cy="1174813"/>
          </a:xfrm>
          <a:custGeom>
            <a:avLst/>
            <a:gdLst>
              <a:gd name="connsiteX0" fmla="*/ 31630 w 1021120"/>
              <a:gd name="connsiteY0" fmla="*/ 1134638 h 1174813"/>
              <a:gd name="connsiteX1" fmla="*/ 47505 w 1021120"/>
              <a:gd name="connsiteY1" fmla="*/ 1083838 h 1174813"/>
              <a:gd name="connsiteX2" fmla="*/ 342780 w 1021120"/>
              <a:gd name="connsiteY2" fmla="*/ 639338 h 1174813"/>
              <a:gd name="connsiteX3" fmla="*/ 634880 w 1021120"/>
              <a:gd name="connsiteY3" fmla="*/ 582188 h 1174813"/>
              <a:gd name="connsiteX4" fmla="*/ 1019055 w 1021120"/>
              <a:gd name="connsiteY4" fmla="*/ 734588 h 1174813"/>
              <a:gd name="connsiteX5" fmla="*/ 787280 w 1021120"/>
              <a:gd name="connsiteY5" fmla="*/ 563138 h 1174813"/>
              <a:gd name="connsiteX6" fmla="*/ 774580 w 1021120"/>
              <a:gd name="connsiteY6" fmla="*/ 239288 h 1174813"/>
              <a:gd name="connsiteX7" fmla="*/ 463430 w 1021120"/>
              <a:gd name="connsiteY7" fmla="*/ 1163 h 1174813"/>
              <a:gd name="connsiteX8" fmla="*/ 758705 w 1021120"/>
              <a:gd name="connsiteY8" fmla="*/ 337713 h 1174813"/>
              <a:gd name="connsiteX9" fmla="*/ 815855 w 1021120"/>
              <a:gd name="connsiteY9" fmla="*/ 486938 h 1174813"/>
              <a:gd name="connsiteX10" fmla="*/ 574555 w 1021120"/>
              <a:gd name="connsiteY10" fmla="*/ 464713 h 1174813"/>
              <a:gd name="connsiteX11" fmla="*/ 244355 w 1021120"/>
              <a:gd name="connsiteY11" fmla="*/ 118638 h 1174813"/>
              <a:gd name="connsiteX12" fmla="*/ 647580 w 1021120"/>
              <a:gd name="connsiteY12" fmla="*/ 521863 h 1174813"/>
              <a:gd name="connsiteX13" fmla="*/ 355480 w 1021120"/>
              <a:gd name="connsiteY13" fmla="*/ 613938 h 1174813"/>
              <a:gd name="connsiteX14" fmla="*/ 31630 w 1021120"/>
              <a:gd name="connsiteY14" fmla="*/ 1134638 h 11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120" h="1174813">
                <a:moveTo>
                  <a:pt x="31630" y="1134638"/>
                </a:moveTo>
                <a:cubicBezTo>
                  <a:pt x="-19699" y="1212955"/>
                  <a:pt x="-4353" y="1166388"/>
                  <a:pt x="47505" y="1083838"/>
                </a:cubicBezTo>
                <a:cubicBezTo>
                  <a:pt x="99363" y="1001288"/>
                  <a:pt x="244884" y="722946"/>
                  <a:pt x="342780" y="639338"/>
                </a:cubicBezTo>
                <a:cubicBezTo>
                  <a:pt x="440676" y="555730"/>
                  <a:pt x="522168" y="566313"/>
                  <a:pt x="634880" y="582188"/>
                </a:cubicBezTo>
                <a:cubicBezTo>
                  <a:pt x="747593" y="598063"/>
                  <a:pt x="993655" y="737763"/>
                  <a:pt x="1019055" y="734588"/>
                </a:cubicBezTo>
                <a:cubicBezTo>
                  <a:pt x="1044455" y="731413"/>
                  <a:pt x="828026" y="645688"/>
                  <a:pt x="787280" y="563138"/>
                </a:cubicBezTo>
                <a:cubicBezTo>
                  <a:pt x="746534" y="480588"/>
                  <a:pt x="828555" y="332950"/>
                  <a:pt x="774580" y="239288"/>
                </a:cubicBezTo>
                <a:cubicBezTo>
                  <a:pt x="720605" y="145626"/>
                  <a:pt x="466076" y="-15241"/>
                  <a:pt x="463430" y="1163"/>
                </a:cubicBezTo>
                <a:cubicBezTo>
                  <a:pt x="460784" y="17567"/>
                  <a:pt x="699968" y="256750"/>
                  <a:pt x="758705" y="337713"/>
                </a:cubicBezTo>
                <a:cubicBezTo>
                  <a:pt x="817443" y="418675"/>
                  <a:pt x="846547" y="465771"/>
                  <a:pt x="815855" y="486938"/>
                </a:cubicBezTo>
                <a:cubicBezTo>
                  <a:pt x="785163" y="508105"/>
                  <a:pt x="669805" y="526096"/>
                  <a:pt x="574555" y="464713"/>
                </a:cubicBezTo>
                <a:cubicBezTo>
                  <a:pt x="479305" y="403330"/>
                  <a:pt x="232184" y="109113"/>
                  <a:pt x="244355" y="118638"/>
                </a:cubicBezTo>
                <a:cubicBezTo>
                  <a:pt x="256526" y="128163"/>
                  <a:pt x="629059" y="439313"/>
                  <a:pt x="647580" y="521863"/>
                </a:cubicBezTo>
                <a:cubicBezTo>
                  <a:pt x="666101" y="604413"/>
                  <a:pt x="454963" y="516571"/>
                  <a:pt x="355480" y="613938"/>
                </a:cubicBezTo>
                <a:cubicBezTo>
                  <a:pt x="255997" y="711305"/>
                  <a:pt x="82959" y="1056321"/>
                  <a:pt x="31630" y="1134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4837DEA-F0E0-0709-8D69-CFDA377EB6BA}"/>
              </a:ext>
            </a:extLst>
          </p:cNvPr>
          <p:cNvSpPr/>
          <p:nvPr/>
        </p:nvSpPr>
        <p:spPr>
          <a:xfrm>
            <a:off x="3625829" y="7151898"/>
            <a:ext cx="596947" cy="1252558"/>
          </a:xfrm>
          <a:custGeom>
            <a:avLst/>
            <a:gdLst>
              <a:gd name="connsiteX0" fmla="*/ 596921 w 596947"/>
              <a:gd name="connsiteY0" fmla="*/ 1377 h 1252558"/>
              <a:gd name="connsiteX1" fmla="*/ 19071 w 596947"/>
              <a:gd name="connsiteY1" fmla="*/ 585577 h 1252558"/>
              <a:gd name="connsiteX2" fmla="*/ 161946 w 596947"/>
              <a:gd name="connsiteY2" fmla="*/ 772902 h 1252558"/>
              <a:gd name="connsiteX3" fmla="*/ 82571 w 596947"/>
              <a:gd name="connsiteY3" fmla="*/ 785602 h 1252558"/>
              <a:gd name="connsiteX4" fmla="*/ 234971 w 596947"/>
              <a:gd name="connsiteY4" fmla="*/ 966577 h 1252558"/>
              <a:gd name="connsiteX5" fmla="*/ 460396 w 596947"/>
              <a:gd name="connsiteY5" fmla="*/ 1252327 h 1252558"/>
              <a:gd name="connsiteX6" fmla="*/ 263546 w 596947"/>
              <a:gd name="connsiteY6" fmla="*/ 1007852 h 1252558"/>
              <a:gd name="connsiteX7" fmla="*/ 21 w 596947"/>
              <a:gd name="connsiteY7" fmla="*/ 630027 h 1252558"/>
              <a:gd name="connsiteX8" fmla="*/ 247671 w 596947"/>
              <a:gd name="connsiteY8" fmla="*/ 331577 h 1252558"/>
              <a:gd name="connsiteX9" fmla="*/ 44471 w 596947"/>
              <a:gd name="connsiteY9" fmla="*/ 420477 h 1252558"/>
              <a:gd name="connsiteX10" fmla="*/ 596921 w 596947"/>
              <a:gd name="connsiteY10" fmla="*/ 1377 h 12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947" h="1252558">
                <a:moveTo>
                  <a:pt x="596921" y="1377"/>
                </a:moveTo>
                <a:cubicBezTo>
                  <a:pt x="592688" y="28894"/>
                  <a:pt x="91567" y="456989"/>
                  <a:pt x="19071" y="585577"/>
                </a:cubicBezTo>
                <a:cubicBezTo>
                  <a:pt x="-53425" y="714165"/>
                  <a:pt x="151363" y="739565"/>
                  <a:pt x="161946" y="772902"/>
                </a:cubicBezTo>
                <a:cubicBezTo>
                  <a:pt x="172529" y="806240"/>
                  <a:pt x="70400" y="753323"/>
                  <a:pt x="82571" y="785602"/>
                </a:cubicBezTo>
                <a:cubicBezTo>
                  <a:pt x="94742" y="817881"/>
                  <a:pt x="172000" y="888790"/>
                  <a:pt x="234971" y="966577"/>
                </a:cubicBezTo>
                <a:cubicBezTo>
                  <a:pt x="297942" y="1044364"/>
                  <a:pt x="455634" y="1245448"/>
                  <a:pt x="460396" y="1252327"/>
                </a:cubicBezTo>
                <a:cubicBezTo>
                  <a:pt x="465158" y="1259206"/>
                  <a:pt x="340275" y="1111569"/>
                  <a:pt x="263546" y="1007852"/>
                </a:cubicBezTo>
                <a:cubicBezTo>
                  <a:pt x="186817" y="904135"/>
                  <a:pt x="2667" y="742739"/>
                  <a:pt x="21" y="630027"/>
                </a:cubicBezTo>
                <a:cubicBezTo>
                  <a:pt x="-2625" y="517315"/>
                  <a:pt x="240263" y="366502"/>
                  <a:pt x="247671" y="331577"/>
                </a:cubicBezTo>
                <a:cubicBezTo>
                  <a:pt x="255079" y="296652"/>
                  <a:pt x="-12679" y="473923"/>
                  <a:pt x="44471" y="420477"/>
                </a:cubicBezTo>
                <a:cubicBezTo>
                  <a:pt x="101621" y="367031"/>
                  <a:pt x="601154" y="-26140"/>
                  <a:pt x="596921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7C25B39-A4E5-EFF5-ABFE-3F1F1C405465}"/>
              </a:ext>
            </a:extLst>
          </p:cNvPr>
          <p:cNvSpPr/>
          <p:nvPr/>
        </p:nvSpPr>
        <p:spPr>
          <a:xfrm>
            <a:off x="3892591" y="7543121"/>
            <a:ext cx="1074213" cy="1053245"/>
          </a:xfrm>
          <a:custGeom>
            <a:avLst/>
            <a:gdLst>
              <a:gd name="connsiteX0" fmla="*/ 3134 w 1074213"/>
              <a:gd name="connsiteY0" fmla="*/ 35604 h 1053245"/>
              <a:gd name="connsiteX1" fmla="*/ 482559 w 1074213"/>
              <a:gd name="connsiteY1" fmla="*/ 61004 h 1053245"/>
              <a:gd name="connsiteX2" fmla="*/ 834984 w 1074213"/>
              <a:gd name="connsiteY2" fmla="*/ 232454 h 1053245"/>
              <a:gd name="connsiteX3" fmla="*/ 901659 w 1074213"/>
              <a:gd name="connsiteY3" fmla="*/ 524554 h 1053245"/>
              <a:gd name="connsiteX4" fmla="*/ 863559 w 1074213"/>
              <a:gd name="connsiteY4" fmla="*/ 254679 h 1053245"/>
              <a:gd name="connsiteX5" fmla="*/ 1069934 w 1074213"/>
              <a:gd name="connsiteY5" fmla="*/ 569004 h 1053245"/>
              <a:gd name="connsiteX6" fmla="*/ 746084 w 1074213"/>
              <a:gd name="connsiteY6" fmla="*/ 1051604 h 1053245"/>
              <a:gd name="connsiteX7" fmla="*/ 981034 w 1074213"/>
              <a:gd name="connsiteY7" fmla="*/ 718229 h 1053245"/>
              <a:gd name="connsiteX8" fmla="*/ 1015959 w 1074213"/>
              <a:gd name="connsiteY8" fmla="*/ 489629 h 1053245"/>
              <a:gd name="connsiteX9" fmla="*/ 955634 w 1074213"/>
              <a:gd name="connsiteY9" fmla="*/ 270554 h 1053245"/>
              <a:gd name="connsiteX10" fmla="*/ 1019134 w 1074213"/>
              <a:gd name="connsiteY10" fmla="*/ 299129 h 1053245"/>
              <a:gd name="connsiteX11" fmla="*/ 809584 w 1074213"/>
              <a:gd name="connsiteY11" fmla="*/ 146729 h 1053245"/>
              <a:gd name="connsiteX12" fmla="*/ 1073109 w 1074213"/>
              <a:gd name="connsiteY12" fmla="*/ 679 h 1053245"/>
              <a:gd name="connsiteX13" fmla="*/ 685759 w 1074213"/>
              <a:gd name="connsiteY13" fmla="*/ 89579 h 1053245"/>
              <a:gd name="connsiteX14" fmla="*/ 295234 w 1074213"/>
              <a:gd name="connsiteY14" fmla="*/ 29254 h 1053245"/>
              <a:gd name="connsiteX15" fmla="*/ 3134 w 1074213"/>
              <a:gd name="connsiteY15" fmla="*/ 35604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13" h="1053245">
                <a:moveTo>
                  <a:pt x="3134" y="35604"/>
                </a:moveTo>
                <a:cubicBezTo>
                  <a:pt x="34355" y="40896"/>
                  <a:pt x="343917" y="28196"/>
                  <a:pt x="482559" y="61004"/>
                </a:cubicBezTo>
                <a:cubicBezTo>
                  <a:pt x="621201" y="93812"/>
                  <a:pt x="765134" y="155196"/>
                  <a:pt x="834984" y="232454"/>
                </a:cubicBezTo>
                <a:cubicBezTo>
                  <a:pt x="904834" y="309712"/>
                  <a:pt x="896897" y="520850"/>
                  <a:pt x="901659" y="524554"/>
                </a:cubicBezTo>
                <a:cubicBezTo>
                  <a:pt x="906421" y="528258"/>
                  <a:pt x="835513" y="247271"/>
                  <a:pt x="863559" y="254679"/>
                </a:cubicBezTo>
                <a:cubicBezTo>
                  <a:pt x="891605" y="262087"/>
                  <a:pt x="1089513" y="436183"/>
                  <a:pt x="1069934" y="569004"/>
                </a:cubicBezTo>
                <a:cubicBezTo>
                  <a:pt x="1050355" y="701825"/>
                  <a:pt x="760901" y="1026733"/>
                  <a:pt x="746084" y="1051604"/>
                </a:cubicBezTo>
                <a:cubicBezTo>
                  <a:pt x="731267" y="1076475"/>
                  <a:pt x="936055" y="811891"/>
                  <a:pt x="981034" y="718229"/>
                </a:cubicBezTo>
                <a:cubicBezTo>
                  <a:pt x="1026013" y="624567"/>
                  <a:pt x="1020192" y="564241"/>
                  <a:pt x="1015959" y="489629"/>
                </a:cubicBezTo>
                <a:cubicBezTo>
                  <a:pt x="1011726" y="415017"/>
                  <a:pt x="955105" y="302304"/>
                  <a:pt x="955634" y="270554"/>
                </a:cubicBezTo>
                <a:cubicBezTo>
                  <a:pt x="956163" y="238804"/>
                  <a:pt x="1043476" y="319766"/>
                  <a:pt x="1019134" y="299129"/>
                </a:cubicBezTo>
                <a:cubicBezTo>
                  <a:pt x="994792" y="278492"/>
                  <a:pt x="800588" y="196471"/>
                  <a:pt x="809584" y="146729"/>
                </a:cubicBezTo>
                <a:cubicBezTo>
                  <a:pt x="818580" y="96987"/>
                  <a:pt x="1093746" y="10204"/>
                  <a:pt x="1073109" y="679"/>
                </a:cubicBezTo>
                <a:cubicBezTo>
                  <a:pt x="1052472" y="-8846"/>
                  <a:pt x="815405" y="84817"/>
                  <a:pt x="685759" y="89579"/>
                </a:cubicBezTo>
                <a:cubicBezTo>
                  <a:pt x="556113" y="94341"/>
                  <a:pt x="409005" y="39308"/>
                  <a:pt x="295234" y="29254"/>
                </a:cubicBezTo>
                <a:cubicBezTo>
                  <a:pt x="181463" y="19200"/>
                  <a:pt x="-28087" y="30312"/>
                  <a:pt x="3134" y="35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65A01B3-5480-D9F9-6B22-DE2115A82D79}"/>
              </a:ext>
            </a:extLst>
          </p:cNvPr>
          <p:cNvSpPr/>
          <p:nvPr/>
        </p:nvSpPr>
        <p:spPr>
          <a:xfrm>
            <a:off x="3964542" y="7248510"/>
            <a:ext cx="789963" cy="1430349"/>
          </a:xfrm>
          <a:custGeom>
            <a:avLst/>
            <a:gdLst>
              <a:gd name="connsiteX0" fmla="*/ 131208 w 789963"/>
              <a:gd name="connsiteY0" fmla="*/ 15 h 1430349"/>
              <a:gd name="connsiteX1" fmla="*/ 258208 w 789963"/>
              <a:gd name="connsiteY1" fmla="*/ 600090 h 1430349"/>
              <a:gd name="connsiteX2" fmla="*/ 540783 w 789963"/>
              <a:gd name="connsiteY2" fmla="*/ 698515 h 1430349"/>
              <a:gd name="connsiteX3" fmla="*/ 451883 w 789963"/>
              <a:gd name="connsiteY3" fmla="*/ 593740 h 1430349"/>
              <a:gd name="connsiteX4" fmla="*/ 734458 w 789963"/>
              <a:gd name="connsiteY4" fmla="*/ 822340 h 1430349"/>
              <a:gd name="connsiteX5" fmla="*/ 775733 w 789963"/>
              <a:gd name="connsiteY5" fmla="*/ 904890 h 1430349"/>
              <a:gd name="connsiteX6" fmla="*/ 559833 w 789963"/>
              <a:gd name="connsiteY6" fmla="*/ 1425590 h 1430349"/>
              <a:gd name="connsiteX7" fmla="*/ 670958 w 789963"/>
              <a:gd name="connsiteY7" fmla="*/ 1143015 h 1430349"/>
              <a:gd name="connsiteX8" fmla="*/ 756683 w 789963"/>
              <a:gd name="connsiteY8" fmla="*/ 803290 h 1430349"/>
              <a:gd name="connsiteX9" fmla="*/ 496333 w 789963"/>
              <a:gd name="connsiteY9" fmla="*/ 730265 h 1430349"/>
              <a:gd name="connsiteX10" fmla="*/ 83583 w 789963"/>
              <a:gd name="connsiteY10" fmla="*/ 495315 h 1430349"/>
              <a:gd name="connsiteX11" fmla="*/ 239158 w 789963"/>
              <a:gd name="connsiteY11" fmla="*/ 555640 h 1430349"/>
              <a:gd name="connsiteX12" fmla="*/ 96283 w 789963"/>
              <a:gd name="connsiteY12" fmla="*/ 247665 h 1430349"/>
              <a:gd name="connsiteX13" fmla="*/ 1033 w 789963"/>
              <a:gd name="connsiteY13" fmla="*/ 619140 h 1430349"/>
              <a:gd name="connsiteX14" fmla="*/ 131208 w 789963"/>
              <a:gd name="connsiteY14" fmla="*/ 15 h 14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963" h="1430349">
                <a:moveTo>
                  <a:pt x="131208" y="15"/>
                </a:moveTo>
                <a:cubicBezTo>
                  <a:pt x="174070" y="-3160"/>
                  <a:pt x="189946" y="483673"/>
                  <a:pt x="258208" y="600090"/>
                </a:cubicBezTo>
                <a:cubicBezTo>
                  <a:pt x="326470" y="716507"/>
                  <a:pt x="508504" y="699573"/>
                  <a:pt x="540783" y="698515"/>
                </a:cubicBezTo>
                <a:cubicBezTo>
                  <a:pt x="573062" y="697457"/>
                  <a:pt x="419604" y="573103"/>
                  <a:pt x="451883" y="593740"/>
                </a:cubicBezTo>
                <a:cubicBezTo>
                  <a:pt x="484162" y="614378"/>
                  <a:pt x="680483" y="770482"/>
                  <a:pt x="734458" y="822340"/>
                </a:cubicBezTo>
                <a:cubicBezTo>
                  <a:pt x="788433" y="874198"/>
                  <a:pt x="804837" y="804348"/>
                  <a:pt x="775733" y="904890"/>
                </a:cubicBezTo>
                <a:cubicBezTo>
                  <a:pt x="746629" y="1005432"/>
                  <a:pt x="577296" y="1385903"/>
                  <a:pt x="559833" y="1425590"/>
                </a:cubicBezTo>
                <a:cubicBezTo>
                  <a:pt x="542371" y="1465278"/>
                  <a:pt x="638150" y="1246732"/>
                  <a:pt x="670958" y="1143015"/>
                </a:cubicBezTo>
                <a:cubicBezTo>
                  <a:pt x="703766" y="1039298"/>
                  <a:pt x="785787" y="872082"/>
                  <a:pt x="756683" y="803290"/>
                </a:cubicBezTo>
                <a:cubicBezTo>
                  <a:pt x="727579" y="734498"/>
                  <a:pt x="608516" y="781594"/>
                  <a:pt x="496333" y="730265"/>
                </a:cubicBezTo>
                <a:cubicBezTo>
                  <a:pt x="384150" y="678936"/>
                  <a:pt x="126445" y="524419"/>
                  <a:pt x="83583" y="495315"/>
                </a:cubicBezTo>
                <a:cubicBezTo>
                  <a:pt x="40721" y="466211"/>
                  <a:pt x="237041" y="596915"/>
                  <a:pt x="239158" y="555640"/>
                </a:cubicBezTo>
                <a:cubicBezTo>
                  <a:pt x="241275" y="514365"/>
                  <a:pt x="135971" y="237082"/>
                  <a:pt x="96283" y="247665"/>
                </a:cubicBezTo>
                <a:cubicBezTo>
                  <a:pt x="56595" y="258248"/>
                  <a:pt x="-9021" y="654065"/>
                  <a:pt x="1033" y="619140"/>
                </a:cubicBezTo>
                <a:cubicBezTo>
                  <a:pt x="11087" y="584215"/>
                  <a:pt x="88346" y="3190"/>
                  <a:pt x="13120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CE6B1BD-0D4A-331F-CB88-D2500232358D}"/>
              </a:ext>
            </a:extLst>
          </p:cNvPr>
          <p:cNvSpPr/>
          <p:nvPr/>
        </p:nvSpPr>
        <p:spPr>
          <a:xfrm>
            <a:off x="4367232" y="6165656"/>
            <a:ext cx="535513" cy="1286146"/>
          </a:xfrm>
          <a:custGeom>
            <a:avLst/>
            <a:gdLst>
              <a:gd name="connsiteX0" fmla="*/ 7918 w 535513"/>
              <a:gd name="connsiteY0" fmla="*/ 12894 h 1286146"/>
              <a:gd name="connsiteX1" fmla="*/ 115868 w 535513"/>
              <a:gd name="connsiteY1" fmla="*/ 127194 h 1286146"/>
              <a:gd name="connsiteX2" fmla="*/ 474643 w 535513"/>
              <a:gd name="connsiteY2" fmla="*/ 590744 h 1286146"/>
              <a:gd name="connsiteX3" fmla="*/ 392093 w 535513"/>
              <a:gd name="connsiteY3" fmla="*/ 895544 h 1286146"/>
              <a:gd name="connsiteX4" fmla="*/ 436543 w 535513"/>
              <a:gd name="connsiteY4" fmla="*/ 917769 h 1286146"/>
              <a:gd name="connsiteX5" fmla="*/ 33318 w 535513"/>
              <a:gd name="connsiteY5" fmla="*/ 1282894 h 1286146"/>
              <a:gd name="connsiteX6" fmla="*/ 306368 w 535513"/>
              <a:gd name="connsiteY6" fmla="*/ 1105094 h 1286146"/>
              <a:gd name="connsiteX7" fmla="*/ 188893 w 535513"/>
              <a:gd name="connsiteY7" fmla="*/ 1251144 h 1286146"/>
              <a:gd name="connsiteX8" fmla="*/ 528618 w 535513"/>
              <a:gd name="connsiteY8" fmla="*/ 857444 h 1286146"/>
              <a:gd name="connsiteX9" fmla="*/ 407968 w 535513"/>
              <a:gd name="connsiteY9" fmla="*/ 622494 h 1286146"/>
              <a:gd name="connsiteX10" fmla="*/ 296843 w 535513"/>
              <a:gd name="connsiteY10" fmla="*/ 368494 h 1286146"/>
              <a:gd name="connsiteX11" fmla="*/ 7918 w 535513"/>
              <a:gd name="connsiteY11" fmla="*/ 12894 h 128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513" h="1286146">
                <a:moveTo>
                  <a:pt x="7918" y="12894"/>
                </a:moveTo>
                <a:cubicBezTo>
                  <a:pt x="-22244" y="-27323"/>
                  <a:pt x="38081" y="30886"/>
                  <a:pt x="115868" y="127194"/>
                </a:cubicBezTo>
                <a:cubicBezTo>
                  <a:pt x="193655" y="223502"/>
                  <a:pt x="428606" y="462686"/>
                  <a:pt x="474643" y="590744"/>
                </a:cubicBezTo>
                <a:cubicBezTo>
                  <a:pt x="520681" y="718802"/>
                  <a:pt x="398443" y="841040"/>
                  <a:pt x="392093" y="895544"/>
                </a:cubicBezTo>
                <a:cubicBezTo>
                  <a:pt x="385743" y="950048"/>
                  <a:pt x="496339" y="853211"/>
                  <a:pt x="436543" y="917769"/>
                </a:cubicBezTo>
                <a:cubicBezTo>
                  <a:pt x="376747" y="982327"/>
                  <a:pt x="55014" y="1251673"/>
                  <a:pt x="33318" y="1282894"/>
                </a:cubicBezTo>
                <a:cubicBezTo>
                  <a:pt x="11622" y="1314115"/>
                  <a:pt x="280439" y="1110386"/>
                  <a:pt x="306368" y="1105094"/>
                </a:cubicBezTo>
                <a:cubicBezTo>
                  <a:pt x="332297" y="1099802"/>
                  <a:pt x="151851" y="1292419"/>
                  <a:pt x="188893" y="1251144"/>
                </a:cubicBezTo>
                <a:cubicBezTo>
                  <a:pt x="225935" y="1209869"/>
                  <a:pt x="492106" y="962219"/>
                  <a:pt x="528618" y="857444"/>
                </a:cubicBezTo>
                <a:cubicBezTo>
                  <a:pt x="565130" y="752669"/>
                  <a:pt x="446597" y="703986"/>
                  <a:pt x="407968" y="622494"/>
                </a:cubicBezTo>
                <a:cubicBezTo>
                  <a:pt x="369339" y="541002"/>
                  <a:pt x="362989" y="467448"/>
                  <a:pt x="296843" y="368494"/>
                </a:cubicBezTo>
                <a:cubicBezTo>
                  <a:pt x="230697" y="269540"/>
                  <a:pt x="38080" y="53111"/>
                  <a:pt x="7918" y="1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A8D95C2F-6A39-CD03-4CDA-9331067E4E66}"/>
              </a:ext>
            </a:extLst>
          </p:cNvPr>
          <p:cNvSpPr/>
          <p:nvPr/>
        </p:nvSpPr>
        <p:spPr>
          <a:xfrm>
            <a:off x="4101671" y="2571300"/>
            <a:ext cx="144075" cy="869493"/>
          </a:xfrm>
          <a:custGeom>
            <a:avLst/>
            <a:gdLst>
              <a:gd name="connsiteX0" fmla="*/ 429 w 144075"/>
              <a:gd name="connsiteY0" fmla="*/ 3625 h 869493"/>
              <a:gd name="connsiteX1" fmla="*/ 98854 w 144075"/>
              <a:gd name="connsiteY1" fmla="*/ 578300 h 869493"/>
              <a:gd name="connsiteX2" fmla="*/ 108379 w 144075"/>
              <a:gd name="connsiteY2" fmla="*/ 514800 h 869493"/>
              <a:gd name="connsiteX3" fmla="*/ 143304 w 144075"/>
              <a:gd name="connsiteY3" fmla="*/ 860875 h 869493"/>
              <a:gd name="connsiteX4" fmla="*/ 127429 w 144075"/>
              <a:gd name="connsiteY4" fmla="*/ 721175 h 869493"/>
              <a:gd name="connsiteX5" fmla="*/ 70279 w 144075"/>
              <a:gd name="connsiteY5" fmla="*/ 254450 h 869493"/>
              <a:gd name="connsiteX6" fmla="*/ 63929 w 144075"/>
              <a:gd name="connsiteY6" fmla="*/ 330650 h 869493"/>
              <a:gd name="connsiteX7" fmla="*/ 429 w 144075"/>
              <a:gd name="connsiteY7" fmla="*/ 3625 h 8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75" h="869493">
                <a:moveTo>
                  <a:pt x="429" y="3625"/>
                </a:moveTo>
                <a:cubicBezTo>
                  <a:pt x="6250" y="44900"/>
                  <a:pt x="80862" y="493104"/>
                  <a:pt x="98854" y="578300"/>
                </a:cubicBezTo>
                <a:cubicBezTo>
                  <a:pt x="116846" y="663496"/>
                  <a:pt x="100971" y="467704"/>
                  <a:pt x="108379" y="514800"/>
                </a:cubicBezTo>
                <a:cubicBezTo>
                  <a:pt x="115787" y="561896"/>
                  <a:pt x="140129" y="826479"/>
                  <a:pt x="143304" y="860875"/>
                </a:cubicBezTo>
                <a:cubicBezTo>
                  <a:pt x="146479" y="895271"/>
                  <a:pt x="139600" y="822246"/>
                  <a:pt x="127429" y="721175"/>
                </a:cubicBezTo>
                <a:cubicBezTo>
                  <a:pt x="115258" y="620104"/>
                  <a:pt x="80862" y="319537"/>
                  <a:pt x="70279" y="254450"/>
                </a:cubicBezTo>
                <a:cubicBezTo>
                  <a:pt x="59696" y="189363"/>
                  <a:pt x="78216" y="375100"/>
                  <a:pt x="63929" y="330650"/>
                </a:cubicBezTo>
                <a:cubicBezTo>
                  <a:pt x="49642" y="286200"/>
                  <a:pt x="-5392" y="-37650"/>
                  <a:pt x="429" y="36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648E17D-0C7E-5918-A9A8-538B0E356164}"/>
              </a:ext>
            </a:extLst>
          </p:cNvPr>
          <p:cNvSpPr/>
          <p:nvPr/>
        </p:nvSpPr>
        <p:spPr>
          <a:xfrm>
            <a:off x="5331557" y="2379105"/>
            <a:ext cx="367000" cy="864332"/>
          </a:xfrm>
          <a:custGeom>
            <a:avLst/>
            <a:gdLst>
              <a:gd name="connsiteX0" fmla="*/ 342168 w 367000"/>
              <a:gd name="connsiteY0" fmla="*/ 2145 h 864332"/>
              <a:gd name="connsiteX1" fmla="*/ 234218 w 367000"/>
              <a:gd name="connsiteY1" fmla="*/ 325995 h 864332"/>
              <a:gd name="connsiteX2" fmla="*/ 250093 w 367000"/>
              <a:gd name="connsiteY2" fmla="*/ 281545 h 864332"/>
              <a:gd name="connsiteX3" fmla="*/ 170718 w 367000"/>
              <a:gd name="connsiteY3" fmla="*/ 446645 h 864332"/>
              <a:gd name="connsiteX4" fmla="*/ 91343 w 367000"/>
              <a:gd name="connsiteY4" fmla="*/ 630795 h 864332"/>
              <a:gd name="connsiteX5" fmla="*/ 72293 w 367000"/>
              <a:gd name="connsiteY5" fmla="*/ 602220 h 864332"/>
              <a:gd name="connsiteX6" fmla="*/ 24668 w 367000"/>
              <a:gd name="connsiteY6" fmla="*/ 853045 h 864332"/>
              <a:gd name="connsiteX7" fmla="*/ 27843 w 367000"/>
              <a:gd name="connsiteY7" fmla="*/ 773670 h 864332"/>
              <a:gd name="connsiteX8" fmla="*/ 364393 w 367000"/>
              <a:gd name="connsiteY8" fmla="*/ 357745 h 864332"/>
              <a:gd name="connsiteX9" fmla="*/ 186593 w 367000"/>
              <a:gd name="connsiteY9" fmla="*/ 576820 h 864332"/>
              <a:gd name="connsiteX10" fmla="*/ 237393 w 367000"/>
              <a:gd name="connsiteY10" fmla="*/ 373620 h 864332"/>
              <a:gd name="connsiteX11" fmla="*/ 173893 w 367000"/>
              <a:gd name="connsiteY11" fmla="*/ 510145 h 864332"/>
              <a:gd name="connsiteX12" fmla="*/ 342168 w 367000"/>
              <a:gd name="connsiteY12" fmla="*/ 2145 h 8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000" h="864332">
                <a:moveTo>
                  <a:pt x="342168" y="2145"/>
                </a:moveTo>
                <a:cubicBezTo>
                  <a:pt x="352222" y="-28547"/>
                  <a:pt x="249564" y="279428"/>
                  <a:pt x="234218" y="325995"/>
                </a:cubicBezTo>
                <a:cubicBezTo>
                  <a:pt x="218872" y="372562"/>
                  <a:pt x="260676" y="261437"/>
                  <a:pt x="250093" y="281545"/>
                </a:cubicBezTo>
                <a:cubicBezTo>
                  <a:pt x="239510" y="301653"/>
                  <a:pt x="197176" y="388437"/>
                  <a:pt x="170718" y="446645"/>
                </a:cubicBezTo>
                <a:cubicBezTo>
                  <a:pt x="144260" y="504853"/>
                  <a:pt x="107747" y="604866"/>
                  <a:pt x="91343" y="630795"/>
                </a:cubicBezTo>
                <a:cubicBezTo>
                  <a:pt x="74939" y="656724"/>
                  <a:pt x="83405" y="565178"/>
                  <a:pt x="72293" y="602220"/>
                </a:cubicBezTo>
                <a:cubicBezTo>
                  <a:pt x="61181" y="639262"/>
                  <a:pt x="32076" y="824470"/>
                  <a:pt x="24668" y="853045"/>
                </a:cubicBezTo>
                <a:cubicBezTo>
                  <a:pt x="17260" y="881620"/>
                  <a:pt x="-28778" y="856220"/>
                  <a:pt x="27843" y="773670"/>
                </a:cubicBezTo>
                <a:cubicBezTo>
                  <a:pt x="84464" y="691120"/>
                  <a:pt x="364393" y="357745"/>
                  <a:pt x="364393" y="357745"/>
                </a:cubicBezTo>
                <a:cubicBezTo>
                  <a:pt x="390851" y="324937"/>
                  <a:pt x="207760" y="574174"/>
                  <a:pt x="186593" y="576820"/>
                </a:cubicBezTo>
                <a:cubicBezTo>
                  <a:pt x="165426" y="579466"/>
                  <a:pt x="239510" y="384732"/>
                  <a:pt x="237393" y="373620"/>
                </a:cubicBezTo>
                <a:cubicBezTo>
                  <a:pt x="235276" y="362508"/>
                  <a:pt x="156431" y="567824"/>
                  <a:pt x="173893" y="510145"/>
                </a:cubicBezTo>
                <a:cubicBezTo>
                  <a:pt x="191355" y="452466"/>
                  <a:pt x="332114" y="32837"/>
                  <a:pt x="342168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A47090D-CE22-4CD1-A06A-AD7BB3DED7E5}"/>
              </a:ext>
            </a:extLst>
          </p:cNvPr>
          <p:cNvSpPr/>
          <p:nvPr/>
        </p:nvSpPr>
        <p:spPr>
          <a:xfrm>
            <a:off x="4232257" y="3292461"/>
            <a:ext cx="555676" cy="532086"/>
          </a:xfrm>
          <a:custGeom>
            <a:avLst/>
            <a:gdLst>
              <a:gd name="connsiteX0" fmla="*/ 18 w 555676"/>
              <a:gd name="connsiteY0" fmla="*/ 14 h 532086"/>
              <a:gd name="connsiteX1" fmla="*/ 219093 w 555676"/>
              <a:gd name="connsiteY1" fmla="*/ 355614 h 532086"/>
              <a:gd name="connsiteX2" fmla="*/ 228618 w 555676"/>
              <a:gd name="connsiteY2" fmla="*/ 352439 h 532086"/>
              <a:gd name="connsiteX3" fmla="*/ 285768 w 555676"/>
              <a:gd name="connsiteY3" fmla="*/ 387364 h 532086"/>
              <a:gd name="connsiteX4" fmla="*/ 254018 w 555676"/>
              <a:gd name="connsiteY4" fmla="*/ 530239 h 532086"/>
              <a:gd name="connsiteX5" fmla="*/ 288943 w 555676"/>
              <a:gd name="connsiteY5" fmla="*/ 463564 h 532086"/>
              <a:gd name="connsiteX6" fmla="*/ 346093 w 555676"/>
              <a:gd name="connsiteY6" fmla="*/ 390539 h 532086"/>
              <a:gd name="connsiteX7" fmla="*/ 555643 w 555676"/>
              <a:gd name="connsiteY7" fmla="*/ 352439 h 532086"/>
              <a:gd name="connsiteX8" fmla="*/ 361968 w 555676"/>
              <a:gd name="connsiteY8" fmla="*/ 377839 h 532086"/>
              <a:gd name="connsiteX9" fmla="*/ 311168 w 555676"/>
              <a:gd name="connsiteY9" fmla="*/ 374664 h 532086"/>
              <a:gd name="connsiteX10" fmla="*/ 212743 w 555676"/>
              <a:gd name="connsiteY10" fmla="*/ 266714 h 532086"/>
              <a:gd name="connsiteX11" fmla="*/ 263543 w 555676"/>
              <a:gd name="connsiteY11" fmla="*/ 342914 h 532086"/>
              <a:gd name="connsiteX12" fmla="*/ 234968 w 555676"/>
              <a:gd name="connsiteY12" fmla="*/ 342914 h 532086"/>
              <a:gd name="connsiteX13" fmla="*/ 241318 w 555676"/>
              <a:gd name="connsiteY13" fmla="*/ 441339 h 532086"/>
              <a:gd name="connsiteX14" fmla="*/ 161943 w 555676"/>
              <a:gd name="connsiteY14" fmla="*/ 311164 h 532086"/>
              <a:gd name="connsiteX15" fmla="*/ 206393 w 555676"/>
              <a:gd name="connsiteY15" fmla="*/ 371489 h 532086"/>
              <a:gd name="connsiteX16" fmla="*/ 18 w 555676"/>
              <a:gd name="connsiteY16" fmla="*/ 14 h 53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676" h="532086">
                <a:moveTo>
                  <a:pt x="18" y="14"/>
                </a:moveTo>
                <a:cubicBezTo>
                  <a:pt x="2135" y="-2632"/>
                  <a:pt x="219093" y="355614"/>
                  <a:pt x="219093" y="355614"/>
                </a:cubicBezTo>
                <a:cubicBezTo>
                  <a:pt x="257193" y="414352"/>
                  <a:pt x="217506" y="347147"/>
                  <a:pt x="228618" y="352439"/>
                </a:cubicBezTo>
                <a:cubicBezTo>
                  <a:pt x="239731" y="357731"/>
                  <a:pt x="281535" y="357731"/>
                  <a:pt x="285768" y="387364"/>
                </a:cubicBezTo>
                <a:cubicBezTo>
                  <a:pt x="290001" y="416997"/>
                  <a:pt x="253489" y="517539"/>
                  <a:pt x="254018" y="530239"/>
                </a:cubicBezTo>
                <a:cubicBezTo>
                  <a:pt x="254547" y="542939"/>
                  <a:pt x="273597" y="486847"/>
                  <a:pt x="288943" y="463564"/>
                </a:cubicBezTo>
                <a:cubicBezTo>
                  <a:pt x="304289" y="440281"/>
                  <a:pt x="301643" y="409060"/>
                  <a:pt x="346093" y="390539"/>
                </a:cubicBezTo>
                <a:cubicBezTo>
                  <a:pt x="390543" y="372018"/>
                  <a:pt x="552997" y="354556"/>
                  <a:pt x="555643" y="352439"/>
                </a:cubicBezTo>
                <a:cubicBezTo>
                  <a:pt x="558289" y="350322"/>
                  <a:pt x="402714" y="374135"/>
                  <a:pt x="361968" y="377839"/>
                </a:cubicBezTo>
                <a:cubicBezTo>
                  <a:pt x="321222" y="381543"/>
                  <a:pt x="336039" y="393185"/>
                  <a:pt x="311168" y="374664"/>
                </a:cubicBezTo>
                <a:cubicBezTo>
                  <a:pt x="286297" y="356143"/>
                  <a:pt x="220680" y="272006"/>
                  <a:pt x="212743" y="266714"/>
                </a:cubicBezTo>
                <a:cubicBezTo>
                  <a:pt x="204806" y="261422"/>
                  <a:pt x="259839" y="330214"/>
                  <a:pt x="263543" y="342914"/>
                </a:cubicBezTo>
                <a:cubicBezTo>
                  <a:pt x="267247" y="355614"/>
                  <a:pt x="238672" y="326510"/>
                  <a:pt x="234968" y="342914"/>
                </a:cubicBezTo>
                <a:cubicBezTo>
                  <a:pt x="231264" y="359318"/>
                  <a:pt x="253489" y="446631"/>
                  <a:pt x="241318" y="441339"/>
                </a:cubicBezTo>
                <a:cubicBezTo>
                  <a:pt x="229147" y="436047"/>
                  <a:pt x="167764" y="322806"/>
                  <a:pt x="161943" y="311164"/>
                </a:cubicBezTo>
                <a:cubicBezTo>
                  <a:pt x="156122" y="299522"/>
                  <a:pt x="232322" y="416997"/>
                  <a:pt x="206393" y="371489"/>
                </a:cubicBezTo>
                <a:cubicBezTo>
                  <a:pt x="180464" y="325981"/>
                  <a:pt x="-2099" y="2660"/>
                  <a:pt x="18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8143393-D690-962D-B00E-1C7781FF7DA4}"/>
              </a:ext>
            </a:extLst>
          </p:cNvPr>
          <p:cNvSpPr/>
          <p:nvPr/>
        </p:nvSpPr>
        <p:spPr>
          <a:xfrm>
            <a:off x="5545898" y="2264890"/>
            <a:ext cx="141909" cy="601638"/>
          </a:xfrm>
          <a:custGeom>
            <a:avLst/>
            <a:gdLst>
              <a:gd name="connsiteX0" fmla="*/ 23052 w 141909"/>
              <a:gd name="connsiteY0" fmla="*/ 8410 h 601638"/>
              <a:gd name="connsiteX1" fmla="*/ 86552 w 141909"/>
              <a:gd name="connsiteY1" fmla="*/ 395760 h 601638"/>
              <a:gd name="connsiteX2" fmla="*/ 96077 w 141909"/>
              <a:gd name="connsiteY2" fmla="*/ 262410 h 601638"/>
              <a:gd name="connsiteX3" fmla="*/ 827 w 141909"/>
              <a:gd name="connsiteY3" fmla="*/ 598960 h 601638"/>
              <a:gd name="connsiteX4" fmla="*/ 54802 w 141909"/>
              <a:gd name="connsiteY4" fmla="*/ 398935 h 601638"/>
              <a:gd name="connsiteX5" fmla="*/ 140527 w 141909"/>
              <a:gd name="connsiteY5" fmla="*/ 24285 h 601638"/>
              <a:gd name="connsiteX6" fmla="*/ 102427 w 141909"/>
              <a:gd name="connsiteY6" fmla="*/ 341785 h 601638"/>
              <a:gd name="connsiteX7" fmla="*/ 32577 w 141909"/>
              <a:gd name="connsiteY7" fmla="*/ 144935 h 601638"/>
              <a:gd name="connsiteX8" fmla="*/ 23052 w 141909"/>
              <a:gd name="connsiteY8" fmla="*/ 8410 h 6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09" h="601638">
                <a:moveTo>
                  <a:pt x="23052" y="8410"/>
                </a:moveTo>
                <a:cubicBezTo>
                  <a:pt x="32048" y="50214"/>
                  <a:pt x="74381" y="353427"/>
                  <a:pt x="86552" y="395760"/>
                </a:cubicBezTo>
                <a:cubicBezTo>
                  <a:pt x="98723" y="438093"/>
                  <a:pt x="110365" y="228543"/>
                  <a:pt x="96077" y="262410"/>
                </a:cubicBezTo>
                <a:cubicBezTo>
                  <a:pt x="81789" y="296277"/>
                  <a:pt x="7706" y="576206"/>
                  <a:pt x="827" y="598960"/>
                </a:cubicBezTo>
                <a:cubicBezTo>
                  <a:pt x="-6052" y="621714"/>
                  <a:pt x="31519" y="494714"/>
                  <a:pt x="54802" y="398935"/>
                </a:cubicBezTo>
                <a:cubicBezTo>
                  <a:pt x="78085" y="303156"/>
                  <a:pt x="132590" y="33810"/>
                  <a:pt x="140527" y="24285"/>
                </a:cubicBezTo>
                <a:cubicBezTo>
                  <a:pt x="148464" y="14760"/>
                  <a:pt x="120419" y="321677"/>
                  <a:pt x="102427" y="341785"/>
                </a:cubicBezTo>
                <a:cubicBezTo>
                  <a:pt x="84435" y="361893"/>
                  <a:pt x="45806" y="198381"/>
                  <a:pt x="32577" y="144935"/>
                </a:cubicBezTo>
                <a:cubicBezTo>
                  <a:pt x="19348" y="91489"/>
                  <a:pt x="14056" y="-33394"/>
                  <a:pt x="23052" y="8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E5070C2-B977-5EAE-23C1-FBDF15DD5B52}"/>
              </a:ext>
            </a:extLst>
          </p:cNvPr>
          <p:cNvSpPr/>
          <p:nvPr/>
        </p:nvSpPr>
        <p:spPr>
          <a:xfrm>
            <a:off x="3830565" y="2655128"/>
            <a:ext cx="284787" cy="1116654"/>
          </a:xfrm>
          <a:custGeom>
            <a:avLst/>
            <a:gdLst>
              <a:gd name="connsiteX0" fmla="*/ 4835 w 284787"/>
              <a:gd name="connsiteY0" fmla="*/ 56322 h 1116654"/>
              <a:gd name="connsiteX1" fmla="*/ 23885 w 284787"/>
              <a:gd name="connsiteY1" fmla="*/ 103947 h 1116654"/>
              <a:gd name="connsiteX2" fmla="*/ 166760 w 284787"/>
              <a:gd name="connsiteY2" fmla="*/ 872297 h 1116654"/>
              <a:gd name="connsiteX3" fmla="*/ 176285 w 284787"/>
              <a:gd name="connsiteY3" fmla="*/ 792922 h 1116654"/>
              <a:gd name="connsiteX4" fmla="*/ 284235 w 284787"/>
              <a:gd name="connsiteY4" fmla="*/ 1113597 h 1116654"/>
              <a:gd name="connsiteX5" fmla="*/ 211210 w 284787"/>
              <a:gd name="connsiteY5" fmla="*/ 926272 h 1116654"/>
              <a:gd name="connsiteX6" fmla="*/ 58810 w 284787"/>
              <a:gd name="connsiteY6" fmla="*/ 472247 h 1116654"/>
              <a:gd name="connsiteX7" fmla="*/ 74685 w 284787"/>
              <a:gd name="connsiteY7" fmla="*/ 561147 h 1116654"/>
              <a:gd name="connsiteX8" fmla="*/ 4835 w 284787"/>
              <a:gd name="connsiteY8" fmla="*/ 56322 h 111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87" h="1116654">
                <a:moveTo>
                  <a:pt x="4835" y="56322"/>
                </a:moveTo>
                <a:cubicBezTo>
                  <a:pt x="-3632" y="-19878"/>
                  <a:pt x="-3103" y="-32049"/>
                  <a:pt x="23885" y="103947"/>
                </a:cubicBezTo>
                <a:cubicBezTo>
                  <a:pt x="50873" y="239943"/>
                  <a:pt x="141360" y="757468"/>
                  <a:pt x="166760" y="872297"/>
                </a:cubicBezTo>
                <a:cubicBezTo>
                  <a:pt x="192160" y="987126"/>
                  <a:pt x="156706" y="752705"/>
                  <a:pt x="176285" y="792922"/>
                </a:cubicBezTo>
                <a:cubicBezTo>
                  <a:pt x="195864" y="833139"/>
                  <a:pt x="278414" y="1091372"/>
                  <a:pt x="284235" y="1113597"/>
                </a:cubicBezTo>
                <a:cubicBezTo>
                  <a:pt x="290056" y="1135822"/>
                  <a:pt x="248781" y="1033164"/>
                  <a:pt x="211210" y="926272"/>
                </a:cubicBezTo>
                <a:cubicBezTo>
                  <a:pt x="173639" y="819380"/>
                  <a:pt x="81564" y="533101"/>
                  <a:pt x="58810" y="472247"/>
                </a:cubicBezTo>
                <a:cubicBezTo>
                  <a:pt x="36056" y="411393"/>
                  <a:pt x="82093" y="633114"/>
                  <a:pt x="74685" y="561147"/>
                </a:cubicBezTo>
                <a:cubicBezTo>
                  <a:pt x="67277" y="489180"/>
                  <a:pt x="13302" y="132522"/>
                  <a:pt x="4835" y="56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2BD3BD4-C3F6-FB97-ADAF-2E24ECEA5B19}"/>
              </a:ext>
            </a:extLst>
          </p:cNvPr>
          <p:cNvSpPr/>
          <p:nvPr/>
        </p:nvSpPr>
        <p:spPr>
          <a:xfrm>
            <a:off x="5078949" y="2425689"/>
            <a:ext cx="300023" cy="583906"/>
          </a:xfrm>
          <a:custGeom>
            <a:avLst/>
            <a:gdLst>
              <a:gd name="connsiteX0" fmla="*/ 299501 w 300023"/>
              <a:gd name="connsiteY0" fmla="*/ 11 h 583906"/>
              <a:gd name="connsiteX1" fmla="*/ 89951 w 300023"/>
              <a:gd name="connsiteY1" fmla="*/ 327036 h 583906"/>
              <a:gd name="connsiteX2" fmla="*/ 89951 w 300023"/>
              <a:gd name="connsiteY2" fmla="*/ 288936 h 583906"/>
              <a:gd name="connsiteX3" fmla="*/ 29626 w 300023"/>
              <a:gd name="connsiteY3" fmla="*/ 504836 h 583906"/>
              <a:gd name="connsiteX4" fmla="*/ 1051 w 300023"/>
              <a:gd name="connsiteY4" fmla="*/ 577861 h 583906"/>
              <a:gd name="connsiteX5" fmla="*/ 64551 w 300023"/>
              <a:gd name="connsiteY5" fmla="*/ 365136 h 583906"/>
              <a:gd name="connsiteX6" fmla="*/ 150276 w 300023"/>
              <a:gd name="connsiteY6" fmla="*/ 161936 h 583906"/>
              <a:gd name="connsiteX7" fmla="*/ 20101 w 300023"/>
              <a:gd name="connsiteY7" fmla="*/ 314336 h 583906"/>
              <a:gd name="connsiteX8" fmla="*/ 299501 w 300023"/>
              <a:gd name="connsiteY8" fmla="*/ 11 h 58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23" h="583906">
                <a:moveTo>
                  <a:pt x="299501" y="11"/>
                </a:moveTo>
                <a:cubicBezTo>
                  <a:pt x="311143" y="2128"/>
                  <a:pt x="124876" y="278882"/>
                  <a:pt x="89951" y="327036"/>
                </a:cubicBezTo>
                <a:cubicBezTo>
                  <a:pt x="55026" y="375190"/>
                  <a:pt x="100005" y="259303"/>
                  <a:pt x="89951" y="288936"/>
                </a:cubicBezTo>
                <a:cubicBezTo>
                  <a:pt x="79897" y="318569"/>
                  <a:pt x="44443" y="456682"/>
                  <a:pt x="29626" y="504836"/>
                </a:cubicBezTo>
                <a:cubicBezTo>
                  <a:pt x="14809" y="552990"/>
                  <a:pt x="-4770" y="601144"/>
                  <a:pt x="1051" y="577861"/>
                </a:cubicBezTo>
                <a:cubicBezTo>
                  <a:pt x="6872" y="554578"/>
                  <a:pt x="39680" y="434457"/>
                  <a:pt x="64551" y="365136"/>
                </a:cubicBezTo>
                <a:cubicBezTo>
                  <a:pt x="89422" y="295815"/>
                  <a:pt x="157684" y="170403"/>
                  <a:pt x="150276" y="161936"/>
                </a:cubicBezTo>
                <a:cubicBezTo>
                  <a:pt x="142868" y="153469"/>
                  <a:pt x="-1595" y="336032"/>
                  <a:pt x="20101" y="314336"/>
                </a:cubicBezTo>
                <a:cubicBezTo>
                  <a:pt x="41797" y="292640"/>
                  <a:pt x="287859" y="-2106"/>
                  <a:pt x="299501" y="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332837-884D-62FC-A177-98B7B77F13C0}"/>
              </a:ext>
            </a:extLst>
          </p:cNvPr>
          <p:cNvSpPr/>
          <p:nvPr/>
        </p:nvSpPr>
        <p:spPr>
          <a:xfrm>
            <a:off x="4213124" y="870460"/>
            <a:ext cx="400774" cy="565728"/>
          </a:xfrm>
          <a:custGeom>
            <a:avLst/>
            <a:gdLst>
              <a:gd name="connsiteX0" fmla="*/ 400151 w 400774"/>
              <a:gd name="connsiteY0" fmla="*/ 2665 h 565728"/>
              <a:gd name="connsiteX1" fmla="*/ 162026 w 400774"/>
              <a:gd name="connsiteY1" fmla="*/ 377315 h 565728"/>
              <a:gd name="connsiteX2" fmla="*/ 158851 w 400774"/>
              <a:gd name="connsiteY2" fmla="*/ 269365 h 565728"/>
              <a:gd name="connsiteX3" fmla="*/ 101 w 400774"/>
              <a:gd name="connsiteY3" fmla="*/ 564640 h 565728"/>
              <a:gd name="connsiteX4" fmla="*/ 136626 w 400774"/>
              <a:gd name="connsiteY4" fmla="*/ 361440 h 565728"/>
              <a:gd name="connsiteX5" fmla="*/ 250926 w 400774"/>
              <a:gd name="connsiteY5" fmla="*/ 158240 h 565728"/>
              <a:gd name="connsiteX6" fmla="*/ 231876 w 400774"/>
              <a:gd name="connsiteY6" fmla="*/ 205865 h 565728"/>
              <a:gd name="connsiteX7" fmla="*/ 400151 w 400774"/>
              <a:gd name="connsiteY7" fmla="*/ 2665 h 56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774" h="565728">
                <a:moveTo>
                  <a:pt x="400151" y="2665"/>
                </a:moveTo>
                <a:cubicBezTo>
                  <a:pt x="388509" y="31240"/>
                  <a:pt x="202243" y="332865"/>
                  <a:pt x="162026" y="377315"/>
                </a:cubicBezTo>
                <a:cubicBezTo>
                  <a:pt x="121809" y="421765"/>
                  <a:pt x="185839" y="238144"/>
                  <a:pt x="158851" y="269365"/>
                </a:cubicBezTo>
                <a:cubicBezTo>
                  <a:pt x="131863" y="300586"/>
                  <a:pt x="3805" y="549294"/>
                  <a:pt x="101" y="564640"/>
                </a:cubicBezTo>
                <a:cubicBezTo>
                  <a:pt x="-3603" y="579986"/>
                  <a:pt x="94822" y="429173"/>
                  <a:pt x="136626" y="361440"/>
                </a:cubicBezTo>
                <a:cubicBezTo>
                  <a:pt x="178430" y="293707"/>
                  <a:pt x="235051" y="184169"/>
                  <a:pt x="250926" y="158240"/>
                </a:cubicBezTo>
                <a:cubicBezTo>
                  <a:pt x="266801" y="132311"/>
                  <a:pt x="207005" y="227561"/>
                  <a:pt x="231876" y="205865"/>
                </a:cubicBezTo>
                <a:cubicBezTo>
                  <a:pt x="256747" y="184169"/>
                  <a:pt x="411793" y="-25910"/>
                  <a:pt x="400151" y="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C1A57FE-0E6D-B530-8F12-C106AFF3862F}"/>
              </a:ext>
            </a:extLst>
          </p:cNvPr>
          <p:cNvSpPr/>
          <p:nvPr/>
        </p:nvSpPr>
        <p:spPr>
          <a:xfrm>
            <a:off x="5108772" y="1021774"/>
            <a:ext cx="526919" cy="550977"/>
          </a:xfrm>
          <a:custGeom>
            <a:avLst/>
            <a:gdLst>
              <a:gd name="connsiteX0" fmla="*/ 2978 w 526919"/>
              <a:gd name="connsiteY0" fmla="*/ 3751 h 550977"/>
              <a:gd name="connsiteX1" fmla="*/ 174428 w 526919"/>
              <a:gd name="connsiteY1" fmla="*/ 229176 h 550977"/>
              <a:gd name="connsiteX2" fmla="*/ 209353 w 526919"/>
              <a:gd name="connsiteY2" fmla="*/ 324426 h 550977"/>
              <a:gd name="connsiteX3" fmla="*/ 269678 w 526919"/>
              <a:gd name="connsiteY3" fmla="*/ 353001 h 550977"/>
              <a:gd name="connsiteX4" fmla="*/ 142678 w 526919"/>
              <a:gd name="connsiteY4" fmla="*/ 333951 h 550977"/>
              <a:gd name="connsiteX5" fmla="*/ 345878 w 526919"/>
              <a:gd name="connsiteY5" fmla="*/ 394276 h 550977"/>
              <a:gd name="connsiteX6" fmla="*/ 526853 w 526919"/>
              <a:gd name="connsiteY6" fmla="*/ 549851 h 550977"/>
              <a:gd name="connsiteX7" fmla="*/ 364928 w 526919"/>
              <a:gd name="connsiteY7" fmla="*/ 445076 h 550977"/>
              <a:gd name="connsiteX8" fmla="*/ 209353 w 526919"/>
              <a:gd name="connsiteY8" fmla="*/ 108526 h 550977"/>
              <a:gd name="connsiteX9" fmla="*/ 263328 w 526919"/>
              <a:gd name="connsiteY9" fmla="*/ 276801 h 550977"/>
              <a:gd name="connsiteX10" fmla="*/ 79178 w 526919"/>
              <a:gd name="connsiteY10" fmla="*/ 99001 h 550977"/>
              <a:gd name="connsiteX11" fmla="*/ 2978 w 526919"/>
              <a:gd name="connsiteY11" fmla="*/ 3751 h 55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6919" h="550977">
                <a:moveTo>
                  <a:pt x="2978" y="3751"/>
                </a:moveTo>
                <a:cubicBezTo>
                  <a:pt x="18853" y="25447"/>
                  <a:pt x="140032" y="175730"/>
                  <a:pt x="174428" y="229176"/>
                </a:cubicBezTo>
                <a:cubicBezTo>
                  <a:pt x="208824" y="282622"/>
                  <a:pt x="193478" y="303789"/>
                  <a:pt x="209353" y="324426"/>
                </a:cubicBezTo>
                <a:cubicBezTo>
                  <a:pt x="225228" y="345064"/>
                  <a:pt x="280790" y="351414"/>
                  <a:pt x="269678" y="353001"/>
                </a:cubicBezTo>
                <a:cubicBezTo>
                  <a:pt x="258566" y="354588"/>
                  <a:pt x="129978" y="327072"/>
                  <a:pt x="142678" y="333951"/>
                </a:cubicBezTo>
                <a:cubicBezTo>
                  <a:pt x="155378" y="340830"/>
                  <a:pt x="281849" y="358293"/>
                  <a:pt x="345878" y="394276"/>
                </a:cubicBezTo>
                <a:cubicBezTo>
                  <a:pt x="409907" y="430259"/>
                  <a:pt x="523678" y="541384"/>
                  <a:pt x="526853" y="549851"/>
                </a:cubicBezTo>
                <a:cubicBezTo>
                  <a:pt x="530028" y="558318"/>
                  <a:pt x="417845" y="518630"/>
                  <a:pt x="364928" y="445076"/>
                </a:cubicBezTo>
                <a:cubicBezTo>
                  <a:pt x="312011" y="371522"/>
                  <a:pt x="226286" y="136572"/>
                  <a:pt x="209353" y="108526"/>
                </a:cubicBezTo>
                <a:cubicBezTo>
                  <a:pt x="192420" y="80480"/>
                  <a:pt x="285024" y="278388"/>
                  <a:pt x="263328" y="276801"/>
                </a:cubicBezTo>
                <a:cubicBezTo>
                  <a:pt x="241632" y="275214"/>
                  <a:pt x="120453" y="138159"/>
                  <a:pt x="79178" y="99001"/>
                </a:cubicBezTo>
                <a:cubicBezTo>
                  <a:pt x="37903" y="59843"/>
                  <a:pt x="-12897" y="-17945"/>
                  <a:pt x="2978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6D5B2FF5-96C5-B5C2-BDD6-91AFAF151328}"/>
              </a:ext>
            </a:extLst>
          </p:cNvPr>
          <p:cNvSpPr/>
          <p:nvPr/>
        </p:nvSpPr>
        <p:spPr>
          <a:xfrm>
            <a:off x="5443330" y="3778337"/>
            <a:ext cx="157782" cy="980241"/>
          </a:xfrm>
          <a:custGeom>
            <a:avLst/>
            <a:gdLst>
              <a:gd name="connsiteX0" fmla="*/ 109745 w 157782"/>
              <a:gd name="connsiteY0" fmla="*/ 9438 h 980241"/>
              <a:gd name="connsiteX1" fmla="*/ 77995 w 157782"/>
              <a:gd name="connsiteY1" fmla="*/ 657138 h 980241"/>
              <a:gd name="connsiteX2" fmla="*/ 87520 w 157782"/>
              <a:gd name="connsiteY2" fmla="*/ 584113 h 980241"/>
              <a:gd name="connsiteX3" fmla="*/ 1795 w 157782"/>
              <a:gd name="connsiteY3" fmla="*/ 974638 h 980241"/>
              <a:gd name="connsiteX4" fmla="*/ 27195 w 157782"/>
              <a:gd name="connsiteY4" fmla="*/ 825413 h 980241"/>
              <a:gd name="connsiteX5" fmla="*/ 144670 w 157782"/>
              <a:gd name="connsiteY5" fmla="*/ 130088 h 980241"/>
              <a:gd name="connsiteX6" fmla="*/ 151020 w 157782"/>
              <a:gd name="connsiteY6" fmla="*/ 260263 h 980241"/>
              <a:gd name="connsiteX7" fmla="*/ 109745 w 157782"/>
              <a:gd name="connsiteY7" fmla="*/ 9438 h 98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782" h="980241">
                <a:moveTo>
                  <a:pt x="109745" y="9438"/>
                </a:moveTo>
                <a:cubicBezTo>
                  <a:pt x="97574" y="75584"/>
                  <a:pt x="81699" y="561359"/>
                  <a:pt x="77995" y="657138"/>
                </a:cubicBezTo>
                <a:cubicBezTo>
                  <a:pt x="74291" y="752917"/>
                  <a:pt x="100220" y="531196"/>
                  <a:pt x="87520" y="584113"/>
                </a:cubicBezTo>
                <a:cubicBezTo>
                  <a:pt x="74820" y="637030"/>
                  <a:pt x="11849" y="934421"/>
                  <a:pt x="1795" y="974638"/>
                </a:cubicBezTo>
                <a:cubicBezTo>
                  <a:pt x="-8259" y="1014855"/>
                  <a:pt x="27195" y="825413"/>
                  <a:pt x="27195" y="825413"/>
                </a:cubicBezTo>
                <a:cubicBezTo>
                  <a:pt x="51007" y="684655"/>
                  <a:pt x="124033" y="224280"/>
                  <a:pt x="144670" y="130088"/>
                </a:cubicBezTo>
                <a:cubicBezTo>
                  <a:pt x="165307" y="35896"/>
                  <a:pt x="156841" y="274550"/>
                  <a:pt x="151020" y="260263"/>
                </a:cubicBezTo>
                <a:cubicBezTo>
                  <a:pt x="145199" y="245976"/>
                  <a:pt x="121916" y="-56708"/>
                  <a:pt x="109745" y="9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9CEA19A-3DA4-E1A1-6CDB-2210C69A19FA}"/>
              </a:ext>
            </a:extLst>
          </p:cNvPr>
          <p:cNvSpPr/>
          <p:nvPr/>
        </p:nvSpPr>
        <p:spPr>
          <a:xfrm>
            <a:off x="4351760" y="4274536"/>
            <a:ext cx="163997" cy="1085148"/>
          </a:xfrm>
          <a:custGeom>
            <a:avLst/>
            <a:gdLst>
              <a:gd name="connsiteX0" fmla="*/ 1165 w 163997"/>
              <a:gd name="connsiteY0" fmla="*/ 14889 h 1085148"/>
              <a:gd name="connsiteX1" fmla="*/ 131340 w 163997"/>
              <a:gd name="connsiteY1" fmla="*/ 764189 h 1085148"/>
              <a:gd name="connsiteX2" fmla="*/ 115465 w 163997"/>
              <a:gd name="connsiteY2" fmla="*/ 707039 h 1085148"/>
              <a:gd name="connsiteX3" fmla="*/ 163090 w 163997"/>
              <a:gd name="connsiteY3" fmla="*/ 1081689 h 1085148"/>
              <a:gd name="connsiteX4" fmla="*/ 140865 w 163997"/>
              <a:gd name="connsiteY4" fmla="*/ 859439 h 1085148"/>
              <a:gd name="connsiteX5" fmla="*/ 71015 w 163997"/>
              <a:gd name="connsiteY5" fmla="*/ 306989 h 1085148"/>
              <a:gd name="connsiteX6" fmla="*/ 1165 w 163997"/>
              <a:gd name="connsiteY6" fmla="*/ 14889 h 10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97" h="1085148">
                <a:moveTo>
                  <a:pt x="1165" y="14889"/>
                </a:moveTo>
                <a:cubicBezTo>
                  <a:pt x="11219" y="91089"/>
                  <a:pt x="112290" y="648831"/>
                  <a:pt x="131340" y="764189"/>
                </a:cubicBezTo>
                <a:cubicBezTo>
                  <a:pt x="150390" y="879547"/>
                  <a:pt x="110173" y="654122"/>
                  <a:pt x="115465" y="707039"/>
                </a:cubicBezTo>
                <a:cubicBezTo>
                  <a:pt x="120757" y="759956"/>
                  <a:pt x="158857" y="1056289"/>
                  <a:pt x="163090" y="1081689"/>
                </a:cubicBezTo>
                <a:cubicBezTo>
                  <a:pt x="167323" y="1107089"/>
                  <a:pt x="156211" y="988556"/>
                  <a:pt x="140865" y="859439"/>
                </a:cubicBezTo>
                <a:cubicBezTo>
                  <a:pt x="125519" y="730322"/>
                  <a:pt x="93240" y="440868"/>
                  <a:pt x="71015" y="306989"/>
                </a:cubicBezTo>
                <a:cubicBezTo>
                  <a:pt x="48790" y="173110"/>
                  <a:pt x="-8889" y="-61311"/>
                  <a:pt x="1165" y="14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380288A-23E2-C738-BC28-BBBEAE1215A7}"/>
              </a:ext>
            </a:extLst>
          </p:cNvPr>
          <p:cNvSpPr/>
          <p:nvPr/>
        </p:nvSpPr>
        <p:spPr>
          <a:xfrm>
            <a:off x="5421939" y="4415580"/>
            <a:ext cx="398277" cy="842914"/>
          </a:xfrm>
          <a:custGeom>
            <a:avLst/>
            <a:gdLst>
              <a:gd name="connsiteX0" fmla="*/ 961 w 398277"/>
              <a:gd name="connsiteY0" fmla="*/ 4020 h 842914"/>
              <a:gd name="connsiteX1" fmla="*/ 194636 w 398277"/>
              <a:gd name="connsiteY1" fmla="*/ 562820 h 842914"/>
              <a:gd name="connsiteX2" fmla="*/ 175586 w 398277"/>
              <a:gd name="connsiteY2" fmla="*/ 546945 h 842914"/>
              <a:gd name="connsiteX3" fmla="*/ 353386 w 398277"/>
              <a:gd name="connsiteY3" fmla="*/ 762845 h 842914"/>
              <a:gd name="connsiteX4" fmla="*/ 321636 w 398277"/>
              <a:gd name="connsiteY4" fmla="*/ 766020 h 842914"/>
              <a:gd name="connsiteX5" fmla="*/ 397836 w 398277"/>
              <a:gd name="connsiteY5" fmla="*/ 842220 h 842914"/>
              <a:gd name="connsiteX6" fmla="*/ 280361 w 398277"/>
              <a:gd name="connsiteY6" fmla="*/ 715220 h 842914"/>
              <a:gd name="connsiteX7" fmla="*/ 207336 w 398277"/>
              <a:gd name="connsiteY7" fmla="*/ 594570 h 842914"/>
              <a:gd name="connsiteX8" fmla="*/ 121611 w 398277"/>
              <a:gd name="connsiteY8" fmla="*/ 210395 h 842914"/>
              <a:gd name="connsiteX9" fmla="*/ 121611 w 398277"/>
              <a:gd name="connsiteY9" fmla="*/ 305645 h 842914"/>
              <a:gd name="connsiteX10" fmla="*/ 961 w 398277"/>
              <a:gd name="connsiteY10" fmla="*/ 4020 h 8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277" h="842914">
                <a:moveTo>
                  <a:pt x="961" y="4020"/>
                </a:moveTo>
                <a:cubicBezTo>
                  <a:pt x="13132" y="46882"/>
                  <a:pt x="165532" y="472333"/>
                  <a:pt x="194636" y="562820"/>
                </a:cubicBezTo>
                <a:cubicBezTo>
                  <a:pt x="223740" y="653308"/>
                  <a:pt x="149128" y="513608"/>
                  <a:pt x="175586" y="546945"/>
                </a:cubicBezTo>
                <a:cubicBezTo>
                  <a:pt x="202044" y="580283"/>
                  <a:pt x="329044" y="726333"/>
                  <a:pt x="353386" y="762845"/>
                </a:cubicBezTo>
                <a:cubicBezTo>
                  <a:pt x="377728" y="799358"/>
                  <a:pt x="314228" y="752791"/>
                  <a:pt x="321636" y="766020"/>
                </a:cubicBezTo>
                <a:cubicBezTo>
                  <a:pt x="329044" y="779249"/>
                  <a:pt x="404715" y="850687"/>
                  <a:pt x="397836" y="842220"/>
                </a:cubicBezTo>
                <a:cubicBezTo>
                  <a:pt x="390957" y="833753"/>
                  <a:pt x="312111" y="756495"/>
                  <a:pt x="280361" y="715220"/>
                </a:cubicBezTo>
                <a:cubicBezTo>
                  <a:pt x="248611" y="673945"/>
                  <a:pt x="233794" y="678708"/>
                  <a:pt x="207336" y="594570"/>
                </a:cubicBezTo>
                <a:cubicBezTo>
                  <a:pt x="180878" y="510432"/>
                  <a:pt x="135898" y="258549"/>
                  <a:pt x="121611" y="210395"/>
                </a:cubicBezTo>
                <a:cubicBezTo>
                  <a:pt x="107324" y="162241"/>
                  <a:pt x="147540" y="336866"/>
                  <a:pt x="121611" y="305645"/>
                </a:cubicBezTo>
                <a:cubicBezTo>
                  <a:pt x="95682" y="274424"/>
                  <a:pt x="-11210" y="-38842"/>
                  <a:pt x="961" y="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C2ECD48-F9F2-367A-836D-BF50E469C596}"/>
              </a:ext>
            </a:extLst>
          </p:cNvPr>
          <p:cNvSpPr/>
          <p:nvPr/>
        </p:nvSpPr>
        <p:spPr>
          <a:xfrm>
            <a:off x="5708317" y="5206990"/>
            <a:ext cx="499382" cy="387547"/>
          </a:xfrm>
          <a:custGeom>
            <a:avLst/>
            <a:gdLst>
              <a:gd name="connsiteX0" fmla="*/ 333 w 499382"/>
              <a:gd name="connsiteY0" fmla="*/ 10 h 387547"/>
              <a:gd name="connsiteX1" fmla="*/ 267033 w 499382"/>
              <a:gd name="connsiteY1" fmla="*/ 203210 h 387547"/>
              <a:gd name="connsiteX2" fmla="*/ 340058 w 499382"/>
              <a:gd name="connsiteY2" fmla="*/ 314335 h 387547"/>
              <a:gd name="connsiteX3" fmla="*/ 352758 w 499382"/>
              <a:gd name="connsiteY3" fmla="*/ 276235 h 387547"/>
              <a:gd name="connsiteX4" fmla="*/ 492458 w 499382"/>
              <a:gd name="connsiteY4" fmla="*/ 384185 h 387547"/>
              <a:gd name="connsiteX5" fmla="*/ 448008 w 499382"/>
              <a:gd name="connsiteY5" fmla="*/ 339735 h 387547"/>
              <a:gd name="connsiteX6" fmla="*/ 190833 w 499382"/>
              <a:gd name="connsiteY6" fmla="*/ 139710 h 387547"/>
              <a:gd name="connsiteX7" fmla="*/ 327358 w 499382"/>
              <a:gd name="connsiteY7" fmla="*/ 193685 h 387547"/>
              <a:gd name="connsiteX8" fmla="*/ 333 w 499382"/>
              <a:gd name="connsiteY8" fmla="*/ 10 h 38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382" h="387547">
                <a:moveTo>
                  <a:pt x="333" y="10"/>
                </a:moveTo>
                <a:cubicBezTo>
                  <a:pt x="-9721" y="1597"/>
                  <a:pt x="210412" y="150823"/>
                  <a:pt x="267033" y="203210"/>
                </a:cubicBezTo>
                <a:cubicBezTo>
                  <a:pt x="323654" y="255597"/>
                  <a:pt x="325771" y="302164"/>
                  <a:pt x="340058" y="314335"/>
                </a:cubicBezTo>
                <a:cubicBezTo>
                  <a:pt x="354345" y="326506"/>
                  <a:pt x="327358" y="264593"/>
                  <a:pt x="352758" y="276235"/>
                </a:cubicBezTo>
                <a:cubicBezTo>
                  <a:pt x="378158" y="287877"/>
                  <a:pt x="476583" y="373602"/>
                  <a:pt x="492458" y="384185"/>
                </a:cubicBezTo>
                <a:cubicBezTo>
                  <a:pt x="508333" y="394768"/>
                  <a:pt x="498279" y="380481"/>
                  <a:pt x="448008" y="339735"/>
                </a:cubicBezTo>
                <a:cubicBezTo>
                  <a:pt x="397737" y="298989"/>
                  <a:pt x="210941" y="164052"/>
                  <a:pt x="190833" y="139710"/>
                </a:cubicBezTo>
                <a:cubicBezTo>
                  <a:pt x="170725" y="115368"/>
                  <a:pt x="356991" y="213264"/>
                  <a:pt x="327358" y="193685"/>
                </a:cubicBezTo>
                <a:cubicBezTo>
                  <a:pt x="297725" y="174106"/>
                  <a:pt x="10387" y="-1577"/>
                  <a:pt x="33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A515B24-B4F8-14C9-E1A9-A96152830BED}"/>
              </a:ext>
            </a:extLst>
          </p:cNvPr>
          <p:cNvSpPr/>
          <p:nvPr/>
        </p:nvSpPr>
        <p:spPr>
          <a:xfrm>
            <a:off x="5050910" y="4934675"/>
            <a:ext cx="213371" cy="829796"/>
          </a:xfrm>
          <a:custGeom>
            <a:avLst/>
            <a:gdLst>
              <a:gd name="connsiteX0" fmla="*/ 213240 w 213371"/>
              <a:gd name="connsiteY0" fmla="*/ 2450 h 829796"/>
              <a:gd name="connsiteX1" fmla="*/ 76715 w 213371"/>
              <a:gd name="connsiteY1" fmla="*/ 570775 h 829796"/>
              <a:gd name="connsiteX2" fmla="*/ 83065 w 213371"/>
              <a:gd name="connsiteY2" fmla="*/ 472350 h 829796"/>
              <a:gd name="connsiteX3" fmla="*/ 44965 w 213371"/>
              <a:gd name="connsiteY3" fmla="*/ 821600 h 829796"/>
              <a:gd name="connsiteX4" fmla="*/ 41790 w 213371"/>
              <a:gd name="connsiteY4" fmla="*/ 688250 h 829796"/>
              <a:gd name="connsiteX5" fmla="*/ 32265 w 213371"/>
              <a:gd name="connsiteY5" fmla="*/ 342175 h 829796"/>
              <a:gd name="connsiteX6" fmla="*/ 515 w 213371"/>
              <a:gd name="connsiteY6" fmla="*/ 215175 h 829796"/>
              <a:gd name="connsiteX7" fmla="*/ 60840 w 213371"/>
              <a:gd name="connsiteY7" fmla="*/ 516800 h 829796"/>
              <a:gd name="connsiteX8" fmla="*/ 92590 w 213371"/>
              <a:gd name="connsiteY8" fmla="*/ 294550 h 829796"/>
              <a:gd name="connsiteX9" fmla="*/ 89415 w 213371"/>
              <a:gd name="connsiteY9" fmla="*/ 300900 h 829796"/>
              <a:gd name="connsiteX10" fmla="*/ 102115 w 213371"/>
              <a:gd name="connsiteY10" fmla="*/ 361225 h 829796"/>
              <a:gd name="connsiteX11" fmla="*/ 213240 w 213371"/>
              <a:gd name="connsiteY11" fmla="*/ 2450 h 8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71" h="829796">
                <a:moveTo>
                  <a:pt x="213240" y="2450"/>
                </a:moveTo>
                <a:cubicBezTo>
                  <a:pt x="209007" y="37375"/>
                  <a:pt x="98411" y="492459"/>
                  <a:pt x="76715" y="570775"/>
                </a:cubicBezTo>
                <a:cubicBezTo>
                  <a:pt x="55019" y="649091"/>
                  <a:pt x="88357" y="430546"/>
                  <a:pt x="83065" y="472350"/>
                </a:cubicBezTo>
                <a:cubicBezTo>
                  <a:pt x="77773" y="514154"/>
                  <a:pt x="51844" y="785617"/>
                  <a:pt x="44965" y="821600"/>
                </a:cubicBezTo>
                <a:cubicBezTo>
                  <a:pt x="38086" y="857583"/>
                  <a:pt x="43907" y="768154"/>
                  <a:pt x="41790" y="688250"/>
                </a:cubicBezTo>
                <a:cubicBezTo>
                  <a:pt x="39673" y="608346"/>
                  <a:pt x="39144" y="421021"/>
                  <a:pt x="32265" y="342175"/>
                </a:cubicBezTo>
                <a:cubicBezTo>
                  <a:pt x="25386" y="263329"/>
                  <a:pt x="-4247" y="186071"/>
                  <a:pt x="515" y="215175"/>
                </a:cubicBezTo>
                <a:cubicBezTo>
                  <a:pt x="5277" y="244279"/>
                  <a:pt x="45494" y="503571"/>
                  <a:pt x="60840" y="516800"/>
                </a:cubicBezTo>
                <a:cubicBezTo>
                  <a:pt x="76186" y="530029"/>
                  <a:pt x="87828" y="330533"/>
                  <a:pt x="92590" y="294550"/>
                </a:cubicBezTo>
                <a:cubicBezTo>
                  <a:pt x="97352" y="258567"/>
                  <a:pt x="87828" y="289788"/>
                  <a:pt x="89415" y="300900"/>
                </a:cubicBezTo>
                <a:cubicBezTo>
                  <a:pt x="91002" y="312012"/>
                  <a:pt x="85711" y="405675"/>
                  <a:pt x="102115" y="361225"/>
                </a:cubicBezTo>
                <a:cubicBezTo>
                  <a:pt x="118519" y="316775"/>
                  <a:pt x="217473" y="-32475"/>
                  <a:pt x="213240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E063571-1916-8772-E7EA-45CBECF6B8E6}"/>
              </a:ext>
            </a:extLst>
          </p:cNvPr>
          <p:cNvSpPr/>
          <p:nvPr/>
        </p:nvSpPr>
        <p:spPr>
          <a:xfrm>
            <a:off x="4670320" y="5067265"/>
            <a:ext cx="152712" cy="500251"/>
          </a:xfrm>
          <a:custGeom>
            <a:avLst/>
            <a:gdLst>
              <a:gd name="connsiteX0" fmla="*/ 152505 w 152712"/>
              <a:gd name="connsiteY0" fmla="*/ 35 h 500251"/>
              <a:gd name="connsiteX1" fmla="*/ 41380 w 152712"/>
              <a:gd name="connsiteY1" fmla="*/ 254035 h 500251"/>
              <a:gd name="connsiteX2" fmla="*/ 38205 w 152712"/>
              <a:gd name="connsiteY2" fmla="*/ 403260 h 500251"/>
              <a:gd name="connsiteX3" fmla="*/ 6455 w 152712"/>
              <a:gd name="connsiteY3" fmla="*/ 358810 h 500251"/>
              <a:gd name="connsiteX4" fmla="*/ 54080 w 152712"/>
              <a:gd name="connsiteY4" fmla="*/ 498510 h 500251"/>
              <a:gd name="connsiteX5" fmla="*/ 25505 w 152712"/>
              <a:gd name="connsiteY5" fmla="*/ 419135 h 500251"/>
              <a:gd name="connsiteX6" fmla="*/ 15980 w 152712"/>
              <a:gd name="connsiteY6" fmla="*/ 168310 h 500251"/>
              <a:gd name="connsiteX7" fmla="*/ 9630 w 152712"/>
              <a:gd name="connsiteY7" fmla="*/ 234985 h 500251"/>
              <a:gd name="connsiteX8" fmla="*/ 152505 w 152712"/>
              <a:gd name="connsiteY8" fmla="*/ 35 h 5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12" h="500251">
                <a:moveTo>
                  <a:pt x="152505" y="35"/>
                </a:moveTo>
                <a:cubicBezTo>
                  <a:pt x="157797" y="3210"/>
                  <a:pt x="60430" y="186831"/>
                  <a:pt x="41380" y="254035"/>
                </a:cubicBezTo>
                <a:cubicBezTo>
                  <a:pt x="22330" y="321239"/>
                  <a:pt x="44026" y="385798"/>
                  <a:pt x="38205" y="403260"/>
                </a:cubicBezTo>
                <a:cubicBezTo>
                  <a:pt x="32384" y="420722"/>
                  <a:pt x="3809" y="342935"/>
                  <a:pt x="6455" y="358810"/>
                </a:cubicBezTo>
                <a:cubicBezTo>
                  <a:pt x="9101" y="374685"/>
                  <a:pt x="50905" y="488456"/>
                  <a:pt x="54080" y="498510"/>
                </a:cubicBezTo>
                <a:cubicBezTo>
                  <a:pt x="57255" y="508564"/>
                  <a:pt x="31855" y="474168"/>
                  <a:pt x="25505" y="419135"/>
                </a:cubicBezTo>
                <a:cubicBezTo>
                  <a:pt x="19155" y="364102"/>
                  <a:pt x="18626" y="199002"/>
                  <a:pt x="15980" y="168310"/>
                </a:cubicBezTo>
                <a:cubicBezTo>
                  <a:pt x="13334" y="137618"/>
                  <a:pt x="-14183" y="260385"/>
                  <a:pt x="9630" y="234985"/>
                </a:cubicBezTo>
                <a:cubicBezTo>
                  <a:pt x="33442" y="209585"/>
                  <a:pt x="147213" y="-3140"/>
                  <a:pt x="15250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06AA019-7B76-6FC5-7F57-BF09A9C0D981}"/>
              </a:ext>
            </a:extLst>
          </p:cNvPr>
          <p:cNvSpPr/>
          <p:nvPr/>
        </p:nvSpPr>
        <p:spPr>
          <a:xfrm>
            <a:off x="4622753" y="5361038"/>
            <a:ext cx="423847" cy="495298"/>
          </a:xfrm>
          <a:custGeom>
            <a:avLst/>
            <a:gdLst>
              <a:gd name="connsiteX0" fmla="*/ 47 w 423847"/>
              <a:gd name="connsiteY0" fmla="*/ 1537 h 495298"/>
              <a:gd name="connsiteX1" fmla="*/ 241347 w 423847"/>
              <a:gd name="connsiteY1" fmla="*/ 366662 h 495298"/>
              <a:gd name="connsiteX2" fmla="*/ 234997 w 423847"/>
              <a:gd name="connsiteY2" fmla="*/ 338087 h 495298"/>
              <a:gd name="connsiteX3" fmla="*/ 415972 w 423847"/>
              <a:gd name="connsiteY3" fmla="*/ 490487 h 495298"/>
              <a:gd name="connsiteX4" fmla="*/ 371522 w 423847"/>
              <a:gd name="connsiteY4" fmla="*/ 442862 h 495298"/>
              <a:gd name="connsiteX5" fmla="*/ 193722 w 423847"/>
              <a:gd name="connsiteY5" fmla="*/ 299987 h 495298"/>
              <a:gd name="connsiteX6" fmla="*/ 73072 w 423847"/>
              <a:gd name="connsiteY6" fmla="*/ 112662 h 495298"/>
              <a:gd name="connsiteX7" fmla="*/ 219122 w 423847"/>
              <a:gd name="connsiteY7" fmla="*/ 230137 h 495298"/>
              <a:gd name="connsiteX8" fmla="*/ 47 w 423847"/>
              <a:gd name="connsiteY8" fmla="*/ 1537 h 49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847" h="495298">
                <a:moveTo>
                  <a:pt x="47" y="1537"/>
                </a:moveTo>
                <a:cubicBezTo>
                  <a:pt x="3751" y="24291"/>
                  <a:pt x="202189" y="310570"/>
                  <a:pt x="241347" y="366662"/>
                </a:cubicBezTo>
                <a:cubicBezTo>
                  <a:pt x="280505" y="422754"/>
                  <a:pt x="205893" y="317450"/>
                  <a:pt x="234997" y="338087"/>
                </a:cubicBezTo>
                <a:cubicBezTo>
                  <a:pt x="264101" y="358725"/>
                  <a:pt x="393218" y="473025"/>
                  <a:pt x="415972" y="490487"/>
                </a:cubicBezTo>
                <a:cubicBezTo>
                  <a:pt x="438726" y="507950"/>
                  <a:pt x="408564" y="474612"/>
                  <a:pt x="371522" y="442862"/>
                </a:cubicBezTo>
                <a:cubicBezTo>
                  <a:pt x="334480" y="411112"/>
                  <a:pt x="243464" y="355020"/>
                  <a:pt x="193722" y="299987"/>
                </a:cubicBezTo>
                <a:cubicBezTo>
                  <a:pt x="143980" y="244954"/>
                  <a:pt x="68839" y="124304"/>
                  <a:pt x="73072" y="112662"/>
                </a:cubicBezTo>
                <a:cubicBezTo>
                  <a:pt x="77305" y="101020"/>
                  <a:pt x="229176" y="244424"/>
                  <a:pt x="219122" y="230137"/>
                </a:cubicBezTo>
                <a:cubicBezTo>
                  <a:pt x="209068" y="215850"/>
                  <a:pt x="-3657" y="-21217"/>
                  <a:pt x="47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D939A05-34A8-2C7C-46A9-64BB74D49DAA}"/>
              </a:ext>
            </a:extLst>
          </p:cNvPr>
          <p:cNvSpPr/>
          <p:nvPr/>
        </p:nvSpPr>
        <p:spPr>
          <a:xfrm>
            <a:off x="5293598" y="5098979"/>
            <a:ext cx="303088" cy="813580"/>
          </a:xfrm>
          <a:custGeom>
            <a:avLst/>
            <a:gdLst>
              <a:gd name="connsiteX0" fmla="*/ 40402 w 303088"/>
              <a:gd name="connsiteY0" fmla="*/ 71 h 813580"/>
              <a:gd name="connsiteX1" fmla="*/ 62627 w 303088"/>
              <a:gd name="connsiteY1" fmla="*/ 362021 h 813580"/>
              <a:gd name="connsiteX2" fmla="*/ 75327 w 303088"/>
              <a:gd name="connsiteY2" fmla="*/ 562046 h 813580"/>
              <a:gd name="connsiteX3" fmla="*/ 68977 w 303088"/>
              <a:gd name="connsiteY3" fmla="*/ 457271 h 813580"/>
              <a:gd name="connsiteX4" fmla="*/ 205502 w 303088"/>
              <a:gd name="connsiteY4" fmla="*/ 730321 h 813580"/>
              <a:gd name="connsiteX5" fmla="*/ 161052 w 303088"/>
              <a:gd name="connsiteY5" fmla="*/ 663646 h 813580"/>
              <a:gd name="connsiteX6" fmla="*/ 300752 w 303088"/>
              <a:gd name="connsiteY6" fmla="*/ 812871 h 813580"/>
              <a:gd name="connsiteX7" fmla="*/ 240427 w 303088"/>
              <a:gd name="connsiteY7" fmla="*/ 714446 h 813580"/>
              <a:gd name="connsiteX8" fmla="*/ 135652 w 303088"/>
              <a:gd name="connsiteY8" fmla="*/ 587446 h 813580"/>
              <a:gd name="connsiteX9" fmla="*/ 2302 w 303088"/>
              <a:gd name="connsiteY9" fmla="*/ 384246 h 813580"/>
              <a:gd name="connsiteX10" fmla="*/ 53102 w 303088"/>
              <a:gd name="connsiteY10" fmla="*/ 457271 h 813580"/>
              <a:gd name="connsiteX11" fmla="*/ 78502 w 303088"/>
              <a:gd name="connsiteY11" fmla="*/ 301696 h 813580"/>
              <a:gd name="connsiteX12" fmla="*/ 46752 w 303088"/>
              <a:gd name="connsiteY12" fmla="*/ 330271 h 813580"/>
              <a:gd name="connsiteX13" fmla="*/ 40402 w 303088"/>
              <a:gd name="connsiteY13" fmla="*/ 71 h 8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088" h="813580">
                <a:moveTo>
                  <a:pt x="40402" y="71"/>
                </a:moveTo>
                <a:cubicBezTo>
                  <a:pt x="43048" y="5363"/>
                  <a:pt x="56806" y="268359"/>
                  <a:pt x="62627" y="362021"/>
                </a:cubicBezTo>
                <a:cubicBezTo>
                  <a:pt x="68448" y="455683"/>
                  <a:pt x="74269" y="546171"/>
                  <a:pt x="75327" y="562046"/>
                </a:cubicBezTo>
                <a:cubicBezTo>
                  <a:pt x="76385" y="577921"/>
                  <a:pt x="47281" y="429225"/>
                  <a:pt x="68977" y="457271"/>
                </a:cubicBezTo>
                <a:cubicBezTo>
                  <a:pt x="90673" y="485317"/>
                  <a:pt x="190156" y="695925"/>
                  <a:pt x="205502" y="730321"/>
                </a:cubicBezTo>
                <a:cubicBezTo>
                  <a:pt x="220848" y="764717"/>
                  <a:pt x="145177" y="649888"/>
                  <a:pt x="161052" y="663646"/>
                </a:cubicBezTo>
                <a:cubicBezTo>
                  <a:pt x="176927" y="677404"/>
                  <a:pt x="287523" y="804404"/>
                  <a:pt x="300752" y="812871"/>
                </a:cubicBezTo>
                <a:cubicBezTo>
                  <a:pt x="313981" y="821338"/>
                  <a:pt x="267944" y="752017"/>
                  <a:pt x="240427" y="714446"/>
                </a:cubicBezTo>
                <a:cubicBezTo>
                  <a:pt x="212910" y="676875"/>
                  <a:pt x="175339" y="642479"/>
                  <a:pt x="135652" y="587446"/>
                </a:cubicBezTo>
                <a:cubicBezTo>
                  <a:pt x="95965" y="532413"/>
                  <a:pt x="16060" y="405942"/>
                  <a:pt x="2302" y="384246"/>
                </a:cubicBezTo>
                <a:cubicBezTo>
                  <a:pt x="-11456" y="362550"/>
                  <a:pt x="40402" y="471029"/>
                  <a:pt x="53102" y="457271"/>
                </a:cubicBezTo>
                <a:cubicBezTo>
                  <a:pt x="65802" y="443513"/>
                  <a:pt x="79560" y="322863"/>
                  <a:pt x="78502" y="301696"/>
                </a:cubicBezTo>
                <a:cubicBezTo>
                  <a:pt x="77444" y="280529"/>
                  <a:pt x="57335" y="376838"/>
                  <a:pt x="46752" y="330271"/>
                </a:cubicBezTo>
                <a:cubicBezTo>
                  <a:pt x="36169" y="283704"/>
                  <a:pt x="37756" y="-5221"/>
                  <a:pt x="4040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F1A6E64D-196F-BD84-E703-20163A9837AB}"/>
              </a:ext>
            </a:extLst>
          </p:cNvPr>
          <p:cNvSpPr/>
          <p:nvPr/>
        </p:nvSpPr>
        <p:spPr>
          <a:xfrm>
            <a:off x="5644779" y="5291058"/>
            <a:ext cx="411992" cy="559130"/>
          </a:xfrm>
          <a:custGeom>
            <a:avLst/>
            <a:gdLst>
              <a:gd name="connsiteX0" fmla="*/ 13071 w 411992"/>
              <a:gd name="connsiteY0" fmla="*/ 20717 h 559130"/>
              <a:gd name="connsiteX1" fmla="*/ 228971 w 411992"/>
              <a:gd name="connsiteY1" fmla="*/ 442992 h 559130"/>
              <a:gd name="connsiteX2" fmla="*/ 216271 w 411992"/>
              <a:gd name="connsiteY2" fmla="*/ 420767 h 559130"/>
              <a:gd name="connsiteX3" fmla="*/ 409946 w 411992"/>
              <a:gd name="connsiteY3" fmla="*/ 557292 h 559130"/>
              <a:gd name="connsiteX4" fmla="*/ 308346 w 411992"/>
              <a:gd name="connsiteY4" fmla="*/ 487442 h 559130"/>
              <a:gd name="connsiteX5" fmla="*/ 155946 w 411992"/>
              <a:gd name="connsiteY5" fmla="*/ 319167 h 559130"/>
              <a:gd name="connsiteX6" fmla="*/ 25771 w 411992"/>
              <a:gd name="connsiteY6" fmla="*/ 204867 h 559130"/>
              <a:gd name="connsiteX7" fmla="*/ 95621 w 411992"/>
              <a:gd name="connsiteY7" fmla="*/ 227092 h 559130"/>
              <a:gd name="connsiteX8" fmla="*/ 32121 w 411992"/>
              <a:gd name="connsiteY8" fmla="*/ 81042 h 559130"/>
              <a:gd name="connsiteX9" fmla="*/ 13071 w 411992"/>
              <a:gd name="connsiteY9" fmla="*/ 20717 h 5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992" h="559130">
                <a:moveTo>
                  <a:pt x="13071" y="20717"/>
                </a:moveTo>
                <a:cubicBezTo>
                  <a:pt x="45879" y="81042"/>
                  <a:pt x="195104" y="376317"/>
                  <a:pt x="228971" y="442992"/>
                </a:cubicBezTo>
                <a:cubicBezTo>
                  <a:pt x="262838" y="509667"/>
                  <a:pt x="186109" y="401717"/>
                  <a:pt x="216271" y="420767"/>
                </a:cubicBezTo>
                <a:cubicBezTo>
                  <a:pt x="246434" y="439817"/>
                  <a:pt x="394600" y="546180"/>
                  <a:pt x="409946" y="557292"/>
                </a:cubicBezTo>
                <a:cubicBezTo>
                  <a:pt x="425292" y="568404"/>
                  <a:pt x="350679" y="527129"/>
                  <a:pt x="308346" y="487442"/>
                </a:cubicBezTo>
                <a:cubicBezTo>
                  <a:pt x="266013" y="447755"/>
                  <a:pt x="203042" y="366263"/>
                  <a:pt x="155946" y="319167"/>
                </a:cubicBezTo>
                <a:cubicBezTo>
                  <a:pt x="108850" y="272071"/>
                  <a:pt x="35825" y="220213"/>
                  <a:pt x="25771" y="204867"/>
                </a:cubicBezTo>
                <a:cubicBezTo>
                  <a:pt x="15717" y="189521"/>
                  <a:pt x="94563" y="247729"/>
                  <a:pt x="95621" y="227092"/>
                </a:cubicBezTo>
                <a:cubicBezTo>
                  <a:pt x="96679" y="206455"/>
                  <a:pt x="46408" y="114379"/>
                  <a:pt x="32121" y="81042"/>
                </a:cubicBezTo>
                <a:cubicBezTo>
                  <a:pt x="17834" y="47705"/>
                  <a:pt x="-19737" y="-39608"/>
                  <a:pt x="13071" y="2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7AF8854-0C7A-B287-8244-A5C149C3D3F9}"/>
              </a:ext>
            </a:extLst>
          </p:cNvPr>
          <p:cNvSpPr/>
          <p:nvPr/>
        </p:nvSpPr>
        <p:spPr>
          <a:xfrm>
            <a:off x="5523170" y="5483914"/>
            <a:ext cx="365899" cy="370353"/>
          </a:xfrm>
          <a:custGeom>
            <a:avLst/>
            <a:gdLst>
              <a:gd name="connsiteX0" fmla="*/ 1330 w 365899"/>
              <a:gd name="connsiteY0" fmla="*/ 2486 h 370353"/>
              <a:gd name="connsiteX1" fmla="*/ 356930 w 365899"/>
              <a:gd name="connsiteY1" fmla="*/ 364436 h 370353"/>
              <a:gd name="connsiteX2" fmla="*/ 239455 w 365899"/>
              <a:gd name="connsiteY2" fmla="*/ 212036 h 370353"/>
              <a:gd name="connsiteX3" fmla="*/ 1330 w 365899"/>
              <a:gd name="connsiteY3" fmla="*/ 2486 h 37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99" h="370353">
                <a:moveTo>
                  <a:pt x="1330" y="2486"/>
                </a:moveTo>
                <a:cubicBezTo>
                  <a:pt x="20909" y="27886"/>
                  <a:pt x="317243" y="329511"/>
                  <a:pt x="356930" y="364436"/>
                </a:cubicBezTo>
                <a:cubicBezTo>
                  <a:pt x="396617" y="399361"/>
                  <a:pt x="295017" y="270773"/>
                  <a:pt x="239455" y="212036"/>
                </a:cubicBezTo>
                <a:cubicBezTo>
                  <a:pt x="183893" y="153299"/>
                  <a:pt x="-18249" y="-22914"/>
                  <a:pt x="1330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81A2E65-626E-0844-E479-B6C3F00CAA68}"/>
              </a:ext>
            </a:extLst>
          </p:cNvPr>
          <p:cNvSpPr/>
          <p:nvPr/>
        </p:nvSpPr>
        <p:spPr>
          <a:xfrm>
            <a:off x="5660928" y="5892800"/>
            <a:ext cx="449120" cy="66121"/>
          </a:xfrm>
          <a:custGeom>
            <a:avLst/>
            <a:gdLst>
              <a:gd name="connsiteX0" fmla="*/ 97 w 449120"/>
              <a:gd name="connsiteY0" fmla="*/ 0 h 66121"/>
              <a:gd name="connsiteX1" fmla="*/ 311247 w 449120"/>
              <a:gd name="connsiteY1" fmla="*/ 60325 h 66121"/>
              <a:gd name="connsiteX2" fmla="*/ 190597 w 449120"/>
              <a:gd name="connsiteY2" fmla="*/ 6350 h 66121"/>
              <a:gd name="connsiteX3" fmla="*/ 447772 w 449120"/>
              <a:gd name="connsiteY3" fmla="*/ 60325 h 66121"/>
              <a:gd name="connsiteX4" fmla="*/ 279497 w 449120"/>
              <a:gd name="connsiteY4" fmla="*/ 60325 h 66121"/>
              <a:gd name="connsiteX5" fmla="*/ 97 w 449120"/>
              <a:gd name="connsiteY5" fmla="*/ 0 h 6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20" h="66121">
                <a:moveTo>
                  <a:pt x="97" y="0"/>
                </a:moveTo>
                <a:cubicBezTo>
                  <a:pt x="5389" y="0"/>
                  <a:pt x="279497" y="59267"/>
                  <a:pt x="311247" y="60325"/>
                </a:cubicBezTo>
                <a:cubicBezTo>
                  <a:pt x="342997" y="61383"/>
                  <a:pt x="167843" y="6350"/>
                  <a:pt x="190597" y="6350"/>
                </a:cubicBezTo>
                <a:cubicBezTo>
                  <a:pt x="213351" y="6350"/>
                  <a:pt x="432955" y="51329"/>
                  <a:pt x="447772" y="60325"/>
                </a:cubicBezTo>
                <a:cubicBezTo>
                  <a:pt x="462589" y="69321"/>
                  <a:pt x="351993" y="66675"/>
                  <a:pt x="279497" y="60325"/>
                </a:cubicBezTo>
                <a:cubicBezTo>
                  <a:pt x="207001" y="53975"/>
                  <a:pt x="-5195" y="0"/>
                  <a:pt x="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2DDAFC9C-6846-7A64-61F9-51E5B1D8DAEA}"/>
              </a:ext>
            </a:extLst>
          </p:cNvPr>
          <p:cNvSpPr/>
          <p:nvPr/>
        </p:nvSpPr>
        <p:spPr>
          <a:xfrm>
            <a:off x="4511306" y="4346505"/>
            <a:ext cx="299750" cy="631921"/>
          </a:xfrm>
          <a:custGeom>
            <a:avLst/>
            <a:gdLst>
              <a:gd name="connsiteX0" fmla="*/ 369 w 299750"/>
              <a:gd name="connsiteY0" fmla="*/ 82620 h 631921"/>
              <a:gd name="connsiteX1" fmla="*/ 286119 w 299750"/>
              <a:gd name="connsiteY1" fmla="*/ 485845 h 631921"/>
              <a:gd name="connsiteX2" fmla="*/ 257544 w 299750"/>
              <a:gd name="connsiteY2" fmla="*/ 412820 h 631921"/>
              <a:gd name="connsiteX3" fmla="*/ 289294 w 299750"/>
              <a:gd name="connsiteY3" fmla="*/ 631895 h 631921"/>
              <a:gd name="connsiteX4" fmla="*/ 273419 w 299750"/>
              <a:gd name="connsiteY4" fmla="*/ 396945 h 631921"/>
              <a:gd name="connsiteX5" fmla="*/ 235319 w 299750"/>
              <a:gd name="connsiteY5" fmla="*/ 104845 h 631921"/>
              <a:gd name="connsiteX6" fmla="*/ 273419 w 299750"/>
              <a:gd name="connsiteY6" fmla="*/ 308045 h 631921"/>
              <a:gd name="connsiteX7" fmla="*/ 98794 w 299750"/>
              <a:gd name="connsiteY7" fmla="*/ 70 h 631921"/>
              <a:gd name="connsiteX8" fmla="*/ 222619 w 299750"/>
              <a:gd name="connsiteY8" fmla="*/ 339795 h 631921"/>
              <a:gd name="connsiteX9" fmla="*/ 369 w 299750"/>
              <a:gd name="connsiteY9" fmla="*/ 82620 h 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50" h="631921">
                <a:moveTo>
                  <a:pt x="369" y="82620"/>
                </a:moveTo>
                <a:cubicBezTo>
                  <a:pt x="10952" y="106962"/>
                  <a:pt x="243257" y="430812"/>
                  <a:pt x="286119" y="485845"/>
                </a:cubicBezTo>
                <a:cubicBezTo>
                  <a:pt x="328982" y="540878"/>
                  <a:pt x="257015" y="388478"/>
                  <a:pt x="257544" y="412820"/>
                </a:cubicBezTo>
                <a:cubicBezTo>
                  <a:pt x="258073" y="437162"/>
                  <a:pt x="286648" y="634541"/>
                  <a:pt x="289294" y="631895"/>
                </a:cubicBezTo>
                <a:cubicBezTo>
                  <a:pt x="291940" y="629249"/>
                  <a:pt x="282415" y="484787"/>
                  <a:pt x="273419" y="396945"/>
                </a:cubicBezTo>
                <a:cubicBezTo>
                  <a:pt x="264423" y="309103"/>
                  <a:pt x="235319" y="119662"/>
                  <a:pt x="235319" y="104845"/>
                </a:cubicBezTo>
                <a:cubicBezTo>
                  <a:pt x="235319" y="90028"/>
                  <a:pt x="296173" y="325508"/>
                  <a:pt x="273419" y="308045"/>
                </a:cubicBezTo>
                <a:cubicBezTo>
                  <a:pt x="250665" y="290583"/>
                  <a:pt x="107261" y="-5222"/>
                  <a:pt x="98794" y="70"/>
                </a:cubicBezTo>
                <a:cubicBezTo>
                  <a:pt x="90327" y="5362"/>
                  <a:pt x="235319" y="321803"/>
                  <a:pt x="222619" y="339795"/>
                </a:cubicBezTo>
                <a:cubicBezTo>
                  <a:pt x="209919" y="357787"/>
                  <a:pt x="-10214" y="58278"/>
                  <a:pt x="369" y="8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508775F-7C7B-9E4D-C0A2-8277BA146D5B}"/>
              </a:ext>
            </a:extLst>
          </p:cNvPr>
          <p:cNvSpPr/>
          <p:nvPr/>
        </p:nvSpPr>
        <p:spPr>
          <a:xfrm>
            <a:off x="4430338" y="4135599"/>
            <a:ext cx="618043" cy="312799"/>
          </a:xfrm>
          <a:custGeom>
            <a:avLst/>
            <a:gdLst>
              <a:gd name="connsiteX0" fmla="*/ 30537 w 618043"/>
              <a:gd name="connsiteY0" fmla="*/ 14126 h 312799"/>
              <a:gd name="connsiteX1" fmla="*/ 544887 w 618043"/>
              <a:gd name="connsiteY1" fmla="*/ 284001 h 312799"/>
              <a:gd name="connsiteX2" fmla="*/ 509962 w 618043"/>
              <a:gd name="connsiteY2" fmla="*/ 239551 h 312799"/>
              <a:gd name="connsiteX3" fmla="*/ 614737 w 618043"/>
              <a:gd name="connsiteY3" fmla="*/ 312576 h 312799"/>
              <a:gd name="connsiteX4" fmla="*/ 586162 w 618043"/>
              <a:gd name="connsiteY4" fmla="*/ 210976 h 312799"/>
              <a:gd name="connsiteX5" fmla="*/ 529012 w 618043"/>
              <a:gd name="connsiteY5" fmla="*/ 153826 h 312799"/>
              <a:gd name="connsiteX6" fmla="*/ 560762 w 618043"/>
              <a:gd name="connsiteY6" fmla="*/ 245901 h 312799"/>
              <a:gd name="connsiteX7" fmla="*/ 313112 w 618043"/>
              <a:gd name="connsiteY7" fmla="*/ 157001 h 312799"/>
              <a:gd name="connsiteX8" fmla="*/ 84512 w 618043"/>
              <a:gd name="connsiteY8" fmla="*/ 49051 h 312799"/>
              <a:gd name="connsiteX9" fmla="*/ 30537 w 618043"/>
              <a:gd name="connsiteY9" fmla="*/ 14126 h 3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43" h="312799">
                <a:moveTo>
                  <a:pt x="30537" y="14126"/>
                </a:moveTo>
                <a:cubicBezTo>
                  <a:pt x="107266" y="53284"/>
                  <a:pt x="464983" y="246430"/>
                  <a:pt x="544887" y="284001"/>
                </a:cubicBezTo>
                <a:cubicBezTo>
                  <a:pt x="624791" y="321572"/>
                  <a:pt x="498320" y="234789"/>
                  <a:pt x="509962" y="239551"/>
                </a:cubicBezTo>
                <a:cubicBezTo>
                  <a:pt x="521604" y="244313"/>
                  <a:pt x="602037" y="317339"/>
                  <a:pt x="614737" y="312576"/>
                </a:cubicBezTo>
                <a:cubicBezTo>
                  <a:pt x="627437" y="307813"/>
                  <a:pt x="600449" y="237434"/>
                  <a:pt x="586162" y="210976"/>
                </a:cubicBezTo>
                <a:cubicBezTo>
                  <a:pt x="571875" y="184518"/>
                  <a:pt x="533245" y="148005"/>
                  <a:pt x="529012" y="153826"/>
                </a:cubicBezTo>
                <a:cubicBezTo>
                  <a:pt x="524779" y="159647"/>
                  <a:pt x="596745" y="245372"/>
                  <a:pt x="560762" y="245901"/>
                </a:cubicBezTo>
                <a:cubicBezTo>
                  <a:pt x="524779" y="246430"/>
                  <a:pt x="392487" y="189809"/>
                  <a:pt x="313112" y="157001"/>
                </a:cubicBezTo>
                <a:cubicBezTo>
                  <a:pt x="233737" y="124193"/>
                  <a:pt x="128433" y="70747"/>
                  <a:pt x="84512" y="49051"/>
                </a:cubicBezTo>
                <a:cubicBezTo>
                  <a:pt x="40591" y="27355"/>
                  <a:pt x="-46192" y="-25032"/>
                  <a:pt x="30537" y="14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90A872AA-BF9D-0F89-450D-7CFB0ECDEB6E}"/>
              </a:ext>
            </a:extLst>
          </p:cNvPr>
          <p:cNvSpPr/>
          <p:nvPr/>
        </p:nvSpPr>
        <p:spPr>
          <a:xfrm>
            <a:off x="4923303" y="3866038"/>
            <a:ext cx="642992" cy="662668"/>
          </a:xfrm>
          <a:custGeom>
            <a:avLst/>
            <a:gdLst>
              <a:gd name="connsiteX0" fmla="*/ 642472 w 642992"/>
              <a:gd name="connsiteY0" fmla="*/ 1112 h 662668"/>
              <a:gd name="connsiteX1" fmla="*/ 169397 w 642992"/>
              <a:gd name="connsiteY1" fmla="*/ 245587 h 662668"/>
              <a:gd name="connsiteX2" fmla="*/ 1122 w 642992"/>
              <a:gd name="connsiteY2" fmla="*/ 245587 h 662668"/>
              <a:gd name="connsiteX3" fmla="*/ 236072 w 642992"/>
              <a:gd name="connsiteY3" fmla="*/ 248762 h 662668"/>
              <a:gd name="connsiteX4" fmla="*/ 236072 w 642992"/>
              <a:gd name="connsiteY4" fmla="*/ 331312 h 662668"/>
              <a:gd name="connsiteX5" fmla="*/ 137647 w 642992"/>
              <a:gd name="connsiteY5" fmla="*/ 540862 h 662668"/>
              <a:gd name="connsiteX6" fmla="*/ 299572 w 642992"/>
              <a:gd name="connsiteY6" fmla="*/ 356712 h 662668"/>
              <a:gd name="connsiteX7" fmla="*/ 166222 w 642992"/>
              <a:gd name="connsiteY7" fmla="*/ 655162 h 662668"/>
              <a:gd name="connsiteX8" fmla="*/ 213847 w 642992"/>
              <a:gd name="connsiteY8" fmla="*/ 537687 h 662668"/>
              <a:gd name="connsiteX9" fmla="*/ 397997 w 642992"/>
              <a:gd name="connsiteY9" fmla="*/ 159862 h 662668"/>
              <a:gd name="connsiteX10" fmla="*/ 207497 w 642992"/>
              <a:gd name="connsiteY10" fmla="*/ 312262 h 662668"/>
              <a:gd name="connsiteX11" fmla="*/ 369422 w 642992"/>
              <a:gd name="connsiteY11" fmla="*/ 140812 h 662668"/>
              <a:gd name="connsiteX12" fmla="*/ 264647 w 642992"/>
              <a:gd name="connsiteY12" fmla="*/ 153512 h 662668"/>
              <a:gd name="connsiteX13" fmla="*/ 642472 w 642992"/>
              <a:gd name="connsiteY13" fmla="*/ 1112 h 66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992" h="662668">
                <a:moveTo>
                  <a:pt x="642472" y="1112"/>
                </a:moveTo>
                <a:cubicBezTo>
                  <a:pt x="626597" y="16458"/>
                  <a:pt x="276289" y="204841"/>
                  <a:pt x="169397" y="245587"/>
                </a:cubicBezTo>
                <a:cubicBezTo>
                  <a:pt x="62505" y="286333"/>
                  <a:pt x="-9990" y="245058"/>
                  <a:pt x="1122" y="245587"/>
                </a:cubicBezTo>
                <a:cubicBezTo>
                  <a:pt x="12234" y="246116"/>
                  <a:pt x="196914" y="234475"/>
                  <a:pt x="236072" y="248762"/>
                </a:cubicBezTo>
                <a:cubicBezTo>
                  <a:pt x="275230" y="263049"/>
                  <a:pt x="252476" y="282629"/>
                  <a:pt x="236072" y="331312"/>
                </a:cubicBezTo>
                <a:cubicBezTo>
                  <a:pt x="219668" y="379995"/>
                  <a:pt x="127064" y="536629"/>
                  <a:pt x="137647" y="540862"/>
                </a:cubicBezTo>
                <a:cubicBezTo>
                  <a:pt x="148230" y="545095"/>
                  <a:pt x="294810" y="337662"/>
                  <a:pt x="299572" y="356712"/>
                </a:cubicBezTo>
                <a:cubicBezTo>
                  <a:pt x="304334" y="375762"/>
                  <a:pt x="180509" y="625000"/>
                  <a:pt x="166222" y="655162"/>
                </a:cubicBezTo>
                <a:cubicBezTo>
                  <a:pt x="151935" y="685324"/>
                  <a:pt x="175218" y="620237"/>
                  <a:pt x="213847" y="537687"/>
                </a:cubicBezTo>
                <a:cubicBezTo>
                  <a:pt x="252476" y="455137"/>
                  <a:pt x="399055" y="197433"/>
                  <a:pt x="397997" y="159862"/>
                </a:cubicBezTo>
                <a:cubicBezTo>
                  <a:pt x="396939" y="122291"/>
                  <a:pt x="212259" y="315437"/>
                  <a:pt x="207497" y="312262"/>
                </a:cubicBezTo>
                <a:cubicBezTo>
                  <a:pt x="202735" y="309087"/>
                  <a:pt x="359897" y="167270"/>
                  <a:pt x="369422" y="140812"/>
                </a:cubicBezTo>
                <a:cubicBezTo>
                  <a:pt x="378947" y="114354"/>
                  <a:pt x="223372" y="173091"/>
                  <a:pt x="264647" y="153512"/>
                </a:cubicBezTo>
                <a:cubicBezTo>
                  <a:pt x="305922" y="133933"/>
                  <a:pt x="658347" y="-14234"/>
                  <a:pt x="642472" y="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1C687A8-52D8-D5E5-C232-6826F0D0988E}"/>
              </a:ext>
            </a:extLst>
          </p:cNvPr>
          <p:cNvSpPr/>
          <p:nvPr/>
        </p:nvSpPr>
        <p:spPr>
          <a:xfrm>
            <a:off x="5337996" y="4075876"/>
            <a:ext cx="161129" cy="689337"/>
          </a:xfrm>
          <a:custGeom>
            <a:avLst/>
            <a:gdLst>
              <a:gd name="connsiteX0" fmla="*/ 161104 w 161129"/>
              <a:gd name="connsiteY0" fmla="*/ 824 h 689337"/>
              <a:gd name="connsiteX1" fmla="*/ 2354 w 161129"/>
              <a:gd name="connsiteY1" fmla="*/ 680274 h 689337"/>
              <a:gd name="connsiteX2" fmla="*/ 62679 w 161129"/>
              <a:gd name="connsiteY2" fmla="*/ 400874 h 689337"/>
              <a:gd name="connsiteX3" fmla="*/ 15054 w 161129"/>
              <a:gd name="connsiteY3" fmla="*/ 537399 h 689337"/>
              <a:gd name="connsiteX4" fmla="*/ 161104 w 161129"/>
              <a:gd name="connsiteY4" fmla="*/ 824 h 68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29" h="689337">
                <a:moveTo>
                  <a:pt x="161104" y="824"/>
                </a:moveTo>
                <a:cubicBezTo>
                  <a:pt x="158987" y="24637"/>
                  <a:pt x="18758" y="613599"/>
                  <a:pt x="2354" y="680274"/>
                </a:cubicBezTo>
                <a:cubicBezTo>
                  <a:pt x="-14050" y="746949"/>
                  <a:pt x="60562" y="424687"/>
                  <a:pt x="62679" y="400874"/>
                </a:cubicBezTo>
                <a:cubicBezTo>
                  <a:pt x="64796" y="377061"/>
                  <a:pt x="-292" y="598253"/>
                  <a:pt x="15054" y="537399"/>
                </a:cubicBezTo>
                <a:cubicBezTo>
                  <a:pt x="30400" y="476545"/>
                  <a:pt x="163221" y="-22989"/>
                  <a:pt x="161104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BB083C5-5F45-CD81-6FC5-798CF9D0E7C2}"/>
              </a:ext>
            </a:extLst>
          </p:cNvPr>
          <p:cNvSpPr/>
          <p:nvPr/>
        </p:nvSpPr>
        <p:spPr>
          <a:xfrm>
            <a:off x="6005334" y="5318855"/>
            <a:ext cx="209718" cy="1208312"/>
          </a:xfrm>
          <a:custGeom>
            <a:avLst/>
            <a:gdLst>
              <a:gd name="connsiteX0" fmla="*/ 1766 w 209718"/>
              <a:gd name="connsiteY0" fmla="*/ 2445 h 1208312"/>
              <a:gd name="connsiteX1" fmla="*/ 198616 w 209718"/>
              <a:gd name="connsiteY1" fmla="*/ 285020 h 1208312"/>
              <a:gd name="connsiteX2" fmla="*/ 182741 w 209718"/>
              <a:gd name="connsiteY2" fmla="*/ 316770 h 1208312"/>
              <a:gd name="connsiteX3" fmla="*/ 163691 w 209718"/>
              <a:gd name="connsiteY3" fmla="*/ 615220 h 1208312"/>
              <a:gd name="connsiteX4" fmla="*/ 163691 w 209718"/>
              <a:gd name="connsiteY4" fmla="*/ 570770 h 1208312"/>
              <a:gd name="connsiteX5" fmla="*/ 77966 w 209718"/>
              <a:gd name="connsiteY5" fmla="*/ 1158145 h 1208312"/>
              <a:gd name="connsiteX6" fmla="*/ 84316 w 209718"/>
              <a:gd name="connsiteY6" fmla="*/ 1072420 h 1208312"/>
              <a:gd name="connsiteX7" fmla="*/ 208141 w 209718"/>
              <a:gd name="connsiteY7" fmla="*/ 237395 h 1208312"/>
              <a:gd name="connsiteX8" fmla="*/ 147816 w 209718"/>
              <a:gd name="connsiteY8" fmla="*/ 173895 h 1208312"/>
              <a:gd name="connsiteX9" fmla="*/ 103366 w 209718"/>
              <a:gd name="connsiteY9" fmla="*/ 148495 h 1208312"/>
              <a:gd name="connsiteX10" fmla="*/ 1766 w 209718"/>
              <a:gd name="connsiteY10" fmla="*/ 2445 h 12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718" h="1208312">
                <a:moveTo>
                  <a:pt x="1766" y="2445"/>
                </a:moveTo>
                <a:cubicBezTo>
                  <a:pt x="17641" y="25199"/>
                  <a:pt x="168454" y="232633"/>
                  <a:pt x="198616" y="285020"/>
                </a:cubicBezTo>
                <a:cubicBezTo>
                  <a:pt x="228778" y="337407"/>
                  <a:pt x="188562" y="261737"/>
                  <a:pt x="182741" y="316770"/>
                </a:cubicBezTo>
                <a:cubicBezTo>
                  <a:pt x="176920" y="371803"/>
                  <a:pt x="166866" y="572887"/>
                  <a:pt x="163691" y="615220"/>
                </a:cubicBezTo>
                <a:cubicBezTo>
                  <a:pt x="160516" y="657553"/>
                  <a:pt x="177978" y="480283"/>
                  <a:pt x="163691" y="570770"/>
                </a:cubicBezTo>
                <a:cubicBezTo>
                  <a:pt x="149404" y="661257"/>
                  <a:pt x="91195" y="1074537"/>
                  <a:pt x="77966" y="1158145"/>
                </a:cubicBezTo>
                <a:cubicBezTo>
                  <a:pt x="64737" y="1241753"/>
                  <a:pt x="62620" y="1225878"/>
                  <a:pt x="84316" y="1072420"/>
                </a:cubicBezTo>
                <a:cubicBezTo>
                  <a:pt x="106012" y="918962"/>
                  <a:pt x="197558" y="387149"/>
                  <a:pt x="208141" y="237395"/>
                </a:cubicBezTo>
                <a:cubicBezTo>
                  <a:pt x="218724" y="87641"/>
                  <a:pt x="165278" y="188712"/>
                  <a:pt x="147816" y="173895"/>
                </a:cubicBezTo>
                <a:cubicBezTo>
                  <a:pt x="130354" y="159078"/>
                  <a:pt x="125062" y="174424"/>
                  <a:pt x="103366" y="148495"/>
                </a:cubicBezTo>
                <a:cubicBezTo>
                  <a:pt x="81670" y="122566"/>
                  <a:pt x="-14109" y="-20309"/>
                  <a:pt x="1766" y="2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A7B0A02-4C9F-AC31-199F-154D6C5E84E3}"/>
              </a:ext>
            </a:extLst>
          </p:cNvPr>
          <p:cNvSpPr/>
          <p:nvPr/>
        </p:nvSpPr>
        <p:spPr>
          <a:xfrm>
            <a:off x="4905370" y="6565018"/>
            <a:ext cx="1156827" cy="556904"/>
          </a:xfrm>
          <a:custGeom>
            <a:avLst/>
            <a:gdLst>
              <a:gd name="connsiteX0" fmla="*/ 5 w 1156827"/>
              <a:gd name="connsiteY0" fmla="*/ 423157 h 556904"/>
              <a:gd name="connsiteX1" fmla="*/ 387355 w 1156827"/>
              <a:gd name="connsiteY1" fmla="*/ 512057 h 556904"/>
              <a:gd name="connsiteX2" fmla="*/ 711205 w 1156827"/>
              <a:gd name="connsiteY2" fmla="*/ 439032 h 556904"/>
              <a:gd name="connsiteX3" fmla="*/ 596905 w 1156827"/>
              <a:gd name="connsiteY3" fmla="*/ 505707 h 556904"/>
              <a:gd name="connsiteX4" fmla="*/ 930280 w 1156827"/>
              <a:gd name="connsiteY4" fmla="*/ 280282 h 556904"/>
              <a:gd name="connsiteX5" fmla="*/ 876305 w 1156827"/>
              <a:gd name="connsiteY5" fmla="*/ 337432 h 556904"/>
              <a:gd name="connsiteX6" fmla="*/ 1155705 w 1156827"/>
              <a:gd name="connsiteY6" fmla="*/ 882 h 556904"/>
              <a:gd name="connsiteX7" fmla="*/ 968380 w 1156827"/>
              <a:gd name="connsiteY7" fmla="*/ 245357 h 556904"/>
              <a:gd name="connsiteX8" fmla="*/ 815980 w 1156827"/>
              <a:gd name="connsiteY8" fmla="*/ 426332 h 556904"/>
              <a:gd name="connsiteX9" fmla="*/ 307980 w 1156827"/>
              <a:gd name="connsiteY9" fmla="*/ 553332 h 556904"/>
              <a:gd name="connsiteX10" fmla="*/ 377830 w 1156827"/>
              <a:gd name="connsiteY10" fmla="*/ 515232 h 556904"/>
              <a:gd name="connsiteX11" fmla="*/ 5 w 1156827"/>
              <a:gd name="connsiteY11" fmla="*/ 423157 h 5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827" h="556904">
                <a:moveTo>
                  <a:pt x="5" y="423157"/>
                </a:moveTo>
                <a:cubicBezTo>
                  <a:pt x="1592" y="422628"/>
                  <a:pt x="268822" y="509411"/>
                  <a:pt x="387355" y="512057"/>
                </a:cubicBezTo>
                <a:cubicBezTo>
                  <a:pt x="505888" y="514703"/>
                  <a:pt x="676280" y="440090"/>
                  <a:pt x="711205" y="439032"/>
                </a:cubicBezTo>
                <a:cubicBezTo>
                  <a:pt x="746130" y="437974"/>
                  <a:pt x="560393" y="532165"/>
                  <a:pt x="596905" y="505707"/>
                </a:cubicBezTo>
                <a:cubicBezTo>
                  <a:pt x="633417" y="479249"/>
                  <a:pt x="883713" y="308328"/>
                  <a:pt x="930280" y="280282"/>
                </a:cubicBezTo>
                <a:cubicBezTo>
                  <a:pt x="976847" y="252236"/>
                  <a:pt x="838734" y="383999"/>
                  <a:pt x="876305" y="337432"/>
                </a:cubicBezTo>
                <a:cubicBezTo>
                  <a:pt x="913876" y="290865"/>
                  <a:pt x="1140359" y="16228"/>
                  <a:pt x="1155705" y="882"/>
                </a:cubicBezTo>
                <a:cubicBezTo>
                  <a:pt x="1171051" y="-14464"/>
                  <a:pt x="1025001" y="174449"/>
                  <a:pt x="968380" y="245357"/>
                </a:cubicBezTo>
                <a:cubicBezTo>
                  <a:pt x="911759" y="316265"/>
                  <a:pt x="926047" y="375003"/>
                  <a:pt x="815980" y="426332"/>
                </a:cubicBezTo>
                <a:cubicBezTo>
                  <a:pt x="705913" y="477661"/>
                  <a:pt x="381005" y="538515"/>
                  <a:pt x="307980" y="553332"/>
                </a:cubicBezTo>
                <a:cubicBezTo>
                  <a:pt x="234955" y="568149"/>
                  <a:pt x="425455" y="533224"/>
                  <a:pt x="377830" y="515232"/>
                </a:cubicBezTo>
                <a:cubicBezTo>
                  <a:pt x="330205" y="497240"/>
                  <a:pt x="-1582" y="423686"/>
                  <a:pt x="5" y="42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BDFBA69-11BB-42B5-83E1-327C848B5A6A}"/>
              </a:ext>
            </a:extLst>
          </p:cNvPr>
          <p:cNvSpPr/>
          <p:nvPr/>
        </p:nvSpPr>
        <p:spPr>
          <a:xfrm>
            <a:off x="6081658" y="5477010"/>
            <a:ext cx="181464" cy="1191252"/>
          </a:xfrm>
          <a:custGeom>
            <a:avLst/>
            <a:gdLst>
              <a:gd name="connsiteX0" fmla="*/ 166742 w 181464"/>
              <a:gd name="connsiteY0" fmla="*/ 3040 h 1191252"/>
              <a:gd name="connsiteX1" fmla="*/ 100067 w 181464"/>
              <a:gd name="connsiteY1" fmla="*/ 587240 h 1191252"/>
              <a:gd name="connsiteX2" fmla="*/ 179442 w 181464"/>
              <a:gd name="connsiteY2" fmla="*/ 387215 h 1191252"/>
              <a:gd name="connsiteX3" fmla="*/ 154042 w 181464"/>
              <a:gd name="connsiteY3" fmla="*/ 574540 h 1191252"/>
              <a:gd name="connsiteX4" fmla="*/ 112767 w 181464"/>
              <a:gd name="connsiteY4" fmla="*/ 809490 h 1191252"/>
              <a:gd name="connsiteX5" fmla="*/ 109592 w 181464"/>
              <a:gd name="connsiteY5" fmla="*/ 939665 h 1191252"/>
              <a:gd name="connsiteX6" fmla="*/ 1642 w 181464"/>
              <a:gd name="connsiteY6" fmla="*/ 1190490 h 1191252"/>
              <a:gd name="connsiteX7" fmla="*/ 52442 w 181464"/>
              <a:gd name="connsiteY7" fmla="*/ 993640 h 1191252"/>
              <a:gd name="connsiteX8" fmla="*/ 160392 w 181464"/>
              <a:gd name="connsiteY8" fmla="*/ 380865 h 1191252"/>
              <a:gd name="connsiteX9" fmla="*/ 166742 w 181464"/>
              <a:gd name="connsiteY9" fmla="*/ 253865 h 1191252"/>
              <a:gd name="connsiteX10" fmla="*/ 138167 w 181464"/>
              <a:gd name="connsiteY10" fmla="*/ 352290 h 1191252"/>
              <a:gd name="connsiteX11" fmla="*/ 166742 w 181464"/>
              <a:gd name="connsiteY11" fmla="*/ 3040 h 119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464" h="1191252">
                <a:moveTo>
                  <a:pt x="166742" y="3040"/>
                </a:moveTo>
                <a:cubicBezTo>
                  <a:pt x="160392" y="42198"/>
                  <a:pt x="97950" y="523211"/>
                  <a:pt x="100067" y="587240"/>
                </a:cubicBezTo>
                <a:cubicBezTo>
                  <a:pt x="102184" y="651269"/>
                  <a:pt x="170446" y="389332"/>
                  <a:pt x="179442" y="387215"/>
                </a:cubicBezTo>
                <a:cubicBezTo>
                  <a:pt x="188438" y="385098"/>
                  <a:pt x="165154" y="504161"/>
                  <a:pt x="154042" y="574540"/>
                </a:cubicBezTo>
                <a:cubicBezTo>
                  <a:pt x="142929" y="644919"/>
                  <a:pt x="120175" y="748636"/>
                  <a:pt x="112767" y="809490"/>
                </a:cubicBezTo>
                <a:cubicBezTo>
                  <a:pt x="105359" y="870344"/>
                  <a:pt x="128113" y="876165"/>
                  <a:pt x="109592" y="939665"/>
                </a:cubicBezTo>
                <a:cubicBezTo>
                  <a:pt x="91071" y="1003165"/>
                  <a:pt x="11167" y="1181494"/>
                  <a:pt x="1642" y="1190490"/>
                </a:cubicBezTo>
                <a:cubicBezTo>
                  <a:pt x="-7883" y="1199486"/>
                  <a:pt x="25984" y="1128577"/>
                  <a:pt x="52442" y="993640"/>
                </a:cubicBezTo>
                <a:cubicBezTo>
                  <a:pt x="78900" y="858703"/>
                  <a:pt x="141342" y="504161"/>
                  <a:pt x="160392" y="380865"/>
                </a:cubicBezTo>
                <a:cubicBezTo>
                  <a:pt x="179442" y="257569"/>
                  <a:pt x="170446" y="258627"/>
                  <a:pt x="166742" y="253865"/>
                </a:cubicBezTo>
                <a:cubicBezTo>
                  <a:pt x="163038" y="249103"/>
                  <a:pt x="140813" y="389332"/>
                  <a:pt x="138167" y="352290"/>
                </a:cubicBezTo>
                <a:cubicBezTo>
                  <a:pt x="135521" y="315248"/>
                  <a:pt x="173092" y="-36118"/>
                  <a:pt x="166742" y="3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5688C97-4ABE-ECC3-3B2F-A44764FDB7F7}"/>
              </a:ext>
            </a:extLst>
          </p:cNvPr>
          <p:cNvSpPr/>
          <p:nvPr/>
        </p:nvSpPr>
        <p:spPr>
          <a:xfrm>
            <a:off x="5660740" y="6552165"/>
            <a:ext cx="492057" cy="595375"/>
          </a:xfrm>
          <a:custGeom>
            <a:avLst/>
            <a:gdLst>
              <a:gd name="connsiteX0" fmla="*/ 486060 w 492057"/>
              <a:gd name="connsiteY0" fmla="*/ 4210 h 595375"/>
              <a:gd name="connsiteX1" fmla="*/ 359060 w 492057"/>
              <a:gd name="connsiteY1" fmla="*/ 264560 h 595375"/>
              <a:gd name="connsiteX2" fmla="*/ 124110 w 492057"/>
              <a:gd name="connsiteY2" fmla="*/ 521735 h 595375"/>
              <a:gd name="connsiteX3" fmla="*/ 285 w 492057"/>
              <a:gd name="connsiteY3" fmla="*/ 594760 h 595375"/>
              <a:gd name="connsiteX4" fmla="*/ 155860 w 492057"/>
              <a:gd name="connsiteY4" fmla="*/ 493160 h 595375"/>
              <a:gd name="connsiteX5" fmla="*/ 311435 w 492057"/>
              <a:gd name="connsiteY5" fmla="*/ 280435 h 595375"/>
              <a:gd name="connsiteX6" fmla="*/ 171735 w 492057"/>
              <a:gd name="connsiteY6" fmla="*/ 483635 h 595375"/>
              <a:gd name="connsiteX7" fmla="*/ 486060 w 492057"/>
              <a:gd name="connsiteY7" fmla="*/ 4210 h 5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057" h="595375">
                <a:moveTo>
                  <a:pt x="486060" y="4210"/>
                </a:moveTo>
                <a:cubicBezTo>
                  <a:pt x="517281" y="-32303"/>
                  <a:pt x="419385" y="178306"/>
                  <a:pt x="359060" y="264560"/>
                </a:cubicBezTo>
                <a:cubicBezTo>
                  <a:pt x="298735" y="350814"/>
                  <a:pt x="183906" y="466702"/>
                  <a:pt x="124110" y="521735"/>
                </a:cubicBezTo>
                <a:cubicBezTo>
                  <a:pt x="64314" y="576768"/>
                  <a:pt x="-5007" y="599523"/>
                  <a:pt x="285" y="594760"/>
                </a:cubicBezTo>
                <a:cubicBezTo>
                  <a:pt x="5577" y="589998"/>
                  <a:pt x="104002" y="545548"/>
                  <a:pt x="155860" y="493160"/>
                </a:cubicBezTo>
                <a:cubicBezTo>
                  <a:pt x="207718" y="440773"/>
                  <a:pt x="308789" y="282023"/>
                  <a:pt x="311435" y="280435"/>
                </a:cubicBezTo>
                <a:cubicBezTo>
                  <a:pt x="314081" y="278848"/>
                  <a:pt x="141043" y="526497"/>
                  <a:pt x="171735" y="483635"/>
                </a:cubicBezTo>
                <a:cubicBezTo>
                  <a:pt x="202427" y="440773"/>
                  <a:pt x="454839" y="40723"/>
                  <a:pt x="486060" y="4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6E36200-D99A-C2BE-0BF0-F7130361B420}"/>
              </a:ext>
            </a:extLst>
          </p:cNvPr>
          <p:cNvSpPr/>
          <p:nvPr/>
        </p:nvSpPr>
        <p:spPr>
          <a:xfrm>
            <a:off x="4955998" y="6734169"/>
            <a:ext cx="1086072" cy="415931"/>
          </a:xfrm>
          <a:custGeom>
            <a:avLst/>
            <a:gdLst>
              <a:gd name="connsiteX0" fmla="*/ 1086027 w 1086072"/>
              <a:gd name="connsiteY0" fmla="*/ 6 h 415931"/>
              <a:gd name="connsiteX1" fmla="*/ 765352 w 1086072"/>
              <a:gd name="connsiteY1" fmla="*/ 336556 h 415931"/>
              <a:gd name="connsiteX2" fmla="*/ 476427 w 1086072"/>
              <a:gd name="connsiteY2" fmla="*/ 396881 h 415931"/>
              <a:gd name="connsiteX3" fmla="*/ 498652 w 1086072"/>
              <a:gd name="connsiteY3" fmla="*/ 415931 h 415931"/>
              <a:gd name="connsiteX4" fmla="*/ 273227 w 1086072"/>
              <a:gd name="connsiteY4" fmla="*/ 396881 h 415931"/>
              <a:gd name="connsiteX5" fmla="*/ 89077 w 1086072"/>
              <a:gd name="connsiteY5" fmla="*/ 361956 h 415931"/>
              <a:gd name="connsiteX6" fmla="*/ 6527 w 1086072"/>
              <a:gd name="connsiteY6" fmla="*/ 317506 h 415931"/>
              <a:gd name="connsiteX7" fmla="*/ 254177 w 1086072"/>
              <a:gd name="connsiteY7" fmla="*/ 377831 h 415931"/>
              <a:gd name="connsiteX8" fmla="*/ 578027 w 1086072"/>
              <a:gd name="connsiteY8" fmla="*/ 396881 h 415931"/>
              <a:gd name="connsiteX9" fmla="*/ 743127 w 1086072"/>
              <a:gd name="connsiteY9" fmla="*/ 346081 h 415931"/>
              <a:gd name="connsiteX10" fmla="*/ 1086027 w 1086072"/>
              <a:gd name="connsiteY10" fmla="*/ 6 h 41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072" h="415931">
                <a:moveTo>
                  <a:pt x="1086027" y="6"/>
                </a:moveTo>
                <a:cubicBezTo>
                  <a:pt x="1089731" y="-1581"/>
                  <a:pt x="866952" y="270410"/>
                  <a:pt x="765352" y="336556"/>
                </a:cubicBezTo>
                <a:cubicBezTo>
                  <a:pt x="663752" y="402702"/>
                  <a:pt x="520877" y="383652"/>
                  <a:pt x="476427" y="396881"/>
                </a:cubicBezTo>
                <a:cubicBezTo>
                  <a:pt x="431977" y="410110"/>
                  <a:pt x="532519" y="415931"/>
                  <a:pt x="498652" y="415931"/>
                </a:cubicBezTo>
                <a:cubicBezTo>
                  <a:pt x="464785" y="415931"/>
                  <a:pt x="341489" y="405877"/>
                  <a:pt x="273227" y="396881"/>
                </a:cubicBezTo>
                <a:cubicBezTo>
                  <a:pt x="204964" y="387885"/>
                  <a:pt x="133527" y="375185"/>
                  <a:pt x="89077" y="361956"/>
                </a:cubicBezTo>
                <a:cubicBezTo>
                  <a:pt x="44627" y="348727"/>
                  <a:pt x="-20990" y="314860"/>
                  <a:pt x="6527" y="317506"/>
                </a:cubicBezTo>
                <a:cubicBezTo>
                  <a:pt x="34044" y="320152"/>
                  <a:pt x="158927" y="364602"/>
                  <a:pt x="254177" y="377831"/>
                </a:cubicBezTo>
                <a:cubicBezTo>
                  <a:pt x="349427" y="391060"/>
                  <a:pt x="496535" y="402173"/>
                  <a:pt x="578027" y="396881"/>
                </a:cubicBezTo>
                <a:cubicBezTo>
                  <a:pt x="659519" y="391589"/>
                  <a:pt x="657931" y="406935"/>
                  <a:pt x="743127" y="346081"/>
                </a:cubicBezTo>
                <a:cubicBezTo>
                  <a:pt x="828323" y="285227"/>
                  <a:pt x="1082323" y="1593"/>
                  <a:pt x="1086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29042BB1-8C7F-3A2C-B267-C2E1F45B0665}"/>
              </a:ext>
            </a:extLst>
          </p:cNvPr>
          <p:cNvSpPr/>
          <p:nvPr/>
        </p:nvSpPr>
        <p:spPr>
          <a:xfrm>
            <a:off x="4893093" y="7040271"/>
            <a:ext cx="837026" cy="176917"/>
          </a:xfrm>
          <a:custGeom>
            <a:avLst/>
            <a:gdLst>
              <a:gd name="connsiteX0" fmla="*/ 15457 w 837026"/>
              <a:gd name="connsiteY0" fmla="*/ 5054 h 176917"/>
              <a:gd name="connsiteX1" fmla="*/ 367882 w 837026"/>
              <a:gd name="connsiteY1" fmla="*/ 135229 h 176917"/>
              <a:gd name="connsiteX2" fmla="*/ 612357 w 837026"/>
              <a:gd name="connsiteY2" fmla="*/ 135229 h 176917"/>
              <a:gd name="connsiteX3" fmla="*/ 834607 w 837026"/>
              <a:gd name="connsiteY3" fmla="*/ 84429 h 176917"/>
              <a:gd name="connsiteX4" fmla="*/ 717132 w 837026"/>
              <a:gd name="connsiteY4" fmla="*/ 128879 h 176917"/>
              <a:gd name="connsiteX5" fmla="*/ 510757 w 837026"/>
              <a:gd name="connsiteY5" fmla="*/ 176504 h 176917"/>
              <a:gd name="connsiteX6" fmla="*/ 507582 w 837026"/>
              <a:gd name="connsiteY6" fmla="*/ 151104 h 176917"/>
              <a:gd name="connsiteX7" fmla="*/ 250407 w 837026"/>
              <a:gd name="connsiteY7" fmla="*/ 135229 h 176917"/>
              <a:gd name="connsiteX8" fmla="*/ 332957 w 837026"/>
              <a:gd name="connsiteY8" fmla="*/ 128879 h 176917"/>
              <a:gd name="connsiteX9" fmla="*/ 94832 w 837026"/>
              <a:gd name="connsiteY9" fmla="*/ 46329 h 176917"/>
              <a:gd name="connsiteX10" fmla="*/ 63082 w 837026"/>
              <a:gd name="connsiteY10" fmla="*/ 27279 h 176917"/>
              <a:gd name="connsiteX11" fmla="*/ 15457 w 837026"/>
              <a:gd name="connsiteY11" fmla="*/ 5054 h 17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7026" h="176917">
                <a:moveTo>
                  <a:pt x="15457" y="5054"/>
                </a:moveTo>
                <a:cubicBezTo>
                  <a:pt x="66257" y="23046"/>
                  <a:pt x="268399" y="113533"/>
                  <a:pt x="367882" y="135229"/>
                </a:cubicBezTo>
                <a:cubicBezTo>
                  <a:pt x="467365" y="156925"/>
                  <a:pt x="534570" y="143696"/>
                  <a:pt x="612357" y="135229"/>
                </a:cubicBezTo>
                <a:cubicBezTo>
                  <a:pt x="690145" y="126762"/>
                  <a:pt x="817145" y="85487"/>
                  <a:pt x="834607" y="84429"/>
                </a:cubicBezTo>
                <a:cubicBezTo>
                  <a:pt x="852069" y="83371"/>
                  <a:pt x="771107" y="113533"/>
                  <a:pt x="717132" y="128879"/>
                </a:cubicBezTo>
                <a:cubicBezTo>
                  <a:pt x="663157" y="144225"/>
                  <a:pt x="545682" y="172800"/>
                  <a:pt x="510757" y="176504"/>
                </a:cubicBezTo>
                <a:cubicBezTo>
                  <a:pt x="475832" y="180208"/>
                  <a:pt x="550974" y="157983"/>
                  <a:pt x="507582" y="151104"/>
                </a:cubicBezTo>
                <a:cubicBezTo>
                  <a:pt x="464190" y="144225"/>
                  <a:pt x="279511" y="138933"/>
                  <a:pt x="250407" y="135229"/>
                </a:cubicBezTo>
                <a:cubicBezTo>
                  <a:pt x="221303" y="131525"/>
                  <a:pt x="358886" y="143696"/>
                  <a:pt x="332957" y="128879"/>
                </a:cubicBezTo>
                <a:cubicBezTo>
                  <a:pt x="307028" y="114062"/>
                  <a:pt x="139811" y="63262"/>
                  <a:pt x="94832" y="46329"/>
                </a:cubicBezTo>
                <a:cubicBezTo>
                  <a:pt x="49853" y="29396"/>
                  <a:pt x="71549" y="32042"/>
                  <a:pt x="63082" y="27279"/>
                </a:cubicBezTo>
                <a:cubicBezTo>
                  <a:pt x="54615" y="22516"/>
                  <a:pt x="-35343" y="-12938"/>
                  <a:pt x="15457" y="5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421D1B5-140E-60BB-562D-F6CC6CD04A44}"/>
              </a:ext>
            </a:extLst>
          </p:cNvPr>
          <p:cNvSpPr/>
          <p:nvPr/>
        </p:nvSpPr>
        <p:spPr>
          <a:xfrm>
            <a:off x="6025613" y="5792933"/>
            <a:ext cx="191709" cy="859522"/>
          </a:xfrm>
          <a:custGeom>
            <a:avLst/>
            <a:gdLst>
              <a:gd name="connsiteX0" fmla="*/ 191037 w 191709"/>
              <a:gd name="connsiteY0" fmla="*/ 14142 h 859522"/>
              <a:gd name="connsiteX1" fmla="*/ 67212 w 191709"/>
              <a:gd name="connsiteY1" fmla="*/ 684067 h 859522"/>
              <a:gd name="connsiteX2" fmla="*/ 86262 w 191709"/>
              <a:gd name="connsiteY2" fmla="*/ 471342 h 859522"/>
              <a:gd name="connsiteX3" fmla="*/ 537 w 191709"/>
              <a:gd name="connsiteY3" fmla="*/ 849167 h 859522"/>
              <a:gd name="connsiteX4" fmla="*/ 54512 w 191709"/>
              <a:gd name="connsiteY4" fmla="*/ 699942 h 859522"/>
              <a:gd name="connsiteX5" fmla="*/ 146587 w 191709"/>
              <a:gd name="connsiteY5" fmla="*/ 150667 h 859522"/>
              <a:gd name="connsiteX6" fmla="*/ 118012 w 191709"/>
              <a:gd name="connsiteY6" fmla="*/ 220517 h 859522"/>
              <a:gd name="connsiteX7" fmla="*/ 191037 w 191709"/>
              <a:gd name="connsiteY7" fmla="*/ 14142 h 85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09" h="859522">
                <a:moveTo>
                  <a:pt x="191037" y="14142"/>
                </a:moveTo>
                <a:cubicBezTo>
                  <a:pt x="182570" y="91400"/>
                  <a:pt x="84674" y="607867"/>
                  <a:pt x="67212" y="684067"/>
                </a:cubicBezTo>
                <a:cubicBezTo>
                  <a:pt x="49749" y="760267"/>
                  <a:pt x="97374" y="443825"/>
                  <a:pt x="86262" y="471342"/>
                </a:cubicBezTo>
                <a:cubicBezTo>
                  <a:pt x="75150" y="498859"/>
                  <a:pt x="5829" y="811067"/>
                  <a:pt x="537" y="849167"/>
                </a:cubicBezTo>
                <a:cubicBezTo>
                  <a:pt x="-4755" y="887267"/>
                  <a:pt x="30170" y="816359"/>
                  <a:pt x="54512" y="699942"/>
                </a:cubicBezTo>
                <a:cubicBezTo>
                  <a:pt x="78854" y="583525"/>
                  <a:pt x="136004" y="230571"/>
                  <a:pt x="146587" y="150667"/>
                </a:cubicBezTo>
                <a:cubicBezTo>
                  <a:pt x="157170" y="70763"/>
                  <a:pt x="110604" y="240625"/>
                  <a:pt x="118012" y="220517"/>
                </a:cubicBezTo>
                <a:cubicBezTo>
                  <a:pt x="125420" y="200409"/>
                  <a:pt x="199504" y="-63116"/>
                  <a:pt x="191037" y="14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7E96479-1D6B-13DF-91F6-8C57C7161CD8}"/>
              </a:ext>
            </a:extLst>
          </p:cNvPr>
          <p:cNvSpPr/>
          <p:nvPr/>
        </p:nvSpPr>
        <p:spPr>
          <a:xfrm>
            <a:off x="4429621" y="3638338"/>
            <a:ext cx="1251751" cy="446966"/>
          </a:xfrm>
          <a:custGeom>
            <a:avLst/>
            <a:gdLst>
              <a:gd name="connsiteX0" fmla="*/ 15379 w 1251751"/>
              <a:gd name="connsiteY0" fmla="*/ 444712 h 446966"/>
              <a:gd name="connsiteX1" fmla="*/ 790079 w 1251751"/>
              <a:gd name="connsiteY1" fmla="*/ 279612 h 446966"/>
              <a:gd name="connsiteX2" fmla="*/ 663079 w 1251751"/>
              <a:gd name="connsiteY2" fmla="*/ 339937 h 446966"/>
              <a:gd name="connsiteX3" fmla="*/ 1123454 w 1251751"/>
              <a:gd name="connsiteY3" fmla="*/ 114512 h 446966"/>
              <a:gd name="connsiteX4" fmla="*/ 1005979 w 1251751"/>
              <a:gd name="connsiteY4" fmla="*/ 200237 h 446966"/>
              <a:gd name="connsiteX5" fmla="*/ 1250454 w 1251751"/>
              <a:gd name="connsiteY5" fmla="*/ 212 h 446966"/>
              <a:gd name="connsiteX6" fmla="*/ 878979 w 1251751"/>
              <a:gd name="connsiteY6" fmla="*/ 244687 h 446966"/>
              <a:gd name="connsiteX7" fmla="*/ 837704 w 1251751"/>
              <a:gd name="connsiteY7" fmla="*/ 251037 h 446966"/>
              <a:gd name="connsiteX8" fmla="*/ 377329 w 1251751"/>
              <a:gd name="connsiteY8" fmla="*/ 336762 h 446966"/>
              <a:gd name="connsiteX9" fmla="*/ 478929 w 1251751"/>
              <a:gd name="connsiteY9" fmla="*/ 365337 h 446966"/>
              <a:gd name="connsiteX10" fmla="*/ 263029 w 1251751"/>
              <a:gd name="connsiteY10" fmla="*/ 422487 h 446966"/>
              <a:gd name="connsiteX11" fmla="*/ 275729 w 1251751"/>
              <a:gd name="connsiteY11" fmla="*/ 378037 h 446966"/>
              <a:gd name="connsiteX12" fmla="*/ 15379 w 1251751"/>
              <a:gd name="connsiteY12" fmla="*/ 444712 h 4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1751" h="446966">
                <a:moveTo>
                  <a:pt x="15379" y="444712"/>
                </a:moveTo>
                <a:cubicBezTo>
                  <a:pt x="101104" y="428308"/>
                  <a:pt x="682129" y="297074"/>
                  <a:pt x="790079" y="279612"/>
                </a:cubicBezTo>
                <a:cubicBezTo>
                  <a:pt x="898029" y="262150"/>
                  <a:pt x="663079" y="339937"/>
                  <a:pt x="663079" y="339937"/>
                </a:cubicBezTo>
                <a:cubicBezTo>
                  <a:pt x="718642" y="312420"/>
                  <a:pt x="1066304" y="137795"/>
                  <a:pt x="1123454" y="114512"/>
                </a:cubicBezTo>
                <a:cubicBezTo>
                  <a:pt x="1180604" y="91229"/>
                  <a:pt x="984813" y="219287"/>
                  <a:pt x="1005979" y="200237"/>
                </a:cubicBezTo>
                <a:cubicBezTo>
                  <a:pt x="1027145" y="181187"/>
                  <a:pt x="1271621" y="-7196"/>
                  <a:pt x="1250454" y="212"/>
                </a:cubicBezTo>
                <a:cubicBezTo>
                  <a:pt x="1229287" y="7620"/>
                  <a:pt x="947771" y="202883"/>
                  <a:pt x="878979" y="244687"/>
                </a:cubicBezTo>
                <a:cubicBezTo>
                  <a:pt x="810187" y="286491"/>
                  <a:pt x="837704" y="251037"/>
                  <a:pt x="837704" y="251037"/>
                </a:cubicBezTo>
                <a:cubicBezTo>
                  <a:pt x="754096" y="266383"/>
                  <a:pt x="437125" y="317712"/>
                  <a:pt x="377329" y="336762"/>
                </a:cubicBezTo>
                <a:cubicBezTo>
                  <a:pt x="317533" y="355812"/>
                  <a:pt x="497979" y="351049"/>
                  <a:pt x="478929" y="365337"/>
                </a:cubicBezTo>
                <a:cubicBezTo>
                  <a:pt x="459879" y="379624"/>
                  <a:pt x="296896" y="420370"/>
                  <a:pt x="263029" y="422487"/>
                </a:cubicBezTo>
                <a:cubicBezTo>
                  <a:pt x="229162" y="424604"/>
                  <a:pt x="323354" y="373275"/>
                  <a:pt x="275729" y="378037"/>
                </a:cubicBezTo>
                <a:cubicBezTo>
                  <a:pt x="228104" y="382799"/>
                  <a:pt x="-70346" y="461116"/>
                  <a:pt x="15379" y="444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89ABFDF0-B8E9-DFD8-6876-4DB9C352BD7C}"/>
              </a:ext>
            </a:extLst>
          </p:cNvPr>
          <p:cNvSpPr/>
          <p:nvPr/>
        </p:nvSpPr>
        <p:spPr>
          <a:xfrm>
            <a:off x="5389099" y="5957637"/>
            <a:ext cx="728813" cy="198258"/>
          </a:xfrm>
          <a:custGeom>
            <a:avLst/>
            <a:gdLst>
              <a:gd name="connsiteX0" fmla="*/ 31987 w 728813"/>
              <a:gd name="connsiteY0" fmla="*/ 18620 h 198258"/>
              <a:gd name="connsiteX1" fmla="*/ 581715 w 728813"/>
              <a:gd name="connsiteY1" fmla="*/ 143806 h 198258"/>
              <a:gd name="connsiteX2" fmla="*/ 543615 w 728813"/>
              <a:gd name="connsiteY2" fmla="*/ 165577 h 198258"/>
              <a:gd name="connsiteX3" fmla="*/ 717787 w 728813"/>
              <a:gd name="connsiteY3" fmla="*/ 198234 h 198258"/>
              <a:gd name="connsiteX4" fmla="*/ 625258 w 728813"/>
              <a:gd name="connsiteY4" fmla="*/ 160134 h 198258"/>
              <a:gd name="connsiteX5" fmla="*/ 728672 w 728813"/>
              <a:gd name="connsiteY5" fmla="*/ 73049 h 198258"/>
              <a:gd name="connsiteX6" fmla="*/ 598044 w 728813"/>
              <a:gd name="connsiteY6" fmla="*/ 105706 h 198258"/>
              <a:gd name="connsiteX7" fmla="*/ 119072 w 728813"/>
              <a:gd name="connsiteY7" fmla="*/ 2292 h 198258"/>
              <a:gd name="connsiteX8" fmla="*/ 266030 w 728813"/>
              <a:gd name="connsiteY8" fmla="*/ 34949 h 198258"/>
              <a:gd name="connsiteX9" fmla="*/ 86415 w 728813"/>
              <a:gd name="connsiteY9" fmla="*/ 45834 h 198258"/>
              <a:gd name="connsiteX10" fmla="*/ 31987 w 728813"/>
              <a:gd name="connsiteY10" fmla="*/ 18620 h 1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813" h="198258">
                <a:moveTo>
                  <a:pt x="31987" y="18620"/>
                </a:moveTo>
                <a:cubicBezTo>
                  <a:pt x="114537" y="34949"/>
                  <a:pt x="496444" y="119313"/>
                  <a:pt x="581715" y="143806"/>
                </a:cubicBezTo>
                <a:cubicBezTo>
                  <a:pt x="666986" y="168299"/>
                  <a:pt x="520936" y="156506"/>
                  <a:pt x="543615" y="165577"/>
                </a:cubicBezTo>
                <a:cubicBezTo>
                  <a:pt x="566294" y="174648"/>
                  <a:pt x="704180" y="199141"/>
                  <a:pt x="717787" y="198234"/>
                </a:cubicBezTo>
                <a:cubicBezTo>
                  <a:pt x="731394" y="197327"/>
                  <a:pt x="623444" y="180998"/>
                  <a:pt x="625258" y="160134"/>
                </a:cubicBezTo>
                <a:cubicBezTo>
                  <a:pt x="627072" y="139270"/>
                  <a:pt x="733208" y="82120"/>
                  <a:pt x="728672" y="73049"/>
                </a:cubicBezTo>
                <a:cubicBezTo>
                  <a:pt x="724136" y="63978"/>
                  <a:pt x="699644" y="117499"/>
                  <a:pt x="598044" y="105706"/>
                </a:cubicBezTo>
                <a:cubicBezTo>
                  <a:pt x="496444" y="93913"/>
                  <a:pt x="119072" y="2292"/>
                  <a:pt x="119072" y="2292"/>
                </a:cubicBezTo>
                <a:cubicBezTo>
                  <a:pt x="63736" y="-9501"/>
                  <a:pt x="271473" y="27692"/>
                  <a:pt x="266030" y="34949"/>
                </a:cubicBezTo>
                <a:cubicBezTo>
                  <a:pt x="260587" y="42206"/>
                  <a:pt x="124515" y="46741"/>
                  <a:pt x="86415" y="45834"/>
                </a:cubicBezTo>
                <a:cubicBezTo>
                  <a:pt x="48315" y="44927"/>
                  <a:pt x="-50563" y="2291"/>
                  <a:pt x="31987" y="18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EF7FD94-0193-53E9-740D-6D12C59DA6BD}"/>
              </a:ext>
            </a:extLst>
          </p:cNvPr>
          <p:cNvSpPr/>
          <p:nvPr/>
        </p:nvSpPr>
        <p:spPr>
          <a:xfrm>
            <a:off x="5519094" y="6155766"/>
            <a:ext cx="583283" cy="163831"/>
          </a:xfrm>
          <a:custGeom>
            <a:avLst/>
            <a:gdLst>
              <a:gd name="connsiteX0" fmla="*/ 5406 w 583283"/>
              <a:gd name="connsiteY0" fmla="*/ 21877 h 163831"/>
              <a:gd name="connsiteX1" fmla="*/ 549692 w 583283"/>
              <a:gd name="connsiteY1" fmla="*/ 157948 h 163831"/>
              <a:gd name="connsiteX2" fmla="*/ 506149 w 583283"/>
              <a:gd name="connsiteY2" fmla="*/ 125291 h 163831"/>
              <a:gd name="connsiteX3" fmla="*/ 353749 w 583283"/>
              <a:gd name="connsiteY3" fmla="*/ 105 h 163831"/>
              <a:gd name="connsiteX4" fmla="*/ 419063 w 583283"/>
              <a:gd name="connsiteY4" fmla="*/ 103520 h 163831"/>
              <a:gd name="connsiteX5" fmla="*/ 277549 w 583283"/>
              <a:gd name="connsiteY5" fmla="*/ 98077 h 163831"/>
              <a:gd name="connsiteX6" fmla="*/ 5406 w 583283"/>
              <a:gd name="connsiteY6" fmla="*/ 21877 h 16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83" h="163831">
                <a:moveTo>
                  <a:pt x="5406" y="21877"/>
                </a:moveTo>
                <a:cubicBezTo>
                  <a:pt x="50763" y="31856"/>
                  <a:pt x="549692" y="157948"/>
                  <a:pt x="549692" y="157948"/>
                </a:cubicBezTo>
                <a:cubicBezTo>
                  <a:pt x="633149" y="175184"/>
                  <a:pt x="538806" y="151598"/>
                  <a:pt x="506149" y="125291"/>
                </a:cubicBezTo>
                <a:cubicBezTo>
                  <a:pt x="473492" y="98984"/>
                  <a:pt x="368263" y="3733"/>
                  <a:pt x="353749" y="105"/>
                </a:cubicBezTo>
                <a:cubicBezTo>
                  <a:pt x="339235" y="-3523"/>
                  <a:pt x="431763" y="87191"/>
                  <a:pt x="419063" y="103520"/>
                </a:cubicBezTo>
                <a:cubicBezTo>
                  <a:pt x="406363" y="119849"/>
                  <a:pt x="341956" y="111684"/>
                  <a:pt x="277549" y="98077"/>
                </a:cubicBezTo>
                <a:cubicBezTo>
                  <a:pt x="213142" y="84470"/>
                  <a:pt x="-39951" y="11898"/>
                  <a:pt x="5406" y="2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B0F35B4-D220-FD92-BF64-EE685BAFE3F5}"/>
              </a:ext>
            </a:extLst>
          </p:cNvPr>
          <p:cNvSpPr/>
          <p:nvPr/>
        </p:nvSpPr>
        <p:spPr>
          <a:xfrm>
            <a:off x="5726590" y="6337709"/>
            <a:ext cx="332231" cy="295187"/>
          </a:xfrm>
          <a:custGeom>
            <a:avLst/>
            <a:gdLst>
              <a:gd name="connsiteX0" fmla="*/ 4739 w 332231"/>
              <a:gd name="connsiteY0" fmla="*/ 3220 h 295187"/>
              <a:gd name="connsiteX1" fmla="*/ 211567 w 332231"/>
              <a:gd name="connsiteY1" fmla="*/ 133848 h 295187"/>
              <a:gd name="connsiteX2" fmla="*/ 124481 w 332231"/>
              <a:gd name="connsiteY2" fmla="*/ 291691 h 295187"/>
              <a:gd name="connsiteX3" fmla="*/ 184353 w 332231"/>
              <a:gd name="connsiteY3" fmla="*/ 226377 h 295187"/>
              <a:gd name="connsiteX4" fmla="*/ 331310 w 332231"/>
              <a:gd name="connsiteY4" fmla="*/ 35877 h 295187"/>
              <a:gd name="connsiteX5" fmla="*/ 238781 w 332231"/>
              <a:gd name="connsiteY5" fmla="*/ 117520 h 295187"/>
              <a:gd name="connsiteX6" fmla="*/ 80939 w 332231"/>
              <a:gd name="connsiteY6" fmla="*/ 46762 h 295187"/>
              <a:gd name="connsiteX7" fmla="*/ 4739 w 332231"/>
              <a:gd name="connsiteY7" fmla="*/ 3220 h 2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231" h="295187">
                <a:moveTo>
                  <a:pt x="4739" y="3220"/>
                </a:moveTo>
                <a:cubicBezTo>
                  <a:pt x="26510" y="17734"/>
                  <a:pt x="191610" y="85770"/>
                  <a:pt x="211567" y="133848"/>
                </a:cubicBezTo>
                <a:cubicBezTo>
                  <a:pt x="231524" y="181927"/>
                  <a:pt x="129017" y="276270"/>
                  <a:pt x="124481" y="291691"/>
                </a:cubicBezTo>
                <a:cubicBezTo>
                  <a:pt x="119945" y="307113"/>
                  <a:pt x="149882" y="269013"/>
                  <a:pt x="184353" y="226377"/>
                </a:cubicBezTo>
                <a:cubicBezTo>
                  <a:pt x="218824" y="183741"/>
                  <a:pt x="322239" y="54020"/>
                  <a:pt x="331310" y="35877"/>
                </a:cubicBezTo>
                <a:cubicBezTo>
                  <a:pt x="340381" y="17734"/>
                  <a:pt x="280509" y="115706"/>
                  <a:pt x="238781" y="117520"/>
                </a:cubicBezTo>
                <a:cubicBezTo>
                  <a:pt x="197053" y="119334"/>
                  <a:pt x="120853" y="66719"/>
                  <a:pt x="80939" y="46762"/>
                </a:cubicBezTo>
                <a:cubicBezTo>
                  <a:pt x="41025" y="26805"/>
                  <a:pt x="-17032" y="-11294"/>
                  <a:pt x="4739" y="3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1DE5282-B487-9AAF-F271-E5B924C2F1CA}"/>
              </a:ext>
            </a:extLst>
          </p:cNvPr>
          <p:cNvSpPr/>
          <p:nvPr/>
        </p:nvSpPr>
        <p:spPr>
          <a:xfrm>
            <a:off x="6163363" y="5513421"/>
            <a:ext cx="699311" cy="386341"/>
          </a:xfrm>
          <a:custGeom>
            <a:avLst/>
            <a:gdLst>
              <a:gd name="connsiteX0" fmla="*/ 2487 w 699311"/>
              <a:gd name="connsiteY0" fmla="*/ 1554 h 386341"/>
              <a:gd name="connsiteX1" fmla="*/ 291412 w 699311"/>
              <a:gd name="connsiteY1" fmla="*/ 192054 h 386341"/>
              <a:gd name="connsiteX2" fmla="*/ 300937 w 699311"/>
              <a:gd name="connsiteY2" fmla="*/ 182529 h 386341"/>
              <a:gd name="connsiteX3" fmla="*/ 412062 w 699311"/>
              <a:gd name="connsiteY3" fmla="*/ 217454 h 386341"/>
              <a:gd name="connsiteX4" fmla="*/ 380312 w 699311"/>
              <a:gd name="connsiteY4" fmla="*/ 207929 h 386341"/>
              <a:gd name="connsiteX5" fmla="*/ 510487 w 699311"/>
              <a:gd name="connsiteY5" fmla="*/ 306354 h 386341"/>
              <a:gd name="connsiteX6" fmla="*/ 694637 w 699311"/>
              <a:gd name="connsiteY6" fmla="*/ 382554 h 386341"/>
              <a:gd name="connsiteX7" fmla="*/ 624787 w 699311"/>
              <a:gd name="connsiteY7" fmla="*/ 360329 h 386341"/>
              <a:gd name="connsiteX8" fmla="*/ 415237 w 699311"/>
              <a:gd name="connsiteY8" fmla="*/ 236504 h 386341"/>
              <a:gd name="connsiteX9" fmla="*/ 164412 w 699311"/>
              <a:gd name="connsiteY9" fmla="*/ 109504 h 386341"/>
              <a:gd name="connsiteX10" fmla="*/ 2487 w 699311"/>
              <a:gd name="connsiteY10" fmla="*/ 1554 h 38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311" h="386341">
                <a:moveTo>
                  <a:pt x="2487" y="1554"/>
                </a:moveTo>
                <a:lnTo>
                  <a:pt x="291412" y="192054"/>
                </a:lnTo>
                <a:cubicBezTo>
                  <a:pt x="341154" y="222217"/>
                  <a:pt x="280829" y="178296"/>
                  <a:pt x="300937" y="182529"/>
                </a:cubicBezTo>
                <a:cubicBezTo>
                  <a:pt x="321045" y="186762"/>
                  <a:pt x="398833" y="213221"/>
                  <a:pt x="412062" y="217454"/>
                </a:cubicBezTo>
                <a:cubicBezTo>
                  <a:pt x="425291" y="221687"/>
                  <a:pt x="363908" y="193112"/>
                  <a:pt x="380312" y="207929"/>
                </a:cubicBezTo>
                <a:cubicBezTo>
                  <a:pt x="396716" y="222746"/>
                  <a:pt x="458100" y="277250"/>
                  <a:pt x="510487" y="306354"/>
                </a:cubicBezTo>
                <a:cubicBezTo>
                  <a:pt x="562874" y="335458"/>
                  <a:pt x="675587" y="373558"/>
                  <a:pt x="694637" y="382554"/>
                </a:cubicBezTo>
                <a:cubicBezTo>
                  <a:pt x="713687" y="391550"/>
                  <a:pt x="671354" y="384671"/>
                  <a:pt x="624787" y="360329"/>
                </a:cubicBezTo>
                <a:cubicBezTo>
                  <a:pt x="578220" y="335987"/>
                  <a:pt x="491966" y="278308"/>
                  <a:pt x="415237" y="236504"/>
                </a:cubicBezTo>
                <a:cubicBezTo>
                  <a:pt x="338508" y="194700"/>
                  <a:pt x="228441" y="150250"/>
                  <a:pt x="164412" y="109504"/>
                </a:cubicBezTo>
                <a:cubicBezTo>
                  <a:pt x="100383" y="68758"/>
                  <a:pt x="-18680" y="-12204"/>
                  <a:pt x="2487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5FBBCF6-F3F1-6A97-2FEE-9F3B9B7EE3AE}"/>
              </a:ext>
            </a:extLst>
          </p:cNvPr>
          <p:cNvSpPr/>
          <p:nvPr/>
        </p:nvSpPr>
        <p:spPr>
          <a:xfrm>
            <a:off x="6123784" y="5453209"/>
            <a:ext cx="705679" cy="449149"/>
          </a:xfrm>
          <a:custGeom>
            <a:avLst/>
            <a:gdLst>
              <a:gd name="connsiteX0" fmla="*/ 3966 w 705679"/>
              <a:gd name="connsiteY0" fmla="*/ 4616 h 449149"/>
              <a:gd name="connsiteX1" fmla="*/ 318291 w 705679"/>
              <a:gd name="connsiteY1" fmla="*/ 303066 h 449149"/>
              <a:gd name="connsiteX2" fmla="*/ 337341 w 705679"/>
              <a:gd name="connsiteY2" fmla="*/ 287191 h 449149"/>
              <a:gd name="connsiteX3" fmla="*/ 546891 w 705679"/>
              <a:gd name="connsiteY3" fmla="*/ 414191 h 449149"/>
              <a:gd name="connsiteX4" fmla="*/ 546891 w 705679"/>
              <a:gd name="connsiteY4" fmla="*/ 388791 h 449149"/>
              <a:gd name="connsiteX5" fmla="*/ 705641 w 705679"/>
              <a:gd name="connsiteY5" fmla="*/ 449116 h 449149"/>
              <a:gd name="connsiteX6" fmla="*/ 531016 w 705679"/>
              <a:gd name="connsiteY6" fmla="*/ 379266 h 449149"/>
              <a:gd name="connsiteX7" fmla="*/ 359566 w 705679"/>
              <a:gd name="connsiteY7" fmla="*/ 255441 h 449149"/>
              <a:gd name="connsiteX8" fmla="*/ 292891 w 705679"/>
              <a:gd name="connsiteY8" fmla="*/ 284016 h 449149"/>
              <a:gd name="connsiteX9" fmla="*/ 153191 w 705679"/>
              <a:gd name="connsiteY9" fmla="*/ 131616 h 449149"/>
              <a:gd name="connsiteX10" fmla="*/ 3966 w 705679"/>
              <a:gd name="connsiteY10" fmla="*/ 4616 h 44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679" h="449149">
                <a:moveTo>
                  <a:pt x="3966" y="4616"/>
                </a:moveTo>
                <a:cubicBezTo>
                  <a:pt x="31483" y="33191"/>
                  <a:pt x="262729" y="255970"/>
                  <a:pt x="318291" y="303066"/>
                </a:cubicBezTo>
                <a:cubicBezTo>
                  <a:pt x="373854" y="350162"/>
                  <a:pt x="299241" y="268670"/>
                  <a:pt x="337341" y="287191"/>
                </a:cubicBezTo>
                <a:cubicBezTo>
                  <a:pt x="375441" y="305712"/>
                  <a:pt x="511966" y="397258"/>
                  <a:pt x="546891" y="414191"/>
                </a:cubicBezTo>
                <a:cubicBezTo>
                  <a:pt x="581816" y="431124"/>
                  <a:pt x="520433" y="382970"/>
                  <a:pt x="546891" y="388791"/>
                </a:cubicBezTo>
                <a:cubicBezTo>
                  <a:pt x="573349" y="394612"/>
                  <a:pt x="708287" y="450704"/>
                  <a:pt x="705641" y="449116"/>
                </a:cubicBezTo>
                <a:cubicBezTo>
                  <a:pt x="702995" y="447529"/>
                  <a:pt x="588695" y="411545"/>
                  <a:pt x="531016" y="379266"/>
                </a:cubicBezTo>
                <a:cubicBezTo>
                  <a:pt x="473337" y="346987"/>
                  <a:pt x="399253" y="271316"/>
                  <a:pt x="359566" y="255441"/>
                </a:cubicBezTo>
                <a:cubicBezTo>
                  <a:pt x="319879" y="239566"/>
                  <a:pt x="327287" y="304653"/>
                  <a:pt x="292891" y="284016"/>
                </a:cubicBezTo>
                <a:cubicBezTo>
                  <a:pt x="258495" y="263379"/>
                  <a:pt x="207166" y="175537"/>
                  <a:pt x="153191" y="131616"/>
                </a:cubicBezTo>
                <a:cubicBezTo>
                  <a:pt x="99216" y="87695"/>
                  <a:pt x="-23551" y="-23959"/>
                  <a:pt x="3966" y="4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A907A99-87FB-728F-9F9D-71A3E2168642}"/>
              </a:ext>
            </a:extLst>
          </p:cNvPr>
          <p:cNvSpPr/>
          <p:nvPr/>
        </p:nvSpPr>
        <p:spPr>
          <a:xfrm>
            <a:off x="6772900" y="5826101"/>
            <a:ext cx="130180" cy="854404"/>
          </a:xfrm>
          <a:custGeom>
            <a:avLst/>
            <a:gdLst>
              <a:gd name="connsiteX0" fmla="*/ 129550 w 130180"/>
              <a:gd name="connsiteY0" fmla="*/ 24 h 854404"/>
              <a:gd name="connsiteX1" fmla="*/ 50175 w 130180"/>
              <a:gd name="connsiteY1" fmla="*/ 117499 h 854404"/>
              <a:gd name="connsiteX2" fmla="*/ 21600 w 130180"/>
              <a:gd name="connsiteY2" fmla="*/ 250849 h 854404"/>
              <a:gd name="connsiteX3" fmla="*/ 27950 w 130180"/>
              <a:gd name="connsiteY3" fmla="*/ 231799 h 854404"/>
              <a:gd name="connsiteX4" fmla="*/ 27950 w 130180"/>
              <a:gd name="connsiteY4" fmla="*/ 479449 h 854404"/>
              <a:gd name="connsiteX5" fmla="*/ 34300 w 130180"/>
              <a:gd name="connsiteY5" fmla="*/ 454049 h 854404"/>
              <a:gd name="connsiteX6" fmla="*/ 24775 w 130180"/>
              <a:gd name="connsiteY6" fmla="*/ 835049 h 854404"/>
              <a:gd name="connsiteX7" fmla="*/ 34300 w 130180"/>
              <a:gd name="connsiteY7" fmla="*/ 777899 h 854404"/>
              <a:gd name="connsiteX8" fmla="*/ 27950 w 130180"/>
              <a:gd name="connsiteY8" fmla="*/ 600099 h 854404"/>
              <a:gd name="connsiteX9" fmla="*/ 12075 w 130180"/>
              <a:gd name="connsiteY9" fmla="*/ 349274 h 854404"/>
              <a:gd name="connsiteX10" fmla="*/ 43825 w 130180"/>
              <a:gd name="connsiteY10" fmla="*/ 53999 h 854404"/>
              <a:gd name="connsiteX11" fmla="*/ 2550 w 130180"/>
              <a:gd name="connsiteY11" fmla="*/ 127024 h 854404"/>
              <a:gd name="connsiteX12" fmla="*/ 129550 w 130180"/>
              <a:gd name="connsiteY12" fmla="*/ 24 h 85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180" h="854404">
                <a:moveTo>
                  <a:pt x="129550" y="24"/>
                </a:moveTo>
                <a:cubicBezTo>
                  <a:pt x="137488" y="-1564"/>
                  <a:pt x="68167" y="75695"/>
                  <a:pt x="50175" y="117499"/>
                </a:cubicBezTo>
                <a:cubicBezTo>
                  <a:pt x="32183" y="159303"/>
                  <a:pt x="21600" y="250849"/>
                  <a:pt x="21600" y="250849"/>
                </a:cubicBezTo>
                <a:cubicBezTo>
                  <a:pt x="17896" y="269899"/>
                  <a:pt x="26892" y="193699"/>
                  <a:pt x="27950" y="231799"/>
                </a:cubicBezTo>
                <a:cubicBezTo>
                  <a:pt x="29008" y="269899"/>
                  <a:pt x="27950" y="479449"/>
                  <a:pt x="27950" y="479449"/>
                </a:cubicBezTo>
                <a:cubicBezTo>
                  <a:pt x="29008" y="516491"/>
                  <a:pt x="34829" y="394782"/>
                  <a:pt x="34300" y="454049"/>
                </a:cubicBezTo>
                <a:cubicBezTo>
                  <a:pt x="33771" y="513316"/>
                  <a:pt x="24775" y="781074"/>
                  <a:pt x="24775" y="835049"/>
                </a:cubicBezTo>
                <a:cubicBezTo>
                  <a:pt x="24775" y="889024"/>
                  <a:pt x="33771" y="817057"/>
                  <a:pt x="34300" y="777899"/>
                </a:cubicBezTo>
                <a:cubicBezTo>
                  <a:pt x="34829" y="738741"/>
                  <a:pt x="31654" y="671536"/>
                  <a:pt x="27950" y="600099"/>
                </a:cubicBezTo>
                <a:cubicBezTo>
                  <a:pt x="24246" y="528662"/>
                  <a:pt x="9429" y="440291"/>
                  <a:pt x="12075" y="349274"/>
                </a:cubicBezTo>
                <a:cubicBezTo>
                  <a:pt x="14721" y="258257"/>
                  <a:pt x="45412" y="91041"/>
                  <a:pt x="43825" y="53999"/>
                </a:cubicBezTo>
                <a:cubicBezTo>
                  <a:pt x="42237" y="16957"/>
                  <a:pt x="-12267" y="134432"/>
                  <a:pt x="2550" y="127024"/>
                </a:cubicBezTo>
                <a:cubicBezTo>
                  <a:pt x="17367" y="119616"/>
                  <a:pt x="121612" y="1612"/>
                  <a:pt x="1295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CC28F7F-FC00-C5A5-05AE-0344AA888C59}"/>
              </a:ext>
            </a:extLst>
          </p:cNvPr>
          <p:cNvSpPr/>
          <p:nvPr/>
        </p:nvSpPr>
        <p:spPr>
          <a:xfrm>
            <a:off x="6787178" y="6518068"/>
            <a:ext cx="153740" cy="1556274"/>
          </a:xfrm>
          <a:custGeom>
            <a:avLst/>
            <a:gdLst>
              <a:gd name="connsiteX0" fmla="*/ 20022 w 153740"/>
              <a:gd name="connsiteY0" fmla="*/ 6557 h 1556274"/>
              <a:gd name="connsiteX1" fmla="*/ 131147 w 153740"/>
              <a:gd name="connsiteY1" fmla="*/ 632032 h 1556274"/>
              <a:gd name="connsiteX2" fmla="*/ 108922 w 153740"/>
              <a:gd name="connsiteY2" fmla="*/ 530432 h 1556274"/>
              <a:gd name="connsiteX3" fmla="*/ 153372 w 153740"/>
              <a:gd name="connsiteY3" fmla="*/ 860632 h 1556274"/>
              <a:gd name="connsiteX4" fmla="*/ 131147 w 153740"/>
              <a:gd name="connsiteY4" fmla="*/ 1184482 h 1556274"/>
              <a:gd name="connsiteX5" fmla="*/ 150197 w 153740"/>
              <a:gd name="connsiteY5" fmla="*/ 1140032 h 1556274"/>
              <a:gd name="connsiteX6" fmla="*/ 124797 w 153740"/>
              <a:gd name="connsiteY6" fmla="*/ 1549607 h 1556274"/>
              <a:gd name="connsiteX7" fmla="*/ 153372 w 153740"/>
              <a:gd name="connsiteY7" fmla="*/ 1362282 h 1556274"/>
              <a:gd name="connsiteX8" fmla="*/ 118447 w 153740"/>
              <a:gd name="connsiteY8" fmla="*/ 952707 h 1556274"/>
              <a:gd name="connsiteX9" fmla="*/ 4147 w 153740"/>
              <a:gd name="connsiteY9" fmla="*/ 235157 h 1556274"/>
              <a:gd name="connsiteX10" fmla="*/ 26372 w 153740"/>
              <a:gd name="connsiteY10" fmla="*/ 298657 h 1556274"/>
              <a:gd name="connsiteX11" fmla="*/ 20022 w 153740"/>
              <a:gd name="connsiteY11" fmla="*/ 6557 h 155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740" h="1556274">
                <a:moveTo>
                  <a:pt x="20022" y="6557"/>
                </a:moveTo>
                <a:cubicBezTo>
                  <a:pt x="37485" y="62120"/>
                  <a:pt x="116330" y="544720"/>
                  <a:pt x="131147" y="632032"/>
                </a:cubicBezTo>
                <a:cubicBezTo>
                  <a:pt x="145964" y="719344"/>
                  <a:pt x="105218" y="492332"/>
                  <a:pt x="108922" y="530432"/>
                </a:cubicBezTo>
                <a:cubicBezTo>
                  <a:pt x="112626" y="568532"/>
                  <a:pt x="149668" y="751624"/>
                  <a:pt x="153372" y="860632"/>
                </a:cubicBezTo>
                <a:cubicBezTo>
                  <a:pt x="157076" y="969640"/>
                  <a:pt x="131676" y="1137915"/>
                  <a:pt x="131147" y="1184482"/>
                </a:cubicBezTo>
                <a:cubicBezTo>
                  <a:pt x="130618" y="1231049"/>
                  <a:pt x="151255" y="1079178"/>
                  <a:pt x="150197" y="1140032"/>
                </a:cubicBezTo>
                <a:cubicBezTo>
                  <a:pt x="149139" y="1200886"/>
                  <a:pt x="124268" y="1512565"/>
                  <a:pt x="124797" y="1549607"/>
                </a:cubicBezTo>
                <a:cubicBezTo>
                  <a:pt x="125326" y="1586649"/>
                  <a:pt x="154430" y="1461765"/>
                  <a:pt x="153372" y="1362282"/>
                </a:cubicBezTo>
                <a:cubicBezTo>
                  <a:pt x="152314" y="1262799"/>
                  <a:pt x="143318" y="1140561"/>
                  <a:pt x="118447" y="952707"/>
                </a:cubicBezTo>
                <a:cubicBezTo>
                  <a:pt x="93576" y="764853"/>
                  <a:pt x="19493" y="344165"/>
                  <a:pt x="4147" y="235157"/>
                </a:cubicBezTo>
                <a:cubicBezTo>
                  <a:pt x="-11199" y="126149"/>
                  <a:pt x="20551" y="331465"/>
                  <a:pt x="26372" y="298657"/>
                </a:cubicBezTo>
                <a:cubicBezTo>
                  <a:pt x="32193" y="265849"/>
                  <a:pt x="2559" y="-49006"/>
                  <a:pt x="20022" y="6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504B8F6-FA84-6923-18AF-4F587B3B5B70}"/>
              </a:ext>
            </a:extLst>
          </p:cNvPr>
          <p:cNvSpPr/>
          <p:nvPr/>
        </p:nvSpPr>
        <p:spPr>
          <a:xfrm>
            <a:off x="6599413" y="8087694"/>
            <a:ext cx="325486" cy="1635759"/>
          </a:xfrm>
          <a:custGeom>
            <a:avLst/>
            <a:gdLst>
              <a:gd name="connsiteX0" fmla="*/ 325262 w 325486"/>
              <a:gd name="connsiteY0" fmla="*/ 11731 h 1635759"/>
              <a:gd name="connsiteX1" fmla="*/ 280812 w 325486"/>
              <a:gd name="connsiteY1" fmla="*/ 646731 h 1635759"/>
              <a:gd name="connsiteX2" fmla="*/ 122062 w 325486"/>
              <a:gd name="connsiteY2" fmla="*/ 1218231 h 1635759"/>
              <a:gd name="connsiteX3" fmla="*/ 172862 w 325486"/>
              <a:gd name="connsiteY3" fmla="*/ 1119806 h 1635759"/>
              <a:gd name="connsiteX4" fmla="*/ 10937 w 325486"/>
              <a:gd name="connsiteY4" fmla="*/ 1589706 h 1635759"/>
              <a:gd name="connsiteX5" fmla="*/ 42687 w 325486"/>
              <a:gd name="connsiteY5" fmla="*/ 1475406 h 1635759"/>
              <a:gd name="connsiteX6" fmla="*/ 268112 w 325486"/>
              <a:gd name="connsiteY6" fmla="*/ 329231 h 1635759"/>
              <a:gd name="connsiteX7" fmla="*/ 325262 w 325486"/>
              <a:gd name="connsiteY7" fmla="*/ 11731 h 163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486" h="1635759">
                <a:moveTo>
                  <a:pt x="325262" y="11731"/>
                </a:moveTo>
                <a:cubicBezTo>
                  <a:pt x="327379" y="64648"/>
                  <a:pt x="314679" y="445648"/>
                  <a:pt x="280812" y="646731"/>
                </a:cubicBezTo>
                <a:cubicBezTo>
                  <a:pt x="246945" y="847814"/>
                  <a:pt x="140054" y="1139385"/>
                  <a:pt x="122062" y="1218231"/>
                </a:cubicBezTo>
                <a:cubicBezTo>
                  <a:pt x="104070" y="1297077"/>
                  <a:pt x="191383" y="1057894"/>
                  <a:pt x="172862" y="1119806"/>
                </a:cubicBezTo>
                <a:cubicBezTo>
                  <a:pt x="154341" y="1181718"/>
                  <a:pt x="32633" y="1530439"/>
                  <a:pt x="10937" y="1589706"/>
                </a:cubicBezTo>
                <a:cubicBezTo>
                  <a:pt x="-10759" y="1648973"/>
                  <a:pt x="-176" y="1685485"/>
                  <a:pt x="42687" y="1475406"/>
                </a:cubicBezTo>
                <a:cubicBezTo>
                  <a:pt x="85550" y="1265327"/>
                  <a:pt x="221016" y="570002"/>
                  <a:pt x="268112" y="329231"/>
                </a:cubicBezTo>
                <a:cubicBezTo>
                  <a:pt x="315208" y="88460"/>
                  <a:pt x="323145" y="-41186"/>
                  <a:pt x="325262" y="1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5763378B-F04A-5432-C734-66F5C0464443}"/>
              </a:ext>
            </a:extLst>
          </p:cNvPr>
          <p:cNvSpPr/>
          <p:nvPr/>
        </p:nvSpPr>
        <p:spPr>
          <a:xfrm>
            <a:off x="6942233" y="7325512"/>
            <a:ext cx="64534" cy="1050104"/>
          </a:xfrm>
          <a:custGeom>
            <a:avLst/>
            <a:gdLst>
              <a:gd name="connsiteX0" fmla="*/ 36417 w 64534"/>
              <a:gd name="connsiteY0" fmla="*/ 8738 h 1050104"/>
              <a:gd name="connsiteX1" fmla="*/ 36417 w 64534"/>
              <a:gd name="connsiteY1" fmla="*/ 761213 h 1050104"/>
              <a:gd name="connsiteX2" fmla="*/ 58642 w 64534"/>
              <a:gd name="connsiteY2" fmla="*/ 659613 h 1050104"/>
              <a:gd name="connsiteX3" fmla="*/ 1492 w 64534"/>
              <a:gd name="connsiteY3" fmla="*/ 1040613 h 1050104"/>
              <a:gd name="connsiteX4" fmla="*/ 20542 w 64534"/>
              <a:gd name="connsiteY4" fmla="*/ 878688 h 1050104"/>
              <a:gd name="connsiteX5" fmla="*/ 61817 w 64534"/>
              <a:gd name="connsiteY5" fmla="*/ 281788 h 1050104"/>
              <a:gd name="connsiteX6" fmla="*/ 58642 w 64534"/>
              <a:gd name="connsiteY6" fmla="*/ 345288 h 1050104"/>
              <a:gd name="connsiteX7" fmla="*/ 36417 w 64534"/>
              <a:gd name="connsiteY7" fmla="*/ 8738 h 10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4" h="1050104">
                <a:moveTo>
                  <a:pt x="36417" y="8738"/>
                </a:moveTo>
                <a:cubicBezTo>
                  <a:pt x="32713" y="78059"/>
                  <a:pt x="32713" y="652734"/>
                  <a:pt x="36417" y="761213"/>
                </a:cubicBezTo>
                <a:cubicBezTo>
                  <a:pt x="40121" y="869692"/>
                  <a:pt x="64463" y="613046"/>
                  <a:pt x="58642" y="659613"/>
                </a:cubicBezTo>
                <a:cubicBezTo>
                  <a:pt x="52821" y="706180"/>
                  <a:pt x="7842" y="1004101"/>
                  <a:pt x="1492" y="1040613"/>
                </a:cubicBezTo>
                <a:cubicBezTo>
                  <a:pt x="-4858" y="1077125"/>
                  <a:pt x="10488" y="1005159"/>
                  <a:pt x="20542" y="878688"/>
                </a:cubicBezTo>
                <a:cubicBezTo>
                  <a:pt x="30596" y="752217"/>
                  <a:pt x="55467" y="370688"/>
                  <a:pt x="61817" y="281788"/>
                </a:cubicBezTo>
                <a:cubicBezTo>
                  <a:pt x="68167" y="192888"/>
                  <a:pt x="61817" y="386563"/>
                  <a:pt x="58642" y="345288"/>
                </a:cubicBezTo>
                <a:cubicBezTo>
                  <a:pt x="55467" y="304013"/>
                  <a:pt x="40121" y="-60583"/>
                  <a:pt x="36417" y="8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0BDCEC2-1B2D-842F-2D0A-1F8834CC6024}"/>
              </a:ext>
            </a:extLst>
          </p:cNvPr>
          <p:cNvSpPr/>
          <p:nvPr/>
        </p:nvSpPr>
        <p:spPr>
          <a:xfrm>
            <a:off x="6778108" y="8314313"/>
            <a:ext cx="197997" cy="974738"/>
          </a:xfrm>
          <a:custGeom>
            <a:avLst/>
            <a:gdLst>
              <a:gd name="connsiteX0" fmla="*/ 197367 w 197997"/>
              <a:gd name="connsiteY0" fmla="*/ 1012 h 974738"/>
              <a:gd name="connsiteX1" fmla="*/ 121167 w 197997"/>
              <a:gd name="connsiteY1" fmla="*/ 591562 h 974738"/>
              <a:gd name="connsiteX2" fmla="*/ 108467 w 197997"/>
              <a:gd name="connsiteY2" fmla="*/ 582037 h 974738"/>
              <a:gd name="connsiteX3" fmla="*/ 517 w 197997"/>
              <a:gd name="connsiteY3" fmla="*/ 969387 h 974738"/>
              <a:gd name="connsiteX4" fmla="*/ 73542 w 197997"/>
              <a:gd name="connsiteY4" fmla="*/ 753487 h 974738"/>
              <a:gd name="connsiteX5" fmla="*/ 197367 w 197997"/>
              <a:gd name="connsiteY5" fmla="*/ 1012 h 9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97" h="974738">
                <a:moveTo>
                  <a:pt x="197367" y="1012"/>
                </a:moveTo>
                <a:cubicBezTo>
                  <a:pt x="205304" y="-25975"/>
                  <a:pt x="135984" y="494725"/>
                  <a:pt x="121167" y="591562"/>
                </a:cubicBezTo>
                <a:cubicBezTo>
                  <a:pt x="106350" y="688399"/>
                  <a:pt x="128575" y="519066"/>
                  <a:pt x="108467" y="582037"/>
                </a:cubicBezTo>
                <a:cubicBezTo>
                  <a:pt x="88359" y="645008"/>
                  <a:pt x="6338" y="940812"/>
                  <a:pt x="517" y="969387"/>
                </a:cubicBezTo>
                <a:cubicBezTo>
                  <a:pt x="-5304" y="997962"/>
                  <a:pt x="39146" y="910120"/>
                  <a:pt x="73542" y="753487"/>
                </a:cubicBezTo>
                <a:cubicBezTo>
                  <a:pt x="107938" y="596854"/>
                  <a:pt x="189430" y="27999"/>
                  <a:pt x="197367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0BE3D91-6973-8BF6-729F-7DF4021947B3}"/>
              </a:ext>
            </a:extLst>
          </p:cNvPr>
          <p:cNvSpPr/>
          <p:nvPr/>
        </p:nvSpPr>
        <p:spPr>
          <a:xfrm>
            <a:off x="6618228" y="9082820"/>
            <a:ext cx="225820" cy="617747"/>
          </a:xfrm>
          <a:custGeom>
            <a:avLst/>
            <a:gdLst>
              <a:gd name="connsiteX0" fmla="*/ 217547 w 225820"/>
              <a:gd name="connsiteY0" fmla="*/ 16730 h 617747"/>
              <a:gd name="connsiteX1" fmla="*/ 20697 w 225820"/>
              <a:gd name="connsiteY1" fmla="*/ 578705 h 617747"/>
              <a:gd name="connsiteX2" fmla="*/ 27047 w 225820"/>
              <a:gd name="connsiteY2" fmla="*/ 518380 h 617747"/>
              <a:gd name="connsiteX3" fmla="*/ 208022 w 225820"/>
              <a:gd name="connsiteY3" fmla="*/ 105630 h 617747"/>
              <a:gd name="connsiteX4" fmla="*/ 188972 w 225820"/>
              <a:gd name="connsiteY4" fmla="*/ 143730 h 617747"/>
              <a:gd name="connsiteX5" fmla="*/ 217547 w 225820"/>
              <a:gd name="connsiteY5" fmla="*/ 16730 h 6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0" h="617747">
                <a:moveTo>
                  <a:pt x="217547" y="16730"/>
                </a:moveTo>
                <a:cubicBezTo>
                  <a:pt x="189501" y="89226"/>
                  <a:pt x="52447" y="495097"/>
                  <a:pt x="20697" y="578705"/>
                </a:cubicBezTo>
                <a:cubicBezTo>
                  <a:pt x="-11053" y="662313"/>
                  <a:pt x="-4174" y="597226"/>
                  <a:pt x="27047" y="518380"/>
                </a:cubicBezTo>
                <a:cubicBezTo>
                  <a:pt x="58268" y="439534"/>
                  <a:pt x="181035" y="168072"/>
                  <a:pt x="208022" y="105630"/>
                </a:cubicBezTo>
                <a:cubicBezTo>
                  <a:pt x="235009" y="43188"/>
                  <a:pt x="184210" y="157488"/>
                  <a:pt x="188972" y="143730"/>
                </a:cubicBezTo>
                <a:cubicBezTo>
                  <a:pt x="193734" y="129972"/>
                  <a:pt x="245593" y="-55766"/>
                  <a:pt x="217547" y="16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3132F0-EB08-59C4-1409-BD960FA7A067}"/>
              </a:ext>
            </a:extLst>
          </p:cNvPr>
          <p:cNvSpPr/>
          <p:nvPr/>
        </p:nvSpPr>
        <p:spPr>
          <a:xfrm>
            <a:off x="6775241" y="5978242"/>
            <a:ext cx="1025372" cy="261256"/>
          </a:xfrm>
          <a:custGeom>
            <a:avLst/>
            <a:gdLst>
              <a:gd name="connsiteX0" fmla="*/ 209 w 1025372"/>
              <a:gd name="connsiteY0" fmla="*/ 283 h 261256"/>
              <a:gd name="connsiteX1" fmla="*/ 454234 w 1025372"/>
              <a:gd name="connsiteY1" fmla="*/ 89183 h 261256"/>
              <a:gd name="connsiteX2" fmla="*/ 425659 w 1025372"/>
              <a:gd name="connsiteY2" fmla="*/ 66958 h 261256"/>
              <a:gd name="connsiteX3" fmla="*/ 720934 w 1025372"/>
              <a:gd name="connsiteY3" fmla="*/ 130458 h 261256"/>
              <a:gd name="connsiteX4" fmla="*/ 714584 w 1025372"/>
              <a:gd name="connsiteY4" fmla="*/ 117758 h 261256"/>
              <a:gd name="connsiteX5" fmla="*/ 1022559 w 1025372"/>
              <a:gd name="connsiteY5" fmla="*/ 260633 h 261256"/>
              <a:gd name="connsiteX6" fmla="*/ 854284 w 1025372"/>
              <a:gd name="connsiteY6" fmla="*/ 165383 h 261256"/>
              <a:gd name="connsiteX7" fmla="*/ 635209 w 1025372"/>
              <a:gd name="connsiteY7" fmla="*/ 60608 h 261256"/>
              <a:gd name="connsiteX8" fmla="*/ 444709 w 1025372"/>
              <a:gd name="connsiteY8" fmla="*/ 60608 h 261256"/>
              <a:gd name="connsiteX9" fmla="*/ 517734 w 1025372"/>
              <a:gd name="connsiteY9" fmla="*/ 60608 h 261256"/>
              <a:gd name="connsiteX10" fmla="*/ 209 w 1025372"/>
              <a:gd name="connsiteY10" fmla="*/ 283 h 26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5372" h="261256">
                <a:moveTo>
                  <a:pt x="209" y="283"/>
                </a:moveTo>
                <a:cubicBezTo>
                  <a:pt x="-10374" y="5046"/>
                  <a:pt x="383326" y="78071"/>
                  <a:pt x="454234" y="89183"/>
                </a:cubicBezTo>
                <a:cubicBezTo>
                  <a:pt x="525142" y="100295"/>
                  <a:pt x="381209" y="60079"/>
                  <a:pt x="425659" y="66958"/>
                </a:cubicBezTo>
                <a:cubicBezTo>
                  <a:pt x="470109" y="73837"/>
                  <a:pt x="720934" y="130458"/>
                  <a:pt x="720934" y="130458"/>
                </a:cubicBezTo>
                <a:cubicBezTo>
                  <a:pt x="769088" y="138925"/>
                  <a:pt x="664313" y="96062"/>
                  <a:pt x="714584" y="117758"/>
                </a:cubicBezTo>
                <a:cubicBezTo>
                  <a:pt x="764855" y="139454"/>
                  <a:pt x="999276" y="252696"/>
                  <a:pt x="1022559" y="260633"/>
                </a:cubicBezTo>
                <a:cubicBezTo>
                  <a:pt x="1045842" y="268571"/>
                  <a:pt x="918842" y="198721"/>
                  <a:pt x="854284" y="165383"/>
                </a:cubicBezTo>
                <a:cubicBezTo>
                  <a:pt x="789726" y="132045"/>
                  <a:pt x="703472" y="78071"/>
                  <a:pt x="635209" y="60608"/>
                </a:cubicBezTo>
                <a:cubicBezTo>
                  <a:pt x="566946" y="43145"/>
                  <a:pt x="444709" y="60608"/>
                  <a:pt x="444709" y="60608"/>
                </a:cubicBezTo>
                <a:cubicBezTo>
                  <a:pt x="425130" y="60608"/>
                  <a:pt x="585467" y="69075"/>
                  <a:pt x="517734" y="60608"/>
                </a:cubicBezTo>
                <a:cubicBezTo>
                  <a:pt x="450001" y="52141"/>
                  <a:pt x="10792" y="-4480"/>
                  <a:pt x="20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250D67E-B8EA-C554-285C-B2517215CEB0}"/>
              </a:ext>
            </a:extLst>
          </p:cNvPr>
          <p:cNvSpPr/>
          <p:nvPr/>
        </p:nvSpPr>
        <p:spPr>
          <a:xfrm>
            <a:off x="1974793" y="4469572"/>
            <a:ext cx="1199362" cy="972630"/>
          </a:xfrm>
          <a:custGeom>
            <a:avLst/>
            <a:gdLst>
              <a:gd name="connsiteX0" fmla="*/ 57 w 1199362"/>
              <a:gd name="connsiteY0" fmla="*/ 229428 h 972630"/>
              <a:gd name="connsiteX1" fmla="*/ 406457 w 1199362"/>
              <a:gd name="connsiteY1" fmla="*/ 19878 h 972630"/>
              <a:gd name="connsiteX2" fmla="*/ 625532 w 1199362"/>
              <a:gd name="connsiteY2" fmla="*/ 73853 h 972630"/>
              <a:gd name="connsiteX3" fmla="*/ 647757 w 1199362"/>
              <a:gd name="connsiteY3" fmla="*/ 45278 h 972630"/>
              <a:gd name="connsiteX4" fmla="*/ 857307 w 1199362"/>
              <a:gd name="connsiteY4" fmla="*/ 108778 h 972630"/>
              <a:gd name="connsiteX5" fmla="*/ 901757 w 1199362"/>
              <a:gd name="connsiteY5" fmla="*/ 140528 h 972630"/>
              <a:gd name="connsiteX6" fmla="*/ 1050982 w 1199362"/>
              <a:gd name="connsiteY6" fmla="*/ 273878 h 972630"/>
              <a:gd name="connsiteX7" fmla="*/ 993832 w 1199362"/>
              <a:gd name="connsiteY7" fmla="*/ 232603 h 972630"/>
              <a:gd name="connsiteX8" fmla="*/ 1057332 w 1199362"/>
              <a:gd name="connsiteY8" fmla="*/ 445328 h 972630"/>
              <a:gd name="connsiteX9" fmla="*/ 1031932 w 1199362"/>
              <a:gd name="connsiteY9" fmla="*/ 385003 h 972630"/>
              <a:gd name="connsiteX10" fmla="*/ 1197032 w 1199362"/>
              <a:gd name="connsiteY10" fmla="*/ 962853 h 972630"/>
              <a:gd name="connsiteX11" fmla="*/ 1124007 w 1199362"/>
              <a:gd name="connsiteY11" fmla="*/ 718378 h 972630"/>
              <a:gd name="connsiteX12" fmla="*/ 1054157 w 1199362"/>
              <a:gd name="connsiteY12" fmla="*/ 331028 h 972630"/>
              <a:gd name="connsiteX13" fmla="*/ 1031932 w 1199362"/>
              <a:gd name="connsiteY13" fmla="*/ 248478 h 972630"/>
              <a:gd name="connsiteX14" fmla="*/ 555682 w 1199362"/>
              <a:gd name="connsiteY14" fmla="*/ 16703 h 972630"/>
              <a:gd name="connsiteX15" fmla="*/ 377882 w 1199362"/>
              <a:gd name="connsiteY15" fmla="*/ 38928 h 972630"/>
              <a:gd name="connsiteX16" fmla="*/ 57 w 1199362"/>
              <a:gd name="connsiteY16" fmla="*/ 229428 h 97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9362" h="972630">
                <a:moveTo>
                  <a:pt x="57" y="229428"/>
                </a:moveTo>
                <a:cubicBezTo>
                  <a:pt x="4819" y="226253"/>
                  <a:pt x="302211" y="45807"/>
                  <a:pt x="406457" y="19878"/>
                </a:cubicBezTo>
                <a:cubicBezTo>
                  <a:pt x="510703" y="-6051"/>
                  <a:pt x="585315" y="69620"/>
                  <a:pt x="625532" y="73853"/>
                </a:cubicBezTo>
                <a:cubicBezTo>
                  <a:pt x="665749" y="78086"/>
                  <a:pt x="609128" y="39457"/>
                  <a:pt x="647757" y="45278"/>
                </a:cubicBezTo>
                <a:cubicBezTo>
                  <a:pt x="686386" y="51099"/>
                  <a:pt x="814974" y="92903"/>
                  <a:pt x="857307" y="108778"/>
                </a:cubicBezTo>
                <a:cubicBezTo>
                  <a:pt x="899640" y="124653"/>
                  <a:pt x="869478" y="113011"/>
                  <a:pt x="901757" y="140528"/>
                </a:cubicBezTo>
                <a:cubicBezTo>
                  <a:pt x="934036" y="168045"/>
                  <a:pt x="1035636" y="258532"/>
                  <a:pt x="1050982" y="273878"/>
                </a:cubicBezTo>
                <a:cubicBezTo>
                  <a:pt x="1066328" y="289224"/>
                  <a:pt x="992774" y="204028"/>
                  <a:pt x="993832" y="232603"/>
                </a:cubicBezTo>
                <a:cubicBezTo>
                  <a:pt x="994890" y="261178"/>
                  <a:pt x="1050982" y="419928"/>
                  <a:pt x="1057332" y="445328"/>
                </a:cubicBezTo>
                <a:cubicBezTo>
                  <a:pt x="1063682" y="470728"/>
                  <a:pt x="1008649" y="298749"/>
                  <a:pt x="1031932" y="385003"/>
                </a:cubicBezTo>
                <a:cubicBezTo>
                  <a:pt x="1055215" y="471257"/>
                  <a:pt x="1181686" y="907291"/>
                  <a:pt x="1197032" y="962853"/>
                </a:cubicBezTo>
                <a:cubicBezTo>
                  <a:pt x="1212378" y="1018415"/>
                  <a:pt x="1147819" y="823682"/>
                  <a:pt x="1124007" y="718378"/>
                </a:cubicBezTo>
                <a:cubicBezTo>
                  <a:pt x="1100195" y="613074"/>
                  <a:pt x="1069503" y="409345"/>
                  <a:pt x="1054157" y="331028"/>
                </a:cubicBezTo>
                <a:cubicBezTo>
                  <a:pt x="1038811" y="252711"/>
                  <a:pt x="1115011" y="300866"/>
                  <a:pt x="1031932" y="248478"/>
                </a:cubicBezTo>
                <a:cubicBezTo>
                  <a:pt x="948853" y="196090"/>
                  <a:pt x="664690" y="51628"/>
                  <a:pt x="555682" y="16703"/>
                </a:cubicBezTo>
                <a:cubicBezTo>
                  <a:pt x="446674" y="-18222"/>
                  <a:pt x="469957" y="7707"/>
                  <a:pt x="377882" y="38928"/>
                </a:cubicBezTo>
                <a:cubicBezTo>
                  <a:pt x="285807" y="70149"/>
                  <a:pt x="-4705" y="232603"/>
                  <a:pt x="57" y="22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5FAB1D3-9A97-D854-6F03-93AEB47633BE}"/>
              </a:ext>
            </a:extLst>
          </p:cNvPr>
          <p:cNvSpPr/>
          <p:nvPr/>
        </p:nvSpPr>
        <p:spPr>
          <a:xfrm>
            <a:off x="1665855" y="4733560"/>
            <a:ext cx="356669" cy="1284820"/>
          </a:xfrm>
          <a:custGeom>
            <a:avLst/>
            <a:gdLst>
              <a:gd name="connsiteX0" fmla="*/ 356620 w 356669"/>
              <a:gd name="connsiteY0" fmla="*/ 365 h 1284820"/>
              <a:gd name="connsiteX1" fmla="*/ 166120 w 356669"/>
              <a:gd name="connsiteY1" fmla="*/ 390890 h 1284820"/>
              <a:gd name="connsiteX2" fmla="*/ 185170 w 356669"/>
              <a:gd name="connsiteY2" fmla="*/ 355965 h 1284820"/>
              <a:gd name="connsiteX3" fmla="*/ 137545 w 356669"/>
              <a:gd name="connsiteY3" fmla="*/ 549640 h 1284820"/>
              <a:gd name="connsiteX4" fmla="*/ 102620 w 356669"/>
              <a:gd name="connsiteY4" fmla="*/ 768715 h 1284820"/>
              <a:gd name="connsiteX5" fmla="*/ 105795 w 356669"/>
              <a:gd name="connsiteY5" fmla="*/ 702040 h 1284820"/>
              <a:gd name="connsiteX6" fmla="*/ 4195 w 356669"/>
              <a:gd name="connsiteY6" fmla="*/ 1254490 h 1284820"/>
              <a:gd name="connsiteX7" fmla="*/ 35945 w 356669"/>
              <a:gd name="connsiteY7" fmla="*/ 1108440 h 1284820"/>
              <a:gd name="connsiteX8" fmla="*/ 185170 w 356669"/>
              <a:gd name="connsiteY8" fmla="*/ 238490 h 1284820"/>
              <a:gd name="connsiteX9" fmla="*/ 185170 w 356669"/>
              <a:gd name="connsiteY9" fmla="*/ 317865 h 1284820"/>
              <a:gd name="connsiteX10" fmla="*/ 356620 w 356669"/>
              <a:gd name="connsiteY10" fmla="*/ 365 h 12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669" h="1284820">
                <a:moveTo>
                  <a:pt x="356620" y="365"/>
                </a:moveTo>
                <a:cubicBezTo>
                  <a:pt x="353445" y="12536"/>
                  <a:pt x="194695" y="331623"/>
                  <a:pt x="166120" y="390890"/>
                </a:cubicBezTo>
                <a:cubicBezTo>
                  <a:pt x="137545" y="450157"/>
                  <a:pt x="189932" y="329507"/>
                  <a:pt x="185170" y="355965"/>
                </a:cubicBezTo>
                <a:cubicBezTo>
                  <a:pt x="180408" y="382423"/>
                  <a:pt x="151303" y="480848"/>
                  <a:pt x="137545" y="549640"/>
                </a:cubicBezTo>
                <a:cubicBezTo>
                  <a:pt x="123787" y="618432"/>
                  <a:pt x="107912" y="743315"/>
                  <a:pt x="102620" y="768715"/>
                </a:cubicBezTo>
                <a:cubicBezTo>
                  <a:pt x="97328" y="794115"/>
                  <a:pt x="122199" y="621078"/>
                  <a:pt x="105795" y="702040"/>
                </a:cubicBezTo>
                <a:cubicBezTo>
                  <a:pt x="89391" y="783002"/>
                  <a:pt x="15837" y="1186757"/>
                  <a:pt x="4195" y="1254490"/>
                </a:cubicBezTo>
                <a:cubicBezTo>
                  <a:pt x="-7447" y="1322223"/>
                  <a:pt x="5782" y="1277773"/>
                  <a:pt x="35945" y="1108440"/>
                </a:cubicBezTo>
                <a:cubicBezTo>
                  <a:pt x="66107" y="939107"/>
                  <a:pt x="160299" y="370252"/>
                  <a:pt x="185170" y="238490"/>
                </a:cubicBezTo>
                <a:cubicBezTo>
                  <a:pt x="210041" y="106728"/>
                  <a:pt x="160828" y="351732"/>
                  <a:pt x="185170" y="317865"/>
                </a:cubicBezTo>
                <a:cubicBezTo>
                  <a:pt x="209512" y="283998"/>
                  <a:pt x="359795" y="-11806"/>
                  <a:pt x="356620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DA0B9B82-D371-57B2-BDE3-C09EF7791DB4}"/>
              </a:ext>
            </a:extLst>
          </p:cNvPr>
          <p:cNvSpPr/>
          <p:nvPr/>
        </p:nvSpPr>
        <p:spPr>
          <a:xfrm>
            <a:off x="2949375" y="5258204"/>
            <a:ext cx="204016" cy="1480770"/>
          </a:xfrm>
          <a:custGeom>
            <a:avLst/>
            <a:gdLst>
              <a:gd name="connsiteX0" fmla="*/ 124025 w 204016"/>
              <a:gd name="connsiteY0" fmla="*/ 2771 h 1480770"/>
              <a:gd name="connsiteX1" fmla="*/ 89100 w 204016"/>
              <a:gd name="connsiteY1" fmla="*/ 466321 h 1480770"/>
              <a:gd name="connsiteX2" fmla="*/ 117675 w 204016"/>
              <a:gd name="connsiteY2" fmla="*/ 437746 h 1480770"/>
              <a:gd name="connsiteX3" fmla="*/ 73225 w 204016"/>
              <a:gd name="connsiteY3" fmla="*/ 796521 h 1480770"/>
              <a:gd name="connsiteX4" fmla="*/ 89100 w 204016"/>
              <a:gd name="connsiteY4" fmla="*/ 742546 h 1480770"/>
              <a:gd name="connsiteX5" fmla="*/ 200 w 204016"/>
              <a:gd name="connsiteY5" fmla="*/ 1298171 h 1480770"/>
              <a:gd name="connsiteX6" fmla="*/ 117675 w 204016"/>
              <a:gd name="connsiteY6" fmla="*/ 955271 h 1480770"/>
              <a:gd name="connsiteX7" fmla="*/ 70050 w 204016"/>
              <a:gd name="connsiteY7" fmla="*/ 1479146 h 1480770"/>
              <a:gd name="connsiteX8" fmla="*/ 127200 w 204016"/>
              <a:gd name="connsiteY8" fmla="*/ 1085446 h 1480770"/>
              <a:gd name="connsiteX9" fmla="*/ 203400 w 204016"/>
              <a:gd name="connsiteY9" fmla="*/ 180571 h 1480770"/>
              <a:gd name="connsiteX10" fmla="*/ 82750 w 204016"/>
              <a:gd name="connsiteY10" fmla="*/ 1091796 h 1480770"/>
              <a:gd name="connsiteX11" fmla="*/ 120850 w 204016"/>
              <a:gd name="connsiteY11" fmla="*/ 713971 h 1480770"/>
              <a:gd name="connsiteX12" fmla="*/ 124025 w 204016"/>
              <a:gd name="connsiteY12" fmla="*/ 2771 h 148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016" h="1480770">
                <a:moveTo>
                  <a:pt x="124025" y="2771"/>
                </a:moveTo>
                <a:cubicBezTo>
                  <a:pt x="118733" y="-38504"/>
                  <a:pt x="90158" y="393825"/>
                  <a:pt x="89100" y="466321"/>
                </a:cubicBezTo>
                <a:cubicBezTo>
                  <a:pt x="88042" y="538817"/>
                  <a:pt x="120321" y="382713"/>
                  <a:pt x="117675" y="437746"/>
                </a:cubicBezTo>
                <a:cubicBezTo>
                  <a:pt x="115029" y="492779"/>
                  <a:pt x="77987" y="745721"/>
                  <a:pt x="73225" y="796521"/>
                </a:cubicBezTo>
                <a:cubicBezTo>
                  <a:pt x="68463" y="847321"/>
                  <a:pt x="101271" y="658938"/>
                  <a:pt x="89100" y="742546"/>
                </a:cubicBezTo>
                <a:cubicBezTo>
                  <a:pt x="76929" y="826154"/>
                  <a:pt x="-4562" y="1262717"/>
                  <a:pt x="200" y="1298171"/>
                </a:cubicBezTo>
                <a:cubicBezTo>
                  <a:pt x="4962" y="1333625"/>
                  <a:pt x="106033" y="925109"/>
                  <a:pt x="117675" y="955271"/>
                </a:cubicBezTo>
                <a:cubicBezTo>
                  <a:pt x="129317" y="985433"/>
                  <a:pt x="68463" y="1457450"/>
                  <a:pt x="70050" y="1479146"/>
                </a:cubicBezTo>
                <a:cubicBezTo>
                  <a:pt x="71637" y="1500842"/>
                  <a:pt x="104975" y="1301875"/>
                  <a:pt x="127200" y="1085446"/>
                </a:cubicBezTo>
                <a:cubicBezTo>
                  <a:pt x="149425" y="869017"/>
                  <a:pt x="210808" y="179513"/>
                  <a:pt x="203400" y="180571"/>
                </a:cubicBezTo>
                <a:cubicBezTo>
                  <a:pt x="195992" y="181629"/>
                  <a:pt x="96508" y="1002896"/>
                  <a:pt x="82750" y="1091796"/>
                </a:cubicBezTo>
                <a:cubicBezTo>
                  <a:pt x="68992" y="1180696"/>
                  <a:pt x="110796" y="891771"/>
                  <a:pt x="120850" y="713971"/>
                </a:cubicBezTo>
                <a:cubicBezTo>
                  <a:pt x="130904" y="536171"/>
                  <a:pt x="129317" y="44046"/>
                  <a:pt x="124025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5A55A07F-9567-F704-7A6D-A630AC623313}"/>
              </a:ext>
            </a:extLst>
          </p:cNvPr>
          <p:cNvSpPr/>
          <p:nvPr/>
        </p:nvSpPr>
        <p:spPr>
          <a:xfrm>
            <a:off x="1612028" y="5882098"/>
            <a:ext cx="140574" cy="1129343"/>
          </a:xfrm>
          <a:custGeom>
            <a:avLst/>
            <a:gdLst>
              <a:gd name="connsiteX0" fmla="*/ 140572 w 140574"/>
              <a:gd name="connsiteY0" fmla="*/ 4352 h 1129343"/>
              <a:gd name="connsiteX1" fmla="*/ 48497 w 140574"/>
              <a:gd name="connsiteY1" fmla="*/ 731427 h 1129343"/>
              <a:gd name="connsiteX2" fmla="*/ 64372 w 140574"/>
              <a:gd name="connsiteY2" fmla="*/ 648877 h 1129343"/>
              <a:gd name="connsiteX3" fmla="*/ 872 w 140574"/>
              <a:gd name="connsiteY3" fmla="*/ 1109252 h 1129343"/>
              <a:gd name="connsiteX4" fmla="*/ 29447 w 140574"/>
              <a:gd name="connsiteY4" fmla="*/ 975902 h 1129343"/>
              <a:gd name="connsiteX5" fmla="*/ 58022 w 140574"/>
              <a:gd name="connsiteY5" fmla="*/ 344077 h 1129343"/>
              <a:gd name="connsiteX6" fmla="*/ 45322 w 140574"/>
              <a:gd name="connsiteY6" fmla="*/ 423452 h 1129343"/>
              <a:gd name="connsiteX7" fmla="*/ 140572 w 140574"/>
              <a:gd name="connsiteY7" fmla="*/ 4352 h 11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74" h="1129343">
                <a:moveTo>
                  <a:pt x="140572" y="4352"/>
                </a:moveTo>
                <a:cubicBezTo>
                  <a:pt x="141101" y="55681"/>
                  <a:pt x="61197" y="624006"/>
                  <a:pt x="48497" y="731427"/>
                </a:cubicBezTo>
                <a:cubicBezTo>
                  <a:pt x="35797" y="838848"/>
                  <a:pt x="72309" y="585906"/>
                  <a:pt x="64372" y="648877"/>
                </a:cubicBezTo>
                <a:cubicBezTo>
                  <a:pt x="56435" y="711848"/>
                  <a:pt x="6693" y="1054748"/>
                  <a:pt x="872" y="1109252"/>
                </a:cubicBezTo>
                <a:cubicBezTo>
                  <a:pt x="-4949" y="1163756"/>
                  <a:pt x="19922" y="1103431"/>
                  <a:pt x="29447" y="975902"/>
                </a:cubicBezTo>
                <a:cubicBezTo>
                  <a:pt x="38972" y="848373"/>
                  <a:pt x="55376" y="436152"/>
                  <a:pt x="58022" y="344077"/>
                </a:cubicBezTo>
                <a:cubicBezTo>
                  <a:pt x="60668" y="252002"/>
                  <a:pt x="32093" y="475310"/>
                  <a:pt x="45322" y="423452"/>
                </a:cubicBezTo>
                <a:cubicBezTo>
                  <a:pt x="58551" y="371594"/>
                  <a:pt x="140043" y="-46977"/>
                  <a:pt x="140572" y="4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18F66EE8-C429-2990-E07C-9CAAEF4408D3}"/>
              </a:ext>
            </a:extLst>
          </p:cNvPr>
          <p:cNvSpPr/>
          <p:nvPr/>
        </p:nvSpPr>
        <p:spPr>
          <a:xfrm>
            <a:off x="7530995" y="5949297"/>
            <a:ext cx="448104" cy="1568063"/>
          </a:xfrm>
          <a:custGeom>
            <a:avLst/>
            <a:gdLst>
              <a:gd name="connsiteX0" fmla="*/ 105 w 448104"/>
              <a:gd name="connsiteY0" fmla="*/ 653 h 1568063"/>
              <a:gd name="connsiteX1" fmla="*/ 304905 w 448104"/>
              <a:gd name="connsiteY1" fmla="*/ 530878 h 1568063"/>
              <a:gd name="connsiteX2" fmla="*/ 320780 w 448104"/>
              <a:gd name="connsiteY2" fmla="*/ 521353 h 1568063"/>
              <a:gd name="connsiteX3" fmla="*/ 390630 w 448104"/>
              <a:gd name="connsiteY3" fmla="*/ 743603 h 1568063"/>
              <a:gd name="connsiteX4" fmla="*/ 416030 w 448104"/>
              <a:gd name="connsiteY4" fmla="*/ 883303 h 1568063"/>
              <a:gd name="connsiteX5" fmla="*/ 447780 w 448104"/>
              <a:gd name="connsiteY5" fmla="*/ 1559578 h 1568063"/>
              <a:gd name="connsiteX6" fmla="*/ 428730 w 448104"/>
              <a:gd name="connsiteY6" fmla="*/ 1216678 h 1568063"/>
              <a:gd name="connsiteX7" fmla="*/ 371580 w 448104"/>
              <a:gd name="connsiteY7" fmla="*/ 543578 h 1568063"/>
              <a:gd name="connsiteX8" fmla="*/ 238230 w 448104"/>
              <a:gd name="connsiteY8" fmla="*/ 334028 h 1568063"/>
              <a:gd name="connsiteX9" fmla="*/ 269980 w 448104"/>
              <a:gd name="connsiteY9" fmla="*/ 419753 h 1568063"/>
              <a:gd name="connsiteX10" fmla="*/ 105 w 448104"/>
              <a:gd name="connsiteY10" fmla="*/ 653 h 1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104" h="1568063">
                <a:moveTo>
                  <a:pt x="105" y="653"/>
                </a:moveTo>
                <a:cubicBezTo>
                  <a:pt x="5926" y="19174"/>
                  <a:pt x="251459" y="444095"/>
                  <a:pt x="304905" y="530878"/>
                </a:cubicBezTo>
                <a:cubicBezTo>
                  <a:pt x="358351" y="617661"/>
                  <a:pt x="306493" y="485899"/>
                  <a:pt x="320780" y="521353"/>
                </a:cubicBezTo>
                <a:cubicBezTo>
                  <a:pt x="335068" y="556807"/>
                  <a:pt x="374755" y="683278"/>
                  <a:pt x="390630" y="743603"/>
                </a:cubicBezTo>
                <a:cubicBezTo>
                  <a:pt x="406505" y="803928"/>
                  <a:pt x="406505" y="747307"/>
                  <a:pt x="416030" y="883303"/>
                </a:cubicBezTo>
                <a:cubicBezTo>
                  <a:pt x="425555" y="1019299"/>
                  <a:pt x="445663" y="1504016"/>
                  <a:pt x="447780" y="1559578"/>
                </a:cubicBezTo>
                <a:cubicBezTo>
                  <a:pt x="449897" y="1615140"/>
                  <a:pt x="441430" y="1386011"/>
                  <a:pt x="428730" y="1216678"/>
                </a:cubicBezTo>
                <a:cubicBezTo>
                  <a:pt x="416030" y="1047345"/>
                  <a:pt x="403330" y="690686"/>
                  <a:pt x="371580" y="543578"/>
                </a:cubicBezTo>
                <a:cubicBezTo>
                  <a:pt x="339830" y="396470"/>
                  <a:pt x="255163" y="354666"/>
                  <a:pt x="238230" y="334028"/>
                </a:cubicBezTo>
                <a:cubicBezTo>
                  <a:pt x="221297" y="313391"/>
                  <a:pt x="308080" y="476374"/>
                  <a:pt x="269980" y="419753"/>
                </a:cubicBezTo>
                <a:cubicBezTo>
                  <a:pt x="231880" y="363132"/>
                  <a:pt x="-5716" y="-17868"/>
                  <a:pt x="105" y="6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29F1565-FE0E-4773-4F3E-C0F77CBD1820}"/>
              </a:ext>
            </a:extLst>
          </p:cNvPr>
          <p:cNvSpPr/>
          <p:nvPr/>
        </p:nvSpPr>
        <p:spPr>
          <a:xfrm>
            <a:off x="6902471" y="6832596"/>
            <a:ext cx="187981" cy="667020"/>
          </a:xfrm>
          <a:custGeom>
            <a:avLst/>
            <a:gdLst>
              <a:gd name="connsiteX0" fmla="*/ 187304 w 187981"/>
              <a:gd name="connsiteY0" fmla="*/ 4 h 667020"/>
              <a:gd name="connsiteX1" fmla="*/ 3154 w 187981"/>
              <a:gd name="connsiteY1" fmla="*/ 514354 h 667020"/>
              <a:gd name="connsiteX2" fmla="*/ 66654 w 187981"/>
              <a:gd name="connsiteY2" fmla="*/ 381004 h 667020"/>
              <a:gd name="connsiteX3" fmla="*/ 9504 w 187981"/>
              <a:gd name="connsiteY3" fmla="*/ 663579 h 667020"/>
              <a:gd name="connsiteX4" fmla="*/ 63479 w 187981"/>
              <a:gd name="connsiteY4" fmla="*/ 504829 h 667020"/>
              <a:gd name="connsiteX5" fmla="*/ 187304 w 187981"/>
              <a:gd name="connsiteY5" fmla="*/ 4 h 66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81" h="667020">
                <a:moveTo>
                  <a:pt x="187304" y="4"/>
                </a:moveTo>
                <a:cubicBezTo>
                  <a:pt x="177250" y="1591"/>
                  <a:pt x="23262" y="450854"/>
                  <a:pt x="3154" y="514354"/>
                </a:cubicBezTo>
                <a:cubicBezTo>
                  <a:pt x="-16954" y="577854"/>
                  <a:pt x="65596" y="356133"/>
                  <a:pt x="66654" y="381004"/>
                </a:cubicBezTo>
                <a:cubicBezTo>
                  <a:pt x="67712" y="405875"/>
                  <a:pt x="10033" y="642942"/>
                  <a:pt x="9504" y="663579"/>
                </a:cubicBezTo>
                <a:cubicBezTo>
                  <a:pt x="8975" y="684216"/>
                  <a:pt x="34375" y="609604"/>
                  <a:pt x="63479" y="504829"/>
                </a:cubicBezTo>
                <a:cubicBezTo>
                  <a:pt x="92583" y="400054"/>
                  <a:pt x="197358" y="-1583"/>
                  <a:pt x="18730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D450129A-7785-D177-38F9-DE53366B6629}"/>
              </a:ext>
            </a:extLst>
          </p:cNvPr>
          <p:cNvSpPr/>
          <p:nvPr/>
        </p:nvSpPr>
        <p:spPr>
          <a:xfrm>
            <a:off x="7915275" y="7342752"/>
            <a:ext cx="82595" cy="1577080"/>
          </a:xfrm>
          <a:custGeom>
            <a:avLst/>
            <a:gdLst>
              <a:gd name="connsiteX0" fmla="*/ 73025 w 82595"/>
              <a:gd name="connsiteY0" fmla="*/ 1023 h 1577080"/>
              <a:gd name="connsiteX1" fmla="*/ 9525 w 82595"/>
              <a:gd name="connsiteY1" fmla="*/ 674123 h 1577080"/>
              <a:gd name="connsiteX2" fmla="*/ 22225 w 82595"/>
              <a:gd name="connsiteY2" fmla="*/ 648723 h 1577080"/>
              <a:gd name="connsiteX3" fmla="*/ 0 w 82595"/>
              <a:gd name="connsiteY3" fmla="*/ 943998 h 1577080"/>
              <a:gd name="connsiteX4" fmla="*/ 22225 w 82595"/>
              <a:gd name="connsiteY4" fmla="*/ 870973 h 1577080"/>
              <a:gd name="connsiteX5" fmla="*/ 25400 w 82595"/>
              <a:gd name="connsiteY5" fmla="*/ 1563123 h 1577080"/>
              <a:gd name="connsiteX6" fmla="*/ 28575 w 82595"/>
              <a:gd name="connsiteY6" fmla="*/ 1293248 h 1577080"/>
              <a:gd name="connsiteX7" fmla="*/ 34925 w 82595"/>
              <a:gd name="connsiteY7" fmla="*/ 794773 h 1577080"/>
              <a:gd name="connsiteX8" fmla="*/ 82550 w 82595"/>
              <a:gd name="connsiteY8" fmla="*/ 289948 h 1577080"/>
              <a:gd name="connsiteX9" fmla="*/ 25400 w 82595"/>
              <a:gd name="connsiteY9" fmla="*/ 515373 h 1577080"/>
              <a:gd name="connsiteX10" fmla="*/ 73025 w 82595"/>
              <a:gd name="connsiteY10" fmla="*/ 1023 h 157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95" h="1577080">
                <a:moveTo>
                  <a:pt x="73025" y="1023"/>
                </a:moveTo>
                <a:cubicBezTo>
                  <a:pt x="70379" y="27481"/>
                  <a:pt x="17992" y="566173"/>
                  <a:pt x="9525" y="674123"/>
                </a:cubicBezTo>
                <a:cubicBezTo>
                  <a:pt x="1058" y="782073"/>
                  <a:pt x="23812" y="603744"/>
                  <a:pt x="22225" y="648723"/>
                </a:cubicBezTo>
                <a:cubicBezTo>
                  <a:pt x="20638" y="693702"/>
                  <a:pt x="0" y="906956"/>
                  <a:pt x="0" y="943998"/>
                </a:cubicBezTo>
                <a:cubicBezTo>
                  <a:pt x="0" y="981040"/>
                  <a:pt x="17992" y="767786"/>
                  <a:pt x="22225" y="870973"/>
                </a:cubicBezTo>
                <a:cubicBezTo>
                  <a:pt x="26458" y="974160"/>
                  <a:pt x="24342" y="1492744"/>
                  <a:pt x="25400" y="1563123"/>
                </a:cubicBezTo>
                <a:cubicBezTo>
                  <a:pt x="26458" y="1633502"/>
                  <a:pt x="26988" y="1421306"/>
                  <a:pt x="28575" y="1293248"/>
                </a:cubicBezTo>
                <a:cubicBezTo>
                  <a:pt x="30162" y="1165190"/>
                  <a:pt x="25929" y="961990"/>
                  <a:pt x="34925" y="794773"/>
                </a:cubicBezTo>
                <a:cubicBezTo>
                  <a:pt x="43921" y="627556"/>
                  <a:pt x="84138" y="336515"/>
                  <a:pt x="82550" y="289948"/>
                </a:cubicBezTo>
                <a:cubicBezTo>
                  <a:pt x="80963" y="243381"/>
                  <a:pt x="23813" y="561410"/>
                  <a:pt x="25400" y="515373"/>
                </a:cubicBezTo>
                <a:cubicBezTo>
                  <a:pt x="26987" y="469336"/>
                  <a:pt x="75671" y="-25435"/>
                  <a:pt x="73025" y="10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1AA2AB3-D94E-520A-C41E-C571E47BE1E4}"/>
              </a:ext>
            </a:extLst>
          </p:cNvPr>
          <p:cNvSpPr/>
          <p:nvPr/>
        </p:nvSpPr>
        <p:spPr>
          <a:xfrm>
            <a:off x="7902559" y="8883583"/>
            <a:ext cx="76342" cy="1221408"/>
          </a:xfrm>
          <a:custGeom>
            <a:avLst/>
            <a:gdLst>
              <a:gd name="connsiteX0" fmla="*/ 41291 w 76342"/>
              <a:gd name="connsiteY0" fmla="*/ 67 h 1221408"/>
              <a:gd name="connsiteX1" fmla="*/ 3191 w 76342"/>
              <a:gd name="connsiteY1" fmla="*/ 898592 h 1221408"/>
              <a:gd name="connsiteX2" fmla="*/ 12716 w 76342"/>
              <a:gd name="connsiteY2" fmla="*/ 812867 h 1221408"/>
              <a:gd name="connsiteX3" fmla="*/ 16 w 76342"/>
              <a:gd name="connsiteY3" fmla="*/ 1193867 h 1221408"/>
              <a:gd name="connsiteX4" fmla="*/ 15891 w 76342"/>
              <a:gd name="connsiteY4" fmla="*/ 1101792 h 1221408"/>
              <a:gd name="connsiteX5" fmla="*/ 76216 w 76342"/>
              <a:gd name="connsiteY5" fmla="*/ 387417 h 1221408"/>
              <a:gd name="connsiteX6" fmla="*/ 31766 w 76342"/>
              <a:gd name="connsiteY6" fmla="*/ 847792 h 1221408"/>
              <a:gd name="connsiteX7" fmla="*/ 41291 w 76342"/>
              <a:gd name="connsiteY7" fmla="*/ 67 h 12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42" h="1221408">
                <a:moveTo>
                  <a:pt x="41291" y="67"/>
                </a:moveTo>
                <a:cubicBezTo>
                  <a:pt x="36528" y="8534"/>
                  <a:pt x="7953" y="763125"/>
                  <a:pt x="3191" y="898592"/>
                </a:cubicBezTo>
                <a:cubicBezTo>
                  <a:pt x="-1572" y="1034059"/>
                  <a:pt x="13245" y="763655"/>
                  <a:pt x="12716" y="812867"/>
                </a:cubicBezTo>
                <a:cubicBezTo>
                  <a:pt x="12187" y="862079"/>
                  <a:pt x="-513" y="1145713"/>
                  <a:pt x="16" y="1193867"/>
                </a:cubicBezTo>
                <a:cubicBezTo>
                  <a:pt x="545" y="1242021"/>
                  <a:pt x="3191" y="1236200"/>
                  <a:pt x="15891" y="1101792"/>
                </a:cubicBezTo>
                <a:cubicBezTo>
                  <a:pt x="28591" y="967384"/>
                  <a:pt x="73570" y="429750"/>
                  <a:pt x="76216" y="387417"/>
                </a:cubicBezTo>
                <a:cubicBezTo>
                  <a:pt x="78862" y="345084"/>
                  <a:pt x="39174" y="909175"/>
                  <a:pt x="31766" y="847792"/>
                </a:cubicBezTo>
                <a:cubicBezTo>
                  <a:pt x="24358" y="786409"/>
                  <a:pt x="46054" y="-8400"/>
                  <a:pt x="41291" y="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36CFEB3A-AB49-D1A2-75E2-674144BB07CA}"/>
              </a:ext>
            </a:extLst>
          </p:cNvPr>
          <p:cNvSpPr/>
          <p:nvPr/>
        </p:nvSpPr>
        <p:spPr>
          <a:xfrm>
            <a:off x="7670632" y="10137096"/>
            <a:ext cx="214338" cy="883383"/>
          </a:xfrm>
          <a:custGeom>
            <a:avLst/>
            <a:gdLst>
              <a:gd name="connsiteX0" fmla="*/ 212893 w 214338"/>
              <a:gd name="connsiteY0" fmla="*/ 7029 h 883383"/>
              <a:gd name="connsiteX1" fmla="*/ 25568 w 214338"/>
              <a:gd name="connsiteY1" fmla="*/ 794429 h 883383"/>
              <a:gd name="connsiteX2" fmla="*/ 57318 w 214338"/>
              <a:gd name="connsiteY2" fmla="*/ 734104 h 883383"/>
              <a:gd name="connsiteX3" fmla="*/ 168 w 214338"/>
              <a:gd name="connsiteY3" fmla="*/ 883329 h 883383"/>
              <a:gd name="connsiteX4" fmla="*/ 44618 w 214338"/>
              <a:gd name="connsiteY4" fmla="*/ 715054 h 883383"/>
              <a:gd name="connsiteX5" fmla="*/ 171618 w 214338"/>
              <a:gd name="connsiteY5" fmla="*/ 318179 h 883383"/>
              <a:gd name="connsiteX6" fmla="*/ 114468 w 214338"/>
              <a:gd name="connsiteY6" fmla="*/ 403904 h 883383"/>
              <a:gd name="connsiteX7" fmla="*/ 212893 w 214338"/>
              <a:gd name="connsiteY7" fmla="*/ 7029 h 8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38" h="883383">
                <a:moveTo>
                  <a:pt x="212893" y="7029"/>
                </a:moveTo>
                <a:cubicBezTo>
                  <a:pt x="198076" y="72116"/>
                  <a:pt x="51497" y="673250"/>
                  <a:pt x="25568" y="794429"/>
                </a:cubicBezTo>
                <a:cubicBezTo>
                  <a:pt x="-361" y="915608"/>
                  <a:pt x="61551" y="719287"/>
                  <a:pt x="57318" y="734104"/>
                </a:cubicBezTo>
                <a:cubicBezTo>
                  <a:pt x="53085" y="748921"/>
                  <a:pt x="2285" y="886504"/>
                  <a:pt x="168" y="883329"/>
                </a:cubicBezTo>
                <a:cubicBezTo>
                  <a:pt x="-1949" y="880154"/>
                  <a:pt x="16043" y="809246"/>
                  <a:pt x="44618" y="715054"/>
                </a:cubicBezTo>
                <a:cubicBezTo>
                  <a:pt x="73193" y="620862"/>
                  <a:pt x="159976" y="370037"/>
                  <a:pt x="171618" y="318179"/>
                </a:cubicBezTo>
                <a:cubicBezTo>
                  <a:pt x="183260" y="266321"/>
                  <a:pt x="104943" y="458937"/>
                  <a:pt x="114468" y="403904"/>
                </a:cubicBezTo>
                <a:cubicBezTo>
                  <a:pt x="123993" y="348871"/>
                  <a:pt x="227710" y="-58058"/>
                  <a:pt x="212893" y="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09082396-CE37-9EFF-D814-0C29258B403D}"/>
              </a:ext>
            </a:extLst>
          </p:cNvPr>
          <p:cNvSpPr/>
          <p:nvPr/>
        </p:nvSpPr>
        <p:spPr>
          <a:xfrm>
            <a:off x="6545326" y="9674818"/>
            <a:ext cx="878109" cy="355335"/>
          </a:xfrm>
          <a:custGeom>
            <a:avLst/>
            <a:gdLst>
              <a:gd name="connsiteX0" fmla="*/ 1524 w 878109"/>
              <a:gd name="connsiteY0" fmla="*/ 59732 h 355335"/>
              <a:gd name="connsiteX1" fmla="*/ 299974 w 878109"/>
              <a:gd name="connsiteY1" fmla="*/ 88307 h 355335"/>
              <a:gd name="connsiteX2" fmla="*/ 525399 w 878109"/>
              <a:gd name="connsiteY2" fmla="*/ 243882 h 355335"/>
              <a:gd name="connsiteX3" fmla="*/ 534924 w 878109"/>
              <a:gd name="connsiteY3" fmla="*/ 215307 h 355335"/>
              <a:gd name="connsiteX4" fmla="*/ 769874 w 878109"/>
              <a:gd name="connsiteY4" fmla="*/ 288332 h 355335"/>
              <a:gd name="connsiteX5" fmla="*/ 877824 w 878109"/>
              <a:gd name="connsiteY5" fmla="*/ 355007 h 355335"/>
              <a:gd name="connsiteX6" fmla="*/ 741299 w 878109"/>
              <a:gd name="connsiteY6" fmla="*/ 259757 h 355335"/>
              <a:gd name="connsiteX7" fmla="*/ 484124 w 878109"/>
              <a:gd name="connsiteY7" fmla="*/ 154982 h 355335"/>
              <a:gd name="connsiteX8" fmla="*/ 376174 w 878109"/>
              <a:gd name="connsiteY8" fmla="*/ 66082 h 355335"/>
              <a:gd name="connsiteX9" fmla="*/ 471424 w 878109"/>
              <a:gd name="connsiteY9" fmla="*/ 142282 h 355335"/>
              <a:gd name="connsiteX10" fmla="*/ 534924 w 878109"/>
              <a:gd name="connsiteY10" fmla="*/ 240707 h 355335"/>
              <a:gd name="connsiteX11" fmla="*/ 372999 w 878109"/>
              <a:gd name="connsiteY11" fmla="*/ 116882 h 355335"/>
              <a:gd name="connsiteX12" fmla="*/ 103124 w 878109"/>
              <a:gd name="connsiteY12" fmla="*/ 2582 h 355335"/>
              <a:gd name="connsiteX13" fmla="*/ 179324 w 878109"/>
              <a:gd name="connsiteY13" fmla="*/ 40682 h 355335"/>
              <a:gd name="connsiteX14" fmla="*/ 1524 w 878109"/>
              <a:gd name="connsiteY14" fmla="*/ 59732 h 35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8109" h="355335">
                <a:moveTo>
                  <a:pt x="1524" y="59732"/>
                </a:moveTo>
                <a:cubicBezTo>
                  <a:pt x="21632" y="67669"/>
                  <a:pt x="212662" y="57615"/>
                  <a:pt x="299974" y="88307"/>
                </a:cubicBezTo>
                <a:cubicBezTo>
                  <a:pt x="387286" y="118999"/>
                  <a:pt x="486241" y="222715"/>
                  <a:pt x="525399" y="243882"/>
                </a:cubicBezTo>
                <a:cubicBezTo>
                  <a:pt x="564557" y="265049"/>
                  <a:pt x="494178" y="207899"/>
                  <a:pt x="534924" y="215307"/>
                </a:cubicBezTo>
                <a:cubicBezTo>
                  <a:pt x="575670" y="222715"/>
                  <a:pt x="712724" y="265049"/>
                  <a:pt x="769874" y="288332"/>
                </a:cubicBezTo>
                <a:cubicBezTo>
                  <a:pt x="827024" y="311615"/>
                  <a:pt x="882586" y="359769"/>
                  <a:pt x="877824" y="355007"/>
                </a:cubicBezTo>
                <a:cubicBezTo>
                  <a:pt x="873062" y="350245"/>
                  <a:pt x="806916" y="293095"/>
                  <a:pt x="741299" y="259757"/>
                </a:cubicBezTo>
                <a:cubicBezTo>
                  <a:pt x="675682" y="226420"/>
                  <a:pt x="544978" y="187261"/>
                  <a:pt x="484124" y="154982"/>
                </a:cubicBezTo>
                <a:cubicBezTo>
                  <a:pt x="423270" y="122703"/>
                  <a:pt x="378291" y="68199"/>
                  <a:pt x="376174" y="66082"/>
                </a:cubicBezTo>
                <a:cubicBezTo>
                  <a:pt x="374057" y="63965"/>
                  <a:pt x="444966" y="113178"/>
                  <a:pt x="471424" y="142282"/>
                </a:cubicBezTo>
                <a:cubicBezTo>
                  <a:pt x="497882" y="171386"/>
                  <a:pt x="551328" y="244940"/>
                  <a:pt x="534924" y="240707"/>
                </a:cubicBezTo>
                <a:cubicBezTo>
                  <a:pt x="518520" y="236474"/>
                  <a:pt x="444966" y="156569"/>
                  <a:pt x="372999" y="116882"/>
                </a:cubicBezTo>
                <a:cubicBezTo>
                  <a:pt x="301032" y="77195"/>
                  <a:pt x="135403" y="15282"/>
                  <a:pt x="103124" y="2582"/>
                </a:cubicBezTo>
                <a:cubicBezTo>
                  <a:pt x="70845" y="-10118"/>
                  <a:pt x="192024" y="27453"/>
                  <a:pt x="179324" y="40682"/>
                </a:cubicBezTo>
                <a:cubicBezTo>
                  <a:pt x="166624" y="53911"/>
                  <a:pt x="-18584" y="51795"/>
                  <a:pt x="1524" y="59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83A9DED-D964-A75F-BA8D-22040044F885}"/>
              </a:ext>
            </a:extLst>
          </p:cNvPr>
          <p:cNvSpPr/>
          <p:nvPr/>
        </p:nvSpPr>
        <p:spPr>
          <a:xfrm>
            <a:off x="7190851" y="11001169"/>
            <a:ext cx="508562" cy="511390"/>
          </a:xfrm>
          <a:custGeom>
            <a:avLst/>
            <a:gdLst>
              <a:gd name="connsiteX0" fmla="*/ 416449 w 508562"/>
              <a:gd name="connsiteY0" fmla="*/ 206 h 511390"/>
              <a:gd name="connsiteX1" fmla="*/ 422799 w 508562"/>
              <a:gd name="connsiteY1" fmla="*/ 149431 h 511390"/>
              <a:gd name="connsiteX2" fmla="*/ 264049 w 508562"/>
              <a:gd name="connsiteY2" fmla="*/ 279606 h 511390"/>
              <a:gd name="connsiteX3" fmla="*/ 279924 w 508562"/>
              <a:gd name="connsiteY3" fmla="*/ 305006 h 511390"/>
              <a:gd name="connsiteX4" fmla="*/ 70374 w 508562"/>
              <a:gd name="connsiteY4" fmla="*/ 438356 h 511390"/>
              <a:gd name="connsiteX5" fmla="*/ 524 w 508562"/>
              <a:gd name="connsiteY5" fmla="*/ 511381 h 511390"/>
              <a:gd name="connsiteX6" fmla="*/ 98949 w 508562"/>
              <a:gd name="connsiteY6" fmla="*/ 441531 h 511390"/>
              <a:gd name="connsiteX7" fmla="*/ 391049 w 508562"/>
              <a:gd name="connsiteY7" fmla="*/ 216106 h 511390"/>
              <a:gd name="connsiteX8" fmla="*/ 365649 w 508562"/>
              <a:gd name="connsiteY8" fmla="*/ 244681 h 511390"/>
              <a:gd name="connsiteX9" fmla="*/ 441849 w 508562"/>
              <a:gd name="connsiteY9" fmla="*/ 149431 h 511390"/>
              <a:gd name="connsiteX10" fmla="*/ 508524 w 508562"/>
              <a:gd name="connsiteY10" fmla="*/ 44656 h 511390"/>
              <a:gd name="connsiteX11" fmla="*/ 451374 w 508562"/>
              <a:gd name="connsiteY11" fmla="*/ 114506 h 511390"/>
              <a:gd name="connsiteX12" fmla="*/ 416449 w 508562"/>
              <a:gd name="connsiteY12" fmla="*/ 206 h 51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8562" h="511390">
                <a:moveTo>
                  <a:pt x="416449" y="206"/>
                </a:moveTo>
                <a:cubicBezTo>
                  <a:pt x="411687" y="6027"/>
                  <a:pt x="448199" y="102864"/>
                  <a:pt x="422799" y="149431"/>
                </a:cubicBezTo>
                <a:cubicBezTo>
                  <a:pt x="397399" y="195998"/>
                  <a:pt x="287861" y="253677"/>
                  <a:pt x="264049" y="279606"/>
                </a:cubicBezTo>
                <a:cubicBezTo>
                  <a:pt x="240237" y="305535"/>
                  <a:pt x="312203" y="278548"/>
                  <a:pt x="279924" y="305006"/>
                </a:cubicBezTo>
                <a:cubicBezTo>
                  <a:pt x="247645" y="331464"/>
                  <a:pt x="116941" y="403960"/>
                  <a:pt x="70374" y="438356"/>
                </a:cubicBezTo>
                <a:cubicBezTo>
                  <a:pt x="23807" y="472752"/>
                  <a:pt x="-4239" y="510852"/>
                  <a:pt x="524" y="511381"/>
                </a:cubicBezTo>
                <a:cubicBezTo>
                  <a:pt x="5286" y="511910"/>
                  <a:pt x="33862" y="490743"/>
                  <a:pt x="98949" y="441531"/>
                </a:cubicBezTo>
                <a:cubicBezTo>
                  <a:pt x="164036" y="392319"/>
                  <a:pt x="346599" y="248914"/>
                  <a:pt x="391049" y="216106"/>
                </a:cubicBezTo>
                <a:cubicBezTo>
                  <a:pt x="435499" y="183298"/>
                  <a:pt x="357182" y="255793"/>
                  <a:pt x="365649" y="244681"/>
                </a:cubicBezTo>
                <a:cubicBezTo>
                  <a:pt x="374116" y="233569"/>
                  <a:pt x="418037" y="182768"/>
                  <a:pt x="441849" y="149431"/>
                </a:cubicBezTo>
                <a:cubicBezTo>
                  <a:pt x="465661" y="116094"/>
                  <a:pt x="506937" y="50477"/>
                  <a:pt x="508524" y="44656"/>
                </a:cubicBezTo>
                <a:cubicBezTo>
                  <a:pt x="510112" y="38835"/>
                  <a:pt x="462486" y="115564"/>
                  <a:pt x="451374" y="114506"/>
                </a:cubicBezTo>
                <a:cubicBezTo>
                  <a:pt x="440262" y="113448"/>
                  <a:pt x="421211" y="-5615"/>
                  <a:pt x="41644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E606459-8A2C-ADE7-8118-E1DF33F2915C}"/>
              </a:ext>
            </a:extLst>
          </p:cNvPr>
          <p:cNvSpPr/>
          <p:nvPr/>
        </p:nvSpPr>
        <p:spPr>
          <a:xfrm>
            <a:off x="5980194" y="10972800"/>
            <a:ext cx="1117191" cy="559007"/>
          </a:xfrm>
          <a:custGeom>
            <a:avLst/>
            <a:gdLst>
              <a:gd name="connsiteX0" fmla="*/ 1506 w 1117191"/>
              <a:gd name="connsiteY0" fmla="*/ 0 h 559007"/>
              <a:gd name="connsiteX1" fmla="*/ 607931 w 1117191"/>
              <a:gd name="connsiteY1" fmla="*/ 142875 h 559007"/>
              <a:gd name="connsiteX2" fmla="*/ 566656 w 1117191"/>
              <a:gd name="connsiteY2" fmla="*/ 104775 h 559007"/>
              <a:gd name="connsiteX3" fmla="*/ 877806 w 1117191"/>
              <a:gd name="connsiteY3" fmla="*/ 307975 h 559007"/>
              <a:gd name="connsiteX4" fmla="*/ 839706 w 1117191"/>
              <a:gd name="connsiteY4" fmla="*/ 260350 h 559007"/>
              <a:gd name="connsiteX5" fmla="*/ 957181 w 1117191"/>
              <a:gd name="connsiteY5" fmla="*/ 434975 h 559007"/>
              <a:gd name="connsiteX6" fmla="*/ 1115931 w 1117191"/>
              <a:gd name="connsiteY6" fmla="*/ 555625 h 559007"/>
              <a:gd name="connsiteX7" fmla="*/ 1014331 w 1117191"/>
              <a:gd name="connsiteY7" fmla="*/ 511175 h 559007"/>
              <a:gd name="connsiteX8" fmla="*/ 722231 w 1117191"/>
              <a:gd name="connsiteY8" fmla="*/ 361950 h 559007"/>
              <a:gd name="connsiteX9" fmla="*/ 169781 w 1117191"/>
              <a:gd name="connsiteY9" fmla="*/ 114300 h 559007"/>
              <a:gd name="connsiteX10" fmla="*/ 426956 w 1117191"/>
              <a:gd name="connsiteY10" fmla="*/ 184150 h 559007"/>
              <a:gd name="connsiteX11" fmla="*/ 1506 w 1117191"/>
              <a:gd name="connsiteY11" fmla="*/ 0 h 5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7191" h="559007">
                <a:moveTo>
                  <a:pt x="1506" y="0"/>
                </a:moveTo>
                <a:lnTo>
                  <a:pt x="607931" y="142875"/>
                </a:lnTo>
                <a:cubicBezTo>
                  <a:pt x="702123" y="160338"/>
                  <a:pt x="521677" y="77258"/>
                  <a:pt x="566656" y="104775"/>
                </a:cubicBezTo>
                <a:cubicBezTo>
                  <a:pt x="611635" y="132292"/>
                  <a:pt x="832298" y="282046"/>
                  <a:pt x="877806" y="307975"/>
                </a:cubicBezTo>
                <a:cubicBezTo>
                  <a:pt x="923314" y="333904"/>
                  <a:pt x="826477" y="239183"/>
                  <a:pt x="839706" y="260350"/>
                </a:cubicBezTo>
                <a:cubicBezTo>
                  <a:pt x="852935" y="281517"/>
                  <a:pt x="911143" y="385762"/>
                  <a:pt x="957181" y="434975"/>
                </a:cubicBezTo>
                <a:cubicBezTo>
                  <a:pt x="1003219" y="484188"/>
                  <a:pt x="1106406" y="542925"/>
                  <a:pt x="1115931" y="555625"/>
                </a:cubicBezTo>
                <a:cubicBezTo>
                  <a:pt x="1125456" y="568325"/>
                  <a:pt x="1079948" y="543454"/>
                  <a:pt x="1014331" y="511175"/>
                </a:cubicBezTo>
                <a:cubicBezTo>
                  <a:pt x="948714" y="478896"/>
                  <a:pt x="862989" y="428096"/>
                  <a:pt x="722231" y="361950"/>
                </a:cubicBezTo>
                <a:cubicBezTo>
                  <a:pt x="581473" y="295804"/>
                  <a:pt x="218994" y="143933"/>
                  <a:pt x="169781" y="114300"/>
                </a:cubicBezTo>
                <a:cubicBezTo>
                  <a:pt x="120569" y="84667"/>
                  <a:pt x="450239" y="205317"/>
                  <a:pt x="426956" y="184150"/>
                </a:cubicBezTo>
                <a:cubicBezTo>
                  <a:pt x="403673" y="162983"/>
                  <a:pt x="-28656" y="6879"/>
                  <a:pt x="15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95237BA-D615-28FF-90FB-D4F93F96DDFC}"/>
              </a:ext>
            </a:extLst>
          </p:cNvPr>
          <p:cNvSpPr/>
          <p:nvPr/>
        </p:nvSpPr>
        <p:spPr>
          <a:xfrm>
            <a:off x="6940238" y="11506388"/>
            <a:ext cx="657591" cy="142938"/>
          </a:xfrm>
          <a:custGeom>
            <a:avLst/>
            <a:gdLst>
              <a:gd name="connsiteX0" fmla="*/ 28887 w 657591"/>
              <a:gd name="connsiteY0" fmla="*/ 6162 h 142938"/>
              <a:gd name="connsiteX1" fmla="*/ 578162 w 657591"/>
              <a:gd name="connsiteY1" fmla="*/ 56962 h 142938"/>
              <a:gd name="connsiteX2" fmla="*/ 511487 w 657591"/>
              <a:gd name="connsiteY2" fmla="*/ 31562 h 142938"/>
              <a:gd name="connsiteX3" fmla="*/ 657537 w 657591"/>
              <a:gd name="connsiteY3" fmla="*/ 133162 h 142938"/>
              <a:gd name="connsiteX4" fmla="*/ 492437 w 657591"/>
              <a:gd name="connsiteY4" fmla="*/ 133162 h 142938"/>
              <a:gd name="connsiteX5" fmla="*/ 327337 w 657591"/>
              <a:gd name="connsiteY5" fmla="*/ 82362 h 142938"/>
              <a:gd name="connsiteX6" fmla="*/ 101912 w 657591"/>
              <a:gd name="connsiteY6" fmla="*/ 9337 h 142938"/>
              <a:gd name="connsiteX7" fmla="*/ 28887 w 657591"/>
              <a:gd name="connsiteY7" fmla="*/ 6162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591" h="142938">
                <a:moveTo>
                  <a:pt x="28887" y="6162"/>
                </a:moveTo>
                <a:lnTo>
                  <a:pt x="578162" y="56962"/>
                </a:lnTo>
                <a:cubicBezTo>
                  <a:pt x="658595" y="61195"/>
                  <a:pt x="498258" y="18862"/>
                  <a:pt x="511487" y="31562"/>
                </a:cubicBezTo>
                <a:cubicBezTo>
                  <a:pt x="524716" y="44262"/>
                  <a:pt x="660712" y="116229"/>
                  <a:pt x="657537" y="133162"/>
                </a:cubicBezTo>
                <a:cubicBezTo>
                  <a:pt x="654362" y="150095"/>
                  <a:pt x="547470" y="141629"/>
                  <a:pt x="492437" y="133162"/>
                </a:cubicBezTo>
                <a:cubicBezTo>
                  <a:pt x="437404" y="124695"/>
                  <a:pt x="327337" y="82362"/>
                  <a:pt x="327337" y="82362"/>
                </a:cubicBezTo>
                <a:cubicBezTo>
                  <a:pt x="262250" y="61725"/>
                  <a:pt x="150066" y="22037"/>
                  <a:pt x="101912" y="9337"/>
                </a:cubicBezTo>
                <a:cubicBezTo>
                  <a:pt x="53758" y="-3363"/>
                  <a:pt x="-50488" y="-1775"/>
                  <a:pt x="28887" y="6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BD72CE1-CD19-DED6-84AE-96337D16FADE}"/>
              </a:ext>
            </a:extLst>
          </p:cNvPr>
          <p:cNvSpPr/>
          <p:nvPr/>
        </p:nvSpPr>
        <p:spPr>
          <a:xfrm>
            <a:off x="6972270" y="10632923"/>
            <a:ext cx="666837" cy="528587"/>
          </a:xfrm>
          <a:custGeom>
            <a:avLst/>
            <a:gdLst>
              <a:gd name="connsiteX0" fmla="*/ 638205 w 666837"/>
              <a:gd name="connsiteY0" fmla="*/ 152 h 528587"/>
              <a:gd name="connsiteX1" fmla="*/ 631855 w 666837"/>
              <a:gd name="connsiteY1" fmla="*/ 197002 h 528587"/>
              <a:gd name="connsiteX2" fmla="*/ 498505 w 666837"/>
              <a:gd name="connsiteY2" fmla="*/ 327177 h 528587"/>
              <a:gd name="connsiteX3" fmla="*/ 514380 w 666837"/>
              <a:gd name="connsiteY3" fmla="*/ 349402 h 528587"/>
              <a:gd name="connsiteX4" fmla="*/ 3205 w 666837"/>
              <a:gd name="connsiteY4" fmla="*/ 527202 h 528587"/>
              <a:gd name="connsiteX5" fmla="*/ 311180 w 666837"/>
              <a:gd name="connsiteY5" fmla="*/ 428777 h 528587"/>
              <a:gd name="connsiteX6" fmla="*/ 593755 w 666837"/>
              <a:gd name="connsiteY6" fmla="*/ 368452 h 528587"/>
              <a:gd name="connsiteX7" fmla="*/ 660430 w 666837"/>
              <a:gd name="connsiteY7" fmla="*/ 276377 h 528587"/>
              <a:gd name="connsiteX8" fmla="*/ 473105 w 666837"/>
              <a:gd name="connsiteY8" fmla="*/ 387502 h 528587"/>
              <a:gd name="connsiteX9" fmla="*/ 596930 w 666837"/>
              <a:gd name="connsiteY9" fmla="*/ 241452 h 528587"/>
              <a:gd name="connsiteX10" fmla="*/ 647730 w 666837"/>
              <a:gd name="connsiteY10" fmla="*/ 165252 h 528587"/>
              <a:gd name="connsiteX11" fmla="*/ 638205 w 666837"/>
              <a:gd name="connsiteY11" fmla="*/ 152 h 5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837" h="528587">
                <a:moveTo>
                  <a:pt x="638205" y="152"/>
                </a:moveTo>
                <a:cubicBezTo>
                  <a:pt x="635559" y="5444"/>
                  <a:pt x="655138" y="142498"/>
                  <a:pt x="631855" y="197002"/>
                </a:cubicBezTo>
                <a:cubicBezTo>
                  <a:pt x="608572" y="251506"/>
                  <a:pt x="518084" y="301777"/>
                  <a:pt x="498505" y="327177"/>
                </a:cubicBezTo>
                <a:cubicBezTo>
                  <a:pt x="478926" y="352577"/>
                  <a:pt x="596930" y="316065"/>
                  <a:pt x="514380" y="349402"/>
                </a:cubicBezTo>
                <a:cubicBezTo>
                  <a:pt x="431830" y="382739"/>
                  <a:pt x="37072" y="513973"/>
                  <a:pt x="3205" y="527202"/>
                </a:cubicBezTo>
                <a:cubicBezTo>
                  <a:pt x="-30662" y="540431"/>
                  <a:pt x="212755" y="455235"/>
                  <a:pt x="311180" y="428777"/>
                </a:cubicBezTo>
                <a:cubicBezTo>
                  <a:pt x="409605" y="402319"/>
                  <a:pt x="535547" y="393852"/>
                  <a:pt x="593755" y="368452"/>
                </a:cubicBezTo>
                <a:cubicBezTo>
                  <a:pt x="651963" y="343052"/>
                  <a:pt x="680538" y="273202"/>
                  <a:pt x="660430" y="276377"/>
                </a:cubicBezTo>
                <a:cubicBezTo>
                  <a:pt x="640322" y="279552"/>
                  <a:pt x="483688" y="393323"/>
                  <a:pt x="473105" y="387502"/>
                </a:cubicBezTo>
                <a:cubicBezTo>
                  <a:pt x="462522" y="381681"/>
                  <a:pt x="567826" y="278494"/>
                  <a:pt x="596930" y="241452"/>
                </a:cubicBezTo>
                <a:cubicBezTo>
                  <a:pt x="626034" y="204410"/>
                  <a:pt x="642968" y="201235"/>
                  <a:pt x="647730" y="165252"/>
                </a:cubicBezTo>
                <a:cubicBezTo>
                  <a:pt x="652492" y="129269"/>
                  <a:pt x="640851" y="-5140"/>
                  <a:pt x="638205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44B3CD-BB22-DA6D-0E4D-7A012BEA9C20}"/>
              </a:ext>
            </a:extLst>
          </p:cNvPr>
          <p:cNvSpPr/>
          <p:nvPr/>
        </p:nvSpPr>
        <p:spPr>
          <a:xfrm>
            <a:off x="5912638" y="10433399"/>
            <a:ext cx="1546585" cy="626166"/>
          </a:xfrm>
          <a:custGeom>
            <a:avLst/>
            <a:gdLst>
              <a:gd name="connsiteX0" fmla="*/ 5562 w 1546585"/>
              <a:gd name="connsiteY0" fmla="*/ 193326 h 626166"/>
              <a:gd name="connsiteX1" fmla="*/ 713587 w 1546585"/>
              <a:gd name="connsiteY1" fmla="*/ 304451 h 626166"/>
              <a:gd name="connsiteX2" fmla="*/ 964412 w 1546585"/>
              <a:gd name="connsiteY2" fmla="*/ 529876 h 626166"/>
              <a:gd name="connsiteX3" fmla="*/ 1043787 w 1546585"/>
              <a:gd name="connsiteY3" fmla="*/ 625126 h 626166"/>
              <a:gd name="connsiteX4" fmla="*/ 1215237 w 1546585"/>
              <a:gd name="connsiteY4" fmla="*/ 475901 h 626166"/>
              <a:gd name="connsiteX5" fmla="*/ 1167612 w 1546585"/>
              <a:gd name="connsiteY5" fmla="*/ 593376 h 626166"/>
              <a:gd name="connsiteX6" fmla="*/ 1535912 w 1546585"/>
              <a:gd name="connsiteY6" fmla="*/ 72676 h 626166"/>
              <a:gd name="connsiteX7" fmla="*/ 1453362 w 1546585"/>
              <a:gd name="connsiteY7" fmla="*/ 18701 h 626166"/>
              <a:gd name="connsiteX8" fmla="*/ 1516862 w 1546585"/>
              <a:gd name="connsiteY8" fmla="*/ 212376 h 626166"/>
              <a:gd name="connsiteX9" fmla="*/ 1100937 w 1546585"/>
              <a:gd name="connsiteY9" fmla="*/ 564801 h 626166"/>
              <a:gd name="connsiteX10" fmla="*/ 897737 w 1546585"/>
              <a:gd name="connsiteY10" fmla="*/ 418751 h 626166"/>
              <a:gd name="connsiteX11" fmla="*/ 408787 w 1546585"/>
              <a:gd name="connsiteY11" fmla="*/ 206026 h 626166"/>
              <a:gd name="connsiteX12" fmla="*/ 5562 w 1546585"/>
              <a:gd name="connsiteY12" fmla="*/ 193326 h 62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6585" h="626166">
                <a:moveTo>
                  <a:pt x="5562" y="193326"/>
                </a:moveTo>
                <a:cubicBezTo>
                  <a:pt x="56362" y="209730"/>
                  <a:pt x="553779" y="248359"/>
                  <a:pt x="713587" y="304451"/>
                </a:cubicBezTo>
                <a:cubicBezTo>
                  <a:pt x="873395" y="360543"/>
                  <a:pt x="909379" y="476430"/>
                  <a:pt x="964412" y="529876"/>
                </a:cubicBezTo>
                <a:cubicBezTo>
                  <a:pt x="1019445" y="583322"/>
                  <a:pt x="1001983" y="634122"/>
                  <a:pt x="1043787" y="625126"/>
                </a:cubicBezTo>
                <a:cubicBezTo>
                  <a:pt x="1085591" y="616130"/>
                  <a:pt x="1194600" y="481193"/>
                  <a:pt x="1215237" y="475901"/>
                </a:cubicBezTo>
                <a:cubicBezTo>
                  <a:pt x="1235874" y="470609"/>
                  <a:pt x="1114166" y="660580"/>
                  <a:pt x="1167612" y="593376"/>
                </a:cubicBezTo>
                <a:cubicBezTo>
                  <a:pt x="1221058" y="526172"/>
                  <a:pt x="1488287" y="168455"/>
                  <a:pt x="1535912" y="72676"/>
                </a:cubicBezTo>
                <a:cubicBezTo>
                  <a:pt x="1583537" y="-23103"/>
                  <a:pt x="1456537" y="-4582"/>
                  <a:pt x="1453362" y="18701"/>
                </a:cubicBezTo>
                <a:cubicBezTo>
                  <a:pt x="1450187" y="41984"/>
                  <a:pt x="1575600" y="121359"/>
                  <a:pt x="1516862" y="212376"/>
                </a:cubicBezTo>
                <a:cubicBezTo>
                  <a:pt x="1458125" y="303393"/>
                  <a:pt x="1204124" y="530405"/>
                  <a:pt x="1100937" y="564801"/>
                </a:cubicBezTo>
                <a:cubicBezTo>
                  <a:pt x="997750" y="599197"/>
                  <a:pt x="1013095" y="478547"/>
                  <a:pt x="897737" y="418751"/>
                </a:cubicBezTo>
                <a:cubicBezTo>
                  <a:pt x="782379" y="358955"/>
                  <a:pt x="552720" y="243597"/>
                  <a:pt x="408787" y="206026"/>
                </a:cubicBezTo>
                <a:cubicBezTo>
                  <a:pt x="264854" y="168455"/>
                  <a:pt x="-45238" y="176922"/>
                  <a:pt x="5562" y="193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48221856-5F88-925A-2F21-BB264E6F07E8}"/>
              </a:ext>
            </a:extLst>
          </p:cNvPr>
          <p:cNvSpPr/>
          <p:nvPr/>
        </p:nvSpPr>
        <p:spPr>
          <a:xfrm>
            <a:off x="4937032" y="10045648"/>
            <a:ext cx="1012056" cy="604467"/>
          </a:xfrm>
          <a:custGeom>
            <a:avLst/>
            <a:gdLst>
              <a:gd name="connsiteX0" fmla="*/ 93 w 1012056"/>
              <a:gd name="connsiteY0" fmla="*/ 52 h 604467"/>
              <a:gd name="connsiteX1" fmla="*/ 679543 w 1012056"/>
              <a:gd name="connsiteY1" fmla="*/ 352477 h 604467"/>
              <a:gd name="connsiteX2" fmla="*/ 628743 w 1012056"/>
              <a:gd name="connsiteY2" fmla="*/ 276277 h 604467"/>
              <a:gd name="connsiteX3" fmla="*/ 1006568 w 1012056"/>
              <a:gd name="connsiteY3" fmla="*/ 600127 h 604467"/>
              <a:gd name="connsiteX4" fmla="*/ 838293 w 1012056"/>
              <a:gd name="connsiteY4" fmla="*/ 454077 h 604467"/>
              <a:gd name="connsiteX5" fmla="*/ 631918 w 1012056"/>
              <a:gd name="connsiteY5" fmla="*/ 327077 h 604467"/>
              <a:gd name="connsiteX6" fmla="*/ 93 w 1012056"/>
              <a:gd name="connsiteY6" fmla="*/ 52 h 6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056" h="604467">
                <a:moveTo>
                  <a:pt x="93" y="52"/>
                </a:moveTo>
                <a:cubicBezTo>
                  <a:pt x="8030" y="4285"/>
                  <a:pt x="574768" y="306440"/>
                  <a:pt x="679543" y="352477"/>
                </a:cubicBezTo>
                <a:cubicBezTo>
                  <a:pt x="784318" y="398515"/>
                  <a:pt x="574239" y="235002"/>
                  <a:pt x="628743" y="276277"/>
                </a:cubicBezTo>
                <a:cubicBezTo>
                  <a:pt x="683247" y="317552"/>
                  <a:pt x="971643" y="570494"/>
                  <a:pt x="1006568" y="600127"/>
                </a:cubicBezTo>
                <a:cubicBezTo>
                  <a:pt x="1041493" y="629760"/>
                  <a:pt x="900735" y="499585"/>
                  <a:pt x="838293" y="454077"/>
                </a:cubicBezTo>
                <a:cubicBezTo>
                  <a:pt x="775851" y="408569"/>
                  <a:pt x="769501" y="403277"/>
                  <a:pt x="631918" y="327077"/>
                </a:cubicBezTo>
                <a:cubicBezTo>
                  <a:pt x="494335" y="250877"/>
                  <a:pt x="-7844" y="-4181"/>
                  <a:pt x="9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8A4C436-97DD-6381-4630-82064E1474AF}"/>
              </a:ext>
            </a:extLst>
          </p:cNvPr>
          <p:cNvSpPr/>
          <p:nvPr/>
        </p:nvSpPr>
        <p:spPr>
          <a:xfrm>
            <a:off x="4889779" y="10053411"/>
            <a:ext cx="1900483" cy="962825"/>
          </a:xfrm>
          <a:custGeom>
            <a:avLst/>
            <a:gdLst>
              <a:gd name="connsiteX0" fmla="*/ 37821 w 1900483"/>
              <a:gd name="connsiteY0" fmla="*/ 30389 h 962825"/>
              <a:gd name="connsiteX1" fmla="*/ 126721 w 1900483"/>
              <a:gd name="connsiteY1" fmla="*/ 84364 h 962825"/>
              <a:gd name="connsiteX2" fmla="*/ 898246 w 1900483"/>
              <a:gd name="connsiteY2" fmla="*/ 639989 h 962825"/>
              <a:gd name="connsiteX3" fmla="*/ 828396 w 1900483"/>
              <a:gd name="connsiteY3" fmla="*/ 633639 h 962825"/>
              <a:gd name="connsiteX4" fmla="*/ 1212571 w 1900483"/>
              <a:gd name="connsiteY4" fmla="*/ 789214 h 962825"/>
              <a:gd name="connsiteX5" fmla="*/ 1180821 w 1900483"/>
              <a:gd name="connsiteY5" fmla="*/ 732064 h 962825"/>
              <a:gd name="connsiteX6" fmla="*/ 1895196 w 1900483"/>
              <a:gd name="connsiteY6" fmla="*/ 960664 h 962825"/>
              <a:gd name="connsiteX7" fmla="*/ 1482446 w 1900483"/>
              <a:gd name="connsiteY7" fmla="*/ 836839 h 962825"/>
              <a:gd name="connsiteX8" fmla="*/ 1044296 w 1900483"/>
              <a:gd name="connsiteY8" fmla="*/ 668564 h 962825"/>
              <a:gd name="connsiteX9" fmla="*/ 806171 w 1900483"/>
              <a:gd name="connsiteY9" fmla="*/ 487589 h 962825"/>
              <a:gd name="connsiteX10" fmla="*/ 885546 w 1900483"/>
              <a:gd name="connsiteY10" fmla="*/ 620939 h 962825"/>
              <a:gd name="connsiteX11" fmla="*/ 510896 w 1900483"/>
              <a:gd name="connsiteY11" fmla="*/ 363764 h 962825"/>
              <a:gd name="connsiteX12" fmla="*/ 37821 w 1900483"/>
              <a:gd name="connsiteY12" fmla="*/ 30389 h 9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0483" h="962825">
                <a:moveTo>
                  <a:pt x="37821" y="30389"/>
                </a:moveTo>
                <a:cubicBezTo>
                  <a:pt x="-26208" y="-16178"/>
                  <a:pt x="-16683" y="-17236"/>
                  <a:pt x="126721" y="84364"/>
                </a:cubicBezTo>
                <a:cubicBezTo>
                  <a:pt x="270125" y="185964"/>
                  <a:pt x="781300" y="548443"/>
                  <a:pt x="898246" y="639989"/>
                </a:cubicBezTo>
                <a:cubicBezTo>
                  <a:pt x="1015192" y="731535"/>
                  <a:pt x="776009" y="608768"/>
                  <a:pt x="828396" y="633639"/>
                </a:cubicBezTo>
                <a:cubicBezTo>
                  <a:pt x="880783" y="658510"/>
                  <a:pt x="1153834" y="772810"/>
                  <a:pt x="1212571" y="789214"/>
                </a:cubicBezTo>
                <a:cubicBezTo>
                  <a:pt x="1271309" y="805618"/>
                  <a:pt x="1067050" y="703489"/>
                  <a:pt x="1180821" y="732064"/>
                </a:cubicBezTo>
                <a:cubicBezTo>
                  <a:pt x="1294592" y="760639"/>
                  <a:pt x="1844925" y="943202"/>
                  <a:pt x="1895196" y="960664"/>
                </a:cubicBezTo>
                <a:cubicBezTo>
                  <a:pt x="1945467" y="978126"/>
                  <a:pt x="1624263" y="885522"/>
                  <a:pt x="1482446" y="836839"/>
                </a:cubicBezTo>
                <a:cubicBezTo>
                  <a:pt x="1340629" y="788156"/>
                  <a:pt x="1157008" y="726772"/>
                  <a:pt x="1044296" y="668564"/>
                </a:cubicBezTo>
                <a:cubicBezTo>
                  <a:pt x="931584" y="610356"/>
                  <a:pt x="832629" y="495527"/>
                  <a:pt x="806171" y="487589"/>
                </a:cubicBezTo>
                <a:cubicBezTo>
                  <a:pt x="779713" y="479651"/>
                  <a:pt x="934758" y="641576"/>
                  <a:pt x="885546" y="620939"/>
                </a:cubicBezTo>
                <a:cubicBezTo>
                  <a:pt x="836334" y="600302"/>
                  <a:pt x="653242" y="458485"/>
                  <a:pt x="510896" y="363764"/>
                </a:cubicBezTo>
                <a:cubicBezTo>
                  <a:pt x="368550" y="269043"/>
                  <a:pt x="101850" y="76956"/>
                  <a:pt x="37821" y="30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BC08A16-4C95-6859-6EDF-37999EAB9ED2}"/>
              </a:ext>
            </a:extLst>
          </p:cNvPr>
          <p:cNvSpPr/>
          <p:nvPr/>
        </p:nvSpPr>
        <p:spPr>
          <a:xfrm>
            <a:off x="4169555" y="9561853"/>
            <a:ext cx="1542312" cy="1268091"/>
          </a:xfrm>
          <a:custGeom>
            <a:avLst/>
            <a:gdLst>
              <a:gd name="connsiteX0" fmla="*/ 65895 w 1542312"/>
              <a:gd name="connsiteY0" fmla="*/ 36172 h 1268091"/>
              <a:gd name="connsiteX1" fmla="*/ 129395 w 1542312"/>
              <a:gd name="connsiteY1" fmla="*/ 74272 h 1268091"/>
              <a:gd name="connsiteX2" fmla="*/ 885045 w 1542312"/>
              <a:gd name="connsiteY2" fmla="*/ 734672 h 1268091"/>
              <a:gd name="connsiteX3" fmla="*/ 1424795 w 1542312"/>
              <a:gd name="connsiteY3" fmla="*/ 1137897 h 1268091"/>
              <a:gd name="connsiteX4" fmla="*/ 1535920 w 1542312"/>
              <a:gd name="connsiteY4" fmla="*/ 1268072 h 1268091"/>
              <a:gd name="connsiteX5" fmla="*/ 1307320 w 1542312"/>
              <a:gd name="connsiteY5" fmla="*/ 1131547 h 1268091"/>
              <a:gd name="connsiteX6" fmla="*/ 669145 w 1542312"/>
              <a:gd name="connsiteY6" fmla="*/ 661647 h 1268091"/>
              <a:gd name="connsiteX7" fmla="*/ 316720 w 1542312"/>
              <a:gd name="connsiteY7" fmla="*/ 372722 h 1268091"/>
              <a:gd name="connsiteX8" fmla="*/ 5570 w 1542312"/>
              <a:gd name="connsiteY8" fmla="*/ 172697 h 1268091"/>
              <a:gd name="connsiteX9" fmla="*/ 110345 w 1542312"/>
              <a:gd name="connsiteY9" fmla="*/ 258422 h 1268091"/>
              <a:gd name="connsiteX10" fmla="*/ 65895 w 1542312"/>
              <a:gd name="connsiteY10" fmla="*/ 36172 h 12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312" h="1268091">
                <a:moveTo>
                  <a:pt x="65895" y="36172"/>
                </a:moveTo>
                <a:cubicBezTo>
                  <a:pt x="69070" y="5480"/>
                  <a:pt x="-7130" y="-42145"/>
                  <a:pt x="129395" y="74272"/>
                </a:cubicBezTo>
                <a:cubicBezTo>
                  <a:pt x="265920" y="190689"/>
                  <a:pt x="669145" y="557401"/>
                  <a:pt x="885045" y="734672"/>
                </a:cubicBezTo>
                <a:cubicBezTo>
                  <a:pt x="1100945" y="911943"/>
                  <a:pt x="1316316" y="1048997"/>
                  <a:pt x="1424795" y="1137897"/>
                </a:cubicBezTo>
                <a:cubicBezTo>
                  <a:pt x="1533274" y="1226797"/>
                  <a:pt x="1555499" y="1269130"/>
                  <a:pt x="1535920" y="1268072"/>
                </a:cubicBezTo>
                <a:cubicBezTo>
                  <a:pt x="1516341" y="1267014"/>
                  <a:pt x="1451782" y="1232618"/>
                  <a:pt x="1307320" y="1131547"/>
                </a:cubicBezTo>
                <a:cubicBezTo>
                  <a:pt x="1162858" y="1030476"/>
                  <a:pt x="834245" y="788118"/>
                  <a:pt x="669145" y="661647"/>
                </a:cubicBezTo>
                <a:cubicBezTo>
                  <a:pt x="504045" y="535176"/>
                  <a:pt x="427316" y="454214"/>
                  <a:pt x="316720" y="372722"/>
                </a:cubicBezTo>
                <a:cubicBezTo>
                  <a:pt x="206124" y="291230"/>
                  <a:pt x="39966" y="191747"/>
                  <a:pt x="5570" y="172697"/>
                </a:cubicBezTo>
                <a:cubicBezTo>
                  <a:pt x="-28826" y="153647"/>
                  <a:pt x="107170" y="282235"/>
                  <a:pt x="110345" y="258422"/>
                </a:cubicBezTo>
                <a:cubicBezTo>
                  <a:pt x="113520" y="234610"/>
                  <a:pt x="62720" y="66864"/>
                  <a:pt x="65895" y="36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A1E4C10-59A7-79B4-6896-276AE7A339A6}"/>
              </a:ext>
            </a:extLst>
          </p:cNvPr>
          <p:cNvSpPr/>
          <p:nvPr/>
        </p:nvSpPr>
        <p:spPr>
          <a:xfrm>
            <a:off x="5191081" y="10522560"/>
            <a:ext cx="1180190" cy="688451"/>
          </a:xfrm>
          <a:custGeom>
            <a:avLst/>
            <a:gdLst>
              <a:gd name="connsiteX0" fmla="*/ 219119 w 1180190"/>
              <a:gd name="connsiteY0" fmla="*/ 40665 h 688451"/>
              <a:gd name="connsiteX1" fmla="*/ 263569 w 1180190"/>
              <a:gd name="connsiteY1" fmla="*/ 91465 h 688451"/>
              <a:gd name="connsiteX2" fmla="*/ 755694 w 1180190"/>
              <a:gd name="connsiteY2" fmla="*/ 453415 h 688451"/>
              <a:gd name="connsiteX3" fmla="*/ 631869 w 1180190"/>
              <a:gd name="connsiteY3" fmla="*/ 323240 h 688451"/>
              <a:gd name="connsiteX4" fmla="*/ 1174794 w 1180190"/>
              <a:gd name="connsiteY4" fmla="*/ 678840 h 688451"/>
              <a:gd name="connsiteX5" fmla="*/ 895394 w 1180190"/>
              <a:gd name="connsiteY5" fmla="*/ 580415 h 688451"/>
              <a:gd name="connsiteX6" fmla="*/ 650919 w 1180190"/>
              <a:gd name="connsiteY6" fmla="*/ 507390 h 688451"/>
              <a:gd name="connsiteX7" fmla="*/ 12744 w 1180190"/>
              <a:gd name="connsiteY7" fmla="*/ 8915 h 688451"/>
              <a:gd name="connsiteX8" fmla="*/ 222294 w 1180190"/>
              <a:gd name="connsiteY8" fmla="*/ 177190 h 688451"/>
              <a:gd name="connsiteX9" fmla="*/ 219119 w 1180190"/>
              <a:gd name="connsiteY9" fmla="*/ 40665 h 68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0190" h="688451">
                <a:moveTo>
                  <a:pt x="219119" y="40665"/>
                </a:moveTo>
                <a:cubicBezTo>
                  <a:pt x="225998" y="26377"/>
                  <a:pt x="174140" y="22673"/>
                  <a:pt x="263569" y="91465"/>
                </a:cubicBezTo>
                <a:cubicBezTo>
                  <a:pt x="352998" y="160257"/>
                  <a:pt x="694311" y="414786"/>
                  <a:pt x="755694" y="453415"/>
                </a:cubicBezTo>
                <a:cubicBezTo>
                  <a:pt x="817077" y="492044"/>
                  <a:pt x="562019" y="285669"/>
                  <a:pt x="631869" y="323240"/>
                </a:cubicBezTo>
                <a:cubicBezTo>
                  <a:pt x="701719" y="360811"/>
                  <a:pt x="1130873" y="635978"/>
                  <a:pt x="1174794" y="678840"/>
                </a:cubicBezTo>
                <a:cubicBezTo>
                  <a:pt x="1218715" y="721702"/>
                  <a:pt x="982706" y="608990"/>
                  <a:pt x="895394" y="580415"/>
                </a:cubicBezTo>
                <a:cubicBezTo>
                  <a:pt x="808082" y="551840"/>
                  <a:pt x="798027" y="602640"/>
                  <a:pt x="650919" y="507390"/>
                </a:cubicBezTo>
                <a:cubicBezTo>
                  <a:pt x="503811" y="412140"/>
                  <a:pt x="84181" y="63948"/>
                  <a:pt x="12744" y="8915"/>
                </a:cubicBezTo>
                <a:cubicBezTo>
                  <a:pt x="-58693" y="-46118"/>
                  <a:pt x="192131" y="171369"/>
                  <a:pt x="222294" y="177190"/>
                </a:cubicBezTo>
                <a:cubicBezTo>
                  <a:pt x="252457" y="183011"/>
                  <a:pt x="212240" y="54953"/>
                  <a:pt x="219119" y="40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775827F-68C4-F34E-8BB2-54E53D59E5E0}"/>
              </a:ext>
            </a:extLst>
          </p:cNvPr>
          <p:cNvSpPr/>
          <p:nvPr/>
        </p:nvSpPr>
        <p:spPr>
          <a:xfrm>
            <a:off x="2174352" y="4724846"/>
            <a:ext cx="596679" cy="1054066"/>
          </a:xfrm>
          <a:custGeom>
            <a:avLst/>
            <a:gdLst>
              <a:gd name="connsiteX0" fmla="*/ 595429 w 596679"/>
              <a:gd name="connsiteY0" fmla="*/ 1326 h 1054066"/>
              <a:gd name="connsiteX1" fmla="*/ 196708 w 596679"/>
              <a:gd name="connsiteY1" fmla="*/ 112968 h 1054066"/>
              <a:gd name="connsiteX2" fmla="*/ 164811 w 596679"/>
              <a:gd name="connsiteY2" fmla="*/ 304354 h 1054066"/>
              <a:gd name="connsiteX3" fmla="*/ 186076 w 596679"/>
              <a:gd name="connsiteY3" fmla="*/ 267140 h 1054066"/>
              <a:gd name="connsiteX4" fmla="*/ 47853 w 596679"/>
              <a:gd name="connsiteY4" fmla="*/ 921042 h 1054066"/>
              <a:gd name="connsiteX5" fmla="*/ 95699 w 596679"/>
              <a:gd name="connsiteY5" fmla="*/ 639280 h 1054066"/>
              <a:gd name="connsiteX6" fmla="*/ 6 w 596679"/>
              <a:gd name="connsiteY6" fmla="*/ 1053949 h 1054066"/>
              <a:gd name="connsiteX7" fmla="*/ 101015 w 596679"/>
              <a:gd name="connsiteY7" fmla="*/ 591433 h 1054066"/>
              <a:gd name="connsiteX8" fmla="*/ 106332 w 596679"/>
              <a:gd name="connsiteY8" fmla="*/ 352201 h 1054066"/>
              <a:gd name="connsiteX9" fmla="*/ 191392 w 596679"/>
              <a:gd name="connsiteY9" fmla="*/ 81070 h 1054066"/>
              <a:gd name="connsiteX10" fmla="*/ 122281 w 596679"/>
              <a:gd name="connsiteY10" fmla="*/ 123601 h 1054066"/>
              <a:gd name="connsiteX11" fmla="*/ 308350 w 596679"/>
              <a:gd name="connsiteY11" fmla="*/ 17275 h 1054066"/>
              <a:gd name="connsiteX12" fmla="*/ 47853 w 596679"/>
              <a:gd name="connsiteY12" fmla="*/ 49173 h 1054066"/>
              <a:gd name="connsiteX13" fmla="*/ 595429 w 596679"/>
              <a:gd name="connsiteY13" fmla="*/ 1326 h 105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679" h="1054066">
                <a:moveTo>
                  <a:pt x="595429" y="1326"/>
                </a:moveTo>
                <a:cubicBezTo>
                  <a:pt x="620238" y="11958"/>
                  <a:pt x="268478" y="62463"/>
                  <a:pt x="196708" y="112968"/>
                </a:cubicBezTo>
                <a:cubicBezTo>
                  <a:pt x="124938" y="163473"/>
                  <a:pt x="166583" y="278659"/>
                  <a:pt x="164811" y="304354"/>
                </a:cubicBezTo>
                <a:cubicBezTo>
                  <a:pt x="163039" y="330049"/>
                  <a:pt x="205569" y="164359"/>
                  <a:pt x="186076" y="267140"/>
                </a:cubicBezTo>
                <a:cubicBezTo>
                  <a:pt x="166583" y="369921"/>
                  <a:pt x="62916" y="859019"/>
                  <a:pt x="47853" y="921042"/>
                </a:cubicBezTo>
                <a:cubicBezTo>
                  <a:pt x="32790" y="983065"/>
                  <a:pt x="103673" y="617129"/>
                  <a:pt x="95699" y="639280"/>
                </a:cubicBezTo>
                <a:cubicBezTo>
                  <a:pt x="87724" y="661431"/>
                  <a:pt x="-880" y="1061923"/>
                  <a:pt x="6" y="1053949"/>
                </a:cubicBezTo>
                <a:cubicBezTo>
                  <a:pt x="892" y="1045975"/>
                  <a:pt x="83294" y="708391"/>
                  <a:pt x="101015" y="591433"/>
                </a:cubicBezTo>
                <a:cubicBezTo>
                  <a:pt x="118736" y="474475"/>
                  <a:pt x="91269" y="437261"/>
                  <a:pt x="106332" y="352201"/>
                </a:cubicBezTo>
                <a:cubicBezTo>
                  <a:pt x="121395" y="267141"/>
                  <a:pt x="188734" y="119170"/>
                  <a:pt x="191392" y="81070"/>
                </a:cubicBezTo>
                <a:cubicBezTo>
                  <a:pt x="194050" y="42970"/>
                  <a:pt x="102788" y="134233"/>
                  <a:pt x="122281" y="123601"/>
                </a:cubicBezTo>
                <a:cubicBezTo>
                  <a:pt x="141774" y="112969"/>
                  <a:pt x="320755" y="29680"/>
                  <a:pt x="308350" y="17275"/>
                </a:cubicBezTo>
                <a:cubicBezTo>
                  <a:pt x="295945" y="4870"/>
                  <a:pt x="7095" y="50945"/>
                  <a:pt x="47853" y="49173"/>
                </a:cubicBezTo>
                <a:cubicBezTo>
                  <a:pt x="88611" y="47401"/>
                  <a:pt x="570620" y="-9306"/>
                  <a:pt x="595429" y="13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35695BF-5A7E-06A3-BFE1-3093E8D4EF51}"/>
              </a:ext>
            </a:extLst>
          </p:cNvPr>
          <p:cNvSpPr/>
          <p:nvPr/>
        </p:nvSpPr>
        <p:spPr>
          <a:xfrm>
            <a:off x="2030350" y="5457975"/>
            <a:ext cx="302831" cy="1360069"/>
          </a:xfrm>
          <a:custGeom>
            <a:avLst/>
            <a:gdLst>
              <a:gd name="connsiteX0" fmla="*/ 298180 w 302831"/>
              <a:gd name="connsiteY0" fmla="*/ 39058 h 1360069"/>
              <a:gd name="connsiteX1" fmla="*/ 69580 w 302831"/>
              <a:gd name="connsiteY1" fmla="*/ 990672 h 1360069"/>
              <a:gd name="connsiteX2" fmla="*/ 85529 w 302831"/>
              <a:gd name="connsiteY2" fmla="*/ 879030 h 1360069"/>
              <a:gd name="connsiteX3" fmla="*/ 469 w 302831"/>
              <a:gd name="connsiteY3" fmla="*/ 1336230 h 1360069"/>
              <a:gd name="connsiteX4" fmla="*/ 58948 w 302831"/>
              <a:gd name="connsiteY4" fmla="*/ 1187374 h 1360069"/>
              <a:gd name="connsiteX5" fmla="*/ 213120 w 302831"/>
              <a:gd name="connsiteY5" fmla="*/ 278290 h 1360069"/>
              <a:gd name="connsiteX6" fmla="*/ 298180 w 302831"/>
              <a:gd name="connsiteY6" fmla="*/ 39058 h 1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1" h="1360069">
                <a:moveTo>
                  <a:pt x="298180" y="39058"/>
                </a:moveTo>
                <a:cubicBezTo>
                  <a:pt x="274257" y="157788"/>
                  <a:pt x="105022" y="850677"/>
                  <a:pt x="69580" y="990672"/>
                </a:cubicBezTo>
                <a:cubicBezTo>
                  <a:pt x="34138" y="1130667"/>
                  <a:pt x="97047" y="821437"/>
                  <a:pt x="85529" y="879030"/>
                </a:cubicBezTo>
                <a:cubicBezTo>
                  <a:pt x="74011" y="936623"/>
                  <a:pt x="4899" y="1284839"/>
                  <a:pt x="469" y="1336230"/>
                </a:cubicBezTo>
                <a:cubicBezTo>
                  <a:pt x="-3961" y="1387621"/>
                  <a:pt x="23506" y="1363697"/>
                  <a:pt x="58948" y="1187374"/>
                </a:cubicBezTo>
                <a:cubicBezTo>
                  <a:pt x="94390" y="1011051"/>
                  <a:pt x="178564" y="463474"/>
                  <a:pt x="213120" y="278290"/>
                </a:cubicBezTo>
                <a:cubicBezTo>
                  <a:pt x="247676" y="93106"/>
                  <a:pt x="322103" y="-79672"/>
                  <a:pt x="298180" y="390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5807D4D-A9F5-9118-8D55-527114C4E512}"/>
              </a:ext>
            </a:extLst>
          </p:cNvPr>
          <p:cNvSpPr/>
          <p:nvPr/>
        </p:nvSpPr>
        <p:spPr>
          <a:xfrm>
            <a:off x="2659801" y="4977556"/>
            <a:ext cx="236761" cy="1560993"/>
          </a:xfrm>
          <a:custGeom>
            <a:avLst/>
            <a:gdLst>
              <a:gd name="connsiteX0" fmla="*/ 88715 w 236761"/>
              <a:gd name="connsiteY0" fmla="*/ 25063 h 1560993"/>
              <a:gd name="connsiteX1" fmla="*/ 221622 w 236761"/>
              <a:gd name="connsiteY1" fmla="*/ 476946 h 1560993"/>
              <a:gd name="connsiteX2" fmla="*/ 40869 w 236761"/>
              <a:gd name="connsiteY2" fmla="*/ 1088318 h 1560993"/>
              <a:gd name="connsiteX3" fmla="*/ 72766 w 236761"/>
              <a:gd name="connsiteY3" fmla="*/ 981993 h 1560993"/>
              <a:gd name="connsiteX4" fmla="*/ 3655 w 236761"/>
              <a:gd name="connsiteY4" fmla="*/ 1311602 h 1560993"/>
              <a:gd name="connsiteX5" fmla="*/ 8971 w 236761"/>
              <a:gd name="connsiteY5" fmla="*/ 1556151 h 1560993"/>
              <a:gd name="connsiteX6" fmla="*/ 3655 w 236761"/>
              <a:gd name="connsiteY6" fmla="*/ 1444509 h 1560993"/>
              <a:gd name="connsiteX7" fmla="*/ 62134 w 236761"/>
              <a:gd name="connsiteY7" fmla="*/ 1093635 h 1560993"/>
              <a:gd name="connsiteX8" fmla="*/ 104664 w 236761"/>
              <a:gd name="connsiteY8" fmla="*/ 891616 h 1560993"/>
              <a:gd name="connsiteX9" fmla="*/ 131246 w 236761"/>
              <a:gd name="connsiteY9" fmla="*/ 487579 h 1560993"/>
              <a:gd name="connsiteX10" fmla="*/ 115297 w 236761"/>
              <a:gd name="connsiteY10" fmla="*/ 322774 h 1560993"/>
              <a:gd name="connsiteX11" fmla="*/ 120613 w 236761"/>
              <a:gd name="connsiteY11" fmla="*/ 599221 h 1560993"/>
              <a:gd name="connsiteX12" fmla="*/ 205673 w 236761"/>
              <a:gd name="connsiteY12" fmla="*/ 546058 h 1560993"/>
              <a:gd name="connsiteX13" fmla="*/ 232255 w 236761"/>
              <a:gd name="connsiteY13" fmla="*/ 407835 h 1560993"/>
              <a:gd name="connsiteX14" fmla="*/ 120613 w 236761"/>
              <a:gd name="connsiteY14" fmla="*/ 94174 h 1560993"/>
              <a:gd name="connsiteX15" fmla="*/ 88715 w 236761"/>
              <a:gd name="connsiteY15" fmla="*/ 25063 h 156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761" h="1560993">
                <a:moveTo>
                  <a:pt x="88715" y="25063"/>
                </a:moveTo>
                <a:cubicBezTo>
                  <a:pt x="105550" y="88858"/>
                  <a:pt x="229596" y="299737"/>
                  <a:pt x="221622" y="476946"/>
                </a:cubicBezTo>
                <a:cubicBezTo>
                  <a:pt x="213648" y="654155"/>
                  <a:pt x="65678" y="1004144"/>
                  <a:pt x="40869" y="1088318"/>
                </a:cubicBezTo>
                <a:cubicBezTo>
                  <a:pt x="16060" y="1172492"/>
                  <a:pt x="78968" y="944779"/>
                  <a:pt x="72766" y="981993"/>
                </a:cubicBezTo>
                <a:cubicBezTo>
                  <a:pt x="66564" y="1019207"/>
                  <a:pt x="14287" y="1215909"/>
                  <a:pt x="3655" y="1311602"/>
                </a:cubicBezTo>
                <a:cubicBezTo>
                  <a:pt x="-6978" y="1407295"/>
                  <a:pt x="8971" y="1534000"/>
                  <a:pt x="8971" y="1556151"/>
                </a:cubicBezTo>
                <a:cubicBezTo>
                  <a:pt x="8971" y="1578302"/>
                  <a:pt x="-5205" y="1521595"/>
                  <a:pt x="3655" y="1444509"/>
                </a:cubicBezTo>
                <a:cubicBezTo>
                  <a:pt x="12515" y="1367423"/>
                  <a:pt x="45299" y="1185784"/>
                  <a:pt x="62134" y="1093635"/>
                </a:cubicBezTo>
                <a:cubicBezTo>
                  <a:pt x="78969" y="1001486"/>
                  <a:pt x="93145" y="992625"/>
                  <a:pt x="104664" y="891616"/>
                </a:cubicBezTo>
                <a:cubicBezTo>
                  <a:pt x="116183" y="790607"/>
                  <a:pt x="129474" y="582386"/>
                  <a:pt x="131246" y="487579"/>
                </a:cubicBezTo>
                <a:cubicBezTo>
                  <a:pt x="133018" y="392772"/>
                  <a:pt x="117069" y="304167"/>
                  <a:pt x="115297" y="322774"/>
                </a:cubicBezTo>
                <a:cubicBezTo>
                  <a:pt x="113525" y="341381"/>
                  <a:pt x="105550" y="562007"/>
                  <a:pt x="120613" y="599221"/>
                </a:cubicBezTo>
                <a:cubicBezTo>
                  <a:pt x="135676" y="636435"/>
                  <a:pt x="187066" y="577956"/>
                  <a:pt x="205673" y="546058"/>
                </a:cubicBezTo>
                <a:cubicBezTo>
                  <a:pt x="224280" y="514160"/>
                  <a:pt x="246432" y="483149"/>
                  <a:pt x="232255" y="407835"/>
                </a:cubicBezTo>
                <a:cubicBezTo>
                  <a:pt x="218078" y="332521"/>
                  <a:pt x="140106" y="156197"/>
                  <a:pt x="120613" y="94174"/>
                </a:cubicBezTo>
                <a:cubicBezTo>
                  <a:pt x="101120" y="32151"/>
                  <a:pt x="71880" y="-38732"/>
                  <a:pt x="88715" y="250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FA5E9AA-8075-3C0B-A40C-564A5BC9B68F}"/>
              </a:ext>
            </a:extLst>
          </p:cNvPr>
          <p:cNvSpPr/>
          <p:nvPr/>
        </p:nvSpPr>
        <p:spPr>
          <a:xfrm>
            <a:off x="6575788" y="5562516"/>
            <a:ext cx="246147" cy="1142978"/>
          </a:xfrm>
          <a:custGeom>
            <a:avLst/>
            <a:gdLst>
              <a:gd name="connsiteX0" fmla="*/ 5765 w 246147"/>
              <a:gd name="connsiteY0" fmla="*/ 46158 h 1142978"/>
              <a:gd name="connsiteX1" fmla="*/ 101459 w 246147"/>
              <a:gd name="connsiteY1" fmla="*/ 742591 h 1142978"/>
              <a:gd name="connsiteX2" fmla="*/ 122724 w 246147"/>
              <a:gd name="connsiteY2" fmla="*/ 540572 h 1142978"/>
              <a:gd name="connsiteX3" fmla="*/ 229049 w 246147"/>
              <a:gd name="connsiteY3" fmla="*/ 1077517 h 1142978"/>
              <a:gd name="connsiteX4" fmla="*/ 239682 w 246147"/>
              <a:gd name="connsiteY4" fmla="*/ 1098782 h 1142978"/>
              <a:gd name="connsiteX5" fmla="*/ 165254 w 246147"/>
              <a:gd name="connsiteY5" fmla="*/ 758540 h 1142978"/>
              <a:gd name="connsiteX6" fmla="*/ 122724 w 246147"/>
              <a:gd name="connsiteY6" fmla="*/ 487410 h 1142978"/>
              <a:gd name="connsiteX7" fmla="*/ 122724 w 246147"/>
              <a:gd name="connsiteY7" fmla="*/ 625633 h 1142978"/>
              <a:gd name="connsiteX8" fmla="*/ 21714 w 246147"/>
              <a:gd name="connsiteY8" fmla="*/ 125903 h 1142978"/>
              <a:gd name="connsiteX9" fmla="*/ 5765 w 246147"/>
              <a:gd name="connsiteY9" fmla="*/ 46158 h 11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147" h="1142978">
                <a:moveTo>
                  <a:pt x="5765" y="46158"/>
                </a:moveTo>
                <a:cubicBezTo>
                  <a:pt x="19056" y="148939"/>
                  <a:pt x="81966" y="660189"/>
                  <a:pt x="101459" y="742591"/>
                </a:cubicBezTo>
                <a:cubicBezTo>
                  <a:pt x="120952" y="824993"/>
                  <a:pt x="101459" y="484751"/>
                  <a:pt x="122724" y="540572"/>
                </a:cubicBezTo>
                <a:cubicBezTo>
                  <a:pt x="143989" y="596393"/>
                  <a:pt x="209556" y="984482"/>
                  <a:pt x="229049" y="1077517"/>
                </a:cubicBezTo>
                <a:cubicBezTo>
                  <a:pt x="248542" y="1170552"/>
                  <a:pt x="250315" y="1151945"/>
                  <a:pt x="239682" y="1098782"/>
                </a:cubicBezTo>
                <a:cubicBezTo>
                  <a:pt x="229050" y="1045619"/>
                  <a:pt x="184747" y="860435"/>
                  <a:pt x="165254" y="758540"/>
                </a:cubicBezTo>
                <a:cubicBezTo>
                  <a:pt x="145761" y="656645"/>
                  <a:pt x="129812" y="509561"/>
                  <a:pt x="122724" y="487410"/>
                </a:cubicBezTo>
                <a:cubicBezTo>
                  <a:pt x="115636" y="465259"/>
                  <a:pt x="139559" y="685884"/>
                  <a:pt x="122724" y="625633"/>
                </a:cubicBezTo>
                <a:cubicBezTo>
                  <a:pt x="105889" y="565382"/>
                  <a:pt x="39435" y="220710"/>
                  <a:pt x="21714" y="125903"/>
                </a:cubicBezTo>
                <a:cubicBezTo>
                  <a:pt x="3993" y="31096"/>
                  <a:pt x="-7526" y="-56623"/>
                  <a:pt x="5765" y="46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2FD712CF-CC79-AA0F-13C5-FAE46A3F9C24}"/>
              </a:ext>
            </a:extLst>
          </p:cNvPr>
          <p:cNvSpPr/>
          <p:nvPr/>
        </p:nvSpPr>
        <p:spPr>
          <a:xfrm>
            <a:off x="6302220" y="5983818"/>
            <a:ext cx="396717" cy="2803011"/>
          </a:xfrm>
          <a:custGeom>
            <a:avLst/>
            <a:gdLst>
              <a:gd name="connsiteX0" fmla="*/ 2887 w 396717"/>
              <a:gd name="connsiteY0" fmla="*/ 12945 h 2803011"/>
              <a:gd name="connsiteX1" fmla="*/ 274017 w 396717"/>
              <a:gd name="connsiteY1" fmla="*/ 969875 h 2803011"/>
              <a:gd name="connsiteX2" fmla="*/ 252752 w 396717"/>
              <a:gd name="connsiteY2" fmla="*/ 1060252 h 2803011"/>
              <a:gd name="connsiteX3" fmla="*/ 375027 w 396717"/>
              <a:gd name="connsiteY3" fmla="*/ 1836429 h 2803011"/>
              <a:gd name="connsiteX4" fmla="*/ 364394 w 396717"/>
              <a:gd name="connsiteY4" fmla="*/ 2245782 h 2803011"/>
              <a:gd name="connsiteX5" fmla="*/ 311231 w 396717"/>
              <a:gd name="connsiteY5" fmla="*/ 2798675 h 2803011"/>
              <a:gd name="connsiteX6" fmla="*/ 396292 w 396717"/>
              <a:gd name="connsiteY6" fmla="*/ 2421219 h 2803011"/>
              <a:gd name="connsiteX7" fmla="*/ 343129 w 396717"/>
              <a:gd name="connsiteY7" fmla="*/ 1065568 h 2803011"/>
              <a:gd name="connsiteX8" fmla="*/ 321864 w 396717"/>
              <a:gd name="connsiteY8" fmla="*/ 1214424 h 2803011"/>
              <a:gd name="connsiteX9" fmla="*/ 130478 w 396717"/>
              <a:gd name="connsiteY9" fmla="*/ 284075 h 2803011"/>
              <a:gd name="connsiteX10" fmla="*/ 130478 w 396717"/>
              <a:gd name="connsiteY10" fmla="*/ 406349 h 2803011"/>
              <a:gd name="connsiteX11" fmla="*/ 2887 w 396717"/>
              <a:gd name="connsiteY11" fmla="*/ 12945 h 280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717" h="2803011">
                <a:moveTo>
                  <a:pt x="2887" y="12945"/>
                </a:moveTo>
                <a:cubicBezTo>
                  <a:pt x="26810" y="106866"/>
                  <a:pt x="232373" y="795324"/>
                  <a:pt x="274017" y="969875"/>
                </a:cubicBezTo>
                <a:cubicBezTo>
                  <a:pt x="315661" y="1144426"/>
                  <a:pt x="235917" y="915826"/>
                  <a:pt x="252752" y="1060252"/>
                </a:cubicBezTo>
                <a:cubicBezTo>
                  <a:pt x="269587" y="1204678"/>
                  <a:pt x="356420" y="1638841"/>
                  <a:pt x="375027" y="1836429"/>
                </a:cubicBezTo>
                <a:cubicBezTo>
                  <a:pt x="393634" y="2034017"/>
                  <a:pt x="375027" y="2085408"/>
                  <a:pt x="364394" y="2245782"/>
                </a:cubicBezTo>
                <a:cubicBezTo>
                  <a:pt x="353761" y="2406156"/>
                  <a:pt x="305915" y="2769436"/>
                  <a:pt x="311231" y="2798675"/>
                </a:cubicBezTo>
                <a:cubicBezTo>
                  <a:pt x="316547" y="2827914"/>
                  <a:pt x="390976" y="2710070"/>
                  <a:pt x="396292" y="2421219"/>
                </a:cubicBezTo>
                <a:cubicBezTo>
                  <a:pt x="401608" y="2132368"/>
                  <a:pt x="355534" y="1266700"/>
                  <a:pt x="343129" y="1065568"/>
                </a:cubicBezTo>
                <a:cubicBezTo>
                  <a:pt x="330724" y="864436"/>
                  <a:pt x="357306" y="1344673"/>
                  <a:pt x="321864" y="1214424"/>
                </a:cubicBezTo>
                <a:cubicBezTo>
                  <a:pt x="286422" y="1084175"/>
                  <a:pt x="162376" y="418754"/>
                  <a:pt x="130478" y="284075"/>
                </a:cubicBezTo>
                <a:cubicBezTo>
                  <a:pt x="98580" y="149396"/>
                  <a:pt x="149971" y="447107"/>
                  <a:pt x="130478" y="406349"/>
                </a:cubicBezTo>
                <a:cubicBezTo>
                  <a:pt x="110985" y="365591"/>
                  <a:pt x="-21036" y="-80976"/>
                  <a:pt x="2887" y="1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951FC61-39DA-2E5E-F903-1F70D3DFE07B}"/>
              </a:ext>
            </a:extLst>
          </p:cNvPr>
          <p:cNvSpPr/>
          <p:nvPr/>
        </p:nvSpPr>
        <p:spPr>
          <a:xfrm>
            <a:off x="6143952" y="6162837"/>
            <a:ext cx="311289" cy="2178570"/>
          </a:xfrm>
          <a:custGeom>
            <a:avLst/>
            <a:gdLst>
              <a:gd name="connsiteX0" fmla="*/ 1667 w 311289"/>
              <a:gd name="connsiteY0" fmla="*/ 30628 h 2178570"/>
              <a:gd name="connsiteX1" fmla="*/ 267481 w 311289"/>
              <a:gd name="connsiteY1" fmla="*/ 1519186 h 2178570"/>
              <a:gd name="connsiteX2" fmla="*/ 272797 w 311289"/>
              <a:gd name="connsiteY2" fmla="*/ 1428810 h 2178570"/>
              <a:gd name="connsiteX3" fmla="*/ 278113 w 311289"/>
              <a:gd name="connsiteY3" fmla="*/ 2167772 h 2178570"/>
              <a:gd name="connsiteX4" fmla="*/ 304695 w 311289"/>
              <a:gd name="connsiteY4" fmla="*/ 1779684 h 2178570"/>
              <a:gd name="connsiteX5" fmla="*/ 139890 w 311289"/>
              <a:gd name="connsiteY5" fmla="*/ 604786 h 2178570"/>
              <a:gd name="connsiteX6" fmla="*/ 187736 w 311289"/>
              <a:gd name="connsiteY6" fmla="*/ 907814 h 2178570"/>
              <a:gd name="connsiteX7" fmla="*/ 155839 w 311289"/>
              <a:gd name="connsiteY7" fmla="*/ 540991 h 2178570"/>
              <a:gd name="connsiteX8" fmla="*/ 1667 w 311289"/>
              <a:gd name="connsiteY8" fmla="*/ 30628 h 217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89" h="2178570">
                <a:moveTo>
                  <a:pt x="1667" y="30628"/>
                </a:moveTo>
                <a:cubicBezTo>
                  <a:pt x="20274" y="193660"/>
                  <a:pt x="222293" y="1286156"/>
                  <a:pt x="267481" y="1519186"/>
                </a:cubicBezTo>
                <a:cubicBezTo>
                  <a:pt x="312669" y="1752216"/>
                  <a:pt x="271025" y="1320712"/>
                  <a:pt x="272797" y="1428810"/>
                </a:cubicBezTo>
                <a:cubicBezTo>
                  <a:pt x="274569" y="1536908"/>
                  <a:pt x="272797" y="2109293"/>
                  <a:pt x="278113" y="2167772"/>
                </a:cubicBezTo>
                <a:cubicBezTo>
                  <a:pt x="283429" y="2226251"/>
                  <a:pt x="327732" y="2040182"/>
                  <a:pt x="304695" y="1779684"/>
                </a:cubicBezTo>
                <a:cubicBezTo>
                  <a:pt x="281658" y="1519186"/>
                  <a:pt x="159383" y="750098"/>
                  <a:pt x="139890" y="604786"/>
                </a:cubicBezTo>
                <a:cubicBezTo>
                  <a:pt x="120397" y="459474"/>
                  <a:pt x="185078" y="918446"/>
                  <a:pt x="187736" y="907814"/>
                </a:cubicBezTo>
                <a:cubicBezTo>
                  <a:pt x="190394" y="897182"/>
                  <a:pt x="185964" y="680100"/>
                  <a:pt x="155839" y="540991"/>
                </a:cubicBezTo>
                <a:cubicBezTo>
                  <a:pt x="125714" y="401882"/>
                  <a:pt x="-16940" y="-132404"/>
                  <a:pt x="1667" y="30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E9924AA-CF94-F1DB-3D7F-4355F3E2DFC8}"/>
              </a:ext>
            </a:extLst>
          </p:cNvPr>
          <p:cNvSpPr/>
          <p:nvPr/>
        </p:nvSpPr>
        <p:spPr>
          <a:xfrm>
            <a:off x="6023037" y="6533107"/>
            <a:ext cx="123698" cy="1496119"/>
          </a:xfrm>
          <a:custGeom>
            <a:avLst/>
            <a:gdLst>
              <a:gd name="connsiteX0" fmla="*/ 85368 w 123698"/>
              <a:gd name="connsiteY0" fmla="*/ 600 h 1496119"/>
              <a:gd name="connsiteX1" fmla="*/ 26889 w 123698"/>
              <a:gd name="connsiteY1" fmla="*/ 776777 h 1496119"/>
              <a:gd name="connsiteX2" fmla="*/ 307 w 123698"/>
              <a:gd name="connsiteY2" fmla="*/ 840572 h 1496119"/>
              <a:gd name="connsiteX3" fmla="*/ 42837 w 123698"/>
              <a:gd name="connsiteY3" fmla="*/ 1489158 h 1496119"/>
              <a:gd name="connsiteX4" fmla="*/ 37521 w 123698"/>
              <a:gd name="connsiteY4" fmla="*/ 1138284 h 1496119"/>
              <a:gd name="connsiteX5" fmla="*/ 64103 w 123698"/>
              <a:gd name="connsiteY5" fmla="*/ 441851 h 1496119"/>
              <a:gd name="connsiteX6" fmla="*/ 122582 w 123698"/>
              <a:gd name="connsiteY6" fmla="*/ 643870 h 1496119"/>
              <a:gd name="connsiteX7" fmla="*/ 85368 w 123698"/>
              <a:gd name="connsiteY7" fmla="*/ 600 h 14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98" h="1496119">
                <a:moveTo>
                  <a:pt x="85368" y="600"/>
                </a:moveTo>
                <a:cubicBezTo>
                  <a:pt x="69419" y="22751"/>
                  <a:pt x="41066" y="636782"/>
                  <a:pt x="26889" y="776777"/>
                </a:cubicBezTo>
                <a:cubicBezTo>
                  <a:pt x="12712" y="916772"/>
                  <a:pt x="-2351" y="721842"/>
                  <a:pt x="307" y="840572"/>
                </a:cubicBezTo>
                <a:cubicBezTo>
                  <a:pt x="2965" y="959302"/>
                  <a:pt x="36635" y="1439539"/>
                  <a:pt x="42837" y="1489158"/>
                </a:cubicBezTo>
                <a:cubicBezTo>
                  <a:pt x="49039" y="1538777"/>
                  <a:pt x="33977" y="1312835"/>
                  <a:pt x="37521" y="1138284"/>
                </a:cubicBezTo>
                <a:cubicBezTo>
                  <a:pt x="41065" y="963733"/>
                  <a:pt x="49926" y="524253"/>
                  <a:pt x="64103" y="441851"/>
                </a:cubicBezTo>
                <a:cubicBezTo>
                  <a:pt x="78280" y="359449"/>
                  <a:pt x="115494" y="711210"/>
                  <a:pt x="122582" y="643870"/>
                </a:cubicBezTo>
                <a:cubicBezTo>
                  <a:pt x="129670" y="576531"/>
                  <a:pt x="101317" y="-21551"/>
                  <a:pt x="85368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FF56D40-F0E9-4910-DE94-0E3B68252F4C}"/>
              </a:ext>
            </a:extLst>
          </p:cNvPr>
          <p:cNvSpPr/>
          <p:nvPr/>
        </p:nvSpPr>
        <p:spPr>
          <a:xfrm>
            <a:off x="4573241" y="8686848"/>
            <a:ext cx="2238180" cy="1114864"/>
          </a:xfrm>
          <a:custGeom>
            <a:avLst/>
            <a:gdLst>
              <a:gd name="connsiteX0" fmla="*/ 83819 w 2238180"/>
              <a:gd name="connsiteY0" fmla="*/ 37166 h 1114864"/>
              <a:gd name="connsiteX1" fmla="*/ 121033 w 2238180"/>
              <a:gd name="connsiteY1" fmla="*/ 74380 h 1114864"/>
              <a:gd name="connsiteX2" fmla="*/ 1556429 w 2238180"/>
              <a:gd name="connsiteY2" fmla="*/ 845240 h 1114864"/>
              <a:gd name="connsiteX3" fmla="*/ 1482001 w 2238180"/>
              <a:gd name="connsiteY3" fmla="*/ 845240 h 1114864"/>
              <a:gd name="connsiteX4" fmla="*/ 2199699 w 2238180"/>
              <a:gd name="connsiteY4" fmla="*/ 1089789 h 1114864"/>
              <a:gd name="connsiteX5" fmla="*/ 2066792 w 2238180"/>
              <a:gd name="connsiteY5" fmla="*/ 1073840 h 1114864"/>
              <a:gd name="connsiteX6" fmla="*/ 1439471 w 2238180"/>
              <a:gd name="connsiteY6" fmla="*/ 797394 h 1114864"/>
              <a:gd name="connsiteX7" fmla="*/ 982271 w 2238180"/>
              <a:gd name="connsiteY7" fmla="*/ 606008 h 1114864"/>
              <a:gd name="connsiteX8" fmla="*/ 152931 w 2238180"/>
              <a:gd name="connsiteY8" fmla="*/ 42482 h 1114864"/>
              <a:gd name="connsiteX9" fmla="*/ 83819 w 2238180"/>
              <a:gd name="connsiteY9" fmla="*/ 37166 h 1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180" h="1114864">
                <a:moveTo>
                  <a:pt x="83819" y="37166"/>
                </a:moveTo>
                <a:cubicBezTo>
                  <a:pt x="78503" y="42482"/>
                  <a:pt x="-124402" y="-60299"/>
                  <a:pt x="121033" y="74380"/>
                </a:cubicBezTo>
                <a:cubicBezTo>
                  <a:pt x="366468" y="209059"/>
                  <a:pt x="1329601" y="716763"/>
                  <a:pt x="1556429" y="845240"/>
                </a:cubicBezTo>
                <a:cubicBezTo>
                  <a:pt x="1783257" y="973717"/>
                  <a:pt x="1374789" y="804482"/>
                  <a:pt x="1482001" y="845240"/>
                </a:cubicBezTo>
                <a:cubicBezTo>
                  <a:pt x="1589213" y="885998"/>
                  <a:pt x="2102234" y="1051689"/>
                  <a:pt x="2199699" y="1089789"/>
                </a:cubicBezTo>
                <a:cubicBezTo>
                  <a:pt x="2297164" y="1127889"/>
                  <a:pt x="2193497" y="1122572"/>
                  <a:pt x="2066792" y="1073840"/>
                </a:cubicBezTo>
                <a:cubicBezTo>
                  <a:pt x="1940087" y="1025108"/>
                  <a:pt x="1620224" y="875366"/>
                  <a:pt x="1439471" y="797394"/>
                </a:cubicBezTo>
                <a:cubicBezTo>
                  <a:pt x="1258718" y="719422"/>
                  <a:pt x="1196694" y="731827"/>
                  <a:pt x="982271" y="606008"/>
                </a:cubicBezTo>
                <a:cubicBezTo>
                  <a:pt x="767848" y="480189"/>
                  <a:pt x="297357" y="131973"/>
                  <a:pt x="152931" y="42482"/>
                </a:cubicBezTo>
                <a:cubicBezTo>
                  <a:pt x="8505" y="-47009"/>
                  <a:pt x="89135" y="31850"/>
                  <a:pt x="83819" y="3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FCC515C-A45A-A03D-F1E7-9721A97DD9C6}"/>
              </a:ext>
            </a:extLst>
          </p:cNvPr>
          <p:cNvSpPr/>
          <p:nvPr/>
        </p:nvSpPr>
        <p:spPr>
          <a:xfrm>
            <a:off x="4027381" y="8345800"/>
            <a:ext cx="596239" cy="358694"/>
          </a:xfrm>
          <a:custGeom>
            <a:avLst/>
            <a:gdLst>
              <a:gd name="connsiteX0" fmla="*/ 2359 w 596239"/>
              <a:gd name="connsiteY0" fmla="*/ 758 h 358694"/>
              <a:gd name="connsiteX1" fmla="*/ 581833 w 596239"/>
              <a:gd name="connsiteY1" fmla="*/ 346316 h 358694"/>
              <a:gd name="connsiteX2" fmla="*/ 385131 w 596239"/>
              <a:gd name="connsiteY2" fmla="*/ 255940 h 358694"/>
              <a:gd name="connsiteX3" fmla="*/ 2359 w 596239"/>
              <a:gd name="connsiteY3" fmla="*/ 758 h 3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39" h="358694">
                <a:moveTo>
                  <a:pt x="2359" y="758"/>
                </a:moveTo>
                <a:cubicBezTo>
                  <a:pt x="35143" y="15821"/>
                  <a:pt x="518038" y="303786"/>
                  <a:pt x="581833" y="346316"/>
                </a:cubicBezTo>
                <a:cubicBezTo>
                  <a:pt x="645628" y="388846"/>
                  <a:pt x="482596" y="312647"/>
                  <a:pt x="385131" y="255940"/>
                </a:cubicBezTo>
                <a:cubicBezTo>
                  <a:pt x="287666" y="199233"/>
                  <a:pt x="-30425" y="-14305"/>
                  <a:pt x="235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2BF689B-C4CD-F0CF-455F-306C4B5B0BCD}"/>
              </a:ext>
            </a:extLst>
          </p:cNvPr>
          <p:cNvSpPr/>
          <p:nvPr/>
        </p:nvSpPr>
        <p:spPr>
          <a:xfrm>
            <a:off x="4217443" y="1006407"/>
            <a:ext cx="440347" cy="675291"/>
          </a:xfrm>
          <a:custGeom>
            <a:avLst/>
            <a:gdLst>
              <a:gd name="connsiteX0" fmla="*/ 440282 w 440347"/>
              <a:gd name="connsiteY0" fmla="*/ 68 h 675291"/>
              <a:gd name="connsiteX1" fmla="*/ 211682 w 440347"/>
              <a:gd name="connsiteY1" fmla="*/ 288993 h 675291"/>
              <a:gd name="connsiteX2" fmla="*/ 249782 w 440347"/>
              <a:gd name="connsiteY2" fmla="*/ 193743 h 675291"/>
              <a:gd name="connsiteX3" fmla="*/ 71982 w 440347"/>
              <a:gd name="connsiteY3" fmla="*/ 517593 h 675291"/>
              <a:gd name="connsiteX4" fmla="*/ 125957 w 440347"/>
              <a:gd name="connsiteY4" fmla="*/ 412818 h 675291"/>
              <a:gd name="connsiteX5" fmla="*/ 2132 w 440347"/>
              <a:gd name="connsiteY5" fmla="*/ 673168 h 675291"/>
              <a:gd name="connsiteX6" fmla="*/ 62457 w 440347"/>
              <a:gd name="connsiteY6" fmla="*/ 517593 h 675291"/>
              <a:gd name="connsiteX7" fmla="*/ 246607 w 440347"/>
              <a:gd name="connsiteY7" fmla="*/ 196918 h 675291"/>
              <a:gd name="connsiteX8" fmla="*/ 179932 w 440347"/>
              <a:gd name="connsiteY8" fmla="*/ 260418 h 675291"/>
              <a:gd name="connsiteX9" fmla="*/ 275182 w 440347"/>
              <a:gd name="connsiteY9" fmla="*/ 123893 h 675291"/>
              <a:gd name="connsiteX10" fmla="*/ 186282 w 440347"/>
              <a:gd name="connsiteY10" fmla="*/ 260418 h 675291"/>
              <a:gd name="connsiteX11" fmla="*/ 440282 w 440347"/>
              <a:gd name="connsiteY11" fmla="*/ 68 h 6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347" h="675291">
                <a:moveTo>
                  <a:pt x="440282" y="68"/>
                </a:moveTo>
                <a:cubicBezTo>
                  <a:pt x="444515" y="4830"/>
                  <a:pt x="243432" y="256714"/>
                  <a:pt x="211682" y="288993"/>
                </a:cubicBezTo>
                <a:cubicBezTo>
                  <a:pt x="179932" y="321272"/>
                  <a:pt x="273065" y="155643"/>
                  <a:pt x="249782" y="193743"/>
                </a:cubicBezTo>
                <a:cubicBezTo>
                  <a:pt x="226499" y="231843"/>
                  <a:pt x="92619" y="481081"/>
                  <a:pt x="71982" y="517593"/>
                </a:cubicBezTo>
                <a:cubicBezTo>
                  <a:pt x="51344" y="554106"/>
                  <a:pt x="137599" y="386889"/>
                  <a:pt x="125957" y="412818"/>
                </a:cubicBezTo>
                <a:cubicBezTo>
                  <a:pt x="114315" y="438747"/>
                  <a:pt x="12715" y="655706"/>
                  <a:pt x="2132" y="673168"/>
                </a:cubicBezTo>
                <a:cubicBezTo>
                  <a:pt x="-8451" y="690631"/>
                  <a:pt x="21711" y="596968"/>
                  <a:pt x="62457" y="517593"/>
                </a:cubicBezTo>
                <a:cubicBezTo>
                  <a:pt x="103203" y="438218"/>
                  <a:pt x="227028" y="239781"/>
                  <a:pt x="246607" y="196918"/>
                </a:cubicBezTo>
                <a:cubicBezTo>
                  <a:pt x="266186" y="154056"/>
                  <a:pt x="175170" y="272589"/>
                  <a:pt x="179932" y="260418"/>
                </a:cubicBezTo>
                <a:cubicBezTo>
                  <a:pt x="184694" y="248247"/>
                  <a:pt x="274124" y="123893"/>
                  <a:pt x="275182" y="123893"/>
                </a:cubicBezTo>
                <a:cubicBezTo>
                  <a:pt x="276240" y="123893"/>
                  <a:pt x="156649" y="279997"/>
                  <a:pt x="186282" y="260418"/>
                </a:cubicBezTo>
                <a:cubicBezTo>
                  <a:pt x="215915" y="240839"/>
                  <a:pt x="436049" y="-4694"/>
                  <a:pt x="440282" y="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877309C-5EE1-928E-AA06-B120177D08A8}"/>
              </a:ext>
            </a:extLst>
          </p:cNvPr>
          <p:cNvSpPr/>
          <p:nvPr/>
        </p:nvSpPr>
        <p:spPr>
          <a:xfrm>
            <a:off x="5466793" y="1208085"/>
            <a:ext cx="309539" cy="1053020"/>
          </a:xfrm>
          <a:custGeom>
            <a:avLst/>
            <a:gdLst>
              <a:gd name="connsiteX0" fmla="*/ 3732 w 309539"/>
              <a:gd name="connsiteY0" fmla="*/ 7940 h 1053020"/>
              <a:gd name="connsiteX1" fmla="*/ 241857 w 309539"/>
              <a:gd name="connsiteY1" fmla="*/ 715965 h 1053020"/>
              <a:gd name="connsiteX2" fmla="*/ 248207 w 309539"/>
              <a:gd name="connsiteY2" fmla="*/ 646115 h 1053020"/>
              <a:gd name="connsiteX3" fmla="*/ 276782 w 309539"/>
              <a:gd name="connsiteY3" fmla="*/ 881065 h 1053020"/>
              <a:gd name="connsiteX4" fmla="*/ 276782 w 309539"/>
              <a:gd name="connsiteY4" fmla="*/ 779465 h 1053020"/>
              <a:gd name="connsiteX5" fmla="*/ 299007 w 309539"/>
              <a:gd name="connsiteY5" fmla="*/ 1052515 h 1053020"/>
              <a:gd name="connsiteX6" fmla="*/ 295832 w 309539"/>
              <a:gd name="connsiteY6" fmla="*/ 830265 h 1053020"/>
              <a:gd name="connsiteX7" fmla="*/ 137082 w 309539"/>
              <a:gd name="connsiteY7" fmla="*/ 261940 h 1053020"/>
              <a:gd name="connsiteX8" fmla="*/ 162482 w 309539"/>
              <a:gd name="connsiteY8" fmla="*/ 423865 h 1053020"/>
              <a:gd name="connsiteX9" fmla="*/ 95807 w 309539"/>
              <a:gd name="connsiteY9" fmla="*/ 312740 h 1053020"/>
              <a:gd name="connsiteX10" fmla="*/ 95807 w 309539"/>
              <a:gd name="connsiteY10" fmla="*/ 331790 h 1053020"/>
              <a:gd name="connsiteX11" fmla="*/ 3732 w 309539"/>
              <a:gd name="connsiteY11" fmla="*/ 7940 h 105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539" h="1053020">
                <a:moveTo>
                  <a:pt x="3732" y="7940"/>
                </a:moveTo>
                <a:cubicBezTo>
                  <a:pt x="28074" y="71969"/>
                  <a:pt x="201111" y="609603"/>
                  <a:pt x="241857" y="715965"/>
                </a:cubicBezTo>
                <a:cubicBezTo>
                  <a:pt x="282603" y="822327"/>
                  <a:pt x="242386" y="618598"/>
                  <a:pt x="248207" y="646115"/>
                </a:cubicBezTo>
                <a:cubicBezTo>
                  <a:pt x="254028" y="673632"/>
                  <a:pt x="272020" y="858840"/>
                  <a:pt x="276782" y="881065"/>
                </a:cubicBezTo>
                <a:cubicBezTo>
                  <a:pt x="281545" y="903290"/>
                  <a:pt x="273078" y="750890"/>
                  <a:pt x="276782" y="779465"/>
                </a:cubicBezTo>
                <a:cubicBezTo>
                  <a:pt x="280486" y="808040"/>
                  <a:pt x="295832" y="1044048"/>
                  <a:pt x="299007" y="1052515"/>
                </a:cubicBezTo>
                <a:cubicBezTo>
                  <a:pt x="302182" y="1060982"/>
                  <a:pt x="322820" y="962028"/>
                  <a:pt x="295832" y="830265"/>
                </a:cubicBezTo>
                <a:cubicBezTo>
                  <a:pt x="268845" y="698503"/>
                  <a:pt x="159307" y="329673"/>
                  <a:pt x="137082" y="261940"/>
                </a:cubicBezTo>
                <a:cubicBezTo>
                  <a:pt x="114857" y="194207"/>
                  <a:pt x="169361" y="415398"/>
                  <a:pt x="162482" y="423865"/>
                </a:cubicBezTo>
                <a:cubicBezTo>
                  <a:pt x="155603" y="432332"/>
                  <a:pt x="106919" y="328086"/>
                  <a:pt x="95807" y="312740"/>
                </a:cubicBezTo>
                <a:cubicBezTo>
                  <a:pt x="84695" y="297394"/>
                  <a:pt x="110094" y="376769"/>
                  <a:pt x="95807" y="331790"/>
                </a:cubicBezTo>
                <a:cubicBezTo>
                  <a:pt x="81520" y="286811"/>
                  <a:pt x="-20610" y="-56089"/>
                  <a:pt x="3732" y="7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0E87C019-9584-817A-DCDD-28B85A1F977F}"/>
              </a:ext>
            </a:extLst>
          </p:cNvPr>
          <p:cNvSpPr/>
          <p:nvPr/>
        </p:nvSpPr>
        <p:spPr>
          <a:xfrm>
            <a:off x="3832228" y="3428564"/>
            <a:ext cx="656432" cy="663046"/>
          </a:xfrm>
          <a:custGeom>
            <a:avLst/>
            <a:gdLst>
              <a:gd name="connsiteX0" fmla="*/ 3172 w 656432"/>
              <a:gd name="connsiteY0" fmla="*/ 3611 h 663046"/>
              <a:gd name="connsiteX1" fmla="*/ 44447 w 656432"/>
              <a:gd name="connsiteY1" fmla="*/ 82986 h 663046"/>
              <a:gd name="connsiteX2" fmla="*/ 330197 w 656432"/>
              <a:gd name="connsiteY2" fmla="*/ 502086 h 663046"/>
              <a:gd name="connsiteX3" fmla="*/ 269872 w 656432"/>
              <a:gd name="connsiteY3" fmla="*/ 479861 h 663046"/>
              <a:gd name="connsiteX4" fmla="*/ 654047 w 656432"/>
              <a:gd name="connsiteY4" fmla="*/ 657661 h 663046"/>
              <a:gd name="connsiteX5" fmla="*/ 412747 w 656432"/>
              <a:gd name="connsiteY5" fmla="*/ 587811 h 663046"/>
              <a:gd name="connsiteX6" fmla="*/ 22222 w 656432"/>
              <a:gd name="connsiteY6" fmla="*/ 298886 h 663046"/>
              <a:gd name="connsiteX7" fmla="*/ 47622 w 656432"/>
              <a:gd name="connsiteY7" fmla="*/ 283011 h 663046"/>
              <a:gd name="connsiteX8" fmla="*/ 41272 w 656432"/>
              <a:gd name="connsiteY8" fmla="*/ 143311 h 663046"/>
              <a:gd name="connsiteX9" fmla="*/ 3172 w 656432"/>
              <a:gd name="connsiteY9" fmla="*/ 3611 h 66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432" h="663046">
                <a:moveTo>
                  <a:pt x="3172" y="3611"/>
                </a:moveTo>
                <a:cubicBezTo>
                  <a:pt x="3701" y="-6443"/>
                  <a:pt x="-10057" y="-93"/>
                  <a:pt x="44447" y="82986"/>
                </a:cubicBezTo>
                <a:cubicBezTo>
                  <a:pt x="98951" y="166065"/>
                  <a:pt x="292626" y="435940"/>
                  <a:pt x="330197" y="502086"/>
                </a:cubicBezTo>
                <a:cubicBezTo>
                  <a:pt x="367768" y="568232"/>
                  <a:pt x="215897" y="453932"/>
                  <a:pt x="269872" y="479861"/>
                </a:cubicBezTo>
                <a:cubicBezTo>
                  <a:pt x="323847" y="505790"/>
                  <a:pt x="630235" y="639669"/>
                  <a:pt x="654047" y="657661"/>
                </a:cubicBezTo>
                <a:cubicBezTo>
                  <a:pt x="677860" y="675653"/>
                  <a:pt x="518051" y="647607"/>
                  <a:pt x="412747" y="587811"/>
                </a:cubicBezTo>
                <a:cubicBezTo>
                  <a:pt x="307443" y="528015"/>
                  <a:pt x="83076" y="349686"/>
                  <a:pt x="22222" y="298886"/>
                </a:cubicBezTo>
                <a:cubicBezTo>
                  <a:pt x="-38632" y="248086"/>
                  <a:pt x="44447" y="308940"/>
                  <a:pt x="47622" y="283011"/>
                </a:cubicBezTo>
                <a:cubicBezTo>
                  <a:pt x="50797" y="257082"/>
                  <a:pt x="47093" y="184586"/>
                  <a:pt x="41272" y="143311"/>
                </a:cubicBezTo>
                <a:cubicBezTo>
                  <a:pt x="35451" y="102036"/>
                  <a:pt x="2643" y="13665"/>
                  <a:pt x="3172" y="3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44F5FC7-B126-30C0-A36F-490980B69EFC}"/>
              </a:ext>
            </a:extLst>
          </p:cNvPr>
          <p:cNvSpPr/>
          <p:nvPr/>
        </p:nvSpPr>
        <p:spPr>
          <a:xfrm>
            <a:off x="4129597" y="702950"/>
            <a:ext cx="558578" cy="386174"/>
          </a:xfrm>
          <a:custGeom>
            <a:avLst/>
            <a:gdLst>
              <a:gd name="connsiteX0" fmla="*/ 556703 w 558578"/>
              <a:gd name="connsiteY0" fmla="*/ 93975 h 386174"/>
              <a:gd name="connsiteX1" fmla="*/ 207453 w 558578"/>
              <a:gd name="connsiteY1" fmla="*/ 5075 h 386174"/>
              <a:gd name="connsiteX2" fmla="*/ 264603 w 558578"/>
              <a:gd name="connsiteY2" fmla="*/ 33650 h 386174"/>
              <a:gd name="connsiteX3" fmla="*/ 36003 w 558578"/>
              <a:gd name="connsiteY3" fmla="*/ 220975 h 386174"/>
              <a:gd name="connsiteX4" fmla="*/ 124903 w 558578"/>
              <a:gd name="connsiteY4" fmla="*/ 189225 h 386174"/>
              <a:gd name="connsiteX5" fmla="*/ 1078 w 558578"/>
              <a:gd name="connsiteY5" fmla="*/ 386075 h 386174"/>
              <a:gd name="connsiteX6" fmla="*/ 210628 w 558578"/>
              <a:gd name="connsiteY6" fmla="*/ 214625 h 386174"/>
              <a:gd name="connsiteX7" fmla="*/ 340803 w 558578"/>
              <a:gd name="connsiteY7" fmla="*/ 122550 h 386174"/>
              <a:gd name="connsiteX8" fmla="*/ 556703 w 558578"/>
              <a:gd name="connsiteY8" fmla="*/ 93975 h 3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578" h="386174">
                <a:moveTo>
                  <a:pt x="556703" y="93975"/>
                </a:moveTo>
                <a:cubicBezTo>
                  <a:pt x="534478" y="74396"/>
                  <a:pt x="256136" y="15129"/>
                  <a:pt x="207453" y="5075"/>
                </a:cubicBezTo>
                <a:cubicBezTo>
                  <a:pt x="158770" y="-4979"/>
                  <a:pt x="293178" y="-2333"/>
                  <a:pt x="264603" y="33650"/>
                </a:cubicBezTo>
                <a:cubicBezTo>
                  <a:pt x="236028" y="69633"/>
                  <a:pt x="59286" y="195046"/>
                  <a:pt x="36003" y="220975"/>
                </a:cubicBezTo>
                <a:cubicBezTo>
                  <a:pt x="12720" y="246904"/>
                  <a:pt x="130724" y="161708"/>
                  <a:pt x="124903" y="189225"/>
                </a:cubicBezTo>
                <a:cubicBezTo>
                  <a:pt x="119082" y="216742"/>
                  <a:pt x="-13209" y="381842"/>
                  <a:pt x="1078" y="386075"/>
                </a:cubicBezTo>
                <a:cubicBezTo>
                  <a:pt x="15365" y="390308"/>
                  <a:pt x="154007" y="258546"/>
                  <a:pt x="210628" y="214625"/>
                </a:cubicBezTo>
                <a:cubicBezTo>
                  <a:pt x="267249" y="170704"/>
                  <a:pt x="284182" y="138954"/>
                  <a:pt x="340803" y="122550"/>
                </a:cubicBezTo>
                <a:cubicBezTo>
                  <a:pt x="397424" y="106146"/>
                  <a:pt x="578928" y="113554"/>
                  <a:pt x="556703" y="9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FE96DFF-1FDB-88F6-3B43-113654BEF117}"/>
              </a:ext>
            </a:extLst>
          </p:cNvPr>
          <p:cNvSpPr/>
          <p:nvPr/>
        </p:nvSpPr>
        <p:spPr>
          <a:xfrm>
            <a:off x="3671110" y="2528664"/>
            <a:ext cx="186932" cy="910405"/>
          </a:xfrm>
          <a:custGeom>
            <a:avLst/>
            <a:gdLst>
              <a:gd name="connsiteX0" fmla="*/ 184610 w 186932"/>
              <a:gd name="connsiteY0" fmla="*/ 1176 h 910405"/>
              <a:gd name="connsiteX1" fmla="*/ 146510 w 186932"/>
              <a:gd name="connsiteY1" fmla="*/ 534576 h 910405"/>
              <a:gd name="connsiteX2" fmla="*/ 138890 w 186932"/>
              <a:gd name="connsiteY2" fmla="*/ 458376 h 910405"/>
              <a:gd name="connsiteX3" fmla="*/ 1730 w 186932"/>
              <a:gd name="connsiteY3" fmla="*/ 907956 h 910405"/>
              <a:gd name="connsiteX4" fmla="*/ 62690 w 186932"/>
              <a:gd name="connsiteY4" fmla="*/ 626016 h 910405"/>
              <a:gd name="connsiteX5" fmla="*/ 77930 w 186932"/>
              <a:gd name="connsiteY5" fmla="*/ 359316 h 910405"/>
              <a:gd name="connsiteX6" fmla="*/ 70310 w 186932"/>
              <a:gd name="connsiteY6" fmla="*/ 389796 h 910405"/>
              <a:gd name="connsiteX7" fmla="*/ 184610 w 186932"/>
              <a:gd name="connsiteY7" fmla="*/ 1176 h 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32" h="910405">
                <a:moveTo>
                  <a:pt x="184610" y="1176"/>
                </a:moveTo>
                <a:cubicBezTo>
                  <a:pt x="197310" y="25306"/>
                  <a:pt x="154130" y="458376"/>
                  <a:pt x="146510" y="534576"/>
                </a:cubicBezTo>
                <a:cubicBezTo>
                  <a:pt x="138890" y="610776"/>
                  <a:pt x="163020" y="396146"/>
                  <a:pt x="138890" y="458376"/>
                </a:cubicBezTo>
                <a:cubicBezTo>
                  <a:pt x="114760" y="520606"/>
                  <a:pt x="14430" y="880016"/>
                  <a:pt x="1730" y="907956"/>
                </a:cubicBezTo>
                <a:cubicBezTo>
                  <a:pt x="-10970" y="935896"/>
                  <a:pt x="49990" y="717456"/>
                  <a:pt x="62690" y="626016"/>
                </a:cubicBezTo>
                <a:cubicBezTo>
                  <a:pt x="75390" y="534576"/>
                  <a:pt x="76660" y="398686"/>
                  <a:pt x="77930" y="359316"/>
                </a:cubicBezTo>
                <a:cubicBezTo>
                  <a:pt x="79200" y="319946"/>
                  <a:pt x="47450" y="448216"/>
                  <a:pt x="70310" y="389796"/>
                </a:cubicBezTo>
                <a:cubicBezTo>
                  <a:pt x="93170" y="331376"/>
                  <a:pt x="171910" y="-22954"/>
                  <a:pt x="184610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AC456C62-B2B3-BA42-01D8-DB17D3FE3373}"/>
              </a:ext>
            </a:extLst>
          </p:cNvPr>
          <p:cNvSpPr/>
          <p:nvPr/>
        </p:nvSpPr>
        <p:spPr>
          <a:xfrm>
            <a:off x="3333839" y="3238482"/>
            <a:ext cx="248620" cy="810069"/>
          </a:xfrm>
          <a:custGeom>
            <a:avLst/>
            <a:gdLst>
              <a:gd name="connsiteX0" fmla="*/ 247561 w 248620"/>
              <a:gd name="connsiteY0" fmla="*/ 18 h 810069"/>
              <a:gd name="connsiteX1" fmla="*/ 102781 w 248620"/>
              <a:gd name="connsiteY1" fmla="*/ 350538 h 810069"/>
              <a:gd name="connsiteX2" fmla="*/ 64681 w 248620"/>
              <a:gd name="connsiteY2" fmla="*/ 533418 h 810069"/>
              <a:gd name="connsiteX3" fmla="*/ 41821 w 248620"/>
              <a:gd name="connsiteY3" fmla="*/ 800118 h 810069"/>
              <a:gd name="connsiteX4" fmla="*/ 26581 w 248620"/>
              <a:gd name="connsiteY4" fmla="*/ 693438 h 810069"/>
              <a:gd name="connsiteX5" fmla="*/ 11341 w 248620"/>
              <a:gd name="connsiteY5" fmla="*/ 144798 h 810069"/>
              <a:gd name="connsiteX6" fmla="*/ 18961 w 248620"/>
              <a:gd name="connsiteY6" fmla="*/ 365778 h 810069"/>
              <a:gd name="connsiteX7" fmla="*/ 247561 w 248620"/>
              <a:gd name="connsiteY7" fmla="*/ 18 h 8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20" h="810069">
                <a:moveTo>
                  <a:pt x="247561" y="18"/>
                </a:moveTo>
                <a:cubicBezTo>
                  <a:pt x="261531" y="-2522"/>
                  <a:pt x="133261" y="261638"/>
                  <a:pt x="102781" y="350538"/>
                </a:cubicBezTo>
                <a:cubicBezTo>
                  <a:pt x="72301" y="439438"/>
                  <a:pt x="74841" y="458488"/>
                  <a:pt x="64681" y="533418"/>
                </a:cubicBezTo>
                <a:cubicBezTo>
                  <a:pt x="54521" y="608348"/>
                  <a:pt x="48171" y="773448"/>
                  <a:pt x="41821" y="800118"/>
                </a:cubicBezTo>
                <a:cubicBezTo>
                  <a:pt x="35471" y="826788"/>
                  <a:pt x="31661" y="802658"/>
                  <a:pt x="26581" y="693438"/>
                </a:cubicBezTo>
                <a:cubicBezTo>
                  <a:pt x="21501" y="584218"/>
                  <a:pt x="12611" y="199408"/>
                  <a:pt x="11341" y="144798"/>
                </a:cubicBezTo>
                <a:cubicBezTo>
                  <a:pt x="10071" y="90188"/>
                  <a:pt x="-17869" y="386098"/>
                  <a:pt x="18961" y="365778"/>
                </a:cubicBezTo>
                <a:cubicBezTo>
                  <a:pt x="55791" y="345458"/>
                  <a:pt x="233591" y="2558"/>
                  <a:pt x="24756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85980392-AE2E-39AE-BFE2-39897CBD82AD}"/>
              </a:ext>
            </a:extLst>
          </p:cNvPr>
          <p:cNvSpPr/>
          <p:nvPr/>
        </p:nvSpPr>
        <p:spPr>
          <a:xfrm>
            <a:off x="3851505" y="3662660"/>
            <a:ext cx="1359332" cy="727419"/>
          </a:xfrm>
          <a:custGeom>
            <a:avLst/>
            <a:gdLst>
              <a:gd name="connsiteX0" fmla="*/ 72795 w 1359332"/>
              <a:gd name="connsiteY0" fmla="*/ 25420 h 727419"/>
              <a:gd name="connsiteX1" fmla="*/ 110895 w 1359332"/>
              <a:gd name="connsiteY1" fmla="*/ 78760 h 727419"/>
              <a:gd name="connsiteX2" fmla="*/ 910995 w 1359332"/>
              <a:gd name="connsiteY2" fmla="*/ 421660 h 727419"/>
              <a:gd name="connsiteX3" fmla="*/ 690015 w 1359332"/>
              <a:gd name="connsiteY3" fmla="*/ 452140 h 727419"/>
              <a:gd name="connsiteX4" fmla="*/ 1352955 w 1359332"/>
              <a:gd name="connsiteY4" fmla="*/ 337840 h 727419"/>
              <a:gd name="connsiteX5" fmla="*/ 1040535 w 1359332"/>
              <a:gd name="connsiteY5" fmla="*/ 436900 h 727419"/>
              <a:gd name="connsiteX6" fmla="*/ 1299615 w 1359332"/>
              <a:gd name="connsiteY6" fmla="*/ 695980 h 727419"/>
              <a:gd name="connsiteX7" fmla="*/ 1078635 w 1359332"/>
              <a:gd name="connsiteY7" fmla="*/ 695980 h 727419"/>
              <a:gd name="connsiteX8" fmla="*/ 453795 w 1359332"/>
              <a:gd name="connsiteY8" fmla="*/ 452140 h 727419"/>
              <a:gd name="connsiteX9" fmla="*/ 491895 w 1359332"/>
              <a:gd name="connsiteY9" fmla="*/ 467380 h 727419"/>
              <a:gd name="connsiteX10" fmla="*/ 103275 w 1359332"/>
              <a:gd name="connsiteY10" fmla="*/ 261640 h 727419"/>
              <a:gd name="connsiteX11" fmla="*/ 309015 w 1359332"/>
              <a:gd name="connsiteY11" fmla="*/ 528340 h 727419"/>
              <a:gd name="connsiteX12" fmla="*/ 11835 w 1359332"/>
              <a:gd name="connsiteY12" fmla="*/ 40660 h 727419"/>
              <a:gd name="connsiteX13" fmla="*/ 72795 w 1359332"/>
              <a:gd name="connsiteY13" fmla="*/ 25420 h 72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9332" h="727419">
                <a:moveTo>
                  <a:pt x="72795" y="25420"/>
                </a:moveTo>
                <a:cubicBezTo>
                  <a:pt x="89305" y="31770"/>
                  <a:pt x="-28805" y="12720"/>
                  <a:pt x="110895" y="78760"/>
                </a:cubicBezTo>
                <a:cubicBezTo>
                  <a:pt x="250595" y="144800"/>
                  <a:pt x="814475" y="359430"/>
                  <a:pt x="910995" y="421660"/>
                </a:cubicBezTo>
                <a:cubicBezTo>
                  <a:pt x="1007515" y="483890"/>
                  <a:pt x="616355" y="466110"/>
                  <a:pt x="690015" y="452140"/>
                </a:cubicBezTo>
                <a:cubicBezTo>
                  <a:pt x="763675" y="438170"/>
                  <a:pt x="1294535" y="340380"/>
                  <a:pt x="1352955" y="337840"/>
                </a:cubicBezTo>
                <a:cubicBezTo>
                  <a:pt x="1411375" y="335300"/>
                  <a:pt x="1049425" y="377210"/>
                  <a:pt x="1040535" y="436900"/>
                </a:cubicBezTo>
                <a:cubicBezTo>
                  <a:pt x="1031645" y="496590"/>
                  <a:pt x="1293265" y="652800"/>
                  <a:pt x="1299615" y="695980"/>
                </a:cubicBezTo>
                <a:cubicBezTo>
                  <a:pt x="1305965" y="739160"/>
                  <a:pt x="1219605" y="736620"/>
                  <a:pt x="1078635" y="695980"/>
                </a:cubicBezTo>
                <a:cubicBezTo>
                  <a:pt x="937665" y="655340"/>
                  <a:pt x="551585" y="490240"/>
                  <a:pt x="453795" y="452140"/>
                </a:cubicBezTo>
                <a:cubicBezTo>
                  <a:pt x="356005" y="414040"/>
                  <a:pt x="550315" y="499130"/>
                  <a:pt x="491895" y="467380"/>
                </a:cubicBezTo>
                <a:cubicBezTo>
                  <a:pt x="433475" y="435630"/>
                  <a:pt x="133755" y="251480"/>
                  <a:pt x="103275" y="261640"/>
                </a:cubicBezTo>
                <a:cubicBezTo>
                  <a:pt x="72795" y="271800"/>
                  <a:pt x="324255" y="565170"/>
                  <a:pt x="309015" y="528340"/>
                </a:cubicBezTo>
                <a:cubicBezTo>
                  <a:pt x="293775" y="491510"/>
                  <a:pt x="55015" y="118130"/>
                  <a:pt x="11835" y="40660"/>
                </a:cubicBezTo>
                <a:cubicBezTo>
                  <a:pt x="-31345" y="-36810"/>
                  <a:pt x="56285" y="19070"/>
                  <a:pt x="72795" y="25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83D6133D-19A8-771A-EB10-C609C13C5494}"/>
              </a:ext>
            </a:extLst>
          </p:cNvPr>
          <p:cNvSpPr/>
          <p:nvPr/>
        </p:nvSpPr>
        <p:spPr>
          <a:xfrm>
            <a:off x="5788057" y="1608218"/>
            <a:ext cx="512965" cy="1357301"/>
          </a:xfrm>
          <a:custGeom>
            <a:avLst/>
            <a:gdLst>
              <a:gd name="connsiteX0" fmla="*/ 347 w 512965"/>
              <a:gd name="connsiteY0" fmla="*/ 6663 h 1357301"/>
              <a:gd name="connsiteX1" fmla="*/ 176515 w 512965"/>
              <a:gd name="connsiteY1" fmla="*/ 669393 h 1357301"/>
              <a:gd name="connsiteX2" fmla="*/ 201682 w 512965"/>
              <a:gd name="connsiteY2" fmla="*/ 1034314 h 1357301"/>
              <a:gd name="connsiteX3" fmla="*/ 226849 w 512965"/>
              <a:gd name="connsiteY3" fmla="*/ 967202 h 1357301"/>
              <a:gd name="connsiteX4" fmla="*/ 256211 w 512965"/>
              <a:gd name="connsiteY4" fmla="*/ 1114010 h 1357301"/>
              <a:gd name="connsiteX5" fmla="*/ 235238 w 512965"/>
              <a:gd name="connsiteY5" fmla="*/ 1193705 h 1357301"/>
              <a:gd name="connsiteX6" fmla="*/ 319128 w 512965"/>
              <a:gd name="connsiteY6" fmla="*/ 1357290 h 1357301"/>
              <a:gd name="connsiteX7" fmla="*/ 323323 w 512965"/>
              <a:gd name="connsiteY7" fmla="*/ 1185316 h 1357301"/>
              <a:gd name="connsiteX8" fmla="*/ 512075 w 512965"/>
              <a:gd name="connsiteY8" fmla="*/ 1101426 h 1357301"/>
              <a:gd name="connsiteX9" fmla="*/ 235238 w 512965"/>
              <a:gd name="connsiteY9" fmla="*/ 702949 h 1357301"/>
              <a:gd name="connsiteX10" fmla="*/ 306545 w 512965"/>
              <a:gd name="connsiteY10" fmla="*/ 912674 h 1357301"/>
              <a:gd name="connsiteX11" fmla="*/ 218460 w 512965"/>
              <a:gd name="connsiteY11" fmla="*/ 459668 h 1357301"/>
              <a:gd name="connsiteX12" fmla="*/ 272989 w 512965"/>
              <a:gd name="connsiteY12" fmla="*/ 661004 h 1357301"/>
              <a:gd name="connsiteX13" fmla="*/ 80042 w 512965"/>
              <a:gd name="connsiteY13" fmla="*/ 572920 h 1357301"/>
              <a:gd name="connsiteX14" fmla="*/ 323323 w 512965"/>
              <a:gd name="connsiteY14" fmla="*/ 619059 h 1357301"/>
              <a:gd name="connsiteX15" fmla="*/ 121987 w 512965"/>
              <a:gd name="connsiteY15" fmla="*/ 489030 h 1357301"/>
              <a:gd name="connsiteX16" fmla="*/ 84237 w 512965"/>
              <a:gd name="connsiteY16" fmla="*/ 245749 h 1357301"/>
              <a:gd name="connsiteX17" fmla="*/ 130376 w 512965"/>
              <a:gd name="connsiteY17" fmla="*/ 321250 h 1357301"/>
              <a:gd name="connsiteX18" fmla="*/ 347 w 512965"/>
              <a:gd name="connsiteY18" fmla="*/ 6663 h 13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2965" h="1357301">
                <a:moveTo>
                  <a:pt x="347" y="6663"/>
                </a:moveTo>
                <a:cubicBezTo>
                  <a:pt x="8037" y="64687"/>
                  <a:pt x="142959" y="498118"/>
                  <a:pt x="176515" y="669393"/>
                </a:cubicBezTo>
                <a:cubicBezTo>
                  <a:pt x="210071" y="840668"/>
                  <a:pt x="193293" y="984679"/>
                  <a:pt x="201682" y="1034314"/>
                </a:cubicBezTo>
                <a:cubicBezTo>
                  <a:pt x="210071" y="1083949"/>
                  <a:pt x="217761" y="953919"/>
                  <a:pt x="226849" y="967202"/>
                </a:cubicBezTo>
                <a:cubicBezTo>
                  <a:pt x="235937" y="980485"/>
                  <a:pt x="254813" y="1076260"/>
                  <a:pt x="256211" y="1114010"/>
                </a:cubicBezTo>
                <a:cubicBezTo>
                  <a:pt x="257609" y="1151760"/>
                  <a:pt x="224752" y="1153158"/>
                  <a:pt x="235238" y="1193705"/>
                </a:cubicBezTo>
                <a:cubicBezTo>
                  <a:pt x="245724" y="1234252"/>
                  <a:pt x="304447" y="1358688"/>
                  <a:pt x="319128" y="1357290"/>
                </a:cubicBezTo>
                <a:cubicBezTo>
                  <a:pt x="333809" y="1355892"/>
                  <a:pt x="291165" y="1227960"/>
                  <a:pt x="323323" y="1185316"/>
                </a:cubicBezTo>
                <a:cubicBezTo>
                  <a:pt x="355481" y="1142672"/>
                  <a:pt x="526756" y="1181821"/>
                  <a:pt x="512075" y="1101426"/>
                </a:cubicBezTo>
                <a:cubicBezTo>
                  <a:pt x="497394" y="1021032"/>
                  <a:pt x="269493" y="734408"/>
                  <a:pt x="235238" y="702949"/>
                </a:cubicBezTo>
                <a:cubicBezTo>
                  <a:pt x="200983" y="671490"/>
                  <a:pt x="309341" y="953221"/>
                  <a:pt x="306545" y="912674"/>
                </a:cubicBezTo>
                <a:cubicBezTo>
                  <a:pt x="303749" y="872127"/>
                  <a:pt x="224053" y="501613"/>
                  <a:pt x="218460" y="459668"/>
                </a:cubicBezTo>
                <a:cubicBezTo>
                  <a:pt x="212867" y="417723"/>
                  <a:pt x="296059" y="642129"/>
                  <a:pt x="272989" y="661004"/>
                </a:cubicBezTo>
                <a:cubicBezTo>
                  <a:pt x="249919" y="679879"/>
                  <a:pt x="71653" y="579911"/>
                  <a:pt x="80042" y="572920"/>
                </a:cubicBezTo>
                <a:cubicBezTo>
                  <a:pt x="88431" y="565929"/>
                  <a:pt x="316332" y="633041"/>
                  <a:pt x="323323" y="619059"/>
                </a:cubicBezTo>
                <a:cubicBezTo>
                  <a:pt x="330314" y="605077"/>
                  <a:pt x="161835" y="551248"/>
                  <a:pt x="121987" y="489030"/>
                </a:cubicBezTo>
                <a:cubicBezTo>
                  <a:pt x="82139" y="426812"/>
                  <a:pt x="82839" y="273712"/>
                  <a:pt x="84237" y="245749"/>
                </a:cubicBezTo>
                <a:cubicBezTo>
                  <a:pt x="85635" y="217786"/>
                  <a:pt x="145756" y="354806"/>
                  <a:pt x="130376" y="321250"/>
                </a:cubicBezTo>
                <a:cubicBezTo>
                  <a:pt x="114996" y="287694"/>
                  <a:pt x="-7343" y="-51361"/>
                  <a:pt x="347" y="6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DA263B17-C2F3-098D-9C6F-C3A663CDC754}"/>
              </a:ext>
            </a:extLst>
          </p:cNvPr>
          <p:cNvSpPr/>
          <p:nvPr/>
        </p:nvSpPr>
        <p:spPr>
          <a:xfrm>
            <a:off x="4873296" y="2587253"/>
            <a:ext cx="155904" cy="366569"/>
          </a:xfrm>
          <a:custGeom>
            <a:avLst/>
            <a:gdLst>
              <a:gd name="connsiteX0" fmla="*/ 46847 w 155904"/>
              <a:gd name="connsiteY0" fmla="*/ 751 h 366569"/>
              <a:gd name="connsiteX1" fmla="*/ 118154 w 155904"/>
              <a:gd name="connsiteY1" fmla="*/ 134975 h 366569"/>
              <a:gd name="connsiteX2" fmla="*/ 147515 w 155904"/>
              <a:gd name="connsiteY2" fmla="*/ 256615 h 366569"/>
              <a:gd name="connsiteX3" fmla="*/ 155904 w 155904"/>
              <a:gd name="connsiteY3" fmla="*/ 160141 h 366569"/>
              <a:gd name="connsiteX4" fmla="*/ 147515 w 155904"/>
              <a:gd name="connsiteY4" fmla="*/ 281782 h 366569"/>
              <a:gd name="connsiteX5" fmla="*/ 143321 w 155904"/>
              <a:gd name="connsiteY5" fmla="*/ 311143 h 366569"/>
              <a:gd name="connsiteX6" fmla="*/ 708 w 155904"/>
              <a:gd name="connsiteY6" fmla="*/ 365672 h 366569"/>
              <a:gd name="connsiteX7" fmla="*/ 88792 w 155904"/>
              <a:gd name="connsiteY7" fmla="*/ 340505 h 366569"/>
              <a:gd name="connsiteX8" fmla="*/ 97181 w 155904"/>
              <a:gd name="connsiteY8" fmla="*/ 281782 h 366569"/>
              <a:gd name="connsiteX9" fmla="*/ 42653 w 155904"/>
              <a:gd name="connsiteY9" fmla="*/ 143364 h 366569"/>
              <a:gd name="connsiteX10" fmla="*/ 84598 w 155904"/>
              <a:gd name="connsiteY10" fmla="*/ 197892 h 366569"/>
              <a:gd name="connsiteX11" fmla="*/ 46847 w 155904"/>
              <a:gd name="connsiteY11" fmla="*/ 751 h 36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904" h="366569">
                <a:moveTo>
                  <a:pt x="46847" y="751"/>
                </a:moveTo>
                <a:cubicBezTo>
                  <a:pt x="52440" y="-9735"/>
                  <a:pt x="101376" y="92331"/>
                  <a:pt x="118154" y="134975"/>
                </a:cubicBezTo>
                <a:cubicBezTo>
                  <a:pt x="134932" y="177619"/>
                  <a:pt x="141223" y="252421"/>
                  <a:pt x="147515" y="256615"/>
                </a:cubicBezTo>
                <a:cubicBezTo>
                  <a:pt x="153807" y="260809"/>
                  <a:pt x="155904" y="155947"/>
                  <a:pt x="155904" y="160141"/>
                </a:cubicBezTo>
                <a:cubicBezTo>
                  <a:pt x="155904" y="164335"/>
                  <a:pt x="149612" y="256615"/>
                  <a:pt x="147515" y="281782"/>
                </a:cubicBezTo>
                <a:cubicBezTo>
                  <a:pt x="145418" y="306949"/>
                  <a:pt x="167789" y="297161"/>
                  <a:pt x="143321" y="311143"/>
                </a:cubicBezTo>
                <a:cubicBezTo>
                  <a:pt x="118853" y="325125"/>
                  <a:pt x="9796" y="360778"/>
                  <a:pt x="708" y="365672"/>
                </a:cubicBezTo>
                <a:cubicBezTo>
                  <a:pt x="-8380" y="370566"/>
                  <a:pt x="72713" y="354487"/>
                  <a:pt x="88792" y="340505"/>
                </a:cubicBezTo>
                <a:cubicBezTo>
                  <a:pt x="104871" y="326523"/>
                  <a:pt x="104871" y="314639"/>
                  <a:pt x="97181" y="281782"/>
                </a:cubicBezTo>
                <a:cubicBezTo>
                  <a:pt x="89491" y="248925"/>
                  <a:pt x="44750" y="157346"/>
                  <a:pt x="42653" y="143364"/>
                </a:cubicBezTo>
                <a:cubicBezTo>
                  <a:pt x="40556" y="129382"/>
                  <a:pt x="81103" y="216767"/>
                  <a:pt x="84598" y="197892"/>
                </a:cubicBezTo>
                <a:cubicBezTo>
                  <a:pt x="88093" y="179017"/>
                  <a:pt x="41254" y="11237"/>
                  <a:pt x="46847" y="7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08F73489-EC53-CB09-3288-D3507B515991}"/>
              </a:ext>
            </a:extLst>
          </p:cNvPr>
          <p:cNvSpPr/>
          <p:nvPr/>
        </p:nvSpPr>
        <p:spPr>
          <a:xfrm>
            <a:off x="4159574" y="4726880"/>
            <a:ext cx="767235" cy="2346753"/>
          </a:xfrm>
          <a:custGeom>
            <a:avLst/>
            <a:gdLst>
              <a:gd name="connsiteX0" fmla="*/ 13033 w 767235"/>
              <a:gd name="connsiteY0" fmla="*/ 34306 h 2346753"/>
              <a:gd name="connsiteX1" fmla="*/ 748757 w 767235"/>
              <a:gd name="connsiteY1" fmla="*/ 1358610 h 2346753"/>
              <a:gd name="connsiteX2" fmla="*/ 559571 w 767235"/>
              <a:gd name="connsiteY2" fmla="*/ 1221975 h 2346753"/>
              <a:gd name="connsiteX3" fmla="*/ 717226 w 767235"/>
              <a:gd name="connsiteY3" fmla="*/ 1694941 h 2346753"/>
              <a:gd name="connsiteX4" fmla="*/ 622633 w 767235"/>
              <a:gd name="connsiteY4" fmla="*/ 2346582 h 2346753"/>
              <a:gd name="connsiteX5" fmla="*/ 706716 w 767235"/>
              <a:gd name="connsiteY5" fmla="*/ 1631879 h 2346753"/>
              <a:gd name="connsiteX6" fmla="*/ 654164 w 767235"/>
              <a:gd name="connsiteY6" fmla="*/ 1295548 h 2346753"/>
              <a:gd name="connsiteX7" fmla="*/ 139157 w 767235"/>
              <a:gd name="connsiteY7" fmla="*/ 549313 h 2346753"/>
              <a:gd name="connsiteX8" fmla="*/ 391405 w 767235"/>
              <a:gd name="connsiteY8" fmla="*/ 917175 h 2346753"/>
              <a:gd name="connsiteX9" fmla="*/ 391405 w 767235"/>
              <a:gd name="connsiteY9" fmla="*/ 685948 h 2346753"/>
              <a:gd name="connsiteX10" fmla="*/ 286302 w 767235"/>
              <a:gd name="connsiteY10" fmla="*/ 412679 h 2346753"/>
              <a:gd name="connsiteX11" fmla="*/ 13033 w 767235"/>
              <a:gd name="connsiteY11" fmla="*/ 34306 h 234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235" h="2346753">
                <a:moveTo>
                  <a:pt x="13033" y="34306"/>
                </a:moveTo>
                <a:cubicBezTo>
                  <a:pt x="90109" y="191961"/>
                  <a:pt x="657667" y="1160665"/>
                  <a:pt x="748757" y="1358610"/>
                </a:cubicBezTo>
                <a:cubicBezTo>
                  <a:pt x="839847" y="1556555"/>
                  <a:pt x="564826" y="1165920"/>
                  <a:pt x="559571" y="1221975"/>
                </a:cubicBezTo>
                <a:cubicBezTo>
                  <a:pt x="554316" y="1278030"/>
                  <a:pt x="706716" y="1507507"/>
                  <a:pt x="717226" y="1694941"/>
                </a:cubicBezTo>
                <a:cubicBezTo>
                  <a:pt x="727736" y="1882375"/>
                  <a:pt x="624385" y="2357092"/>
                  <a:pt x="622633" y="2346582"/>
                </a:cubicBezTo>
                <a:cubicBezTo>
                  <a:pt x="620881" y="2336072"/>
                  <a:pt x="701461" y="1807051"/>
                  <a:pt x="706716" y="1631879"/>
                </a:cubicBezTo>
                <a:cubicBezTo>
                  <a:pt x="711971" y="1456707"/>
                  <a:pt x="748757" y="1475976"/>
                  <a:pt x="654164" y="1295548"/>
                </a:cubicBezTo>
                <a:cubicBezTo>
                  <a:pt x="559571" y="1115120"/>
                  <a:pt x="182950" y="612375"/>
                  <a:pt x="139157" y="549313"/>
                </a:cubicBezTo>
                <a:cubicBezTo>
                  <a:pt x="95364" y="486251"/>
                  <a:pt x="349364" y="894403"/>
                  <a:pt x="391405" y="917175"/>
                </a:cubicBezTo>
                <a:cubicBezTo>
                  <a:pt x="433446" y="939947"/>
                  <a:pt x="408922" y="770031"/>
                  <a:pt x="391405" y="685948"/>
                </a:cubicBezTo>
                <a:cubicBezTo>
                  <a:pt x="373888" y="601865"/>
                  <a:pt x="349364" y="517782"/>
                  <a:pt x="286302" y="412679"/>
                </a:cubicBezTo>
                <a:cubicBezTo>
                  <a:pt x="223240" y="307576"/>
                  <a:pt x="-64043" y="-123349"/>
                  <a:pt x="13033" y="34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3BE7980-A760-29CC-C8A8-36A8D7B14195}"/>
              </a:ext>
            </a:extLst>
          </p:cNvPr>
          <p:cNvSpPr/>
          <p:nvPr/>
        </p:nvSpPr>
        <p:spPr>
          <a:xfrm>
            <a:off x="3268464" y="4289109"/>
            <a:ext cx="469644" cy="2734418"/>
          </a:xfrm>
          <a:custGeom>
            <a:avLst/>
            <a:gdLst>
              <a:gd name="connsiteX0" fmla="*/ 462708 w 469644"/>
              <a:gd name="connsiteY0" fmla="*/ 83194 h 2734418"/>
              <a:gd name="connsiteX1" fmla="*/ 136888 w 469644"/>
              <a:gd name="connsiteY1" fmla="*/ 1659746 h 2734418"/>
              <a:gd name="connsiteX2" fmla="*/ 84336 w 469644"/>
              <a:gd name="connsiteY2" fmla="*/ 2111691 h 2734418"/>
              <a:gd name="connsiteX3" fmla="*/ 42295 w 469644"/>
              <a:gd name="connsiteY3" fmla="*/ 1890974 h 2734418"/>
              <a:gd name="connsiteX4" fmla="*/ 253 w 469644"/>
              <a:gd name="connsiteY4" fmla="*/ 2731801 h 2734418"/>
              <a:gd name="connsiteX5" fmla="*/ 31784 w 469644"/>
              <a:gd name="connsiteY5" fmla="*/ 2101181 h 2734418"/>
              <a:gd name="connsiteX6" fmla="*/ 157908 w 469644"/>
              <a:gd name="connsiteY6" fmla="*/ 671774 h 2734418"/>
              <a:gd name="connsiteX7" fmla="*/ 210460 w 469644"/>
              <a:gd name="connsiteY7" fmla="*/ 1449539 h 2734418"/>
              <a:gd name="connsiteX8" fmla="*/ 347095 w 469644"/>
              <a:gd name="connsiteY8" fmla="*/ 345953 h 2734418"/>
              <a:gd name="connsiteX9" fmla="*/ 462708 w 469644"/>
              <a:gd name="connsiteY9" fmla="*/ 83194 h 27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44" h="2734418">
                <a:moveTo>
                  <a:pt x="462708" y="83194"/>
                </a:moveTo>
                <a:cubicBezTo>
                  <a:pt x="427673" y="302160"/>
                  <a:pt x="199950" y="1321663"/>
                  <a:pt x="136888" y="1659746"/>
                </a:cubicBezTo>
                <a:cubicBezTo>
                  <a:pt x="73826" y="1997829"/>
                  <a:pt x="100101" y="2073153"/>
                  <a:pt x="84336" y="2111691"/>
                </a:cubicBezTo>
                <a:cubicBezTo>
                  <a:pt x="68570" y="2150229"/>
                  <a:pt x="56309" y="1787622"/>
                  <a:pt x="42295" y="1890974"/>
                </a:cubicBezTo>
                <a:cubicBezTo>
                  <a:pt x="28281" y="1994326"/>
                  <a:pt x="253" y="2731801"/>
                  <a:pt x="253" y="2731801"/>
                </a:cubicBezTo>
                <a:cubicBezTo>
                  <a:pt x="-1499" y="2766835"/>
                  <a:pt x="5508" y="2444519"/>
                  <a:pt x="31784" y="2101181"/>
                </a:cubicBezTo>
                <a:cubicBezTo>
                  <a:pt x="58060" y="1757843"/>
                  <a:pt x="128129" y="780381"/>
                  <a:pt x="157908" y="671774"/>
                </a:cubicBezTo>
                <a:cubicBezTo>
                  <a:pt x="187687" y="563167"/>
                  <a:pt x="178929" y="1503842"/>
                  <a:pt x="210460" y="1449539"/>
                </a:cubicBezTo>
                <a:cubicBezTo>
                  <a:pt x="241991" y="1395236"/>
                  <a:pt x="303302" y="570174"/>
                  <a:pt x="347095" y="345953"/>
                </a:cubicBezTo>
                <a:cubicBezTo>
                  <a:pt x="390888" y="121732"/>
                  <a:pt x="497743" y="-135772"/>
                  <a:pt x="462708" y="8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7D50028E-4A81-8D11-7633-101C098476B3}"/>
              </a:ext>
            </a:extLst>
          </p:cNvPr>
          <p:cNvSpPr/>
          <p:nvPr/>
        </p:nvSpPr>
        <p:spPr>
          <a:xfrm>
            <a:off x="3235762" y="6471315"/>
            <a:ext cx="1157313" cy="864911"/>
          </a:xfrm>
          <a:custGeom>
            <a:avLst/>
            <a:gdLst>
              <a:gd name="connsiteX0" fmla="*/ 1147052 w 1157313"/>
              <a:gd name="connsiteY0" fmla="*/ 570616 h 864911"/>
              <a:gd name="connsiteX1" fmla="*/ 106528 w 1157313"/>
              <a:gd name="connsiteY1" fmla="*/ 13568 h 864911"/>
              <a:gd name="connsiteX2" fmla="*/ 621535 w 1157313"/>
              <a:gd name="connsiteY2" fmla="*/ 192244 h 864911"/>
              <a:gd name="connsiteX3" fmla="*/ 758169 w 1157313"/>
              <a:gd name="connsiteY3" fmla="*/ 423471 h 864911"/>
              <a:gd name="connsiteX4" fmla="*/ 1424 w 1157313"/>
              <a:gd name="connsiteY4" fmla="*/ 286837 h 864911"/>
              <a:gd name="connsiteX5" fmla="*/ 558472 w 1157313"/>
              <a:gd name="connsiteY5" fmla="*/ 370919 h 864911"/>
              <a:gd name="connsiteX6" fmla="*/ 180100 w 1157313"/>
              <a:gd name="connsiteY6" fmla="*/ 864906 h 864911"/>
              <a:gd name="connsiteX7" fmla="*/ 611024 w 1157313"/>
              <a:gd name="connsiteY7" fmla="*/ 381430 h 864911"/>
              <a:gd name="connsiteX8" fmla="*/ 1147052 w 1157313"/>
              <a:gd name="connsiteY8" fmla="*/ 570616 h 86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313" h="864911">
                <a:moveTo>
                  <a:pt x="1147052" y="570616"/>
                </a:moveTo>
                <a:cubicBezTo>
                  <a:pt x="1062969" y="509306"/>
                  <a:pt x="194114" y="76630"/>
                  <a:pt x="106528" y="13568"/>
                </a:cubicBezTo>
                <a:cubicBezTo>
                  <a:pt x="18942" y="-49494"/>
                  <a:pt x="512928" y="123927"/>
                  <a:pt x="621535" y="192244"/>
                </a:cubicBezTo>
                <a:cubicBezTo>
                  <a:pt x="730142" y="260561"/>
                  <a:pt x="861521" y="407706"/>
                  <a:pt x="758169" y="423471"/>
                </a:cubicBezTo>
                <a:cubicBezTo>
                  <a:pt x="654817" y="439236"/>
                  <a:pt x="34707" y="295596"/>
                  <a:pt x="1424" y="286837"/>
                </a:cubicBezTo>
                <a:cubicBezTo>
                  <a:pt x="-31859" y="278078"/>
                  <a:pt x="528693" y="274574"/>
                  <a:pt x="558472" y="370919"/>
                </a:cubicBezTo>
                <a:cubicBezTo>
                  <a:pt x="588251" y="467264"/>
                  <a:pt x="171341" y="863154"/>
                  <a:pt x="180100" y="864906"/>
                </a:cubicBezTo>
                <a:cubicBezTo>
                  <a:pt x="188859" y="866658"/>
                  <a:pt x="446362" y="430478"/>
                  <a:pt x="611024" y="381430"/>
                </a:cubicBezTo>
                <a:cubicBezTo>
                  <a:pt x="775686" y="332382"/>
                  <a:pt x="1231135" y="631926"/>
                  <a:pt x="1147052" y="570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AC5947C-A533-7BBC-71B1-EEA07CEE307B}"/>
              </a:ext>
            </a:extLst>
          </p:cNvPr>
          <p:cNvSpPr/>
          <p:nvPr/>
        </p:nvSpPr>
        <p:spPr>
          <a:xfrm>
            <a:off x="5024370" y="1113064"/>
            <a:ext cx="592878" cy="645031"/>
          </a:xfrm>
          <a:custGeom>
            <a:avLst/>
            <a:gdLst>
              <a:gd name="connsiteX0" fmla="*/ 636 w 592878"/>
              <a:gd name="connsiteY0" fmla="*/ 6866 h 645031"/>
              <a:gd name="connsiteX1" fmla="*/ 143248 w 592878"/>
              <a:gd name="connsiteY1" fmla="*/ 224980 h 645031"/>
              <a:gd name="connsiteX2" fmla="*/ 172610 w 592878"/>
              <a:gd name="connsiteY2" fmla="*/ 375982 h 645031"/>
              <a:gd name="connsiteX3" fmla="*/ 277472 w 592878"/>
              <a:gd name="connsiteY3" fmla="*/ 409538 h 645031"/>
              <a:gd name="connsiteX4" fmla="*/ 235527 w 592878"/>
              <a:gd name="connsiteY4" fmla="*/ 350815 h 645031"/>
              <a:gd name="connsiteX5" fmla="*/ 587865 w 592878"/>
              <a:gd name="connsiteY5" fmla="*/ 640235 h 645031"/>
              <a:gd name="connsiteX6" fmla="*/ 428474 w 592878"/>
              <a:gd name="connsiteY6" fmla="*/ 518595 h 645031"/>
              <a:gd name="connsiteX7" fmla="*/ 222944 w 592878"/>
              <a:gd name="connsiteY7" fmla="*/ 350815 h 645031"/>
              <a:gd name="connsiteX8" fmla="*/ 227138 w 592878"/>
              <a:gd name="connsiteY8" fmla="*/ 229175 h 645031"/>
              <a:gd name="connsiteX9" fmla="*/ 176804 w 592878"/>
              <a:gd name="connsiteY9" fmla="*/ 124312 h 645031"/>
              <a:gd name="connsiteX10" fmla="*/ 214555 w 592878"/>
              <a:gd name="connsiteY10" fmla="*/ 367593 h 645031"/>
              <a:gd name="connsiteX11" fmla="*/ 160026 w 592878"/>
              <a:gd name="connsiteY11" fmla="*/ 308870 h 645031"/>
              <a:gd name="connsiteX12" fmla="*/ 92914 w 592878"/>
              <a:gd name="connsiteY12" fmla="*/ 73978 h 645031"/>
              <a:gd name="connsiteX13" fmla="*/ 636 w 592878"/>
              <a:gd name="connsiteY13" fmla="*/ 6866 h 6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878" h="645031">
                <a:moveTo>
                  <a:pt x="636" y="6866"/>
                </a:moveTo>
                <a:cubicBezTo>
                  <a:pt x="9025" y="32033"/>
                  <a:pt x="114586" y="163461"/>
                  <a:pt x="143248" y="224980"/>
                </a:cubicBezTo>
                <a:cubicBezTo>
                  <a:pt x="171910" y="286499"/>
                  <a:pt x="150239" y="345222"/>
                  <a:pt x="172610" y="375982"/>
                </a:cubicBezTo>
                <a:cubicBezTo>
                  <a:pt x="194981" y="406742"/>
                  <a:pt x="266986" y="413732"/>
                  <a:pt x="277472" y="409538"/>
                </a:cubicBezTo>
                <a:cubicBezTo>
                  <a:pt x="287958" y="405344"/>
                  <a:pt x="183795" y="312366"/>
                  <a:pt x="235527" y="350815"/>
                </a:cubicBezTo>
                <a:cubicBezTo>
                  <a:pt x="287259" y="389265"/>
                  <a:pt x="555707" y="612272"/>
                  <a:pt x="587865" y="640235"/>
                </a:cubicBezTo>
                <a:cubicBezTo>
                  <a:pt x="620023" y="668198"/>
                  <a:pt x="489294" y="566832"/>
                  <a:pt x="428474" y="518595"/>
                </a:cubicBezTo>
                <a:cubicBezTo>
                  <a:pt x="367654" y="470358"/>
                  <a:pt x="256500" y="399052"/>
                  <a:pt x="222944" y="350815"/>
                </a:cubicBezTo>
                <a:cubicBezTo>
                  <a:pt x="189388" y="302578"/>
                  <a:pt x="234828" y="266925"/>
                  <a:pt x="227138" y="229175"/>
                </a:cubicBezTo>
                <a:cubicBezTo>
                  <a:pt x="219448" y="191425"/>
                  <a:pt x="178901" y="101242"/>
                  <a:pt x="176804" y="124312"/>
                </a:cubicBezTo>
                <a:cubicBezTo>
                  <a:pt x="174707" y="147382"/>
                  <a:pt x="217351" y="336833"/>
                  <a:pt x="214555" y="367593"/>
                </a:cubicBezTo>
                <a:cubicBezTo>
                  <a:pt x="211759" y="398353"/>
                  <a:pt x="180300" y="357806"/>
                  <a:pt x="160026" y="308870"/>
                </a:cubicBezTo>
                <a:cubicBezTo>
                  <a:pt x="139753" y="259934"/>
                  <a:pt x="116683" y="117321"/>
                  <a:pt x="92914" y="73978"/>
                </a:cubicBezTo>
                <a:cubicBezTo>
                  <a:pt x="69145" y="30635"/>
                  <a:pt x="-7753" y="-18301"/>
                  <a:pt x="636" y="68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6912AC6-F9EC-04A7-4BC8-B43EF2A6AB19}"/>
              </a:ext>
            </a:extLst>
          </p:cNvPr>
          <p:cNvSpPr/>
          <p:nvPr/>
        </p:nvSpPr>
        <p:spPr>
          <a:xfrm>
            <a:off x="4903470" y="2794633"/>
            <a:ext cx="857279" cy="994412"/>
          </a:xfrm>
          <a:custGeom>
            <a:avLst/>
            <a:gdLst>
              <a:gd name="connsiteX0" fmla="*/ 0 w 857279"/>
              <a:gd name="connsiteY0" fmla="*/ 994412 h 994412"/>
              <a:gd name="connsiteX1" fmla="*/ 422910 w 857279"/>
              <a:gd name="connsiteY1" fmla="*/ 782957 h 994412"/>
              <a:gd name="connsiteX2" fmla="*/ 171450 w 857279"/>
              <a:gd name="connsiteY2" fmla="*/ 908687 h 994412"/>
              <a:gd name="connsiteX3" fmla="*/ 702945 w 857279"/>
              <a:gd name="connsiteY3" fmla="*/ 634367 h 994412"/>
              <a:gd name="connsiteX4" fmla="*/ 640080 w 857279"/>
              <a:gd name="connsiteY4" fmla="*/ 645797 h 994412"/>
              <a:gd name="connsiteX5" fmla="*/ 645795 w 857279"/>
              <a:gd name="connsiteY5" fmla="*/ 537212 h 994412"/>
              <a:gd name="connsiteX6" fmla="*/ 600075 w 857279"/>
              <a:gd name="connsiteY6" fmla="*/ 382907 h 994412"/>
              <a:gd name="connsiteX7" fmla="*/ 857250 w 857279"/>
              <a:gd name="connsiteY7" fmla="*/ 2 h 994412"/>
              <a:gd name="connsiteX8" fmla="*/ 617220 w 857279"/>
              <a:gd name="connsiteY8" fmla="*/ 377192 h 994412"/>
              <a:gd name="connsiteX9" fmla="*/ 645795 w 857279"/>
              <a:gd name="connsiteY9" fmla="*/ 628652 h 994412"/>
              <a:gd name="connsiteX10" fmla="*/ 360045 w 857279"/>
              <a:gd name="connsiteY10" fmla="*/ 840107 h 994412"/>
              <a:gd name="connsiteX11" fmla="*/ 0 w 857279"/>
              <a:gd name="connsiteY11" fmla="*/ 994412 h 99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279" h="994412">
                <a:moveTo>
                  <a:pt x="0" y="994412"/>
                </a:moveTo>
                <a:lnTo>
                  <a:pt x="422910" y="782957"/>
                </a:lnTo>
                <a:lnTo>
                  <a:pt x="171450" y="908687"/>
                </a:lnTo>
                <a:cubicBezTo>
                  <a:pt x="218123" y="883922"/>
                  <a:pt x="624840" y="678182"/>
                  <a:pt x="702945" y="634367"/>
                </a:cubicBezTo>
                <a:cubicBezTo>
                  <a:pt x="781050" y="590552"/>
                  <a:pt x="649605" y="661989"/>
                  <a:pt x="640080" y="645797"/>
                </a:cubicBezTo>
                <a:cubicBezTo>
                  <a:pt x="630555" y="629605"/>
                  <a:pt x="652463" y="581027"/>
                  <a:pt x="645795" y="537212"/>
                </a:cubicBezTo>
                <a:cubicBezTo>
                  <a:pt x="639128" y="493397"/>
                  <a:pt x="564833" y="472442"/>
                  <a:pt x="600075" y="382907"/>
                </a:cubicBezTo>
                <a:cubicBezTo>
                  <a:pt x="635318" y="293372"/>
                  <a:pt x="854392" y="955"/>
                  <a:pt x="857250" y="2"/>
                </a:cubicBezTo>
                <a:cubicBezTo>
                  <a:pt x="860108" y="-951"/>
                  <a:pt x="652462" y="272417"/>
                  <a:pt x="617220" y="377192"/>
                </a:cubicBezTo>
                <a:cubicBezTo>
                  <a:pt x="581978" y="481967"/>
                  <a:pt x="688657" y="551500"/>
                  <a:pt x="645795" y="628652"/>
                </a:cubicBezTo>
                <a:cubicBezTo>
                  <a:pt x="602933" y="705804"/>
                  <a:pt x="472440" y="774384"/>
                  <a:pt x="360045" y="840107"/>
                </a:cubicBezTo>
                <a:cubicBezTo>
                  <a:pt x="247650" y="905830"/>
                  <a:pt x="109537" y="964408"/>
                  <a:pt x="0" y="9944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F600F04-1F16-A6C0-AB5D-2193CAFF7AEC}"/>
              </a:ext>
            </a:extLst>
          </p:cNvPr>
          <p:cNvSpPr/>
          <p:nvPr/>
        </p:nvSpPr>
        <p:spPr>
          <a:xfrm>
            <a:off x="5610141" y="1849751"/>
            <a:ext cx="194007" cy="1214064"/>
          </a:xfrm>
          <a:custGeom>
            <a:avLst/>
            <a:gdLst>
              <a:gd name="connsiteX0" fmla="*/ 70569 w 194007"/>
              <a:gd name="connsiteY0" fmla="*/ 53344 h 1214064"/>
              <a:gd name="connsiteX1" fmla="*/ 70569 w 194007"/>
              <a:gd name="connsiteY1" fmla="*/ 139069 h 1214064"/>
              <a:gd name="connsiteX2" fmla="*/ 184869 w 194007"/>
              <a:gd name="connsiteY2" fmla="*/ 756289 h 1214064"/>
              <a:gd name="connsiteX3" fmla="*/ 184869 w 194007"/>
              <a:gd name="connsiteY3" fmla="*/ 744859 h 1214064"/>
              <a:gd name="connsiteX4" fmla="*/ 167724 w 194007"/>
              <a:gd name="connsiteY4" fmla="*/ 1099189 h 1214064"/>
              <a:gd name="connsiteX5" fmla="*/ 150579 w 194007"/>
              <a:gd name="connsiteY5" fmla="*/ 927739 h 1214064"/>
              <a:gd name="connsiteX6" fmla="*/ 1989 w 194007"/>
              <a:gd name="connsiteY6" fmla="*/ 1213489 h 1214064"/>
              <a:gd name="connsiteX7" fmla="*/ 70569 w 194007"/>
              <a:gd name="connsiteY7" fmla="*/ 996319 h 1214064"/>
              <a:gd name="connsiteX8" fmla="*/ 150579 w 194007"/>
              <a:gd name="connsiteY8" fmla="*/ 813439 h 1214064"/>
              <a:gd name="connsiteX9" fmla="*/ 156294 w 194007"/>
              <a:gd name="connsiteY9" fmla="*/ 619129 h 1214064"/>
              <a:gd name="connsiteX10" fmla="*/ 156294 w 194007"/>
              <a:gd name="connsiteY10" fmla="*/ 339094 h 1214064"/>
              <a:gd name="connsiteX11" fmla="*/ 156294 w 194007"/>
              <a:gd name="connsiteY11" fmla="*/ 807724 h 1214064"/>
              <a:gd name="connsiteX12" fmla="*/ 70569 w 194007"/>
              <a:gd name="connsiteY12" fmla="*/ 53344 h 121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007" h="1214064">
                <a:moveTo>
                  <a:pt x="70569" y="53344"/>
                </a:moveTo>
                <a:cubicBezTo>
                  <a:pt x="56282" y="-58098"/>
                  <a:pt x="51519" y="21912"/>
                  <a:pt x="70569" y="139069"/>
                </a:cubicBezTo>
                <a:cubicBezTo>
                  <a:pt x="89619" y="256226"/>
                  <a:pt x="165819" y="655324"/>
                  <a:pt x="184869" y="756289"/>
                </a:cubicBezTo>
                <a:cubicBezTo>
                  <a:pt x="203919" y="857254"/>
                  <a:pt x="187727" y="687709"/>
                  <a:pt x="184869" y="744859"/>
                </a:cubicBezTo>
                <a:cubicBezTo>
                  <a:pt x="182012" y="802009"/>
                  <a:pt x="173439" y="1068709"/>
                  <a:pt x="167724" y="1099189"/>
                </a:cubicBezTo>
                <a:cubicBezTo>
                  <a:pt x="162009" y="1129669"/>
                  <a:pt x="178202" y="908689"/>
                  <a:pt x="150579" y="927739"/>
                </a:cubicBezTo>
                <a:cubicBezTo>
                  <a:pt x="122957" y="946789"/>
                  <a:pt x="15324" y="1202059"/>
                  <a:pt x="1989" y="1213489"/>
                </a:cubicBezTo>
                <a:cubicBezTo>
                  <a:pt x="-11346" y="1224919"/>
                  <a:pt x="45804" y="1062994"/>
                  <a:pt x="70569" y="996319"/>
                </a:cubicBezTo>
                <a:cubicBezTo>
                  <a:pt x="95334" y="929644"/>
                  <a:pt x="136292" y="876304"/>
                  <a:pt x="150579" y="813439"/>
                </a:cubicBezTo>
                <a:cubicBezTo>
                  <a:pt x="164866" y="750574"/>
                  <a:pt x="155342" y="698186"/>
                  <a:pt x="156294" y="619129"/>
                </a:cubicBezTo>
                <a:cubicBezTo>
                  <a:pt x="157246" y="540072"/>
                  <a:pt x="156294" y="339094"/>
                  <a:pt x="156294" y="339094"/>
                </a:cubicBezTo>
                <a:cubicBezTo>
                  <a:pt x="156294" y="370526"/>
                  <a:pt x="171534" y="853444"/>
                  <a:pt x="156294" y="807724"/>
                </a:cubicBezTo>
                <a:cubicBezTo>
                  <a:pt x="141054" y="762004"/>
                  <a:pt x="84856" y="164786"/>
                  <a:pt x="70569" y="533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46B6B5A-DDBB-3C52-AE2D-F39B0DA4E605}"/>
              </a:ext>
            </a:extLst>
          </p:cNvPr>
          <p:cNvSpPr/>
          <p:nvPr/>
        </p:nvSpPr>
        <p:spPr>
          <a:xfrm>
            <a:off x="4840238" y="3097355"/>
            <a:ext cx="385135" cy="343081"/>
          </a:xfrm>
          <a:custGeom>
            <a:avLst/>
            <a:gdLst>
              <a:gd name="connsiteX0" fmla="*/ 367 w 385135"/>
              <a:gd name="connsiteY0" fmla="*/ 175 h 343081"/>
              <a:gd name="connsiteX1" fmla="*/ 240397 w 385135"/>
              <a:gd name="connsiteY1" fmla="*/ 114475 h 343081"/>
              <a:gd name="connsiteX2" fmla="*/ 194677 w 385135"/>
              <a:gd name="connsiteY2" fmla="*/ 63040 h 343081"/>
              <a:gd name="connsiteX3" fmla="*/ 303262 w 385135"/>
              <a:gd name="connsiteY3" fmla="*/ 177340 h 343081"/>
              <a:gd name="connsiteX4" fmla="*/ 291832 w 385135"/>
              <a:gd name="connsiteY4" fmla="*/ 274495 h 343081"/>
              <a:gd name="connsiteX5" fmla="*/ 383272 w 385135"/>
              <a:gd name="connsiteY5" fmla="*/ 228775 h 343081"/>
              <a:gd name="connsiteX6" fmla="*/ 194677 w 385135"/>
              <a:gd name="connsiteY6" fmla="*/ 343075 h 343081"/>
              <a:gd name="connsiteX7" fmla="*/ 337552 w 385135"/>
              <a:gd name="connsiteY7" fmla="*/ 223060 h 343081"/>
              <a:gd name="connsiteX8" fmla="*/ 188962 w 385135"/>
              <a:gd name="connsiteY8" fmla="*/ 91615 h 343081"/>
              <a:gd name="connsiteX9" fmla="*/ 367 w 385135"/>
              <a:gd name="connsiteY9" fmla="*/ 175 h 34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135" h="343081">
                <a:moveTo>
                  <a:pt x="367" y="175"/>
                </a:moveTo>
                <a:cubicBezTo>
                  <a:pt x="8940" y="3985"/>
                  <a:pt x="208012" y="103998"/>
                  <a:pt x="240397" y="114475"/>
                </a:cubicBezTo>
                <a:cubicBezTo>
                  <a:pt x="272782" y="124952"/>
                  <a:pt x="184200" y="52563"/>
                  <a:pt x="194677" y="63040"/>
                </a:cubicBezTo>
                <a:cubicBezTo>
                  <a:pt x="205154" y="73517"/>
                  <a:pt x="287070" y="142098"/>
                  <a:pt x="303262" y="177340"/>
                </a:cubicBezTo>
                <a:cubicBezTo>
                  <a:pt x="319454" y="212582"/>
                  <a:pt x="278497" y="265923"/>
                  <a:pt x="291832" y="274495"/>
                </a:cubicBezTo>
                <a:cubicBezTo>
                  <a:pt x="305167" y="283067"/>
                  <a:pt x="399464" y="217345"/>
                  <a:pt x="383272" y="228775"/>
                </a:cubicBezTo>
                <a:cubicBezTo>
                  <a:pt x="367080" y="240205"/>
                  <a:pt x="202297" y="344027"/>
                  <a:pt x="194677" y="343075"/>
                </a:cubicBezTo>
                <a:cubicBezTo>
                  <a:pt x="187057" y="342123"/>
                  <a:pt x="338504" y="264970"/>
                  <a:pt x="337552" y="223060"/>
                </a:cubicBezTo>
                <a:cubicBezTo>
                  <a:pt x="336600" y="181150"/>
                  <a:pt x="242302" y="127810"/>
                  <a:pt x="188962" y="91615"/>
                </a:cubicBezTo>
                <a:cubicBezTo>
                  <a:pt x="135622" y="55420"/>
                  <a:pt x="-8206" y="-3635"/>
                  <a:pt x="367" y="1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836FE08-FF2E-E807-DC9A-DDCC454CEAC8}"/>
              </a:ext>
            </a:extLst>
          </p:cNvPr>
          <p:cNvSpPr/>
          <p:nvPr/>
        </p:nvSpPr>
        <p:spPr>
          <a:xfrm>
            <a:off x="4255248" y="3091811"/>
            <a:ext cx="213887" cy="421348"/>
          </a:xfrm>
          <a:custGeom>
            <a:avLst/>
            <a:gdLst>
              <a:gd name="connsiteX0" fmla="*/ 213882 w 213887"/>
              <a:gd name="connsiteY0" fmla="*/ 4 h 421348"/>
              <a:gd name="connsiteX1" fmla="*/ 59577 w 213887"/>
              <a:gd name="connsiteY1" fmla="*/ 188599 h 421348"/>
              <a:gd name="connsiteX2" fmla="*/ 76722 w 213887"/>
              <a:gd name="connsiteY2" fmla="*/ 257179 h 421348"/>
              <a:gd name="connsiteX3" fmla="*/ 2427 w 213887"/>
              <a:gd name="connsiteY3" fmla="*/ 417199 h 421348"/>
              <a:gd name="connsiteX4" fmla="*/ 36717 w 213887"/>
              <a:gd name="connsiteY4" fmla="*/ 354334 h 421348"/>
              <a:gd name="connsiteX5" fmla="*/ 213882 w 213887"/>
              <a:gd name="connsiteY5" fmla="*/ 142879 h 421348"/>
              <a:gd name="connsiteX6" fmla="*/ 42432 w 213887"/>
              <a:gd name="connsiteY6" fmla="*/ 274324 h 421348"/>
              <a:gd name="connsiteX7" fmla="*/ 76722 w 213887"/>
              <a:gd name="connsiteY7" fmla="*/ 182884 h 421348"/>
              <a:gd name="connsiteX8" fmla="*/ 65292 w 213887"/>
              <a:gd name="connsiteY8" fmla="*/ 182884 h 421348"/>
              <a:gd name="connsiteX9" fmla="*/ 213882 w 213887"/>
              <a:gd name="connsiteY9" fmla="*/ 4 h 4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87" h="421348">
                <a:moveTo>
                  <a:pt x="213882" y="4"/>
                </a:moveTo>
                <a:cubicBezTo>
                  <a:pt x="212930" y="956"/>
                  <a:pt x="82437" y="145736"/>
                  <a:pt x="59577" y="188599"/>
                </a:cubicBezTo>
                <a:cubicBezTo>
                  <a:pt x="36717" y="231462"/>
                  <a:pt x="86247" y="219079"/>
                  <a:pt x="76722" y="257179"/>
                </a:cubicBezTo>
                <a:cubicBezTo>
                  <a:pt x="67197" y="295279"/>
                  <a:pt x="9094" y="401007"/>
                  <a:pt x="2427" y="417199"/>
                </a:cubicBezTo>
                <a:cubicBezTo>
                  <a:pt x="-4241" y="433392"/>
                  <a:pt x="1475" y="400054"/>
                  <a:pt x="36717" y="354334"/>
                </a:cubicBezTo>
                <a:cubicBezTo>
                  <a:pt x="71959" y="308614"/>
                  <a:pt x="212930" y="156214"/>
                  <a:pt x="213882" y="142879"/>
                </a:cubicBezTo>
                <a:cubicBezTo>
                  <a:pt x="214834" y="129544"/>
                  <a:pt x="65292" y="267657"/>
                  <a:pt x="42432" y="274324"/>
                </a:cubicBezTo>
                <a:cubicBezTo>
                  <a:pt x="19572" y="280992"/>
                  <a:pt x="72912" y="198124"/>
                  <a:pt x="76722" y="182884"/>
                </a:cubicBezTo>
                <a:cubicBezTo>
                  <a:pt x="80532" y="167644"/>
                  <a:pt x="43385" y="209554"/>
                  <a:pt x="65292" y="182884"/>
                </a:cubicBezTo>
                <a:cubicBezTo>
                  <a:pt x="87199" y="156214"/>
                  <a:pt x="214834" y="-948"/>
                  <a:pt x="213882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F7559A3-46A8-8194-B974-00248F4E08A1}"/>
              </a:ext>
            </a:extLst>
          </p:cNvPr>
          <p:cNvSpPr/>
          <p:nvPr/>
        </p:nvSpPr>
        <p:spPr>
          <a:xfrm>
            <a:off x="4426276" y="3422955"/>
            <a:ext cx="740230" cy="287861"/>
          </a:xfrm>
          <a:custGeom>
            <a:avLst/>
            <a:gdLst>
              <a:gd name="connsiteX0" fmla="*/ 8564 w 740230"/>
              <a:gd name="connsiteY0" fmla="*/ 91770 h 287861"/>
              <a:gd name="connsiteX1" fmla="*/ 374324 w 740230"/>
              <a:gd name="connsiteY1" fmla="*/ 183210 h 287861"/>
              <a:gd name="connsiteX2" fmla="*/ 248594 w 740230"/>
              <a:gd name="connsiteY2" fmla="*/ 171780 h 287861"/>
              <a:gd name="connsiteX3" fmla="*/ 477194 w 740230"/>
              <a:gd name="connsiteY3" fmla="*/ 91770 h 287861"/>
              <a:gd name="connsiteX4" fmla="*/ 380039 w 740230"/>
              <a:gd name="connsiteY4" fmla="*/ 154635 h 287861"/>
              <a:gd name="connsiteX5" fmla="*/ 734369 w 740230"/>
              <a:gd name="connsiteY5" fmla="*/ 330 h 287861"/>
              <a:gd name="connsiteX6" fmla="*/ 442904 w 740230"/>
              <a:gd name="connsiteY6" fmla="*/ 114630 h 287861"/>
              <a:gd name="connsiteX7" fmla="*/ 740084 w 740230"/>
              <a:gd name="connsiteY7" fmla="*/ 148920 h 287861"/>
              <a:gd name="connsiteX8" fmla="*/ 477194 w 740230"/>
              <a:gd name="connsiteY8" fmla="*/ 166065 h 287861"/>
              <a:gd name="connsiteX9" fmla="*/ 105719 w 740230"/>
              <a:gd name="connsiteY9" fmla="*/ 286080 h 287861"/>
              <a:gd name="connsiteX10" fmla="*/ 208589 w 740230"/>
              <a:gd name="connsiteY10" fmla="*/ 234645 h 287861"/>
              <a:gd name="connsiteX11" fmla="*/ 122864 w 740230"/>
              <a:gd name="connsiteY11" fmla="*/ 188925 h 287861"/>
              <a:gd name="connsiteX12" fmla="*/ 8564 w 740230"/>
              <a:gd name="connsiteY12" fmla="*/ 91770 h 2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230" h="287861">
                <a:moveTo>
                  <a:pt x="8564" y="91770"/>
                </a:moveTo>
                <a:cubicBezTo>
                  <a:pt x="50474" y="90818"/>
                  <a:pt x="334319" y="169875"/>
                  <a:pt x="374324" y="183210"/>
                </a:cubicBezTo>
                <a:cubicBezTo>
                  <a:pt x="414329" y="196545"/>
                  <a:pt x="231449" y="187020"/>
                  <a:pt x="248594" y="171780"/>
                </a:cubicBezTo>
                <a:cubicBezTo>
                  <a:pt x="265739" y="156540"/>
                  <a:pt x="455287" y="94627"/>
                  <a:pt x="477194" y="91770"/>
                </a:cubicBezTo>
                <a:cubicBezTo>
                  <a:pt x="499101" y="88913"/>
                  <a:pt x="337177" y="169875"/>
                  <a:pt x="380039" y="154635"/>
                </a:cubicBezTo>
                <a:cubicBezTo>
                  <a:pt x="422901" y="139395"/>
                  <a:pt x="723892" y="6997"/>
                  <a:pt x="734369" y="330"/>
                </a:cubicBezTo>
                <a:cubicBezTo>
                  <a:pt x="744846" y="-6337"/>
                  <a:pt x="441951" y="89865"/>
                  <a:pt x="442904" y="114630"/>
                </a:cubicBezTo>
                <a:cubicBezTo>
                  <a:pt x="443857" y="139395"/>
                  <a:pt x="734369" y="140347"/>
                  <a:pt x="740084" y="148920"/>
                </a:cubicBezTo>
                <a:cubicBezTo>
                  <a:pt x="745799" y="157493"/>
                  <a:pt x="582921" y="143205"/>
                  <a:pt x="477194" y="166065"/>
                </a:cubicBezTo>
                <a:cubicBezTo>
                  <a:pt x="371467" y="188925"/>
                  <a:pt x="150486" y="274650"/>
                  <a:pt x="105719" y="286080"/>
                </a:cubicBezTo>
                <a:cubicBezTo>
                  <a:pt x="60952" y="297510"/>
                  <a:pt x="205732" y="250837"/>
                  <a:pt x="208589" y="234645"/>
                </a:cubicBezTo>
                <a:cubicBezTo>
                  <a:pt x="211446" y="218453"/>
                  <a:pt x="155249" y="213690"/>
                  <a:pt x="122864" y="188925"/>
                </a:cubicBezTo>
                <a:cubicBezTo>
                  <a:pt x="90479" y="164160"/>
                  <a:pt x="-33346" y="92722"/>
                  <a:pt x="8564" y="917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8522F340-42C4-F7ED-B718-696E08F55C36}"/>
              </a:ext>
            </a:extLst>
          </p:cNvPr>
          <p:cNvSpPr/>
          <p:nvPr/>
        </p:nvSpPr>
        <p:spPr>
          <a:xfrm>
            <a:off x="5194935" y="3154680"/>
            <a:ext cx="131478" cy="252376"/>
          </a:xfrm>
          <a:custGeom>
            <a:avLst/>
            <a:gdLst>
              <a:gd name="connsiteX0" fmla="*/ 0 w 131478"/>
              <a:gd name="connsiteY0" fmla="*/ 0 h 252376"/>
              <a:gd name="connsiteX1" fmla="*/ 114300 w 131478"/>
              <a:gd name="connsiteY1" fmla="*/ 125730 h 252376"/>
              <a:gd name="connsiteX2" fmla="*/ 85725 w 131478"/>
              <a:gd name="connsiteY2" fmla="*/ 188595 h 252376"/>
              <a:gd name="connsiteX3" fmla="*/ 91440 w 131478"/>
              <a:gd name="connsiteY3" fmla="*/ 182880 h 252376"/>
              <a:gd name="connsiteX4" fmla="*/ 45720 w 131478"/>
              <a:gd name="connsiteY4" fmla="*/ 251460 h 252376"/>
              <a:gd name="connsiteX5" fmla="*/ 131445 w 131478"/>
              <a:gd name="connsiteY5" fmla="*/ 125730 h 252376"/>
              <a:gd name="connsiteX6" fmla="*/ 0 w 131478"/>
              <a:gd name="connsiteY6" fmla="*/ 0 h 25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78" h="252376">
                <a:moveTo>
                  <a:pt x="0" y="0"/>
                </a:moveTo>
                <a:cubicBezTo>
                  <a:pt x="50006" y="47149"/>
                  <a:pt x="100013" y="94298"/>
                  <a:pt x="114300" y="125730"/>
                </a:cubicBezTo>
                <a:lnTo>
                  <a:pt x="85725" y="188595"/>
                </a:lnTo>
                <a:cubicBezTo>
                  <a:pt x="81915" y="198120"/>
                  <a:pt x="98107" y="172403"/>
                  <a:pt x="91440" y="182880"/>
                </a:cubicBezTo>
                <a:cubicBezTo>
                  <a:pt x="84773" y="193357"/>
                  <a:pt x="39053" y="260985"/>
                  <a:pt x="45720" y="251460"/>
                </a:cubicBezTo>
                <a:cubicBezTo>
                  <a:pt x="52387" y="241935"/>
                  <a:pt x="133350" y="161925"/>
                  <a:pt x="131445" y="125730"/>
                </a:cubicBezTo>
                <a:cubicBezTo>
                  <a:pt x="129540" y="89535"/>
                  <a:pt x="81915" y="61912"/>
                  <a:pt x="0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0C7A3357-6800-6C6F-DDB1-DBA03CC1AF99}"/>
              </a:ext>
            </a:extLst>
          </p:cNvPr>
          <p:cNvSpPr/>
          <p:nvPr/>
        </p:nvSpPr>
        <p:spPr>
          <a:xfrm>
            <a:off x="4412943" y="2119794"/>
            <a:ext cx="222266" cy="705568"/>
          </a:xfrm>
          <a:custGeom>
            <a:avLst/>
            <a:gdLst>
              <a:gd name="connsiteX0" fmla="*/ 221922 w 222266"/>
              <a:gd name="connsiteY0" fmla="*/ 471 h 705568"/>
              <a:gd name="connsiteX1" fmla="*/ 90477 w 222266"/>
              <a:gd name="connsiteY1" fmla="*/ 417666 h 705568"/>
              <a:gd name="connsiteX2" fmla="*/ 113337 w 222266"/>
              <a:gd name="connsiteY2" fmla="*/ 371946 h 705568"/>
              <a:gd name="connsiteX3" fmla="*/ 4752 w 222266"/>
              <a:gd name="connsiteY3" fmla="*/ 691986 h 705568"/>
              <a:gd name="connsiteX4" fmla="*/ 27612 w 222266"/>
              <a:gd name="connsiteY4" fmla="*/ 600546 h 705568"/>
              <a:gd name="connsiteX5" fmla="*/ 101907 w 222266"/>
              <a:gd name="connsiteY5" fmla="*/ 189066 h 705568"/>
              <a:gd name="connsiteX6" fmla="*/ 44757 w 222266"/>
              <a:gd name="connsiteY6" fmla="*/ 331941 h 705568"/>
              <a:gd name="connsiteX7" fmla="*/ 221922 w 222266"/>
              <a:gd name="connsiteY7" fmla="*/ 471 h 70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66" h="705568">
                <a:moveTo>
                  <a:pt x="221922" y="471"/>
                </a:moveTo>
                <a:cubicBezTo>
                  <a:pt x="229542" y="14759"/>
                  <a:pt x="108574" y="355754"/>
                  <a:pt x="90477" y="417666"/>
                </a:cubicBezTo>
                <a:cubicBezTo>
                  <a:pt x="72379" y="479579"/>
                  <a:pt x="127625" y="326226"/>
                  <a:pt x="113337" y="371946"/>
                </a:cubicBezTo>
                <a:cubicBezTo>
                  <a:pt x="99049" y="417666"/>
                  <a:pt x="19039" y="653886"/>
                  <a:pt x="4752" y="691986"/>
                </a:cubicBezTo>
                <a:cubicBezTo>
                  <a:pt x="-9535" y="730086"/>
                  <a:pt x="11420" y="684366"/>
                  <a:pt x="27612" y="600546"/>
                </a:cubicBezTo>
                <a:cubicBezTo>
                  <a:pt x="43804" y="516726"/>
                  <a:pt x="99050" y="233833"/>
                  <a:pt x="101907" y="189066"/>
                </a:cubicBezTo>
                <a:cubicBezTo>
                  <a:pt x="104764" y="144299"/>
                  <a:pt x="28565" y="362421"/>
                  <a:pt x="44757" y="331941"/>
                </a:cubicBezTo>
                <a:cubicBezTo>
                  <a:pt x="60949" y="301461"/>
                  <a:pt x="214302" y="-13817"/>
                  <a:pt x="221922" y="4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EA4A218-613C-A123-B378-4795EE2F067D}"/>
              </a:ext>
            </a:extLst>
          </p:cNvPr>
          <p:cNvSpPr/>
          <p:nvPr/>
        </p:nvSpPr>
        <p:spPr>
          <a:xfrm>
            <a:off x="5286084" y="1936223"/>
            <a:ext cx="496318" cy="261583"/>
          </a:xfrm>
          <a:custGeom>
            <a:avLst/>
            <a:gdLst>
              <a:gd name="connsiteX0" fmla="*/ 291 w 496318"/>
              <a:gd name="connsiteY0" fmla="*/ 6877 h 261583"/>
              <a:gd name="connsiteX1" fmla="*/ 251751 w 496318"/>
              <a:gd name="connsiteY1" fmla="*/ 121177 h 261583"/>
              <a:gd name="connsiteX2" fmla="*/ 251751 w 496318"/>
              <a:gd name="connsiteY2" fmla="*/ 81172 h 261583"/>
              <a:gd name="connsiteX3" fmla="*/ 348906 w 496318"/>
              <a:gd name="connsiteY3" fmla="*/ 172612 h 261583"/>
              <a:gd name="connsiteX4" fmla="*/ 274611 w 496318"/>
              <a:gd name="connsiteY4" fmla="*/ 75457 h 261583"/>
              <a:gd name="connsiteX5" fmla="*/ 491781 w 496318"/>
              <a:gd name="connsiteY5" fmla="*/ 258337 h 261583"/>
              <a:gd name="connsiteX6" fmla="*/ 400341 w 496318"/>
              <a:gd name="connsiteY6" fmla="*/ 178327 h 261583"/>
              <a:gd name="connsiteX7" fmla="*/ 148881 w 496318"/>
              <a:gd name="connsiteY7" fmla="*/ 1162 h 261583"/>
              <a:gd name="connsiteX8" fmla="*/ 200316 w 496318"/>
              <a:gd name="connsiteY8" fmla="*/ 98317 h 261583"/>
              <a:gd name="connsiteX9" fmla="*/ 291 w 496318"/>
              <a:gd name="connsiteY9" fmla="*/ 6877 h 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318" h="261583">
                <a:moveTo>
                  <a:pt x="291" y="6877"/>
                </a:moveTo>
                <a:cubicBezTo>
                  <a:pt x="8864" y="10687"/>
                  <a:pt x="209841" y="108795"/>
                  <a:pt x="251751" y="121177"/>
                </a:cubicBezTo>
                <a:cubicBezTo>
                  <a:pt x="293661" y="133559"/>
                  <a:pt x="235559" y="72600"/>
                  <a:pt x="251751" y="81172"/>
                </a:cubicBezTo>
                <a:cubicBezTo>
                  <a:pt x="267944" y="89745"/>
                  <a:pt x="345096" y="173565"/>
                  <a:pt x="348906" y="172612"/>
                </a:cubicBezTo>
                <a:cubicBezTo>
                  <a:pt x="352716" y="171660"/>
                  <a:pt x="250799" y="61170"/>
                  <a:pt x="274611" y="75457"/>
                </a:cubicBezTo>
                <a:cubicBezTo>
                  <a:pt x="298423" y="89744"/>
                  <a:pt x="470826" y="241192"/>
                  <a:pt x="491781" y="258337"/>
                </a:cubicBezTo>
                <a:cubicBezTo>
                  <a:pt x="512736" y="275482"/>
                  <a:pt x="457491" y="221190"/>
                  <a:pt x="400341" y="178327"/>
                </a:cubicBezTo>
                <a:cubicBezTo>
                  <a:pt x="343191" y="135464"/>
                  <a:pt x="182218" y="14497"/>
                  <a:pt x="148881" y="1162"/>
                </a:cubicBezTo>
                <a:cubicBezTo>
                  <a:pt x="115544" y="-12173"/>
                  <a:pt x="226034" y="93555"/>
                  <a:pt x="200316" y="98317"/>
                </a:cubicBezTo>
                <a:cubicBezTo>
                  <a:pt x="174599" y="103080"/>
                  <a:pt x="-8282" y="3067"/>
                  <a:pt x="291" y="6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9F842CFF-F31F-6F77-F58E-3FE3118FB0E5}"/>
              </a:ext>
            </a:extLst>
          </p:cNvPr>
          <p:cNvSpPr/>
          <p:nvPr/>
        </p:nvSpPr>
        <p:spPr>
          <a:xfrm>
            <a:off x="4398068" y="2262472"/>
            <a:ext cx="139648" cy="457963"/>
          </a:xfrm>
          <a:custGeom>
            <a:avLst/>
            <a:gdLst>
              <a:gd name="connsiteX0" fmla="*/ 139642 w 139648"/>
              <a:gd name="connsiteY0" fmla="*/ 668 h 457963"/>
              <a:gd name="connsiteX1" fmla="*/ 8197 w 139648"/>
              <a:gd name="connsiteY1" fmla="*/ 314993 h 457963"/>
              <a:gd name="connsiteX2" fmla="*/ 13912 w 139648"/>
              <a:gd name="connsiteY2" fmla="*/ 280703 h 457963"/>
              <a:gd name="connsiteX3" fmla="*/ 13912 w 139648"/>
              <a:gd name="connsiteY3" fmla="*/ 457868 h 457963"/>
              <a:gd name="connsiteX4" fmla="*/ 19627 w 139648"/>
              <a:gd name="connsiteY4" fmla="*/ 303563 h 457963"/>
              <a:gd name="connsiteX5" fmla="*/ 42487 w 139648"/>
              <a:gd name="connsiteY5" fmla="*/ 177833 h 457963"/>
              <a:gd name="connsiteX6" fmla="*/ 2482 w 139648"/>
              <a:gd name="connsiteY6" fmla="*/ 229268 h 457963"/>
              <a:gd name="connsiteX7" fmla="*/ 139642 w 139648"/>
              <a:gd name="connsiteY7" fmla="*/ 668 h 45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48" h="457963">
                <a:moveTo>
                  <a:pt x="139642" y="668"/>
                </a:moveTo>
                <a:cubicBezTo>
                  <a:pt x="140594" y="14955"/>
                  <a:pt x="29152" y="268321"/>
                  <a:pt x="8197" y="314993"/>
                </a:cubicBezTo>
                <a:cubicBezTo>
                  <a:pt x="-12758" y="361665"/>
                  <a:pt x="12960" y="256891"/>
                  <a:pt x="13912" y="280703"/>
                </a:cubicBezTo>
                <a:cubicBezTo>
                  <a:pt x="14864" y="304515"/>
                  <a:pt x="12959" y="454058"/>
                  <a:pt x="13912" y="457868"/>
                </a:cubicBezTo>
                <a:cubicBezTo>
                  <a:pt x="14864" y="461678"/>
                  <a:pt x="14864" y="350236"/>
                  <a:pt x="19627" y="303563"/>
                </a:cubicBezTo>
                <a:cubicBezTo>
                  <a:pt x="24390" y="256890"/>
                  <a:pt x="45344" y="190215"/>
                  <a:pt x="42487" y="177833"/>
                </a:cubicBezTo>
                <a:cubicBezTo>
                  <a:pt x="39630" y="165451"/>
                  <a:pt x="-9901" y="253081"/>
                  <a:pt x="2482" y="229268"/>
                </a:cubicBezTo>
                <a:cubicBezTo>
                  <a:pt x="14864" y="205456"/>
                  <a:pt x="138690" y="-13619"/>
                  <a:pt x="139642" y="6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98C5592F-9700-3C3C-B120-A0079B4C165E}"/>
              </a:ext>
            </a:extLst>
          </p:cNvPr>
          <p:cNvSpPr/>
          <p:nvPr/>
        </p:nvSpPr>
        <p:spPr>
          <a:xfrm>
            <a:off x="4798769" y="1976531"/>
            <a:ext cx="134581" cy="715832"/>
          </a:xfrm>
          <a:custGeom>
            <a:avLst/>
            <a:gdLst>
              <a:gd name="connsiteX0" fmla="*/ 7546 w 134581"/>
              <a:gd name="connsiteY0" fmla="*/ 18004 h 715832"/>
              <a:gd name="connsiteX1" fmla="*/ 93271 w 134581"/>
              <a:gd name="connsiteY1" fmla="*/ 458059 h 715832"/>
              <a:gd name="connsiteX2" fmla="*/ 53266 w 134581"/>
              <a:gd name="connsiteY2" fmla="*/ 412339 h 715832"/>
              <a:gd name="connsiteX3" fmla="*/ 53266 w 134581"/>
              <a:gd name="connsiteY3" fmla="*/ 520924 h 715832"/>
              <a:gd name="connsiteX4" fmla="*/ 133276 w 134581"/>
              <a:gd name="connsiteY4" fmla="*/ 715234 h 715832"/>
              <a:gd name="connsiteX5" fmla="*/ 98986 w 134581"/>
              <a:gd name="connsiteY5" fmla="*/ 583789 h 715832"/>
              <a:gd name="connsiteX6" fmla="*/ 47551 w 134581"/>
              <a:gd name="connsiteY6" fmla="*/ 646654 h 715832"/>
              <a:gd name="connsiteX7" fmla="*/ 58981 w 134581"/>
              <a:gd name="connsiteY7" fmla="*/ 498064 h 715832"/>
              <a:gd name="connsiteX8" fmla="*/ 81841 w 134581"/>
              <a:gd name="connsiteY8" fmla="*/ 446629 h 715832"/>
              <a:gd name="connsiteX9" fmla="*/ 47551 w 134581"/>
              <a:gd name="connsiteY9" fmla="*/ 343759 h 715832"/>
              <a:gd name="connsiteX10" fmla="*/ 30406 w 134581"/>
              <a:gd name="connsiteY10" fmla="*/ 303754 h 715832"/>
              <a:gd name="connsiteX11" fmla="*/ 36121 w 134581"/>
              <a:gd name="connsiteY11" fmla="*/ 172309 h 715832"/>
              <a:gd name="connsiteX12" fmla="*/ 7546 w 134581"/>
              <a:gd name="connsiteY12" fmla="*/ 92299 h 715832"/>
              <a:gd name="connsiteX13" fmla="*/ 7546 w 134581"/>
              <a:gd name="connsiteY13" fmla="*/ 18004 h 71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581" h="715832">
                <a:moveTo>
                  <a:pt x="7546" y="18004"/>
                </a:moveTo>
                <a:cubicBezTo>
                  <a:pt x="21834" y="78964"/>
                  <a:pt x="85651" y="392337"/>
                  <a:pt x="93271" y="458059"/>
                </a:cubicBezTo>
                <a:cubicBezTo>
                  <a:pt x="100891" y="523782"/>
                  <a:pt x="59933" y="401862"/>
                  <a:pt x="53266" y="412339"/>
                </a:cubicBezTo>
                <a:cubicBezTo>
                  <a:pt x="46599" y="422816"/>
                  <a:pt x="39931" y="470442"/>
                  <a:pt x="53266" y="520924"/>
                </a:cubicBezTo>
                <a:cubicBezTo>
                  <a:pt x="66601" y="571406"/>
                  <a:pt x="125656" y="704757"/>
                  <a:pt x="133276" y="715234"/>
                </a:cubicBezTo>
                <a:cubicBezTo>
                  <a:pt x="140896" y="725712"/>
                  <a:pt x="113274" y="595219"/>
                  <a:pt x="98986" y="583789"/>
                </a:cubicBezTo>
                <a:cubicBezTo>
                  <a:pt x="84698" y="572359"/>
                  <a:pt x="54219" y="660942"/>
                  <a:pt x="47551" y="646654"/>
                </a:cubicBezTo>
                <a:cubicBezTo>
                  <a:pt x="40884" y="632367"/>
                  <a:pt x="53266" y="531401"/>
                  <a:pt x="58981" y="498064"/>
                </a:cubicBezTo>
                <a:cubicBezTo>
                  <a:pt x="64696" y="464727"/>
                  <a:pt x="83746" y="472346"/>
                  <a:pt x="81841" y="446629"/>
                </a:cubicBezTo>
                <a:cubicBezTo>
                  <a:pt x="79936" y="420912"/>
                  <a:pt x="56123" y="367571"/>
                  <a:pt x="47551" y="343759"/>
                </a:cubicBezTo>
                <a:cubicBezTo>
                  <a:pt x="38979" y="319947"/>
                  <a:pt x="32311" y="332329"/>
                  <a:pt x="30406" y="303754"/>
                </a:cubicBezTo>
                <a:cubicBezTo>
                  <a:pt x="28501" y="275179"/>
                  <a:pt x="39931" y="207551"/>
                  <a:pt x="36121" y="172309"/>
                </a:cubicBezTo>
                <a:cubicBezTo>
                  <a:pt x="32311" y="137067"/>
                  <a:pt x="12308" y="116111"/>
                  <a:pt x="7546" y="92299"/>
                </a:cubicBezTo>
                <a:cubicBezTo>
                  <a:pt x="2784" y="68487"/>
                  <a:pt x="-6742" y="-42956"/>
                  <a:pt x="7546" y="180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3CDFC5A-F5C3-DEE4-FC21-494A547463EF}"/>
              </a:ext>
            </a:extLst>
          </p:cNvPr>
          <p:cNvSpPr/>
          <p:nvPr/>
        </p:nvSpPr>
        <p:spPr>
          <a:xfrm>
            <a:off x="5072223" y="2362404"/>
            <a:ext cx="410286" cy="61540"/>
          </a:xfrm>
          <a:custGeom>
            <a:avLst/>
            <a:gdLst>
              <a:gd name="connsiteX0" fmla="*/ 2697 w 410286"/>
              <a:gd name="connsiteY0" fmla="*/ 3606 h 61540"/>
              <a:gd name="connsiteX1" fmla="*/ 225582 w 410286"/>
              <a:gd name="connsiteY1" fmla="*/ 37896 h 61540"/>
              <a:gd name="connsiteX2" fmla="*/ 128427 w 410286"/>
              <a:gd name="connsiteY2" fmla="*/ 60756 h 61540"/>
              <a:gd name="connsiteX3" fmla="*/ 408462 w 410286"/>
              <a:gd name="connsiteY3" fmla="*/ 9321 h 61540"/>
              <a:gd name="connsiteX4" fmla="*/ 242727 w 410286"/>
              <a:gd name="connsiteY4" fmla="*/ 26466 h 61540"/>
              <a:gd name="connsiteX5" fmla="*/ 111282 w 410286"/>
              <a:gd name="connsiteY5" fmla="*/ 3606 h 61540"/>
              <a:gd name="connsiteX6" fmla="*/ 2697 w 410286"/>
              <a:gd name="connsiteY6" fmla="*/ 3606 h 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86" h="61540">
                <a:moveTo>
                  <a:pt x="2697" y="3606"/>
                </a:moveTo>
                <a:cubicBezTo>
                  <a:pt x="21747" y="9321"/>
                  <a:pt x="204627" y="28371"/>
                  <a:pt x="225582" y="37896"/>
                </a:cubicBezTo>
                <a:cubicBezTo>
                  <a:pt x="246537" y="47421"/>
                  <a:pt x="97947" y="65518"/>
                  <a:pt x="128427" y="60756"/>
                </a:cubicBezTo>
                <a:cubicBezTo>
                  <a:pt x="158907" y="55994"/>
                  <a:pt x="389412" y="15036"/>
                  <a:pt x="408462" y="9321"/>
                </a:cubicBezTo>
                <a:cubicBezTo>
                  <a:pt x="427512" y="3606"/>
                  <a:pt x="292257" y="27418"/>
                  <a:pt x="242727" y="26466"/>
                </a:cubicBezTo>
                <a:cubicBezTo>
                  <a:pt x="193197" y="25514"/>
                  <a:pt x="152239" y="7416"/>
                  <a:pt x="111282" y="3606"/>
                </a:cubicBezTo>
                <a:cubicBezTo>
                  <a:pt x="70325" y="-204"/>
                  <a:pt x="-16353" y="-2109"/>
                  <a:pt x="2697" y="36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83E3D63B-A9CD-1C63-9A05-681404EED52D}"/>
              </a:ext>
            </a:extLst>
          </p:cNvPr>
          <p:cNvSpPr/>
          <p:nvPr/>
        </p:nvSpPr>
        <p:spPr>
          <a:xfrm>
            <a:off x="5041930" y="2497432"/>
            <a:ext cx="170559" cy="240490"/>
          </a:xfrm>
          <a:custGeom>
            <a:avLst/>
            <a:gdLst>
              <a:gd name="connsiteX0" fmla="*/ 170150 w 170559"/>
              <a:gd name="connsiteY0" fmla="*/ 23 h 240490"/>
              <a:gd name="connsiteX1" fmla="*/ 50135 w 170559"/>
              <a:gd name="connsiteY1" fmla="*/ 154328 h 240490"/>
              <a:gd name="connsiteX2" fmla="*/ 10130 w 170559"/>
              <a:gd name="connsiteY2" fmla="*/ 240053 h 240490"/>
              <a:gd name="connsiteX3" fmla="*/ 50135 w 170559"/>
              <a:gd name="connsiteY3" fmla="*/ 120038 h 240490"/>
              <a:gd name="connsiteX4" fmla="*/ 4415 w 170559"/>
              <a:gd name="connsiteY4" fmla="*/ 165758 h 240490"/>
              <a:gd name="connsiteX5" fmla="*/ 170150 w 170559"/>
              <a:gd name="connsiteY5" fmla="*/ 23 h 2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59" h="240490">
                <a:moveTo>
                  <a:pt x="170150" y="23"/>
                </a:moveTo>
                <a:cubicBezTo>
                  <a:pt x="177770" y="-1882"/>
                  <a:pt x="76805" y="114323"/>
                  <a:pt x="50135" y="154328"/>
                </a:cubicBezTo>
                <a:cubicBezTo>
                  <a:pt x="23465" y="194333"/>
                  <a:pt x="10130" y="245768"/>
                  <a:pt x="10130" y="240053"/>
                </a:cubicBezTo>
                <a:cubicBezTo>
                  <a:pt x="10130" y="234338"/>
                  <a:pt x="51087" y="132421"/>
                  <a:pt x="50135" y="120038"/>
                </a:cubicBezTo>
                <a:cubicBezTo>
                  <a:pt x="49182" y="107656"/>
                  <a:pt x="-17492" y="180998"/>
                  <a:pt x="4415" y="165758"/>
                </a:cubicBezTo>
                <a:cubicBezTo>
                  <a:pt x="26322" y="150518"/>
                  <a:pt x="162530" y="1928"/>
                  <a:pt x="170150" y="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F8DD317-F6D0-8E62-6B76-33C941904A58}"/>
              </a:ext>
            </a:extLst>
          </p:cNvPr>
          <p:cNvSpPr/>
          <p:nvPr/>
        </p:nvSpPr>
        <p:spPr>
          <a:xfrm>
            <a:off x="5571968" y="1628633"/>
            <a:ext cx="280589" cy="964174"/>
          </a:xfrm>
          <a:custGeom>
            <a:avLst/>
            <a:gdLst>
              <a:gd name="connsiteX0" fmla="*/ 157 w 280589"/>
              <a:gd name="connsiteY0" fmla="*/ 142 h 964174"/>
              <a:gd name="connsiteX1" fmla="*/ 120172 w 280589"/>
              <a:gd name="connsiteY1" fmla="*/ 525922 h 964174"/>
              <a:gd name="connsiteX2" fmla="*/ 120172 w 280589"/>
              <a:gd name="connsiteY2" fmla="*/ 365902 h 964174"/>
              <a:gd name="connsiteX3" fmla="*/ 228757 w 280589"/>
              <a:gd name="connsiteY3" fmla="*/ 708802 h 964174"/>
              <a:gd name="connsiteX4" fmla="*/ 234472 w 280589"/>
              <a:gd name="connsiteY4" fmla="*/ 697372 h 964174"/>
              <a:gd name="connsiteX5" fmla="*/ 280192 w 280589"/>
              <a:gd name="connsiteY5" fmla="*/ 960262 h 964174"/>
              <a:gd name="connsiteX6" fmla="*/ 257332 w 280589"/>
              <a:gd name="connsiteY6" fmla="*/ 823102 h 964174"/>
              <a:gd name="connsiteX7" fmla="*/ 268762 w 280589"/>
              <a:gd name="connsiteY7" fmla="*/ 405907 h 964174"/>
              <a:gd name="connsiteX8" fmla="*/ 234472 w 280589"/>
              <a:gd name="connsiteY8" fmla="*/ 640222 h 964174"/>
              <a:gd name="connsiteX9" fmla="*/ 148747 w 280589"/>
              <a:gd name="connsiteY9" fmla="*/ 474487 h 964174"/>
              <a:gd name="connsiteX10" fmla="*/ 157 w 280589"/>
              <a:gd name="connsiteY10" fmla="*/ 142 h 96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589" h="964174">
                <a:moveTo>
                  <a:pt x="157" y="142"/>
                </a:moveTo>
                <a:cubicBezTo>
                  <a:pt x="-4606" y="8715"/>
                  <a:pt x="100170" y="464962"/>
                  <a:pt x="120172" y="525922"/>
                </a:cubicBezTo>
                <a:cubicBezTo>
                  <a:pt x="140175" y="586882"/>
                  <a:pt x="102075" y="335422"/>
                  <a:pt x="120172" y="365902"/>
                </a:cubicBezTo>
                <a:cubicBezTo>
                  <a:pt x="138269" y="396382"/>
                  <a:pt x="209707" y="653557"/>
                  <a:pt x="228757" y="708802"/>
                </a:cubicBezTo>
                <a:cubicBezTo>
                  <a:pt x="247807" y="764047"/>
                  <a:pt x="225900" y="655462"/>
                  <a:pt x="234472" y="697372"/>
                </a:cubicBezTo>
                <a:cubicBezTo>
                  <a:pt x="243045" y="739282"/>
                  <a:pt x="276382" y="939307"/>
                  <a:pt x="280192" y="960262"/>
                </a:cubicBezTo>
                <a:cubicBezTo>
                  <a:pt x="284002" y="981217"/>
                  <a:pt x="259237" y="915495"/>
                  <a:pt x="257332" y="823102"/>
                </a:cubicBezTo>
                <a:cubicBezTo>
                  <a:pt x="255427" y="730710"/>
                  <a:pt x="272572" y="436387"/>
                  <a:pt x="268762" y="405907"/>
                </a:cubicBezTo>
                <a:cubicBezTo>
                  <a:pt x="264952" y="375427"/>
                  <a:pt x="254475" y="628792"/>
                  <a:pt x="234472" y="640222"/>
                </a:cubicBezTo>
                <a:cubicBezTo>
                  <a:pt x="214470" y="651652"/>
                  <a:pt x="185895" y="577357"/>
                  <a:pt x="148747" y="474487"/>
                </a:cubicBezTo>
                <a:cubicBezTo>
                  <a:pt x="111600" y="371617"/>
                  <a:pt x="4920" y="-8431"/>
                  <a:pt x="15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8B37DEB9-21FB-1CDA-059C-3C4076B510FE}"/>
              </a:ext>
            </a:extLst>
          </p:cNvPr>
          <p:cNvSpPr/>
          <p:nvPr/>
        </p:nvSpPr>
        <p:spPr>
          <a:xfrm>
            <a:off x="3793994" y="2204318"/>
            <a:ext cx="568931" cy="1791603"/>
          </a:xfrm>
          <a:custGeom>
            <a:avLst/>
            <a:gdLst>
              <a:gd name="connsiteX0" fmla="*/ 229366 w 568931"/>
              <a:gd name="connsiteY0" fmla="*/ 1672 h 1791603"/>
              <a:gd name="connsiteX1" fmla="*/ 177931 w 568931"/>
              <a:gd name="connsiteY1" fmla="*/ 898927 h 1791603"/>
              <a:gd name="connsiteX2" fmla="*/ 189361 w 568931"/>
              <a:gd name="connsiteY2" fmla="*/ 818917 h 1791603"/>
              <a:gd name="connsiteX3" fmla="*/ 275086 w 568931"/>
              <a:gd name="connsiteY3" fmla="*/ 1367557 h 1791603"/>
              <a:gd name="connsiteX4" fmla="*/ 355096 w 568931"/>
              <a:gd name="connsiteY4" fmla="*/ 1321837 h 1791603"/>
              <a:gd name="connsiteX5" fmla="*/ 566551 w 568931"/>
              <a:gd name="connsiteY5" fmla="*/ 1784752 h 1791603"/>
              <a:gd name="connsiteX6" fmla="*/ 452251 w 568931"/>
              <a:gd name="connsiteY6" fmla="*/ 1584727 h 1791603"/>
              <a:gd name="connsiteX7" fmla="*/ 200791 w 568931"/>
              <a:gd name="connsiteY7" fmla="*/ 1390417 h 1791603"/>
              <a:gd name="connsiteX8" fmla="*/ 23626 w 568931"/>
              <a:gd name="connsiteY8" fmla="*/ 738907 h 1791603"/>
              <a:gd name="connsiteX9" fmla="*/ 12196 w 568931"/>
              <a:gd name="connsiteY9" fmla="*/ 1007512 h 1791603"/>
              <a:gd name="connsiteX10" fmla="*/ 40771 w 568931"/>
              <a:gd name="connsiteY10" fmla="*/ 521737 h 1791603"/>
              <a:gd name="connsiteX11" fmla="*/ 6481 w 568931"/>
              <a:gd name="connsiteY11" fmla="*/ 670327 h 1791603"/>
              <a:gd name="connsiteX12" fmla="*/ 229366 w 568931"/>
              <a:gd name="connsiteY12" fmla="*/ 1672 h 179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31" h="1791603">
                <a:moveTo>
                  <a:pt x="229366" y="1672"/>
                </a:moveTo>
                <a:cubicBezTo>
                  <a:pt x="257941" y="39772"/>
                  <a:pt x="184598" y="762720"/>
                  <a:pt x="177931" y="898927"/>
                </a:cubicBezTo>
                <a:cubicBezTo>
                  <a:pt x="171264" y="1035134"/>
                  <a:pt x="173169" y="740812"/>
                  <a:pt x="189361" y="818917"/>
                </a:cubicBezTo>
                <a:cubicBezTo>
                  <a:pt x="205553" y="897022"/>
                  <a:pt x="247464" y="1283737"/>
                  <a:pt x="275086" y="1367557"/>
                </a:cubicBezTo>
                <a:cubicBezTo>
                  <a:pt x="302709" y="1451377"/>
                  <a:pt x="306519" y="1252305"/>
                  <a:pt x="355096" y="1321837"/>
                </a:cubicBezTo>
                <a:cubicBezTo>
                  <a:pt x="403673" y="1391369"/>
                  <a:pt x="550358" y="1740937"/>
                  <a:pt x="566551" y="1784752"/>
                </a:cubicBezTo>
                <a:cubicBezTo>
                  <a:pt x="582744" y="1828567"/>
                  <a:pt x="513211" y="1650450"/>
                  <a:pt x="452251" y="1584727"/>
                </a:cubicBezTo>
                <a:cubicBezTo>
                  <a:pt x="391291" y="1519005"/>
                  <a:pt x="272229" y="1531387"/>
                  <a:pt x="200791" y="1390417"/>
                </a:cubicBezTo>
                <a:cubicBezTo>
                  <a:pt x="129353" y="1249447"/>
                  <a:pt x="55058" y="802724"/>
                  <a:pt x="23626" y="738907"/>
                </a:cubicBezTo>
                <a:cubicBezTo>
                  <a:pt x="-7806" y="675090"/>
                  <a:pt x="9339" y="1043707"/>
                  <a:pt x="12196" y="1007512"/>
                </a:cubicBezTo>
                <a:cubicBezTo>
                  <a:pt x="15053" y="971317"/>
                  <a:pt x="41723" y="577934"/>
                  <a:pt x="40771" y="521737"/>
                </a:cubicBezTo>
                <a:cubicBezTo>
                  <a:pt x="39819" y="465540"/>
                  <a:pt x="-19237" y="752242"/>
                  <a:pt x="6481" y="670327"/>
                </a:cubicBezTo>
                <a:cubicBezTo>
                  <a:pt x="32198" y="588412"/>
                  <a:pt x="200791" y="-36428"/>
                  <a:pt x="229366" y="16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BA2E2B32-4A24-7868-C38C-A7DB4C674D38}"/>
              </a:ext>
            </a:extLst>
          </p:cNvPr>
          <p:cNvSpPr/>
          <p:nvPr/>
        </p:nvSpPr>
        <p:spPr>
          <a:xfrm>
            <a:off x="4225866" y="582608"/>
            <a:ext cx="693255" cy="196547"/>
          </a:xfrm>
          <a:custGeom>
            <a:avLst/>
            <a:gdLst>
              <a:gd name="connsiteX0" fmla="*/ 689034 w 693255"/>
              <a:gd name="connsiteY0" fmla="*/ 183202 h 196547"/>
              <a:gd name="connsiteX1" fmla="*/ 3234 w 693255"/>
              <a:gd name="connsiteY1" fmla="*/ 177487 h 196547"/>
              <a:gd name="connsiteX2" fmla="*/ 420429 w 693255"/>
              <a:gd name="connsiteY2" fmla="*/ 126052 h 196547"/>
              <a:gd name="connsiteX3" fmla="*/ 168969 w 693255"/>
              <a:gd name="connsiteY3" fmla="*/ 40327 h 196547"/>
              <a:gd name="connsiteX4" fmla="*/ 489009 w 693255"/>
              <a:gd name="connsiteY4" fmla="*/ 46042 h 196547"/>
              <a:gd name="connsiteX5" fmla="*/ 300414 w 693255"/>
              <a:gd name="connsiteY5" fmla="*/ 6037 h 196547"/>
              <a:gd name="connsiteX6" fmla="*/ 689034 w 693255"/>
              <a:gd name="connsiteY6" fmla="*/ 183202 h 19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255" h="196547">
                <a:moveTo>
                  <a:pt x="689034" y="183202"/>
                </a:moveTo>
                <a:cubicBezTo>
                  <a:pt x="639504" y="211777"/>
                  <a:pt x="48001" y="187012"/>
                  <a:pt x="3234" y="177487"/>
                </a:cubicBezTo>
                <a:cubicBezTo>
                  <a:pt x="-41534" y="167962"/>
                  <a:pt x="392806" y="148912"/>
                  <a:pt x="420429" y="126052"/>
                </a:cubicBezTo>
                <a:cubicBezTo>
                  <a:pt x="448052" y="103192"/>
                  <a:pt x="157539" y="53662"/>
                  <a:pt x="168969" y="40327"/>
                </a:cubicBezTo>
                <a:cubicBezTo>
                  <a:pt x="180399" y="26992"/>
                  <a:pt x="467102" y="51757"/>
                  <a:pt x="489009" y="46042"/>
                </a:cubicBezTo>
                <a:cubicBezTo>
                  <a:pt x="510916" y="40327"/>
                  <a:pt x="264219" y="-18728"/>
                  <a:pt x="300414" y="6037"/>
                </a:cubicBezTo>
                <a:cubicBezTo>
                  <a:pt x="336609" y="30802"/>
                  <a:pt x="738564" y="154627"/>
                  <a:pt x="689034" y="183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C7397C6-EF25-423F-B952-C32F0BA53FCB}"/>
              </a:ext>
            </a:extLst>
          </p:cNvPr>
          <p:cNvSpPr/>
          <p:nvPr/>
        </p:nvSpPr>
        <p:spPr>
          <a:xfrm>
            <a:off x="4129993" y="817217"/>
            <a:ext cx="527958" cy="546429"/>
          </a:xfrm>
          <a:custGeom>
            <a:avLst/>
            <a:gdLst>
              <a:gd name="connsiteX0" fmla="*/ 527732 w 527958"/>
              <a:gd name="connsiteY0" fmla="*/ 28 h 546429"/>
              <a:gd name="connsiteX1" fmla="*/ 167687 w 527958"/>
              <a:gd name="connsiteY1" fmla="*/ 228628 h 546429"/>
              <a:gd name="connsiteX2" fmla="*/ 70532 w 527958"/>
              <a:gd name="connsiteY2" fmla="*/ 462943 h 546429"/>
              <a:gd name="connsiteX3" fmla="*/ 133397 w 527958"/>
              <a:gd name="connsiteY3" fmla="*/ 251488 h 546429"/>
              <a:gd name="connsiteX4" fmla="*/ 1952 w 527958"/>
              <a:gd name="connsiteY4" fmla="*/ 542953 h 546429"/>
              <a:gd name="connsiteX5" fmla="*/ 253412 w 527958"/>
              <a:gd name="connsiteY5" fmla="*/ 11458 h 546429"/>
              <a:gd name="connsiteX6" fmla="*/ 110537 w 527958"/>
              <a:gd name="connsiteY6" fmla="*/ 211483 h 546429"/>
              <a:gd name="connsiteX7" fmla="*/ 527732 w 527958"/>
              <a:gd name="connsiteY7" fmla="*/ 28 h 54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58" h="546429">
                <a:moveTo>
                  <a:pt x="527732" y="28"/>
                </a:moveTo>
                <a:cubicBezTo>
                  <a:pt x="537257" y="2886"/>
                  <a:pt x="243887" y="151476"/>
                  <a:pt x="167687" y="228628"/>
                </a:cubicBezTo>
                <a:cubicBezTo>
                  <a:pt x="91487" y="305780"/>
                  <a:pt x="76247" y="459133"/>
                  <a:pt x="70532" y="462943"/>
                </a:cubicBezTo>
                <a:cubicBezTo>
                  <a:pt x="64817" y="466753"/>
                  <a:pt x="144827" y="238153"/>
                  <a:pt x="133397" y="251488"/>
                </a:cubicBezTo>
                <a:cubicBezTo>
                  <a:pt x="121967" y="264823"/>
                  <a:pt x="-18051" y="582958"/>
                  <a:pt x="1952" y="542953"/>
                </a:cubicBezTo>
                <a:cubicBezTo>
                  <a:pt x="21955" y="502948"/>
                  <a:pt x="235314" y="66703"/>
                  <a:pt x="253412" y="11458"/>
                </a:cubicBezTo>
                <a:cubicBezTo>
                  <a:pt x="271509" y="-43787"/>
                  <a:pt x="67675" y="212435"/>
                  <a:pt x="110537" y="211483"/>
                </a:cubicBezTo>
                <a:cubicBezTo>
                  <a:pt x="153399" y="210531"/>
                  <a:pt x="518207" y="-2830"/>
                  <a:pt x="52773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CC5F1C0-A287-7DBC-6713-6F78760DB4C4}"/>
              </a:ext>
            </a:extLst>
          </p:cNvPr>
          <p:cNvSpPr/>
          <p:nvPr/>
        </p:nvSpPr>
        <p:spPr>
          <a:xfrm>
            <a:off x="5607184" y="1109267"/>
            <a:ext cx="434074" cy="1382476"/>
          </a:xfrm>
          <a:custGeom>
            <a:avLst/>
            <a:gdLst>
              <a:gd name="connsiteX0" fmla="*/ 27806 w 434074"/>
              <a:gd name="connsiteY0" fmla="*/ 62308 h 1382476"/>
              <a:gd name="connsiteX1" fmla="*/ 50666 w 434074"/>
              <a:gd name="connsiteY1" fmla="*/ 136603 h 1382476"/>
              <a:gd name="connsiteX2" fmla="*/ 370706 w 434074"/>
              <a:gd name="connsiteY2" fmla="*/ 1119583 h 1382476"/>
              <a:gd name="connsiteX3" fmla="*/ 370706 w 434074"/>
              <a:gd name="connsiteY3" fmla="*/ 988138 h 1382476"/>
              <a:gd name="connsiteX4" fmla="*/ 422141 w 434074"/>
              <a:gd name="connsiteY4" fmla="*/ 1382473 h 1382476"/>
              <a:gd name="connsiteX5" fmla="*/ 422141 w 434074"/>
              <a:gd name="connsiteY5" fmla="*/ 993853 h 1382476"/>
              <a:gd name="connsiteX6" fmla="*/ 290696 w 434074"/>
              <a:gd name="connsiteY6" fmla="*/ 388063 h 1382476"/>
              <a:gd name="connsiteX7" fmla="*/ 319271 w 434074"/>
              <a:gd name="connsiteY7" fmla="*/ 650953 h 1382476"/>
              <a:gd name="connsiteX8" fmla="*/ 27806 w 434074"/>
              <a:gd name="connsiteY8" fmla="*/ 62308 h 138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074" h="1382476">
                <a:moveTo>
                  <a:pt x="27806" y="62308"/>
                </a:moveTo>
                <a:cubicBezTo>
                  <a:pt x="-16962" y="-23417"/>
                  <a:pt x="-6484" y="-39609"/>
                  <a:pt x="50666" y="136603"/>
                </a:cubicBezTo>
                <a:cubicBezTo>
                  <a:pt x="107816" y="312815"/>
                  <a:pt x="317366" y="977661"/>
                  <a:pt x="370706" y="1119583"/>
                </a:cubicBezTo>
                <a:cubicBezTo>
                  <a:pt x="424046" y="1261505"/>
                  <a:pt x="362134" y="944323"/>
                  <a:pt x="370706" y="988138"/>
                </a:cubicBezTo>
                <a:cubicBezTo>
                  <a:pt x="379278" y="1031953"/>
                  <a:pt x="413569" y="1381521"/>
                  <a:pt x="422141" y="1382473"/>
                </a:cubicBezTo>
                <a:cubicBezTo>
                  <a:pt x="430713" y="1383425"/>
                  <a:pt x="444049" y="1159588"/>
                  <a:pt x="422141" y="993853"/>
                </a:cubicBezTo>
                <a:cubicBezTo>
                  <a:pt x="400234" y="828118"/>
                  <a:pt x="307841" y="445213"/>
                  <a:pt x="290696" y="388063"/>
                </a:cubicBezTo>
                <a:cubicBezTo>
                  <a:pt x="273551" y="330913"/>
                  <a:pt x="364038" y="699530"/>
                  <a:pt x="319271" y="650953"/>
                </a:cubicBezTo>
                <a:cubicBezTo>
                  <a:pt x="274504" y="602376"/>
                  <a:pt x="72574" y="148033"/>
                  <a:pt x="27806" y="62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1CF921EE-A2C5-37D3-D028-29F73D5F8800}"/>
              </a:ext>
            </a:extLst>
          </p:cNvPr>
          <p:cNvSpPr/>
          <p:nvPr/>
        </p:nvSpPr>
        <p:spPr>
          <a:xfrm>
            <a:off x="5808018" y="2210361"/>
            <a:ext cx="319982" cy="1161523"/>
          </a:xfrm>
          <a:custGeom>
            <a:avLst/>
            <a:gdLst>
              <a:gd name="connsiteX0" fmla="*/ 261312 w 319982"/>
              <a:gd name="connsiteY0" fmla="*/ 52779 h 1161523"/>
              <a:gd name="connsiteX1" fmla="*/ 4137 w 319982"/>
              <a:gd name="connsiteY1" fmla="*/ 555699 h 1161523"/>
              <a:gd name="connsiteX2" fmla="*/ 101292 w 319982"/>
              <a:gd name="connsiteY2" fmla="*/ 532839 h 1161523"/>
              <a:gd name="connsiteX3" fmla="*/ 84147 w 319982"/>
              <a:gd name="connsiteY3" fmla="*/ 932889 h 1161523"/>
              <a:gd name="connsiteX4" fmla="*/ 72717 w 319982"/>
              <a:gd name="connsiteY4" fmla="*/ 864309 h 1161523"/>
              <a:gd name="connsiteX5" fmla="*/ 67002 w 319982"/>
              <a:gd name="connsiteY5" fmla="*/ 1018614 h 1161523"/>
              <a:gd name="connsiteX6" fmla="*/ 181302 w 319982"/>
              <a:gd name="connsiteY6" fmla="*/ 1161489 h 1161523"/>
              <a:gd name="connsiteX7" fmla="*/ 192732 w 319982"/>
              <a:gd name="connsiteY7" fmla="*/ 1030044 h 1161523"/>
              <a:gd name="connsiteX8" fmla="*/ 164157 w 319982"/>
              <a:gd name="connsiteY8" fmla="*/ 824304 h 1161523"/>
              <a:gd name="connsiteX9" fmla="*/ 227022 w 319982"/>
              <a:gd name="connsiteY9" fmla="*/ 355674 h 1161523"/>
              <a:gd name="connsiteX10" fmla="*/ 158442 w 319982"/>
              <a:gd name="connsiteY10" fmla="*/ 492834 h 1161523"/>
              <a:gd name="connsiteX11" fmla="*/ 312747 w 319982"/>
              <a:gd name="connsiteY11" fmla="*/ 64209 h 1161523"/>
              <a:gd name="connsiteX12" fmla="*/ 261312 w 319982"/>
              <a:gd name="connsiteY12" fmla="*/ 52779 h 11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982" h="1161523">
                <a:moveTo>
                  <a:pt x="261312" y="52779"/>
                </a:moveTo>
                <a:cubicBezTo>
                  <a:pt x="209877" y="134694"/>
                  <a:pt x="30807" y="475689"/>
                  <a:pt x="4137" y="555699"/>
                </a:cubicBezTo>
                <a:cubicBezTo>
                  <a:pt x="-22533" y="635709"/>
                  <a:pt x="87957" y="469974"/>
                  <a:pt x="101292" y="532839"/>
                </a:cubicBezTo>
                <a:cubicBezTo>
                  <a:pt x="114627" y="595704"/>
                  <a:pt x="88909" y="877644"/>
                  <a:pt x="84147" y="932889"/>
                </a:cubicBezTo>
                <a:cubicBezTo>
                  <a:pt x="79384" y="988134"/>
                  <a:pt x="75575" y="850021"/>
                  <a:pt x="72717" y="864309"/>
                </a:cubicBezTo>
                <a:cubicBezTo>
                  <a:pt x="69859" y="878597"/>
                  <a:pt x="48905" y="969084"/>
                  <a:pt x="67002" y="1018614"/>
                </a:cubicBezTo>
                <a:cubicBezTo>
                  <a:pt x="85099" y="1068144"/>
                  <a:pt x="160347" y="1159584"/>
                  <a:pt x="181302" y="1161489"/>
                </a:cubicBezTo>
                <a:cubicBezTo>
                  <a:pt x="202257" y="1163394"/>
                  <a:pt x="195589" y="1086242"/>
                  <a:pt x="192732" y="1030044"/>
                </a:cubicBezTo>
                <a:cubicBezTo>
                  <a:pt x="189874" y="973847"/>
                  <a:pt x="158442" y="936699"/>
                  <a:pt x="164157" y="824304"/>
                </a:cubicBezTo>
                <a:cubicBezTo>
                  <a:pt x="169872" y="711909"/>
                  <a:pt x="227974" y="410919"/>
                  <a:pt x="227022" y="355674"/>
                </a:cubicBezTo>
                <a:cubicBezTo>
                  <a:pt x="226070" y="300429"/>
                  <a:pt x="144154" y="541412"/>
                  <a:pt x="158442" y="492834"/>
                </a:cubicBezTo>
                <a:cubicBezTo>
                  <a:pt x="172729" y="444257"/>
                  <a:pt x="293697" y="136599"/>
                  <a:pt x="312747" y="64209"/>
                </a:cubicBezTo>
                <a:cubicBezTo>
                  <a:pt x="331797" y="-8181"/>
                  <a:pt x="312747" y="-29136"/>
                  <a:pt x="261312" y="52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C58EF5E-8CA3-2CC2-0572-393E6A5F0BC1}"/>
              </a:ext>
            </a:extLst>
          </p:cNvPr>
          <p:cNvSpPr/>
          <p:nvPr/>
        </p:nvSpPr>
        <p:spPr>
          <a:xfrm>
            <a:off x="4606290" y="677877"/>
            <a:ext cx="966716" cy="444430"/>
          </a:xfrm>
          <a:custGeom>
            <a:avLst/>
            <a:gdLst>
              <a:gd name="connsiteX0" fmla="*/ 0 w 966716"/>
              <a:gd name="connsiteY0" fmla="*/ 190803 h 444430"/>
              <a:gd name="connsiteX1" fmla="*/ 548640 w 966716"/>
              <a:gd name="connsiteY1" fmla="*/ 265098 h 444430"/>
              <a:gd name="connsiteX2" fmla="*/ 600075 w 966716"/>
              <a:gd name="connsiteY2" fmla="*/ 270813 h 444430"/>
              <a:gd name="connsiteX3" fmla="*/ 560070 w 966716"/>
              <a:gd name="connsiteY3" fmla="*/ 179373 h 444430"/>
              <a:gd name="connsiteX4" fmla="*/ 960120 w 966716"/>
              <a:gd name="connsiteY4" fmla="*/ 442263 h 444430"/>
              <a:gd name="connsiteX5" fmla="*/ 777240 w 966716"/>
              <a:gd name="connsiteY5" fmla="*/ 287958 h 444430"/>
              <a:gd name="connsiteX6" fmla="*/ 365760 w 966716"/>
              <a:gd name="connsiteY6" fmla="*/ 2208 h 444430"/>
              <a:gd name="connsiteX7" fmla="*/ 560070 w 966716"/>
              <a:gd name="connsiteY7" fmla="*/ 156513 h 444430"/>
              <a:gd name="connsiteX8" fmla="*/ 337185 w 966716"/>
              <a:gd name="connsiteY8" fmla="*/ 173658 h 444430"/>
              <a:gd name="connsiteX9" fmla="*/ 0 w 966716"/>
              <a:gd name="connsiteY9" fmla="*/ 190803 h 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6716" h="444430">
                <a:moveTo>
                  <a:pt x="0" y="190803"/>
                </a:moveTo>
                <a:lnTo>
                  <a:pt x="548640" y="265098"/>
                </a:lnTo>
                <a:cubicBezTo>
                  <a:pt x="648652" y="278433"/>
                  <a:pt x="598170" y="285101"/>
                  <a:pt x="600075" y="270813"/>
                </a:cubicBezTo>
                <a:cubicBezTo>
                  <a:pt x="601980" y="256526"/>
                  <a:pt x="500063" y="150798"/>
                  <a:pt x="560070" y="179373"/>
                </a:cubicBezTo>
                <a:cubicBezTo>
                  <a:pt x="620077" y="207948"/>
                  <a:pt x="923925" y="424166"/>
                  <a:pt x="960120" y="442263"/>
                </a:cubicBezTo>
                <a:cubicBezTo>
                  <a:pt x="996315" y="460361"/>
                  <a:pt x="876300" y="361300"/>
                  <a:pt x="777240" y="287958"/>
                </a:cubicBezTo>
                <a:cubicBezTo>
                  <a:pt x="678180" y="214616"/>
                  <a:pt x="401955" y="24115"/>
                  <a:pt x="365760" y="2208"/>
                </a:cubicBezTo>
                <a:cubicBezTo>
                  <a:pt x="329565" y="-19699"/>
                  <a:pt x="564832" y="127938"/>
                  <a:pt x="560070" y="156513"/>
                </a:cubicBezTo>
                <a:cubicBezTo>
                  <a:pt x="555308" y="185088"/>
                  <a:pt x="337185" y="173658"/>
                  <a:pt x="337185" y="173658"/>
                </a:cubicBezTo>
                <a:lnTo>
                  <a:pt x="0" y="1908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FBFD5C1-8107-7BB7-EBE0-759F72067967}"/>
              </a:ext>
            </a:extLst>
          </p:cNvPr>
          <p:cNvSpPr/>
          <p:nvPr/>
        </p:nvSpPr>
        <p:spPr>
          <a:xfrm>
            <a:off x="4042099" y="702923"/>
            <a:ext cx="978830" cy="920713"/>
          </a:xfrm>
          <a:custGeom>
            <a:avLst/>
            <a:gdLst>
              <a:gd name="connsiteX0" fmla="*/ 947096 w 978830"/>
              <a:gd name="connsiteY0" fmla="*/ 22 h 920713"/>
              <a:gd name="connsiteX1" fmla="*/ 861371 w 978830"/>
              <a:gd name="connsiteY1" fmla="*/ 28597 h 920713"/>
              <a:gd name="connsiteX2" fmla="*/ 358451 w 978830"/>
              <a:gd name="connsiteY2" fmla="*/ 217192 h 920713"/>
              <a:gd name="connsiteX3" fmla="*/ 204146 w 978830"/>
              <a:gd name="connsiteY3" fmla="*/ 537232 h 920713"/>
              <a:gd name="connsiteX4" fmla="*/ 187001 w 978830"/>
              <a:gd name="connsiteY4" fmla="*/ 502942 h 920713"/>
              <a:gd name="connsiteX5" fmla="*/ 38411 w 978830"/>
              <a:gd name="connsiteY5" fmla="*/ 920137 h 920713"/>
              <a:gd name="connsiteX6" fmla="*/ 38411 w 978830"/>
              <a:gd name="connsiteY6" fmla="*/ 400072 h 920713"/>
              <a:gd name="connsiteX7" fmla="*/ 472751 w 978830"/>
              <a:gd name="connsiteY7" fmla="*/ 51457 h 920713"/>
              <a:gd name="connsiteX8" fmla="*/ 204146 w 978830"/>
              <a:gd name="connsiteY8" fmla="*/ 154327 h 920713"/>
              <a:gd name="connsiteX9" fmla="*/ 907091 w 978830"/>
              <a:gd name="connsiteY9" fmla="*/ 34312 h 920713"/>
              <a:gd name="connsiteX10" fmla="*/ 947096 w 978830"/>
              <a:gd name="connsiteY10" fmla="*/ 22 h 9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830" h="920713">
                <a:moveTo>
                  <a:pt x="947096" y="22"/>
                </a:moveTo>
                <a:cubicBezTo>
                  <a:pt x="939476" y="-930"/>
                  <a:pt x="861371" y="28597"/>
                  <a:pt x="861371" y="28597"/>
                </a:cubicBezTo>
                <a:cubicBezTo>
                  <a:pt x="763263" y="64792"/>
                  <a:pt x="467988" y="132420"/>
                  <a:pt x="358451" y="217192"/>
                </a:cubicBezTo>
                <a:cubicBezTo>
                  <a:pt x="248914" y="301964"/>
                  <a:pt x="232721" y="489607"/>
                  <a:pt x="204146" y="537232"/>
                </a:cubicBezTo>
                <a:cubicBezTo>
                  <a:pt x="175571" y="584857"/>
                  <a:pt x="214623" y="439125"/>
                  <a:pt x="187001" y="502942"/>
                </a:cubicBezTo>
                <a:cubicBezTo>
                  <a:pt x="159378" y="566760"/>
                  <a:pt x="63176" y="937282"/>
                  <a:pt x="38411" y="920137"/>
                </a:cubicBezTo>
                <a:cubicBezTo>
                  <a:pt x="13646" y="902992"/>
                  <a:pt x="-33979" y="544852"/>
                  <a:pt x="38411" y="400072"/>
                </a:cubicBezTo>
                <a:cubicBezTo>
                  <a:pt x="110801" y="255292"/>
                  <a:pt x="445129" y="92414"/>
                  <a:pt x="472751" y="51457"/>
                </a:cubicBezTo>
                <a:cubicBezTo>
                  <a:pt x="500373" y="10500"/>
                  <a:pt x="131756" y="157185"/>
                  <a:pt x="204146" y="154327"/>
                </a:cubicBezTo>
                <a:cubicBezTo>
                  <a:pt x="276536" y="151470"/>
                  <a:pt x="779456" y="55267"/>
                  <a:pt x="907091" y="34312"/>
                </a:cubicBezTo>
                <a:cubicBezTo>
                  <a:pt x="1034726" y="13357"/>
                  <a:pt x="954716" y="974"/>
                  <a:pt x="94709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4388CC3-7309-BF9C-E43D-AB705681AE1F}"/>
              </a:ext>
            </a:extLst>
          </p:cNvPr>
          <p:cNvSpPr/>
          <p:nvPr/>
        </p:nvSpPr>
        <p:spPr>
          <a:xfrm>
            <a:off x="4830524" y="2874620"/>
            <a:ext cx="514878" cy="372720"/>
          </a:xfrm>
          <a:custGeom>
            <a:avLst/>
            <a:gdLst>
              <a:gd name="connsiteX0" fmla="*/ 4366 w 514878"/>
              <a:gd name="connsiteY0" fmla="*/ 154330 h 372720"/>
              <a:gd name="connsiteX1" fmla="*/ 404416 w 514878"/>
              <a:gd name="connsiteY1" fmla="*/ 160045 h 372720"/>
              <a:gd name="connsiteX2" fmla="*/ 227251 w 514878"/>
              <a:gd name="connsiteY2" fmla="*/ 171475 h 372720"/>
              <a:gd name="connsiteX3" fmla="*/ 513001 w 514878"/>
              <a:gd name="connsiteY3" fmla="*/ 177190 h 372720"/>
              <a:gd name="connsiteX4" fmla="*/ 352981 w 514878"/>
              <a:gd name="connsiteY4" fmla="*/ 228625 h 372720"/>
              <a:gd name="connsiteX5" fmla="*/ 392986 w 514878"/>
              <a:gd name="connsiteY5" fmla="*/ 274345 h 372720"/>
              <a:gd name="connsiteX6" fmla="*/ 347266 w 514878"/>
              <a:gd name="connsiteY6" fmla="*/ 268630 h 372720"/>
              <a:gd name="connsiteX7" fmla="*/ 438706 w 514878"/>
              <a:gd name="connsiteY7" fmla="*/ 371500 h 372720"/>
              <a:gd name="connsiteX8" fmla="*/ 398701 w 514878"/>
              <a:gd name="connsiteY8" fmla="*/ 188620 h 372720"/>
              <a:gd name="connsiteX9" fmla="*/ 421561 w 514878"/>
              <a:gd name="connsiteY9" fmla="*/ 142900 h 372720"/>
              <a:gd name="connsiteX10" fmla="*/ 232966 w 514878"/>
              <a:gd name="connsiteY10" fmla="*/ 125755 h 372720"/>
              <a:gd name="connsiteX11" fmla="*/ 210106 w 514878"/>
              <a:gd name="connsiteY11" fmla="*/ 25 h 372720"/>
              <a:gd name="connsiteX12" fmla="*/ 192961 w 514878"/>
              <a:gd name="connsiteY12" fmla="*/ 137185 h 372720"/>
              <a:gd name="connsiteX13" fmla="*/ 4366 w 514878"/>
              <a:gd name="connsiteY13" fmla="*/ 154330 h 3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878" h="372720">
                <a:moveTo>
                  <a:pt x="4366" y="154330"/>
                </a:moveTo>
                <a:cubicBezTo>
                  <a:pt x="39608" y="158140"/>
                  <a:pt x="367269" y="157188"/>
                  <a:pt x="404416" y="160045"/>
                </a:cubicBezTo>
                <a:cubicBezTo>
                  <a:pt x="441563" y="162902"/>
                  <a:pt x="209154" y="168618"/>
                  <a:pt x="227251" y="171475"/>
                </a:cubicBezTo>
                <a:cubicBezTo>
                  <a:pt x="245349" y="174333"/>
                  <a:pt x="492046" y="167665"/>
                  <a:pt x="513001" y="177190"/>
                </a:cubicBezTo>
                <a:cubicBezTo>
                  <a:pt x="533956" y="186715"/>
                  <a:pt x="372983" y="212433"/>
                  <a:pt x="352981" y="228625"/>
                </a:cubicBezTo>
                <a:cubicBezTo>
                  <a:pt x="332979" y="244817"/>
                  <a:pt x="393939" y="267678"/>
                  <a:pt x="392986" y="274345"/>
                </a:cubicBezTo>
                <a:cubicBezTo>
                  <a:pt x="392034" y="281013"/>
                  <a:pt x="339646" y="252438"/>
                  <a:pt x="347266" y="268630"/>
                </a:cubicBezTo>
                <a:cubicBezTo>
                  <a:pt x="354886" y="284822"/>
                  <a:pt x="430134" y="384835"/>
                  <a:pt x="438706" y="371500"/>
                </a:cubicBezTo>
                <a:cubicBezTo>
                  <a:pt x="447278" y="358165"/>
                  <a:pt x="401558" y="226720"/>
                  <a:pt x="398701" y="188620"/>
                </a:cubicBezTo>
                <a:cubicBezTo>
                  <a:pt x="395844" y="150520"/>
                  <a:pt x="449184" y="153377"/>
                  <a:pt x="421561" y="142900"/>
                </a:cubicBezTo>
                <a:cubicBezTo>
                  <a:pt x="393939" y="132422"/>
                  <a:pt x="268209" y="149567"/>
                  <a:pt x="232966" y="125755"/>
                </a:cubicBezTo>
                <a:cubicBezTo>
                  <a:pt x="197724" y="101942"/>
                  <a:pt x="216774" y="-1880"/>
                  <a:pt x="210106" y="25"/>
                </a:cubicBezTo>
                <a:cubicBezTo>
                  <a:pt x="203439" y="1930"/>
                  <a:pt x="228204" y="114325"/>
                  <a:pt x="192961" y="137185"/>
                </a:cubicBezTo>
                <a:cubicBezTo>
                  <a:pt x="157719" y="160045"/>
                  <a:pt x="-30876" y="150520"/>
                  <a:pt x="4366" y="1543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E8BE52D-94FA-0C31-15D1-7219CAA931DF}"/>
              </a:ext>
            </a:extLst>
          </p:cNvPr>
          <p:cNvSpPr/>
          <p:nvPr/>
        </p:nvSpPr>
        <p:spPr>
          <a:xfrm>
            <a:off x="4411110" y="3011496"/>
            <a:ext cx="252761" cy="64608"/>
          </a:xfrm>
          <a:custGeom>
            <a:avLst/>
            <a:gdLst>
              <a:gd name="connsiteX0" fmla="*/ 870 w 252761"/>
              <a:gd name="connsiteY0" fmla="*/ 63174 h 64608"/>
              <a:gd name="connsiteX1" fmla="*/ 246615 w 252761"/>
              <a:gd name="connsiteY1" fmla="*/ 309 h 64608"/>
              <a:gd name="connsiteX2" fmla="*/ 166605 w 252761"/>
              <a:gd name="connsiteY2" fmla="*/ 40314 h 64608"/>
              <a:gd name="connsiteX3" fmla="*/ 870 w 252761"/>
              <a:gd name="connsiteY3" fmla="*/ 63174 h 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61" h="64608">
                <a:moveTo>
                  <a:pt x="870" y="63174"/>
                </a:moveTo>
                <a:cubicBezTo>
                  <a:pt x="14205" y="56507"/>
                  <a:pt x="218993" y="4119"/>
                  <a:pt x="246615" y="309"/>
                </a:cubicBezTo>
                <a:cubicBezTo>
                  <a:pt x="274237" y="-3501"/>
                  <a:pt x="201847" y="28884"/>
                  <a:pt x="166605" y="40314"/>
                </a:cubicBezTo>
                <a:cubicBezTo>
                  <a:pt x="131363" y="51744"/>
                  <a:pt x="-12465" y="69841"/>
                  <a:pt x="870" y="631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7B1A7B09-7A7E-DFDC-EBA3-2708E8FA1EF7}"/>
              </a:ext>
            </a:extLst>
          </p:cNvPr>
          <p:cNvSpPr/>
          <p:nvPr/>
        </p:nvSpPr>
        <p:spPr>
          <a:xfrm>
            <a:off x="4641849" y="3056674"/>
            <a:ext cx="434985" cy="127862"/>
          </a:xfrm>
          <a:custGeom>
            <a:avLst/>
            <a:gdLst>
              <a:gd name="connsiteX0" fmla="*/ 1 w 434985"/>
              <a:gd name="connsiteY0" fmla="*/ 89751 h 127862"/>
              <a:gd name="connsiteX1" fmla="*/ 180976 w 434985"/>
              <a:gd name="connsiteY1" fmla="*/ 45301 h 127862"/>
              <a:gd name="connsiteX2" fmla="*/ 165101 w 434985"/>
              <a:gd name="connsiteY2" fmla="*/ 4026 h 127862"/>
              <a:gd name="connsiteX3" fmla="*/ 241301 w 434985"/>
              <a:gd name="connsiteY3" fmla="*/ 26251 h 127862"/>
              <a:gd name="connsiteX4" fmla="*/ 231776 w 434985"/>
              <a:gd name="connsiteY4" fmla="*/ 851 h 127862"/>
              <a:gd name="connsiteX5" fmla="*/ 333376 w 434985"/>
              <a:gd name="connsiteY5" fmla="*/ 64351 h 127862"/>
              <a:gd name="connsiteX6" fmla="*/ 330201 w 434985"/>
              <a:gd name="connsiteY6" fmla="*/ 45301 h 127862"/>
              <a:gd name="connsiteX7" fmla="*/ 434976 w 434985"/>
              <a:gd name="connsiteY7" fmla="*/ 127851 h 127862"/>
              <a:gd name="connsiteX8" fmla="*/ 323851 w 434985"/>
              <a:gd name="connsiteY8" fmla="*/ 38951 h 127862"/>
              <a:gd name="connsiteX9" fmla="*/ 238126 w 434985"/>
              <a:gd name="connsiteY9" fmla="*/ 16726 h 127862"/>
              <a:gd name="connsiteX10" fmla="*/ 177801 w 434985"/>
              <a:gd name="connsiteY10" fmla="*/ 38951 h 127862"/>
              <a:gd name="connsiteX11" fmla="*/ 1 w 434985"/>
              <a:gd name="connsiteY11" fmla="*/ 89751 h 12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5" h="127862">
                <a:moveTo>
                  <a:pt x="1" y="89751"/>
                </a:moveTo>
                <a:cubicBezTo>
                  <a:pt x="530" y="90809"/>
                  <a:pt x="153459" y="59588"/>
                  <a:pt x="180976" y="45301"/>
                </a:cubicBezTo>
                <a:cubicBezTo>
                  <a:pt x="208493" y="31013"/>
                  <a:pt x="155047" y="7201"/>
                  <a:pt x="165101" y="4026"/>
                </a:cubicBezTo>
                <a:cubicBezTo>
                  <a:pt x="175155" y="851"/>
                  <a:pt x="230189" y="26780"/>
                  <a:pt x="241301" y="26251"/>
                </a:cubicBezTo>
                <a:cubicBezTo>
                  <a:pt x="252413" y="25722"/>
                  <a:pt x="216430" y="-5499"/>
                  <a:pt x="231776" y="851"/>
                </a:cubicBezTo>
                <a:cubicBezTo>
                  <a:pt x="247122" y="7201"/>
                  <a:pt x="316972" y="56943"/>
                  <a:pt x="333376" y="64351"/>
                </a:cubicBezTo>
                <a:cubicBezTo>
                  <a:pt x="349780" y="71759"/>
                  <a:pt x="313268" y="34718"/>
                  <a:pt x="330201" y="45301"/>
                </a:cubicBezTo>
                <a:cubicBezTo>
                  <a:pt x="347134" y="55884"/>
                  <a:pt x="436034" y="128909"/>
                  <a:pt x="434976" y="127851"/>
                </a:cubicBezTo>
                <a:cubicBezTo>
                  <a:pt x="433918" y="126793"/>
                  <a:pt x="356659" y="57472"/>
                  <a:pt x="323851" y="38951"/>
                </a:cubicBezTo>
                <a:cubicBezTo>
                  <a:pt x="291043" y="20430"/>
                  <a:pt x="262468" y="16726"/>
                  <a:pt x="238126" y="16726"/>
                </a:cubicBezTo>
                <a:cubicBezTo>
                  <a:pt x="213784" y="16726"/>
                  <a:pt x="212726" y="27838"/>
                  <a:pt x="177801" y="38951"/>
                </a:cubicBezTo>
                <a:cubicBezTo>
                  <a:pt x="142876" y="50063"/>
                  <a:pt x="-528" y="88693"/>
                  <a:pt x="1" y="897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29A9C9-F460-8F7A-C7C9-58E925F1494A}"/>
              </a:ext>
            </a:extLst>
          </p:cNvPr>
          <p:cNvSpPr/>
          <p:nvPr/>
        </p:nvSpPr>
        <p:spPr>
          <a:xfrm>
            <a:off x="4427711" y="3051175"/>
            <a:ext cx="201771" cy="196855"/>
          </a:xfrm>
          <a:custGeom>
            <a:avLst/>
            <a:gdLst>
              <a:gd name="connsiteX0" fmla="*/ 201439 w 201771"/>
              <a:gd name="connsiteY0" fmla="*/ 0 h 196855"/>
              <a:gd name="connsiteX1" fmla="*/ 106189 w 201771"/>
              <a:gd name="connsiteY1" fmla="*/ 98425 h 196855"/>
              <a:gd name="connsiteX2" fmla="*/ 131589 w 201771"/>
              <a:gd name="connsiteY2" fmla="*/ 95250 h 196855"/>
              <a:gd name="connsiteX3" fmla="*/ 17289 w 201771"/>
              <a:gd name="connsiteY3" fmla="*/ 139700 h 196855"/>
              <a:gd name="connsiteX4" fmla="*/ 1414 w 201771"/>
              <a:gd name="connsiteY4" fmla="*/ 196850 h 196855"/>
              <a:gd name="connsiteX5" fmla="*/ 26814 w 201771"/>
              <a:gd name="connsiteY5" fmla="*/ 142875 h 196855"/>
              <a:gd name="connsiteX6" fmla="*/ 106189 w 201771"/>
              <a:gd name="connsiteY6" fmla="*/ 82550 h 196855"/>
              <a:gd name="connsiteX7" fmla="*/ 64914 w 201771"/>
              <a:gd name="connsiteY7" fmla="*/ 98425 h 196855"/>
              <a:gd name="connsiteX8" fmla="*/ 201439 w 201771"/>
              <a:gd name="connsiteY8" fmla="*/ 0 h 19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71" h="196855">
                <a:moveTo>
                  <a:pt x="201439" y="0"/>
                </a:moveTo>
                <a:cubicBezTo>
                  <a:pt x="208318" y="0"/>
                  <a:pt x="106189" y="98425"/>
                  <a:pt x="106189" y="98425"/>
                </a:cubicBezTo>
                <a:cubicBezTo>
                  <a:pt x="94547" y="114300"/>
                  <a:pt x="146406" y="88371"/>
                  <a:pt x="131589" y="95250"/>
                </a:cubicBezTo>
                <a:cubicBezTo>
                  <a:pt x="116772" y="102129"/>
                  <a:pt x="38985" y="122767"/>
                  <a:pt x="17289" y="139700"/>
                </a:cubicBezTo>
                <a:cubicBezTo>
                  <a:pt x="-4407" y="156633"/>
                  <a:pt x="-173" y="196321"/>
                  <a:pt x="1414" y="196850"/>
                </a:cubicBezTo>
                <a:cubicBezTo>
                  <a:pt x="3001" y="197379"/>
                  <a:pt x="9352" y="161925"/>
                  <a:pt x="26814" y="142875"/>
                </a:cubicBezTo>
                <a:cubicBezTo>
                  <a:pt x="44276" y="123825"/>
                  <a:pt x="99839" y="89958"/>
                  <a:pt x="106189" y="82550"/>
                </a:cubicBezTo>
                <a:cubicBezTo>
                  <a:pt x="112539" y="75142"/>
                  <a:pt x="53272" y="110067"/>
                  <a:pt x="64914" y="98425"/>
                </a:cubicBezTo>
                <a:cubicBezTo>
                  <a:pt x="76556" y="86783"/>
                  <a:pt x="194560" y="0"/>
                  <a:pt x="20143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太陽 1294">
            <a:extLst>
              <a:ext uri="{FF2B5EF4-FFF2-40B4-BE49-F238E27FC236}">
                <a16:creationId xmlns:a16="http://schemas.microsoft.com/office/drawing/2014/main" id="{B614E780-103F-4622-DFF1-6B4DBF211BA8}"/>
              </a:ext>
            </a:extLst>
          </p:cNvPr>
          <p:cNvSpPr/>
          <p:nvPr/>
        </p:nvSpPr>
        <p:spPr>
          <a:xfrm>
            <a:off x="5416291" y="2392749"/>
            <a:ext cx="158332" cy="158332"/>
          </a:xfrm>
          <a:prstGeom prst="sun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742316E-33AD-EA6E-98B9-13D14B572AC6}"/>
              </a:ext>
            </a:extLst>
          </p:cNvPr>
          <p:cNvSpPr/>
          <p:nvPr/>
        </p:nvSpPr>
        <p:spPr>
          <a:xfrm>
            <a:off x="4479874" y="3719677"/>
            <a:ext cx="1211664" cy="570723"/>
          </a:xfrm>
          <a:custGeom>
            <a:avLst/>
            <a:gdLst>
              <a:gd name="connsiteX0" fmla="*/ 51 w 1211664"/>
              <a:gd name="connsiteY0" fmla="*/ 287173 h 570723"/>
              <a:gd name="connsiteX1" fmla="*/ 584251 w 1211664"/>
              <a:gd name="connsiteY1" fmla="*/ 166523 h 570723"/>
              <a:gd name="connsiteX2" fmla="*/ 600126 w 1211664"/>
              <a:gd name="connsiteY2" fmla="*/ 156998 h 570723"/>
              <a:gd name="connsiteX3" fmla="*/ 1050976 w 1211664"/>
              <a:gd name="connsiteY3" fmla="*/ 4598 h 570723"/>
              <a:gd name="connsiteX4" fmla="*/ 1082726 w 1211664"/>
              <a:gd name="connsiteY4" fmla="*/ 36348 h 570723"/>
              <a:gd name="connsiteX5" fmla="*/ 1209726 w 1211664"/>
              <a:gd name="connsiteY5" fmla="*/ 1423 h 570723"/>
              <a:gd name="connsiteX6" fmla="*/ 1162101 w 1211664"/>
              <a:gd name="connsiteY6" fmla="*/ 71273 h 570723"/>
              <a:gd name="connsiteX7" fmla="*/ 1197026 w 1211664"/>
              <a:gd name="connsiteY7" fmla="*/ 569748 h 570723"/>
              <a:gd name="connsiteX8" fmla="*/ 1073201 w 1211664"/>
              <a:gd name="connsiteY8" fmla="*/ 201448 h 570723"/>
              <a:gd name="connsiteX9" fmla="*/ 625526 w 1211664"/>
              <a:gd name="connsiteY9" fmla="*/ 312573 h 570723"/>
              <a:gd name="connsiteX10" fmla="*/ 809676 w 1211664"/>
              <a:gd name="connsiteY10" fmla="*/ 277648 h 570723"/>
              <a:gd name="connsiteX11" fmla="*/ 362001 w 1211664"/>
              <a:gd name="connsiteY11" fmla="*/ 315748 h 570723"/>
              <a:gd name="connsiteX12" fmla="*/ 619176 w 1211664"/>
              <a:gd name="connsiteY12" fmla="*/ 309398 h 570723"/>
              <a:gd name="connsiteX13" fmla="*/ 51 w 1211664"/>
              <a:gd name="connsiteY13" fmla="*/ 287173 h 5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1664" h="570723">
                <a:moveTo>
                  <a:pt x="51" y="287173"/>
                </a:moveTo>
                <a:cubicBezTo>
                  <a:pt x="-5770" y="263360"/>
                  <a:pt x="484239" y="188219"/>
                  <a:pt x="584251" y="166523"/>
                </a:cubicBezTo>
                <a:cubicBezTo>
                  <a:pt x="684264" y="144827"/>
                  <a:pt x="600126" y="156998"/>
                  <a:pt x="600126" y="156998"/>
                </a:cubicBezTo>
                <a:cubicBezTo>
                  <a:pt x="677913" y="130011"/>
                  <a:pt x="970543" y="24706"/>
                  <a:pt x="1050976" y="4598"/>
                </a:cubicBezTo>
                <a:cubicBezTo>
                  <a:pt x="1131409" y="-15510"/>
                  <a:pt x="1056268" y="36877"/>
                  <a:pt x="1082726" y="36348"/>
                </a:cubicBezTo>
                <a:cubicBezTo>
                  <a:pt x="1109184" y="35819"/>
                  <a:pt x="1196497" y="-4398"/>
                  <a:pt x="1209726" y="1423"/>
                </a:cubicBezTo>
                <a:cubicBezTo>
                  <a:pt x="1222955" y="7244"/>
                  <a:pt x="1164218" y="-23448"/>
                  <a:pt x="1162101" y="71273"/>
                </a:cubicBezTo>
                <a:cubicBezTo>
                  <a:pt x="1159984" y="165994"/>
                  <a:pt x="1211843" y="548052"/>
                  <a:pt x="1197026" y="569748"/>
                </a:cubicBezTo>
                <a:cubicBezTo>
                  <a:pt x="1182209" y="591444"/>
                  <a:pt x="1168451" y="244311"/>
                  <a:pt x="1073201" y="201448"/>
                </a:cubicBezTo>
                <a:cubicBezTo>
                  <a:pt x="977951" y="158585"/>
                  <a:pt x="669447" y="299873"/>
                  <a:pt x="625526" y="312573"/>
                </a:cubicBezTo>
                <a:cubicBezTo>
                  <a:pt x="581605" y="325273"/>
                  <a:pt x="853597" y="277119"/>
                  <a:pt x="809676" y="277648"/>
                </a:cubicBezTo>
                <a:cubicBezTo>
                  <a:pt x="765755" y="278177"/>
                  <a:pt x="393751" y="310456"/>
                  <a:pt x="362001" y="315748"/>
                </a:cubicBezTo>
                <a:cubicBezTo>
                  <a:pt x="330251" y="321040"/>
                  <a:pt x="677913" y="312044"/>
                  <a:pt x="619176" y="309398"/>
                </a:cubicBezTo>
                <a:cubicBezTo>
                  <a:pt x="560439" y="306752"/>
                  <a:pt x="5872" y="310986"/>
                  <a:pt x="51" y="287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F063BAC-11EA-AA5E-240C-3F34733AB247}"/>
              </a:ext>
            </a:extLst>
          </p:cNvPr>
          <p:cNvSpPr/>
          <p:nvPr/>
        </p:nvSpPr>
        <p:spPr>
          <a:xfrm>
            <a:off x="4544777" y="2825694"/>
            <a:ext cx="84647" cy="87117"/>
          </a:xfrm>
          <a:custGeom>
            <a:avLst/>
            <a:gdLst>
              <a:gd name="connsiteX0" fmla="*/ 1823 w 84647"/>
              <a:gd name="connsiteY0" fmla="*/ 56 h 87117"/>
              <a:gd name="connsiteX1" fmla="*/ 84373 w 84647"/>
              <a:gd name="connsiteY1" fmla="*/ 69906 h 87117"/>
              <a:gd name="connsiteX2" fmla="*/ 30398 w 84647"/>
              <a:gd name="connsiteY2" fmla="*/ 82606 h 87117"/>
              <a:gd name="connsiteX3" fmla="*/ 27223 w 84647"/>
              <a:gd name="connsiteY3" fmla="*/ 82606 h 87117"/>
              <a:gd name="connsiteX4" fmla="*/ 1823 w 84647"/>
              <a:gd name="connsiteY4" fmla="*/ 56 h 8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7" h="87117">
                <a:moveTo>
                  <a:pt x="1823" y="56"/>
                </a:moveTo>
                <a:cubicBezTo>
                  <a:pt x="11348" y="-2061"/>
                  <a:pt x="79611" y="56148"/>
                  <a:pt x="84373" y="69906"/>
                </a:cubicBezTo>
                <a:cubicBezTo>
                  <a:pt x="89135" y="83664"/>
                  <a:pt x="30398" y="82606"/>
                  <a:pt x="30398" y="82606"/>
                </a:cubicBezTo>
                <a:cubicBezTo>
                  <a:pt x="20873" y="84723"/>
                  <a:pt x="31456" y="91602"/>
                  <a:pt x="27223" y="82606"/>
                </a:cubicBezTo>
                <a:cubicBezTo>
                  <a:pt x="22990" y="73610"/>
                  <a:pt x="-7702" y="2173"/>
                  <a:pt x="1823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85E45954-D554-3185-5A75-06A9F1BBDD52}"/>
              </a:ext>
            </a:extLst>
          </p:cNvPr>
          <p:cNvSpPr/>
          <p:nvPr/>
        </p:nvSpPr>
        <p:spPr>
          <a:xfrm>
            <a:off x="4742538" y="2828790"/>
            <a:ext cx="175540" cy="83050"/>
          </a:xfrm>
          <a:custGeom>
            <a:avLst/>
            <a:gdLst>
              <a:gd name="connsiteX0" fmla="*/ 912 w 175540"/>
              <a:gd name="connsiteY0" fmla="*/ 35060 h 83050"/>
              <a:gd name="connsiteX1" fmla="*/ 54887 w 175540"/>
              <a:gd name="connsiteY1" fmla="*/ 135 h 83050"/>
              <a:gd name="connsiteX2" fmla="*/ 96162 w 175540"/>
              <a:gd name="connsiteY2" fmla="*/ 22360 h 83050"/>
              <a:gd name="connsiteX3" fmla="*/ 105687 w 175540"/>
              <a:gd name="connsiteY3" fmla="*/ 6485 h 83050"/>
              <a:gd name="connsiteX4" fmla="*/ 175537 w 175540"/>
              <a:gd name="connsiteY4" fmla="*/ 60460 h 83050"/>
              <a:gd name="connsiteX5" fmla="*/ 102512 w 175540"/>
              <a:gd name="connsiteY5" fmla="*/ 82685 h 83050"/>
              <a:gd name="connsiteX6" fmla="*/ 912 w 175540"/>
              <a:gd name="connsiteY6" fmla="*/ 35060 h 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40" h="83050">
                <a:moveTo>
                  <a:pt x="912" y="35060"/>
                </a:moveTo>
                <a:cubicBezTo>
                  <a:pt x="-7026" y="21302"/>
                  <a:pt x="39012" y="2252"/>
                  <a:pt x="54887" y="135"/>
                </a:cubicBezTo>
                <a:cubicBezTo>
                  <a:pt x="70762" y="-1982"/>
                  <a:pt x="87695" y="21302"/>
                  <a:pt x="96162" y="22360"/>
                </a:cubicBezTo>
                <a:cubicBezTo>
                  <a:pt x="104629" y="23418"/>
                  <a:pt x="92458" y="135"/>
                  <a:pt x="105687" y="6485"/>
                </a:cubicBezTo>
                <a:cubicBezTo>
                  <a:pt x="118916" y="12835"/>
                  <a:pt x="176066" y="47760"/>
                  <a:pt x="175537" y="60460"/>
                </a:cubicBezTo>
                <a:cubicBezTo>
                  <a:pt x="175008" y="73160"/>
                  <a:pt x="128970" y="85331"/>
                  <a:pt x="102512" y="82685"/>
                </a:cubicBezTo>
                <a:cubicBezTo>
                  <a:pt x="76054" y="80039"/>
                  <a:pt x="8850" y="48818"/>
                  <a:pt x="912" y="350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太陽 1298">
            <a:extLst>
              <a:ext uri="{FF2B5EF4-FFF2-40B4-BE49-F238E27FC236}">
                <a16:creationId xmlns:a16="http://schemas.microsoft.com/office/drawing/2014/main" id="{348FFD08-6F67-A7BC-9DA2-454FE1FB1A82}"/>
              </a:ext>
            </a:extLst>
          </p:cNvPr>
          <p:cNvSpPr/>
          <p:nvPr/>
        </p:nvSpPr>
        <p:spPr>
          <a:xfrm>
            <a:off x="5237789" y="4708430"/>
            <a:ext cx="158332" cy="158332"/>
          </a:xfrm>
          <a:prstGeom prst="sun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5318A548-747B-D4F0-1940-512FDFAE13D4}"/>
              </a:ext>
            </a:extLst>
          </p:cNvPr>
          <p:cNvSpPr/>
          <p:nvPr/>
        </p:nvSpPr>
        <p:spPr>
          <a:xfrm>
            <a:off x="3905234" y="1594879"/>
            <a:ext cx="251522" cy="1225443"/>
          </a:xfrm>
          <a:custGeom>
            <a:avLst/>
            <a:gdLst>
              <a:gd name="connsiteX0" fmla="*/ 250841 w 251522"/>
              <a:gd name="connsiteY0" fmla="*/ 2146 h 1225443"/>
              <a:gd name="connsiteX1" fmla="*/ 139716 w 251522"/>
              <a:gd name="connsiteY1" fmla="*/ 567296 h 1225443"/>
              <a:gd name="connsiteX2" fmla="*/ 149241 w 251522"/>
              <a:gd name="connsiteY2" fmla="*/ 554596 h 1225443"/>
              <a:gd name="connsiteX3" fmla="*/ 123841 w 251522"/>
              <a:gd name="connsiteY3" fmla="*/ 764146 h 1225443"/>
              <a:gd name="connsiteX4" fmla="*/ 114316 w 251522"/>
              <a:gd name="connsiteY4" fmla="*/ 1214996 h 1225443"/>
              <a:gd name="connsiteX5" fmla="*/ 127016 w 251522"/>
              <a:gd name="connsiteY5" fmla="*/ 1008621 h 1225443"/>
              <a:gd name="connsiteX6" fmla="*/ 69866 w 251522"/>
              <a:gd name="connsiteY6" fmla="*/ 214871 h 1225443"/>
              <a:gd name="connsiteX7" fmla="*/ 16 w 251522"/>
              <a:gd name="connsiteY7" fmla="*/ 675246 h 1225443"/>
              <a:gd name="connsiteX8" fmla="*/ 76216 w 251522"/>
              <a:gd name="connsiteY8" fmla="*/ 164071 h 1225443"/>
              <a:gd name="connsiteX9" fmla="*/ 38116 w 251522"/>
              <a:gd name="connsiteY9" fmla="*/ 443471 h 1225443"/>
              <a:gd name="connsiteX10" fmla="*/ 98441 w 251522"/>
              <a:gd name="connsiteY10" fmla="*/ 306946 h 1225443"/>
              <a:gd name="connsiteX11" fmla="*/ 79391 w 251522"/>
              <a:gd name="connsiteY11" fmla="*/ 370446 h 1225443"/>
              <a:gd name="connsiteX12" fmla="*/ 250841 w 251522"/>
              <a:gd name="connsiteY12" fmla="*/ 2146 h 1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522" h="1225443">
                <a:moveTo>
                  <a:pt x="250841" y="2146"/>
                </a:moveTo>
                <a:cubicBezTo>
                  <a:pt x="260895" y="34954"/>
                  <a:pt x="156649" y="475221"/>
                  <a:pt x="139716" y="567296"/>
                </a:cubicBezTo>
                <a:cubicBezTo>
                  <a:pt x="122783" y="659371"/>
                  <a:pt x="151887" y="521788"/>
                  <a:pt x="149241" y="554596"/>
                </a:cubicBezTo>
                <a:cubicBezTo>
                  <a:pt x="146595" y="587404"/>
                  <a:pt x="129662" y="654079"/>
                  <a:pt x="123841" y="764146"/>
                </a:cubicBezTo>
                <a:cubicBezTo>
                  <a:pt x="118020" y="874213"/>
                  <a:pt x="113787" y="1174250"/>
                  <a:pt x="114316" y="1214996"/>
                </a:cubicBezTo>
                <a:cubicBezTo>
                  <a:pt x="114845" y="1255742"/>
                  <a:pt x="134424" y="1175309"/>
                  <a:pt x="127016" y="1008621"/>
                </a:cubicBezTo>
                <a:cubicBezTo>
                  <a:pt x="119608" y="841933"/>
                  <a:pt x="91033" y="270434"/>
                  <a:pt x="69866" y="214871"/>
                </a:cubicBezTo>
                <a:cubicBezTo>
                  <a:pt x="48699" y="159309"/>
                  <a:pt x="-1042" y="683713"/>
                  <a:pt x="16" y="675246"/>
                </a:cubicBezTo>
                <a:cubicBezTo>
                  <a:pt x="1074" y="666779"/>
                  <a:pt x="69866" y="202700"/>
                  <a:pt x="76216" y="164071"/>
                </a:cubicBezTo>
                <a:cubicBezTo>
                  <a:pt x="82566" y="125442"/>
                  <a:pt x="34412" y="419659"/>
                  <a:pt x="38116" y="443471"/>
                </a:cubicBezTo>
                <a:cubicBezTo>
                  <a:pt x="41820" y="467284"/>
                  <a:pt x="91562" y="319117"/>
                  <a:pt x="98441" y="306946"/>
                </a:cubicBezTo>
                <a:cubicBezTo>
                  <a:pt x="105320" y="294775"/>
                  <a:pt x="53991" y="418071"/>
                  <a:pt x="79391" y="370446"/>
                </a:cubicBezTo>
                <a:cubicBezTo>
                  <a:pt x="104791" y="322821"/>
                  <a:pt x="240787" y="-30662"/>
                  <a:pt x="250841" y="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74B04FCF-51E7-C82B-8D4F-1C5E0B6E1C3B}"/>
              </a:ext>
            </a:extLst>
          </p:cNvPr>
          <p:cNvSpPr/>
          <p:nvPr/>
        </p:nvSpPr>
        <p:spPr>
          <a:xfrm>
            <a:off x="4355934" y="3279826"/>
            <a:ext cx="485941" cy="158705"/>
          </a:xfrm>
          <a:custGeom>
            <a:avLst/>
            <a:gdLst>
              <a:gd name="connsiteX0" fmla="*/ 166 w 485941"/>
              <a:gd name="connsiteY0" fmla="*/ 158699 h 158705"/>
              <a:gd name="connsiteX1" fmla="*/ 254166 w 485941"/>
              <a:gd name="connsiteY1" fmla="*/ 15824 h 158705"/>
              <a:gd name="connsiteX2" fmla="*/ 317666 w 485941"/>
              <a:gd name="connsiteY2" fmla="*/ 25349 h 158705"/>
              <a:gd name="connsiteX3" fmla="*/ 324016 w 485941"/>
              <a:gd name="connsiteY3" fmla="*/ 12649 h 158705"/>
              <a:gd name="connsiteX4" fmla="*/ 406566 w 485941"/>
              <a:gd name="connsiteY4" fmla="*/ 38049 h 158705"/>
              <a:gd name="connsiteX5" fmla="*/ 397041 w 485941"/>
              <a:gd name="connsiteY5" fmla="*/ 3124 h 158705"/>
              <a:gd name="connsiteX6" fmla="*/ 485941 w 485941"/>
              <a:gd name="connsiteY6" fmla="*/ 15824 h 158705"/>
              <a:gd name="connsiteX7" fmla="*/ 397041 w 485941"/>
              <a:gd name="connsiteY7" fmla="*/ 3124 h 158705"/>
              <a:gd name="connsiteX8" fmla="*/ 304966 w 485941"/>
              <a:gd name="connsiteY8" fmla="*/ 3124 h 158705"/>
              <a:gd name="connsiteX9" fmla="*/ 216066 w 485941"/>
              <a:gd name="connsiteY9" fmla="*/ 38049 h 158705"/>
              <a:gd name="connsiteX10" fmla="*/ 295441 w 485941"/>
              <a:gd name="connsiteY10" fmla="*/ 22174 h 158705"/>
              <a:gd name="connsiteX11" fmla="*/ 166 w 485941"/>
              <a:gd name="connsiteY11" fmla="*/ 158699 h 15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41" h="158705">
                <a:moveTo>
                  <a:pt x="166" y="158699"/>
                </a:moveTo>
                <a:cubicBezTo>
                  <a:pt x="-6713" y="157641"/>
                  <a:pt x="201249" y="38049"/>
                  <a:pt x="254166" y="15824"/>
                </a:cubicBezTo>
                <a:cubicBezTo>
                  <a:pt x="307083" y="-6401"/>
                  <a:pt x="306024" y="25878"/>
                  <a:pt x="317666" y="25349"/>
                </a:cubicBezTo>
                <a:cubicBezTo>
                  <a:pt x="329308" y="24820"/>
                  <a:pt x="309199" y="10532"/>
                  <a:pt x="324016" y="12649"/>
                </a:cubicBezTo>
                <a:cubicBezTo>
                  <a:pt x="338833" y="14766"/>
                  <a:pt x="394395" y="39636"/>
                  <a:pt x="406566" y="38049"/>
                </a:cubicBezTo>
                <a:cubicBezTo>
                  <a:pt x="418737" y="36462"/>
                  <a:pt x="383812" y="6828"/>
                  <a:pt x="397041" y="3124"/>
                </a:cubicBezTo>
                <a:cubicBezTo>
                  <a:pt x="410270" y="-580"/>
                  <a:pt x="485941" y="15824"/>
                  <a:pt x="485941" y="15824"/>
                </a:cubicBezTo>
                <a:cubicBezTo>
                  <a:pt x="485941" y="15824"/>
                  <a:pt x="427203" y="5241"/>
                  <a:pt x="397041" y="3124"/>
                </a:cubicBezTo>
                <a:cubicBezTo>
                  <a:pt x="366879" y="1007"/>
                  <a:pt x="335129" y="-2697"/>
                  <a:pt x="304966" y="3124"/>
                </a:cubicBezTo>
                <a:cubicBezTo>
                  <a:pt x="274803" y="8945"/>
                  <a:pt x="217653" y="34874"/>
                  <a:pt x="216066" y="38049"/>
                </a:cubicBezTo>
                <a:cubicBezTo>
                  <a:pt x="214479" y="41224"/>
                  <a:pt x="327191" y="4182"/>
                  <a:pt x="295441" y="22174"/>
                </a:cubicBezTo>
                <a:cubicBezTo>
                  <a:pt x="263691" y="40166"/>
                  <a:pt x="7045" y="159757"/>
                  <a:pt x="166" y="158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67409F6-C149-20AF-08D1-5CB14699B11F}"/>
              </a:ext>
            </a:extLst>
          </p:cNvPr>
          <p:cNvSpPr/>
          <p:nvPr/>
        </p:nvSpPr>
        <p:spPr>
          <a:xfrm>
            <a:off x="4736578" y="3260476"/>
            <a:ext cx="436191" cy="98207"/>
          </a:xfrm>
          <a:custGeom>
            <a:avLst/>
            <a:gdLst>
              <a:gd name="connsiteX0" fmla="*/ 522 w 436191"/>
              <a:gd name="connsiteY0" fmla="*/ 249 h 98207"/>
              <a:gd name="connsiteX1" fmla="*/ 162447 w 436191"/>
              <a:gd name="connsiteY1" fmla="*/ 51049 h 98207"/>
              <a:gd name="connsiteX2" fmla="*/ 114822 w 436191"/>
              <a:gd name="connsiteY2" fmla="*/ 35174 h 98207"/>
              <a:gd name="connsiteX3" fmla="*/ 286272 w 436191"/>
              <a:gd name="connsiteY3" fmla="*/ 70099 h 98207"/>
              <a:gd name="connsiteX4" fmla="*/ 210072 w 436191"/>
              <a:gd name="connsiteY4" fmla="*/ 76449 h 98207"/>
              <a:gd name="connsiteX5" fmla="*/ 298972 w 436191"/>
              <a:gd name="connsiteY5" fmla="*/ 92324 h 98207"/>
              <a:gd name="connsiteX6" fmla="*/ 219597 w 436191"/>
              <a:gd name="connsiteY6" fmla="*/ 95499 h 98207"/>
              <a:gd name="connsiteX7" fmla="*/ 435497 w 436191"/>
              <a:gd name="connsiteY7" fmla="*/ 95499 h 98207"/>
              <a:gd name="connsiteX8" fmla="*/ 286272 w 436191"/>
              <a:gd name="connsiteY8" fmla="*/ 60574 h 98207"/>
              <a:gd name="connsiteX9" fmla="*/ 225947 w 436191"/>
              <a:gd name="connsiteY9" fmla="*/ 31999 h 98207"/>
              <a:gd name="connsiteX10" fmla="*/ 522 w 436191"/>
              <a:gd name="connsiteY10" fmla="*/ 249 h 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191" h="98207">
                <a:moveTo>
                  <a:pt x="522" y="249"/>
                </a:moveTo>
                <a:cubicBezTo>
                  <a:pt x="-10061" y="3424"/>
                  <a:pt x="143397" y="45228"/>
                  <a:pt x="162447" y="51049"/>
                </a:cubicBezTo>
                <a:cubicBezTo>
                  <a:pt x="181497" y="56870"/>
                  <a:pt x="94185" y="31999"/>
                  <a:pt x="114822" y="35174"/>
                </a:cubicBezTo>
                <a:cubicBezTo>
                  <a:pt x="135460" y="38349"/>
                  <a:pt x="270397" y="63220"/>
                  <a:pt x="286272" y="70099"/>
                </a:cubicBezTo>
                <a:cubicBezTo>
                  <a:pt x="302147" y="76978"/>
                  <a:pt x="207955" y="72745"/>
                  <a:pt x="210072" y="76449"/>
                </a:cubicBezTo>
                <a:cubicBezTo>
                  <a:pt x="212189" y="80153"/>
                  <a:pt x="297385" y="89149"/>
                  <a:pt x="298972" y="92324"/>
                </a:cubicBezTo>
                <a:cubicBezTo>
                  <a:pt x="300559" y="95499"/>
                  <a:pt x="196843" y="94970"/>
                  <a:pt x="219597" y="95499"/>
                </a:cubicBezTo>
                <a:cubicBezTo>
                  <a:pt x="242351" y="96028"/>
                  <a:pt x="424385" y="101320"/>
                  <a:pt x="435497" y="95499"/>
                </a:cubicBezTo>
                <a:cubicBezTo>
                  <a:pt x="446609" y="89678"/>
                  <a:pt x="321197" y="71157"/>
                  <a:pt x="286272" y="60574"/>
                </a:cubicBezTo>
                <a:cubicBezTo>
                  <a:pt x="251347" y="49991"/>
                  <a:pt x="268280" y="38878"/>
                  <a:pt x="225947" y="31999"/>
                </a:cubicBezTo>
                <a:cubicBezTo>
                  <a:pt x="183614" y="25120"/>
                  <a:pt x="11105" y="-2926"/>
                  <a:pt x="522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E7F352A-0464-583B-D170-BEB8EBE906E1}"/>
              </a:ext>
            </a:extLst>
          </p:cNvPr>
          <p:cNvSpPr/>
          <p:nvPr/>
        </p:nvSpPr>
        <p:spPr>
          <a:xfrm>
            <a:off x="4332604" y="3304894"/>
            <a:ext cx="849709" cy="185547"/>
          </a:xfrm>
          <a:custGeom>
            <a:avLst/>
            <a:gdLst>
              <a:gd name="connsiteX0" fmla="*/ 1271 w 849709"/>
              <a:gd name="connsiteY0" fmla="*/ 146331 h 185547"/>
              <a:gd name="connsiteX1" fmla="*/ 315596 w 849709"/>
              <a:gd name="connsiteY1" fmla="*/ 86006 h 185547"/>
              <a:gd name="connsiteX2" fmla="*/ 226696 w 849709"/>
              <a:gd name="connsiteY2" fmla="*/ 89181 h 185547"/>
              <a:gd name="connsiteX3" fmla="*/ 575946 w 849709"/>
              <a:gd name="connsiteY3" fmla="*/ 70131 h 185547"/>
              <a:gd name="connsiteX4" fmla="*/ 499746 w 849709"/>
              <a:gd name="connsiteY4" fmla="*/ 79656 h 185547"/>
              <a:gd name="connsiteX5" fmla="*/ 753746 w 849709"/>
              <a:gd name="connsiteY5" fmla="*/ 70131 h 185547"/>
              <a:gd name="connsiteX6" fmla="*/ 820421 w 849709"/>
              <a:gd name="connsiteY6" fmla="*/ 51081 h 185547"/>
              <a:gd name="connsiteX7" fmla="*/ 842646 w 849709"/>
              <a:gd name="connsiteY7" fmla="*/ 281 h 185547"/>
              <a:gd name="connsiteX8" fmla="*/ 829946 w 849709"/>
              <a:gd name="connsiteY8" fmla="*/ 38381 h 185547"/>
              <a:gd name="connsiteX9" fmla="*/ 639446 w 849709"/>
              <a:gd name="connsiteY9" fmla="*/ 184431 h 185547"/>
              <a:gd name="connsiteX10" fmla="*/ 741046 w 849709"/>
              <a:gd name="connsiteY10" fmla="*/ 105056 h 185547"/>
              <a:gd name="connsiteX11" fmla="*/ 518796 w 849709"/>
              <a:gd name="connsiteY11" fmla="*/ 92356 h 185547"/>
              <a:gd name="connsiteX12" fmla="*/ 366396 w 849709"/>
              <a:gd name="connsiteY12" fmla="*/ 60606 h 185547"/>
              <a:gd name="connsiteX13" fmla="*/ 391796 w 849709"/>
              <a:gd name="connsiteY13" fmla="*/ 76481 h 185547"/>
              <a:gd name="connsiteX14" fmla="*/ 106046 w 849709"/>
              <a:gd name="connsiteY14" fmla="*/ 111406 h 185547"/>
              <a:gd name="connsiteX15" fmla="*/ 201296 w 849709"/>
              <a:gd name="connsiteY15" fmla="*/ 108231 h 185547"/>
              <a:gd name="connsiteX16" fmla="*/ 1271 w 849709"/>
              <a:gd name="connsiteY16" fmla="*/ 146331 h 18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709" h="185547">
                <a:moveTo>
                  <a:pt x="1271" y="146331"/>
                </a:moveTo>
                <a:lnTo>
                  <a:pt x="315596" y="86006"/>
                </a:lnTo>
                <a:cubicBezTo>
                  <a:pt x="353167" y="76481"/>
                  <a:pt x="226696" y="89181"/>
                  <a:pt x="226696" y="89181"/>
                </a:cubicBezTo>
                <a:lnTo>
                  <a:pt x="575946" y="70131"/>
                </a:lnTo>
                <a:cubicBezTo>
                  <a:pt x="621454" y="68543"/>
                  <a:pt x="470113" y="79656"/>
                  <a:pt x="499746" y="79656"/>
                </a:cubicBezTo>
                <a:cubicBezTo>
                  <a:pt x="529379" y="79656"/>
                  <a:pt x="700300" y="74893"/>
                  <a:pt x="753746" y="70131"/>
                </a:cubicBezTo>
                <a:cubicBezTo>
                  <a:pt x="807192" y="65369"/>
                  <a:pt x="805605" y="62723"/>
                  <a:pt x="820421" y="51081"/>
                </a:cubicBezTo>
                <a:cubicBezTo>
                  <a:pt x="835237" y="39439"/>
                  <a:pt x="841058" y="2398"/>
                  <a:pt x="842646" y="281"/>
                </a:cubicBezTo>
                <a:cubicBezTo>
                  <a:pt x="844234" y="-1836"/>
                  <a:pt x="863813" y="7689"/>
                  <a:pt x="829946" y="38381"/>
                </a:cubicBezTo>
                <a:cubicBezTo>
                  <a:pt x="796079" y="69073"/>
                  <a:pt x="654262" y="173319"/>
                  <a:pt x="639446" y="184431"/>
                </a:cubicBezTo>
                <a:cubicBezTo>
                  <a:pt x="624630" y="195543"/>
                  <a:pt x="761154" y="120402"/>
                  <a:pt x="741046" y="105056"/>
                </a:cubicBezTo>
                <a:cubicBezTo>
                  <a:pt x="720938" y="89710"/>
                  <a:pt x="581237" y="99764"/>
                  <a:pt x="518796" y="92356"/>
                </a:cubicBezTo>
                <a:cubicBezTo>
                  <a:pt x="456355" y="84948"/>
                  <a:pt x="387563" y="63252"/>
                  <a:pt x="366396" y="60606"/>
                </a:cubicBezTo>
                <a:cubicBezTo>
                  <a:pt x="345229" y="57960"/>
                  <a:pt x="435188" y="68014"/>
                  <a:pt x="391796" y="76481"/>
                </a:cubicBezTo>
                <a:cubicBezTo>
                  <a:pt x="348404" y="84948"/>
                  <a:pt x="137796" y="106114"/>
                  <a:pt x="106046" y="111406"/>
                </a:cubicBezTo>
                <a:cubicBezTo>
                  <a:pt x="74296" y="116698"/>
                  <a:pt x="219288" y="105056"/>
                  <a:pt x="201296" y="108231"/>
                </a:cubicBezTo>
                <a:cubicBezTo>
                  <a:pt x="183304" y="111406"/>
                  <a:pt x="-17779" y="150035"/>
                  <a:pt x="1271" y="146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EB4C291-50BA-D233-57B9-037BB4B2ABA3}"/>
              </a:ext>
            </a:extLst>
          </p:cNvPr>
          <p:cNvSpPr/>
          <p:nvPr/>
        </p:nvSpPr>
        <p:spPr>
          <a:xfrm>
            <a:off x="4329173" y="3320674"/>
            <a:ext cx="183414" cy="232696"/>
          </a:xfrm>
          <a:custGeom>
            <a:avLst/>
            <a:gdLst>
              <a:gd name="connsiteX0" fmla="*/ 55502 w 183414"/>
              <a:gd name="connsiteY0" fmla="*/ 376 h 232696"/>
              <a:gd name="connsiteX1" fmla="*/ 23752 w 183414"/>
              <a:gd name="connsiteY1" fmla="*/ 98801 h 232696"/>
              <a:gd name="connsiteX2" fmla="*/ 103127 w 183414"/>
              <a:gd name="connsiteY2" fmla="*/ 143251 h 232696"/>
              <a:gd name="connsiteX3" fmla="*/ 26927 w 183414"/>
              <a:gd name="connsiteY3" fmla="*/ 143251 h 232696"/>
              <a:gd name="connsiteX4" fmla="*/ 182502 w 183414"/>
              <a:gd name="connsiteY4" fmla="*/ 232151 h 232696"/>
              <a:gd name="connsiteX5" fmla="*/ 87252 w 183414"/>
              <a:gd name="connsiteY5" fmla="*/ 178176 h 232696"/>
              <a:gd name="connsiteX6" fmla="*/ 4702 w 183414"/>
              <a:gd name="connsiteY6" fmla="*/ 127376 h 232696"/>
              <a:gd name="connsiteX7" fmla="*/ 17402 w 183414"/>
              <a:gd name="connsiteY7" fmla="*/ 67051 h 232696"/>
              <a:gd name="connsiteX8" fmla="*/ 55502 w 183414"/>
              <a:gd name="connsiteY8" fmla="*/ 376 h 23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14" h="232696">
                <a:moveTo>
                  <a:pt x="55502" y="376"/>
                </a:moveTo>
                <a:cubicBezTo>
                  <a:pt x="56560" y="5667"/>
                  <a:pt x="15814" y="74989"/>
                  <a:pt x="23752" y="98801"/>
                </a:cubicBezTo>
                <a:cubicBezTo>
                  <a:pt x="31689" y="122614"/>
                  <a:pt x="102598" y="135843"/>
                  <a:pt x="103127" y="143251"/>
                </a:cubicBezTo>
                <a:cubicBezTo>
                  <a:pt x="103656" y="150659"/>
                  <a:pt x="13698" y="128434"/>
                  <a:pt x="26927" y="143251"/>
                </a:cubicBezTo>
                <a:cubicBezTo>
                  <a:pt x="40156" y="158068"/>
                  <a:pt x="172448" y="226330"/>
                  <a:pt x="182502" y="232151"/>
                </a:cubicBezTo>
                <a:cubicBezTo>
                  <a:pt x="192556" y="237972"/>
                  <a:pt x="116885" y="195638"/>
                  <a:pt x="87252" y="178176"/>
                </a:cubicBezTo>
                <a:cubicBezTo>
                  <a:pt x="57619" y="160714"/>
                  <a:pt x="16344" y="145897"/>
                  <a:pt x="4702" y="127376"/>
                </a:cubicBezTo>
                <a:cubicBezTo>
                  <a:pt x="-6940" y="108855"/>
                  <a:pt x="5231" y="87159"/>
                  <a:pt x="17402" y="67051"/>
                </a:cubicBezTo>
                <a:cubicBezTo>
                  <a:pt x="29573" y="46943"/>
                  <a:pt x="54444" y="-4915"/>
                  <a:pt x="55502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2C98DB4C-263F-2877-7C59-524C9AA03F41}"/>
              </a:ext>
            </a:extLst>
          </p:cNvPr>
          <p:cNvSpPr/>
          <p:nvPr/>
        </p:nvSpPr>
        <p:spPr>
          <a:xfrm>
            <a:off x="5127458" y="3260644"/>
            <a:ext cx="127170" cy="162025"/>
          </a:xfrm>
          <a:custGeom>
            <a:avLst/>
            <a:gdLst>
              <a:gd name="connsiteX0" fmla="*/ 60492 w 127170"/>
              <a:gd name="connsiteY0" fmla="*/ 81 h 162025"/>
              <a:gd name="connsiteX1" fmla="*/ 108117 w 127170"/>
              <a:gd name="connsiteY1" fmla="*/ 60406 h 162025"/>
              <a:gd name="connsiteX2" fmla="*/ 19217 w 127170"/>
              <a:gd name="connsiteY2" fmla="*/ 136606 h 162025"/>
              <a:gd name="connsiteX3" fmla="*/ 98592 w 127170"/>
              <a:gd name="connsiteY3" fmla="*/ 117556 h 162025"/>
              <a:gd name="connsiteX4" fmla="*/ 167 w 127170"/>
              <a:gd name="connsiteY4" fmla="*/ 162006 h 162025"/>
              <a:gd name="connsiteX5" fmla="*/ 73192 w 127170"/>
              <a:gd name="connsiteY5" fmla="*/ 111206 h 162025"/>
              <a:gd name="connsiteX6" fmla="*/ 127167 w 127170"/>
              <a:gd name="connsiteY6" fmla="*/ 73106 h 162025"/>
              <a:gd name="connsiteX7" fmla="*/ 60492 w 127170"/>
              <a:gd name="connsiteY7" fmla="*/ 81 h 1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70" h="162025">
                <a:moveTo>
                  <a:pt x="60492" y="81"/>
                </a:moveTo>
                <a:cubicBezTo>
                  <a:pt x="57317" y="-2036"/>
                  <a:pt x="114996" y="37652"/>
                  <a:pt x="108117" y="60406"/>
                </a:cubicBezTo>
                <a:cubicBezTo>
                  <a:pt x="101238" y="83160"/>
                  <a:pt x="20804" y="127081"/>
                  <a:pt x="19217" y="136606"/>
                </a:cubicBezTo>
                <a:cubicBezTo>
                  <a:pt x="17629" y="146131"/>
                  <a:pt x="101767" y="113323"/>
                  <a:pt x="98592" y="117556"/>
                </a:cubicBezTo>
                <a:cubicBezTo>
                  <a:pt x="95417" y="121789"/>
                  <a:pt x="4400" y="163064"/>
                  <a:pt x="167" y="162006"/>
                </a:cubicBezTo>
                <a:cubicBezTo>
                  <a:pt x="-4066" y="160948"/>
                  <a:pt x="73192" y="111206"/>
                  <a:pt x="73192" y="111206"/>
                </a:cubicBezTo>
                <a:cubicBezTo>
                  <a:pt x="94359" y="96389"/>
                  <a:pt x="126638" y="87394"/>
                  <a:pt x="127167" y="73106"/>
                </a:cubicBezTo>
                <a:cubicBezTo>
                  <a:pt x="127696" y="58819"/>
                  <a:pt x="63667" y="2198"/>
                  <a:pt x="60492" y="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DBA8406-B6CE-F601-9A2B-1733CF7B0ED4}"/>
              </a:ext>
            </a:extLst>
          </p:cNvPr>
          <p:cNvSpPr/>
          <p:nvPr/>
        </p:nvSpPr>
        <p:spPr>
          <a:xfrm>
            <a:off x="4595494" y="3717618"/>
            <a:ext cx="392679" cy="124220"/>
          </a:xfrm>
          <a:custGeom>
            <a:avLst/>
            <a:gdLst>
              <a:gd name="connsiteX0" fmla="*/ 1906 w 392679"/>
              <a:gd name="connsiteY0" fmla="*/ 124132 h 124220"/>
              <a:gd name="connsiteX1" fmla="*/ 109856 w 392679"/>
              <a:gd name="connsiteY1" fmla="*/ 41582 h 124220"/>
              <a:gd name="connsiteX2" fmla="*/ 300356 w 392679"/>
              <a:gd name="connsiteY2" fmla="*/ 120957 h 124220"/>
              <a:gd name="connsiteX3" fmla="*/ 217806 w 392679"/>
              <a:gd name="connsiteY3" fmla="*/ 57457 h 124220"/>
              <a:gd name="connsiteX4" fmla="*/ 392431 w 392679"/>
              <a:gd name="connsiteY4" fmla="*/ 57457 h 124220"/>
              <a:gd name="connsiteX5" fmla="*/ 252731 w 392679"/>
              <a:gd name="connsiteY5" fmla="*/ 47932 h 124220"/>
              <a:gd name="connsiteX6" fmla="*/ 106681 w 392679"/>
              <a:gd name="connsiteY6" fmla="*/ 307 h 124220"/>
              <a:gd name="connsiteX7" fmla="*/ 186056 w 392679"/>
              <a:gd name="connsiteY7" fmla="*/ 28882 h 124220"/>
              <a:gd name="connsiteX8" fmla="*/ 49531 w 392679"/>
              <a:gd name="connsiteY8" fmla="*/ 57457 h 124220"/>
              <a:gd name="connsiteX9" fmla="*/ 1906 w 392679"/>
              <a:gd name="connsiteY9" fmla="*/ 124132 h 12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679" h="124220">
                <a:moveTo>
                  <a:pt x="1906" y="124132"/>
                </a:moveTo>
                <a:cubicBezTo>
                  <a:pt x="11960" y="121486"/>
                  <a:pt x="60114" y="42111"/>
                  <a:pt x="109856" y="41582"/>
                </a:cubicBezTo>
                <a:cubicBezTo>
                  <a:pt x="159598" y="41053"/>
                  <a:pt x="282364" y="118311"/>
                  <a:pt x="300356" y="120957"/>
                </a:cubicBezTo>
                <a:cubicBezTo>
                  <a:pt x="318348" y="123603"/>
                  <a:pt x="202460" y="68040"/>
                  <a:pt x="217806" y="57457"/>
                </a:cubicBezTo>
                <a:cubicBezTo>
                  <a:pt x="233152" y="46874"/>
                  <a:pt x="386610" y="59044"/>
                  <a:pt x="392431" y="57457"/>
                </a:cubicBezTo>
                <a:cubicBezTo>
                  <a:pt x="398252" y="55869"/>
                  <a:pt x="300356" y="57457"/>
                  <a:pt x="252731" y="47932"/>
                </a:cubicBezTo>
                <a:cubicBezTo>
                  <a:pt x="205106" y="38407"/>
                  <a:pt x="117794" y="3482"/>
                  <a:pt x="106681" y="307"/>
                </a:cubicBezTo>
                <a:cubicBezTo>
                  <a:pt x="95568" y="-2868"/>
                  <a:pt x="195581" y="19357"/>
                  <a:pt x="186056" y="28882"/>
                </a:cubicBezTo>
                <a:cubicBezTo>
                  <a:pt x="176531" y="38407"/>
                  <a:pt x="75460" y="45815"/>
                  <a:pt x="49531" y="57457"/>
                </a:cubicBezTo>
                <a:cubicBezTo>
                  <a:pt x="23602" y="69099"/>
                  <a:pt x="-8148" y="126778"/>
                  <a:pt x="1906" y="1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DE559963-049F-2484-6E8A-CBA9EA91B3FD}"/>
              </a:ext>
            </a:extLst>
          </p:cNvPr>
          <p:cNvSpPr/>
          <p:nvPr/>
        </p:nvSpPr>
        <p:spPr>
          <a:xfrm>
            <a:off x="3994368" y="1535604"/>
            <a:ext cx="206489" cy="1321137"/>
          </a:xfrm>
          <a:custGeom>
            <a:avLst/>
            <a:gdLst>
              <a:gd name="connsiteX0" fmla="*/ 206157 w 206489"/>
              <a:gd name="connsiteY0" fmla="*/ 1096 h 1321137"/>
              <a:gd name="connsiteX1" fmla="*/ 53757 w 206489"/>
              <a:gd name="connsiteY1" fmla="*/ 851996 h 1321137"/>
              <a:gd name="connsiteX2" fmla="*/ 63282 w 206489"/>
              <a:gd name="connsiteY2" fmla="*/ 820246 h 1321137"/>
              <a:gd name="connsiteX3" fmla="*/ 6132 w 206489"/>
              <a:gd name="connsiteY3" fmla="*/ 1315546 h 1321137"/>
              <a:gd name="connsiteX4" fmla="*/ 12482 w 206489"/>
              <a:gd name="connsiteY4" fmla="*/ 1048846 h 1321137"/>
              <a:gd name="connsiteX5" fmla="*/ 41057 w 206489"/>
              <a:gd name="connsiteY5" fmla="*/ 470996 h 1321137"/>
              <a:gd name="connsiteX6" fmla="*/ 6132 w 206489"/>
              <a:gd name="connsiteY6" fmla="*/ 667846 h 1321137"/>
              <a:gd name="connsiteX7" fmla="*/ 206157 w 206489"/>
              <a:gd name="connsiteY7" fmla="*/ 1096 h 132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89" h="1321137">
                <a:moveTo>
                  <a:pt x="206157" y="1096"/>
                </a:moveTo>
                <a:cubicBezTo>
                  <a:pt x="214094" y="31788"/>
                  <a:pt x="77569" y="715471"/>
                  <a:pt x="53757" y="851996"/>
                </a:cubicBezTo>
                <a:cubicBezTo>
                  <a:pt x="29944" y="988521"/>
                  <a:pt x="71219" y="742988"/>
                  <a:pt x="63282" y="820246"/>
                </a:cubicBezTo>
                <a:cubicBezTo>
                  <a:pt x="55345" y="897504"/>
                  <a:pt x="14599" y="1277446"/>
                  <a:pt x="6132" y="1315546"/>
                </a:cubicBezTo>
                <a:cubicBezTo>
                  <a:pt x="-2335" y="1353646"/>
                  <a:pt x="6661" y="1189604"/>
                  <a:pt x="12482" y="1048846"/>
                </a:cubicBezTo>
                <a:cubicBezTo>
                  <a:pt x="18303" y="908088"/>
                  <a:pt x="42115" y="534496"/>
                  <a:pt x="41057" y="470996"/>
                </a:cubicBezTo>
                <a:cubicBezTo>
                  <a:pt x="39999" y="407496"/>
                  <a:pt x="-18739" y="741929"/>
                  <a:pt x="6132" y="667846"/>
                </a:cubicBezTo>
                <a:cubicBezTo>
                  <a:pt x="31003" y="593763"/>
                  <a:pt x="198220" y="-29596"/>
                  <a:pt x="206157" y="10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CD5BCBFF-0566-9BEB-D94C-A6F3336163D9}"/>
              </a:ext>
            </a:extLst>
          </p:cNvPr>
          <p:cNvSpPr/>
          <p:nvPr/>
        </p:nvSpPr>
        <p:spPr>
          <a:xfrm>
            <a:off x="4182987" y="2073214"/>
            <a:ext cx="241347" cy="222334"/>
          </a:xfrm>
          <a:custGeom>
            <a:avLst/>
            <a:gdLst>
              <a:gd name="connsiteX0" fmla="*/ 1663 w 241347"/>
              <a:gd name="connsiteY0" fmla="*/ 61 h 222334"/>
              <a:gd name="connsiteX1" fmla="*/ 169938 w 241347"/>
              <a:gd name="connsiteY1" fmla="*/ 104836 h 222334"/>
              <a:gd name="connsiteX2" fmla="*/ 128663 w 241347"/>
              <a:gd name="connsiteY2" fmla="*/ 69911 h 222334"/>
              <a:gd name="connsiteX3" fmla="*/ 236613 w 241347"/>
              <a:gd name="connsiteY3" fmla="*/ 174686 h 222334"/>
              <a:gd name="connsiteX4" fmla="*/ 214388 w 241347"/>
              <a:gd name="connsiteY4" fmla="*/ 161986 h 222334"/>
              <a:gd name="connsiteX5" fmla="*/ 144538 w 241347"/>
              <a:gd name="connsiteY5" fmla="*/ 222311 h 222334"/>
              <a:gd name="connsiteX6" fmla="*/ 147713 w 241347"/>
              <a:gd name="connsiteY6" fmla="*/ 168336 h 222334"/>
              <a:gd name="connsiteX7" fmla="*/ 8013 w 241347"/>
              <a:gd name="connsiteY7" fmla="*/ 104836 h 222334"/>
              <a:gd name="connsiteX8" fmla="*/ 96913 w 241347"/>
              <a:gd name="connsiteY8" fmla="*/ 130236 h 222334"/>
              <a:gd name="connsiteX9" fmla="*/ 71513 w 241347"/>
              <a:gd name="connsiteY9" fmla="*/ 98486 h 222334"/>
              <a:gd name="connsiteX10" fmla="*/ 112788 w 241347"/>
              <a:gd name="connsiteY10" fmla="*/ 69911 h 222334"/>
              <a:gd name="connsiteX11" fmla="*/ 84213 w 241347"/>
              <a:gd name="connsiteY11" fmla="*/ 88961 h 222334"/>
              <a:gd name="connsiteX12" fmla="*/ 1663 w 241347"/>
              <a:gd name="connsiteY12" fmla="*/ 61 h 2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347" h="222334">
                <a:moveTo>
                  <a:pt x="1663" y="61"/>
                </a:moveTo>
                <a:cubicBezTo>
                  <a:pt x="15950" y="2707"/>
                  <a:pt x="148771" y="93194"/>
                  <a:pt x="169938" y="104836"/>
                </a:cubicBezTo>
                <a:cubicBezTo>
                  <a:pt x="191105" y="116478"/>
                  <a:pt x="117551" y="58269"/>
                  <a:pt x="128663" y="69911"/>
                </a:cubicBezTo>
                <a:cubicBezTo>
                  <a:pt x="139776" y="81553"/>
                  <a:pt x="236613" y="174686"/>
                  <a:pt x="236613" y="174686"/>
                </a:cubicBezTo>
                <a:cubicBezTo>
                  <a:pt x="250901" y="190032"/>
                  <a:pt x="229734" y="154049"/>
                  <a:pt x="214388" y="161986"/>
                </a:cubicBezTo>
                <a:cubicBezTo>
                  <a:pt x="199042" y="169923"/>
                  <a:pt x="155650" y="221253"/>
                  <a:pt x="144538" y="222311"/>
                </a:cubicBezTo>
                <a:cubicBezTo>
                  <a:pt x="133426" y="223369"/>
                  <a:pt x="170467" y="187915"/>
                  <a:pt x="147713" y="168336"/>
                </a:cubicBezTo>
                <a:cubicBezTo>
                  <a:pt x="124959" y="148757"/>
                  <a:pt x="16480" y="111186"/>
                  <a:pt x="8013" y="104836"/>
                </a:cubicBezTo>
                <a:cubicBezTo>
                  <a:pt x="-454" y="98486"/>
                  <a:pt x="86330" y="131294"/>
                  <a:pt x="96913" y="130236"/>
                </a:cubicBezTo>
                <a:cubicBezTo>
                  <a:pt x="107496" y="129178"/>
                  <a:pt x="68867" y="108540"/>
                  <a:pt x="71513" y="98486"/>
                </a:cubicBezTo>
                <a:cubicBezTo>
                  <a:pt x="74159" y="88432"/>
                  <a:pt x="110671" y="71499"/>
                  <a:pt x="112788" y="69911"/>
                </a:cubicBezTo>
                <a:cubicBezTo>
                  <a:pt x="114905" y="68323"/>
                  <a:pt x="99030" y="96899"/>
                  <a:pt x="84213" y="88961"/>
                </a:cubicBezTo>
                <a:cubicBezTo>
                  <a:pt x="69396" y="81024"/>
                  <a:pt x="-12624" y="-2585"/>
                  <a:pt x="166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461B71B6-EE2B-81A8-854B-91DE40C48014}"/>
              </a:ext>
            </a:extLst>
          </p:cNvPr>
          <p:cNvSpPr/>
          <p:nvPr/>
        </p:nvSpPr>
        <p:spPr>
          <a:xfrm>
            <a:off x="4973511" y="2066296"/>
            <a:ext cx="179813" cy="200658"/>
          </a:xfrm>
          <a:custGeom>
            <a:avLst/>
            <a:gdLst>
              <a:gd name="connsiteX0" fmla="*/ 179514 w 179813"/>
              <a:gd name="connsiteY0" fmla="*/ 629 h 200658"/>
              <a:gd name="connsiteX1" fmla="*/ 52514 w 179813"/>
              <a:gd name="connsiteY1" fmla="*/ 86354 h 200658"/>
              <a:gd name="connsiteX2" fmla="*/ 58864 w 179813"/>
              <a:gd name="connsiteY2" fmla="*/ 146679 h 200658"/>
              <a:gd name="connsiteX3" fmla="*/ 52514 w 179813"/>
              <a:gd name="connsiteY3" fmla="*/ 146679 h 200658"/>
              <a:gd name="connsiteX4" fmla="*/ 11239 w 179813"/>
              <a:gd name="connsiteY4" fmla="*/ 200654 h 200658"/>
              <a:gd name="connsiteX5" fmla="*/ 17589 w 179813"/>
              <a:gd name="connsiteY5" fmla="*/ 143504 h 200658"/>
              <a:gd name="connsiteX6" fmla="*/ 11239 w 179813"/>
              <a:gd name="connsiteY6" fmla="*/ 133979 h 200658"/>
              <a:gd name="connsiteX7" fmla="*/ 179514 w 179813"/>
              <a:gd name="connsiteY7" fmla="*/ 629 h 20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13" h="200658">
                <a:moveTo>
                  <a:pt x="179514" y="629"/>
                </a:moveTo>
                <a:cubicBezTo>
                  <a:pt x="186393" y="-7309"/>
                  <a:pt x="72622" y="62012"/>
                  <a:pt x="52514" y="86354"/>
                </a:cubicBezTo>
                <a:cubicBezTo>
                  <a:pt x="32406" y="110696"/>
                  <a:pt x="58864" y="136625"/>
                  <a:pt x="58864" y="146679"/>
                </a:cubicBezTo>
                <a:cubicBezTo>
                  <a:pt x="58864" y="156733"/>
                  <a:pt x="60451" y="137683"/>
                  <a:pt x="52514" y="146679"/>
                </a:cubicBezTo>
                <a:cubicBezTo>
                  <a:pt x="44576" y="155675"/>
                  <a:pt x="17060" y="201183"/>
                  <a:pt x="11239" y="200654"/>
                </a:cubicBezTo>
                <a:cubicBezTo>
                  <a:pt x="5418" y="200125"/>
                  <a:pt x="17589" y="154616"/>
                  <a:pt x="17589" y="143504"/>
                </a:cubicBezTo>
                <a:cubicBezTo>
                  <a:pt x="17589" y="132392"/>
                  <a:pt x="-17336" y="150383"/>
                  <a:pt x="11239" y="133979"/>
                </a:cubicBezTo>
                <a:cubicBezTo>
                  <a:pt x="39814" y="117575"/>
                  <a:pt x="172635" y="8567"/>
                  <a:pt x="179514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C8B7020-23C5-4ED8-C23B-2B7E290E55F3}"/>
              </a:ext>
            </a:extLst>
          </p:cNvPr>
          <p:cNvSpPr/>
          <p:nvPr/>
        </p:nvSpPr>
        <p:spPr>
          <a:xfrm>
            <a:off x="5283006" y="2113436"/>
            <a:ext cx="321343" cy="119417"/>
          </a:xfrm>
          <a:custGeom>
            <a:avLst/>
            <a:gdLst>
              <a:gd name="connsiteX0" fmla="*/ 194 w 321343"/>
              <a:gd name="connsiteY0" fmla="*/ 1114 h 119417"/>
              <a:gd name="connsiteX1" fmla="*/ 155769 w 321343"/>
              <a:gd name="connsiteY1" fmla="*/ 67789 h 119417"/>
              <a:gd name="connsiteX2" fmla="*/ 63694 w 321343"/>
              <a:gd name="connsiteY2" fmla="*/ 118589 h 119417"/>
              <a:gd name="connsiteX3" fmla="*/ 206569 w 321343"/>
              <a:gd name="connsiteY3" fmla="*/ 99539 h 119417"/>
              <a:gd name="connsiteX4" fmla="*/ 251019 w 321343"/>
              <a:gd name="connsiteY4" fmla="*/ 102714 h 119417"/>
              <a:gd name="connsiteX5" fmla="*/ 181169 w 321343"/>
              <a:gd name="connsiteY5" fmla="*/ 105889 h 119417"/>
              <a:gd name="connsiteX6" fmla="*/ 320869 w 321343"/>
              <a:gd name="connsiteY6" fmla="*/ 55089 h 119417"/>
              <a:gd name="connsiteX7" fmla="*/ 225619 w 321343"/>
              <a:gd name="connsiteY7" fmla="*/ 58264 h 119417"/>
              <a:gd name="connsiteX8" fmla="*/ 193869 w 321343"/>
              <a:gd name="connsiteY8" fmla="*/ 26514 h 119417"/>
              <a:gd name="connsiteX9" fmla="*/ 194 w 321343"/>
              <a:gd name="connsiteY9" fmla="*/ 1114 h 1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343" h="119417">
                <a:moveTo>
                  <a:pt x="194" y="1114"/>
                </a:moveTo>
                <a:cubicBezTo>
                  <a:pt x="-6156" y="7993"/>
                  <a:pt x="145186" y="48210"/>
                  <a:pt x="155769" y="67789"/>
                </a:cubicBezTo>
                <a:cubicBezTo>
                  <a:pt x="166352" y="87368"/>
                  <a:pt x="55227" y="113297"/>
                  <a:pt x="63694" y="118589"/>
                </a:cubicBezTo>
                <a:cubicBezTo>
                  <a:pt x="72161" y="123881"/>
                  <a:pt x="175348" y="102185"/>
                  <a:pt x="206569" y="99539"/>
                </a:cubicBezTo>
                <a:cubicBezTo>
                  <a:pt x="237790" y="96893"/>
                  <a:pt x="255252" y="101656"/>
                  <a:pt x="251019" y="102714"/>
                </a:cubicBezTo>
                <a:cubicBezTo>
                  <a:pt x="246786" y="103772"/>
                  <a:pt x="169527" y="113827"/>
                  <a:pt x="181169" y="105889"/>
                </a:cubicBezTo>
                <a:cubicBezTo>
                  <a:pt x="192811" y="97952"/>
                  <a:pt x="313461" y="63027"/>
                  <a:pt x="320869" y="55089"/>
                </a:cubicBezTo>
                <a:cubicBezTo>
                  <a:pt x="328277" y="47152"/>
                  <a:pt x="246786" y="63026"/>
                  <a:pt x="225619" y="58264"/>
                </a:cubicBezTo>
                <a:cubicBezTo>
                  <a:pt x="204452" y="53502"/>
                  <a:pt x="231440" y="31806"/>
                  <a:pt x="193869" y="26514"/>
                </a:cubicBezTo>
                <a:cubicBezTo>
                  <a:pt x="156298" y="21222"/>
                  <a:pt x="6544" y="-5765"/>
                  <a:pt x="194" y="1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7D9056E1-2397-64AA-8185-C90D5E901A2F}"/>
              </a:ext>
            </a:extLst>
          </p:cNvPr>
          <p:cNvSpPr/>
          <p:nvPr/>
        </p:nvSpPr>
        <p:spPr>
          <a:xfrm>
            <a:off x="5308156" y="2078648"/>
            <a:ext cx="344449" cy="79722"/>
          </a:xfrm>
          <a:custGeom>
            <a:avLst/>
            <a:gdLst>
              <a:gd name="connsiteX0" fmla="*/ 444 w 344449"/>
              <a:gd name="connsiteY0" fmla="*/ 23202 h 79722"/>
              <a:gd name="connsiteX1" fmla="*/ 130619 w 344449"/>
              <a:gd name="connsiteY1" fmla="*/ 13677 h 79722"/>
              <a:gd name="connsiteX2" fmla="*/ 225869 w 344449"/>
              <a:gd name="connsiteY2" fmla="*/ 32727 h 79722"/>
              <a:gd name="connsiteX3" fmla="*/ 184594 w 344449"/>
              <a:gd name="connsiteY3" fmla="*/ 977 h 79722"/>
              <a:gd name="connsiteX4" fmla="*/ 343344 w 344449"/>
              <a:gd name="connsiteY4" fmla="*/ 77177 h 79722"/>
              <a:gd name="connsiteX5" fmla="*/ 251269 w 344449"/>
              <a:gd name="connsiteY5" fmla="*/ 61302 h 79722"/>
              <a:gd name="connsiteX6" fmla="*/ 178244 w 344449"/>
              <a:gd name="connsiteY6" fmla="*/ 58127 h 79722"/>
              <a:gd name="connsiteX7" fmla="*/ 444 w 344449"/>
              <a:gd name="connsiteY7" fmla="*/ 23202 h 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449" h="79722">
                <a:moveTo>
                  <a:pt x="444" y="23202"/>
                </a:moveTo>
                <a:cubicBezTo>
                  <a:pt x="-7494" y="15794"/>
                  <a:pt x="93048" y="12090"/>
                  <a:pt x="130619" y="13677"/>
                </a:cubicBezTo>
                <a:cubicBezTo>
                  <a:pt x="168190" y="15264"/>
                  <a:pt x="216873" y="34844"/>
                  <a:pt x="225869" y="32727"/>
                </a:cubicBezTo>
                <a:cubicBezTo>
                  <a:pt x="234865" y="30610"/>
                  <a:pt x="165015" y="-6431"/>
                  <a:pt x="184594" y="977"/>
                </a:cubicBezTo>
                <a:cubicBezTo>
                  <a:pt x="204173" y="8385"/>
                  <a:pt x="332232" y="67123"/>
                  <a:pt x="343344" y="77177"/>
                </a:cubicBezTo>
                <a:cubicBezTo>
                  <a:pt x="354456" y="87231"/>
                  <a:pt x="278786" y="64477"/>
                  <a:pt x="251269" y="61302"/>
                </a:cubicBezTo>
                <a:cubicBezTo>
                  <a:pt x="223752" y="58127"/>
                  <a:pt x="215286" y="66065"/>
                  <a:pt x="178244" y="58127"/>
                </a:cubicBezTo>
                <a:cubicBezTo>
                  <a:pt x="141202" y="50190"/>
                  <a:pt x="8382" y="30610"/>
                  <a:pt x="444" y="23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ECE555AB-C483-C12A-D41E-057C5CDBDE3B}"/>
              </a:ext>
            </a:extLst>
          </p:cNvPr>
          <p:cNvSpPr/>
          <p:nvPr/>
        </p:nvSpPr>
        <p:spPr>
          <a:xfrm>
            <a:off x="3895725" y="2280329"/>
            <a:ext cx="568330" cy="187268"/>
          </a:xfrm>
          <a:custGeom>
            <a:avLst/>
            <a:gdLst>
              <a:gd name="connsiteX0" fmla="*/ 568325 w 568330"/>
              <a:gd name="connsiteY0" fmla="*/ 2496 h 187268"/>
              <a:gd name="connsiteX1" fmla="*/ 393700 w 568330"/>
              <a:gd name="connsiteY1" fmla="*/ 142196 h 187268"/>
              <a:gd name="connsiteX2" fmla="*/ 488950 w 568330"/>
              <a:gd name="connsiteY2" fmla="*/ 129496 h 187268"/>
              <a:gd name="connsiteX3" fmla="*/ 266700 w 568330"/>
              <a:gd name="connsiteY3" fmla="*/ 167596 h 187268"/>
              <a:gd name="connsiteX4" fmla="*/ 327025 w 568330"/>
              <a:gd name="connsiteY4" fmla="*/ 183471 h 187268"/>
              <a:gd name="connsiteX5" fmla="*/ 158750 w 568330"/>
              <a:gd name="connsiteY5" fmla="*/ 186646 h 187268"/>
              <a:gd name="connsiteX6" fmla="*/ 269875 w 568330"/>
              <a:gd name="connsiteY6" fmla="*/ 173946 h 187268"/>
              <a:gd name="connsiteX7" fmla="*/ 0 w 568330"/>
              <a:gd name="connsiteY7" fmla="*/ 173946 h 187268"/>
              <a:gd name="connsiteX8" fmla="*/ 269875 w 568330"/>
              <a:gd name="connsiteY8" fmla="*/ 142196 h 187268"/>
              <a:gd name="connsiteX9" fmla="*/ 396875 w 568330"/>
              <a:gd name="connsiteY9" fmla="*/ 94571 h 187268"/>
              <a:gd name="connsiteX10" fmla="*/ 298450 w 568330"/>
              <a:gd name="connsiteY10" fmla="*/ 113621 h 187268"/>
              <a:gd name="connsiteX11" fmla="*/ 479425 w 568330"/>
              <a:gd name="connsiteY11" fmla="*/ 37421 h 187268"/>
              <a:gd name="connsiteX12" fmla="*/ 387350 w 568330"/>
              <a:gd name="connsiteY12" fmla="*/ 50121 h 187268"/>
              <a:gd name="connsiteX13" fmla="*/ 568325 w 568330"/>
              <a:gd name="connsiteY13" fmla="*/ 2496 h 18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330" h="187268">
                <a:moveTo>
                  <a:pt x="568325" y="2496"/>
                </a:moveTo>
                <a:cubicBezTo>
                  <a:pt x="569383" y="17842"/>
                  <a:pt x="406929" y="121029"/>
                  <a:pt x="393700" y="142196"/>
                </a:cubicBezTo>
                <a:cubicBezTo>
                  <a:pt x="380471" y="163363"/>
                  <a:pt x="510117" y="125263"/>
                  <a:pt x="488950" y="129496"/>
                </a:cubicBezTo>
                <a:cubicBezTo>
                  <a:pt x="467783" y="133729"/>
                  <a:pt x="293687" y="158600"/>
                  <a:pt x="266700" y="167596"/>
                </a:cubicBezTo>
                <a:cubicBezTo>
                  <a:pt x="239713" y="176592"/>
                  <a:pt x="345017" y="180296"/>
                  <a:pt x="327025" y="183471"/>
                </a:cubicBezTo>
                <a:cubicBezTo>
                  <a:pt x="309033" y="186646"/>
                  <a:pt x="168275" y="188234"/>
                  <a:pt x="158750" y="186646"/>
                </a:cubicBezTo>
                <a:cubicBezTo>
                  <a:pt x="149225" y="185059"/>
                  <a:pt x="296333" y="176063"/>
                  <a:pt x="269875" y="173946"/>
                </a:cubicBezTo>
                <a:cubicBezTo>
                  <a:pt x="243417" y="171829"/>
                  <a:pt x="0" y="179238"/>
                  <a:pt x="0" y="173946"/>
                </a:cubicBezTo>
                <a:cubicBezTo>
                  <a:pt x="0" y="168654"/>
                  <a:pt x="203729" y="155425"/>
                  <a:pt x="269875" y="142196"/>
                </a:cubicBezTo>
                <a:cubicBezTo>
                  <a:pt x="336021" y="128967"/>
                  <a:pt x="392113" y="99333"/>
                  <a:pt x="396875" y="94571"/>
                </a:cubicBezTo>
                <a:cubicBezTo>
                  <a:pt x="401637" y="89809"/>
                  <a:pt x="284692" y="123146"/>
                  <a:pt x="298450" y="113621"/>
                </a:cubicBezTo>
                <a:cubicBezTo>
                  <a:pt x="312208" y="104096"/>
                  <a:pt x="464608" y="48004"/>
                  <a:pt x="479425" y="37421"/>
                </a:cubicBezTo>
                <a:cubicBezTo>
                  <a:pt x="494242" y="26838"/>
                  <a:pt x="373063" y="52767"/>
                  <a:pt x="387350" y="50121"/>
                </a:cubicBezTo>
                <a:cubicBezTo>
                  <a:pt x="401637" y="47475"/>
                  <a:pt x="567267" y="-12850"/>
                  <a:pt x="568325" y="24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0AC305D1-2BE5-95F3-D646-B9EC468DE59F}"/>
              </a:ext>
            </a:extLst>
          </p:cNvPr>
          <p:cNvSpPr/>
          <p:nvPr/>
        </p:nvSpPr>
        <p:spPr>
          <a:xfrm>
            <a:off x="5035550" y="2292350"/>
            <a:ext cx="481757" cy="92075"/>
          </a:xfrm>
          <a:custGeom>
            <a:avLst/>
            <a:gdLst>
              <a:gd name="connsiteX0" fmla="*/ 0 w 481757"/>
              <a:gd name="connsiteY0" fmla="*/ 0 h 92075"/>
              <a:gd name="connsiteX1" fmla="*/ 196850 w 481757"/>
              <a:gd name="connsiteY1" fmla="*/ 63500 h 92075"/>
              <a:gd name="connsiteX2" fmla="*/ 168275 w 481757"/>
              <a:gd name="connsiteY2" fmla="*/ 41275 h 92075"/>
              <a:gd name="connsiteX3" fmla="*/ 269875 w 481757"/>
              <a:gd name="connsiteY3" fmla="*/ 47625 h 92075"/>
              <a:gd name="connsiteX4" fmla="*/ 149225 w 481757"/>
              <a:gd name="connsiteY4" fmla="*/ 34925 h 92075"/>
              <a:gd name="connsiteX5" fmla="*/ 390525 w 481757"/>
              <a:gd name="connsiteY5" fmla="*/ 25400 h 92075"/>
              <a:gd name="connsiteX6" fmla="*/ 266700 w 481757"/>
              <a:gd name="connsiteY6" fmla="*/ 28575 h 92075"/>
              <a:gd name="connsiteX7" fmla="*/ 479425 w 481757"/>
              <a:gd name="connsiteY7" fmla="*/ 9525 h 92075"/>
              <a:gd name="connsiteX8" fmla="*/ 374650 w 481757"/>
              <a:gd name="connsiteY8" fmla="*/ 25400 h 92075"/>
              <a:gd name="connsiteX9" fmla="*/ 288925 w 481757"/>
              <a:gd name="connsiteY9" fmla="*/ 73025 h 92075"/>
              <a:gd name="connsiteX10" fmla="*/ 130175 w 481757"/>
              <a:gd name="connsiteY10" fmla="*/ 66675 h 92075"/>
              <a:gd name="connsiteX11" fmla="*/ 177800 w 481757"/>
              <a:gd name="connsiteY11" fmla="*/ 92075 h 92075"/>
              <a:gd name="connsiteX12" fmla="*/ 0 w 481757"/>
              <a:gd name="connsiteY12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1757" h="92075">
                <a:moveTo>
                  <a:pt x="0" y="0"/>
                </a:moveTo>
                <a:cubicBezTo>
                  <a:pt x="84402" y="28310"/>
                  <a:pt x="168804" y="56621"/>
                  <a:pt x="196850" y="63500"/>
                </a:cubicBezTo>
                <a:cubicBezTo>
                  <a:pt x="224896" y="70379"/>
                  <a:pt x="156104" y="43921"/>
                  <a:pt x="168275" y="41275"/>
                </a:cubicBezTo>
                <a:cubicBezTo>
                  <a:pt x="180446" y="38629"/>
                  <a:pt x="273050" y="48683"/>
                  <a:pt x="269875" y="47625"/>
                </a:cubicBezTo>
                <a:cubicBezTo>
                  <a:pt x="266700" y="46567"/>
                  <a:pt x="129117" y="38629"/>
                  <a:pt x="149225" y="34925"/>
                </a:cubicBezTo>
                <a:cubicBezTo>
                  <a:pt x="169333" y="31221"/>
                  <a:pt x="370946" y="26458"/>
                  <a:pt x="390525" y="25400"/>
                </a:cubicBezTo>
                <a:cubicBezTo>
                  <a:pt x="410104" y="24342"/>
                  <a:pt x="251883" y="31221"/>
                  <a:pt x="266700" y="28575"/>
                </a:cubicBezTo>
                <a:cubicBezTo>
                  <a:pt x="281517" y="25929"/>
                  <a:pt x="461433" y="10054"/>
                  <a:pt x="479425" y="9525"/>
                </a:cubicBezTo>
                <a:cubicBezTo>
                  <a:pt x="497417" y="8996"/>
                  <a:pt x="406400" y="14817"/>
                  <a:pt x="374650" y="25400"/>
                </a:cubicBezTo>
                <a:cubicBezTo>
                  <a:pt x="342900" y="35983"/>
                  <a:pt x="329671" y="66146"/>
                  <a:pt x="288925" y="73025"/>
                </a:cubicBezTo>
                <a:cubicBezTo>
                  <a:pt x="248179" y="79904"/>
                  <a:pt x="148696" y="63500"/>
                  <a:pt x="130175" y="66675"/>
                </a:cubicBezTo>
                <a:cubicBezTo>
                  <a:pt x="111654" y="69850"/>
                  <a:pt x="177800" y="92075"/>
                  <a:pt x="177800" y="920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9E201BF-E719-0F21-999F-578408866007}"/>
              </a:ext>
            </a:extLst>
          </p:cNvPr>
          <p:cNvSpPr/>
          <p:nvPr/>
        </p:nvSpPr>
        <p:spPr>
          <a:xfrm>
            <a:off x="4008858" y="2114285"/>
            <a:ext cx="128375" cy="495569"/>
          </a:xfrm>
          <a:custGeom>
            <a:avLst/>
            <a:gdLst>
              <a:gd name="connsiteX0" fmla="*/ 128167 w 128375"/>
              <a:gd name="connsiteY0" fmla="*/ 265 h 495569"/>
              <a:gd name="connsiteX1" fmla="*/ 61492 w 128375"/>
              <a:gd name="connsiteY1" fmla="*/ 197115 h 495569"/>
              <a:gd name="connsiteX2" fmla="*/ 71017 w 128375"/>
              <a:gd name="connsiteY2" fmla="*/ 225690 h 495569"/>
              <a:gd name="connsiteX3" fmla="*/ 36092 w 128375"/>
              <a:gd name="connsiteY3" fmla="*/ 324115 h 495569"/>
              <a:gd name="connsiteX4" fmla="*/ 55142 w 128375"/>
              <a:gd name="connsiteY4" fmla="*/ 279665 h 495569"/>
              <a:gd name="connsiteX5" fmla="*/ 1167 w 128375"/>
              <a:gd name="connsiteY5" fmla="*/ 495565 h 495569"/>
              <a:gd name="connsiteX6" fmla="*/ 20217 w 128375"/>
              <a:gd name="connsiteY6" fmla="*/ 273315 h 495569"/>
              <a:gd name="connsiteX7" fmla="*/ 45617 w 128375"/>
              <a:gd name="connsiteY7" fmla="*/ 82815 h 495569"/>
              <a:gd name="connsiteX8" fmla="*/ 36092 w 128375"/>
              <a:gd name="connsiteY8" fmla="*/ 152665 h 495569"/>
              <a:gd name="connsiteX9" fmla="*/ 128167 w 128375"/>
              <a:gd name="connsiteY9" fmla="*/ 265 h 4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375" h="495569">
                <a:moveTo>
                  <a:pt x="128167" y="265"/>
                </a:moveTo>
                <a:cubicBezTo>
                  <a:pt x="132400" y="7673"/>
                  <a:pt x="71017" y="159544"/>
                  <a:pt x="61492" y="197115"/>
                </a:cubicBezTo>
                <a:cubicBezTo>
                  <a:pt x="51967" y="234686"/>
                  <a:pt x="75250" y="204523"/>
                  <a:pt x="71017" y="225690"/>
                </a:cubicBezTo>
                <a:cubicBezTo>
                  <a:pt x="66784" y="246857"/>
                  <a:pt x="38738" y="315119"/>
                  <a:pt x="36092" y="324115"/>
                </a:cubicBezTo>
                <a:cubicBezTo>
                  <a:pt x="33446" y="333111"/>
                  <a:pt x="60963" y="251090"/>
                  <a:pt x="55142" y="279665"/>
                </a:cubicBezTo>
                <a:cubicBezTo>
                  <a:pt x="49321" y="308240"/>
                  <a:pt x="6988" y="496623"/>
                  <a:pt x="1167" y="495565"/>
                </a:cubicBezTo>
                <a:cubicBezTo>
                  <a:pt x="-4654" y="494507"/>
                  <a:pt x="12809" y="342107"/>
                  <a:pt x="20217" y="273315"/>
                </a:cubicBezTo>
                <a:cubicBezTo>
                  <a:pt x="27625" y="204523"/>
                  <a:pt x="42971" y="102923"/>
                  <a:pt x="45617" y="82815"/>
                </a:cubicBezTo>
                <a:cubicBezTo>
                  <a:pt x="48263" y="62707"/>
                  <a:pt x="24450" y="162719"/>
                  <a:pt x="36092" y="152665"/>
                </a:cubicBezTo>
                <a:cubicBezTo>
                  <a:pt x="47734" y="142611"/>
                  <a:pt x="123934" y="-7143"/>
                  <a:pt x="128167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80A3209-3B8D-DEBC-1DAF-DB29D344016B}"/>
              </a:ext>
            </a:extLst>
          </p:cNvPr>
          <p:cNvSpPr/>
          <p:nvPr/>
        </p:nvSpPr>
        <p:spPr>
          <a:xfrm>
            <a:off x="2809728" y="6486385"/>
            <a:ext cx="82738" cy="292867"/>
          </a:xfrm>
          <a:custGeom>
            <a:avLst/>
            <a:gdLst>
              <a:gd name="connsiteX0" fmla="*/ 25547 w 82738"/>
              <a:gd name="connsiteY0" fmla="*/ 140 h 292867"/>
              <a:gd name="connsiteX1" fmla="*/ 22372 w 82738"/>
              <a:gd name="connsiteY1" fmla="*/ 162065 h 292867"/>
              <a:gd name="connsiteX2" fmla="*/ 82697 w 82738"/>
              <a:gd name="connsiteY2" fmla="*/ 292240 h 292867"/>
              <a:gd name="connsiteX3" fmla="*/ 31897 w 82738"/>
              <a:gd name="connsiteY3" fmla="*/ 212865 h 292867"/>
              <a:gd name="connsiteX4" fmla="*/ 35072 w 82738"/>
              <a:gd name="connsiteY4" fmla="*/ 244615 h 292867"/>
              <a:gd name="connsiteX5" fmla="*/ 16022 w 82738"/>
              <a:gd name="connsiteY5" fmla="*/ 168415 h 292867"/>
              <a:gd name="connsiteX6" fmla="*/ 147 w 82738"/>
              <a:gd name="connsiteY6" fmla="*/ 133490 h 292867"/>
              <a:gd name="connsiteX7" fmla="*/ 25547 w 82738"/>
              <a:gd name="connsiteY7" fmla="*/ 140 h 2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8" h="292867">
                <a:moveTo>
                  <a:pt x="25547" y="140"/>
                </a:moveTo>
                <a:cubicBezTo>
                  <a:pt x="29251" y="4902"/>
                  <a:pt x="12847" y="113382"/>
                  <a:pt x="22372" y="162065"/>
                </a:cubicBezTo>
                <a:cubicBezTo>
                  <a:pt x="31897" y="210748"/>
                  <a:pt x="81110" y="283773"/>
                  <a:pt x="82697" y="292240"/>
                </a:cubicBezTo>
                <a:cubicBezTo>
                  <a:pt x="84284" y="300707"/>
                  <a:pt x="39834" y="220802"/>
                  <a:pt x="31897" y="212865"/>
                </a:cubicBezTo>
                <a:cubicBezTo>
                  <a:pt x="23960" y="204928"/>
                  <a:pt x="37718" y="252023"/>
                  <a:pt x="35072" y="244615"/>
                </a:cubicBezTo>
                <a:cubicBezTo>
                  <a:pt x="32426" y="237207"/>
                  <a:pt x="21843" y="186936"/>
                  <a:pt x="16022" y="168415"/>
                </a:cubicBezTo>
                <a:cubicBezTo>
                  <a:pt x="10201" y="149894"/>
                  <a:pt x="-1440" y="154127"/>
                  <a:pt x="147" y="133490"/>
                </a:cubicBezTo>
                <a:cubicBezTo>
                  <a:pt x="1734" y="112853"/>
                  <a:pt x="21843" y="-4622"/>
                  <a:pt x="2554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84DA09F-CF31-7CFD-A636-82125CF2BF7E}"/>
              </a:ext>
            </a:extLst>
          </p:cNvPr>
          <p:cNvSpPr/>
          <p:nvPr/>
        </p:nvSpPr>
        <p:spPr>
          <a:xfrm>
            <a:off x="2764257" y="6517936"/>
            <a:ext cx="112295" cy="143214"/>
          </a:xfrm>
          <a:custGeom>
            <a:avLst/>
            <a:gdLst>
              <a:gd name="connsiteX0" fmla="*/ 112293 w 112295"/>
              <a:gd name="connsiteY0" fmla="*/ 339 h 143214"/>
              <a:gd name="connsiteX1" fmla="*/ 4343 w 112295"/>
              <a:gd name="connsiteY1" fmla="*/ 38439 h 143214"/>
              <a:gd name="connsiteX2" fmla="*/ 20218 w 112295"/>
              <a:gd name="connsiteY2" fmla="*/ 86064 h 143214"/>
              <a:gd name="connsiteX3" fmla="*/ 10693 w 112295"/>
              <a:gd name="connsiteY3" fmla="*/ 143214 h 143214"/>
              <a:gd name="connsiteX4" fmla="*/ 13868 w 112295"/>
              <a:gd name="connsiteY4" fmla="*/ 86064 h 143214"/>
              <a:gd name="connsiteX5" fmla="*/ 51968 w 112295"/>
              <a:gd name="connsiteY5" fmla="*/ 32089 h 143214"/>
              <a:gd name="connsiteX6" fmla="*/ 1168 w 112295"/>
              <a:gd name="connsiteY6" fmla="*/ 60664 h 143214"/>
              <a:gd name="connsiteX7" fmla="*/ 112293 w 112295"/>
              <a:gd name="connsiteY7" fmla="*/ 339 h 1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95" h="143214">
                <a:moveTo>
                  <a:pt x="112293" y="339"/>
                </a:moveTo>
                <a:cubicBezTo>
                  <a:pt x="112822" y="-3365"/>
                  <a:pt x="19689" y="24152"/>
                  <a:pt x="4343" y="38439"/>
                </a:cubicBezTo>
                <a:cubicBezTo>
                  <a:pt x="-11003" y="52727"/>
                  <a:pt x="19160" y="68602"/>
                  <a:pt x="20218" y="86064"/>
                </a:cubicBezTo>
                <a:cubicBezTo>
                  <a:pt x="21276" y="103526"/>
                  <a:pt x="11751" y="143214"/>
                  <a:pt x="10693" y="143214"/>
                </a:cubicBezTo>
                <a:cubicBezTo>
                  <a:pt x="9635" y="143214"/>
                  <a:pt x="6989" y="104585"/>
                  <a:pt x="13868" y="86064"/>
                </a:cubicBezTo>
                <a:cubicBezTo>
                  <a:pt x="20747" y="67543"/>
                  <a:pt x="54085" y="36322"/>
                  <a:pt x="51968" y="32089"/>
                </a:cubicBezTo>
                <a:cubicBezTo>
                  <a:pt x="49851" y="27856"/>
                  <a:pt x="-3065" y="63839"/>
                  <a:pt x="1168" y="60664"/>
                </a:cubicBezTo>
                <a:cubicBezTo>
                  <a:pt x="5401" y="57489"/>
                  <a:pt x="111764" y="4043"/>
                  <a:pt x="112293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B56731B-FAFD-D41B-49DB-9D6AC7F4BD1D}"/>
              </a:ext>
            </a:extLst>
          </p:cNvPr>
          <p:cNvSpPr/>
          <p:nvPr/>
        </p:nvSpPr>
        <p:spPr>
          <a:xfrm>
            <a:off x="2708239" y="6488395"/>
            <a:ext cx="225268" cy="777895"/>
          </a:xfrm>
          <a:custGeom>
            <a:avLst/>
            <a:gdLst>
              <a:gd name="connsiteX0" fmla="*/ 117511 w 225268"/>
              <a:gd name="connsiteY0" fmla="*/ 1305 h 777895"/>
              <a:gd name="connsiteX1" fmla="*/ 38136 w 225268"/>
              <a:gd name="connsiteY1" fmla="*/ 58455 h 777895"/>
              <a:gd name="connsiteX2" fmla="*/ 31786 w 225268"/>
              <a:gd name="connsiteY2" fmla="*/ 131480 h 777895"/>
              <a:gd name="connsiteX3" fmla="*/ 36 w 225268"/>
              <a:gd name="connsiteY3" fmla="*/ 229905 h 777895"/>
              <a:gd name="connsiteX4" fmla="*/ 34961 w 225268"/>
              <a:gd name="connsiteY4" fmla="*/ 309280 h 777895"/>
              <a:gd name="connsiteX5" fmla="*/ 34961 w 225268"/>
              <a:gd name="connsiteY5" fmla="*/ 379130 h 777895"/>
              <a:gd name="connsiteX6" fmla="*/ 31786 w 225268"/>
              <a:gd name="connsiteY6" fmla="*/ 401355 h 777895"/>
              <a:gd name="connsiteX7" fmla="*/ 133386 w 225268"/>
              <a:gd name="connsiteY7" fmla="*/ 591855 h 777895"/>
              <a:gd name="connsiteX8" fmla="*/ 133386 w 225268"/>
              <a:gd name="connsiteY8" fmla="*/ 566455 h 777895"/>
              <a:gd name="connsiteX9" fmla="*/ 222286 w 225268"/>
              <a:gd name="connsiteY9" fmla="*/ 750605 h 777895"/>
              <a:gd name="connsiteX10" fmla="*/ 200061 w 225268"/>
              <a:gd name="connsiteY10" fmla="*/ 772830 h 777895"/>
              <a:gd name="connsiteX11" fmla="*/ 158786 w 225268"/>
              <a:gd name="connsiteY11" fmla="*/ 709330 h 777895"/>
              <a:gd name="connsiteX12" fmla="*/ 215936 w 225268"/>
              <a:gd name="connsiteY12" fmla="*/ 766480 h 777895"/>
              <a:gd name="connsiteX13" fmla="*/ 187361 w 225268"/>
              <a:gd name="connsiteY13" fmla="*/ 661705 h 777895"/>
              <a:gd name="connsiteX14" fmla="*/ 63536 w 225268"/>
              <a:gd name="connsiteY14" fmla="*/ 464855 h 777895"/>
              <a:gd name="connsiteX15" fmla="*/ 36 w 225268"/>
              <a:gd name="connsiteY15" fmla="*/ 287055 h 777895"/>
              <a:gd name="connsiteX16" fmla="*/ 54011 w 225268"/>
              <a:gd name="connsiteY16" fmla="*/ 109255 h 777895"/>
              <a:gd name="connsiteX17" fmla="*/ 25436 w 225268"/>
              <a:gd name="connsiteY17" fmla="*/ 115605 h 777895"/>
              <a:gd name="connsiteX18" fmla="*/ 117511 w 225268"/>
              <a:gd name="connsiteY18" fmla="*/ 1305 h 77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268" h="777895">
                <a:moveTo>
                  <a:pt x="117511" y="1305"/>
                </a:moveTo>
                <a:cubicBezTo>
                  <a:pt x="119628" y="-8220"/>
                  <a:pt x="52423" y="36759"/>
                  <a:pt x="38136" y="58455"/>
                </a:cubicBezTo>
                <a:cubicBezTo>
                  <a:pt x="23848" y="80151"/>
                  <a:pt x="38136" y="102905"/>
                  <a:pt x="31786" y="131480"/>
                </a:cubicBezTo>
                <a:cubicBezTo>
                  <a:pt x="25436" y="160055"/>
                  <a:pt x="-493" y="200272"/>
                  <a:pt x="36" y="229905"/>
                </a:cubicBezTo>
                <a:cubicBezTo>
                  <a:pt x="565" y="259538"/>
                  <a:pt x="29140" y="284409"/>
                  <a:pt x="34961" y="309280"/>
                </a:cubicBezTo>
                <a:cubicBezTo>
                  <a:pt x="40782" y="334151"/>
                  <a:pt x="35490" y="363784"/>
                  <a:pt x="34961" y="379130"/>
                </a:cubicBezTo>
                <a:cubicBezTo>
                  <a:pt x="34432" y="394476"/>
                  <a:pt x="15382" y="365901"/>
                  <a:pt x="31786" y="401355"/>
                </a:cubicBezTo>
                <a:cubicBezTo>
                  <a:pt x="48190" y="436809"/>
                  <a:pt x="116453" y="564338"/>
                  <a:pt x="133386" y="591855"/>
                </a:cubicBezTo>
                <a:cubicBezTo>
                  <a:pt x="150319" y="619372"/>
                  <a:pt x="118569" y="539997"/>
                  <a:pt x="133386" y="566455"/>
                </a:cubicBezTo>
                <a:cubicBezTo>
                  <a:pt x="148203" y="592913"/>
                  <a:pt x="211173" y="716209"/>
                  <a:pt x="222286" y="750605"/>
                </a:cubicBezTo>
                <a:cubicBezTo>
                  <a:pt x="233399" y="785001"/>
                  <a:pt x="210644" y="779709"/>
                  <a:pt x="200061" y="772830"/>
                </a:cubicBezTo>
                <a:cubicBezTo>
                  <a:pt x="189478" y="765951"/>
                  <a:pt x="156140" y="710388"/>
                  <a:pt x="158786" y="709330"/>
                </a:cubicBezTo>
                <a:cubicBezTo>
                  <a:pt x="161432" y="708272"/>
                  <a:pt x="211174" y="774418"/>
                  <a:pt x="215936" y="766480"/>
                </a:cubicBezTo>
                <a:cubicBezTo>
                  <a:pt x="220699" y="758543"/>
                  <a:pt x="212761" y="711976"/>
                  <a:pt x="187361" y="661705"/>
                </a:cubicBezTo>
                <a:cubicBezTo>
                  <a:pt x="161961" y="611434"/>
                  <a:pt x="94757" y="527297"/>
                  <a:pt x="63536" y="464855"/>
                </a:cubicBezTo>
                <a:cubicBezTo>
                  <a:pt x="32315" y="402413"/>
                  <a:pt x="1623" y="346322"/>
                  <a:pt x="36" y="287055"/>
                </a:cubicBezTo>
                <a:cubicBezTo>
                  <a:pt x="-1551" y="227788"/>
                  <a:pt x="49778" y="137830"/>
                  <a:pt x="54011" y="109255"/>
                </a:cubicBezTo>
                <a:cubicBezTo>
                  <a:pt x="58244" y="80680"/>
                  <a:pt x="15911" y="126718"/>
                  <a:pt x="25436" y="115605"/>
                </a:cubicBezTo>
                <a:cubicBezTo>
                  <a:pt x="34961" y="104493"/>
                  <a:pt x="115394" y="10830"/>
                  <a:pt x="11751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72C48164-3259-985E-F275-6D22468BF52B}"/>
              </a:ext>
            </a:extLst>
          </p:cNvPr>
          <p:cNvSpPr/>
          <p:nvPr/>
        </p:nvSpPr>
        <p:spPr>
          <a:xfrm>
            <a:off x="2841588" y="6480715"/>
            <a:ext cx="9644" cy="220451"/>
          </a:xfrm>
          <a:custGeom>
            <a:avLst/>
            <a:gdLst>
              <a:gd name="connsiteX0" fmla="*/ 37 w 9644"/>
              <a:gd name="connsiteY0" fmla="*/ 2635 h 220451"/>
              <a:gd name="connsiteX1" fmla="*/ 6387 w 9644"/>
              <a:gd name="connsiteY1" fmla="*/ 218535 h 220451"/>
              <a:gd name="connsiteX2" fmla="*/ 9562 w 9644"/>
              <a:gd name="connsiteY2" fmla="*/ 104235 h 220451"/>
              <a:gd name="connsiteX3" fmla="*/ 37 w 9644"/>
              <a:gd name="connsiteY3" fmla="*/ 2635 h 2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220451">
                <a:moveTo>
                  <a:pt x="37" y="2635"/>
                </a:moveTo>
                <a:cubicBezTo>
                  <a:pt x="-492" y="21685"/>
                  <a:pt x="4800" y="201602"/>
                  <a:pt x="6387" y="218535"/>
                </a:cubicBezTo>
                <a:cubicBezTo>
                  <a:pt x="7975" y="235468"/>
                  <a:pt x="10091" y="135456"/>
                  <a:pt x="9562" y="104235"/>
                </a:cubicBezTo>
                <a:cubicBezTo>
                  <a:pt x="9033" y="73014"/>
                  <a:pt x="566" y="-16415"/>
                  <a:pt x="37" y="2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A660DC3-295A-D986-2A4C-4F3A5CA1DBDE}"/>
              </a:ext>
            </a:extLst>
          </p:cNvPr>
          <p:cNvSpPr/>
          <p:nvPr/>
        </p:nvSpPr>
        <p:spPr>
          <a:xfrm>
            <a:off x="2832043" y="6523712"/>
            <a:ext cx="243308" cy="389135"/>
          </a:xfrm>
          <a:custGeom>
            <a:avLst/>
            <a:gdLst>
              <a:gd name="connsiteX0" fmla="*/ 57 w 243308"/>
              <a:gd name="connsiteY0" fmla="*/ 913 h 389135"/>
              <a:gd name="connsiteX1" fmla="*/ 114357 w 243308"/>
              <a:gd name="connsiteY1" fmla="*/ 223163 h 389135"/>
              <a:gd name="connsiteX2" fmla="*/ 111182 w 243308"/>
              <a:gd name="connsiteY2" fmla="*/ 210463 h 389135"/>
              <a:gd name="connsiteX3" fmla="*/ 155632 w 243308"/>
              <a:gd name="connsiteY3" fmla="*/ 283488 h 389135"/>
              <a:gd name="connsiteX4" fmla="*/ 142932 w 243308"/>
              <a:gd name="connsiteY4" fmla="*/ 264438 h 389135"/>
              <a:gd name="connsiteX5" fmla="*/ 241357 w 243308"/>
              <a:gd name="connsiteY5" fmla="*/ 381913 h 389135"/>
              <a:gd name="connsiteX6" fmla="*/ 203257 w 243308"/>
              <a:gd name="connsiteY6" fmla="*/ 362863 h 389135"/>
              <a:gd name="connsiteX7" fmla="*/ 139757 w 243308"/>
              <a:gd name="connsiteY7" fmla="*/ 251738 h 389135"/>
              <a:gd name="connsiteX8" fmla="*/ 82607 w 243308"/>
              <a:gd name="connsiteY8" fmla="*/ 137438 h 389135"/>
              <a:gd name="connsiteX9" fmla="*/ 98482 w 243308"/>
              <a:gd name="connsiteY9" fmla="*/ 143788 h 389135"/>
              <a:gd name="connsiteX10" fmla="*/ 57 w 243308"/>
              <a:gd name="connsiteY10" fmla="*/ 913 h 3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308" h="389135">
                <a:moveTo>
                  <a:pt x="57" y="913"/>
                </a:moveTo>
                <a:cubicBezTo>
                  <a:pt x="2703" y="14142"/>
                  <a:pt x="95836" y="188238"/>
                  <a:pt x="114357" y="223163"/>
                </a:cubicBezTo>
                <a:cubicBezTo>
                  <a:pt x="132878" y="258088"/>
                  <a:pt x="104303" y="200409"/>
                  <a:pt x="111182" y="210463"/>
                </a:cubicBezTo>
                <a:cubicBezTo>
                  <a:pt x="118061" y="220517"/>
                  <a:pt x="150340" y="274492"/>
                  <a:pt x="155632" y="283488"/>
                </a:cubicBezTo>
                <a:cubicBezTo>
                  <a:pt x="160924" y="292484"/>
                  <a:pt x="128644" y="248034"/>
                  <a:pt x="142932" y="264438"/>
                </a:cubicBezTo>
                <a:cubicBezTo>
                  <a:pt x="157220" y="280842"/>
                  <a:pt x="231303" y="365509"/>
                  <a:pt x="241357" y="381913"/>
                </a:cubicBezTo>
                <a:cubicBezTo>
                  <a:pt x="251411" y="398317"/>
                  <a:pt x="220190" y="384559"/>
                  <a:pt x="203257" y="362863"/>
                </a:cubicBezTo>
                <a:cubicBezTo>
                  <a:pt x="186324" y="341167"/>
                  <a:pt x="159865" y="289309"/>
                  <a:pt x="139757" y="251738"/>
                </a:cubicBezTo>
                <a:cubicBezTo>
                  <a:pt x="119649" y="214167"/>
                  <a:pt x="82607" y="137438"/>
                  <a:pt x="82607" y="137438"/>
                </a:cubicBezTo>
                <a:cubicBezTo>
                  <a:pt x="75728" y="119446"/>
                  <a:pt x="110124" y="165484"/>
                  <a:pt x="98482" y="143788"/>
                </a:cubicBezTo>
                <a:cubicBezTo>
                  <a:pt x="86840" y="122092"/>
                  <a:pt x="-2589" y="-12316"/>
                  <a:pt x="5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6A3722E3-ECE5-141E-FCA6-10649FBA10B7}"/>
              </a:ext>
            </a:extLst>
          </p:cNvPr>
          <p:cNvSpPr/>
          <p:nvPr/>
        </p:nvSpPr>
        <p:spPr>
          <a:xfrm>
            <a:off x="3095012" y="6924554"/>
            <a:ext cx="254617" cy="530400"/>
          </a:xfrm>
          <a:custGeom>
            <a:avLst/>
            <a:gdLst>
              <a:gd name="connsiteX0" fmla="*/ 613 w 254617"/>
              <a:gd name="connsiteY0" fmla="*/ 121 h 530400"/>
              <a:gd name="connsiteX1" fmla="*/ 54588 w 254617"/>
              <a:gd name="connsiteY1" fmla="*/ 193796 h 530400"/>
              <a:gd name="connsiteX2" fmla="*/ 127613 w 254617"/>
              <a:gd name="connsiteY2" fmla="*/ 308096 h 530400"/>
              <a:gd name="connsiteX3" fmla="*/ 114913 w 254617"/>
              <a:gd name="connsiteY3" fmla="*/ 298571 h 530400"/>
              <a:gd name="connsiteX4" fmla="*/ 197463 w 254617"/>
              <a:gd name="connsiteY4" fmla="*/ 400171 h 530400"/>
              <a:gd name="connsiteX5" fmla="*/ 197463 w 254617"/>
              <a:gd name="connsiteY5" fmla="*/ 422396 h 530400"/>
              <a:gd name="connsiteX6" fmla="*/ 254613 w 254617"/>
              <a:gd name="connsiteY6" fmla="*/ 530346 h 530400"/>
              <a:gd name="connsiteX7" fmla="*/ 194288 w 254617"/>
              <a:gd name="connsiteY7" fmla="*/ 438271 h 530400"/>
              <a:gd name="connsiteX8" fmla="*/ 60938 w 254617"/>
              <a:gd name="connsiteY8" fmla="*/ 235071 h 530400"/>
              <a:gd name="connsiteX9" fmla="*/ 54588 w 254617"/>
              <a:gd name="connsiteY9" fmla="*/ 231896 h 530400"/>
              <a:gd name="connsiteX10" fmla="*/ 26013 w 254617"/>
              <a:gd name="connsiteY10" fmla="*/ 165221 h 530400"/>
              <a:gd name="connsiteX11" fmla="*/ 613 w 254617"/>
              <a:gd name="connsiteY11" fmla="*/ 121 h 5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617" h="530400">
                <a:moveTo>
                  <a:pt x="613" y="121"/>
                </a:moveTo>
                <a:cubicBezTo>
                  <a:pt x="5375" y="4883"/>
                  <a:pt x="33421" y="142467"/>
                  <a:pt x="54588" y="193796"/>
                </a:cubicBezTo>
                <a:cubicBezTo>
                  <a:pt x="75755" y="245125"/>
                  <a:pt x="127613" y="308096"/>
                  <a:pt x="127613" y="308096"/>
                </a:cubicBezTo>
                <a:cubicBezTo>
                  <a:pt x="137667" y="325558"/>
                  <a:pt x="103271" y="283225"/>
                  <a:pt x="114913" y="298571"/>
                </a:cubicBezTo>
                <a:cubicBezTo>
                  <a:pt x="126555" y="313917"/>
                  <a:pt x="183705" y="379533"/>
                  <a:pt x="197463" y="400171"/>
                </a:cubicBezTo>
                <a:cubicBezTo>
                  <a:pt x="211221" y="420809"/>
                  <a:pt x="187938" y="400700"/>
                  <a:pt x="197463" y="422396"/>
                </a:cubicBezTo>
                <a:cubicBezTo>
                  <a:pt x="206988" y="444092"/>
                  <a:pt x="255142" y="527700"/>
                  <a:pt x="254613" y="530346"/>
                </a:cubicBezTo>
                <a:cubicBezTo>
                  <a:pt x="254084" y="532992"/>
                  <a:pt x="194288" y="438271"/>
                  <a:pt x="194288" y="438271"/>
                </a:cubicBezTo>
                <a:lnTo>
                  <a:pt x="60938" y="235071"/>
                </a:lnTo>
                <a:cubicBezTo>
                  <a:pt x="37655" y="200675"/>
                  <a:pt x="60409" y="243538"/>
                  <a:pt x="54588" y="231896"/>
                </a:cubicBezTo>
                <a:cubicBezTo>
                  <a:pt x="48767" y="220254"/>
                  <a:pt x="31834" y="198029"/>
                  <a:pt x="26013" y="165221"/>
                </a:cubicBezTo>
                <a:cubicBezTo>
                  <a:pt x="20192" y="132413"/>
                  <a:pt x="-4149" y="-4641"/>
                  <a:pt x="61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71797AD2-88D8-1D75-FB11-C8B4A4FFA004}"/>
              </a:ext>
            </a:extLst>
          </p:cNvPr>
          <p:cNvSpPr/>
          <p:nvPr/>
        </p:nvSpPr>
        <p:spPr>
          <a:xfrm>
            <a:off x="2731262" y="6734155"/>
            <a:ext cx="101202" cy="320955"/>
          </a:xfrm>
          <a:custGeom>
            <a:avLst/>
            <a:gdLst>
              <a:gd name="connsiteX0" fmla="*/ 21463 w 101202"/>
              <a:gd name="connsiteY0" fmla="*/ 20 h 320955"/>
              <a:gd name="connsiteX1" fmla="*/ 40513 w 101202"/>
              <a:gd name="connsiteY1" fmla="*/ 190520 h 320955"/>
              <a:gd name="connsiteX2" fmla="*/ 100838 w 101202"/>
              <a:gd name="connsiteY2" fmla="*/ 317520 h 320955"/>
              <a:gd name="connsiteX3" fmla="*/ 62738 w 101202"/>
              <a:gd name="connsiteY3" fmla="*/ 273070 h 320955"/>
              <a:gd name="connsiteX4" fmla="*/ 2413 w 101202"/>
              <a:gd name="connsiteY4" fmla="*/ 149245 h 320955"/>
              <a:gd name="connsiteX5" fmla="*/ 11938 w 101202"/>
              <a:gd name="connsiteY5" fmla="*/ 177820 h 320955"/>
              <a:gd name="connsiteX6" fmla="*/ 21463 w 101202"/>
              <a:gd name="connsiteY6" fmla="*/ 20 h 3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02" h="320955">
                <a:moveTo>
                  <a:pt x="21463" y="20"/>
                </a:moveTo>
                <a:cubicBezTo>
                  <a:pt x="26225" y="2137"/>
                  <a:pt x="27284" y="137603"/>
                  <a:pt x="40513" y="190520"/>
                </a:cubicBezTo>
                <a:cubicBezTo>
                  <a:pt x="53742" y="243437"/>
                  <a:pt x="97134" y="303762"/>
                  <a:pt x="100838" y="317520"/>
                </a:cubicBezTo>
                <a:cubicBezTo>
                  <a:pt x="104542" y="331278"/>
                  <a:pt x="79142" y="301116"/>
                  <a:pt x="62738" y="273070"/>
                </a:cubicBezTo>
                <a:cubicBezTo>
                  <a:pt x="46334" y="245024"/>
                  <a:pt x="10880" y="165120"/>
                  <a:pt x="2413" y="149245"/>
                </a:cubicBezTo>
                <a:cubicBezTo>
                  <a:pt x="-6054" y="133370"/>
                  <a:pt x="10351" y="197399"/>
                  <a:pt x="11938" y="177820"/>
                </a:cubicBezTo>
                <a:cubicBezTo>
                  <a:pt x="13525" y="158241"/>
                  <a:pt x="16701" y="-2097"/>
                  <a:pt x="214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3AD148D-F5E5-7ED4-2001-A9E0682365BF}"/>
              </a:ext>
            </a:extLst>
          </p:cNvPr>
          <p:cNvSpPr/>
          <p:nvPr/>
        </p:nvSpPr>
        <p:spPr>
          <a:xfrm>
            <a:off x="2821971" y="6730174"/>
            <a:ext cx="163332" cy="362656"/>
          </a:xfrm>
          <a:custGeom>
            <a:avLst/>
            <a:gdLst>
              <a:gd name="connsiteX0" fmla="*/ 604 w 163332"/>
              <a:gd name="connsiteY0" fmla="*/ 826 h 362656"/>
              <a:gd name="connsiteX1" fmla="*/ 70454 w 163332"/>
              <a:gd name="connsiteY1" fmla="*/ 235776 h 362656"/>
              <a:gd name="connsiteX2" fmla="*/ 45054 w 163332"/>
              <a:gd name="connsiteY2" fmla="*/ 204026 h 362656"/>
              <a:gd name="connsiteX3" fmla="*/ 162529 w 163332"/>
              <a:gd name="connsiteY3" fmla="*/ 359601 h 362656"/>
              <a:gd name="connsiteX4" fmla="*/ 92679 w 163332"/>
              <a:gd name="connsiteY4" fmla="*/ 292926 h 362656"/>
              <a:gd name="connsiteX5" fmla="*/ 13304 w 163332"/>
              <a:gd name="connsiteY5" fmla="*/ 121476 h 362656"/>
              <a:gd name="connsiteX6" fmla="*/ 35529 w 163332"/>
              <a:gd name="connsiteY6" fmla="*/ 156401 h 362656"/>
              <a:gd name="connsiteX7" fmla="*/ 604 w 163332"/>
              <a:gd name="connsiteY7" fmla="*/ 826 h 3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332" h="362656">
                <a:moveTo>
                  <a:pt x="604" y="826"/>
                </a:moveTo>
                <a:cubicBezTo>
                  <a:pt x="6425" y="14055"/>
                  <a:pt x="63046" y="201909"/>
                  <a:pt x="70454" y="235776"/>
                </a:cubicBezTo>
                <a:cubicBezTo>
                  <a:pt x="77862" y="269643"/>
                  <a:pt x="29708" y="183389"/>
                  <a:pt x="45054" y="204026"/>
                </a:cubicBezTo>
                <a:cubicBezTo>
                  <a:pt x="60400" y="224663"/>
                  <a:pt x="154592" y="344784"/>
                  <a:pt x="162529" y="359601"/>
                </a:cubicBezTo>
                <a:cubicBezTo>
                  <a:pt x="170467" y="374418"/>
                  <a:pt x="117550" y="332613"/>
                  <a:pt x="92679" y="292926"/>
                </a:cubicBezTo>
                <a:cubicBezTo>
                  <a:pt x="67808" y="253239"/>
                  <a:pt x="22829" y="144230"/>
                  <a:pt x="13304" y="121476"/>
                </a:cubicBezTo>
                <a:cubicBezTo>
                  <a:pt x="3779" y="98722"/>
                  <a:pt x="38175" y="175451"/>
                  <a:pt x="35529" y="156401"/>
                </a:cubicBezTo>
                <a:cubicBezTo>
                  <a:pt x="32883" y="137351"/>
                  <a:pt x="-5217" y="-12403"/>
                  <a:pt x="604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B23E9D89-4D2F-8C75-5333-60FD7337E046}"/>
              </a:ext>
            </a:extLst>
          </p:cNvPr>
          <p:cNvSpPr/>
          <p:nvPr/>
        </p:nvSpPr>
        <p:spPr>
          <a:xfrm>
            <a:off x="3340033" y="7353300"/>
            <a:ext cx="157879" cy="538328"/>
          </a:xfrm>
          <a:custGeom>
            <a:avLst/>
            <a:gdLst>
              <a:gd name="connsiteX0" fmla="*/ 67 w 157879"/>
              <a:gd name="connsiteY0" fmla="*/ 0 h 538328"/>
              <a:gd name="connsiteX1" fmla="*/ 63567 w 157879"/>
              <a:gd name="connsiteY1" fmla="*/ 209550 h 538328"/>
              <a:gd name="connsiteX2" fmla="*/ 104842 w 157879"/>
              <a:gd name="connsiteY2" fmla="*/ 431800 h 538328"/>
              <a:gd name="connsiteX3" fmla="*/ 120717 w 157879"/>
              <a:gd name="connsiteY3" fmla="*/ 387350 h 538328"/>
              <a:gd name="connsiteX4" fmla="*/ 155642 w 157879"/>
              <a:gd name="connsiteY4" fmla="*/ 536575 h 538328"/>
              <a:gd name="connsiteX5" fmla="*/ 149292 w 157879"/>
              <a:gd name="connsiteY5" fmla="*/ 460375 h 538328"/>
              <a:gd name="connsiteX6" fmla="*/ 108017 w 157879"/>
              <a:gd name="connsiteY6" fmla="*/ 330200 h 538328"/>
              <a:gd name="connsiteX7" fmla="*/ 76267 w 157879"/>
              <a:gd name="connsiteY7" fmla="*/ 209550 h 538328"/>
              <a:gd name="connsiteX8" fmla="*/ 67 w 157879"/>
              <a:gd name="connsiteY8" fmla="*/ 0 h 5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79" h="538328">
                <a:moveTo>
                  <a:pt x="67" y="0"/>
                </a:moveTo>
                <a:cubicBezTo>
                  <a:pt x="-2050" y="0"/>
                  <a:pt x="46105" y="137583"/>
                  <a:pt x="63567" y="209550"/>
                </a:cubicBezTo>
                <a:cubicBezTo>
                  <a:pt x="81029" y="281517"/>
                  <a:pt x="95317" y="402167"/>
                  <a:pt x="104842" y="431800"/>
                </a:cubicBezTo>
                <a:cubicBezTo>
                  <a:pt x="114367" y="461433"/>
                  <a:pt x="112250" y="369888"/>
                  <a:pt x="120717" y="387350"/>
                </a:cubicBezTo>
                <a:cubicBezTo>
                  <a:pt x="129184" y="404812"/>
                  <a:pt x="150880" y="524404"/>
                  <a:pt x="155642" y="536575"/>
                </a:cubicBezTo>
                <a:cubicBezTo>
                  <a:pt x="160404" y="548746"/>
                  <a:pt x="157229" y="494771"/>
                  <a:pt x="149292" y="460375"/>
                </a:cubicBezTo>
                <a:cubicBezTo>
                  <a:pt x="141355" y="425979"/>
                  <a:pt x="120188" y="372004"/>
                  <a:pt x="108017" y="330200"/>
                </a:cubicBezTo>
                <a:cubicBezTo>
                  <a:pt x="95846" y="288396"/>
                  <a:pt x="95317" y="260350"/>
                  <a:pt x="76267" y="209550"/>
                </a:cubicBezTo>
                <a:cubicBezTo>
                  <a:pt x="57217" y="158750"/>
                  <a:pt x="2184" y="0"/>
                  <a:pt x="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7450BE8-6866-3313-9219-17B178C9F1DF}"/>
              </a:ext>
            </a:extLst>
          </p:cNvPr>
          <p:cNvSpPr/>
          <p:nvPr/>
        </p:nvSpPr>
        <p:spPr>
          <a:xfrm>
            <a:off x="3551521" y="8000349"/>
            <a:ext cx="489012" cy="354778"/>
          </a:xfrm>
          <a:custGeom>
            <a:avLst/>
            <a:gdLst>
              <a:gd name="connsiteX0" fmla="*/ 1304 w 489012"/>
              <a:gd name="connsiteY0" fmla="*/ 651 h 354778"/>
              <a:gd name="connsiteX1" fmla="*/ 137829 w 489012"/>
              <a:gd name="connsiteY1" fmla="*/ 137176 h 354778"/>
              <a:gd name="connsiteX2" fmla="*/ 128304 w 489012"/>
              <a:gd name="connsiteY2" fmla="*/ 121301 h 354778"/>
              <a:gd name="connsiteX3" fmla="*/ 474379 w 489012"/>
              <a:gd name="connsiteY3" fmla="*/ 346726 h 354778"/>
              <a:gd name="connsiteX4" fmla="*/ 407704 w 489012"/>
              <a:gd name="connsiteY4" fmla="*/ 292751 h 354778"/>
              <a:gd name="connsiteX5" fmla="*/ 252129 w 489012"/>
              <a:gd name="connsiteY5" fmla="*/ 178451 h 354778"/>
              <a:gd name="connsiteX6" fmla="*/ 239429 w 489012"/>
              <a:gd name="connsiteY6" fmla="*/ 207026 h 354778"/>
              <a:gd name="connsiteX7" fmla="*/ 1304 w 489012"/>
              <a:gd name="connsiteY7" fmla="*/ 651 h 3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12" h="354778">
                <a:moveTo>
                  <a:pt x="1304" y="651"/>
                </a:moveTo>
                <a:cubicBezTo>
                  <a:pt x="-15629" y="-10991"/>
                  <a:pt x="137829" y="137176"/>
                  <a:pt x="137829" y="137176"/>
                </a:cubicBezTo>
                <a:cubicBezTo>
                  <a:pt x="158996" y="157284"/>
                  <a:pt x="72212" y="86376"/>
                  <a:pt x="128304" y="121301"/>
                </a:cubicBezTo>
                <a:cubicBezTo>
                  <a:pt x="184396" y="156226"/>
                  <a:pt x="427812" y="318151"/>
                  <a:pt x="474379" y="346726"/>
                </a:cubicBezTo>
                <a:cubicBezTo>
                  <a:pt x="520946" y="375301"/>
                  <a:pt x="444746" y="320797"/>
                  <a:pt x="407704" y="292751"/>
                </a:cubicBezTo>
                <a:cubicBezTo>
                  <a:pt x="370662" y="264705"/>
                  <a:pt x="280175" y="192739"/>
                  <a:pt x="252129" y="178451"/>
                </a:cubicBezTo>
                <a:cubicBezTo>
                  <a:pt x="224083" y="164164"/>
                  <a:pt x="278058" y="239305"/>
                  <a:pt x="239429" y="207026"/>
                </a:cubicBezTo>
                <a:cubicBezTo>
                  <a:pt x="200800" y="174747"/>
                  <a:pt x="18237" y="12293"/>
                  <a:pt x="1304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63687008-045F-7EE8-B597-A2F17E9A89D8}"/>
              </a:ext>
            </a:extLst>
          </p:cNvPr>
          <p:cNvSpPr/>
          <p:nvPr/>
        </p:nvSpPr>
        <p:spPr>
          <a:xfrm>
            <a:off x="3470005" y="7825655"/>
            <a:ext cx="117953" cy="232362"/>
          </a:xfrm>
          <a:custGeom>
            <a:avLst/>
            <a:gdLst>
              <a:gd name="connsiteX0" fmla="*/ 270 w 117953"/>
              <a:gd name="connsiteY0" fmla="*/ 720 h 232362"/>
              <a:gd name="connsiteX1" fmla="*/ 114570 w 117953"/>
              <a:gd name="connsiteY1" fmla="*/ 226145 h 232362"/>
              <a:gd name="connsiteX2" fmla="*/ 82820 w 117953"/>
              <a:gd name="connsiteY2" fmla="*/ 156295 h 232362"/>
              <a:gd name="connsiteX3" fmla="*/ 270 w 117953"/>
              <a:gd name="connsiteY3" fmla="*/ 720 h 23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53" h="232362">
                <a:moveTo>
                  <a:pt x="270" y="720"/>
                </a:moveTo>
                <a:cubicBezTo>
                  <a:pt x="5562" y="12362"/>
                  <a:pt x="100812" y="200216"/>
                  <a:pt x="114570" y="226145"/>
                </a:cubicBezTo>
                <a:cubicBezTo>
                  <a:pt x="128328" y="252074"/>
                  <a:pt x="96578" y="190691"/>
                  <a:pt x="82820" y="156295"/>
                </a:cubicBezTo>
                <a:cubicBezTo>
                  <a:pt x="69062" y="121899"/>
                  <a:pt x="-5022" y="-10922"/>
                  <a:pt x="270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D6E8B62D-99E1-5FDE-A400-3FE31F0ADF16}"/>
              </a:ext>
            </a:extLst>
          </p:cNvPr>
          <p:cNvSpPr/>
          <p:nvPr/>
        </p:nvSpPr>
        <p:spPr>
          <a:xfrm>
            <a:off x="2625477" y="7166940"/>
            <a:ext cx="355348" cy="171997"/>
          </a:xfrm>
          <a:custGeom>
            <a:avLst/>
            <a:gdLst>
              <a:gd name="connsiteX0" fmla="*/ 248 w 355348"/>
              <a:gd name="connsiteY0" fmla="*/ 5385 h 171997"/>
              <a:gd name="connsiteX1" fmla="*/ 162173 w 355348"/>
              <a:gd name="connsiteY1" fmla="*/ 37135 h 171997"/>
              <a:gd name="connsiteX2" fmla="*/ 149473 w 355348"/>
              <a:gd name="connsiteY2" fmla="*/ 11735 h 171997"/>
              <a:gd name="connsiteX3" fmla="*/ 263773 w 355348"/>
              <a:gd name="connsiteY3" fmla="*/ 78410 h 171997"/>
              <a:gd name="connsiteX4" fmla="*/ 212973 w 355348"/>
              <a:gd name="connsiteY4" fmla="*/ 49835 h 171997"/>
              <a:gd name="connsiteX5" fmla="*/ 352673 w 355348"/>
              <a:gd name="connsiteY5" fmla="*/ 170485 h 171997"/>
              <a:gd name="connsiteX6" fmla="*/ 289173 w 355348"/>
              <a:gd name="connsiteY6" fmla="*/ 110160 h 171997"/>
              <a:gd name="connsiteX7" fmla="*/ 101848 w 355348"/>
              <a:gd name="connsiteY7" fmla="*/ 2210 h 171997"/>
              <a:gd name="connsiteX8" fmla="*/ 124073 w 355348"/>
              <a:gd name="connsiteY8" fmla="*/ 37135 h 171997"/>
              <a:gd name="connsiteX9" fmla="*/ 248 w 355348"/>
              <a:gd name="connsiteY9" fmla="*/ 5385 h 1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348" h="171997">
                <a:moveTo>
                  <a:pt x="248" y="5385"/>
                </a:moveTo>
                <a:cubicBezTo>
                  <a:pt x="6598" y="5385"/>
                  <a:pt x="137302" y="36077"/>
                  <a:pt x="162173" y="37135"/>
                </a:cubicBezTo>
                <a:cubicBezTo>
                  <a:pt x="187044" y="38193"/>
                  <a:pt x="132540" y="4856"/>
                  <a:pt x="149473" y="11735"/>
                </a:cubicBezTo>
                <a:cubicBezTo>
                  <a:pt x="166406" y="18614"/>
                  <a:pt x="253190" y="72060"/>
                  <a:pt x="263773" y="78410"/>
                </a:cubicBezTo>
                <a:cubicBezTo>
                  <a:pt x="274356" y="84760"/>
                  <a:pt x="198156" y="34489"/>
                  <a:pt x="212973" y="49835"/>
                </a:cubicBezTo>
                <a:cubicBezTo>
                  <a:pt x="227790" y="65181"/>
                  <a:pt x="339973" y="160431"/>
                  <a:pt x="352673" y="170485"/>
                </a:cubicBezTo>
                <a:cubicBezTo>
                  <a:pt x="365373" y="180539"/>
                  <a:pt x="330977" y="138206"/>
                  <a:pt x="289173" y="110160"/>
                </a:cubicBezTo>
                <a:cubicBezTo>
                  <a:pt x="247369" y="82114"/>
                  <a:pt x="129365" y="14381"/>
                  <a:pt x="101848" y="2210"/>
                </a:cubicBezTo>
                <a:cubicBezTo>
                  <a:pt x="74331" y="-9961"/>
                  <a:pt x="136773" y="31843"/>
                  <a:pt x="124073" y="37135"/>
                </a:cubicBezTo>
                <a:cubicBezTo>
                  <a:pt x="111373" y="42427"/>
                  <a:pt x="-6102" y="5385"/>
                  <a:pt x="248" y="5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15CE00AE-8796-4171-7E05-A841941F748A}"/>
              </a:ext>
            </a:extLst>
          </p:cNvPr>
          <p:cNvSpPr/>
          <p:nvPr/>
        </p:nvSpPr>
        <p:spPr>
          <a:xfrm>
            <a:off x="1976553" y="6907273"/>
            <a:ext cx="705952" cy="254089"/>
          </a:xfrm>
          <a:custGeom>
            <a:avLst/>
            <a:gdLst>
              <a:gd name="connsiteX0" fmla="*/ 153872 w 705952"/>
              <a:gd name="connsiteY0" fmla="*/ 61852 h 254089"/>
              <a:gd name="connsiteX1" fmla="*/ 455497 w 705952"/>
              <a:gd name="connsiteY1" fmla="*/ 172977 h 254089"/>
              <a:gd name="connsiteX2" fmla="*/ 445972 w 705952"/>
              <a:gd name="connsiteY2" fmla="*/ 134877 h 254089"/>
              <a:gd name="connsiteX3" fmla="*/ 699972 w 705952"/>
              <a:gd name="connsiteY3" fmla="*/ 252352 h 254089"/>
              <a:gd name="connsiteX4" fmla="*/ 604722 w 705952"/>
              <a:gd name="connsiteY4" fmla="*/ 198377 h 254089"/>
              <a:gd name="connsiteX5" fmla="*/ 369772 w 705952"/>
              <a:gd name="connsiteY5" fmla="*/ 106302 h 254089"/>
              <a:gd name="connsiteX6" fmla="*/ 7822 w 705952"/>
              <a:gd name="connsiteY6" fmla="*/ 1527 h 254089"/>
              <a:gd name="connsiteX7" fmla="*/ 153872 w 705952"/>
              <a:gd name="connsiteY7" fmla="*/ 61852 h 25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952" h="254089">
                <a:moveTo>
                  <a:pt x="153872" y="61852"/>
                </a:moveTo>
                <a:cubicBezTo>
                  <a:pt x="228484" y="90427"/>
                  <a:pt x="406814" y="160806"/>
                  <a:pt x="455497" y="172977"/>
                </a:cubicBezTo>
                <a:cubicBezTo>
                  <a:pt x="504180" y="185148"/>
                  <a:pt x="405226" y="121648"/>
                  <a:pt x="445972" y="134877"/>
                </a:cubicBezTo>
                <a:cubicBezTo>
                  <a:pt x="486718" y="148106"/>
                  <a:pt x="673514" y="241769"/>
                  <a:pt x="699972" y="252352"/>
                </a:cubicBezTo>
                <a:cubicBezTo>
                  <a:pt x="726430" y="262935"/>
                  <a:pt x="659755" y="222719"/>
                  <a:pt x="604722" y="198377"/>
                </a:cubicBezTo>
                <a:cubicBezTo>
                  <a:pt x="549689" y="174035"/>
                  <a:pt x="469255" y="139110"/>
                  <a:pt x="369772" y="106302"/>
                </a:cubicBezTo>
                <a:cubicBezTo>
                  <a:pt x="270289" y="73494"/>
                  <a:pt x="45922" y="11581"/>
                  <a:pt x="7822" y="1527"/>
                </a:cubicBezTo>
                <a:cubicBezTo>
                  <a:pt x="-30278" y="-8527"/>
                  <a:pt x="79260" y="33277"/>
                  <a:pt x="153872" y="6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0CB8119-B74D-2580-CC0F-483D4A48CC79}"/>
              </a:ext>
            </a:extLst>
          </p:cNvPr>
          <p:cNvSpPr/>
          <p:nvPr/>
        </p:nvSpPr>
        <p:spPr>
          <a:xfrm>
            <a:off x="1879031" y="6905480"/>
            <a:ext cx="277684" cy="102184"/>
          </a:xfrm>
          <a:custGeom>
            <a:avLst/>
            <a:gdLst>
              <a:gd name="connsiteX0" fmla="*/ 137094 w 277684"/>
              <a:gd name="connsiteY0" fmla="*/ 145 h 102184"/>
              <a:gd name="connsiteX1" fmla="*/ 38669 w 277684"/>
              <a:gd name="connsiteY1" fmla="*/ 57295 h 102184"/>
              <a:gd name="connsiteX2" fmla="*/ 114869 w 277684"/>
              <a:gd name="connsiteY2" fmla="*/ 63645 h 102184"/>
              <a:gd name="connsiteX3" fmla="*/ 569 w 277684"/>
              <a:gd name="connsiteY3" fmla="*/ 92220 h 102184"/>
              <a:gd name="connsiteX4" fmla="*/ 79944 w 277684"/>
              <a:gd name="connsiteY4" fmla="*/ 98570 h 102184"/>
              <a:gd name="connsiteX5" fmla="*/ 273619 w 277684"/>
              <a:gd name="connsiteY5" fmla="*/ 63645 h 102184"/>
              <a:gd name="connsiteX6" fmla="*/ 200594 w 277684"/>
              <a:gd name="connsiteY6" fmla="*/ 98570 h 102184"/>
              <a:gd name="connsiteX7" fmla="*/ 70419 w 277684"/>
              <a:gd name="connsiteY7" fmla="*/ 98570 h 102184"/>
              <a:gd name="connsiteX8" fmla="*/ 16444 w 277684"/>
              <a:gd name="connsiteY8" fmla="*/ 76345 h 102184"/>
              <a:gd name="connsiteX9" fmla="*/ 137094 w 277684"/>
              <a:gd name="connsiteY9" fmla="*/ 145 h 10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684" h="102184">
                <a:moveTo>
                  <a:pt x="137094" y="145"/>
                </a:moveTo>
                <a:cubicBezTo>
                  <a:pt x="140798" y="-3030"/>
                  <a:pt x="42373" y="46712"/>
                  <a:pt x="38669" y="57295"/>
                </a:cubicBezTo>
                <a:cubicBezTo>
                  <a:pt x="34965" y="67878"/>
                  <a:pt x="121219" y="57824"/>
                  <a:pt x="114869" y="63645"/>
                </a:cubicBezTo>
                <a:cubicBezTo>
                  <a:pt x="108519" y="69466"/>
                  <a:pt x="6390" y="86399"/>
                  <a:pt x="569" y="92220"/>
                </a:cubicBezTo>
                <a:cubicBezTo>
                  <a:pt x="-5252" y="98041"/>
                  <a:pt x="34436" y="103332"/>
                  <a:pt x="79944" y="98570"/>
                </a:cubicBezTo>
                <a:cubicBezTo>
                  <a:pt x="125452" y="93808"/>
                  <a:pt x="253511" y="63645"/>
                  <a:pt x="273619" y="63645"/>
                </a:cubicBezTo>
                <a:cubicBezTo>
                  <a:pt x="293727" y="63645"/>
                  <a:pt x="234461" y="92749"/>
                  <a:pt x="200594" y="98570"/>
                </a:cubicBezTo>
                <a:cubicBezTo>
                  <a:pt x="166727" y="104391"/>
                  <a:pt x="101111" y="102274"/>
                  <a:pt x="70419" y="98570"/>
                </a:cubicBezTo>
                <a:cubicBezTo>
                  <a:pt x="39727" y="94866"/>
                  <a:pt x="9565" y="87987"/>
                  <a:pt x="16444" y="76345"/>
                </a:cubicBezTo>
                <a:cubicBezTo>
                  <a:pt x="23323" y="64703"/>
                  <a:pt x="133390" y="3320"/>
                  <a:pt x="137094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1227E31-EF28-A2E1-F3E3-5A2CA83219C2}"/>
              </a:ext>
            </a:extLst>
          </p:cNvPr>
          <p:cNvSpPr/>
          <p:nvPr/>
        </p:nvSpPr>
        <p:spPr>
          <a:xfrm>
            <a:off x="1603437" y="6908749"/>
            <a:ext cx="389327" cy="137169"/>
          </a:xfrm>
          <a:custGeom>
            <a:avLst/>
            <a:gdLst>
              <a:gd name="connsiteX0" fmla="*/ 3113 w 389327"/>
              <a:gd name="connsiteY0" fmla="*/ 136576 h 137169"/>
              <a:gd name="connsiteX1" fmla="*/ 276163 w 389327"/>
              <a:gd name="connsiteY1" fmla="*/ 38151 h 137169"/>
              <a:gd name="connsiteX2" fmla="*/ 184088 w 389327"/>
              <a:gd name="connsiteY2" fmla="*/ 57201 h 137169"/>
              <a:gd name="connsiteX3" fmla="*/ 387288 w 389327"/>
              <a:gd name="connsiteY3" fmla="*/ 51 h 137169"/>
              <a:gd name="connsiteX4" fmla="*/ 276163 w 389327"/>
              <a:gd name="connsiteY4" fmla="*/ 47676 h 137169"/>
              <a:gd name="connsiteX5" fmla="*/ 76138 w 389327"/>
              <a:gd name="connsiteY5" fmla="*/ 82601 h 137169"/>
              <a:gd name="connsiteX6" fmla="*/ 123763 w 389327"/>
              <a:gd name="connsiteY6" fmla="*/ 79426 h 137169"/>
              <a:gd name="connsiteX7" fmla="*/ 3113 w 389327"/>
              <a:gd name="connsiteY7" fmla="*/ 136576 h 13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327" h="137169">
                <a:moveTo>
                  <a:pt x="3113" y="136576"/>
                </a:moveTo>
                <a:cubicBezTo>
                  <a:pt x="28513" y="129697"/>
                  <a:pt x="246001" y="51380"/>
                  <a:pt x="276163" y="38151"/>
                </a:cubicBezTo>
                <a:cubicBezTo>
                  <a:pt x="306325" y="24922"/>
                  <a:pt x="165567" y="63551"/>
                  <a:pt x="184088" y="57201"/>
                </a:cubicBezTo>
                <a:cubicBezTo>
                  <a:pt x="202609" y="50851"/>
                  <a:pt x="371942" y="1638"/>
                  <a:pt x="387288" y="51"/>
                </a:cubicBezTo>
                <a:cubicBezTo>
                  <a:pt x="402634" y="-1537"/>
                  <a:pt x="328021" y="33918"/>
                  <a:pt x="276163" y="47676"/>
                </a:cubicBezTo>
                <a:cubicBezTo>
                  <a:pt x="224305" y="61434"/>
                  <a:pt x="101538" y="77309"/>
                  <a:pt x="76138" y="82601"/>
                </a:cubicBezTo>
                <a:cubicBezTo>
                  <a:pt x="50738" y="87893"/>
                  <a:pt x="131701" y="70430"/>
                  <a:pt x="123763" y="79426"/>
                </a:cubicBezTo>
                <a:cubicBezTo>
                  <a:pt x="115826" y="88422"/>
                  <a:pt x="-22287" y="143455"/>
                  <a:pt x="3113" y="136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C6D27F33-74A8-5219-70BC-891129228AA5}"/>
              </a:ext>
            </a:extLst>
          </p:cNvPr>
          <p:cNvSpPr/>
          <p:nvPr/>
        </p:nvSpPr>
        <p:spPr>
          <a:xfrm>
            <a:off x="1460187" y="6990638"/>
            <a:ext cx="242673" cy="245494"/>
          </a:xfrm>
          <a:custGeom>
            <a:avLst/>
            <a:gdLst>
              <a:gd name="connsiteX0" fmla="*/ 313 w 242673"/>
              <a:gd name="connsiteY0" fmla="*/ 245187 h 245494"/>
              <a:gd name="connsiteX1" fmla="*/ 92388 w 242673"/>
              <a:gd name="connsiteY1" fmla="*/ 83262 h 245494"/>
              <a:gd name="connsiteX2" fmla="*/ 60638 w 242673"/>
              <a:gd name="connsiteY2" fmla="*/ 108662 h 245494"/>
              <a:gd name="connsiteX3" fmla="*/ 241613 w 242673"/>
              <a:gd name="connsiteY3" fmla="*/ 712 h 245494"/>
              <a:gd name="connsiteX4" fmla="*/ 130488 w 242673"/>
              <a:gd name="connsiteY4" fmla="*/ 64212 h 245494"/>
              <a:gd name="connsiteX5" fmla="*/ 28888 w 242673"/>
              <a:gd name="connsiteY5" fmla="*/ 111837 h 245494"/>
              <a:gd name="connsiteX6" fmla="*/ 60638 w 242673"/>
              <a:gd name="connsiteY6" fmla="*/ 124537 h 245494"/>
              <a:gd name="connsiteX7" fmla="*/ 313 w 242673"/>
              <a:gd name="connsiteY7" fmla="*/ 245187 h 24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673" h="245494">
                <a:moveTo>
                  <a:pt x="313" y="245187"/>
                </a:moveTo>
                <a:cubicBezTo>
                  <a:pt x="5605" y="238308"/>
                  <a:pt x="82334" y="106016"/>
                  <a:pt x="92388" y="83262"/>
                </a:cubicBezTo>
                <a:cubicBezTo>
                  <a:pt x="102442" y="60508"/>
                  <a:pt x="35767" y="122420"/>
                  <a:pt x="60638" y="108662"/>
                </a:cubicBezTo>
                <a:cubicBezTo>
                  <a:pt x="85509" y="94904"/>
                  <a:pt x="229971" y="8120"/>
                  <a:pt x="241613" y="712"/>
                </a:cubicBezTo>
                <a:cubicBezTo>
                  <a:pt x="253255" y="-6696"/>
                  <a:pt x="165942" y="45691"/>
                  <a:pt x="130488" y="64212"/>
                </a:cubicBezTo>
                <a:cubicBezTo>
                  <a:pt x="95034" y="82733"/>
                  <a:pt x="40530" y="101783"/>
                  <a:pt x="28888" y="111837"/>
                </a:cubicBezTo>
                <a:cubicBezTo>
                  <a:pt x="17246" y="121891"/>
                  <a:pt x="62755" y="107604"/>
                  <a:pt x="60638" y="124537"/>
                </a:cubicBezTo>
                <a:cubicBezTo>
                  <a:pt x="58521" y="141470"/>
                  <a:pt x="-4979" y="252066"/>
                  <a:pt x="313" y="245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263B55B-D307-520D-B23E-FC8F36766418}"/>
              </a:ext>
            </a:extLst>
          </p:cNvPr>
          <p:cNvSpPr/>
          <p:nvPr/>
        </p:nvSpPr>
        <p:spPr>
          <a:xfrm>
            <a:off x="1437143" y="7107488"/>
            <a:ext cx="58491" cy="145964"/>
          </a:xfrm>
          <a:custGeom>
            <a:avLst/>
            <a:gdLst>
              <a:gd name="connsiteX0" fmla="*/ 58282 w 58491"/>
              <a:gd name="connsiteY0" fmla="*/ 1337 h 145964"/>
              <a:gd name="connsiteX1" fmla="*/ 20182 w 58491"/>
              <a:gd name="connsiteY1" fmla="*/ 74362 h 145964"/>
              <a:gd name="connsiteX2" fmla="*/ 13832 w 58491"/>
              <a:gd name="connsiteY2" fmla="*/ 102937 h 145964"/>
              <a:gd name="connsiteX3" fmla="*/ 1132 w 58491"/>
              <a:gd name="connsiteY3" fmla="*/ 134687 h 145964"/>
              <a:gd name="connsiteX4" fmla="*/ 13832 w 58491"/>
              <a:gd name="connsiteY4" fmla="*/ 112462 h 145964"/>
              <a:gd name="connsiteX5" fmla="*/ 1132 w 58491"/>
              <a:gd name="connsiteY5" fmla="*/ 144212 h 145964"/>
              <a:gd name="connsiteX6" fmla="*/ 58282 w 58491"/>
              <a:gd name="connsiteY6" fmla="*/ 1337 h 14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91" h="145964">
                <a:moveTo>
                  <a:pt x="58282" y="1337"/>
                </a:moveTo>
                <a:cubicBezTo>
                  <a:pt x="61457" y="-10305"/>
                  <a:pt x="27590" y="57429"/>
                  <a:pt x="20182" y="74362"/>
                </a:cubicBezTo>
                <a:cubicBezTo>
                  <a:pt x="12774" y="91295"/>
                  <a:pt x="17007" y="92883"/>
                  <a:pt x="13832" y="102937"/>
                </a:cubicBezTo>
                <a:cubicBezTo>
                  <a:pt x="10657" y="112991"/>
                  <a:pt x="1132" y="133100"/>
                  <a:pt x="1132" y="134687"/>
                </a:cubicBezTo>
                <a:cubicBezTo>
                  <a:pt x="1132" y="136274"/>
                  <a:pt x="13832" y="110875"/>
                  <a:pt x="13832" y="112462"/>
                </a:cubicBezTo>
                <a:cubicBezTo>
                  <a:pt x="13832" y="114049"/>
                  <a:pt x="-4689" y="154795"/>
                  <a:pt x="1132" y="144212"/>
                </a:cubicBezTo>
                <a:cubicBezTo>
                  <a:pt x="6953" y="133629"/>
                  <a:pt x="55107" y="12979"/>
                  <a:pt x="5828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BEF5CF4-7DB0-7ABA-183F-F03D63753ED8}"/>
              </a:ext>
            </a:extLst>
          </p:cNvPr>
          <p:cNvSpPr/>
          <p:nvPr/>
        </p:nvSpPr>
        <p:spPr>
          <a:xfrm>
            <a:off x="1343565" y="7077013"/>
            <a:ext cx="221796" cy="219219"/>
          </a:xfrm>
          <a:custGeom>
            <a:avLst/>
            <a:gdLst>
              <a:gd name="connsiteX0" fmla="*/ 221710 w 221796"/>
              <a:gd name="connsiteY0" fmla="*/ 62 h 219219"/>
              <a:gd name="connsiteX1" fmla="*/ 37560 w 221796"/>
              <a:gd name="connsiteY1" fmla="*/ 101662 h 219219"/>
              <a:gd name="connsiteX2" fmla="*/ 8985 w 221796"/>
              <a:gd name="connsiteY2" fmla="*/ 136587 h 219219"/>
              <a:gd name="connsiteX3" fmla="*/ 24860 w 221796"/>
              <a:gd name="connsiteY3" fmla="*/ 92137 h 219219"/>
              <a:gd name="connsiteX4" fmla="*/ 8985 w 221796"/>
              <a:gd name="connsiteY4" fmla="*/ 193737 h 219219"/>
              <a:gd name="connsiteX5" fmla="*/ 28035 w 221796"/>
              <a:gd name="connsiteY5" fmla="*/ 209612 h 219219"/>
              <a:gd name="connsiteX6" fmla="*/ 12160 w 221796"/>
              <a:gd name="connsiteY6" fmla="*/ 215962 h 219219"/>
              <a:gd name="connsiteX7" fmla="*/ 97885 w 221796"/>
              <a:gd name="connsiteY7" fmla="*/ 219137 h 219219"/>
              <a:gd name="connsiteX8" fmla="*/ 47085 w 221796"/>
              <a:gd name="connsiteY8" fmla="*/ 212787 h 219219"/>
              <a:gd name="connsiteX9" fmla="*/ 12160 w 221796"/>
              <a:gd name="connsiteY9" fmla="*/ 168337 h 219219"/>
              <a:gd name="connsiteX10" fmla="*/ 15335 w 221796"/>
              <a:gd name="connsiteY10" fmla="*/ 117537 h 219219"/>
              <a:gd name="connsiteX11" fmla="*/ 12160 w 221796"/>
              <a:gd name="connsiteY11" fmla="*/ 117537 h 219219"/>
              <a:gd name="connsiteX12" fmla="*/ 221710 w 221796"/>
              <a:gd name="connsiteY12" fmla="*/ 62 h 21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796" h="219219">
                <a:moveTo>
                  <a:pt x="221710" y="62"/>
                </a:moveTo>
                <a:cubicBezTo>
                  <a:pt x="225943" y="-2584"/>
                  <a:pt x="73014" y="78908"/>
                  <a:pt x="37560" y="101662"/>
                </a:cubicBezTo>
                <a:cubicBezTo>
                  <a:pt x="2106" y="124416"/>
                  <a:pt x="11102" y="138175"/>
                  <a:pt x="8985" y="136587"/>
                </a:cubicBezTo>
                <a:cubicBezTo>
                  <a:pt x="6868" y="134999"/>
                  <a:pt x="24860" y="82612"/>
                  <a:pt x="24860" y="92137"/>
                </a:cubicBezTo>
                <a:cubicBezTo>
                  <a:pt x="24860" y="101662"/>
                  <a:pt x="8985" y="193737"/>
                  <a:pt x="8985" y="193737"/>
                </a:cubicBezTo>
                <a:cubicBezTo>
                  <a:pt x="9514" y="213316"/>
                  <a:pt x="28035" y="209612"/>
                  <a:pt x="28035" y="209612"/>
                </a:cubicBezTo>
                <a:cubicBezTo>
                  <a:pt x="28564" y="213316"/>
                  <a:pt x="518" y="214375"/>
                  <a:pt x="12160" y="215962"/>
                </a:cubicBezTo>
                <a:cubicBezTo>
                  <a:pt x="23802" y="217549"/>
                  <a:pt x="92064" y="219666"/>
                  <a:pt x="97885" y="219137"/>
                </a:cubicBezTo>
                <a:cubicBezTo>
                  <a:pt x="103706" y="218608"/>
                  <a:pt x="61373" y="221254"/>
                  <a:pt x="47085" y="212787"/>
                </a:cubicBezTo>
                <a:cubicBezTo>
                  <a:pt x="32797" y="204320"/>
                  <a:pt x="17452" y="184212"/>
                  <a:pt x="12160" y="168337"/>
                </a:cubicBezTo>
                <a:cubicBezTo>
                  <a:pt x="6868" y="152462"/>
                  <a:pt x="15335" y="126004"/>
                  <a:pt x="15335" y="117537"/>
                </a:cubicBezTo>
                <a:cubicBezTo>
                  <a:pt x="15335" y="109070"/>
                  <a:pt x="-16944" y="136058"/>
                  <a:pt x="12160" y="117537"/>
                </a:cubicBezTo>
                <a:cubicBezTo>
                  <a:pt x="41264" y="99016"/>
                  <a:pt x="217477" y="2708"/>
                  <a:pt x="22171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A7BEF81D-0DC5-B933-2A60-E3A8E2395A2F}"/>
              </a:ext>
            </a:extLst>
          </p:cNvPr>
          <p:cNvSpPr/>
          <p:nvPr/>
        </p:nvSpPr>
        <p:spPr>
          <a:xfrm>
            <a:off x="1350082" y="7089989"/>
            <a:ext cx="194683" cy="120848"/>
          </a:xfrm>
          <a:custGeom>
            <a:avLst/>
            <a:gdLst>
              <a:gd name="connsiteX0" fmla="*/ 2468 w 194683"/>
              <a:gd name="connsiteY0" fmla="*/ 120436 h 120848"/>
              <a:gd name="connsiteX1" fmla="*/ 192968 w 194683"/>
              <a:gd name="connsiteY1" fmla="*/ 2961 h 120848"/>
              <a:gd name="connsiteX2" fmla="*/ 91368 w 194683"/>
              <a:gd name="connsiteY2" fmla="*/ 41061 h 120848"/>
              <a:gd name="connsiteX3" fmla="*/ 2468 w 194683"/>
              <a:gd name="connsiteY3" fmla="*/ 120436 h 12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83" h="120848">
                <a:moveTo>
                  <a:pt x="2468" y="120436"/>
                </a:moveTo>
                <a:cubicBezTo>
                  <a:pt x="19401" y="114086"/>
                  <a:pt x="178151" y="16190"/>
                  <a:pt x="192968" y="2961"/>
                </a:cubicBezTo>
                <a:cubicBezTo>
                  <a:pt x="207785" y="-10268"/>
                  <a:pt x="122589" y="24128"/>
                  <a:pt x="91368" y="41061"/>
                </a:cubicBezTo>
                <a:cubicBezTo>
                  <a:pt x="60147" y="57994"/>
                  <a:pt x="-14465" y="126786"/>
                  <a:pt x="2468" y="12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7D061B1E-18B0-756D-80B6-A60FF9338E38}"/>
              </a:ext>
            </a:extLst>
          </p:cNvPr>
          <p:cNvSpPr/>
          <p:nvPr/>
        </p:nvSpPr>
        <p:spPr>
          <a:xfrm>
            <a:off x="1361576" y="7242167"/>
            <a:ext cx="178305" cy="80423"/>
          </a:xfrm>
          <a:custGeom>
            <a:avLst/>
            <a:gdLst>
              <a:gd name="connsiteX0" fmla="*/ 3674 w 178305"/>
              <a:gd name="connsiteY0" fmla="*/ 79383 h 80423"/>
              <a:gd name="connsiteX1" fmla="*/ 152899 w 178305"/>
              <a:gd name="connsiteY1" fmla="*/ 3183 h 80423"/>
              <a:gd name="connsiteX2" fmla="*/ 140199 w 178305"/>
              <a:gd name="connsiteY2" fmla="*/ 34933 h 80423"/>
              <a:gd name="connsiteX3" fmla="*/ 178299 w 178305"/>
              <a:gd name="connsiteY3" fmla="*/ 8 h 80423"/>
              <a:gd name="connsiteX4" fmla="*/ 137024 w 178305"/>
              <a:gd name="connsiteY4" fmla="*/ 31758 h 80423"/>
              <a:gd name="connsiteX5" fmla="*/ 51299 w 178305"/>
              <a:gd name="connsiteY5" fmla="*/ 47633 h 80423"/>
              <a:gd name="connsiteX6" fmla="*/ 3674 w 178305"/>
              <a:gd name="connsiteY6" fmla="*/ 79383 h 8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05" h="80423">
                <a:moveTo>
                  <a:pt x="3674" y="79383"/>
                </a:moveTo>
                <a:cubicBezTo>
                  <a:pt x="20607" y="71975"/>
                  <a:pt x="130145" y="10591"/>
                  <a:pt x="152899" y="3183"/>
                </a:cubicBezTo>
                <a:cubicBezTo>
                  <a:pt x="175653" y="-4225"/>
                  <a:pt x="135966" y="35462"/>
                  <a:pt x="140199" y="34933"/>
                </a:cubicBezTo>
                <a:cubicBezTo>
                  <a:pt x="144432" y="34404"/>
                  <a:pt x="178828" y="537"/>
                  <a:pt x="178299" y="8"/>
                </a:cubicBezTo>
                <a:cubicBezTo>
                  <a:pt x="177770" y="-521"/>
                  <a:pt x="158191" y="23820"/>
                  <a:pt x="137024" y="31758"/>
                </a:cubicBezTo>
                <a:cubicBezTo>
                  <a:pt x="115857" y="39695"/>
                  <a:pt x="69820" y="42870"/>
                  <a:pt x="51299" y="47633"/>
                </a:cubicBezTo>
                <a:cubicBezTo>
                  <a:pt x="32778" y="52396"/>
                  <a:pt x="-13259" y="86791"/>
                  <a:pt x="3674" y="79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3BEBC72-5499-C7CC-74E8-EE4BDF8E752A}"/>
              </a:ext>
            </a:extLst>
          </p:cNvPr>
          <p:cNvSpPr/>
          <p:nvPr/>
        </p:nvSpPr>
        <p:spPr>
          <a:xfrm>
            <a:off x="1389512" y="7245249"/>
            <a:ext cx="166692" cy="80056"/>
          </a:xfrm>
          <a:custGeom>
            <a:avLst/>
            <a:gdLst>
              <a:gd name="connsiteX0" fmla="*/ 1138 w 166692"/>
              <a:gd name="connsiteY0" fmla="*/ 79476 h 80056"/>
              <a:gd name="connsiteX1" fmla="*/ 163063 w 166692"/>
              <a:gd name="connsiteY1" fmla="*/ 35026 h 80056"/>
              <a:gd name="connsiteX2" fmla="*/ 115438 w 166692"/>
              <a:gd name="connsiteY2" fmla="*/ 101 h 80056"/>
              <a:gd name="connsiteX3" fmla="*/ 134488 w 166692"/>
              <a:gd name="connsiteY3" fmla="*/ 25501 h 80056"/>
              <a:gd name="connsiteX4" fmla="*/ 93213 w 166692"/>
              <a:gd name="connsiteY4" fmla="*/ 57251 h 80056"/>
              <a:gd name="connsiteX5" fmla="*/ 1138 w 166692"/>
              <a:gd name="connsiteY5" fmla="*/ 79476 h 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692" h="80056">
                <a:moveTo>
                  <a:pt x="1138" y="79476"/>
                </a:moveTo>
                <a:cubicBezTo>
                  <a:pt x="12780" y="75772"/>
                  <a:pt x="144013" y="48255"/>
                  <a:pt x="163063" y="35026"/>
                </a:cubicBezTo>
                <a:cubicBezTo>
                  <a:pt x="182113" y="21797"/>
                  <a:pt x="120200" y="1688"/>
                  <a:pt x="115438" y="101"/>
                </a:cubicBezTo>
                <a:cubicBezTo>
                  <a:pt x="110676" y="-1486"/>
                  <a:pt x="138192" y="15976"/>
                  <a:pt x="134488" y="25501"/>
                </a:cubicBezTo>
                <a:cubicBezTo>
                  <a:pt x="130784" y="35026"/>
                  <a:pt x="115967" y="46139"/>
                  <a:pt x="93213" y="57251"/>
                </a:cubicBezTo>
                <a:cubicBezTo>
                  <a:pt x="70459" y="68363"/>
                  <a:pt x="-10504" y="83180"/>
                  <a:pt x="1138" y="79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47DCB5DD-E1D8-9570-5043-BC6A7F454B5F}"/>
              </a:ext>
            </a:extLst>
          </p:cNvPr>
          <p:cNvSpPr/>
          <p:nvPr/>
        </p:nvSpPr>
        <p:spPr>
          <a:xfrm>
            <a:off x="1491958" y="7136383"/>
            <a:ext cx="402288" cy="124867"/>
          </a:xfrm>
          <a:custGeom>
            <a:avLst/>
            <a:gdLst>
              <a:gd name="connsiteX0" fmla="*/ 292 w 402288"/>
              <a:gd name="connsiteY0" fmla="*/ 93092 h 124867"/>
              <a:gd name="connsiteX1" fmla="*/ 114592 w 402288"/>
              <a:gd name="connsiteY1" fmla="*/ 121667 h 124867"/>
              <a:gd name="connsiteX2" fmla="*/ 225717 w 402288"/>
              <a:gd name="connsiteY2" fmla="*/ 77217 h 124867"/>
              <a:gd name="connsiteX3" fmla="*/ 187617 w 402288"/>
              <a:gd name="connsiteY3" fmla="*/ 105792 h 124867"/>
              <a:gd name="connsiteX4" fmla="*/ 400342 w 402288"/>
              <a:gd name="connsiteY4" fmla="*/ 1017 h 124867"/>
              <a:gd name="connsiteX5" fmla="*/ 286042 w 402288"/>
              <a:gd name="connsiteY5" fmla="*/ 51817 h 124867"/>
              <a:gd name="connsiteX6" fmla="*/ 165392 w 402288"/>
              <a:gd name="connsiteY6" fmla="*/ 39117 h 124867"/>
              <a:gd name="connsiteX7" fmla="*/ 209842 w 402288"/>
              <a:gd name="connsiteY7" fmla="*/ 61342 h 124867"/>
              <a:gd name="connsiteX8" fmla="*/ 178092 w 402288"/>
              <a:gd name="connsiteY8" fmla="*/ 93092 h 124867"/>
              <a:gd name="connsiteX9" fmla="*/ 149517 w 402288"/>
              <a:gd name="connsiteY9" fmla="*/ 124842 h 124867"/>
              <a:gd name="connsiteX10" fmla="*/ 292 w 402288"/>
              <a:gd name="connsiteY10" fmla="*/ 93092 h 12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288" h="124867">
                <a:moveTo>
                  <a:pt x="292" y="93092"/>
                </a:moveTo>
                <a:cubicBezTo>
                  <a:pt x="-5529" y="92563"/>
                  <a:pt x="77021" y="124313"/>
                  <a:pt x="114592" y="121667"/>
                </a:cubicBezTo>
                <a:cubicBezTo>
                  <a:pt x="152163" y="119021"/>
                  <a:pt x="213546" y="79863"/>
                  <a:pt x="225717" y="77217"/>
                </a:cubicBezTo>
                <a:cubicBezTo>
                  <a:pt x="237888" y="74571"/>
                  <a:pt x="158513" y="118492"/>
                  <a:pt x="187617" y="105792"/>
                </a:cubicBezTo>
                <a:cubicBezTo>
                  <a:pt x="216721" y="93092"/>
                  <a:pt x="383938" y="10013"/>
                  <a:pt x="400342" y="1017"/>
                </a:cubicBezTo>
                <a:cubicBezTo>
                  <a:pt x="416746" y="-7979"/>
                  <a:pt x="325200" y="45467"/>
                  <a:pt x="286042" y="51817"/>
                </a:cubicBezTo>
                <a:cubicBezTo>
                  <a:pt x="246884" y="58167"/>
                  <a:pt x="178092" y="37530"/>
                  <a:pt x="165392" y="39117"/>
                </a:cubicBezTo>
                <a:cubicBezTo>
                  <a:pt x="152692" y="40704"/>
                  <a:pt x="207725" y="52346"/>
                  <a:pt x="209842" y="61342"/>
                </a:cubicBezTo>
                <a:cubicBezTo>
                  <a:pt x="211959" y="70338"/>
                  <a:pt x="188146" y="82509"/>
                  <a:pt x="178092" y="93092"/>
                </a:cubicBezTo>
                <a:cubicBezTo>
                  <a:pt x="168038" y="103675"/>
                  <a:pt x="177563" y="123784"/>
                  <a:pt x="149517" y="124842"/>
                </a:cubicBezTo>
                <a:cubicBezTo>
                  <a:pt x="121471" y="125900"/>
                  <a:pt x="6113" y="93621"/>
                  <a:pt x="292" y="9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BCF46D1-8E3B-0282-A5D9-87C5077E0BA5}"/>
              </a:ext>
            </a:extLst>
          </p:cNvPr>
          <p:cNvSpPr/>
          <p:nvPr/>
        </p:nvSpPr>
        <p:spPr>
          <a:xfrm>
            <a:off x="1755560" y="7150980"/>
            <a:ext cx="607877" cy="157947"/>
          </a:xfrm>
          <a:custGeom>
            <a:avLst/>
            <a:gdLst>
              <a:gd name="connsiteX0" fmla="*/ 28790 w 607877"/>
              <a:gd name="connsiteY0" fmla="*/ 2295 h 157947"/>
              <a:gd name="connsiteX1" fmla="*/ 266915 w 607877"/>
              <a:gd name="connsiteY1" fmla="*/ 113420 h 157947"/>
              <a:gd name="connsiteX2" fmla="*/ 254215 w 607877"/>
              <a:gd name="connsiteY2" fmla="*/ 75320 h 157947"/>
              <a:gd name="connsiteX3" fmla="*/ 425665 w 607877"/>
              <a:gd name="connsiteY3" fmla="*/ 145170 h 157947"/>
              <a:gd name="connsiteX4" fmla="*/ 543140 w 607877"/>
              <a:gd name="connsiteY4" fmla="*/ 154695 h 157947"/>
              <a:gd name="connsiteX5" fmla="*/ 511390 w 607877"/>
              <a:gd name="connsiteY5" fmla="*/ 148345 h 157947"/>
              <a:gd name="connsiteX6" fmla="*/ 606640 w 607877"/>
              <a:gd name="connsiteY6" fmla="*/ 157870 h 157947"/>
              <a:gd name="connsiteX7" fmla="*/ 555840 w 607877"/>
              <a:gd name="connsiteY7" fmla="*/ 141995 h 157947"/>
              <a:gd name="connsiteX8" fmla="*/ 419315 w 607877"/>
              <a:gd name="connsiteY8" fmla="*/ 132470 h 157947"/>
              <a:gd name="connsiteX9" fmla="*/ 168490 w 607877"/>
              <a:gd name="connsiteY9" fmla="*/ 43570 h 157947"/>
              <a:gd name="connsiteX10" fmla="*/ 257390 w 607877"/>
              <a:gd name="connsiteY10" fmla="*/ 119770 h 157947"/>
              <a:gd name="connsiteX11" fmla="*/ 6565 w 607877"/>
              <a:gd name="connsiteY11" fmla="*/ 65795 h 157947"/>
              <a:gd name="connsiteX12" fmla="*/ 73240 w 607877"/>
              <a:gd name="connsiteY12" fmla="*/ 81670 h 157947"/>
              <a:gd name="connsiteX13" fmla="*/ 73240 w 607877"/>
              <a:gd name="connsiteY13" fmla="*/ 40395 h 157947"/>
              <a:gd name="connsiteX14" fmla="*/ 28790 w 607877"/>
              <a:gd name="connsiteY14" fmla="*/ 2295 h 15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877" h="157947">
                <a:moveTo>
                  <a:pt x="28790" y="2295"/>
                </a:moveTo>
                <a:cubicBezTo>
                  <a:pt x="61069" y="14466"/>
                  <a:pt x="229344" y="101249"/>
                  <a:pt x="266915" y="113420"/>
                </a:cubicBezTo>
                <a:cubicBezTo>
                  <a:pt x="304486" y="125591"/>
                  <a:pt x="227757" y="70028"/>
                  <a:pt x="254215" y="75320"/>
                </a:cubicBezTo>
                <a:cubicBezTo>
                  <a:pt x="280673" y="80612"/>
                  <a:pt x="377511" y="131941"/>
                  <a:pt x="425665" y="145170"/>
                </a:cubicBezTo>
                <a:cubicBezTo>
                  <a:pt x="473819" y="158399"/>
                  <a:pt x="528853" y="154166"/>
                  <a:pt x="543140" y="154695"/>
                </a:cubicBezTo>
                <a:cubicBezTo>
                  <a:pt x="557428" y="155224"/>
                  <a:pt x="500807" y="147816"/>
                  <a:pt x="511390" y="148345"/>
                </a:cubicBezTo>
                <a:cubicBezTo>
                  <a:pt x="521973" y="148874"/>
                  <a:pt x="599232" y="158928"/>
                  <a:pt x="606640" y="157870"/>
                </a:cubicBezTo>
                <a:cubicBezTo>
                  <a:pt x="614048" y="156812"/>
                  <a:pt x="587061" y="146228"/>
                  <a:pt x="555840" y="141995"/>
                </a:cubicBezTo>
                <a:cubicBezTo>
                  <a:pt x="524619" y="137762"/>
                  <a:pt x="483873" y="148874"/>
                  <a:pt x="419315" y="132470"/>
                </a:cubicBezTo>
                <a:cubicBezTo>
                  <a:pt x="354757" y="116066"/>
                  <a:pt x="195478" y="45687"/>
                  <a:pt x="168490" y="43570"/>
                </a:cubicBezTo>
                <a:cubicBezTo>
                  <a:pt x="141503" y="41453"/>
                  <a:pt x="284377" y="116066"/>
                  <a:pt x="257390" y="119770"/>
                </a:cubicBezTo>
                <a:cubicBezTo>
                  <a:pt x="230403" y="123474"/>
                  <a:pt x="37257" y="72145"/>
                  <a:pt x="6565" y="65795"/>
                </a:cubicBezTo>
                <a:cubicBezTo>
                  <a:pt x="-24127" y="59445"/>
                  <a:pt x="62128" y="85903"/>
                  <a:pt x="73240" y="81670"/>
                </a:cubicBezTo>
                <a:cubicBezTo>
                  <a:pt x="84353" y="77437"/>
                  <a:pt x="75886" y="50978"/>
                  <a:pt x="73240" y="40395"/>
                </a:cubicBezTo>
                <a:cubicBezTo>
                  <a:pt x="70594" y="29812"/>
                  <a:pt x="-3489" y="-9876"/>
                  <a:pt x="28790" y="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68895A47-1EB9-ED39-946B-6A33A9C4CA5F}"/>
              </a:ext>
            </a:extLst>
          </p:cNvPr>
          <p:cNvSpPr/>
          <p:nvPr/>
        </p:nvSpPr>
        <p:spPr>
          <a:xfrm>
            <a:off x="1513594" y="7105650"/>
            <a:ext cx="328018" cy="149384"/>
          </a:xfrm>
          <a:custGeom>
            <a:avLst/>
            <a:gdLst>
              <a:gd name="connsiteX0" fmla="*/ 881 w 328018"/>
              <a:gd name="connsiteY0" fmla="*/ 149225 h 149384"/>
              <a:gd name="connsiteX1" fmla="*/ 83431 w 328018"/>
              <a:gd name="connsiteY1" fmla="*/ 50800 h 149384"/>
              <a:gd name="connsiteX2" fmla="*/ 77081 w 328018"/>
              <a:gd name="connsiteY2" fmla="*/ 82550 h 149384"/>
              <a:gd name="connsiteX3" fmla="*/ 219956 w 328018"/>
              <a:gd name="connsiteY3" fmla="*/ 9525 h 149384"/>
              <a:gd name="connsiteX4" fmla="*/ 327906 w 328018"/>
              <a:gd name="connsiteY4" fmla="*/ 9525 h 149384"/>
              <a:gd name="connsiteX5" fmla="*/ 239006 w 328018"/>
              <a:gd name="connsiteY5" fmla="*/ 9525 h 149384"/>
              <a:gd name="connsiteX6" fmla="*/ 165981 w 328018"/>
              <a:gd name="connsiteY6" fmla="*/ 0 h 149384"/>
              <a:gd name="connsiteX7" fmla="*/ 178681 w 328018"/>
              <a:gd name="connsiteY7" fmla="*/ 22225 h 149384"/>
              <a:gd name="connsiteX8" fmla="*/ 48506 w 328018"/>
              <a:gd name="connsiteY8" fmla="*/ 73025 h 149384"/>
              <a:gd name="connsiteX9" fmla="*/ 881 w 328018"/>
              <a:gd name="connsiteY9" fmla="*/ 149225 h 14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018" h="149384">
                <a:moveTo>
                  <a:pt x="881" y="149225"/>
                </a:moveTo>
                <a:cubicBezTo>
                  <a:pt x="6702" y="145521"/>
                  <a:pt x="70731" y="61912"/>
                  <a:pt x="83431" y="50800"/>
                </a:cubicBezTo>
                <a:cubicBezTo>
                  <a:pt x="96131" y="39688"/>
                  <a:pt x="54327" y="89429"/>
                  <a:pt x="77081" y="82550"/>
                </a:cubicBezTo>
                <a:cubicBezTo>
                  <a:pt x="99835" y="75671"/>
                  <a:pt x="178152" y="21696"/>
                  <a:pt x="219956" y="9525"/>
                </a:cubicBezTo>
                <a:cubicBezTo>
                  <a:pt x="261760" y="-2646"/>
                  <a:pt x="327906" y="9525"/>
                  <a:pt x="327906" y="9525"/>
                </a:cubicBezTo>
                <a:cubicBezTo>
                  <a:pt x="331081" y="9525"/>
                  <a:pt x="265993" y="11112"/>
                  <a:pt x="239006" y="9525"/>
                </a:cubicBezTo>
                <a:cubicBezTo>
                  <a:pt x="212019" y="7938"/>
                  <a:pt x="165981" y="0"/>
                  <a:pt x="165981" y="0"/>
                </a:cubicBezTo>
                <a:cubicBezTo>
                  <a:pt x="155927" y="2117"/>
                  <a:pt x="198260" y="10054"/>
                  <a:pt x="178681" y="22225"/>
                </a:cubicBezTo>
                <a:cubicBezTo>
                  <a:pt x="159102" y="34396"/>
                  <a:pt x="78139" y="55033"/>
                  <a:pt x="48506" y="73025"/>
                </a:cubicBezTo>
                <a:cubicBezTo>
                  <a:pt x="18873" y="91017"/>
                  <a:pt x="-4940" y="152929"/>
                  <a:pt x="881" y="149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6A34B74-BFE3-F028-CB7B-9CDCEEAD6D17}"/>
              </a:ext>
            </a:extLst>
          </p:cNvPr>
          <p:cNvSpPr/>
          <p:nvPr/>
        </p:nvSpPr>
        <p:spPr>
          <a:xfrm>
            <a:off x="1555478" y="7029442"/>
            <a:ext cx="305144" cy="139732"/>
          </a:xfrm>
          <a:custGeom>
            <a:avLst/>
            <a:gdLst>
              <a:gd name="connsiteX0" fmla="*/ 272 w 305144"/>
              <a:gd name="connsiteY0" fmla="*/ 139708 h 139732"/>
              <a:gd name="connsiteX1" fmla="*/ 130447 w 305144"/>
              <a:gd name="connsiteY1" fmla="*/ 41283 h 139732"/>
              <a:gd name="connsiteX2" fmla="*/ 70122 w 305144"/>
              <a:gd name="connsiteY2" fmla="*/ 73033 h 139732"/>
              <a:gd name="connsiteX3" fmla="*/ 266972 w 305144"/>
              <a:gd name="connsiteY3" fmla="*/ 34933 h 139732"/>
              <a:gd name="connsiteX4" fmla="*/ 305072 w 305144"/>
              <a:gd name="connsiteY4" fmla="*/ 8 h 139732"/>
              <a:gd name="connsiteX5" fmla="*/ 273322 w 305144"/>
              <a:gd name="connsiteY5" fmla="*/ 31758 h 139732"/>
              <a:gd name="connsiteX6" fmla="*/ 171722 w 305144"/>
              <a:gd name="connsiteY6" fmla="*/ 50808 h 139732"/>
              <a:gd name="connsiteX7" fmla="*/ 272 w 305144"/>
              <a:gd name="connsiteY7" fmla="*/ 139708 h 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144" h="139732">
                <a:moveTo>
                  <a:pt x="272" y="139708"/>
                </a:moveTo>
                <a:cubicBezTo>
                  <a:pt x="-6607" y="138121"/>
                  <a:pt x="118805" y="52395"/>
                  <a:pt x="130447" y="41283"/>
                </a:cubicBezTo>
                <a:cubicBezTo>
                  <a:pt x="142089" y="30170"/>
                  <a:pt x="47368" y="74091"/>
                  <a:pt x="70122" y="73033"/>
                </a:cubicBezTo>
                <a:cubicBezTo>
                  <a:pt x="92876" y="71975"/>
                  <a:pt x="227814" y="47104"/>
                  <a:pt x="266972" y="34933"/>
                </a:cubicBezTo>
                <a:cubicBezTo>
                  <a:pt x="306130" y="22762"/>
                  <a:pt x="304014" y="537"/>
                  <a:pt x="305072" y="8"/>
                </a:cubicBezTo>
                <a:cubicBezTo>
                  <a:pt x="306130" y="-521"/>
                  <a:pt x="295547" y="23291"/>
                  <a:pt x="273322" y="31758"/>
                </a:cubicBezTo>
                <a:cubicBezTo>
                  <a:pt x="251097" y="40225"/>
                  <a:pt x="213526" y="35991"/>
                  <a:pt x="171722" y="50808"/>
                </a:cubicBezTo>
                <a:cubicBezTo>
                  <a:pt x="129918" y="65625"/>
                  <a:pt x="7151" y="141295"/>
                  <a:pt x="272" y="139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6B4C4E4F-71F0-7724-6EC6-FAB43C56DCB4}"/>
              </a:ext>
            </a:extLst>
          </p:cNvPr>
          <p:cNvSpPr/>
          <p:nvPr/>
        </p:nvSpPr>
        <p:spPr>
          <a:xfrm>
            <a:off x="1859887" y="7019654"/>
            <a:ext cx="462688" cy="35202"/>
          </a:xfrm>
          <a:custGeom>
            <a:avLst/>
            <a:gdLst>
              <a:gd name="connsiteX0" fmla="*/ 663 w 462688"/>
              <a:gd name="connsiteY0" fmla="*/ 19321 h 35202"/>
              <a:gd name="connsiteX1" fmla="*/ 99088 w 462688"/>
              <a:gd name="connsiteY1" fmla="*/ 32021 h 35202"/>
              <a:gd name="connsiteX2" fmla="*/ 248313 w 462688"/>
              <a:gd name="connsiteY2" fmla="*/ 3446 h 35202"/>
              <a:gd name="connsiteX3" fmla="*/ 184813 w 462688"/>
              <a:gd name="connsiteY3" fmla="*/ 35196 h 35202"/>
              <a:gd name="connsiteX4" fmla="*/ 461038 w 462688"/>
              <a:gd name="connsiteY4" fmla="*/ 271 h 35202"/>
              <a:gd name="connsiteX5" fmla="*/ 292763 w 462688"/>
              <a:gd name="connsiteY5" fmla="*/ 19321 h 35202"/>
              <a:gd name="connsiteX6" fmla="*/ 146713 w 462688"/>
              <a:gd name="connsiteY6" fmla="*/ 25671 h 35202"/>
              <a:gd name="connsiteX7" fmla="*/ 663 w 462688"/>
              <a:gd name="connsiteY7" fmla="*/ 19321 h 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688" h="35202">
                <a:moveTo>
                  <a:pt x="663" y="19321"/>
                </a:moveTo>
                <a:cubicBezTo>
                  <a:pt x="-7274" y="20379"/>
                  <a:pt x="57813" y="34667"/>
                  <a:pt x="99088" y="32021"/>
                </a:cubicBezTo>
                <a:cubicBezTo>
                  <a:pt x="140363" y="29375"/>
                  <a:pt x="234026" y="2917"/>
                  <a:pt x="248313" y="3446"/>
                </a:cubicBezTo>
                <a:cubicBezTo>
                  <a:pt x="262601" y="3975"/>
                  <a:pt x="149359" y="35725"/>
                  <a:pt x="184813" y="35196"/>
                </a:cubicBezTo>
                <a:cubicBezTo>
                  <a:pt x="220267" y="34667"/>
                  <a:pt x="443046" y="2917"/>
                  <a:pt x="461038" y="271"/>
                </a:cubicBezTo>
                <a:cubicBezTo>
                  <a:pt x="479030" y="-2375"/>
                  <a:pt x="345150" y="15088"/>
                  <a:pt x="292763" y="19321"/>
                </a:cubicBezTo>
                <a:cubicBezTo>
                  <a:pt x="240376" y="23554"/>
                  <a:pt x="196455" y="21438"/>
                  <a:pt x="146713" y="25671"/>
                </a:cubicBezTo>
                <a:cubicBezTo>
                  <a:pt x="96971" y="29904"/>
                  <a:pt x="8600" y="18263"/>
                  <a:pt x="663" y="1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FA75469-0A85-C90A-9DA3-0994DEA98B3B}"/>
              </a:ext>
            </a:extLst>
          </p:cNvPr>
          <p:cNvSpPr/>
          <p:nvPr/>
        </p:nvSpPr>
        <p:spPr>
          <a:xfrm>
            <a:off x="1927075" y="7077067"/>
            <a:ext cx="655392" cy="172496"/>
          </a:xfrm>
          <a:custGeom>
            <a:avLst/>
            <a:gdLst>
              <a:gd name="connsiteX0" fmla="*/ 150 w 655392"/>
              <a:gd name="connsiteY0" fmla="*/ 50808 h 172496"/>
              <a:gd name="connsiteX1" fmla="*/ 228750 w 655392"/>
              <a:gd name="connsiteY1" fmla="*/ 25408 h 172496"/>
              <a:gd name="connsiteX2" fmla="*/ 368450 w 655392"/>
              <a:gd name="connsiteY2" fmla="*/ 47633 h 172496"/>
              <a:gd name="connsiteX3" fmla="*/ 314475 w 655392"/>
              <a:gd name="connsiteY3" fmla="*/ 15883 h 172496"/>
              <a:gd name="connsiteX4" fmla="*/ 568475 w 655392"/>
              <a:gd name="connsiteY4" fmla="*/ 168283 h 172496"/>
              <a:gd name="connsiteX5" fmla="*/ 581175 w 655392"/>
              <a:gd name="connsiteY5" fmla="*/ 133358 h 172496"/>
              <a:gd name="connsiteX6" fmla="*/ 654200 w 655392"/>
              <a:gd name="connsiteY6" fmla="*/ 171458 h 172496"/>
              <a:gd name="connsiteX7" fmla="*/ 514500 w 655392"/>
              <a:gd name="connsiteY7" fmla="*/ 111133 h 172496"/>
              <a:gd name="connsiteX8" fmla="*/ 339875 w 655392"/>
              <a:gd name="connsiteY8" fmla="*/ 34933 h 172496"/>
              <a:gd name="connsiteX9" fmla="*/ 190650 w 655392"/>
              <a:gd name="connsiteY9" fmla="*/ 8 h 172496"/>
              <a:gd name="connsiteX10" fmla="*/ 193825 w 655392"/>
              <a:gd name="connsiteY10" fmla="*/ 31758 h 172496"/>
              <a:gd name="connsiteX11" fmla="*/ 150 w 655392"/>
              <a:gd name="connsiteY11" fmla="*/ 50808 h 17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392" h="172496">
                <a:moveTo>
                  <a:pt x="150" y="50808"/>
                </a:moveTo>
                <a:cubicBezTo>
                  <a:pt x="5971" y="49750"/>
                  <a:pt x="167367" y="25937"/>
                  <a:pt x="228750" y="25408"/>
                </a:cubicBezTo>
                <a:cubicBezTo>
                  <a:pt x="290133" y="24879"/>
                  <a:pt x="354163" y="49220"/>
                  <a:pt x="368450" y="47633"/>
                </a:cubicBezTo>
                <a:cubicBezTo>
                  <a:pt x="382737" y="46046"/>
                  <a:pt x="314475" y="15883"/>
                  <a:pt x="314475" y="15883"/>
                </a:cubicBezTo>
                <a:cubicBezTo>
                  <a:pt x="347813" y="35991"/>
                  <a:pt x="524025" y="148704"/>
                  <a:pt x="568475" y="168283"/>
                </a:cubicBezTo>
                <a:cubicBezTo>
                  <a:pt x="612925" y="187862"/>
                  <a:pt x="566888" y="132829"/>
                  <a:pt x="581175" y="133358"/>
                </a:cubicBezTo>
                <a:cubicBezTo>
                  <a:pt x="595463" y="133887"/>
                  <a:pt x="665312" y="175162"/>
                  <a:pt x="654200" y="171458"/>
                </a:cubicBezTo>
                <a:cubicBezTo>
                  <a:pt x="643088" y="167754"/>
                  <a:pt x="514500" y="111133"/>
                  <a:pt x="514500" y="111133"/>
                </a:cubicBezTo>
                <a:cubicBezTo>
                  <a:pt x="462113" y="88379"/>
                  <a:pt x="393850" y="53454"/>
                  <a:pt x="339875" y="34933"/>
                </a:cubicBezTo>
                <a:cubicBezTo>
                  <a:pt x="285900" y="16412"/>
                  <a:pt x="214992" y="537"/>
                  <a:pt x="190650" y="8"/>
                </a:cubicBezTo>
                <a:cubicBezTo>
                  <a:pt x="166308" y="-521"/>
                  <a:pt x="228221" y="22762"/>
                  <a:pt x="193825" y="31758"/>
                </a:cubicBezTo>
                <a:cubicBezTo>
                  <a:pt x="159429" y="40754"/>
                  <a:pt x="-5671" y="51866"/>
                  <a:pt x="150" y="50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3F796BC-FDF7-1CC0-2324-EF79CD2D5585}"/>
              </a:ext>
            </a:extLst>
          </p:cNvPr>
          <p:cNvSpPr/>
          <p:nvPr/>
        </p:nvSpPr>
        <p:spPr>
          <a:xfrm>
            <a:off x="1598152" y="7100390"/>
            <a:ext cx="838285" cy="226732"/>
          </a:xfrm>
          <a:custGeom>
            <a:avLst/>
            <a:gdLst>
              <a:gd name="connsiteX0" fmla="*/ 2048 w 838285"/>
              <a:gd name="connsiteY0" fmla="*/ 87810 h 226732"/>
              <a:gd name="connsiteX1" fmla="*/ 284623 w 838285"/>
              <a:gd name="connsiteY1" fmla="*/ 37010 h 226732"/>
              <a:gd name="connsiteX2" fmla="*/ 459248 w 838285"/>
              <a:gd name="connsiteY2" fmla="*/ 52885 h 226732"/>
              <a:gd name="connsiteX3" fmla="*/ 402098 w 838285"/>
              <a:gd name="connsiteY3" fmla="*/ 24310 h 226732"/>
              <a:gd name="connsiteX4" fmla="*/ 633873 w 838285"/>
              <a:gd name="connsiteY4" fmla="*/ 97335 h 226732"/>
              <a:gd name="connsiteX5" fmla="*/ 608473 w 838285"/>
              <a:gd name="connsiteY5" fmla="*/ 65585 h 226732"/>
              <a:gd name="connsiteX6" fmla="*/ 770398 w 838285"/>
              <a:gd name="connsiteY6" fmla="*/ 202110 h 226732"/>
              <a:gd name="connsiteX7" fmla="*/ 837073 w 838285"/>
              <a:gd name="connsiteY7" fmla="*/ 224335 h 226732"/>
              <a:gd name="connsiteX8" fmla="*/ 805323 w 838285"/>
              <a:gd name="connsiteY8" fmla="*/ 224335 h 226732"/>
              <a:gd name="connsiteX9" fmla="*/ 706898 w 838285"/>
              <a:gd name="connsiteY9" fmla="*/ 208460 h 226732"/>
              <a:gd name="connsiteX10" fmla="*/ 564023 w 838285"/>
              <a:gd name="connsiteY10" fmla="*/ 205285 h 226732"/>
              <a:gd name="connsiteX11" fmla="*/ 386223 w 838285"/>
              <a:gd name="connsiteY11" fmla="*/ 173535 h 226732"/>
              <a:gd name="connsiteX12" fmla="*/ 449723 w 838285"/>
              <a:gd name="connsiteY12" fmla="*/ 176710 h 226732"/>
              <a:gd name="connsiteX13" fmla="*/ 456073 w 838285"/>
              <a:gd name="connsiteY13" fmla="*/ 148135 h 226732"/>
              <a:gd name="connsiteX14" fmla="*/ 605298 w 838285"/>
              <a:gd name="connsiteY14" fmla="*/ 189410 h 226732"/>
              <a:gd name="connsiteX15" fmla="*/ 722773 w 838285"/>
              <a:gd name="connsiteY15" fmla="*/ 183060 h 226732"/>
              <a:gd name="connsiteX16" fmla="*/ 605298 w 838285"/>
              <a:gd name="connsiteY16" fmla="*/ 90985 h 226732"/>
              <a:gd name="connsiteX17" fmla="*/ 329073 w 838285"/>
              <a:gd name="connsiteY17" fmla="*/ 21135 h 226732"/>
              <a:gd name="connsiteX18" fmla="*/ 262398 w 838285"/>
              <a:gd name="connsiteY18" fmla="*/ 2085 h 226732"/>
              <a:gd name="connsiteX19" fmla="*/ 313198 w 838285"/>
              <a:gd name="connsiteY19" fmla="*/ 62410 h 226732"/>
              <a:gd name="connsiteX20" fmla="*/ 186198 w 838285"/>
              <a:gd name="connsiteY20" fmla="*/ 49710 h 226732"/>
              <a:gd name="connsiteX21" fmla="*/ 157623 w 838285"/>
              <a:gd name="connsiteY21" fmla="*/ 52885 h 226732"/>
              <a:gd name="connsiteX22" fmla="*/ 2048 w 838285"/>
              <a:gd name="connsiteY22" fmla="*/ 87810 h 22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8285" h="226732">
                <a:moveTo>
                  <a:pt x="2048" y="87810"/>
                </a:moveTo>
                <a:cubicBezTo>
                  <a:pt x="23215" y="85164"/>
                  <a:pt x="208423" y="42831"/>
                  <a:pt x="284623" y="37010"/>
                </a:cubicBezTo>
                <a:cubicBezTo>
                  <a:pt x="360823" y="31189"/>
                  <a:pt x="439669" y="55002"/>
                  <a:pt x="459248" y="52885"/>
                </a:cubicBezTo>
                <a:cubicBezTo>
                  <a:pt x="478827" y="50768"/>
                  <a:pt x="372994" y="16902"/>
                  <a:pt x="402098" y="24310"/>
                </a:cubicBezTo>
                <a:cubicBezTo>
                  <a:pt x="431202" y="31718"/>
                  <a:pt x="599477" y="90456"/>
                  <a:pt x="633873" y="97335"/>
                </a:cubicBezTo>
                <a:cubicBezTo>
                  <a:pt x="668269" y="104214"/>
                  <a:pt x="585719" y="48122"/>
                  <a:pt x="608473" y="65585"/>
                </a:cubicBezTo>
                <a:cubicBezTo>
                  <a:pt x="631227" y="83047"/>
                  <a:pt x="732298" y="175652"/>
                  <a:pt x="770398" y="202110"/>
                </a:cubicBezTo>
                <a:cubicBezTo>
                  <a:pt x="808498" y="228568"/>
                  <a:pt x="831252" y="220631"/>
                  <a:pt x="837073" y="224335"/>
                </a:cubicBezTo>
                <a:cubicBezTo>
                  <a:pt x="842894" y="228039"/>
                  <a:pt x="827019" y="226981"/>
                  <a:pt x="805323" y="224335"/>
                </a:cubicBezTo>
                <a:cubicBezTo>
                  <a:pt x="783627" y="221689"/>
                  <a:pt x="747115" y="211635"/>
                  <a:pt x="706898" y="208460"/>
                </a:cubicBezTo>
                <a:cubicBezTo>
                  <a:pt x="666681" y="205285"/>
                  <a:pt x="617469" y="211106"/>
                  <a:pt x="564023" y="205285"/>
                </a:cubicBezTo>
                <a:cubicBezTo>
                  <a:pt x="510577" y="199464"/>
                  <a:pt x="405273" y="178297"/>
                  <a:pt x="386223" y="173535"/>
                </a:cubicBezTo>
                <a:cubicBezTo>
                  <a:pt x="367173" y="168773"/>
                  <a:pt x="438081" y="180943"/>
                  <a:pt x="449723" y="176710"/>
                </a:cubicBezTo>
                <a:cubicBezTo>
                  <a:pt x="461365" y="172477"/>
                  <a:pt x="430144" y="146018"/>
                  <a:pt x="456073" y="148135"/>
                </a:cubicBezTo>
                <a:cubicBezTo>
                  <a:pt x="482002" y="150252"/>
                  <a:pt x="560848" y="183589"/>
                  <a:pt x="605298" y="189410"/>
                </a:cubicBezTo>
                <a:cubicBezTo>
                  <a:pt x="649748" y="195231"/>
                  <a:pt x="722773" y="199464"/>
                  <a:pt x="722773" y="183060"/>
                </a:cubicBezTo>
                <a:cubicBezTo>
                  <a:pt x="722773" y="166656"/>
                  <a:pt x="670915" y="117972"/>
                  <a:pt x="605298" y="90985"/>
                </a:cubicBezTo>
                <a:cubicBezTo>
                  <a:pt x="539681" y="63998"/>
                  <a:pt x="386223" y="35952"/>
                  <a:pt x="329073" y="21135"/>
                </a:cubicBezTo>
                <a:cubicBezTo>
                  <a:pt x="271923" y="6318"/>
                  <a:pt x="265044" y="-4794"/>
                  <a:pt x="262398" y="2085"/>
                </a:cubicBezTo>
                <a:cubicBezTo>
                  <a:pt x="259752" y="8964"/>
                  <a:pt x="325898" y="54473"/>
                  <a:pt x="313198" y="62410"/>
                </a:cubicBezTo>
                <a:cubicBezTo>
                  <a:pt x="300498" y="70347"/>
                  <a:pt x="212127" y="51297"/>
                  <a:pt x="186198" y="49710"/>
                </a:cubicBezTo>
                <a:cubicBezTo>
                  <a:pt x="160269" y="48122"/>
                  <a:pt x="185140" y="46006"/>
                  <a:pt x="157623" y="52885"/>
                </a:cubicBezTo>
                <a:cubicBezTo>
                  <a:pt x="130106" y="59764"/>
                  <a:pt x="-19119" y="90456"/>
                  <a:pt x="2048" y="8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C56ACFE7-CF3D-C935-8B26-8A59E2FC0D64}"/>
              </a:ext>
            </a:extLst>
          </p:cNvPr>
          <p:cNvSpPr/>
          <p:nvPr/>
        </p:nvSpPr>
        <p:spPr>
          <a:xfrm>
            <a:off x="2536694" y="7163625"/>
            <a:ext cx="98659" cy="69087"/>
          </a:xfrm>
          <a:custGeom>
            <a:avLst/>
            <a:gdLst>
              <a:gd name="connsiteX0" fmla="*/ 131 w 98659"/>
              <a:gd name="connsiteY0" fmla="*/ 69025 h 69087"/>
              <a:gd name="connsiteX1" fmla="*/ 38231 w 98659"/>
              <a:gd name="connsiteY1" fmla="*/ 2350 h 69087"/>
              <a:gd name="connsiteX2" fmla="*/ 98556 w 98659"/>
              <a:gd name="connsiteY2" fmla="*/ 15050 h 69087"/>
              <a:gd name="connsiteX3" fmla="*/ 50931 w 98659"/>
              <a:gd name="connsiteY3" fmla="*/ 15050 h 69087"/>
              <a:gd name="connsiteX4" fmla="*/ 131 w 98659"/>
              <a:gd name="connsiteY4" fmla="*/ 69025 h 6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59" h="69087">
                <a:moveTo>
                  <a:pt x="131" y="69025"/>
                </a:moveTo>
                <a:cubicBezTo>
                  <a:pt x="-1986" y="66908"/>
                  <a:pt x="21827" y="11346"/>
                  <a:pt x="38231" y="2350"/>
                </a:cubicBezTo>
                <a:cubicBezTo>
                  <a:pt x="54635" y="-6646"/>
                  <a:pt x="96439" y="12933"/>
                  <a:pt x="98556" y="15050"/>
                </a:cubicBezTo>
                <a:cubicBezTo>
                  <a:pt x="100673" y="17167"/>
                  <a:pt x="69981" y="11346"/>
                  <a:pt x="50931" y="15050"/>
                </a:cubicBezTo>
                <a:cubicBezTo>
                  <a:pt x="31881" y="18754"/>
                  <a:pt x="2248" y="71142"/>
                  <a:pt x="131" y="69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FEC99301-241D-05BA-2942-7B8C9E56F99A}"/>
              </a:ext>
            </a:extLst>
          </p:cNvPr>
          <p:cNvSpPr/>
          <p:nvPr/>
        </p:nvSpPr>
        <p:spPr>
          <a:xfrm>
            <a:off x="2723763" y="7235821"/>
            <a:ext cx="69246" cy="99435"/>
          </a:xfrm>
          <a:custGeom>
            <a:avLst/>
            <a:gdLst>
              <a:gd name="connsiteX0" fmla="*/ 67062 w 69246"/>
              <a:gd name="connsiteY0" fmla="*/ 4 h 99435"/>
              <a:gd name="connsiteX1" fmla="*/ 60712 w 69246"/>
              <a:gd name="connsiteY1" fmla="*/ 57154 h 99435"/>
              <a:gd name="connsiteX2" fmla="*/ 3562 w 69246"/>
              <a:gd name="connsiteY2" fmla="*/ 85729 h 99435"/>
              <a:gd name="connsiteX3" fmla="*/ 9912 w 69246"/>
              <a:gd name="connsiteY3" fmla="*/ 98429 h 99435"/>
              <a:gd name="connsiteX4" fmla="*/ 41662 w 69246"/>
              <a:gd name="connsiteY4" fmla="*/ 60329 h 99435"/>
              <a:gd name="connsiteX5" fmla="*/ 67062 w 69246"/>
              <a:gd name="connsiteY5" fmla="*/ 4 h 9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46" h="99435">
                <a:moveTo>
                  <a:pt x="67062" y="4"/>
                </a:moveTo>
                <a:cubicBezTo>
                  <a:pt x="70237" y="-525"/>
                  <a:pt x="71295" y="42867"/>
                  <a:pt x="60712" y="57154"/>
                </a:cubicBezTo>
                <a:cubicBezTo>
                  <a:pt x="50129" y="71442"/>
                  <a:pt x="3562" y="85729"/>
                  <a:pt x="3562" y="85729"/>
                </a:cubicBezTo>
                <a:cubicBezTo>
                  <a:pt x="-4905" y="92608"/>
                  <a:pt x="3562" y="102662"/>
                  <a:pt x="9912" y="98429"/>
                </a:cubicBezTo>
                <a:cubicBezTo>
                  <a:pt x="16262" y="94196"/>
                  <a:pt x="32137" y="74616"/>
                  <a:pt x="41662" y="60329"/>
                </a:cubicBezTo>
                <a:cubicBezTo>
                  <a:pt x="51187" y="46042"/>
                  <a:pt x="63887" y="533"/>
                  <a:pt x="670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68AAF8A6-F0D6-FB8D-52F7-D2D32900A850}"/>
              </a:ext>
            </a:extLst>
          </p:cNvPr>
          <p:cNvSpPr/>
          <p:nvPr/>
        </p:nvSpPr>
        <p:spPr>
          <a:xfrm>
            <a:off x="1423819" y="7204170"/>
            <a:ext cx="424158" cy="382167"/>
          </a:xfrm>
          <a:custGeom>
            <a:avLst/>
            <a:gdLst>
              <a:gd name="connsiteX0" fmla="*/ 424031 w 424158"/>
              <a:gd name="connsiteY0" fmla="*/ 9430 h 382167"/>
              <a:gd name="connsiteX1" fmla="*/ 281156 w 424158"/>
              <a:gd name="connsiteY1" fmla="*/ 60230 h 382167"/>
              <a:gd name="connsiteX2" fmla="*/ 192256 w 424158"/>
              <a:gd name="connsiteY2" fmla="*/ 101505 h 382167"/>
              <a:gd name="connsiteX3" fmla="*/ 233531 w 424158"/>
              <a:gd name="connsiteY3" fmla="*/ 101505 h 382167"/>
              <a:gd name="connsiteX4" fmla="*/ 84306 w 424158"/>
              <a:gd name="connsiteY4" fmla="*/ 234855 h 382167"/>
              <a:gd name="connsiteX5" fmla="*/ 52556 w 424158"/>
              <a:gd name="connsiteY5" fmla="*/ 317405 h 382167"/>
              <a:gd name="connsiteX6" fmla="*/ 125581 w 424158"/>
              <a:gd name="connsiteY6" fmla="*/ 238030 h 382167"/>
              <a:gd name="connsiteX7" fmla="*/ 1756 w 424158"/>
              <a:gd name="connsiteY7" fmla="*/ 380905 h 382167"/>
              <a:gd name="connsiteX8" fmla="*/ 236706 w 424158"/>
              <a:gd name="connsiteY8" fmla="*/ 139605 h 382167"/>
              <a:gd name="connsiteX9" fmla="*/ 141456 w 424158"/>
              <a:gd name="connsiteY9" fmla="*/ 193580 h 382167"/>
              <a:gd name="connsiteX10" fmla="*/ 303381 w 424158"/>
              <a:gd name="connsiteY10" fmla="*/ 9430 h 382167"/>
              <a:gd name="connsiteX11" fmla="*/ 306556 w 424158"/>
              <a:gd name="connsiteY11" fmla="*/ 25305 h 382167"/>
              <a:gd name="connsiteX12" fmla="*/ 424031 w 424158"/>
              <a:gd name="connsiteY12" fmla="*/ 9430 h 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158" h="382167">
                <a:moveTo>
                  <a:pt x="424031" y="9430"/>
                </a:moveTo>
                <a:cubicBezTo>
                  <a:pt x="419798" y="15251"/>
                  <a:pt x="319785" y="44884"/>
                  <a:pt x="281156" y="60230"/>
                </a:cubicBezTo>
                <a:cubicBezTo>
                  <a:pt x="242527" y="75576"/>
                  <a:pt x="200194" y="94626"/>
                  <a:pt x="192256" y="101505"/>
                </a:cubicBezTo>
                <a:cubicBezTo>
                  <a:pt x="184318" y="108384"/>
                  <a:pt x="251523" y="79280"/>
                  <a:pt x="233531" y="101505"/>
                </a:cubicBezTo>
                <a:cubicBezTo>
                  <a:pt x="215539" y="123730"/>
                  <a:pt x="114469" y="198872"/>
                  <a:pt x="84306" y="234855"/>
                </a:cubicBezTo>
                <a:cubicBezTo>
                  <a:pt x="54143" y="270838"/>
                  <a:pt x="45677" y="316876"/>
                  <a:pt x="52556" y="317405"/>
                </a:cubicBezTo>
                <a:cubicBezTo>
                  <a:pt x="59435" y="317934"/>
                  <a:pt x="134048" y="227447"/>
                  <a:pt x="125581" y="238030"/>
                </a:cubicBezTo>
                <a:cubicBezTo>
                  <a:pt x="117114" y="248613"/>
                  <a:pt x="-16765" y="397309"/>
                  <a:pt x="1756" y="380905"/>
                </a:cubicBezTo>
                <a:cubicBezTo>
                  <a:pt x="20277" y="364501"/>
                  <a:pt x="213423" y="170826"/>
                  <a:pt x="236706" y="139605"/>
                </a:cubicBezTo>
                <a:cubicBezTo>
                  <a:pt x="259989" y="108384"/>
                  <a:pt x="130344" y="215276"/>
                  <a:pt x="141456" y="193580"/>
                </a:cubicBezTo>
                <a:cubicBezTo>
                  <a:pt x="152568" y="171884"/>
                  <a:pt x="275864" y="37476"/>
                  <a:pt x="303381" y="9430"/>
                </a:cubicBezTo>
                <a:cubicBezTo>
                  <a:pt x="330898" y="-18616"/>
                  <a:pt x="287506" y="24776"/>
                  <a:pt x="306556" y="25305"/>
                </a:cubicBezTo>
                <a:cubicBezTo>
                  <a:pt x="325606" y="25834"/>
                  <a:pt x="428264" y="3609"/>
                  <a:pt x="424031" y="9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9055B602-15B6-A839-83E9-2887F7BF32C9}"/>
              </a:ext>
            </a:extLst>
          </p:cNvPr>
          <p:cNvSpPr/>
          <p:nvPr/>
        </p:nvSpPr>
        <p:spPr>
          <a:xfrm>
            <a:off x="1470025" y="7511905"/>
            <a:ext cx="15971" cy="132663"/>
          </a:xfrm>
          <a:custGeom>
            <a:avLst/>
            <a:gdLst>
              <a:gd name="connsiteX0" fmla="*/ 15875 w 15971"/>
              <a:gd name="connsiteY0" fmla="*/ 145 h 132663"/>
              <a:gd name="connsiteX1" fmla="*/ 6350 w 15971"/>
              <a:gd name="connsiteY1" fmla="*/ 127145 h 132663"/>
              <a:gd name="connsiteX2" fmla="*/ 0 w 15971"/>
              <a:gd name="connsiteY2" fmla="*/ 101745 h 132663"/>
              <a:gd name="connsiteX3" fmla="*/ 15875 w 15971"/>
              <a:gd name="connsiteY3" fmla="*/ 145 h 13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" h="132663">
                <a:moveTo>
                  <a:pt x="15875" y="145"/>
                </a:moveTo>
                <a:cubicBezTo>
                  <a:pt x="16933" y="4378"/>
                  <a:pt x="8996" y="110212"/>
                  <a:pt x="6350" y="127145"/>
                </a:cubicBezTo>
                <a:cubicBezTo>
                  <a:pt x="3704" y="144078"/>
                  <a:pt x="0" y="118149"/>
                  <a:pt x="0" y="101745"/>
                </a:cubicBezTo>
                <a:cubicBezTo>
                  <a:pt x="0" y="85341"/>
                  <a:pt x="14817" y="-4088"/>
                  <a:pt x="1587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28FBB278-4E6A-23F9-EBFD-89F09EA0EBB9}"/>
              </a:ext>
            </a:extLst>
          </p:cNvPr>
          <p:cNvSpPr/>
          <p:nvPr/>
        </p:nvSpPr>
        <p:spPr>
          <a:xfrm>
            <a:off x="1444582" y="7634545"/>
            <a:ext cx="19262" cy="199724"/>
          </a:xfrm>
          <a:custGeom>
            <a:avLst/>
            <a:gdLst>
              <a:gd name="connsiteX0" fmla="*/ 19093 w 19262"/>
              <a:gd name="connsiteY0" fmla="*/ 1330 h 199724"/>
              <a:gd name="connsiteX1" fmla="*/ 9568 w 19262"/>
              <a:gd name="connsiteY1" fmla="*/ 163255 h 199724"/>
              <a:gd name="connsiteX2" fmla="*/ 12743 w 19262"/>
              <a:gd name="connsiteY2" fmla="*/ 195005 h 199724"/>
              <a:gd name="connsiteX3" fmla="*/ 43 w 19262"/>
              <a:gd name="connsiteY3" fmla="*/ 90230 h 199724"/>
              <a:gd name="connsiteX4" fmla="*/ 19093 w 19262"/>
              <a:gd name="connsiteY4" fmla="*/ 1330 h 19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" h="199724">
                <a:moveTo>
                  <a:pt x="19093" y="1330"/>
                </a:moveTo>
                <a:cubicBezTo>
                  <a:pt x="20680" y="13501"/>
                  <a:pt x="10626" y="130976"/>
                  <a:pt x="9568" y="163255"/>
                </a:cubicBezTo>
                <a:cubicBezTo>
                  <a:pt x="8510" y="195534"/>
                  <a:pt x="14330" y="207176"/>
                  <a:pt x="12743" y="195005"/>
                </a:cubicBezTo>
                <a:cubicBezTo>
                  <a:pt x="11156" y="182834"/>
                  <a:pt x="1101" y="116688"/>
                  <a:pt x="43" y="90230"/>
                </a:cubicBezTo>
                <a:cubicBezTo>
                  <a:pt x="-1015" y="63772"/>
                  <a:pt x="17506" y="-10841"/>
                  <a:pt x="19093" y="1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27DD1D69-CBC6-0A91-F29C-7F068023D3E2}"/>
              </a:ext>
            </a:extLst>
          </p:cNvPr>
          <p:cNvSpPr/>
          <p:nvPr/>
        </p:nvSpPr>
        <p:spPr>
          <a:xfrm>
            <a:off x="1456583" y="7511438"/>
            <a:ext cx="26412" cy="337974"/>
          </a:xfrm>
          <a:custGeom>
            <a:avLst/>
            <a:gdLst>
              <a:gd name="connsiteX0" fmla="*/ 7092 w 26412"/>
              <a:gd name="connsiteY0" fmla="*/ 612 h 337974"/>
              <a:gd name="connsiteX1" fmla="*/ 10267 w 26412"/>
              <a:gd name="connsiteY1" fmla="*/ 172062 h 337974"/>
              <a:gd name="connsiteX2" fmla="*/ 26142 w 26412"/>
              <a:gd name="connsiteY2" fmla="*/ 203812 h 337974"/>
              <a:gd name="connsiteX3" fmla="*/ 19792 w 26412"/>
              <a:gd name="connsiteY3" fmla="*/ 175237 h 337974"/>
              <a:gd name="connsiteX4" fmla="*/ 13442 w 26412"/>
              <a:gd name="connsiteY4" fmla="*/ 248262 h 337974"/>
              <a:gd name="connsiteX5" fmla="*/ 7092 w 26412"/>
              <a:gd name="connsiteY5" fmla="*/ 337162 h 337974"/>
              <a:gd name="connsiteX6" fmla="*/ 19792 w 26412"/>
              <a:gd name="connsiteY6" fmla="*/ 289537 h 337974"/>
              <a:gd name="connsiteX7" fmla="*/ 22967 w 26412"/>
              <a:gd name="connsiteY7" fmla="*/ 241912 h 337974"/>
              <a:gd name="connsiteX8" fmla="*/ 742 w 26412"/>
              <a:gd name="connsiteY8" fmla="*/ 118087 h 337974"/>
              <a:gd name="connsiteX9" fmla="*/ 7092 w 26412"/>
              <a:gd name="connsiteY9" fmla="*/ 612 h 3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12" h="337974">
                <a:moveTo>
                  <a:pt x="7092" y="612"/>
                </a:moveTo>
                <a:cubicBezTo>
                  <a:pt x="8679" y="9608"/>
                  <a:pt x="7092" y="138195"/>
                  <a:pt x="10267" y="172062"/>
                </a:cubicBezTo>
                <a:cubicBezTo>
                  <a:pt x="13442" y="205929"/>
                  <a:pt x="24555" y="203283"/>
                  <a:pt x="26142" y="203812"/>
                </a:cubicBezTo>
                <a:cubicBezTo>
                  <a:pt x="27729" y="204341"/>
                  <a:pt x="21909" y="167829"/>
                  <a:pt x="19792" y="175237"/>
                </a:cubicBezTo>
                <a:cubicBezTo>
                  <a:pt x="17675" y="182645"/>
                  <a:pt x="15559" y="221275"/>
                  <a:pt x="13442" y="248262"/>
                </a:cubicBezTo>
                <a:cubicBezTo>
                  <a:pt x="11325" y="275250"/>
                  <a:pt x="6034" y="330283"/>
                  <a:pt x="7092" y="337162"/>
                </a:cubicBezTo>
                <a:cubicBezTo>
                  <a:pt x="8150" y="344041"/>
                  <a:pt x="17146" y="305412"/>
                  <a:pt x="19792" y="289537"/>
                </a:cubicBezTo>
                <a:cubicBezTo>
                  <a:pt x="22438" y="273662"/>
                  <a:pt x="26142" y="270487"/>
                  <a:pt x="22967" y="241912"/>
                </a:cubicBezTo>
                <a:cubicBezTo>
                  <a:pt x="19792" y="213337"/>
                  <a:pt x="3917" y="151954"/>
                  <a:pt x="742" y="118087"/>
                </a:cubicBezTo>
                <a:cubicBezTo>
                  <a:pt x="-2433" y="84220"/>
                  <a:pt x="5505" y="-8384"/>
                  <a:pt x="709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D956E09-8213-1A2C-6BA9-3C2C2734C121}"/>
              </a:ext>
            </a:extLst>
          </p:cNvPr>
          <p:cNvSpPr/>
          <p:nvPr/>
        </p:nvSpPr>
        <p:spPr>
          <a:xfrm>
            <a:off x="1460724" y="7489824"/>
            <a:ext cx="183945" cy="385022"/>
          </a:xfrm>
          <a:custGeom>
            <a:avLst/>
            <a:gdLst>
              <a:gd name="connsiteX0" fmla="*/ 183926 w 183945"/>
              <a:gd name="connsiteY0" fmla="*/ 1 h 385022"/>
              <a:gd name="connsiteX1" fmla="*/ 63276 w 183945"/>
              <a:gd name="connsiteY1" fmla="*/ 161926 h 385022"/>
              <a:gd name="connsiteX2" fmla="*/ 31526 w 183945"/>
              <a:gd name="connsiteY2" fmla="*/ 234951 h 385022"/>
              <a:gd name="connsiteX3" fmla="*/ 47401 w 183945"/>
              <a:gd name="connsiteY3" fmla="*/ 190501 h 385022"/>
              <a:gd name="connsiteX4" fmla="*/ 2951 w 183945"/>
              <a:gd name="connsiteY4" fmla="*/ 381001 h 385022"/>
              <a:gd name="connsiteX5" fmla="*/ 6126 w 183945"/>
              <a:gd name="connsiteY5" fmla="*/ 311151 h 385022"/>
              <a:gd name="connsiteX6" fmla="*/ 22001 w 183945"/>
              <a:gd name="connsiteY6" fmla="*/ 203201 h 385022"/>
              <a:gd name="connsiteX7" fmla="*/ 82326 w 183945"/>
              <a:gd name="connsiteY7" fmla="*/ 123826 h 385022"/>
              <a:gd name="connsiteX8" fmla="*/ 53751 w 183945"/>
              <a:gd name="connsiteY8" fmla="*/ 165101 h 385022"/>
              <a:gd name="connsiteX9" fmla="*/ 183926 w 183945"/>
              <a:gd name="connsiteY9" fmla="*/ 1 h 3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945" h="385022">
                <a:moveTo>
                  <a:pt x="183926" y="1"/>
                </a:moveTo>
                <a:cubicBezTo>
                  <a:pt x="185513" y="-528"/>
                  <a:pt x="88676" y="122768"/>
                  <a:pt x="63276" y="161926"/>
                </a:cubicBezTo>
                <a:cubicBezTo>
                  <a:pt x="37876" y="201084"/>
                  <a:pt x="34172" y="230189"/>
                  <a:pt x="31526" y="234951"/>
                </a:cubicBezTo>
                <a:cubicBezTo>
                  <a:pt x="28880" y="239713"/>
                  <a:pt x="52163" y="166159"/>
                  <a:pt x="47401" y="190501"/>
                </a:cubicBezTo>
                <a:cubicBezTo>
                  <a:pt x="42639" y="214843"/>
                  <a:pt x="9830" y="360893"/>
                  <a:pt x="2951" y="381001"/>
                </a:cubicBezTo>
                <a:cubicBezTo>
                  <a:pt x="-3928" y="401109"/>
                  <a:pt x="2951" y="340784"/>
                  <a:pt x="6126" y="311151"/>
                </a:cubicBezTo>
                <a:cubicBezTo>
                  <a:pt x="9301" y="281518"/>
                  <a:pt x="9301" y="234422"/>
                  <a:pt x="22001" y="203201"/>
                </a:cubicBezTo>
                <a:cubicBezTo>
                  <a:pt x="34701" y="171980"/>
                  <a:pt x="77034" y="130176"/>
                  <a:pt x="82326" y="123826"/>
                </a:cubicBezTo>
                <a:cubicBezTo>
                  <a:pt x="87618" y="117476"/>
                  <a:pt x="36289" y="183093"/>
                  <a:pt x="53751" y="165101"/>
                </a:cubicBezTo>
                <a:cubicBezTo>
                  <a:pt x="71213" y="147109"/>
                  <a:pt x="182339" y="530"/>
                  <a:pt x="1839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B8F910B5-8792-C034-206A-CD71C23AB698}"/>
              </a:ext>
            </a:extLst>
          </p:cNvPr>
          <p:cNvSpPr/>
          <p:nvPr/>
        </p:nvSpPr>
        <p:spPr>
          <a:xfrm>
            <a:off x="1647629" y="7367554"/>
            <a:ext cx="382071" cy="81031"/>
          </a:xfrm>
          <a:custGeom>
            <a:avLst/>
            <a:gdLst>
              <a:gd name="connsiteX0" fmla="*/ 196 w 382071"/>
              <a:gd name="connsiteY0" fmla="*/ 65121 h 81031"/>
              <a:gd name="connsiteX1" fmla="*/ 124021 w 382071"/>
              <a:gd name="connsiteY1" fmla="*/ 14321 h 81031"/>
              <a:gd name="connsiteX2" fmla="*/ 206571 w 382071"/>
              <a:gd name="connsiteY2" fmla="*/ 23846 h 81031"/>
              <a:gd name="connsiteX3" fmla="*/ 168471 w 382071"/>
              <a:gd name="connsiteY3" fmla="*/ 7971 h 81031"/>
              <a:gd name="connsiteX4" fmla="*/ 381196 w 382071"/>
              <a:gd name="connsiteY4" fmla="*/ 80996 h 81031"/>
              <a:gd name="connsiteX5" fmla="*/ 238321 w 382071"/>
              <a:gd name="connsiteY5" fmla="*/ 17496 h 81031"/>
              <a:gd name="connsiteX6" fmla="*/ 98621 w 382071"/>
              <a:gd name="connsiteY6" fmla="*/ 4796 h 81031"/>
              <a:gd name="connsiteX7" fmla="*/ 196 w 382071"/>
              <a:gd name="connsiteY7" fmla="*/ 65121 h 8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071" h="81031">
                <a:moveTo>
                  <a:pt x="196" y="65121"/>
                </a:moveTo>
                <a:cubicBezTo>
                  <a:pt x="4429" y="66708"/>
                  <a:pt x="89625" y="21200"/>
                  <a:pt x="124021" y="14321"/>
                </a:cubicBezTo>
                <a:cubicBezTo>
                  <a:pt x="158417" y="7442"/>
                  <a:pt x="199163" y="24904"/>
                  <a:pt x="206571" y="23846"/>
                </a:cubicBezTo>
                <a:cubicBezTo>
                  <a:pt x="213979" y="22788"/>
                  <a:pt x="139367" y="-1554"/>
                  <a:pt x="168471" y="7971"/>
                </a:cubicBezTo>
                <a:cubicBezTo>
                  <a:pt x="197575" y="17496"/>
                  <a:pt x="369554" y="79409"/>
                  <a:pt x="381196" y="80996"/>
                </a:cubicBezTo>
                <a:cubicBezTo>
                  <a:pt x="392838" y="82583"/>
                  <a:pt x="285417" y="30196"/>
                  <a:pt x="238321" y="17496"/>
                </a:cubicBezTo>
                <a:cubicBezTo>
                  <a:pt x="191225" y="4796"/>
                  <a:pt x="136192" y="-6846"/>
                  <a:pt x="98621" y="4796"/>
                </a:cubicBezTo>
                <a:cubicBezTo>
                  <a:pt x="61050" y="16438"/>
                  <a:pt x="-4037" y="63534"/>
                  <a:pt x="196" y="65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6F355C04-FEDD-05C0-C7F9-0C73AAA5F4D5}"/>
              </a:ext>
            </a:extLst>
          </p:cNvPr>
          <p:cNvSpPr/>
          <p:nvPr/>
        </p:nvSpPr>
        <p:spPr>
          <a:xfrm>
            <a:off x="1594029" y="7346101"/>
            <a:ext cx="47515" cy="245837"/>
          </a:xfrm>
          <a:custGeom>
            <a:avLst/>
            <a:gdLst>
              <a:gd name="connsiteX0" fmla="*/ 47446 w 47515"/>
              <a:gd name="connsiteY0" fmla="*/ 849 h 245837"/>
              <a:gd name="connsiteX1" fmla="*/ 15696 w 47515"/>
              <a:gd name="connsiteY1" fmla="*/ 99274 h 245837"/>
              <a:gd name="connsiteX2" fmla="*/ 2996 w 47515"/>
              <a:gd name="connsiteY2" fmla="*/ 159599 h 245837"/>
              <a:gd name="connsiteX3" fmla="*/ 28396 w 47515"/>
              <a:gd name="connsiteY3" fmla="*/ 121499 h 245837"/>
              <a:gd name="connsiteX4" fmla="*/ 2996 w 47515"/>
              <a:gd name="connsiteY4" fmla="*/ 245324 h 245837"/>
              <a:gd name="connsiteX5" fmla="*/ 6171 w 47515"/>
              <a:gd name="connsiteY5" fmla="*/ 159599 h 245837"/>
              <a:gd name="connsiteX6" fmla="*/ 47446 w 47515"/>
              <a:gd name="connsiteY6" fmla="*/ 849 h 2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15" h="245837">
                <a:moveTo>
                  <a:pt x="47446" y="849"/>
                </a:moveTo>
                <a:cubicBezTo>
                  <a:pt x="49033" y="-9205"/>
                  <a:pt x="23104" y="72816"/>
                  <a:pt x="15696" y="99274"/>
                </a:cubicBezTo>
                <a:cubicBezTo>
                  <a:pt x="8288" y="125732"/>
                  <a:pt x="879" y="155895"/>
                  <a:pt x="2996" y="159599"/>
                </a:cubicBezTo>
                <a:cubicBezTo>
                  <a:pt x="5113" y="163303"/>
                  <a:pt x="28396" y="107212"/>
                  <a:pt x="28396" y="121499"/>
                </a:cubicBezTo>
                <a:cubicBezTo>
                  <a:pt x="28396" y="135786"/>
                  <a:pt x="6700" y="238974"/>
                  <a:pt x="2996" y="245324"/>
                </a:cubicBezTo>
                <a:cubicBezTo>
                  <a:pt x="-708" y="251674"/>
                  <a:pt x="-2296" y="197699"/>
                  <a:pt x="6171" y="159599"/>
                </a:cubicBezTo>
                <a:cubicBezTo>
                  <a:pt x="14638" y="121499"/>
                  <a:pt x="45859" y="10903"/>
                  <a:pt x="47446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FC96623F-0AAC-5BDB-BCC0-F3F0DFED5833}"/>
              </a:ext>
            </a:extLst>
          </p:cNvPr>
          <p:cNvSpPr/>
          <p:nvPr/>
        </p:nvSpPr>
        <p:spPr>
          <a:xfrm>
            <a:off x="1635652" y="7316254"/>
            <a:ext cx="708399" cy="72256"/>
          </a:xfrm>
          <a:custGeom>
            <a:avLst/>
            <a:gdLst>
              <a:gd name="connsiteX0" fmla="*/ 2648 w 708399"/>
              <a:gd name="connsiteY0" fmla="*/ 52921 h 72256"/>
              <a:gd name="connsiteX1" fmla="*/ 129648 w 708399"/>
              <a:gd name="connsiteY1" fmla="*/ 2121 h 72256"/>
              <a:gd name="connsiteX2" fmla="*/ 288398 w 708399"/>
              <a:gd name="connsiteY2" fmla="*/ 11646 h 72256"/>
              <a:gd name="connsiteX3" fmla="*/ 234423 w 708399"/>
              <a:gd name="connsiteY3" fmla="*/ 30696 h 72256"/>
              <a:gd name="connsiteX4" fmla="*/ 463023 w 708399"/>
              <a:gd name="connsiteY4" fmla="*/ 71971 h 72256"/>
              <a:gd name="connsiteX5" fmla="*/ 399523 w 708399"/>
              <a:gd name="connsiteY5" fmla="*/ 49746 h 72256"/>
              <a:gd name="connsiteX6" fmla="*/ 704323 w 708399"/>
              <a:gd name="connsiteY6" fmla="*/ 65621 h 72256"/>
              <a:gd name="connsiteX7" fmla="*/ 564623 w 708399"/>
              <a:gd name="connsiteY7" fmla="*/ 62446 h 72256"/>
              <a:gd name="connsiteX8" fmla="*/ 415398 w 708399"/>
              <a:gd name="connsiteY8" fmla="*/ 37046 h 72256"/>
              <a:gd name="connsiteX9" fmla="*/ 250298 w 708399"/>
              <a:gd name="connsiteY9" fmla="*/ 24346 h 72256"/>
              <a:gd name="connsiteX10" fmla="*/ 2648 w 708399"/>
              <a:gd name="connsiteY10" fmla="*/ 52921 h 7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399" h="72256">
                <a:moveTo>
                  <a:pt x="2648" y="52921"/>
                </a:moveTo>
                <a:cubicBezTo>
                  <a:pt x="-17460" y="49217"/>
                  <a:pt x="82023" y="9000"/>
                  <a:pt x="129648" y="2121"/>
                </a:cubicBezTo>
                <a:cubicBezTo>
                  <a:pt x="177273" y="-4758"/>
                  <a:pt x="270935" y="6883"/>
                  <a:pt x="288398" y="11646"/>
                </a:cubicBezTo>
                <a:cubicBezTo>
                  <a:pt x="305861" y="16409"/>
                  <a:pt x="205319" y="20642"/>
                  <a:pt x="234423" y="30696"/>
                </a:cubicBezTo>
                <a:cubicBezTo>
                  <a:pt x="263527" y="40750"/>
                  <a:pt x="435506" y="68796"/>
                  <a:pt x="463023" y="71971"/>
                </a:cubicBezTo>
                <a:cubicBezTo>
                  <a:pt x="490540" y="75146"/>
                  <a:pt x="359306" y="50804"/>
                  <a:pt x="399523" y="49746"/>
                </a:cubicBezTo>
                <a:cubicBezTo>
                  <a:pt x="439740" y="48688"/>
                  <a:pt x="676806" y="63504"/>
                  <a:pt x="704323" y="65621"/>
                </a:cubicBezTo>
                <a:cubicBezTo>
                  <a:pt x="731840" y="67738"/>
                  <a:pt x="612777" y="67208"/>
                  <a:pt x="564623" y="62446"/>
                </a:cubicBezTo>
                <a:cubicBezTo>
                  <a:pt x="516469" y="57684"/>
                  <a:pt x="467785" y="43396"/>
                  <a:pt x="415398" y="37046"/>
                </a:cubicBezTo>
                <a:cubicBezTo>
                  <a:pt x="363011" y="30696"/>
                  <a:pt x="322265" y="24875"/>
                  <a:pt x="250298" y="24346"/>
                </a:cubicBezTo>
                <a:cubicBezTo>
                  <a:pt x="178331" y="23817"/>
                  <a:pt x="22756" y="56625"/>
                  <a:pt x="2648" y="5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3DB88885-A703-65E6-1250-284EE1268886}"/>
              </a:ext>
            </a:extLst>
          </p:cNvPr>
          <p:cNvSpPr/>
          <p:nvPr/>
        </p:nvSpPr>
        <p:spPr>
          <a:xfrm>
            <a:off x="1613754" y="7487459"/>
            <a:ext cx="653662" cy="149210"/>
          </a:xfrm>
          <a:custGeom>
            <a:avLst/>
            <a:gdLst>
              <a:gd name="connsiteX0" fmla="*/ 2321 w 653662"/>
              <a:gd name="connsiteY0" fmla="*/ 30941 h 149210"/>
              <a:gd name="connsiteX1" fmla="*/ 81696 w 653662"/>
              <a:gd name="connsiteY1" fmla="*/ 5541 h 149210"/>
              <a:gd name="connsiteX2" fmla="*/ 329346 w 653662"/>
              <a:gd name="connsiteY2" fmla="*/ 56341 h 149210"/>
              <a:gd name="connsiteX3" fmla="*/ 195996 w 653662"/>
              <a:gd name="connsiteY3" fmla="*/ 40466 h 149210"/>
              <a:gd name="connsiteX4" fmla="*/ 484921 w 653662"/>
              <a:gd name="connsiteY4" fmla="*/ 113491 h 149210"/>
              <a:gd name="connsiteX5" fmla="*/ 564296 w 653662"/>
              <a:gd name="connsiteY5" fmla="*/ 148416 h 149210"/>
              <a:gd name="connsiteX6" fmla="*/ 653196 w 653662"/>
              <a:gd name="connsiteY6" fmla="*/ 81741 h 149210"/>
              <a:gd name="connsiteX7" fmla="*/ 589696 w 653662"/>
              <a:gd name="connsiteY7" fmla="*/ 94441 h 149210"/>
              <a:gd name="connsiteX8" fmla="*/ 396021 w 653662"/>
              <a:gd name="connsiteY8" fmla="*/ 59516 h 149210"/>
              <a:gd name="connsiteX9" fmla="*/ 256321 w 653662"/>
              <a:gd name="connsiteY9" fmla="*/ 8716 h 149210"/>
              <a:gd name="connsiteX10" fmla="*/ 154721 w 653662"/>
              <a:gd name="connsiteY10" fmla="*/ 2366 h 149210"/>
              <a:gd name="connsiteX11" fmla="*/ 2321 w 653662"/>
              <a:gd name="connsiteY11" fmla="*/ 30941 h 14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3662" h="149210">
                <a:moveTo>
                  <a:pt x="2321" y="30941"/>
                </a:moveTo>
                <a:cubicBezTo>
                  <a:pt x="-9850" y="31470"/>
                  <a:pt x="27192" y="1308"/>
                  <a:pt x="81696" y="5541"/>
                </a:cubicBezTo>
                <a:cubicBezTo>
                  <a:pt x="136200" y="9774"/>
                  <a:pt x="310296" y="50520"/>
                  <a:pt x="329346" y="56341"/>
                </a:cubicBezTo>
                <a:cubicBezTo>
                  <a:pt x="348396" y="62162"/>
                  <a:pt x="170067" y="30941"/>
                  <a:pt x="195996" y="40466"/>
                </a:cubicBezTo>
                <a:cubicBezTo>
                  <a:pt x="221925" y="49991"/>
                  <a:pt x="423538" y="95499"/>
                  <a:pt x="484921" y="113491"/>
                </a:cubicBezTo>
                <a:cubicBezTo>
                  <a:pt x="546304" y="131483"/>
                  <a:pt x="536250" y="153708"/>
                  <a:pt x="564296" y="148416"/>
                </a:cubicBezTo>
                <a:cubicBezTo>
                  <a:pt x="592342" y="143124"/>
                  <a:pt x="648963" y="90737"/>
                  <a:pt x="653196" y="81741"/>
                </a:cubicBezTo>
                <a:cubicBezTo>
                  <a:pt x="657429" y="72745"/>
                  <a:pt x="632559" y="98145"/>
                  <a:pt x="589696" y="94441"/>
                </a:cubicBezTo>
                <a:cubicBezTo>
                  <a:pt x="546833" y="90737"/>
                  <a:pt x="451584" y="73804"/>
                  <a:pt x="396021" y="59516"/>
                </a:cubicBezTo>
                <a:cubicBezTo>
                  <a:pt x="340459" y="45229"/>
                  <a:pt x="296538" y="18241"/>
                  <a:pt x="256321" y="8716"/>
                </a:cubicBezTo>
                <a:cubicBezTo>
                  <a:pt x="216104" y="-809"/>
                  <a:pt x="198113" y="-1867"/>
                  <a:pt x="154721" y="2366"/>
                </a:cubicBezTo>
                <a:cubicBezTo>
                  <a:pt x="111329" y="6599"/>
                  <a:pt x="14492" y="30412"/>
                  <a:pt x="2321" y="30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3AA26834-6D8E-ACC7-9B91-4AF87CCB4B93}"/>
              </a:ext>
            </a:extLst>
          </p:cNvPr>
          <p:cNvSpPr/>
          <p:nvPr/>
        </p:nvSpPr>
        <p:spPr>
          <a:xfrm>
            <a:off x="2403400" y="7384556"/>
            <a:ext cx="295467" cy="79869"/>
          </a:xfrm>
          <a:custGeom>
            <a:avLst/>
            <a:gdLst>
              <a:gd name="connsiteX0" fmla="*/ 75 w 295467"/>
              <a:gd name="connsiteY0" fmla="*/ 494 h 79869"/>
              <a:gd name="connsiteX1" fmla="*/ 136600 w 295467"/>
              <a:gd name="connsiteY1" fmla="*/ 13194 h 79869"/>
              <a:gd name="connsiteX2" fmla="*/ 250900 w 295467"/>
              <a:gd name="connsiteY2" fmla="*/ 60819 h 79869"/>
              <a:gd name="connsiteX3" fmla="*/ 181050 w 295467"/>
              <a:gd name="connsiteY3" fmla="*/ 25894 h 79869"/>
              <a:gd name="connsiteX4" fmla="*/ 295350 w 295467"/>
              <a:gd name="connsiteY4" fmla="*/ 79869 h 79869"/>
              <a:gd name="connsiteX5" fmla="*/ 155650 w 295467"/>
              <a:gd name="connsiteY5" fmla="*/ 25894 h 79869"/>
              <a:gd name="connsiteX6" fmla="*/ 75 w 295467"/>
              <a:gd name="connsiteY6" fmla="*/ 494 h 7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67" h="79869">
                <a:moveTo>
                  <a:pt x="75" y="494"/>
                </a:moveTo>
                <a:cubicBezTo>
                  <a:pt x="-3100" y="-1623"/>
                  <a:pt x="94796" y="3140"/>
                  <a:pt x="136600" y="13194"/>
                </a:cubicBezTo>
                <a:cubicBezTo>
                  <a:pt x="178404" y="23248"/>
                  <a:pt x="243492" y="58702"/>
                  <a:pt x="250900" y="60819"/>
                </a:cubicBezTo>
                <a:cubicBezTo>
                  <a:pt x="258308" y="62936"/>
                  <a:pt x="173642" y="22719"/>
                  <a:pt x="181050" y="25894"/>
                </a:cubicBezTo>
                <a:cubicBezTo>
                  <a:pt x="188458" y="29069"/>
                  <a:pt x="299583" y="79869"/>
                  <a:pt x="295350" y="79869"/>
                </a:cubicBezTo>
                <a:cubicBezTo>
                  <a:pt x="291117" y="79869"/>
                  <a:pt x="201158" y="36477"/>
                  <a:pt x="155650" y="25894"/>
                </a:cubicBezTo>
                <a:cubicBezTo>
                  <a:pt x="110142" y="15311"/>
                  <a:pt x="3250" y="2611"/>
                  <a:pt x="75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579F8A0-6D3B-7ADB-2161-72AF2B082F03}"/>
              </a:ext>
            </a:extLst>
          </p:cNvPr>
          <p:cNvSpPr/>
          <p:nvPr/>
        </p:nvSpPr>
        <p:spPr>
          <a:xfrm>
            <a:off x="2441305" y="7508712"/>
            <a:ext cx="159296" cy="137302"/>
          </a:xfrm>
          <a:custGeom>
            <a:avLst/>
            <a:gdLst>
              <a:gd name="connsiteX0" fmla="*/ 12970 w 159296"/>
              <a:gd name="connsiteY0" fmla="*/ 163 h 137302"/>
              <a:gd name="connsiteX1" fmla="*/ 76470 w 159296"/>
              <a:gd name="connsiteY1" fmla="*/ 63663 h 137302"/>
              <a:gd name="connsiteX2" fmla="*/ 101870 w 159296"/>
              <a:gd name="connsiteY2" fmla="*/ 136688 h 137302"/>
              <a:gd name="connsiteX3" fmla="*/ 139970 w 159296"/>
              <a:gd name="connsiteY3" fmla="*/ 95413 h 137302"/>
              <a:gd name="connsiteX4" fmla="*/ 146320 w 159296"/>
              <a:gd name="connsiteY4" fmla="*/ 38263 h 137302"/>
              <a:gd name="connsiteX5" fmla="*/ 111395 w 159296"/>
              <a:gd name="connsiteY5" fmla="*/ 12863 h 137302"/>
              <a:gd name="connsiteX6" fmla="*/ 155845 w 159296"/>
              <a:gd name="connsiteY6" fmla="*/ 54138 h 137302"/>
              <a:gd name="connsiteX7" fmla="*/ 146320 w 159296"/>
              <a:gd name="connsiteY7" fmla="*/ 130338 h 137302"/>
              <a:gd name="connsiteX8" fmla="*/ 66945 w 159296"/>
              <a:gd name="connsiteY8" fmla="*/ 89063 h 137302"/>
              <a:gd name="connsiteX9" fmla="*/ 270 w 159296"/>
              <a:gd name="connsiteY9" fmla="*/ 60488 h 137302"/>
              <a:gd name="connsiteX10" fmla="*/ 92345 w 159296"/>
              <a:gd name="connsiteY10" fmla="*/ 82713 h 137302"/>
              <a:gd name="connsiteX11" fmla="*/ 12970 w 159296"/>
              <a:gd name="connsiteY11" fmla="*/ 163 h 13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296" h="137302">
                <a:moveTo>
                  <a:pt x="12970" y="163"/>
                </a:moveTo>
                <a:cubicBezTo>
                  <a:pt x="10324" y="-3012"/>
                  <a:pt x="61653" y="40909"/>
                  <a:pt x="76470" y="63663"/>
                </a:cubicBezTo>
                <a:cubicBezTo>
                  <a:pt x="91287" y="86417"/>
                  <a:pt x="91287" y="131396"/>
                  <a:pt x="101870" y="136688"/>
                </a:cubicBezTo>
                <a:cubicBezTo>
                  <a:pt x="112453" y="141980"/>
                  <a:pt x="132562" y="111817"/>
                  <a:pt x="139970" y="95413"/>
                </a:cubicBezTo>
                <a:cubicBezTo>
                  <a:pt x="147378" y="79009"/>
                  <a:pt x="151082" y="52021"/>
                  <a:pt x="146320" y="38263"/>
                </a:cubicBezTo>
                <a:cubicBezTo>
                  <a:pt x="141558" y="24505"/>
                  <a:pt x="109808" y="10217"/>
                  <a:pt x="111395" y="12863"/>
                </a:cubicBezTo>
                <a:cubicBezTo>
                  <a:pt x="112983" y="15509"/>
                  <a:pt x="150024" y="34559"/>
                  <a:pt x="155845" y="54138"/>
                </a:cubicBezTo>
                <a:cubicBezTo>
                  <a:pt x="161666" y="73717"/>
                  <a:pt x="161137" y="124517"/>
                  <a:pt x="146320" y="130338"/>
                </a:cubicBezTo>
                <a:cubicBezTo>
                  <a:pt x="131503" y="136159"/>
                  <a:pt x="91287" y="100705"/>
                  <a:pt x="66945" y="89063"/>
                </a:cubicBezTo>
                <a:cubicBezTo>
                  <a:pt x="42603" y="77421"/>
                  <a:pt x="-3963" y="61546"/>
                  <a:pt x="270" y="60488"/>
                </a:cubicBezTo>
                <a:cubicBezTo>
                  <a:pt x="4503" y="59430"/>
                  <a:pt x="89170" y="90121"/>
                  <a:pt x="92345" y="82713"/>
                </a:cubicBezTo>
                <a:cubicBezTo>
                  <a:pt x="95520" y="75305"/>
                  <a:pt x="15616" y="3338"/>
                  <a:pt x="1297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DE442DB-2301-1907-820F-119877500621}"/>
              </a:ext>
            </a:extLst>
          </p:cNvPr>
          <p:cNvSpPr/>
          <p:nvPr/>
        </p:nvSpPr>
        <p:spPr>
          <a:xfrm>
            <a:off x="2324061" y="7429133"/>
            <a:ext cx="324557" cy="77548"/>
          </a:xfrm>
          <a:custGeom>
            <a:avLst/>
            <a:gdLst>
              <a:gd name="connsiteX0" fmla="*/ 39 w 324557"/>
              <a:gd name="connsiteY0" fmla="*/ 6717 h 77548"/>
              <a:gd name="connsiteX1" fmla="*/ 174664 w 324557"/>
              <a:gd name="connsiteY1" fmla="*/ 3542 h 77548"/>
              <a:gd name="connsiteX2" fmla="*/ 282614 w 324557"/>
              <a:gd name="connsiteY2" fmla="*/ 44817 h 77548"/>
              <a:gd name="connsiteX3" fmla="*/ 250864 w 324557"/>
              <a:gd name="connsiteY3" fmla="*/ 32117 h 77548"/>
              <a:gd name="connsiteX4" fmla="*/ 323889 w 324557"/>
              <a:gd name="connsiteY4" fmla="*/ 76567 h 77548"/>
              <a:gd name="connsiteX5" fmla="*/ 200064 w 324557"/>
              <a:gd name="connsiteY5" fmla="*/ 60692 h 77548"/>
              <a:gd name="connsiteX6" fmla="*/ 149264 w 324557"/>
              <a:gd name="connsiteY6" fmla="*/ 35292 h 77548"/>
              <a:gd name="connsiteX7" fmla="*/ 244514 w 324557"/>
              <a:gd name="connsiteY7" fmla="*/ 60692 h 77548"/>
              <a:gd name="connsiteX8" fmla="*/ 190539 w 324557"/>
              <a:gd name="connsiteY8" fmla="*/ 3542 h 77548"/>
              <a:gd name="connsiteX9" fmla="*/ 39 w 324557"/>
              <a:gd name="connsiteY9" fmla="*/ 6717 h 7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557" h="77548">
                <a:moveTo>
                  <a:pt x="39" y="6717"/>
                </a:moveTo>
                <a:cubicBezTo>
                  <a:pt x="-2607" y="6717"/>
                  <a:pt x="127568" y="-2808"/>
                  <a:pt x="174664" y="3542"/>
                </a:cubicBezTo>
                <a:cubicBezTo>
                  <a:pt x="221760" y="9892"/>
                  <a:pt x="269914" y="40054"/>
                  <a:pt x="282614" y="44817"/>
                </a:cubicBezTo>
                <a:cubicBezTo>
                  <a:pt x="295314" y="49580"/>
                  <a:pt x="243985" y="26825"/>
                  <a:pt x="250864" y="32117"/>
                </a:cubicBezTo>
                <a:cubicBezTo>
                  <a:pt x="257743" y="37409"/>
                  <a:pt x="332356" y="71804"/>
                  <a:pt x="323889" y="76567"/>
                </a:cubicBezTo>
                <a:cubicBezTo>
                  <a:pt x="315422" y="81330"/>
                  <a:pt x="229168" y="67571"/>
                  <a:pt x="200064" y="60692"/>
                </a:cubicBezTo>
                <a:cubicBezTo>
                  <a:pt x="170960" y="53813"/>
                  <a:pt x="141856" y="35292"/>
                  <a:pt x="149264" y="35292"/>
                </a:cubicBezTo>
                <a:cubicBezTo>
                  <a:pt x="156672" y="35292"/>
                  <a:pt x="237635" y="65984"/>
                  <a:pt x="244514" y="60692"/>
                </a:cubicBezTo>
                <a:cubicBezTo>
                  <a:pt x="251393" y="55400"/>
                  <a:pt x="224406" y="13067"/>
                  <a:pt x="190539" y="3542"/>
                </a:cubicBezTo>
                <a:cubicBezTo>
                  <a:pt x="156672" y="-5983"/>
                  <a:pt x="2685" y="6717"/>
                  <a:pt x="39" y="6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D84297B-27A4-93AA-E626-B6210F76375C}"/>
              </a:ext>
            </a:extLst>
          </p:cNvPr>
          <p:cNvSpPr/>
          <p:nvPr/>
        </p:nvSpPr>
        <p:spPr>
          <a:xfrm>
            <a:off x="2282825" y="7536542"/>
            <a:ext cx="217985" cy="125030"/>
          </a:xfrm>
          <a:custGeom>
            <a:avLst/>
            <a:gdLst>
              <a:gd name="connsiteX0" fmla="*/ 111125 w 217985"/>
              <a:gd name="connsiteY0" fmla="*/ 908 h 125030"/>
              <a:gd name="connsiteX1" fmla="*/ 139700 w 217985"/>
              <a:gd name="connsiteY1" fmla="*/ 70758 h 125030"/>
              <a:gd name="connsiteX2" fmla="*/ 193675 w 217985"/>
              <a:gd name="connsiteY2" fmla="*/ 112033 h 125030"/>
              <a:gd name="connsiteX3" fmla="*/ 101600 w 217985"/>
              <a:gd name="connsiteY3" fmla="*/ 96158 h 125030"/>
              <a:gd name="connsiteX4" fmla="*/ 0 w 217985"/>
              <a:gd name="connsiteY4" fmla="*/ 70758 h 125030"/>
              <a:gd name="connsiteX5" fmla="*/ 215900 w 217985"/>
              <a:gd name="connsiteY5" fmla="*/ 124733 h 125030"/>
              <a:gd name="connsiteX6" fmla="*/ 111125 w 217985"/>
              <a:gd name="connsiteY6" fmla="*/ 908 h 12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85" h="125030">
                <a:moveTo>
                  <a:pt x="111125" y="908"/>
                </a:moveTo>
                <a:cubicBezTo>
                  <a:pt x="98425" y="-8088"/>
                  <a:pt x="125942" y="52237"/>
                  <a:pt x="139700" y="70758"/>
                </a:cubicBezTo>
                <a:cubicBezTo>
                  <a:pt x="153458" y="89279"/>
                  <a:pt x="200025" y="107800"/>
                  <a:pt x="193675" y="112033"/>
                </a:cubicBezTo>
                <a:cubicBezTo>
                  <a:pt x="187325" y="116266"/>
                  <a:pt x="133879" y="103037"/>
                  <a:pt x="101600" y="96158"/>
                </a:cubicBezTo>
                <a:cubicBezTo>
                  <a:pt x="69321" y="89279"/>
                  <a:pt x="0" y="70758"/>
                  <a:pt x="0" y="70758"/>
                </a:cubicBezTo>
                <a:cubicBezTo>
                  <a:pt x="19050" y="75520"/>
                  <a:pt x="197379" y="129496"/>
                  <a:pt x="215900" y="124733"/>
                </a:cubicBezTo>
                <a:cubicBezTo>
                  <a:pt x="234421" y="119970"/>
                  <a:pt x="123825" y="9904"/>
                  <a:pt x="111125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2EF0471-592D-689F-B600-8D5D87E00A70}"/>
              </a:ext>
            </a:extLst>
          </p:cNvPr>
          <p:cNvSpPr/>
          <p:nvPr/>
        </p:nvSpPr>
        <p:spPr>
          <a:xfrm>
            <a:off x="1936744" y="5049669"/>
            <a:ext cx="210503" cy="957444"/>
          </a:xfrm>
          <a:custGeom>
            <a:avLst/>
            <a:gdLst>
              <a:gd name="connsiteX0" fmla="*/ 209556 w 210503"/>
              <a:gd name="connsiteY0" fmla="*/ 4931 h 957444"/>
              <a:gd name="connsiteX1" fmla="*/ 22231 w 210503"/>
              <a:gd name="connsiteY1" fmla="*/ 595481 h 957444"/>
              <a:gd name="connsiteX2" fmla="*/ 34931 w 210503"/>
              <a:gd name="connsiteY2" fmla="*/ 563731 h 957444"/>
              <a:gd name="connsiteX3" fmla="*/ 6 w 210503"/>
              <a:gd name="connsiteY3" fmla="*/ 954256 h 957444"/>
              <a:gd name="connsiteX4" fmla="*/ 38106 w 210503"/>
              <a:gd name="connsiteY4" fmla="*/ 719306 h 957444"/>
              <a:gd name="connsiteX5" fmla="*/ 152406 w 210503"/>
              <a:gd name="connsiteY5" fmla="*/ 211306 h 957444"/>
              <a:gd name="connsiteX6" fmla="*/ 98431 w 210503"/>
              <a:gd name="connsiteY6" fmla="*/ 306556 h 957444"/>
              <a:gd name="connsiteX7" fmla="*/ 209556 w 210503"/>
              <a:gd name="connsiteY7" fmla="*/ 4931 h 9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503" h="957444">
                <a:moveTo>
                  <a:pt x="209556" y="4931"/>
                </a:moveTo>
                <a:cubicBezTo>
                  <a:pt x="196856" y="53085"/>
                  <a:pt x="51335" y="502348"/>
                  <a:pt x="22231" y="595481"/>
                </a:cubicBezTo>
                <a:cubicBezTo>
                  <a:pt x="-6873" y="688614"/>
                  <a:pt x="38635" y="503935"/>
                  <a:pt x="34931" y="563731"/>
                </a:cubicBezTo>
                <a:cubicBezTo>
                  <a:pt x="31227" y="623527"/>
                  <a:pt x="-523" y="928327"/>
                  <a:pt x="6" y="954256"/>
                </a:cubicBezTo>
                <a:cubicBezTo>
                  <a:pt x="535" y="980185"/>
                  <a:pt x="12706" y="843131"/>
                  <a:pt x="38106" y="719306"/>
                </a:cubicBezTo>
                <a:cubicBezTo>
                  <a:pt x="63506" y="595481"/>
                  <a:pt x="142352" y="280098"/>
                  <a:pt x="152406" y="211306"/>
                </a:cubicBezTo>
                <a:cubicBezTo>
                  <a:pt x="162460" y="142514"/>
                  <a:pt x="93668" y="336719"/>
                  <a:pt x="98431" y="306556"/>
                </a:cubicBezTo>
                <a:cubicBezTo>
                  <a:pt x="103193" y="276394"/>
                  <a:pt x="222256" y="-43223"/>
                  <a:pt x="209556" y="49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D47FA3AC-2D40-82E6-8A8E-F7CC820A28D6}"/>
              </a:ext>
            </a:extLst>
          </p:cNvPr>
          <p:cNvSpPr/>
          <p:nvPr/>
        </p:nvSpPr>
        <p:spPr>
          <a:xfrm>
            <a:off x="1836870" y="5924200"/>
            <a:ext cx="203135" cy="888704"/>
          </a:xfrm>
          <a:custGeom>
            <a:avLst/>
            <a:gdLst>
              <a:gd name="connsiteX0" fmla="*/ 201480 w 203135"/>
              <a:gd name="connsiteY0" fmla="*/ 9875 h 888704"/>
              <a:gd name="connsiteX1" fmla="*/ 4630 w 203135"/>
              <a:gd name="connsiteY1" fmla="*/ 727425 h 888704"/>
              <a:gd name="connsiteX2" fmla="*/ 58605 w 203135"/>
              <a:gd name="connsiteY2" fmla="*/ 638525 h 888704"/>
              <a:gd name="connsiteX3" fmla="*/ 17330 w 203135"/>
              <a:gd name="connsiteY3" fmla="*/ 886175 h 888704"/>
              <a:gd name="connsiteX4" fmla="*/ 36380 w 203135"/>
              <a:gd name="connsiteY4" fmla="*/ 733775 h 888704"/>
              <a:gd name="connsiteX5" fmla="*/ 96705 w 203135"/>
              <a:gd name="connsiteY5" fmla="*/ 235300 h 888704"/>
              <a:gd name="connsiteX6" fmla="*/ 96705 w 203135"/>
              <a:gd name="connsiteY6" fmla="*/ 305150 h 888704"/>
              <a:gd name="connsiteX7" fmla="*/ 201480 w 203135"/>
              <a:gd name="connsiteY7" fmla="*/ 9875 h 88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35" h="888704">
                <a:moveTo>
                  <a:pt x="201480" y="9875"/>
                </a:moveTo>
                <a:cubicBezTo>
                  <a:pt x="186134" y="80254"/>
                  <a:pt x="28442" y="622650"/>
                  <a:pt x="4630" y="727425"/>
                </a:cubicBezTo>
                <a:cubicBezTo>
                  <a:pt x="-19183" y="832200"/>
                  <a:pt x="56488" y="612067"/>
                  <a:pt x="58605" y="638525"/>
                </a:cubicBezTo>
                <a:cubicBezTo>
                  <a:pt x="60722" y="664983"/>
                  <a:pt x="21034" y="870300"/>
                  <a:pt x="17330" y="886175"/>
                </a:cubicBezTo>
                <a:cubicBezTo>
                  <a:pt x="13626" y="902050"/>
                  <a:pt x="23151" y="842254"/>
                  <a:pt x="36380" y="733775"/>
                </a:cubicBezTo>
                <a:cubicBezTo>
                  <a:pt x="49609" y="625296"/>
                  <a:pt x="86651" y="306737"/>
                  <a:pt x="96705" y="235300"/>
                </a:cubicBezTo>
                <a:cubicBezTo>
                  <a:pt x="106759" y="163863"/>
                  <a:pt x="72363" y="343250"/>
                  <a:pt x="96705" y="305150"/>
                </a:cubicBezTo>
                <a:cubicBezTo>
                  <a:pt x="121047" y="267050"/>
                  <a:pt x="216826" y="-60504"/>
                  <a:pt x="201480" y="98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F747DDF4-8F9C-E183-9051-E529628B1263}"/>
              </a:ext>
            </a:extLst>
          </p:cNvPr>
          <p:cNvSpPr/>
          <p:nvPr/>
        </p:nvSpPr>
        <p:spPr>
          <a:xfrm>
            <a:off x="2546236" y="4886623"/>
            <a:ext cx="132893" cy="552158"/>
          </a:xfrm>
          <a:custGeom>
            <a:avLst/>
            <a:gdLst>
              <a:gd name="connsiteX0" fmla="*/ 114 w 132893"/>
              <a:gd name="connsiteY0" fmla="*/ 2877 h 552158"/>
              <a:gd name="connsiteX1" fmla="*/ 89014 w 132893"/>
              <a:gd name="connsiteY1" fmla="*/ 148927 h 552158"/>
              <a:gd name="connsiteX2" fmla="*/ 31864 w 132893"/>
              <a:gd name="connsiteY2" fmla="*/ 428327 h 552158"/>
              <a:gd name="connsiteX3" fmla="*/ 89014 w 132893"/>
              <a:gd name="connsiteY3" fmla="*/ 399752 h 552158"/>
              <a:gd name="connsiteX4" fmla="*/ 89014 w 132893"/>
              <a:gd name="connsiteY4" fmla="*/ 552152 h 552158"/>
              <a:gd name="connsiteX5" fmla="*/ 73139 w 132893"/>
              <a:gd name="connsiteY5" fmla="*/ 393402 h 552158"/>
              <a:gd name="connsiteX6" fmla="*/ 69964 w 132893"/>
              <a:gd name="connsiteY6" fmla="*/ 260052 h 552158"/>
              <a:gd name="connsiteX7" fmla="*/ 130289 w 132893"/>
              <a:gd name="connsiteY7" fmla="*/ 6052 h 552158"/>
              <a:gd name="connsiteX8" fmla="*/ 111239 w 132893"/>
              <a:gd name="connsiteY8" fmla="*/ 75902 h 552158"/>
              <a:gd name="connsiteX9" fmla="*/ 114 w 132893"/>
              <a:gd name="connsiteY9" fmla="*/ 2877 h 5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893" h="552158">
                <a:moveTo>
                  <a:pt x="114" y="2877"/>
                </a:moveTo>
                <a:cubicBezTo>
                  <a:pt x="-3590" y="15048"/>
                  <a:pt x="83722" y="78019"/>
                  <a:pt x="89014" y="148927"/>
                </a:cubicBezTo>
                <a:cubicBezTo>
                  <a:pt x="94306" y="219835"/>
                  <a:pt x="31864" y="386523"/>
                  <a:pt x="31864" y="428327"/>
                </a:cubicBezTo>
                <a:cubicBezTo>
                  <a:pt x="31864" y="470131"/>
                  <a:pt x="79489" y="379115"/>
                  <a:pt x="89014" y="399752"/>
                </a:cubicBezTo>
                <a:cubicBezTo>
                  <a:pt x="98539" y="420389"/>
                  <a:pt x="91660" y="553210"/>
                  <a:pt x="89014" y="552152"/>
                </a:cubicBezTo>
                <a:cubicBezTo>
                  <a:pt x="86368" y="551094"/>
                  <a:pt x="76314" y="442085"/>
                  <a:pt x="73139" y="393402"/>
                </a:cubicBezTo>
                <a:cubicBezTo>
                  <a:pt x="69964" y="344719"/>
                  <a:pt x="60439" y="324610"/>
                  <a:pt x="69964" y="260052"/>
                </a:cubicBezTo>
                <a:cubicBezTo>
                  <a:pt x="79489" y="195494"/>
                  <a:pt x="123410" y="36744"/>
                  <a:pt x="130289" y="6052"/>
                </a:cubicBezTo>
                <a:cubicBezTo>
                  <a:pt x="137168" y="-24640"/>
                  <a:pt x="130289" y="71140"/>
                  <a:pt x="111239" y="75902"/>
                </a:cubicBezTo>
                <a:cubicBezTo>
                  <a:pt x="92189" y="80664"/>
                  <a:pt x="3818" y="-9294"/>
                  <a:pt x="114" y="28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EE14CEC-C0EE-8107-6BE3-60DC34AFB606}"/>
              </a:ext>
            </a:extLst>
          </p:cNvPr>
          <p:cNvSpPr/>
          <p:nvPr/>
        </p:nvSpPr>
        <p:spPr>
          <a:xfrm>
            <a:off x="2479666" y="5740192"/>
            <a:ext cx="123836" cy="829345"/>
          </a:xfrm>
          <a:custGeom>
            <a:avLst/>
            <a:gdLst>
              <a:gd name="connsiteX0" fmla="*/ 123834 w 123836"/>
              <a:gd name="connsiteY0" fmla="*/ 208 h 829345"/>
              <a:gd name="connsiteX1" fmla="*/ 25409 w 123836"/>
              <a:gd name="connsiteY1" fmla="*/ 371683 h 829345"/>
              <a:gd name="connsiteX2" fmla="*/ 41284 w 123836"/>
              <a:gd name="connsiteY2" fmla="*/ 612983 h 829345"/>
              <a:gd name="connsiteX3" fmla="*/ 34934 w 123836"/>
              <a:gd name="connsiteY3" fmla="*/ 581233 h 829345"/>
              <a:gd name="connsiteX4" fmla="*/ 28584 w 123836"/>
              <a:gd name="connsiteY4" fmla="*/ 825708 h 829345"/>
              <a:gd name="connsiteX5" fmla="*/ 9 w 123836"/>
              <a:gd name="connsiteY5" fmla="*/ 733633 h 829345"/>
              <a:gd name="connsiteX6" fmla="*/ 25409 w 123836"/>
              <a:gd name="connsiteY6" fmla="*/ 816183 h 829345"/>
              <a:gd name="connsiteX7" fmla="*/ 28584 w 123836"/>
              <a:gd name="connsiteY7" fmla="*/ 527258 h 829345"/>
              <a:gd name="connsiteX8" fmla="*/ 28584 w 123836"/>
              <a:gd name="connsiteY8" fmla="*/ 279608 h 829345"/>
              <a:gd name="connsiteX9" fmla="*/ 22234 w 123836"/>
              <a:gd name="connsiteY9" fmla="*/ 317708 h 829345"/>
              <a:gd name="connsiteX10" fmla="*/ 123834 w 123836"/>
              <a:gd name="connsiteY10" fmla="*/ 208 h 8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36" h="829345">
                <a:moveTo>
                  <a:pt x="123834" y="208"/>
                </a:moveTo>
                <a:cubicBezTo>
                  <a:pt x="124363" y="9204"/>
                  <a:pt x="39167" y="269554"/>
                  <a:pt x="25409" y="371683"/>
                </a:cubicBezTo>
                <a:cubicBezTo>
                  <a:pt x="11651" y="473812"/>
                  <a:pt x="39696" y="578058"/>
                  <a:pt x="41284" y="612983"/>
                </a:cubicBezTo>
                <a:cubicBezTo>
                  <a:pt x="42872" y="647908"/>
                  <a:pt x="37051" y="545779"/>
                  <a:pt x="34934" y="581233"/>
                </a:cubicBezTo>
                <a:cubicBezTo>
                  <a:pt x="32817" y="616687"/>
                  <a:pt x="34405" y="800308"/>
                  <a:pt x="28584" y="825708"/>
                </a:cubicBezTo>
                <a:cubicBezTo>
                  <a:pt x="22763" y="851108"/>
                  <a:pt x="538" y="735220"/>
                  <a:pt x="9" y="733633"/>
                </a:cubicBezTo>
                <a:cubicBezTo>
                  <a:pt x="-520" y="732046"/>
                  <a:pt x="20647" y="850579"/>
                  <a:pt x="25409" y="816183"/>
                </a:cubicBezTo>
                <a:cubicBezTo>
                  <a:pt x="30171" y="781787"/>
                  <a:pt x="28055" y="616687"/>
                  <a:pt x="28584" y="527258"/>
                </a:cubicBezTo>
                <a:cubicBezTo>
                  <a:pt x="29113" y="437829"/>
                  <a:pt x="29642" y="314533"/>
                  <a:pt x="28584" y="279608"/>
                </a:cubicBezTo>
                <a:cubicBezTo>
                  <a:pt x="27526" y="244683"/>
                  <a:pt x="11122" y="359512"/>
                  <a:pt x="22234" y="317708"/>
                </a:cubicBezTo>
                <a:cubicBezTo>
                  <a:pt x="33346" y="275904"/>
                  <a:pt x="123305" y="-8788"/>
                  <a:pt x="123834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BD923CF-E56C-6F43-D698-A9DCEA789825}"/>
              </a:ext>
            </a:extLst>
          </p:cNvPr>
          <p:cNvSpPr/>
          <p:nvPr/>
        </p:nvSpPr>
        <p:spPr>
          <a:xfrm>
            <a:off x="5542051" y="2523921"/>
            <a:ext cx="273182" cy="967270"/>
          </a:xfrm>
          <a:custGeom>
            <a:avLst/>
            <a:gdLst>
              <a:gd name="connsiteX0" fmla="*/ 163290 w 273182"/>
              <a:gd name="connsiteY0" fmla="*/ 338 h 967270"/>
              <a:gd name="connsiteX1" fmla="*/ 63479 w 273182"/>
              <a:gd name="connsiteY1" fmla="*/ 277234 h 967270"/>
              <a:gd name="connsiteX2" fmla="*/ 50600 w 273182"/>
              <a:gd name="connsiteY2" fmla="*/ 521933 h 967270"/>
              <a:gd name="connsiteX3" fmla="*/ 40941 w 273182"/>
              <a:gd name="connsiteY3" fmla="*/ 457538 h 967270"/>
              <a:gd name="connsiteX4" fmla="*/ 66698 w 273182"/>
              <a:gd name="connsiteY4" fmla="*/ 699017 h 967270"/>
              <a:gd name="connsiteX5" fmla="*/ 60259 w 273182"/>
              <a:gd name="connsiteY5" fmla="*/ 814927 h 967270"/>
              <a:gd name="connsiteX6" fmla="*/ 105335 w 273182"/>
              <a:gd name="connsiteY6" fmla="*/ 776290 h 967270"/>
              <a:gd name="connsiteX7" fmla="*/ 2304 w 273182"/>
              <a:gd name="connsiteY7" fmla="*/ 959814 h 967270"/>
              <a:gd name="connsiteX8" fmla="*/ 53819 w 273182"/>
              <a:gd name="connsiteY8" fmla="*/ 879321 h 967270"/>
              <a:gd name="connsiteX9" fmla="*/ 272760 w 273182"/>
              <a:gd name="connsiteY9" fmla="*/ 415682 h 967270"/>
              <a:gd name="connsiteX10" fmla="*/ 108555 w 273182"/>
              <a:gd name="connsiteY10" fmla="*/ 699017 h 967270"/>
              <a:gd name="connsiteX11" fmla="*/ 79577 w 273182"/>
              <a:gd name="connsiteY11" fmla="*/ 563789 h 967270"/>
              <a:gd name="connsiteX12" fmla="*/ 89236 w 273182"/>
              <a:gd name="connsiteY12" fmla="*/ 274014 h 967270"/>
              <a:gd name="connsiteX13" fmla="*/ 50600 w 273182"/>
              <a:gd name="connsiteY13" fmla="*/ 335189 h 967270"/>
              <a:gd name="connsiteX14" fmla="*/ 163290 w 273182"/>
              <a:gd name="connsiteY14" fmla="*/ 338 h 9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182" h="967270">
                <a:moveTo>
                  <a:pt x="163290" y="338"/>
                </a:moveTo>
                <a:cubicBezTo>
                  <a:pt x="165436" y="-9321"/>
                  <a:pt x="82261" y="190302"/>
                  <a:pt x="63479" y="277234"/>
                </a:cubicBezTo>
                <a:cubicBezTo>
                  <a:pt x="44697" y="364166"/>
                  <a:pt x="54356" y="491882"/>
                  <a:pt x="50600" y="521933"/>
                </a:cubicBezTo>
                <a:cubicBezTo>
                  <a:pt x="46844" y="551984"/>
                  <a:pt x="38258" y="428024"/>
                  <a:pt x="40941" y="457538"/>
                </a:cubicBezTo>
                <a:cubicBezTo>
                  <a:pt x="43624" y="487052"/>
                  <a:pt x="63478" y="639452"/>
                  <a:pt x="66698" y="699017"/>
                </a:cubicBezTo>
                <a:cubicBezTo>
                  <a:pt x="69918" y="758582"/>
                  <a:pt x="53820" y="802048"/>
                  <a:pt x="60259" y="814927"/>
                </a:cubicBezTo>
                <a:cubicBezTo>
                  <a:pt x="66698" y="827806"/>
                  <a:pt x="114994" y="752142"/>
                  <a:pt x="105335" y="776290"/>
                </a:cubicBezTo>
                <a:cubicBezTo>
                  <a:pt x="95676" y="800438"/>
                  <a:pt x="10890" y="942642"/>
                  <a:pt x="2304" y="959814"/>
                </a:cubicBezTo>
                <a:cubicBezTo>
                  <a:pt x="-6282" y="976986"/>
                  <a:pt x="8743" y="970010"/>
                  <a:pt x="53819" y="879321"/>
                </a:cubicBezTo>
                <a:cubicBezTo>
                  <a:pt x="98895" y="788632"/>
                  <a:pt x="263637" y="445733"/>
                  <a:pt x="272760" y="415682"/>
                </a:cubicBezTo>
                <a:cubicBezTo>
                  <a:pt x="281883" y="385631"/>
                  <a:pt x="140752" y="674333"/>
                  <a:pt x="108555" y="699017"/>
                </a:cubicBezTo>
                <a:cubicBezTo>
                  <a:pt x="76358" y="723701"/>
                  <a:pt x="82797" y="634623"/>
                  <a:pt x="79577" y="563789"/>
                </a:cubicBezTo>
                <a:cubicBezTo>
                  <a:pt x="76357" y="492955"/>
                  <a:pt x="94065" y="312114"/>
                  <a:pt x="89236" y="274014"/>
                </a:cubicBezTo>
                <a:cubicBezTo>
                  <a:pt x="84406" y="235914"/>
                  <a:pt x="38794" y="378119"/>
                  <a:pt x="50600" y="335189"/>
                </a:cubicBezTo>
                <a:cubicBezTo>
                  <a:pt x="62406" y="292259"/>
                  <a:pt x="161144" y="9997"/>
                  <a:pt x="163290" y="3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592D4CCF-516D-61DA-5895-4BF3A2CA0834}"/>
              </a:ext>
            </a:extLst>
          </p:cNvPr>
          <p:cNvSpPr/>
          <p:nvPr/>
        </p:nvSpPr>
        <p:spPr>
          <a:xfrm>
            <a:off x="5681164" y="1603164"/>
            <a:ext cx="369147" cy="1113581"/>
          </a:xfrm>
          <a:custGeom>
            <a:avLst/>
            <a:gdLst>
              <a:gd name="connsiteX0" fmla="*/ 4859 w 369147"/>
              <a:gd name="connsiteY0" fmla="*/ 9915 h 1113581"/>
              <a:gd name="connsiteX1" fmla="*/ 20957 w 369147"/>
              <a:gd name="connsiteY1" fmla="*/ 61430 h 1113581"/>
              <a:gd name="connsiteX2" fmla="*/ 156185 w 369147"/>
              <a:gd name="connsiteY2" fmla="*/ 438137 h 1113581"/>
              <a:gd name="connsiteX3" fmla="*/ 172284 w 369147"/>
              <a:gd name="connsiteY3" fmla="*/ 402721 h 1113581"/>
              <a:gd name="connsiteX4" fmla="*/ 188382 w 369147"/>
              <a:gd name="connsiteY4" fmla="*/ 669957 h 1113581"/>
              <a:gd name="connsiteX5" fmla="*/ 201261 w 369147"/>
              <a:gd name="connsiteY5" fmla="*/ 669957 h 1113581"/>
              <a:gd name="connsiteX6" fmla="*/ 185163 w 369147"/>
              <a:gd name="connsiteY6" fmla="*/ 911436 h 1113581"/>
              <a:gd name="connsiteX7" fmla="*/ 162625 w 369147"/>
              <a:gd name="connsiteY7" fmla="*/ 959732 h 1113581"/>
              <a:gd name="connsiteX8" fmla="*/ 175504 w 369147"/>
              <a:gd name="connsiteY8" fmla="*/ 956512 h 1113581"/>
              <a:gd name="connsiteX9" fmla="*/ 95011 w 369147"/>
              <a:gd name="connsiteY9" fmla="*/ 1104619 h 1113581"/>
              <a:gd name="connsiteX10" fmla="*/ 127208 w 369147"/>
              <a:gd name="connsiteY10" fmla="*/ 1065982 h 1113581"/>
              <a:gd name="connsiteX11" fmla="*/ 368687 w 369147"/>
              <a:gd name="connsiteY11" fmla="*/ 811625 h 1113581"/>
              <a:gd name="connsiteX12" fmla="*/ 188382 w 369147"/>
              <a:gd name="connsiteY12" fmla="*/ 393061 h 1113581"/>
              <a:gd name="connsiteX13" fmla="*/ 198042 w 369147"/>
              <a:gd name="connsiteY13" fmla="*/ 215977 h 1113581"/>
              <a:gd name="connsiteX14" fmla="*/ 188382 w 369147"/>
              <a:gd name="connsiteY14" fmla="*/ 293250 h 1113581"/>
              <a:gd name="connsiteX15" fmla="*/ 66033 w 369147"/>
              <a:gd name="connsiteY15" fmla="*/ 161242 h 1113581"/>
              <a:gd name="connsiteX16" fmla="*/ 4859 w 369147"/>
              <a:gd name="connsiteY16" fmla="*/ 9915 h 111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147" h="1113581">
                <a:moveTo>
                  <a:pt x="4859" y="9915"/>
                </a:moveTo>
                <a:cubicBezTo>
                  <a:pt x="-2654" y="-6720"/>
                  <a:pt x="-4264" y="-9940"/>
                  <a:pt x="20957" y="61430"/>
                </a:cubicBezTo>
                <a:cubicBezTo>
                  <a:pt x="46178" y="132800"/>
                  <a:pt x="130964" y="381255"/>
                  <a:pt x="156185" y="438137"/>
                </a:cubicBezTo>
                <a:cubicBezTo>
                  <a:pt x="181406" y="495019"/>
                  <a:pt x="166918" y="364084"/>
                  <a:pt x="172284" y="402721"/>
                </a:cubicBezTo>
                <a:cubicBezTo>
                  <a:pt x="177650" y="441358"/>
                  <a:pt x="188382" y="669957"/>
                  <a:pt x="188382" y="669957"/>
                </a:cubicBezTo>
                <a:cubicBezTo>
                  <a:pt x="193212" y="714496"/>
                  <a:pt x="201797" y="629711"/>
                  <a:pt x="201261" y="669957"/>
                </a:cubicBezTo>
                <a:cubicBezTo>
                  <a:pt x="200725" y="710203"/>
                  <a:pt x="191602" y="863140"/>
                  <a:pt x="185163" y="911436"/>
                </a:cubicBezTo>
                <a:cubicBezTo>
                  <a:pt x="178724" y="959732"/>
                  <a:pt x="162625" y="959732"/>
                  <a:pt x="162625" y="959732"/>
                </a:cubicBezTo>
                <a:cubicBezTo>
                  <a:pt x="161015" y="967245"/>
                  <a:pt x="186773" y="932364"/>
                  <a:pt x="175504" y="956512"/>
                </a:cubicBezTo>
                <a:cubicBezTo>
                  <a:pt x="164235" y="980660"/>
                  <a:pt x="103060" y="1086374"/>
                  <a:pt x="95011" y="1104619"/>
                </a:cubicBezTo>
                <a:cubicBezTo>
                  <a:pt x="86962" y="1122864"/>
                  <a:pt x="81595" y="1114814"/>
                  <a:pt x="127208" y="1065982"/>
                </a:cubicBezTo>
                <a:cubicBezTo>
                  <a:pt x="172821" y="1017150"/>
                  <a:pt x="358491" y="923778"/>
                  <a:pt x="368687" y="811625"/>
                </a:cubicBezTo>
                <a:cubicBezTo>
                  <a:pt x="378883" y="699472"/>
                  <a:pt x="216823" y="492336"/>
                  <a:pt x="188382" y="393061"/>
                </a:cubicBezTo>
                <a:cubicBezTo>
                  <a:pt x="159941" y="293786"/>
                  <a:pt x="198042" y="232612"/>
                  <a:pt x="198042" y="215977"/>
                </a:cubicBezTo>
                <a:cubicBezTo>
                  <a:pt x="198042" y="199342"/>
                  <a:pt x="210383" y="302372"/>
                  <a:pt x="188382" y="293250"/>
                </a:cubicBezTo>
                <a:cubicBezTo>
                  <a:pt x="166381" y="284128"/>
                  <a:pt x="94474" y="204172"/>
                  <a:pt x="66033" y="161242"/>
                </a:cubicBezTo>
                <a:cubicBezTo>
                  <a:pt x="37592" y="118312"/>
                  <a:pt x="12372" y="26550"/>
                  <a:pt x="4859" y="9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CCD0AA7-77E6-9A85-570D-7680CAE7E485}"/>
              </a:ext>
            </a:extLst>
          </p:cNvPr>
          <p:cNvSpPr/>
          <p:nvPr/>
        </p:nvSpPr>
        <p:spPr>
          <a:xfrm>
            <a:off x="1466266" y="7594304"/>
            <a:ext cx="102226" cy="321915"/>
          </a:xfrm>
          <a:custGeom>
            <a:avLst/>
            <a:gdLst>
              <a:gd name="connsiteX0" fmla="*/ 102184 w 102226"/>
              <a:gd name="connsiteY0" fmla="*/ 296 h 321915"/>
              <a:gd name="connsiteX1" fmla="*/ 16459 w 102226"/>
              <a:gd name="connsiteY1" fmla="*/ 222546 h 321915"/>
              <a:gd name="connsiteX2" fmla="*/ 45034 w 102226"/>
              <a:gd name="connsiteY2" fmla="*/ 197146 h 321915"/>
              <a:gd name="connsiteX3" fmla="*/ 3759 w 102226"/>
              <a:gd name="connsiteY3" fmla="*/ 320971 h 321915"/>
              <a:gd name="connsiteX4" fmla="*/ 16459 w 102226"/>
              <a:gd name="connsiteY4" fmla="*/ 257471 h 321915"/>
              <a:gd name="connsiteX5" fmla="*/ 3759 w 102226"/>
              <a:gd name="connsiteY5" fmla="*/ 276521 h 321915"/>
              <a:gd name="connsiteX6" fmla="*/ 102184 w 102226"/>
              <a:gd name="connsiteY6" fmla="*/ 296 h 32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26" h="321915">
                <a:moveTo>
                  <a:pt x="102184" y="296"/>
                </a:moveTo>
                <a:cubicBezTo>
                  <a:pt x="104301" y="-8700"/>
                  <a:pt x="25984" y="189738"/>
                  <a:pt x="16459" y="222546"/>
                </a:cubicBezTo>
                <a:cubicBezTo>
                  <a:pt x="6934" y="255354"/>
                  <a:pt x="47151" y="180742"/>
                  <a:pt x="45034" y="197146"/>
                </a:cubicBezTo>
                <a:cubicBezTo>
                  <a:pt x="42917" y="213550"/>
                  <a:pt x="8521" y="310917"/>
                  <a:pt x="3759" y="320971"/>
                </a:cubicBezTo>
                <a:cubicBezTo>
                  <a:pt x="-1004" y="331025"/>
                  <a:pt x="16459" y="257471"/>
                  <a:pt x="16459" y="257471"/>
                </a:cubicBezTo>
                <a:cubicBezTo>
                  <a:pt x="16459" y="250063"/>
                  <a:pt x="-9470" y="313034"/>
                  <a:pt x="3759" y="276521"/>
                </a:cubicBezTo>
                <a:cubicBezTo>
                  <a:pt x="16988" y="240009"/>
                  <a:pt x="100067" y="9292"/>
                  <a:pt x="10218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D5EA565D-2ACB-5880-D5BC-CB7BEE794201}"/>
              </a:ext>
            </a:extLst>
          </p:cNvPr>
          <p:cNvSpPr/>
          <p:nvPr/>
        </p:nvSpPr>
        <p:spPr>
          <a:xfrm>
            <a:off x="1704829" y="7515052"/>
            <a:ext cx="413504" cy="117655"/>
          </a:xfrm>
          <a:custGeom>
            <a:avLst/>
            <a:gdLst>
              <a:gd name="connsiteX0" fmla="*/ 146 w 413504"/>
              <a:gd name="connsiteY0" fmla="*/ 173 h 117655"/>
              <a:gd name="connsiteX1" fmla="*/ 323996 w 413504"/>
              <a:gd name="connsiteY1" fmla="*/ 89073 h 117655"/>
              <a:gd name="connsiteX2" fmla="*/ 314471 w 413504"/>
              <a:gd name="connsiteY2" fmla="*/ 79548 h 117655"/>
              <a:gd name="connsiteX3" fmla="*/ 412896 w 413504"/>
              <a:gd name="connsiteY3" fmla="*/ 117648 h 117655"/>
              <a:gd name="connsiteX4" fmla="*/ 352571 w 413504"/>
              <a:gd name="connsiteY4" fmla="*/ 82723 h 117655"/>
              <a:gd name="connsiteX5" fmla="*/ 282721 w 413504"/>
              <a:gd name="connsiteY5" fmla="*/ 66848 h 117655"/>
              <a:gd name="connsiteX6" fmla="*/ 146 w 413504"/>
              <a:gd name="connsiteY6" fmla="*/ 173 h 1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504" h="117655">
                <a:moveTo>
                  <a:pt x="146" y="173"/>
                </a:moveTo>
                <a:cubicBezTo>
                  <a:pt x="7025" y="3877"/>
                  <a:pt x="323996" y="89073"/>
                  <a:pt x="323996" y="89073"/>
                </a:cubicBezTo>
                <a:cubicBezTo>
                  <a:pt x="376384" y="102302"/>
                  <a:pt x="299654" y="74785"/>
                  <a:pt x="314471" y="79548"/>
                </a:cubicBezTo>
                <a:cubicBezTo>
                  <a:pt x="329288" y="84311"/>
                  <a:pt x="406546" y="117119"/>
                  <a:pt x="412896" y="117648"/>
                </a:cubicBezTo>
                <a:cubicBezTo>
                  <a:pt x="419246" y="118177"/>
                  <a:pt x="374267" y="91190"/>
                  <a:pt x="352571" y="82723"/>
                </a:cubicBezTo>
                <a:cubicBezTo>
                  <a:pt x="330875" y="74256"/>
                  <a:pt x="334579" y="80606"/>
                  <a:pt x="282721" y="66848"/>
                </a:cubicBezTo>
                <a:cubicBezTo>
                  <a:pt x="230863" y="53090"/>
                  <a:pt x="-6733" y="-3531"/>
                  <a:pt x="146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468C5D1-A4CD-91EF-1793-569ACD158496}"/>
              </a:ext>
            </a:extLst>
          </p:cNvPr>
          <p:cNvSpPr/>
          <p:nvPr/>
        </p:nvSpPr>
        <p:spPr>
          <a:xfrm>
            <a:off x="1783492" y="7562046"/>
            <a:ext cx="357106" cy="91118"/>
          </a:xfrm>
          <a:custGeom>
            <a:avLst/>
            <a:gdLst>
              <a:gd name="connsiteX0" fmla="*/ 4033 w 357106"/>
              <a:gd name="connsiteY0" fmla="*/ 804 h 91118"/>
              <a:gd name="connsiteX1" fmla="*/ 340583 w 357106"/>
              <a:gd name="connsiteY1" fmla="*/ 86529 h 91118"/>
              <a:gd name="connsiteX2" fmla="*/ 308833 w 357106"/>
              <a:gd name="connsiteY2" fmla="*/ 80179 h 91118"/>
              <a:gd name="connsiteX3" fmla="*/ 162783 w 357106"/>
              <a:gd name="connsiteY3" fmla="*/ 45254 h 91118"/>
              <a:gd name="connsiteX4" fmla="*/ 4033 w 357106"/>
              <a:gd name="connsiteY4" fmla="*/ 804 h 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06" h="91118">
                <a:moveTo>
                  <a:pt x="4033" y="804"/>
                </a:moveTo>
                <a:cubicBezTo>
                  <a:pt x="33666" y="7683"/>
                  <a:pt x="289783" y="73300"/>
                  <a:pt x="340583" y="86529"/>
                </a:cubicBezTo>
                <a:cubicBezTo>
                  <a:pt x="391383" y="99758"/>
                  <a:pt x="308833" y="80179"/>
                  <a:pt x="308833" y="80179"/>
                </a:cubicBezTo>
                <a:cubicBezTo>
                  <a:pt x="279200" y="73300"/>
                  <a:pt x="209350" y="57425"/>
                  <a:pt x="162783" y="45254"/>
                </a:cubicBezTo>
                <a:cubicBezTo>
                  <a:pt x="116216" y="33083"/>
                  <a:pt x="-25600" y="-6075"/>
                  <a:pt x="4033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29BE18E0-C8AB-BCD8-565D-709F9CF8AA6B}"/>
              </a:ext>
            </a:extLst>
          </p:cNvPr>
          <p:cNvSpPr/>
          <p:nvPr/>
        </p:nvSpPr>
        <p:spPr>
          <a:xfrm>
            <a:off x="1569278" y="7502126"/>
            <a:ext cx="104067" cy="222345"/>
          </a:xfrm>
          <a:custGeom>
            <a:avLst/>
            <a:gdLst>
              <a:gd name="connsiteX0" fmla="*/ 103947 w 104067"/>
              <a:gd name="connsiteY0" fmla="*/ 399 h 222345"/>
              <a:gd name="connsiteX1" fmla="*/ 30922 w 104067"/>
              <a:gd name="connsiteY1" fmla="*/ 63899 h 222345"/>
              <a:gd name="connsiteX2" fmla="*/ 8697 w 104067"/>
              <a:gd name="connsiteY2" fmla="*/ 121049 h 222345"/>
              <a:gd name="connsiteX3" fmla="*/ 21397 w 104067"/>
              <a:gd name="connsiteY3" fmla="*/ 155974 h 222345"/>
              <a:gd name="connsiteX4" fmla="*/ 2347 w 104067"/>
              <a:gd name="connsiteY4" fmla="*/ 133749 h 222345"/>
              <a:gd name="connsiteX5" fmla="*/ 84897 w 104067"/>
              <a:gd name="connsiteY5" fmla="*/ 219474 h 222345"/>
              <a:gd name="connsiteX6" fmla="*/ 69022 w 104067"/>
              <a:gd name="connsiteY6" fmla="*/ 203599 h 222345"/>
              <a:gd name="connsiteX7" fmla="*/ 27747 w 104067"/>
              <a:gd name="connsiteY7" fmla="*/ 162324 h 222345"/>
              <a:gd name="connsiteX8" fmla="*/ 11872 w 104067"/>
              <a:gd name="connsiteY8" fmla="*/ 117874 h 222345"/>
              <a:gd name="connsiteX9" fmla="*/ 11872 w 104067"/>
              <a:gd name="connsiteY9" fmla="*/ 95649 h 222345"/>
              <a:gd name="connsiteX10" fmla="*/ 103947 w 104067"/>
              <a:gd name="connsiteY10" fmla="*/ 399 h 2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67" h="222345">
                <a:moveTo>
                  <a:pt x="103947" y="399"/>
                </a:moveTo>
                <a:cubicBezTo>
                  <a:pt x="107122" y="-4893"/>
                  <a:pt x="46797" y="43791"/>
                  <a:pt x="30922" y="63899"/>
                </a:cubicBezTo>
                <a:cubicBezTo>
                  <a:pt x="15047" y="84007"/>
                  <a:pt x="10284" y="105703"/>
                  <a:pt x="8697" y="121049"/>
                </a:cubicBezTo>
                <a:cubicBezTo>
                  <a:pt x="7109" y="136395"/>
                  <a:pt x="22455" y="153857"/>
                  <a:pt x="21397" y="155974"/>
                </a:cubicBezTo>
                <a:cubicBezTo>
                  <a:pt x="20339" y="158091"/>
                  <a:pt x="-8236" y="123166"/>
                  <a:pt x="2347" y="133749"/>
                </a:cubicBezTo>
                <a:cubicBezTo>
                  <a:pt x="12930" y="144332"/>
                  <a:pt x="84897" y="219474"/>
                  <a:pt x="84897" y="219474"/>
                </a:cubicBezTo>
                <a:cubicBezTo>
                  <a:pt x="96009" y="231116"/>
                  <a:pt x="69022" y="203599"/>
                  <a:pt x="69022" y="203599"/>
                </a:cubicBezTo>
                <a:cubicBezTo>
                  <a:pt x="59497" y="194074"/>
                  <a:pt x="37272" y="176611"/>
                  <a:pt x="27747" y="162324"/>
                </a:cubicBezTo>
                <a:cubicBezTo>
                  <a:pt x="18222" y="148037"/>
                  <a:pt x="14518" y="128987"/>
                  <a:pt x="11872" y="117874"/>
                </a:cubicBezTo>
                <a:cubicBezTo>
                  <a:pt x="9226" y="106761"/>
                  <a:pt x="230" y="110995"/>
                  <a:pt x="11872" y="95649"/>
                </a:cubicBezTo>
                <a:cubicBezTo>
                  <a:pt x="23514" y="80303"/>
                  <a:pt x="100772" y="5691"/>
                  <a:pt x="10394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34FC51D9-E8C0-6309-341F-B19CB072E8F1}"/>
              </a:ext>
            </a:extLst>
          </p:cNvPr>
          <p:cNvSpPr/>
          <p:nvPr/>
        </p:nvSpPr>
        <p:spPr>
          <a:xfrm>
            <a:off x="1625600" y="7534224"/>
            <a:ext cx="133390" cy="100471"/>
          </a:xfrm>
          <a:custGeom>
            <a:avLst/>
            <a:gdLst>
              <a:gd name="connsiteX0" fmla="*/ 133350 w 133390"/>
              <a:gd name="connsiteY0" fmla="*/ 51 h 100471"/>
              <a:gd name="connsiteX1" fmla="*/ 82550 w 133390"/>
              <a:gd name="connsiteY1" fmla="*/ 54026 h 100471"/>
              <a:gd name="connsiteX2" fmla="*/ 92075 w 133390"/>
              <a:gd name="connsiteY2" fmla="*/ 95301 h 100471"/>
              <a:gd name="connsiteX3" fmla="*/ 60325 w 133390"/>
              <a:gd name="connsiteY3" fmla="*/ 98476 h 100471"/>
              <a:gd name="connsiteX4" fmla="*/ 0 w 133390"/>
              <a:gd name="connsiteY4" fmla="*/ 82601 h 100471"/>
              <a:gd name="connsiteX5" fmla="*/ 60325 w 133390"/>
              <a:gd name="connsiteY5" fmla="*/ 85776 h 100471"/>
              <a:gd name="connsiteX6" fmla="*/ 76200 w 133390"/>
              <a:gd name="connsiteY6" fmla="*/ 79426 h 100471"/>
              <a:gd name="connsiteX7" fmla="*/ 73025 w 133390"/>
              <a:gd name="connsiteY7" fmla="*/ 44501 h 100471"/>
              <a:gd name="connsiteX8" fmla="*/ 133350 w 133390"/>
              <a:gd name="connsiteY8" fmla="*/ 51 h 1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0" h="100471">
                <a:moveTo>
                  <a:pt x="133350" y="51"/>
                </a:moveTo>
                <a:cubicBezTo>
                  <a:pt x="134937" y="1638"/>
                  <a:pt x="89429" y="38151"/>
                  <a:pt x="82550" y="54026"/>
                </a:cubicBezTo>
                <a:cubicBezTo>
                  <a:pt x="75671" y="69901"/>
                  <a:pt x="95779" y="87893"/>
                  <a:pt x="92075" y="95301"/>
                </a:cubicBezTo>
                <a:cubicBezTo>
                  <a:pt x="88371" y="102709"/>
                  <a:pt x="75671" y="100593"/>
                  <a:pt x="60325" y="98476"/>
                </a:cubicBezTo>
                <a:cubicBezTo>
                  <a:pt x="44979" y="96359"/>
                  <a:pt x="0" y="84718"/>
                  <a:pt x="0" y="82601"/>
                </a:cubicBezTo>
                <a:cubicBezTo>
                  <a:pt x="0" y="80484"/>
                  <a:pt x="60325" y="85776"/>
                  <a:pt x="60325" y="85776"/>
                </a:cubicBezTo>
                <a:cubicBezTo>
                  <a:pt x="73025" y="85247"/>
                  <a:pt x="74083" y="86305"/>
                  <a:pt x="76200" y="79426"/>
                </a:cubicBezTo>
                <a:cubicBezTo>
                  <a:pt x="78317" y="72547"/>
                  <a:pt x="66675" y="55084"/>
                  <a:pt x="73025" y="44501"/>
                </a:cubicBezTo>
                <a:cubicBezTo>
                  <a:pt x="79375" y="33918"/>
                  <a:pt x="131763" y="-1536"/>
                  <a:pt x="13335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42E3AFFE-634A-6F30-3FF2-BC3EACB71BFA}"/>
              </a:ext>
            </a:extLst>
          </p:cNvPr>
          <p:cNvSpPr/>
          <p:nvPr/>
        </p:nvSpPr>
        <p:spPr>
          <a:xfrm>
            <a:off x="1667527" y="7710860"/>
            <a:ext cx="502796" cy="168591"/>
          </a:xfrm>
          <a:custGeom>
            <a:avLst/>
            <a:gdLst>
              <a:gd name="connsiteX0" fmla="*/ 5698 w 502796"/>
              <a:gd name="connsiteY0" fmla="*/ 1215 h 168591"/>
              <a:gd name="connsiteX1" fmla="*/ 202548 w 502796"/>
              <a:gd name="connsiteY1" fmla="*/ 86940 h 168591"/>
              <a:gd name="connsiteX2" fmla="*/ 491473 w 502796"/>
              <a:gd name="connsiteY2" fmla="*/ 166315 h 168591"/>
              <a:gd name="connsiteX3" fmla="*/ 408923 w 502796"/>
              <a:gd name="connsiteY3" fmla="*/ 137740 h 168591"/>
              <a:gd name="connsiteX4" fmla="*/ 81898 w 502796"/>
              <a:gd name="connsiteY4" fmla="*/ 42490 h 168591"/>
              <a:gd name="connsiteX5" fmla="*/ 5698 w 502796"/>
              <a:gd name="connsiteY5" fmla="*/ 1215 h 1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796" h="168591">
                <a:moveTo>
                  <a:pt x="5698" y="1215"/>
                </a:moveTo>
                <a:cubicBezTo>
                  <a:pt x="25806" y="8623"/>
                  <a:pt x="121586" y="59423"/>
                  <a:pt x="202548" y="86940"/>
                </a:cubicBezTo>
                <a:cubicBezTo>
                  <a:pt x="283511" y="114457"/>
                  <a:pt x="457077" y="157848"/>
                  <a:pt x="491473" y="166315"/>
                </a:cubicBezTo>
                <a:cubicBezTo>
                  <a:pt x="525869" y="174782"/>
                  <a:pt x="477186" y="158378"/>
                  <a:pt x="408923" y="137740"/>
                </a:cubicBezTo>
                <a:cubicBezTo>
                  <a:pt x="340661" y="117103"/>
                  <a:pt x="143281" y="63127"/>
                  <a:pt x="81898" y="42490"/>
                </a:cubicBezTo>
                <a:cubicBezTo>
                  <a:pt x="20515" y="21853"/>
                  <a:pt x="-14410" y="-6193"/>
                  <a:pt x="5698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40A0A315-AA08-A3D0-52CD-1EE50EE39EEF}"/>
              </a:ext>
            </a:extLst>
          </p:cNvPr>
          <p:cNvSpPr/>
          <p:nvPr/>
        </p:nvSpPr>
        <p:spPr>
          <a:xfrm>
            <a:off x="1482741" y="7780756"/>
            <a:ext cx="242839" cy="230737"/>
          </a:xfrm>
          <a:custGeom>
            <a:avLst/>
            <a:gdLst>
              <a:gd name="connsiteX0" fmla="*/ 234934 w 242839"/>
              <a:gd name="connsiteY0" fmla="*/ 1169 h 230737"/>
              <a:gd name="connsiteX1" fmla="*/ 228584 w 242839"/>
              <a:gd name="connsiteY1" fmla="*/ 58319 h 230737"/>
              <a:gd name="connsiteX2" fmla="*/ 152384 w 242839"/>
              <a:gd name="connsiteY2" fmla="*/ 93244 h 230737"/>
              <a:gd name="connsiteX3" fmla="*/ 53959 w 242839"/>
              <a:gd name="connsiteY3" fmla="*/ 166269 h 230737"/>
              <a:gd name="connsiteX4" fmla="*/ 3159 w 242839"/>
              <a:gd name="connsiteY4" fmla="*/ 229769 h 230737"/>
              <a:gd name="connsiteX5" fmla="*/ 142859 w 242839"/>
              <a:gd name="connsiteY5" fmla="*/ 115469 h 230737"/>
              <a:gd name="connsiteX6" fmla="*/ 234934 w 242839"/>
              <a:gd name="connsiteY6" fmla="*/ 1169 h 2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39" h="230737">
                <a:moveTo>
                  <a:pt x="234934" y="1169"/>
                </a:moveTo>
                <a:cubicBezTo>
                  <a:pt x="249221" y="-8356"/>
                  <a:pt x="242342" y="42973"/>
                  <a:pt x="228584" y="58319"/>
                </a:cubicBezTo>
                <a:cubicBezTo>
                  <a:pt x="214826" y="73665"/>
                  <a:pt x="181488" y="75252"/>
                  <a:pt x="152384" y="93244"/>
                </a:cubicBezTo>
                <a:cubicBezTo>
                  <a:pt x="123280" y="111236"/>
                  <a:pt x="78830" y="143515"/>
                  <a:pt x="53959" y="166269"/>
                </a:cubicBezTo>
                <a:cubicBezTo>
                  <a:pt x="29088" y="189023"/>
                  <a:pt x="-11658" y="238236"/>
                  <a:pt x="3159" y="229769"/>
                </a:cubicBezTo>
                <a:cubicBezTo>
                  <a:pt x="17976" y="221302"/>
                  <a:pt x="105288" y="147219"/>
                  <a:pt x="142859" y="115469"/>
                </a:cubicBezTo>
                <a:cubicBezTo>
                  <a:pt x="180430" y="83719"/>
                  <a:pt x="220647" y="10694"/>
                  <a:pt x="234934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C89F688-5A3C-73AB-C5E9-55C4012D6978}"/>
              </a:ext>
            </a:extLst>
          </p:cNvPr>
          <p:cNvSpPr/>
          <p:nvPr/>
        </p:nvSpPr>
        <p:spPr>
          <a:xfrm>
            <a:off x="1714369" y="7781840"/>
            <a:ext cx="428182" cy="93159"/>
          </a:xfrm>
          <a:custGeom>
            <a:avLst/>
            <a:gdLst>
              <a:gd name="connsiteX0" fmla="*/ 131 w 428182"/>
              <a:gd name="connsiteY0" fmla="*/ 85 h 93159"/>
              <a:gd name="connsiteX1" fmla="*/ 136656 w 428182"/>
              <a:gd name="connsiteY1" fmla="*/ 60410 h 93159"/>
              <a:gd name="connsiteX2" fmla="*/ 235081 w 428182"/>
              <a:gd name="connsiteY2" fmla="*/ 92160 h 93159"/>
              <a:gd name="connsiteX3" fmla="*/ 425581 w 428182"/>
              <a:gd name="connsiteY3" fmla="*/ 85810 h 93159"/>
              <a:gd name="connsiteX4" fmla="*/ 339856 w 428182"/>
              <a:gd name="connsiteY4" fmla="*/ 92160 h 93159"/>
              <a:gd name="connsiteX5" fmla="*/ 257306 w 428182"/>
              <a:gd name="connsiteY5" fmla="*/ 82635 h 93159"/>
              <a:gd name="connsiteX6" fmla="*/ 114431 w 428182"/>
              <a:gd name="connsiteY6" fmla="*/ 47710 h 93159"/>
              <a:gd name="connsiteX7" fmla="*/ 131 w 428182"/>
              <a:gd name="connsiteY7" fmla="*/ 85 h 9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182" h="93159">
                <a:moveTo>
                  <a:pt x="131" y="85"/>
                </a:moveTo>
                <a:cubicBezTo>
                  <a:pt x="3835" y="2202"/>
                  <a:pt x="97498" y="45064"/>
                  <a:pt x="136656" y="60410"/>
                </a:cubicBezTo>
                <a:cubicBezTo>
                  <a:pt x="175814" y="75756"/>
                  <a:pt x="186927" y="87927"/>
                  <a:pt x="235081" y="92160"/>
                </a:cubicBezTo>
                <a:cubicBezTo>
                  <a:pt x="283235" y="96393"/>
                  <a:pt x="408119" y="85810"/>
                  <a:pt x="425581" y="85810"/>
                </a:cubicBezTo>
                <a:cubicBezTo>
                  <a:pt x="443043" y="85810"/>
                  <a:pt x="367902" y="92689"/>
                  <a:pt x="339856" y="92160"/>
                </a:cubicBezTo>
                <a:cubicBezTo>
                  <a:pt x="311810" y="91631"/>
                  <a:pt x="294877" y="90043"/>
                  <a:pt x="257306" y="82635"/>
                </a:cubicBezTo>
                <a:cubicBezTo>
                  <a:pt x="219735" y="75227"/>
                  <a:pt x="157293" y="59881"/>
                  <a:pt x="114431" y="47710"/>
                </a:cubicBezTo>
                <a:cubicBezTo>
                  <a:pt x="71569" y="35539"/>
                  <a:pt x="-3573" y="-2032"/>
                  <a:pt x="13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18C944BD-D09A-5BA5-1421-74BF411ABE29}"/>
              </a:ext>
            </a:extLst>
          </p:cNvPr>
          <p:cNvSpPr/>
          <p:nvPr/>
        </p:nvSpPr>
        <p:spPr>
          <a:xfrm>
            <a:off x="1691459" y="7887802"/>
            <a:ext cx="388402" cy="67287"/>
          </a:xfrm>
          <a:custGeom>
            <a:avLst/>
            <a:gdLst>
              <a:gd name="connsiteX0" fmla="*/ 7166 w 388402"/>
              <a:gd name="connsiteY0" fmla="*/ 2073 h 67287"/>
              <a:gd name="connsiteX1" fmla="*/ 372291 w 388402"/>
              <a:gd name="connsiteY1" fmla="*/ 65573 h 67287"/>
              <a:gd name="connsiteX2" fmla="*/ 305616 w 388402"/>
              <a:gd name="connsiteY2" fmla="*/ 46523 h 67287"/>
              <a:gd name="connsiteX3" fmla="*/ 140516 w 388402"/>
              <a:gd name="connsiteY3" fmla="*/ 17948 h 67287"/>
              <a:gd name="connsiteX4" fmla="*/ 7166 w 388402"/>
              <a:gd name="connsiteY4" fmla="*/ 2073 h 6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02" h="67287">
                <a:moveTo>
                  <a:pt x="7166" y="2073"/>
                </a:moveTo>
                <a:cubicBezTo>
                  <a:pt x="45795" y="10011"/>
                  <a:pt x="322549" y="58165"/>
                  <a:pt x="372291" y="65573"/>
                </a:cubicBezTo>
                <a:cubicBezTo>
                  <a:pt x="422033" y="72981"/>
                  <a:pt x="344245" y="54461"/>
                  <a:pt x="305616" y="46523"/>
                </a:cubicBezTo>
                <a:cubicBezTo>
                  <a:pt x="266987" y="38586"/>
                  <a:pt x="184437" y="24827"/>
                  <a:pt x="140516" y="17948"/>
                </a:cubicBezTo>
                <a:cubicBezTo>
                  <a:pt x="96595" y="11069"/>
                  <a:pt x="-31463" y="-5865"/>
                  <a:pt x="7166" y="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F5F67A40-F6F9-C461-581F-49CB812DC0EB}"/>
              </a:ext>
            </a:extLst>
          </p:cNvPr>
          <p:cNvSpPr/>
          <p:nvPr/>
        </p:nvSpPr>
        <p:spPr>
          <a:xfrm>
            <a:off x="1733429" y="7918294"/>
            <a:ext cx="345857" cy="55796"/>
          </a:xfrm>
          <a:custGeom>
            <a:avLst/>
            <a:gdLst>
              <a:gd name="connsiteX0" fmla="*/ 121 w 345857"/>
              <a:gd name="connsiteY0" fmla="*/ 156 h 55796"/>
              <a:gd name="connsiteX1" fmla="*/ 323971 w 345857"/>
              <a:gd name="connsiteY1" fmla="*/ 54131 h 55796"/>
              <a:gd name="connsiteX2" fmla="*/ 285871 w 345857"/>
              <a:gd name="connsiteY2" fmla="*/ 38256 h 55796"/>
              <a:gd name="connsiteX3" fmla="*/ 121 w 345857"/>
              <a:gd name="connsiteY3" fmla="*/ 156 h 5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57" h="55796">
                <a:moveTo>
                  <a:pt x="121" y="156"/>
                </a:moveTo>
                <a:cubicBezTo>
                  <a:pt x="6471" y="2802"/>
                  <a:pt x="276346" y="47781"/>
                  <a:pt x="323971" y="54131"/>
                </a:cubicBezTo>
                <a:cubicBezTo>
                  <a:pt x="371596" y="60481"/>
                  <a:pt x="333496" y="47252"/>
                  <a:pt x="285871" y="38256"/>
                </a:cubicBezTo>
                <a:cubicBezTo>
                  <a:pt x="238246" y="29260"/>
                  <a:pt x="-6229" y="-2490"/>
                  <a:pt x="121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0C07201-3D1F-01AB-177E-E213499ADC72}"/>
              </a:ext>
            </a:extLst>
          </p:cNvPr>
          <p:cNvSpPr/>
          <p:nvPr/>
        </p:nvSpPr>
        <p:spPr>
          <a:xfrm>
            <a:off x="1676347" y="7883368"/>
            <a:ext cx="28821" cy="127408"/>
          </a:xfrm>
          <a:custGeom>
            <a:avLst/>
            <a:gdLst>
              <a:gd name="connsiteX0" fmla="*/ 28628 w 28821"/>
              <a:gd name="connsiteY0" fmla="*/ 157 h 127408"/>
              <a:gd name="connsiteX1" fmla="*/ 12753 w 28821"/>
              <a:gd name="connsiteY1" fmla="*/ 63657 h 127408"/>
              <a:gd name="connsiteX2" fmla="*/ 15928 w 28821"/>
              <a:gd name="connsiteY2" fmla="*/ 127157 h 127408"/>
              <a:gd name="connsiteX3" fmla="*/ 53 w 28821"/>
              <a:gd name="connsiteY3" fmla="*/ 82707 h 127408"/>
              <a:gd name="connsiteX4" fmla="*/ 28628 w 28821"/>
              <a:gd name="connsiteY4" fmla="*/ 157 h 12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1" h="127408">
                <a:moveTo>
                  <a:pt x="28628" y="157"/>
                </a:moveTo>
                <a:cubicBezTo>
                  <a:pt x="30745" y="-3018"/>
                  <a:pt x="14870" y="42490"/>
                  <a:pt x="12753" y="63657"/>
                </a:cubicBezTo>
                <a:cubicBezTo>
                  <a:pt x="10636" y="84824"/>
                  <a:pt x="18045" y="123982"/>
                  <a:pt x="15928" y="127157"/>
                </a:cubicBezTo>
                <a:cubicBezTo>
                  <a:pt x="13811" y="130332"/>
                  <a:pt x="-1005" y="102815"/>
                  <a:pt x="53" y="82707"/>
                </a:cubicBezTo>
                <a:cubicBezTo>
                  <a:pt x="1111" y="62599"/>
                  <a:pt x="26511" y="3332"/>
                  <a:pt x="28628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5080ED8B-C6CB-AF99-A7F3-6BD7BE623F98}"/>
              </a:ext>
            </a:extLst>
          </p:cNvPr>
          <p:cNvSpPr/>
          <p:nvPr/>
        </p:nvSpPr>
        <p:spPr>
          <a:xfrm>
            <a:off x="1593730" y="7904806"/>
            <a:ext cx="70458" cy="194982"/>
          </a:xfrm>
          <a:custGeom>
            <a:avLst/>
            <a:gdLst>
              <a:gd name="connsiteX0" fmla="*/ 41395 w 70458"/>
              <a:gd name="connsiteY0" fmla="*/ 944 h 194982"/>
              <a:gd name="connsiteX1" fmla="*/ 12820 w 70458"/>
              <a:gd name="connsiteY1" fmla="*/ 70794 h 194982"/>
              <a:gd name="connsiteX2" fmla="*/ 12820 w 70458"/>
              <a:gd name="connsiteY2" fmla="*/ 127944 h 194982"/>
              <a:gd name="connsiteX3" fmla="*/ 69970 w 70458"/>
              <a:gd name="connsiteY3" fmla="*/ 194619 h 194982"/>
              <a:gd name="connsiteX4" fmla="*/ 38220 w 70458"/>
              <a:gd name="connsiteY4" fmla="*/ 153344 h 194982"/>
              <a:gd name="connsiteX5" fmla="*/ 120 w 70458"/>
              <a:gd name="connsiteY5" fmla="*/ 124769 h 194982"/>
              <a:gd name="connsiteX6" fmla="*/ 41395 w 70458"/>
              <a:gd name="connsiteY6" fmla="*/ 944 h 1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8" h="194982">
                <a:moveTo>
                  <a:pt x="41395" y="944"/>
                </a:moveTo>
                <a:cubicBezTo>
                  <a:pt x="43512" y="-8052"/>
                  <a:pt x="17582" y="49627"/>
                  <a:pt x="12820" y="70794"/>
                </a:cubicBezTo>
                <a:cubicBezTo>
                  <a:pt x="8058" y="91961"/>
                  <a:pt x="3295" y="107307"/>
                  <a:pt x="12820" y="127944"/>
                </a:cubicBezTo>
                <a:cubicBezTo>
                  <a:pt x="22345" y="148581"/>
                  <a:pt x="65737" y="190386"/>
                  <a:pt x="69970" y="194619"/>
                </a:cubicBezTo>
                <a:cubicBezTo>
                  <a:pt x="74203" y="198852"/>
                  <a:pt x="49862" y="164986"/>
                  <a:pt x="38220" y="153344"/>
                </a:cubicBezTo>
                <a:cubicBezTo>
                  <a:pt x="26578" y="141702"/>
                  <a:pt x="2766" y="150698"/>
                  <a:pt x="120" y="124769"/>
                </a:cubicBezTo>
                <a:cubicBezTo>
                  <a:pt x="-2526" y="98840"/>
                  <a:pt x="39278" y="9940"/>
                  <a:pt x="41395" y="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8CEDCA6-52A3-0EE3-9DF2-6FE3E7EA9511}"/>
              </a:ext>
            </a:extLst>
          </p:cNvPr>
          <p:cNvSpPr/>
          <p:nvPr/>
        </p:nvSpPr>
        <p:spPr>
          <a:xfrm>
            <a:off x="1649991" y="7877175"/>
            <a:ext cx="148379" cy="31782"/>
          </a:xfrm>
          <a:custGeom>
            <a:avLst/>
            <a:gdLst>
              <a:gd name="connsiteX0" fmla="*/ 1009 w 148379"/>
              <a:gd name="connsiteY0" fmla="*/ 31750 h 31782"/>
              <a:gd name="connsiteX1" fmla="*/ 58159 w 148379"/>
              <a:gd name="connsiteY1" fmla="*/ 6350 h 31782"/>
              <a:gd name="connsiteX2" fmla="*/ 147059 w 148379"/>
              <a:gd name="connsiteY2" fmla="*/ 22225 h 31782"/>
              <a:gd name="connsiteX3" fmla="*/ 105784 w 148379"/>
              <a:gd name="connsiteY3" fmla="*/ 0 h 31782"/>
              <a:gd name="connsiteX4" fmla="*/ 1009 w 148379"/>
              <a:gd name="connsiteY4" fmla="*/ 31750 h 3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9" h="31782">
                <a:moveTo>
                  <a:pt x="1009" y="31750"/>
                </a:moveTo>
                <a:cubicBezTo>
                  <a:pt x="-6928" y="32808"/>
                  <a:pt x="33817" y="7937"/>
                  <a:pt x="58159" y="6350"/>
                </a:cubicBezTo>
                <a:cubicBezTo>
                  <a:pt x="82501" y="4762"/>
                  <a:pt x="139122" y="23283"/>
                  <a:pt x="147059" y="22225"/>
                </a:cubicBezTo>
                <a:cubicBezTo>
                  <a:pt x="154996" y="21167"/>
                  <a:pt x="125363" y="0"/>
                  <a:pt x="105784" y="0"/>
                </a:cubicBezTo>
                <a:cubicBezTo>
                  <a:pt x="86205" y="0"/>
                  <a:pt x="8946" y="30692"/>
                  <a:pt x="1009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8A1CD1B-9734-AF5B-0D98-672CB9A31FB4}"/>
              </a:ext>
            </a:extLst>
          </p:cNvPr>
          <p:cNvSpPr/>
          <p:nvPr/>
        </p:nvSpPr>
        <p:spPr>
          <a:xfrm>
            <a:off x="1533489" y="8064219"/>
            <a:ext cx="162846" cy="98844"/>
          </a:xfrm>
          <a:custGeom>
            <a:avLst/>
            <a:gdLst>
              <a:gd name="connsiteX0" fmla="*/ 36 w 162846"/>
              <a:gd name="connsiteY0" fmla="*/ 98706 h 98844"/>
              <a:gd name="connsiteX1" fmla="*/ 76236 w 162846"/>
              <a:gd name="connsiteY1" fmla="*/ 41556 h 98844"/>
              <a:gd name="connsiteX2" fmla="*/ 161961 w 162846"/>
              <a:gd name="connsiteY2" fmla="*/ 51081 h 98844"/>
              <a:gd name="connsiteX3" fmla="*/ 117511 w 162846"/>
              <a:gd name="connsiteY3" fmla="*/ 35206 h 98844"/>
              <a:gd name="connsiteX4" fmla="*/ 63536 w 162846"/>
              <a:gd name="connsiteY4" fmla="*/ 281 h 98844"/>
              <a:gd name="connsiteX5" fmla="*/ 85761 w 162846"/>
              <a:gd name="connsiteY5" fmla="*/ 22506 h 98844"/>
              <a:gd name="connsiteX6" fmla="*/ 36 w 162846"/>
              <a:gd name="connsiteY6" fmla="*/ 98706 h 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46" h="98844">
                <a:moveTo>
                  <a:pt x="36" y="98706"/>
                </a:moveTo>
                <a:cubicBezTo>
                  <a:pt x="-1551" y="101881"/>
                  <a:pt x="49249" y="49493"/>
                  <a:pt x="76236" y="41556"/>
                </a:cubicBezTo>
                <a:cubicBezTo>
                  <a:pt x="103223" y="33619"/>
                  <a:pt x="155082" y="52139"/>
                  <a:pt x="161961" y="51081"/>
                </a:cubicBezTo>
                <a:cubicBezTo>
                  <a:pt x="168840" y="50023"/>
                  <a:pt x="133915" y="43673"/>
                  <a:pt x="117511" y="35206"/>
                </a:cubicBezTo>
                <a:cubicBezTo>
                  <a:pt x="101107" y="26739"/>
                  <a:pt x="68828" y="2398"/>
                  <a:pt x="63536" y="281"/>
                </a:cubicBezTo>
                <a:cubicBezTo>
                  <a:pt x="58244" y="-1836"/>
                  <a:pt x="94228" y="8218"/>
                  <a:pt x="85761" y="22506"/>
                </a:cubicBezTo>
                <a:cubicBezTo>
                  <a:pt x="77294" y="36794"/>
                  <a:pt x="1623" y="95531"/>
                  <a:pt x="36" y="9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DD4C0822-FEEC-7E98-E349-924C6269938C}"/>
              </a:ext>
            </a:extLst>
          </p:cNvPr>
          <p:cNvSpPr/>
          <p:nvPr/>
        </p:nvSpPr>
        <p:spPr>
          <a:xfrm>
            <a:off x="1466108" y="8025380"/>
            <a:ext cx="112441" cy="188935"/>
          </a:xfrm>
          <a:custGeom>
            <a:avLst/>
            <a:gdLst>
              <a:gd name="connsiteX0" fmla="*/ 7092 w 112441"/>
              <a:gd name="connsiteY0" fmla="*/ 1020 h 188935"/>
              <a:gd name="connsiteX1" fmla="*/ 742 w 112441"/>
              <a:gd name="connsiteY1" fmla="*/ 70870 h 188935"/>
              <a:gd name="connsiteX2" fmla="*/ 26142 w 112441"/>
              <a:gd name="connsiteY2" fmla="*/ 118495 h 188935"/>
              <a:gd name="connsiteX3" fmla="*/ 45192 w 112441"/>
              <a:gd name="connsiteY3" fmla="*/ 137545 h 188935"/>
              <a:gd name="connsiteX4" fmla="*/ 111867 w 112441"/>
              <a:gd name="connsiteY4" fmla="*/ 188345 h 188935"/>
              <a:gd name="connsiteX5" fmla="*/ 73767 w 112441"/>
              <a:gd name="connsiteY5" fmla="*/ 162945 h 188935"/>
              <a:gd name="connsiteX6" fmla="*/ 10267 w 112441"/>
              <a:gd name="connsiteY6" fmla="*/ 128020 h 188935"/>
              <a:gd name="connsiteX7" fmla="*/ 7092 w 112441"/>
              <a:gd name="connsiteY7" fmla="*/ 1020 h 1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41" h="188935">
                <a:moveTo>
                  <a:pt x="7092" y="1020"/>
                </a:moveTo>
                <a:cubicBezTo>
                  <a:pt x="5504" y="-8505"/>
                  <a:pt x="-2433" y="51291"/>
                  <a:pt x="742" y="70870"/>
                </a:cubicBezTo>
                <a:cubicBezTo>
                  <a:pt x="3917" y="90449"/>
                  <a:pt x="26142" y="118495"/>
                  <a:pt x="26142" y="118495"/>
                </a:cubicBezTo>
                <a:cubicBezTo>
                  <a:pt x="33550" y="129608"/>
                  <a:pt x="30905" y="125903"/>
                  <a:pt x="45192" y="137545"/>
                </a:cubicBezTo>
                <a:cubicBezTo>
                  <a:pt x="59479" y="149187"/>
                  <a:pt x="107105" y="184112"/>
                  <a:pt x="111867" y="188345"/>
                </a:cubicBezTo>
                <a:cubicBezTo>
                  <a:pt x="116629" y="192578"/>
                  <a:pt x="90700" y="172999"/>
                  <a:pt x="73767" y="162945"/>
                </a:cubicBezTo>
                <a:cubicBezTo>
                  <a:pt x="56834" y="152891"/>
                  <a:pt x="22438" y="148657"/>
                  <a:pt x="10267" y="128020"/>
                </a:cubicBezTo>
                <a:cubicBezTo>
                  <a:pt x="-1904" y="107383"/>
                  <a:pt x="8680" y="10545"/>
                  <a:pt x="7092" y="1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C51794B3-0DC2-780B-D217-732154E4FD99}"/>
              </a:ext>
            </a:extLst>
          </p:cNvPr>
          <p:cNvSpPr/>
          <p:nvPr/>
        </p:nvSpPr>
        <p:spPr>
          <a:xfrm>
            <a:off x="1564790" y="8158085"/>
            <a:ext cx="245999" cy="71781"/>
          </a:xfrm>
          <a:custGeom>
            <a:avLst/>
            <a:gdLst>
              <a:gd name="connsiteX0" fmla="*/ 485 w 245999"/>
              <a:gd name="connsiteY0" fmla="*/ 71515 h 71781"/>
              <a:gd name="connsiteX1" fmla="*/ 73510 w 245999"/>
              <a:gd name="connsiteY1" fmla="*/ 30240 h 71781"/>
              <a:gd name="connsiteX2" fmla="*/ 130660 w 245999"/>
              <a:gd name="connsiteY2" fmla="*/ 17540 h 71781"/>
              <a:gd name="connsiteX3" fmla="*/ 244960 w 245999"/>
              <a:gd name="connsiteY3" fmla="*/ 30240 h 71781"/>
              <a:gd name="connsiteX4" fmla="*/ 184635 w 245999"/>
              <a:gd name="connsiteY4" fmla="*/ 17540 h 71781"/>
              <a:gd name="connsiteX5" fmla="*/ 140185 w 245999"/>
              <a:gd name="connsiteY5" fmla="*/ 1665 h 71781"/>
              <a:gd name="connsiteX6" fmla="*/ 111610 w 245999"/>
              <a:gd name="connsiteY6" fmla="*/ 8015 h 71781"/>
              <a:gd name="connsiteX7" fmla="*/ 485 w 245999"/>
              <a:gd name="connsiteY7" fmla="*/ 71515 h 7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99" h="71781">
                <a:moveTo>
                  <a:pt x="485" y="71515"/>
                </a:moveTo>
                <a:cubicBezTo>
                  <a:pt x="-5865" y="75219"/>
                  <a:pt x="51814" y="39236"/>
                  <a:pt x="73510" y="30240"/>
                </a:cubicBezTo>
                <a:cubicBezTo>
                  <a:pt x="95206" y="21244"/>
                  <a:pt x="102085" y="17540"/>
                  <a:pt x="130660" y="17540"/>
                </a:cubicBezTo>
                <a:cubicBezTo>
                  <a:pt x="159235" y="17540"/>
                  <a:pt x="235964" y="30240"/>
                  <a:pt x="244960" y="30240"/>
                </a:cubicBezTo>
                <a:cubicBezTo>
                  <a:pt x="253956" y="30240"/>
                  <a:pt x="202098" y="22303"/>
                  <a:pt x="184635" y="17540"/>
                </a:cubicBezTo>
                <a:cubicBezTo>
                  <a:pt x="167172" y="12777"/>
                  <a:pt x="152356" y="3252"/>
                  <a:pt x="140185" y="1665"/>
                </a:cubicBezTo>
                <a:cubicBezTo>
                  <a:pt x="128014" y="78"/>
                  <a:pt x="132247" y="-3097"/>
                  <a:pt x="111610" y="8015"/>
                </a:cubicBezTo>
                <a:cubicBezTo>
                  <a:pt x="90973" y="19127"/>
                  <a:pt x="6835" y="67811"/>
                  <a:pt x="485" y="7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453BB74F-8885-5AF8-3EF3-BB729BA56D19}"/>
              </a:ext>
            </a:extLst>
          </p:cNvPr>
          <p:cNvSpPr/>
          <p:nvPr/>
        </p:nvSpPr>
        <p:spPr>
          <a:xfrm>
            <a:off x="1863363" y="8019438"/>
            <a:ext cx="174148" cy="116974"/>
          </a:xfrm>
          <a:custGeom>
            <a:avLst/>
            <a:gdLst>
              <a:gd name="connsiteX0" fmla="*/ 362 w 174148"/>
              <a:gd name="connsiteY0" fmla="*/ 612 h 116974"/>
              <a:gd name="connsiteX1" fmla="*/ 168637 w 174148"/>
              <a:gd name="connsiteY1" fmla="*/ 114912 h 116974"/>
              <a:gd name="connsiteX2" fmla="*/ 124187 w 174148"/>
              <a:gd name="connsiteY2" fmla="*/ 70462 h 116974"/>
              <a:gd name="connsiteX3" fmla="*/ 362 w 174148"/>
              <a:gd name="connsiteY3" fmla="*/ 612 h 11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48" h="116974">
                <a:moveTo>
                  <a:pt x="362" y="612"/>
                </a:moveTo>
                <a:cubicBezTo>
                  <a:pt x="7770" y="8020"/>
                  <a:pt x="148000" y="103270"/>
                  <a:pt x="168637" y="114912"/>
                </a:cubicBezTo>
                <a:cubicBezTo>
                  <a:pt x="189274" y="126554"/>
                  <a:pt x="146941" y="85808"/>
                  <a:pt x="124187" y="70462"/>
                </a:cubicBezTo>
                <a:cubicBezTo>
                  <a:pt x="101433" y="55116"/>
                  <a:pt x="-7046" y="-6796"/>
                  <a:pt x="36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99810DC-2BB4-CAF9-6B29-CA53EC4E4572}"/>
              </a:ext>
            </a:extLst>
          </p:cNvPr>
          <p:cNvSpPr/>
          <p:nvPr/>
        </p:nvSpPr>
        <p:spPr>
          <a:xfrm>
            <a:off x="1682700" y="8029542"/>
            <a:ext cx="187609" cy="34970"/>
          </a:xfrm>
          <a:custGeom>
            <a:avLst/>
            <a:gdLst>
              <a:gd name="connsiteX0" fmla="*/ 50 w 187609"/>
              <a:gd name="connsiteY0" fmla="*/ 33 h 34970"/>
              <a:gd name="connsiteX1" fmla="*/ 130225 w 187609"/>
              <a:gd name="connsiteY1" fmla="*/ 12733 h 34970"/>
              <a:gd name="connsiteX2" fmla="*/ 187375 w 187609"/>
              <a:gd name="connsiteY2" fmla="*/ 34958 h 34970"/>
              <a:gd name="connsiteX3" fmla="*/ 146100 w 187609"/>
              <a:gd name="connsiteY3" fmla="*/ 9558 h 34970"/>
              <a:gd name="connsiteX4" fmla="*/ 50 w 187609"/>
              <a:gd name="connsiteY4" fmla="*/ 33 h 3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09" h="34970">
                <a:moveTo>
                  <a:pt x="50" y="33"/>
                </a:moveTo>
                <a:cubicBezTo>
                  <a:pt x="-2596" y="562"/>
                  <a:pt x="99004" y="6912"/>
                  <a:pt x="130225" y="12733"/>
                </a:cubicBezTo>
                <a:cubicBezTo>
                  <a:pt x="161446" y="18554"/>
                  <a:pt x="184729" y="35487"/>
                  <a:pt x="187375" y="34958"/>
                </a:cubicBezTo>
                <a:cubicBezTo>
                  <a:pt x="190021" y="34429"/>
                  <a:pt x="169912" y="13791"/>
                  <a:pt x="146100" y="9558"/>
                </a:cubicBezTo>
                <a:cubicBezTo>
                  <a:pt x="122288" y="5325"/>
                  <a:pt x="2696" y="-496"/>
                  <a:pt x="5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BF541B73-0819-2AD8-4689-93AEB4F2D10E}"/>
              </a:ext>
            </a:extLst>
          </p:cNvPr>
          <p:cNvSpPr/>
          <p:nvPr/>
        </p:nvSpPr>
        <p:spPr>
          <a:xfrm>
            <a:off x="1699705" y="8108151"/>
            <a:ext cx="360187" cy="135294"/>
          </a:xfrm>
          <a:custGeom>
            <a:avLst/>
            <a:gdLst>
              <a:gd name="connsiteX0" fmla="*/ 2095 w 360187"/>
              <a:gd name="connsiteY0" fmla="*/ 799 h 135294"/>
              <a:gd name="connsiteX1" fmla="*/ 195770 w 360187"/>
              <a:gd name="connsiteY1" fmla="*/ 102399 h 135294"/>
              <a:gd name="connsiteX2" fmla="*/ 354520 w 360187"/>
              <a:gd name="connsiteY2" fmla="*/ 134149 h 135294"/>
              <a:gd name="connsiteX3" fmla="*/ 303720 w 360187"/>
              <a:gd name="connsiteY3" fmla="*/ 121449 h 135294"/>
              <a:gd name="connsiteX4" fmla="*/ 103695 w 360187"/>
              <a:gd name="connsiteY4" fmla="*/ 57949 h 135294"/>
              <a:gd name="connsiteX5" fmla="*/ 2095 w 360187"/>
              <a:gd name="connsiteY5" fmla="*/ 799 h 13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187" h="135294">
                <a:moveTo>
                  <a:pt x="2095" y="799"/>
                </a:moveTo>
                <a:cubicBezTo>
                  <a:pt x="17441" y="8207"/>
                  <a:pt x="137033" y="80174"/>
                  <a:pt x="195770" y="102399"/>
                </a:cubicBezTo>
                <a:cubicBezTo>
                  <a:pt x="254507" y="124624"/>
                  <a:pt x="336528" y="130974"/>
                  <a:pt x="354520" y="134149"/>
                </a:cubicBezTo>
                <a:cubicBezTo>
                  <a:pt x="372512" y="137324"/>
                  <a:pt x="345524" y="134149"/>
                  <a:pt x="303720" y="121449"/>
                </a:cubicBezTo>
                <a:cubicBezTo>
                  <a:pt x="261916" y="108749"/>
                  <a:pt x="148145" y="76470"/>
                  <a:pt x="103695" y="57949"/>
                </a:cubicBezTo>
                <a:cubicBezTo>
                  <a:pt x="59245" y="39428"/>
                  <a:pt x="-13251" y="-6609"/>
                  <a:pt x="2095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2719784-26D3-ACA8-7951-A14C270A015F}"/>
              </a:ext>
            </a:extLst>
          </p:cNvPr>
          <p:cNvSpPr/>
          <p:nvPr/>
        </p:nvSpPr>
        <p:spPr>
          <a:xfrm>
            <a:off x="2171461" y="8321415"/>
            <a:ext cx="1051172" cy="590814"/>
          </a:xfrm>
          <a:custGeom>
            <a:avLst/>
            <a:gdLst>
              <a:gd name="connsiteX0" fmla="*/ 239 w 1051172"/>
              <a:gd name="connsiteY0" fmla="*/ 260 h 590814"/>
              <a:gd name="connsiteX1" fmla="*/ 384414 w 1051172"/>
              <a:gd name="connsiteY1" fmla="*/ 266960 h 590814"/>
              <a:gd name="connsiteX2" fmla="*/ 698739 w 1051172"/>
              <a:gd name="connsiteY2" fmla="*/ 447935 h 590814"/>
              <a:gd name="connsiteX3" fmla="*/ 666989 w 1051172"/>
              <a:gd name="connsiteY3" fmla="*/ 425710 h 590814"/>
              <a:gd name="connsiteX4" fmla="*/ 851139 w 1051172"/>
              <a:gd name="connsiteY4" fmla="*/ 520960 h 590814"/>
              <a:gd name="connsiteX5" fmla="*/ 1051164 w 1051172"/>
              <a:gd name="connsiteY5" fmla="*/ 590810 h 590814"/>
              <a:gd name="connsiteX6" fmla="*/ 857489 w 1051172"/>
              <a:gd name="connsiteY6" fmla="*/ 517785 h 590814"/>
              <a:gd name="connsiteX7" fmla="*/ 441564 w 1051172"/>
              <a:gd name="connsiteY7" fmla="*/ 317760 h 590814"/>
              <a:gd name="connsiteX8" fmla="*/ 239 w 1051172"/>
              <a:gd name="connsiteY8" fmla="*/ 260 h 59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172" h="590814">
                <a:moveTo>
                  <a:pt x="239" y="260"/>
                </a:moveTo>
                <a:cubicBezTo>
                  <a:pt x="-9286" y="-8207"/>
                  <a:pt x="267997" y="192348"/>
                  <a:pt x="384414" y="266960"/>
                </a:cubicBezTo>
                <a:cubicBezTo>
                  <a:pt x="500831" y="341573"/>
                  <a:pt x="651643" y="421477"/>
                  <a:pt x="698739" y="447935"/>
                </a:cubicBezTo>
                <a:cubicBezTo>
                  <a:pt x="745835" y="474393"/>
                  <a:pt x="641589" y="413539"/>
                  <a:pt x="666989" y="425710"/>
                </a:cubicBezTo>
                <a:cubicBezTo>
                  <a:pt x="692389" y="437881"/>
                  <a:pt x="787110" y="493443"/>
                  <a:pt x="851139" y="520960"/>
                </a:cubicBezTo>
                <a:cubicBezTo>
                  <a:pt x="915168" y="548477"/>
                  <a:pt x="1050106" y="591339"/>
                  <a:pt x="1051164" y="590810"/>
                </a:cubicBezTo>
                <a:cubicBezTo>
                  <a:pt x="1052222" y="590281"/>
                  <a:pt x="959089" y="563293"/>
                  <a:pt x="857489" y="517785"/>
                </a:cubicBezTo>
                <a:cubicBezTo>
                  <a:pt x="755889" y="472277"/>
                  <a:pt x="578618" y="401368"/>
                  <a:pt x="441564" y="317760"/>
                </a:cubicBezTo>
                <a:cubicBezTo>
                  <a:pt x="304510" y="234152"/>
                  <a:pt x="9764" y="8727"/>
                  <a:pt x="239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5452E82-0436-F6AD-51F4-CD97BD2EF50C}"/>
              </a:ext>
            </a:extLst>
          </p:cNvPr>
          <p:cNvSpPr/>
          <p:nvPr/>
        </p:nvSpPr>
        <p:spPr>
          <a:xfrm>
            <a:off x="2250942" y="7651604"/>
            <a:ext cx="270101" cy="59251"/>
          </a:xfrm>
          <a:custGeom>
            <a:avLst/>
            <a:gdLst>
              <a:gd name="connsiteX0" fmla="*/ 133 w 270101"/>
              <a:gd name="connsiteY0" fmla="*/ 146 h 59251"/>
              <a:gd name="connsiteX1" fmla="*/ 254133 w 270101"/>
              <a:gd name="connsiteY1" fmla="*/ 57296 h 59251"/>
              <a:gd name="connsiteX2" fmla="*/ 219208 w 270101"/>
              <a:gd name="connsiteY2" fmla="*/ 41421 h 59251"/>
              <a:gd name="connsiteX3" fmla="*/ 133 w 270101"/>
              <a:gd name="connsiteY3" fmla="*/ 146 h 5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01" h="59251">
                <a:moveTo>
                  <a:pt x="133" y="146"/>
                </a:moveTo>
                <a:cubicBezTo>
                  <a:pt x="5954" y="2792"/>
                  <a:pt x="217621" y="50417"/>
                  <a:pt x="254133" y="57296"/>
                </a:cubicBezTo>
                <a:cubicBezTo>
                  <a:pt x="290645" y="64175"/>
                  <a:pt x="258366" y="51475"/>
                  <a:pt x="219208" y="41421"/>
                </a:cubicBezTo>
                <a:cubicBezTo>
                  <a:pt x="180050" y="31367"/>
                  <a:pt x="-5688" y="-2500"/>
                  <a:pt x="13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52883B33-C159-FE9E-741E-A02FAB637971}"/>
              </a:ext>
            </a:extLst>
          </p:cNvPr>
          <p:cNvSpPr/>
          <p:nvPr/>
        </p:nvSpPr>
        <p:spPr>
          <a:xfrm>
            <a:off x="2310826" y="7756414"/>
            <a:ext cx="51659" cy="108328"/>
          </a:xfrm>
          <a:custGeom>
            <a:avLst/>
            <a:gdLst>
              <a:gd name="connsiteX0" fmla="*/ 574 w 51659"/>
              <a:gd name="connsiteY0" fmla="*/ 111 h 108328"/>
              <a:gd name="connsiteX1" fmla="*/ 13274 w 51659"/>
              <a:gd name="connsiteY1" fmla="*/ 60436 h 108328"/>
              <a:gd name="connsiteX2" fmla="*/ 51374 w 51659"/>
              <a:gd name="connsiteY2" fmla="*/ 108061 h 108328"/>
              <a:gd name="connsiteX3" fmla="*/ 29149 w 51659"/>
              <a:gd name="connsiteY3" fmla="*/ 76311 h 108328"/>
              <a:gd name="connsiteX4" fmla="*/ 574 w 51659"/>
              <a:gd name="connsiteY4" fmla="*/ 111 h 1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9" h="108328">
                <a:moveTo>
                  <a:pt x="574" y="111"/>
                </a:moveTo>
                <a:cubicBezTo>
                  <a:pt x="-2072" y="-2535"/>
                  <a:pt x="4807" y="42444"/>
                  <a:pt x="13274" y="60436"/>
                </a:cubicBezTo>
                <a:cubicBezTo>
                  <a:pt x="21741" y="78428"/>
                  <a:pt x="48728" y="105415"/>
                  <a:pt x="51374" y="108061"/>
                </a:cubicBezTo>
                <a:cubicBezTo>
                  <a:pt x="54020" y="110707"/>
                  <a:pt x="37616" y="93244"/>
                  <a:pt x="29149" y="76311"/>
                </a:cubicBezTo>
                <a:cubicBezTo>
                  <a:pt x="20682" y="59378"/>
                  <a:pt x="3220" y="2757"/>
                  <a:pt x="57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408E1788-C8A9-4646-4014-BD67AB4E5A98}"/>
              </a:ext>
            </a:extLst>
          </p:cNvPr>
          <p:cNvSpPr/>
          <p:nvPr/>
        </p:nvSpPr>
        <p:spPr>
          <a:xfrm>
            <a:off x="2371258" y="8333522"/>
            <a:ext cx="811731" cy="399335"/>
          </a:xfrm>
          <a:custGeom>
            <a:avLst/>
            <a:gdLst>
              <a:gd name="connsiteX0" fmla="*/ 3642 w 811731"/>
              <a:gd name="connsiteY0" fmla="*/ 853 h 399335"/>
              <a:gd name="connsiteX1" fmla="*/ 333842 w 811731"/>
              <a:gd name="connsiteY1" fmla="*/ 197703 h 399335"/>
              <a:gd name="connsiteX2" fmla="*/ 806917 w 811731"/>
              <a:gd name="connsiteY2" fmla="*/ 397728 h 399335"/>
              <a:gd name="connsiteX3" fmla="*/ 546567 w 811731"/>
              <a:gd name="connsiteY3" fmla="*/ 277078 h 399335"/>
              <a:gd name="connsiteX4" fmla="*/ 3642 w 811731"/>
              <a:gd name="connsiteY4" fmla="*/ 853 h 3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731" h="399335">
                <a:moveTo>
                  <a:pt x="3642" y="853"/>
                </a:moveTo>
                <a:cubicBezTo>
                  <a:pt x="-31812" y="-12376"/>
                  <a:pt x="199963" y="131557"/>
                  <a:pt x="333842" y="197703"/>
                </a:cubicBezTo>
                <a:cubicBezTo>
                  <a:pt x="467721" y="263849"/>
                  <a:pt x="771463" y="384499"/>
                  <a:pt x="806917" y="397728"/>
                </a:cubicBezTo>
                <a:cubicBezTo>
                  <a:pt x="842371" y="410957"/>
                  <a:pt x="674625" y="340049"/>
                  <a:pt x="546567" y="277078"/>
                </a:cubicBezTo>
                <a:cubicBezTo>
                  <a:pt x="418509" y="214107"/>
                  <a:pt x="39096" y="14082"/>
                  <a:pt x="3642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B21A989A-BBE2-D797-D856-EBD880970FDE}"/>
              </a:ext>
            </a:extLst>
          </p:cNvPr>
          <p:cNvSpPr/>
          <p:nvPr/>
        </p:nvSpPr>
        <p:spPr>
          <a:xfrm>
            <a:off x="2222500" y="8150150"/>
            <a:ext cx="161925" cy="92456"/>
          </a:xfrm>
          <a:custGeom>
            <a:avLst/>
            <a:gdLst>
              <a:gd name="connsiteX0" fmla="*/ 0 w 161925"/>
              <a:gd name="connsiteY0" fmla="*/ 75 h 92456"/>
              <a:gd name="connsiteX1" fmla="*/ 95250 w 161925"/>
              <a:gd name="connsiteY1" fmla="*/ 69925 h 92456"/>
              <a:gd name="connsiteX2" fmla="*/ 161925 w 161925"/>
              <a:gd name="connsiteY2" fmla="*/ 92150 h 92456"/>
              <a:gd name="connsiteX3" fmla="*/ 95250 w 161925"/>
              <a:gd name="connsiteY3" fmla="*/ 57225 h 92456"/>
              <a:gd name="connsiteX4" fmla="*/ 0 w 161925"/>
              <a:gd name="connsiteY4" fmla="*/ 75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92456">
                <a:moveTo>
                  <a:pt x="0" y="75"/>
                </a:moveTo>
                <a:cubicBezTo>
                  <a:pt x="0" y="2192"/>
                  <a:pt x="68263" y="54579"/>
                  <a:pt x="95250" y="69925"/>
                </a:cubicBezTo>
                <a:cubicBezTo>
                  <a:pt x="122237" y="85271"/>
                  <a:pt x="161925" y="94267"/>
                  <a:pt x="161925" y="92150"/>
                </a:cubicBezTo>
                <a:cubicBezTo>
                  <a:pt x="161925" y="90033"/>
                  <a:pt x="125412" y="73629"/>
                  <a:pt x="95250" y="57225"/>
                </a:cubicBezTo>
                <a:cubicBezTo>
                  <a:pt x="65088" y="40821"/>
                  <a:pt x="0" y="-2042"/>
                  <a:pt x="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1743717-0E6B-B625-E666-1FBC93708337}"/>
              </a:ext>
            </a:extLst>
          </p:cNvPr>
          <p:cNvSpPr/>
          <p:nvPr/>
        </p:nvSpPr>
        <p:spPr>
          <a:xfrm>
            <a:off x="2311340" y="7937500"/>
            <a:ext cx="146198" cy="104775"/>
          </a:xfrm>
          <a:custGeom>
            <a:avLst/>
            <a:gdLst>
              <a:gd name="connsiteX0" fmla="*/ 60 w 146198"/>
              <a:gd name="connsiteY0" fmla="*/ 104775 h 104775"/>
              <a:gd name="connsiteX1" fmla="*/ 76260 w 146198"/>
              <a:gd name="connsiteY1" fmla="*/ 28575 h 104775"/>
              <a:gd name="connsiteX2" fmla="*/ 146110 w 146198"/>
              <a:gd name="connsiteY2" fmla="*/ 0 h 104775"/>
              <a:gd name="connsiteX3" fmla="*/ 88960 w 146198"/>
              <a:gd name="connsiteY3" fmla="*/ 28575 h 104775"/>
              <a:gd name="connsiteX4" fmla="*/ 60 w 146198"/>
              <a:gd name="connsiteY4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98" h="104775">
                <a:moveTo>
                  <a:pt x="60" y="104775"/>
                </a:moveTo>
                <a:cubicBezTo>
                  <a:pt x="-2057" y="104775"/>
                  <a:pt x="51918" y="46038"/>
                  <a:pt x="76260" y="28575"/>
                </a:cubicBezTo>
                <a:cubicBezTo>
                  <a:pt x="100602" y="11112"/>
                  <a:pt x="143993" y="0"/>
                  <a:pt x="146110" y="0"/>
                </a:cubicBezTo>
                <a:cubicBezTo>
                  <a:pt x="148227" y="0"/>
                  <a:pt x="111714" y="13758"/>
                  <a:pt x="88960" y="28575"/>
                </a:cubicBezTo>
                <a:cubicBezTo>
                  <a:pt x="66206" y="43392"/>
                  <a:pt x="2177" y="104775"/>
                  <a:pt x="60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4C605ADB-2671-8A0B-F73A-063D989F9534}"/>
              </a:ext>
            </a:extLst>
          </p:cNvPr>
          <p:cNvSpPr/>
          <p:nvPr/>
        </p:nvSpPr>
        <p:spPr>
          <a:xfrm>
            <a:off x="2825618" y="7241840"/>
            <a:ext cx="85892" cy="141075"/>
          </a:xfrm>
          <a:custGeom>
            <a:avLst/>
            <a:gdLst>
              <a:gd name="connsiteX0" fmla="*/ 132 w 85892"/>
              <a:gd name="connsiteY0" fmla="*/ 335 h 141075"/>
              <a:gd name="connsiteX1" fmla="*/ 82682 w 85892"/>
              <a:gd name="connsiteY1" fmla="*/ 136860 h 141075"/>
              <a:gd name="connsiteX2" fmla="*/ 63632 w 85892"/>
              <a:gd name="connsiteY2" fmla="*/ 98760 h 141075"/>
              <a:gd name="connsiteX3" fmla="*/ 132 w 85892"/>
              <a:gd name="connsiteY3" fmla="*/ 335 h 1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92" h="141075">
                <a:moveTo>
                  <a:pt x="132" y="335"/>
                </a:moveTo>
                <a:cubicBezTo>
                  <a:pt x="3307" y="6685"/>
                  <a:pt x="72099" y="120456"/>
                  <a:pt x="82682" y="136860"/>
                </a:cubicBezTo>
                <a:cubicBezTo>
                  <a:pt x="93265" y="153264"/>
                  <a:pt x="75274" y="117810"/>
                  <a:pt x="63632" y="98760"/>
                </a:cubicBezTo>
                <a:cubicBezTo>
                  <a:pt x="51990" y="79710"/>
                  <a:pt x="-3043" y="-6015"/>
                  <a:pt x="13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E984FE4F-44F9-5FEA-0124-65EC693AA731}"/>
              </a:ext>
            </a:extLst>
          </p:cNvPr>
          <p:cNvSpPr/>
          <p:nvPr/>
        </p:nvSpPr>
        <p:spPr>
          <a:xfrm>
            <a:off x="2972395" y="7450612"/>
            <a:ext cx="265876" cy="340643"/>
          </a:xfrm>
          <a:custGeom>
            <a:avLst/>
            <a:gdLst>
              <a:gd name="connsiteX0" fmla="*/ 2580 w 265876"/>
              <a:gd name="connsiteY0" fmla="*/ 4288 h 340643"/>
              <a:gd name="connsiteX1" fmla="*/ 262930 w 265876"/>
              <a:gd name="connsiteY1" fmla="*/ 337663 h 340643"/>
              <a:gd name="connsiteX2" fmla="*/ 135930 w 265876"/>
              <a:gd name="connsiteY2" fmla="*/ 159863 h 340643"/>
              <a:gd name="connsiteX3" fmla="*/ 2580 w 265876"/>
              <a:gd name="connsiteY3" fmla="*/ 4288 h 3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876" h="340643">
                <a:moveTo>
                  <a:pt x="2580" y="4288"/>
                </a:moveTo>
                <a:cubicBezTo>
                  <a:pt x="23747" y="33921"/>
                  <a:pt x="240705" y="311734"/>
                  <a:pt x="262930" y="337663"/>
                </a:cubicBezTo>
                <a:cubicBezTo>
                  <a:pt x="285155" y="363592"/>
                  <a:pt x="175618" y="213309"/>
                  <a:pt x="135930" y="159863"/>
                </a:cubicBezTo>
                <a:cubicBezTo>
                  <a:pt x="96243" y="106417"/>
                  <a:pt x="-18587" y="-25345"/>
                  <a:pt x="2580" y="4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E600A31-9D85-181D-A85F-D065C4802B4B}"/>
              </a:ext>
            </a:extLst>
          </p:cNvPr>
          <p:cNvSpPr/>
          <p:nvPr/>
        </p:nvSpPr>
        <p:spPr>
          <a:xfrm>
            <a:off x="2644414" y="7515222"/>
            <a:ext cx="178579" cy="98609"/>
          </a:xfrm>
          <a:custGeom>
            <a:avLst/>
            <a:gdLst>
              <a:gd name="connsiteX0" fmla="*/ 361 w 178579"/>
              <a:gd name="connsiteY0" fmla="*/ 60328 h 98609"/>
              <a:gd name="connsiteX1" fmla="*/ 44811 w 178579"/>
              <a:gd name="connsiteY1" fmla="*/ 9528 h 98609"/>
              <a:gd name="connsiteX2" fmla="*/ 178161 w 178579"/>
              <a:gd name="connsiteY2" fmla="*/ 98428 h 98609"/>
              <a:gd name="connsiteX3" fmla="*/ 86086 w 178579"/>
              <a:gd name="connsiteY3" fmla="*/ 31753 h 98609"/>
              <a:gd name="connsiteX4" fmla="*/ 63861 w 178579"/>
              <a:gd name="connsiteY4" fmla="*/ 3 h 98609"/>
              <a:gd name="connsiteX5" fmla="*/ 361 w 178579"/>
              <a:gd name="connsiteY5" fmla="*/ 60328 h 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79" h="98609">
                <a:moveTo>
                  <a:pt x="361" y="60328"/>
                </a:moveTo>
                <a:cubicBezTo>
                  <a:pt x="-2814" y="61915"/>
                  <a:pt x="15178" y="3178"/>
                  <a:pt x="44811" y="9528"/>
                </a:cubicBezTo>
                <a:cubicBezTo>
                  <a:pt x="74444" y="15878"/>
                  <a:pt x="171282" y="94724"/>
                  <a:pt x="178161" y="98428"/>
                </a:cubicBezTo>
                <a:cubicBezTo>
                  <a:pt x="185040" y="102132"/>
                  <a:pt x="105136" y="48157"/>
                  <a:pt x="86086" y="31753"/>
                </a:cubicBezTo>
                <a:cubicBezTo>
                  <a:pt x="67036" y="15349"/>
                  <a:pt x="74973" y="532"/>
                  <a:pt x="63861" y="3"/>
                </a:cubicBezTo>
                <a:cubicBezTo>
                  <a:pt x="52749" y="-526"/>
                  <a:pt x="3536" y="58741"/>
                  <a:pt x="361" y="60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4EDCB762-7556-9352-9361-52005E1C2C03}"/>
              </a:ext>
            </a:extLst>
          </p:cNvPr>
          <p:cNvSpPr/>
          <p:nvPr/>
        </p:nvSpPr>
        <p:spPr>
          <a:xfrm>
            <a:off x="2420964" y="8162209"/>
            <a:ext cx="240298" cy="84356"/>
          </a:xfrm>
          <a:custGeom>
            <a:avLst/>
            <a:gdLst>
              <a:gd name="connsiteX0" fmla="*/ 1561 w 240298"/>
              <a:gd name="connsiteY0" fmla="*/ 716 h 84356"/>
              <a:gd name="connsiteX1" fmla="*/ 236511 w 240298"/>
              <a:gd name="connsiteY1" fmla="*/ 83266 h 84356"/>
              <a:gd name="connsiteX2" fmla="*/ 138086 w 240298"/>
              <a:gd name="connsiteY2" fmla="*/ 45166 h 84356"/>
              <a:gd name="connsiteX3" fmla="*/ 1561 w 240298"/>
              <a:gd name="connsiteY3" fmla="*/ 716 h 8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98" h="84356">
                <a:moveTo>
                  <a:pt x="1561" y="716"/>
                </a:moveTo>
                <a:cubicBezTo>
                  <a:pt x="17965" y="7066"/>
                  <a:pt x="213757" y="75858"/>
                  <a:pt x="236511" y="83266"/>
                </a:cubicBezTo>
                <a:cubicBezTo>
                  <a:pt x="259265" y="90674"/>
                  <a:pt x="173540" y="58395"/>
                  <a:pt x="138086" y="45166"/>
                </a:cubicBezTo>
                <a:cubicBezTo>
                  <a:pt x="102632" y="31937"/>
                  <a:pt x="-14843" y="-5634"/>
                  <a:pt x="1561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7BC7E8EA-6C56-AB89-5E05-A15E2ACDA9A3}"/>
              </a:ext>
            </a:extLst>
          </p:cNvPr>
          <p:cNvSpPr/>
          <p:nvPr/>
        </p:nvSpPr>
        <p:spPr>
          <a:xfrm>
            <a:off x="2293721" y="8010521"/>
            <a:ext cx="65323" cy="120661"/>
          </a:xfrm>
          <a:custGeom>
            <a:avLst/>
            <a:gdLst>
              <a:gd name="connsiteX0" fmla="*/ 1804 w 65323"/>
              <a:gd name="connsiteY0" fmla="*/ 4 h 120661"/>
              <a:gd name="connsiteX1" fmla="*/ 14504 w 65323"/>
              <a:gd name="connsiteY1" fmla="*/ 69854 h 120661"/>
              <a:gd name="connsiteX2" fmla="*/ 65304 w 65323"/>
              <a:gd name="connsiteY2" fmla="*/ 120654 h 120661"/>
              <a:gd name="connsiteX3" fmla="*/ 8154 w 65323"/>
              <a:gd name="connsiteY3" fmla="*/ 73029 h 120661"/>
              <a:gd name="connsiteX4" fmla="*/ 1804 w 65323"/>
              <a:gd name="connsiteY4" fmla="*/ 4 h 12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23" h="120661">
                <a:moveTo>
                  <a:pt x="1804" y="4"/>
                </a:moveTo>
                <a:cubicBezTo>
                  <a:pt x="2862" y="-525"/>
                  <a:pt x="3921" y="49746"/>
                  <a:pt x="14504" y="69854"/>
                </a:cubicBezTo>
                <a:cubicBezTo>
                  <a:pt x="25087" y="89962"/>
                  <a:pt x="66362" y="120125"/>
                  <a:pt x="65304" y="120654"/>
                </a:cubicBezTo>
                <a:cubicBezTo>
                  <a:pt x="64246" y="121183"/>
                  <a:pt x="20325" y="94196"/>
                  <a:pt x="8154" y="73029"/>
                </a:cubicBezTo>
                <a:cubicBezTo>
                  <a:pt x="-4017" y="51862"/>
                  <a:pt x="746" y="533"/>
                  <a:pt x="180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F1104182-6E7E-FC0A-D546-E2608E8B9267}"/>
              </a:ext>
            </a:extLst>
          </p:cNvPr>
          <p:cNvSpPr/>
          <p:nvPr/>
        </p:nvSpPr>
        <p:spPr>
          <a:xfrm>
            <a:off x="2422519" y="7800940"/>
            <a:ext cx="327041" cy="203258"/>
          </a:xfrm>
          <a:custGeom>
            <a:avLst/>
            <a:gdLst>
              <a:gd name="connsiteX0" fmla="*/ 6 w 327041"/>
              <a:gd name="connsiteY0" fmla="*/ 35 h 203258"/>
              <a:gd name="connsiteX1" fmla="*/ 190506 w 327041"/>
              <a:gd name="connsiteY1" fmla="*/ 92110 h 203258"/>
              <a:gd name="connsiteX2" fmla="*/ 327031 w 327041"/>
              <a:gd name="connsiteY2" fmla="*/ 203235 h 203258"/>
              <a:gd name="connsiteX3" fmla="*/ 184156 w 327041"/>
              <a:gd name="connsiteY3" fmla="*/ 82585 h 203258"/>
              <a:gd name="connsiteX4" fmla="*/ 6 w 327041"/>
              <a:gd name="connsiteY4" fmla="*/ 35 h 2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41" h="203258">
                <a:moveTo>
                  <a:pt x="6" y="35"/>
                </a:moveTo>
                <a:cubicBezTo>
                  <a:pt x="1064" y="1623"/>
                  <a:pt x="136002" y="58243"/>
                  <a:pt x="190506" y="92110"/>
                </a:cubicBezTo>
                <a:cubicBezTo>
                  <a:pt x="245010" y="125977"/>
                  <a:pt x="328089" y="204823"/>
                  <a:pt x="327031" y="203235"/>
                </a:cubicBezTo>
                <a:cubicBezTo>
                  <a:pt x="325973" y="201647"/>
                  <a:pt x="238131" y="114864"/>
                  <a:pt x="184156" y="82585"/>
                </a:cubicBezTo>
                <a:cubicBezTo>
                  <a:pt x="130181" y="50306"/>
                  <a:pt x="-1052" y="-1553"/>
                  <a:pt x="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F401798D-C43C-A592-6912-EB3BA9E8D622}"/>
              </a:ext>
            </a:extLst>
          </p:cNvPr>
          <p:cNvSpPr/>
          <p:nvPr/>
        </p:nvSpPr>
        <p:spPr>
          <a:xfrm>
            <a:off x="4640365" y="1069391"/>
            <a:ext cx="383195" cy="89532"/>
          </a:xfrm>
          <a:custGeom>
            <a:avLst/>
            <a:gdLst>
              <a:gd name="connsiteX0" fmla="*/ 1485 w 383195"/>
              <a:gd name="connsiteY0" fmla="*/ 89484 h 89532"/>
              <a:gd name="connsiteX1" fmla="*/ 230085 w 383195"/>
              <a:gd name="connsiteY1" fmla="*/ 16459 h 89532"/>
              <a:gd name="connsiteX2" fmla="*/ 382485 w 383195"/>
              <a:gd name="connsiteY2" fmla="*/ 48209 h 89532"/>
              <a:gd name="connsiteX3" fmla="*/ 284060 w 383195"/>
              <a:gd name="connsiteY3" fmla="*/ 3759 h 89532"/>
              <a:gd name="connsiteX4" fmla="*/ 211035 w 383195"/>
              <a:gd name="connsiteY4" fmla="*/ 16459 h 89532"/>
              <a:gd name="connsiteX5" fmla="*/ 134835 w 383195"/>
              <a:gd name="connsiteY5" fmla="*/ 3759 h 89532"/>
              <a:gd name="connsiteX6" fmla="*/ 1485 w 383195"/>
              <a:gd name="connsiteY6" fmla="*/ 89484 h 8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195" h="89532">
                <a:moveTo>
                  <a:pt x="1485" y="89484"/>
                </a:moveTo>
                <a:cubicBezTo>
                  <a:pt x="17360" y="91601"/>
                  <a:pt x="166585" y="23338"/>
                  <a:pt x="230085" y="16459"/>
                </a:cubicBezTo>
                <a:cubicBezTo>
                  <a:pt x="293585" y="9580"/>
                  <a:pt x="373489" y="50326"/>
                  <a:pt x="382485" y="48209"/>
                </a:cubicBezTo>
                <a:cubicBezTo>
                  <a:pt x="391481" y="46092"/>
                  <a:pt x="312635" y="9051"/>
                  <a:pt x="284060" y="3759"/>
                </a:cubicBezTo>
                <a:cubicBezTo>
                  <a:pt x="255485" y="-1533"/>
                  <a:pt x="235906" y="16459"/>
                  <a:pt x="211035" y="16459"/>
                </a:cubicBezTo>
                <a:cubicBezTo>
                  <a:pt x="186164" y="16459"/>
                  <a:pt x="168172" y="-9470"/>
                  <a:pt x="134835" y="3759"/>
                </a:cubicBezTo>
                <a:cubicBezTo>
                  <a:pt x="101498" y="16988"/>
                  <a:pt x="-14390" y="87367"/>
                  <a:pt x="1485" y="894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332168A9-2D34-2F2E-DE83-66DB8EE48DE0}"/>
              </a:ext>
            </a:extLst>
          </p:cNvPr>
          <p:cNvSpPr/>
          <p:nvPr/>
        </p:nvSpPr>
        <p:spPr>
          <a:xfrm>
            <a:off x="4021738" y="2911373"/>
            <a:ext cx="319807" cy="689758"/>
          </a:xfrm>
          <a:custGeom>
            <a:avLst/>
            <a:gdLst>
              <a:gd name="connsiteX0" fmla="*/ 7337 w 319807"/>
              <a:gd name="connsiteY0" fmla="*/ 12802 h 689758"/>
              <a:gd name="connsiteX1" fmla="*/ 318487 w 319807"/>
              <a:gd name="connsiteY1" fmla="*/ 685902 h 689758"/>
              <a:gd name="connsiteX2" fmla="*/ 115287 w 319807"/>
              <a:gd name="connsiteY2" fmla="*/ 276327 h 689758"/>
              <a:gd name="connsiteX3" fmla="*/ 7337 w 319807"/>
              <a:gd name="connsiteY3" fmla="*/ 12802 h 68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807" h="689758">
                <a:moveTo>
                  <a:pt x="7337" y="12802"/>
                </a:moveTo>
                <a:cubicBezTo>
                  <a:pt x="41204" y="81064"/>
                  <a:pt x="300495" y="641981"/>
                  <a:pt x="318487" y="685902"/>
                </a:cubicBezTo>
                <a:cubicBezTo>
                  <a:pt x="336479" y="729823"/>
                  <a:pt x="165558" y="386394"/>
                  <a:pt x="115287" y="276327"/>
                </a:cubicBezTo>
                <a:cubicBezTo>
                  <a:pt x="65016" y="166260"/>
                  <a:pt x="-26530" y="-55460"/>
                  <a:pt x="7337" y="128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D40088B-5DA6-4D50-3C26-24A77885B660}"/>
              </a:ext>
            </a:extLst>
          </p:cNvPr>
          <p:cNvSpPr/>
          <p:nvPr/>
        </p:nvSpPr>
        <p:spPr>
          <a:xfrm>
            <a:off x="4406726" y="3559148"/>
            <a:ext cx="89563" cy="259311"/>
          </a:xfrm>
          <a:custGeom>
            <a:avLst/>
            <a:gdLst>
              <a:gd name="connsiteX0" fmla="*/ 41449 w 89563"/>
              <a:gd name="connsiteY0" fmla="*/ 27 h 259311"/>
              <a:gd name="connsiteX1" fmla="*/ 19224 w 89563"/>
              <a:gd name="connsiteY1" fmla="*/ 107977 h 259311"/>
              <a:gd name="connsiteX2" fmla="*/ 89074 w 89563"/>
              <a:gd name="connsiteY2" fmla="*/ 257202 h 259311"/>
              <a:gd name="connsiteX3" fmla="*/ 47799 w 89563"/>
              <a:gd name="connsiteY3" fmla="*/ 190527 h 259311"/>
              <a:gd name="connsiteX4" fmla="*/ 174 w 89563"/>
              <a:gd name="connsiteY4" fmla="*/ 117502 h 259311"/>
              <a:gd name="connsiteX5" fmla="*/ 41449 w 89563"/>
              <a:gd name="connsiteY5" fmla="*/ 27 h 25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63" h="259311">
                <a:moveTo>
                  <a:pt x="41449" y="27"/>
                </a:moveTo>
                <a:cubicBezTo>
                  <a:pt x="44624" y="-1560"/>
                  <a:pt x="11287" y="65115"/>
                  <a:pt x="19224" y="107977"/>
                </a:cubicBezTo>
                <a:cubicBezTo>
                  <a:pt x="27161" y="150839"/>
                  <a:pt x="84312" y="243444"/>
                  <a:pt x="89074" y="257202"/>
                </a:cubicBezTo>
                <a:cubicBezTo>
                  <a:pt x="93836" y="270960"/>
                  <a:pt x="62616" y="213810"/>
                  <a:pt x="47799" y="190527"/>
                </a:cubicBezTo>
                <a:cubicBezTo>
                  <a:pt x="32982" y="167244"/>
                  <a:pt x="3349" y="145548"/>
                  <a:pt x="174" y="117502"/>
                </a:cubicBezTo>
                <a:cubicBezTo>
                  <a:pt x="-3001" y="89456"/>
                  <a:pt x="38274" y="1614"/>
                  <a:pt x="4144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6050241-EB43-1253-EF72-F32FC0E32DCD}"/>
              </a:ext>
            </a:extLst>
          </p:cNvPr>
          <p:cNvSpPr/>
          <p:nvPr/>
        </p:nvSpPr>
        <p:spPr>
          <a:xfrm>
            <a:off x="4540121" y="3695385"/>
            <a:ext cx="454907" cy="187704"/>
          </a:xfrm>
          <a:custGeom>
            <a:avLst/>
            <a:gdLst>
              <a:gd name="connsiteX0" fmla="*/ 129 w 454907"/>
              <a:gd name="connsiteY0" fmla="*/ 187640 h 187704"/>
              <a:gd name="connsiteX1" fmla="*/ 260479 w 454907"/>
              <a:gd name="connsiteY1" fmla="*/ 60640 h 187704"/>
              <a:gd name="connsiteX2" fmla="*/ 454154 w 454907"/>
              <a:gd name="connsiteY2" fmla="*/ 92390 h 187704"/>
              <a:gd name="connsiteX3" fmla="*/ 323979 w 454907"/>
              <a:gd name="connsiteY3" fmla="*/ 44765 h 187704"/>
              <a:gd name="connsiteX4" fmla="*/ 231904 w 454907"/>
              <a:gd name="connsiteY4" fmla="*/ 315 h 187704"/>
              <a:gd name="connsiteX5" fmla="*/ 270004 w 454907"/>
              <a:gd name="connsiteY5" fmla="*/ 25715 h 187704"/>
              <a:gd name="connsiteX6" fmla="*/ 225554 w 454907"/>
              <a:gd name="connsiteY6" fmla="*/ 41590 h 187704"/>
              <a:gd name="connsiteX7" fmla="*/ 129 w 454907"/>
              <a:gd name="connsiteY7" fmla="*/ 187640 h 18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907" h="187704">
                <a:moveTo>
                  <a:pt x="129" y="187640"/>
                </a:moveTo>
                <a:cubicBezTo>
                  <a:pt x="5950" y="190815"/>
                  <a:pt x="184808" y="76515"/>
                  <a:pt x="260479" y="60640"/>
                </a:cubicBezTo>
                <a:cubicBezTo>
                  <a:pt x="336150" y="44765"/>
                  <a:pt x="443571" y="95036"/>
                  <a:pt x="454154" y="92390"/>
                </a:cubicBezTo>
                <a:cubicBezTo>
                  <a:pt x="464737" y="89744"/>
                  <a:pt x="361021" y="60111"/>
                  <a:pt x="323979" y="44765"/>
                </a:cubicBezTo>
                <a:cubicBezTo>
                  <a:pt x="286937" y="29419"/>
                  <a:pt x="240900" y="3490"/>
                  <a:pt x="231904" y="315"/>
                </a:cubicBezTo>
                <a:cubicBezTo>
                  <a:pt x="222908" y="-2860"/>
                  <a:pt x="271062" y="18836"/>
                  <a:pt x="270004" y="25715"/>
                </a:cubicBezTo>
                <a:cubicBezTo>
                  <a:pt x="268946" y="32594"/>
                  <a:pt x="264712" y="19894"/>
                  <a:pt x="225554" y="41590"/>
                </a:cubicBezTo>
                <a:cubicBezTo>
                  <a:pt x="186396" y="63286"/>
                  <a:pt x="-5692" y="184465"/>
                  <a:pt x="129" y="187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B5ACB821-C6DD-DA7D-56D5-8DC881144CFA}"/>
              </a:ext>
            </a:extLst>
          </p:cNvPr>
          <p:cNvSpPr/>
          <p:nvPr/>
        </p:nvSpPr>
        <p:spPr>
          <a:xfrm>
            <a:off x="4546347" y="3734032"/>
            <a:ext cx="623424" cy="187267"/>
          </a:xfrm>
          <a:custGeom>
            <a:avLst/>
            <a:gdLst>
              <a:gd name="connsiteX0" fmla="*/ 253 w 623424"/>
              <a:gd name="connsiteY0" fmla="*/ 187093 h 187267"/>
              <a:gd name="connsiteX1" fmla="*/ 305053 w 623424"/>
              <a:gd name="connsiteY1" fmla="*/ 41043 h 187267"/>
              <a:gd name="connsiteX2" fmla="*/ 619378 w 623424"/>
              <a:gd name="connsiteY2" fmla="*/ 50568 h 187267"/>
              <a:gd name="connsiteX3" fmla="*/ 476503 w 623424"/>
              <a:gd name="connsiteY3" fmla="*/ 15643 h 187267"/>
              <a:gd name="connsiteX4" fmla="*/ 374903 w 623424"/>
              <a:gd name="connsiteY4" fmla="*/ 2943 h 187267"/>
              <a:gd name="connsiteX5" fmla="*/ 254253 w 623424"/>
              <a:gd name="connsiteY5" fmla="*/ 69618 h 187267"/>
              <a:gd name="connsiteX6" fmla="*/ 253 w 623424"/>
              <a:gd name="connsiteY6" fmla="*/ 187093 h 18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24" h="187267">
                <a:moveTo>
                  <a:pt x="253" y="187093"/>
                </a:moveTo>
                <a:cubicBezTo>
                  <a:pt x="8720" y="182330"/>
                  <a:pt x="201866" y="63797"/>
                  <a:pt x="305053" y="41043"/>
                </a:cubicBezTo>
                <a:cubicBezTo>
                  <a:pt x="408240" y="18289"/>
                  <a:pt x="590803" y="54801"/>
                  <a:pt x="619378" y="50568"/>
                </a:cubicBezTo>
                <a:cubicBezTo>
                  <a:pt x="647953" y="46335"/>
                  <a:pt x="517249" y="23580"/>
                  <a:pt x="476503" y="15643"/>
                </a:cubicBezTo>
                <a:cubicBezTo>
                  <a:pt x="435757" y="7706"/>
                  <a:pt x="411945" y="-6053"/>
                  <a:pt x="374903" y="2943"/>
                </a:cubicBezTo>
                <a:cubicBezTo>
                  <a:pt x="337861" y="11939"/>
                  <a:pt x="310344" y="41572"/>
                  <a:pt x="254253" y="69618"/>
                </a:cubicBezTo>
                <a:cubicBezTo>
                  <a:pt x="198162" y="97664"/>
                  <a:pt x="-8214" y="191856"/>
                  <a:pt x="253" y="1870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389B2DFB-3572-85A5-0FAA-32CBBB1A8884}"/>
              </a:ext>
            </a:extLst>
          </p:cNvPr>
          <p:cNvSpPr/>
          <p:nvPr/>
        </p:nvSpPr>
        <p:spPr>
          <a:xfrm>
            <a:off x="4889912" y="1231543"/>
            <a:ext cx="174333" cy="414195"/>
          </a:xfrm>
          <a:custGeom>
            <a:avLst/>
            <a:gdLst>
              <a:gd name="connsiteX0" fmla="*/ 107538 w 174333"/>
              <a:gd name="connsiteY0" fmla="*/ 357 h 414195"/>
              <a:gd name="connsiteX1" fmla="*/ 104363 w 174333"/>
              <a:gd name="connsiteY1" fmla="*/ 140057 h 414195"/>
              <a:gd name="connsiteX2" fmla="*/ 5938 w 174333"/>
              <a:gd name="connsiteY2" fmla="*/ 403582 h 414195"/>
              <a:gd name="connsiteX3" fmla="*/ 21813 w 174333"/>
              <a:gd name="connsiteY3" fmla="*/ 340082 h 414195"/>
              <a:gd name="connsiteX4" fmla="*/ 110713 w 174333"/>
              <a:gd name="connsiteY4" fmla="*/ 133707 h 414195"/>
              <a:gd name="connsiteX5" fmla="*/ 174213 w 174333"/>
              <a:gd name="connsiteY5" fmla="*/ 206732 h 414195"/>
              <a:gd name="connsiteX6" fmla="*/ 126588 w 174333"/>
              <a:gd name="connsiteY6" fmla="*/ 101957 h 414195"/>
              <a:gd name="connsiteX7" fmla="*/ 107538 w 174333"/>
              <a:gd name="connsiteY7" fmla="*/ 357 h 41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33" h="414195">
                <a:moveTo>
                  <a:pt x="107538" y="357"/>
                </a:moveTo>
                <a:cubicBezTo>
                  <a:pt x="103834" y="6707"/>
                  <a:pt x="121296" y="72853"/>
                  <a:pt x="104363" y="140057"/>
                </a:cubicBezTo>
                <a:cubicBezTo>
                  <a:pt x="87430" y="207261"/>
                  <a:pt x="19696" y="370245"/>
                  <a:pt x="5938" y="403582"/>
                </a:cubicBezTo>
                <a:cubicBezTo>
                  <a:pt x="-7820" y="436919"/>
                  <a:pt x="4351" y="385061"/>
                  <a:pt x="21813" y="340082"/>
                </a:cubicBezTo>
                <a:cubicBezTo>
                  <a:pt x="39275" y="295103"/>
                  <a:pt x="85313" y="155932"/>
                  <a:pt x="110713" y="133707"/>
                </a:cubicBezTo>
                <a:cubicBezTo>
                  <a:pt x="136113" y="111482"/>
                  <a:pt x="171567" y="212024"/>
                  <a:pt x="174213" y="206732"/>
                </a:cubicBezTo>
                <a:cubicBezTo>
                  <a:pt x="176859" y="201440"/>
                  <a:pt x="135055" y="130003"/>
                  <a:pt x="126588" y="101957"/>
                </a:cubicBezTo>
                <a:cubicBezTo>
                  <a:pt x="118121" y="73911"/>
                  <a:pt x="111242" y="-5993"/>
                  <a:pt x="107538" y="3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ED90DDA-EC96-F847-002A-0F75F02B9C30}"/>
              </a:ext>
            </a:extLst>
          </p:cNvPr>
          <p:cNvSpPr/>
          <p:nvPr/>
        </p:nvSpPr>
        <p:spPr>
          <a:xfrm>
            <a:off x="4484968" y="1431845"/>
            <a:ext cx="77600" cy="238679"/>
          </a:xfrm>
          <a:custGeom>
            <a:avLst/>
            <a:gdLst>
              <a:gd name="connsiteX0" fmla="*/ 77507 w 77600"/>
              <a:gd name="connsiteY0" fmla="*/ 80 h 238679"/>
              <a:gd name="connsiteX1" fmla="*/ 17182 w 77600"/>
              <a:gd name="connsiteY1" fmla="*/ 184230 h 238679"/>
              <a:gd name="connsiteX2" fmla="*/ 26707 w 77600"/>
              <a:gd name="connsiteY2" fmla="*/ 238205 h 238679"/>
              <a:gd name="connsiteX3" fmla="*/ 1307 w 77600"/>
              <a:gd name="connsiteY3" fmla="*/ 162005 h 238679"/>
              <a:gd name="connsiteX4" fmla="*/ 77507 w 77600"/>
              <a:gd name="connsiteY4" fmla="*/ 80 h 2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00" h="238679">
                <a:moveTo>
                  <a:pt x="77507" y="80"/>
                </a:moveTo>
                <a:cubicBezTo>
                  <a:pt x="80153" y="3784"/>
                  <a:pt x="25649" y="144543"/>
                  <a:pt x="17182" y="184230"/>
                </a:cubicBezTo>
                <a:cubicBezTo>
                  <a:pt x="8715" y="223918"/>
                  <a:pt x="29353" y="241909"/>
                  <a:pt x="26707" y="238205"/>
                </a:cubicBezTo>
                <a:cubicBezTo>
                  <a:pt x="24061" y="234501"/>
                  <a:pt x="-6630" y="201692"/>
                  <a:pt x="1307" y="162005"/>
                </a:cubicBezTo>
                <a:cubicBezTo>
                  <a:pt x="9244" y="122318"/>
                  <a:pt x="74861" y="-3624"/>
                  <a:pt x="77507" y="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74AF64A-B028-FCA8-D44E-1C7FEBE20B81}"/>
              </a:ext>
            </a:extLst>
          </p:cNvPr>
          <p:cNvSpPr/>
          <p:nvPr/>
        </p:nvSpPr>
        <p:spPr>
          <a:xfrm>
            <a:off x="4543136" y="1536577"/>
            <a:ext cx="101996" cy="282804"/>
          </a:xfrm>
          <a:custGeom>
            <a:avLst/>
            <a:gdLst>
              <a:gd name="connsiteX0" fmla="*/ 101889 w 101996"/>
              <a:gd name="connsiteY0" fmla="*/ 123 h 282804"/>
              <a:gd name="connsiteX1" fmla="*/ 22514 w 101996"/>
              <a:gd name="connsiteY1" fmla="*/ 123948 h 282804"/>
              <a:gd name="connsiteX2" fmla="*/ 16164 w 101996"/>
              <a:gd name="connsiteY2" fmla="*/ 282698 h 282804"/>
              <a:gd name="connsiteX3" fmla="*/ 3464 w 101996"/>
              <a:gd name="connsiteY3" fmla="*/ 146173 h 282804"/>
              <a:gd name="connsiteX4" fmla="*/ 101889 w 101996"/>
              <a:gd name="connsiteY4" fmla="*/ 123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6" h="282804">
                <a:moveTo>
                  <a:pt x="101889" y="123"/>
                </a:moveTo>
                <a:cubicBezTo>
                  <a:pt x="105064" y="-3581"/>
                  <a:pt x="36801" y="76852"/>
                  <a:pt x="22514" y="123948"/>
                </a:cubicBezTo>
                <a:cubicBezTo>
                  <a:pt x="8227" y="171044"/>
                  <a:pt x="19339" y="278994"/>
                  <a:pt x="16164" y="282698"/>
                </a:cubicBezTo>
                <a:cubicBezTo>
                  <a:pt x="12989" y="286402"/>
                  <a:pt x="-8178" y="192740"/>
                  <a:pt x="3464" y="146173"/>
                </a:cubicBezTo>
                <a:cubicBezTo>
                  <a:pt x="15106" y="99606"/>
                  <a:pt x="98714" y="3827"/>
                  <a:pt x="101889" y="1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84295AF6-23F4-FD64-1912-59E438FF2F5A}"/>
              </a:ext>
            </a:extLst>
          </p:cNvPr>
          <p:cNvSpPr/>
          <p:nvPr/>
        </p:nvSpPr>
        <p:spPr>
          <a:xfrm>
            <a:off x="4282511" y="3149241"/>
            <a:ext cx="67254" cy="64923"/>
          </a:xfrm>
          <a:custGeom>
            <a:avLst/>
            <a:gdLst>
              <a:gd name="connsiteX0" fmla="*/ 67239 w 67254"/>
              <a:gd name="connsiteY0" fmla="*/ 359 h 64923"/>
              <a:gd name="connsiteX1" fmla="*/ 3739 w 67254"/>
              <a:gd name="connsiteY1" fmla="*/ 63859 h 64923"/>
              <a:gd name="connsiteX2" fmla="*/ 10089 w 67254"/>
              <a:gd name="connsiteY2" fmla="*/ 38459 h 64923"/>
              <a:gd name="connsiteX3" fmla="*/ 67239 w 67254"/>
              <a:gd name="connsiteY3" fmla="*/ 359 h 6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54" h="64923">
                <a:moveTo>
                  <a:pt x="67239" y="359"/>
                </a:moveTo>
                <a:cubicBezTo>
                  <a:pt x="66181" y="4592"/>
                  <a:pt x="13264" y="57509"/>
                  <a:pt x="3739" y="63859"/>
                </a:cubicBezTo>
                <a:cubicBezTo>
                  <a:pt x="-5786" y="70209"/>
                  <a:pt x="5326" y="46397"/>
                  <a:pt x="10089" y="38459"/>
                </a:cubicBezTo>
                <a:cubicBezTo>
                  <a:pt x="14851" y="30522"/>
                  <a:pt x="68297" y="-3874"/>
                  <a:pt x="67239" y="3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1BF4701-E8AB-C7B7-12A7-4CD3BF431A0B}"/>
              </a:ext>
            </a:extLst>
          </p:cNvPr>
          <p:cNvSpPr/>
          <p:nvPr/>
        </p:nvSpPr>
        <p:spPr>
          <a:xfrm>
            <a:off x="5333969" y="2622212"/>
            <a:ext cx="98989" cy="235811"/>
          </a:xfrm>
          <a:custGeom>
            <a:avLst/>
            <a:gdLst>
              <a:gd name="connsiteX0" fmla="*/ 98456 w 98989"/>
              <a:gd name="connsiteY0" fmla="*/ 338 h 235811"/>
              <a:gd name="connsiteX1" fmla="*/ 82581 w 98989"/>
              <a:gd name="connsiteY1" fmla="*/ 117813 h 235811"/>
              <a:gd name="connsiteX2" fmla="*/ 31 w 98989"/>
              <a:gd name="connsiteY2" fmla="*/ 235288 h 235811"/>
              <a:gd name="connsiteX3" fmla="*/ 73056 w 98989"/>
              <a:gd name="connsiteY3" fmla="*/ 155913 h 235811"/>
              <a:gd name="connsiteX4" fmla="*/ 98456 w 98989"/>
              <a:gd name="connsiteY4" fmla="*/ 338 h 2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9" h="235811">
                <a:moveTo>
                  <a:pt x="98456" y="338"/>
                </a:moveTo>
                <a:cubicBezTo>
                  <a:pt x="100044" y="-6012"/>
                  <a:pt x="98985" y="78655"/>
                  <a:pt x="82581" y="117813"/>
                </a:cubicBezTo>
                <a:cubicBezTo>
                  <a:pt x="66177" y="156971"/>
                  <a:pt x="1618" y="228938"/>
                  <a:pt x="31" y="235288"/>
                </a:cubicBezTo>
                <a:cubicBezTo>
                  <a:pt x="-1557" y="241638"/>
                  <a:pt x="57710" y="188721"/>
                  <a:pt x="73056" y="155913"/>
                </a:cubicBezTo>
                <a:cubicBezTo>
                  <a:pt x="88402" y="123105"/>
                  <a:pt x="96868" y="6688"/>
                  <a:pt x="98456" y="3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F9CCE1B-318B-95AD-31E0-880406726C36}"/>
              </a:ext>
            </a:extLst>
          </p:cNvPr>
          <p:cNvSpPr/>
          <p:nvPr/>
        </p:nvSpPr>
        <p:spPr>
          <a:xfrm>
            <a:off x="4852835" y="1863700"/>
            <a:ext cx="52592" cy="181041"/>
          </a:xfrm>
          <a:custGeom>
            <a:avLst/>
            <a:gdLst>
              <a:gd name="connsiteX0" fmla="*/ 52540 w 52592"/>
              <a:gd name="connsiteY0" fmla="*/ 25 h 181041"/>
              <a:gd name="connsiteX1" fmla="*/ 11265 w 52592"/>
              <a:gd name="connsiteY1" fmla="*/ 107975 h 181041"/>
              <a:gd name="connsiteX2" fmla="*/ 4915 w 52592"/>
              <a:gd name="connsiteY2" fmla="*/ 181000 h 181041"/>
              <a:gd name="connsiteX3" fmla="*/ 1740 w 52592"/>
              <a:gd name="connsiteY3" fmla="*/ 98450 h 181041"/>
              <a:gd name="connsiteX4" fmla="*/ 52540 w 52592"/>
              <a:gd name="connsiteY4" fmla="*/ 25 h 1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" h="181041">
                <a:moveTo>
                  <a:pt x="52540" y="25"/>
                </a:moveTo>
                <a:cubicBezTo>
                  <a:pt x="54127" y="1612"/>
                  <a:pt x="19203" y="77812"/>
                  <a:pt x="11265" y="107975"/>
                </a:cubicBezTo>
                <a:cubicBezTo>
                  <a:pt x="3327" y="138138"/>
                  <a:pt x="6502" y="182587"/>
                  <a:pt x="4915" y="181000"/>
                </a:cubicBezTo>
                <a:cubicBezTo>
                  <a:pt x="3328" y="179413"/>
                  <a:pt x="-3022" y="124379"/>
                  <a:pt x="1740" y="98450"/>
                </a:cubicBezTo>
                <a:cubicBezTo>
                  <a:pt x="6502" y="72521"/>
                  <a:pt x="50953" y="-1562"/>
                  <a:pt x="5254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B3C91C42-7F5F-D4BC-B899-E46DFABCF578}"/>
              </a:ext>
            </a:extLst>
          </p:cNvPr>
          <p:cNvSpPr/>
          <p:nvPr/>
        </p:nvSpPr>
        <p:spPr>
          <a:xfrm>
            <a:off x="4298824" y="2469176"/>
            <a:ext cx="70047" cy="133042"/>
          </a:xfrm>
          <a:custGeom>
            <a:avLst/>
            <a:gdLst>
              <a:gd name="connsiteX0" fmla="*/ 69976 w 70047"/>
              <a:gd name="connsiteY0" fmla="*/ 974 h 133042"/>
              <a:gd name="connsiteX1" fmla="*/ 3301 w 70047"/>
              <a:gd name="connsiteY1" fmla="*/ 131149 h 133042"/>
              <a:gd name="connsiteX2" fmla="*/ 16001 w 70047"/>
              <a:gd name="connsiteY2" fmla="*/ 73999 h 133042"/>
              <a:gd name="connsiteX3" fmla="*/ 69976 w 70047"/>
              <a:gd name="connsiteY3" fmla="*/ 974 h 13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7" h="133042">
                <a:moveTo>
                  <a:pt x="69976" y="974"/>
                </a:moveTo>
                <a:cubicBezTo>
                  <a:pt x="67859" y="10499"/>
                  <a:pt x="12297" y="118978"/>
                  <a:pt x="3301" y="131149"/>
                </a:cubicBezTo>
                <a:cubicBezTo>
                  <a:pt x="-5695" y="143320"/>
                  <a:pt x="5418" y="93578"/>
                  <a:pt x="16001" y="73999"/>
                </a:cubicBezTo>
                <a:cubicBezTo>
                  <a:pt x="26584" y="54420"/>
                  <a:pt x="72093" y="-8551"/>
                  <a:pt x="69976" y="9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202A756-ABA2-3FED-D985-6307B1BBF43C}"/>
              </a:ext>
            </a:extLst>
          </p:cNvPr>
          <p:cNvSpPr/>
          <p:nvPr/>
        </p:nvSpPr>
        <p:spPr>
          <a:xfrm>
            <a:off x="4285516" y="2288458"/>
            <a:ext cx="191566" cy="192327"/>
          </a:xfrm>
          <a:custGeom>
            <a:avLst/>
            <a:gdLst>
              <a:gd name="connsiteX0" fmla="*/ 191234 w 191566"/>
              <a:gd name="connsiteY0" fmla="*/ 717 h 192327"/>
              <a:gd name="connsiteX1" fmla="*/ 7084 w 191566"/>
              <a:gd name="connsiteY1" fmla="*/ 188042 h 192327"/>
              <a:gd name="connsiteX2" fmla="*/ 51534 w 191566"/>
              <a:gd name="connsiteY2" fmla="*/ 124542 h 192327"/>
              <a:gd name="connsiteX3" fmla="*/ 191234 w 191566"/>
              <a:gd name="connsiteY3" fmla="*/ 717 h 1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66" h="192327">
                <a:moveTo>
                  <a:pt x="191234" y="717"/>
                </a:moveTo>
                <a:cubicBezTo>
                  <a:pt x="183826" y="11300"/>
                  <a:pt x="30367" y="167405"/>
                  <a:pt x="7084" y="188042"/>
                </a:cubicBezTo>
                <a:cubicBezTo>
                  <a:pt x="-16199" y="208679"/>
                  <a:pt x="22959" y="149413"/>
                  <a:pt x="51534" y="124542"/>
                </a:cubicBezTo>
                <a:cubicBezTo>
                  <a:pt x="80109" y="99671"/>
                  <a:pt x="198642" y="-9866"/>
                  <a:pt x="191234" y="7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05E6700-FF38-74BA-BDDA-2340D7A60C7E}"/>
              </a:ext>
            </a:extLst>
          </p:cNvPr>
          <p:cNvSpPr/>
          <p:nvPr/>
        </p:nvSpPr>
        <p:spPr>
          <a:xfrm>
            <a:off x="4400534" y="1866674"/>
            <a:ext cx="67984" cy="142226"/>
          </a:xfrm>
          <a:custGeom>
            <a:avLst/>
            <a:gdLst>
              <a:gd name="connsiteX0" fmla="*/ 16 w 67984"/>
              <a:gd name="connsiteY0" fmla="*/ 226 h 142226"/>
              <a:gd name="connsiteX1" fmla="*/ 63516 w 67984"/>
              <a:gd name="connsiteY1" fmla="*/ 136751 h 142226"/>
              <a:gd name="connsiteX2" fmla="*/ 57166 w 67984"/>
              <a:gd name="connsiteY2" fmla="*/ 105001 h 142226"/>
              <a:gd name="connsiteX3" fmla="*/ 16 w 67984"/>
              <a:gd name="connsiteY3" fmla="*/ 226 h 14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4" h="142226">
                <a:moveTo>
                  <a:pt x="16" y="226"/>
                </a:moveTo>
                <a:cubicBezTo>
                  <a:pt x="1074" y="5517"/>
                  <a:pt x="53991" y="119289"/>
                  <a:pt x="63516" y="136751"/>
                </a:cubicBezTo>
                <a:cubicBezTo>
                  <a:pt x="73041" y="154214"/>
                  <a:pt x="65633" y="126168"/>
                  <a:pt x="57166" y="105001"/>
                </a:cubicBezTo>
                <a:cubicBezTo>
                  <a:pt x="48699" y="83834"/>
                  <a:pt x="-1042" y="-5065"/>
                  <a:pt x="16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E69F869-B279-E411-3291-51DA912AD8A7}"/>
              </a:ext>
            </a:extLst>
          </p:cNvPr>
          <p:cNvSpPr/>
          <p:nvPr/>
        </p:nvSpPr>
        <p:spPr>
          <a:xfrm>
            <a:off x="1546128" y="7203958"/>
            <a:ext cx="232265" cy="165590"/>
          </a:xfrm>
          <a:custGeom>
            <a:avLst/>
            <a:gdLst>
              <a:gd name="connsiteX0" fmla="*/ 97 w 232265"/>
              <a:gd name="connsiteY0" fmla="*/ 165217 h 165590"/>
              <a:gd name="connsiteX1" fmla="*/ 76297 w 232265"/>
              <a:gd name="connsiteY1" fmla="*/ 69967 h 165590"/>
              <a:gd name="connsiteX2" fmla="*/ 162022 w 232265"/>
              <a:gd name="connsiteY2" fmla="*/ 6467 h 165590"/>
              <a:gd name="connsiteX3" fmla="*/ 133447 w 232265"/>
              <a:gd name="connsiteY3" fmla="*/ 38217 h 165590"/>
              <a:gd name="connsiteX4" fmla="*/ 228697 w 232265"/>
              <a:gd name="connsiteY4" fmla="*/ 117 h 165590"/>
              <a:gd name="connsiteX5" fmla="*/ 203297 w 232265"/>
              <a:gd name="connsiteY5" fmla="*/ 28692 h 165590"/>
              <a:gd name="connsiteX6" fmla="*/ 120747 w 232265"/>
              <a:gd name="connsiteY6" fmla="*/ 92192 h 165590"/>
              <a:gd name="connsiteX7" fmla="*/ 63597 w 232265"/>
              <a:gd name="connsiteY7" fmla="*/ 139817 h 165590"/>
              <a:gd name="connsiteX8" fmla="*/ 92172 w 232265"/>
              <a:gd name="connsiteY8" fmla="*/ 104892 h 165590"/>
              <a:gd name="connsiteX9" fmla="*/ 97 w 232265"/>
              <a:gd name="connsiteY9" fmla="*/ 165217 h 16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265" h="165590">
                <a:moveTo>
                  <a:pt x="97" y="165217"/>
                </a:moveTo>
                <a:cubicBezTo>
                  <a:pt x="-2549" y="159396"/>
                  <a:pt x="49309" y="96425"/>
                  <a:pt x="76297" y="69967"/>
                </a:cubicBezTo>
                <a:cubicBezTo>
                  <a:pt x="103285" y="43509"/>
                  <a:pt x="152497" y="11759"/>
                  <a:pt x="162022" y="6467"/>
                </a:cubicBezTo>
                <a:cubicBezTo>
                  <a:pt x="171547" y="1175"/>
                  <a:pt x="122335" y="39275"/>
                  <a:pt x="133447" y="38217"/>
                </a:cubicBezTo>
                <a:cubicBezTo>
                  <a:pt x="144559" y="37159"/>
                  <a:pt x="217055" y="1704"/>
                  <a:pt x="228697" y="117"/>
                </a:cubicBezTo>
                <a:cubicBezTo>
                  <a:pt x="240339" y="-1470"/>
                  <a:pt x="221289" y="13346"/>
                  <a:pt x="203297" y="28692"/>
                </a:cubicBezTo>
                <a:cubicBezTo>
                  <a:pt x="185305" y="44038"/>
                  <a:pt x="144030" y="73671"/>
                  <a:pt x="120747" y="92192"/>
                </a:cubicBezTo>
                <a:cubicBezTo>
                  <a:pt x="97464" y="110713"/>
                  <a:pt x="68359" y="137700"/>
                  <a:pt x="63597" y="139817"/>
                </a:cubicBezTo>
                <a:cubicBezTo>
                  <a:pt x="58835" y="141934"/>
                  <a:pt x="97993" y="102775"/>
                  <a:pt x="92172" y="104892"/>
                </a:cubicBezTo>
                <a:cubicBezTo>
                  <a:pt x="86351" y="107009"/>
                  <a:pt x="2743" y="171038"/>
                  <a:pt x="97" y="165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D381417-D091-934D-9FF5-43DDFDB84231}"/>
              </a:ext>
            </a:extLst>
          </p:cNvPr>
          <p:cNvSpPr/>
          <p:nvPr/>
        </p:nvSpPr>
        <p:spPr>
          <a:xfrm>
            <a:off x="2162109" y="7270141"/>
            <a:ext cx="216247" cy="70505"/>
          </a:xfrm>
          <a:custGeom>
            <a:avLst/>
            <a:gdLst>
              <a:gd name="connsiteX0" fmla="*/ 66 w 216247"/>
              <a:gd name="connsiteY0" fmla="*/ 16484 h 70505"/>
              <a:gd name="connsiteX1" fmla="*/ 85791 w 216247"/>
              <a:gd name="connsiteY1" fmla="*/ 54584 h 70505"/>
              <a:gd name="connsiteX2" fmla="*/ 206441 w 216247"/>
              <a:gd name="connsiteY2" fmla="*/ 51409 h 70505"/>
              <a:gd name="connsiteX3" fmla="*/ 161991 w 216247"/>
              <a:gd name="connsiteY3" fmla="*/ 70459 h 70505"/>
              <a:gd name="connsiteX4" fmla="*/ 215966 w 216247"/>
              <a:gd name="connsiteY4" fmla="*/ 45059 h 70505"/>
              <a:gd name="connsiteX5" fmla="*/ 133416 w 216247"/>
              <a:gd name="connsiteY5" fmla="*/ 609 h 70505"/>
              <a:gd name="connsiteX6" fmla="*/ 130241 w 216247"/>
              <a:gd name="connsiteY6" fmla="*/ 19659 h 70505"/>
              <a:gd name="connsiteX7" fmla="*/ 73091 w 216247"/>
              <a:gd name="connsiteY7" fmla="*/ 26009 h 70505"/>
              <a:gd name="connsiteX8" fmla="*/ 66 w 216247"/>
              <a:gd name="connsiteY8" fmla="*/ 16484 h 7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247" h="70505">
                <a:moveTo>
                  <a:pt x="66" y="16484"/>
                </a:moveTo>
                <a:cubicBezTo>
                  <a:pt x="2183" y="21246"/>
                  <a:pt x="51395" y="48763"/>
                  <a:pt x="85791" y="54584"/>
                </a:cubicBezTo>
                <a:cubicBezTo>
                  <a:pt x="120187" y="60405"/>
                  <a:pt x="193741" y="48763"/>
                  <a:pt x="206441" y="51409"/>
                </a:cubicBezTo>
                <a:cubicBezTo>
                  <a:pt x="219141" y="54055"/>
                  <a:pt x="160403" y="71517"/>
                  <a:pt x="161991" y="70459"/>
                </a:cubicBezTo>
                <a:cubicBezTo>
                  <a:pt x="163579" y="69401"/>
                  <a:pt x="220728" y="56701"/>
                  <a:pt x="215966" y="45059"/>
                </a:cubicBezTo>
                <a:cubicBezTo>
                  <a:pt x="211204" y="33417"/>
                  <a:pt x="133416" y="609"/>
                  <a:pt x="133416" y="609"/>
                </a:cubicBezTo>
                <a:cubicBezTo>
                  <a:pt x="119129" y="-3624"/>
                  <a:pt x="140295" y="15426"/>
                  <a:pt x="130241" y="19659"/>
                </a:cubicBezTo>
                <a:cubicBezTo>
                  <a:pt x="120187" y="23892"/>
                  <a:pt x="99020" y="25480"/>
                  <a:pt x="73091" y="26009"/>
                </a:cubicBezTo>
                <a:cubicBezTo>
                  <a:pt x="47162" y="26538"/>
                  <a:pt x="-2051" y="11722"/>
                  <a:pt x="66" y="1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F96704B5-81D0-D86F-E8A7-EC2EEFAF6E6F}"/>
              </a:ext>
            </a:extLst>
          </p:cNvPr>
          <p:cNvSpPr/>
          <p:nvPr/>
        </p:nvSpPr>
        <p:spPr>
          <a:xfrm>
            <a:off x="1793303" y="7193680"/>
            <a:ext cx="296737" cy="92728"/>
          </a:xfrm>
          <a:custGeom>
            <a:avLst/>
            <a:gdLst>
              <a:gd name="connsiteX0" fmla="*/ 572 w 296737"/>
              <a:gd name="connsiteY0" fmla="*/ 16745 h 92728"/>
              <a:gd name="connsiteX1" fmla="*/ 102172 w 296737"/>
              <a:gd name="connsiteY1" fmla="*/ 870 h 92728"/>
              <a:gd name="connsiteX2" fmla="*/ 197422 w 296737"/>
              <a:gd name="connsiteY2" fmla="*/ 42145 h 92728"/>
              <a:gd name="connsiteX3" fmla="*/ 184722 w 296737"/>
              <a:gd name="connsiteY3" fmla="*/ 4045 h 92728"/>
              <a:gd name="connsiteX4" fmla="*/ 295847 w 296737"/>
              <a:gd name="connsiteY4" fmla="*/ 89770 h 92728"/>
              <a:gd name="connsiteX5" fmla="*/ 232347 w 296737"/>
              <a:gd name="connsiteY5" fmla="*/ 70720 h 92728"/>
              <a:gd name="connsiteX6" fmla="*/ 149797 w 296737"/>
              <a:gd name="connsiteY6" fmla="*/ 48495 h 92728"/>
              <a:gd name="connsiteX7" fmla="*/ 572 w 296737"/>
              <a:gd name="connsiteY7" fmla="*/ 16745 h 9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37" h="92728">
                <a:moveTo>
                  <a:pt x="572" y="16745"/>
                </a:moveTo>
                <a:cubicBezTo>
                  <a:pt x="-7365" y="8808"/>
                  <a:pt x="69364" y="-3363"/>
                  <a:pt x="102172" y="870"/>
                </a:cubicBezTo>
                <a:cubicBezTo>
                  <a:pt x="134980" y="5103"/>
                  <a:pt x="183664" y="41616"/>
                  <a:pt x="197422" y="42145"/>
                </a:cubicBezTo>
                <a:cubicBezTo>
                  <a:pt x="211180" y="42674"/>
                  <a:pt x="168318" y="-3893"/>
                  <a:pt x="184722" y="4045"/>
                </a:cubicBezTo>
                <a:cubicBezTo>
                  <a:pt x="201126" y="11982"/>
                  <a:pt x="287910" y="78658"/>
                  <a:pt x="295847" y="89770"/>
                </a:cubicBezTo>
                <a:cubicBezTo>
                  <a:pt x="303785" y="100883"/>
                  <a:pt x="256689" y="77599"/>
                  <a:pt x="232347" y="70720"/>
                </a:cubicBezTo>
                <a:cubicBezTo>
                  <a:pt x="208005" y="63841"/>
                  <a:pt x="181018" y="56432"/>
                  <a:pt x="149797" y="48495"/>
                </a:cubicBezTo>
                <a:cubicBezTo>
                  <a:pt x="118576" y="40558"/>
                  <a:pt x="8509" y="24682"/>
                  <a:pt x="572" y="16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A0332F2C-3CC3-912E-EE5C-FE5BB4C0132D}"/>
              </a:ext>
            </a:extLst>
          </p:cNvPr>
          <p:cNvSpPr/>
          <p:nvPr/>
        </p:nvSpPr>
        <p:spPr>
          <a:xfrm>
            <a:off x="1577969" y="7784966"/>
            <a:ext cx="562245" cy="139982"/>
          </a:xfrm>
          <a:custGeom>
            <a:avLst/>
            <a:gdLst>
              <a:gd name="connsiteX0" fmla="*/ 6 w 562245"/>
              <a:gd name="connsiteY0" fmla="*/ 101734 h 139982"/>
              <a:gd name="connsiteX1" fmla="*/ 161931 w 562245"/>
              <a:gd name="connsiteY1" fmla="*/ 38234 h 139982"/>
              <a:gd name="connsiteX2" fmla="*/ 133356 w 562245"/>
              <a:gd name="connsiteY2" fmla="*/ 134 h 139982"/>
              <a:gd name="connsiteX3" fmla="*/ 196856 w 562245"/>
              <a:gd name="connsiteY3" fmla="*/ 50934 h 139982"/>
              <a:gd name="connsiteX4" fmla="*/ 355606 w 562245"/>
              <a:gd name="connsiteY4" fmla="*/ 69984 h 139982"/>
              <a:gd name="connsiteX5" fmla="*/ 482606 w 562245"/>
              <a:gd name="connsiteY5" fmla="*/ 98559 h 139982"/>
              <a:gd name="connsiteX6" fmla="*/ 447681 w 562245"/>
              <a:gd name="connsiteY6" fmla="*/ 104909 h 139982"/>
              <a:gd name="connsiteX7" fmla="*/ 558806 w 562245"/>
              <a:gd name="connsiteY7" fmla="*/ 123959 h 139982"/>
              <a:gd name="connsiteX8" fmla="*/ 530231 w 562245"/>
              <a:gd name="connsiteY8" fmla="*/ 127134 h 139982"/>
              <a:gd name="connsiteX9" fmla="*/ 492131 w 562245"/>
              <a:gd name="connsiteY9" fmla="*/ 139834 h 139982"/>
              <a:gd name="connsiteX10" fmla="*/ 323856 w 562245"/>
              <a:gd name="connsiteY10" fmla="*/ 117609 h 139982"/>
              <a:gd name="connsiteX11" fmla="*/ 193681 w 562245"/>
              <a:gd name="connsiteY11" fmla="*/ 111259 h 139982"/>
              <a:gd name="connsiteX12" fmla="*/ 231781 w 562245"/>
              <a:gd name="connsiteY12" fmla="*/ 108084 h 139982"/>
              <a:gd name="connsiteX13" fmla="*/ 155581 w 562245"/>
              <a:gd name="connsiteY13" fmla="*/ 95384 h 139982"/>
              <a:gd name="connsiteX14" fmla="*/ 6 w 562245"/>
              <a:gd name="connsiteY14" fmla="*/ 101734 h 1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2245" h="139982">
                <a:moveTo>
                  <a:pt x="6" y="101734"/>
                </a:moveTo>
                <a:cubicBezTo>
                  <a:pt x="1064" y="92209"/>
                  <a:pt x="139706" y="55167"/>
                  <a:pt x="161931" y="38234"/>
                </a:cubicBezTo>
                <a:cubicBezTo>
                  <a:pt x="184156" y="21301"/>
                  <a:pt x="127535" y="-1983"/>
                  <a:pt x="133356" y="134"/>
                </a:cubicBezTo>
                <a:cubicBezTo>
                  <a:pt x="139177" y="2251"/>
                  <a:pt x="159814" y="39292"/>
                  <a:pt x="196856" y="50934"/>
                </a:cubicBezTo>
                <a:cubicBezTo>
                  <a:pt x="233898" y="62576"/>
                  <a:pt x="307981" y="62047"/>
                  <a:pt x="355606" y="69984"/>
                </a:cubicBezTo>
                <a:cubicBezTo>
                  <a:pt x="403231" y="77921"/>
                  <a:pt x="467260" y="92738"/>
                  <a:pt x="482606" y="98559"/>
                </a:cubicBezTo>
                <a:cubicBezTo>
                  <a:pt x="497952" y="104380"/>
                  <a:pt x="434981" y="100676"/>
                  <a:pt x="447681" y="104909"/>
                </a:cubicBezTo>
                <a:cubicBezTo>
                  <a:pt x="460381" y="109142"/>
                  <a:pt x="545048" y="120255"/>
                  <a:pt x="558806" y="123959"/>
                </a:cubicBezTo>
                <a:cubicBezTo>
                  <a:pt x="572564" y="127663"/>
                  <a:pt x="541344" y="124488"/>
                  <a:pt x="530231" y="127134"/>
                </a:cubicBezTo>
                <a:cubicBezTo>
                  <a:pt x="519118" y="129780"/>
                  <a:pt x="526527" y="141422"/>
                  <a:pt x="492131" y="139834"/>
                </a:cubicBezTo>
                <a:cubicBezTo>
                  <a:pt x="457735" y="138247"/>
                  <a:pt x="373598" y="122371"/>
                  <a:pt x="323856" y="117609"/>
                </a:cubicBezTo>
                <a:cubicBezTo>
                  <a:pt x="274114" y="112847"/>
                  <a:pt x="209027" y="112847"/>
                  <a:pt x="193681" y="111259"/>
                </a:cubicBezTo>
                <a:cubicBezTo>
                  <a:pt x="178335" y="109672"/>
                  <a:pt x="238131" y="110730"/>
                  <a:pt x="231781" y="108084"/>
                </a:cubicBezTo>
                <a:cubicBezTo>
                  <a:pt x="225431" y="105438"/>
                  <a:pt x="186802" y="96442"/>
                  <a:pt x="155581" y="95384"/>
                </a:cubicBezTo>
                <a:cubicBezTo>
                  <a:pt x="124360" y="94326"/>
                  <a:pt x="-1052" y="111259"/>
                  <a:pt x="6" y="101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B229A87-6122-7FCE-B2D4-79B00ED982F9}"/>
              </a:ext>
            </a:extLst>
          </p:cNvPr>
          <p:cNvSpPr/>
          <p:nvPr/>
        </p:nvSpPr>
        <p:spPr>
          <a:xfrm>
            <a:off x="4623638" y="586652"/>
            <a:ext cx="1005847" cy="419074"/>
          </a:xfrm>
          <a:custGeom>
            <a:avLst/>
            <a:gdLst>
              <a:gd name="connsiteX0" fmla="*/ 11862 w 1005847"/>
              <a:gd name="connsiteY0" fmla="*/ 723 h 419074"/>
              <a:gd name="connsiteX1" fmla="*/ 745287 w 1005847"/>
              <a:gd name="connsiteY1" fmla="*/ 219798 h 419074"/>
              <a:gd name="connsiteX2" fmla="*/ 580187 w 1005847"/>
              <a:gd name="connsiteY2" fmla="*/ 191223 h 419074"/>
              <a:gd name="connsiteX3" fmla="*/ 1005637 w 1005847"/>
              <a:gd name="connsiteY3" fmla="*/ 413473 h 419074"/>
              <a:gd name="connsiteX4" fmla="*/ 516687 w 1005847"/>
              <a:gd name="connsiteY4" fmla="*/ 340448 h 419074"/>
              <a:gd name="connsiteX5" fmla="*/ 107112 w 1005847"/>
              <a:gd name="connsiteY5" fmla="*/ 210273 h 419074"/>
              <a:gd name="connsiteX6" fmla="*/ 278562 w 1005847"/>
              <a:gd name="connsiteY6" fmla="*/ 305523 h 419074"/>
              <a:gd name="connsiteX7" fmla="*/ 11862 w 1005847"/>
              <a:gd name="connsiteY7" fmla="*/ 723 h 4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7" h="419074">
                <a:moveTo>
                  <a:pt x="11862" y="723"/>
                </a:moveTo>
                <a:cubicBezTo>
                  <a:pt x="89650" y="-13565"/>
                  <a:pt x="650566" y="188048"/>
                  <a:pt x="745287" y="219798"/>
                </a:cubicBezTo>
                <a:cubicBezTo>
                  <a:pt x="840008" y="251548"/>
                  <a:pt x="536795" y="158944"/>
                  <a:pt x="580187" y="191223"/>
                </a:cubicBezTo>
                <a:cubicBezTo>
                  <a:pt x="623579" y="223502"/>
                  <a:pt x="1016220" y="388602"/>
                  <a:pt x="1005637" y="413473"/>
                </a:cubicBezTo>
                <a:cubicBezTo>
                  <a:pt x="995054" y="438344"/>
                  <a:pt x="666441" y="374315"/>
                  <a:pt x="516687" y="340448"/>
                </a:cubicBezTo>
                <a:cubicBezTo>
                  <a:pt x="366933" y="306581"/>
                  <a:pt x="146799" y="216094"/>
                  <a:pt x="107112" y="210273"/>
                </a:cubicBezTo>
                <a:cubicBezTo>
                  <a:pt x="67425" y="204452"/>
                  <a:pt x="293379" y="336744"/>
                  <a:pt x="278562" y="305523"/>
                </a:cubicBezTo>
                <a:cubicBezTo>
                  <a:pt x="263745" y="274302"/>
                  <a:pt x="-65926" y="15011"/>
                  <a:pt x="11862" y="7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A94BD3A8-82AB-979E-915D-754AAE17E0B5}"/>
              </a:ext>
            </a:extLst>
          </p:cNvPr>
          <p:cNvSpPr/>
          <p:nvPr/>
        </p:nvSpPr>
        <p:spPr>
          <a:xfrm>
            <a:off x="4197356" y="796638"/>
            <a:ext cx="1660720" cy="1476890"/>
          </a:xfrm>
          <a:custGeom>
            <a:avLst/>
            <a:gdLst>
              <a:gd name="connsiteX0" fmla="*/ 41269 w 1660720"/>
              <a:gd name="connsiteY0" fmla="*/ 374937 h 1476890"/>
              <a:gd name="connsiteX1" fmla="*/ 492119 w 1660720"/>
              <a:gd name="connsiteY1" fmla="*/ 663862 h 1476890"/>
              <a:gd name="connsiteX2" fmla="*/ 469894 w 1660720"/>
              <a:gd name="connsiteY2" fmla="*/ 495587 h 1476890"/>
              <a:gd name="connsiteX3" fmla="*/ 758819 w 1660720"/>
              <a:gd name="connsiteY3" fmla="*/ 886112 h 1476890"/>
              <a:gd name="connsiteX4" fmla="*/ 746119 w 1660720"/>
              <a:gd name="connsiteY4" fmla="*/ 822612 h 1476890"/>
              <a:gd name="connsiteX5" fmla="*/ 1028694 w 1660720"/>
              <a:gd name="connsiteY5" fmla="*/ 813087 h 1476890"/>
              <a:gd name="connsiteX6" fmla="*/ 838194 w 1660720"/>
              <a:gd name="connsiteY6" fmla="*/ 854362 h 1476890"/>
              <a:gd name="connsiteX7" fmla="*/ 1133469 w 1660720"/>
              <a:gd name="connsiteY7" fmla="*/ 828962 h 1476890"/>
              <a:gd name="connsiteX8" fmla="*/ 1412869 w 1660720"/>
              <a:gd name="connsiteY8" fmla="*/ 1025812 h 1476890"/>
              <a:gd name="connsiteX9" fmla="*/ 1400169 w 1660720"/>
              <a:gd name="connsiteY9" fmla="*/ 990887 h 1476890"/>
              <a:gd name="connsiteX10" fmla="*/ 1498594 w 1660720"/>
              <a:gd name="connsiteY10" fmla="*/ 1302037 h 1476890"/>
              <a:gd name="connsiteX11" fmla="*/ 1508119 w 1660720"/>
              <a:gd name="connsiteY11" fmla="*/ 1206787 h 1476890"/>
              <a:gd name="connsiteX12" fmla="*/ 1616069 w 1660720"/>
              <a:gd name="connsiteY12" fmla="*/ 1470312 h 1476890"/>
              <a:gd name="connsiteX13" fmla="*/ 1650994 w 1660720"/>
              <a:gd name="connsiteY13" fmla="*/ 886112 h 1476890"/>
              <a:gd name="connsiteX14" fmla="*/ 1447794 w 1660720"/>
              <a:gd name="connsiteY14" fmla="*/ 314612 h 1476890"/>
              <a:gd name="connsiteX15" fmla="*/ 1330319 w 1660720"/>
              <a:gd name="connsiteY15" fmla="*/ 139987 h 1476890"/>
              <a:gd name="connsiteX16" fmla="*/ 1047744 w 1660720"/>
              <a:gd name="connsiteY16" fmla="*/ 47912 h 1476890"/>
              <a:gd name="connsiteX17" fmla="*/ 1174744 w 1660720"/>
              <a:gd name="connsiteY17" fmla="*/ 54262 h 1476890"/>
              <a:gd name="connsiteX18" fmla="*/ 473069 w 1660720"/>
              <a:gd name="connsiteY18" fmla="*/ 9812 h 1476890"/>
              <a:gd name="connsiteX19" fmla="*/ 12694 w 1660720"/>
              <a:gd name="connsiteY19" fmla="*/ 270162 h 1476890"/>
              <a:gd name="connsiteX20" fmla="*/ 123819 w 1660720"/>
              <a:gd name="connsiteY20" fmla="*/ 228887 h 1476890"/>
              <a:gd name="connsiteX21" fmla="*/ 41269 w 1660720"/>
              <a:gd name="connsiteY21" fmla="*/ 374937 h 147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0720" h="1476890">
                <a:moveTo>
                  <a:pt x="41269" y="374937"/>
                </a:moveTo>
                <a:cubicBezTo>
                  <a:pt x="102652" y="447433"/>
                  <a:pt x="420682" y="643754"/>
                  <a:pt x="492119" y="663862"/>
                </a:cubicBezTo>
                <a:cubicBezTo>
                  <a:pt x="563556" y="683970"/>
                  <a:pt x="425444" y="458545"/>
                  <a:pt x="469894" y="495587"/>
                </a:cubicBezTo>
                <a:cubicBezTo>
                  <a:pt x="514344" y="532629"/>
                  <a:pt x="712782" y="831608"/>
                  <a:pt x="758819" y="886112"/>
                </a:cubicBezTo>
                <a:cubicBezTo>
                  <a:pt x="804856" y="940616"/>
                  <a:pt x="701140" y="834783"/>
                  <a:pt x="746119" y="822612"/>
                </a:cubicBezTo>
                <a:cubicBezTo>
                  <a:pt x="791098" y="810441"/>
                  <a:pt x="1013348" y="807795"/>
                  <a:pt x="1028694" y="813087"/>
                </a:cubicBezTo>
                <a:cubicBezTo>
                  <a:pt x="1044040" y="818379"/>
                  <a:pt x="820731" y="851716"/>
                  <a:pt x="838194" y="854362"/>
                </a:cubicBezTo>
                <a:cubicBezTo>
                  <a:pt x="855657" y="857008"/>
                  <a:pt x="1037690" y="800387"/>
                  <a:pt x="1133469" y="828962"/>
                </a:cubicBezTo>
                <a:cubicBezTo>
                  <a:pt x="1229248" y="857537"/>
                  <a:pt x="1368419" y="998824"/>
                  <a:pt x="1412869" y="1025812"/>
                </a:cubicBezTo>
                <a:cubicBezTo>
                  <a:pt x="1457319" y="1052800"/>
                  <a:pt x="1385882" y="944850"/>
                  <a:pt x="1400169" y="990887"/>
                </a:cubicBezTo>
                <a:cubicBezTo>
                  <a:pt x="1414456" y="1036924"/>
                  <a:pt x="1480602" y="1266054"/>
                  <a:pt x="1498594" y="1302037"/>
                </a:cubicBezTo>
                <a:cubicBezTo>
                  <a:pt x="1516586" y="1338020"/>
                  <a:pt x="1488540" y="1178741"/>
                  <a:pt x="1508119" y="1206787"/>
                </a:cubicBezTo>
                <a:cubicBezTo>
                  <a:pt x="1527698" y="1234833"/>
                  <a:pt x="1592256" y="1523758"/>
                  <a:pt x="1616069" y="1470312"/>
                </a:cubicBezTo>
                <a:cubicBezTo>
                  <a:pt x="1639882" y="1416866"/>
                  <a:pt x="1679040" y="1078729"/>
                  <a:pt x="1650994" y="886112"/>
                </a:cubicBezTo>
                <a:cubicBezTo>
                  <a:pt x="1622948" y="693495"/>
                  <a:pt x="1501240" y="438966"/>
                  <a:pt x="1447794" y="314612"/>
                </a:cubicBezTo>
                <a:cubicBezTo>
                  <a:pt x="1394348" y="190258"/>
                  <a:pt x="1396994" y="184437"/>
                  <a:pt x="1330319" y="139987"/>
                </a:cubicBezTo>
                <a:cubicBezTo>
                  <a:pt x="1263644" y="95537"/>
                  <a:pt x="1073673" y="62199"/>
                  <a:pt x="1047744" y="47912"/>
                </a:cubicBezTo>
                <a:cubicBezTo>
                  <a:pt x="1021815" y="33625"/>
                  <a:pt x="1174744" y="54262"/>
                  <a:pt x="1174744" y="54262"/>
                </a:cubicBezTo>
                <a:cubicBezTo>
                  <a:pt x="1078965" y="47912"/>
                  <a:pt x="666744" y="-26171"/>
                  <a:pt x="473069" y="9812"/>
                </a:cubicBezTo>
                <a:cubicBezTo>
                  <a:pt x="279394" y="45795"/>
                  <a:pt x="70902" y="233650"/>
                  <a:pt x="12694" y="270162"/>
                </a:cubicBezTo>
                <a:cubicBezTo>
                  <a:pt x="-45514" y="306674"/>
                  <a:pt x="114823" y="213541"/>
                  <a:pt x="123819" y="228887"/>
                </a:cubicBezTo>
                <a:cubicBezTo>
                  <a:pt x="132815" y="244233"/>
                  <a:pt x="-20114" y="302441"/>
                  <a:pt x="41269" y="3749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954DC60-988F-F74A-E46F-F64F590F8FC7}"/>
              </a:ext>
            </a:extLst>
          </p:cNvPr>
          <p:cNvSpPr/>
          <p:nvPr/>
        </p:nvSpPr>
        <p:spPr>
          <a:xfrm>
            <a:off x="3863907" y="2445861"/>
            <a:ext cx="467845" cy="1526086"/>
          </a:xfrm>
          <a:custGeom>
            <a:avLst/>
            <a:gdLst>
              <a:gd name="connsiteX0" fmla="*/ 206443 w 467845"/>
              <a:gd name="connsiteY0" fmla="*/ 68739 h 1526086"/>
              <a:gd name="connsiteX1" fmla="*/ 288993 w 467845"/>
              <a:gd name="connsiteY1" fmla="*/ 818039 h 1526086"/>
              <a:gd name="connsiteX2" fmla="*/ 266768 w 467845"/>
              <a:gd name="connsiteY2" fmla="*/ 579914 h 1526086"/>
              <a:gd name="connsiteX3" fmla="*/ 308043 w 467845"/>
              <a:gd name="connsiteY3" fmla="*/ 1179989 h 1526086"/>
              <a:gd name="connsiteX4" fmla="*/ 298518 w 467845"/>
              <a:gd name="connsiteY4" fmla="*/ 1059339 h 1526086"/>
              <a:gd name="connsiteX5" fmla="*/ 466793 w 467845"/>
              <a:gd name="connsiteY5" fmla="*/ 1513364 h 1526086"/>
              <a:gd name="connsiteX6" fmla="*/ 206443 w 467845"/>
              <a:gd name="connsiteY6" fmla="*/ 1380014 h 1526086"/>
              <a:gd name="connsiteX7" fmla="*/ 82618 w 467845"/>
              <a:gd name="connsiteY7" fmla="*/ 1164114 h 1526086"/>
              <a:gd name="connsiteX8" fmla="*/ 6418 w 467845"/>
              <a:gd name="connsiteY8" fmla="*/ 767239 h 1526086"/>
              <a:gd name="connsiteX9" fmla="*/ 6418 w 467845"/>
              <a:gd name="connsiteY9" fmla="*/ 821214 h 1526086"/>
              <a:gd name="connsiteX10" fmla="*/ 25468 w 467845"/>
              <a:gd name="connsiteY10" fmla="*/ 151289 h 1526086"/>
              <a:gd name="connsiteX11" fmla="*/ 28643 w 467845"/>
              <a:gd name="connsiteY11" fmla="*/ 316389 h 1526086"/>
              <a:gd name="connsiteX12" fmla="*/ 187393 w 467845"/>
              <a:gd name="connsiteY12" fmla="*/ 2064 h 1526086"/>
              <a:gd name="connsiteX13" fmla="*/ 142943 w 467845"/>
              <a:gd name="connsiteY13" fmla="*/ 176689 h 1526086"/>
              <a:gd name="connsiteX14" fmla="*/ 206443 w 467845"/>
              <a:gd name="connsiteY14" fmla="*/ 68739 h 152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845" h="1526086">
                <a:moveTo>
                  <a:pt x="206443" y="68739"/>
                </a:moveTo>
                <a:cubicBezTo>
                  <a:pt x="230785" y="175631"/>
                  <a:pt x="278939" y="732843"/>
                  <a:pt x="288993" y="818039"/>
                </a:cubicBezTo>
                <a:cubicBezTo>
                  <a:pt x="299047" y="903235"/>
                  <a:pt x="263593" y="519589"/>
                  <a:pt x="266768" y="579914"/>
                </a:cubicBezTo>
                <a:cubicBezTo>
                  <a:pt x="269943" y="640239"/>
                  <a:pt x="302751" y="1100085"/>
                  <a:pt x="308043" y="1179989"/>
                </a:cubicBezTo>
                <a:cubicBezTo>
                  <a:pt x="313335" y="1259893"/>
                  <a:pt x="272060" y="1003777"/>
                  <a:pt x="298518" y="1059339"/>
                </a:cubicBezTo>
                <a:cubicBezTo>
                  <a:pt x="324976" y="1114901"/>
                  <a:pt x="482139" y="1459918"/>
                  <a:pt x="466793" y="1513364"/>
                </a:cubicBezTo>
                <a:cubicBezTo>
                  <a:pt x="451447" y="1566810"/>
                  <a:pt x="270472" y="1438222"/>
                  <a:pt x="206443" y="1380014"/>
                </a:cubicBezTo>
                <a:cubicBezTo>
                  <a:pt x="142414" y="1321806"/>
                  <a:pt x="115955" y="1266243"/>
                  <a:pt x="82618" y="1164114"/>
                </a:cubicBezTo>
                <a:cubicBezTo>
                  <a:pt x="49281" y="1061985"/>
                  <a:pt x="19118" y="824389"/>
                  <a:pt x="6418" y="767239"/>
                </a:cubicBezTo>
                <a:cubicBezTo>
                  <a:pt x="-6282" y="710089"/>
                  <a:pt x="3243" y="923872"/>
                  <a:pt x="6418" y="821214"/>
                </a:cubicBezTo>
                <a:cubicBezTo>
                  <a:pt x="9593" y="718556"/>
                  <a:pt x="21764" y="235426"/>
                  <a:pt x="25468" y="151289"/>
                </a:cubicBezTo>
                <a:cubicBezTo>
                  <a:pt x="29172" y="67152"/>
                  <a:pt x="1656" y="341260"/>
                  <a:pt x="28643" y="316389"/>
                </a:cubicBezTo>
                <a:cubicBezTo>
                  <a:pt x="55630" y="291518"/>
                  <a:pt x="168343" y="25347"/>
                  <a:pt x="187393" y="2064"/>
                </a:cubicBezTo>
                <a:cubicBezTo>
                  <a:pt x="206443" y="-21219"/>
                  <a:pt x="142414" y="159756"/>
                  <a:pt x="142943" y="176689"/>
                </a:cubicBezTo>
                <a:cubicBezTo>
                  <a:pt x="143472" y="193622"/>
                  <a:pt x="182101" y="-38153"/>
                  <a:pt x="206443" y="687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77B6A9CF-5A1F-FB4B-89FB-B38BB4F96064}"/>
              </a:ext>
            </a:extLst>
          </p:cNvPr>
          <p:cNvSpPr/>
          <p:nvPr/>
        </p:nvSpPr>
        <p:spPr>
          <a:xfrm>
            <a:off x="4098211" y="1804634"/>
            <a:ext cx="462885" cy="558177"/>
          </a:xfrm>
          <a:custGeom>
            <a:avLst/>
            <a:gdLst>
              <a:gd name="connsiteX0" fmla="*/ 41989 w 462885"/>
              <a:gd name="connsiteY0" fmla="*/ 65441 h 558177"/>
              <a:gd name="connsiteX1" fmla="*/ 295989 w 462885"/>
              <a:gd name="connsiteY1" fmla="*/ 62266 h 558177"/>
              <a:gd name="connsiteX2" fmla="*/ 276939 w 462885"/>
              <a:gd name="connsiteY2" fmla="*/ 1941 h 558177"/>
              <a:gd name="connsiteX3" fmla="*/ 429339 w 462885"/>
              <a:gd name="connsiteY3" fmla="*/ 144816 h 558177"/>
              <a:gd name="connsiteX4" fmla="*/ 419814 w 462885"/>
              <a:gd name="connsiteY4" fmla="*/ 113066 h 558177"/>
              <a:gd name="connsiteX5" fmla="*/ 454739 w 462885"/>
              <a:gd name="connsiteY5" fmla="*/ 373416 h 558177"/>
              <a:gd name="connsiteX6" fmla="*/ 461089 w 462885"/>
              <a:gd name="connsiteY6" fmla="*/ 294041 h 558177"/>
              <a:gd name="connsiteX7" fmla="*/ 429339 w 462885"/>
              <a:gd name="connsiteY7" fmla="*/ 554391 h 558177"/>
              <a:gd name="connsiteX8" fmla="*/ 432514 w 462885"/>
              <a:gd name="connsiteY8" fmla="*/ 440091 h 558177"/>
              <a:gd name="connsiteX9" fmla="*/ 359489 w 462885"/>
              <a:gd name="connsiteY9" fmla="*/ 319441 h 558177"/>
              <a:gd name="connsiteX10" fmla="*/ 181689 w 462885"/>
              <a:gd name="connsiteY10" fmla="*/ 170216 h 558177"/>
              <a:gd name="connsiteX11" fmla="*/ 289639 w 462885"/>
              <a:gd name="connsiteY11" fmla="*/ 230541 h 558177"/>
              <a:gd name="connsiteX12" fmla="*/ 200739 w 462885"/>
              <a:gd name="connsiteY12" fmla="*/ 173391 h 558177"/>
              <a:gd name="connsiteX13" fmla="*/ 32464 w 462885"/>
              <a:gd name="connsiteY13" fmla="*/ 214666 h 558177"/>
              <a:gd name="connsiteX14" fmla="*/ 130889 w 462885"/>
              <a:gd name="connsiteY14" fmla="*/ 138466 h 558177"/>
              <a:gd name="connsiteX15" fmla="*/ 76914 w 462885"/>
              <a:gd name="connsiteY15" fmla="*/ 147991 h 558177"/>
              <a:gd name="connsiteX16" fmla="*/ 115014 w 462885"/>
              <a:gd name="connsiteY16" fmla="*/ 141641 h 558177"/>
              <a:gd name="connsiteX17" fmla="*/ 7064 w 462885"/>
              <a:gd name="connsiteY17" fmla="*/ 211491 h 558177"/>
              <a:gd name="connsiteX18" fmla="*/ 41989 w 462885"/>
              <a:gd name="connsiteY18" fmla="*/ 65441 h 55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2885" h="558177">
                <a:moveTo>
                  <a:pt x="41989" y="65441"/>
                </a:moveTo>
                <a:cubicBezTo>
                  <a:pt x="90143" y="40570"/>
                  <a:pt x="256831" y="72849"/>
                  <a:pt x="295989" y="62266"/>
                </a:cubicBezTo>
                <a:cubicBezTo>
                  <a:pt x="335147" y="51683"/>
                  <a:pt x="254714" y="-11817"/>
                  <a:pt x="276939" y="1941"/>
                </a:cubicBezTo>
                <a:cubicBezTo>
                  <a:pt x="299164" y="15699"/>
                  <a:pt x="405527" y="126295"/>
                  <a:pt x="429339" y="144816"/>
                </a:cubicBezTo>
                <a:cubicBezTo>
                  <a:pt x="453151" y="163337"/>
                  <a:pt x="415581" y="74966"/>
                  <a:pt x="419814" y="113066"/>
                </a:cubicBezTo>
                <a:cubicBezTo>
                  <a:pt x="424047" y="151166"/>
                  <a:pt x="447860" y="343254"/>
                  <a:pt x="454739" y="373416"/>
                </a:cubicBezTo>
                <a:cubicBezTo>
                  <a:pt x="461618" y="403578"/>
                  <a:pt x="465322" y="263879"/>
                  <a:pt x="461089" y="294041"/>
                </a:cubicBezTo>
                <a:cubicBezTo>
                  <a:pt x="456856" y="324203"/>
                  <a:pt x="434101" y="530049"/>
                  <a:pt x="429339" y="554391"/>
                </a:cubicBezTo>
                <a:cubicBezTo>
                  <a:pt x="424577" y="578733"/>
                  <a:pt x="444156" y="479249"/>
                  <a:pt x="432514" y="440091"/>
                </a:cubicBezTo>
                <a:cubicBezTo>
                  <a:pt x="420872" y="400933"/>
                  <a:pt x="401293" y="364420"/>
                  <a:pt x="359489" y="319441"/>
                </a:cubicBezTo>
                <a:cubicBezTo>
                  <a:pt x="317685" y="274462"/>
                  <a:pt x="193331" y="185032"/>
                  <a:pt x="181689" y="170216"/>
                </a:cubicBezTo>
                <a:cubicBezTo>
                  <a:pt x="170047" y="155400"/>
                  <a:pt x="286464" y="230012"/>
                  <a:pt x="289639" y="230541"/>
                </a:cubicBezTo>
                <a:cubicBezTo>
                  <a:pt x="292814" y="231070"/>
                  <a:pt x="243601" y="176037"/>
                  <a:pt x="200739" y="173391"/>
                </a:cubicBezTo>
                <a:cubicBezTo>
                  <a:pt x="157877" y="170745"/>
                  <a:pt x="44106" y="220487"/>
                  <a:pt x="32464" y="214666"/>
                </a:cubicBezTo>
                <a:cubicBezTo>
                  <a:pt x="20822" y="208845"/>
                  <a:pt x="123481" y="149579"/>
                  <a:pt x="130889" y="138466"/>
                </a:cubicBezTo>
                <a:cubicBezTo>
                  <a:pt x="138297" y="127354"/>
                  <a:pt x="79560" y="147462"/>
                  <a:pt x="76914" y="147991"/>
                </a:cubicBezTo>
                <a:cubicBezTo>
                  <a:pt x="74268" y="148520"/>
                  <a:pt x="126656" y="131058"/>
                  <a:pt x="115014" y="141641"/>
                </a:cubicBezTo>
                <a:cubicBezTo>
                  <a:pt x="103372" y="152224"/>
                  <a:pt x="19235" y="222074"/>
                  <a:pt x="7064" y="211491"/>
                </a:cubicBezTo>
                <a:cubicBezTo>
                  <a:pt x="-5107" y="200908"/>
                  <a:pt x="-6165" y="90312"/>
                  <a:pt x="41989" y="654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40FAC168-A960-8AF4-E568-7929978155A9}"/>
              </a:ext>
            </a:extLst>
          </p:cNvPr>
          <p:cNvSpPr/>
          <p:nvPr/>
        </p:nvSpPr>
        <p:spPr>
          <a:xfrm>
            <a:off x="4076699" y="1966978"/>
            <a:ext cx="425835" cy="345476"/>
          </a:xfrm>
          <a:custGeom>
            <a:avLst/>
            <a:gdLst>
              <a:gd name="connsiteX0" fmla="*/ 57151 w 425835"/>
              <a:gd name="connsiteY0" fmla="*/ 20572 h 345476"/>
              <a:gd name="connsiteX1" fmla="*/ 155576 w 425835"/>
              <a:gd name="connsiteY1" fmla="*/ 7872 h 345476"/>
              <a:gd name="connsiteX2" fmla="*/ 282576 w 425835"/>
              <a:gd name="connsiteY2" fmla="*/ 147572 h 345476"/>
              <a:gd name="connsiteX3" fmla="*/ 266701 w 425835"/>
              <a:gd name="connsiteY3" fmla="*/ 112647 h 345476"/>
              <a:gd name="connsiteX4" fmla="*/ 425451 w 425835"/>
              <a:gd name="connsiteY4" fmla="*/ 338072 h 345476"/>
              <a:gd name="connsiteX5" fmla="*/ 307976 w 425835"/>
              <a:gd name="connsiteY5" fmla="*/ 284097 h 345476"/>
              <a:gd name="connsiteX6" fmla="*/ 203201 w 425835"/>
              <a:gd name="connsiteY6" fmla="*/ 214247 h 345476"/>
              <a:gd name="connsiteX7" fmla="*/ 60326 w 425835"/>
              <a:gd name="connsiteY7" fmla="*/ 207897 h 345476"/>
              <a:gd name="connsiteX8" fmla="*/ 114301 w 425835"/>
              <a:gd name="connsiteY8" fmla="*/ 157097 h 345476"/>
              <a:gd name="connsiteX9" fmla="*/ 22226 w 425835"/>
              <a:gd name="connsiteY9" fmla="*/ 153922 h 345476"/>
              <a:gd name="connsiteX10" fmla="*/ 127001 w 425835"/>
              <a:gd name="connsiteY10" fmla="*/ 103122 h 345476"/>
              <a:gd name="connsiteX11" fmla="*/ 1 w 425835"/>
              <a:gd name="connsiteY11" fmla="*/ 87247 h 345476"/>
              <a:gd name="connsiteX12" fmla="*/ 130176 w 425835"/>
              <a:gd name="connsiteY12" fmla="*/ 45972 h 345476"/>
              <a:gd name="connsiteX13" fmla="*/ 57151 w 425835"/>
              <a:gd name="connsiteY13" fmla="*/ 20572 h 3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835" h="345476">
                <a:moveTo>
                  <a:pt x="57151" y="20572"/>
                </a:moveTo>
                <a:cubicBezTo>
                  <a:pt x="61384" y="14222"/>
                  <a:pt x="118005" y="-13295"/>
                  <a:pt x="155576" y="7872"/>
                </a:cubicBezTo>
                <a:cubicBezTo>
                  <a:pt x="193147" y="29039"/>
                  <a:pt x="264055" y="130110"/>
                  <a:pt x="282576" y="147572"/>
                </a:cubicBezTo>
                <a:cubicBezTo>
                  <a:pt x="301097" y="165035"/>
                  <a:pt x="242889" y="80897"/>
                  <a:pt x="266701" y="112647"/>
                </a:cubicBezTo>
                <a:cubicBezTo>
                  <a:pt x="290513" y="144397"/>
                  <a:pt x="418572" y="309497"/>
                  <a:pt x="425451" y="338072"/>
                </a:cubicBezTo>
                <a:cubicBezTo>
                  <a:pt x="432330" y="366647"/>
                  <a:pt x="345018" y="304735"/>
                  <a:pt x="307976" y="284097"/>
                </a:cubicBezTo>
                <a:cubicBezTo>
                  <a:pt x="270934" y="263459"/>
                  <a:pt x="244476" y="226947"/>
                  <a:pt x="203201" y="214247"/>
                </a:cubicBezTo>
                <a:cubicBezTo>
                  <a:pt x="161926" y="201547"/>
                  <a:pt x="75143" y="217422"/>
                  <a:pt x="60326" y="207897"/>
                </a:cubicBezTo>
                <a:cubicBezTo>
                  <a:pt x="45509" y="198372"/>
                  <a:pt x="120651" y="166093"/>
                  <a:pt x="114301" y="157097"/>
                </a:cubicBezTo>
                <a:cubicBezTo>
                  <a:pt x="107951" y="148101"/>
                  <a:pt x="20109" y="162918"/>
                  <a:pt x="22226" y="153922"/>
                </a:cubicBezTo>
                <a:cubicBezTo>
                  <a:pt x="24343" y="144926"/>
                  <a:pt x="130705" y="114234"/>
                  <a:pt x="127001" y="103122"/>
                </a:cubicBezTo>
                <a:cubicBezTo>
                  <a:pt x="123297" y="92010"/>
                  <a:pt x="-528" y="96772"/>
                  <a:pt x="1" y="87247"/>
                </a:cubicBezTo>
                <a:cubicBezTo>
                  <a:pt x="530" y="77722"/>
                  <a:pt x="114830" y="54439"/>
                  <a:pt x="130176" y="45972"/>
                </a:cubicBezTo>
                <a:cubicBezTo>
                  <a:pt x="145522" y="37505"/>
                  <a:pt x="52918" y="26922"/>
                  <a:pt x="57151" y="205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68EC4A86-C166-5986-D18B-8F1D08457DC7}"/>
              </a:ext>
            </a:extLst>
          </p:cNvPr>
          <p:cNvSpPr/>
          <p:nvPr/>
        </p:nvSpPr>
        <p:spPr>
          <a:xfrm>
            <a:off x="3974295" y="2253763"/>
            <a:ext cx="458006" cy="229705"/>
          </a:xfrm>
          <a:custGeom>
            <a:avLst/>
            <a:gdLst>
              <a:gd name="connsiteX0" fmla="*/ 70655 w 458006"/>
              <a:gd name="connsiteY0" fmla="*/ 92562 h 229705"/>
              <a:gd name="connsiteX1" fmla="*/ 331005 w 458006"/>
              <a:gd name="connsiteY1" fmla="*/ 487 h 229705"/>
              <a:gd name="connsiteX2" fmla="*/ 251630 w 458006"/>
              <a:gd name="connsiteY2" fmla="*/ 54462 h 229705"/>
              <a:gd name="connsiteX3" fmla="*/ 381805 w 458006"/>
              <a:gd name="connsiteY3" fmla="*/ 16362 h 229705"/>
              <a:gd name="connsiteX4" fmla="*/ 305605 w 458006"/>
              <a:gd name="connsiteY4" fmla="*/ 67162 h 229705"/>
              <a:gd name="connsiteX5" fmla="*/ 442130 w 458006"/>
              <a:gd name="connsiteY5" fmla="*/ 19537 h 229705"/>
              <a:gd name="connsiteX6" fmla="*/ 340530 w 458006"/>
              <a:gd name="connsiteY6" fmla="*/ 95737 h 229705"/>
              <a:gd name="connsiteX7" fmla="*/ 458005 w 458006"/>
              <a:gd name="connsiteY7" fmla="*/ 54462 h 229705"/>
              <a:gd name="connsiteX8" fmla="*/ 337355 w 458006"/>
              <a:gd name="connsiteY8" fmla="*/ 143362 h 229705"/>
              <a:gd name="connsiteX9" fmla="*/ 283380 w 458006"/>
              <a:gd name="connsiteY9" fmla="*/ 181462 h 229705"/>
              <a:gd name="connsiteX10" fmla="*/ 299255 w 458006"/>
              <a:gd name="connsiteY10" fmla="*/ 165587 h 229705"/>
              <a:gd name="connsiteX11" fmla="*/ 10330 w 458006"/>
              <a:gd name="connsiteY11" fmla="*/ 229087 h 229705"/>
              <a:gd name="connsiteX12" fmla="*/ 64305 w 458006"/>
              <a:gd name="connsiteY12" fmla="*/ 194162 h 229705"/>
              <a:gd name="connsiteX13" fmla="*/ 70655 w 458006"/>
              <a:gd name="connsiteY13" fmla="*/ 92562 h 22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006" h="229705">
                <a:moveTo>
                  <a:pt x="70655" y="92562"/>
                </a:moveTo>
                <a:cubicBezTo>
                  <a:pt x="115105" y="60283"/>
                  <a:pt x="300843" y="6837"/>
                  <a:pt x="331005" y="487"/>
                </a:cubicBezTo>
                <a:cubicBezTo>
                  <a:pt x="361167" y="-5863"/>
                  <a:pt x="243163" y="51816"/>
                  <a:pt x="251630" y="54462"/>
                </a:cubicBezTo>
                <a:cubicBezTo>
                  <a:pt x="260097" y="57108"/>
                  <a:pt x="372809" y="14245"/>
                  <a:pt x="381805" y="16362"/>
                </a:cubicBezTo>
                <a:cubicBezTo>
                  <a:pt x="390801" y="18479"/>
                  <a:pt x="295551" y="66633"/>
                  <a:pt x="305605" y="67162"/>
                </a:cubicBezTo>
                <a:cubicBezTo>
                  <a:pt x="315659" y="67691"/>
                  <a:pt x="436309" y="14775"/>
                  <a:pt x="442130" y="19537"/>
                </a:cubicBezTo>
                <a:cubicBezTo>
                  <a:pt x="447951" y="24299"/>
                  <a:pt x="337884" y="89916"/>
                  <a:pt x="340530" y="95737"/>
                </a:cubicBezTo>
                <a:cubicBezTo>
                  <a:pt x="343176" y="101558"/>
                  <a:pt x="458534" y="46524"/>
                  <a:pt x="458005" y="54462"/>
                </a:cubicBezTo>
                <a:cubicBezTo>
                  <a:pt x="457476" y="62399"/>
                  <a:pt x="366459" y="122195"/>
                  <a:pt x="337355" y="143362"/>
                </a:cubicBezTo>
                <a:cubicBezTo>
                  <a:pt x="308251" y="164529"/>
                  <a:pt x="283380" y="181462"/>
                  <a:pt x="283380" y="181462"/>
                </a:cubicBezTo>
                <a:cubicBezTo>
                  <a:pt x="277030" y="185166"/>
                  <a:pt x="344763" y="157650"/>
                  <a:pt x="299255" y="165587"/>
                </a:cubicBezTo>
                <a:cubicBezTo>
                  <a:pt x="253747" y="173524"/>
                  <a:pt x="49488" y="224325"/>
                  <a:pt x="10330" y="229087"/>
                </a:cubicBezTo>
                <a:cubicBezTo>
                  <a:pt x="-28828" y="233850"/>
                  <a:pt x="55309" y="210037"/>
                  <a:pt x="64305" y="194162"/>
                </a:cubicBezTo>
                <a:cubicBezTo>
                  <a:pt x="73301" y="178287"/>
                  <a:pt x="26205" y="124841"/>
                  <a:pt x="70655" y="925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CAC41AF-E003-E54F-988A-C45AFE5A2764}"/>
              </a:ext>
            </a:extLst>
          </p:cNvPr>
          <p:cNvSpPr/>
          <p:nvPr/>
        </p:nvSpPr>
        <p:spPr>
          <a:xfrm>
            <a:off x="4244787" y="2098182"/>
            <a:ext cx="207824" cy="153571"/>
          </a:xfrm>
          <a:custGeom>
            <a:avLst/>
            <a:gdLst>
              <a:gd name="connsiteX0" fmla="*/ 188 w 207824"/>
              <a:gd name="connsiteY0" fmla="*/ 493 h 153571"/>
              <a:gd name="connsiteX1" fmla="*/ 98613 w 207824"/>
              <a:gd name="connsiteY1" fmla="*/ 70343 h 153571"/>
              <a:gd name="connsiteX2" fmla="*/ 98613 w 207824"/>
              <a:gd name="connsiteY2" fmla="*/ 57643 h 153571"/>
              <a:gd name="connsiteX3" fmla="*/ 206563 w 207824"/>
              <a:gd name="connsiteY3" fmla="*/ 149718 h 153571"/>
              <a:gd name="connsiteX4" fmla="*/ 155763 w 207824"/>
              <a:gd name="connsiteY4" fmla="*/ 133843 h 153571"/>
              <a:gd name="connsiteX5" fmla="*/ 127188 w 207824"/>
              <a:gd name="connsiteY5" fmla="*/ 111618 h 153571"/>
              <a:gd name="connsiteX6" fmla="*/ 188 w 207824"/>
              <a:gd name="connsiteY6" fmla="*/ 493 h 15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24" h="153571">
                <a:moveTo>
                  <a:pt x="188" y="493"/>
                </a:moveTo>
                <a:cubicBezTo>
                  <a:pt x="-4574" y="-6386"/>
                  <a:pt x="82209" y="60818"/>
                  <a:pt x="98613" y="70343"/>
                </a:cubicBezTo>
                <a:cubicBezTo>
                  <a:pt x="115017" y="79868"/>
                  <a:pt x="80621" y="44414"/>
                  <a:pt x="98613" y="57643"/>
                </a:cubicBezTo>
                <a:cubicBezTo>
                  <a:pt x="116605" y="70872"/>
                  <a:pt x="197038" y="137018"/>
                  <a:pt x="206563" y="149718"/>
                </a:cubicBezTo>
                <a:cubicBezTo>
                  <a:pt x="216088" y="162418"/>
                  <a:pt x="168992" y="140193"/>
                  <a:pt x="155763" y="133843"/>
                </a:cubicBezTo>
                <a:cubicBezTo>
                  <a:pt x="142534" y="127493"/>
                  <a:pt x="147296" y="129080"/>
                  <a:pt x="127188" y="111618"/>
                </a:cubicBezTo>
                <a:cubicBezTo>
                  <a:pt x="107080" y="94156"/>
                  <a:pt x="4950" y="7372"/>
                  <a:pt x="188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86DE45A1-F7EE-99C6-3050-E0B6050A5B48}"/>
              </a:ext>
            </a:extLst>
          </p:cNvPr>
          <p:cNvSpPr/>
          <p:nvPr/>
        </p:nvSpPr>
        <p:spPr>
          <a:xfrm>
            <a:off x="4970745" y="1990326"/>
            <a:ext cx="103799" cy="114780"/>
          </a:xfrm>
          <a:custGeom>
            <a:avLst/>
            <a:gdLst>
              <a:gd name="connsiteX0" fmla="*/ 102905 w 103799"/>
              <a:gd name="connsiteY0" fmla="*/ 399 h 114780"/>
              <a:gd name="connsiteX1" fmla="*/ 1305 w 103799"/>
              <a:gd name="connsiteY1" fmla="*/ 92474 h 114780"/>
              <a:gd name="connsiteX2" fmla="*/ 42580 w 103799"/>
              <a:gd name="connsiteY2" fmla="*/ 73424 h 114780"/>
              <a:gd name="connsiteX3" fmla="*/ 1305 w 103799"/>
              <a:gd name="connsiteY3" fmla="*/ 114699 h 114780"/>
              <a:gd name="connsiteX4" fmla="*/ 48930 w 103799"/>
              <a:gd name="connsiteY4" fmla="*/ 60724 h 114780"/>
              <a:gd name="connsiteX5" fmla="*/ 102905 w 103799"/>
              <a:gd name="connsiteY5" fmla="*/ 399 h 11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799" h="114780">
                <a:moveTo>
                  <a:pt x="102905" y="399"/>
                </a:moveTo>
                <a:cubicBezTo>
                  <a:pt x="94968" y="5691"/>
                  <a:pt x="11359" y="80303"/>
                  <a:pt x="1305" y="92474"/>
                </a:cubicBezTo>
                <a:cubicBezTo>
                  <a:pt x="-8749" y="104645"/>
                  <a:pt x="42580" y="69720"/>
                  <a:pt x="42580" y="73424"/>
                </a:cubicBezTo>
                <a:cubicBezTo>
                  <a:pt x="42580" y="77128"/>
                  <a:pt x="247" y="116816"/>
                  <a:pt x="1305" y="114699"/>
                </a:cubicBezTo>
                <a:cubicBezTo>
                  <a:pt x="2363" y="112582"/>
                  <a:pt x="34113" y="77657"/>
                  <a:pt x="48930" y="60724"/>
                </a:cubicBezTo>
                <a:cubicBezTo>
                  <a:pt x="63747" y="43791"/>
                  <a:pt x="110842" y="-4893"/>
                  <a:pt x="102905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936E5194-C40F-5C67-B95F-6C92E28BEB56}"/>
              </a:ext>
            </a:extLst>
          </p:cNvPr>
          <p:cNvSpPr/>
          <p:nvPr/>
        </p:nvSpPr>
        <p:spPr>
          <a:xfrm>
            <a:off x="5051346" y="2295374"/>
            <a:ext cx="316896" cy="67179"/>
          </a:xfrm>
          <a:custGeom>
            <a:avLst/>
            <a:gdLst>
              <a:gd name="connsiteX0" fmla="*/ 79 w 316896"/>
              <a:gd name="connsiteY0" fmla="*/ 151 h 67179"/>
              <a:gd name="connsiteX1" fmla="*/ 123904 w 316896"/>
              <a:gd name="connsiteY1" fmla="*/ 44601 h 67179"/>
              <a:gd name="connsiteX2" fmla="*/ 108029 w 316896"/>
              <a:gd name="connsiteY2" fmla="*/ 31901 h 67179"/>
              <a:gd name="connsiteX3" fmla="*/ 231854 w 316896"/>
              <a:gd name="connsiteY3" fmla="*/ 31901 h 67179"/>
              <a:gd name="connsiteX4" fmla="*/ 184229 w 316896"/>
              <a:gd name="connsiteY4" fmla="*/ 47776 h 67179"/>
              <a:gd name="connsiteX5" fmla="*/ 314404 w 316896"/>
              <a:gd name="connsiteY5" fmla="*/ 47776 h 67179"/>
              <a:gd name="connsiteX6" fmla="*/ 273129 w 316896"/>
              <a:gd name="connsiteY6" fmla="*/ 54126 h 67179"/>
              <a:gd name="connsiteX7" fmla="*/ 209629 w 316896"/>
              <a:gd name="connsiteY7" fmla="*/ 63651 h 67179"/>
              <a:gd name="connsiteX8" fmla="*/ 111204 w 316896"/>
              <a:gd name="connsiteY8" fmla="*/ 63651 h 67179"/>
              <a:gd name="connsiteX9" fmla="*/ 146129 w 316896"/>
              <a:gd name="connsiteY9" fmla="*/ 63651 h 67179"/>
              <a:gd name="connsiteX10" fmla="*/ 79 w 316896"/>
              <a:gd name="connsiteY10" fmla="*/ 151 h 6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896" h="67179">
                <a:moveTo>
                  <a:pt x="79" y="151"/>
                </a:moveTo>
                <a:cubicBezTo>
                  <a:pt x="-3625" y="-3024"/>
                  <a:pt x="123904" y="44601"/>
                  <a:pt x="123904" y="44601"/>
                </a:cubicBezTo>
                <a:cubicBezTo>
                  <a:pt x="141896" y="49893"/>
                  <a:pt x="90037" y="34018"/>
                  <a:pt x="108029" y="31901"/>
                </a:cubicBezTo>
                <a:cubicBezTo>
                  <a:pt x="126021" y="29784"/>
                  <a:pt x="219154" y="29255"/>
                  <a:pt x="231854" y="31901"/>
                </a:cubicBezTo>
                <a:cubicBezTo>
                  <a:pt x="244554" y="34547"/>
                  <a:pt x="170471" y="45130"/>
                  <a:pt x="184229" y="47776"/>
                </a:cubicBezTo>
                <a:cubicBezTo>
                  <a:pt x="197987" y="50422"/>
                  <a:pt x="299587" y="46718"/>
                  <a:pt x="314404" y="47776"/>
                </a:cubicBezTo>
                <a:cubicBezTo>
                  <a:pt x="329221" y="48834"/>
                  <a:pt x="273129" y="54126"/>
                  <a:pt x="273129" y="54126"/>
                </a:cubicBezTo>
                <a:cubicBezTo>
                  <a:pt x="255666" y="56772"/>
                  <a:pt x="236616" y="62064"/>
                  <a:pt x="209629" y="63651"/>
                </a:cubicBezTo>
                <a:cubicBezTo>
                  <a:pt x="182642" y="65238"/>
                  <a:pt x="111204" y="63651"/>
                  <a:pt x="111204" y="63651"/>
                </a:cubicBezTo>
                <a:cubicBezTo>
                  <a:pt x="100621" y="63651"/>
                  <a:pt x="157771" y="71589"/>
                  <a:pt x="146129" y="63651"/>
                </a:cubicBezTo>
                <a:cubicBezTo>
                  <a:pt x="134487" y="55714"/>
                  <a:pt x="3783" y="3326"/>
                  <a:pt x="7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1054AFBF-C6D7-E8CC-CD22-78665C36AAAC}"/>
              </a:ext>
            </a:extLst>
          </p:cNvPr>
          <p:cNvSpPr/>
          <p:nvPr/>
        </p:nvSpPr>
        <p:spPr>
          <a:xfrm>
            <a:off x="4425926" y="2126406"/>
            <a:ext cx="154428" cy="696277"/>
          </a:xfrm>
          <a:custGeom>
            <a:avLst/>
            <a:gdLst>
              <a:gd name="connsiteX0" fmla="*/ 101624 w 154428"/>
              <a:gd name="connsiteY0" fmla="*/ 844 h 696277"/>
              <a:gd name="connsiteX1" fmla="*/ 34949 w 154428"/>
              <a:gd name="connsiteY1" fmla="*/ 385019 h 696277"/>
              <a:gd name="connsiteX2" fmla="*/ 38124 w 154428"/>
              <a:gd name="connsiteY2" fmla="*/ 356444 h 696277"/>
              <a:gd name="connsiteX3" fmla="*/ 24 w 154428"/>
              <a:gd name="connsiteY3" fmla="*/ 616794 h 696277"/>
              <a:gd name="connsiteX4" fmla="*/ 44474 w 154428"/>
              <a:gd name="connsiteY4" fmla="*/ 534244 h 696277"/>
              <a:gd name="connsiteX5" fmla="*/ 6374 w 154428"/>
              <a:gd name="connsiteY5" fmla="*/ 696169 h 696277"/>
              <a:gd name="connsiteX6" fmla="*/ 117499 w 154428"/>
              <a:gd name="connsiteY6" fmla="*/ 505669 h 696277"/>
              <a:gd name="connsiteX7" fmla="*/ 149249 w 154428"/>
              <a:gd name="connsiteY7" fmla="*/ 438994 h 696277"/>
              <a:gd name="connsiteX8" fmla="*/ 152424 w 154428"/>
              <a:gd name="connsiteY8" fmla="*/ 32594 h 696277"/>
              <a:gd name="connsiteX9" fmla="*/ 152424 w 154428"/>
              <a:gd name="connsiteY9" fmla="*/ 273894 h 696277"/>
              <a:gd name="connsiteX10" fmla="*/ 101624 w 154428"/>
              <a:gd name="connsiteY10" fmla="*/ 844 h 69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8" h="696277">
                <a:moveTo>
                  <a:pt x="101624" y="844"/>
                </a:moveTo>
                <a:cubicBezTo>
                  <a:pt x="82045" y="19365"/>
                  <a:pt x="45532" y="325752"/>
                  <a:pt x="34949" y="385019"/>
                </a:cubicBezTo>
                <a:cubicBezTo>
                  <a:pt x="24366" y="444286"/>
                  <a:pt x="43945" y="317815"/>
                  <a:pt x="38124" y="356444"/>
                </a:cubicBezTo>
                <a:cubicBezTo>
                  <a:pt x="32303" y="395073"/>
                  <a:pt x="-1034" y="587161"/>
                  <a:pt x="24" y="616794"/>
                </a:cubicBezTo>
                <a:cubicBezTo>
                  <a:pt x="1082" y="646427"/>
                  <a:pt x="43416" y="521015"/>
                  <a:pt x="44474" y="534244"/>
                </a:cubicBezTo>
                <a:cubicBezTo>
                  <a:pt x="45532" y="547473"/>
                  <a:pt x="-5797" y="700931"/>
                  <a:pt x="6374" y="696169"/>
                </a:cubicBezTo>
                <a:cubicBezTo>
                  <a:pt x="18545" y="691407"/>
                  <a:pt x="93686" y="548532"/>
                  <a:pt x="117499" y="505669"/>
                </a:cubicBezTo>
                <a:cubicBezTo>
                  <a:pt x="141312" y="462807"/>
                  <a:pt x="143428" y="517840"/>
                  <a:pt x="149249" y="438994"/>
                </a:cubicBezTo>
                <a:cubicBezTo>
                  <a:pt x="155070" y="360148"/>
                  <a:pt x="151895" y="60111"/>
                  <a:pt x="152424" y="32594"/>
                </a:cubicBezTo>
                <a:cubicBezTo>
                  <a:pt x="152953" y="5077"/>
                  <a:pt x="156657" y="273365"/>
                  <a:pt x="152424" y="273894"/>
                </a:cubicBezTo>
                <a:cubicBezTo>
                  <a:pt x="148191" y="274423"/>
                  <a:pt x="121203" y="-17677"/>
                  <a:pt x="101624" y="8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93BD4780-C0D2-E9F6-6A18-B3D44E613989}"/>
              </a:ext>
            </a:extLst>
          </p:cNvPr>
          <p:cNvSpPr/>
          <p:nvPr/>
        </p:nvSpPr>
        <p:spPr>
          <a:xfrm>
            <a:off x="4705802" y="1752115"/>
            <a:ext cx="475804" cy="635048"/>
          </a:xfrm>
          <a:custGeom>
            <a:avLst/>
            <a:gdLst>
              <a:gd name="connsiteX0" fmla="*/ 177348 w 475804"/>
              <a:gd name="connsiteY0" fmla="*/ 38585 h 635048"/>
              <a:gd name="connsiteX1" fmla="*/ 2723 w 475804"/>
              <a:gd name="connsiteY1" fmla="*/ 356085 h 635048"/>
              <a:gd name="connsiteX2" fmla="*/ 69398 w 475804"/>
              <a:gd name="connsiteY2" fmla="*/ 302110 h 635048"/>
              <a:gd name="connsiteX3" fmla="*/ 50348 w 475804"/>
              <a:gd name="connsiteY3" fmla="*/ 425935 h 635048"/>
              <a:gd name="connsiteX4" fmla="*/ 97973 w 475804"/>
              <a:gd name="connsiteY4" fmla="*/ 349735 h 635048"/>
              <a:gd name="connsiteX5" fmla="*/ 205923 w 475804"/>
              <a:gd name="connsiteY5" fmla="*/ 625960 h 635048"/>
              <a:gd name="connsiteX6" fmla="*/ 202748 w 475804"/>
              <a:gd name="connsiteY6" fmla="*/ 559285 h 635048"/>
              <a:gd name="connsiteX7" fmla="*/ 212273 w 475804"/>
              <a:gd name="connsiteY7" fmla="*/ 467210 h 635048"/>
              <a:gd name="connsiteX8" fmla="*/ 329748 w 475804"/>
              <a:gd name="connsiteY8" fmla="*/ 156060 h 635048"/>
              <a:gd name="connsiteX9" fmla="*/ 253548 w 475804"/>
              <a:gd name="connsiteY9" fmla="*/ 244960 h 635048"/>
              <a:gd name="connsiteX10" fmla="*/ 463098 w 475804"/>
              <a:gd name="connsiteY10" fmla="*/ 89385 h 635048"/>
              <a:gd name="connsiteX11" fmla="*/ 339273 w 475804"/>
              <a:gd name="connsiteY11" fmla="*/ 162410 h 635048"/>
              <a:gd name="connsiteX12" fmla="*/ 475798 w 475804"/>
              <a:gd name="connsiteY12" fmla="*/ 25885 h 635048"/>
              <a:gd name="connsiteX13" fmla="*/ 332923 w 475804"/>
              <a:gd name="connsiteY13" fmla="*/ 83035 h 635048"/>
              <a:gd name="connsiteX14" fmla="*/ 440873 w 475804"/>
              <a:gd name="connsiteY14" fmla="*/ 6835 h 635048"/>
              <a:gd name="connsiteX15" fmla="*/ 177348 w 475804"/>
              <a:gd name="connsiteY15" fmla="*/ 38585 h 6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5804" h="635048">
                <a:moveTo>
                  <a:pt x="177348" y="38585"/>
                </a:moveTo>
                <a:cubicBezTo>
                  <a:pt x="104323" y="96793"/>
                  <a:pt x="20715" y="312164"/>
                  <a:pt x="2723" y="356085"/>
                </a:cubicBezTo>
                <a:cubicBezTo>
                  <a:pt x="-15269" y="400006"/>
                  <a:pt x="61460" y="290468"/>
                  <a:pt x="69398" y="302110"/>
                </a:cubicBezTo>
                <a:cubicBezTo>
                  <a:pt x="77335" y="313752"/>
                  <a:pt x="45585" y="417998"/>
                  <a:pt x="50348" y="425935"/>
                </a:cubicBezTo>
                <a:cubicBezTo>
                  <a:pt x="55110" y="433873"/>
                  <a:pt x="72044" y="316398"/>
                  <a:pt x="97973" y="349735"/>
                </a:cubicBezTo>
                <a:cubicBezTo>
                  <a:pt x="123902" y="383072"/>
                  <a:pt x="188461" y="591035"/>
                  <a:pt x="205923" y="625960"/>
                </a:cubicBezTo>
                <a:cubicBezTo>
                  <a:pt x="223386" y="660885"/>
                  <a:pt x="201690" y="585743"/>
                  <a:pt x="202748" y="559285"/>
                </a:cubicBezTo>
                <a:cubicBezTo>
                  <a:pt x="203806" y="532827"/>
                  <a:pt x="191106" y="534414"/>
                  <a:pt x="212273" y="467210"/>
                </a:cubicBezTo>
                <a:cubicBezTo>
                  <a:pt x="233440" y="400006"/>
                  <a:pt x="322869" y="193102"/>
                  <a:pt x="329748" y="156060"/>
                </a:cubicBezTo>
                <a:cubicBezTo>
                  <a:pt x="336627" y="119018"/>
                  <a:pt x="231323" y="256072"/>
                  <a:pt x="253548" y="244960"/>
                </a:cubicBezTo>
                <a:cubicBezTo>
                  <a:pt x="275773" y="233848"/>
                  <a:pt x="448810" y="103143"/>
                  <a:pt x="463098" y="89385"/>
                </a:cubicBezTo>
                <a:cubicBezTo>
                  <a:pt x="477386" y="75627"/>
                  <a:pt x="337156" y="172993"/>
                  <a:pt x="339273" y="162410"/>
                </a:cubicBezTo>
                <a:cubicBezTo>
                  <a:pt x="341390" y="151827"/>
                  <a:pt x="476856" y="39114"/>
                  <a:pt x="475798" y="25885"/>
                </a:cubicBezTo>
                <a:cubicBezTo>
                  <a:pt x="474740" y="12656"/>
                  <a:pt x="338744" y="86210"/>
                  <a:pt x="332923" y="83035"/>
                </a:cubicBezTo>
                <a:cubicBezTo>
                  <a:pt x="327102" y="79860"/>
                  <a:pt x="465215" y="8952"/>
                  <a:pt x="440873" y="6835"/>
                </a:cubicBezTo>
                <a:cubicBezTo>
                  <a:pt x="416531" y="4718"/>
                  <a:pt x="250373" y="-19623"/>
                  <a:pt x="177348" y="38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B1B11A8-599B-8FE5-4E90-10472CA1893B}"/>
              </a:ext>
            </a:extLst>
          </p:cNvPr>
          <p:cNvSpPr/>
          <p:nvPr/>
        </p:nvSpPr>
        <p:spPr>
          <a:xfrm>
            <a:off x="4934138" y="1798737"/>
            <a:ext cx="784336" cy="377024"/>
          </a:xfrm>
          <a:custGeom>
            <a:avLst/>
            <a:gdLst>
              <a:gd name="connsiteX0" fmla="*/ 2987 w 784336"/>
              <a:gd name="connsiteY0" fmla="*/ 118963 h 377024"/>
              <a:gd name="connsiteX1" fmla="*/ 352237 w 784336"/>
              <a:gd name="connsiteY1" fmla="*/ 1488 h 377024"/>
              <a:gd name="connsiteX2" fmla="*/ 285562 w 784336"/>
              <a:gd name="connsiteY2" fmla="*/ 52288 h 377024"/>
              <a:gd name="connsiteX3" fmla="*/ 418912 w 784336"/>
              <a:gd name="connsiteY3" fmla="*/ 45938 h 377024"/>
              <a:gd name="connsiteX4" fmla="*/ 317312 w 784336"/>
              <a:gd name="connsiteY4" fmla="*/ 103088 h 377024"/>
              <a:gd name="connsiteX5" fmla="*/ 564962 w 784336"/>
              <a:gd name="connsiteY5" fmla="*/ 84038 h 377024"/>
              <a:gd name="connsiteX6" fmla="*/ 485587 w 784336"/>
              <a:gd name="connsiteY6" fmla="*/ 125313 h 377024"/>
              <a:gd name="connsiteX7" fmla="*/ 552262 w 784336"/>
              <a:gd name="connsiteY7" fmla="*/ 179288 h 377024"/>
              <a:gd name="connsiteX8" fmla="*/ 714187 w 784336"/>
              <a:gd name="connsiteY8" fmla="*/ 258663 h 377024"/>
              <a:gd name="connsiteX9" fmla="*/ 647512 w 784336"/>
              <a:gd name="connsiteY9" fmla="*/ 233263 h 377024"/>
              <a:gd name="connsiteX10" fmla="*/ 784037 w 784336"/>
              <a:gd name="connsiteY10" fmla="*/ 376138 h 377024"/>
              <a:gd name="connsiteX11" fmla="*/ 603062 w 784336"/>
              <a:gd name="connsiteY11" fmla="*/ 290413 h 377024"/>
              <a:gd name="connsiteX12" fmla="*/ 422087 w 784336"/>
              <a:gd name="connsiteY12" fmla="*/ 223738 h 377024"/>
              <a:gd name="connsiteX13" fmla="*/ 168087 w 784336"/>
              <a:gd name="connsiteY13" fmla="*/ 255488 h 377024"/>
              <a:gd name="connsiteX14" fmla="*/ 409387 w 784336"/>
              <a:gd name="connsiteY14" fmla="*/ 176113 h 377024"/>
              <a:gd name="connsiteX15" fmla="*/ 380812 w 784336"/>
              <a:gd name="connsiteY15" fmla="*/ 125313 h 377024"/>
              <a:gd name="connsiteX16" fmla="*/ 203012 w 784336"/>
              <a:gd name="connsiteY16" fmla="*/ 134838 h 377024"/>
              <a:gd name="connsiteX17" fmla="*/ 31562 w 784336"/>
              <a:gd name="connsiteY17" fmla="*/ 207863 h 377024"/>
              <a:gd name="connsiteX18" fmla="*/ 174437 w 784336"/>
              <a:gd name="connsiteY18" fmla="*/ 103088 h 377024"/>
              <a:gd name="connsiteX19" fmla="*/ 2987 w 784336"/>
              <a:gd name="connsiteY19" fmla="*/ 118963 h 3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336" h="377024">
                <a:moveTo>
                  <a:pt x="2987" y="118963"/>
                </a:moveTo>
                <a:cubicBezTo>
                  <a:pt x="32620" y="102030"/>
                  <a:pt x="305141" y="12600"/>
                  <a:pt x="352237" y="1488"/>
                </a:cubicBezTo>
                <a:cubicBezTo>
                  <a:pt x="399333" y="-9624"/>
                  <a:pt x="274450" y="44880"/>
                  <a:pt x="285562" y="52288"/>
                </a:cubicBezTo>
                <a:cubicBezTo>
                  <a:pt x="296675" y="59696"/>
                  <a:pt x="413620" y="37471"/>
                  <a:pt x="418912" y="45938"/>
                </a:cubicBezTo>
                <a:cubicBezTo>
                  <a:pt x="424204" y="54405"/>
                  <a:pt x="292970" y="96738"/>
                  <a:pt x="317312" y="103088"/>
                </a:cubicBezTo>
                <a:cubicBezTo>
                  <a:pt x="341654" y="109438"/>
                  <a:pt x="536916" y="80334"/>
                  <a:pt x="564962" y="84038"/>
                </a:cubicBezTo>
                <a:cubicBezTo>
                  <a:pt x="593008" y="87742"/>
                  <a:pt x="487704" y="109438"/>
                  <a:pt x="485587" y="125313"/>
                </a:cubicBezTo>
                <a:cubicBezTo>
                  <a:pt x="483470" y="141188"/>
                  <a:pt x="514162" y="157063"/>
                  <a:pt x="552262" y="179288"/>
                </a:cubicBezTo>
                <a:cubicBezTo>
                  <a:pt x="590362" y="201513"/>
                  <a:pt x="698312" y="249667"/>
                  <a:pt x="714187" y="258663"/>
                </a:cubicBezTo>
                <a:cubicBezTo>
                  <a:pt x="730062" y="267659"/>
                  <a:pt x="635870" y="213684"/>
                  <a:pt x="647512" y="233263"/>
                </a:cubicBezTo>
                <a:cubicBezTo>
                  <a:pt x="659154" y="252842"/>
                  <a:pt x="791445" y="366613"/>
                  <a:pt x="784037" y="376138"/>
                </a:cubicBezTo>
                <a:cubicBezTo>
                  <a:pt x="776629" y="385663"/>
                  <a:pt x="663387" y="315813"/>
                  <a:pt x="603062" y="290413"/>
                </a:cubicBezTo>
                <a:cubicBezTo>
                  <a:pt x="542737" y="265013"/>
                  <a:pt x="494583" y="229559"/>
                  <a:pt x="422087" y="223738"/>
                </a:cubicBezTo>
                <a:cubicBezTo>
                  <a:pt x="349591" y="217917"/>
                  <a:pt x="170204" y="263425"/>
                  <a:pt x="168087" y="255488"/>
                </a:cubicBezTo>
                <a:cubicBezTo>
                  <a:pt x="165970" y="247551"/>
                  <a:pt x="373933" y="197809"/>
                  <a:pt x="409387" y="176113"/>
                </a:cubicBezTo>
                <a:cubicBezTo>
                  <a:pt x="444841" y="154417"/>
                  <a:pt x="415208" y="132192"/>
                  <a:pt x="380812" y="125313"/>
                </a:cubicBezTo>
                <a:cubicBezTo>
                  <a:pt x="346416" y="118434"/>
                  <a:pt x="261220" y="121080"/>
                  <a:pt x="203012" y="134838"/>
                </a:cubicBezTo>
                <a:cubicBezTo>
                  <a:pt x="144804" y="148596"/>
                  <a:pt x="36325" y="213155"/>
                  <a:pt x="31562" y="207863"/>
                </a:cubicBezTo>
                <a:cubicBezTo>
                  <a:pt x="26800" y="202571"/>
                  <a:pt x="174966" y="115259"/>
                  <a:pt x="174437" y="103088"/>
                </a:cubicBezTo>
                <a:cubicBezTo>
                  <a:pt x="173908" y="90917"/>
                  <a:pt x="-26646" y="135896"/>
                  <a:pt x="2987" y="1189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485A48E-70AF-FB4F-6ED3-4575E4830376}"/>
              </a:ext>
            </a:extLst>
          </p:cNvPr>
          <p:cNvSpPr/>
          <p:nvPr/>
        </p:nvSpPr>
        <p:spPr>
          <a:xfrm>
            <a:off x="5124042" y="2082088"/>
            <a:ext cx="63924" cy="177006"/>
          </a:xfrm>
          <a:custGeom>
            <a:avLst/>
            <a:gdLst>
              <a:gd name="connsiteX0" fmla="*/ 57558 w 63924"/>
              <a:gd name="connsiteY0" fmla="*/ 712 h 177006"/>
              <a:gd name="connsiteX1" fmla="*/ 13108 w 63924"/>
              <a:gd name="connsiteY1" fmla="*/ 61037 h 177006"/>
              <a:gd name="connsiteX2" fmla="*/ 6758 w 63924"/>
              <a:gd name="connsiteY2" fmla="*/ 45162 h 177006"/>
              <a:gd name="connsiteX3" fmla="*/ 3583 w 63924"/>
              <a:gd name="connsiteY3" fmla="*/ 95962 h 177006"/>
              <a:gd name="connsiteX4" fmla="*/ 60733 w 63924"/>
              <a:gd name="connsiteY4" fmla="*/ 175337 h 177006"/>
              <a:gd name="connsiteX5" fmla="*/ 54383 w 63924"/>
              <a:gd name="connsiteY5" fmla="*/ 146762 h 177006"/>
              <a:gd name="connsiteX6" fmla="*/ 35333 w 63924"/>
              <a:gd name="connsiteY6" fmla="*/ 108662 h 177006"/>
              <a:gd name="connsiteX7" fmla="*/ 57558 w 63924"/>
              <a:gd name="connsiteY7" fmla="*/ 712 h 1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4" h="177006">
                <a:moveTo>
                  <a:pt x="57558" y="712"/>
                </a:moveTo>
                <a:cubicBezTo>
                  <a:pt x="53854" y="-7225"/>
                  <a:pt x="21575" y="53629"/>
                  <a:pt x="13108" y="61037"/>
                </a:cubicBezTo>
                <a:cubicBezTo>
                  <a:pt x="4641" y="68445"/>
                  <a:pt x="8345" y="39341"/>
                  <a:pt x="6758" y="45162"/>
                </a:cubicBezTo>
                <a:cubicBezTo>
                  <a:pt x="5170" y="50983"/>
                  <a:pt x="-5413" y="74266"/>
                  <a:pt x="3583" y="95962"/>
                </a:cubicBezTo>
                <a:cubicBezTo>
                  <a:pt x="12579" y="117658"/>
                  <a:pt x="52266" y="166870"/>
                  <a:pt x="60733" y="175337"/>
                </a:cubicBezTo>
                <a:cubicBezTo>
                  <a:pt x="69200" y="183804"/>
                  <a:pt x="58616" y="157875"/>
                  <a:pt x="54383" y="146762"/>
                </a:cubicBezTo>
                <a:cubicBezTo>
                  <a:pt x="50150" y="135650"/>
                  <a:pt x="36391" y="127712"/>
                  <a:pt x="35333" y="108662"/>
                </a:cubicBezTo>
                <a:cubicBezTo>
                  <a:pt x="34275" y="89612"/>
                  <a:pt x="61262" y="8649"/>
                  <a:pt x="57558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73B9206-A24E-9950-D1DD-85243284848C}"/>
              </a:ext>
            </a:extLst>
          </p:cNvPr>
          <p:cNvSpPr/>
          <p:nvPr/>
        </p:nvSpPr>
        <p:spPr>
          <a:xfrm>
            <a:off x="5310983" y="2105025"/>
            <a:ext cx="55463" cy="127757"/>
          </a:xfrm>
          <a:custGeom>
            <a:avLst/>
            <a:gdLst>
              <a:gd name="connsiteX0" fmla="*/ 792 w 55463"/>
              <a:gd name="connsiteY0" fmla="*/ 0 h 127757"/>
              <a:gd name="connsiteX1" fmla="*/ 23017 w 55463"/>
              <a:gd name="connsiteY1" fmla="*/ 66675 h 127757"/>
              <a:gd name="connsiteX2" fmla="*/ 29367 w 55463"/>
              <a:gd name="connsiteY2" fmla="*/ 127000 h 127757"/>
              <a:gd name="connsiteX3" fmla="*/ 45242 w 55463"/>
              <a:gd name="connsiteY3" fmla="*/ 98425 h 127757"/>
              <a:gd name="connsiteX4" fmla="*/ 54767 w 55463"/>
              <a:gd name="connsiteY4" fmla="*/ 66675 h 127757"/>
              <a:gd name="connsiteX5" fmla="*/ 792 w 55463"/>
              <a:gd name="connsiteY5" fmla="*/ 0 h 12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63" h="127757">
                <a:moveTo>
                  <a:pt x="792" y="0"/>
                </a:moveTo>
                <a:cubicBezTo>
                  <a:pt x="-4500" y="0"/>
                  <a:pt x="18255" y="45508"/>
                  <a:pt x="23017" y="66675"/>
                </a:cubicBezTo>
                <a:cubicBezTo>
                  <a:pt x="27779" y="87842"/>
                  <a:pt x="25663" y="121708"/>
                  <a:pt x="29367" y="127000"/>
                </a:cubicBezTo>
                <a:cubicBezTo>
                  <a:pt x="33071" y="132292"/>
                  <a:pt x="41009" y="108479"/>
                  <a:pt x="45242" y="98425"/>
                </a:cubicBezTo>
                <a:cubicBezTo>
                  <a:pt x="49475" y="88371"/>
                  <a:pt x="57942" y="78846"/>
                  <a:pt x="54767" y="66675"/>
                </a:cubicBezTo>
                <a:cubicBezTo>
                  <a:pt x="51592" y="54504"/>
                  <a:pt x="6084" y="0"/>
                  <a:pt x="7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B763CDE-4D9F-7526-7E9C-50D0FF499473}"/>
              </a:ext>
            </a:extLst>
          </p:cNvPr>
          <p:cNvSpPr/>
          <p:nvPr/>
        </p:nvSpPr>
        <p:spPr>
          <a:xfrm>
            <a:off x="5339331" y="2136749"/>
            <a:ext cx="135287" cy="85786"/>
          </a:xfrm>
          <a:custGeom>
            <a:avLst/>
            <a:gdLst>
              <a:gd name="connsiteX0" fmla="*/ 32769 w 135287"/>
              <a:gd name="connsiteY0" fmla="*/ 26 h 85786"/>
              <a:gd name="connsiteX1" fmla="*/ 70869 w 135287"/>
              <a:gd name="connsiteY1" fmla="*/ 44476 h 85786"/>
              <a:gd name="connsiteX2" fmla="*/ 1019 w 135287"/>
              <a:gd name="connsiteY2" fmla="*/ 85751 h 85786"/>
              <a:gd name="connsiteX3" fmla="*/ 134369 w 135287"/>
              <a:gd name="connsiteY3" fmla="*/ 50826 h 85786"/>
              <a:gd name="connsiteX4" fmla="*/ 32769 w 135287"/>
              <a:gd name="connsiteY4" fmla="*/ 26 h 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87" h="85786">
                <a:moveTo>
                  <a:pt x="32769" y="26"/>
                </a:moveTo>
                <a:cubicBezTo>
                  <a:pt x="22186" y="-1032"/>
                  <a:pt x="76161" y="30189"/>
                  <a:pt x="70869" y="44476"/>
                </a:cubicBezTo>
                <a:cubicBezTo>
                  <a:pt x="65577" y="58763"/>
                  <a:pt x="-9564" y="84693"/>
                  <a:pt x="1019" y="85751"/>
                </a:cubicBezTo>
                <a:cubicBezTo>
                  <a:pt x="11602" y="86809"/>
                  <a:pt x="122727" y="64055"/>
                  <a:pt x="134369" y="50826"/>
                </a:cubicBezTo>
                <a:cubicBezTo>
                  <a:pt x="146011" y="37597"/>
                  <a:pt x="43352" y="1084"/>
                  <a:pt x="3276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EB93248-B5C0-17E9-A837-217366F72B59}"/>
              </a:ext>
            </a:extLst>
          </p:cNvPr>
          <p:cNvSpPr/>
          <p:nvPr/>
        </p:nvSpPr>
        <p:spPr>
          <a:xfrm>
            <a:off x="4091825" y="2173046"/>
            <a:ext cx="197905" cy="159080"/>
          </a:xfrm>
          <a:custGeom>
            <a:avLst/>
            <a:gdLst>
              <a:gd name="connsiteX0" fmla="*/ 10275 w 197905"/>
              <a:gd name="connsiteY0" fmla="*/ 11354 h 159080"/>
              <a:gd name="connsiteX1" fmla="*/ 3925 w 197905"/>
              <a:gd name="connsiteY1" fmla="*/ 90729 h 159080"/>
              <a:gd name="connsiteX2" fmla="*/ 3925 w 197905"/>
              <a:gd name="connsiteY2" fmla="*/ 109779 h 159080"/>
              <a:gd name="connsiteX3" fmla="*/ 19800 w 197905"/>
              <a:gd name="connsiteY3" fmla="*/ 138354 h 159080"/>
              <a:gd name="connsiteX4" fmla="*/ 42025 w 197905"/>
              <a:gd name="connsiteY4" fmla="*/ 157404 h 159080"/>
              <a:gd name="connsiteX5" fmla="*/ 80125 w 197905"/>
              <a:gd name="connsiteY5" fmla="*/ 157404 h 159080"/>
              <a:gd name="connsiteX6" fmla="*/ 121400 w 197905"/>
              <a:gd name="connsiteY6" fmla="*/ 151054 h 159080"/>
              <a:gd name="connsiteX7" fmla="*/ 162675 w 197905"/>
              <a:gd name="connsiteY7" fmla="*/ 135179 h 159080"/>
              <a:gd name="connsiteX8" fmla="*/ 191250 w 197905"/>
              <a:gd name="connsiteY8" fmla="*/ 116129 h 159080"/>
              <a:gd name="connsiteX9" fmla="*/ 197600 w 197905"/>
              <a:gd name="connsiteY9" fmla="*/ 84379 h 159080"/>
              <a:gd name="connsiteX10" fmla="*/ 184900 w 197905"/>
              <a:gd name="connsiteY10" fmla="*/ 39929 h 159080"/>
              <a:gd name="connsiteX11" fmla="*/ 149975 w 197905"/>
              <a:gd name="connsiteY11" fmla="*/ 17704 h 159080"/>
              <a:gd name="connsiteX12" fmla="*/ 115050 w 197905"/>
              <a:gd name="connsiteY12" fmla="*/ 1829 h 159080"/>
              <a:gd name="connsiteX13" fmla="*/ 10275 w 197905"/>
              <a:gd name="connsiteY13" fmla="*/ 11354 h 1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905" h="159080">
                <a:moveTo>
                  <a:pt x="10275" y="11354"/>
                </a:moveTo>
                <a:cubicBezTo>
                  <a:pt x="-8246" y="26171"/>
                  <a:pt x="3925" y="90729"/>
                  <a:pt x="3925" y="90729"/>
                </a:cubicBezTo>
                <a:cubicBezTo>
                  <a:pt x="2867" y="107133"/>
                  <a:pt x="1279" y="101842"/>
                  <a:pt x="3925" y="109779"/>
                </a:cubicBezTo>
                <a:cubicBezTo>
                  <a:pt x="6571" y="117716"/>
                  <a:pt x="19800" y="138354"/>
                  <a:pt x="19800" y="138354"/>
                </a:cubicBezTo>
                <a:cubicBezTo>
                  <a:pt x="26150" y="146291"/>
                  <a:pt x="31971" y="154229"/>
                  <a:pt x="42025" y="157404"/>
                </a:cubicBezTo>
                <a:cubicBezTo>
                  <a:pt x="52079" y="160579"/>
                  <a:pt x="66896" y="158462"/>
                  <a:pt x="80125" y="157404"/>
                </a:cubicBezTo>
                <a:cubicBezTo>
                  <a:pt x="93354" y="156346"/>
                  <a:pt x="107642" y="154758"/>
                  <a:pt x="121400" y="151054"/>
                </a:cubicBezTo>
                <a:cubicBezTo>
                  <a:pt x="135158" y="147350"/>
                  <a:pt x="151033" y="141000"/>
                  <a:pt x="162675" y="135179"/>
                </a:cubicBezTo>
                <a:cubicBezTo>
                  <a:pt x="174317" y="129358"/>
                  <a:pt x="185429" y="124596"/>
                  <a:pt x="191250" y="116129"/>
                </a:cubicBezTo>
                <a:cubicBezTo>
                  <a:pt x="197071" y="107662"/>
                  <a:pt x="198658" y="97079"/>
                  <a:pt x="197600" y="84379"/>
                </a:cubicBezTo>
                <a:cubicBezTo>
                  <a:pt x="196542" y="71679"/>
                  <a:pt x="192838" y="51042"/>
                  <a:pt x="184900" y="39929"/>
                </a:cubicBezTo>
                <a:cubicBezTo>
                  <a:pt x="176963" y="28817"/>
                  <a:pt x="161617" y="24054"/>
                  <a:pt x="149975" y="17704"/>
                </a:cubicBezTo>
                <a:cubicBezTo>
                  <a:pt x="138333" y="11354"/>
                  <a:pt x="134100" y="3946"/>
                  <a:pt x="115050" y="1829"/>
                </a:cubicBezTo>
                <a:cubicBezTo>
                  <a:pt x="96000" y="-288"/>
                  <a:pt x="28796" y="-3463"/>
                  <a:pt x="10275" y="113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FF8AC4CC-913C-DA30-2E43-5BBF9CBC8F4B}"/>
              </a:ext>
            </a:extLst>
          </p:cNvPr>
          <p:cNvSpPr/>
          <p:nvPr/>
        </p:nvSpPr>
        <p:spPr>
          <a:xfrm>
            <a:off x="3924757" y="2478792"/>
            <a:ext cx="747857" cy="1560647"/>
          </a:xfrm>
          <a:custGeom>
            <a:avLst/>
            <a:gdLst>
              <a:gd name="connsiteX0" fmla="*/ 69463 w 747857"/>
              <a:gd name="connsiteY0" fmla="*/ 3151 h 1560647"/>
              <a:gd name="connsiteX1" fmla="*/ 210140 w 747857"/>
              <a:gd name="connsiteY1" fmla="*/ 425182 h 1560647"/>
              <a:gd name="connsiteX2" fmla="*/ 215164 w 747857"/>
              <a:gd name="connsiteY2" fmla="*/ 364892 h 1560647"/>
              <a:gd name="connsiteX3" fmla="*/ 190043 w 747857"/>
              <a:gd name="connsiteY3" fmla="*/ 746729 h 1560647"/>
              <a:gd name="connsiteX4" fmla="*/ 220188 w 747857"/>
              <a:gd name="connsiteY4" fmla="*/ 666342 h 1560647"/>
              <a:gd name="connsiteX5" fmla="*/ 375938 w 747857"/>
              <a:gd name="connsiteY5" fmla="*/ 1018034 h 1560647"/>
              <a:gd name="connsiteX6" fmla="*/ 340768 w 747857"/>
              <a:gd name="connsiteY6" fmla="*/ 967793 h 1560647"/>
              <a:gd name="connsiteX7" fmla="*/ 536711 w 747857"/>
              <a:gd name="connsiteY7" fmla="*/ 1254171 h 1560647"/>
              <a:gd name="connsiteX8" fmla="*/ 747727 w 747857"/>
              <a:gd name="connsiteY8" fmla="*/ 1525476 h 1560647"/>
              <a:gd name="connsiteX9" fmla="*/ 561832 w 747857"/>
              <a:gd name="connsiteY9" fmla="*/ 1510404 h 1560647"/>
              <a:gd name="connsiteX10" fmla="*/ 190043 w 747857"/>
              <a:gd name="connsiteY10" fmla="*/ 1098421 h 1560647"/>
              <a:gd name="connsiteX11" fmla="*/ 215164 w 747857"/>
              <a:gd name="connsiteY11" fmla="*/ 1148663 h 1560647"/>
              <a:gd name="connsiteX12" fmla="*/ 9173 w 747857"/>
              <a:gd name="connsiteY12" fmla="*/ 565859 h 1560647"/>
              <a:gd name="connsiteX13" fmla="*/ 39318 w 747857"/>
              <a:gd name="connsiteY13" fmla="*/ 681415 h 1560647"/>
              <a:gd name="connsiteX14" fmla="*/ 69463 w 747857"/>
              <a:gd name="connsiteY14" fmla="*/ 3151 h 15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857" h="1560647">
                <a:moveTo>
                  <a:pt x="69463" y="3151"/>
                </a:moveTo>
                <a:cubicBezTo>
                  <a:pt x="97933" y="-39555"/>
                  <a:pt x="185857" y="364892"/>
                  <a:pt x="210140" y="425182"/>
                </a:cubicBezTo>
                <a:cubicBezTo>
                  <a:pt x="234423" y="485472"/>
                  <a:pt x="218514" y="311301"/>
                  <a:pt x="215164" y="364892"/>
                </a:cubicBezTo>
                <a:cubicBezTo>
                  <a:pt x="211815" y="418483"/>
                  <a:pt x="189206" y="696487"/>
                  <a:pt x="190043" y="746729"/>
                </a:cubicBezTo>
                <a:cubicBezTo>
                  <a:pt x="190880" y="796971"/>
                  <a:pt x="189206" y="621125"/>
                  <a:pt x="220188" y="666342"/>
                </a:cubicBezTo>
                <a:cubicBezTo>
                  <a:pt x="251171" y="711560"/>
                  <a:pt x="355841" y="967792"/>
                  <a:pt x="375938" y="1018034"/>
                </a:cubicBezTo>
                <a:cubicBezTo>
                  <a:pt x="396035" y="1068276"/>
                  <a:pt x="340768" y="967793"/>
                  <a:pt x="340768" y="967793"/>
                </a:cubicBezTo>
                <a:cubicBezTo>
                  <a:pt x="367563" y="1007149"/>
                  <a:pt x="468885" y="1161224"/>
                  <a:pt x="536711" y="1254171"/>
                </a:cubicBezTo>
                <a:cubicBezTo>
                  <a:pt x="604538" y="1347118"/>
                  <a:pt x="743540" y="1482771"/>
                  <a:pt x="747727" y="1525476"/>
                </a:cubicBezTo>
                <a:cubicBezTo>
                  <a:pt x="751914" y="1568181"/>
                  <a:pt x="654779" y="1581580"/>
                  <a:pt x="561832" y="1510404"/>
                </a:cubicBezTo>
                <a:cubicBezTo>
                  <a:pt x="468885" y="1439228"/>
                  <a:pt x="247821" y="1158711"/>
                  <a:pt x="190043" y="1098421"/>
                </a:cubicBezTo>
                <a:cubicBezTo>
                  <a:pt x="132265" y="1038131"/>
                  <a:pt x="245309" y="1237423"/>
                  <a:pt x="215164" y="1148663"/>
                </a:cubicBezTo>
                <a:cubicBezTo>
                  <a:pt x="185019" y="1059903"/>
                  <a:pt x="38481" y="643734"/>
                  <a:pt x="9173" y="565859"/>
                </a:cubicBezTo>
                <a:cubicBezTo>
                  <a:pt x="-20135" y="487984"/>
                  <a:pt x="29270" y="769338"/>
                  <a:pt x="39318" y="681415"/>
                </a:cubicBezTo>
                <a:cubicBezTo>
                  <a:pt x="49366" y="593492"/>
                  <a:pt x="40993" y="45857"/>
                  <a:pt x="69463" y="31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D56DAE69-F1CA-98C1-842E-4BC244656090}"/>
              </a:ext>
            </a:extLst>
          </p:cNvPr>
          <p:cNvSpPr/>
          <p:nvPr/>
        </p:nvSpPr>
        <p:spPr>
          <a:xfrm>
            <a:off x="4428706" y="3433675"/>
            <a:ext cx="802589" cy="276839"/>
          </a:xfrm>
          <a:custGeom>
            <a:avLst/>
            <a:gdLst>
              <a:gd name="connsiteX0" fmla="*/ 2617 w 802589"/>
              <a:gd name="connsiteY0" fmla="*/ 58127 h 276839"/>
              <a:gd name="connsiteX1" fmla="*/ 334213 w 802589"/>
              <a:gd name="connsiteY1" fmla="*/ 108369 h 276839"/>
              <a:gd name="connsiteX2" fmla="*/ 560301 w 802589"/>
              <a:gd name="connsiteY2" fmla="*/ 2861 h 276839"/>
              <a:gd name="connsiteX3" fmla="*/ 525131 w 802589"/>
              <a:gd name="connsiteY3" fmla="*/ 38030 h 276839"/>
              <a:gd name="connsiteX4" fmla="*/ 756243 w 802589"/>
              <a:gd name="connsiteY4" fmla="*/ 123441 h 276839"/>
              <a:gd name="connsiteX5" fmla="*/ 635663 w 802589"/>
              <a:gd name="connsiteY5" fmla="*/ 138514 h 276839"/>
              <a:gd name="connsiteX6" fmla="*/ 801461 w 802589"/>
              <a:gd name="connsiteY6" fmla="*/ 198804 h 276839"/>
              <a:gd name="connsiteX7" fmla="*/ 535180 w 802589"/>
              <a:gd name="connsiteY7" fmla="*/ 163635 h 276839"/>
              <a:gd name="connsiteX8" fmla="*/ 143294 w 802589"/>
              <a:gd name="connsiteY8" fmla="*/ 274167 h 276839"/>
              <a:gd name="connsiteX9" fmla="*/ 198560 w 802589"/>
              <a:gd name="connsiteY9" fmla="*/ 233973 h 276839"/>
              <a:gd name="connsiteX10" fmla="*/ 27738 w 802589"/>
              <a:gd name="connsiteY10" fmla="*/ 138514 h 276839"/>
              <a:gd name="connsiteX11" fmla="*/ 173439 w 802589"/>
              <a:gd name="connsiteY11" fmla="*/ 188756 h 276839"/>
              <a:gd name="connsiteX12" fmla="*/ 2617 w 802589"/>
              <a:gd name="connsiteY12" fmla="*/ 58127 h 2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2589" h="276839">
                <a:moveTo>
                  <a:pt x="2617" y="58127"/>
                </a:moveTo>
                <a:cubicBezTo>
                  <a:pt x="29413" y="44729"/>
                  <a:pt x="241266" y="117580"/>
                  <a:pt x="334213" y="108369"/>
                </a:cubicBezTo>
                <a:cubicBezTo>
                  <a:pt x="427160" y="99158"/>
                  <a:pt x="528481" y="14584"/>
                  <a:pt x="560301" y="2861"/>
                </a:cubicBezTo>
                <a:cubicBezTo>
                  <a:pt x="592121" y="-8862"/>
                  <a:pt x="492474" y="17933"/>
                  <a:pt x="525131" y="38030"/>
                </a:cubicBezTo>
                <a:cubicBezTo>
                  <a:pt x="557788" y="58127"/>
                  <a:pt x="737821" y="106694"/>
                  <a:pt x="756243" y="123441"/>
                </a:cubicBezTo>
                <a:cubicBezTo>
                  <a:pt x="774665" y="140188"/>
                  <a:pt x="628127" y="125954"/>
                  <a:pt x="635663" y="138514"/>
                </a:cubicBezTo>
                <a:cubicBezTo>
                  <a:pt x="643199" y="151074"/>
                  <a:pt x="818208" y="194617"/>
                  <a:pt x="801461" y="198804"/>
                </a:cubicBezTo>
                <a:cubicBezTo>
                  <a:pt x="784714" y="202991"/>
                  <a:pt x="644875" y="151075"/>
                  <a:pt x="535180" y="163635"/>
                </a:cubicBezTo>
                <a:cubicBezTo>
                  <a:pt x="425486" y="176196"/>
                  <a:pt x="199397" y="262444"/>
                  <a:pt x="143294" y="274167"/>
                </a:cubicBezTo>
                <a:cubicBezTo>
                  <a:pt x="87191" y="285890"/>
                  <a:pt x="217819" y="256582"/>
                  <a:pt x="198560" y="233973"/>
                </a:cubicBezTo>
                <a:cubicBezTo>
                  <a:pt x="179301" y="211364"/>
                  <a:pt x="31925" y="146050"/>
                  <a:pt x="27738" y="138514"/>
                </a:cubicBezTo>
                <a:cubicBezTo>
                  <a:pt x="23551" y="130978"/>
                  <a:pt x="183487" y="201317"/>
                  <a:pt x="173439" y="188756"/>
                </a:cubicBezTo>
                <a:cubicBezTo>
                  <a:pt x="163391" y="176195"/>
                  <a:pt x="-24179" y="71525"/>
                  <a:pt x="2617" y="581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56F3958E-370C-3AB0-3330-EA8F831C2984}"/>
              </a:ext>
            </a:extLst>
          </p:cNvPr>
          <p:cNvSpPr/>
          <p:nvPr/>
        </p:nvSpPr>
        <p:spPr>
          <a:xfrm>
            <a:off x="4284804" y="3275564"/>
            <a:ext cx="101977" cy="276733"/>
          </a:xfrm>
          <a:custGeom>
            <a:avLst/>
            <a:gdLst>
              <a:gd name="connsiteX0" fmla="*/ 101301 w 101977"/>
              <a:gd name="connsiteY0" fmla="*/ 199 h 276733"/>
              <a:gd name="connsiteX1" fmla="*/ 818 w 101977"/>
              <a:gd name="connsiteY1" fmla="*/ 130827 h 276733"/>
              <a:gd name="connsiteX2" fmla="*/ 51060 w 101977"/>
              <a:gd name="connsiteY2" fmla="*/ 266480 h 276733"/>
              <a:gd name="connsiteX3" fmla="*/ 818 w 101977"/>
              <a:gd name="connsiteY3" fmla="*/ 191117 h 276733"/>
              <a:gd name="connsiteX4" fmla="*/ 81205 w 101977"/>
              <a:gd name="connsiteY4" fmla="*/ 276528 h 276733"/>
              <a:gd name="connsiteX5" fmla="*/ 46036 w 101977"/>
              <a:gd name="connsiteY5" fmla="*/ 160972 h 276733"/>
              <a:gd name="connsiteX6" fmla="*/ 101301 w 101977"/>
              <a:gd name="connsiteY6" fmla="*/ 199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77" h="276733">
                <a:moveTo>
                  <a:pt x="101301" y="199"/>
                </a:moveTo>
                <a:cubicBezTo>
                  <a:pt x="93765" y="-4825"/>
                  <a:pt x="9192" y="86447"/>
                  <a:pt x="818" y="130827"/>
                </a:cubicBezTo>
                <a:cubicBezTo>
                  <a:pt x="-7556" y="175207"/>
                  <a:pt x="51060" y="256432"/>
                  <a:pt x="51060" y="266480"/>
                </a:cubicBezTo>
                <a:cubicBezTo>
                  <a:pt x="51060" y="276528"/>
                  <a:pt x="-4206" y="189442"/>
                  <a:pt x="818" y="191117"/>
                </a:cubicBezTo>
                <a:cubicBezTo>
                  <a:pt x="5842" y="192792"/>
                  <a:pt x="73669" y="281552"/>
                  <a:pt x="81205" y="276528"/>
                </a:cubicBezTo>
                <a:cubicBezTo>
                  <a:pt x="88741" y="271504"/>
                  <a:pt x="41012" y="203677"/>
                  <a:pt x="46036" y="160972"/>
                </a:cubicBezTo>
                <a:cubicBezTo>
                  <a:pt x="51060" y="118267"/>
                  <a:pt x="108837" y="5223"/>
                  <a:pt x="101301" y="1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6988D2F3-7C1C-DBB5-B71F-5FE466D6D933}"/>
              </a:ext>
            </a:extLst>
          </p:cNvPr>
          <p:cNvSpPr/>
          <p:nvPr/>
        </p:nvSpPr>
        <p:spPr>
          <a:xfrm>
            <a:off x="4471479" y="3004449"/>
            <a:ext cx="422527" cy="222541"/>
          </a:xfrm>
          <a:custGeom>
            <a:avLst/>
            <a:gdLst>
              <a:gd name="connsiteX0" fmla="*/ 37 w 422527"/>
              <a:gd name="connsiteY0" fmla="*/ 221072 h 222541"/>
              <a:gd name="connsiteX1" fmla="*/ 160811 w 422527"/>
              <a:gd name="connsiteY1" fmla="*/ 90443 h 222541"/>
              <a:gd name="connsiteX2" fmla="*/ 226125 w 422527"/>
              <a:gd name="connsiteY2" fmla="*/ 10056 h 222541"/>
              <a:gd name="connsiteX3" fmla="*/ 195980 w 422527"/>
              <a:gd name="connsiteY3" fmla="*/ 90443 h 222541"/>
              <a:gd name="connsiteX4" fmla="*/ 281391 w 422527"/>
              <a:gd name="connsiteY4" fmla="*/ 8 h 222541"/>
              <a:gd name="connsiteX5" fmla="*/ 256270 w 422527"/>
              <a:gd name="connsiteY5" fmla="*/ 85419 h 222541"/>
              <a:gd name="connsiteX6" fmla="*/ 422068 w 422527"/>
              <a:gd name="connsiteY6" fmla="*/ 135661 h 222541"/>
              <a:gd name="connsiteX7" fmla="*/ 301488 w 422527"/>
              <a:gd name="connsiteY7" fmla="*/ 130637 h 222541"/>
              <a:gd name="connsiteX8" fmla="*/ 175884 w 422527"/>
              <a:gd name="connsiteY8" fmla="*/ 160782 h 222541"/>
              <a:gd name="connsiteX9" fmla="*/ 37 w 422527"/>
              <a:gd name="connsiteY9" fmla="*/ 221072 h 22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527" h="222541">
                <a:moveTo>
                  <a:pt x="37" y="221072"/>
                </a:moveTo>
                <a:cubicBezTo>
                  <a:pt x="-2475" y="209349"/>
                  <a:pt x="123130" y="125612"/>
                  <a:pt x="160811" y="90443"/>
                </a:cubicBezTo>
                <a:cubicBezTo>
                  <a:pt x="198492" y="55274"/>
                  <a:pt x="220264" y="10056"/>
                  <a:pt x="226125" y="10056"/>
                </a:cubicBezTo>
                <a:cubicBezTo>
                  <a:pt x="231986" y="10056"/>
                  <a:pt x="186769" y="92118"/>
                  <a:pt x="195980" y="90443"/>
                </a:cubicBezTo>
                <a:cubicBezTo>
                  <a:pt x="205191" y="88768"/>
                  <a:pt x="271343" y="845"/>
                  <a:pt x="281391" y="8"/>
                </a:cubicBezTo>
                <a:cubicBezTo>
                  <a:pt x="291439" y="-829"/>
                  <a:pt x="232824" y="62810"/>
                  <a:pt x="256270" y="85419"/>
                </a:cubicBezTo>
                <a:cubicBezTo>
                  <a:pt x="279716" y="108028"/>
                  <a:pt x="414532" y="128125"/>
                  <a:pt x="422068" y="135661"/>
                </a:cubicBezTo>
                <a:cubicBezTo>
                  <a:pt x="429604" y="143197"/>
                  <a:pt x="342519" y="126450"/>
                  <a:pt x="301488" y="130637"/>
                </a:cubicBezTo>
                <a:cubicBezTo>
                  <a:pt x="260457" y="134824"/>
                  <a:pt x="221939" y="150734"/>
                  <a:pt x="175884" y="160782"/>
                </a:cubicBezTo>
                <a:cubicBezTo>
                  <a:pt x="129829" y="170830"/>
                  <a:pt x="2549" y="232795"/>
                  <a:pt x="37" y="2210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A126525D-9855-25A0-4D5D-96BC481AD74E}"/>
              </a:ext>
            </a:extLst>
          </p:cNvPr>
          <p:cNvSpPr/>
          <p:nvPr/>
        </p:nvSpPr>
        <p:spPr>
          <a:xfrm>
            <a:off x="4964269" y="3211764"/>
            <a:ext cx="339719" cy="295163"/>
          </a:xfrm>
          <a:custGeom>
            <a:avLst/>
            <a:gdLst>
              <a:gd name="connsiteX0" fmla="*/ 74979 w 339719"/>
              <a:gd name="connsiteY0" fmla="*/ 3709 h 295163"/>
              <a:gd name="connsiteX1" fmla="*/ 331212 w 339719"/>
              <a:gd name="connsiteY1" fmla="*/ 48926 h 295163"/>
              <a:gd name="connsiteX2" fmla="*/ 280971 w 339719"/>
              <a:gd name="connsiteY2" fmla="*/ 109216 h 295163"/>
              <a:gd name="connsiteX3" fmla="*/ 306091 w 339719"/>
              <a:gd name="connsiteY3" fmla="*/ 169506 h 295163"/>
              <a:gd name="connsiteX4" fmla="*/ 4641 w 339719"/>
              <a:gd name="connsiteY4" fmla="*/ 295111 h 295163"/>
              <a:gd name="connsiteX5" fmla="*/ 125221 w 339719"/>
              <a:gd name="connsiteY5" fmla="*/ 184579 h 295163"/>
              <a:gd name="connsiteX6" fmla="*/ 155366 w 339719"/>
              <a:gd name="connsiteY6" fmla="*/ 149410 h 295163"/>
              <a:gd name="connsiteX7" fmla="*/ 74979 w 339719"/>
              <a:gd name="connsiteY7" fmla="*/ 3709 h 29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719" h="295163">
                <a:moveTo>
                  <a:pt x="74979" y="3709"/>
                </a:moveTo>
                <a:cubicBezTo>
                  <a:pt x="104287" y="-13038"/>
                  <a:pt x="296880" y="31342"/>
                  <a:pt x="331212" y="48926"/>
                </a:cubicBezTo>
                <a:cubicBezTo>
                  <a:pt x="365544" y="66510"/>
                  <a:pt x="285158" y="89119"/>
                  <a:pt x="280971" y="109216"/>
                </a:cubicBezTo>
                <a:cubicBezTo>
                  <a:pt x="276784" y="129313"/>
                  <a:pt x="352146" y="138523"/>
                  <a:pt x="306091" y="169506"/>
                </a:cubicBezTo>
                <a:cubicBezTo>
                  <a:pt x="260036" y="200489"/>
                  <a:pt x="34786" y="292599"/>
                  <a:pt x="4641" y="295111"/>
                </a:cubicBezTo>
                <a:cubicBezTo>
                  <a:pt x="-25504" y="297623"/>
                  <a:pt x="100100" y="208862"/>
                  <a:pt x="125221" y="184579"/>
                </a:cubicBezTo>
                <a:cubicBezTo>
                  <a:pt x="150342" y="160296"/>
                  <a:pt x="156203" y="177043"/>
                  <a:pt x="155366" y="149410"/>
                </a:cubicBezTo>
                <a:cubicBezTo>
                  <a:pt x="154529" y="121777"/>
                  <a:pt x="45671" y="20456"/>
                  <a:pt x="74979" y="37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3001140-BE32-8358-69A6-4897EDFFE887}"/>
              </a:ext>
            </a:extLst>
          </p:cNvPr>
          <p:cNvSpPr/>
          <p:nvPr/>
        </p:nvSpPr>
        <p:spPr>
          <a:xfrm>
            <a:off x="4430911" y="2793720"/>
            <a:ext cx="120190" cy="191159"/>
          </a:xfrm>
          <a:custGeom>
            <a:avLst/>
            <a:gdLst>
              <a:gd name="connsiteX0" fmla="*/ 10914 w 120190"/>
              <a:gd name="connsiteY0" fmla="*/ 280 h 191159"/>
              <a:gd name="connsiteX1" fmla="*/ 1389 w 120190"/>
              <a:gd name="connsiteY1" fmla="*/ 76480 h 191159"/>
              <a:gd name="connsiteX2" fmla="*/ 45839 w 120190"/>
              <a:gd name="connsiteY2" fmla="*/ 136805 h 191159"/>
              <a:gd name="connsiteX3" fmla="*/ 14089 w 120190"/>
              <a:gd name="connsiteY3" fmla="*/ 136805 h 191159"/>
              <a:gd name="connsiteX4" fmla="*/ 118864 w 120190"/>
              <a:gd name="connsiteY4" fmla="*/ 190780 h 191159"/>
              <a:gd name="connsiteX5" fmla="*/ 71239 w 120190"/>
              <a:gd name="connsiteY5" fmla="*/ 159030 h 191159"/>
              <a:gd name="connsiteX6" fmla="*/ 42664 w 120190"/>
              <a:gd name="connsiteY6" fmla="*/ 124105 h 191159"/>
              <a:gd name="connsiteX7" fmla="*/ 26789 w 120190"/>
              <a:gd name="connsiteY7" fmla="*/ 105055 h 191159"/>
              <a:gd name="connsiteX8" fmla="*/ 14089 w 120190"/>
              <a:gd name="connsiteY8" fmla="*/ 79655 h 191159"/>
              <a:gd name="connsiteX9" fmla="*/ 7739 w 120190"/>
              <a:gd name="connsiteY9" fmla="*/ 51080 h 191159"/>
              <a:gd name="connsiteX10" fmla="*/ 10914 w 120190"/>
              <a:gd name="connsiteY10" fmla="*/ 280 h 1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90" h="191159">
                <a:moveTo>
                  <a:pt x="10914" y="280"/>
                </a:moveTo>
                <a:cubicBezTo>
                  <a:pt x="9856" y="4513"/>
                  <a:pt x="-4432" y="53726"/>
                  <a:pt x="1389" y="76480"/>
                </a:cubicBezTo>
                <a:cubicBezTo>
                  <a:pt x="7210" y="99234"/>
                  <a:pt x="43722" y="126751"/>
                  <a:pt x="45839" y="136805"/>
                </a:cubicBezTo>
                <a:cubicBezTo>
                  <a:pt x="47956" y="146859"/>
                  <a:pt x="1918" y="127809"/>
                  <a:pt x="14089" y="136805"/>
                </a:cubicBezTo>
                <a:cubicBezTo>
                  <a:pt x="26260" y="145801"/>
                  <a:pt x="109339" y="187076"/>
                  <a:pt x="118864" y="190780"/>
                </a:cubicBezTo>
                <a:cubicBezTo>
                  <a:pt x="128389" y="194484"/>
                  <a:pt x="83939" y="170142"/>
                  <a:pt x="71239" y="159030"/>
                </a:cubicBezTo>
                <a:cubicBezTo>
                  <a:pt x="58539" y="147918"/>
                  <a:pt x="50072" y="133101"/>
                  <a:pt x="42664" y="124105"/>
                </a:cubicBezTo>
                <a:cubicBezTo>
                  <a:pt x="35256" y="115109"/>
                  <a:pt x="31552" y="112463"/>
                  <a:pt x="26789" y="105055"/>
                </a:cubicBezTo>
                <a:cubicBezTo>
                  <a:pt x="22027" y="97647"/>
                  <a:pt x="17264" y="88651"/>
                  <a:pt x="14089" y="79655"/>
                </a:cubicBezTo>
                <a:cubicBezTo>
                  <a:pt x="10914" y="70659"/>
                  <a:pt x="7739" y="61134"/>
                  <a:pt x="7739" y="51080"/>
                </a:cubicBezTo>
                <a:cubicBezTo>
                  <a:pt x="7739" y="41026"/>
                  <a:pt x="11972" y="-3953"/>
                  <a:pt x="10914" y="2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5266F682-3B31-CB00-2BCB-01B7630DAFC2}"/>
              </a:ext>
            </a:extLst>
          </p:cNvPr>
          <p:cNvSpPr/>
          <p:nvPr/>
        </p:nvSpPr>
        <p:spPr>
          <a:xfrm>
            <a:off x="4392801" y="2698080"/>
            <a:ext cx="276127" cy="289699"/>
          </a:xfrm>
          <a:custGeom>
            <a:avLst/>
            <a:gdLst>
              <a:gd name="connsiteX0" fmla="*/ 169674 w 276127"/>
              <a:gd name="connsiteY0" fmla="*/ 670 h 289699"/>
              <a:gd name="connsiteX1" fmla="*/ 49024 w 276127"/>
              <a:gd name="connsiteY1" fmla="*/ 127670 h 289699"/>
              <a:gd name="connsiteX2" fmla="*/ 52199 w 276127"/>
              <a:gd name="connsiteY2" fmla="*/ 187995 h 289699"/>
              <a:gd name="connsiteX3" fmla="*/ 29974 w 276127"/>
              <a:gd name="connsiteY3" fmla="*/ 134020 h 289699"/>
              <a:gd name="connsiteX4" fmla="*/ 1399 w 276127"/>
              <a:gd name="connsiteY4" fmla="*/ 200695 h 289699"/>
              <a:gd name="connsiteX5" fmla="*/ 77599 w 276127"/>
              <a:gd name="connsiteY5" fmla="*/ 276895 h 289699"/>
              <a:gd name="connsiteX6" fmla="*/ 52199 w 276127"/>
              <a:gd name="connsiteY6" fmla="*/ 289595 h 289699"/>
              <a:gd name="connsiteX7" fmla="*/ 274449 w 276127"/>
              <a:gd name="connsiteY7" fmla="*/ 276895 h 289699"/>
              <a:gd name="connsiteX8" fmla="*/ 150624 w 276127"/>
              <a:gd name="connsiteY8" fmla="*/ 270545 h 289699"/>
              <a:gd name="connsiteX9" fmla="*/ 83949 w 276127"/>
              <a:gd name="connsiteY9" fmla="*/ 248320 h 289699"/>
              <a:gd name="connsiteX10" fmla="*/ 131574 w 276127"/>
              <a:gd name="connsiteY10" fmla="*/ 156245 h 289699"/>
              <a:gd name="connsiteX11" fmla="*/ 96649 w 276127"/>
              <a:gd name="connsiteY11" fmla="*/ 187995 h 289699"/>
              <a:gd name="connsiteX12" fmla="*/ 169674 w 276127"/>
              <a:gd name="connsiteY12" fmla="*/ 670 h 2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127" h="289699">
                <a:moveTo>
                  <a:pt x="169674" y="670"/>
                </a:moveTo>
                <a:cubicBezTo>
                  <a:pt x="161737" y="-9384"/>
                  <a:pt x="68603" y="96449"/>
                  <a:pt x="49024" y="127670"/>
                </a:cubicBezTo>
                <a:cubicBezTo>
                  <a:pt x="29445" y="158891"/>
                  <a:pt x="55374" y="186937"/>
                  <a:pt x="52199" y="187995"/>
                </a:cubicBezTo>
                <a:cubicBezTo>
                  <a:pt x="49024" y="189053"/>
                  <a:pt x="38441" y="131903"/>
                  <a:pt x="29974" y="134020"/>
                </a:cubicBezTo>
                <a:cubicBezTo>
                  <a:pt x="21507" y="136137"/>
                  <a:pt x="-6539" y="176883"/>
                  <a:pt x="1399" y="200695"/>
                </a:cubicBezTo>
                <a:cubicBezTo>
                  <a:pt x="9336" y="224508"/>
                  <a:pt x="69132" y="262078"/>
                  <a:pt x="77599" y="276895"/>
                </a:cubicBezTo>
                <a:cubicBezTo>
                  <a:pt x="86066" y="291712"/>
                  <a:pt x="19391" y="289595"/>
                  <a:pt x="52199" y="289595"/>
                </a:cubicBezTo>
                <a:cubicBezTo>
                  <a:pt x="85007" y="289595"/>
                  <a:pt x="258045" y="280070"/>
                  <a:pt x="274449" y="276895"/>
                </a:cubicBezTo>
                <a:cubicBezTo>
                  <a:pt x="290853" y="273720"/>
                  <a:pt x="182374" y="275307"/>
                  <a:pt x="150624" y="270545"/>
                </a:cubicBezTo>
                <a:cubicBezTo>
                  <a:pt x="118874" y="265783"/>
                  <a:pt x="87124" y="267370"/>
                  <a:pt x="83949" y="248320"/>
                </a:cubicBezTo>
                <a:cubicBezTo>
                  <a:pt x="80774" y="229270"/>
                  <a:pt x="129457" y="166299"/>
                  <a:pt x="131574" y="156245"/>
                </a:cubicBezTo>
                <a:cubicBezTo>
                  <a:pt x="133691" y="146191"/>
                  <a:pt x="90828" y="209162"/>
                  <a:pt x="96649" y="187995"/>
                </a:cubicBezTo>
                <a:cubicBezTo>
                  <a:pt x="102470" y="166828"/>
                  <a:pt x="177611" y="10724"/>
                  <a:pt x="169674" y="6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8F1DAF6F-244D-2C90-8E2E-9293028292C3}"/>
              </a:ext>
            </a:extLst>
          </p:cNvPr>
          <p:cNvSpPr/>
          <p:nvPr/>
        </p:nvSpPr>
        <p:spPr>
          <a:xfrm>
            <a:off x="4587879" y="2720187"/>
            <a:ext cx="371026" cy="240614"/>
          </a:xfrm>
          <a:custGeom>
            <a:avLst/>
            <a:gdLst>
              <a:gd name="connsiteX0" fmla="*/ 117471 w 371026"/>
              <a:gd name="connsiteY0" fmla="*/ 238913 h 240614"/>
              <a:gd name="connsiteX1" fmla="*/ 3171 w 371026"/>
              <a:gd name="connsiteY1" fmla="*/ 57938 h 240614"/>
              <a:gd name="connsiteX2" fmla="*/ 41271 w 371026"/>
              <a:gd name="connsiteY2" fmla="*/ 105563 h 240614"/>
              <a:gd name="connsiteX3" fmla="*/ 139696 w 371026"/>
              <a:gd name="connsiteY3" fmla="*/ 16663 h 240614"/>
              <a:gd name="connsiteX4" fmla="*/ 228596 w 371026"/>
              <a:gd name="connsiteY4" fmla="*/ 29363 h 240614"/>
              <a:gd name="connsiteX5" fmla="*/ 228596 w 371026"/>
              <a:gd name="connsiteY5" fmla="*/ 3963 h 240614"/>
              <a:gd name="connsiteX6" fmla="*/ 358771 w 371026"/>
              <a:gd name="connsiteY6" fmla="*/ 127788 h 240614"/>
              <a:gd name="connsiteX7" fmla="*/ 361946 w 371026"/>
              <a:gd name="connsiteY7" fmla="*/ 181763 h 240614"/>
              <a:gd name="connsiteX8" fmla="*/ 327021 w 371026"/>
              <a:gd name="connsiteY8" fmla="*/ 115088 h 240614"/>
              <a:gd name="connsiteX9" fmla="*/ 244471 w 371026"/>
              <a:gd name="connsiteY9" fmla="*/ 61113 h 240614"/>
              <a:gd name="connsiteX10" fmla="*/ 155571 w 371026"/>
              <a:gd name="connsiteY10" fmla="*/ 111913 h 240614"/>
              <a:gd name="connsiteX11" fmla="*/ 133346 w 371026"/>
              <a:gd name="connsiteY11" fmla="*/ 146838 h 240614"/>
              <a:gd name="connsiteX12" fmla="*/ 117471 w 371026"/>
              <a:gd name="connsiteY12" fmla="*/ 238913 h 2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026" h="240614">
                <a:moveTo>
                  <a:pt x="117471" y="238913"/>
                </a:moveTo>
                <a:cubicBezTo>
                  <a:pt x="95775" y="224096"/>
                  <a:pt x="15871" y="80163"/>
                  <a:pt x="3171" y="57938"/>
                </a:cubicBezTo>
                <a:cubicBezTo>
                  <a:pt x="-9529" y="35713"/>
                  <a:pt x="18517" y="112442"/>
                  <a:pt x="41271" y="105563"/>
                </a:cubicBezTo>
                <a:cubicBezTo>
                  <a:pt x="64025" y="98684"/>
                  <a:pt x="108475" y="29363"/>
                  <a:pt x="139696" y="16663"/>
                </a:cubicBezTo>
                <a:cubicBezTo>
                  <a:pt x="170917" y="3963"/>
                  <a:pt x="213779" y="31480"/>
                  <a:pt x="228596" y="29363"/>
                </a:cubicBezTo>
                <a:cubicBezTo>
                  <a:pt x="243413" y="27246"/>
                  <a:pt x="206900" y="-12441"/>
                  <a:pt x="228596" y="3963"/>
                </a:cubicBezTo>
                <a:cubicBezTo>
                  <a:pt x="250292" y="20367"/>
                  <a:pt x="336546" y="98155"/>
                  <a:pt x="358771" y="127788"/>
                </a:cubicBezTo>
                <a:cubicBezTo>
                  <a:pt x="380996" y="157421"/>
                  <a:pt x="367238" y="183880"/>
                  <a:pt x="361946" y="181763"/>
                </a:cubicBezTo>
                <a:cubicBezTo>
                  <a:pt x="356654" y="179646"/>
                  <a:pt x="346600" y="135196"/>
                  <a:pt x="327021" y="115088"/>
                </a:cubicBezTo>
                <a:cubicBezTo>
                  <a:pt x="307442" y="94980"/>
                  <a:pt x="273046" y="61642"/>
                  <a:pt x="244471" y="61113"/>
                </a:cubicBezTo>
                <a:cubicBezTo>
                  <a:pt x="215896" y="60584"/>
                  <a:pt x="174092" y="97626"/>
                  <a:pt x="155571" y="111913"/>
                </a:cubicBezTo>
                <a:cubicBezTo>
                  <a:pt x="137050" y="126200"/>
                  <a:pt x="140225" y="126201"/>
                  <a:pt x="133346" y="146838"/>
                </a:cubicBezTo>
                <a:cubicBezTo>
                  <a:pt x="126467" y="167475"/>
                  <a:pt x="139167" y="253730"/>
                  <a:pt x="117471" y="238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98920A6-B772-D97E-482E-D12DD9997462}"/>
              </a:ext>
            </a:extLst>
          </p:cNvPr>
          <p:cNvSpPr/>
          <p:nvPr/>
        </p:nvSpPr>
        <p:spPr>
          <a:xfrm>
            <a:off x="4453801" y="2876359"/>
            <a:ext cx="610705" cy="140363"/>
          </a:xfrm>
          <a:custGeom>
            <a:avLst/>
            <a:gdLst>
              <a:gd name="connsiteX0" fmla="*/ 724 w 610705"/>
              <a:gd name="connsiteY0" fmla="*/ 139891 h 140363"/>
              <a:gd name="connsiteX1" fmla="*/ 226149 w 610705"/>
              <a:gd name="connsiteY1" fmla="*/ 73216 h 140363"/>
              <a:gd name="connsiteX2" fmla="*/ 400774 w 610705"/>
              <a:gd name="connsiteY2" fmla="*/ 120841 h 140363"/>
              <a:gd name="connsiteX3" fmla="*/ 378549 w 610705"/>
              <a:gd name="connsiteY3" fmla="*/ 104966 h 140363"/>
              <a:gd name="connsiteX4" fmla="*/ 530949 w 610705"/>
              <a:gd name="connsiteY4" fmla="*/ 136716 h 140363"/>
              <a:gd name="connsiteX5" fmla="*/ 486499 w 610705"/>
              <a:gd name="connsiteY5" fmla="*/ 114491 h 140363"/>
              <a:gd name="connsiteX6" fmla="*/ 610324 w 610705"/>
              <a:gd name="connsiteY6" fmla="*/ 191 h 140363"/>
              <a:gd name="connsiteX7" fmla="*/ 438874 w 610705"/>
              <a:gd name="connsiteY7" fmla="*/ 85916 h 140363"/>
              <a:gd name="connsiteX8" fmla="*/ 267424 w 610705"/>
              <a:gd name="connsiteY8" fmla="*/ 28766 h 140363"/>
              <a:gd name="connsiteX9" fmla="*/ 111849 w 610705"/>
              <a:gd name="connsiteY9" fmla="*/ 79566 h 140363"/>
              <a:gd name="connsiteX10" fmla="*/ 153124 w 610705"/>
              <a:gd name="connsiteY10" fmla="*/ 31941 h 140363"/>
              <a:gd name="connsiteX11" fmla="*/ 724 w 610705"/>
              <a:gd name="connsiteY11" fmla="*/ 139891 h 14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705" h="140363">
                <a:moveTo>
                  <a:pt x="724" y="139891"/>
                </a:moveTo>
                <a:cubicBezTo>
                  <a:pt x="12895" y="146770"/>
                  <a:pt x="159474" y="76391"/>
                  <a:pt x="226149" y="73216"/>
                </a:cubicBezTo>
                <a:cubicBezTo>
                  <a:pt x="292824" y="70041"/>
                  <a:pt x="375374" y="115549"/>
                  <a:pt x="400774" y="120841"/>
                </a:cubicBezTo>
                <a:cubicBezTo>
                  <a:pt x="426174" y="126133"/>
                  <a:pt x="356853" y="102320"/>
                  <a:pt x="378549" y="104966"/>
                </a:cubicBezTo>
                <a:cubicBezTo>
                  <a:pt x="400245" y="107612"/>
                  <a:pt x="512957" y="135128"/>
                  <a:pt x="530949" y="136716"/>
                </a:cubicBezTo>
                <a:cubicBezTo>
                  <a:pt x="548941" y="138303"/>
                  <a:pt x="473270" y="137245"/>
                  <a:pt x="486499" y="114491"/>
                </a:cubicBezTo>
                <a:cubicBezTo>
                  <a:pt x="499728" y="91737"/>
                  <a:pt x="618262" y="4953"/>
                  <a:pt x="610324" y="191"/>
                </a:cubicBezTo>
                <a:cubicBezTo>
                  <a:pt x="602387" y="-4572"/>
                  <a:pt x="496024" y="81153"/>
                  <a:pt x="438874" y="85916"/>
                </a:cubicBezTo>
                <a:cubicBezTo>
                  <a:pt x="381724" y="90678"/>
                  <a:pt x="321928" y="29824"/>
                  <a:pt x="267424" y="28766"/>
                </a:cubicBezTo>
                <a:cubicBezTo>
                  <a:pt x="212920" y="27708"/>
                  <a:pt x="130899" y="79037"/>
                  <a:pt x="111849" y="79566"/>
                </a:cubicBezTo>
                <a:cubicBezTo>
                  <a:pt x="92799" y="80095"/>
                  <a:pt x="172703" y="20829"/>
                  <a:pt x="153124" y="31941"/>
                </a:cubicBezTo>
                <a:cubicBezTo>
                  <a:pt x="133545" y="43053"/>
                  <a:pt x="-11447" y="133012"/>
                  <a:pt x="724" y="1398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74A27EF-4C3F-E1D4-344B-1855D4D2CBE7}"/>
              </a:ext>
            </a:extLst>
          </p:cNvPr>
          <p:cNvSpPr/>
          <p:nvPr/>
        </p:nvSpPr>
        <p:spPr>
          <a:xfrm>
            <a:off x="3951490" y="2495460"/>
            <a:ext cx="338629" cy="1187900"/>
          </a:xfrm>
          <a:custGeom>
            <a:avLst/>
            <a:gdLst>
              <a:gd name="connsiteX0" fmla="*/ 20435 w 338629"/>
              <a:gd name="connsiteY0" fmla="*/ 90 h 1187900"/>
              <a:gd name="connsiteX1" fmla="*/ 220460 w 338629"/>
              <a:gd name="connsiteY1" fmla="*/ 495390 h 1187900"/>
              <a:gd name="connsiteX2" fmla="*/ 268085 w 338629"/>
              <a:gd name="connsiteY2" fmla="*/ 666840 h 1187900"/>
              <a:gd name="connsiteX3" fmla="*/ 325235 w 338629"/>
              <a:gd name="connsiteY3" fmla="*/ 504915 h 1187900"/>
              <a:gd name="connsiteX4" fmla="*/ 315710 w 338629"/>
              <a:gd name="connsiteY4" fmla="*/ 1181190 h 1187900"/>
              <a:gd name="connsiteX5" fmla="*/ 87110 w 338629"/>
              <a:gd name="connsiteY5" fmla="*/ 828765 h 1187900"/>
              <a:gd name="connsiteX6" fmla="*/ 10910 w 338629"/>
              <a:gd name="connsiteY6" fmla="*/ 457290 h 1187900"/>
              <a:gd name="connsiteX7" fmla="*/ 20435 w 338629"/>
              <a:gd name="connsiteY7" fmla="*/ 90 h 11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629" h="1187900">
                <a:moveTo>
                  <a:pt x="20435" y="90"/>
                </a:moveTo>
                <a:cubicBezTo>
                  <a:pt x="55360" y="6440"/>
                  <a:pt x="179185" y="384265"/>
                  <a:pt x="220460" y="495390"/>
                </a:cubicBezTo>
                <a:cubicBezTo>
                  <a:pt x="261735" y="606515"/>
                  <a:pt x="250623" y="665253"/>
                  <a:pt x="268085" y="666840"/>
                </a:cubicBezTo>
                <a:cubicBezTo>
                  <a:pt x="285547" y="668427"/>
                  <a:pt x="317298" y="419190"/>
                  <a:pt x="325235" y="504915"/>
                </a:cubicBezTo>
                <a:cubicBezTo>
                  <a:pt x="333172" y="590640"/>
                  <a:pt x="355398" y="1127215"/>
                  <a:pt x="315710" y="1181190"/>
                </a:cubicBezTo>
                <a:cubicBezTo>
                  <a:pt x="276023" y="1235165"/>
                  <a:pt x="137910" y="949415"/>
                  <a:pt x="87110" y="828765"/>
                </a:cubicBezTo>
                <a:cubicBezTo>
                  <a:pt x="36310" y="708115"/>
                  <a:pt x="17260" y="590640"/>
                  <a:pt x="10910" y="457290"/>
                </a:cubicBezTo>
                <a:cubicBezTo>
                  <a:pt x="4560" y="323940"/>
                  <a:pt x="-14490" y="-6260"/>
                  <a:pt x="20435" y="9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40818C52-1152-69E6-9DAB-1D00C3E3A70F}"/>
              </a:ext>
            </a:extLst>
          </p:cNvPr>
          <p:cNvSpPr/>
          <p:nvPr/>
        </p:nvSpPr>
        <p:spPr>
          <a:xfrm>
            <a:off x="4693269" y="1626326"/>
            <a:ext cx="255074" cy="945469"/>
          </a:xfrm>
          <a:custGeom>
            <a:avLst/>
            <a:gdLst>
              <a:gd name="connsiteX0" fmla="*/ 50181 w 255074"/>
              <a:gd name="connsiteY0" fmla="*/ 31024 h 945469"/>
              <a:gd name="connsiteX1" fmla="*/ 2556 w 255074"/>
              <a:gd name="connsiteY1" fmla="*/ 754924 h 945469"/>
              <a:gd name="connsiteX2" fmla="*/ 12081 w 255074"/>
              <a:gd name="connsiteY2" fmla="*/ 678724 h 945469"/>
              <a:gd name="connsiteX3" fmla="*/ 59706 w 255074"/>
              <a:gd name="connsiteY3" fmla="*/ 945424 h 945469"/>
              <a:gd name="connsiteX4" fmla="*/ 78756 w 255074"/>
              <a:gd name="connsiteY4" fmla="*/ 697774 h 945469"/>
              <a:gd name="connsiteX5" fmla="*/ 88281 w 255074"/>
              <a:gd name="connsiteY5" fmla="*/ 421549 h 945469"/>
              <a:gd name="connsiteX6" fmla="*/ 250206 w 255074"/>
              <a:gd name="connsiteY6" fmla="*/ 69124 h 945469"/>
              <a:gd name="connsiteX7" fmla="*/ 202581 w 255074"/>
              <a:gd name="connsiteY7" fmla="*/ 126274 h 945469"/>
              <a:gd name="connsiteX8" fmla="*/ 50181 w 255074"/>
              <a:gd name="connsiteY8" fmla="*/ 31024 h 9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74" h="945469">
                <a:moveTo>
                  <a:pt x="50181" y="31024"/>
                </a:moveTo>
                <a:cubicBezTo>
                  <a:pt x="16844" y="135799"/>
                  <a:pt x="8906" y="646974"/>
                  <a:pt x="2556" y="754924"/>
                </a:cubicBezTo>
                <a:cubicBezTo>
                  <a:pt x="-3794" y="862874"/>
                  <a:pt x="2556" y="646974"/>
                  <a:pt x="12081" y="678724"/>
                </a:cubicBezTo>
                <a:cubicBezTo>
                  <a:pt x="21606" y="710474"/>
                  <a:pt x="48593" y="942249"/>
                  <a:pt x="59706" y="945424"/>
                </a:cubicBezTo>
                <a:cubicBezTo>
                  <a:pt x="70819" y="948599"/>
                  <a:pt x="73994" y="785086"/>
                  <a:pt x="78756" y="697774"/>
                </a:cubicBezTo>
                <a:cubicBezTo>
                  <a:pt x="83518" y="610462"/>
                  <a:pt x="59706" y="526324"/>
                  <a:pt x="88281" y="421549"/>
                </a:cubicBezTo>
                <a:cubicBezTo>
                  <a:pt x="116856" y="316774"/>
                  <a:pt x="250206" y="69124"/>
                  <a:pt x="250206" y="69124"/>
                </a:cubicBezTo>
                <a:cubicBezTo>
                  <a:pt x="269256" y="19911"/>
                  <a:pt x="227981" y="132624"/>
                  <a:pt x="202581" y="126274"/>
                </a:cubicBezTo>
                <a:cubicBezTo>
                  <a:pt x="177181" y="119924"/>
                  <a:pt x="83518" y="-73751"/>
                  <a:pt x="50181" y="310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D8A8229D-9B0C-3CBE-9C40-72AD9950CE99}"/>
              </a:ext>
            </a:extLst>
          </p:cNvPr>
          <p:cNvSpPr/>
          <p:nvPr/>
        </p:nvSpPr>
        <p:spPr>
          <a:xfrm>
            <a:off x="3958299" y="709686"/>
            <a:ext cx="700167" cy="1081370"/>
          </a:xfrm>
          <a:custGeom>
            <a:avLst/>
            <a:gdLst>
              <a:gd name="connsiteX0" fmla="*/ 699426 w 700167"/>
              <a:gd name="connsiteY0" fmla="*/ 61839 h 1081370"/>
              <a:gd name="connsiteX1" fmla="*/ 318426 w 700167"/>
              <a:gd name="connsiteY1" fmla="*/ 709539 h 1081370"/>
              <a:gd name="connsiteX2" fmla="*/ 423201 w 700167"/>
              <a:gd name="connsiteY2" fmla="*/ 528564 h 1081370"/>
              <a:gd name="connsiteX3" fmla="*/ 156501 w 700167"/>
              <a:gd name="connsiteY3" fmla="*/ 1061964 h 1081370"/>
              <a:gd name="connsiteX4" fmla="*/ 175551 w 700167"/>
              <a:gd name="connsiteY4" fmla="*/ 852414 h 1081370"/>
              <a:gd name="connsiteX5" fmla="*/ 51726 w 700167"/>
              <a:gd name="connsiteY5" fmla="*/ 1061964 h 1081370"/>
              <a:gd name="connsiteX6" fmla="*/ 194601 w 700167"/>
              <a:gd name="connsiteY6" fmla="*/ 261864 h 1081370"/>
              <a:gd name="connsiteX7" fmla="*/ 4101 w 700167"/>
              <a:gd name="connsiteY7" fmla="*/ 528564 h 1081370"/>
              <a:gd name="connsiteX8" fmla="*/ 413676 w 700167"/>
              <a:gd name="connsiteY8" fmla="*/ 4689 h 1081370"/>
              <a:gd name="connsiteX9" fmla="*/ 204126 w 700167"/>
              <a:gd name="connsiteY9" fmla="*/ 261864 h 1081370"/>
              <a:gd name="connsiteX10" fmla="*/ 699426 w 700167"/>
              <a:gd name="connsiteY10" fmla="*/ 61839 h 10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167" h="1081370">
                <a:moveTo>
                  <a:pt x="699426" y="61839"/>
                </a:moveTo>
                <a:cubicBezTo>
                  <a:pt x="718476" y="136451"/>
                  <a:pt x="364463" y="631752"/>
                  <a:pt x="318426" y="709539"/>
                </a:cubicBezTo>
                <a:cubicBezTo>
                  <a:pt x="272388" y="787327"/>
                  <a:pt x="450188" y="469827"/>
                  <a:pt x="423201" y="528564"/>
                </a:cubicBezTo>
                <a:cubicBezTo>
                  <a:pt x="396214" y="587301"/>
                  <a:pt x="197776" y="1007989"/>
                  <a:pt x="156501" y="1061964"/>
                </a:cubicBezTo>
                <a:cubicBezTo>
                  <a:pt x="115226" y="1115939"/>
                  <a:pt x="193013" y="852414"/>
                  <a:pt x="175551" y="852414"/>
                </a:cubicBezTo>
                <a:cubicBezTo>
                  <a:pt x="158089" y="852414"/>
                  <a:pt x="48551" y="1160389"/>
                  <a:pt x="51726" y="1061964"/>
                </a:cubicBezTo>
                <a:cubicBezTo>
                  <a:pt x="54901" y="963539"/>
                  <a:pt x="202538" y="350764"/>
                  <a:pt x="194601" y="261864"/>
                </a:cubicBezTo>
                <a:cubicBezTo>
                  <a:pt x="186664" y="172964"/>
                  <a:pt x="-32412" y="571427"/>
                  <a:pt x="4101" y="528564"/>
                </a:cubicBezTo>
                <a:cubicBezTo>
                  <a:pt x="40613" y="485702"/>
                  <a:pt x="380339" y="49139"/>
                  <a:pt x="413676" y="4689"/>
                </a:cubicBezTo>
                <a:cubicBezTo>
                  <a:pt x="447013" y="-39761"/>
                  <a:pt x="161264" y="245989"/>
                  <a:pt x="204126" y="261864"/>
                </a:cubicBezTo>
                <a:cubicBezTo>
                  <a:pt x="246988" y="277739"/>
                  <a:pt x="680376" y="-12773"/>
                  <a:pt x="699426" y="618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96A2EC8E-652C-1455-7C26-CAA8303217C1}"/>
              </a:ext>
            </a:extLst>
          </p:cNvPr>
          <p:cNvSpPr/>
          <p:nvPr/>
        </p:nvSpPr>
        <p:spPr>
          <a:xfrm>
            <a:off x="4109451" y="1025772"/>
            <a:ext cx="368767" cy="973611"/>
          </a:xfrm>
          <a:custGeom>
            <a:avLst/>
            <a:gdLst>
              <a:gd name="connsiteX0" fmla="*/ 367299 w 368767"/>
              <a:gd name="connsiteY0" fmla="*/ 2928 h 973611"/>
              <a:gd name="connsiteX1" fmla="*/ 157749 w 368767"/>
              <a:gd name="connsiteY1" fmla="*/ 545853 h 973611"/>
              <a:gd name="connsiteX2" fmla="*/ 205374 w 368767"/>
              <a:gd name="connsiteY2" fmla="*/ 450603 h 973611"/>
              <a:gd name="connsiteX3" fmla="*/ 14874 w 368767"/>
              <a:gd name="connsiteY3" fmla="*/ 964953 h 973611"/>
              <a:gd name="connsiteX4" fmla="*/ 24399 w 368767"/>
              <a:gd name="connsiteY4" fmla="*/ 717303 h 973611"/>
              <a:gd name="connsiteX5" fmla="*/ 119649 w 368767"/>
              <a:gd name="connsiteY5" fmla="*/ 12453 h 973611"/>
              <a:gd name="connsiteX6" fmla="*/ 33924 w 368767"/>
              <a:gd name="connsiteY6" fmla="*/ 317253 h 973611"/>
              <a:gd name="connsiteX7" fmla="*/ 367299 w 368767"/>
              <a:gd name="connsiteY7" fmla="*/ 2928 h 97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767" h="973611">
                <a:moveTo>
                  <a:pt x="367299" y="2928"/>
                </a:moveTo>
                <a:cubicBezTo>
                  <a:pt x="387936" y="41028"/>
                  <a:pt x="184736" y="471241"/>
                  <a:pt x="157749" y="545853"/>
                </a:cubicBezTo>
                <a:cubicBezTo>
                  <a:pt x="130761" y="620466"/>
                  <a:pt x="229186" y="380753"/>
                  <a:pt x="205374" y="450603"/>
                </a:cubicBezTo>
                <a:cubicBezTo>
                  <a:pt x="181562" y="520453"/>
                  <a:pt x="45036" y="920503"/>
                  <a:pt x="14874" y="964953"/>
                </a:cubicBezTo>
                <a:cubicBezTo>
                  <a:pt x="-15288" y="1009403"/>
                  <a:pt x="6936" y="876053"/>
                  <a:pt x="24399" y="717303"/>
                </a:cubicBezTo>
                <a:cubicBezTo>
                  <a:pt x="41861" y="558553"/>
                  <a:pt x="118062" y="79128"/>
                  <a:pt x="119649" y="12453"/>
                </a:cubicBezTo>
                <a:cubicBezTo>
                  <a:pt x="121236" y="-54222"/>
                  <a:pt x="-8938" y="323603"/>
                  <a:pt x="33924" y="317253"/>
                </a:cubicBezTo>
                <a:cubicBezTo>
                  <a:pt x="76786" y="310903"/>
                  <a:pt x="346662" y="-35172"/>
                  <a:pt x="367299" y="29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D067FCDC-B44D-C7C1-D718-2FF7E5EA7F2F}"/>
              </a:ext>
            </a:extLst>
          </p:cNvPr>
          <p:cNvSpPr/>
          <p:nvPr/>
        </p:nvSpPr>
        <p:spPr>
          <a:xfrm>
            <a:off x="4638669" y="3303042"/>
            <a:ext cx="1152882" cy="473889"/>
          </a:xfrm>
          <a:custGeom>
            <a:avLst/>
            <a:gdLst>
              <a:gd name="connsiteX0" fmla="*/ 6 w 1152882"/>
              <a:gd name="connsiteY0" fmla="*/ 364083 h 473889"/>
              <a:gd name="connsiteX1" fmla="*/ 371481 w 1152882"/>
              <a:gd name="connsiteY1" fmla="*/ 221208 h 473889"/>
              <a:gd name="connsiteX2" fmla="*/ 514356 w 1152882"/>
              <a:gd name="connsiteY2" fmla="*/ 268833 h 473889"/>
              <a:gd name="connsiteX3" fmla="*/ 828681 w 1152882"/>
              <a:gd name="connsiteY3" fmla="*/ 116433 h 473889"/>
              <a:gd name="connsiteX4" fmla="*/ 733431 w 1152882"/>
              <a:gd name="connsiteY4" fmla="*/ 287883 h 473889"/>
              <a:gd name="connsiteX5" fmla="*/ 1143006 w 1152882"/>
              <a:gd name="connsiteY5" fmla="*/ 2133 h 473889"/>
              <a:gd name="connsiteX6" fmla="*/ 1000131 w 1152882"/>
              <a:gd name="connsiteY6" fmla="*/ 173583 h 473889"/>
              <a:gd name="connsiteX7" fmla="*/ 714381 w 1152882"/>
              <a:gd name="connsiteY7" fmla="*/ 468858 h 473889"/>
              <a:gd name="connsiteX8" fmla="*/ 571506 w 1152882"/>
              <a:gd name="connsiteY8" fmla="*/ 364083 h 473889"/>
              <a:gd name="connsiteX9" fmla="*/ 161931 w 1152882"/>
              <a:gd name="connsiteY9" fmla="*/ 421233 h 473889"/>
              <a:gd name="connsiteX10" fmla="*/ 381006 w 1152882"/>
              <a:gd name="connsiteY10" fmla="*/ 297408 h 473889"/>
              <a:gd name="connsiteX11" fmla="*/ 6 w 1152882"/>
              <a:gd name="connsiteY11" fmla="*/ 364083 h 47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2882" h="473889">
                <a:moveTo>
                  <a:pt x="6" y="364083"/>
                </a:moveTo>
                <a:cubicBezTo>
                  <a:pt x="-1581" y="351383"/>
                  <a:pt x="285756" y="237083"/>
                  <a:pt x="371481" y="221208"/>
                </a:cubicBezTo>
                <a:cubicBezTo>
                  <a:pt x="457206" y="205333"/>
                  <a:pt x="438156" y="286295"/>
                  <a:pt x="514356" y="268833"/>
                </a:cubicBezTo>
                <a:cubicBezTo>
                  <a:pt x="590556" y="251370"/>
                  <a:pt x="792169" y="113258"/>
                  <a:pt x="828681" y="116433"/>
                </a:cubicBezTo>
                <a:cubicBezTo>
                  <a:pt x="865193" y="119608"/>
                  <a:pt x="681044" y="306933"/>
                  <a:pt x="733431" y="287883"/>
                </a:cubicBezTo>
                <a:cubicBezTo>
                  <a:pt x="785819" y="268833"/>
                  <a:pt x="1098556" y="21183"/>
                  <a:pt x="1143006" y="2133"/>
                </a:cubicBezTo>
                <a:cubicBezTo>
                  <a:pt x="1187456" y="-16917"/>
                  <a:pt x="1071568" y="95796"/>
                  <a:pt x="1000131" y="173583"/>
                </a:cubicBezTo>
                <a:cubicBezTo>
                  <a:pt x="928694" y="251370"/>
                  <a:pt x="785818" y="437108"/>
                  <a:pt x="714381" y="468858"/>
                </a:cubicBezTo>
                <a:cubicBezTo>
                  <a:pt x="642944" y="500608"/>
                  <a:pt x="663581" y="372020"/>
                  <a:pt x="571506" y="364083"/>
                </a:cubicBezTo>
                <a:cubicBezTo>
                  <a:pt x="479431" y="356146"/>
                  <a:pt x="193681" y="432345"/>
                  <a:pt x="161931" y="421233"/>
                </a:cubicBezTo>
                <a:cubicBezTo>
                  <a:pt x="130181" y="410121"/>
                  <a:pt x="406406" y="306933"/>
                  <a:pt x="381006" y="297408"/>
                </a:cubicBezTo>
                <a:cubicBezTo>
                  <a:pt x="355606" y="287883"/>
                  <a:pt x="1593" y="376783"/>
                  <a:pt x="6" y="3640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BBF7151F-7024-B7B7-F94E-75BE182BDAFF}"/>
              </a:ext>
            </a:extLst>
          </p:cNvPr>
          <p:cNvSpPr/>
          <p:nvPr/>
        </p:nvSpPr>
        <p:spPr>
          <a:xfrm>
            <a:off x="4495109" y="628377"/>
            <a:ext cx="1530478" cy="1398337"/>
          </a:xfrm>
          <a:custGeom>
            <a:avLst/>
            <a:gdLst>
              <a:gd name="connsiteX0" fmla="*/ 553141 w 1530478"/>
              <a:gd name="connsiteY0" fmla="*/ 9798 h 1398337"/>
              <a:gd name="connsiteX1" fmla="*/ 1191316 w 1530478"/>
              <a:gd name="connsiteY1" fmla="*/ 495573 h 1398337"/>
              <a:gd name="connsiteX2" fmla="*/ 1162741 w 1530478"/>
              <a:gd name="connsiteY2" fmla="*/ 505098 h 1398337"/>
              <a:gd name="connsiteX3" fmla="*/ 1505641 w 1530478"/>
              <a:gd name="connsiteY3" fmla="*/ 1362348 h 1398337"/>
              <a:gd name="connsiteX4" fmla="*/ 1419916 w 1530478"/>
              <a:gd name="connsiteY4" fmla="*/ 1152798 h 1398337"/>
              <a:gd name="connsiteX5" fmla="*/ 753166 w 1530478"/>
              <a:gd name="connsiteY5" fmla="*/ 381273 h 1398337"/>
              <a:gd name="connsiteX6" fmla="*/ 810316 w 1530478"/>
              <a:gd name="connsiteY6" fmla="*/ 533673 h 1398337"/>
              <a:gd name="connsiteX7" fmla="*/ 610291 w 1530478"/>
              <a:gd name="connsiteY7" fmla="*/ 295548 h 1398337"/>
              <a:gd name="connsiteX8" fmla="*/ 691 w 1530478"/>
              <a:gd name="connsiteY8" fmla="*/ 190773 h 1398337"/>
              <a:gd name="connsiteX9" fmla="*/ 486466 w 1530478"/>
              <a:gd name="connsiteY9" fmla="*/ 181248 h 1398337"/>
              <a:gd name="connsiteX10" fmla="*/ 353116 w 1530478"/>
              <a:gd name="connsiteY10" fmla="*/ 57423 h 1398337"/>
              <a:gd name="connsiteX11" fmla="*/ 10216 w 1530478"/>
              <a:gd name="connsiteY11" fmla="*/ 66948 h 1398337"/>
              <a:gd name="connsiteX12" fmla="*/ 600766 w 1530478"/>
              <a:gd name="connsiteY12" fmla="*/ 162198 h 1398337"/>
              <a:gd name="connsiteX13" fmla="*/ 553141 w 1530478"/>
              <a:gd name="connsiteY13" fmla="*/ 9798 h 139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0478" h="1398337">
                <a:moveTo>
                  <a:pt x="553141" y="9798"/>
                </a:moveTo>
                <a:cubicBezTo>
                  <a:pt x="651566" y="65361"/>
                  <a:pt x="1089716" y="413023"/>
                  <a:pt x="1191316" y="495573"/>
                </a:cubicBezTo>
                <a:cubicBezTo>
                  <a:pt x="1292916" y="578123"/>
                  <a:pt x="1110354" y="360636"/>
                  <a:pt x="1162741" y="505098"/>
                </a:cubicBezTo>
                <a:cubicBezTo>
                  <a:pt x="1215128" y="649560"/>
                  <a:pt x="1462779" y="1254398"/>
                  <a:pt x="1505641" y="1362348"/>
                </a:cubicBezTo>
                <a:cubicBezTo>
                  <a:pt x="1548504" y="1470298"/>
                  <a:pt x="1545328" y="1316310"/>
                  <a:pt x="1419916" y="1152798"/>
                </a:cubicBezTo>
                <a:cubicBezTo>
                  <a:pt x="1294504" y="989286"/>
                  <a:pt x="854766" y="484460"/>
                  <a:pt x="753166" y="381273"/>
                </a:cubicBezTo>
                <a:cubicBezTo>
                  <a:pt x="651566" y="278086"/>
                  <a:pt x="834128" y="547960"/>
                  <a:pt x="810316" y="533673"/>
                </a:cubicBezTo>
                <a:cubicBezTo>
                  <a:pt x="786504" y="519386"/>
                  <a:pt x="745228" y="352698"/>
                  <a:pt x="610291" y="295548"/>
                </a:cubicBezTo>
                <a:cubicBezTo>
                  <a:pt x="475354" y="238398"/>
                  <a:pt x="21328" y="209823"/>
                  <a:pt x="691" y="190773"/>
                </a:cubicBezTo>
                <a:cubicBezTo>
                  <a:pt x="-19946" y="171723"/>
                  <a:pt x="427729" y="203473"/>
                  <a:pt x="486466" y="181248"/>
                </a:cubicBezTo>
                <a:cubicBezTo>
                  <a:pt x="545203" y="159023"/>
                  <a:pt x="432491" y="76473"/>
                  <a:pt x="353116" y="57423"/>
                </a:cubicBezTo>
                <a:cubicBezTo>
                  <a:pt x="273741" y="38373"/>
                  <a:pt x="-31059" y="49486"/>
                  <a:pt x="10216" y="66948"/>
                </a:cubicBezTo>
                <a:cubicBezTo>
                  <a:pt x="51491" y="84411"/>
                  <a:pt x="513454" y="171723"/>
                  <a:pt x="600766" y="162198"/>
                </a:cubicBezTo>
                <a:cubicBezTo>
                  <a:pt x="688078" y="152673"/>
                  <a:pt x="454716" y="-45765"/>
                  <a:pt x="553141" y="97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942FD535-2273-15E2-B614-5E364D81FC81}"/>
              </a:ext>
            </a:extLst>
          </p:cNvPr>
          <p:cNvSpPr/>
          <p:nvPr/>
        </p:nvSpPr>
        <p:spPr>
          <a:xfrm>
            <a:off x="5567799" y="3181911"/>
            <a:ext cx="872696" cy="2426987"/>
          </a:xfrm>
          <a:custGeom>
            <a:avLst/>
            <a:gdLst>
              <a:gd name="connsiteX0" fmla="*/ 613926 w 872696"/>
              <a:gd name="connsiteY0" fmla="*/ 28014 h 2426987"/>
              <a:gd name="connsiteX1" fmla="*/ 375801 w 872696"/>
              <a:gd name="connsiteY1" fmla="*/ 1085289 h 2426987"/>
              <a:gd name="connsiteX2" fmla="*/ 528201 w 872696"/>
              <a:gd name="connsiteY2" fmla="*/ 894789 h 2426987"/>
              <a:gd name="connsiteX3" fmla="*/ 413901 w 872696"/>
              <a:gd name="connsiteY3" fmla="*/ 1504389 h 2426987"/>
              <a:gd name="connsiteX4" fmla="*/ 480576 w 872696"/>
              <a:gd name="connsiteY4" fmla="*/ 1409139 h 2426987"/>
              <a:gd name="connsiteX5" fmla="*/ 490101 w 872696"/>
              <a:gd name="connsiteY5" fmla="*/ 1628214 h 2426987"/>
              <a:gd name="connsiteX6" fmla="*/ 585351 w 872696"/>
              <a:gd name="connsiteY6" fmla="*/ 1437714 h 2426987"/>
              <a:gd name="connsiteX7" fmla="*/ 690126 w 872696"/>
              <a:gd name="connsiteY7" fmla="*/ 1971114 h 2426987"/>
              <a:gd name="connsiteX8" fmla="*/ 871101 w 872696"/>
              <a:gd name="connsiteY8" fmla="*/ 1752039 h 2426987"/>
              <a:gd name="connsiteX9" fmla="*/ 775851 w 872696"/>
              <a:gd name="connsiteY9" fmla="*/ 1913964 h 2426987"/>
              <a:gd name="connsiteX10" fmla="*/ 728226 w 872696"/>
              <a:gd name="connsiteY10" fmla="*/ 2190189 h 2426987"/>
              <a:gd name="connsiteX11" fmla="*/ 833001 w 872696"/>
              <a:gd name="connsiteY11" fmla="*/ 1952064 h 2426987"/>
              <a:gd name="connsiteX12" fmla="*/ 794901 w 872696"/>
              <a:gd name="connsiteY12" fmla="*/ 2304489 h 2426987"/>
              <a:gd name="connsiteX13" fmla="*/ 671076 w 872696"/>
              <a:gd name="connsiteY13" fmla="*/ 2237814 h 2426987"/>
              <a:gd name="connsiteX14" fmla="*/ 185301 w 872696"/>
              <a:gd name="connsiteY14" fmla="*/ 1885389 h 2426987"/>
              <a:gd name="connsiteX15" fmla="*/ 728226 w 872696"/>
              <a:gd name="connsiteY15" fmla="*/ 2418789 h 2426987"/>
              <a:gd name="connsiteX16" fmla="*/ 328176 w 872696"/>
              <a:gd name="connsiteY16" fmla="*/ 2180664 h 2426987"/>
              <a:gd name="connsiteX17" fmla="*/ 90051 w 872696"/>
              <a:gd name="connsiteY17" fmla="*/ 1799664 h 2426987"/>
              <a:gd name="connsiteX18" fmla="*/ 128151 w 872696"/>
              <a:gd name="connsiteY18" fmla="*/ 837639 h 2426987"/>
              <a:gd name="connsiteX19" fmla="*/ 13851 w 872696"/>
              <a:gd name="connsiteY19" fmla="*/ 1151964 h 2426987"/>
              <a:gd name="connsiteX20" fmla="*/ 42426 w 872696"/>
              <a:gd name="connsiteY20" fmla="*/ 847164 h 2426987"/>
              <a:gd name="connsiteX21" fmla="*/ 375801 w 872696"/>
              <a:gd name="connsiteY21" fmla="*/ 370914 h 2426987"/>
              <a:gd name="connsiteX22" fmla="*/ 223401 w 872696"/>
              <a:gd name="connsiteY22" fmla="*/ 656664 h 2426987"/>
              <a:gd name="connsiteX23" fmla="*/ 442476 w 872696"/>
              <a:gd name="connsiteY23" fmla="*/ 94689 h 2426987"/>
              <a:gd name="connsiteX24" fmla="*/ 261501 w 872696"/>
              <a:gd name="connsiteY24" fmla="*/ 285189 h 2426987"/>
              <a:gd name="connsiteX25" fmla="*/ 613926 w 872696"/>
              <a:gd name="connsiteY25" fmla="*/ 28014 h 24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2696" h="2426987">
                <a:moveTo>
                  <a:pt x="613926" y="28014"/>
                </a:moveTo>
                <a:cubicBezTo>
                  <a:pt x="632976" y="161364"/>
                  <a:pt x="390088" y="940827"/>
                  <a:pt x="375801" y="1085289"/>
                </a:cubicBezTo>
                <a:cubicBezTo>
                  <a:pt x="361514" y="1229751"/>
                  <a:pt x="521851" y="824939"/>
                  <a:pt x="528201" y="894789"/>
                </a:cubicBezTo>
                <a:cubicBezTo>
                  <a:pt x="534551" y="964639"/>
                  <a:pt x="421838" y="1418664"/>
                  <a:pt x="413901" y="1504389"/>
                </a:cubicBezTo>
                <a:cubicBezTo>
                  <a:pt x="405964" y="1590114"/>
                  <a:pt x="467876" y="1388502"/>
                  <a:pt x="480576" y="1409139"/>
                </a:cubicBezTo>
                <a:cubicBezTo>
                  <a:pt x="493276" y="1429776"/>
                  <a:pt x="472638" y="1623451"/>
                  <a:pt x="490101" y="1628214"/>
                </a:cubicBezTo>
                <a:cubicBezTo>
                  <a:pt x="507564" y="1632977"/>
                  <a:pt x="552013" y="1380564"/>
                  <a:pt x="585351" y="1437714"/>
                </a:cubicBezTo>
                <a:cubicBezTo>
                  <a:pt x="618689" y="1494864"/>
                  <a:pt x="642501" y="1918727"/>
                  <a:pt x="690126" y="1971114"/>
                </a:cubicBezTo>
                <a:cubicBezTo>
                  <a:pt x="737751" y="2023502"/>
                  <a:pt x="856814" y="1761564"/>
                  <a:pt x="871101" y="1752039"/>
                </a:cubicBezTo>
                <a:cubicBezTo>
                  <a:pt x="885388" y="1742514"/>
                  <a:pt x="799664" y="1840939"/>
                  <a:pt x="775851" y="1913964"/>
                </a:cubicBezTo>
                <a:cubicBezTo>
                  <a:pt x="752039" y="1986989"/>
                  <a:pt x="718701" y="2183839"/>
                  <a:pt x="728226" y="2190189"/>
                </a:cubicBezTo>
                <a:cubicBezTo>
                  <a:pt x="737751" y="2196539"/>
                  <a:pt x="821889" y="1933014"/>
                  <a:pt x="833001" y="1952064"/>
                </a:cubicBezTo>
                <a:cubicBezTo>
                  <a:pt x="844113" y="1971114"/>
                  <a:pt x="821888" y="2256864"/>
                  <a:pt x="794901" y="2304489"/>
                </a:cubicBezTo>
                <a:cubicBezTo>
                  <a:pt x="767914" y="2352114"/>
                  <a:pt x="772676" y="2307664"/>
                  <a:pt x="671076" y="2237814"/>
                </a:cubicBezTo>
                <a:cubicBezTo>
                  <a:pt x="569476" y="2167964"/>
                  <a:pt x="175776" y="1855227"/>
                  <a:pt x="185301" y="1885389"/>
                </a:cubicBezTo>
                <a:cubicBezTo>
                  <a:pt x="194826" y="1915551"/>
                  <a:pt x="704414" y="2369577"/>
                  <a:pt x="728226" y="2418789"/>
                </a:cubicBezTo>
                <a:cubicBezTo>
                  <a:pt x="752039" y="2468002"/>
                  <a:pt x="434538" y="2283851"/>
                  <a:pt x="328176" y="2180664"/>
                </a:cubicBezTo>
                <a:cubicBezTo>
                  <a:pt x="221814" y="2077477"/>
                  <a:pt x="123388" y="2023501"/>
                  <a:pt x="90051" y="1799664"/>
                </a:cubicBezTo>
                <a:cubicBezTo>
                  <a:pt x="56714" y="1575827"/>
                  <a:pt x="140851" y="945589"/>
                  <a:pt x="128151" y="837639"/>
                </a:cubicBezTo>
                <a:cubicBezTo>
                  <a:pt x="115451" y="729689"/>
                  <a:pt x="28138" y="1150377"/>
                  <a:pt x="13851" y="1151964"/>
                </a:cubicBezTo>
                <a:cubicBezTo>
                  <a:pt x="-436" y="1153551"/>
                  <a:pt x="-17899" y="977339"/>
                  <a:pt x="42426" y="847164"/>
                </a:cubicBezTo>
                <a:cubicBezTo>
                  <a:pt x="102751" y="716989"/>
                  <a:pt x="345639" y="402664"/>
                  <a:pt x="375801" y="370914"/>
                </a:cubicBezTo>
                <a:cubicBezTo>
                  <a:pt x="405963" y="339164"/>
                  <a:pt x="212289" y="702701"/>
                  <a:pt x="223401" y="656664"/>
                </a:cubicBezTo>
                <a:cubicBezTo>
                  <a:pt x="234513" y="610627"/>
                  <a:pt x="436126" y="156602"/>
                  <a:pt x="442476" y="94689"/>
                </a:cubicBezTo>
                <a:cubicBezTo>
                  <a:pt x="448826" y="32777"/>
                  <a:pt x="229751" y="289951"/>
                  <a:pt x="261501" y="285189"/>
                </a:cubicBezTo>
                <a:cubicBezTo>
                  <a:pt x="293251" y="280427"/>
                  <a:pt x="594876" y="-105336"/>
                  <a:pt x="613926" y="28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1F38709-D9F3-4C48-5286-60D560E09D5B}"/>
              </a:ext>
            </a:extLst>
          </p:cNvPr>
          <p:cNvSpPr/>
          <p:nvPr/>
        </p:nvSpPr>
        <p:spPr>
          <a:xfrm>
            <a:off x="5476567" y="3656744"/>
            <a:ext cx="321288" cy="1300310"/>
          </a:xfrm>
          <a:custGeom>
            <a:avLst/>
            <a:gdLst>
              <a:gd name="connsiteX0" fmla="*/ 200333 w 321288"/>
              <a:gd name="connsiteY0" fmla="*/ 856 h 1300310"/>
              <a:gd name="connsiteX1" fmla="*/ 9833 w 321288"/>
              <a:gd name="connsiteY1" fmla="*/ 810481 h 1300310"/>
              <a:gd name="connsiteX2" fmla="*/ 38408 w 321288"/>
              <a:gd name="connsiteY2" fmla="*/ 734281 h 1300310"/>
              <a:gd name="connsiteX3" fmla="*/ 133658 w 321288"/>
              <a:gd name="connsiteY3" fmla="*/ 1143856 h 1300310"/>
              <a:gd name="connsiteX4" fmla="*/ 143183 w 321288"/>
              <a:gd name="connsiteY4" fmla="*/ 1153381 h 1300310"/>
              <a:gd name="connsiteX5" fmla="*/ 190808 w 321288"/>
              <a:gd name="connsiteY5" fmla="*/ 1258156 h 1300310"/>
              <a:gd name="connsiteX6" fmla="*/ 314633 w 321288"/>
              <a:gd name="connsiteY6" fmla="*/ 362806 h 1300310"/>
              <a:gd name="connsiteX7" fmla="*/ 295583 w 321288"/>
              <a:gd name="connsiteY7" fmla="*/ 648556 h 1300310"/>
              <a:gd name="connsiteX8" fmla="*/ 200333 w 321288"/>
              <a:gd name="connsiteY8" fmla="*/ 856 h 13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88" h="1300310">
                <a:moveTo>
                  <a:pt x="200333" y="856"/>
                </a:moveTo>
                <a:cubicBezTo>
                  <a:pt x="152708" y="27843"/>
                  <a:pt x="36820" y="688244"/>
                  <a:pt x="9833" y="810481"/>
                </a:cubicBezTo>
                <a:cubicBezTo>
                  <a:pt x="-17154" y="932718"/>
                  <a:pt x="17770" y="678719"/>
                  <a:pt x="38408" y="734281"/>
                </a:cubicBezTo>
                <a:cubicBezTo>
                  <a:pt x="59045" y="789844"/>
                  <a:pt x="116196" y="1074006"/>
                  <a:pt x="133658" y="1143856"/>
                </a:cubicBezTo>
                <a:cubicBezTo>
                  <a:pt x="151120" y="1213706"/>
                  <a:pt x="133658" y="1134331"/>
                  <a:pt x="143183" y="1153381"/>
                </a:cubicBezTo>
                <a:cubicBezTo>
                  <a:pt x="152708" y="1172431"/>
                  <a:pt x="162233" y="1389919"/>
                  <a:pt x="190808" y="1258156"/>
                </a:cubicBezTo>
                <a:cubicBezTo>
                  <a:pt x="219383" y="1126394"/>
                  <a:pt x="297171" y="464406"/>
                  <a:pt x="314633" y="362806"/>
                </a:cubicBezTo>
                <a:cubicBezTo>
                  <a:pt x="332095" y="261206"/>
                  <a:pt x="311458" y="704118"/>
                  <a:pt x="295583" y="648556"/>
                </a:cubicBezTo>
                <a:cubicBezTo>
                  <a:pt x="279708" y="592994"/>
                  <a:pt x="247958" y="-26131"/>
                  <a:pt x="200333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0F92664F-8101-0D78-0D47-AAC5DF33D307}"/>
              </a:ext>
            </a:extLst>
          </p:cNvPr>
          <p:cNvSpPr/>
          <p:nvPr/>
        </p:nvSpPr>
        <p:spPr>
          <a:xfrm>
            <a:off x="3723821" y="3447634"/>
            <a:ext cx="887495" cy="2196171"/>
          </a:xfrm>
          <a:custGeom>
            <a:avLst/>
            <a:gdLst>
              <a:gd name="connsiteX0" fmla="*/ 190954 w 887495"/>
              <a:gd name="connsiteY0" fmla="*/ 9941 h 2196171"/>
              <a:gd name="connsiteX1" fmla="*/ 705304 w 887495"/>
              <a:gd name="connsiteY1" fmla="*/ 1095791 h 2196171"/>
              <a:gd name="connsiteX2" fmla="*/ 686254 w 887495"/>
              <a:gd name="connsiteY2" fmla="*/ 952916 h 2196171"/>
              <a:gd name="connsiteX3" fmla="*/ 857704 w 887495"/>
              <a:gd name="connsiteY3" fmla="*/ 2134016 h 2196171"/>
              <a:gd name="connsiteX4" fmla="*/ 810079 w 887495"/>
              <a:gd name="connsiteY4" fmla="*/ 1895891 h 2196171"/>
              <a:gd name="connsiteX5" fmla="*/ 124279 w 887495"/>
              <a:gd name="connsiteY5" fmla="*/ 743366 h 2196171"/>
              <a:gd name="connsiteX6" fmla="*/ 219529 w 887495"/>
              <a:gd name="connsiteY6" fmla="*/ 1038641 h 2196171"/>
              <a:gd name="connsiteX7" fmla="*/ 454 w 887495"/>
              <a:gd name="connsiteY7" fmla="*/ 133766 h 2196171"/>
              <a:gd name="connsiteX8" fmla="*/ 162379 w 887495"/>
              <a:gd name="connsiteY8" fmla="*/ 533816 h 2196171"/>
              <a:gd name="connsiteX9" fmla="*/ 190954 w 887495"/>
              <a:gd name="connsiteY9" fmla="*/ 9941 h 219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495" h="2196171">
                <a:moveTo>
                  <a:pt x="190954" y="9941"/>
                </a:moveTo>
                <a:cubicBezTo>
                  <a:pt x="281442" y="103604"/>
                  <a:pt x="622754" y="938629"/>
                  <a:pt x="705304" y="1095791"/>
                </a:cubicBezTo>
                <a:cubicBezTo>
                  <a:pt x="787854" y="1252953"/>
                  <a:pt x="660854" y="779879"/>
                  <a:pt x="686254" y="952916"/>
                </a:cubicBezTo>
                <a:cubicBezTo>
                  <a:pt x="711654" y="1125953"/>
                  <a:pt x="837067" y="1976854"/>
                  <a:pt x="857704" y="2134016"/>
                </a:cubicBezTo>
                <a:cubicBezTo>
                  <a:pt x="878341" y="2291178"/>
                  <a:pt x="932317" y="2127666"/>
                  <a:pt x="810079" y="1895891"/>
                </a:cubicBezTo>
                <a:cubicBezTo>
                  <a:pt x="687842" y="1664116"/>
                  <a:pt x="222704" y="886241"/>
                  <a:pt x="124279" y="743366"/>
                </a:cubicBezTo>
                <a:cubicBezTo>
                  <a:pt x="25854" y="600491"/>
                  <a:pt x="240167" y="1140241"/>
                  <a:pt x="219529" y="1038641"/>
                </a:cubicBezTo>
                <a:cubicBezTo>
                  <a:pt x="198891" y="937041"/>
                  <a:pt x="9979" y="217904"/>
                  <a:pt x="454" y="133766"/>
                </a:cubicBezTo>
                <a:cubicBezTo>
                  <a:pt x="-9071" y="49629"/>
                  <a:pt x="133804" y="552866"/>
                  <a:pt x="162379" y="533816"/>
                </a:cubicBezTo>
                <a:cubicBezTo>
                  <a:pt x="190954" y="514766"/>
                  <a:pt x="100466" y="-83722"/>
                  <a:pt x="190954" y="99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D96055B7-BC77-89BC-D719-AD14AF08A0EE}"/>
              </a:ext>
            </a:extLst>
          </p:cNvPr>
          <p:cNvSpPr/>
          <p:nvPr/>
        </p:nvSpPr>
        <p:spPr>
          <a:xfrm>
            <a:off x="3972498" y="3752036"/>
            <a:ext cx="1864502" cy="1309163"/>
          </a:xfrm>
          <a:custGeom>
            <a:avLst/>
            <a:gdLst>
              <a:gd name="connsiteX0" fmla="*/ 8952 w 1864502"/>
              <a:gd name="connsiteY0" fmla="*/ 115114 h 1309163"/>
              <a:gd name="connsiteX1" fmla="*/ 875727 w 1864502"/>
              <a:gd name="connsiteY1" fmla="*/ 248464 h 1309163"/>
              <a:gd name="connsiteX2" fmla="*/ 1828227 w 1864502"/>
              <a:gd name="connsiteY2" fmla="*/ 814 h 1309163"/>
              <a:gd name="connsiteX3" fmla="*/ 1656777 w 1864502"/>
              <a:gd name="connsiteY3" fmla="*/ 181789 h 1309163"/>
              <a:gd name="connsiteX4" fmla="*/ 1571052 w 1864502"/>
              <a:gd name="connsiteY4" fmla="*/ 524689 h 1309163"/>
              <a:gd name="connsiteX5" fmla="*/ 1266252 w 1864502"/>
              <a:gd name="connsiteY5" fmla="*/ 1305739 h 1309163"/>
              <a:gd name="connsiteX6" fmla="*/ 1342452 w 1864502"/>
              <a:gd name="connsiteY6" fmla="*/ 819964 h 1309163"/>
              <a:gd name="connsiteX7" fmla="*/ 1180527 w 1864502"/>
              <a:gd name="connsiteY7" fmla="*/ 1077139 h 1309163"/>
              <a:gd name="connsiteX8" fmla="*/ 885252 w 1864502"/>
              <a:gd name="connsiteY8" fmla="*/ 800914 h 1309163"/>
              <a:gd name="connsiteX9" fmla="*/ 180402 w 1864502"/>
              <a:gd name="connsiteY9" fmla="*/ 467539 h 1309163"/>
              <a:gd name="connsiteX10" fmla="*/ 409002 w 1864502"/>
              <a:gd name="connsiteY10" fmla="*/ 638989 h 1309163"/>
              <a:gd name="connsiteX11" fmla="*/ 8952 w 1864502"/>
              <a:gd name="connsiteY11" fmla="*/ 115114 h 130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502" h="1309163">
                <a:moveTo>
                  <a:pt x="8952" y="115114"/>
                </a:moveTo>
                <a:cubicBezTo>
                  <a:pt x="86739" y="50027"/>
                  <a:pt x="572515" y="267514"/>
                  <a:pt x="875727" y="248464"/>
                </a:cubicBezTo>
                <a:cubicBezTo>
                  <a:pt x="1178939" y="229414"/>
                  <a:pt x="1698052" y="11926"/>
                  <a:pt x="1828227" y="814"/>
                </a:cubicBezTo>
                <a:cubicBezTo>
                  <a:pt x="1958402" y="-10298"/>
                  <a:pt x="1699639" y="94477"/>
                  <a:pt x="1656777" y="181789"/>
                </a:cubicBezTo>
                <a:cubicBezTo>
                  <a:pt x="1613915" y="269101"/>
                  <a:pt x="1636139" y="337364"/>
                  <a:pt x="1571052" y="524689"/>
                </a:cubicBezTo>
                <a:cubicBezTo>
                  <a:pt x="1505965" y="712014"/>
                  <a:pt x="1304352" y="1256527"/>
                  <a:pt x="1266252" y="1305739"/>
                </a:cubicBezTo>
                <a:cubicBezTo>
                  <a:pt x="1228152" y="1354952"/>
                  <a:pt x="1356739" y="858064"/>
                  <a:pt x="1342452" y="819964"/>
                </a:cubicBezTo>
                <a:cubicBezTo>
                  <a:pt x="1328165" y="781864"/>
                  <a:pt x="1256727" y="1080314"/>
                  <a:pt x="1180527" y="1077139"/>
                </a:cubicBezTo>
                <a:cubicBezTo>
                  <a:pt x="1104327" y="1073964"/>
                  <a:pt x="1051939" y="902514"/>
                  <a:pt x="885252" y="800914"/>
                </a:cubicBezTo>
                <a:cubicBezTo>
                  <a:pt x="718565" y="699314"/>
                  <a:pt x="259777" y="494526"/>
                  <a:pt x="180402" y="467539"/>
                </a:cubicBezTo>
                <a:cubicBezTo>
                  <a:pt x="101027" y="440552"/>
                  <a:pt x="432814" y="696139"/>
                  <a:pt x="409002" y="638989"/>
                </a:cubicBezTo>
                <a:cubicBezTo>
                  <a:pt x="385190" y="581839"/>
                  <a:pt x="-68835" y="180201"/>
                  <a:pt x="8952" y="1151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741232AB-ADE6-9D3F-6AFD-EACC33344E1B}"/>
              </a:ext>
            </a:extLst>
          </p:cNvPr>
          <p:cNvSpPr/>
          <p:nvPr/>
        </p:nvSpPr>
        <p:spPr>
          <a:xfrm>
            <a:off x="4695350" y="4625202"/>
            <a:ext cx="294691" cy="1119670"/>
          </a:xfrm>
          <a:custGeom>
            <a:avLst/>
            <a:gdLst>
              <a:gd name="connsiteX0" fmla="*/ 152875 w 294691"/>
              <a:gd name="connsiteY0" fmla="*/ 3948 h 1119670"/>
              <a:gd name="connsiteX1" fmla="*/ 152875 w 294691"/>
              <a:gd name="connsiteY1" fmla="*/ 346848 h 1119670"/>
              <a:gd name="connsiteX2" fmla="*/ 475 w 294691"/>
              <a:gd name="connsiteY2" fmla="*/ 680223 h 1119670"/>
              <a:gd name="connsiteX3" fmla="*/ 210025 w 294691"/>
              <a:gd name="connsiteY3" fmla="*/ 1042173 h 1119670"/>
              <a:gd name="connsiteX4" fmla="*/ 143350 w 294691"/>
              <a:gd name="connsiteY4" fmla="*/ 927873 h 1119670"/>
              <a:gd name="connsiteX5" fmla="*/ 238600 w 294691"/>
              <a:gd name="connsiteY5" fmla="*/ 1118373 h 1119670"/>
              <a:gd name="connsiteX6" fmla="*/ 286225 w 294691"/>
              <a:gd name="connsiteY6" fmla="*/ 813573 h 1119670"/>
              <a:gd name="connsiteX7" fmla="*/ 286225 w 294691"/>
              <a:gd name="connsiteY7" fmla="*/ 470673 h 1119670"/>
              <a:gd name="connsiteX8" fmla="*/ 286225 w 294691"/>
              <a:gd name="connsiteY8" fmla="*/ 584973 h 1119670"/>
              <a:gd name="connsiteX9" fmla="*/ 152875 w 294691"/>
              <a:gd name="connsiteY9" fmla="*/ 3948 h 11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91" h="1119670">
                <a:moveTo>
                  <a:pt x="152875" y="3948"/>
                </a:moveTo>
                <a:cubicBezTo>
                  <a:pt x="130650" y="-35739"/>
                  <a:pt x="178275" y="234136"/>
                  <a:pt x="152875" y="346848"/>
                </a:cubicBezTo>
                <a:cubicBezTo>
                  <a:pt x="127475" y="459560"/>
                  <a:pt x="-9050" y="564336"/>
                  <a:pt x="475" y="680223"/>
                </a:cubicBezTo>
                <a:cubicBezTo>
                  <a:pt x="10000" y="796111"/>
                  <a:pt x="186213" y="1000898"/>
                  <a:pt x="210025" y="1042173"/>
                </a:cubicBezTo>
                <a:cubicBezTo>
                  <a:pt x="233837" y="1083448"/>
                  <a:pt x="138587" y="915173"/>
                  <a:pt x="143350" y="927873"/>
                </a:cubicBezTo>
                <a:cubicBezTo>
                  <a:pt x="148113" y="940573"/>
                  <a:pt x="214788" y="1137423"/>
                  <a:pt x="238600" y="1118373"/>
                </a:cubicBezTo>
                <a:cubicBezTo>
                  <a:pt x="262412" y="1099323"/>
                  <a:pt x="278288" y="921523"/>
                  <a:pt x="286225" y="813573"/>
                </a:cubicBezTo>
                <a:cubicBezTo>
                  <a:pt x="294163" y="705623"/>
                  <a:pt x="286225" y="470673"/>
                  <a:pt x="286225" y="470673"/>
                </a:cubicBezTo>
                <a:cubicBezTo>
                  <a:pt x="286225" y="432573"/>
                  <a:pt x="305275" y="657998"/>
                  <a:pt x="286225" y="584973"/>
                </a:cubicBezTo>
                <a:cubicBezTo>
                  <a:pt x="267175" y="511948"/>
                  <a:pt x="175100" y="43635"/>
                  <a:pt x="152875" y="3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33BA3C59-E868-2C91-12FA-914AC177C92E}"/>
              </a:ext>
            </a:extLst>
          </p:cNvPr>
          <p:cNvSpPr/>
          <p:nvPr/>
        </p:nvSpPr>
        <p:spPr>
          <a:xfrm>
            <a:off x="4997796" y="4006672"/>
            <a:ext cx="644793" cy="1965513"/>
          </a:xfrm>
          <a:custGeom>
            <a:avLst/>
            <a:gdLst>
              <a:gd name="connsiteX0" fmla="*/ 602904 w 644793"/>
              <a:gd name="connsiteY0" fmla="*/ 3353 h 1965513"/>
              <a:gd name="connsiteX1" fmla="*/ 21879 w 644793"/>
              <a:gd name="connsiteY1" fmla="*/ 1441628 h 1965513"/>
              <a:gd name="connsiteX2" fmla="*/ 126654 w 644793"/>
              <a:gd name="connsiteY2" fmla="*/ 1317803 h 1965513"/>
              <a:gd name="connsiteX3" fmla="*/ 164754 w 644793"/>
              <a:gd name="connsiteY3" fmla="*/ 1832153 h 1965513"/>
              <a:gd name="connsiteX4" fmla="*/ 345729 w 644793"/>
              <a:gd name="connsiteY4" fmla="*/ 1270178 h 1965513"/>
              <a:gd name="connsiteX5" fmla="*/ 402879 w 644793"/>
              <a:gd name="connsiteY5" fmla="*/ 1679753 h 1965513"/>
              <a:gd name="connsiteX6" fmla="*/ 641004 w 644793"/>
              <a:gd name="connsiteY6" fmla="*/ 1965503 h 1965513"/>
              <a:gd name="connsiteX7" fmla="*/ 545754 w 644793"/>
              <a:gd name="connsiteY7" fmla="*/ 1670228 h 1965513"/>
              <a:gd name="connsiteX8" fmla="*/ 498129 w 644793"/>
              <a:gd name="connsiteY8" fmla="*/ 1327328 h 1965513"/>
              <a:gd name="connsiteX9" fmla="*/ 507654 w 644793"/>
              <a:gd name="connsiteY9" fmla="*/ 651053 h 1965513"/>
              <a:gd name="connsiteX10" fmla="*/ 402879 w 644793"/>
              <a:gd name="connsiteY10" fmla="*/ 1032053 h 1965513"/>
              <a:gd name="connsiteX11" fmla="*/ 602904 w 644793"/>
              <a:gd name="connsiteY11" fmla="*/ 3353 h 19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93" h="1965513">
                <a:moveTo>
                  <a:pt x="602904" y="3353"/>
                </a:moveTo>
                <a:cubicBezTo>
                  <a:pt x="539404" y="71615"/>
                  <a:pt x="101254" y="1222553"/>
                  <a:pt x="21879" y="1441628"/>
                </a:cubicBezTo>
                <a:cubicBezTo>
                  <a:pt x="-57496" y="1660703"/>
                  <a:pt x="102842" y="1252716"/>
                  <a:pt x="126654" y="1317803"/>
                </a:cubicBezTo>
                <a:cubicBezTo>
                  <a:pt x="150466" y="1382890"/>
                  <a:pt x="128242" y="1840090"/>
                  <a:pt x="164754" y="1832153"/>
                </a:cubicBezTo>
                <a:cubicBezTo>
                  <a:pt x="201266" y="1824216"/>
                  <a:pt x="306041" y="1295578"/>
                  <a:pt x="345729" y="1270178"/>
                </a:cubicBezTo>
                <a:cubicBezTo>
                  <a:pt x="385416" y="1244778"/>
                  <a:pt x="353666" y="1563866"/>
                  <a:pt x="402879" y="1679753"/>
                </a:cubicBezTo>
                <a:cubicBezTo>
                  <a:pt x="452091" y="1795641"/>
                  <a:pt x="617191" y="1967091"/>
                  <a:pt x="641004" y="1965503"/>
                </a:cubicBezTo>
                <a:cubicBezTo>
                  <a:pt x="664817" y="1963915"/>
                  <a:pt x="569566" y="1776590"/>
                  <a:pt x="545754" y="1670228"/>
                </a:cubicBezTo>
                <a:cubicBezTo>
                  <a:pt x="521942" y="1563866"/>
                  <a:pt x="504479" y="1497190"/>
                  <a:pt x="498129" y="1327328"/>
                </a:cubicBezTo>
                <a:cubicBezTo>
                  <a:pt x="491779" y="1157466"/>
                  <a:pt x="523529" y="700265"/>
                  <a:pt x="507654" y="651053"/>
                </a:cubicBezTo>
                <a:cubicBezTo>
                  <a:pt x="491779" y="601841"/>
                  <a:pt x="391766" y="1133653"/>
                  <a:pt x="402879" y="1032053"/>
                </a:cubicBezTo>
                <a:cubicBezTo>
                  <a:pt x="413991" y="930453"/>
                  <a:pt x="666404" y="-64909"/>
                  <a:pt x="602904" y="33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DE186EF2-1005-4075-C820-1922BC4BBC0D}"/>
              </a:ext>
            </a:extLst>
          </p:cNvPr>
          <p:cNvSpPr/>
          <p:nvPr/>
        </p:nvSpPr>
        <p:spPr>
          <a:xfrm>
            <a:off x="5189859" y="4543098"/>
            <a:ext cx="982366" cy="1353126"/>
          </a:xfrm>
          <a:custGeom>
            <a:avLst/>
            <a:gdLst>
              <a:gd name="connsiteX0" fmla="*/ 334641 w 982366"/>
              <a:gd name="connsiteY0" fmla="*/ 327 h 1353126"/>
              <a:gd name="connsiteX1" fmla="*/ 782316 w 982366"/>
              <a:gd name="connsiteY1" fmla="*/ 829002 h 1353126"/>
              <a:gd name="connsiteX2" fmla="*/ 610866 w 982366"/>
              <a:gd name="connsiteY2" fmla="*/ 724227 h 1353126"/>
              <a:gd name="connsiteX3" fmla="*/ 677541 w 982366"/>
              <a:gd name="connsiteY3" fmla="*/ 933777 h 1353126"/>
              <a:gd name="connsiteX4" fmla="*/ 982341 w 982366"/>
              <a:gd name="connsiteY4" fmla="*/ 1352877 h 1353126"/>
              <a:gd name="connsiteX5" fmla="*/ 696591 w 982366"/>
              <a:gd name="connsiteY5" fmla="*/ 1000452 h 1353126"/>
              <a:gd name="connsiteX6" fmla="*/ 296541 w 982366"/>
              <a:gd name="connsiteY6" fmla="*/ 505152 h 1353126"/>
              <a:gd name="connsiteX7" fmla="*/ 287016 w 982366"/>
              <a:gd name="connsiteY7" fmla="*/ 838527 h 1353126"/>
              <a:gd name="connsiteX8" fmla="*/ 248916 w 982366"/>
              <a:gd name="connsiteY8" fmla="*/ 590877 h 1353126"/>
              <a:gd name="connsiteX9" fmla="*/ 220341 w 982366"/>
              <a:gd name="connsiteY9" fmla="*/ 914727 h 1353126"/>
              <a:gd name="connsiteX10" fmla="*/ 220341 w 982366"/>
              <a:gd name="connsiteY10" fmla="*/ 352752 h 1353126"/>
              <a:gd name="connsiteX11" fmla="*/ 1266 w 982366"/>
              <a:gd name="connsiteY11" fmla="*/ 724227 h 1353126"/>
              <a:gd name="connsiteX12" fmla="*/ 334641 w 982366"/>
              <a:gd name="connsiteY12" fmla="*/ 327 h 135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2366" h="1353126">
                <a:moveTo>
                  <a:pt x="334641" y="327"/>
                </a:moveTo>
                <a:cubicBezTo>
                  <a:pt x="464816" y="17790"/>
                  <a:pt x="736279" y="708352"/>
                  <a:pt x="782316" y="829002"/>
                </a:cubicBezTo>
                <a:cubicBezTo>
                  <a:pt x="828353" y="949652"/>
                  <a:pt x="628328" y="706765"/>
                  <a:pt x="610866" y="724227"/>
                </a:cubicBezTo>
                <a:cubicBezTo>
                  <a:pt x="593404" y="741689"/>
                  <a:pt x="615629" y="829002"/>
                  <a:pt x="677541" y="933777"/>
                </a:cubicBezTo>
                <a:cubicBezTo>
                  <a:pt x="739453" y="1038552"/>
                  <a:pt x="979166" y="1341764"/>
                  <a:pt x="982341" y="1352877"/>
                </a:cubicBezTo>
                <a:cubicBezTo>
                  <a:pt x="985516" y="1363990"/>
                  <a:pt x="696591" y="1000452"/>
                  <a:pt x="696591" y="1000452"/>
                </a:cubicBezTo>
                <a:cubicBezTo>
                  <a:pt x="582291" y="859165"/>
                  <a:pt x="364804" y="532140"/>
                  <a:pt x="296541" y="505152"/>
                </a:cubicBezTo>
                <a:cubicBezTo>
                  <a:pt x="228278" y="478164"/>
                  <a:pt x="294953" y="824240"/>
                  <a:pt x="287016" y="838527"/>
                </a:cubicBezTo>
                <a:cubicBezTo>
                  <a:pt x="279079" y="852814"/>
                  <a:pt x="260028" y="578177"/>
                  <a:pt x="248916" y="590877"/>
                </a:cubicBezTo>
                <a:cubicBezTo>
                  <a:pt x="237804" y="603577"/>
                  <a:pt x="225103" y="954415"/>
                  <a:pt x="220341" y="914727"/>
                </a:cubicBezTo>
                <a:cubicBezTo>
                  <a:pt x="215578" y="875040"/>
                  <a:pt x="256853" y="384502"/>
                  <a:pt x="220341" y="352752"/>
                </a:cubicBezTo>
                <a:cubicBezTo>
                  <a:pt x="183829" y="321002"/>
                  <a:pt x="-17784" y="778202"/>
                  <a:pt x="1266" y="724227"/>
                </a:cubicBezTo>
                <a:cubicBezTo>
                  <a:pt x="20316" y="670252"/>
                  <a:pt x="204466" y="-17136"/>
                  <a:pt x="334641" y="3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0976D0C-C7E6-2993-9390-D624000C7647}"/>
              </a:ext>
            </a:extLst>
          </p:cNvPr>
          <p:cNvSpPr/>
          <p:nvPr/>
        </p:nvSpPr>
        <p:spPr>
          <a:xfrm>
            <a:off x="5461695" y="4535999"/>
            <a:ext cx="796238" cy="1477034"/>
          </a:xfrm>
          <a:custGeom>
            <a:avLst/>
            <a:gdLst>
              <a:gd name="connsiteX0" fmla="*/ 119955 w 796238"/>
              <a:gd name="connsiteY0" fmla="*/ 64576 h 1477034"/>
              <a:gd name="connsiteX1" fmla="*/ 158055 w 796238"/>
              <a:gd name="connsiteY1" fmla="*/ 150301 h 1477034"/>
              <a:gd name="connsiteX2" fmla="*/ 720030 w 796238"/>
              <a:gd name="connsiteY2" fmla="*/ 1007551 h 1477034"/>
              <a:gd name="connsiteX3" fmla="*/ 453330 w 796238"/>
              <a:gd name="connsiteY3" fmla="*/ 788476 h 1477034"/>
              <a:gd name="connsiteX4" fmla="*/ 510480 w 796238"/>
              <a:gd name="connsiteY4" fmla="*/ 1131376 h 1477034"/>
              <a:gd name="connsiteX5" fmla="*/ 796230 w 796238"/>
              <a:gd name="connsiteY5" fmla="*/ 1474276 h 1477034"/>
              <a:gd name="connsiteX6" fmla="*/ 500955 w 796238"/>
              <a:gd name="connsiteY6" fmla="*/ 1264726 h 1477034"/>
              <a:gd name="connsiteX7" fmla="*/ 24705 w 796238"/>
              <a:gd name="connsiteY7" fmla="*/ 778951 h 1477034"/>
              <a:gd name="connsiteX8" fmla="*/ 72330 w 796238"/>
              <a:gd name="connsiteY8" fmla="*/ 836101 h 1477034"/>
              <a:gd name="connsiteX9" fmla="*/ 119955 w 796238"/>
              <a:gd name="connsiteY9" fmla="*/ 64576 h 147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238" h="1477034">
                <a:moveTo>
                  <a:pt x="119955" y="64576"/>
                </a:moveTo>
                <a:cubicBezTo>
                  <a:pt x="134243" y="-49724"/>
                  <a:pt x="58043" y="-6861"/>
                  <a:pt x="158055" y="150301"/>
                </a:cubicBezTo>
                <a:cubicBezTo>
                  <a:pt x="258067" y="307463"/>
                  <a:pt x="670818" y="901189"/>
                  <a:pt x="720030" y="1007551"/>
                </a:cubicBezTo>
                <a:cubicBezTo>
                  <a:pt x="769242" y="1113913"/>
                  <a:pt x="488255" y="767838"/>
                  <a:pt x="453330" y="788476"/>
                </a:cubicBezTo>
                <a:cubicBezTo>
                  <a:pt x="418405" y="809114"/>
                  <a:pt x="453330" y="1017076"/>
                  <a:pt x="510480" y="1131376"/>
                </a:cubicBezTo>
                <a:cubicBezTo>
                  <a:pt x="567630" y="1245676"/>
                  <a:pt x="797817" y="1452051"/>
                  <a:pt x="796230" y="1474276"/>
                </a:cubicBezTo>
                <a:cubicBezTo>
                  <a:pt x="794643" y="1496501"/>
                  <a:pt x="629542" y="1380613"/>
                  <a:pt x="500955" y="1264726"/>
                </a:cubicBezTo>
                <a:cubicBezTo>
                  <a:pt x="372368" y="1148839"/>
                  <a:pt x="24705" y="778951"/>
                  <a:pt x="24705" y="778951"/>
                </a:cubicBezTo>
                <a:cubicBezTo>
                  <a:pt x="-46732" y="707514"/>
                  <a:pt x="58043" y="955163"/>
                  <a:pt x="72330" y="836101"/>
                </a:cubicBezTo>
                <a:cubicBezTo>
                  <a:pt x="86617" y="717039"/>
                  <a:pt x="105667" y="178876"/>
                  <a:pt x="119955" y="645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3C7EF104-D714-5A3A-A6A6-C0D9299F0EFC}"/>
              </a:ext>
            </a:extLst>
          </p:cNvPr>
          <p:cNvSpPr/>
          <p:nvPr/>
        </p:nvSpPr>
        <p:spPr>
          <a:xfrm>
            <a:off x="4238564" y="5177362"/>
            <a:ext cx="1800429" cy="1864307"/>
          </a:xfrm>
          <a:custGeom>
            <a:avLst/>
            <a:gdLst>
              <a:gd name="connsiteX0" fmla="*/ 438211 w 1800429"/>
              <a:gd name="connsiteY0" fmla="*/ 270938 h 1864307"/>
              <a:gd name="connsiteX1" fmla="*/ 1524061 w 1800429"/>
              <a:gd name="connsiteY1" fmla="*/ 994838 h 1864307"/>
              <a:gd name="connsiteX2" fmla="*/ 1438336 w 1800429"/>
              <a:gd name="connsiteY2" fmla="*/ 1061513 h 1864307"/>
              <a:gd name="connsiteX3" fmla="*/ 1800286 w 1800429"/>
              <a:gd name="connsiteY3" fmla="*/ 1385363 h 1864307"/>
              <a:gd name="connsiteX4" fmla="*/ 1390711 w 1800429"/>
              <a:gd name="connsiteY4" fmla="*/ 1823513 h 1864307"/>
              <a:gd name="connsiteX5" fmla="*/ 704911 w 1800429"/>
              <a:gd name="connsiteY5" fmla="*/ 1813988 h 1864307"/>
              <a:gd name="connsiteX6" fmla="*/ 562036 w 1800429"/>
              <a:gd name="connsiteY6" fmla="*/ 1547288 h 1864307"/>
              <a:gd name="connsiteX7" fmla="*/ 571561 w 1800429"/>
              <a:gd name="connsiteY7" fmla="*/ 1128188 h 1864307"/>
              <a:gd name="connsiteX8" fmla="*/ 61 w 1800429"/>
              <a:gd name="connsiteY8" fmla="*/ 4238 h 1864307"/>
              <a:gd name="connsiteX9" fmla="*/ 609661 w 1800429"/>
              <a:gd name="connsiteY9" fmla="*/ 728138 h 1864307"/>
              <a:gd name="connsiteX10" fmla="*/ 438211 w 1800429"/>
              <a:gd name="connsiteY10" fmla="*/ 270938 h 186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429" h="1864307">
                <a:moveTo>
                  <a:pt x="438211" y="270938"/>
                </a:moveTo>
                <a:cubicBezTo>
                  <a:pt x="590611" y="315388"/>
                  <a:pt x="1357374" y="863076"/>
                  <a:pt x="1524061" y="994838"/>
                </a:cubicBezTo>
                <a:cubicBezTo>
                  <a:pt x="1690748" y="1126600"/>
                  <a:pt x="1392299" y="996426"/>
                  <a:pt x="1438336" y="1061513"/>
                </a:cubicBezTo>
                <a:cubicBezTo>
                  <a:pt x="1484373" y="1126600"/>
                  <a:pt x="1808223" y="1258363"/>
                  <a:pt x="1800286" y="1385363"/>
                </a:cubicBezTo>
                <a:cubicBezTo>
                  <a:pt x="1792349" y="1512363"/>
                  <a:pt x="1573273" y="1752076"/>
                  <a:pt x="1390711" y="1823513"/>
                </a:cubicBezTo>
                <a:cubicBezTo>
                  <a:pt x="1208149" y="1894950"/>
                  <a:pt x="843023" y="1860025"/>
                  <a:pt x="704911" y="1813988"/>
                </a:cubicBezTo>
                <a:cubicBezTo>
                  <a:pt x="566799" y="1767951"/>
                  <a:pt x="584261" y="1661588"/>
                  <a:pt x="562036" y="1547288"/>
                </a:cubicBezTo>
                <a:cubicBezTo>
                  <a:pt x="539811" y="1432988"/>
                  <a:pt x="665224" y="1385363"/>
                  <a:pt x="571561" y="1128188"/>
                </a:cubicBezTo>
                <a:cubicBezTo>
                  <a:pt x="477899" y="871013"/>
                  <a:pt x="-6289" y="70913"/>
                  <a:pt x="61" y="4238"/>
                </a:cubicBezTo>
                <a:cubicBezTo>
                  <a:pt x="6411" y="-62437"/>
                  <a:pt x="530286" y="678926"/>
                  <a:pt x="609661" y="728138"/>
                </a:cubicBezTo>
                <a:cubicBezTo>
                  <a:pt x="689036" y="777350"/>
                  <a:pt x="285811" y="226488"/>
                  <a:pt x="438211" y="2709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C552C01B-2D6F-0F69-10D6-0E11A350EE47}"/>
              </a:ext>
            </a:extLst>
          </p:cNvPr>
          <p:cNvSpPr/>
          <p:nvPr/>
        </p:nvSpPr>
        <p:spPr>
          <a:xfrm>
            <a:off x="4564129" y="1665235"/>
            <a:ext cx="52948" cy="609516"/>
          </a:xfrm>
          <a:custGeom>
            <a:avLst/>
            <a:gdLst>
              <a:gd name="connsiteX0" fmla="*/ 52321 w 52948"/>
              <a:gd name="connsiteY0" fmla="*/ 1640 h 609516"/>
              <a:gd name="connsiteX1" fmla="*/ 1521 w 52948"/>
              <a:gd name="connsiteY1" fmla="*/ 455665 h 609516"/>
              <a:gd name="connsiteX2" fmla="*/ 14221 w 52948"/>
              <a:gd name="connsiteY2" fmla="*/ 427090 h 609516"/>
              <a:gd name="connsiteX3" fmla="*/ 23746 w 52948"/>
              <a:gd name="connsiteY3" fmla="*/ 608065 h 609516"/>
              <a:gd name="connsiteX4" fmla="*/ 17396 w 52948"/>
              <a:gd name="connsiteY4" fmla="*/ 496940 h 609516"/>
              <a:gd name="connsiteX5" fmla="*/ 30096 w 52948"/>
              <a:gd name="connsiteY5" fmla="*/ 233415 h 609516"/>
              <a:gd name="connsiteX6" fmla="*/ 30096 w 52948"/>
              <a:gd name="connsiteY6" fmla="*/ 300090 h 609516"/>
              <a:gd name="connsiteX7" fmla="*/ 52321 w 52948"/>
              <a:gd name="connsiteY7" fmla="*/ 1640 h 6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48" h="609516">
                <a:moveTo>
                  <a:pt x="52321" y="1640"/>
                </a:moveTo>
                <a:cubicBezTo>
                  <a:pt x="47559" y="27569"/>
                  <a:pt x="7871" y="384757"/>
                  <a:pt x="1521" y="455665"/>
                </a:cubicBezTo>
                <a:cubicBezTo>
                  <a:pt x="-4829" y="526573"/>
                  <a:pt x="10517" y="401690"/>
                  <a:pt x="14221" y="427090"/>
                </a:cubicBezTo>
                <a:cubicBezTo>
                  <a:pt x="17925" y="452490"/>
                  <a:pt x="23217" y="596423"/>
                  <a:pt x="23746" y="608065"/>
                </a:cubicBezTo>
                <a:cubicBezTo>
                  <a:pt x="24275" y="619707"/>
                  <a:pt x="16338" y="559382"/>
                  <a:pt x="17396" y="496940"/>
                </a:cubicBezTo>
                <a:cubicBezTo>
                  <a:pt x="18454" y="434498"/>
                  <a:pt x="27979" y="266223"/>
                  <a:pt x="30096" y="233415"/>
                </a:cubicBezTo>
                <a:cubicBezTo>
                  <a:pt x="32213" y="200607"/>
                  <a:pt x="26921" y="335015"/>
                  <a:pt x="30096" y="300090"/>
                </a:cubicBezTo>
                <a:cubicBezTo>
                  <a:pt x="33271" y="265165"/>
                  <a:pt x="57083" y="-24289"/>
                  <a:pt x="52321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BBC310B9-2B32-3BBC-17D0-06354AE10C64}"/>
              </a:ext>
            </a:extLst>
          </p:cNvPr>
          <p:cNvSpPr/>
          <p:nvPr/>
        </p:nvSpPr>
        <p:spPr>
          <a:xfrm>
            <a:off x="4597398" y="3652537"/>
            <a:ext cx="404169" cy="62251"/>
          </a:xfrm>
          <a:custGeom>
            <a:avLst/>
            <a:gdLst>
              <a:gd name="connsiteX0" fmla="*/ 2 w 404169"/>
              <a:gd name="connsiteY0" fmla="*/ 62213 h 62251"/>
              <a:gd name="connsiteX1" fmla="*/ 130177 w 404169"/>
              <a:gd name="connsiteY1" fmla="*/ 1888 h 62251"/>
              <a:gd name="connsiteX2" fmla="*/ 393702 w 404169"/>
              <a:gd name="connsiteY2" fmla="*/ 14588 h 62251"/>
              <a:gd name="connsiteX3" fmla="*/ 339727 w 404169"/>
              <a:gd name="connsiteY3" fmla="*/ 8238 h 62251"/>
              <a:gd name="connsiteX4" fmla="*/ 228602 w 404169"/>
              <a:gd name="connsiteY4" fmla="*/ 24113 h 62251"/>
              <a:gd name="connsiteX5" fmla="*/ 196852 w 404169"/>
              <a:gd name="connsiteY5" fmla="*/ 11413 h 62251"/>
              <a:gd name="connsiteX6" fmla="*/ 127002 w 404169"/>
              <a:gd name="connsiteY6" fmla="*/ 11413 h 62251"/>
              <a:gd name="connsiteX7" fmla="*/ 2 w 404169"/>
              <a:gd name="connsiteY7" fmla="*/ 62213 h 6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169" h="62251">
                <a:moveTo>
                  <a:pt x="2" y="62213"/>
                </a:moveTo>
                <a:cubicBezTo>
                  <a:pt x="531" y="60626"/>
                  <a:pt x="64560" y="9825"/>
                  <a:pt x="130177" y="1888"/>
                </a:cubicBezTo>
                <a:cubicBezTo>
                  <a:pt x="195794" y="-6049"/>
                  <a:pt x="358777" y="13530"/>
                  <a:pt x="393702" y="14588"/>
                </a:cubicBezTo>
                <a:cubicBezTo>
                  <a:pt x="428627" y="15646"/>
                  <a:pt x="367244" y="6651"/>
                  <a:pt x="339727" y="8238"/>
                </a:cubicBezTo>
                <a:cubicBezTo>
                  <a:pt x="312210" y="9825"/>
                  <a:pt x="252414" y="23584"/>
                  <a:pt x="228602" y="24113"/>
                </a:cubicBezTo>
                <a:cubicBezTo>
                  <a:pt x="204790" y="24642"/>
                  <a:pt x="213785" y="13530"/>
                  <a:pt x="196852" y="11413"/>
                </a:cubicBezTo>
                <a:cubicBezTo>
                  <a:pt x="179919" y="9296"/>
                  <a:pt x="157164" y="7180"/>
                  <a:pt x="127002" y="11413"/>
                </a:cubicBezTo>
                <a:cubicBezTo>
                  <a:pt x="96840" y="15646"/>
                  <a:pt x="-527" y="63800"/>
                  <a:pt x="2" y="6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76DC5141-D220-7F2A-2BAD-6AB40263BB35}"/>
              </a:ext>
            </a:extLst>
          </p:cNvPr>
          <p:cNvSpPr/>
          <p:nvPr/>
        </p:nvSpPr>
        <p:spPr>
          <a:xfrm>
            <a:off x="4489450" y="3606760"/>
            <a:ext cx="557477" cy="123865"/>
          </a:xfrm>
          <a:custGeom>
            <a:avLst/>
            <a:gdLst>
              <a:gd name="connsiteX0" fmla="*/ 0 w 557477"/>
              <a:gd name="connsiteY0" fmla="*/ 123865 h 123865"/>
              <a:gd name="connsiteX1" fmla="*/ 161925 w 557477"/>
              <a:gd name="connsiteY1" fmla="*/ 41315 h 123865"/>
              <a:gd name="connsiteX2" fmla="*/ 393700 w 557477"/>
              <a:gd name="connsiteY2" fmla="*/ 25440 h 123865"/>
              <a:gd name="connsiteX3" fmla="*/ 244475 w 557477"/>
              <a:gd name="connsiteY3" fmla="*/ 44490 h 123865"/>
              <a:gd name="connsiteX4" fmla="*/ 552450 w 557477"/>
              <a:gd name="connsiteY4" fmla="*/ 15915 h 123865"/>
              <a:gd name="connsiteX5" fmla="*/ 419100 w 557477"/>
              <a:gd name="connsiteY5" fmla="*/ 12740 h 123865"/>
              <a:gd name="connsiteX6" fmla="*/ 203200 w 557477"/>
              <a:gd name="connsiteY6" fmla="*/ 40 h 123865"/>
              <a:gd name="connsiteX7" fmla="*/ 285750 w 557477"/>
              <a:gd name="connsiteY7" fmla="*/ 9565 h 123865"/>
              <a:gd name="connsiteX8" fmla="*/ 193675 w 557477"/>
              <a:gd name="connsiteY8" fmla="*/ 31790 h 123865"/>
              <a:gd name="connsiteX9" fmla="*/ 161925 w 557477"/>
              <a:gd name="connsiteY9" fmla="*/ 41315 h 123865"/>
              <a:gd name="connsiteX10" fmla="*/ 0 w 557477"/>
              <a:gd name="connsiteY10" fmla="*/ 123865 h 12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477" h="123865">
                <a:moveTo>
                  <a:pt x="0" y="123865"/>
                </a:moveTo>
                <a:cubicBezTo>
                  <a:pt x="0" y="123865"/>
                  <a:pt x="96308" y="57719"/>
                  <a:pt x="161925" y="41315"/>
                </a:cubicBezTo>
                <a:cubicBezTo>
                  <a:pt x="227542" y="24911"/>
                  <a:pt x="379942" y="24911"/>
                  <a:pt x="393700" y="25440"/>
                </a:cubicBezTo>
                <a:cubicBezTo>
                  <a:pt x="407458" y="25969"/>
                  <a:pt x="218017" y="46077"/>
                  <a:pt x="244475" y="44490"/>
                </a:cubicBezTo>
                <a:cubicBezTo>
                  <a:pt x="270933" y="42902"/>
                  <a:pt x="523346" y="21207"/>
                  <a:pt x="552450" y="15915"/>
                </a:cubicBezTo>
                <a:cubicBezTo>
                  <a:pt x="581554" y="10623"/>
                  <a:pt x="477308" y="15386"/>
                  <a:pt x="419100" y="12740"/>
                </a:cubicBezTo>
                <a:cubicBezTo>
                  <a:pt x="360892" y="10094"/>
                  <a:pt x="225425" y="569"/>
                  <a:pt x="203200" y="40"/>
                </a:cubicBezTo>
                <a:cubicBezTo>
                  <a:pt x="180975" y="-489"/>
                  <a:pt x="287337" y="4273"/>
                  <a:pt x="285750" y="9565"/>
                </a:cubicBezTo>
                <a:cubicBezTo>
                  <a:pt x="284163" y="14857"/>
                  <a:pt x="214312" y="26498"/>
                  <a:pt x="193675" y="31790"/>
                </a:cubicBezTo>
                <a:cubicBezTo>
                  <a:pt x="173038" y="37082"/>
                  <a:pt x="193675" y="27557"/>
                  <a:pt x="161925" y="41315"/>
                </a:cubicBezTo>
                <a:cubicBezTo>
                  <a:pt x="130175" y="55073"/>
                  <a:pt x="0" y="123865"/>
                  <a:pt x="0" y="123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9F3EF14C-A176-D785-96C1-2988B2447F67}"/>
              </a:ext>
            </a:extLst>
          </p:cNvPr>
          <p:cNvSpPr/>
          <p:nvPr/>
        </p:nvSpPr>
        <p:spPr>
          <a:xfrm>
            <a:off x="4679788" y="1594099"/>
            <a:ext cx="98593" cy="376289"/>
          </a:xfrm>
          <a:custGeom>
            <a:avLst/>
            <a:gdLst>
              <a:gd name="connsiteX0" fmla="*/ 162 w 98593"/>
              <a:gd name="connsiteY0" fmla="*/ 2926 h 376289"/>
              <a:gd name="connsiteX1" fmla="*/ 66837 w 98593"/>
              <a:gd name="connsiteY1" fmla="*/ 355351 h 376289"/>
              <a:gd name="connsiteX2" fmla="*/ 57312 w 98593"/>
              <a:gd name="connsiteY2" fmla="*/ 320426 h 376289"/>
              <a:gd name="connsiteX3" fmla="*/ 98587 w 98593"/>
              <a:gd name="connsiteY3" fmla="*/ 193426 h 376289"/>
              <a:gd name="connsiteX4" fmla="*/ 60487 w 98593"/>
              <a:gd name="connsiteY4" fmla="*/ 269626 h 376289"/>
              <a:gd name="connsiteX5" fmla="*/ 47787 w 98593"/>
              <a:gd name="connsiteY5" fmla="*/ 206126 h 376289"/>
              <a:gd name="connsiteX6" fmla="*/ 47787 w 98593"/>
              <a:gd name="connsiteY6" fmla="*/ 187076 h 376289"/>
              <a:gd name="connsiteX7" fmla="*/ 162 w 98593"/>
              <a:gd name="connsiteY7" fmla="*/ 2926 h 3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3" h="376289">
                <a:moveTo>
                  <a:pt x="162" y="2926"/>
                </a:moveTo>
                <a:cubicBezTo>
                  <a:pt x="3337" y="30972"/>
                  <a:pt x="57312" y="302434"/>
                  <a:pt x="66837" y="355351"/>
                </a:cubicBezTo>
                <a:cubicBezTo>
                  <a:pt x="76362" y="408268"/>
                  <a:pt x="52020" y="347414"/>
                  <a:pt x="57312" y="320426"/>
                </a:cubicBezTo>
                <a:cubicBezTo>
                  <a:pt x="62604" y="293439"/>
                  <a:pt x="98058" y="201893"/>
                  <a:pt x="98587" y="193426"/>
                </a:cubicBezTo>
                <a:cubicBezTo>
                  <a:pt x="99116" y="184959"/>
                  <a:pt x="68954" y="267509"/>
                  <a:pt x="60487" y="269626"/>
                </a:cubicBezTo>
                <a:cubicBezTo>
                  <a:pt x="52020" y="271743"/>
                  <a:pt x="47787" y="206126"/>
                  <a:pt x="47787" y="206126"/>
                </a:cubicBezTo>
                <a:cubicBezTo>
                  <a:pt x="45670" y="192368"/>
                  <a:pt x="54137" y="217238"/>
                  <a:pt x="47787" y="187076"/>
                </a:cubicBezTo>
                <a:cubicBezTo>
                  <a:pt x="41437" y="156914"/>
                  <a:pt x="-3013" y="-25120"/>
                  <a:pt x="162" y="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A827CB15-CB98-D2DC-4BEB-02A050297E4C}"/>
              </a:ext>
            </a:extLst>
          </p:cNvPr>
          <p:cNvSpPr/>
          <p:nvPr/>
        </p:nvSpPr>
        <p:spPr>
          <a:xfrm>
            <a:off x="5584793" y="2009765"/>
            <a:ext cx="85925" cy="408648"/>
          </a:xfrm>
          <a:custGeom>
            <a:avLst/>
            <a:gdLst>
              <a:gd name="connsiteX0" fmla="*/ 32 w 85925"/>
              <a:gd name="connsiteY0" fmla="*/ 10 h 408648"/>
              <a:gd name="connsiteX1" fmla="*/ 60357 w 85925"/>
              <a:gd name="connsiteY1" fmla="*/ 127010 h 408648"/>
              <a:gd name="connsiteX2" fmla="*/ 28607 w 85925"/>
              <a:gd name="connsiteY2" fmla="*/ 304810 h 408648"/>
              <a:gd name="connsiteX3" fmla="*/ 44482 w 85925"/>
              <a:gd name="connsiteY3" fmla="*/ 263535 h 408648"/>
              <a:gd name="connsiteX4" fmla="*/ 60357 w 85925"/>
              <a:gd name="connsiteY4" fmla="*/ 406410 h 408648"/>
              <a:gd name="connsiteX5" fmla="*/ 54007 w 85925"/>
              <a:gd name="connsiteY5" fmla="*/ 339735 h 408648"/>
              <a:gd name="connsiteX6" fmla="*/ 85757 w 85925"/>
              <a:gd name="connsiteY6" fmla="*/ 193685 h 408648"/>
              <a:gd name="connsiteX7" fmla="*/ 66707 w 85925"/>
              <a:gd name="connsiteY7" fmla="*/ 225435 h 408648"/>
              <a:gd name="connsiteX8" fmla="*/ 69882 w 85925"/>
              <a:gd name="connsiteY8" fmla="*/ 133360 h 408648"/>
              <a:gd name="connsiteX9" fmla="*/ 32 w 85925"/>
              <a:gd name="connsiteY9" fmla="*/ 10 h 40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25" h="408648">
                <a:moveTo>
                  <a:pt x="32" y="10"/>
                </a:moveTo>
                <a:cubicBezTo>
                  <a:pt x="-1556" y="-1048"/>
                  <a:pt x="55595" y="76210"/>
                  <a:pt x="60357" y="127010"/>
                </a:cubicBezTo>
                <a:cubicBezTo>
                  <a:pt x="65119" y="177810"/>
                  <a:pt x="31253" y="282056"/>
                  <a:pt x="28607" y="304810"/>
                </a:cubicBezTo>
                <a:cubicBezTo>
                  <a:pt x="25961" y="327564"/>
                  <a:pt x="39190" y="246602"/>
                  <a:pt x="44482" y="263535"/>
                </a:cubicBezTo>
                <a:cubicBezTo>
                  <a:pt x="49774" y="280468"/>
                  <a:pt x="58770" y="393710"/>
                  <a:pt x="60357" y="406410"/>
                </a:cubicBezTo>
                <a:cubicBezTo>
                  <a:pt x="61944" y="419110"/>
                  <a:pt x="49774" y="375189"/>
                  <a:pt x="54007" y="339735"/>
                </a:cubicBezTo>
                <a:cubicBezTo>
                  <a:pt x="58240" y="304281"/>
                  <a:pt x="83640" y="212735"/>
                  <a:pt x="85757" y="193685"/>
                </a:cubicBezTo>
                <a:cubicBezTo>
                  <a:pt x="87874" y="174635"/>
                  <a:pt x="69353" y="235489"/>
                  <a:pt x="66707" y="225435"/>
                </a:cubicBezTo>
                <a:cubicBezTo>
                  <a:pt x="64061" y="215381"/>
                  <a:pt x="75703" y="165639"/>
                  <a:pt x="69882" y="133360"/>
                </a:cubicBezTo>
                <a:cubicBezTo>
                  <a:pt x="64061" y="101081"/>
                  <a:pt x="1620" y="1068"/>
                  <a:pt x="3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C250DCE-BF61-1379-4BEF-B435FE1837B0}"/>
              </a:ext>
            </a:extLst>
          </p:cNvPr>
          <p:cNvSpPr/>
          <p:nvPr/>
        </p:nvSpPr>
        <p:spPr>
          <a:xfrm>
            <a:off x="4762312" y="1684088"/>
            <a:ext cx="514862" cy="699994"/>
          </a:xfrm>
          <a:custGeom>
            <a:avLst/>
            <a:gdLst>
              <a:gd name="connsiteX0" fmla="*/ 149413 w 514862"/>
              <a:gd name="connsiteY0" fmla="*/ 5012 h 699994"/>
              <a:gd name="connsiteX1" fmla="*/ 3363 w 514862"/>
              <a:gd name="connsiteY1" fmla="*/ 366962 h 699994"/>
              <a:gd name="connsiteX2" fmla="*/ 44638 w 514862"/>
              <a:gd name="connsiteY2" fmla="*/ 328862 h 699994"/>
              <a:gd name="connsiteX3" fmla="*/ 19238 w 514862"/>
              <a:gd name="connsiteY3" fmla="*/ 487612 h 699994"/>
              <a:gd name="connsiteX4" fmla="*/ 38288 w 514862"/>
              <a:gd name="connsiteY4" fmla="*/ 462212 h 699994"/>
              <a:gd name="connsiteX5" fmla="*/ 155763 w 514862"/>
              <a:gd name="connsiteY5" fmla="*/ 697162 h 699994"/>
              <a:gd name="connsiteX6" fmla="*/ 143063 w 514862"/>
              <a:gd name="connsiteY6" fmla="*/ 582862 h 699994"/>
              <a:gd name="connsiteX7" fmla="*/ 168463 w 514862"/>
              <a:gd name="connsiteY7" fmla="*/ 443162 h 699994"/>
              <a:gd name="connsiteX8" fmla="*/ 244663 w 514862"/>
              <a:gd name="connsiteY8" fmla="*/ 281237 h 699994"/>
              <a:gd name="connsiteX9" fmla="*/ 514538 w 514862"/>
              <a:gd name="connsiteY9" fmla="*/ 217737 h 699994"/>
              <a:gd name="connsiteX10" fmla="*/ 301813 w 514862"/>
              <a:gd name="connsiteY10" fmla="*/ 230437 h 699994"/>
              <a:gd name="connsiteX11" fmla="*/ 400238 w 514862"/>
              <a:gd name="connsiteY11" fmla="*/ 125662 h 699994"/>
              <a:gd name="connsiteX12" fmla="*/ 244663 w 514862"/>
              <a:gd name="connsiteY12" fmla="*/ 144712 h 699994"/>
              <a:gd name="connsiteX13" fmla="*/ 146238 w 514862"/>
              <a:gd name="connsiteY13" fmla="*/ 154237 h 699994"/>
              <a:gd name="connsiteX14" fmla="*/ 149413 w 514862"/>
              <a:gd name="connsiteY14" fmla="*/ 5012 h 69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862" h="699994">
                <a:moveTo>
                  <a:pt x="149413" y="5012"/>
                </a:moveTo>
                <a:cubicBezTo>
                  <a:pt x="125600" y="40466"/>
                  <a:pt x="20825" y="312987"/>
                  <a:pt x="3363" y="366962"/>
                </a:cubicBezTo>
                <a:cubicBezTo>
                  <a:pt x="-14099" y="420937"/>
                  <a:pt x="41992" y="308754"/>
                  <a:pt x="44638" y="328862"/>
                </a:cubicBezTo>
                <a:cubicBezTo>
                  <a:pt x="47284" y="348970"/>
                  <a:pt x="20296" y="465387"/>
                  <a:pt x="19238" y="487612"/>
                </a:cubicBezTo>
                <a:cubicBezTo>
                  <a:pt x="18180" y="509837"/>
                  <a:pt x="15534" y="427287"/>
                  <a:pt x="38288" y="462212"/>
                </a:cubicBezTo>
                <a:cubicBezTo>
                  <a:pt x="61042" y="497137"/>
                  <a:pt x="138301" y="677054"/>
                  <a:pt x="155763" y="697162"/>
                </a:cubicBezTo>
                <a:cubicBezTo>
                  <a:pt x="173225" y="717270"/>
                  <a:pt x="140946" y="625195"/>
                  <a:pt x="143063" y="582862"/>
                </a:cubicBezTo>
                <a:cubicBezTo>
                  <a:pt x="145180" y="540529"/>
                  <a:pt x="151530" y="493433"/>
                  <a:pt x="168463" y="443162"/>
                </a:cubicBezTo>
                <a:cubicBezTo>
                  <a:pt x="185396" y="392891"/>
                  <a:pt x="186984" y="318808"/>
                  <a:pt x="244663" y="281237"/>
                </a:cubicBezTo>
                <a:cubicBezTo>
                  <a:pt x="302342" y="243666"/>
                  <a:pt x="505013" y="226204"/>
                  <a:pt x="514538" y="217737"/>
                </a:cubicBezTo>
                <a:cubicBezTo>
                  <a:pt x="524063" y="209270"/>
                  <a:pt x="320863" y="245783"/>
                  <a:pt x="301813" y="230437"/>
                </a:cubicBezTo>
                <a:cubicBezTo>
                  <a:pt x="282763" y="215091"/>
                  <a:pt x="409763" y="139949"/>
                  <a:pt x="400238" y="125662"/>
                </a:cubicBezTo>
                <a:cubicBezTo>
                  <a:pt x="390713" y="111375"/>
                  <a:pt x="286996" y="139950"/>
                  <a:pt x="244663" y="144712"/>
                </a:cubicBezTo>
                <a:cubicBezTo>
                  <a:pt x="202330" y="149474"/>
                  <a:pt x="155763" y="175404"/>
                  <a:pt x="146238" y="154237"/>
                </a:cubicBezTo>
                <a:cubicBezTo>
                  <a:pt x="136713" y="133070"/>
                  <a:pt x="173226" y="-30442"/>
                  <a:pt x="149413" y="50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6B07B794-2113-D09B-B14F-2289969BF31C}"/>
              </a:ext>
            </a:extLst>
          </p:cNvPr>
          <p:cNvSpPr/>
          <p:nvPr/>
        </p:nvSpPr>
        <p:spPr>
          <a:xfrm>
            <a:off x="4967126" y="1808855"/>
            <a:ext cx="614748" cy="316014"/>
          </a:xfrm>
          <a:custGeom>
            <a:avLst/>
            <a:gdLst>
              <a:gd name="connsiteX0" fmla="*/ 1749 w 614748"/>
              <a:gd name="connsiteY0" fmla="*/ 86620 h 316014"/>
              <a:gd name="connsiteX1" fmla="*/ 341474 w 614748"/>
              <a:gd name="connsiteY1" fmla="*/ 895 h 316014"/>
              <a:gd name="connsiteX2" fmla="*/ 297024 w 614748"/>
              <a:gd name="connsiteY2" fmla="*/ 42170 h 316014"/>
              <a:gd name="connsiteX3" fmla="*/ 408149 w 614748"/>
              <a:gd name="connsiteY3" fmla="*/ 48520 h 316014"/>
              <a:gd name="connsiteX4" fmla="*/ 566899 w 614748"/>
              <a:gd name="connsiteY4" fmla="*/ 127895 h 316014"/>
              <a:gd name="connsiteX5" fmla="*/ 477999 w 614748"/>
              <a:gd name="connsiteY5" fmla="*/ 121545 h 316014"/>
              <a:gd name="connsiteX6" fmla="*/ 614524 w 614748"/>
              <a:gd name="connsiteY6" fmla="*/ 312045 h 316014"/>
              <a:gd name="connsiteX7" fmla="*/ 506574 w 614748"/>
              <a:gd name="connsiteY7" fmla="*/ 242195 h 316014"/>
              <a:gd name="connsiteX8" fmla="*/ 370049 w 614748"/>
              <a:gd name="connsiteY8" fmla="*/ 140595 h 316014"/>
              <a:gd name="connsiteX9" fmla="*/ 141449 w 614748"/>
              <a:gd name="connsiteY9" fmla="*/ 108845 h 316014"/>
              <a:gd name="connsiteX10" fmla="*/ 204949 w 614748"/>
              <a:gd name="connsiteY10" fmla="*/ 80270 h 316014"/>
              <a:gd name="connsiteX11" fmla="*/ 1749 w 614748"/>
              <a:gd name="connsiteY11" fmla="*/ 86620 h 31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748" h="316014">
                <a:moveTo>
                  <a:pt x="1749" y="86620"/>
                </a:moveTo>
                <a:cubicBezTo>
                  <a:pt x="24503" y="73391"/>
                  <a:pt x="292262" y="8303"/>
                  <a:pt x="341474" y="895"/>
                </a:cubicBezTo>
                <a:cubicBezTo>
                  <a:pt x="390686" y="-6513"/>
                  <a:pt x="285912" y="34232"/>
                  <a:pt x="297024" y="42170"/>
                </a:cubicBezTo>
                <a:cubicBezTo>
                  <a:pt x="308137" y="50107"/>
                  <a:pt x="363170" y="34233"/>
                  <a:pt x="408149" y="48520"/>
                </a:cubicBezTo>
                <a:cubicBezTo>
                  <a:pt x="453128" y="62807"/>
                  <a:pt x="555257" y="115724"/>
                  <a:pt x="566899" y="127895"/>
                </a:cubicBezTo>
                <a:cubicBezTo>
                  <a:pt x="578541" y="140066"/>
                  <a:pt x="470062" y="90853"/>
                  <a:pt x="477999" y="121545"/>
                </a:cubicBezTo>
                <a:cubicBezTo>
                  <a:pt x="485936" y="152237"/>
                  <a:pt x="609762" y="291937"/>
                  <a:pt x="614524" y="312045"/>
                </a:cubicBezTo>
                <a:cubicBezTo>
                  <a:pt x="619286" y="332153"/>
                  <a:pt x="547320" y="270770"/>
                  <a:pt x="506574" y="242195"/>
                </a:cubicBezTo>
                <a:cubicBezTo>
                  <a:pt x="465828" y="213620"/>
                  <a:pt x="430903" y="162820"/>
                  <a:pt x="370049" y="140595"/>
                </a:cubicBezTo>
                <a:cubicBezTo>
                  <a:pt x="309195" y="118370"/>
                  <a:pt x="168966" y="118899"/>
                  <a:pt x="141449" y="108845"/>
                </a:cubicBezTo>
                <a:cubicBezTo>
                  <a:pt x="113932" y="98791"/>
                  <a:pt x="224528" y="83974"/>
                  <a:pt x="204949" y="80270"/>
                </a:cubicBezTo>
                <a:cubicBezTo>
                  <a:pt x="185370" y="76566"/>
                  <a:pt x="-21005" y="99849"/>
                  <a:pt x="1749" y="866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E39DA9CD-5302-7BE8-D6B4-B62FF65C520E}"/>
              </a:ext>
            </a:extLst>
          </p:cNvPr>
          <p:cNvSpPr/>
          <p:nvPr/>
        </p:nvSpPr>
        <p:spPr>
          <a:xfrm>
            <a:off x="4043941" y="1829735"/>
            <a:ext cx="496423" cy="548974"/>
          </a:xfrm>
          <a:custGeom>
            <a:avLst/>
            <a:gdLst>
              <a:gd name="connsiteX0" fmla="*/ 77209 w 496423"/>
              <a:gd name="connsiteY0" fmla="*/ 72090 h 548974"/>
              <a:gd name="connsiteX1" fmla="*/ 328034 w 496423"/>
              <a:gd name="connsiteY1" fmla="*/ 2240 h 548974"/>
              <a:gd name="connsiteX2" fmla="*/ 359784 w 496423"/>
              <a:gd name="connsiteY2" fmla="*/ 46690 h 548974"/>
              <a:gd name="connsiteX3" fmla="*/ 372484 w 496423"/>
              <a:gd name="connsiteY3" fmla="*/ 2240 h 548974"/>
              <a:gd name="connsiteX4" fmla="*/ 467734 w 496423"/>
              <a:gd name="connsiteY4" fmla="*/ 132415 h 548974"/>
              <a:gd name="connsiteX5" fmla="*/ 496309 w 496423"/>
              <a:gd name="connsiteY5" fmla="*/ 192740 h 548974"/>
              <a:gd name="connsiteX6" fmla="*/ 477259 w 496423"/>
              <a:gd name="connsiteY6" fmla="*/ 538815 h 548974"/>
              <a:gd name="connsiteX7" fmla="*/ 464559 w 496423"/>
              <a:gd name="connsiteY7" fmla="*/ 434040 h 548974"/>
              <a:gd name="connsiteX8" fmla="*/ 331209 w 496423"/>
              <a:gd name="connsiteY8" fmla="*/ 199090 h 548974"/>
              <a:gd name="connsiteX9" fmla="*/ 248659 w 496423"/>
              <a:gd name="connsiteY9" fmla="*/ 126065 h 548974"/>
              <a:gd name="connsiteX10" fmla="*/ 70859 w 496423"/>
              <a:gd name="connsiteY10" fmla="*/ 211790 h 548974"/>
              <a:gd name="connsiteX11" fmla="*/ 159759 w 496423"/>
              <a:gd name="connsiteY11" fmla="*/ 126065 h 548974"/>
              <a:gd name="connsiteX12" fmla="*/ 16884 w 496423"/>
              <a:gd name="connsiteY12" fmla="*/ 221315 h 548974"/>
              <a:gd name="connsiteX13" fmla="*/ 112134 w 496423"/>
              <a:gd name="connsiteY13" fmla="*/ 122890 h 548974"/>
              <a:gd name="connsiteX14" fmla="*/ 1009 w 496423"/>
              <a:gd name="connsiteY14" fmla="*/ 160990 h 548974"/>
              <a:gd name="connsiteX15" fmla="*/ 77209 w 496423"/>
              <a:gd name="connsiteY15" fmla="*/ 72090 h 54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6423" h="548974">
                <a:moveTo>
                  <a:pt x="77209" y="72090"/>
                </a:moveTo>
                <a:cubicBezTo>
                  <a:pt x="131713" y="45632"/>
                  <a:pt x="280938" y="6473"/>
                  <a:pt x="328034" y="2240"/>
                </a:cubicBezTo>
                <a:cubicBezTo>
                  <a:pt x="375130" y="-1993"/>
                  <a:pt x="352376" y="46690"/>
                  <a:pt x="359784" y="46690"/>
                </a:cubicBezTo>
                <a:cubicBezTo>
                  <a:pt x="367192" y="46690"/>
                  <a:pt x="354492" y="-12048"/>
                  <a:pt x="372484" y="2240"/>
                </a:cubicBezTo>
                <a:cubicBezTo>
                  <a:pt x="390476" y="16528"/>
                  <a:pt x="447097" y="100665"/>
                  <a:pt x="467734" y="132415"/>
                </a:cubicBezTo>
                <a:cubicBezTo>
                  <a:pt x="488371" y="164165"/>
                  <a:pt x="494722" y="125007"/>
                  <a:pt x="496309" y="192740"/>
                </a:cubicBezTo>
                <a:cubicBezTo>
                  <a:pt x="497896" y="260473"/>
                  <a:pt x="482551" y="498598"/>
                  <a:pt x="477259" y="538815"/>
                </a:cubicBezTo>
                <a:cubicBezTo>
                  <a:pt x="471967" y="579032"/>
                  <a:pt x="488901" y="490661"/>
                  <a:pt x="464559" y="434040"/>
                </a:cubicBezTo>
                <a:cubicBezTo>
                  <a:pt x="440217" y="377419"/>
                  <a:pt x="367192" y="250419"/>
                  <a:pt x="331209" y="199090"/>
                </a:cubicBezTo>
                <a:cubicBezTo>
                  <a:pt x="295226" y="147761"/>
                  <a:pt x="292051" y="123948"/>
                  <a:pt x="248659" y="126065"/>
                </a:cubicBezTo>
                <a:cubicBezTo>
                  <a:pt x="205267" y="128182"/>
                  <a:pt x="85676" y="211790"/>
                  <a:pt x="70859" y="211790"/>
                </a:cubicBezTo>
                <a:cubicBezTo>
                  <a:pt x="56042" y="211790"/>
                  <a:pt x="168755" y="124478"/>
                  <a:pt x="159759" y="126065"/>
                </a:cubicBezTo>
                <a:cubicBezTo>
                  <a:pt x="150763" y="127652"/>
                  <a:pt x="24821" y="221844"/>
                  <a:pt x="16884" y="221315"/>
                </a:cubicBezTo>
                <a:cubicBezTo>
                  <a:pt x="8946" y="220786"/>
                  <a:pt x="114780" y="132944"/>
                  <a:pt x="112134" y="122890"/>
                </a:cubicBezTo>
                <a:cubicBezTo>
                  <a:pt x="109488" y="112836"/>
                  <a:pt x="7888" y="166282"/>
                  <a:pt x="1009" y="160990"/>
                </a:cubicBezTo>
                <a:cubicBezTo>
                  <a:pt x="-5870" y="155698"/>
                  <a:pt x="22705" y="98548"/>
                  <a:pt x="77209" y="720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65EADBD9-358F-AAF8-6C95-9FDA1A22A5F5}"/>
              </a:ext>
            </a:extLst>
          </p:cNvPr>
          <p:cNvSpPr/>
          <p:nvPr/>
        </p:nvSpPr>
        <p:spPr>
          <a:xfrm>
            <a:off x="3862331" y="3315510"/>
            <a:ext cx="1872305" cy="750111"/>
          </a:xfrm>
          <a:custGeom>
            <a:avLst/>
            <a:gdLst>
              <a:gd name="connsiteX0" fmla="*/ 417569 w 1872305"/>
              <a:gd name="connsiteY0" fmla="*/ 396065 h 750111"/>
              <a:gd name="connsiteX1" fmla="*/ 614419 w 1872305"/>
              <a:gd name="connsiteY1" fmla="*/ 519890 h 750111"/>
              <a:gd name="connsiteX2" fmla="*/ 827144 w 1872305"/>
              <a:gd name="connsiteY2" fmla="*/ 450040 h 750111"/>
              <a:gd name="connsiteX3" fmla="*/ 874769 w 1872305"/>
              <a:gd name="connsiteY3" fmla="*/ 446865 h 750111"/>
              <a:gd name="connsiteX4" fmla="*/ 836669 w 1872305"/>
              <a:gd name="connsiteY4" fmla="*/ 421465 h 750111"/>
              <a:gd name="connsiteX5" fmla="*/ 1030344 w 1872305"/>
              <a:gd name="connsiteY5" fmla="*/ 472265 h 750111"/>
              <a:gd name="connsiteX6" fmla="*/ 1351019 w 1872305"/>
              <a:gd name="connsiteY6" fmla="*/ 307165 h 750111"/>
              <a:gd name="connsiteX7" fmla="*/ 1157344 w 1872305"/>
              <a:gd name="connsiteY7" fmla="*/ 491315 h 750111"/>
              <a:gd name="connsiteX8" fmla="*/ 1747894 w 1872305"/>
              <a:gd name="connsiteY8" fmla="*/ 8715 h 750111"/>
              <a:gd name="connsiteX9" fmla="*/ 1649469 w 1872305"/>
              <a:gd name="connsiteY9" fmla="*/ 176990 h 750111"/>
              <a:gd name="connsiteX10" fmla="*/ 1871719 w 1872305"/>
              <a:gd name="connsiteY10" fmla="*/ 132540 h 750111"/>
              <a:gd name="connsiteX11" fmla="*/ 1570094 w 1872305"/>
              <a:gd name="connsiteY11" fmla="*/ 608790 h 750111"/>
              <a:gd name="connsiteX12" fmla="*/ 712844 w 1872305"/>
              <a:gd name="connsiteY12" fmla="*/ 745315 h 750111"/>
              <a:gd name="connsiteX13" fmla="*/ 249294 w 1872305"/>
              <a:gd name="connsiteY13" fmla="*/ 475440 h 750111"/>
              <a:gd name="connsiteX14" fmla="*/ 61969 w 1872305"/>
              <a:gd name="connsiteY14" fmla="*/ 323040 h 750111"/>
              <a:gd name="connsiteX15" fmla="*/ 176269 w 1872305"/>
              <a:gd name="connsiteY15" fmla="*/ 440515 h 750111"/>
              <a:gd name="connsiteX16" fmla="*/ 4819 w 1872305"/>
              <a:gd name="connsiteY16" fmla="*/ 126190 h 750111"/>
              <a:gd name="connsiteX17" fmla="*/ 404869 w 1872305"/>
              <a:gd name="connsiteY17" fmla="*/ 526240 h 750111"/>
              <a:gd name="connsiteX18" fmla="*/ 417569 w 1872305"/>
              <a:gd name="connsiteY18" fmla="*/ 396065 h 75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2305" h="750111">
                <a:moveTo>
                  <a:pt x="417569" y="396065"/>
                </a:moveTo>
                <a:cubicBezTo>
                  <a:pt x="452494" y="395007"/>
                  <a:pt x="546157" y="510894"/>
                  <a:pt x="614419" y="519890"/>
                </a:cubicBezTo>
                <a:cubicBezTo>
                  <a:pt x="682682" y="528886"/>
                  <a:pt x="783752" y="462211"/>
                  <a:pt x="827144" y="450040"/>
                </a:cubicBezTo>
                <a:cubicBezTo>
                  <a:pt x="870536" y="437869"/>
                  <a:pt x="873182" y="451627"/>
                  <a:pt x="874769" y="446865"/>
                </a:cubicBezTo>
                <a:cubicBezTo>
                  <a:pt x="876356" y="442103"/>
                  <a:pt x="810740" y="417232"/>
                  <a:pt x="836669" y="421465"/>
                </a:cubicBezTo>
                <a:cubicBezTo>
                  <a:pt x="862598" y="425698"/>
                  <a:pt x="944619" y="491315"/>
                  <a:pt x="1030344" y="472265"/>
                </a:cubicBezTo>
                <a:cubicBezTo>
                  <a:pt x="1116069" y="453215"/>
                  <a:pt x="1329852" y="303990"/>
                  <a:pt x="1351019" y="307165"/>
                </a:cubicBezTo>
                <a:cubicBezTo>
                  <a:pt x="1372186" y="310340"/>
                  <a:pt x="1091198" y="541057"/>
                  <a:pt x="1157344" y="491315"/>
                </a:cubicBezTo>
                <a:cubicBezTo>
                  <a:pt x="1223490" y="441573"/>
                  <a:pt x="1665873" y="61102"/>
                  <a:pt x="1747894" y="8715"/>
                </a:cubicBezTo>
                <a:cubicBezTo>
                  <a:pt x="1829915" y="-43672"/>
                  <a:pt x="1628832" y="156353"/>
                  <a:pt x="1649469" y="176990"/>
                </a:cubicBezTo>
                <a:cubicBezTo>
                  <a:pt x="1670106" y="197627"/>
                  <a:pt x="1884948" y="60573"/>
                  <a:pt x="1871719" y="132540"/>
                </a:cubicBezTo>
                <a:cubicBezTo>
                  <a:pt x="1858490" y="204507"/>
                  <a:pt x="1763240" y="506661"/>
                  <a:pt x="1570094" y="608790"/>
                </a:cubicBezTo>
                <a:cubicBezTo>
                  <a:pt x="1376948" y="710919"/>
                  <a:pt x="932977" y="767540"/>
                  <a:pt x="712844" y="745315"/>
                </a:cubicBezTo>
                <a:cubicBezTo>
                  <a:pt x="492711" y="723090"/>
                  <a:pt x="357773" y="545819"/>
                  <a:pt x="249294" y="475440"/>
                </a:cubicBezTo>
                <a:cubicBezTo>
                  <a:pt x="140815" y="405061"/>
                  <a:pt x="74140" y="328861"/>
                  <a:pt x="61969" y="323040"/>
                </a:cubicBezTo>
                <a:cubicBezTo>
                  <a:pt x="49798" y="317219"/>
                  <a:pt x="185794" y="473323"/>
                  <a:pt x="176269" y="440515"/>
                </a:cubicBezTo>
                <a:cubicBezTo>
                  <a:pt x="166744" y="407707"/>
                  <a:pt x="-33281" y="111903"/>
                  <a:pt x="4819" y="126190"/>
                </a:cubicBezTo>
                <a:cubicBezTo>
                  <a:pt x="42919" y="140477"/>
                  <a:pt x="338194" y="476498"/>
                  <a:pt x="404869" y="526240"/>
                </a:cubicBezTo>
                <a:cubicBezTo>
                  <a:pt x="471544" y="575982"/>
                  <a:pt x="382644" y="397123"/>
                  <a:pt x="417569" y="3960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8E017F6-B79C-2834-902D-47F42B79B6E6}"/>
              </a:ext>
            </a:extLst>
          </p:cNvPr>
          <p:cNvSpPr/>
          <p:nvPr/>
        </p:nvSpPr>
        <p:spPr>
          <a:xfrm>
            <a:off x="5949575" y="3128027"/>
            <a:ext cx="115386" cy="952469"/>
          </a:xfrm>
          <a:custGeom>
            <a:avLst/>
            <a:gdLst>
              <a:gd name="connsiteX0" fmla="*/ 114675 w 115386"/>
              <a:gd name="connsiteY0" fmla="*/ 2523 h 952469"/>
              <a:gd name="connsiteX1" fmla="*/ 76575 w 115386"/>
              <a:gd name="connsiteY1" fmla="*/ 107298 h 952469"/>
              <a:gd name="connsiteX2" fmla="*/ 76575 w 115386"/>
              <a:gd name="connsiteY2" fmla="*/ 148573 h 952469"/>
              <a:gd name="connsiteX3" fmla="*/ 38475 w 115386"/>
              <a:gd name="connsiteY3" fmla="*/ 193023 h 952469"/>
              <a:gd name="connsiteX4" fmla="*/ 38475 w 115386"/>
              <a:gd name="connsiteY4" fmla="*/ 243823 h 952469"/>
              <a:gd name="connsiteX5" fmla="*/ 35300 w 115386"/>
              <a:gd name="connsiteY5" fmla="*/ 297798 h 952469"/>
              <a:gd name="connsiteX6" fmla="*/ 51175 w 115386"/>
              <a:gd name="connsiteY6" fmla="*/ 351773 h 952469"/>
              <a:gd name="connsiteX7" fmla="*/ 19425 w 115386"/>
              <a:gd name="connsiteY7" fmla="*/ 389873 h 952469"/>
              <a:gd name="connsiteX8" fmla="*/ 35300 w 115386"/>
              <a:gd name="connsiteY8" fmla="*/ 415273 h 952469"/>
              <a:gd name="connsiteX9" fmla="*/ 19425 w 115386"/>
              <a:gd name="connsiteY9" fmla="*/ 472423 h 952469"/>
              <a:gd name="connsiteX10" fmla="*/ 35300 w 115386"/>
              <a:gd name="connsiteY10" fmla="*/ 481948 h 952469"/>
              <a:gd name="connsiteX11" fmla="*/ 375 w 115386"/>
              <a:gd name="connsiteY11" fmla="*/ 545448 h 952469"/>
              <a:gd name="connsiteX12" fmla="*/ 16250 w 115386"/>
              <a:gd name="connsiteY12" fmla="*/ 602598 h 952469"/>
              <a:gd name="connsiteX13" fmla="*/ 6725 w 115386"/>
              <a:gd name="connsiteY13" fmla="*/ 627998 h 952469"/>
              <a:gd name="connsiteX14" fmla="*/ 38475 w 115386"/>
              <a:gd name="connsiteY14" fmla="*/ 675623 h 952469"/>
              <a:gd name="connsiteX15" fmla="*/ 25775 w 115386"/>
              <a:gd name="connsiteY15" fmla="*/ 729598 h 952469"/>
              <a:gd name="connsiteX16" fmla="*/ 67050 w 115386"/>
              <a:gd name="connsiteY16" fmla="*/ 780398 h 952469"/>
              <a:gd name="connsiteX17" fmla="*/ 76575 w 115386"/>
              <a:gd name="connsiteY17" fmla="*/ 834373 h 952469"/>
              <a:gd name="connsiteX18" fmla="*/ 6725 w 115386"/>
              <a:gd name="connsiteY18" fmla="*/ 951848 h 952469"/>
              <a:gd name="connsiteX19" fmla="*/ 82925 w 115386"/>
              <a:gd name="connsiteY19" fmla="*/ 878823 h 952469"/>
              <a:gd name="connsiteX20" fmla="*/ 70225 w 115386"/>
              <a:gd name="connsiteY20" fmla="*/ 834373 h 952469"/>
              <a:gd name="connsiteX21" fmla="*/ 19425 w 115386"/>
              <a:gd name="connsiteY21" fmla="*/ 697848 h 952469"/>
              <a:gd name="connsiteX22" fmla="*/ 60700 w 115386"/>
              <a:gd name="connsiteY22" fmla="*/ 481948 h 952469"/>
              <a:gd name="connsiteX23" fmla="*/ 44825 w 115386"/>
              <a:gd name="connsiteY23" fmla="*/ 523223 h 952469"/>
              <a:gd name="connsiteX24" fmla="*/ 57525 w 115386"/>
              <a:gd name="connsiteY24" fmla="*/ 266048 h 952469"/>
              <a:gd name="connsiteX25" fmla="*/ 67050 w 115386"/>
              <a:gd name="connsiteY25" fmla="*/ 354948 h 952469"/>
              <a:gd name="connsiteX26" fmla="*/ 63875 w 115386"/>
              <a:gd name="connsiteY26" fmla="*/ 246998 h 952469"/>
              <a:gd name="connsiteX27" fmla="*/ 76575 w 115386"/>
              <a:gd name="connsiteY27" fmla="*/ 173973 h 952469"/>
              <a:gd name="connsiteX28" fmla="*/ 51175 w 115386"/>
              <a:gd name="connsiteY28" fmla="*/ 253348 h 952469"/>
              <a:gd name="connsiteX29" fmla="*/ 70225 w 115386"/>
              <a:gd name="connsiteY29" fmla="*/ 186673 h 952469"/>
              <a:gd name="connsiteX30" fmla="*/ 38475 w 115386"/>
              <a:gd name="connsiteY30" fmla="*/ 224773 h 952469"/>
              <a:gd name="connsiteX31" fmla="*/ 114675 w 115386"/>
              <a:gd name="connsiteY31" fmla="*/ 2523 h 9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5386" h="952469">
                <a:moveTo>
                  <a:pt x="114675" y="2523"/>
                </a:moveTo>
                <a:cubicBezTo>
                  <a:pt x="121025" y="-17056"/>
                  <a:pt x="82925" y="82956"/>
                  <a:pt x="76575" y="107298"/>
                </a:cubicBezTo>
                <a:cubicBezTo>
                  <a:pt x="70225" y="131640"/>
                  <a:pt x="82925" y="134285"/>
                  <a:pt x="76575" y="148573"/>
                </a:cubicBezTo>
                <a:cubicBezTo>
                  <a:pt x="70225" y="162861"/>
                  <a:pt x="44825" y="177148"/>
                  <a:pt x="38475" y="193023"/>
                </a:cubicBezTo>
                <a:cubicBezTo>
                  <a:pt x="32125" y="208898"/>
                  <a:pt x="39004" y="226361"/>
                  <a:pt x="38475" y="243823"/>
                </a:cubicBezTo>
                <a:cubicBezTo>
                  <a:pt x="37946" y="261285"/>
                  <a:pt x="33183" y="279806"/>
                  <a:pt x="35300" y="297798"/>
                </a:cubicBezTo>
                <a:cubicBezTo>
                  <a:pt x="37417" y="315790"/>
                  <a:pt x="53821" y="336427"/>
                  <a:pt x="51175" y="351773"/>
                </a:cubicBezTo>
                <a:cubicBezTo>
                  <a:pt x="48529" y="367119"/>
                  <a:pt x="22071" y="379290"/>
                  <a:pt x="19425" y="389873"/>
                </a:cubicBezTo>
                <a:cubicBezTo>
                  <a:pt x="16779" y="400456"/>
                  <a:pt x="35300" y="401515"/>
                  <a:pt x="35300" y="415273"/>
                </a:cubicBezTo>
                <a:cubicBezTo>
                  <a:pt x="35300" y="429031"/>
                  <a:pt x="19425" y="472423"/>
                  <a:pt x="19425" y="472423"/>
                </a:cubicBezTo>
                <a:cubicBezTo>
                  <a:pt x="19425" y="483535"/>
                  <a:pt x="38475" y="469777"/>
                  <a:pt x="35300" y="481948"/>
                </a:cubicBezTo>
                <a:cubicBezTo>
                  <a:pt x="32125" y="494119"/>
                  <a:pt x="3550" y="525340"/>
                  <a:pt x="375" y="545448"/>
                </a:cubicBezTo>
                <a:cubicBezTo>
                  <a:pt x="-2800" y="565556"/>
                  <a:pt x="15192" y="588840"/>
                  <a:pt x="16250" y="602598"/>
                </a:cubicBezTo>
                <a:cubicBezTo>
                  <a:pt x="17308" y="616356"/>
                  <a:pt x="3021" y="615827"/>
                  <a:pt x="6725" y="627998"/>
                </a:cubicBezTo>
                <a:cubicBezTo>
                  <a:pt x="10429" y="640169"/>
                  <a:pt x="35300" y="658690"/>
                  <a:pt x="38475" y="675623"/>
                </a:cubicBezTo>
                <a:cubicBezTo>
                  <a:pt x="41650" y="692556"/>
                  <a:pt x="21012" y="712135"/>
                  <a:pt x="25775" y="729598"/>
                </a:cubicBezTo>
                <a:cubicBezTo>
                  <a:pt x="30538" y="747061"/>
                  <a:pt x="58583" y="762936"/>
                  <a:pt x="67050" y="780398"/>
                </a:cubicBezTo>
                <a:cubicBezTo>
                  <a:pt x="75517" y="797860"/>
                  <a:pt x="86629" y="805798"/>
                  <a:pt x="76575" y="834373"/>
                </a:cubicBezTo>
                <a:cubicBezTo>
                  <a:pt x="66521" y="862948"/>
                  <a:pt x="5667" y="944440"/>
                  <a:pt x="6725" y="951848"/>
                </a:cubicBezTo>
                <a:cubicBezTo>
                  <a:pt x="7783" y="959256"/>
                  <a:pt x="72342" y="898402"/>
                  <a:pt x="82925" y="878823"/>
                </a:cubicBezTo>
                <a:cubicBezTo>
                  <a:pt x="93508" y="859244"/>
                  <a:pt x="80808" y="864536"/>
                  <a:pt x="70225" y="834373"/>
                </a:cubicBezTo>
                <a:cubicBezTo>
                  <a:pt x="59642" y="804211"/>
                  <a:pt x="21012" y="756585"/>
                  <a:pt x="19425" y="697848"/>
                </a:cubicBezTo>
                <a:cubicBezTo>
                  <a:pt x="17838" y="639111"/>
                  <a:pt x="56467" y="511052"/>
                  <a:pt x="60700" y="481948"/>
                </a:cubicBezTo>
                <a:cubicBezTo>
                  <a:pt x="64933" y="452844"/>
                  <a:pt x="45354" y="559206"/>
                  <a:pt x="44825" y="523223"/>
                </a:cubicBezTo>
                <a:cubicBezTo>
                  <a:pt x="44296" y="487240"/>
                  <a:pt x="53821" y="294094"/>
                  <a:pt x="57525" y="266048"/>
                </a:cubicBezTo>
                <a:cubicBezTo>
                  <a:pt x="61229" y="238002"/>
                  <a:pt x="65992" y="358123"/>
                  <a:pt x="67050" y="354948"/>
                </a:cubicBezTo>
                <a:cubicBezTo>
                  <a:pt x="68108" y="351773"/>
                  <a:pt x="62288" y="277160"/>
                  <a:pt x="63875" y="246998"/>
                </a:cubicBezTo>
                <a:cubicBezTo>
                  <a:pt x="65462" y="216836"/>
                  <a:pt x="78692" y="172915"/>
                  <a:pt x="76575" y="173973"/>
                </a:cubicBezTo>
                <a:cubicBezTo>
                  <a:pt x="74458" y="175031"/>
                  <a:pt x="52233" y="251231"/>
                  <a:pt x="51175" y="253348"/>
                </a:cubicBezTo>
                <a:cubicBezTo>
                  <a:pt x="50117" y="255465"/>
                  <a:pt x="72342" y="191435"/>
                  <a:pt x="70225" y="186673"/>
                </a:cubicBezTo>
                <a:cubicBezTo>
                  <a:pt x="68108" y="181911"/>
                  <a:pt x="32125" y="248585"/>
                  <a:pt x="38475" y="224773"/>
                </a:cubicBezTo>
                <a:cubicBezTo>
                  <a:pt x="44825" y="200961"/>
                  <a:pt x="108325" y="22102"/>
                  <a:pt x="114675" y="25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D2571F7C-F9DB-A74D-4C88-A05779CDADA7}"/>
              </a:ext>
            </a:extLst>
          </p:cNvPr>
          <p:cNvSpPr/>
          <p:nvPr/>
        </p:nvSpPr>
        <p:spPr>
          <a:xfrm>
            <a:off x="5899423" y="3824982"/>
            <a:ext cx="111765" cy="294613"/>
          </a:xfrm>
          <a:custGeom>
            <a:avLst/>
            <a:gdLst>
              <a:gd name="connsiteX0" fmla="*/ 110852 w 111765"/>
              <a:gd name="connsiteY0" fmla="*/ 893 h 294613"/>
              <a:gd name="connsiteX1" fmla="*/ 56877 w 111765"/>
              <a:gd name="connsiteY1" fmla="*/ 73918 h 294613"/>
              <a:gd name="connsiteX2" fmla="*/ 53702 w 111765"/>
              <a:gd name="connsiteY2" fmla="*/ 124718 h 294613"/>
              <a:gd name="connsiteX3" fmla="*/ 37827 w 111765"/>
              <a:gd name="connsiteY3" fmla="*/ 99318 h 294613"/>
              <a:gd name="connsiteX4" fmla="*/ 63227 w 111765"/>
              <a:gd name="connsiteY4" fmla="*/ 286643 h 294613"/>
              <a:gd name="connsiteX5" fmla="*/ 60052 w 111765"/>
              <a:gd name="connsiteY5" fmla="*/ 251718 h 294613"/>
              <a:gd name="connsiteX6" fmla="*/ 41002 w 111765"/>
              <a:gd name="connsiteY6" fmla="*/ 175518 h 294613"/>
              <a:gd name="connsiteX7" fmla="*/ 15602 w 111765"/>
              <a:gd name="connsiteY7" fmla="*/ 131068 h 294613"/>
              <a:gd name="connsiteX8" fmla="*/ 6077 w 111765"/>
              <a:gd name="connsiteY8" fmla="*/ 127893 h 294613"/>
              <a:gd name="connsiteX9" fmla="*/ 110852 w 111765"/>
              <a:gd name="connsiteY9" fmla="*/ 893 h 29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65" h="294613">
                <a:moveTo>
                  <a:pt x="110852" y="893"/>
                </a:moveTo>
                <a:cubicBezTo>
                  <a:pt x="119319" y="-8103"/>
                  <a:pt x="66402" y="53281"/>
                  <a:pt x="56877" y="73918"/>
                </a:cubicBezTo>
                <a:cubicBezTo>
                  <a:pt x="47352" y="94555"/>
                  <a:pt x="56877" y="120485"/>
                  <a:pt x="53702" y="124718"/>
                </a:cubicBezTo>
                <a:cubicBezTo>
                  <a:pt x="50527" y="128951"/>
                  <a:pt x="36240" y="72331"/>
                  <a:pt x="37827" y="99318"/>
                </a:cubicBezTo>
                <a:cubicBezTo>
                  <a:pt x="39414" y="126305"/>
                  <a:pt x="59523" y="261243"/>
                  <a:pt x="63227" y="286643"/>
                </a:cubicBezTo>
                <a:cubicBezTo>
                  <a:pt x="66931" y="312043"/>
                  <a:pt x="63756" y="270239"/>
                  <a:pt x="60052" y="251718"/>
                </a:cubicBezTo>
                <a:cubicBezTo>
                  <a:pt x="56348" y="233197"/>
                  <a:pt x="48410" y="195626"/>
                  <a:pt x="41002" y="175518"/>
                </a:cubicBezTo>
                <a:cubicBezTo>
                  <a:pt x="33594" y="155410"/>
                  <a:pt x="15602" y="131068"/>
                  <a:pt x="15602" y="131068"/>
                </a:cubicBezTo>
                <a:cubicBezTo>
                  <a:pt x="9781" y="123131"/>
                  <a:pt x="-9798" y="144297"/>
                  <a:pt x="6077" y="127893"/>
                </a:cubicBezTo>
                <a:cubicBezTo>
                  <a:pt x="21952" y="111489"/>
                  <a:pt x="102385" y="9889"/>
                  <a:pt x="110852" y="8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0DF66AAD-6859-E0D8-F669-51039216D2A4}"/>
              </a:ext>
            </a:extLst>
          </p:cNvPr>
          <p:cNvSpPr/>
          <p:nvPr/>
        </p:nvSpPr>
        <p:spPr>
          <a:xfrm>
            <a:off x="4300038" y="3132336"/>
            <a:ext cx="435703" cy="344307"/>
          </a:xfrm>
          <a:custGeom>
            <a:avLst/>
            <a:gdLst>
              <a:gd name="connsiteX0" fmla="*/ 319587 w 435703"/>
              <a:gd name="connsiteY0" fmla="*/ 1389 h 344307"/>
              <a:gd name="connsiteX1" fmla="*/ 75112 w 435703"/>
              <a:gd name="connsiteY1" fmla="*/ 169664 h 344307"/>
              <a:gd name="connsiteX2" fmla="*/ 90987 w 435703"/>
              <a:gd name="connsiteY2" fmla="*/ 156964 h 344307"/>
              <a:gd name="connsiteX3" fmla="*/ 30662 w 435703"/>
              <a:gd name="connsiteY3" fmla="*/ 287139 h 344307"/>
              <a:gd name="connsiteX4" fmla="*/ 43362 w 435703"/>
              <a:gd name="connsiteY4" fmla="*/ 264914 h 344307"/>
              <a:gd name="connsiteX5" fmla="*/ 2087 w 435703"/>
              <a:gd name="connsiteY5" fmla="*/ 344289 h 344307"/>
              <a:gd name="connsiteX6" fmla="*/ 119562 w 435703"/>
              <a:gd name="connsiteY6" fmla="*/ 271264 h 344307"/>
              <a:gd name="connsiteX7" fmla="*/ 402137 w 435703"/>
              <a:gd name="connsiteY7" fmla="*/ 160139 h 344307"/>
              <a:gd name="connsiteX8" fmla="*/ 348162 w 435703"/>
              <a:gd name="connsiteY8" fmla="*/ 176014 h 344307"/>
              <a:gd name="connsiteX9" fmla="*/ 433887 w 435703"/>
              <a:gd name="connsiteY9" fmla="*/ 147439 h 344307"/>
              <a:gd name="connsiteX10" fmla="*/ 408487 w 435703"/>
              <a:gd name="connsiteY10" fmla="*/ 58539 h 344307"/>
              <a:gd name="connsiteX11" fmla="*/ 430712 w 435703"/>
              <a:gd name="connsiteY11" fmla="*/ 128389 h 344307"/>
              <a:gd name="connsiteX12" fmla="*/ 408487 w 435703"/>
              <a:gd name="connsiteY12" fmla="*/ 90289 h 344307"/>
              <a:gd name="connsiteX13" fmla="*/ 319587 w 435703"/>
              <a:gd name="connsiteY13" fmla="*/ 1389 h 34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703" h="344307">
                <a:moveTo>
                  <a:pt x="319587" y="1389"/>
                </a:moveTo>
                <a:cubicBezTo>
                  <a:pt x="264025" y="14618"/>
                  <a:pt x="75112" y="169664"/>
                  <a:pt x="75112" y="169664"/>
                </a:cubicBezTo>
                <a:cubicBezTo>
                  <a:pt x="37012" y="195593"/>
                  <a:pt x="98395" y="137385"/>
                  <a:pt x="90987" y="156964"/>
                </a:cubicBezTo>
                <a:cubicBezTo>
                  <a:pt x="83579" y="176543"/>
                  <a:pt x="38599" y="269147"/>
                  <a:pt x="30662" y="287139"/>
                </a:cubicBezTo>
                <a:cubicBezTo>
                  <a:pt x="22724" y="305131"/>
                  <a:pt x="48125" y="255389"/>
                  <a:pt x="43362" y="264914"/>
                </a:cubicBezTo>
                <a:cubicBezTo>
                  <a:pt x="38599" y="274439"/>
                  <a:pt x="-10613" y="343231"/>
                  <a:pt x="2087" y="344289"/>
                </a:cubicBezTo>
                <a:cubicBezTo>
                  <a:pt x="14787" y="345347"/>
                  <a:pt x="52887" y="301956"/>
                  <a:pt x="119562" y="271264"/>
                </a:cubicBezTo>
                <a:cubicBezTo>
                  <a:pt x="186237" y="240572"/>
                  <a:pt x="364037" y="176014"/>
                  <a:pt x="402137" y="160139"/>
                </a:cubicBezTo>
                <a:cubicBezTo>
                  <a:pt x="440237" y="144264"/>
                  <a:pt x="342870" y="178131"/>
                  <a:pt x="348162" y="176014"/>
                </a:cubicBezTo>
                <a:cubicBezTo>
                  <a:pt x="353454" y="173897"/>
                  <a:pt x="423833" y="167018"/>
                  <a:pt x="433887" y="147439"/>
                </a:cubicBezTo>
                <a:cubicBezTo>
                  <a:pt x="443941" y="127860"/>
                  <a:pt x="409016" y="61714"/>
                  <a:pt x="408487" y="58539"/>
                </a:cubicBezTo>
                <a:cubicBezTo>
                  <a:pt x="407958" y="55364"/>
                  <a:pt x="430712" y="123097"/>
                  <a:pt x="430712" y="128389"/>
                </a:cubicBezTo>
                <a:cubicBezTo>
                  <a:pt x="430712" y="133681"/>
                  <a:pt x="424362" y="107222"/>
                  <a:pt x="408487" y="90289"/>
                </a:cubicBezTo>
                <a:cubicBezTo>
                  <a:pt x="392612" y="73356"/>
                  <a:pt x="375149" y="-11840"/>
                  <a:pt x="319587" y="13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9D5BE1C7-0E64-4963-E2F9-EA2802D18B72}"/>
              </a:ext>
            </a:extLst>
          </p:cNvPr>
          <p:cNvSpPr/>
          <p:nvPr/>
        </p:nvSpPr>
        <p:spPr>
          <a:xfrm>
            <a:off x="4634815" y="3126004"/>
            <a:ext cx="544326" cy="237619"/>
          </a:xfrm>
          <a:custGeom>
            <a:avLst/>
            <a:gdLst>
              <a:gd name="connsiteX0" fmla="*/ 3860 w 544326"/>
              <a:gd name="connsiteY0" fmla="*/ 182346 h 237619"/>
              <a:gd name="connsiteX1" fmla="*/ 61010 w 544326"/>
              <a:gd name="connsiteY1" fmla="*/ 36296 h 237619"/>
              <a:gd name="connsiteX2" fmla="*/ 16560 w 544326"/>
              <a:gd name="connsiteY2" fmla="*/ 42646 h 237619"/>
              <a:gd name="connsiteX3" fmla="*/ 127685 w 544326"/>
              <a:gd name="connsiteY3" fmla="*/ 1371 h 237619"/>
              <a:gd name="connsiteX4" fmla="*/ 143560 w 544326"/>
              <a:gd name="connsiteY4" fmla="*/ 14071 h 237619"/>
              <a:gd name="connsiteX5" fmla="*/ 264210 w 544326"/>
              <a:gd name="connsiteY5" fmla="*/ 55346 h 237619"/>
              <a:gd name="connsiteX6" fmla="*/ 254685 w 544326"/>
              <a:gd name="connsiteY6" fmla="*/ 39471 h 237619"/>
              <a:gd name="connsiteX7" fmla="*/ 426135 w 544326"/>
              <a:gd name="connsiteY7" fmla="*/ 147421 h 237619"/>
              <a:gd name="connsiteX8" fmla="*/ 426135 w 544326"/>
              <a:gd name="connsiteY8" fmla="*/ 128371 h 237619"/>
              <a:gd name="connsiteX9" fmla="*/ 543610 w 544326"/>
              <a:gd name="connsiteY9" fmla="*/ 229971 h 237619"/>
              <a:gd name="connsiteX10" fmla="*/ 467410 w 544326"/>
              <a:gd name="connsiteY10" fmla="*/ 226796 h 237619"/>
              <a:gd name="connsiteX11" fmla="*/ 308660 w 544326"/>
              <a:gd name="connsiteY11" fmla="*/ 198221 h 237619"/>
              <a:gd name="connsiteX12" fmla="*/ 140385 w 544326"/>
              <a:gd name="connsiteY12" fmla="*/ 204571 h 237619"/>
              <a:gd name="connsiteX13" fmla="*/ 191185 w 544326"/>
              <a:gd name="connsiteY13" fmla="*/ 195046 h 237619"/>
              <a:gd name="connsiteX14" fmla="*/ 3860 w 544326"/>
              <a:gd name="connsiteY14" fmla="*/ 182346 h 2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326" h="237619">
                <a:moveTo>
                  <a:pt x="3860" y="182346"/>
                </a:moveTo>
                <a:cubicBezTo>
                  <a:pt x="-17836" y="155888"/>
                  <a:pt x="58893" y="59579"/>
                  <a:pt x="61010" y="36296"/>
                </a:cubicBezTo>
                <a:cubicBezTo>
                  <a:pt x="63127" y="13013"/>
                  <a:pt x="5448" y="48467"/>
                  <a:pt x="16560" y="42646"/>
                </a:cubicBezTo>
                <a:cubicBezTo>
                  <a:pt x="27672" y="36825"/>
                  <a:pt x="106518" y="6133"/>
                  <a:pt x="127685" y="1371"/>
                </a:cubicBezTo>
                <a:cubicBezTo>
                  <a:pt x="148852" y="-3391"/>
                  <a:pt x="120806" y="5075"/>
                  <a:pt x="143560" y="14071"/>
                </a:cubicBezTo>
                <a:cubicBezTo>
                  <a:pt x="166314" y="23067"/>
                  <a:pt x="264210" y="55346"/>
                  <a:pt x="264210" y="55346"/>
                </a:cubicBezTo>
                <a:cubicBezTo>
                  <a:pt x="282731" y="59579"/>
                  <a:pt x="227698" y="24125"/>
                  <a:pt x="254685" y="39471"/>
                </a:cubicBezTo>
                <a:cubicBezTo>
                  <a:pt x="281672" y="54817"/>
                  <a:pt x="397560" y="132604"/>
                  <a:pt x="426135" y="147421"/>
                </a:cubicBezTo>
                <a:cubicBezTo>
                  <a:pt x="454710" y="162238"/>
                  <a:pt x="406556" y="114613"/>
                  <a:pt x="426135" y="128371"/>
                </a:cubicBezTo>
                <a:cubicBezTo>
                  <a:pt x="445714" y="142129"/>
                  <a:pt x="536731" y="213567"/>
                  <a:pt x="543610" y="229971"/>
                </a:cubicBezTo>
                <a:cubicBezTo>
                  <a:pt x="550489" y="246375"/>
                  <a:pt x="506568" y="232088"/>
                  <a:pt x="467410" y="226796"/>
                </a:cubicBezTo>
                <a:cubicBezTo>
                  <a:pt x="428252" y="221504"/>
                  <a:pt x="363164" y="201925"/>
                  <a:pt x="308660" y="198221"/>
                </a:cubicBezTo>
                <a:cubicBezTo>
                  <a:pt x="254156" y="194517"/>
                  <a:pt x="159964" y="205100"/>
                  <a:pt x="140385" y="204571"/>
                </a:cubicBezTo>
                <a:cubicBezTo>
                  <a:pt x="120806" y="204042"/>
                  <a:pt x="209706" y="197692"/>
                  <a:pt x="191185" y="195046"/>
                </a:cubicBezTo>
                <a:cubicBezTo>
                  <a:pt x="172664" y="192400"/>
                  <a:pt x="25556" y="208804"/>
                  <a:pt x="3860" y="18234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3A5C81E8-6B02-B79D-983B-AA4F71A151B0}"/>
              </a:ext>
            </a:extLst>
          </p:cNvPr>
          <p:cNvSpPr/>
          <p:nvPr/>
        </p:nvSpPr>
        <p:spPr>
          <a:xfrm>
            <a:off x="4343288" y="3373831"/>
            <a:ext cx="421965" cy="233343"/>
          </a:xfrm>
          <a:custGeom>
            <a:avLst/>
            <a:gdLst>
              <a:gd name="connsiteX0" fmla="*/ 3287 w 421965"/>
              <a:gd name="connsiteY0" fmla="*/ 83744 h 233343"/>
              <a:gd name="connsiteX1" fmla="*/ 165212 w 421965"/>
              <a:gd name="connsiteY1" fmla="*/ 26594 h 233343"/>
              <a:gd name="connsiteX2" fmla="*/ 308087 w 421965"/>
              <a:gd name="connsiteY2" fmla="*/ 26594 h 233343"/>
              <a:gd name="connsiteX3" fmla="*/ 266812 w 421965"/>
              <a:gd name="connsiteY3" fmla="*/ 13894 h 233343"/>
              <a:gd name="connsiteX4" fmla="*/ 368412 w 421965"/>
              <a:gd name="connsiteY4" fmla="*/ 1194 h 233343"/>
              <a:gd name="connsiteX5" fmla="*/ 409687 w 421965"/>
              <a:gd name="connsiteY5" fmla="*/ 45644 h 233343"/>
              <a:gd name="connsiteX6" fmla="*/ 384287 w 421965"/>
              <a:gd name="connsiteY6" fmla="*/ 128194 h 233343"/>
              <a:gd name="connsiteX7" fmla="*/ 419212 w 421965"/>
              <a:gd name="connsiteY7" fmla="*/ 178994 h 233343"/>
              <a:gd name="connsiteX8" fmla="*/ 409687 w 421965"/>
              <a:gd name="connsiteY8" fmla="*/ 213919 h 233343"/>
              <a:gd name="connsiteX9" fmla="*/ 330312 w 421965"/>
              <a:gd name="connsiteY9" fmla="*/ 226619 h 233343"/>
              <a:gd name="connsiteX10" fmla="*/ 374762 w 421965"/>
              <a:gd name="connsiteY10" fmla="*/ 229794 h 233343"/>
              <a:gd name="connsiteX11" fmla="*/ 117587 w 421965"/>
              <a:gd name="connsiteY11" fmla="*/ 175819 h 233343"/>
              <a:gd name="connsiteX12" fmla="*/ 181087 w 421965"/>
              <a:gd name="connsiteY12" fmla="*/ 201219 h 233343"/>
              <a:gd name="connsiteX13" fmla="*/ 41387 w 421965"/>
              <a:gd name="connsiteY13" fmla="*/ 137719 h 233343"/>
              <a:gd name="connsiteX14" fmla="*/ 54087 w 421965"/>
              <a:gd name="connsiteY14" fmla="*/ 137719 h 233343"/>
              <a:gd name="connsiteX15" fmla="*/ 3287 w 421965"/>
              <a:gd name="connsiteY15" fmla="*/ 83744 h 2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965" h="233343">
                <a:moveTo>
                  <a:pt x="3287" y="83744"/>
                </a:moveTo>
                <a:cubicBezTo>
                  <a:pt x="21808" y="65223"/>
                  <a:pt x="114412" y="36119"/>
                  <a:pt x="165212" y="26594"/>
                </a:cubicBezTo>
                <a:cubicBezTo>
                  <a:pt x="216012" y="17069"/>
                  <a:pt x="291154" y="28711"/>
                  <a:pt x="308087" y="26594"/>
                </a:cubicBezTo>
                <a:cubicBezTo>
                  <a:pt x="325020" y="24477"/>
                  <a:pt x="256758" y="18127"/>
                  <a:pt x="266812" y="13894"/>
                </a:cubicBezTo>
                <a:cubicBezTo>
                  <a:pt x="276866" y="9661"/>
                  <a:pt x="344599" y="-4098"/>
                  <a:pt x="368412" y="1194"/>
                </a:cubicBezTo>
                <a:cubicBezTo>
                  <a:pt x="392225" y="6486"/>
                  <a:pt x="407041" y="24477"/>
                  <a:pt x="409687" y="45644"/>
                </a:cubicBezTo>
                <a:cubicBezTo>
                  <a:pt x="412333" y="66811"/>
                  <a:pt x="382700" y="105969"/>
                  <a:pt x="384287" y="128194"/>
                </a:cubicBezTo>
                <a:cubicBezTo>
                  <a:pt x="385874" y="150419"/>
                  <a:pt x="414979" y="164707"/>
                  <a:pt x="419212" y="178994"/>
                </a:cubicBezTo>
                <a:cubicBezTo>
                  <a:pt x="423445" y="193281"/>
                  <a:pt x="424504" y="205982"/>
                  <a:pt x="409687" y="213919"/>
                </a:cubicBezTo>
                <a:cubicBezTo>
                  <a:pt x="394870" y="221857"/>
                  <a:pt x="336133" y="223973"/>
                  <a:pt x="330312" y="226619"/>
                </a:cubicBezTo>
                <a:cubicBezTo>
                  <a:pt x="324491" y="229265"/>
                  <a:pt x="410216" y="238261"/>
                  <a:pt x="374762" y="229794"/>
                </a:cubicBezTo>
                <a:cubicBezTo>
                  <a:pt x="339308" y="221327"/>
                  <a:pt x="149866" y="180582"/>
                  <a:pt x="117587" y="175819"/>
                </a:cubicBezTo>
                <a:cubicBezTo>
                  <a:pt x="85308" y="171057"/>
                  <a:pt x="193787" y="207569"/>
                  <a:pt x="181087" y="201219"/>
                </a:cubicBezTo>
                <a:cubicBezTo>
                  <a:pt x="168387" y="194869"/>
                  <a:pt x="41387" y="137719"/>
                  <a:pt x="41387" y="137719"/>
                </a:cubicBezTo>
                <a:cubicBezTo>
                  <a:pt x="20220" y="127136"/>
                  <a:pt x="57791" y="143540"/>
                  <a:pt x="54087" y="137719"/>
                </a:cubicBezTo>
                <a:cubicBezTo>
                  <a:pt x="50383" y="131898"/>
                  <a:pt x="-15234" y="102265"/>
                  <a:pt x="3287" y="837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CF779F7E-642A-2194-7CBF-5F0CB59CD60B}"/>
              </a:ext>
            </a:extLst>
          </p:cNvPr>
          <p:cNvSpPr/>
          <p:nvPr/>
        </p:nvSpPr>
        <p:spPr>
          <a:xfrm>
            <a:off x="4568825" y="3353689"/>
            <a:ext cx="619734" cy="266045"/>
          </a:xfrm>
          <a:custGeom>
            <a:avLst/>
            <a:gdLst>
              <a:gd name="connsiteX0" fmla="*/ 0 w 619734"/>
              <a:gd name="connsiteY0" fmla="*/ 183261 h 266045"/>
              <a:gd name="connsiteX1" fmla="*/ 155575 w 619734"/>
              <a:gd name="connsiteY1" fmla="*/ 34036 h 266045"/>
              <a:gd name="connsiteX2" fmla="*/ 307975 w 619734"/>
              <a:gd name="connsiteY2" fmla="*/ 30861 h 266045"/>
              <a:gd name="connsiteX3" fmla="*/ 168275 w 619734"/>
              <a:gd name="connsiteY3" fmla="*/ 11811 h 266045"/>
              <a:gd name="connsiteX4" fmla="*/ 339725 w 619734"/>
              <a:gd name="connsiteY4" fmla="*/ 2286 h 266045"/>
              <a:gd name="connsiteX5" fmla="*/ 609600 w 619734"/>
              <a:gd name="connsiteY5" fmla="*/ 2286 h 266045"/>
              <a:gd name="connsiteX6" fmla="*/ 555625 w 619734"/>
              <a:gd name="connsiteY6" fmla="*/ 27686 h 266045"/>
              <a:gd name="connsiteX7" fmla="*/ 488950 w 619734"/>
              <a:gd name="connsiteY7" fmla="*/ 100711 h 266045"/>
              <a:gd name="connsiteX8" fmla="*/ 187325 w 619734"/>
              <a:gd name="connsiteY8" fmla="*/ 259461 h 266045"/>
              <a:gd name="connsiteX9" fmla="*/ 66675 w 619734"/>
              <a:gd name="connsiteY9" fmla="*/ 237236 h 266045"/>
              <a:gd name="connsiteX10" fmla="*/ 98425 w 619734"/>
              <a:gd name="connsiteY10" fmla="*/ 249936 h 266045"/>
              <a:gd name="connsiteX11" fmla="*/ 0 w 619734"/>
              <a:gd name="connsiteY11" fmla="*/ 183261 h 26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9734" h="266045">
                <a:moveTo>
                  <a:pt x="0" y="183261"/>
                </a:moveTo>
                <a:cubicBezTo>
                  <a:pt x="52123" y="121348"/>
                  <a:pt x="104246" y="59436"/>
                  <a:pt x="155575" y="34036"/>
                </a:cubicBezTo>
                <a:cubicBezTo>
                  <a:pt x="206904" y="8636"/>
                  <a:pt x="305858" y="34565"/>
                  <a:pt x="307975" y="30861"/>
                </a:cubicBezTo>
                <a:cubicBezTo>
                  <a:pt x="310092" y="27157"/>
                  <a:pt x="162983" y="16573"/>
                  <a:pt x="168275" y="11811"/>
                </a:cubicBezTo>
                <a:cubicBezTo>
                  <a:pt x="173567" y="7048"/>
                  <a:pt x="266171" y="3873"/>
                  <a:pt x="339725" y="2286"/>
                </a:cubicBezTo>
                <a:cubicBezTo>
                  <a:pt x="413279" y="698"/>
                  <a:pt x="573617" y="-1947"/>
                  <a:pt x="609600" y="2286"/>
                </a:cubicBezTo>
                <a:cubicBezTo>
                  <a:pt x="645583" y="6519"/>
                  <a:pt x="575733" y="11282"/>
                  <a:pt x="555625" y="27686"/>
                </a:cubicBezTo>
                <a:cubicBezTo>
                  <a:pt x="535517" y="44090"/>
                  <a:pt x="550333" y="62082"/>
                  <a:pt x="488950" y="100711"/>
                </a:cubicBezTo>
                <a:cubicBezTo>
                  <a:pt x="427567" y="139340"/>
                  <a:pt x="257704" y="236707"/>
                  <a:pt x="187325" y="259461"/>
                </a:cubicBezTo>
                <a:cubicBezTo>
                  <a:pt x="116946" y="282215"/>
                  <a:pt x="81492" y="238823"/>
                  <a:pt x="66675" y="237236"/>
                </a:cubicBezTo>
                <a:cubicBezTo>
                  <a:pt x="51858" y="235649"/>
                  <a:pt x="98425" y="249936"/>
                  <a:pt x="98425" y="249936"/>
                </a:cubicBezTo>
                <a:lnTo>
                  <a:pt x="0" y="183261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262BA1C9-B5AE-3878-3549-E74A060C4065}"/>
              </a:ext>
            </a:extLst>
          </p:cNvPr>
          <p:cNvSpPr/>
          <p:nvPr/>
        </p:nvSpPr>
        <p:spPr>
          <a:xfrm>
            <a:off x="4476742" y="3191402"/>
            <a:ext cx="174904" cy="126563"/>
          </a:xfrm>
          <a:custGeom>
            <a:avLst/>
            <a:gdLst>
              <a:gd name="connsiteX0" fmla="*/ 8 w 174904"/>
              <a:gd name="connsiteY0" fmla="*/ 126473 h 126563"/>
              <a:gd name="connsiteX1" fmla="*/ 120658 w 174904"/>
              <a:gd name="connsiteY1" fmla="*/ 31223 h 126563"/>
              <a:gd name="connsiteX2" fmla="*/ 174633 w 174904"/>
              <a:gd name="connsiteY2" fmla="*/ 24873 h 126563"/>
              <a:gd name="connsiteX3" fmla="*/ 142883 w 174904"/>
              <a:gd name="connsiteY3" fmla="*/ 2648 h 126563"/>
              <a:gd name="connsiteX4" fmla="*/ 127008 w 174904"/>
              <a:gd name="connsiteY4" fmla="*/ 12173 h 126563"/>
              <a:gd name="connsiteX5" fmla="*/ 8 w 174904"/>
              <a:gd name="connsiteY5" fmla="*/ 126473 h 1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04" h="126563">
                <a:moveTo>
                  <a:pt x="8" y="126473"/>
                </a:moveTo>
                <a:cubicBezTo>
                  <a:pt x="-1050" y="129648"/>
                  <a:pt x="91554" y="48156"/>
                  <a:pt x="120658" y="31223"/>
                </a:cubicBezTo>
                <a:cubicBezTo>
                  <a:pt x="149762" y="14290"/>
                  <a:pt x="170929" y="29635"/>
                  <a:pt x="174633" y="24873"/>
                </a:cubicBezTo>
                <a:cubicBezTo>
                  <a:pt x="178337" y="20111"/>
                  <a:pt x="142883" y="2648"/>
                  <a:pt x="142883" y="2648"/>
                </a:cubicBezTo>
                <a:cubicBezTo>
                  <a:pt x="134946" y="531"/>
                  <a:pt x="147645" y="-5289"/>
                  <a:pt x="127008" y="12173"/>
                </a:cubicBezTo>
                <a:cubicBezTo>
                  <a:pt x="106371" y="29635"/>
                  <a:pt x="1066" y="123298"/>
                  <a:pt x="8" y="1264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2B845CFE-137E-313E-15C0-81419A98F217}"/>
              </a:ext>
            </a:extLst>
          </p:cNvPr>
          <p:cNvSpPr/>
          <p:nvPr/>
        </p:nvSpPr>
        <p:spPr>
          <a:xfrm>
            <a:off x="4718033" y="3187601"/>
            <a:ext cx="238184" cy="73131"/>
          </a:xfrm>
          <a:custGeom>
            <a:avLst/>
            <a:gdLst>
              <a:gd name="connsiteX0" fmla="*/ 17 w 238184"/>
              <a:gd name="connsiteY0" fmla="*/ 31849 h 73131"/>
              <a:gd name="connsiteX1" fmla="*/ 76217 w 238184"/>
              <a:gd name="connsiteY1" fmla="*/ 9624 h 73131"/>
              <a:gd name="connsiteX2" fmla="*/ 177817 w 238184"/>
              <a:gd name="connsiteY2" fmla="*/ 35024 h 73131"/>
              <a:gd name="connsiteX3" fmla="*/ 158767 w 238184"/>
              <a:gd name="connsiteY3" fmla="*/ 41374 h 73131"/>
              <a:gd name="connsiteX4" fmla="*/ 238142 w 238184"/>
              <a:gd name="connsiteY4" fmla="*/ 73124 h 73131"/>
              <a:gd name="connsiteX5" fmla="*/ 168292 w 238184"/>
              <a:gd name="connsiteY5" fmla="*/ 38199 h 73131"/>
              <a:gd name="connsiteX6" fmla="*/ 69867 w 238184"/>
              <a:gd name="connsiteY6" fmla="*/ 99 h 73131"/>
              <a:gd name="connsiteX7" fmla="*/ 17 w 238184"/>
              <a:gd name="connsiteY7" fmla="*/ 31849 h 7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84" h="73131">
                <a:moveTo>
                  <a:pt x="17" y="31849"/>
                </a:moveTo>
                <a:cubicBezTo>
                  <a:pt x="1075" y="33437"/>
                  <a:pt x="46584" y="9095"/>
                  <a:pt x="76217" y="9624"/>
                </a:cubicBezTo>
                <a:cubicBezTo>
                  <a:pt x="105850" y="10153"/>
                  <a:pt x="164059" y="29732"/>
                  <a:pt x="177817" y="35024"/>
                </a:cubicBezTo>
                <a:cubicBezTo>
                  <a:pt x="191575" y="40316"/>
                  <a:pt x="148713" y="35024"/>
                  <a:pt x="158767" y="41374"/>
                </a:cubicBezTo>
                <a:cubicBezTo>
                  <a:pt x="168821" y="47724"/>
                  <a:pt x="236555" y="73653"/>
                  <a:pt x="238142" y="73124"/>
                </a:cubicBezTo>
                <a:cubicBezTo>
                  <a:pt x="239729" y="72595"/>
                  <a:pt x="196338" y="50370"/>
                  <a:pt x="168292" y="38199"/>
                </a:cubicBezTo>
                <a:cubicBezTo>
                  <a:pt x="140246" y="26028"/>
                  <a:pt x="93150" y="2216"/>
                  <a:pt x="69867" y="99"/>
                </a:cubicBezTo>
                <a:cubicBezTo>
                  <a:pt x="46584" y="-2018"/>
                  <a:pt x="-1041" y="30261"/>
                  <a:pt x="17" y="318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9BC67C95-03B7-D833-65EA-54F7DA4C9720}"/>
              </a:ext>
            </a:extLst>
          </p:cNvPr>
          <p:cNvSpPr/>
          <p:nvPr/>
        </p:nvSpPr>
        <p:spPr>
          <a:xfrm>
            <a:off x="4508375" y="3432175"/>
            <a:ext cx="181106" cy="50853"/>
          </a:xfrm>
          <a:custGeom>
            <a:avLst/>
            <a:gdLst>
              <a:gd name="connsiteX0" fmla="*/ 125 w 181106"/>
              <a:gd name="connsiteY0" fmla="*/ 19050 h 50853"/>
              <a:gd name="connsiteX1" fmla="*/ 143000 w 181106"/>
              <a:gd name="connsiteY1" fmla="*/ 0 h 50853"/>
              <a:gd name="connsiteX2" fmla="*/ 143000 w 181106"/>
              <a:gd name="connsiteY2" fmla="*/ 25400 h 50853"/>
              <a:gd name="connsiteX3" fmla="*/ 181100 w 181106"/>
              <a:gd name="connsiteY3" fmla="*/ 50800 h 50853"/>
              <a:gd name="connsiteX4" fmla="*/ 139825 w 181106"/>
              <a:gd name="connsiteY4" fmla="*/ 31750 h 50853"/>
              <a:gd name="connsiteX5" fmla="*/ 117600 w 181106"/>
              <a:gd name="connsiteY5" fmla="*/ 19050 h 50853"/>
              <a:gd name="connsiteX6" fmla="*/ 125 w 181106"/>
              <a:gd name="connsiteY6" fmla="*/ 19050 h 5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06" h="50853">
                <a:moveTo>
                  <a:pt x="125" y="19050"/>
                </a:moveTo>
                <a:cubicBezTo>
                  <a:pt x="4358" y="15875"/>
                  <a:pt x="143000" y="0"/>
                  <a:pt x="143000" y="0"/>
                </a:cubicBezTo>
                <a:cubicBezTo>
                  <a:pt x="166812" y="1058"/>
                  <a:pt x="136650" y="16933"/>
                  <a:pt x="143000" y="25400"/>
                </a:cubicBezTo>
                <a:cubicBezTo>
                  <a:pt x="149350" y="33867"/>
                  <a:pt x="181629" y="49742"/>
                  <a:pt x="181100" y="50800"/>
                </a:cubicBezTo>
                <a:cubicBezTo>
                  <a:pt x="180571" y="51858"/>
                  <a:pt x="150408" y="37042"/>
                  <a:pt x="139825" y="31750"/>
                </a:cubicBezTo>
                <a:cubicBezTo>
                  <a:pt x="129242" y="26458"/>
                  <a:pt x="135062" y="20637"/>
                  <a:pt x="117600" y="19050"/>
                </a:cubicBezTo>
                <a:cubicBezTo>
                  <a:pt x="100138" y="17463"/>
                  <a:pt x="-4108" y="22225"/>
                  <a:pt x="125" y="19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AA381F55-4C75-0530-3226-F1CDBD0FAB65}"/>
              </a:ext>
            </a:extLst>
          </p:cNvPr>
          <p:cNvSpPr/>
          <p:nvPr/>
        </p:nvSpPr>
        <p:spPr>
          <a:xfrm>
            <a:off x="4682540" y="3411926"/>
            <a:ext cx="223010" cy="94558"/>
          </a:xfrm>
          <a:custGeom>
            <a:avLst/>
            <a:gdLst>
              <a:gd name="connsiteX0" fmla="*/ 3760 w 223010"/>
              <a:gd name="connsiteY0" fmla="*/ 93274 h 94558"/>
              <a:gd name="connsiteX1" fmla="*/ 146635 w 223010"/>
              <a:gd name="connsiteY1" fmla="*/ 17074 h 94558"/>
              <a:gd name="connsiteX2" fmla="*/ 222835 w 223010"/>
              <a:gd name="connsiteY2" fmla="*/ 1199 h 94558"/>
              <a:gd name="connsiteX3" fmla="*/ 165685 w 223010"/>
              <a:gd name="connsiteY3" fmla="*/ 7549 h 94558"/>
              <a:gd name="connsiteX4" fmla="*/ 105360 w 223010"/>
              <a:gd name="connsiteY4" fmla="*/ 58349 h 94558"/>
              <a:gd name="connsiteX5" fmla="*/ 45035 w 223010"/>
              <a:gd name="connsiteY5" fmla="*/ 64699 h 94558"/>
              <a:gd name="connsiteX6" fmla="*/ 3760 w 223010"/>
              <a:gd name="connsiteY6" fmla="*/ 93274 h 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10" h="94558">
                <a:moveTo>
                  <a:pt x="3760" y="93274"/>
                </a:moveTo>
                <a:cubicBezTo>
                  <a:pt x="20693" y="85337"/>
                  <a:pt x="110123" y="32420"/>
                  <a:pt x="146635" y="17074"/>
                </a:cubicBezTo>
                <a:cubicBezTo>
                  <a:pt x="183147" y="1728"/>
                  <a:pt x="219660" y="2786"/>
                  <a:pt x="222835" y="1199"/>
                </a:cubicBezTo>
                <a:cubicBezTo>
                  <a:pt x="226010" y="-388"/>
                  <a:pt x="185264" y="-1976"/>
                  <a:pt x="165685" y="7549"/>
                </a:cubicBezTo>
                <a:cubicBezTo>
                  <a:pt x="146106" y="17074"/>
                  <a:pt x="125468" y="48824"/>
                  <a:pt x="105360" y="58349"/>
                </a:cubicBezTo>
                <a:cubicBezTo>
                  <a:pt x="85252" y="67874"/>
                  <a:pt x="58264" y="59407"/>
                  <a:pt x="45035" y="64699"/>
                </a:cubicBezTo>
                <a:cubicBezTo>
                  <a:pt x="31806" y="69991"/>
                  <a:pt x="-13173" y="101211"/>
                  <a:pt x="3760" y="932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A6CAB050-FEE4-39A5-21E7-8FC92FD72FEC}"/>
              </a:ext>
            </a:extLst>
          </p:cNvPr>
          <p:cNvSpPr/>
          <p:nvPr/>
        </p:nvSpPr>
        <p:spPr>
          <a:xfrm>
            <a:off x="4404454" y="3270451"/>
            <a:ext cx="123845" cy="95374"/>
          </a:xfrm>
          <a:custGeom>
            <a:avLst/>
            <a:gdLst>
              <a:gd name="connsiteX0" fmla="*/ 2446 w 123845"/>
              <a:gd name="connsiteY0" fmla="*/ 95049 h 95374"/>
              <a:gd name="connsiteX1" fmla="*/ 123096 w 123845"/>
              <a:gd name="connsiteY1" fmla="*/ 2974 h 95374"/>
              <a:gd name="connsiteX2" fmla="*/ 50071 w 123845"/>
              <a:gd name="connsiteY2" fmla="*/ 31549 h 95374"/>
              <a:gd name="connsiteX3" fmla="*/ 2446 w 123845"/>
              <a:gd name="connsiteY3" fmla="*/ 95049 h 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45" h="95374">
                <a:moveTo>
                  <a:pt x="2446" y="95049"/>
                </a:moveTo>
                <a:cubicBezTo>
                  <a:pt x="14617" y="90287"/>
                  <a:pt x="115159" y="13557"/>
                  <a:pt x="123096" y="2974"/>
                </a:cubicBezTo>
                <a:cubicBezTo>
                  <a:pt x="131033" y="-7609"/>
                  <a:pt x="73883" y="11970"/>
                  <a:pt x="50071" y="31549"/>
                </a:cubicBezTo>
                <a:cubicBezTo>
                  <a:pt x="26259" y="51128"/>
                  <a:pt x="-9725" y="99811"/>
                  <a:pt x="2446" y="950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582E510-DE4D-3D36-E211-81F9E49C6F0D}"/>
              </a:ext>
            </a:extLst>
          </p:cNvPr>
          <p:cNvSpPr/>
          <p:nvPr/>
        </p:nvSpPr>
        <p:spPr>
          <a:xfrm>
            <a:off x="4103429" y="1700138"/>
            <a:ext cx="360661" cy="198525"/>
          </a:xfrm>
          <a:custGeom>
            <a:avLst/>
            <a:gdLst>
              <a:gd name="connsiteX0" fmla="*/ 1846 w 360661"/>
              <a:gd name="connsiteY0" fmla="*/ 106437 h 198525"/>
              <a:gd name="connsiteX1" fmla="*/ 249496 w 360661"/>
              <a:gd name="connsiteY1" fmla="*/ 4837 h 198525"/>
              <a:gd name="connsiteX2" fmla="*/ 227271 w 360661"/>
              <a:gd name="connsiteY2" fmla="*/ 23887 h 198525"/>
              <a:gd name="connsiteX3" fmla="*/ 347921 w 360661"/>
              <a:gd name="connsiteY3" fmla="*/ 90562 h 198525"/>
              <a:gd name="connsiteX4" fmla="*/ 278071 w 360661"/>
              <a:gd name="connsiteY4" fmla="*/ 77862 h 198525"/>
              <a:gd name="connsiteX5" fmla="*/ 360621 w 360661"/>
              <a:gd name="connsiteY5" fmla="*/ 176287 h 198525"/>
              <a:gd name="connsiteX6" fmla="*/ 265371 w 360661"/>
              <a:gd name="connsiteY6" fmla="*/ 135012 h 198525"/>
              <a:gd name="connsiteX7" fmla="*/ 309821 w 360661"/>
              <a:gd name="connsiteY7" fmla="*/ 188987 h 198525"/>
              <a:gd name="connsiteX8" fmla="*/ 211396 w 360661"/>
              <a:gd name="connsiteY8" fmla="*/ 182637 h 198525"/>
              <a:gd name="connsiteX9" fmla="*/ 201871 w 360661"/>
              <a:gd name="connsiteY9" fmla="*/ 198512 h 198525"/>
              <a:gd name="connsiteX10" fmla="*/ 5021 w 360661"/>
              <a:gd name="connsiteY10" fmla="*/ 179462 h 198525"/>
              <a:gd name="connsiteX11" fmla="*/ 128846 w 360661"/>
              <a:gd name="connsiteY11" fmla="*/ 166762 h 198525"/>
              <a:gd name="connsiteX12" fmla="*/ 1846 w 360661"/>
              <a:gd name="connsiteY12" fmla="*/ 106437 h 1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661" h="198525">
                <a:moveTo>
                  <a:pt x="1846" y="106437"/>
                </a:moveTo>
                <a:cubicBezTo>
                  <a:pt x="21954" y="79449"/>
                  <a:pt x="211925" y="18595"/>
                  <a:pt x="249496" y="4837"/>
                </a:cubicBezTo>
                <a:cubicBezTo>
                  <a:pt x="287067" y="-8921"/>
                  <a:pt x="210867" y="9599"/>
                  <a:pt x="227271" y="23887"/>
                </a:cubicBezTo>
                <a:cubicBezTo>
                  <a:pt x="243675" y="38175"/>
                  <a:pt x="339454" y="81566"/>
                  <a:pt x="347921" y="90562"/>
                </a:cubicBezTo>
                <a:cubicBezTo>
                  <a:pt x="356388" y="99558"/>
                  <a:pt x="275954" y="63574"/>
                  <a:pt x="278071" y="77862"/>
                </a:cubicBezTo>
                <a:cubicBezTo>
                  <a:pt x="280188" y="92149"/>
                  <a:pt x="362738" y="166762"/>
                  <a:pt x="360621" y="176287"/>
                </a:cubicBezTo>
                <a:cubicBezTo>
                  <a:pt x="358504" y="185812"/>
                  <a:pt x="273838" y="132895"/>
                  <a:pt x="265371" y="135012"/>
                </a:cubicBezTo>
                <a:cubicBezTo>
                  <a:pt x="256904" y="137129"/>
                  <a:pt x="318817" y="181050"/>
                  <a:pt x="309821" y="188987"/>
                </a:cubicBezTo>
                <a:cubicBezTo>
                  <a:pt x="300825" y="196925"/>
                  <a:pt x="229388" y="181050"/>
                  <a:pt x="211396" y="182637"/>
                </a:cubicBezTo>
                <a:cubicBezTo>
                  <a:pt x="193404" y="184225"/>
                  <a:pt x="236267" y="199041"/>
                  <a:pt x="201871" y="198512"/>
                </a:cubicBezTo>
                <a:cubicBezTo>
                  <a:pt x="167475" y="197983"/>
                  <a:pt x="17192" y="184754"/>
                  <a:pt x="5021" y="179462"/>
                </a:cubicBezTo>
                <a:cubicBezTo>
                  <a:pt x="-7150" y="174170"/>
                  <a:pt x="125142" y="175758"/>
                  <a:pt x="128846" y="166762"/>
                </a:cubicBezTo>
                <a:cubicBezTo>
                  <a:pt x="132550" y="157766"/>
                  <a:pt x="-18262" y="133425"/>
                  <a:pt x="1846" y="10643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933EFF8-4B45-BC5E-5B6A-E94B772821A9}"/>
              </a:ext>
            </a:extLst>
          </p:cNvPr>
          <p:cNvSpPr/>
          <p:nvPr/>
        </p:nvSpPr>
        <p:spPr>
          <a:xfrm>
            <a:off x="4859381" y="1609801"/>
            <a:ext cx="813207" cy="279511"/>
          </a:xfrm>
          <a:custGeom>
            <a:avLst/>
            <a:gdLst>
              <a:gd name="connsiteX0" fmla="*/ 112669 w 813207"/>
              <a:gd name="connsiteY0" fmla="*/ 47549 h 279511"/>
              <a:gd name="connsiteX1" fmla="*/ 1544 w 813207"/>
              <a:gd name="connsiteY1" fmla="*/ 158674 h 279511"/>
              <a:gd name="connsiteX2" fmla="*/ 45994 w 813207"/>
              <a:gd name="connsiteY2" fmla="*/ 180899 h 279511"/>
              <a:gd name="connsiteX3" fmla="*/ 20594 w 813207"/>
              <a:gd name="connsiteY3" fmla="*/ 212649 h 279511"/>
              <a:gd name="connsiteX4" fmla="*/ 125369 w 813207"/>
              <a:gd name="connsiteY4" fmla="*/ 187249 h 279511"/>
              <a:gd name="connsiteX5" fmla="*/ 109494 w 813207"/>
              <a:gd name="connsiteY5" fmla="*/ 218999 h 279511"/>
              <a:gd name="connsiteX6" fmla="*/ 360319 w 813207"/>
              <a:gd name="connsiteY6" fmla="*/ 165024 h 279511"/>
              <a:gd name="connsiteX7" fmla="*/ 315869 w 813207"/>
              <a:gd name="connsiteY7" fmla="*/ 171374 h 279511"/>
              <a:gd name="connsiteX8" fmla="*/ 388894 w 813207"/>
              <a:gd name="connsiteY8" fmla="*/ 149149 h 279511"/>
              <a:gd name="connsiteX9" fmla="*/ 547644 w 813207"/>
              <a:gd name="connsiteY9" fmla="*/ 161849 h 279511"/>
              <a:gd name="connsiteX10" fmla="*/ 515894 w 813207"/>
              <a:gd name="connsiteY10" fmla="*/ 149149 h 279511"/>
              <a:gd name="connsiteX11" fmla="*/ 601619 w 813207"/>
              <a:gd name="connsiteY11" fmla="*/ 174549 h 279511"/>
              <a:gd name="connsiteX12" fmla="*/ 719094 w 813207"/>
              <a:gd name="connsiteY12" fmla="*/ 244399 h 279511"/>
              <a:gd name="connsiteX13" fmla="*/ 696869 w 813207"/>
              <a:gd name="connsiteY13" fmla="*/ 225349 h 279511"/>
              <a:gd name="connsiteX14" fmla="*/ 811169 w 813207"/>
              <a:gd name="connsiteY14" fmla="*/ 279324 h 279511"/>
              <a:gd name="connsiteX15" fmla="*/ 773069 w 813207"/>
              <a:gd name="connsiteY15" fmla="*/ 244399 h 279511"/>
              <a:gd name="connsiteX16" fmla="*/ 490494 w 813207"/>
              <a:gd name="connsiteY16" fmla="*/ 6274 h 279511"/>
              <a:gd name="connsiteX17" fmla="*/ 544469 w 813207"/>
              <a:gd name="connsiteY17" fmla="*/ 66599 h 279511"/>
              <a:gd name="connsiteX18" fmla="*/ 395244 w 813207"/>
              <a:gd name="connsiteY18" fmla="*/ 38024 h 279511"/>
              <a:gd name="connsiteX19" fmla="*/ 417469 w 813207"/>
              <a:gd name="connsiteY19" fmla="*/ 63424 h 279511"/>
              <a:gd name="connsiteX20" fmla="*/ 261894 w 813207"/>
              <a:gd name="connsiteY20" fmla="*/ 60249 h 279511"/>
              <a:gd name="connsiteX21" fmla="*/ 268244 w 813207"/>
              <a:gd name="connsiteY21" fmla="*/ 38024 h 279511"/>
              <a:gd name="connsiteX22" fmla="*/ 153944 w 813207"/>
              <a:gd name="connsiteY22" fmla="*/ 79299 h 279511"/>
              <a:gd name="connsiteX23" fmla="*/ 198394 w 813207"/>
              <a:gd name="connsiteY23" fmla="*/ 34849 h 279511"/>
              <a:gd name="connsiteX24" fmla="*/ 112669 w 813207"/>
              <a:gd name="connsiteY24" fmla="*/ 47549 h 27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3207" h="279511">
                <a:moveTo>
                  <a:pt x="112669" y="47549"/>
                </a:moveTo>
                <a:cubicBezTo>
                  <a:pt x="79861" y="68186"/>
                  <a:pt x="12656" y="136449"/>
                  <a:pt x="1544" y="158674"/>
                </a:cubicBezTo>
                <a:cubicBezTo>
                  <a:pt x="-9568" y="180899"/>
                  <a:pt x="42819" y="171903"/>
                  <a:pt x="45994" y="180899"/>
                </a:cubicBezTo>
                <a:cubicBezTo>
                  <a:pt x="49169" y="189895"/>
                  <a:pt x="7365" y="211591"/>
                  <a:pt x="20594" y="212649"/>
                </a:cubicBezTo>
                <a:cubicBezTo>
                  <a:pt x="33823" y="213707"/>
                  <a:pt x="110552" y="186191"/>
                  <a:pt x="125369" y="187249"/>
                </a:cubicBezTo>
                <a:cubicBezTo>
                  <a:pt x="140186" y="188307"/>
                  <a:pt x="70336" y="222703"/>
                  <a:pt x="109494" y="218999"/>
                </a:cubicBezTo>
                <a:cubicBezTo>
                  <a:pt x="148652" y="215295"/>
                  <a:pt x="325923" y="172961"/>
                  <a:pt x="360319" y="165024"/>
                </a:cubicBezTo>
                <a:cubicBezTo>
                  <a:pt x="394715" y="157087"/>
                  <a:pt x="311107" y="174020"/>
                  <a:pt x="315869" y="171374"/>
                </a:cubicBezTo>
                <a:cubicBezTo>
                  <a:pt x="320631" y="168728"/>
                  <a:pt x="350265" y="150736"/>
                  <a:pt x="388894" y="149149"/>
                </a:cubicBezTo>
                <a:cubicBezTo>
                  <a:pt x="427523" y="147562"/>
                  <a:pt x="526477" y="161849"/>
                  <a:pt x="547644" y="161849"/>
                </a:cubicBezTo>
                <a:cubicBezTo>
                  <a:pt x="568811" y="161849"/>
                  <a:pt x="506898" y="147032"/>
                  <a:pt x="515894" y="149149"/>
                </a:cubicBezTo>
                <a:cubicBezTo>
                  <a:pt x="524890" y="151266"/>
                  <a:pt x="567752" y="158674"/>
                  <a:pt x="601619" y="174549"/>
                </a:cubicBezTo>
                <a:cubicBezTo>
                  <a:pt x="635486" y="190424"/>
                  <a:pt x="703219" y="235932"/>
                  <a:pt x="719094" y="244399"/>
                </a:cubicBezTo>
                <a:cubicBezTo>
                  <a:pt x="734969" y="252866"/>
                  <a:pt x="681523" y="219528"/>
                  <a:pt x="696869" y="225349"/>
                </a:cubicBezTo>
                <a:cubicBezTo>
                  <a:pt x="712215" y="231170"/>
                  <a:pt x="798469" y="276149"/>
                  <a:pt x="811169" y="279324"/>
                </a:cubicBezTo>
                <a:cubicBezTo>
                  <a:pt x="823869" y="282499"/>
                  <a:pt x="773069" y="244399"/>
                  <a:pt x="773069" y="244399"/>
                </a:cubicBezTo>
                <a:cubicBezTo>
                  <a:pt x="719623" y="198891"/>
                  <a:pt x="528594" y="35907"/>
                  <a:pt x="490494" y="6274"/>
                </a:cubicBezTo>
                <a:cubicBezTo>
                  <a:pt x="452394" y="-23359"/>
                  <a:pt x="560344" y="61307"/>
                  <a:pt x="544469" y="66599"/>
                </a:cubicBezTo>
                <a:cubicBezTo>
                  <a:pt x="528594" y="71891"/>
                  <a:pt x="416411" y="38553"/>
                  <a:pt x="395244" y="38024"/>
                </a:cubicBezTo>
                <a:cubicBezTo>
                  <a:pt x="374077" y="37495"/>
                  <a:pt x="439694" y="59720"/>
                  <a:pt x="417469" y="63424"/>
                </a:cubicBezTo>
                <a:cubicBezTo>
                  <a:pt x="395244" y="67128"/>
                  <a:pt x="286765" y="64482"/>
                  <a:pt x="261894" y="60249"/>
                </a:cubicBezTo>
                <a:cubicBezTo>
                  <a:pt x="237023" y="56016"/>
                  <a:pt x="286236" y="34849"/>
                  <a:pt x="268244" y="38024"/>
                </a:cubicBezTo>
                <a:cubicBezTo>
                  <a:pt x="250252" y="41199"/>
                  <a:pt x="165586" y="79828"/>
                  <a:pt x="153944" y="79299"/>
                </a:cubicBezTo>
                <a:cubicBezTo>
                  <a:pt x="142302" y="78770"/>
                  <a:pt x="198394" y="37495"/>
                  <a:pt x="198394" y="34849"/>
                </a:cubicBezTo>
                <a:cubicBezTo>
                  <a:pt x="198394" y="32203"/>
                  <a:pt x="145477" y="26912"/>
                  <a:pt x="112669" y="4754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96C3927-736D-9217-5A64-06BB8A3476BC}"/>
              </a:ext>
            </a:extLst>
          </p:cNvPr>
          <p:cNvSpPr/>
          <p:nvPr/>
        </p:nvSpPr>
        <p:spPr>
          <a:xfrm>
            <a:off x="4991088" y="1695432"/>
            <a:ext cx="270324" cy="98527"/>
          </a:xfrm>
          <a:custGeom>
            <a:avLst/>
            <a:gdLst>
              <a:gd name="connsiteX0" fmla="*/ 12 w 270324"/>
              <a:gd name="connsiteY0" fmla="*/ 98443 h 98527"/>
              <a:gd name="connsiteX1" fmla="*/ 171462 w 270324"/>
              <a:gd name="connsiteY1" fmla="*/ 9543 h 98527"/>
              <a:gd name="connsiteX2" fmla="*/ 146062 w 270324"/>
              <a:gd name="connsiteY2" fmla="*/ 28593 h 98527"/>
              <a:gd name="connsiteX3" fmla="*/ 269887 w 270324"/>
              <a:gd name="connsiteY3" fmla="*/ 18 h 98527"/>
              <a:gd name="connsiteX4" fmla="*/ 180987 w 270324"/>
              <a:gd name="connsiteY4" fmla="*/ 25418 h 98527"/>
              <a:gd name="connsiteX5" fmla="*/ 12 w 270324"/>
              <a:gd name="connsiteY5" fmla="*/ 98443 h 9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324" h="98527">
                <a:moveTo>
                  <a:pt x="12" y="98443"/>
                </a:moveTo>
                <a:cubicBezTo>
                  <a:pt x="-1576" y="95797"/>
                  <a:pt x="147120" y="21185"/>
                  <a:pt x="171462" y="9543"/>
                </a:cubicBezTo>
                <a:cubicBezTo>
                  <a:pt x="195804" y="-2099"/>
                  <a:pt x="129658" y="30180"/>
                  <a:pt x="146062" y="28593"/>
                </a:cubicBezTo>
                <a:cubicBezTo>
                  <a:pt x="162466" y="27006"/>
                  <a:pt x="264066" y="547"/>
                  <a:pt x="269887" y="18"/>
                </a:cubicBezTo>
                <a:cubicBezTo>
                  <a:pt x="275708" y="-511"/>
                  <a:pt x="222262" y="10072"/>
                  <a:pt x="180987" y="25418"/>
                </a:cubicBezTo>
                <a:cubicBezTo>
                  <a:pt x="139712" y="40764"/>
                  <a:pt x="1600" y="101089"/>
                  <a:pt x="12" y="984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EEE343B7-4AEC-DF0A-3A31-A62275438CEC}"/>
              </a:ext>
            </a:extLst>
          </p:cNvPr>
          <p:cNvSpPr/>
          <p:nvPr/>
        </p:nvSpPr>
        <p:spPr>
          <a:xfrm>
            <a:off x="4216300" y="1796906"/>
            <a:ext cx="147659" cy="39183"/>
          </a:xfrm>
          <a:custGeom>
            <a:avLst/>
            <a:gdLst>
              <a:gd name="connsiteX0" fmla="*/ 100 w 147659"/>
              <a:gd name="connsiteY0" fmla="*/ 144 h 39183"/>
              <a:gd name="connsiteX1" fmla="*/ 139800 w 147659"/>
              <a:gd name="connsiteY1" fmla="*/ 38244 h 39183"/>
              <a:gd name="connsiteX2" fmla="*/ 117575 w 147659"/>
              <a:gd name="connsiteY2" fmla="*/ 25544 h 39183"/>
              <a:gd name="connsiteX3" fmla="*/ 100 w 147659"/>
              <a:gd name="connsiteY3" fmla="*/ 144 h 3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59" h="39183">
                <a:moveTo>
                  <a:pt x="100" y="144"/>
                </a:moveTo>
                <a:cubicBezTo>
                  <a:pt x="3804" y="2261"/>
                  <a:pt x="120221" y="34011"/>
                  <a:pt x="139800" y="38244"/>
                </a:cubicBezTo>
                <a:cubicBezTo>
                  <a:pt x="159379" y="42477"/>
                  <a:pt x="138742" y="31365"/>
                  <a:pt x="117575" y="25544"/>
                </a:cubicBezTo>
                <a:cubicBezTo>
                  <a:pt x="96408" y="19723"/>
                  <a:pt x="-3604" y="-1973"/>
                  <a:pt x="100" y="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76ACD9DE-A445-5D3F-90A7-3F40F5348BAA}"/>
              </a:ext>
            </a:extLst>
          </p:cNvPr>
          <p:cNvSpPr/>
          <p:nvPr/>
        </p:nvSpPr>
        <p:spPr>
          <a:xfrm>
            <a:off x="5411089" y="2695309"/>
            <a:ext cx="540580" cy="1140326"/>
          </a:xfrm>
          <a:custGeom>
            <a:avLst/>
            <a:gdLst>
              <a:gd name="connsiteX0" fmla="*/ 538861 w 540580"/>
              <a:gd name="connsiteY0" fmla="*/ 266 h 1140326"/>
              <a:gd name="connsiteX1" fmla="*/ 389636 w 540580"/>
              <a:gd name="connsiteY1" fmla="*/ 463816 h 1140326"/>
              <a:gd name="connsiteX2" fmla="*/ 399161 w 540580"/>
              <a:gd name="connsiteY2" fmla="*/ 406666 h 1140326"/>
              <a:gd name="connsiteX3" fmla="*/ 253111 w 540580"/>
              <a:gd name="connsiteY3" fmla="*/ 682891 h 1140326"/>
              <a:gd name="connsiteX4" fmla="*/ 291211 w 540580"/>
              <a:gd name="connsiteY4" fmla="*/ 651141 h 1140326"/>
              <a:gd name="connsiteX5" fmla="*/ 126111 w 540580"/>
              <a:gd name="connsiteY5" fmla="*/ 911491 h 1140326"/>
              <a:gd name="connsiteX6" fmla="*/ 148336 w 540580"/>
              <a:gd name="connsiteY6" fmla="*/ 886091 h 1140326"/>
              <a:gd name="connsiteX7" fmla="*/ 11811 w 540580"/>
              <a:gd name="connsiteY7" fmla="*/ 1114691 h 1140326"/>
              <a:gd name="connsiteX8" fmla="*/ 49911 w 540580"/>
              <a:gd name="connsiteY8" fmla="*/ 1048016 h 1140326"/>
              <a:gd name="connsiteX9" fmla="*/ 389636 w 540580"/>
              <a:gd name="connsiteY9" fmla="*/ 343166 h 1140326"/>
              <a:gd name="connsiteX10" fmla="*/ 275336 w 540580"/>
              <a:gd name="connsiteY10" fmla="*/ 536841 h 1140326"/>
              <a:gd name="connsiteX11" fmla="*/ 538861 w 540580"/>
              <a:gd name="connsiteY11" fmla="*/ 266 h 11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580" h="1140326">
                <a:moveTo>
                  <a:pt x="538861" y="266"/>
                </a:moveTo>
                <a:cubicBezTo>
                  <a:pt x="557911" y="-11905"/>
                  <a:pt x="412919" y="396083"/>
                  <a:pt x="389636" y="463816"/>
                </a:cubicBezTo>
                <a:cubicBezTo>
                  <a:pt x="366353" y="531549"/>
                  <a:pt x="421915" y="370154"/>
                  <a:pt x="399161" y="406666"/>
                </a:cubicBezTo>
                <a:cubicBezTo>
                  <a:pt x="376407" y="443178"/>
                  <a:pt x="271103" y="642145"/>
                  <a:pt x="253111" y="682891"/>
                </a:cubicBezTo>
                <a:cubicBezTo>
                  <a:pt x="235119" y="723637"/>
                  <a:pt x="312378" y="613041"/>
                  <a:pt x="291211" y="651141"/>
                </a:cubicBezTo>
                <a:cubicBezTo>
                  <a:pt x="270044" y="689241"/>
                  <a:pt x="149923" y="872333"/>
                  <a:pt x="126111" y="911491"/>
                </a:cubicBezTo>
                <a:cubicBezTo>
                  <a:pt x="102298" y="950649"/>
                  <a:pt x="167386" y="852224"/>
                  <a:pt x="148336" y="886091"/>
                </a:cubicBezTo>
                <a:cubicBezTo>
                  <a:pt x="129286" y="919958"/>
                  <a:pt x="28215" y="1087704"/>
                  <a:pt x="11811" y="1114691"/>
                </a:cubicBezTo>
                <a:cubicBezTo>
                  <a:pt x="-4593" y="1141678"/>
                  <a:pt x="-13060" y="1176603"/>
                  <a:pt x="49911" y="1048016"/>
                </a:cubicBezTo>
                <a:cubicBezTo>
                  <a:pt x="112882" y="919429"/>
                  <a:pt x="352065" y="428362"/>
                  <a:pt x="389636" y="343166"/>
                </a:cubicBezTo>
                <a:cubicBezTo>
                  <a:pt x="427207" y="257970"/>
                  <a:pt x="251524" y="592403"/>
                  <a:pt x="275336" y="536841"/>
                </a:cubicBezTo>
                <a:cubicBezTo>
                  <a:pt x="299148" y="481279"/>
                  <a:pt x="519811" y="12437"/>
                  <a:pt x="53886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6A7FFECF-C136-BD68-7FE2-B508B1924FDC}"/>
              </a:ext>
            </a:extLst>
          </p:cNvPr>
          <p:cNvSpPr/>
          <p:nvPr/>
        </p:nvSpPr>
        <p:spPr>
          <a:xfrm>
            <a:off x="5307927" y="2236516"/>
            <a:ext cx="691345" cy="1551331"/>
          </a:xfrm>
          <a:custGeom>
            <a:avLst/>
            <a:gdLst>
              <a:gd name="connsiteX0" fmla="*/ 499148 w 691345"/>
              <a:gd name="connsiteY0" fmla="*/ 1859 h 1551331"/>
              <a:gd name="connsiteX1" fmla="*/ 483273 w 691345"/>
              <a:gd name="connsiteY1" fmla="*/ 239984 h 1551331"/>
              <a:gd name="connsiteX2" fmla="*/ 203873 w 691345"/>
              <a:gd name="connsiteY2" fmla="*/ 570184 h 1551331"/>
              <a:gd name="connsiteX3" fmla="*/ 143548 w 691345"/>
              <a:gd name="connsiteY3" fmla="*/ 821009 h 1551331"/>
              <a:gd name="connsiteX4" fmla="*/ 184823 w 691345"/>
              <a:gd name="connsiteY4" fmla="*/ 770209 h 1551331"/>
              <a:gd name="connsiteX5" fmla="*/ 105448 w 691345"/>
              <a:gd name="connsiteY5" fmla="*/ 1084534 h 1551331"/>
              <a:gd name="connsiteX6" fmla="*/ 156248 w 691345"/>
              <a:gd name="connsiteY6" fmla="*/ 1033734 h 1551331"/>
              <a:gd name="connsiteX7" fmla="*/ 673 w 691345"/>
              <a:gd name="connsiteY7" fmla="*/ 1532209 h 1551331"/>
              <a:gd name="connsiteX8" fmla="*/ 102273 w 691345"/>
              <a:gd name="connsiteY8" fmla="*/ 1411559 h 1551331"/>
              <a:gd name="connsiteX9" fmla="*/ 162598 w 691345"/>
              <a:gd name="connsiteY9" fmla="*/ 1551259 h 1551331"/>
              <a:gd name="connsiteX10" fmla="*/ 388023 w 691345"/>
              <a:gd name="connsiteY10" fmla="*/ 1389334 h 1551331"/>
              <a:gd name="connsiteX11" fmla="*/ 657898 w 691345"/>
              <a:gd name="connsiteY11" fmla="*/ 1049609 h 1551331"/>
              <a:gd name="connsiteX12" fmla="*/ 610273 w 691345"/>
              <a:gd name="connsiteY12" fmla="*/ 874984 h 1551331"/>
              <a:gd name="connsiteX13" fmla="*/ 689648 w 691345"/>
              <a:gd name="connsiteY13" fmla="*/ 284434 h 1551331"/>
              <a:gd name="connsiteX14" fmla="*/ 651548 w 691345"/>
              <a:gd name="connsiteY14" fmla="*/ 366984 h 1551331"/>
              <a:gd name="connsiteX15" fmla="*/ 499148 w 691345"/>
              <a:gd name="connsiteY15" fmla="*/ 1859 h 15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1345" h="1551331">
                <a:moveTo>
                  <a:pt x="499148" y="1859"/>
                </a:moveTo>
                <a:cubicBezTo>
                  <a:pt x="471102" y="-19308"/>
                  <a:pt x="532485" y="145263"/>
                  <a:pt x="483273" y="239984"/>
                </a:cubicBezTo>
                <a:cubicBezTo>
                  <a:pt x="434061" y="334705"/>
                  <a:pt x="260494" y="473346"/>
                  <a:pt x="203873" y="570184"/>
                </a:cubicBezTo>
                <a:cubicBezTo>
                  <a:pt x="147252" y="667022"/>
                  <a:pt x="146723" y="787672"/>
                  <a:pt x="143548" y="821009"/>
                </a:cubicBezTo>
                <a:cubicBezTo>
                  <a:pt x="140373" y="854346"/>
                  <a:pt x="191173" y="726288"/>
                  <a:pt x="184823" y="770209"/>
                </a:cubicBezTo>
                <a:cubicBezTo>
                  <a:pt x="178473" y="814130"/>
                  <a:pt x="110210" y="1040613"/>
                  <a:pt x="105448" y="1084534"/>
                </a:cubicBezTo>
                <a:cubicBezTo>
                  <a:pt x="100686" y="1128455"/>
                  <a:pt x="173710" y="959122"/>
                  <a:pt x="156248" y="1033734"/>
                </a:cubicBezTo>
                <a:cubicBezTo>
                  <a:pt x="138786" y="1108346"/>
                  <a:pt x="9669" y="1469238"/>
                  <a:pt x="673" y="1532209"/>
                </a:cubicBezTo>
                <a:cubicBezTo>
                  <a:pt x="-8323" y="1595180"/>
                  <a:pt x="75285" y="1408384"/>
                  <a:pt x="102273" y="1411559"/>
                </a:cubicBezTo>
                <a:cubicBezTo>
                  <a:pt x="129261" y="1414734"/>
                  <a:pt x="114973" y="1554963"/>
                  <a:pt x="162598" y="1551259"/>
                </a:cubicBezTo>
                <a:cubicBezTo>
                  <a:pt x="210223" y="1547555"/>
                  <a:pt x="305473" y="1472942"/>
                  <a:pt x="388023" y="1389334"/>
                </a:cubicBezTo>
                <a:cubicBezTo>
                  <a:pt x="470573" y="1305726"/>
                  <a:pt x="620856" y="1135334"/>
                  <a:pt x="657898" y="1049609"/>
                </a:cubicBezTo>
                <a:cubicBezTo>
                  <a:pt x="694940" y="963884"/>
                  <a:pt x="604981" y="1002513"/>
                  <a:pt x="610273" y="874984"/>
                </a:cubicBezTo>
                <a:cubicBezTo>
                  <a:pt x="615565" y="747455"/>
                  <a:pt x="682769" y="369101"/>
                  <a:pt x="689648" y="284434"/>
                </a:cubicBezTo>
                <a:cubicBezTo>
                  <a:pt x="696527" y="199767"/>
                  <a:pt x="682240" y="410905"/>
                  <a:pt x="651548" y="366984"/>
                </a:cubicBezTo>
                <a:cubicBezTo>
                  <a:pt x="620856" y="323063"/>
                  <a:pt x="527194" y="23026"/>
                  <a:pt x="499148" y="18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D8FCDE00-6E1F-E6AA-3D88-F92FB87A0D6E}"/>
              </a:ext>
            </a:extLst>
          </p:cNvPr>
          <p:cNvSpPr/>
          <p:nvPr/>
        </p:nvSpPr>
        <p:spPr>
          <a:xfrm>
            <a:off x="5677108" y="3087238"/>
            <a:ext cx="287129" cy="800438"/>
          </a:xfrm>
          <a:custGeom>
            <a:avLst/>
            <a:gdLst>
              <a:gd name="connsiteX0" fmla="*/ 228392 w 287129"/>
              <a:gd name="connsiteY0" fmla="*/ 5212 h 800438"/>
              <a:gd name="connsiteX1" fmla="*/ 152192 w 287129"/>
              <a:gd name="connsiteY1" fmla="*/ 510037 h 800438"/>
              <a:gd name="connsiteX2" fmla="*/ 171242 w 287129"/>
              <a:gd name="connsiteY2" fmla="*/ 376687 h 800438"/>
              <a:gd name="connsiteX3" fmla="*/ 2967 w 287129"/>
              <a:gd name="connsiteY3" fmla="*/ 722762 h 800438"/>
              <a:gd name="connsiteX4" fmla="*/ 63292 w 287129"/>
              <a:gd name="connsiteY4" fmla="*/ 725937 h 800438"/>
              <a:gd name="connsiteX5" fmla="*/ 56942 w 287129"/>
              <a:gd name="connsiteY5" fmla="*/ 792612 h 800438"/>
              <a:gd name="connsiteX6" fmla="*/ 263317 w 287129"/>
              <a:gd name="connsiteY6" fmla="*/ 519562 h 800438"/>
              <a:gd name="connsiteX7" fmla="*/ 279192 w 287129"/>
              <a:gd name="connsiteY7" fmla="*/ 262387 h 800438"/>
              <a:gd name="connsiteX8" fmla="*/ 228392 w 287129"/>
              <a:gd name="connsiteY8" fmla="*/ 5212 h 8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129" h="800438">
                <a:moveTo>
                  <a:pt x="228392" y="5212"/>
                </a:moveTo>
                <a:cubicBezTo>
                  <a:pt x="207225" y="46487"/>
                  <a:pt x="161717" y="448125"/>
                  <a:pt x="152192" y="510037"/>
                </a:cubicBezTo>
                <a:cubicBezTo>
                  <a:pt x="142667" y="571950"/>
                  <a:pt x="196113" y="341233"/>
                  <a:pt x="171242" y="376687"/>
                </a:cubicBezTo>
                <a:cubicBezTo>
                  <a:pt x="146371" y="412141"/>
                  <a:pt x="20959" y="664554"/>
                  <a:pt x="2967" y="722762"/>
                </a:cubicBezTo>
                <a:cubicBezTo>
                  <a:pt x="-15025" y="780970"/>
                  <a:pt x="54296" y="714295"/>
                  <a:pt x="63292" y="725937"/>
                </a:cubicBezTo>
                <a:cubicBezTo>
                  <a:pt x="72288" y="737579"/>
                  <a:pt x="23604" y="827008"/>
                  <a:pt x="56942" y="792612"/>
                </a:cubicBezTo>
                <a:cubicBezTo>
                  <a:pt x="90279" y="758216"/>
                  <a:pt x="226275" y="607933"/>
                  <a:pt x="263317" y="519562"/>
                </a:cubicBezTo>
                <a:cubicBezTo>
                  <a:pt x="300359" y="431191"/>
                  <a:pt x="284484" y="345995"/>
                  <a:pt x="279192" y="262387"/>
                </a:cubicBezTo>
                <a:cubicBezTo>
                  <a:pt x="273900" y="178779"/>
                  <a:pt x="249559" y="-36063"/>
                  <a:pt x="228392" y="5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2ED0EF64-74A3-91DE-D40A-645F5A6D6FCC}"/>
              </a:ext>
            </a:extLst>
          </p:cNvPr>
          <p:cNvSpPr/>
          <p:nvPr/>
        </p:nvSpPr>
        <p:spPr>
          <a:xfrm>
            <a:off x="5365917" y="2552700"/>
            <a:ext cx="444446" cy="1266961"/>
          </a:xfrm>
          <a:custGeom>
            <a:avLst/>
            <a:gdLst>
              <a:gd name="connsiteX0" fmla="*/ 444333 w 444446"/>
              <a:gd name="connsiteY0" fmla="*/ 0 h 1266961"/>
              <a:gd name="connsiteX1" fmla="*/ 276058 w 444446"/>
              <a:gd name="connsiteY1" fmla="*/ 260350 h 1266961"/>
              <a:gd name="connsiteX2" fmla="*/ 285583 w 444446"/>
              <a:gd name="connsiteY2" fmla="*/ 234950 h 1266961"/>
              <a:gd name="connsiteX3" fmla="*/ 168108 w 444446"/>
              <a:gd name="connsiteY3" fmla="*/ 606425 h 1266961"/>
              <a:gd name="connsiteX4" fmla="*/ 203033 w 444446"/>
              <a:gd name="connsiteY4" fmla="*/ 527050 h 1266961"/>
              <a:gd name="connsiteX5" fmla="*/ 91908 w 444446"/>
              <a:gd name="connsiteY5" fmla="*/ 809625 h 1266961"/>
              <a:gd name="connsiteX6" fmla="*/ 25233 w 444446"/>
              <a:gd name="connsiteY6" fmla="*/ 1044575 h 1266961"/>
              <a:gd name="connsiteX7" fmla="*/ 60158 w 444446"/>
              <a:gd name="connsiteY7" fmla="*/ 981075 h 1266961"/>
              <a:gd name="connsiteX8" fmla="*/ 3008 w 444446"/>
              <a:gd name="connsiteY8" fmla="*/ 1263650 h 1266961"/>
              <a:gd name="connsiteX9" fmla="*/ 18883 w 444446"/>
              <a:gd name="connsiteY9" fmla="*/ 1117600 h 1266961"/>
              <a:gd name="connsiteX10" fmla="*/ 110958 w 444446"/>
              <a:gd name="connsiteY10" fmla="*/ 847725 h 1266961"/>
              <a:gd name="connsiteX11" fmla="*/ 355433 w 444446"/>
              <a:gd name="connsiteY11" fmla="*/ 203200 h 1266961"/>
              <a:gd name="connsiteX12" fmla="*/ 291933 w 444446"/>
              <a:gd name="connsiteY12" fmla="*/ 298450 h 1266961"/>
              <a:gd name="connsiteX13" fmla="*/ 330033 w 444446"/>
              <a:gd name="connsiteY13" fmla="*/ 180975 h 1266961"/>
              <a:gd name="connsiteX14" fmla="*/ 247483 w 444446"/>
              <a:gd name="connsiteY14" fmla="*/ 257175 h 1266961"/>
              <a:gd name="connsiteX15" fmla="*/ 444333 w 444446"/>
              <a:gd name="connsiteY15" fmla="*/ 0 h 126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446" h="1266961">
                <a:moveTo>
                  <a:pt x="444333" y="0"/>
                </a:moveTo>
                <a:cubicBezTo>
                  <a:pt x="449096" y="529"/>
                  <a:pt x="302516" y="221192"/>
                  <a:pt x="276058" y="260350"/>
                </a:cubicBezTo>
                <a:cubicBezTo>
                  <a:pt x="249600" y="299508"/>
                  <a:pt x="303575" y="177271"/>
                  <a:pt x="285583" y="234950"/>
                </a:cubicBezTo>
                <a:cubicBezTo>
                  <a:pt x="267591" y="292629"/>
                  <a:pt x="181866" y="557742"/>
                  <a:pt x="168108" y="606425"/>
                </a:cubicBezTo>
                <a:cubicBezTo>
                  <a:pt x="154350" y="655108"/>
                  <a:pt x="215733" y="493183"/>
                  <a:pt x="203033" y="527050"/>
                </a:cubicBezTo>
                <a:cubicBezTo>
                  <a:pt x="190333" y="560917"/>
                  <a:pt x="121541" y="723371"/>
                  <a:pt x="91908" y="809625"/>
                </a:cubicBezTo>
                <a:cubicBezTo>
                  <a:pt x="62275" y="895879"/>
                  <a:pt x="30525" y="1016000"/>
                  <a:pt x="25233" y="1044575"/>
                </a:cubicBezTo>
                <a:cubicBezTo>
                  <a:pt x="19941" y="1073150"/>
                  <a:pt x="63862" y="944563"/>
                  <a:pt x="60158" y="981075"/>
                </a:cubicBezTo>
                <a:cubicBezTo>
                  <a:pt x="56454" y="1017587"/>
                  <a:pt x="9887" y="1240896"/>
                  <a:pt x="3008" y="1263650"/>
                </a:cubicBezTo>
                <a:cubicBezTo>
                  <a:pt x="-3871" y="1286404"/>
                  <a:pt x="891" y="1186921"/>
                  <a:pt x="18883" y="1117600"/>
                </a:cubicBezTo>
                <a:cubicBezTo>
                  <a:pt x="36875" y="1048279"/>
                  <a:pt x="54866" y="1000125"/>
                  <a:pt x="110958" y="847725"/>
                </a:cubicBezTo>
                <a:cubicBezTo>
                  <a:pt x="167050" y="695325"/>
                  <a:pt x="325270" y="294746"/>
                  <a:pt x="355433" y="203200"/>
                </a:cubicBezTo>
                <a:cubicBezTo>
                  <a:pt x="385595" y="111654"/>
                  <a:pt x="296166" y="302154"/>
                  <a:pt x="291933" y="298450"/>
                </a:cubicBezTo>
                <a:cubicBezTo>
                  <a:pt x="287700" y="294746"/>
                  <a:pt x="337441" y="187854"/>
                  <a:pt x="330033" y="180975"/>
                </a:cubicBezTo>
                <a:cubicBezTo>
                  <a:pt x="322625" y="174096"/>
                  <a:pt x="233195" y="284692"/>
                  <a:pt x="247483" y="257175"/>
                </a:cubicBezTo>
                <a:cubicBezTo>
                  <a:pt x="261770" y="229658"/>
                  <a:pt x="439570" y="-529"/>
                  <a:pt x="44433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F1F6F2E3-33B0-6516-0498-2073B8C2E9EA}"/>
              </a:ext>
            </a:extLst>
          </p:cNvPr>
          <p:cNvSpPr/>
          <p:nvPr/>
        </p:nvSpPr>
        <p:spPr>
          <a:xfrm>
            <a:off x="5305348" y="5037191"/>
            <a:ext cx="844778" cy="938699"/>
          </a:xfrm>
          <a:custGeom>
            <a:avLst/>
            <a:gdLst>
              <a:gd name="connsiteX0" fmla="*/ 127077 w 844778"/>
              <a:gd name="connsiteY0" fmla="*/ 1534 h 938699"/>
              <a:gd name="connsiteX1" fmla="*/ 254077 w 844778"/>
              <a:gd name="connsiteY1" fmla="*/ 592084 h 938699"/>
              <a:gd name="connsiteX2" fmla="*/ 244552 w 844778"/>
              <a:gd name="connsiteY2" fmla="*/ 588909 h 938699"/>
              <a:gd name="connsiteX3" fmla="*/ 384252 w 844778"/>
              <a:gd name="connsiteY3" fmla="*/ 773059 h 938699"/>
              <a:gd name="connsiteX4" fmla="*/ 311227 w 844778"/>
              <a:gd name="connsiteY4" fmla="*/ 649234 h 938699"/>
              <a:gd name="connsiteX5" fmla="*/ 416002 w 844778"/>
              <a:gd name="connsiteY5" fmla="*/ 788934 h 938699"/>
              <a:gd name="connsiteX6" fmla="*/ 577927 w 844778"/>
              <a:gd name="connsiteY6" fmla="*/ 839734 h 938699"/>
              <a:gd name="connsiteX7" fmla="*/ 533477 w 844778"/>
              <a:gd name="connsiteY7" fmla="*/ 807984 h 938699"/>
              <a:gd name="connsiteX8" fmla="*/ 739852 w 844778"/>
              <a:gd name="connsiteY8" fmla="*/ 839734 h 938699"/>
              <a:gd name="connsiteX9" fmla="*/ 539827 w 844778"/>
              <a:gd name="connsiteY9" fmla="*/ 614309 h 938699"/>
              <a:gd name="connsiteX10" fmla="*/ 841452 w 844778"/>
              <a:gd name="connsiteY10" fmla="*/ 855609 h 938699"/>
              <a:gd name="connsiteX11" fmla="*/ 679527 w 844778"/>
              <a:gd name="connsiteY11" fmla="*/ 938159 h 938699"/>
              <a:gd name="connsiteX12" fmla="*/ 352502 w 844778"/>
              <a:gd name="connsiteY12" fmla="*/ 874659 h 938699"/>
              <a:gd name="connsiteX13" fmla="*/ 44527 w 844778"/>
              <a:gd name="connsiteY13" fmla="*/ 595259 h 938699"/>
              <a:gd name="connsiteX14" fmla="*/ 117552 w 844778"/>
              <a:gd name="connsiteY14" fmla="*/ 700034 h 938699"/>
              <a:gd name="connsiteX15" fmla="*/ 82627 w 844778"/>
              <a:gd name="connsiteY15" fmla="*/ 207909 h 938699"/>
              <a:gd name="connsiteX16" fmla="*/ 77 w 844778"/>
              <a:gd name="connsiteY16" fmla="*/ 414284 h 938699"/>
              <a:gd name="connsiteX17" fmla="*/ 127077 w 844778"/>
              <a:gd name="connsiteY17" fmla="*/ 1534 h 9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4778" h="938699">
                <a:moveTo>
                  <a:pt x="127077" y="1534"/>
                </a:moveTo>
                <a:cubicBezTo>
                  <a:pt x="169410" y="31167"/>
                  <a:pt x="254077" y="592084"/>
                  <a:pt x="254077" y="592084"/>
                </a:cubicBezTo>
                <a:cubicBezTo>
                  <a:pt x="273656" y="689980"/>
                  <a:pt x="222856" y="558747"/>
                  <a:pt x="244552" y="588909"/>
                </a:cubicBezTo>
                <a:cubicBezTo>
                  <a:pt x="266248" y="619071"/>
                  <a:pt x="373140" y="763005"/>
                  <a:pt x="384252" y="773059"/>
                </a:cubicBezTo>
                <a:cubicBezTo>
                  <a:pt x="395364" y="783113"/>
                  <a:pt x="305935" y="646588"/>
                  <a:pt x="311227" y="649234"/>
                </a:cubicBezTo>
                <a:cubicBezTo>
                  <a:pt x="316519" y="651880"/>
                  <a:pt x="371552" y="757184"/>
                  <a:pt x="416002" y="788934"/>
                </a:cubicBezTo>
                <a:cubicBezTo>
                  <a:pt x="460452" y="820684"/>
                  <a:pt x="558348" y="836559"/>
                  <a:pt x="577927" y="839734"/>
                </a:cubicBezTo>
                <a:cubicBezTo>
                  <a:pt x="597506" y="842909"/>
                  <a:pt x="506490" y="807984"/>
                  <a:pt x="533477" y="807984"/>
                </a:cubicBezTo>
                <a:cubicBezTo>
                  <a:pt x="560464" y="807984"/>
                  <a:pt x="738794" y="872013"/>
                  <a:pt x="739852" y="839734"/>
                </a:cubicBezTo>
                <a:cubicBezTo>
                  <a:pt x="740910" y="807455"/>
                  <a:pt x="522894" y="611663"/>
                  <a:pt x="539827" y="614309"/>
                </a:cubicBezTo>
                <a:cubicBezTo>
                  <a:pt x="556760" y="616955"/>
                  <a:pt x="818169" y="801634"/>
                  <a:pt x="841452" y="855609"/>
                </a:cubicBezTo>
                <a:cubicBezTo>
                  <a:pt x="864735" y="909584"/>
                  <a:pt x="761019" y="934984"/>
                  <a:pt x="679527" y="938159"/>
                </a:cubicBezTo>
                <a:cubicBezTo>
                  <a:pt x="598035" y="941334"/>
                  <a:pt x="458335" y="931809"/>
                  <a:pt x="352502" y="874659"/>
                </a:cubicBezTo>
                <a:cubicBezTo>
                  <a:pt x="246669" y="817509"/>
                  <a:pt x="83685" y="624363"/>
                  <a:pt x="44527" y="595259"/>
                </a:cubicBezTo>
                <a:cubicBezTo>
                  <a:pt x="5369" y="566155"/>
                  <a:pt x="111202" y="764592"/>
                  <a:pt x="117552" y="700034"/>
                </a:cubicBezTo>
                <a:cubicBezTo>
                  <a:pt x="123902" y="635476"/>
                  <a:pt x="102206" y="255534"/>
                  <a:pt x="82627" y="207909"/>
                </a:cubicBezTo>
                <a:cubicBezTo>
                  <a:pt x="63048" y="160284"/>
                  <a:pt x="-2569" y="447622"/>
                  <a:pt x="77" y="414284"/>
                </a:cubicBezTo>
                <a:cubicBezTo>
                  <a:pt x="2723" y="380947"/>
                  <a:pt x="84744" y="-28099"/>
                  <a:pt x="127077" y="15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C016FC70-4CA8-AE19-76F4-196C630807EE}"/>
              </a:ext>
            </a:extLst>
          </p:cNvPr>
          <p:cNvSpPr/>
          <p:nvPr/>
        </p:nvSpPr>
        <p:spPr>
          <a:xfrm>
            <a:off x="5115616" y="4700217"/>
            <a:ext cx="399574" cy="1164530"/>
          </a:xfrm>
          <a:custGeom>
            <a:avLst/>
            <a:gdLst>
              <a:gd name="connsiteX0" fmla="*/ 396184 w 399574"/>
              <a:gd name="connsiteY0" fmla="*/ 46408 h 1164530"/>
              <a:gd name="connsiteX1" fmla="*/ 132659 w 399574"/>
              <a:gd name="connsiteY1" fmla="*/ 757608 h 1164530"/>
              <a:gd name="connsiteX2" fmla="*/ 132659 w 399574"/>
              <a:gd name="connsiteY2" fmla="*/ 681408 h 1164530"/>
              <a:gd name="connsiteX3" fmla="*/ 8834 w 399574"/>
              <a:gd name="connsiteY3" fmla="*/ 1157658 h 1164530"/>
              <a:gd name="connsiteX4" fmla="*/ 31059 w 399574"/>
              <a:gd name="connsiteY4" fmla="*/ 919533 h 1164530"/>
              <a:gd name="connsiteX5" fmla="*/ 199334 w 399574"/>
              <a:gd name="connsiteY5" fmla="*/ 325808 h 1164530"/>
              <a:gd name="connsiteX6" fmla="*/ 34234 w 399574"/>
              <a:gd name="connsiteY6" fmla="*/ 624258 h 1164530"/>
              <a:gd name="connsiteX7" fmla="*/ 135834 w 399574"/>
              <a:gd name="connsiteY7" fmla="*/ 335333 h 1164530"/>
              <a:gd name="connsiteX8" fmla="*/ 300934 w 399574"/>
              <a:gd name="connsiteY8" fmla="*/ 100383 h 1164530"/>
              <a:gd name="connsiteX9" fmla="*/ 354909 w 399574"/>
              <a:gd name="connsiteY9" fmla="*/ 1958 h 1164530"/>
              <a:gd name="connsiteX10" fmla="*/ 288234 w 399574"/>
              <a:gd name="connsiteY10" fmla="*/ 179758 h 1164530"/>
              <a:gd name="connsiteX11" fmla="*/ 396184 w 399574"/>
              <a:gd name="connsiteY11" fmla="*/ 46408 h 11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574" h="1164530">
                <a:moveTo>
                  <a:pt x="396184" y="46408"/>
                </a:moveTo>
                <a:cubicBezTo>
                  <a:pt x="370255" y="142716"/>
                  <a:pt x="176580" y="651775"/>
                  <a:pt x="132659" y="757608"/>
                </a:cubicBezTo>
                <a:cubicBezTo>
                  <a:pt x="88738" y="863441"/>
                  <a:pt x="153296" y="614733"/>
                  <a:pt x="132659" y="681408"/>
                </a:cubicBezTo>
                <a:cubicBezTo>
                  <a:pt x="112022" y="748083"/>
                  <a:pt x="25767" y="1117971"/>
                  <a:pt x="8834" y="1157658"/>
                </a:cubicBezTo>
                <a:cubicBezTo>
                  <a:pt x="-8099" y="1197345"/>
                  <a:pt x="-691" y="1058175"/>
                  <a:pt x="31059" y="919533"/>
                </a:cubicBezTo>
                <a:cubicBezTo>
                  <a:pt x="62809" y="780891"/>
                  <a:pt x="198805" y="375020"/>
                  <a:pt x="199334" y="325808"/>
                </a:cubicBezTo>
                <a:cubicBezTo>
                  <a:pt x="199863" y="276596"/>
                  <a:pt x="44817" y="622671"/>
                  <a:pt x="34234" y="624258"/>
                </a:cubicBezTo>
                <a:cubicBezTo>
                  <a:pt x="23651" y="625846"/>
                  <a:pt x="91384" y="422645"/>
                  <a:pt x="135834" y="335333"/>
                </a:cubicBezTo>
                <a:cubicBezTo>
                  <a:pt x="180284" y="248021"/>
                  <a:pt x="264421" y="155946"/>
                  <a:pt x="300934" y="100383"/>
                </a:cubicBezTo>
                <a:cubicBezTo>
                  <a:pt x="337446" y="44820"/>
                  <a:pt x="357026" y="-11271"/>
                  <a:pt x="354909" y="1958"/>
                </a:cubicBezTo>
                <a:cubicBezTo>
                  <a:pt x="352792" y="15187"/>
                  <a:pt x="285588" y="166529"/>
                  <a:pt x="288234" y="179758"/>
                </a:cubicBezTo>
                <a:cubicBezTo>
                  <a:pt x="290880" y="192987"/>
                  <a:pt x="422113" y="-49900"/>
                  <a:pt x="396184" y="4640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0D2897D-749F-4752-4BEF-BE5EE543AD59}"/>
              </a:ext>
            </a:extLst>
          </p:cNvPr>
          <p:cNvSpPr/>
          <p:nvPr/>
        </p:nvSpPr>
        <p:spPr>
          <a:xfrm>
            <a:off x="5254275" y="2313886"/>
            <a:ext cx="493867" cy="781967"/>
          </a:xfrm>
          <a:custGeom>
            <a:avLst/>
            <a:gdLst>
              <a:gd name="connsiteX0" fmla="*/ 492475 w 493867"/>
              <a:gd name="connsiteY0" fmla="*/ 689 h 781967"/>
              <a:gd name="connsiteX1" fmla="*/ 241650 w 493867"/>
              <a:gd name="connsiteY1" fmla="*/ 308664 h 781967"/>
              <a:gd name="connsiteX2" fmla="*/ 86075 w 493867"/>
              <a:gd name="connsiteY2" fmla="*/ 667439 h 781967"/>
              <a:gd name="connsiteX3" fmla="*/ 117825 w 493867"/>
              <a:gd name="connsiteY3" fmla="*/ 505514 h 781967"/>
              <a:gd name="connsiteX4" fmla="*/ 350 w 493867"/>
              <a:gd name="connsiteY4" fmla="*/ 781739 h 781967"/>
              <a:gd name="connsiteX5" fmla="*/ 82900 w 493867"/>
              <a:gd name="connsiteY5" fmla="*/ 549964 h 781967"/>
              <a:gd name="connsiteX6" fmla="*/ 121000 w 493867"/>
              <a:gd name="connsiteY6" fmla="*/ 394389 h 781967"/>
              <a:gd name="connsiteX7" fmla="*/ 492475 w 493867"/>
              <a:gd name="connsiteY7" fmla="*/ 689 h 78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867" h="781967">
                <a:moveTo>
                  <a:pt x="492475" y="689"/>
                </a:moveTo>
                <a:cubicBezTo>
                  <a:pt x="512583" y="-13598"/>
                  <a:pt x="309383" y="197539"/>
                  <a:pt x="241650" y="308664"/>
                </a:cubicBezTo>
                <a:cubicBezTo>
                  <a:pt x="173917" y="419789"/>
                  <a:pt x="106712" y="634631"/>
                  <a:pt x="86075" y="667439"/>
                </a:cubicBezTo>
                <a:cubicBezTo>
                  <a:pt x="65438" y="700247"/>
                  <a:pt x="132112" y="486464"/>
                  <a:pt x="117825" y="505514"/>
                </a:cubicBezTo>
                <a:cubicBezTo>
                  <a:pt x="103537" y="524564"/>
                  <a:pt x="6171" y="774331"/>
                  <a:pt x="350" y="781739"/>
                </a:cubicBezTo>
                <a:cubicBezTo>
                  <a:pt x="-5471" y="789147"/>
                  <a:pt x="62792" y="614522"/>
                  <a:pt x="82900" y="549964"/>
                </a:cubicBezTo>
                <a:cubicBezTo>
                  <a:pt x="103008" y="485406"/>
                  <a:pt x="51150" y="488052"/>
                  <a:pt x="121000" y="394389"/>
                </a:cubicBezTo>
                <a:cubicBezTo>
                  <a:pt x="190850" y="300727"/>
                  <a:pt x="472367" y="14976"/>
                  <a:pt x="492475" y="68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CD2E23CF-8638-5C91-F4D3-3C3E98D5461F}"/>
              </a:ext>
            </a:extLst>
          </p:cNvPr>
          <p:cNvSpPr/>
          <p:nvPr/>
        </p:nvSpPr>
        <p:spPr>
          <a:xfrm>
            <a:off x="5330357" y="2574403"/>
            <a:ext cx="329681" cy="607277"/>
          </a:xfrm>
          <a:custGeom>
            <a:avLst/>
            <a:gdLst>
              <a:gd name="connsiteX0" fmla="*/ 200493 w 329681"/>
              <a:gd name="connsiteY0" fmla="*/ 522 h 607277"/>
              <a:gd name="connsiteX1" fmla="*/ 206843 w 329681"/>
              <a:gd name="connsiteY1" fmla="*/ 229122 h 607277"/>
              <a:gd name="connsiteX2" fmla="*/ 86193 w 329681"/>
              <a:gd name="connsiteY2" fmla="*/ 391047 h 607277"/>
              <a:gd name="connsiteX3" fmla="*/ 165568 w 329681"/>
              <a:gd name="connsiteY3" fmla="*/ 333897 h 607277"/>
              <a:gd name="connsiteX4" fmla="*/ 16343 w 329681"/>
              <a:gd name="connsiteY4" fmla="*/ 587897 h 607277"/>
              <a:gd name="connsiteX5" fmla="*/ 38568 w 329681"/>
              <a:gd name="connsiteY5" fmla="*/ 527572 h 607277"/>
              <a:gd name="connsiteX6" fmla="*/ 324318 w 329681"/>
              <a:gd name="connsiteY6" fmla="*/ 35447 h 607277"/>
              <a:gd name="connsiteX7" fmla="*/ 222718 w 329681"/>
              <a:gd name="connsiteY7" fmla="*/ 162447 h 607277"/>
              <a:gd name="connsiteX8" fmla="*/ 200493 w 329681"/>
              <a:gd name="connsiteY8" fmla="*/ 522 h 60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81" h="607277">
                <a:moveTo>
                  <a:pt x="200493" y="522"/>
                </a:moveTo>
                <a:cubicBezTo>
                  <a:pt x="197847" y="11635"/>
                  <a:pt x="225893" y="164034"/>
                  <a:pt x="206843" y="229122"/>
                </a:cubicBezTo>
                <a:cubicBezTo>
                  <a:pt x="187793" y="294210"/>
                  <a:pt x="93072" y="373585"/>
                  <a:pt x="86193" y="391047"/>
                </a:cubicBezTo>
                <a:cubicBezTo>
                  <a:pt x="79314" y="408509"/>
                  <a:pt x="177210" y="301089"/>
                  <a:pt x="165568" y="333897"/>
                </a:cubicBezTo>
                <a:cubicBezTo>
                  <a:pt x="153926" y="366705"/>
                  <a:pt x="37510" y="555618"/>
                  <a:pt x="16343" y="587897"/>
                </a:cubicBezTo>
                <a:cubicBezTo>
                  <a:pt x="-4824" y="620176"/>
                  <a:pt x="-12761" y="619647"/>
                  <a:pt x="38568" y="527572"/>
                </a:cubicBezTo>
                <a:cubicBezTo>
                  <a:pt x="89897" y="435497"/>
                  <a:pt x="293626" y="96301"/>
                  <a:pt x="324318" y="35447"/>
                </a:cubicBezTo>
                <a:cubicBezTo>
                  <a:pt x="355010" y="-25407"/>
                  <a:pt x="244943" y="165622"/>
                  <a:pt x="222718" y="162447"/>
                </a:cubicBezTo>
                <a:cubicBezTo>
                  <a:pt x="200493" y="159272"/>
                  <a:pt x="203139" y="-10591"/>
                  <a:pt x="200493" y="5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FEF7101D-F287-3FF5-9C08-4009FDB3CB11}"/>
              </a:ext>
            </a:extLst>
          </p:cNvPr>
          <p:cNvSpPr/>
          <p:nvPr/>
        </p:nvSpPr>
        <p:spPr>
          <a:xfrm>
            <a:off x="5278648" y="3143049"/>
            <a:ext cx="237167" cy="391682"/>
          </a:xfrm>
          <a:custGeom>
            <a:avLst/>
            <a:gdLst>
              <a:gd name="connsiteX0" fmla="*/ 61702 w 237167"/>
              <a:gd name="connsiteY0" fmla="*/ 201 h 391682"/>
              <a:gd name="connsiteX1" fmla="*/ 179177 w 237167"/>
              <a:gd name="connsiteY1" fmla="*/ 171651 h 391682"/>
              <a:gd name="connsiteX2" fmla="*/ 179177 w 237167"/>
              <a:gd name="connsiteY2" fmla="*/ 130376 h 391682"/>
              <a:gd name="connsiteX3" fmla="*/ 118852 w 237167"/>
              <a:gd name="connsiteY3" fmla="*/ 305001 h 391682"/>
              <a:gd name="connsiteX4" fmla="*/ 172827 w 237167"/>
              <a:gd name="connsiteY4" fmla="*/ 193876 h 391682"/>
              <a:gd name="connsiteX5" fmla="*/ 1377 w 237167"/>
              <a:gd name="connsiteY5" fmla="*/ 390726 h 391682"/>
              <a:gd name="connsiteX6" fmla="*/ 99802 w 237167"/>
              <a:gd name="connsiteY6" fmla="*/ 257376 h 391682"/>
              <a:gd name="connsiteX7" fmla="*/ 236327 w 237167"/>
              <a:gd name="connsiteY7" fmla="*/ 3376 h 391682"/>
              <a:gd name="connsiteX8" fmla="*/ 153777 w 237167"/>
              <a:gd name="connsiteY8" fmla="*/ 133551 h 391682"/>
              <a:gd name="connsiteX9" fmla="*/ 61702 w 237167"/>
              <a:gd name="connsiteY9" fmla="*/ 201 h 39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167" h="391682">
                <a:moveTo>
                  <a:pt x="61702" y="201"/>
                </a:moveTo>
                <a:cubicBezTo>
                  <a:pt x="65935" y="6551"/>
                  <a:pt x="159598" y="149955"/>
                  <a:pt x="179177" y="171651"/>
                </a:cubicBezTo>
                <a:cubicBezTo>
                  <a:pt x="198756" y="193347"/>
                  <a:pt x="189231" y="108151"/>
                  <a:pt x="179177" y="130376"/>
                </a:cubicBezTo>
                <a:cubicBezTo>
                  <a:pt x="169123" y="152601"/>
                  <a:pt x="119910" y="294418"/>
                  <a:pt x="118852" y="305001"/>
                </a:cubicBezTo>
                <a:cubicBezTo>
                  <a:pt x="117794" y="315584"/>
                  <a:pt x="192406" y="179589"/>
                  <a:pt x="172827" y="193876"/>
                </a:cubicBezTo>
                <a:cubicBezTo>
                  <a:pt x="153248" y="208163"/>
                  <a:pt x="13548" y="380143"/>
                  <a:pt x="1377" y="390726"/>
                </a:cubicBezTo>
                <a:cubicBezTo>
                  <a:pt x="-10794" y="401309"/>
                  <a:pt x="60644" y="321934"/>
                  <a:pt x="99802" y="257376"/>
                </a:cubicBezTo>
                <a:cubicBezTo>
                  <a:pt x="138960" y="192818"/>
                  <a:pt x="227331" y="24014"/>
                  <a:pt x="236327" y="3376"/>
                </a:cubicBezTo>
                <a:cubicBezTo>
                  <a:pt x="245323" y="-17262"/>
                  <a:pt x="179706" y="127730"/>
                  <a:pt x="153777" y="133551"/>
                </a:cubicBezTo>
                <a:cubicBezTo>
                  <a:pt x="127848" y="139372"/>
                  <a:pt x="57469" y="-6149"/>
                  <a:pt x="61702" y="20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C88ECFA-5A6A-F02B-81ED-961E7DB5B881}"/>
              </a:ext>
            </a:extLst>
          </p:cNvPr>
          <p:cNvSpPr/>
          <p:nvPr/>
        </p:nvSpPr>
        <p:spPr>
          <a:xfrm>
            <a:off x="3830596" y="2921018"/>
            <a:ext cx="375419" cy="978538"/>
          </a:xfrm>
          <a:custGeom>
            <a:avLst/>
            <a:gdLst>
              <a:gd name="connsiteX0" fmla="*/ 46079 w 375419"/>
              <a:gd name="connsiteY0" fmla="*/ 6332 h 978538"/>
              <a:gd name="connsiteX1" fmla="*/ 366754 w 375419"/>
              <a:gd name="connsiteY1" fmla="*/ 936607 h 978538"/>
              <a:gd name="connsiteX2" fmla="*/ 261979 w 375419"/>
              <a:gd name="connsiteY2" fmla="*/ 790557 h 978538"/>
              <a:gd name="connsiteX3" fmla="*/ 27029 w 375419"/>
              <a:gd name="connsiteY3" fmla="*/ 539732 h 978538"/>
              <a:gd name="connsiteX4" fmla="*/ 46079 w 375419"/>
              <a:gd name="connsiteY4" fmla="*/ 6332 h 97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19" h="978538">
                <a:moveTo>
                  <a:pt x="46079" y="6332"/>
                </a:moveTo>
                <a:cubicBezTo>
                  <a:pt x="102700" y="72478"/>
                  <a:pt x="330771" y="805903"/>
                  <a:pt x="366754" y="936607"/>
                </a:cubicBezTo>
                <a:cubicBezTo>
                  <a:pt x="402737" y="1067311"/>
                  <a:pt x="318600" y="856703"/>
                  <a:pt x="261979" y="790557"/>
                </a:cubicBezTo>
                <a:cubicBezTo>
                  <a:pt x="205358" y="724411"/>
                  <a:pt x="66717" y="668320"/>
                  <a:pt x="27029" y="539732"/>
                </a:cubicBezTo>
                <a:cubicBezTo>
                  <a:pt x="-12659" y="411145"/>
                  <a:pt x="-10542" y="-59814"/>
                  <a:pt x="46079" y="63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円/楕円 1488">
            <a:extLst>
              <a:ext uri="{FF2B5EF4-FFF2-40B4-BE49-F238E27FC236}">
                <a16:creationId xmlns:a16="http://schemas.microsoft.com/office/drawing/2014/main" id="{B2303BEF-725E-4331-AE3D-2ACBED13665E}"/>
              </a:ext>
            </a:extLst>
          </p:cNvPr>
          <p:cNvSpPr/>
          <p:nvPr/>
        </p:nvSpPr>
        <p:spPr>
          <a:xfrm>
            <a:off x="4148062" y="22098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円/楕円 1489">
            <a:extLst>
              <a:ext uri="{FF2B5EF4-FFF2-40B4-BE49-F238E27FC236}">
                <a16:creationId xmlns:a16="http://schemas.microsoft.com/office/drawing/2014/main" id="{B6700825-E883-F1F7-6F0B-1CA8B64E4C55}"/>
              </a:ext>
            </a:extLst>
          </p:cNvPr>
          <p:cNvSpPr/>
          <p:nvPr/>
        </p:nvSpPr>
        <p:spPr>
          <a:xfrm>
            <a:off x="4173462" y="22098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3037CEC-C3CE-AE8D-13E8-43B84A71BE27}"/>
              </a:ext>
            </a:extLst>
          </p:cNvPr>
          <p:cNvSpPr/>
          <p:nvPr/>
        </p:nvSpPr>
        <p:spPr>
          <a:xfrm>
            <a:off x="3923127" y="454709"/>
            <a:ext cx="1393326" cy="1126764"/>
          </a:xfrm>
          <a:custGeom>
            <a:avLst/>
            <a:gdLst>
              <a:gd name="connsiteX0" fmla="*/ 1372773 w 1393326"/>
              <a:gd name="connsiteY0" fmla="*/ 294591 h 1126764"/>
              <a:gd name="connsiteX1" fmla="*/ 353598 w 1393326"/>
              <a:gd name="connsiteY1" fmla="*/ 135841 h 1126764"/>
              <a:gd name="connsiteX2" fmla="*/ 601248 w 1393326"/>
              <a:gd name="connsiteY2" fmla="*/ 183466 h 1126764"/>
              <a:gd name="connsiteX3" fmla="*/ 340898 w 1393326"/>
              <a:gd name="connsiteY3" fmla="*/ 399366 h 1126764"/>
              <a:gd name="connsiteX4" fmla="*/ 366298 w 1393326"/>
              <a:gd name="connsiteY4" fmla="*/ 456516 h 1126764"/>
              <a:gd name="connsiteX5" fmla="*/ 124998 w 1393326"/>
              <a:gd name="connsiteY5" fmla="*/ 901016 h 1126764"/>
              <a:gd name="connsiteX6" fmla="*/ 1173 w 1393326"/>
              <a:gd name="connsiteY6" fmla="*/ 1126441 h 1126764"/>
              <a:gd name="connsiteX7" fmla="*/ 90073 w 1393326"/>
              <a:gd name="connsiteY7" fmla="*/ 856566 h 1126764"/>
              <a:gd name="connsiteX8" fmla="*/ 486948 w 1393326"/>
              <a:gd name="connsiteY8" fmla="*/ 285066 h 1126764"/>
              <a:gd name="connsiteX9" fmla="*/ 531398 w 1393326"/>
              <a:gd name="connsiteY9" fmla="*/ 110441 h 1126764"/>
              <a:gd name="connsiteX10" fmla="*/ 820323 w 1393326"/>
              <a:gd name="connsiteY10" fmla="*/ 183466 h 1126764"/>
              <a:gd name="connsiteX11" fmla="*/ 728248 w 1393326"/>
              <a:gd name="connsiteY11" fmla="*/ 34241 h 1126764"/>
              <a:gd name="connsiteX12" fmla="*/ 1071148 w 1393326"/>
              <a:gd name="connsiteY12" fmla="*/ 145366 h 1126764"/>
              <a:gd name="connsiteX13" fmla="*/ 1039398 w 1393326"/>
              <a:gd name="connsiteY13" fmla="*/ 2491 h 1126764"/>
              <a:gd name="connsiteX14" fmla="*/ 1372773 w 1393326"/>
              <a:gd name="connsiteY14" fmla="*/ 294591 h 112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3326" h="1126764">
                <a:moveTo>
                  <a:pt x="1372773" y="294591"/>
                </a:moveTo>
                <a:cubicBezTo>
                  <a:pt x="1258473" y="316816"/>
                  <a:pt x="482185" y="154362"/>
                  <a:pt x="353598" y="135841"/>
                </a:cubicBezTo>
                <a:cubicBezTo>
                  <a:pt x="225011" y="117320"/>
                  <a:pt x="603365" y="139545"/>
                  <a:pt x="601248" y="183466"/>
                </a:cubicBezTo>
                <a:cubicBezTo>
                  <a:pt x="599131" y="227387"/>
                  <a:pt x="380056" y="353858"/>
                  <a:pt x="340898" y="399366"/>
                </a:cubicBezTo>
                <a:cubicBezTo>
                  <a:pt x="301740" y="444874"/>
                  <a:pt x="402281" y="372908"/>
                  <a:pt x="366298" y="456516"/>
                </a:cubicBezTo>
                <a:cubicBezTo>
                  <a:pt x="330315" y="540124"/>
                  <a:pt x="185852" y="789362"/>
                  <a:pt x="124998" y="901016"/>
                </a:cubicBezTo>
                <a:cubicBezTo>
                  <a:pt x="64144" y="1012670"/>
                  <a:pt x="6994" y="1133849"/>
                  <a:pt x="1173" y="1126441"/>
                </a:cubicBezTo>
                <a:cubicBezTo>
                  <a:pt x="-4648" y="1119033"/>
                  <a:pt x="9111" y="996795"/>
                  <a:pt x="90073" y="856566"/>
                </a:cubicBezTo>
                <a:cubicBezTo>
                  <a:pt x="171035" y="716337"/>
                  <a:pt x="413394" y="409420"/>
                  <a:pt x="486948" y="285066"/>
                </a:cubicBezTo>
                <a:cubicBezTo>
                  <a:pt x="560502" y="160712"/>
                  <a:pt x="475835" y="127374"/>
                  <a:pt x="531398" y="110441"/>
                </a:cubicBezTo>
                <a:cubicBezTo>
                  <a:pt x="586960" y="93508"/>
                  <a:pt x="787515" y="196166"/>
                  <a:pt x="820323" y="183466"/>
                </a:cubicBezTo>
                <a:cubicBezTo>
                  <a:pt x="853131" y="170766"/>
                  <a:pt x="686444" y="40591"/>
                  <a:pt x="728248" y="34241"/>
                </a:cubicBezTo>
                <a:cubicBezTo>
                  <a:pt x="770052" y="27891"/>
                  <a:pt x="1019290" y="150658"/>
                  <a:pt x="1071148" y="145366"/>
                </a:cubicBezTo>
                <a:cubicBezTo>
                  <a:pt x="1123006" y="140074"/>
                  <a:pt x="989127" y="-21851"/>
                  <a:pt x="1039398" y="2491"/>
                </a:cubicBezTo>
                <a:cubicBezTo>
                  <a:pt x="1089669" y="26833"/>
                  <a:pt x="1487073" y="272366"/>
                  <a:pt x="1372773" y="29459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BFFFAD76-6AA6-94F7-D6F2-E79E037D7AD6}"/>
              </a:ext>
            </a:extLst>
          </p:cNvPr>
          <p:cNvSpPr/>
          <p:nvPr/>
        </p:nvSpPr>
        <p:spPr>
          <a:xfrm>
            <a:off x="3366756" y="297219"/>
            <a:ext cx="2148981" cy="1006431"/>
          </a:xfrm>
          <a:custGeom>
            <a:avLst/>
            <a:gdLst>
              <a:gd name="connsiteX0" fmla="*/ 2148219 w 2148981"/>
              <a:gd name="connsiteY0" fmla="*/ 366356 h 1006431"/>
              <a:gd name="connsiteX1" fmla="*/ 1713244 w 2148981"/>
              <a:gd name="connsiteY1" fmla="*/ 36156 h 1006431"/>
              <a:gd name="connsiteX2" fmla="*/ 852819 w 2148981"/>
              <a:gd name="connsiteY2" fmla="*/ 10756 h 1006431"/>
              <a:gd name="connsiteX3" fmla="*/ 1014744 w 2148981"/>
              <a:gd name="connsiteY3" fmla="*/ 55206 h 1006431"/>
              <a:gd name="connsiteX4" fmla="*/ 357519 w 2148981"/>
              <a:gd name="connsiteY4" fmla="*/ 271106 h 1006431"/>
              <a:gd name="connsiteX5" fmla="*/ 513094 w 2148981"/>
              <a:gd name="connsiteY5" fmla="*/ 277456 h 1006431"/>
              <a:gd name="connsiteX6" fmla="*/ 11444 w 2148981"/>
              <a:gd name="connsiteY6" fmla="*/ 960081 h 1006431"/>
              <a:gd name="connsiteX7" fmla="*/ 157494 w 2148981"/>
              <a:gd name="connsiteY7" fmla="*/ 839431 h 1006431"/>
              <a:gd name="connsiteX8" fmla="*/ 106694 w 2148981"/>
              <a:gd name="connsiteY8" fmla="*/ 1004531 h 1006431"/>
              <a:gd name="connsiteX9" fmla="*/ 582944 w 2148981"/>
              <a:gd name="connsiteY9" fmla="*/ 706081 h 1006431"/>
              <a:gd name="connsiteX10" fmla="*/ 1310019 w 2148981"/>
              <a:gd name="connsiteY10" fmla="*/ 464781 h 1006431"/>
              <a:gd name="connsiteX11" fmla="*/ 1144919 w 2148981"/>
              <a:gd name="connsiteY11" fmla="*/ 547331 h 1006431"/>
              <a:gd name="connsiteX12" fmla="*/ 1703719 w 2148981"/>
              <a:gd name="connsiteY12" fmla="*/ 429856 h 1006431"/>
              <a:gd name="connsiteX13" fmla="*/ 1544969 w 2148981"/>
              <a:gd name="connsiteY13" fmla="*/ 360006 h 1006431"/>
              <a:gd name="connsiteX14" fmla="*/ 1960894 w 2148981"/>
              <a:gd name="connsiteY14" fmla="*/ 360006 h 1006431"/>
              <a:gd name="connsiteX15" fmla="*/ 1617994 w 2148981"/>
              <a:gd name="connsiteY15" fmla="*/ 356831 h 1006431"/>
              <a:gd name="connsiteX16" fmla="*/ 2148219 w 2148981"/>
              <a:gd name="connsiteY16" fmla="*/ 366356 h 100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8981" h="1006431">
                <a:moveTo>
                  <a:pt x="2148219" y="366356"/>
                </a:moveTo>
                <a:cubicBezTo>
                  <a:pt x="2164094" y="312910"/>
                  <a:pt x="1929144" y="95423"/>
                  <a:pt x="1713244" y="36156"/>
                </a:cubicBezTo>
                <a:cubicBezTo>
                  <a:pt x="1497344" y="-23111"/>
                  <a:pt x="969236" y="7581"/>
                  <a:pt x="852819" y="10756"/>
                </a:cubicBezTo>
                <a:cubicBezTo>
                  <a:pt x="736402" y="13931"/>
                  <a:pt x="1097294" y="11814"/>
                  <a:pt x="1014744" y="55206"/>
                </a:cubicBezTo>
                <a:cubicBezTo>
                  <a:pt x="932194" y="98598"/>
                  <a:pt x="441127" y="234064"/>
                  <a:pt x="357519" y="271106"/>
                </a:cubicBezTo>
                <a:cubicBezTo>
                  <a:pt x="273911" y="308148"/>
                  <a:pt x="570773" y="162627"/>
                  <a:pt x="513094" y="277456"/>
                </a:cubicBezTo>
                <a:cubicBezTo>
                  <a:pt x="455415" y="392285"/>
                  <a:pt x="70711" y="866418"/>
                  <a:pt x="11444" y="960081"/>
                </a:cubicBezTo>
                <a:cubicBezTo>
                  <a:pt x="-47823" y="1053744"/>
                  <a:pt x="141619" y="832023"/>
                  <a:pt x="157494" y="839431"/>
                </a:cubicBezTo>
                <a:cubicBezTo>
                  <a:pt x="173369" y="846839"/>
                  <a:pt x="35786" y="1026756"/>
                  <a:pt x="106694" y="1004531"/>
                </a:cubicBezTo>
                <a:cubicBezTo>
                  <a:pt x="177602" y="982306"/>
                  <a:pt x="382390" y="796039"/>
                  <a:pt x="582944" y="706081"/>
                </a:cubicBezTo>
                <a:cubicBezTo>
                  <a:pt x="783498" y="616123"/>
                  <a:pt x="1216356" y="491239"/>
                  <a:pt x="1310019" y="464781"/>
                </a:cubicBezTo>
                <a:cubicBezTo>
                  <a:pt x="1403681" y="438323"/>
                  <a:pt x="1079302" y="553152"/>
                  <a:pt x="1144919" y="547331"/>
                </a:cubicBezTo>
                <a:cubicBezTo>
                  <a:pt x="1210536" y="541510"/>
                  <a:pt x="1637044" y="461077"/>
                  <a:pt x="1703719" y="429856"/>
                </a:cubicBezTo>
                <a:cubicBezTo>
                  <a:pt x="1770394" y="398635"/>
                  <a:pt x="1502107" y="371648"/>
                  <a:pt x="1544969" y="360006"/>
                </a:cubicBezTo>
                <a:cubicBezTo>
                  <a:pt x="1587831" y="348364"/>
                  <a:pt x="1948723" y="360535"/>
                  <a:pt x="1960894" y="360006"/>
                </a:cubicBezTo>
                <a:cubicBezTo>
                  <a:pt x="1973065" y="359477"/>
                  <a:pt x="1593652" y="355243"/>
                  <a:pt x="1617994" y="356831"/>
                </a:cubicBezTo>
                <a:cubicBezTo>
                  <a:pt x="1642336" y="358418"/>
                  <a:pt x="2132344" y="419802"/>
                  <a:pt x="2148219" y="36635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B78DBC38-9573-539C-7053-BBC3EF90EAEE}"/>
              </a:ext>
            </a:extLst>
          </p:cNvPr>
          <p:cNvSpPr/>
          <p:nvPr/>
        </p:nvSpPr>
        <p:spPr>
          <a:xfrm>
            <a:off x="3460091" y="530690"/>
            <a:ext cx="1243352" cy="1402886"/>
          </a:xfrm>
          <a:custGeom>
            <a:avLst/>
            <a:gdLst>
              <a:gd name="connsiteX0" fmla="*/ 1242084 w 1243352"/>
              <a:gd name="connsiteY0" fmla="*/ 24935 h 1402886"/>
              <a:gd name="connsiteX1" fmla="*/ 626134 w 1243352"/>
              <a:gd name="connsiteY1" fmla="*/ 739310 h 1402886"/>
              <a:gd name="connsiteX2" fmla="*/ 686459 w 1243352"/>
              <a:gd name="connsiteY2" fmla="*/ 707560 h 1402886"/>
              <a:gd name="connsiteX3" fmla="*/ 505484 w 1243352"/>
              <a:gd name="connsiteY3" fmla="*/ 1383835 h 1402886"/>
              <a:gd name="connsiteX4" fmla="*/ 492784 w 1243352"/>
              <a:gd name="connsiteY4" fmla="*/ 1209210 h 1402886"/>
              <a:gd name="connsiteX5" fmla="*/ 124484 w 1243352"/>
              <a:gd name="connsiteY5" fmla="*/ 1402885 h 1402886"/>
              <a:gd name="connsiteX6" fmla="*/ 216559 w 1243352"/>
              <a:gd name="connsiteY6" fmla="*/ 1206035 h 1402886"/>
              <a:gd name="connsiteX7" fmla="*/ 149884 w 1243352"/>
              <a:gd name="connsiteY7" fmla="*/ 717085 h 1402886"/>
              <a:gd name="connsiteX8" fmla="*/ 7009 w 1243352"/>
              <a:gd name="connsiteY8" fmla="*/ 799635 h 1402886"/>
              <a:gd name="connsiteX9" fmla="*/ 394359 w 1243352"/>
              <a:gd name="connsiteY9" fmla="*/ 234485 h 1402886"/>
              <a:gd name="connsiteX10" fmla="*/ 16534 w 1243352"/>
              <a:gd name="connsiteY10" fmla="*/ 488485 h 1402886"/>
              <a:gd name="connsiteX11" fmla="*/ 518184 w 1243352"/>
              <a:gd name="connsiteY11" fmla="*/ 28110 h 1402886"/>
              <a:gd name="connsiteX12" fmla="*/ 438809 w 1243352"/>
              <a:gd name="connsiteY12" fmla="*/ 148760 h 1402886"/>
              <a:gd name="connsiteX13" fmla="*/ 1242084 w 1243352"/>
              <a:gd name="connsiteY13" fmla="*/ 24935 h 140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3352" h="1402886">
                <a:moveTo>
                  <a:pt x="1242084" y="24935"/>
                </a:moveTo>
                <a:cubicBezTo>
                  <a:pt x="1273305" y="123360"/>
                  <a:pt x="718738" y="625539"/>
                  <a:pt x="626134" y="739310"/>
                </a:cubicBezTo>
                <a:cubicBezTo>
                  <a:pt x="533530" y="853081"/>
                  <a:pt x="706567" y="600139"/>
                  <a:pt x="686459" y="707560"/>
                </a:cubicBezTo>
                <a:cubicBezTo>
                  <a:pt x="666351" y="814981"/>
                  <a:pt x="537763" y="1300227"/>
                  <a:pt x="505484" y="1383835"/>
                </a:cubicBezTo>
                <a:cubicBezTo>
                  <a:pt x="473205" y="1467443"/>
                  <a:pt x="556284" y="1206035"/>
                  <a:pt x="492784" y="1209210"/>
                </a:cubicBezTo>
                <a:cubicBezTo>
                  <a:pt x="429284" y="1212385"/>
                  <a:pt x="170521" y="1403414"/>
                  <a:pt x="124484" y="1402885"/>
                </a:cubicBezTo>
                <a:cubicBezTo>
                  <a:pt x="78447" y="1402356"/>
                  <a:pt x="212326" y="1320335"/>
                  <a:pt x="216559" y="1206035"/>
                </a:cubicBezTo>
                <a:cubicBezTo>
                  <a:pt x="220792" y="1091735"/>
                  <a:pt x="184809" y="784818"/>
                  <a:pt x="149884" y="717085"/>
                </a:cubicBezTo>
                <a:cubicBezTo>
                  <a:pt x="114959" y="649352"/>
                  <a:pt x="-33737" y="880068"/>
                  <a:pt x="7009" y="799635"/>
                </a:cubicBezTo>
                <a:cubicBezTo>
                  <a:pt x="47755" y="719202"/>
                  <a:pt x="392771" y="286343"/>
                  <a:pt x="394359" y="234485"/>
                </a:cubicBezTo>
                <a:cubicBezTo>
                  <a:pt x="395946" y="182627"/>
                  <a:pt x="-4103" y="522881"/>
                  <a:pt x="16534" y="488485"/>
                </a:cubicBezTo>
                <a:cubicBezTo>
                  <a:pt x="37171" y="454089"/>
                  <a:pt x="447805" y="84731"/>
                  <a:pt x="518184" y="28110"/>
                </a:cubicBezTo>
                <a:cubicBezTo>
                  <a:pt x="588563" y="-28511"/>
                  <a:pt x="322392" y="146114"/>
                  <a:pt x="438809" y="148760"/>
                </a:cubicBezTo>
                <a:cubicBezTo>
                  <a:pt x="555226" y="151406"/>
                  <a:pt x="1210863" y="-73490"/>
                  <a:pt x="1242084" y="249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B1352BD6-418D-BC70-C1F5-A0363061C4F3}"/>
              </a:ext>
            </a:extLst>
          </p:cNvPr>
          <p:cNvSpPr/>
          <p:nvPr/>
        </p:nvSpPr>
        <p:spPr>
          <a:xfrm>
            <a:off x="3157115" y="868963"/>
            <a:ext cx="1416010" cy="4433276"/>
          </a:xfrm>
          <a:custGeom>
            <a:avLst/>
            <a:gdLst>
              <a:gd name="connsiteX0" fmla="*/ 1160052 w 1416010"/>
              <a:gd name="connsiteY0" fmla="*/ 467 h 4433276"/>
              <a:gd name="connsiteX1" fmla="*/ 755318 w 1416010"/>
              <a:gd name="connsiteY1" fmla="*/ 1934198 h 4433276"/>
              <a:gd name="connsiteX2" fmla="*/ 845259 w 1416010"/>
              <a:gd name="connsiteY2" fmla="*/ 1769306 h 4433276"/>
              <a:gd name="connsiteX3" fmla="*/ 500485 w 1416010"/>
              <a:gd name="connsiteY3" fmla="*/ 3058460 h 4433276"/>
              <a:gd name="connsiteX4" fmla="*/ 815278 w 1416010"/>
              <a:gd name="connsiteY4" fmla="*/ 3328283 h 4433276"/>
              <a:gd name="connsiteX5" fmla="*/ 830269 w 1416010"/>
              <a:gd name="connsiteY5" fmla="*/ 3088440 h 4433276"/>
              <a:gd name="connsiteX6" fmla="*/ 1414885 w 1416010"/>
              <a:gd name="connsiteY6" fmla="*/ 4407575 h 4433276"/>
              <a:gd name="connsiteX7" fmla="*/ 950190 w 1416010"/>
              <a:gd name="connsiteY7" fmla="*/ 3912899 h 4433276"/>
              <a:gd name="connsiteX8" fmla="*/ 5810 w 1416010"/>
              <a:gd name="connsiteY8" fmla="*/ 3313293 h 4433276"/>
              <a:gd name="connsiteX9" fmla="*/ 530465 w 1416010"/>
              <a:gd name="connsiteY9" fmla="*/ 1724335 h 4433276"/>
              <a:gd name="connsiteX10" fmla="*/ 65770 w 1416010"/>
              <a:gd name="connsiteY10" fmla="*/ 2129070 h 4433276"/>
              <a:gd name="connsiteX11" fmla="*/ 1160052 w 1416010"/>
              <a:gd name="connsiteY11" fmla="*/ 467 h 44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6010" h="4433276">
                <a:moveTo>
                  <a:pt x="1160052" y="467"/>
                </a:moveTo>
                <a:cubicBezTo>
                  <a:pt x="1274977" y="-32012"/>
                  <a:pt x="807783" y="1639392"/>
                  <a:pt x="755318" y="1934198"/>
                </a:cubicBezTo>
                <a:cubicBezTo>
                  <a:pt x="702853" y="2229004"/>
                  <a:pt x="887731" y="1581929"/>
                  <a:pt x="845259" y="1769306"/>
                </a:cubicBezTo>
                <a:cubicBezTo>
                  <a:pt x="802787" y="1956683"/>
                  <a:pt x="505482" y="2798631"/>
                  <a:pt x="500485" y="3058460"/>
                </a:cubicBezTo>
                <a:cubicBezTo>
                  <a:pt x="495488" y="3318289"/>
                  <a:pt x="760314" y="3323286"/>
                  <a:pt x="815278" y="3328283"/>
                </a:cubicBezTo>
                <a:cubicBezTo>
                  <a:pt x="870242" y="3333280"/>
                  <a:pt x="730335" y="2908558"/>
                  <a:pt x="830269" y="3088440"/>
                </a:cubicBezTo>
                <a:cubicBezTo>
                  <a:pt x="930203" y="3268322"/>
                  <a:pt x="1394898" y="4270165"/>
                  <a:pt x="1414885" y="4407575"/>
                </a:cubicBezTo>
                <a:cubicBezTo>
                  <a:pt x="1434872" y="4544985"/>
                  <a:pt x="1185036" y="4095279"/>
                  <a:pt x="950190" y="3912899"/>
                </a:cubicBezTo>
                <a:cubicBezTo>
                  <a:pt x="715344" y="3730519"/>
                  <a:pt x="75764" y="3678054"/>
                  <a:pt x="5810" y="3313293"/>
                </a:cubicBezTo>
                <a:cubicBezTo>
                  <a:pt x="-64144" y="2948532"/>
                  <a:pt x="520472" y="1921706"/>
                  <a:pt x="530465" y="1724335"/>
                </a:cubicBezTo>
                <a:cubicBezTo>
                  <a:pt x="540458" y="1526965"/>
                  <a:pt x="-36663" y="2416381"/>
                  <a:pt x="65770" y="2129070"/>
                </a:cubicBezTo>
                <a:cubicBezTo>
                  <a:pt x="168203" y="1841759"/>
                  <a:pt x="1045127" y="32946"/>
                  <a:pt x="1160052" y="4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28EE64F5-69A8-B79B-D97F-4B38D7ADAEE6}"/>
              </a:ext>
            </a:extLst>
          </p:cNvPr>
          <p:cNvSpPr/>
          <p:nvPr/>
        </p:nvSpPr>
        <p:spPr>
          <a:xfrm>
            <a:off x="2704309" y="594491"/>
            <a:ext cx="1707309" cy="6176534"/>
          </a:xfrm>
          <a:custGeom>
            <a:avLst/>
            <a:gdLst>
              <a:gd name="connsiteX0" fmla="*/ 1702799 w 1707309"/>
              <a:gd name="connsiteY0" fmla="*/ 5116 h 6176534"/>
              <a:gd name="connsiteX1" fmla="*/ 1028242 w 1707309"/>
              <a:gd name="connsiteY1" fmla="*/ 1549102 h 6176534"/>
              <a:gd name="connsiteX2" fmla="*/ 908321 w 1707309"/>
              <a:gd name="connsiteY2" fmla="*/ 3018139 h 6176534"/>
              <a:gd name="connsiteX3" fmla="*/ 1028242 w 1707309"/>
              <a:gd name="connsiteY3" fmla="*/ 2763306 h 6176534"/>
              <a:gd name="connsiteX4" fmla="*/ 1582878 w 1707309"/>
              <a:gd name="connsiteY4" fmla="*/ 4142401 h 6176534"/>
              <a:gd name="connsiteX5" fmla="*/ 1477947 w 1707309"/>
              <a:gd name="connsiteY5" fmla="*/ 3872578 h 6176534"/>
              <a:gd name="connsiteX6" fmla="*/ 1567888 w 1707309"/>
              <a:gd name="connsiteY6" fmla="*/ 4517155 h 6176534"/>
              <a:gd name="connsiteX7" fmla="*/ 1208124 w 1707309"/>
              <a:gd name="connsiteY7" fmla="*/ 5896250 h 6176534"/>
              <a:gd name="connsiteX8" fmla="*/ 1283075 w 1707309"/>
              <a:gd name="connsiteY8" fmla="*/ 5281653 h 6176534"/>
              <a:gd name="connsiteX9" fmla="*/ 368675 w 1707309"/>
              <a:gd name="connsiteY9" fmla="*/ 6136093 h 6176534"/>
              <a:gd name="connsiteX10" fmla="*/ 458616 w 1707309"/>
              <a:gd name="connsiteY10" fmla="*/ 5836289 h 6176534"/>
              <a:gd name="connsiteX11" fmla="*/ 8911 w 1707309"/>
              <a:gd name="connsiteY11" fmla="*/ 4097430 h 6176534"/>
              <a:gd name="connsiteX12" fmla="*/ 173802 w 1707309"/>
              <a:gd name="connsiteY12" fmla="*/ 4427214 h 6176534"/>
              <a:gd name="connsiteX13" fmla="*/ 353684 w 1707309"/>
              <a:gd name="connsiteY13" fmla="*/ 2133719 h 6176534"/>
              <a:gd name="connsiteX14" fmla="*/ 683468 w 1707309"/>
              <a:gd name="connsiteY14" fmla="*/ 1009457 h 6176534"/>
              <a:gd name="connsiteX15" fmla="*/ 203783 w 1707309"/>
              <a:gd name="connsiteY15" fmla="*/ 1534112 h 6176534"/>
              <a:gd name="connsiteX16" fmla="*/ 998261 w 1707309"/>
              <a:gd name="connsiteY16" fmla="*/ 289929 h 6176534"/>
              <a:gd name="connsiteX17" fmla="*/ 653488 w 1707309"/>
              <a:gd name="connsiteY17" fmla="*/ 1024447 h 6176534"/>
              <a:gd name="connsiteX18" fmla="*/ 1702799 w 1707309"/>
              <a:gd name="connsiteY18" fmla="*/ 5116 h 617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7309" h="6176534">
                <a:moveTo>
                  <a:pt x="1702799" y="5116"/>
                </a:moveTo>
                <a:cubicBezTo>
                  <a:pt x="1765258" y="92558"/>
                  <a:pt x="1160655" y="1046932"/>
                  <a:pt x="1028242" y="1549102"/>
                </a:cubicBezTo>
                <a:cubicBezTo>
                  <a:pt x="895829" y="2051272"/>
                  <a:pt x="908321" y="2815772"/>
                  <a:pt x="908321" y="3018139"/>
                </a:cubicBezTo>
                <a:cubicBezTo>
                  <a:pt x="908321" y="3220506"/>
                  <a:pt x="915816" y="2575929"/>
                  <a:pt x="1028242" y="2763306"/>
                </a:cubicBezTo>
                <a:cubicBezTo>
                  <a:pt x="1140668" y="2950683"/>
                  <a:pt x="1507927" y="3957522"/>
                  <a:pt x="1582878" y="4142401"/>
                </a:cubicBezTo>
                <a:cubicBezTo>
                  <a:pt x="1657829" y="4327280"/>
                  <a:pt x="1480445" y="3810119"/>
                  <a:pt x="1477947" y="3872578"/>
                </a:cubicBezTo>
                <a:cubicBezTo>
                  <a:pt x="1475449" y="3935037"/>
                  <a:pt x="1612858" y="4179876"/>
                  <a:pt x="1567888" y="4517155"/>
                </a:cubicBezTo>
                <a:cubicBezTo>
                  <a:pt x="1522918" y="4854434"/>
                  <a:pt x="1255593" y="5768834"/>
                  <a:pt x="1208124" y="5896250"/>
                </a:cubicBezTo>
                <a:cubicBezTo>
                  <a:pt x="1160655" y="6023666"/>
                  <a:pt x="1422983" y="5241679"/>
                  <a:pt x="1283075" y="5281653"/>
                </a:cubicBezTo>
                <a:cubicBezTo>
                  <a:pt x="1143167" y="5321627"/>
                  <a:pt x="506085" y="6043654"/>
                  <a:pt x="368675" y="6136093"/>
                </a:cubicBezTo>
                <a:cubicBezTo>
                  <a:pt x="231265" y="6228532"/>
                  <a:pt x="518577" y="6176066"/>
                  <a:pt x="458616" y="5836289"/>
                </a:cubicBezTo>
                <a:cubicBezTo>
                  <a:pt x="398655" y="5496512"/>
                  <a:pt x="56380" y="4332276"/>
                  <a:pt x="8911" y="4097430"/>
                </a:cubicBezTo>
                <a:cubicBezTo>
                  <a:pt x="-38558" y="3862584"/>
                  <a:pt x="116340" y="4754499"/>
                  <a:pt x="173802" y="4427214"/>
                </a:cubicBezTo>
                <a:cubicBezTo>
                  <a:pt x="231264" y="4099929"/>
                  <a:pt x="268740" y="2703345"/>
                  <a:pt x="353684" y="2133719"/>
                </a:cubicBezTo>
                <a:cubicBezTo>
                  <a:pt x="438628" y="1564093"/>
                  <a:pt x="708451" y="1109392"/>
                  <a:pt x="683468" y="1009457"/>
                </a:cubicBezTo>
                <a:cubicBezTo>
                  <a:pt x="658484" y="909523"/>
                  <a:pt x="151317" y="1654033"/>
                  <a:pt x="203783" y="1534112"/>
                </a:cubicBezTo>
                <a:cubicBezTo>
                  <a:pt x="256248" y="1414191"/>
                  <a:pt x="923310" y="374873"/>
                  <a:pt x="998261" y="289929"/>
                </a:cubicBezTo>
                <a:cubicBezTo>
                  <a:pt x="1073212" y="204985"/>
                  <a:pt x="536065" y="1069418"/>
                  <a:pt x="653488" y="1024447"/>
                </a:cubicBezTo>
                <a:cubicBezTo>
                  <a:pt x="770911" y="979477"/>
                  <a:pt x="1640340" y="-82326"/>
                  <a:pt x="1702799" y="51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DA75A3BB-15CB-84D0-CF7E-75C5DBF16FBB}"/>
              </a:ext>
            </a:extLst>
          </p:cNvPr>
          <p:cNvSpPr/>
          <p:nvPr/>
        </p:nvSpPr>
        <p:spPr>
          <a:xfrm>
            <a:off x="2922925" y="640549"/>
            <a:ext cx="1291245" cy="2451774"/>
          </a:xfrm>
          <a:custGeom>
            <a:avLst/>
            <a:gdLst>
              <a:gd name="connsiteX0" fmla="*/ 1274321 w 1291245"/>
              <a:gd name="connsiteY0" fmla="*/ 4028 h 2451774"/>
              <a:gd name="connsiteX1" fmla="*/ 749665 w 1291245"/>
              <a:gd name="connsiteY1" fmla="*/ 738546 h 2451774"/>
              <a:gd name="connsiteX2" fmla="*/ 195029 w 1291245"/>
              <a:gd name="connsiteY2" fmla="*/ 2417444 h 2451774"/>
              <a:gd name="connsiteX3" fmla="*/ 314950 w 1291245"/>
              <a:gd name="connsiteY3" fmla="*/ 1892789 h 2451774"/>
              <a:gd name="connsiteX4" fmla="*/ 157 w 1291245"/>
              <a:gd name="connsiteY4" fmla="*/ 2177602 h 2451774"/>
              <a:gd name="connsiteX5" fmla="*/ 269980 w 1291245"/>
              <a:gd name="connsiteY5" fmla="*/ 783517 h 2451774"/>
              <a:gd name="connsiteX6" fmla="*/ 90098 w 1291245"/>
              <a:gd name="connsiteY6" fmla="*/ 1023359 h 2451774"/>
              <a:gd name="connsiteX7" fmla="*/ 1274321 w 1291245"/>
              <a:gd name="connsiteY7" fmla="*/ 4028 h 245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245" h="2451774">
                <a:moveTo>
                  <a:pt x="1274321" y="4028"/>
                </a:moveTo>
                <a:cubicBezTo>
                  <a:pt x="1384249" y="-43441"/>
                  <a:pt x="929547" y="336310"/>
                  <a:pt x="749665" y="738546"/>
                </a:cubicBezTo>
                <a:cubicBezTo>
                  <a:pt x="569783" y="1140782"/>
                  <a:pt x="267481" y="2225070"/>
                  <a:pt x="195029" y="2417444"/>
                </a:cubicBezTo>
                <a:cubicBezTo>
                  <a:pt x="122577" y="2609818"/>
                  <a:pt x="347429" y="1932763"/>
                  <a:pt x="314950" y="1892789"/>
                </a:cubicBezTo>
                <a:cubicBezTo>
                  <a:pt x="282471" y="1852815"/>
                  <a:pt x="7652" y="2362481"/>
                  <a:pt x="157" y="2177602"/>
                </a:cubicBezTo>
                <a:cubicBezTo>
                  <a:pt x="-7338" y="1992723"/>
                  <a:pt x="254990" y="975891"/>
                  <a:pt x="269980" y="783517"/>
                </a:cubicBezTo>
                <a:cubicBezTo>
                  <a:pt x="284970" y="591143"/>
                  <a:pt x="-77292" y="1153274"/>
                  <a:pt x="90098" y="1023359"/>
                </a:cubicBezTo>
                <a:cubicBezTo>
                  <a:pt x="257488" y="893444"/>
                  <a:pt x="1164393" y="51497"/>
                  <a:pt x="1274321" y="402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9A861B20-6611-21EC-7998-C243DD5B9E42}"/>
              </a:ext>
            </a:extLst>
          </p:cNvPr>
          <p:cNvSpPr/>
          <p:nvPr/>
        </p:nvSpPr>
        <p:spPr>
          <a:xfrm>
            <a:off x="2920150" y="2654278"/>
            <a:ext cx="2055175" cy="5587389"/>
          </a:xfrm>
          <a:custGeom>
            <a:avLst/>
            <a:gdLst>
              <a:gd name="connsiteX0" fmla="*/ 932322 w 2055175"/>
              <a:gd name="connsiteY0" fmla="*/ 43952 h 5587389"/>
              <a:gd name="connsiteX1" fmla="*/ 167824 w 2055175"/>
              <a:gd name="connsiteY1" fmla="*/ 3221866 h 5587389"/>
              <a:gd name="connsiteX2" fmla="*/ 2932 w 2055175"/>
              <a:gd name="connsiteY2" fmla="*/ 3836463 h 5587389"/>
              <a:gd name="connsiteX3" fmla="*/ 242775 w 2055175"/>
              <a:gd name="connsiteY3" fmla="*/ 3521670 h 5587389"/>
              <a:gd name="connsiteX4" fmla="*/ 362696 w 2055175"/>
              <a:gd name="connsiteY4" fmla="*/ 4406089 h 5587389"/>
              <a:gd name="connsiteX5" fmla="*/ 497607 w 2055175"/>
              <a:gd name="connsiteY5" fmla="*/ 4301158 h 5587389"/>
              <a:gd name="connsiteX6" fmla="*/ 497607 w 2055175"/>
              <a:gd name="connsiteY6" fmla="*/ 4840804 h 5587389"/>
              <a:gd name="connsiteX7" fmla="*/ 497607 w 2055175"/>
              <a:gd name="connsiteY7" fmla="*/ 5575322 h 5587389"/>
              <a:gd name="connsiteX8" fmla="*/ 812401 w 2055175"/>
              <a:gd name="connsiteY8" fmla="*/ 5245538 h 5587389"/>
              <a:gd name="connsiteX9" fmla="*/ 1966643 w 2055175"/>
              <a:gd name="connsiteY9" fmla="*/ 4570981 h 5587389"/>
              <a:gd name="connsiteX10" fmla="*/ 1891693 w 2055175"/>
              <a:gd name="connsiteY10" fmla="*/ 4106286 h 5587389"/>
              <a:gd name="connsiteX11" fmla="*/ 1217135 w 2055175"/>
              <a:gd name="connsiteY11" fmla="*/ 1572948 h 5587389"/>
              <a:gd name="connsiteX12" fmla="*/ 1157175 w 2055175"/>
              <a:gd name="connsiteY12" fmla="*/ 2202535 h 5587389"/>
              <a:gd name="connsiteX13" fmla="*/ 1022263 w 2055175"/>
              <a:gd name="connsiteY13" fmla="*/ 1423047 h 5587389"/>
              <a:gd name="connsiteX14" fmla="*/ 932322 w 2055175"/>
              <a:gd name="connsiteY14" fmla="*/ 43952 h 558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5175" h="5587389">
                <a:moveTo>
                  <a:pt x="932322" y="43952"/>
                </a:moveTo>
                <a:cubicBezTo>
                  <a:pt x="789916" y="343755"/>
                  <a:pt x="322722" y="2589781"/>
                  <a:pt x="167824" y="3221866"/>
                </a:cubicBezTo>
                <a:cubicBezTo>
                  <a:pt x="12926" y="3853951"/>
                  <a:pt x="-9560" y="3786496"/>
                  <a:pt x="2932" y="3836463"/>
                </a:cubicBezTo>
                <a:cubicBezTo>
                  <a:pt x="15424" y="3886430"/>
                  <a:pt x="182814" y="3426732"/>
                  <a:pt x="242775" y="3521670"/>
                </a:cubicBezTo>
                <a:cubicBezTo>
                  <a:pt x="302736" y="3616608"/>
                  <a:pt x="320224" y="4276174"/>
                  <a:pt x="362696" y="4406089"/>
                </a:cubicBezTo>
                <a:cubicBezTo>
                  <a:pt x="405168" y="4536004"/>
                  <a:pt x="475122" y="4228706"/>
                  <a:pt x="497607" y="4301158"/>
                </a:cubicBezTo>
                <a:cubicBezTo>
                  <a:pt x="520092" y="4373611"/>
                  <a:pt x="497607" y="4840804"/>
                  <a:pt x="497607" y="4840804"/>
                </a:cubicBezTo>
                <a:cubicBezTo>
                  <a:pt x="497607" y="5053165"/>
                  <a:pt x="445141" y="5507866"/>
                  <a:pt x="497607" y="5575322"/>
                </a:cubicBezTo>
                <a:cubicBezTo>
                  <a:pt x="550073" y="5642778"/>
                  <a:pt x="567562" y="5412928"/>
                  <a:pt x="812401" y="5245538"/>
                </a:cubicBezTo>
                <a:cubicBezTo>
                  <a:pt x="1057240" y="5078148"/>
                  <a:pt x="1786761" y="4760856"/>
                  <a:pt x="1966643" y="4570981"/>
                </a:cubicBezTo>
                <a:cubicBezTo>
                  <a:pt x="2146525" y="4381106"/>
                  <a:pt x="2016611" y="4605958"/>
                  <a:pt x="1891693" y="4106286"/>
                </a:cubicBezTo>
                <a:cubicBezTo>
                  <a:pt x="1766775" y="3606614"/>
                  <a:pt x="1339555" y="1890240"/>
                  <a:pt x="1217135" y="1572948"/>
                </a:cubicBezTo>
                <a:cubicBezTo>
                  <a:pt x="1094715" y="1255656"/>
                  <a:pt x="1189654" y="2227518"/>
                  <a:pt x="1157175" y="2202535"/>
                </a:cubicBezTo>
                <a:cubicBezTo>
                  <a:pt x="1124696" y="2177552"/>
                  <a:pt x="1064735" y="1782811"/>
                  <a:pt x="1022263" y="1423047"/>
                </a:cubicBezTo>
                <a:cubicBezTo>
                  <a:pt x="979791" y="1063283"/>
                  <a:pt x="1074728" y="-255851"/>
                  <a:pt x="932322" y="4395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F878F020-F801-FD3F-9C1F-1B9B2FD218AF}"/>
              </a:ext>
            </a:extLst>
          </p:cNvPr>
          <p:cNvSpPr/>
          <p:nvPr/>
        </p:nvSpPr>
        <p:spPr>
          <a:xfrm>
            <a:off x="2952215" y="4358418"/>
            <a:ext cx="772985" cy="3760977"/>
          </a:xfrm>
          <a:custGeom>
            <a:avLst/>
            <a:gdLst>
              <a:gd name="connsiteX0" fmla="*/ 315641 w 772985"/>
              <a:gd name="connsiteY0" fmla="*/ 3720 h 3760977"/>
              <a:gd name="connsiteX1" fmla="*/ 30828 w 772985"/>
              <a:gd name="connsiteY1" fmla="*/ 2342185 h 3760977"/>
              <a:gd name="connsiteX2" fmla="*/ 30828 w 772985"/>
              <a:gd name="connsiteY2" fmla="*/ 2791890 h 3760977"/>
              <a:gd name="connsiteX3" fmla="*/ 45818 w 772985"/>
              <a:gd name="connsiteY3" fmla="*/ 2567038 h 3760977"/>
              <a:gd name="connsiteX4" fmla="*/ 600454 w 772985"/>
              <a:gd name="connsiteY4" fmla="*/ 3736271 h 3760977"/>
              <a:gd name="connsiteX5" fmla="*/ 690395 w 772985"/>
              <a:gd name="connsiteY5" fmla="*/ 3301556 h 3760977"/>
              <a:gd name="connsiteX6" fmla="*/ 750355 w 772985"/>
              <a:gd name="connsiteY6" fmla="*/ 2567038 h 3760977"/>
              <a:gd name="connsiteX7" fmla="*/ 285660 w 772985"/>
              <a:gd name="connsiteY7" fmla="*/ 1817530 h 3760977"/>
              <a:gd name="connsiteX8" fmla="*/ 315641 w 772985"/>
              <a:gd name="connsiteY8" fmla="*/ 3720 h 37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985" h="3760977">
                <a:moveTo>
                  <a:pt x="315641" y="3720"/>
                </a:moveTo>
                <a:cubicBezTo>
                  <a:pt x="273169" y="91163"/>
                  <a:pt x="78297" y="1877490"/>
                  <a:pt x="30828" y="2342185"/>
                </a:cubicBezTo>
                <a:cubicBezTo>
                  <a:pt x="-16641" y="2806880"/>
                  <a:pt x="28330" y="2754415"/>
                  <a:pt x="30828" y="2791890"/>
                </a:cubicBezTo>
                <a:cubicBezTo>
                  <a:pt x="33326" y="2829365"/>
                  <a:pt x="-49120" y="2409641"/>
                  <a:pt x="45818" y="2567038"/>
                </a:cubicBezTo>
                <a:cubicBezTo>
                  <a:pt x="140756" y="2724435"/>
                  <a:pt x="493025" y="3613851"/>
                  <a:pt x="600454" y="3736271"/>
                </a:cubicBezTo>
                <a:cubicBezTo>
                  <a:pt x="707884" y="3858691"/>
                  <a:pt x="665412" y="3496428"/>
                  <a:pt x="690395" y="3301556"/>
                </a:cubicBezTo>
                <a:cubicBezTo>
                  <a:pt x="715378" y="3106684"/>
                  <a:pt x="817811" y="2814376"/>
                  <a:pt x="750355" y="2567038"/>
                </a:cubicBezTo>
                <a:cubicBezTo>
                  <a:pt x="682899" y="2319700"/>
                  <a:pt x="358112" y="2239753"/>
                  <a:pt x="285660" y="1817530"/>
                </a:cubicBezTo>
                <a:cubicBezTo>
                  <a:pt x="213208" y="1395307"/>
                  <a:pt x="358113" y="-83723"/>
                  <a:pt x="315641" y="372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293CF7A-8521-E597-9CCD-661A1D4D8B28}"/>
              </a:ext>
            </a:extLst>
          </p:cNvPr>
          <p:cNvSpPr/>
          <p:nvPr/>
        </p:nvSpPr>
        <p:spPr>
          <a:xfrm>
            <a:off x="4915908" y="497561"/>
            <a:ext cx="1683657" cy="3713575"/>
          </a:xfrm>
          <a:custGeom>
            <a:avLst/>
            <a:gdLst>
              <a:gd name="connsiteX0" fmla="*/ 866 w 1683657"/>
              <a:gd name="connsiteY0" fmla="*/ 27095 h 3713575"/>
              <a:gd name="connsiteX1" fmla="*/ 855305 w 1683657"/>
              <a:gd name="connsiteY1" fmla="*/ 1151357 h 3713575"/>
              <a:gd name="connsiteX2" fmla="*/ 840315 w 1683657"/>
              <a:gd name="connsiteY2" fmla="*/ 1031436 h 3713575"/>
              <a:gd name="connsiteX3" fmla="*/ 1005207 w 1683657"/>
              <a:gd name="connsiteY3" fmla="*/ 1735973 h 3713575"/>
              <a:gd name="connsiteX4" fmla="*/ 1020197 w 1683657"/>
              <a:gd name="connsiteY4" fmla="*/ 1735973 h 3713575"/>
              <a:gd name="connsiteX5" fmla="*/ 1065167 w 1683657"/>
              <a:gd name="connsiteY5" fmla="*/ 2905206 h 3713575"/>
              <a:gd name="connsiteX6" fmla="*/ 1320000 w 1683657"/>
              <a:gd name="connsiteY6" fmla="*/ 2650373 h 3713575"/>
              <a:gd name="connsiteX7" fmla="*/ 1035187 w 1683657"/>
              <a:gd name="connsiteY7" fmla="*/ 3699685 h 3713575"/>
              <a:gd name="connsiteX8" fmla="*/ 1260040 w 1683657"/>
              <a:gd name="connsiteY8" fmla="*/ 3145049 h 3713575"/>
              <a:gd name="connsiteX9" fmla="*/ 1679764 w 1683657"/>
              <a:gd name="connsiteY9" fmla="*/ 1661023 h 3713575"/>
              <a:gd name="connsiteX10" fmla="*/ 990217 w 1683657"/>
              <a:gd name="connsiteY10" fmla="*/ 251947 h 3713575"/>
              <a:gd name="connsiteX11" fmla="*/ 1230059 w 1683657"/>
              <a:gd name="connsiteY11" fmla="*/ 461809 h 3713575"/>
              <a:gd name="connsiteX12" fmla="*/ 705403 w 1683657"/>
              <a:gd name="connsiteY12" fmla="*/ 356878 h 3713575"/>
              <a:gd name="connsiteX13" fmla="*/ 866 w 1683657"/>
              <a:gd name="connsiteY13" fmla="*/ 27095 h 37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3657" h="3713575">
                <a:moveTo>
                  <a:pt x="866" y="27095"/>
                </a:moveTo>
                <a:cubicBezTo>
                  <a:pt x="25850" y="159508"/>
                  <a:pt x="715397" y="983967"/>
                  <a:pt x="855305" y="1151357"/>
                </a:cubicBezTo>
                <a:cubicBezTo>
                  <a:pt x="995213" y="1318747"/>
                  <a:pt x="815331" y="934000"/>
                  <a:pt x="840315" y="1031436"/>
                </a:cubicBezTo>
                <a:cubicBezTo>
                  <a:pt x="865299" y="1128872"/>
                  <a:pt x="1005207" y="1735973"/>
                  <a:pt x="1005207" y="1735973"/>
                </a:cubicBezTo>
                <a:cubicBezTo>
                  <a:pt x="1035187" y="1853396"/>
                  <a:pt x="1010204" y="1541101"/>
                  <a:pt x="1020197" y="1735973"/>
                </a:cubicBezTo>
                <a:cubicBezTo>
                  <a:pt x="1030190" y="1930845"/>
                  <a:pt x="1015200" y="2752806"/>
                  <a:pt x="1065167" y="2905206"/>
                </a:cubicBezTo>
                <a:cubicBezTo>
                  <a:pt x="1115134" y="3057606"/>
                  <a:pt x="1324997" y="2517960"/>
                  <a:pt x="1320000" y="2650373"/>
                </a:cubicBezTo>
                <a:cubicBezTo>
                  <a:pt x="1315003" y="2782786"/>
                  <a:pt x="1045180" y="3617239"/>
                  <a:pt x="1035187" y="3699685"/>
                </a:cubicBezTo>
                <a:cubicBezTo>
                  <a:pt x="1025194" y="3782131"/>
                  <a:pt x="1152611" y="3484826"/>
                  <a:pt x="1260040" y="3145049"/>
                </a:cubicBezTo>
                <a:cubicBezTo>
                  <a:pt x="1367469" y="2805272"/>
                  <a:pt x="1724735" y="2143207"/>
                  <a:pt x="1679764" y="1661023"/>
                </a:cubicBezTo>
                <a:cubicBezTo>
                  <a:pt x="1634794" y="1178839"/>
                  <a:pt x="1065168" y="451816"/>
                  <a:pt x="990217" y="251947"/>
                </a:cubicBezTo>
                <a:cubicBezTo>
                  <a:pt x="915266" y="52078"/>
                  <a:pt x="1277528" y="444321"/>
                  <a:pt x="1230059" y="461809"/>
                </a:cubicBezTo>
                <a:cubicBezTo>
                  <a:pt x="1182590" y="479297"/>
                  <a:pt x="912767" y="426832"/>
                  <a:pt x="705403" y="356878"/>
                </a:cubicBezTo>
                <a:cubicBezTo>
                  <a:pt x="498039" y="286924"/>
                  <a:pt x="-24118" y="-105318"/>
                  <a:pt x="866" y="2709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3052EBB8-B41A-70C1-2D55-5CBE8BE383C6}"/>
              </a:ext>
            </a:extLst>
          </p:cNvPr>
          <p:cNvSpPr/>
          <p:nvPr/>
        </p:nvSpPr>
        <p:spPr>
          <a:xfrm>
            <a:off x="4316355" y="295780"/>
            <a:ext cx="2449822" cy="4554672"/>
          </a:xfrm>
          <a:custGeom>
            <a:avLst/>
            <a:gdLst>
              <a:gd name="connsiteX0" fmla="*/ 1005153 w 2449822"/>
              <a:gd name="connsiteY0" fmla="*/ 4023 h 4554672"/>
              <a:gd name="connsiteX1" fmla="*/ 1904563 w 2449822"/>
              <a:gd name="connsiteY1" fmla="*/ 678581 h 4554672"/>
              <a:gd name="connsiteX2" fmla="*/ 1844602 w 2449822"/>
              <a:gd name="connsiteY2" fmla="*/ 678581 h 4554672"/>
              <a:gd name="connsiteX3" fmla="*/ 2204366 w 2449822"/>
              <a:gd name="connsiteY3" fmla="*/ 1293177 h 4554672"/>
              <a:gd name="connsiteX4" fmla="*/ 2174386 w 2449822"/>
              <a:gd name="connsiteY4" fmla="*/ 1188246 h 4554672"/>
              <a:gd name="connsiteX5" fmla="*/ 2279317 w 2449822"/>
              <a:gd name="connsiteY5" fmla="*/ 2117636 h 4554672"/>
              <a:gd name="connsiteX6" fmla="*/ 2264327 w 2449822"/>
              <a:gd name="connsiteY6" fmla="*/ 2672272 h 4554672"/>
              <a:gd name="connsiteX7" fmla="*/ 1919553 w 2449822"/>
              <a:gd name="connsiteY7" fmla="*/ 3646633 h 4554672"/>
              <a:gd name="connsiteX8" fmla="*/ 2444209 w 2449822"/>
              <a:gd name="connsiteY8" fmla="*/ 3211918 h 4554672"/>
              <a:gd name="connsiteX9" fmla="*/ 1514819 w 2449822"/>
              <a:gd name="connsiteY9" fmla="*/ 4531053 h 4554672"/>
              <a:gd name="connsiteX10" fmla="*/ 1694701 w 2449822"/>
              <a:gd name="connsiteY10" fmla="*/ 3976417 h 4554672"/>
              <a:gd name="connsiteX11" fmla="*/ 1874583 w 2449822"/>
              <a:gd name="connsiteY11" fmla="*/ 2942095 h 4554672"/>
              <a:gd name="connsiteX12" fmla="*/ 1859593 w 2449822"/>
              <a:gd name="connsiteY12" fmla="*/ 2027695 h 4554672"/>
              <a:gd name="connsiteX13" fmla="*/ 960183 w 2449822"/>
              <a:gd name="connsiteY13" fmla="*/ 318817 h 4554672"/>
              <a:gd name="connsiteX14" fmla="*/ 812 w 2449822"/>
              <a:gd name="connsiteY14" fmla="*/ 348797 h 4554672"/>
              <a:gd name="connsiteX15" fmla="*/ 1125075 w 2449822"/>
              <a:gd name="connsiteY15" fmla="*/ 393768 h 4554672"/>
              <a:gd name="connsiteX16" fmla="*/ 1005153 w 2449822"/>
              <a:gd name="connsiteY16" fmla="*/ 4023 h 455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9822" h="4554672">
                <a:moveTo>
                  <a:pt x="1005153" y="4023"/>
                </a:moveTo>
                <a:cubicBezTo>
                  <a:pt x="1135068" y="51492"/>
                  <a:pt x="1904563" y="678581"/>
                  <a:pt x="1904563" y="678581"/>
                </a:cubicBezTo>
                <a:cubicBezTo>
                  <a:pt x="2044471" y="791007"/>
                  <a:pt x="1794635" y="576148"/>
                  <a:pt x="1844602" y="678581"/>
                </a:cubicBezTo>
                <a:cubicBezTo>
                  <a:pt x="1894569" y="781014"/>
                  <a:pt x="2149402" y="1208233"/>
                  <a:pt x="2204366" y="1293177"/>
                </a:cubicBezTo>
                <a:cubicBezTo>
                  <a:pt x="2259330" y="1378121"/>
                  <a:pt x="2161894" y="1050836"/>
                  <a:pt x="2174386" y="1188246"/>
                </a:cubicBezTo>
                <a:cubicBezTo>
                  <a:pt x="2186878" y="1325656"/>
                  <a:pt x="2264327" y="1870298"/>
                  <a:pt x="2279317" y="2117636"/>
                </a:cubicBezTo>
                <a:cubicBezTo>
                  <a:pt x="2294307" y="2364974"/>
                  <a:pt x="2324288" y="2417439"/>
                  <a:pt x="2264327" y="2672272"/>
                </a:cubicBezTo>
                <a:cubicBezTo>
                  <a:pt x="2204366" y="2927105"/>
                  <a:pt x="1889573" y="3556692"/>
                  <a:pt x="1919553" y="3646633"/>
                </a:cubicBezTo>
                <a:cubicBezTo>
                  <a:pt x="1949533" y="3736574"/>
                  <a:pt x="2511665" y="3064515"/>
                  <a:pt x="2444209" y="3211918"/>
                </a:cubicBezTo>
                <a:cubicBezTo>
                  <a:pt x="2376753" y="3359321"/>
                  <a:pt x="1639737" y="4403637"/>
                  <a:pt x="1514819" y="4531053"/>
                </a:cubicBezTo>
                <a:cubicBezTo>
                  <a:pt x="1389901" y="4658469"/>
                  <a:pt x="1634740" y="4241243"/>
                  <a:pt x="1694701" y="3976417"/>
                </a:cubicBezTo>
                <a:cubicBezTo>
                  <a:pt x="1754662" y="3711591"/>
                  <a:pt x="1847101" y="3266882"/>
                  <a:pt x="1874583" y="2942095"/>
                </a:cubicBezTo>
                <a:cubicBezTo>
                  <a:pt x="1902065" y="2617308"/>
                  <a:pt x="2011993" y="2464908"/>
                  <a:pt x="1859593" y="2027695"/>
                </a:cubicBezTo>
                <a:cubicBezTo>
                  <a:pt x="1707193" y="1590482"/>
                  <a:pt x="1269980" y="598633"/>
                  <a:pt x="960183" y="318817"/>
                </a:cubicBezTo>
                <a:cubicBezTo>
                  <a:pt x="650386" y="39001"/>
                  <a:pt x="-26670" y="336305"/>
                  <a:pt x="812" y="348797"/>
                </a:cubicBezTo>
                <a:cubicBezTo>
                  <a:pt x="28294" y="361289"/>
                  <a:pt x="957685" y="443735"/>
                  <a:pt x="1125075" y="393768"/>
                </a:cubicBezTo>
                <a:cubicBezTo>
                  <a:pt x="1292465" y="343801"/>
                  <a:pt x="875238" y="-43446"/>
                  <a:pt x="1005153" y="40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A3BCA71C-36BF-67A2-F9D2-C2E3F6D6396B}"/>
              </a:ext>
            </a:extLst>
          </p:cNvPr>
          <p:cNvSpPr/>
          <p:nvPr/>
        </p:nvSpPr>
        <p:spPr>
          <a:xfrm>
            <a:off x="5715741" y="2181783"/>
            <a:ext cx="1241025" cy="3694627"/>
          </a:xfrm>
          <a:custGeom>
            <a:avLst/>
            <a:gdLst>
              <a:gd name="connsiteX0" fmla="*/ 520167 w 1241025"/>
              <a:gd name="connsiteY0" fmla="*/ 6781 h 3694627"/>
              <a:gd name="connsiteX1" fmla="*/ 1224705 w 1241025"/>
              <a:gd name="connsiteY1" fmla="*/ 936171 h 3694627"/>
              <a:gd name="connsiteX2" fmla="*/ 1014843 w 1241025"/>
              <a:gd name="connsiteY2" fmla="*/ 651358 h 3694627"/>
              <a:gd name="connsiteX3" fmla="*/ 999852 w 1241025"/>
              <a:gd name="connsiteY3" fmla="*/ 1131043 h 3694627"/>
              <a:gd name="connsiteX4" fmla="*/ 1059813 w 1241025"/>
              <a:gd name="connsiteY4" fmla="*/ 2135384 h 3694627"/>
              <a:gd name="connsiteX5" fmla="*/ 804980 w 1241025"/>
              <a:gd name="connsiteY5" fmla="*/ 3604420 h 3694627"/>
              <a:gd name="connsiteX6" fmla="*/ 804980 w 1241025"/>
              <a:gd name="connsiteY6" fmla="*/ 3469509 h 3694627"/>
              <a:gd name="connsiteX7" fmla="*/ 25492 w 1241025"/>
              <a:gd name="connsiteY7" fmla="*/ 2929863 h 3694627"/>
              <a:gd name="connsiteX8" fmla="*/ 190384 w 1241025"/>
              <a:gd name="connsiteY8" fmla="*/ 3079765 h 3694627"/>
              <a:gd name="connsiteX9" fmla="*/ 205374 w 1241025"/>
              <a:gd name="connsiteY9" fmla="*/ 1775620 h 3694627"/>
              <a:gd name="connsiteX10" fmla="*/ 535157 w 1241025"/>
              <a:gd name="connsiteY10" fmla="*/ 861220 h 3694627"/>
              <a:gd name="connsiteX11" fmla="*/ 580128 w 1241025"/>
              <a:gd name="connsiteY11" fmla="*/ 531437 h 3694627"/>
              <a:gd name="connsiteX12" fmla="*/ 520167 w 1241025"/>
              <a:gd name="connsiteY12" fmla="*/ 6781 h 36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1025" h="3694627">
                <a:moveTo>
                  <a:pt x="520167" y="6781"/>
                </a:moveTo>
                <a:cubicBezTo>
                  <a:pt x="627596" y="74237"/>
                  <a:pt x="1142259" y="828741"/>
                  <a:pt x="1224705" y="936171"/>
                </a:cubicBezTo>
                <a:cubicBezTo>
                  <a:pt x="1307151" y="1043601"/>
                  <a:pt x="1052318" y="618879"/>
                  <a:pt x="1014843" y="651358"/>
                </a:cubicBezTo>
                <a:cubicBezTo>
                  <a:pt x="977368" y="683837"/>
                  <a:pt x="992357" y="883705"/>
                  <a:pt x="999852" y="1131043"/>
                </a:cubicBezTo>
                <a:cubicBezTo>
                  <a:pt x="1007347" y="1378381"/>
                  <a:pt x="1092292" y="1723155"/>
                  <a:pt x="1059813" y="2135384"/>
                </a:cubicBezTo>
                <a:cubicBezTo>
                  <a:pt x="1027334" y="2547613"/>
                  <a:pt x="847452" y="3382066"/>
                  <a:pt x="804980" y="3604420"/>
                </a:cubicBezTo>
                <a:cubicBezTo>
                  <a:pt x="762508" y="3826774"/>
                  <a:pt x="934895" y="3581935"/>
                  <a:pt x="804980" y="3469509"/>
                </a:cubicBezTo>
                <a:cubicBezTo>
                  <a:pt x="675065" y="3357083"/>
                  <a:pt x="127925" y="2994820"/>
                  <a:pt x="25492" y="2929863"/>
                </a:cubicBezTo>
                <a:cubicBezTo>
                  <a:pt x="-76941" y="2864906"/>
                  <a:pt x="160404" y="3272139"/>
                  <a:pt x="190384" y="3079765"/>
                </a:cubicBezTo>
                <a:cubicBezTo>
                  <a:pt x="220364" y="2887391"/>
                  <a:pt x="147912" y="2145377"/>
                  <a:pt x="205374" y="1775620"/>
                </a:cubicBezTo>
                <a:cubicBezTo>
                  <a:pt x="262836" y="1405863"/>
                  <a:pt x="472698" y="1068584"/>
                  <a:pt x="535157" y="861220"/>
                </a:cubicBezTo>
                <a:cubicBezTo>
                  <a:pt x="597616" y="653856"/>
                  <a:pt x="587623" y="668847"/>
                  <a:pt x="580128" y="531437"/>
                </a:cubicBezTo>
                <a:cubicBezTo>
                  <a:pt x="572633" y="394027"/>
                  <a:pt x="412738" y="-60675"/>
                  <a:pt x="520167" y="678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C65B5670-2B9C-06D7-350A-6B774BF903DF}"/>
              </a:ext>
            </a:extLst>
          </p:cNvPr>
          <p:cNvSpPr/>
          <p:nvPr/>
        </p:nvSpPr>
        <p:spPr>
          <a:xfrm>
            <a:off x="5903064" y="2307616"/>
            <a:ext cx="457394" cy="948013"/>
          </a:xfrm>
          <a:custGeom>
            <a:avLst/>
            <a:gdLst>
              <a:gd name="connsiteX0" fmla="*/ 242903 w 457394"/>
              <a:gd name="connsiteY0" fmla="*/ 869 h 948013"/>
              <a:gd name="connsiteX1" fmla="*/ 18051 w 457394"/>
              <a:gd name="connsiteY1" fmla="*/ 555505 h 948013"/>
              <a:gd name="connsiteX2" fmla="*/ 63021 w 457394"/>
              <a:gd name="connsiteY2" fmla="*/ 945250 h 948013"/>
              <a:gd name="connsiteX3" fmla="*/ 452766 w 457394"/>
              <a:gd name="connsiteY3" fmla="*/ 690417 h 948013"/>
              <a:gd name="connsiteX4" fmla="*/ 242903 w 457394"/>
              <a:gd name="connsiteY4" fmla="*/ 869 h 9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94" h="948013">
                <a:moveTo>
                  <a:pt x="242903" y="869"/>
                </a:moveTo>
                <a:cubicBezTo>
                  <a:pt x="170450" y="-21616"/>
                  <a:pt x="48031" y="398108"/>
                  <a:pt x="18051" y="555505"/>
                </a:cubicBezTo>
                <a:cubicBezTo>
                  <a:pt x="-11929" y="712902"/>
                  <a:pt x="-9432" y="922765"/>
                  <a:pt x="63021" y="945250"/>
                </a:cubicBezTo>
                <a:cubicBezTo>
                  <a:pt x="135474" y="967735"/>
                  <a:pt x="417789" y="850312"/>
                  <a:pt x="452766" y="690417"/>
                </a:cubicBezTo>
                <a:cubicBezTo>
                  <a:pt x="487743" y="530522"/>
                  <a:pt x="315356" y="23354"/>
                  <a:pt x="242903" y="86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776126EA-D87B-173D-17F5-2E76E2D78C6B}"/>
              </a:ext>
            </a:extLst>
          </p:cNvPr>
          <p:cNvSpPr/>
          <p:nvPr/>
        </p:nvSpPr>
        <p:spPr>
          <a:xfrm>
            <a:off x="4496856" y="2797175"/>
            <a:ext cx="146383" cy="133867"/>
          </a:xfrm>
          <a:custGeom>
            <a:avLst/>
            <a:gdLst>
              <a:gd name="connsiteX0" fmla="*/ 37044 w 146383"/>
              <a:gd name="connsiteY0" fmla="*/ 0 h 133867"/>
              <a:gd name="connsiteX1" fmla="*/ 2119 w 146383"/>
              <a:gd name="connsiteY1" fmla="*/ 60325 h 133867"/>
              <a:gd name="connsiteX2" fmla="*/ 17994 w 146383"/>
              <a:gd name="connsiteY2" fmla="*/ 130175 h 133867"/>
              <a:gd name="connsiteX3" fmla="*/ 132294 w 146383"/>
              <a:gd name="connsiteY3" fmla="*/ 117475 h 133867"/>
              <a:gd name="connsiteX4" fmla="*/ 135469 w 146383"/>
              <a:gd name="connsiteY4" fmla="*/ 60325 h 133867"/>
              <a:gd name="connsiteX5" fmla="*/ 37044 w 146383"/>
              <a:gd name="connsiteY5" fmla="*/ 0 h 1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3" h="133867">
                <a:moveTo>
                  <a:pt x="37044" y="0"/>
                </a:moveTo>
                <a:cubicBezTo>
                  <a:pt x="14819" y="0"/>
                  <a:pt x="5294" y="38629"/>
                  <a:pt x="2119" y="60325"/>
                </a:cubicBezTo>
                <a:cubicBezTo>
                  <a:pt x="-1056" y="82021"/>
                  <a:pt x="-3702" y="120650"/>
                  <a:pt x="17994" y="130175"/>
                </a:cubicBezTo>
                <a:cubicBezTo>
                  <a:pt x="39690" y="139700"/>
                  <a:pt x="112715" y="129117"/>
                  <a:pt x="132294" y="117475"/>
                </a:cubicBezTo>
                <a:cubicBezTo>
                  <a:pt x="151873" y="105833"/>
                  <a:pt x="149227" y="77258"/>
                  <a:pt x="135469" y="60325"/>
                </a:cubicBezTo>
                <a:cubicBezTo>
                  <a:pt x="121711" y="43392"/>
                  <a:pt x="59269" y="0"/>
                  <a:pt x="37044" y="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831C4829-7AF0-6E31-C734-9443BAC001C8}"/>
              </a:ext>
            </a:extLst>
          </p:cNvPr>
          <p:cNvSpPr/>
          <p:nvPr/>
        </p:nvSpPr>
        <p:spPr>
          <a:xfrm>
            <a:off x="4703447" y="2793629"/>
            <a:ext cx="221414" cy="149371"/>
          </a:xfrm>
          <a:custGeom>
            <a:avLst/>
            <a:gdLst>
              <a:gd name="connsiteX0" fmla="*/ 1903 w 221414"/>
              <a:gd name="connsiteY0" fmla="*/ 140071 h 149371"/>
              <a:gd name="connsiteX1" fmla="*/ 40003 w 221414"/>
              <a:gd name="connsiteY1" fmla="*/ 19421 h 149371"/>
              <a:gd name="connsiteX2" fmla="*/ 97153 w 221414"/>
              <a:gd name="connsiteY2" fmla="*/ 3546 h 149371"/>
              <a:gd name="connsiteX3" fmla="*/ 182878 w 221414"/>
              <a:gd name="connsiteY3" fmla="*/ 54346 h 149371"/>
              <a:gd name="connsiteX4" fmla="*/ 217803 w 221414"/>
              <a:gd name="connsiteY4" fmla="*/ 127371 h 149371"/>
              <a:gd name="connsiteX5" fmla="*/ 100328 w 221414"/>
              <a:gd name="connsiteY5" fmla="*/ 140071 h 149371"/>
              <a:gd name="connsiteX6" fmla="*/ 1903 w 221414"/>
              <a:gd name="connsiteY6" fmla="*/ 140071 h 14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414" h="149371">
                <a:moveTo>
                  <a:pt x="1903" y="140071"/>
                </a:moveTo>
                <a:cubicBezTo>
                  <a:pt x="-8151" y="119963"/>
                  <a:pt x="24128" y="42175"/>
                  <a:pt x="40003" y="19421"/>
                </a:cubicBezTo>
                <a:cubicBezTo>
                  <a:pt x="55878" y="-3333"/>
                  <a:pt x="73340" y="-2275"/>
                  <a:pt x="97153" y="3546"/>
                </a:cubicBezTo>
                <a:cubicBezTo>
                  <a:pt x="120966" y="9367"/>
                  <a:pt x="162770" y="33709"/>
                  <a:pt x="182878" y="54346"/>
                </a:cubicBezTo>
                <a:cubicBezTo>
                  <a:pt x="202986" y="74983"/>
                  <a:pt x="231561" y="113083"/>
                  <a:pt x="217803" y="127371"/>
                </a:cubicBezTo>
                <a:cubicBezTo>
                  <a:pt x="204045" y="141659"/>
                  <a:pt x="135782" y="138484"/>
                  <a:pt x="100328" y="140071"/>
                </a:cubicBezTo>
                <a:cubicBezTo>
                  <a:pt x="64874" y="141658"/>
                  <a:pt x="11957" y="160179"/>
                  <a:pt x="1903" y="14007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EAF9A408-44BD-A556-36C7-84D0BD81AA54}"/>
              </a:ext>
            </a:extLst>
          </p:cNvPr>
          <p:cNvSpPr/>
          <p:nvPr/>
        </p:nvSpPr>
        <p:spPr>
          <a:xfrm>
            <a:off x="4661888" y="1689205"/>
            <a:ext cx="123332" cy="918355"/>
          </a:xfrm>
          <a:custGeom>
            <a:avLst/>
            <a:gdLst>
              <a:gd name="connsiteX0" fmla="*/ 122837 w 123332"/>
              <a:gd name="connsiteY0" fmla="*/ 6245 h 918355"/>
              <a:gd name="connsiteX1" fmla="*/ 30762 w 123332"/>
              <a:gd name="connsiteY1" fmla="*/ 476145 h 918355"/>
              <a:gd name="connsiteX2" fmla="*/ 33937 w 123332"/>
              <a:gd name="connsiteY2" fmla="*/ 428520 h 918355"/>
              <a:gd name="connsiteX3" fmla="*/ 18062 w 123332"/>
              <a:gd name="connsiteY3" fmla="*/ 644420 h 918355"/>
              <a:gd name="connsiteX4" fmla="*/ 21237 w 123332"/>
              <a:gd name="connsiteY4" fmla="*/ 641245 h 918355"/>
              <a:gd name="connsiteX5" fmla="*/ 2187 w 123332"/>
              <a:gd name="connsiteY5" fmla="*/ 904770 h 918355"/>
              <a:gd name="connsiteX6" fmla="*/ 2187 w 123332"/>
              <a:gd name="connsiteY6" fmla="*/ 822220 h 918355"/>
              <a:gd name="connsiteX7" fmla="*/ 18062 w 123332"/>
              <a:gd name="connsiteY7" fmla="*/ 330095 h 918355"/>
              <a:gd name="connsiteX8" fmla="*/ 11712 w 123332"/>
              <a:gd name="connsiteY8" fmla="*/ 428520 h 918355"/>
              <a:gd name="connsiteX9" fmla="*/ 65687 w 123332"/>
              <a:gd name="connsiteY9" fmla="*/ 218970 h 918355"/>
              <a:gd name="connsiteX10" fmla="*/ 122837 w 123332"/>
              <a:gd name="connsiteY10" fmla="*/ 6245 h 91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332" h="918355">
                <a:moveTo>
                  <a:pt x="122837" y="6245"/>
                </a:moveTo>
                <a:cubicBezTo>
                  <a:pt x="117016" y="49108"/>
                  <a:pt x="45579" y="405766"/>
                  <a:pt x="30762" y="476145"/>
                </a:cubicBezTo>
                <a:cubicBezTo>
                  <a:pt x="15945" y="546524"/>
                  <a:pt x="36054" y="400474"/>
                  <a:pt x="33937" y="428520"/>
                </a:cubicBezTo>
                <a:cubicBezTo>
                  <a:pt x="31820" y="456566"/>
                  <a:pt x="18062" y="644420"/>
                  <a:pt x="18062" y="644420"/>
                </a:cubicBezTo>
                <a:cubicBezTo>
                  <a:pt x="15945" y="679874"/>
                  <a:pt x="23883" y="597853"/>
                  <a:pt x="21237" y="641245"/>
                </a:cubicBezTo>
                <a:cubicBezTo>
                  <a:pt x="18591" y="684637"/>
                  <a:pt x="5362" y="874607"/>
                  <a:pt x="2187" y="904770"/>
                </a:cubicBezTo>
                <a:cubicBezTo>
                  <a:pt x="-988" y="934933"/>
                  <a:pt x="-459" y="917999"/>
                  <a:pt x="2187" y="822220"/>
                </a:cubicBezTo>
                <a:cubicBezTo>
                  <a:pt x="4833" y="726441"/>
                  <a:pt x="16475" y="395712"/>
                  <a:pt x="18062" y="330095"/>
                </a:cubicBezTo>
                <a:cubicBezTo>
                  <a:pt x="19649" y="264478"/>
                  <a:pt x="3775" y="447041"/>
                  <a:pt x="11712" y="428520"/>
                </a:cubicBezTo>
                <a:cubicBezTo>
                  <a:pt x="19649" y="409999"/>
                  <a:pt x="49812" y="285116"/>
                  <a:pt x="65687" y="218970"/>
                </a:cubicBezTo>
                <a:cubicBezTo>
                  <a:pt x="81562" y="152824"/>
                  <a:pt x="128658" y="-36618"/>
                  <a:pt x="122837" y="6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3AEAEE5-ECA1-B0A2-7FDC-40DFA4F4FCBA}"/>
              </a:ext>
            </a:extLst>
          </p:cNvPr>
          <p:cNvSpPr/>
          <p:nvPr/>
        </p:nvSpPr>
        <p:spPr>
          <a:xfrm>
            <a:off x="3525977" y="8921545"/>
            <a:ext cx="1116263" cy="594226"/>
          </a:xfrm>
          <a:custGeom>
            <a:avLst/>
            <a:gdLst>
              <a:gd name="connsiteX0" fmla="*/ 1448 w 1116263"/>
              <a:gd name="connsiteY0" fmla="*/ 205 h 594226"/>
              <a:gd name="connsiteX1" fmla="*/ 382448 w 1116263"/>
              <a:gd name="connsiteY1" fmla="*/ 162130 h 594226"/>
              <a:gd name="connsiteX2" fmla="*/ 623748 w 1116263"/>
              <a:gd name="connsiteY2" fmla="*/ 289130 h 594226"/>
              <a:gd name="connsiteX3" fmla="*/ 674548 w 1116263"/>
              <a:gd name="connsiteY3" fmla="*/ 263730 h 594226"/>
              <a:gd name="connsiteX4" fmla="*/ 1103173 w 1116263"/>
              <a:gd name="connsiteY4" fmla="*/ 587580 h 594226"/>
              <a:gd name="connsiteX5" fmla="*/ 969823 w 1116263"/>
              <a:gd name="connsiteY5" fmla="*/ 457405 h 594226"/>
              <a:gd name="connsiteX6" fmla="*/ 604698 w 1116263"/>
              <a:gd name="connsiteY6" fmla="*/ 165305 h 594226"/>
              <a:gd name="connsiteX7" fmla="*/ 680898 w 1116263"/>
              <a:gd name="connsiteY7" fmla="*/ 273255 h 594226"/>
              <a:gd name="connsiteX8" fmla="*/ 531673 w 1116263"/>
              <a:gd name="connsiteY8" fmla="*/ 197055 h 594226"/>
              <a:gd name="connsiteX9" fmla="*/ 1448 w 1116263"/>
              <a:gd name="connsiteY9" fmla="*/ 205 h 59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63" h="594226">
                <a:moveTo>
                  <a:pt x="1448" y="205"/>
                </a:moveTo>
                <a:cubicBezTo>
                  <a:pt x="-23423" y="-5616"/>
                  <a:pt x="278731" y="113976"/>
                  <a:pt x="382448" y="162130"/>
                </a:cubicBezTo>
                <a:cubicBezTo>
                  <a:pt x="486165" y="210284"/>
                  <a:pt x="575065" y="272197"/>
                  <a:pt x="623748" y="289130"/>
                </a:cubicBezTo>
                <a:cubicBezTo>
                  <a:pt x="672431" y="306063"/>
                  <a:pt x="594644" y="213988"/>
                  <a:pt x="674548" y="263730"/>
                </a:cubicBezTo>
                <a:cubicBezTo>
                  <a:pt x="754452" y="313472"/>
                  <a:pt x="1053961" y="555301"/>
                  <a:pt x="1103173" y="587580"/>
                </a:cubicBezTo>
                <a:cubicBezTo>
                  <a:pt x="1152385" y="619859"/>
                  <a:pt x="1052902" y="527784"/>
                  <a:pt x="969823" y="457405"/>
                </a:cubicBezTo>
                <a:cubicBezTo>
                  <a:pt x="886744" y="387026"/>
                  <a:pt x="652852" y="195997"/>
                  <a:pt x="604698" y="165305"/>
                </a:cubicBezTo>
                <a:cubicBezTo>
                  <a:pt x="556544" y="134613"/>
                  <a:pt x="693069" y="267963"/>
                  <a:pt x="680898" y="273255"/>
                </a:cubicBezTo>
                <a:cubicBezTo>
                  <a:pt x="668727" y="278547"/>
                  <a:pt x="639623" y="242034"/>
                  <a:pt x="531673" y="197055"/>
                </a:cubicBezTo>
                <a:cubicBezTo>
                  <a:pt x="423723" y="152076"/>
                  <a:pt x="26319" y="6026"/>
                  <a:pt x="1448" y="2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2A8F060-D983-D48E-66E5-9F1FEA5FE441}"/>
              </a:ext>
            </a:extLst>
          </p:cNvPr>
          <p:cNvSpPr/>
          <p:nvPr/>
        </p:nvSpPr>
        <p:spPr>
          <a:xfrm>
            <a:off x="4757700" y="9575893"/>
            <a:ext cx="1455962" cy="829853"/>
          </a:xfrm>
          <a:custGeom>
            <a:avLst/>
            <a:gdLst>
              <a:gd name="connsiteX0" fmla="*/ 7975 w 1455962"/>
              <a:gd name="connsiteY0" fmla="*/ 6257 h 829853"/>
              <a:gd name="connsiteX1" fmla="*/ 814425 w 1455962"/>
              <a:gd name="connsiteY1" fmla="*/ 450757 h 829853"/>
              <a:gd name="connsiteX2" fmla="*/ 712825 w 1455962"/>
              <a:gd name="connsiteY2" fmla="*/ 428532 h 829853"/>
              <a:gd name="connsiteX3" fmla="*/ 1439900 w 1455962"/>
              <a:gd name="connsiteY3" fmla="*/ 822232 h 829853"/>
              <a:gd name="connsiteX4" fmla="*/ 1233525 w 1455962"/>
              <a:gd name="connsiteY4" fmla="*/ 698407 h 829853"/>
              <a:gd name="connsiteX5" fmla="*/ 560425 w 1455962"/>
              <a:gd name="connsiteY5" fmla="*/ 295182 h 829853"/>
              <a:gd name="connsiteX6" fmla="*/ 315950 w 1455962"/>
              <a:gd name="connsiteY6" fmla="*/ 111032 h 829853"/>
              <a:gd name="connsiteX7" fmla="*/ 395325 w 1455962"/>
              <a:gd name="connsiteY7" fmla="*/ 184057 h 829853"/>
              <a:gd name="connsiteX8" fmla="*/ 7975 w 1455962"/>
              <a:gd name="connsiteY8" fmla="*/ 6257 h 82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962" h="829853">
                <a:moveTo>
                  <a:pt x="7975" y="6257"/>
                </a:moveTo>
                <a:cubicBezTo>
                  <a:pt x="77825" y="50707"/>
                  <a:pt x="696950" y="380378"/>
                  <a:pt x="814425" y="450757"/>
                </a:cubicBezTo>
                <a:cubicBezTo>
                  <a:pt x="931900" y="521136"/>
                  <a:pt x="608579" y="366620"/>
                  <a:pt x="712825" y="428532"/>
                </a:cubicBezTo>
                <a:cubicBezTo>
                  <a:pt x="817071" y="490444"/>
                  <a:pt x="1353117" y="777253"/>
                  <a:pt x="1439900" y="822232"/>
                </a:cubicBezTo>
                <a:cubicBezTo>
                  <a:pt x="1526683" y="867211"/>
                  <a:pt x="1233525" y="698407"/>
                  <a:pt x="1233525" y="698407"/>
                </a:cubicBezTo>
                <a:cubicBezTo>
                  <a:pt x="1086946" y="610565"/>
                  <a:pt x="713354" y="393078"/>
                  <a:pt x="560425" y="295182"/>
                </a:cubicBezTo>
                <a:cubicBezTo>
                  <a:pt x="407496" y="197286"/>
                  <a:pt x="343467" y="129553"/>
                  <a:pt x="315950" y="111032"/>
                </a:cubicBezTo>
                <a:cubicBezTo>
                  <a:pt x="288433" y="92511"/>
                  <a:pt x="441892" y="199932"/>
                  <a:pt x="395325" y="184057"/>
                </a:cubicBezTo>
                <a:cubicBezTo>
                  <a:pt x="348758" y="168182"/>
                  <a:pt x="-61875" y="-38193"/>
                  <a:pt x="7975" y="62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4916BB7-AD85-A928-486C-980EA9719C4A}"/>
              </a:ext>
            </a:extLst>
          </p:cNvPr>
          <p:cNvSpPr/>
          <p:nvPr/>
        </p:nvSpPr>
        <p:spPr>
          <a:xfrm>
            <a:off x="3816350" y="9115425"/>
            <a:ext cx="1155294" cy="973807"/>
          </a:xfrm>
          <a:custGeom>
            <a:avLst/>
            <a:gdLst>
              <a:gd name="connsiteX0" fmla="*/ 0 w 1155294"/>
              <a:gd name="connsiteY0" fmla="*/ 0 h 973807"/>
              <a:gd name="connsiteX1" fmla="*/ 447675 w 1155294"/>
              <a:gd name="connsiteY1" fmla="*/ 346075 h 973807"/>
              <a:gd name="connsiteX2" fmla="*/ 441325 w 1155294"/>
              <a:gd name="connsiteY2" fmla="*/ 317500 h 973807"/>
              <a:gd name="connsiteX3" fmla="*/ 758825 w 1155294"/>
              <a:gd name="connsiteY3" fmla="*/ 638175 h 973807"/>
              <a:gd name="connsiteX4" fmla="*/ 768350 w 1155294"/>
              <a:gd name="connsiteY4" fmla="*/ 663575 h 973807"/>
              <a:gd name="connsiteX5" fmla="*/ 1139825 w 1155294"/>
              <a:gd name="connsiteY5" fmla="*/ 958850 h 973807"/>
              <a:gd name="connsiteX6" fmla="*/ 1050925 w 1155294"/>
              <a:gd name="connsiteY6" fmla="*/ 898525 h 973807"/>
              <a:gd name="connsiteX7" fmla="*/ 739775 w 1155294"/>
              <a:gd name="connsiteY7" fmla="*/ 625475 h 973807"/>
              <a:gd name="connsiteX8" fmla="*/ 450850 w 1155294"/>
              <a:gd name="connsiteY8" fmla="*/ 374650 h 973807"/>
              <a:gd name="connsiteX9" fmla="*/ 466725 w 1155294"/>
              <a:gd name="connsiteY9" fmla="*/ 387350 h 973807"/>
              <a:gd name="connsiteX10" fmla="*/ 0 w 1155294"/>
              <a:gd name="connsiteY10" fmla="*/ 0 h 97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294" h="973807">
                <a:moveTo>
                  <a:pt x="0" y="0"/>
                </a:moveTo>
                <a:cubicBezTo>
                  <a:pt x="187060" y="146579"/>
                  <a:pt x="374121" y="293158"/>
                  <a:pt x="447675" y="346075"/>
                </a:cubicBezTo>
                <a:cubicBezTo>
                  <a:pt x="521229" y="398992"/>
                  <a:pt x="389467" y="268817"/>
                  <a:pt x="441325" y="317500"/>
                </a:cubicBezTo>
                <a:cubicBezTo>
                  <a:pt x="493183" y="366183"/>
                  <a:pt x="704321" y="580496"/>
                  <a:pt x="758825" y="638175"/>
                </a:cubicBezTo>
                <a:cubicBezTo>
                  <a:pt x="813329" y="695854"/>
                  <a:pt x="704850" y="610129"/>
                  <a:pt x="768350" y="663575"/>
                </a:cubicBezTo>
                <a:cubicBezTo>
                  <a:pt x="831850" y="717021"/>
                  <a:pt x="1092729" y="919692"/>
                  <a:pt x="1139825" y="958850"/>
                </a:cubicBezTo>
                <a:cubicBezTo>
                  <a:pt x="1186921" y="998008"/>
                  <a:pt x="1117600" y="954087"/>
                  <a:pt x="1050925" y="898525"/>
                </a:cubicBezTo>
                <a:cubicBezTo>
                  <a:pt x="984250" y="842963"/>
                  <a:pt x="739775" y="625475"/>
                  <a:pt x="739775" y="625475"/>
                </a:cubicBezTo>
                <a:lnTo>
                  <a:pt x="450850" y="374650"/>
                </a:lnTo>
                <a:cubicBezTo>
                  <a:pt x="405342" y="334963"/>
                  <a:pt x="466725" y="387350"/>
                  <a:pt x="466725" y="387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31ADAF-C4A0-48E7-FC6C-6C73F0274BD1}"/>
              </a:ext>
            </a:extLst>
          </p:cNvPr>
          <p:cNvSpPr/>
          <p:nvPr/>
        </p:nvSpPr>
        <p:spPr>
          <a:xfrm>
            <a:off x="1641387" y="8456018"/>
            <a:ext cx="158864" cy="1486358"/>
          </a:xfrm>
          <a:custGeom>
            <a:avLst/>
            <a:gdLst>
              <a:gd name="connsiteX0" fmla="*/ 88 w 158864"/>
              <a:gd name="connsiteY0" fmla="*/ 5357 h 1486358"/>
              <a:gd name="connsiteX1" fmla="*/ 114388 w 158864"/>
              <a:gd name="connsiteY1" fmla="*/ 919757 h 1486358"/>
              <a:gd name="connsiteX2" fmla="*/ 114388 w 158864"/>
              <a:gd name="connsiteY2" fmla="*/ 881657 h 1486358"/>
              <a:gd name="connsiteX3" fmla="*/ 155663 w 158864"/>
              <a:gd name="connsiteY3" fmla="*/ 1443632 h 1486358"/>
              <a:gd name="connsiteX4" fmla="*/ 149313 w 158864"/>
              <a:gd name="connsiteY4" fmla="*/ 1322982 h 1486358"/>
              <a:gd name="connsiteX5" fmla="*/ 95338 w 158864"/>
              <a:gd name="connsiteY5" fmla="*/ 338732 h 1486358"/>
              <a:gd name="connsiteX6" fmla="*/ 95338 w 158864"/>
              <a:gd name="connsiteY6" fmla="*/ 532407 h 1486358"/>
              <a:gd name="connsiteX7" fmla="*/ 88 w 158864"/>
              <a:gd name="connsiteY7" fmla="*/ 5357 h 14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64" h="1486358">
                <a:moveTo>
                  <a:pt x="88" y="5357"/>
                </a:moveTo>
                <a:cubicBezTo>
                  <a:pt x="3263" y="69915"/>
                  <a:pt x="95338" y="773707"/>
                  <a:pt x="114388" y="919757"/>
                </a:cubicBezTo>
                <a:cubicBezTo>
                  <a:pt x="133438" y="1065807"/>
                  <a:pt x="107509" y="794345"/>
                  <a:pt x="114388" y="881657"/>
                </a:cubicBezTo>
                <a:cubicBezTo>
                  <a:pt x="121267" y="968969"/>
                  <a:pt x="149842" y="1370078"/>
                  <a:pt x="155663" y="1443632"/>
                </a:cubicBezTo>
                <a:cubicBezTo>
                  <a:pt x="161484" y="1517186"/>
                  <a:pt x="159367" y="1507132"/>
                  <a:pt x="149313" y="1322982"/>
                </a:cubicBezTo>
                <a:cubicBezTo>
                  <a:pt x="139259" y="1138832"/>
                  <a:pt x="104334" y="470495"/>
                  <a:pt x="95338" y="338732"/>
                </a:cubicBezTo>
                <a:cubicBezTo>
                  <a:pt x="86342" y="206970"/>
                  <a:pt x="110684" y="584795"/>
                  <a:pt x="95338" y="532407"/>
                </a:cubicBezTo>
                <a:cubicBezTo>
                  <a:pt x="79992" y="480020"/>
                  <a:pt x="-3087" y="-59201"/>
                  <a:pt x="88" y="53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2032DD74-292C-18B1-1F89-1CD847EFC10B}"/>
              </a:ext>
            </a:extLst>
          </p:cNvPr>
          <p:cNvSpPr/>
          <p:nvPr/>
        </p:nvSpPr>
        <p:spPr>
          <a:xfrm>
            <a:off x="1821278" y="9802887"/>
            <a:ext cx="381627" cy="783060"/>
          </a:xfrm>
          <a:custGeom>
            <a:avLst/>
            <a:gdLst>
              <a:gd name="connsiteX0" fmla="*/ 1172 w 381627"/>
              <a:gd name="connsiteY0" fmla="*/ 1513 h 783060"/>
              <a:gd name="connsiteX1" fmla="*/ 36097 w 381627"/>
              <a:gd name="connsiteY1" fmla="*/ 198363 h 783060"/>
              <a:gd name="connsiteX2" fmla="*/ 77372 w 381627"/>
              <a:gd name="connsiteY2" fmla="*/ 299963 h 783060"/>
              <a:gd name="connsiteX3" fmla="*/ 83722 w 381627"/>
              <a:gd name="connsiteY3" fmla="*/ 268213 h 783060"/>
              <a:gd name="connsiteX4" fmla="*/ 255172 w 381627"/>
              <a:gd name="connsiteY4" fmla="*/ 614288 h 783060"/>
              <a:gd name="connsiteX5" fmla="*/ 248822 w 381627"/>
              <a:gd name="connsiteY5" fmla="*/ 560313 h 783060"/>
              <a:gd name="connsiteX6" fmla="*/ 375822 w 381627"/>
              <a:gd name="connsiteY6" fmla="*/ 776213 h 783060"/>
              <a:gd name="connsiteX7" fmla="*/ 347247 w 381627"/>
              <a:gd name="connsiteY7" fmla="*/ 709538 h 783060"/>
              <a:gd name="connsiteX8" fmla="*/ 232947 w 381627"/>
              <a:gd name="connsiteY8" fmla="*/ 512688 h 783060"/>
              <a:gd name="connsiteX9" fmla="*/ 80547 w 381627"/>
              <a:gd name="connsiteY9" fmla="*/ 312663 h 783060"/>
              <a:gd name="connsiteX10" fmla="*/ 1172 w 381627"/>
              <a:gd name="connsiteY10" fmla="*/ 1513 h 7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627" h="783060">
                <a:moveTo>
                  <a:pt x="1172" y="1513"/>
                </a:moveTo>
                <a:cubicBezTo>
                  <a:pt x="-6236" y="-17537"/>
                  <a:pt x="23397" y="148621"/>
                  <a:pt x="36097" y="198363"/>
                </a:cubicBezTo>
                <a:cubicBezTo>
                  <a:pt x="48797" y="248105"/>
                  <a:pt x="69435" y="288321"/>
                  <a:pt x="77372" y="299963"/>
                </a:cubicBezTo>
                <a:cubicBezTo>
                  <a:pt x="85310" y="311605"/>
                  <a:pt x="54089" y="215826"/>
                  <a:pt x="83722" y="268213"/>
                </a:cubicBezTo>
                <a:cubicBezTo>
                  <a:pt x="113355" y="320600"/>
                  <a:pt x="227655" y="565605"/>
                  <a:pt x="255172" y="614288"/>
                </a:cubicBezTo>
                <a:cubicBezTo>
                  <a:pt x="282689" y="662971"/>
                  <a:pt x="228714" y="533326"/>
                  <a:pt x="248822" y="560313"/>
                </a:cubicBezTo>
                <a:cubicBezTo>
                  <a:pt x="268930" y="587301"/>
                  <a:pt x="359418" y="751342"/>
                  <a:pt x="375822" y="776213"/>
                </a:cubicBezTo>
                <a:cubicBezTo>
                  <a:pt x="392226" y="801084"/>
                  <a:pt x="371059" y="753459"/>
                  <a:pt x="347247" y="709538"/>
                </a:cubicBezTo>
                <a:cubicBezTo>
                  <a:pt x="323435" y="665617"/>
                  <a:pt x="277397" y="578834"/>
                  <a:pt x="232947" y="512688"/>
                </a:cubicBezTo>
                <a:cubicBezTo>
                  <a:pt x="188497" y="446542"/>
                  <a:pt x="114414" y="398917"/>
                  <a:pt x="80547" y="312663"/>
                </a:cubicBezTo>
                <a:cubicBezTo>
                  <a:pt x="46680" y="226409"/>
                  <a:pt x="8580" y="20563"/>
                  <a:pt x="1172" y="15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40CC442-5080-131B-0279-0700F76E802A}"/>
              </a:ext>
            </a:extLst>
          </p:cNvPr>
          <p:cNvSpPr/>
          <p:nvPr/>
        </p:nvSpPr>
        <p:spPr>
          <a:xfrm>
            <a:off x="2250796" y="10317334"/>
            <a:ext cx="1142054" cy="176112"/>
          </a:xfrm>
          <a:custGeom>
            <a:avLst/>
            <a:gdLst>
              <a:gd name="connsiteX0" fmla="*/ 279 w 1142054"/>
              <a:gd name="connsiteY0" fmla="*/ 176041 h 176112"/>
              <a:gd name="connsiteX1" fmla="*/ 441604 w 1142054"/>
              <a:gd name="connsiteY1" fmla="*/ 68091 h 176112"/>
              <a:gd name="connsiteX2" fmla="*/ 1127404 w 1142054"/>
              <a:gd name="connsiteY2" fmla="*/ 131591 h 176112"/>
              <a:gd name="connsiteX3" fmla="*/ 927379 w 1142054"/>
              <a:gd name="connsiteY3" fmla="*/ 99841 h 176112"/>
              <a:gd name="connsiteX4" fmla="*/ 406679 w 1142054"/>
              <a:gd name="connsiteY4" fmla="*/ 1416 h 176112"/>
              <a:gd name="connsiteX5" fmla="*/ 501929 w 1142054"/>
              <a:gd name="connsiteY5" fmla="*/ 49041 h 176112"/>
              <a:gd name="connsiteX6" fmla="*/ 279 w 1142054"/>
              <a:gd name="connsiteY6" fmla="*/ 176041 h 17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054" h="176112">
                <a:moveTo>
                  <a:pt x="279" y="176041"/>
                </a:moveTo>
                <a:cubicBezTo>
                  <a:pt x="-9775" y="179216"/>
                  <a:pt x="253750" y="75499"/>
                  <a:pt x="441604" y="68091"/>
                </a:cubicBezTo>
                <a:cubicBezTo>
                  <a:pt x="629458" y="60683"/>
                  <a:pt x="1046442" y="126299"/>
                  <a:pt x="1127404" y="131591"/>
                </a:cubicBezTo>
                <a:cubicBezTo>
                  <a:pt x="1208366" y="136883"/>
                  <a:pt x="927379" y="99841"/>
                  <a:pt x="927379" y="99841"/>
                </a:cubicBezTo>
                <a:cubicBezTo>
                  <a:pt x="807258" y="78145"/>
                  <a:pt x="477587" y="9883"/>
                  <a:pt x="406679" y="1416"/>
                </a:cubicBezTo>
                <a:cubicBezTo>
                  <a:pt x="335771" y="-7051"/>
                  <a:pt x="564900" y="24170"/>
                  <a:pt x="501929" y="49041"/>
                </a:cubicBezTo>
                <a:cubicBezTo>
                  <a:pt x="438958" y="73912"/>
                  <a:pt x="10333" y="172866"/>
                  <a:pt x="279" y="176041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4B3738C-7CD4-F8E1-AEAE-093ACEE256FD}"/>
              </a:ext>
            </a:extLst>
          </p:cNvPr>
          <p:cNvSpPr/>
          <p:nvPr/>
        </p:nvSpPr>
        <p:spPr>
          <a:xfrm>
            <a:off x="2121631" y="10388144"/>
            <a:ext cx="1489477" cy="269219"/>
          </a:xfrm>
          <a:custGeom>
            <a:avLst/>
            <a:gdLst>
              <a:gd name="connsiteX0" fmla="*/ 2444 w 1489477"/>
              <a:gd name="connsiteY0" fmla="*/ 456 h 269219"/>
              <a:gd name="connsiteX1" fmla="*/ 110394 w 1489477"/>
              <a:gd name="connsiteY1" fmla="*/ 263981 h 269219"/>
              <a:gd name="connsiteX2" fmla="*/ 389794 w 1489477"/>
              <a:gd name="connsiteY2" fmla="*/ 178256 h 269219"/>
              <a:gd name="connsiteX3" fmla="*/ 265969 w 1489477"/>
              <a:gd name="connsiteY3" fmla="*/ 203656 h 269219"/>
              <a:gd name="connsiteX4" fmla="*/ 627919 w 1489477"/>
              <a:gd name="connsiteY4" fmla="*/ 130631 h 269219"/>
              <a:gd name="connsiteX5" fmla="*/ 970819 w 1489477"/>
              <a:gd name="connsiteY5" fmla="*/ 171906 h 269219"/>
              <a:gd name="connsiteX6" fmla="*/ 1488344 w 1489477"/>
              <a:gd name="connsiteY6" fmla="*/ 156031 h 269219"/>
              <a:gd name="connsiteX7" fmla="*/ 1094644 w 1489477"/>
              <a:gd name="connsiteY7" fmla="*/ 156031 h 269219"/>
              <a:gd name="connsiteX8" fmla="*/ 599344 w 1489477"/>
              <a:gd name="connsiteY8" fmla="*/ 95706 h 269219"/>
              <a:gd name="connsiteX9" fmla="*/ 681894 w 1489477"/>
              <a:gd name="connsiteY9" fmla="*/ 114756 h 269219"/>
              <a:gd name="connsiteX10" fmla="*/ 288194 w 1489477"/>
              <a:gd name="connsiteY10" fmla="*/ 171906 h 269219"/>
              <a:gd name="connsiteX11" fmla="*/ 221519 w 1489477"/>
              <a:gd name="connsiteY11" fmla="*/ 210006 h 269219"/>
              <a:gd name="connsiteX12" fmla="*/ 119919 w 1489477"/>
              <a:gd name="connsiteY12" fmla="*/ 133806 h 269219"/>
              <a:gd name="connsiteX13" fmla="*/ 132619 w 1489477"/>
              <a:gd name="connsiteY13" fmla="*/ 241756 h 269219"/>
              <a:gd name="connsiteX14" fmla="*/ 132619 w 1489477"/>
              <a:gd name="connsiteY14" fmla="*/ 238581 h 269219"/>
              <a:gd name="connsiteX15" fmla="*/ 40544 w 1489477"/>
              <a:gd name="connsiteY15" fmla="*/ 200481 h 269219"/>
              <a:gd name="connsiteX16" fmla="*/ 2444 w 1489477"/>
              <a:gd name="connsiteY16" fmla="*/ 456 h 2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9477" h="269219">
                <a:moveTo>
                  <a:pt x="2444" y="456"/>
                </a:moveTo>
                <a:cubicBezTo>
                  <a:pt x="14086" y="11039"/>
                  <a:pt x="45836" y="234348"/>
                  <a:pt x="110394" y="263981"/>
                </a:cubicBezTo>
                <a:cubicBezTo>
                  <a:pt x="174952" y="293614"/>
                  <a:pt x="363865" y="188310"/>
                  <a:pt x="389794" y="178256"/>
                </a:cubicBezTo>
                <a:cubicBezTo>
                  <a:pt x="415723" y="168202"/>
                  <a:pt x="265969" y="203656"/>
                  <a:pt x="265969" y="203656"/>
                </a:cubicBezTo>
                <a:cubicBezTo>
                  <a:pt x="305656" y="195719"/>
                  <a:pt x="510444" y="135923"/>
                  <a:pt x="627919" y="130631"/>
                </a:cubicBezTo>
                <a:cubicBezTo>
                  <a:pt x="745394" y="125339"/>
                  <a:pt x="827415" y="167673"/>
                  <a:pt x="970819" y="171906"/>
                </a:cubicBezTo>
                <a:lnTo>
                  <a:pt x="1488344" y="156031"/>
                </a:lnTo>
                <a:cubicBezTo>
                  <a:pt x="1508981" y="153385"/>
                  <a:pt x="1242811" y="166085"/>
                  <a:pt x="1094644" y="156031"/>
                </a:cubicBezTo>
                <a:cubicBezTo>
                  <a:pt x="946477" y="145977"/>
                  <a:pt x="668136" y="102585"/>
                  <a:pt x="599344" y="95706"/>
                </a:cubicBezTo>
                <a:cubicBezTo>
                  <a:pt x="530552" y="88827"/>
                  <a:pt x="733752" y="102056"/>
                  <a:pt x="681894" y="114756"/>
                </a:cubicBezTo>
                <a:cubicBezTo>
                  <a:pt x="630036" y="127456"/>
                  <a:pt x="364923" y="156031"/>
                  <a:pt x="288194" y="171906"/>
                </a:cubicBezTo>
                <a:cubicBezTo>
                  <a:pt x="211465" y="187781"/>
                  <a:pt x="249565" y="216356"/>
                  <a:pt x="221519" y="210006"/>
                </a:cubicBezTo>
                <a:cubicBezTo>
                  <a:pt x="193473" y="203656"/>
                  <a:pt x="134736" y="128514"/>
                  <a:pt x="119919" y="133806"/>
                </a:cubicBezTo>
                <a:cubicBezTo>
                  <a:pt x="105102" y="139098"/>
                  <a:pt x="130502" y="224294"/>
                  <a:pt x="132619" y="241756"/>
                </a:cubicBezTo>
                <a:cubicBezTo>
                  <a:pt x="134736" y="259218"/>
                  <a:pt x="147965" y="245460"/>
                  <a:pt x="132619" y="238581"/>
                </a:cubicBezTo>
                <a:cubicBezTo>
                  <a:pt x="117273" y="231702"/>
                  <a:pt x="57477" y="234348"/>
                  <a:pt x="40544" y="200481"/>
                </a:cubicBezTo>
                <a:cubicBezTo>
                  <a:pt x="23611" y="166614"/>
                  <a:pt x="-9198" y="-10127"/>
                  <a:pt x="2444" y="4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971A83D7-8584-BAD4-9C25-CB48810099A3}"/>
              </a:ext>
            </a:extLst>
          </p:cNvPr>
          <p:cNvSpPr/>
          <p:nvPr/>
        </p:nvSpPr>
        <p:spPr>
          <a:xfrm>
            <a:off x="2663809" y="8781981"/>
            <a:ext cx="504175" cy="568149"/>
          </a:xfrm>
          <a:custGeom>
            <a:avLst/>
            <a:gdLst>
              <a:gd name="connsiteX0" fmla="*/ 16 w 504175"/>
              <a:gd name="connsiteY0" fmla="*/ 69 h 568149"/>
              <a:gd name="connsiteX1" fmla="*/ 247666 w 504175"/>
              <a:gd name="connsiteY1" fmla="*/ 222319 h 568149"/>
              <a:gd name="connsiteX2" fmla="*/ 371491 w 504175"/>
              <a:gd name="connsiteY2" fmla="*/ 485844 h 568149"/>
              <a:gd name="connsiteX3" fmla="*/ 371491 w 504175"/>
              <a:gd name="connsiteY3" fmla="*/ 403294 h 568149"/>
              <a:gd name="connsiteX4" fmla="*/ 501666 w 504175"/>
              <a:gd name="connsiteY4" fmla="*/ 565219 h 568149"/>
              <a:gd name="connsiteX5" fmla="*/ 450866 w 504175"/>
              <a:gd name="connsiteY5" fmla="*/ 498544 h 568149"/>
              <a:gd name="connsiteX6" fmla="*/ 371491 w 504175"/>
              <a:gd name="connsiteY6" fmla="*/ 384244 h 568149"/>
              <a:gd name="connsiteX7" fmla="*/ 304816 w 504175"/>
              <a:gd name="connsiteY7" fmla="*/ 257244 h 568149"/>
              <a:gd name="connsiteX8" fmla="*/ 333391 w 504175"/>
              <a:gd name="connsiteY8" fmla="*/ 406469 h 568149"/>
              <a:gd name="connsiteX9" fmla="*/ 234966 w 504175"/>
              <a:gd name="connsiteY9" fmla="*/ 250894 h 568149"/>
              <a:gd name="connsiteX10" fmla="*/ 234966 w 504175"/>
              <a:gd name="connsiteY10" fmla="*/ 244544 h 568149"/>
              <a:gd name="connsiteX11" fmla="*/ 16 w 504175"/>
              <a:gd name="connsiteY11" fmla="*/ 69 h 56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175" h="568149">
                <a:moveTo>
                  <a:pt x="16" y="69"/>
                </a:moveTo>
                <a:cubicBezTo>
                  <a:pt x="2133" y="-3635"/>
                  <a:pt x="185754" y="141357"/>
                  <a:pt x="247666" y="222319"/>
                </a:cubicBezTo>
                <a:cubicBezTo>
                  <a:pt x="309578" y="303281"/>
                  <a:pt x="350854" y="455682"/>
                  <a:pt x="371491" y="485844"/>
                </a:cubicBezTo>
                <a:cubicBezTo>
                  <a:pt x="392128" y="516006"/>
                  <a:pt x="349795" y="390065"/>
                  <a:pt x="371491" y="403294"/>
                </a:cubicBezTo>
                <a:cubicBezTo>
                  <a:pt x="393187" y="416523"/>
                  <a:pt x="488437" y="549344"/>
                  <a:pt x="501666" y="565219"/>
                </a:cubicBezTo>
                <a:cubicBezTo>
                  <a:pt x="514895" y="581094"/>
                  <a:pt x="472562" y="528706"/>
                  <a:pt x="450866" y="498544"/>
                </a:cubicBezTo>
                <a:cubicBezTo>
                  <a:pt x="429170" y="468382"/>
                  <a:pt x="395833" y="424461"/>
                  <a:pt x="371491" y="384244"/>
                </a:cubicBezTo>
                <a:cubicBezTo>
                  <a:pt x="347149" y="344027"/>
                  <a:pt x="311166" y="253540"/>
                  <a:pt x="304816" y="257244"/>
                </a:cubicBezTo>
                <a:cubicBezTo>
                  <a:pt x="298466" y="260948"/>
                  <a:pt x="345033" y="407527"/>
                  <a:pt x="333391" y="406469"/>
                </a:cubicBezTo>
                <a:cubicBezTo>
                  <a:pt x="321749" y="405411"/>
                  <a:pt x="251370" y="277881"/>
                  <a:pt x="234966" y="250894"/>
                </a:cubicBezTo>
                <a:cubicBezTo>
                  <a:pt x="218562" y="223907"/>
                  <a:pt x="269891" y="281056"/>
                  <a:pt x="234966" y="244544"/>
                </a:cubicBezTo>
                <a:cubicBezTo>
                  <a:pt x="200041" y="208032"/>
                  <a:pt x="-2101" y="3773"/>
                  <a:pt x="16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295C743-C086-F7C1-1C02-43359E6D1339}"/>
              </a:ext>
            </a:extLst>
          </p:cNvPr>
          <p:cNvSpPr/>
          <p:nvPr/>
        </p:nvSpPr>
        <p:spPr>
          <a:xfrm>
            <a:off x="2912770" y="9267035"/>
            <a:ext cx="195567" cy="198340"/>
          </a:xfrm>
          <a:custGeom>
            <a:avLst/>
            <a:gdLst>
              <a:gd name="connsiteX0" fmla="*/ 195555 w 195567"/>
              <a:gd name="connsiteY0" fmla="*/ 790 h 198340"/>
              <a:gd name="connsiteX1" fmla="*/ 100305 w 195567"/>
              <a:gd name="connsiteY1" fmla="*/ 38890 h 198340"/>
              <a:gd name="connsiteX2" fmla="*/ 1880 w 195567"/>
              <a:gd name="connsiteY2" fmla="*/ 194465 h 198340"/>
              <a:gd name="connsiteX3" fmla="*/ 39980 w 195567"/>
              <a:gd name="connsiteY3" fmla="*/ 140490 h 198340"/>
              <a:gd name="connsiteX4" fmla="*/ 93955 w 195567"/>
              <a:gd name="connsiteY4" fmla="*/ 23015 h 198340"/>
              <a:gd name="connsiteX5" fmla="*/ 195555 w 195567"/>
              <a:gd name="connsiteY5" fmla="*/ 790 h 19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67" h="198340">
                <a:moveTo>
                  <a:pt x="195555" y="790"/>
                </a:moveTo>
                <a:cubicBezTo>
                  <a:pt x="196613" y="3436"/>
                  <a:pt x="132584" y="6611"/>
                  <a:pt x="100305" y="38890"/>
                </a:cubicBezTo>
                <a:cubicBezTo>
                  <a:pt x="68026" y="71169"/>
                  <a:pt x="11934" y="177532"/>
                  <a:pt x="1880" y="194465"/>
                </a:cubicBezTo>
                <a:cubicBezTo>
                  <a:pt x="-8174" y="211398"/>
                  <a:pt x="24634" y="169065"/>
                  <a:pt x="39980" y="140490"/>
                </a:cubicBezTo>
                <a:cubicBezTo>
                  <a:pt x="55326" y="111915"/>
                  <a:pt x="72259" y="44711"/>
                  <a:pt x="93955" y="23015"/>
                </a:cubicBezTo>
                <a:cubicBezTo>
                  <a:pt x="115651" y="1319"/>
                  <a:pt x="194497" y="-1856"/>
                  <a:pt x="195555" y="7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7D71EA0F-6F63-EFFD-020D-AB51B705FA2A}"/>
              </a:ext>
            </a:extLst>
          </p:cNvPr>
          <p:cNvSpPr/>
          <p:nvPr/>
        </p:nvSpPr>
        <p:spPr>
          <a:xfrm>
            <a:off x="2839335" y="9306865"/>
            <a:ext cx="282124" cy="256430"/>
          </a:xfrm>
          <a:custGeom>
            <a:avLst/>
            <a:gdLst>
              <a:gd name="connsiteX0" fmla="*/ 281690 w 282124"/>
              <a:gd name="connsiteY0" fmla="*/ 2235 h 256430"/>
              <a:gd name="connsiteX1" fmla="*/ 176915 w 282124"/>
              <a:gd name="connsiteY1" fmla="*/ 46685 h 256430"/>
              <a:gd name="connsiteX2" fmla="*/ 2290 w 282124"/>
              <a:gd name="connsiteY2" fmla="*/ 253060 h 256430"/>
              <a:gd name="connsiteX3" fmla="*/ 84840 w 282124"/>
              <a:gd name="connsiteY3" fmla="*/ 167335 h 256430"/>
              <a:gd name="connsiteX4" fmla="*/ 195965 w 282124"/>
              <a:gd name="connsiteY4" fmla="*/ 68910 h 256430"/>
              <a:gd name="connsiteX5" fmla="*/ 138815 w 282124"/>
              <a:gd name="connsiteY5" fmla="*/ 91135 h 256430"/>
              <a:gd name="connsiteX6" fmla="*/ 281690 w 282124"/>
              <a:gd name="connsiteY6" fmla="*/ 2235 h 25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124" h="256430">
                <a:moveTo>
                  <a:pt x="281690" y="2235"/>
                </a:moveTo>
                <a:cubicBezTo>
                  <a:pt x="288040" y="-5173"/>
                  <a:pt x="223482" y="4881"/>
                  <a:pt x="176915" y="46685"/>
                </a:cubicBezTo>
                <a:cubicBezTo>
                  <a:pt x="130348" y="88489"/>
                  <a:pt x="17636" y="232952"/>
                  <a:pt x="2290" y="253060"/>
                </a:cubicBezTo>
                <a:cubicBezTo>
                  <a:pt x="-13056" y="273168"/>
                  <a:pt x="52561" y="198027"/>
                  <a:pt x="84840" y="167335"/>
                </a:cubicBezTo>
                <a:cubicBezTo>
                  <a:pt x="117119" y="136643"/>
                  <a:pt x="186969" y="81610"/>
                  <a:pt x="195965" y="68910"/>
                </a:cubicBezTo>
                <a:cubicBezTo>
                  <a:pt x="204961" y="56210"/>
                  <a:pt x="124528" y="100660"/>
                  <a:pt x="138815" y="91135"/>
                </a:cubicBezTo>
                <a:cubicBezTo>
                  <a:pt x="153102" y="81610"/>
                  <a:pt x="275340" y="9643"/>
                  <a:pt x="281690" y="22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779B4A20-EC8B-5901-1098-9C1C4EF505DB}"/>
              </a:ext>
            </a:extLst>
          </p:cNvPr>
          <p:cNvSpPr/>
          <p:nvPr/>
        </p:nvSpPr>
        <p:spPr>
          <a:xfrm>
            <a:off x="3123595" y="9321149"/>
            <a:ext cx="1289468" cy="557733"/>
          </a:xfrm>
          <a:custGeom>
            <a:avLst/>
            <a:gdLst>
              <a:gd name="connsiteX0" fmla="*/ 605 w 1289468"/>
              <a:gd name="connsiteY0" fmla="*/ 651 h 557733"/>
              <a:gd name="connsiteX1" fmla="*/ 445105 w 1289468"/>
              <a:gd name="connsiteY1" fmla="*/ 213376 h 557733"/>
              <a:gd name="connsiteX2" fmla="*/ 445105 w 1289468"/>
              <a:gd name="connsiteY2" fmla="*/ 203851 h 557733"/>
              <a:gd name="connsiteX3" fmla="*/ 756255 w 1289468"/>
              <a:gd name="connsiteY3" fmla="*/ 318151 h 557733"/>
              <a:gd name="connsiteX4" fmla="*/ 714980 w 1289468"/>
              <a:gd name="connsiteY4" fmla="*/ 321326 h 557733"/>
              <a:gd name="connsiteX5" fmla="*/ 1273780 w 1289468"/>
              <a:gd name="connsiteY5" fmla="*/ 549926 h 557733"/>
              <a:gd name="connsiteX6" fmla="*/ 1146780 w 1289468"/>
              <a:gd name="connsiteY6" fmla="*/ 508651 h 557733"/>
              <a:gd name="connsiteX7" fmla="*/ 553055 w 1289468"/>
              <a:gd name="connsiteY7" fmla="*/ 292751 h 557733"/>
              <a:gd name="connsiteX8" fmla="*/ 605 w 1289468"/>
              <a:gd name="connsiteY8" fmla="*/ 651 h 55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468" h="557733">
                <a:moveTo>
                  <a:pt x="605" y="651"/>
                </a:moveTo>
                <a:cubicBezTo>
                  <a:pt x="-17387" y="-12578"/>
                  <a:pt x="371022" y="179509"/>
                  <a:pt x="445105" y="213376"/>
                </a:cubicBezTo>
                <a:cubicBezTo>
                  <a:pt x="519188" y="247243"/>
                  <a:pt x="393247" y="186389"/>
                  <a:pt x="445105" y="203851"/>
                </a:cubicBezTo>
                <a:cubicBezTo>
                  <a:pt x="496963" y="221314"/>
                  <a:pt x="711276" y="298572"/>
                  <a:pt x="756255" y="318151"/>
                </a:cubicBezTo>
                <a:cubicBezTo>
                  <a:pt x="801234" y="337730"/>
                  <a:pt x="628726" y="282697"/>
                  <a:pt x="714980" y="321326"/>
                </a:cubicBezTo>
                <a:cubicBezTo>
                  <a:pt x="801234" y="359955"/>
                  <a:pt x="1201813" y="518705"/>
                  <a:pt x="1273780" y="549926"/>
                </a:cubicBezTo>
                <a:cubicBezTo>
                  <a:pt x="1345747" y="581147"/>
                  <a:pt x="1146780" y="508651"/>
                  <a:pt x="1146780" y="508651"/>
                </a:cubicBezTo>
                <a:cubicBezTo>
                  <a:pt x="1026659" y="465789"/>
                  <a:pt x="745142" y="377947"/>
                  <a:pt x="553055" y="292751"/>
                </a:cubicBezTo>
                <a:cubicBezTo>
                  <a:pt x="360968" y="207555"/>
                  <a:pt x="18597" y="13880"/>
                  <a:pt x="605" y="6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D40A9B29-75CB-587E-95F1-A02E2368173F}"/>
              </a:ext>
            </a:extLst>
          </p:cNvPr>
          <p:cNvSpPr/>
          <p:nvPr/>
        </p:nvSpPr>
        <p:spPr>
          <a:xfrm>
            <a:off x="3298009" y="10540729"/>
            <a:ext cx="2280837" cy="272027"/>
          </a:xfrm>
          <a:custGeom>
            <a:avLst/>
            <a:gdLst>
              <a:gd name="connsiteX0" fmla="*/ 816 w 2280837"/>
              <a:gd name="connsiteY0" fmla="*/ 60596 h 272027"/>
              <a:gd name="connsiteX1" fmla="*/ 521516 w 2280837"/>
              <a:gd name="connsiteY1" fmla="*/ 16146 h 272027"/>
              <a:gd name="connsiteX2" fmla="*/ 1000941 w 2280837"/>
              <a:gd name="connsiteY2" fmla="*/ 143146 h 272027"/>
              <a:gd name="connsiteX3" fmla="*/ 943791 w 2280837"/>
              <a:gd name="connsiteY3" fmla="*/ 152671 h 272027"/>
              <a:gd name="connsiteX4" fmla="*/ 1572441 w 2280837"/>
              <a:gd name="connsiteY4" fmla="*/ 263796 h 272027"/>
              <a:gd name="connsiteX5" fmla="*/ 1435916 w 2280837"/>
              <a:gd name="connsiteY5" fmla="*/ 263796 h 272027"/>
              <a:gd name="connsiteX6" fmla="*/ 2270941 w 2280837"/>
              <a:gd name="connsiteY6" fmla="*/ 263796 h 272027"/>
              <a:gd name="connsiteX7" fmla="*/ 1835966 w 2280837"/>
              <a:gd name="connsiteY7" fmla="*/ 254271 h 272027"/>
              <a:gd name="connsiteX8" fmla="*/ 966016 w 2280837"/>
              <a:gd name="connsiteY8" fmla="*/ 114571 h 272027"/>
              <a:gd name="connsiteX9" fmla="*/ 1099366 w 2280837"/>
              <a:gd name="connsiteY9" fmla="*/ 181246 h 272027"/>
              <a:gd name="connsiteX10" fmla="*/ 651691 w 2280837"/>
              <a:gd name="connsiteY10" fmla="*/ 38371 h 272027"/>
              <a:gd name="connsiteX11" fmla="*/ 407216 w 2280837"/>
              <a:gd name="connsiteY11" fmla="*/ 271 h 272027"/>
              <a:gd name="connsiteX12" fmla="*/ 816 w 2280837"/>
              <a:gd name="connsiteY12" fmla="*/ 60596 h 27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0837" h="272027">
                <a:moveTo>
                  <a:pt x="816" y="60596"/>
                </a:moveTo>
                <a:cubicBezTo>
                  <a:pt x="19866" y="63242"/>
                  <a:pt x="354829" y="2388"/>
                  <a:pt x="521516" y="16146"/>
                </a:cubicBezTo>
                <a:cubicBezTo>
                  <a:pt x="688203" y="29904"/>
                  <a:pt x="930562" y="120392"/>
                  <a:pt x="1000941" y="143146"/>
                </a:cubicBezTo>
                <a:cubicBezTo>
                  <a:pt x="1071320" y="165900"/>
                  <a:pt x="848541" y="132563"/>
                  <a:pt x="943791" y="152671"/>
                </a:cubicBezTo>
                <a:cubicBezTo>
                  <a:pt x="1039041" y="172779"/>
                  <a:pt x="1490420" y="245275"/>
                  <a:pt x="1572441" y="263796"/>
                </a:cubicBezTo>
                <a:cubicBezTo>
                  <a:pt x="1654462" y="282317"/>
                  <a:pt x="1435916" y="263796"/>
                  <a:pt x="1435916" y="263796"/>
                </a:cubicBezTo>
                <a:lnTo>
                  <a:pt x="2270941" y="263796"/>
                </a:lnTo>
                <a:cubicBezTo>
                  <a:pt x="2337616" y="262209"/>
                  <a:pt x="2053453" y="279142"/>
                  <a:pt x="1835966" y="254271"/>
                </a:cubicBezTo>
                <a:cubicBezTo>
                  <a:pt x="1618479" y="229400"/>
                  <a:pt x="1088783" y="126742"/>
                  <a:pt x="966016" y="114571"/>
                </a:cubicBezTo>
                <a:cubicBezTo>
                  <a:pt x="843249" y="102400"/>
                  <a:pt x="1151754" y="193946"/>
                  <a:pt x="1099366" y="181246"/>
                </a:cubicBezTo>
                <a:cubicBezTo>
                  <a:pt x="1046979" y="168546"/>
                  <a:pt x="767049" y="68533"/>
                  <a:pt x="651691" y="38371"/>
                </a:cubicBezTo>
                <a:cubicBezTo>
                  <a:pt x="536333" y="8209"/>
                  <a:pt x="513049" y="-1846"/>
                  <a:pt x="407216" y="271"/>
                </a:cubicBezTo>
                <a:cubicBezTo>
                  <a:pt x="301383" y="2388"/>
                  <a:pt x="-18234" y="57950"/>
                  <a:pt x="816" y="605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1B8A93DD-0B73-F23A-7D46-E0BFBA662817}"/>
              </a:ext>
            </a:extLst>
          </p:cNvPr>
          <p:cNvSpPr/>
          <p:nvPr/>
        </p:nvSpPr>
        <p:spPr>
          <a:xfrm>
            <a:off x="4628768" y="10851133"/>
            <a:ext cx="935818" cy="57373"/>
          </a:xfrm>
          <a:custGeom>
            <a:avLst/>
            <a:gdLst>
              <a:gd name="connsiteX0" fmla="*/ 9907 w 935818"/>
              <a:gd name="connsiteY0" fmla="*/ 39117 h 57373"/>
              <a:gd name="connsiteX1" fmla="*/ 902082 w 935818"/>
              <a:gd name="connsiteY1" fmla="*/ 54992 h 57373"/>
              <a:gd name="connsiteX2" fmla="*/ 762382 w 935818"/>
              <a:gd name="connsiteY2" fmla="*/ 51817 h 57373"/>
              <a:gd name="connsiteX3" fmla="*/ 898907 w 935818"/>
              <a:gd name="connsiteY3" fmla="*/ 4192 h 57373"/>
              <a:gd name="connsiteX4" fmla="*/ 683007 w 935818"/>
              <a:gd name="connsiteY4" fmla="*/ 29592 h 57373"/>
              <a:gd name="connsiteX5" fmla="*/ 168657 w 935818"/>
              <a:gd name="connsiteY5" fmla="*/ 1017 h 57373"/>
              <a:gd name="connsiteX6" fmla="*/ 406782 w 935818"/>
              <a:gd name="connsiteY6" fmla="*/ 7367 h 57373"/>
              <a:gd name="connsiteX7" fmla="*/ 9907 w 935818"/>
              <a:gd name="connsiteY7" fmla="*/ 39117 h 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818" h="57373">
                <a:moveTo>
                  <a:pt x="9907" y="39117"/>
                </a:moveTo>
                <a:cubicBezTo>
                  <a:pt x="92457" y="47055"/>
                  <a:pt x="776670" y="52875"/>
                  <a:pt x="902082" y="54992"/>
                </a:cubicBezTo>
                <a:cubicBezTo>
                  <a:pt x="1027494" y="57109"/>
                  <a:pt x="762911" y="60284"/>
                  <a:pt x="762382" y="51817"/>
                </a:cubicBezTo>
                <a:cubicBezTo>
                  <a:pt x="761853" y="43350"/>
                  <a:pt x="912136" y="7896"/>
                  <a:pt x="898907" y="4192"/>
                </a:cubicBezTo>
                <a:cubicBezTo>
                  <a:pt x="885678" y="488"/>
                  <a:pt x="804715" y="30121"/>
                  <a:pt x="683007" y="29592"/>
                </a:cubicBezTo>
                <a:cubicBezTo>
                  <a:pt x="561299" y="29063"/>
                  <a:pt x="214694" y="4721"/>
                  <a:pt x="168657" y="1017"/>
                </a:cubicBezTo>
                <a:cubicBezTo>
                  <a:pt x="122620" y="-2687"/>
                  <a:pt x="426361" y="4721"/>
                  <a:pt x="406782" y="7367"/>
                </a:cubicBezTo>
                <a:cubicBezTo>
                  <a:pt x="387203" y="10013"/>
                  <a:pt x="-72643" y="31179"/>
                  <a:pt x="9907" y="391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6C0C5370-6208-138F-B2A0-8500E8E4B66E}"/>
              </a:ext>
            </a:extLst>
          </p:cNvPr>
          <p:cNvSpPr/>
          <p:nvPr/>
        </p:nvSpPr>
        <p:spPr>
          <a:xfrm>
            <a:off x="3606031" y="10787561"/>
            <a:ext cx="1648739" cy="264660"/>
          </a:xfrm>
          <a:custGeom>
            <a:avLst/>
            <a:gdLst>
              <a:gd name="connsiteX0" fmla="*/ 16644 w 1648739"/>
              <a:gd name="connsiteY0" fmla="*/ 1089 h 264660"/>
              <a:gd name="connsiteX1" fmla="*/ 89669 w 1648739"/>
              <a:gd name="connsiteY1" fmla="*/ 26489 h 264660"/>
              <a:gd name="connsiteX2" fmla="*/ 1210444 w 1648739"/>
              <a:gd name="connsiteY2" fmla="*/ 242389 h 264660"/>
              <a:gd name="connsiteX3" fmla="*/ 1124719 w 1648739"/>
              <a:gd name="connsiteY3" fmla="*/ 251914 h 264660"/>
              <a:gd name="connsiteX4" fmla="*/ 1648594 w 1648739"/>
              <a:gd name="connsiteY4" fmla="*/ 261439 h 264660"/>
              <a:gd name="connsiteX5" fmla="*/ 1067569 w 1648739"/>
              <a:gd name="connsiteY5" fmla="*/ 191589 h 264660"/>
              <a:gd name="connsiteX6" fmla="*/ 16644 w 1648739"/>
              <a:gd name="connsiteY6" fmla="*/ 1089 h 26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739" h="264660">
                <a:moveTo>
                  <a:pt x="16644" y="1089"/>
                </a:moveTo>
                <a:cubicBezTo>
                  <a:pt x="-46327" y="-6320"/>
                  <a:pt x="89669" y="26489"/>
                  <a:pt x="89669" y="26489"/>
                </a:cubicBezTo>
                <a:lnTo>
                  <a:pt x="1210444" y="242389"/>
                </a:lnTo>
                <a:cubicBezTo>
                  <a:pt x="1382952" y="279960"/>
                  <a:pt x="1051694" y="248739"/>
                  <a:pt x="1124719" y="251914"/>
                </a:cubicBezTo>
                <a:cubicBezTo>
                  <a:pt x="1197744" y="255089"/>
                  <a:pt x="1658119" y="271493"/>
                  <a:pt x="1648594" y="261439"/>
                </a:cubicBezTo>
                <a:cubicBezTo>
                  <a:pt x="1639069" y="251385"/>
                  <a:pt x="1342736" y="236039"/>
                  <a:pt x="1067569" y="191589"/>
                </a:cubicBezTo>
                <a:cubicBezTo>
                  <a:pt x="792402" y="147139"/>
                  <a:pt x="394998" y="70939"/>
                  <a:pt x="16644" y="10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F5948168-4379-3B02-3395-B2A72DABEE71}"/>
              </a:ext>
            </a:extLst>
          </p:cNvPr>
          <p:cNvSpPr/>
          <p:nvPr/>
        </p:nvSpPr>
        <p:spPr>
          <a:xfrm>
            <a:off x="2187567" y="10080623"/>
            <a:ext cx="123495" cy="226305"/>
          </a:xfrm>
          <a:custGeom>
            <a:avLst/>
            <a:gdLst>
              <a:gd name="connsiteX0" fmla="*/ 8 w 123495"/>
              <a:gd name="connsiteY0" fmla="*/ 2 h 226305"/>
              <a:gd name="connsiteX1" fmla="*/ 111133 w 123495"/>
              <a:gd name="connsiteY1" fmla="*/ 107952 h 226305"/>
              <a:gd name="connsiteX2" fmla="*/ 79383 w 123495"/>
              <a:gd name="connsiteY2" fmla="*/ 225427 h 226305"/>
              <a:gd name="connsiteX3" fmla="*/ 101608 w 123495"/>
              <a:gd name="connsiteY3" fmla="*/ 158752 h 226305"/>
              <a:gd name="connsiteX4" fmla="*/ 117483 w 123495"/>
              <a:gd name="connsiteY4" fmla="*/ 104777 h 226305"/>
              <a:gd name="connsiteX5" fmla="*/ 8 w 123495"/>
              <a:gd name="connsiteY5" fmla="*/ 2 h 2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95" h="226305">
                <a:moveTo>
                  <a:pt x="8" y="2"/>
                </a:moveTo>
                <a:cubicBezTo>
                  <a:pt x="-1050" y="531"/>
                  <a:pt x="97904" y="70381"/>
                  <a:pt x="111133" y="107952"/>
                </a:cubicBezTo>
                <a:cubicBezTo>
                  <a:pt x="124362" y="145523"/>
                  <a:pt x="80970" y="216960"/>
                  <a:pt x="79383" y="225427"/>
                </a:cubicBezTo>
                <a:cubicBezTo>
                  <a:pt x="77796" y="233894"/>
                  <a:pt x="95258" y="178860"/>
                  <a:pt x="101608" y="158752"/>
                </a:cubicBezTo>
                <a:cubicBezTo>
                  <a:pt x="107958" y="138644"/>
                  <a:pt x="135475" y="136527"/>
                  <a:pt x="117483" y="104777"/>
                </a:cubicBezTo>
                <a:cubicBezTo>
                  <a:pt x="99491" y="73027"/>
                  <a:pt x="1066" y="-527"/>
                  <a:pt x="8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ECECDB99-612F-3D4C-B6E3-14DE97267009}"/>
              </a:ext>
            </a:extLst>
          </p:cNvPr>
          <p:cNvSpPr/>
          <p:nvPr/>
        </p:nvSpPr>
        <p:spPr>
          <a:xfrm>
            <a:off x="2304667" y="10019312"/>
            <a:ext cx="165797" cy="289960"/>
          </a:xfrm>
          <a:custGeom>
            <a:avLst/>
            <a:gdLst>
              <a:gd name="connsiteX0" fmla="*/ 383 w 165797"/>
              <a:gd name="connsiteY0" fmla="*/ 988 h 289960"/>
              <a:gd name="connsiteX1" fmla="*/ 162308 w 165797"/>
              <a:gd name="connsiteY1" fmla="*/ 131163 h 289960"/>
              <a:gd name="connsiteX2" fmla="*/ 114683 w 165797"/>
              <a:gd name="connsiteY2" fmla="*/ 289913 h 289960"/>
              <a:gd name="connsiteX3" fmla="*/ 152783 w 165797"/>
              <a:gd name="connsiteY3" fmla="*/ 147038 h 289960"/>
              <a:gd name="connsiteX4" fmla="*/ 117858 w 165797"/>
              <a:gd name="connsiteY4" fmla="*/ 74013 h 289960"/>
              <a:gd name="connsiteX5" fmla="*/ 383 w 165797"/>
              <a:gd name="connsiteY5" fmla="*/ 988 h 2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797" h="289960">
                <a:moveTo>
                  <a:pt x="383" y="988"/>
                </a:moveTo>
                <a:cubicBezTo>
                  <a:pt x="7791" y="10513"/>
                  <a:pt x="143258" y="83009"/>
                  <a:pt x="162308" y="131163"/>
                </a:cubicBezTo>
                <a:cubicBezTo>
                  <a:pt x="181358" y="179317"/>
                  <a:pt x="116271" y="287267"/>
                  <a:pt x="114683" y="289913"/>
                </a:cubicBezTo>
                <a:cubicBezTo>
                  <a:pt x="113096" y="292559"/>
                  <a:pt x="152254" y="183021"/>
                  <a:pt x="152783" y="147038"/>
                </a:cubicBezTo>
                <a:cubicBezTo>
                  <a:pt x="153312" y="111055"/>
                  <a:pt x="140612" y="94650"/>
                  <a:pt x="117858" y="74013"/>
                </a:cubicBezTo>
                <a:cubicBezTo>
                  <a:pt x="95104" y="53376"/>
                  <a:pt x="-7025" y="-8537"/>
                  <a:pt x="383" y="9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9F8D28BF-2745-FD9D-F0C8-FB8933C3974C}"/>
              </a:ext>
            </a:extLst>
          </p:cNvPr>
          <p:cNvSpPr/>
          <p:nvPr/>
        </p:nvSpPr>
        <p:spPr>
          <a:xfrm>
            <a:off x="2201931" y="9552087"/>
            <a:ext cx="188921" cy="369887"/>
          </a:xfrm>
          <a:custGeom>
            <a:avLst/>
            <a:gdLst>
              <a:gd name="connsiteX0" fmla="*/ 1519 w 188921"/>
              <a:gd name="connsiteY0" fmla="*/ 1488 h 369887"/>
              <a:gd name="connsiteX1" fmla="*/ 55494 w 188921"/>
              <a:gd name="connsiteY1" fmla="*/ 134838 h 369887"/>
              <a:gd name="connsiteX2" fmla="*/ 131694 w 188921"/>
              <a:gd name="connsiteY2" fmla="*/ 249138 h 369887"/>
              <a:gd name="connsiteX3" fmla="*/ 115819 w 188921"/>
              <a:gd name="connsiteY3" fmla="*/ 274538 h 369887"/>
              <a:gd name="connsiteX4" fmla="*/ 188844 w 188921"/>
              <a:gd name="connsiteY4" fmla="*/ 369788 h 369887"/>
              <a:gd name="connsiteX5" fmla="*/ 128519 w 188921"/>
              <a:gd name="connsiteY5" fmla="*/ 290413 h 369887"/>
              <a:gd name="connsiteX6" fmla="*/ 65019 w 188921"/>
              <a:gd name="connsiteY6" fmla="*/ 182463 h 369887"/>
              <a:gd name="connsiteX7" fmla="*/ 115819 w 188921"/>
              <a:gd name="connsiteY7" fmla="*/ 226913 h 369887"/>
              <a:gd name="connsiteX8" fmla="*/ 1519 w 188921"/>
              <a:gd name="connsiteY8" fmla="*/ 1488 h 36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21" h="369887">
                <a:moveTo>
                  <a:pt x="1519" y="1488"/>
                </a:moveTo>
                <a:cubicBezTo>
                  <a:pt x="-8535" y="-13858"/>
                  <a:pt x="33798" y="93563"/>
                  <a:pt x="55494" y="134838"/>
                </a:cubicBezTo>
                <a:cubicBezTo>
                  <a:pt x="77190" y="176113"/>
                  <a:pt x="121640" y="225855"/>
                  <a:pt x="131694" y="249138"/>
                </a:cubicBezTo>
                <a:cubicBezTo>
                  <a:pt x="141748" y="272421"/>
                  <a:pt x="106294" y="254430"/>
                  <a:pt x="115819" y="274538"/>
                </a:cubicBezTo>
                <a:cubicBezTo>
                  <a:pt x="125344" y="294646"/>
                  <a:pt x="186727" y="367142"/>
                  <a:pt x="188844" y="369788"/>
                </a:cubicBezTo>
                <a:cubicBezTo>
                  <a:pt x="190961" y="372434"/>
                  <a:pt x="149156" y="321634"/>
                  <a:pt x="128519" y="290413"/>
                </a:cubicBezTo>
                <a:cubicBezTo>
                  <a:pt x="107882" y="259192"/>
                  <a:pt x="67136" y="193046"/>
                  <a:pt x="65019" y="182463"/>
                </a:cubicBezTo>
                <a:cubicBezTo>
                  <a:pt x="62902" y="171880"/>
                  <a:pt x="125873" y="250196"/>
                  <a:pt x="115819" y="226913"/>
                </a:cubicBezTo>
                <a:cubicBezTo>
                  <a:pt x="105765" y="203630"/>
                  <a:pt x="11573" y="16834"/>
                  <a:pt x="1519" y="14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065CEF15-7271-437A-39EF-A2DDAD31FE2A}"/>
              </a:ext>
            </a:extLst>
          </p:cNvPr>
          <p:cNvSpPr/>
          <p:nvPr/>
        </p:nvSpPr>
        <p:spPr>
          <a:xfrm>
            <a:off x="1853141" y="8524182"/>
            <a:ext cx="330440" cy="859499"/>
          </a:xfrm>
          <a:custGeom>
            <a:avLst/>
            <a:gdLst>
              <a:gd name="connsiteX0" fmla="*/ 1059 w 330440"/>
              <a:gd name="connsiteY0" fmla="*/ 3868 h 859499"/>
              <a:gd name="connsiteX1" fmla="*/ 216959 w 330440"/>
              <a:gd name="connsiteY1" fmla="*/ 800793 h 859499"/>
              <a:gd name="connsiteX2" fmla="*/ 216959 w 330440"/>
              <a:gd name="connsiteY2" fmla="*/ 657918 h 859499"/>
              <a:gd name="connsiteX3" fmla="*/ 324909 w 330440"/>
              <a:gd name="connsiteY3" fmla="*/ 857943 h 859499"/>
              <a:gd name="connsiteX4" fmla="*/ 312209 w 330440"/>
              <a:gd name="connsiteY4" fmla="*/ 527743 h 859499"/>
              <a:gd name="connsiteX5" fmla="*/ 289984 w 330440"/>
              <a:gd name="connsiteY5" fmla="*/ 769043 h 859499"/>
              <a:gd name="connsiteX6" fmla="*/ 223309 w 330440"/>
              <a:gd name="connsiteY6" fmla="*/ 632518 h 859499"/>
              <a:gd name="connsiteX7" fmla="*/ 137584 w 330440"/>
              <a:gd name="connsiteY7" fmla="*/ 502343 h 859499"/>
              <a:gd name="connsiteX8" fmla="*/ 1059 w 330440"/>
              <a:gd name="connsiteY8" fmla="*/ 3868 h 85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440" h="859499">
                <a:moveTo>
                  <a:pt x="1059" y="3868"/>
                </a:moveTo>
                <a:cubicBezTo>
                  <a:pt x="14288" y="53610"/>
                  <a:pt x="180976" y="691785"/>
                  <a:pt x="216959" y="800793"/>
                </a:cubicBezTo>
                <a:cubicBezTo>
                  <a:pt x="252942" y="909801"/>
                  <a:pt x="198967" y="648393"/>
                  <a:pt x="216959" y="657918"/>
                </a:cubicBezTo>
                <a:cubicBezTo>
                  <a:pt x="234951" y="667443"/>
                  <a:pt x="309034" y="879639"/>
                  <a:pt x="324909" y="857943"/>
                </a:cubicBezTo>
                <a:cubicBezTo>
                  <a:pt x="340784" y="836247"/>
                  <a:pt x="318030" y="542560"/>
                  <a:pt x="312209" y="527743"/>
                </a:cubicBezTo>
                <a:cubicBezTo>
                  <a:pt x="306388" y="512926"/>
                  <a:pt x="304801" y="751581"/>
                  <a:pt x="289984" y="769043"/>
                </a:cubicBezTo>
                <a:cubicBezTo>
                  <a:pt x="275167" y="786505"/>
                  <a:pt x="248709" y="676968"/>
                  <a:pt x="223309" y="632518"/>
                </a:cubicBezTo>
                <a:cubicBezTo>
                  <a:pt x="197909" y="588068"/>
                  <a:pt x="173038" y="606060"/>
                  <a:pt x="137584" y="502343"/>
                </a:cubicBezTo>
                <a:cubicBezTo>
                  <a:pt x="102130" y="398626"/>
                  <a:pt x="-12170" y="-45874"/>
                  <a:pt x="1059" y="386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031A1685-9B7B-1C4D-EA6E-144A2626DA9C}"/>
              </a:ext>
            </a:extLst>
          </p:cNvPr>
          <p:cNvSpPr/>
          <p:nvPr/>
        </p:nvSpPr>
        <p:spPr>
          <a:xfrm>
            <a:off x="1571577" y="8267829"/>
            <a:ext cx="131019" cy="1164509"/>
          </a:xfrm>
          <a:custGeom>
            <a:avLst/>
            <a:gdLst>
              <a:gd name="connsiteX0" fmla="*/ 12748 w 131019"/>
              <a:gd name="connsiteY0" fmla="*/ 25271 h 1164509"/>
              <a:gd name="connsiteX1" fmla="*/ 117523 w 131019"/>
              <a:gd name="connsiteY1" fmla="*/ 1088896 h 1164509"/>
              <a:gd name="connsiteX2" fmla="*/ 117523 w 131019"/>
              <a:gd name="connsiteY2" fmla="*/ 993646 h 1164509"/>
              <a:gd name="connsiteX3" fmla="*/ 6398 w 131019"/>
              <a:gd name="connsiteY3" fmla="*/ 317371 h 1164509"/>
              <a:gd name="connsiteX4" fmla="*/ 12748 w 131019"/>
              <a:gd name="connsiteY4" fmla="*/ 333246 h 1164509"/>
              <a:gd name="connsiteX5" fmla="*/ 12748 w 131019"/>
              <a:gd name="connsiteY5" fmla="*/ 25271 h 11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19" h="1164509">
                <a:moveTo>
                  <a:pt x="12748" y="25271"/>
                </a:moveTo>
                <a:cubicBezTo>
                  <a:pt x="30210" y="151213"/>
                  <a:pt x="100061" y="927500"/>
                  <a:pt x="117523" y="1088896"/>
                </a:cubicBezTo>
                <a:cubicBezTo>
                  <a:pt x="134985" y="1250292"/>
                  <a:pt x="136044" y="1122233"/>
                  <a:pt x="117523" y="993646"/>
                </a:cubicBezTo>
                <a:cubicBezTo>
                  <a:pt x="99002" y="865059"/>
                  <a:pt x="23860" y="427438"/>
                  <a:pt x="6398" y="317371"/>
                </a:cubicBezTo>
                <a:cubicBezTo>
                  <a:pt x="-11064" y="207304"/>
                  <a:pt x="12748" y="384046"/>
                  <a:pt x="12748" y="333246"/>
                </a:cubicBezTo>
                <a:cubicBezTo>
                  <a:pt x="12748" y="282446"/>
                  <a:pt x="-4714" y="-100671"/>
                  <a:pt x="12748" y="252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12B29762-5F48-36A1-B238-A8B1DE14C894}"/>
              </a:ext>
            </a:extLst>
          </p:cNvPr>
          <p:cNvSpPr/>
          <p:nvPr/>
        </p:nvSpPr>
        <p:spPr>
          <a:xfrm>
            <a:off x="1549896" y="8191693"/>
            <a:ext cx="1607874" cy="772780"/>
          </a:xfrm>
          <a:custGeom>
            <a:avLst/>
            <a:gdLst>
              <a:gd name="connsiteX0" fmla="*/ 2679 w 1607874"/>
              <a:gd name="connsiteY0" fmla="*/ 50607 h 772780"/>
              <a:gd name="connsiteX1" fmla="*/ 155079 w 1607874"/>
              <a:gd name="connsiteY1" fmla="*/ 2982 h 772780"/>
              <a:gd name="connsiteX2" fmla="*/ 259854 w 1607874"/>
              <a:gd name="connsiteY2" fmla="*/ 76007 h 772780"/>
              <a:gd name="connsiteX3" fmla="*/ 291604 w 1607874"/>
              <a:gd name="connsiteY3" fmla="*/ 18857 h 772780"/>
              <a:gd name="connsiteX4" fmla="*/ 561479 w 1607874"/>
              <a:gd name="connsiteY4" fmla="*/ 142682 h 772780"/>
              <a:gd name="connsiteX5" fmla="*/ 682129 w 1607874"/>
              <a:gd name="connsiteY5" fmla="*/ 193482 h 772780"/>
              <a:gd name="connsiteX6" fmla="*/ 682129 w 1607874"/>
              <a:gd name="connsiteY6" fmla="*/ 209357 h 772780"/>
              <a:gd name="connsiteX7" fmla="*/ 856754 w 1607874"/>
              <a:gd name="connsiteY7" fmla="*/ 352232 h 772780"/>
              <a:gd name="connsiteX8" fmla="*/ 1117104 w 1607874"/>
              <a:gd name="connsiteY8" fmla="*/ 536382 h 772780"/>
              <a:gd name="connsiteX9" fmla="*/ 1164729 w 1607874"/>
              <a:gd name="connsiteY9" fmla="*/ 568132 h 772780"/>
              <a:gd name="connsiteX10" fmla="*/ 1583829 w 1607874"/>
              <a:gd name="connsiteY10" fmla="*/ 764982 h 772780"/>
              <a:gd name="connsiteX11" fmla="*/ 1545729 w 1607874"/>
              <a:gd name="connsiteY11" fmla="*/ 736407 h 772780"/>
              <a:gd name="connsiteX12" fmla="*/ 1453654 w 1607874"/>
              <a:gd name="connsiteY12" fmla="*/ 764982 h 772780"/>
              <a:gd name="connsiteX13" fmla="*/ 1196479 w 1607874"/>
              <a:gd name="connsiteY13" fmla="*/ 603057 h 772780"/>
              <a:gd name="connsiteX14" fmla="*/ 694829 w 1607874"/>
              <a:gd name="connsiteY14" fmla="*/ 269682 h 772780"/>
              <a:gd name="connsiteX15" fmla="*/ 386854 w 1607874"/>
              <a:gd name="connsiteY15" fmla="*/ 149032 h 772780"/>
              <a:gd name="connsiteX16" fmla="*/ 193179 w 1607874"/>
              <a:gd name="connsiteY16" fmla="*/ 129982 h 772780"/>
              <a:gd name="connsiteX17" fmla="*/ 63004 w 1607874"/>
              <a:gd name="connsiteY17" fmla="*/ 171257 h 772780"/>
              <a:gd name="connsiteX18" fmla="*/ 53479 w 1607874"/>
              <a:gd name="connsiteY18" fmla="*/ 171257 h 772780"/>
              <a:gd name="connsiteX19" fmla="*/ 56654 w 1607874"/>
              <a:gd name="connsiteY19" fmla="*/ 364932 h 772780"/>
              <a:gd name="connsiteX20" fmla="*/ 2679 w 1607874"/>
              <a:gd name="connsiteY20" fmla="*/ 50607 h 77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7874" h="772780">
                <a:moveTo>
                  <a:pt x="2679" y="50607"/>
                </a:moveTo>
                <a:cubicBezTo>
                  <a:pt x="19083" y="-9718"/>
                  <a:pt x="112217" y="-1251"/>
                  <a:pt x="155079" y="2982"/>
                </a:cubicBezTo>
                <a:cubicBezTo>
                  <a:pt x="197942" y="7215"/>
                  <a:pt x="237100" y="73361"/>
                  <a:pt x="259854" y="76007"/>
                </a:cubicBezTo>
                <a:cubicBezTo>
                  <a:pt x="282608" y="78653"/>
                  <a:pt x="241333" y="7745"/>
                  <a:pt x="291604" y="18857"/>
                </a:cubicBezTo>
                <a:cubicBezTo>
                  <a:pt x="341875" y="29969"/>
                  <a:pt x="496391" y="113578"/>
                  <a:pt x="561479" y="142682"/>
                </a:cubicBezTo>
                <a:cubicBezTo>
                  <a:pt x="626567" y="171786"/>
                  <a:pt x="682129" y="193482"/>
                  <a:pt x="682129" y="193482"/>
                </a:cubicBezTo>
                <a:cubicBezTo>
                  <a:pt x="702237" y="204594"/>
                  <a:pt x="653025" y="182899"/>
                  <a:pt x="682129" y="209357"/>
                </a:cubicBezTo>
                <a:cubicBezTo>
                  <a:pt x="711233" y="235815"/>
                  <a:pt x="784258" y="297728"/>
                  <a:pt x="856754" y="352232"/>
                </a:cubicBezTo>
                <a:cubicBezTo>
                  <a:pt x="929250" y="406736"/>
                  <a:pt x="1065775" y="500399"/>
                  <a:pt x="1117104" y="536382"/>
                </a:cubicBezTo>
                <a:cubicBezTo>
                  <a:pt x="1168433" y="572365"/>
                  <a:pt x="1086942" y="530032"/>
                  <a:pt x="1164729" y="568132"/>
                </a:cubicBezTo>
                <a:cubicBezTo>
                  <a:pt x="1242517" y="606232"/>
                  <a:pt x="1520329" y="736936"/>
                  <a:pt x="1583829" y="764982"/>
                </a:cubicBezTo>
                <a:cubicBezTo>
                  <a:pt x="1647329" y="793028"/>
                  <a:pt x="1567425" y="736407"/>
                  <a:pt x="1545729" y="736407"/>
                </a:cubicBezTo>
                <a:cubicBezTo>
                  <a:pt x="1524033" y="736407"/>
                  <a:pt x="1511862" y="787207"/>
                  <a:pt x="1453654" y="764982"/>
                </a:cubicBezTo>
                <a:cubicBezTo>
                  <a:pt x="1395446" y="742757"/>
                  <a:pt x="1322950" y="685607"/>
                  <a:pt x="1196479" y="603057"/>
                </a:cubicBezTo>
                <a:cubicBezTo>
                  <a:pt x="1070008" y="520507"/>
                  <a:pt x="829766" y="345353"/>
                  <a:pt x="694829" y="269682"/>
                </a:cubicBezTo>
                <a:cubicBezTo>
                  <a:pt x="559892" y="194011"/>
                  <a:pt x="470462" y="172315"/>
                  <a:pt x="386854" y="149032"/>
                </a:cubicBezTo>
                <a:cubicBezTo>
                  <a:pt x="303246" y="125749"/>
                  <a:pt x="247154" y="126278"/>
                  <a:pt x="193179" y="129982"/>
                </a:cubicBezTo>
                <a:cubicBezTo>
                  <a:pt x="139204" y="133686"/>
                  <a:pt x="86287" y="164378"/>
                  <a:pt x="63004" y="171257"/>
                </a:cubicBezTo>
                <a:cubicBezTo>
                  <a:pt x="39721" y="178136"/>
                  <a:pt x="54537" y="138978"/>
                  <a:pt x="53479" y="171257"/>
                </a:cubicBezTo>
                <a:cubicBezTo>
                  <a:pt x="52421" y="203536"/>
                  <a:pt x="63004" y="379749"/>
                  <a:pt x="56654" y="364932"/>
                </a:cubicBezTo>
                <a:cubicBezTo>
                  <a:pt x="50304" y="350115"/>
                  <a:pt x="-13725" y="110932"/>
                  <a:pt x="2679" y="506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F62A64E6-AB8B-4D6F-7AF6-FD072485006B}"/>
              </a:ext>
            </a:extLst>
          </p:cNvPr>
          <p:cNvSpPr/>
          <p:nvPr/>
        </p:nvSpPr>
        <p:spPr>
          <a:xfrm>
            <a:off x="2942336" y="8856822"/>
            <a:ext cx="1416361" cy="970589"/>
          </a:xfrm>
          <a:custGeom>
            <a:avLst/>
            <a:gdLst>
              <a:gd name="connsiteX0" fmla="*/ 4064 w 1416361"/>
              <a:gd name="connsiteY0" fmla="*/ 7778 h 970589"/>
              <a:gd name="connsiteX1" fmla="*/ 150114 w 1416361"/>
              <a:gd name="connsiteY1" fmla="*/ 369728 h 970589"/>
              <a:gd name="connsiteX2" fmla="*/ 150114 w 1416361"/>
              <a:gd name="connsiteY2" fmla="*/ 357028 h 970589"/>
              <a:gd name="connsiteX3" fmla="*/ 251714 w 1416361"/>
              <a:gd name="connsiteY3" fmla="*/ 512603 h 970589"/>
              <a:gd name="connsiteX4" fmla="*/ 267589 w 1416361"/>
              <a:gd name="connsiteY4" fmla="*/ 471328 h 970589"/>
              <a:gd name="connsiteX5" fmla="*/ 664464 w 1416361"/>
              <a:gd name="connsiteY5" fmla="*/ 645953 h 970589"/>
              <a:gd name="connsiteX6" fmla="*/ 1013714 w 1416361"/>
              <a:gd name="connsiteY6" fmla="*/ 801528 h 970589"/>
              <a:gd name="connsiteX7" fmla="*/ 1397889 w 1416361"/>
              <a:gd name="connsiteY7" fmla="*/ 969803 h 970589"/>
              <a:gd name="connsiteX8" fmla="*/ 1340739 w 1416361"/>
              <a:gd name="connsiteY8" fmla="*/ 858678 h 970589"/>
              <a:gd name="connsiteX9" fmla="*/ 1210564 w 1416361"/>
              <a:gd name="connsiteY9" fmla="*/ 722153 h 970589"/>
              <a:gd name="connsiteX10" fmla="*/ 620014 w 1416361"/>
              <a:gd name="connsiteY10" fmla="*/ 230028 h 970589"/>
              <a:gd name="connsiteX11" fmla="*/ 518414 w 1416361"/>
              <a:gd name="connsiteY11" fmla="*/ 153828 h 970589"/>
              <a:gd name="connsiteX12" fmla="*/ 543814 w 1416361"/>
              <a:gd name="connsiteY12" fmla="*/ 176053 h 970589"/>
              <a:gd name="connsiteX13" fmla="*/ 486664 w 1416361"/>
              <a:gd name="connsiteY13" fmla="*/ 147478 h 970589"/>
              <a:gd name="connsiteX14" fmla="*/ 334264 w 1416361"/>
              <a:gd name="connsiteY14" fmla="*/ 122078 h 970589"/>
              <a:gd name="connsiteX15" fmla="*/ 4064 w 1416361"/>
              <a:gd name="connsiteY15" fmla="*/ 7778 h 97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6361" h="970589">
                <a:moveTo>
                  <a:pt x="4064" y="7778"/>
                </a:moveTo>
                <a:cubicBezTo>
                  <a:pt x="-26628" y="49053"/>
                  <a:pt x="125772" y="311520"/>
                  <a:pt x="150114" y="369728"/>
                </a:cubicBezTo>
                <a:cubicBezTo>
                  <a:pt x="174456" y="427936"/>
                  <a:pt x="133181" y="333216"/>
                  <a:pt x="150114" y="357028"/>
                </a:cubicBezTo>
                <a:cubicBezTo>
                  <a:pt x="167047" y="380841"/>
                  <a:pt x="232135" y="493553"/>
                  <a:pt x="251714" y="512603"/>
                </a:cubicBezTo>
                <a:cubicBezTo>
                  <a:pt x="271293" y="531653"/>
                  <a:pt x="198798" y="449103"/>
                  <a:pt x="267589" y="471328"/>
                </a:cubicBezTo>
                <a:cubicBezTo>
                  <a:pt x="336380" y="493553"/>
                  <a:pt x="664464" y="645953"/>
                  <a:pt x="664464" y="645953"/>
                </a:cubicBezTo>
                <a:lnTo>
                  <a:pt x="1013714" y="801528"/>
                </a:lnTo>
                <a:cubicBezTo>
                  <a:pt x="1135951" y="855503"/>
                  <a:pt x="1343385" y="960278"/>
                  <a:pt x="1397889" y="969803"/>
                </a:cubicBezTo>
                <a:cubicBezTo>
                  <a:pt x="1452393" y="979328"/>
                  <a:pt x="1371960" y="899953"/>
                  <a:pt x="1340739" y="858678"/>
                </a:cubicBezTo>
                <a:cubicBezTo>
                  <a:pt x="1309518" y="817403"/>
                  <a:pt x="1330685" y="826928"/>
                  <a:pt x="1210564" y="722153"/>
                </a:cubicBezTo>
                <a:cubicBezTo>
                  <a:pt x="1090443" y="617378"/>
                  <a:pt x="735372" y="324749"/>
                  <a:pt x="620014" y="230028"/>
                </a:cubicBezTo>
                <a:cubicBezTo>
                  <a:pt x="504656" y="135307"/>
                  <a:pt x="531114" y="162824"/>
                  <a:pt x="518414" y="153828"/>
                </a:cubicBezTo>
                <a:cubicBezTo>
                  <a:pt x="505714" y="144832"/>
                  <a:pt x="549105" y="177111"/>
                  <a:pt x="543814" y="176053"/>
                </a:cubicBezTo>
                <a:cubicBezTo>
                  <a:pt x="538523" y="174995"/>
                  <a:pt x="521589" y="156474"/>
                  <a:pt x="486664" y="147478"/>
                </a:cubicBezTo>
                <a:cubicBezTo>
                  <a:pt x="451739" y="138482"/>
                  <a:pt x="415226" y="142186"/>
                  <a:pt x="334264" y="122078"/>
                </a:cubicBezTo>
                <a:cubicBezTo>
                  <a:pt x="253302" y="101970"/>
                  <a:pt x="34756" y="-33497"/>
                  <a:pt x="4064" y="77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E54BE794-A656-F6BB-E1E4-ACCCA449E09C}"/>
              </a:ext>
            </a:extLst>
          </p:cNvPr>
          <p:cNvSpPr/>
          <p:nvPr/>
        </p:nvSpPr>
        <p:spPr>
          <a:xfrm>
            <a:off x="2752632" y="8359607"/>
            <a:ext cx="608613" cy="168443"/>
          </a:xfrm>
          <a:custGeom>
            <a:avLst/>
            <a:gdLst>
              <a:gd name="connsiteX0" fmla="*/ 93 w 608613"/>
              <a:gd name="connsiteY0" fmla="*/ 168 h 168443"/>
              <a:gd name="connsiteX1" fmla="*/ 365218 w 608613"/>
              <a:gd name="connsiteY1" fmla="*/ 143043 h 168443"/>
              <a:gd name="connsiteX2" fmla="*/ 339818 w 608613"/>
              <a:gd name="connsiteY2" fmla="*/ 133518 h 168443"/>
              <a:gd name="connsiteX3" fmla="*/ 603343 w 608613"/>
              <a:gd name="connsiteY3" fmla="*/ 168443 h 168443"/>
              <a:gd name="connsiteX4" fmla="*/ 504918 w 608613"/>
              <a:gd name="connsiteY4" fmla="*/ 133518 h 168443"/>
              <a:gd name="connsiteX5" fmla="*/ 371568 w 608613"/>
              <a:gd name="connsiteY5" fmla="*/ 60493 h 168443"/>
              <a:gd name="connsiteX6" fmla="*/ 447768 w 608613"/>
              <a:gd name="connsiteY6" fmla="*/ 136693 h 168443"/>
              <a:gd name="connsiteX7" fmla="*/ 330293 w 608613"/>
              <a:gd name="connsiteY7" fmla="*/ 114468 h 168443"/>
              <a:gd name="connsiteX8" fmla="*/ 93 w 608613"/>
              <a:gd name="connsiteY8" fmla="*/ 168 h 16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613" h="168443">
                <a:moveTo>
                  <a:pt x="93" y="168"/>
                </a:moveTo>
                <a:cubicBezTo>
                  <a:pt x="5914" y="4930"/>
                  <a:pt x="308597" y="120818"/>
                  <a:pt x="365218" y="143043"/>
                </a:cubicBezTo>
                <a:cubicBezTo>
                  <a:pt x="421839" y="165268"/>
                  <a:pt x="300130" y="129285"/>
                  <a:pt x="339818" y="133518"/>
                </a:cubicBezTo>
                <a:cubicBezTo>
                  <a:pt x="379506" y="137751"/>
                  <a:pt x="575826" y="168443"/>
                  <a:pt x="603343" y="168443"/>
                </a:cubicBezTo>
                <a:cubicBezTo>
                  <a:pt x="630860" y="168443"/>
                  <a:pt x="543547" y="151510"/>
                  <a:pt x="504918" y="133518"/>
                </a:cubicBezTo>
                <a:cubicBezTo>
                  <a:pt x="466289" y="115526"/>
                  <a:pt x="381093" y="59964"/>
                  <a:pt x="371568" y="60493"/>
                </a:cubicBezTo>
                <a:cubicBezTo>
                  <a:pt x="362043" y="61022"/>
                  <a:pt x="454647" y="127697"/>
                  <a:pt x="447768" y="136693"/>
                </a:cubicBezTo>
                <a:cubicBezTo>
                  <a:pt x="440889" y="145689"/>
                  <a:pt x="399614" y="136164"/>
                  <a:pt x="330293" y="114468"/>
                </a:cubicBezTo>
                <a:cubicBezTo>
                  <a:pt x="260972" y="92772"/>
                  <a:pt x="-5728" y="-4594"/>
                  <a:pt x="93" y="1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E196CC2-4E30-46D5-FDB8-096FBED22CA4}"/>
              </a:ext>
            </a:extLst>
          </p:cNvPr>
          <p:cNvSpPr/>
          <p:nvPr/>
        </p:nvSpPr>
        <p:spPr>
          <a:xfrm>
            <a:off x="2336100" y="7873919"/>
            <a:ext cx="199025" cy="44635"/>
          </a:xfrm>
          <a:custGeom>
            <a:avLst/>
            <a:gdLst>
              <a:gd name="connsiteX0" fmla="*/ 700 w 199025"/>
              <a:gd name="connsiteY0" fmla="*/ 41356 h 44635"/>
              <a:gd name="connsiteX1" fmla="*/ 115000 w 199025"/>
              <a:gd name="connsiteY1" fmla="*/ 28656 h 44635"/>
              <a:gd name="connsiteX2" fmla="*/ 197550 w 199025"/>
              <a:gd name="connsiteY2" fmla="*/ 44531 h 44635"/>
              <a:gd name="connsiteX3" fmla="*/ 159450 w 199025"/>
              <a:gd name="connsiteY3" fmla="*/ 19131 h 44635"/>
              <a:gd name="connsiteX4" fmla="*/ 54675 w 199025"/>
              <a:gd name="connsiteY4" fmla="*/ 81 h 44635"/>
              <a:gd name="connsiteX5" fmla="*/ 67375 w 199025"/>
              <a:gd name="connsiteY5" fmla="*/ 12781 h 44635"/>
              <a:gd name="connsiteX6" fmla="*/ 700 w 199025"/>
              <a:gd name="connsiteY6" fmla="*/ 41356 h 4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25" h="44635">
                <a:moveTo>
                  <a:pt x="700" y="41356"/>
                </a:moveTo>
                <a:cubicBezTo>
                  <a:pt x="8637" y="44002"/>
                  <a:pt x="82192" y="28127"/>
                  <a:pt x="115000" y="28656"/>
                </a:cubicBezTo>
                <a:cubicBezTo>
                  <a:pt x="147808" y="29185"/>
                  <a:pt x="190142" y="46118"/>
                  <a:pt x="197550" y="44531"/>
                </a:cubicBezTo>
                <a:cubicBezTo>
                  <a:pt x="204958" y="42944"/>
                  <a:pt x="183263" y="26539"/>
                  <a:pt x="159450" y="19131"/>
                </a:cubicBezTo>
                <a:cubicBezTo>
                  <a:pt x="135638" y="11723"/>
                  <a:pt x="54675" y="81"/>
                  <a:pt x="54675" y="81"/>
                </a:cubicBezTo>
                <a:cubicBezTo>
                  <a:pt x="39329" y="-977"/>
                  <a:pt x="80075" y="8548"/>
                  <a:pt x="67375" y="12781"/>
                </a:cubicBezTo>
                <a:cubicBezTo>
                  <a:pt x="54675" y="17014"/>
                  <a:pt x="-7237" y="38710"/>
                  <a:pt x="700" y="413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D20E53C7-7009-0628-6FA9-64B970E2B2BB}"/>
              </a:ext>
            </a:extLst>
          </p:cNvPr>
          <p:cNvSpPr/>
          <p:nvPr/>
        </p:nvSpPr>
        <p:spPr>
          <a:xfrm>
            <a:off x="2416749" y="8231807"/>
            <a:ext cx="349622" cy="166373"/>
          </a:xfrm>
          <a:custGeom>
            <a:avLst/>
            <a:gdLst>
              <a:gd name="connsiteX0" fmla="*/ 2601 w 349622"/>
              <a:gd name="connsiteY0" fmla="*/ 968 h 166373"/>
              <a:gd name="connsiteX1" fmla="*/ 129601 w 349622"/>
              <a:gd name="connsiteY1" fmla="*/ 48593 h 166373"/>
              <a:gd name="connsiteX2" fmla="*/ 161351 w 349622"/>
              <a:gd name="connsiteY2" fmla="*/ 86693 h 166373"/>
              <a:gd name="connsiteX3" fmla="*/ 247076 w 349622"/>
              <a:gd name="connsiteY3" fmla="*/ 166068 h 166373"/>
              <a:gd name="connsiteX4" fmla="*/ 348676 w 349622"/>
              <a:gd name="connsiteY4" fmla="*/ 115268 h 166373"/>
              <a:gd name="connsiteX5" fmla="*/ 183576 w 349622"/>
              <a:gd name="connsiteY5" fmla="*/ 147018 h 166373"/>
              <a:gd name="connsiteX6" fmla="*/ 189926 w 349622"/>
              <a:gd name="connsiteY6" fmla="*/ 99393 h 166373"/>
              <a:gd name="connsiteX7" fmla="*/ 53401 w 349622"/>
              <a:gd name="connsiteY7" fmla="*/ 23193 h 166373"/>
              <a:gd name="connsiteX8" fmla="*/ 2601 w 349622"/>
              <a:gd name="connsiteY8" fmla="*/ 968 h 1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2" h="166373">
                <a:moveTo>
                  <a:pt x="2601" y="968"/>
                </a:moveTo>
                <a:cubicBezTo>
                  <a:pt x="15301" y="5201"/>
                  <a:pt x="103143" y="34306"/>
                  <a:pt x="129601" y="48593"/>
                </a:cubicBezTo>
                <a:cubicBezTo>
                  <a:pt x="156059" y="62880"/>
                  <a:pt x="141772" y="67114"/>
                  <a:pt x="161351" y="86693"/>
                </a:cubicBezTo>
                <a:cubicBezTo>
                  <a:pt x="180930" y="106272"/>
                  <a:pt x="215855" y="161306"/>
                  <a:pt x="247076" y="166068"/>
                </a:cubicBezTo>
                <a:cubicBezTo>
                  <a:pt x="278297" y="170830"/>
                  <a:pt x="359259" y="118443"/>
                  <a:pt x="348676" y="115268"/>
                </a:cubicBezTo>
                <a:cubicBezTo>
                  <a:pt x="338093" y="112093"/>
                  <a:pt x="210034" y="149664"/>
                  <a:pt x="183576" y="147018"/>
                </a:cubicBezTo>
                <a:cubicBezTo>
                  <a:pt x="157118" y="144372"/>
                  <a:pt x="211622" y="120031"/>
                  <a:pt x="189926" y="99393"/>
                </a:cubicBezTo>
                <a:cubicBezTo>
                  <a:pt x="168230" y="78756"/>
                  <a:pt x="80388" y="39597"/>
                  <a:pt x="53401" y="23193"/>
                </a:cubicBezTo>
                <a:cubicBezTo>
                  <a:pt x="26414" y="6789"/>
                  <a:pt x="-10099" y="-3265"/>
                  <a:pt x="2601" y="9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56C94C95-049F-4650-E9D0-7E5B65BD56D2}"/>
              </a:ext>
            </a:extLst>
          </p:cNvPr>
          <p:cNvSpPr/>
          <p:nvPr/>
        </p:nvSpPr>
        <p:spPr>
          <a:xfrm>
            <a:off x="2863835" y="6988175"/>
            <a:ext cx="101665" cy="38100"/>
          </a:xfrm>
          <a:custGeom>
            <a:avLst/>
            <a:gdLst>
              <a:gd name="connsiteX0" fmla="*/ 15 w 101665"/>
              <a:gd name="connsiteY0" fmla="*/ 38100 h 38100"/>
              <a:gd name="connsiteX1" fmla="*/ 69865 w 101665"/>
              <a:gd name="connsiteY1" fmla="*/ 28575 h 38100"/>
              <a:gd name="connsiteX2" fmla="*/ 101615 w 101665"/>
              <a:gd name="connsiteY2" fmla="*/ 0 h 38100"/>
              <a:gd name="connsiteX3" fmla="*/ 63515 w 101665"/>
              <a:gd name="connsiteY3" fmla="*/ 28575 h 38100"/>
              <a:gd name="connsiteX4" fmla="*/ 15 w 10166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65" h="38100">
                <a:moveTo>
                  <a:pt x="15" y="38100"/>
                </a:moveTo>
                <a:cubicBezTo>
                  <a:pt x="1073" y="38100"/>
                  <a:pt x="52932" y="34925"/>
                  <a:pt x="69865" y="28575"/>
                </a:cubicBezTo>
                <a:cubicBezTo>
                  <a:pt x="86798" y="22225"/>
                  <a:pt x="102673" y="0"/>
                  <a:pt x="101615" y="0"/>
                </a:cubicBezTo>
                <a:cubicBezTo>
                  <a:pt x="100557" y="0"/>
                  <a:pt x="75686" y="20638"/>
                  <a:pt x="63515" y="28575"/>
                </a:cubicBezTo>
                <a:cubicBezTo>
                  <a:pt x="51344" y="36512"/>
                  <a:pt x="-1043" y="38100"/>
                  <a:pt x="15" y="381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D53E81A7-0927-46E4-8543-2F66BDDC0A15}"/>
              </a:ext>
            </a:extLst>
          </p:cNvPr>
          <p:cNvSpPr/>
          <p:nvPr/>
        </p:nvSpPr>
        <p:spPr>
          <a:xfrm>
            <a:off x="2940046" y="6857879"/>
            <a:ext cx="94798" cy="180993"/>
          </a:xfrm>
          <a:custGeom>
            <a:avLst/>
            <a:gdLst>
              <a:gd name="connsiteX0" fmla="*/ 4 w 94798"/>
              <a:gd name="connsiteY0" fmla="*/ 121 h 180993"/>
              <a:gd name="connsiteX1" fmla="*/ 57154 w 94798"/>
              <a:gd name="connsiteY1" fmla="*/ 76321 h 180993"/>
              <a:gd name="connsiteX2" fmla="*/ 92079 w 94798"/>
              <a:gd name="connsiteY2" fmla="*/ 177921 h 180993"/>
              <a:gd name="connsiteX3" fmla="*/ 88904 w 94798"/>
              <a:gd name="connsiteY3" fmla="*/ 146171 h 180993"/>
              <a:gd name="connsiteX4" fmla="*/ 60329 w 94798"/>
              <a:gd name="connsiteY4" fmla="*/ 60446 h 180993"/>
              <a:gd name="connsiteX5" fmla="*/ 4 w 94798"/>
              <a:gd name="connsiteY5" fmla="*/ 121 h 18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98" h="180993">
                <a:moveTo>
                  <a:pt x="4" y="121"/>
                </a:moveTo>
                <a:cubicBezTo>
                  <a:pt x="-525" y="2767"/>
                  <a:pt x="41808" y="46688"/>
                  <a:pt x="57154" y="76321"/>
                </a:cubicBezTo>
                <a:cubicBezTo>
                  <a:pt x="72500" y="105954"/>
                  <a:pt x="86787" y="166279"/>
                  <a:pt x="92079" y="177921"/>
                </a:cubicBezTo>
                <a:cubicBezTo>
                  <a:pt x="97371" y="189563"/>
                  <a:pt x="94196" y="165750"/>
                  <a:pt x="88904" y="146171"/>
                </a:cubicBezTo>
                <a:cubicBezTo>
                  <a:pt x="83612" y="126592"/>
                  <a:pt x="72500" y="82142"/>
                  <a:pt x="60329" y="60446"/>
                </a:cubicBezTo>
                <a:cubicBezTo>
                  <a:pt x="48158" y="38750"/>
                  <a:pt x="533" y="-2525"/>
                  <a:pt x="4" y="1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B99681F5-2A15-9F56-879C-AC1E551C9FAA}"/>
              </a:ext>
            </a:extLst>
          </p:cNvPr>
          <p:cNvSpPr/>
          <p:nvPr/>
        </p:nvSpPr>
        <p:spPr>
          <a:xfrm>
            <a:off x="2781247" y="6619875"/>
            <a:ext cx="19134" cy="258856"/>
          </a:xfrm>
          <a:custGeom>
            <a:avLst/>
            <a:gdLst>
              <a:gd name="connsiteX0" fmla="*/ 15928 w 19134"/>
              <a:gd name="connsiteY0" fmla="*/ 0 h 258856"/>
              <a:gd name="connsiteX1" fmla="*/ 12753 w 19134"/>
              <a:gd name="connsiteY1" fmla="*/ 127000 h 258856"/>
              <a:gd name="connsiteX2" fmla="*/ 19103 w 19134"/>
              <a:gd name="connsiteY2" fmla="*/ 257175 h 258856"/>
              <a:gd name="connsiteX3" fmla="*/ 9578 w 19134"/>
              <a:gd name="connsiteY3" fmla="*/ 193675 h 258856"/>
              <a:gd name="connsiteX4" fmla="*/ 12753 w 19134"/>
              <a:gd name="connsiteY4" fmla="*/ 88900 h 258856"/>
              <a:gd name="connsiteX5" fmla="*/ 53 w 19134"/>
              <a:gd name="connsiteY5" fmla="*/ 127000 h 258856"/>
              <a:gd name="connsiteX6" fmla="*/ 15928 w 19134"/>
              <a:gd name="connsiteY6" fmla="*/ 0 h 2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4" h="258856">
                <a:moveTo>
                  <a:pt x="15928" y="0"/>
                </a:moveTo>
                <a:cubicBezTo>
                  <a:pt x="18045" y="0"/>
                  <a:pt x="12224" y="84138"/>
                  <a:pt x="12753" y="127000"/>
                </a:cubicBezTo>
                <a:cubicBezTo>
                  <a:pt x="13282" y="169862"/>
                  <a:pt x="19632" y="246063"/>
                  <a:pt x="19103" y="257175"/>
                </a:cubicBezTo>
                <a:cubicBezTo>
                  <a:pt x="18574" y="268287"/>
                  <a:pt x="10636" y="221721"/>
                  <a:pt x="9578" y="193675"/>
                </a:cubicBezTo>
                <a:cubicBezTo>
                  <a:pt x="8520" y="165629"/>
                  <a:pt x="14340" y="100012"/>
                  <a:pt x="12753" y="88900"/>
                </a:cubicBezTo>
                <a:cubicBezTo>
                  <a:pt x="11166" y="77788"/>
                  <a:pt x="1111" y="140229"/>
                  <a:pt x="53" y="127000"/>
                </a:cubicBezTo>
                <a:cubicBezTo>
                  <a:pt x="-1005" y="113771"/>
                  <a:pt x="13811" y="0"/>
                  <a:pt x="1592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F30CDA5-2694-D284-8960-B22E5E3C2097}"/>
              </a:ext>
            </a:extLst>
          </p:cNvPr>
          <p:cNvSpPr/>
          <p:nvPr/>
        </p:nvSpPr>
        <p:spPr>
          <a:xfrm>
            <a:off x="2857500" y="7013256"/>
            <a:ext cx="117674" cy="70169"/>
          </a:xfrm>
          <a:custGeom>
            <a:avLst/>
            <a:gdLst>
              <a:gd name="connsiteX0" fmla="*/ 0 w 117674"/>
              <a:gd name="connsiteY0" fmla="*/ 70169 h 70169"/>
              <a:gd name="connsiteX1" fmla="*/ 117475 w 117674"/>
              <a:gd name="connsiteY1" fmla="*/ 319 h 70169"/>
              <a:gd name="connsiteX2" fmla="*/ 0 w 117674"/>
              <a:gd name="connsiteY2" fmla="*/ 70169 h 7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74" h="70169">
                <a:moveTo>
                  <a:pt x="0" y="70169"/>
                </a:moveTo>
                <a:cubicBezTo>
                  <a:pt x="0" y="70169"/>
                  <a:pt x="111654" y="6140"/>
                  <a:pt x="117475" y="319"/>
                </a:cubicBezTo>
                <a:cubicBezTo>
                  <a:pt x="123296" y="-5502"/>
                  <a:pt x="0" y="70169"/>
                  <a:pt x="0" y="701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3AE88468-ACD5-BFB5-0A91-19ED56744B2C}"/>
              </a:ext>
            </a:extLst>
          </p:cNvPr>
          <p:cNvSpPr/>
          <p:nvPr/>
        </p:nvSpPr>
        <p:spPr>
          <a:xfrm>
            <a:off x="2875936" y="7092318"/>
            <a:ext cx="172166" cy="115872"/>
          </a:xfrm>
          <a:custGeom>
            <a:avLst/>
            <a:gdLst>
              <a:gd name="connsiteX0" fmla="*/ 614 w 172166"/>
              <a:gd name="connsiteY0" fmla="*/ 632 h 115872"/>
              <a:gd name="connsiteX1" fmla="*/ 162539 w 172166"/>
              <a:gd name="connsiteY1" fmla="*/ 111757 h 115872"/>
              <a:gd name="connsiteX2" fmla="*/ 146664 w 172166"/>
              <a:gd name="connsiteY2" fmla="*/ 86357 h 115872"/>
              <a:gd name="connsiteX3" fmla="*/ 89514 w 172166"/>
              <a:gd name="connsiteY3" fmla="*/ 32382 h 115872"/>
              <a:gd name="connsiteX4" fmla="*/ 105389 w 172166"/>
              <a:gd name="connsiteY4" fmla="*/ 64132 h 115872"/>
              <a:gd name="connsiteX5" fmla="*/ 614 w 172166"/>
              <a:gd name="connsiteY5" fmla="*/ 632 h 1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66" h="115872">
                <a:moveTo>
                  <a:pt x="614" y="632"/>
                </a:moveTo>
                <a:cubicBezTo>
                  <a:pt x="10139" y="8569"/>
                  <a:pt x="138197" y="97470"/>
                  <a:pt x="162539" y="111757"/>
                </a:cubicBezTo>
                <a:cubicBezTo>
                  <a:pt x="186881" y="126044"/>
                  <a:pt x="158835" y="99586"/>
                  <a:pt x="146664" y="86357"/>
                </a:cubicBezTo>
                <a:cubicBezTo>
                  <a:pt x="134493" y="73128"/>
                  <a:pt x="96393" y="36086"/>
                  <a:pt x="89514" y="32382"/>
                </a:cubicBezTo>
                <a:cubicBezTo>
                  <a:pt x="82635" y="28678"/>
                  <a:pt x="115443" y="66249"/>
                  <a:pt x="105389" y="64132"/>
                </a:cubicBezTo>
                <a:cubicBezTo>
                  <a:pt x="95335" y="62015"/>
                  <a:pt x="-8911" y="-7305"/>
                  <a:pt x="614" y="6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C14A2BA4-6AD9-7145-B7D2-730D2FDADF2C}"/>
              </a:ext>
            </a:extLst>
          </p:cNvPr>
          <p:cNvSpPr/>
          <p:nvPr/>
        </p:nvSpPr>
        <p:spPr>
          <a:xfrm>
            <a:off x="3206565" y="7402766"/>
            <a:ext cx="149791" cy="131996"/>
          </a:xfrm>
          <a:custGeom>
            <a:avLst/>
            <a:gdLst>
              <a:gd name="connsiteX0" fmla="*/ 185 w 149791"/>
              <a:gd name="connsiteY0" fmla="*/ 1334 h 131996"/>
              <a:gd name="connsiteX1" fmla="*/ 114485 w 149791"/>
              <a:gd name="connsiteY1" fmla="*/ 58484 h 131996"/>
              <a:gd name="connsiteX2" fmla="*/ 149410 w 149791"/>
              <a:gd name="connsiteY2" fmla="*/ 131509 h 131996"/>
              <a:gd name="connsiteX3" fmla="*/ 130360 w 149791"/>
              <a:gd name="connsiteY3" fmla="*/ 87059 h 131996"/>
              <a:gd name="connsiteX4" fmla="*/ 89085 w 149791"/>
              <a:gd name="connsiteY4" fmla="*/ 23559 h 131996"/>
              <a:gd name="connsiteX5" fmla="*/ 185 w 149791"/>
              <a:gd name="connsiteY5" fmla="*/ 1334 h 1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91" h="131996">
                <a:moveTo>
                  <a:pt x="185" y="1334"/>
                </a:moveTo>
                <a:cubicBezTo>
                  <a:pt x="4418" y="7155"/>
                  <a:pt x="89614" y="36788"/>
                  <a:pt x="114485" y="58484"/>
                </a:cubicBezTo>
                <a:cubicBezTo>
                  <a:pt x="139356" y="80180"/>
                  <a:pt x="146764" y="126747"/>
                  <a:pt x="149410" y="131509"/>
                </a:cubicBezTo>
                <a:cubicBezTo>
                  <a:pt x="152056" y="136271"/>
                  <a:pt x="140414" y="105051"/>
                  <a:pt x="130360" y="87059"/>
                </a:cubicBezTo>
                <a:cubicBezTo>
                  <a:pt x="120306" y="69067"/>
                  <a:pt x="112897" y="37317"/>
                  <a:pt x="89085" y="23559"/>
                </a:cubicBezTo>
                <a:cubicBezTo>
                  <a:pt x="65273" y="9801"/>
                  <a:pt x="-4048" y="-4487"/>
                  <a:pt x="185" y="13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5A235BAF-B534-3565-0C37-A44073FACD6C}"/>
              </a:ext>
            </a:extLst>
          </p:cNvPr>
          <p:cNvSpPr/>
          <p:nvPr/>
        </p:nvSpPr>
        <p:spPr>
          <a:xfrm>
            <a:off x="2651125" y="7232632"/>
            <a:ext cx="47760" cy="121731"/>
          </a:xfrm>
          <a:custGeom>
            <a:avLst/>
            <a:gdLst>
              <a:gd name="connsiteX0" fmla="*/ 41275 w 47760"/>
              <a:gd name="connsiteY0" fmla="*/ 18 h 121731"/>
              <a:gd name="connsiteX1" fmla="*/ 19050 w 47760"/>
              <a:gd name="connsiteY1" fmla="*/ 63518 h 121731"/>
              <a:gd name="connsiteX2" fmla="*/ 47625 w 47760"/>
              <a:gd name="connsiteY2" fmla="*/ 120668 h 121731"/>
              <a:gd name="connsiteX3" fmla="*/ 28575 w 47760"/>
              <a:gd name="connsiteY3" fmla="*/ 98443 h 121731"/>
              <a:gd name="connsiteX4" fmla="*/ 0 w 47760"/>
              <a:gd name="connsiteY4" fmla="*/ 69868 h 121731"/>
              <a:gd name="connsiteX5" fmla="*/ 41275 w 47760"/>
              <a:gd name="connsiteY5" fmla="*/ 18 h 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0" h="121731">
                <a:moveTo>
                  <a:pt x="41275" y="18"/>
                </a:moveTo>
                <a:cubicBezTo>
                  <a:pt x="44450" y="-1040"/>
                  <a:pt x="17992" y="43410"/>
                  <a:pt x="19050" y="63518"/>
                </a:cubicBezTo>
                <a:cubicBezTo>
                  <a:pt x="20108" y="83626"/>
                  <a:pt x="46038" y="114847"/>
                  <a:pt x="47625" y="120668"/>
                </a:cubicBezTo>
                <a:cubicBezTo>
                  <a:pt x="49213" y="126489"/>
                  <a:pt x="36512" y="106910"/>
                  <a:pt x="28575" y="98443"/>
                </a:cubicBezTo>
                <a:cubicBezTo>
                  <a:pt x="20637" y="89976"/>
                  <a:pt x="0" y="80451"/>
                  <a:pt x="0" y="69868"/>
                </a:cubicBezTo>
                <a:cubicBezTo>
                  <a:pt x="0" y="59285"/>
                  <a:pt x="38100" y="1076"/>
                  <a:pt x="41275" y="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EB647CB0-8F15-5B7E-41CA-087E5099351E}"/>
              </a:ext>
            </a:extLst>
          </p:cNvPr>
          <p:cNvSpPr/>
          <p:nvPr/>
        </p:nvSpPr>
        <p:spPr>
          <a:xfrm>
            <a:off x="1770368" y="7651451"/>
            <a:ext cx="450555" cy="88791"/>
          </a:xfrm>
          <a:custGeom>
            <a:avLst/>
            <a:gdLst>
              <a:gd name="connsiteX0" fmla="*/ 1282 w 450555"/>
              <a:gd name="connsiteY0" fmla="*/ 299 h 88791"/>
              <a:gd name="connsiteX1" fmla="*/ 185432 w 450555"/>
              <a:gd name="connsiteY1" fmla="*/ 51099 h 88791"/>
              <a:gd name="connsiteX2" fmla="*/ 274332 w 450555"/>
              <a:gd name="connsiteY2" fmla="*/ 79674 h 88791"/>
              <a:gd name="connsiteX3" fmla="*/ 274332 w 450555"/>
              <a:gd name="connsiteY3" fmla="*/ 86024 h 88791"/>
              <a:gd name="connsiteX4" fmla="*/ 448957 w 450555"/>
              <a:gd name="connsiteY4" fmla="*/ 38399 h 88791"/>
              <a:gd name="connsiteX5" fmla="*/ 356882 w 450555"/>
              <a:gd name="connsiteY5" fmla="*/ 70149 h 88791"/>
              <a:gd name="connsiteX6" fmla="*/ 287032 w 450555"/>
              <a:gd name="connsiteY6" fmla="*/ 76499 h 88791"/>
              <a:gd name="connsiteX7" fmla="*/ 1282 w 450555"/>
              <a:gd name="connsiteY7" fmla="*/ 299 h 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555" h="88791">
                <a:moveTo>
                  <a:pt x="1282" y="299"/>
                </a:moveTo>
                <a:cubicBezTo>
                  <a:pt x="-15651" y="-3934"/>
                  <a:pt x="139924" y="37870"/>
                  <a:pt x="185432" y="51099"/>
                </a:cubicBezTo>
                <a:cubicBezTo>
                  <a:pt x="230940" y="64328"/>
                  <a:pt x="274332" y="79674"/>
                  <a:pt x="274332" y="79674"/>
                </a:cubicBezTo>
                <a:cubicBezTo>
                  <a:pt x="289149" y="85495"/>
                  <a:pt x="245228" y="92903"/>
                  <a:pt x="274332" y="86024"/>
                </a:cubicBezTo>
                <a:cubicBezTo>
                  <a:pt x="303436" y="79145"/>
                  <a:pt x="435199" y="41045"/>
                  <a:pt x="448957" y="38399"/>
                </a:cubicBezTo>
                <a:cubicBezTo>
                  <a:pt x="462715" y="35753"/>
                  <a:pt x="383869" y="63799"/>
                  <a:pt x="356882" y="70149"/>
                </a:cubicBezTo>
                <a:cubicBezTo>
                  <a:pt x="329895" y="76499"/>
                  <a:pt x="341007" y="88670"/>
                  <a:pt x="287032" y="76499"/>
                </a:cubicBezTo>
                <a:cubicBezTo>
                  <a:pt x="233057" y="64328"/>
                  <a:pt x="18215" y="4532"/>
                  <a:pt x="1282" y="2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129F37C2-E650-1846-E36F-466E26DE8B89}"/>
              </a:ext>
            </a:extLst>
          </p:cNvPr>
          <p:cNvSpPr/>
          <p:nvPr/>
        </p:nvSpPr>
        <p:spPr>
          <a:xfrm>
            <a:off x="2634919" y="7646996"/>
            <a:ext cx="282906" cy="115940"/>
          </a:xfrm>
          <a:custGeom>
            <a:avLst/>
            <a:gdLst>
              <a:gd name="connsiteX0" fmla="*/ 331 w 282906"/>
              <a:gd name="connsiteY0" fmla="*/ 36504 h 115940"/>
              <a:gd name="connsiteX1" fmla="*/ 98756 w 282906"/>
              <a:gd name="connsiteY1" fmla="*/ 26979 h 115940"/>
              <a:gd name="connsiteX2" fmla="*/ 108281 w 282906"/>
              <a:gd name="connsiteY2" fmla="*/ 1579 h 115940"/>
              <a:gd name="connsiteX3" fmla="*/ 206706 w 282906"/>
              <a:gd name="connsiteY3" fmla="*/ 77779 h 115940"/>
              <a:gd name="connsiteX4" fmla="*/ 200356 w 282906"/>
              <a:gd name="connsiteY4" fmla="*/ 58729 h 115940"/>
              <a:gd name="connsiteX5" fmla="*/ 282906 w 282906"/>
              <a:gd name="connsiteY5" fmla="*/ 115879 h 115940"/>
              <a:gd name="connsiteX6" fmla="*/ 200356 w 282906"/>
              <a:gd name="connsiteY6" fmla="*/ 46029 h 115940"/>
              <a:gd name="connsiteX7" fmla="*/ 136856 w 282906"/>
              <a:gd name="connsiteY7" fmla="*/ 11104 h 115940"/>
              <a:gd name="connsiteX8" fmla="*/ 331 w 282906"/>
              <a:gd name="connsiteY8" fmla="*/ 36504 h 11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06" h="115940">
                <a:moveTo>
                  <a:pt x="331" y="36504"/>
                </a:moveTo>
                <a:cubicBezTo>
                  <a:pt x="-6019" y="39150"/>
                  <a:pt x="80764" y="32800"/>
                  <a:pt x="98756" y="26979"/>
                </a:cubicBezTo>
                <a:cubicBezTo>
                  <a:pt x="116748" y="21158"/>
                  <a:pt x="90289" y="-6888"/>
                  <a:pt x="108281" y="1579"/>
                </a:cubicBezTo>
                <a:cubicBezTo>
                  <a:pt x="126273" y="10046"/>
                  <a:pt x="191360" y="68254"/>
                  <a:pt x="206706" y="77779"/>
                </a:cubicBezTo>
                <a:cubicBezTo>
                  <a:pt x="222052" y="87304"/>
                  <a:pt x="187656" y="52379"/>
                  <a:pt x="200356" y="58729"/>
                </a:cubicBezTo>
                <a:cubicBezTo>
                  <a:pt x="213056" y="65079"/>
                  <a:pt x="282906" y="117996"/>
                  <a:pt x="282906" y="115879"/>
                </a:cubicBezTo>
                <a:cubicBezTo>
                  <a:pt x="282906" y="113762"/>
                  <a:pt x="224698" y="63492"/>
                  <a:pt x="200356" y="46029"/>
                </a:cubicBezTo>
                <a:cubicBezTo>
                  <a:pt x="176014" y="28566"/>
                  <a:pt x="167019" y="14808"/>
                  <a:pt x="136856" y="11104"/>
                </a:cubicBezTo>
                <a:cubicBezTo>
                  <a:pt x="106694" y="7400"/>
                  <a:pt x="6681" y="33858"/>
                  <a:pt x="331" y="365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5EF29392-D1DF-0A32-9593-AD48E1FD40C3}"/>
              </a:ext>
            </a:extLst>
          </p:cNvPr>
          <p:cNvSpPr/>
          <p:nvPr/>
        </p:nvSpPr>
        <p:spPr>
          <a:xfrm>
            <a:off x="2415873" y="7721567"/>
            <a:ext cx="93605" cy="54013"/>
          </a:xfrm>
          <a:custGeom>
            <a:avLst/>
            <a:gdLst>
              <a:gd name="connsiteX0" fmla="*/ 302 w 93605"/>
              <a:gd name="connsiteY0" fmla="*/ 54008 h 54013"/>
              <a:gd name="connsiteX1" fmla="*/ 63802 w 93605"/>
              <a:gd name="connsiteY1" fmla="*/ 6383 h 54013"/>
              <a:gd name="connsiteX2" fmla="*/ 92377 w 93605"/>
              <a:gd name="connsiteY2" fmla="*/ 3208 h 54013"/>
              <a:gd name="connsiteX3" fmla="*/ 302 w 93605"/>
              <a:gd name="connsiteY3" fmla="*/ 54008 h 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05" h="54013">
                <a:moveTo>
                  <a:pt x="302" y="54008"/>
                </a:moveTo>
                <a:cubicBezTo>
                  <a:pt x="-4461" y="54537"/>
                  <a:pt x="48456" y="14850"/>
                  <a:pt x="63802" y="6383"/>
                </a:cubicBezTo>
                <a:cubicBezTo>
                  <a:pt x="79148" y="-2084"/>
                  <a:pt x="98727" y="-1025"/>
                  <a:pt x="92377" y="3208"/>
                </a:cubicBezTo>
                <a:cubicBezTo>
                  <a:pt x="86027" y="7441"/>
                  <a:pt x="5065" y="53479"/>
                  <a:pt x="302" y="540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D04605EA-C16B-5B13-1431-C1A7E6049EA6}"/>
              </a:ext>
            </a:extLst>
          </p:cNvPr>
          <p:cNvSpPr/>
          <p:nvPr/>
        </p:nvSpPr>
        <p:spPr>
          <a:xfrm>
            <a:off x="2226969" y="7988300"/>
            <a:ext cx="62242" cy="117773"/>
          </a:xfrm>
          <a:custGeom>
            <a:avLst/>
            <a:gdLst>
              <a:gd name="connsiteX0" fmla="*/ 62206 w 62242"/>
              <a:gd name="connsiteY0" fmla="*/ 0 h 117773"/>
              <a:gd name="connsiteX1" fmla="*/ 11406 w 62242"/>
              <a:gd name="connsiteY1" fmla="*/ 57150 h 117773"/>
              <a:gd name="connsiteX2" fmla="*/ 49506 w 62242"/>
              <a:gd name="connsiteY2" fmla="*/ 117475 h 117773"/>
              <a:gd name="connsiteX3" fmla="*/ 14581 w 62242"/>
              <a:gd name="connsiteY3" fmla="*/ 79375 h 117773"/>
              <a:gd name="connsiteX4" fmla="*/ 1881 w 62242"/>
              <a:gd name="connsiteY4" fmla="*/ 57150 h 117773"/>
              <a:gd name="connsiteX5" fmla="*/ 62206 w 62242"/>
              <a:gd name="connsiteY5" fmla="*/ 0 h 1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42" h="117773">
                <a:moveTo>
                  <a:pt x="62206" y="0"/>
                </a:moveTo>
                <a:cubicBezTo>
                  <a:pt x="63793" y="0"/>
                  <a:pt x="13523" y="37571"/>
                  <a:pt x="11406" y="57150"/>
                </a:cubicBezTo>
                <a:cubicBezTo>
                  <a:pt x="9289" y="76729"/>
                  <a:pt x="48977" y="113771"/>
                  <a:pt x="49506" y="117475"/>
                </a:cubicBezTo>
                <a:cubicBezTo>
                  <a:pt x="50035" y="121179"/>
                  <a:pt x="22518" y="89429"/>
                  <a:pt x="14581" y="79375"/>
                </a:cubicBezTo>
                <a:cubicBezTo>
                  <a:pt x="6644" y="69321"/>
                  <a:pt x="-4469" y="66675"/>
                  <a:pt x="1881" y="57150"/>
                </a:cubicBezTo>
                <a:cubicBezTo>
                  <a:pt x="8231" y="47625"/>
                  <a:pt x="60619" y="0"/>
                  <a:pt x="6220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16B4E5D-0AE5-C4F5-2869-B6848EE1A658}"/>
              </a:ext>
            </a:extLst>
          </p:cNvPr>
          <p:cNvSpPr/>
          <p:nvPr/>
        </p:nvSpPr>
        <p:spPr>
          <a:xfrm>
            <a:off x="1707186" y="7764226"/>
            <a:ext cx="449544" cy="202284"/>
          </a:xfrm>
          <a:custGeom>
            <a:avLst/>
            <a:gdLst>
              <a:gd name="connsiteX0" fmla="*/ 48589 w 449544"/>
              <a:gd name="connsiteY0" fmla="*/ 122474 h 202284"/>
              <a:gd name="connsiteX1" fmla="*/ 327989 w 449544"/>
              <a:gd name="connsiteY1" fmla="*/ 195499 h 202284"/>
              <a:gd name="connsiteX2" fmla="*/ 372439 w 449544"/>
              <a:gd name="connsiteY2" fmla="*/ 195499 h 202284"/>
              <a:gd name="connsiteX3" fmla="*/ 448639 w 449544"/>
              <a:gd name="connsiteY3" fmla="*/ 163749 h 202284"/>
              <a:gd name="connsiteX4" fmla="*/ 401014 w 449544"/>
              <a:gd name="connsiteY4" fmla="*/ 141524 h 202284"/>
              <a:gd name="connsiteX5" fmla="*/ 216864 w 449544"/>
              <a:gd name="connsiteY5" fmla="*/ 68499 h 202284"/>
              <a:gd name="connsiteX6" fmla="*/ 42239 w 449544"/>
              <a:gd name="connsiteY6" fmla="*/ 1824 h 202284"/>
              <a:gd name="connsiteX7" fmla="*/ 102564 w 449544"/>
              <a:gd name="connsiteY7" fmla="*/ 20874 h 202284"/>
              <a:gd name="connsiteX8" fmla="*/ 964 w 449544"/>
              <a:gd name="connsiteY8" fmla="*/ 43099 h 202284"/>
              <a:gd name="connsiteX9" fmla="*/ 175589 w 449544"/>
              <a:gd name="connsiteY9" fmla="*/ 93899 h 202284"/>
              <a:gd name="connsiteX10" fmla="*/ 277189 w 449544"/>
              <a:gd name="connsiteY10" fmla="*/ 122474 h 202284"/>
              <a:gd name="connsiteX11" fmla="*/ 48589 w 449544"/>
              <a:gd name="connsiteY11" fmla="*/ 122474 h 2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544" h="202284">
                <a:moveTo>
                  <a:pt x="48589" y="122474"/>
                </a:moveTo>
                <a:cubicBezTo>
                  <a:pt x="57056" y="134645"/>
                  <a:pt x="274014" y="183328"/>
                  <a:pt x="327989" y="195499"/>
                </a:cubicBezTo>
                <a:cubicBezTo>
                  <a:pt x="381964" y="207670"/>
                  <a:pt x="352331" y="200791"/>
                  <a:pt x="372439" y="195499"/>
                </a:cubicBezTo>
                <a:cubicBezTo>
                  <a:pt x="392547" y="190207"/>
                  <a:pt x="443877" y="172745"/>
                  <a:pt x="448639" y="163749"/>
                </a:cubicBezTo>
                <a:cubicBezTo>
                  <a:pt x="453401" y="154753"/>
                  <a:pt x="439643" y="157399"/>
                  <a:pt x="401014" y="141524"/>
                </a:cubicBezTo>
                <a:cubicBezTo>
                  <a:pt x="362385" y="125649"/>
                  <a:pt x="216864" y="68499"/>
                  <a:pt x="216864" y="68499"/>
                </a:cubicBezTo>
                <a:lnTo>
                  <a:pt x="42239" y="1824"/>
                </a:lnTo>
                <a:cubicBezTo>
                  <a:pt x="23189" y="-6113"/>
                  <a:pt x="109443" y="13995"/>
                  <a:pt x="102564" y="20874"/>
                </a:cubicBezTo>
                <a:cubicBezTo>
                  <a:pt x="95685" y="27753"/>
                  <a:pt x="-11207" y="30928"/>
                  <a:pt x="964" y="43099"/>
                </a:cubicBezTo>
                <a:cubicBezTo>
                  <a:pt x="13135" y="55270"/>
                  <a:pt x="175589" y="93899"/>
                  <a:pt x="175589" y="93899"/>
                </a:cubicBezTo>
                <a:cubicBezTo>
                  <a:pt x="221627" y="107128"/>
                  <a:pt x="298885" y="118241"/>
                  <a:pt x="277189" y="122474"/>
                </a:cubicBezTo>
                <a:cubicBezTo>
                  <a:pt x="255493" y="126707"/>
                  <a:pt x="40122" y="110303"/>
                  <a:pt x="48589" y="1224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6ED565A0-DAA2-BBDD-FD5A-C83E165BF6A2}"/>
              </a:ext>
            </a:extLst>
          </p:cNvPr>
          <p:cNvSpPr/>
          <p:nvPr/>
        </p:nvSpPr>
        <p:spPr>
          <a:xfrm>
            <a:off x="1919452" y="7953241"/>
            <a:ext cx="59226" cy="99135"/>
          </a:xfrm>
          <a:custGeom>
            <a:avLst/>
            <a:gdLst>
              <a:gd name="connsiteX0" fmla="*/ 26823 w 59226"/>
              <a:gd name="connsiteY0" fmla="*/ 134 h 99135"/>
              <a:gd name="connsiteX1" fmla="*/ 42698 w 59226"/>
              <a:gd name="connsiteY1" fmla="*/ 63634 h 99135"/>
              <a:gd name="connsiteX2" fmla="*/ 1423 w 59226"/>
              <a:gd name="connsiteY2" fmla="*/ 98559 h 99135"/>
              <a:gd name="connsiteX3" fmla="*/ 14123 w 59226"/>
              <a:gd name="connsiteY3" fmla="*/ 82684 h 99135"/>
              <a:gd name="connsiteX4" fmla="*/ 58573 w 59226"/>
              <a:gd name="connsiteY4" fmla="*/ 47759 h 99135"/>
              <a:gd name="connsiteX5" fmla="*/ 26823 w 59226"/>
              <a:gd name="connsiteY5" fmla="*/ 134 h 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26" h="99135">
                <a:moveTo>
                  <a:pt x="26823" y="134"/>
                </a:moveTo>
                <a:cubicBezTo>
                  <a:pt x="24177" y="2780"/>
                  <a:pt x="46931" y="47230"/>
                  <a:pt x="42698" y="63634"/>
                </a:cubicBezTo>
                <a:cubicBezTo>
                  <a:pt x="38465" y="80038"/>
                  <a:pt x="1423" y="98559"/>
                  <a:pt x="1423" y="98559"/>
                </a:cubicBezTo>
                <a:cubicBezTo>
                  <a:pt x="-3339" y="101734"/>
                  <a:pt x="4598" y="91151"/>
                  <a:pt x="14123" y="82684"/>
                </a:cubicBezTo>
                <a:cubicBezTo>
                  <a:pt x="23648" y="74217"/>
                  <a:pt x="52752" y="60988"/>
                  <a:pt x="58573" y="47759"/>
                </a:cubicBezTo>
                <a:cubicBezTo>
                  <a:pt x="64394" y="34530"/>
                  <a:pt x="29469" y="-2512"/>
                  <a:pt x="26823" y="1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6720225F-9E6E-B3F1-A8A1-04150902DBB7}"/>
              </a:ext>
            </a:extLst>
          </p:cNvPr>
          <p:cNvSpPr/>
          <p:nvPr/>
        </p:nvSpPr>
        <p:spPr>
          <a:xfrm>
            <a:off x="2149431" y="7463741"/>
            <a:ext cx="267130" cy="153982"/>
          </a:xfrm>
          <a:custGeom>
            <a:avLst/>
            <a:gdLst>
              <a:gd name="connsiteX0" fmla="*/ 44 w 267130"/>
              <a:gd name="connsiteY0" fmla="*/ 32434 h 153982"/>
              <a:gd name="connsiteX1" fmla="*/ 149269 w 267130"/>
              <a:gd name="connsiteY1" fmla="*/ 45134 h 153982"/>
              <a:gd name="connsiteX2" fmla="*/ 209594 w 267130"/>
              <a:gd name="connsiteY2" fmla="*/ 19734 h 153982"/>
              <a:gd name="connsiteX3" fmla="*/ 203244 w 267130"/>
              <a:gd name="connsiteY3" fmla="*/ 41959 h 153982"/>
              <a:gd name="connsiteX4" fmla="*/ 266744 w 267130"/>
              <a:gd name="connsiteY4" fmla="*/ 153084 h 153982"/>
              <a:gd name="connsiteX5" fmla="*/ 228644 w 267130"/>
              <a:gd name="connsiteY5" fmla="*/ 89584 h 153982"/>
              <a:gd name="connsiteX6" fmla="*/ 203244 w 267130"/>
              <a:gd name="connsiteY6" fmla="*/ 3859 h 153982"/>
              <a:gd name="connsiteX7" fmla="*/ 190544 w 267130"/>
              <a:gd name="connsiteY7" fmla="*/ 13384 h 153982"/>
              <a:gd name="connsiteX8" fmla="*/ 50844 w 267130"/>
              <a:gd name="connsiteY8" fmla="*/ 684 h 153982"/>
              <a:gd name="connsiteX9" fmla="*/ 165144 w 267130"/>
              <a:gd name="connsiteY9" fmla="*/ 32434 h 153982"/>
              <a:gd name="connsiteX10" fmla="*/ 44 w 267130"/>
              <a:gd name="connsiteY10" fmla="*/ 32434 h 15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130" h="153982">
                <a:moveTo>
                  <a:pt x="44" y="32434"/>
                </a:moveTo>
                <a:cubicBezTo>
                  <a:pt x="-2602" y="34551"/>
                  <a:pt x="114344" y="47251"/>
                  <a:pt x="149269" y="45134"/>
                </a:cubicBezTo>
                <a:cubicBezTo>
                  <a:pt x="184194" y="43017"/>
                  <a:pt x="200598" y="20263"/>
                  <a:pt x="209594" y="19734"/>
                </a:cubicBezTo>
                <a:cubicBezTo>
                  <a:pt x="218590" y="19205"/>
                  <a:pt x="193719" y="19734"/>
                  <a:pt x="203244" y="41959"/>
                </a:cubicBezTo>
                <a:cubicBezTo>
                  <a:pt x="212769" y="64184"/>
                  <a:pt x="262511" y="145147"/>
                  <a:pt x="266744" y="153084"/>
                </a:cubicBezTo>
                <a:cubicBezTo>
                  <a:pt x="270977" y="161021"/>
                  <a:pt x="239227" y="114455"/>
                  <a:pt x="228644" y="89584"/>
                </a:cubicBezTo>
                <a:cubicBezTo>
                  <a:pt x="218061" y="64713"/>
                  <a:pt x="203244" y="3859"/>
                  <a:pt x="203244" y="3859"/>
                </a:cubicBezTo>
                <a:cubicBezTo>
                  <a:pt x="196894" y="-8841"/>
                  <a:pt x="215944" y="13913"/>
                  <a:pt x="190544" y="13384"/>
                </a:cubicBezTo>
                <a:cubicBezTo>
                  <a:pt x="165144" y="12855"/>
                  <a:pt x="55077" y="-2491"/>
                  <a:pt x="50844" y="684"/>
                </a:cubicBezTo>
                <a:cubicBezTo>
                  <a:pt x="46611" y="3859"/>
                  <a:pt x="177844" y="26613"/>
                  <a:pt x="165144" y="32434"/>
                </a:cubicBezTo>
                <a:cubicBezTo>
                  <a:pt x="152444" y="38255"/>
                  <a:pt x="2690" y="30317"/>
                  <a:pt x="44" y="324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AE50FA2-2F9D-1DFA-7FE5-C43EEE7480D5}"/>
              </a:ext>
            </a:extLst>
          </p:cNvPr>
          <p:cNvSpPr/>
          <p:nvPr/>
        </p:nvSpPr>
        <p:spPr>
          <a:xfrm>
            <a:off x="2990470" y="8153196"/>
            <a:ext cx="326802" cy="137106"/>
          </a:xfrm>
          <a:custGeom>
            <a:avLst/>
            <a:gdLst>
              <a:gd name="connsiteX0" fmla="*/ 380 w 326802"/>
              <a:gd name="connsiteY0" fmla="*/ 204 h 137106"/>
              <a:gd name="connsiteX1" fmla="*/ 101980 w 326802"/>
              <a:gd name="connsiteY1" fmla="*/ 82754 h 137106"/>
              <a:gd name="connsiteX2" fmla="*/ 324230 w 326802"/>
              <a:gd name="connsiteY2" fmla="*/ 136729 h 137106"/>
              <a:gd name="connsiteX3" fmla="*/ 228980 w 326802"/>
              <a:gd name="connsiteY3" fmla="*/ 108154 h 137106"/>
              <a:gd name="connsiteX4" fmla="*/ 143255 w 326802"/>
              <a:gd name="connsiteY4" fmla="*/ 82754 h 137106"/>
              <a:gd name="connsiteX5" fmla="*/ 70230 w 326802"/>
              <a:gd name="connsiteY5" fmla="*/ 60529 h 137106"/>
              <a:gd name="connsiteX6" fmla="*/ 380 w 326802"/>
              <a:gd name="connsiteY6" fmla="*/ 204 h 13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02" h="137106">
                <a:moveTo>
                  <a:pt x="380" y="204"/>
                </a:moveTo>
                <a:cubicBezTo>
                  <a:pt x="5672" y="3908"/>
                  <a:pt x="48005" y="60000"/>
                  <a:pt x="101980" y="82754"/>
                </a:cubicBezTo>
                <a:cubicBezTo>
                  <a:pt x="155955" y="105508"/>
                  <a:pt x="303063" y="132496"/>
                  <a:pt x="324230" y="136729"/>
                </a:cubicBezTo>
                <a:cubicBezTo>
                  <a:pt x="345397" y="140962"/>
                  <a:pt x="228980" y="108154"/>
                  <a:pt x="228980" y="108154"/>
                </a:cubicBezTo>
                <a:lnTo>
                  <a:pt x="143255" y="82754"/>
                </a:lnTo>
                <a:cubicBezTo>
                  <a:pt x="116797" y="74816"/>
                  <a:pt x="94042" y="76933"/>
                  <a:pt x="70230" y="60529"/>
                </a:cubicBezTo>
                <a:cubicBezTo>
                  <a:pt x="46418" y="44125"/>
                  <a:pt x="-4912" y="-3500"/>
                  <a:pt x="380" y="2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41959198-E1A3-3E02-FFF6-F7D9F9331C20}"/>
              </a:ext>
            </a:extLst>
          </p:cNvPr>
          <p:cNvSpPr/>
          <p:nvPr/>
        </p:nvSpPr>
        <p:spPr>
          <a:xfrm>
            <a:off x="2250009" y="7737412"/>
            <a:ext cx="55041" cy="139779"/>
          </a:xfrm>
          <a:custGeom>
            <a:avLst/>
            <a:gdLst>
              <a:gd name="connsiteX0" fmla="*/ 1066 w 55041"/>
              <a:gd name="connsiteY0" fmla="*/ 63 h 139779"/>
              <a:gd name="connsiteX1" fmla="*/ 29641 w 55041"/>
              <a:gd name="connsiteY1" fmla="*/ 104838 h 139779"/>
              <a:gd name="connsiteX2" fmla="*/ 55041 w 55041"/>
              <a:gd name="connsiteY2" fmla="*/ 139763 h 139779"/>
              <a:gd name="connsiteX3" fmla="*/ 29641 w 55041"/>
              <a:gd name="connsiteY3" fmla="*/ 101663 h 139779"/>
              <a:gd name="connsiteX4" fmla="*/ 7416 w 55041"/>
              <a:gd name="connsiteY4" fmla="*/ 88963 h 139779"/>
              <a:gd name="connsiteX5" fmla="*/ 1066 w 55041"/>
              <a:gd name="connsiteY5" fmla="*/ 63 h 1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41" h="139779">
                <a:moveTo>
                  <a:pt x="1066" y="63"/>
                </a:moveTo>
                <a:cubicBezTo>
                  <a:pt x="4770" y="2709"/>
                  <a:pt x="20645" y="81555"/>
                  <a:pt x="29641" y="104838"/>
                </a:cubicBezTo>
                <a:cubicBezTo>
                  <a:pt x="38637" y="128121"/>
                  <a:pt x="55041" y="140292"/>
                  <a:pt x="55041" y="139763"/>
                </a:cubicBezTo>
                <a:cubicBezTo>
                  <a:pt x="55041" y="139234"/>
                  <a:pt x="37579" y="110130"/>
                  <a:pt x="29641" y="101663"/>
                </a:cubicBezTo>
                <a:cubicBezTo>
                  <a:pt x="21704" y="93196"/>
                  <a:pt x="10591" y="99017"/>
                  <a:pt x="7416" y="88963"/>
                </a:cubicBezTo>
                <a:cubicBezTo>
                  <a:pt x="4241" y="78909"/>
                  <a:pt x="-2638" y="-2583"/>
                  <a:pt x="1066" y="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212A8687-3F3B-6F79-D9F6-D1537249D44A}"/>
              </a:ext>
            </a:extLst>
          </p:cNvPr>
          <p:cNvSpPr/>
          <p:nvPr/>
        </p:nvSpPr>
        <p:spPr>
          <a:xfrm>
            <a:off x="2179626" y="8004100"/>
            <a:ext cx="58753" cy="70020"/>
          </a:xfrm>
          <a:custGeom>
            <a:avLst/>
            <a:gdLst>
              <a:gd name="connsiteX0" fmla="*/ 58749 w 58753"/>
              <a:gd name="connsiteY0" fmla="*/ 75 h 70020"/>
              <a:gd name="connsiteX1" fmla="*/ 7949 w 58753"/>
              <a:gd name="connsiteY1" fmla="*/ 41350 h 70020"/>
              <a:gd name="connsiteX2" fmla="*/ 1599 w 58753"/>
              <a:gd name="connsiteY2" fmla="*/ 69925 h 70020"/>
              <a:gd name="connsiteX3" fmla="*/ 4774 w 58753"/>
              <a:gd name="connsiteY3" fmla="*/ 31825 h 70020"/>
              <a:gd name="connsiteX4" fmla="*/ 58749 w 58753"/>
              <a:gd name="connsiteY4" fmla="*/ 75 h 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" h="70020">
                <a:moveTo>
                  <a:pt x="58749" y="75"/>
                </a:moveTo>
                <a:cubicBezTo>
                  <a:pt x="59278" y="1662"/>
                  <a:pt x="17474" y="29708"/>
                  <a:pt x="7949" y="41350"/>
                </a:cubicBezTo>
                <a:cubicBezTo>
                  <a:pt x="-1576" y="52992"/>
                  <a:pt x="2128" y="71512"/>
                  <a:pt x="1599" y="69925"/>
                </a:cubicBezTo>
                <a:cubicBezTo>
                  <a:pt x="1070" y="68338"/>
                  <a:pt x="-3163" y="41350"/>
                  <a:pt x="4774" y="31825"/>
                </a:cubicBezTo>
                <a:cubicBezTo>
                  <a:pt x="12711" y="22300"/>
                  <a:pt x="58220" y="-1512"/>
                  <a:pt x="58749" y="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957B9690-102F-7B3A-9761-BB88EA5378C8}"/>
              </a:ext>
            </a:extLst>
          </p:cNvPr>
          <p:cNvSpPr/>
          <p:nvPr/>
        </p:nvSpPr>
        <p:spPr>
          <a:xfrm>
            <a:off x="3237816" y="7837363"/>
            <a:ext cx="300487" cy="383677"/>
          </a:xfrm>
          <a:custGeom>
            <a:avLst/>
            <a:gdLst>
              <a:gd name="connsiteX0" fmla="*/ 684 w 300487"/>
              <a:gd name="connsiteY0" fmla="*/ 1712 h 383677"/>
              <a:gd name="connsiteX1" fmla="*/ 286434 w 300487"/>
              <a:gd name="connsiteY1" fmla="*/ 363662 h 383677"/>
              <a:gd name="connsiteX2" fmla="*/ 251509 w 300487"/>
              <a:gd name="connsiteY2" fmla="*/ 325562 h 383677"/>
              <a:gd name="connsiteX3" fmla="*/ 207059 w 300487"/>
              <a:gd name="connsiteY3" fmla="*/ 230312 h 383677"/>
              <a:gd name="connsiteX4" fmla="*/ 684 w 300487"/>
              <a:gd name="connsiteY4" fmla="*/ 1712 h 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87" h="383677">
                <a:moveTo>
                  <a:pt x="684" y="1712"/>
                </a:moveTo>
                <a:cubicBezTo>
                  <a:pt x="13913" y="23937"/>
                  <a:pt x="244630" y="309687"/>
                  <a:pt x="286434" y="363662"/>
                </a:cubicBezTo>
                <a:cubicBezTo>
                  <a:pt x="328238" y="417637"/>
                  <a:pt x="264738" y="347787"/>
                  <a:pt x="251509" y="325562"/>
                </a:cubicBezTo>
                <a:cubicBezTo>
                  <a:pt x="238280" y="303337"/>
                  <a:pt x="244101" y="280583"/>
                  <a:pt x="207059" y="230312"/>
                </a:cubicBezTo>
                <a:cubicBezTo>
                  <a:pt x="170017" y="180041"/>
                  <a:pt x="-12545" y="-20513"/>
                  <a:pt x="684" y="17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2AFD8E66-625B-3295-FA4D-E70A46E37D87}"/>
              </a:ext>
            </a:extLst>
          </p:cNvPr>
          <p:cNvSpPr/>
          <p:nvPr/>
        </p:nvSpPr>
        <p:spPr>
          <a:xfrm>
            <a:off x="2368473" y="10570053"/>
            <a:ext cx="1292320" cy="304322"/>
          </a:xfrm>
          <a:custGeom>
            <a:avLst/>
            <a:gdLst>
              <a:gd name="connsiteX0" fmla="*/ 9602 w 1292320"/>
              <a:gd name="connsiteY0" fmla="*/ 113822 h 304322"/>
              <a:gd name="connsiteX1" fmla="*/ 768427 w 1292320"/>
              <a:gd name="connsiteY1" fmla="*/ 116997 h 304322"/>
              <a:gd name="connsiteX2" fmla="*/ 685877 w 1292320"/>
              <a:gd name="connsiteY2" fmla="*/ 139222 h 304322"/>
              <a:gd name="connsiteX3" fmla="*/ 879552 w 1292320"/>
              <a:gd name="connsiteY3" fmla="*/ 202722 h 304322"/>
              <a:gd name="connsiteX4" fmla="*/ 838277 w 1292320"/>
              <a:gd name="connsiteY4" fmla="*/ 190022 h 304322"/>
              <a:gd name="connsiteX5" fmla="*/ 1292302 w 1292320"/>
              <a:gd name="connsiteY5" fmla="*/ 304322 h 304322"/>
              <a:gd name="connsiteX6" fmla="*/ 854152 w 1292320"/>
              <a:gd name="connsiteY6" fmla="*/ 186847 h 304322"/>
              <a:gd name="connsiteX7" fmla="*/ 365202 w 1292320"/>
              <a:gd name="connsiteY7" fmla="*/ 2697 h 304322"/>
              <a:gd name="connsiteX8" fmla="*/ 543002 w 1292320"/>
              <a:gd name="connsiteY8" fmla="*/ 78897 h 304322"/>
              <a:gd name="connsiteX9" fmla="*/ 355677 w 1292320"/>
              <a:gd name="connsiteY9" fmla="*/ 104297 h 304322"/>
              <a:gd name="connsiteX10" fmla="*/ 9602 w 1292320"/>
              <a:gd name="connsiteY10" fmla="*/ 113822 h 30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2320" h="304322">
                <a:moveTo>
                  <a:pt x="9602" y="113822"/>
                </a:moveTo>
                <a:cubicBezTo>
                  <a:pt x="78394" y="115939"/>
                  <a:pt x="655715" y="112764"/>
                  <a:pt x="768427" y="116997"/>
                </a:cubicBezTo>
                <a:cubicBezTo>
                  <a:pt x="881139" y="121230"/>
                  <a:pt x="667356" y="124935"/>
                  <a:pt x="685877" y="139222"/>
                </a:cubicBezTo>
                <a:cubicBezTo>
                  <a:pt x="704398" y="153509"/>
                  <a:pt x="854152" y="194255"/>
                  <a:pt x="879552" y="202722"/>
                </a:cubicBezTo>
                <a:cubicBezTo>
                  <a:pt x="904952" y="211189"/>
                  <a:pt x="838277" y="190022"/>
                  <a:pt x="838277" y="190022"/>
                </a:cubicBezTo>
                <a:lnTo>
                  <a:pt x="1292302" y="304322"/>
                </a:lnTo>
                <a:cubicBezTo>
                  <a:pt x="1294948" y="303793"/>
                  <a:pt x="1008669" y="237118"/>
                  <a:pt x="854152" y="186847"/>
                </a:cubicBezTo>
                <a:cubicBezTo>
                  <a:pt x="699635" y="136576"/>
                  <a:pt x="417060" y="20689"/>
                  <a:pt x="365202" y="2697"/>
                </a:cubicBezTo>
                <a:cubicBezTo>
                  <a:pt x="313344" y="-15295"/>
                  <a:pt x="544590" y="61964"/>
                  <a:pt x="543002" y="78897"/>
                </a:cubicBezTo>
                <a:cubicBezTo>
                  <a:pt x="541415" y="95830"/>
                  <a:pt x="450398" y="99535"/>
                  <a:pt x="355677" y="104297"/>
                </a:cubicBezTo>
                <a:cubicBezTo>
                  <a:pt x="260956" y="109059"/>
                  <a:pt x="-59190" y="111705"/>
                  <a:pt x="9602" y="1138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9617BC5C-32DA-BB80-99C6-C9160CFC73C9}"/>
              </a:ext>
            </a:extLst>
          </p:cNvPr>
          <p:cNvSpPr/>
          <p:nvPr/>
        </p:nvSpPr>
        <p:spPr>
          <a:xfrm>
            <a:off x="3536882" y="10905207"/>
            <a:ext cx="1341708" cy="211997"/>
          </a:xfrm>
          <a:custGeom>
            <a:avLst/>
            <a:gdLst>
              <a:gd name="connsiteX0" fmla="*/ 3243 w 1341708"/>
              <a:gd name="connsiteY0" fmla="*/ 918 h 211997"/>
              <a:gd name="connsiteX1" fmla="*/ 1298643 w 1341708"/>
              <a:gd name="connsiteY1" fmla="*/ 207293 h 211997"/>
              <a:gd name="connsiteX2" fmla="*/ 939868 w 1341708"/>
              <a:gd name="connsiteY2" fmla="*/ 134268 h 211997"/>
              <a:gd name="connsiteX3" fmla="*/ 3243 w 1341708"/>
              <a:gd name="connsiteY3" fmla="*/ 918 h 21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708" h="211997">
                <a:moveTo>
                  <a:pt x="3243" y="918"/>
                </a:moveTo>
                <a:cubicBezTo>
                  <a:pt x="63039" y="13089"/>
                  <a:pt x="1142539" y="185068"/>
                  <a:pt x="1298643" y="207293"/>
                </a:cubicBezTo>
                <a:cubicBezTo>
                  <a:pt x="1454747" y="229518"/>
                  <a:pt x="1152064" y="167606"/>
                  <a:pt x="939868" y="134268"/>
                </a:cubicBezTo>
                <a:cubicBezTo>
                  <a:pt x="727672" y="100930"/>
                  <a:pt x="-56553" y="-11253"/>
                  <a:pt x="3243" y="9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A284CF5D-B2C3-5C77-4C6D-BD35869A71D3}"/>
              </a:ext>
            </a:extLst>
          </p:cNvPr>
          <p:cNvSpPr/>
          <p:nvPr/>
        </p:nvSpPr>
        <p:spPr>
          <a:xfrm>
            <a:off x="3199363" y="8540708"/>
            <a:ext cx="444972" cy="57320"/>
          </a:xfrm>
          <a:custGeom>
            <a:avLst/>
            <a:gdLst>
              <a:gd name="connsiteX0" fmla="*/ 1037 w 444972"/>
              <a:gd name="connsiteY0" fmla="*/ 22267 h 57320"/>
              <a:gd name="connsiteX1" fmla="*/ 232812 w 444972"/>
              <a:gd name="connsiteY1" fmla="*/ 38142 h 57320"/>
              <a:gd name="connsiteX2" fmla="*/ 223287 w 444972"/>
              <a:gd name="connsiteY2" fmla="*/ 47667 h 57320"/>
              <a:gd name="connsiteX3" fmla="*/ 309012 w 444972"/>
              <a:gd name="connsiteY3" fmla="*/ 42 h 57320"/>
              <a:gd name="connsiteX4" fmla="*/ 442362 w 444972"/>
              <a:gd name="connsiteY4" fmla="*/ 57192 h 57320"/>
              <a:gd name="connsiteX5" fmla="*/ 385212 w 444972"/>
              <a:gd name="connsiteY5" fmla="*/ 15917 h 57320"/>
              <a:gd name="connsiteX6" fmla="*/ 239162 w 444972"/>
              <a:gd name="connsiteY6" fmla="*/ 28617 h 57320"/>
              <a:gd name="connsiteX7" fmla="*/ 150262 w 444972"/>
              <a:gd name="connsiteY7" fmla="*/ 34967 h 57320"/>
              <a:gd name="connsiteX8" fmla="*/ 1037 w 444972"/>
              <a:gd name="connsiteY8" fmla="*/ 22267 h 5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72" h="57320">
                <a:moveTo>
                  <a:pt x="1037" y="22267"/>
                </a:moveTo>
                <a:cubicBezTo>
                  <a:pt x="14795" y="22796"/>
                  <a:pt x="232812" y="38142"/>
                  <a:pt x="232812" y="38142"/>
                </a:cubicBezTo>
                <a:cubicBezTo>
                  <a:pt x="269854" y="42375"/>
                  <a:pt x="210587" y="54017"/>
                  <a:pt x="223287" y="47667"/>
                </a:cubicBezTo>
                <a:cubicBezTo>
                  <a:pt x="235987" y="41317"/>
                  <a:pt x="272500" y="-1545"/>
                  <a:pt x="309012" y="42"/>
                </a:cubicBezTo>
                <a:cubicBezTo>
                  <a:pt x="345524" y="1629"/>
                  <a:pt x="429662" y="54546"/>
                  <a:pt x="442362" y="57192"/>
                </a:cubicBezTo>
                <a:cubicBezTo>
                  <a:pt x="455062" y="59838"/>
                  <a:pt x="419079" y="20679"/>
                  <a:pt x="385212" y="15917"/>
                </a:cubicBezTo>
                <a:cubicBezTo>
                  <a:pt x="351345" y="11155"/>
                  <a:pt x="239162" y="28617"/>
                  <a:pt x="239162" y="28617"/>
                </a:cubicBezTo>
                <a:cubicBezTo>
                  <a:pt x="200004" y="31792"/>
                  <a:pt x="186245" y="34438"/>
                  <a:pt x="150262" y="34967"/>
                </a:cubicBezTo>
                <a:cubicBezTo>
                  <a:pt x="114279" y="35496"/>
                  <a:pt x="-12721" y="21738"/>
                  <a:pt x="1037" y="222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B911C13C-9CF9-30A9-0F3C-DB7ECE848013}"/>
              </a:ext>
            </a:extLst>
          </p:cNvPr>
          <p:cNvSpPr/>
          <p:nvPr/>
        </p:nvSpPr>
        <p:spPr>
          <a:xfrm>
            <a:off x="3204151" y="8693016"/>
            <a:ext cx="518071" cy="140070"/>
          </a:xfrm>
          <a:custGeom>
            <a:avLst/>
            <a:gdLst>
              <a:gd name="connsiteX0" fmla="*/ 69274 w 518071"/>
              <a:gd name="connsiteY0" fmla="*/ 57284 h 140070"/>
              <a:gd name="connsiteX1" fmla="*/ 164524 w 518071"/>
              <a:gd name="connsiteY1" fmla="*/ 89034 h 140070"/>
              <a:gd name="connsiteX2" fmla="*/ 174049 w 518071"/>
              <a:gd name="connsiteY2" fmla="*/ 139834 h 140070"/>
              <a:gd name="connsiteX3" fmla="*/ 262949 w 518071"/>
              <a:gd name="connsiteY3" fmla="*/ 66809 h 140070"/>
              <a:gd name="connsiteX4" fmla="*/ 418524 w 518071"/>
              <a:gd name="connsiteY4" fmla="*/ 66809 h 140070"/>
              <a:gd name="connsiteX5" fmla="*/ 516949 w 518071"/>
              <a:gd name="connsiteY5" fmla="*/ 28709 h 140070"/>
              <a:gd name="connsiteX6" fmla="*/ 355024 w 518071"/>
              <a:gd name="connsiteY6" fmla="*/ 47759 h 140070"/>
              <a:gd name="connsiteX7" fmla="*/ 174049 w 518071"/>
              <a:gd name="connsiteY7" fmla="*/ 134 h 140070"/>
              <a:gd name="connsiteX8" fmla="*/ 253424 w 518071"/>
              <a:gd name="connsiteY8" fmla="*/ 35059 h 140070"/>
              <a:gd name="connsiteX9" fmla="*/ 180399 w 518071"/>
              <a:gd name="connsiteY9" fmla="*/ 82684 h 140070"/>
              <a:gd name="connsiteX10" fmla="*/ 5774 w 518071"/>
              <a:gd name="connsiteY10" fmla="*/ 54109 h 140070"/>
              <a:gd name="connsiteX11" fmla="*/ 69274 w 518071"/>
              <a:gd name="connsiteY11" fmla="*/ 57284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071" h="140070">
                <a:moveTo>
                  <a:pt x="69274" y="57284"/>
                </a:moveTo>
                <a:cubicBezTo>
                  <a:pt x="95732" y="63105"/>
                  <a:pt x="147062" y="75276"/>
                  <a:pt x="164524" y="89034"/>
                </a:cubicBezTo>
                <a:cubicBezTo>
                  <a:pt x="181986" y="102792"/>
                  <a:pt x="157645" y="143538"/>
                  <a:pt x="174049" y="139834"/>
                </a:cubicBezTo>
                <a:cubicBezTo>
                  <a:pt x="190453" y="136130"/>
                  <a:pt x="222203" y="78980"/>
                  <a:pt x="262949" y="66809"/>
                </a:cubicBezTo>
                <a:cubicBezTo>
                  <a:pt x="303695" y="54638"/>
                  <a:pt x="376191" y="73159"/>
                  <a:pt x="418524" y="66809"/>
                </a:cubicBezTo>
                <a:cubicBezTo>
                  <a:pt x="460857" y="60459"/>
                  <a:pt x="527532" y="31884"/>
                  <a:pt x="516949" y="28709"/>
                </a:cubicBezTo>
                <a:cubicBezTo>
                  <a:pt x="506366" y="25534"/>
                  <a:pt x="412174" y="52521"/>
                  <a:pt x="355024" y="47759"/>
                </a:cubicBezTo>
                <a:cubicBezTo>
                  <a:pt x="297874" y="42996"/>
                  <a:pt x="190982" y="2251"/>
                  <a:pt x="174049" y="134"/>
                </a:cubicBezTo>
                <a:cubicBezTo>
                  <a:pt x="157116" y="-1983"/>
                  <a:pt x="252366" y="21301"/>
                  <a:pt x="253424" y="35059"/>
                </a:cubicBezTo>
                <a:cubicBezTo>
                  <a:pt x="254482" y="48817"/>
                  <a:pt x="221674" y="79509"/>
                  <a:pt x="180399" y="82684"/>
                </a:cubicBezTo>
                <a:cubicBezTo>
                  <a:pt x="139124" y="85859"/>
                  <a:pt x="30645" y="59930"/>
                  <a:pt x="5774" y="54109"/>
                </a:cubicBezTo>
                <a:cubicBezTo>
                  <a:pt x="-19097" y="48288"/>
                  <a:pt x="42816" y="51463"/>
                  <a:pt x="69274" y="572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EE54BA7-0556-2F78-0441-33EBCF00CA39}"/>
              </a:ext>
            </a:extLst>
          </p:cNvPr>
          <p:cNvSpPr/>
          <p:nvPr/>
        </p:nvSpPr>
        <p:spPr>
          <a:xfrm>
            <a:off x="3603477" y="8727998"/>
            <a:ext cx="355880" cy="175452"/>
          </a:xfrm>
          <a:custGeom>
            <a:avLst/>
            <a:gdLst>
              <a:gd name="connsiteX0" fmla="*/ 120798 w 355880"/>
              <a:gd name="connsiteY0" fmla="*/ 77 h 175452"/>
              <a:gd name="connsiteX1" fmla="*/ 66823 w 355880"/>
              <a:gd name="connsiteY1" fmla="*/ 85802 h 175452"/>
              <a:gd name="connsiteX2" fmla="*/ 133498 w 355880"/>
              <a:gd name="connsiteY2" fmla="*/ 133427 h 175452"/>
              <a:gd name="connsiteX3" fmla="*/ 104923 w 355880"/>
              <a:gd name="connsiteY3" fmla="*/ 174702 h 175452"/>
              <a:gd name="connsiteX4" fmla="*/ 285898 w 355880"/>
              <a:gd name="connsiteY4" fmla="*/ 155652 h 175452"/>
              <a:gd name="connsiteX5" fmla="*/ 352573 w 355880"/>
              <a:gd name="connsiteY5" fmla="*/ 101677 h 175452"/>
              <a:gd name="connsiteX6" fmla="*/ 193823 w 355880"/>
              <a:gd name="connsiteY6" fmla="*/ 168352 h 175452"/>
              <a:gd name="connsiteX7" fmla="*/ 95398 w 355880"/>
              <a:gd name="connsiteY7" fmla="*/ 162002 h 175452"/>
              <a:gd name="connsiteX8" fmla="*/ 148 w 355880"/>
              <a:gd name="connsiteY8" fmla="*/ 158827 h 175452"/>
              <a:gd name="connsiteX9" fmla="*/ 117623 w 355880"/>
              <a:gd name="connsiteY9" fmla="*/ 142952 h 175452"/>
              <a:gd name="connsiteX10" fmla="*/ 50948 w 355880"/>
              <a:gd name="connsiteY10" fmla="*/ 101677 h 175452"/>
              <a:gd name="connsiteX11" fmla="*/ 120798 w 355880"/>
              <a:gd name="connsiteY11" fmla="*/ 77 h 1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880" h="175452">
                <a:moveTo>
                  <a:pt x="120798" y="77"/>
                </a:moveTo>
                <a:cubicBezTo>
                  <a:pt x="123444" y="-2569"/>
                  <a:pt x="64706" y="63577"/>
                  <a:pt x="66823" y="85802"/>
                </a:cubicBezTo>
                <a:cubicBezTo>
                  <a:pt x="68940" y="108027"/>
                  <a:pt x="127148" y="118610"/>
                  <a:pt x="133498" y="133427"/>
                </a:cubicBezTo>
                <a:cubicBezTo>
                  <a:pt x="139848" y="148244"/>
                  <a:pt x="79523" y="170998"/>
                  <a:pt x="104923" y="174702"/>
                </a:cubicBezTo>
                <a:cubicBezTo>
                  <a:pt x="130323" y="178406"/>
                  <a:pt x="244623" y="167823"/>
                  <a:pt x="285898" y="155652"/>
                </a:cubicBezTo>
                <a:cubicBezTo>
                  <a:pt x="327173" y="143481"/>
                  <a:pt x="367919" y="99560"/>
                  <a:pt x="352573" y="101677"/>
                </a:cubicBezTo>
                <a:cubicBezTo>
                  <a:pt x="337227" y="103794"/>
                  <a:pt x="236686" y="158298"/>
                  <a:pt x="193823" y="168352"/>
                </a:cubicBezTo>
                <a:cubicBezTo>
                  <a:pt x="150961" y="178406"/>
                  <a:pt x="127677" y="163589"/>
                  <a:pt x="95398" y="162002"/>
                </a:cubicBezTo>
                <a:cubicBezTo>
                  <a:pt x="63119" y="160415"/>
                  <a:pt x="-3556" y="162002"/>
                  <a:pt x="148" y="158827"/>
                </a:cubicBezTo>
                <a:cubicBezTo>
                  <a:pt x="3852" y="155652"/>
                  <a:pt x="109156" y="152477"/>
                  <a:pt x="117623" y="142952"/>
                </a:cubicBezTo>
                <a:cubicBezTo>
                  <a:pt x="126090" y="133427"/>
                  <a:pt x="53594" y="121256"/>
                  <a:pt x="50948" y="101677"/>
                </a:cubicBezTo>
                <a:cubicBezTo>
                  <a:pt x="48302" y="82098"/>
                  <a:pt x="118152" y="2723"/>
                  <a:pt x="120798" y="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1B5A6795-B5D9-2B33-8E0A-53C1E7866C53}"/>
              </a:ext>
            </a:extLst>
          </p:cNvPr>
          <p:cNvSpPr/>
          <p:nvPr/>
        </p:nvSpPr>
        <p:spPr>
          <a:xfrm>
            <a:off x="3905235" y="8804141"/>
            <a:ext cx="250866" cy="209861"/>
          </a:xfrm>
          <a:custGeom>
            <a:avLst/>
            <a:gdLst>
              <a:gd name="connsiteX0" fmla="*/ 15 w 250866"/>
              <a:gd name="connsiteY0" fmla="*/ 143009 h 209861"/>
              <a:gd name="connsiteX1" fmla="*/ 82565 w 250866"/>
              <a:gd name="connsiteY1" fmla="*/ 92209 h 209861"/>
              <a:gd name="connsiteX2" fmla="*/ 171465 w 250866"/>
              <a:gd name="connsiteY2" fmla="*/ 165234 h 209861"/>
              <a:gd name="connsiteX3" fmla="*/ 250840 w 250866"/>
              <a:gd name="connsiteY3" fmla="*/ 209684 h 209861"/>
              <a:gd name="connsiteX4" fmla="*/ 180990 w 250866"/>
              <a:gd name="connsiteY4" fmla="*/ 149359 h 209861"/>
              <a:gd name="connsiteX5" fmla="*/ 111140 w 250866"/>
              <a:gd name="connsiteY5" fmla="*/ 89034 h 209861"/>
              <a:gd name="connsiteX6" fmla="*/ 123840 w 250866"/>
              <a:gd name="connsiteY6" fmla="*/ 134 h 209861"/>
              <a:gd name="connsiteX7" fmla="*/ 88915 w 250866"/>
              <a:gd name="connsiteY7" fmla="*/ 69984 h 209861"/>
              <a:gd name="connsiteX8" fmla="*/ 15 w 250866"/>
              <a:gd name="connsiteY8" fmla="*/ 143009 h 2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66" h="209861">
                <a:moveTo>
                  <a:pt x="15" y="143009"/>
                </a:moveTo>
                <a:cubicBezTo>
                  <a:pt x="-1043" y="146713"/>
                  <a:pt x="53990" y="88505"/>
                  <a:pt x="82565" y="92209"/>
                </a:cubicBezTo>
                <a:cubicBezTo>
                  <a:pt x="111140" y="95913"/>
                  <a:pt x="143419" y="145655"/>
                  <a:pt x="171465" y="165234"/>
                </a:cubicBezTo>
                <a:cubicBezTo>
                  <a:pt x="199511" y="184813"/>
                  <a:pt x="249253" y="212330"/>
                  <a:pt x="250840" y="209684"/>
                </a:cubicBezTo>
                <a:cubicBezTo>
                  <a:pt x="252428" y="207038"/>
                  <a:pt x="180990" y="149359"/>
                  <a:pt x="180990" y="149359"/>
                </a:cubicBezTo>
                <a:cubicBezTo>
                  <a:pt x="157707" y="129251"/>
                  <a:pt x="120665" y="113905"/>
                  <a:pt x="111140" y="89034"/>
                </a:cubicBezTo>
                <a:cubicBezTo>
                  <a:pt x="101615" y="64163"/>
                  <a:pt x="127544" y="3309"/>
                  <a:pt x="123840" y="134"/>
                </a:cubicBezTo>
                <a:cubicBezTo>
                  <a:pt x="120136" y="-3041"/>
                  <a:pt x="105848" y="50934"/>
                  <a:pt x="88915" y="69984"/>
                </a:cubicBezTo>
                <a:cubicBezTo>
                  <a:pt x="71982" y="89034"/>
                  <a:pt x="1073" y="139305"/>
                  <a:pt x="15" y="1430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ACEA66E3-CF02-55B3-8546-A9EFB17F8831}"/>
              </a:ext>
            </a:extLst>
          </p:cNvPr>
          <p:cNvSpPr/>
          <p:nvPr/>
        </p:nvSpPr>
        <p:spPr>
          <a:xfrm>
            <a:off x="3943271" y="8470828"/>
            <a:ext cx="91558" cy="213108"/>
          </a:xfrm>
          <a:custGeom>
            <a:avLst/>
            <a:gdLst>
              <a:gd name="connsiteX0" fmla="*/ 79 w 91558"/>
              <a:gd name="connsiteY0" fmla="*/ 72 h 213108"/>
              <a:gd name="connsiteX1" fmla="*/ 73104 w 91558"/>
              <a:gd name="connsiteY1" fmla="*/ 101672 h 213108"/>
              <a:gd name="connsiteX2" fmla="*/ 69929 w 91558"/>
              <a:gd name="connsiteY2" fmla="*/ 212797 h 213108"/>
              <a:gd name="connsiteX3" fmla="*/ 79454 w 91558"/>
              <a:gd name="connsiteY3" fmla="*/ 133422 h 213108"/>
              <a:gd name="connsiteX4" fmla="*/ 88979 w 91558"/>
              <a:gd name="connsiteY4" fmla="*/ 85797 h 213108"/>
              <a:gd name="connsiteX5" fmla="*/ 79 w 91558"/>
              <a:gd name="connsiteY5" fmla="*/ 72 h 2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8" h="213108">
                <a:moveTo>
                  <a:pt x="79" y="72"/>
                </a:moveTo>
                <a:cubicBezTo>
                  <a:pt x="-2567" y="2718"/>
                  <a:pt x="61462" y="66218"/>
                  <a:pt x="73104" y="101672"/>
                </a:cubicBezTo>
                <a:cubicBezTo>
                  <a:pt x="84746" y="137126"/>
                  <a:pt x="68871" y="207506"/>
                  <a:pt x="69929" y="212797"/>
                </a:cubicBezTo>
                <a:cubicBezTo>
                  <a:pt x="70987" y="218088"/>
                  <a:pt x="76279" y="154589"/>
                  <a:pt x="79454" y="133422"/>
                </a:cubicBezTo>
                <a:cubicBezTo>
                  <a:pt x="82629" y="112255"/>
                  <a:pt x="97446" y="103259"/>
                  <a:pt x="88979" y="85797"/>
                </a:cubicBezTo>
                <a:cubicBezTo>
                  <a:pt x="80512" y="68335"/>
                  <a:pt x="2725" y="-2574"/>
                  <a:pt x="79" y="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508A7FE2-FB62-3666-B885-E9F3965ED21A}"/>
              </a:ext>
            </a:extLst>
          </p:cNvPr>
          <p:cNvSpPr/>
          <p:nvPr/>
        </p:nvSpPr>
        <p:spPr>
          <a:xfrm>
            <a:off x="4267019" y="9080263"/>
            <a:ext cx="479492" cy="287308"/>
          </a:xfrm>
          <a:custGeom>
            <a:avLst/>
            <a:gdLst>
              <a:gd name="connsiteX0" fmla="*/ 181 w 479492"/>
              <a:gd name="connsiteY0" fmla="*/ 237 h 287308"/>
              <a:gd name="connsiteX1" fmla="*/ 447856 w 479492"/>
              <a:gd name="connsiteY1" fmla="*/ 273287 h 287308"/>
              <a:gd name="connsiteX2" fmla="*/ 393881 w 479492"/>
              <a:gd name="connsiteY2" fmla="*/ 225662 h 287308"/>
              <a:gd name="connsiteX3" fmla="*/ 181 w 479492"/>
              <a:gd name="connsiteY3" fmla="*/ 237 h 2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492" h="287308">
                <a:moveTo>
                  <a:pt x="181" y="237"/>
                </a:moveTo>
                <a:cubicBezTo>
                  <a:pt x="9177" y="8175"/>
                  <a:pt x="382239" y="235716"/>
                  <a:pt x="447856" y="273287"/>
                </a:cubicBezTo>
                <a:cubicBezTo>
                  <a:pt x="513473" y="310858"/>
                  <a:pt x="467964" y="265349"/>
                  <a:pt x="393881" y="225662"/>
                </a:cubicBezTo>
                <a:cubicBezTo>
                  <a:pt x="319798" y="185975"/>
                  <a:pt x="-8815" y="-7701"/>
                  <a:pt x="181" y="2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1C321879-4168-8168-5C7E-F4469363194C}"/>
              </a:ext>
            </a:extLst>
          </p:cNvPr>
          <p:cNvSpPr/>
          <p:nvPr/>
        </p:nvSpPr>
        <p:spPr>
          <a:xfrm>
            <a:off x="5407025" y="9312275"/>
            <a:ext cx="673644" cy="311380"/>
          </a:xfrm>
          <a:custGeom>
            <a:avLst/>
            <a:gdLst>
              <a:gd name="connsiteX0" fmla="*/ 0 w 673644"/>
              <a:gd name="connsiteY0" fmla="*/ 0 h 311380"/>
              <a:gd name="connsiteX1" fmla="*/ 644525 w 673644"/>
              <a:gd name="connsiteY1" fmla="*/ 298450 h 311380"/>
              <a:gd name="connsiteX2" fmla="*/ 555625 w 673644"/>
              <a:gd name="connsiteY2" fmla="*/ 254000 h 311380"/>
              <a:gd name="connsiteX3" fmla="*/ 488950 w 673644"/>
              <a:gd name="connsiteY3" fmla="*/ 222250 h 311380"/>
              <a:gd name="connsiteX4" fmla="*/ 0 w 673644"/>
              <a:gd name="connsiteY4" fmla="*/ 0 h 3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4" h="311380">
                <a:moveTo>
                  <a:pt x="0" y="0"/>
                </a:moveTo>
                <a:lnTo>
                  <a:pt x="644525" y="298450"/>
                </a:lnTo>
                <a:cubicBezTo>
                  <a:pt x="737129" y="340783"/>
                  <a:pt x="581554" y="266700"/>
                  <a:pt x="555625" y="254000"/>
                </a:cubicBezTo>
                <a:cubicBezTo>
                  <a:pt x="529696" y="241300"/>
                  <a:pt x="488950" y="222250"/>
                  <a:pt x="488950" y="2222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D875A8D7-ED32-7CAF-2EF8-3DEC26625A9E}"/>
              </a:ext>
            </a:extLst>
          </p:cNvPr>
          <p:cNvSpPr/>
          <p:nvPr/>
        </p:nvSpPr>
        <p:spPr>
          <a:xfrm>
            <a:off x="5332911" y="9652691"/>
            <a:ext cx="945683" cy="391011"/>
          </a:xfrm>
          <a:custGeom>
            <a:avLst/>
            <a:gdLst>
              <a:gd name="connsiteX0" fmla="*/ 4264 w 945683"/>
              <a:gd name="connsiteY0" fmla="*/ 2484 h 391011"/>
              <a:gd name="connsiteX1" fmla="*/ 629739 w 945683"/>
              <a:gd name="connsiteY1" fmla="*/ 278709 h 391011"/>
              <a:gd name="connsiteX2" fmla="*/ 575764 w 945683"/>
              <a:gd name="connsiteY2" fmla="*/ 269184 h 391011"/>
              <a:gd name="connsiteX3" fmla="*/ 944064 w 945683"/>
              <a:gd name="connsiteY3" fmla="*/ 389834 h 391011"/>
              <a:gd name="connsiteX4" fmla="*/ 696414 w 945683"/>
              <a:gd name="connsiteY4" fmla="*/ 319984 h 391011"/>
              <a:gd name="connsiteX5" fmla="*/ 369389 w 945683"/>
              <a:gd name="connsiteY5" fmla="*/ 151709 h 391011"/>
              <a:gd name="connsiteX6" fmla="*/ 4264 w 945683"/>
              <a:gd name="connsiteY6" fmla="*/ 2484 h 39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683" h="391011">
                <a:moveTo>
                  <a:pt x="4264" y="2484"/>
                </a:moveTo>
                <a:cubicBezTo>
                  <a:pt x="47656" y="23651"/>
                  <a:pt x="534489" y="234259"/>
                  <a:pt x="629739" y="278709"/>
                </a:cubicBezTo>
                <a:cubicBezTo>
                  <a:pt x="724989" y="323159"/>
                  <a:pt x="523377" y="250663"/>
                  <a:pt x="575764" y="269184"/>
                </a:cubicBezTo>
                <a:cubicBezTo>
                  <a:pt x="628151" y="287705"/>
                  <a:pt x="923956" y="381367"/>
                  <a:pt x="944064" y="389834"/>
                </a:cubicBezTo>
                <a:cubicBezTo>
                  <a:pt x="964172" y="398301"/>
                  <a:pt x="792193" y="359671"/>
                  <a:pt x="696414" y="319984"/>
                </a:cubicBezTo>
                <a:cubicBezTo>
                  <a:pt x="600635" y="280297"/>
                  <a:pt x="478397" y="202509"/>
                  <a:pt x="369389" y="151709"/>
                </a:cubicBezTo>
                <a:cubicBezTo>
                  <a:pt x="260381" y="100909"/>
                  <a:pt x="-39128" y="-18683"/>
                  <a:pt x="4264" y="24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D23EDCE8-9E55-0969-14F0-69124491061A}"/>
              </a:ext>
            </a:extLst>
          </p:cNvPr>
          <p:cNvSpPr/>
          <p:nvPr/>
        </p:nvSpPr>
        <p:spPr>
          <a:xfrm>
            <a:off x="7124643" y="10026466"/>
            <a:ext cx="125174" cy="219615"/>
          </a:xfrm>
          <a:custGeom>
            <a:avLst/>
            <a:gdLst>
              <a:gd name="connsiteX0" fmla="*/ 57 w 125174"/>
              <a:gd name="connsiteY0" fmla="*/ 184 h 219615"/>
              <a:gd name="connsiteX1" fmla="*/ 104832 w 125174"/>
              <a:gd name="connsiteY1" fmla="*/ 120834 h 219615"/>
              <a:gd name="connsiteX2" fmla="*/ 111182 w 125174"/>
              <a:gd name="connsiteY2" fmla="*/ 219259 h 219615"/>
              <a:gd name="connsiteX3" fmla="*/ 120707 w 125174"/>
              <a:gd name="connsiteY3" fmla="*/ 149409 h 219615"/>
              <a:gd name="connsiteX4" fmla="*/ 57 w 125174"/>
              <a:gd name="connsiteY4" fmla="*/ 184 h 2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" h="219615">
                <a:moveTo>
                  <a:pt x="57" y="184"/>
                </a:moveTo>
                <a:cubicBezTo>
                  <a:pt x="-2589" y="-4578"/>
                  <a:pt x="86311" y="84322"/>
                  <a:pt x="104832" y="120834"/>
                </a:cubicBezTo>
                <a:cubicBezTo>
                  <a:pt x="123353" y="157347"/>
                  <a:pt x="108536" y="214497"/>
                  <a:pt x="111182" y="219259"/>
                </a:cubicBezTo>
                <a:cubicBezTo>
                  <a:pt x="113828" y="224021"/>
                  <a:pt x="133936" y="180101"/>
                  <a:pt x="120707" y="149409"/>
                </a:cubicBezTo>
                <a:cubicBezTo>
                  <a:pt x="107478" y="118717"/>
                  <a:pt x="2703" y="4946"/>
                  <a:pt x="57" y="184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18E7A1A5-7BEF-55F7-4686-5E18E978561F}"/>
              </a:ext>
            </a:extLst>
          </p:cNvPr>
          <p:cNvSpPr/>
          <p:nvPr/>
        </p:nvSpPr>
        <p:spPr>
          <a:xfrm>
            <a:off x="6439691" y="9727645"/>
            <a:ext cx="578549" cy="233230"/>
          </a:xfrm>
          <a:custGeom>
            <a:avLst/>
            <a:gdLst>
              <a:gd name="connsiteX0" fmla="*/ 27784 w 578549"/>
              <a:gd name="connsiteY0" fmla="*/ 13255 h 233230"/>
              <a:gd name="connsiteX1" fmla="*/ 548484 w 578549"/>
              <a:gd name="connsiteY1" fmla="*/ 222805 h 233230"/>
              <a:gd name="connsiteX2" fmla="*/ 472284 w 578549"/>
              <a:gd name="connsiteY2" fmla="*/ 184705 h 233230"/>
              <a:gd name="connsiteX3" fmla="*/ 110334 w 578549"/>
              <a:gd name="connsiteY3" fmla="*/ 38655 h 233230"/>
              <a:gd name="connsiteX4" fmla="*/ 27784 w 578549"/>
              <a:gd name="connsiteY4" fmla="*/ 13255 h 23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549" h="233230">
                <a:moveTo>
                  <a:pt x="27784" y="13255"/>
                </a:moveTo>
                <a:cubicBezTo>
                  <a:pt x="100809" y="43947"/>
                  <a:pt x="474401" y="194230"/>
                  <a:pt x="548484" y="222805"/>
                </a:cubicBezTo>
                <a:cubicBezTo>
                  <a:pt x="622567" y="251380"/>
                  <a:pt x="545309" y="215397"/>
                  <a:pt x="472284" y="184705"/>
                </a:cubicBezTo>
                <a:cubicBezTo>
                  <a:pt x="399259" y="154013"/>
                  <a:pt x="179655" y="66172"/>
                  <a:pt x="110334" y="38655"/>
                </a:cubicBezTo>
                <a:cubicBezTo>
                  <a:pt x="41013" y="11138"/>
                  <a:pt x="-45241" y="-17437"/>
                  <a:pt x="27784" y="132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5DD5CF0A-FF62-4DF3-78E2-3D026DF8C93F}"/>
              </a:ext>
            </a:extLst>
          </p:cNvPr>
          <p:cNvSpPr/>
          <p:nvPr/>
        </p:nvSpPr>
        <p:spPr>
          <a:xfrm>
            <a:off x="7473612" y="9882394"/>
            <a:ext cx="302475" cy="315749"/>
          </a:xfrm>
          <a:custGeom>
            <a:avLst/>
            <a:gdLst>
              <a:gd name="connsiteX0" fmla="*/ 338 w 302475"/>
              <a:gd name="connsiteY0" fmla="*/ 55356 h 315749"/>
              <a:gd name="connsiteX1" fmla="*/ 130513 w 302475"/>
              <a:gd name="connsiteY1" fmla="*/ 191881 h 315749"/>
              <a:gd name="connsiteX2" fmla="*/ 127338 w 302475"/>
              <a:gd name="connsiteY2" fmla="*/ 309356 h 315749"/>
              <a:gd name="connsiteX3" fmla="*/ 127338 w 302475"/>
              <a:gd name="connsiteY3" fmla="*/ 268081 h 315749"/>
              <a:gd name="connsiteX4" fmla="*/ 301963 w 302475"/>
              <a:gd name="connsiteY4" fmla="*/ 1381 h 315749"/>
              <a:gd name="connsiteX5" fmla="*/ 174963 w 302475"/>
              <a:gd name="connsiteY5" fmla="*/ 160131 h 315749"/>
              <a:gd name="connsiteX6" fmla="*/ 338 w 302475"/>
              <a:gd name="connsiteY6" fmla="*/ 55356 h 31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75" h="315749">
                <a:moveTo>
                  <a:pt x="338" y="55356"/>
                </a:moveTo>
                <a:cubicBezTo>
                  <a:pt x="-7070" y="60648"/>
                  <a:pt x="109346" y="149548"/>
                  <a:pt x="130513" y="191881"/>
                </a:cubicBezTo>
                <a:cubicBezTo>
                  <a:pt x="151680" y="234214"/>
                  <a:pt x="127867" y="296656"/>
                  <a:pt x="127338" y="309356"/>
                </a:cubicBezTo>
                <a:cubicBezTo>
                  <a:pt x="126809" y="322056"/>
                  <a:pt x="98234" y="319410"/>
                  <a:pt x="127338" y="268081"/>
                </a:cubicBezTo>
                <a:cubicBezTo>
                  <a:pt x="156442" y="216752"/>
                  <a:pt x="294026" y="19373"/>
                  <a:pt x="301963" y="1381"/>
                </a:cubicBezTo>
                <a:cubicBezTo>
                  <a:pt x="309901" y="-16611"/>
                  <a:pt x="223646" y="146902"/>
                  <a:pt x="174963" y="160131"/>
                </a:cubicBezTo>
                <a:cubicBezTo>
                  <a:pt x="126280" y="173360"/>
                  <a:pt x="7746" y="50064"/>
                  <a:pt x="338" y="55356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50A9B1E0-7601-E611-EEE1-7966D142704B}"/>
              </a:ext>
            </a:extLst>
          </p:cNvPr>
          <p:cNvSpPr/>
          <p:nvPr/>
        </p:nvSpPr>
        <p:spPr>
          <a:xfrm>
            <a:off x="6939387" y="10325098"/>
            <a:ext cx="74465" cy="220471"/>
          </a:xfrm>
          <a:custGeom>
            <a:avLst/>
            <a:gdLst>
              <a:gd name="connsiteX0" fmla="*/ 74188 w 74465"/>
              <a:gd name="connsiteY0" fmla="*/ 2 h 220471"/>
              <a:gd name="connsiteX1" fmla="*/ 26563 w 74465"/>
              <a:gd name="connsiteY1" fmla="*/ 130177 h 220471"/>
              <a:gd name="connsiteX2" fmla="*/ 36088 w 74465"/>
              <a:gd name="connsiteY2" fmla="*/ 219077 h 220471"/>
              <a:gd name="connsiteX3" fmla="*/ 29738 w 74465"/>
              <a:gd name="connsiteY3" fmla="*/ 180977 h 220471"/>
              <a:gd name="connsiteX4" fmla="*/ 1163 w 74465"/>
              <a:gd name="connsiteY4" fmla="*/ 133352 h 220471"/>
              <a:gd name="connsiteX5" fmla="*/ 74188 w 74465"/>
              <a:gd name="connsiteY5" fmla="*/ 2 h 2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65" h="220471">
                <a:moveTo>
                  <a:pt x="74188" y="2"/>
                </a:moveTo>
                <a:cubicBezTo>
                  <a:pt x="78421" y="-527"/>
                  <a:pt x="32913" y="93665"/>
                  <a:pt x="26563" y="130177"/>
                </a:cubicBezTo>
                <a:cubicBezTo>
                  <a:pt x="20213" y="166689"/>
                  <a:pt x="35559" y="210610"/>
                  <a:pt x="36088" y="219077"/>
                </a:cubicBezTo>
                <a:cubicBezTo>
                  <a:pt x="36617" y="227544"/>
                  <a:pt x="35559" y="195264"/>
                  <a:pt x="29738" y="180977"/>
                </a:cubicBezTo>
                <a:cubicBezTo>
                  <a:pt x="23917" y="166690"/>
                  <a:pt x="-6245" y="162985"/>
                  <a:pt x="1163" y="133352"/>
                </a:cubicBezTo>
                <a:cubicBezTo>
                  <a:pt x="8571" y="103719"/>
                  <a:pt x="69955" y="531"/>
                  <a:pt x="74188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CDFC3B25-9A7D-9470-A5FB-9D918A17C614}"/>
              </a:ext>
            </a:extLst>
          </p:cNvPr>
          <p:cNvSpPr/>
          <p:nvPr/>
        </p:nvSpPr>
        <p:spPr>
          <a:xfrm>
            <a:off x="6867613" y="8451848"/>
            <a:ext cx="358995" cy="1060264"/>
          </a:xfrm>
          <a:custGeom>
            <a:avLst/>
            <a:gdLst>
              <a:gd name="connsiteX0" fmla="*/ 358687 w 358995"/>
              <a:gd name="connsiteY0" fmla="*/ 2 h 1060264"/>
              <a:gd name="connsiteX1" fmla="*/ 323762 w 358995"/>
              <a:gd name="connsiteY1" fmla="*/ 463552 h 1060264"/>
              <a:gd name="connsiteX2" fmla="*/ 311062 w 358995"/>
              <a:gd name="connsiteY2" fmla="*/ 485777 h 1060264"/>
              <a:gd name="connsiteX3" fmla="*/ 6262 w 358995"/>
              <a:gd name="connsiteY3" fmla="*/ 1044577 h 1060264"/>
              <a:gd name="connsiteX4" fmla="*/ 120562 w 358995"/>
              <a:gd name="connsiteY4" fmla="*/ 866777 h 1060264"/>
              <a:gd name="connsiteX5" fmla="*/ 301537 w 358995"/>
              <a:gd name="connsiteY5" fmla="*/ 457202 h 1060264"/>
              <a:gd name="connsiteX6" fmla="*/ 358687 w 358995"/>
              <a:gd name="connsiteY6" fmla="*/ 2 h 106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95" h="1060264">
                <a:moveTo>
                  <a:pt x="358687" y="2"/>
                </a:moveTo>
                <a:cubicBezTo>
                  <a:pt x="362391" y="1060"/>
                  <a:pt x="331699" y="382590"/>
                  <a:pt x="323762" y="463552"/>
                </a:cubicBezTo>
                <a:cubicBezTo>
                  <a:pt x="315825" y="544514"/>
                  <a:pt x="311062" y="485777"/>
                  <a:pt x="311062" y="485777"/>
                </a:cubicBezTo>
                <a:cubicBezTo>
                  <a:pt x="258145" y="582615"/>
                  <a:pt x="38012" y="981077"/>
                  <a:pt x="6262" y="1044577"/>
                </a:cubicBezTo>
                <a:cubicBezTo>
                  <a:pt x="-25488" y="1108077"/>
                  <a:pt x="71349" y="964673"/>
                  <a:pt x="120562" y="866777"/>
                </a:cubicBezTo>
                <a:cubicBezTo>
                  <a:pt x="169775" y="768881"/>
                  <a:pt x="261320" y="597960"/>
                  <a:pt x="301537" y="457202"/>
                </a:cubicBezTo>
                <a:cubicBezTo>
                  <a:pt x="341754" y="316444"/>
                  <a:pt x="354983" y="-1056"/>
                  <a:pt x="358687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C025BAD3-4017-2C2E-CAFC-7B109CADF6FB}"/>
              </a:ext>
            </a:extLst>
          </p:cNvPr>
          <p:cNvSpPr/>
          <p:nvPr/>
        </p:nvSpPr>
        <p:spPr>
          <a:xfrm>
            <a:off x="7726726" y="8324537"/>
            <a:ext cx="131589" cy="1410535"/>
          </a:xfrm>
          <a:custGeom>
            <a:avLst/>
            <a:gdLst>
              <a:gd name="connsiteX0" fmla="*/ 131399 w 131589"/>
              <a:gd name="connsiteY0" fmla="*/ 313 h 1410535"/>
              <a:gd name="connsiteX1" fmla="*/ 4399 w 131589"/>
              <a:gd name="connsiteY1" fmla="*/ 968688 h 1410535"/>
              <a:gd name="connsiteX2" fmla="*/ 29799 w 131589"/>
              <a:gd name="connsiteY2" fmla="*/ 971863 h 1410535"/>
              <a:gd name="connsiteX3" fmla="*/ 36149 w 131589"/>
              <a:gd name="connsiteY3" fmla="*/ 1394138 h 1410535"/>
              <a:gd name="connsiteX4" fmla="*/ 42499 w 131589"/>
              <a:gd name="connsiteY4" fmla="*/ 1279838 h 1410535"/>
              <a:gd name="connsiteX5" fmla="*/ 32974 w 131589"/>
              <a:gd name="connsiteY5" fmla="*/ 867088 h 1410535"/>
              <a:gd name="connsiteX6" fmla="*/ 131399 w 131589"/>
              <a:gd name="connsiteY6" fmla="*/ 313 h 141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89" h="1410535">
                <a:moveTo>
                  <a:pt x="131399" y="313"/>
                </a:moveTo>
                <a:cubicBezTo>
                  <a:pt x="126637" y="17246"/>
                  <a:pt x="21332" y="806763"/>
                  <a:pt x="4399" y="968688"/>
                </a:cubicBezTo>
                <a:cubicBezTo>
                  <a:pt x="-12534" y="1130613"/>
                  <a:pt x="24507" y="900955"/>
                  <a:pt x="29799" y="971863"/>
                </a:cubicBezTo>
                <a:cubicBezTo>
                  <a:pt x="35091" y="1042771"/>
                  <a:pt x="34032" y="1342809"/>
                  <a:pt x="36149" y="1394138"/>
                </a:cubicBezTo>
                <a:cubicBezTo>
                  <a:pt x="38266" y="1445467"/>
                  <a:pt x="43028" y="1367680"/>
                  <a:pt x="42499" y="1279838"/>
                </a:cubicBezTo>
                <a:cubicBezTo>
                  <a:pt x="41970" y="1191996"/>
                  <a:pt x="15511" y="1077696"/>
                  <a:pt x="32974" y="867088"/>
                </a:cubicBezTo>
                <a:cubicBezTo>
                  <a:pt x="50437" y="656480"/>
                  <a:pt x="136161" y="-16620"/>
                  <a:pt x="131399" y="313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F6DC126D-D359-9AC0-02A9-DE632D775010}"/>
              </a:ext>
            </a:extLst>
          </p:cNvPr>
          <p:cNvSpPr/>
          <p:nvPr/>
        </p:nvSpPr>
        <p:spPr>
          <a:xfrm>
            <a:off x="7600948" y="10474253"/>
            <a:ext cx="90471" cy="347928"/>
          </a:xfrm>
          <a:custGeom>
            <a:avLst/>
            <a:gdLst>
              <a:gd name="connsiteX0" fmla="*/ 2 w 90471"/>
              <a:gd name="connsiteY0" fmla="*/ 72 h 347928"/>
              <a:gd name="connsiteX1" fmla="*/ 85727 w 90471"/>
              <a:gd name="connsiteY1" fmla="*/ 155647 h 347928"/>
              <a:gd name="connsiteX2" fmla="*/ 79377 w 90471"/>
              <a:gd name="connsiteY2" fmla="*/ 346147 h 347928"/>
              <a:gd name="connsiteX3" fmla="*/ 79377 w 90471"/>
              <a:gd name="connsiteY3" fmla="*/ 244547 h 347928"/>
              <a:gd name="connsiteX4" fmla="*/ 82552 w 90471"/>
              <a:gd name="connsiteY4" fmla="*/ 136597 h 347928"/>
              <a:gd name="connsiteX5" fmla="*/ 2 w 90471"/>
              <a:gd name="connsiteY5" fmla="*/ 72 h 34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71" h="347928">
                <a:moveTo>
                  <a:pt x="2" y="72"/>
                </a:moveTo>
                <a:cubicBezTo>
                  <a:pt x="531" y="3247"/>
                  <a:pt x="72498" y="97968"/>
                  <a:pt x="85727" y="155647"/>
                </a:cubicBezTo>
                <a:cubicBezTo>
                  <a:pt x="98956" y="213326"/>
                  <a:pt x="80435" y="331330"/>
                  <a:pt x="79377" y="346147"/>
                </a:cubicBezTo>
                <a:cubicBezTo>
                  <a:pt x="78319" y="360964"/>
                  <a:pt x="78848" y="279472"/>
                  <a:pt x="79377" y="244547"/>
                </a:cubicBezTo>
                <a:cubicBezTo>
                  <a:pt x="79906" y="209622"/>
                  <a:pt x="92606" y="173639"/>
                  <a:pt x="82552" y="136597"/>
                </a:cubicBezTo>
                <a:cubicBezTo>
                  <a:pt x="72498" y="99555"/>
                  <a:pt x="-527" y="-3103"/>
                  <a:pt x="2" y="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A4F8B504-4BA0-B6D8-C223-FD592C5553E2}"/>
              </a:ext>
            </a:extLst>
          </p:cNvPr>
          <p:cNvSpPr/>
          <p:nvPr/>
        </p:nvSpPr>
        <p:spPr>
          <a:xfrm>
            <a:off x="7778732" y="9806175"/>
            <a:ext cx="82634" cy="509415"/>
          </a:xfrm>
          <a:custGeom>
            <a:avLst/>
            <a:gdLst>
              <a:gd name="connsiteX0" fmla="*/ 12718 w 82634"/>
              <a:gd name="connsiteY0" fmla="*/ 147450 h 509415"/>
              <a:gd name="connsiteX1" fmla="*/ 12718 w 82634"/>
              <a:gd name="connsiteY1" fmla="*/ 398275 h 509415"/>
              <a:gd name="connsiteX2" fmla="*/ 18 w 82634"/>
              <a:gd name="connsiteY2" fmla="*/ 509400 h 509415"/>
              <a:gd name="connsiteX3" fmla="*/ 12718 w 82634"/>
              <a:gd name="connsiteY3" fmla="*/ 391925 h 509415"/>
              <a:gd name="connsiteX4" fmla="*/ 82568 w 82634"/>
              <a:gd name="connsiteY4" fmla="*/ 1400 h 509415"/>
              <a:gd name="connsiteX5" fmla="*/ 25418 w 82634"/>
              <a:gd name="connsiteY5" fmla="*/ 258575 h 509415"/>
              <a:gd name="connsiteX6" fmla="*/ 12718 w 82634"/>
              <a:gd name="connsiteY6" fmla="*/ 147450 h 50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4" h="509415">
                <a:moveTo>
                  <a:pt x="12718" y="147450"/>
                </a:moveTo>
                <a:cubicBezTo>
                  <a:pt x="10601" y="170733"/>
                  <a:pt x="14835" y="337950"/>
                  <a:pt x="12718" y="398275"/>
                </a:cubicBezTo>
                <a:cubicBezTo>
                  <a:pt x="10601" y="458600"/>
                  <a:pt x="18" y="510458"/>
                  <a:pt x="18" y="509400"/>
                </a:cubicBezTo>
                <a:cubicBezTo>
                  <a:pt x="18" y="508342"/>
                  <a:pt x="-1040" y="476592"/>
                  <a:pt x="12718" y="391925"/>
                </a:cubicBezTo>
                <a:cubicBezTo>
                  <a:pt x="26476" y="307258"/>
                  <a:pt x="80451" y="23625"/>
                  <a:pt x="82568" y="1400"/>
                </a:cubicBezTo>
                <a:cubicBezTo>
                  <a:pt x="84685" y="-20825"/>
                  <a:pt x="35472" y="228413"/>
                  <a:pt x="25418" y="258575"/>
                </a:cubicBezTo>
                <a:cubicBezTo>
                  <a:pt x="15364" y="288737"/>
                  <a:pt x="14835" y="124167"/>
                  <a:pt x="12718" y="147450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21565C1E-48C0-876B-A34E-14DA16C981DC}"/>
              </a:ext>
            </a:extLst>
          </p:cNvPr>
          <p:cNvSpPr/>
          <p:nvPr/>
        </p:nvSpPr>
        <p:spPr>
          <a:xfrm>
            <a:off x="7543136" y="8518224"/>
            <a:ext cx="156431" cy="915978"/>
          </a:xfrm>
          <a:custGeom>
            <a:avLst/>
            <a:gdLst>
              <a:gd name="connsiteX0" fmla="*/ 19714 w 156431"/>
              <a:gd name="connsiteY0" fmla="*/ 301 h 915978"/>
              <a:gd name="connsiteX1" fmla="*/ 38764 w 156431"/>
              <a:gd name="connsiteY1" fmla="*/ 619426 h 915978"/>
              <a:gd name="connsiteX2" fmla="*/ 664 w 156431"/>
              <a:gd name="connsiteY2" fmla="*/ 911526 h 915978"/>
              <a:gd name="connsiteX3" fmla="*/ 26064 w 156431"/>
              <a:gd name="connsiteY3" fmla="*/ 743251 h 915978"/>
              <a:gd name="connsiteX4" fmla="*/ 156239 w 156431"/>
              <a:gd name="connsiteY4" fmla="*/ 79676 h 915978"/>
              <a:gd name="connsiteX5" fmla="*/ 54639 w 156431"/>
              <a:gd name="connsiteY5" fmla="*/ 530526 h 915978"/>
              <a:gd name="connsiteX6" fmla="*/ 19714 w 156431"/>
              <a:gd name="connsiteY6" fmla="*/ 301 h 91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31" h="915978">
                <a:moveTo>
                  <a:pt x="19714" y="301"/>
                </a:moveTo>
                <a:cubicBezTo>
                  <a:pt x="17068" y="15118"/>
                  <a:pt x="41939" y="467555"/>
                  <a:pt x="38764" y="619426"/>
                </a:cubicBezTo>
                <a:cubicBezTo>
                  <a:pt x="35589" y="771297"/>
                  <a:pt x="2781" y="890889"/>
                  <a:pt x="664" y="911526"/>
                </a:cubicBezTo>
                <a:cubicBezTo>
                  <a:pt x="-1453" y="932163"/>
                  <a:pt x="135" y="881893"/>
                  <a:pt x="26064" y="743251"/>
                </a:cubicBezTo>
                <a:cubicBezTo>
                  <a:pt x="51993" y="604609"/>
                  <a:pt x="151477" y="115130"/>
                  <a:pt x="156239" y="79676"/>
                </a:cubicBezTo>
                <a:cubicBezTo>
                  <a:pt x="161001" y="44222"/>
                  <a:pt x="75806" y="538993"/>
                  <a:pt x="54639" y="530526"/>
                </a:cubicBezTo>
                <a:cubicBezTo>
                  <a:pt x="33472" y="522059"/>
                  <a:pt x="22360" y="-14516"/>
                  <a:pt x="19714" y="301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39340372-699A-7185-2927-F9936E8CA016}"/>
              </a:ext>
            </a:extLst>
          </p:cNvPr>
          <p:cNvSpPr/>
          <p:nvPr/>
        </p:nvSpPr>
        <p:spPr>
          <a:xfrm>
            <a:off x="6942279" y="6735930"/>
            <a:ext cx="167096" cy="326639"/>
          </a:xfrm>
          <a:custGeom>
            <a:avLst/>
            <a:gdLst>
              <a:gd name="connsiteX0" fmla="*/ 4621 w 167096"/>
              <a:gd name="connsiteY0" fmla="*/ 318920 h 326639"/>
              <a:gd name="connsiteX1" fmla="*/ 166546 w 167096"/>
              <a:gd name="connsiteY1" fmla="*/ 1420 h 326639"/>
              <a:gd name="connsiteX2" fmla="*/ 55421 w 167096"/>
              <a:gd name="connsiteY2" fmla="*/ 207795 h 326639"/>
              <a:gd name="connsiteX3" fmla="*/ 4621 w 167096"/>
              <a:gd name="connsiteY3" fmla="*/ 318920 h 32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96" h="326639">
                <a:moveTo>
                  <a:pt x="4621" y="318920"/>
                </a:moveTo>
                <a:cubicBezTo>
                  <a:pt x="23142" y="284524"/>
                  <a:pt x="158079" y="19941"/>
                  <a:pt x="166546" y="1420"/>
                </a:cubicBezTo>
                <a:cubicBezTo>
                  <a:pt x="175013" y="-17101"/>
                  <a:pt x="83467" y="150645"/>
                  <a:pt x="55421" y="207795"/>
                </a:cubicBezTo>
                <a:cubicBezTo>
                  <a:pt x="27375" y="264945"/>
                  <a:pt x="-13900" y="353316"/>
                  <a:pt x="4621" y="3189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2CBB59DA-B857-95E1-576B-94179C1EC112}"/>
              </a:ext>
            </a:extLst>
          </p:cNvPr>
          <p:cNvSpPr/>
          <p:nvPr/>
        </p:nvSpPr>
        <p:spPr>
          <a:xfrm>
            <a:off x="7365990" y="6219113"/>
            <a:ext cx="379506" cy="245188"/>
          </a:xfrm>
          <a:custGeom>
            <a:avLst/>
            <a:gdLst>
              <a:gd name="connsiteX0" fmla="*/ 10 w 379506"/>
              <a:gd name="connsiteY0" fmla="*/ 245187 h 245188"/>
              <a:gd name="connsiteX1" fmla="*/ 222260 w 379506"/>
              <a:gd name="connsiteY1" fmla="*/ 108662 h 245188"/>
              <a:gd name="connsiteX2" fmla="*/ 374660 w 379506"/>
              <a:gd name="connsiteY2" fmla="*/ 124537 h 245188"/>
              <a:gd name="connsiteX3" fmla="*/ 330210 w 379506"/>
              <a:gd name="connsiteY3" fmla="*/ 108662 h 245188"/>
              <a:gd name="connsiteX4" fmla="*/ 215910 w 379506"/>
              <a:gd name="connsiteY4" fmla="*/ 712 h 245188"/>
              <a:gd name="connsiteX5" fmla="*/ 257185 w 379506"/>
              <a:gd name="connsiteY5" fmla="*/ 64212 h 245188"/>
              <a:gd name="connsiteX6" fmla="*/ 212735 w 379506"/>
              <a:gd name="connsiteY6" fmla="*/ 111837 h 245188"/>
              <a:gd name="connsiteX7" fmla="*/ 10 w 379506"/>
              <a:gd name="connsiteY7" fmla="*/ 245187 h 24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06" h="245188">
                <a:moveTo>
                  <a:pt x="10" y="245187"/>
                </a:moveTo>
                <a:cubicBezTo>
                  <a:pt x="1597" y="244658"/>
                  <a:pt x="159818" y="128770"/>
                  <a:pt x="222260" y="108662"/>
                </a:cubicBezTo>
                <a:cubicBezTo>
                  <a:pt x="284702" y="88554"/>
                  <a:pt x="356668" y="124537"/>
                  <a:pt x="374660" y="124537"/>
                </a:cubicBezTo>
                <a:cubicBezTo>
                  <a:pt x="392652" y="124537"/>
                  <a:pt x="356668" y="129300"/>
                  <a:pt x="330210" y="108662"/>
                </a:cubicBezTo>
                <a:cubicBezTo>
                  <a:pt x="303752" y="88024"/>
                  <a:pt x="228081" y="8120"/>
                  <a:pt x="215910" y="712"/>
                </a:cubicBezTo>
                <a:cubicBezTo>
                  <a:pt x="203739" y="-6696"/>
                  <a:pt x="257714" y="45691"/>
                  <a:pt x="257185" y="64212"/>
                </a:cubicBezTo>
                <a:cubicBezTo>
                  <a:pt x="256656" y="82733"/>
                  <a:pt x="255068" y="85908"/>
                  <a:pt x="212735" y="111837"/>
                </a:cubicBezTo>
                <a:cubicBezTo>
                  <a:pt x="170402" y="137766"/>
                  <a:pt x="-1577" y="245716"/>
                  <a:pt x="10" y="245187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8A204DC-DDD4-9C21-D9CD-6EA0F5605B09}"/>
              </a:ext>
            </a:extLst>
          </p:cNvPr>
          <p:cNvSpPr/>
          <p:nvPr/>
        </p:nvSpPr>
        <p:spPr>
          <a:xfrm>
            <a:off x="6848227" y="6145560"/>
            <a:ext cx="133712" cy="360399"/>
          </a:xfrm>
          <a:custGeom>
            <a:avLst/>
            <a:gdLst>
              <a:gd name="connsiteX0" fmla="*/ 133598 w 133712"/>
              <a:gd name="connsiteY0" fmla="*/ 1240 h 360399"/>
              <a:gd name="connsiteX1" fmla="*/ 35173 w 133712"/>
              <a:gd name="connsiteY1" fmla="*/ 163165 h 360399"/>
              <a:gd name="connsiteX2" fmla="*/ 3423 w 133712"/>
              <a:gd name="connsiteY2" fmla="*/ 356840 h 360399"/>
              <a:gd name="connsiteX3" fmla="*/ 6598 w 133712"/>
              <a:gd name="connsiteY3" fmla="*/ 274290 h 360399"/>
              <a:gd name="connsiteX4" fmla="*/ 54223 w 133712"/>
              <a:gd name="connsiteY4" fmla="*/ 96490 h 360399"/>
              <a:gd name="connsiteX5" fmla="*/ 133598 w 133712"/>
              <a:gd name="connsiteY5" fmla="*/ 1240 h 3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12" h="360399">
                <a:moveTo>
                  <a:pt x="133598" y="1240"/>
                </a:moveTo>
                <a:cubicBezTo>
                  <a:pt x="130423" y="12353"/>
                  <a:pt x="56869" y="103898"/>
                  <a:pt x="35173" y="163165"/>
                </a:cubicBezTo>
                <a:cubicBezTo>
                  <a:pt x="13477" y="222432"/>
                  <a:pt x="8186" y="338319"/>
                  <a:pt x="3423" y="356840"/>
                </a:cubicBezTo>
                <a:cubicBezTo>
                  <a:pt x="-1340" y="375361"/>
                  <a:pt x="-1869" y="317682"/>
                  <a:pt x="6598" y="274290"/>
                </a:cubicBezTo>
                <a:cubicBezTo>
                  <a:pt x="15065" y="230898"/>
                  <a:pt x="35702" y="136707"/>
                  <a:pt x="54223" y="96490"/>
                </a:cubicBezTo>
                <a:cubicBezTo>
                  <a:pt x="72744" y="56273"/>
                  <a:pt x="136773" y="-9873"/>
                  <a:pt x="133598" y="12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667104E6-7B9B-1EF8-3D41-E029D9AF1156}"/>
              </a:ext>
            </a:extLst>
          </p:cNvPr>
          <p:cNvSpPr/>
          <p:nvPr/>
        </p:nvSpPr>
        <p:spPr>
          <a:xfrm>
            <a:off x="6984999" y="6114707"/>
            <a:ext cx="571781" cy="51215"/>
          </a:xfrm>
          <a:custGeom>
            <a:avLst/>
            <a:gdLst>
              <a:gd name="connsiteX0" fmla="*/ 1 w 571781"/>
              <a:gd name="connsiteY0" fmla="*/ 25743 h 51215"/>
              <a:gd name="connsiteX1" fmla="*/ 288926 w 571781"/>
              <a:gd name="connsiteY1" fmla="*/ 9868 h 51215"/>
              <a:gd name="connsiteX2" fmla="*/ 568326 w 571781"/>
              <a:gd name="connsiteY2" fmla="*/ 51143 h 51215"/>
              <a:gd name="connsiteX3" fmla="*/ 434976 w 571781"/>
              <a:gd name="connsiteY3" fmla="*/ 19393 h 51215"/>
              <a:gd name="connsiteX4" fmla="*/ 285751 w 571781"/>
              <a:gd name="connsiteY4" fmla="*/ 343 h 51215"/>
              <a:gd name="connsiteX5" fmla="*/ 1 w 571781"/>
              <a:gd name="connsiteY5" fmla="*/ 25743 h 5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1" h="51215">
                <a:moveTo>
                  <a:pt x="1" y="25743"/>
                </a:moveTo>
                <a:cubicBezTo>
                  <a:pt x="530" y="27330"/>
                  <a:pt x="194205" y="5635"/>
                  <a:pt x="288926" y="9868"/>
                </a:cubicBezTo>
                <a:cubicBezTo>
                  <a:pt x="383647" y="14101"/>
                  <a:pt x="543984" y="49556"/>
                  <a:pt x="568326" y="51143"/>
                </a:cubicBezTo>
                <a:cubicBezTo>
                  <a:pt x="592668" y="52731"/>
                  <a:pt x="482072" y="27860"/>
                  <a:pt x="434976" y="19393"/>
                </a:cubicBezTo>
                <a:cubicBezTo>
                  <a:pt x="387880" y="10926"/>
                  <a:pt x="363009" y="-2303"/>
                  <a:pt x="285751" y="343"/>
                </a:cubicBezTo>
                <a:cubicBezTo>
                  <a:pt x="208493" y="2989"/>
                  <a:pt x="-528" y="24156"/>
                  <a:pt x="1" y="25743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A2061BFA-8B83-7741-70BC-628F49170234}"/>
              </a:ext>
            </a:extLst>
          </p:cNvPr>
          <p:cNvSpPr/>
          <p:nvPr/>
        </p:nvSpPr>
        <p:spPr>
          <a:xfrm>
            <a:off x="7134149" y="6667334"/>
            <a:ext cx="279477" cy="907218"/>
          </a:xfrm>
          <a:custGeom>
            <a:avLst/>
            <a:gdLst>
              <a:gd name="connsiteX0" fmla="*/ 279476 w 279477"/>
              <a:gd name="connsiteY0" fmla="*/ 166 h 907218"/>
              <a:gd name="connsiteX1" fmla="*/ 98501 w 279477"/>
              <a:gd name="connsiteY1" fmla="*/ 441491 h 907218"/>
              <a:gd name="connsiteX2" fmla="*/ 12776 w 279477"/>
              <a:gd name="connsiteY2" fmla="*/ 879641 h 907218"/>
              <a:gd name="connsiteX3" fmla="*/ 12776 w 279477"/>
              <a:gd name="connsiteY3" fmla="*/ 793916 h 907218"/>
              <a:gd name="connsiteX4" fmla="*/ 130251 w 279477"/>
              <a:gd name="connsiteY4" fmla="*/ 241466 h 907218"/>
              <a:gd name="connsiteX5" fmla="*/ 95326 w 279477"/>
              <a:gd name="connsiteY5" fmla="*/ 387516 h 907218"/>
              <a:gd name="connsiteX6" fmla="*/ 279476 w 279477"/>
              <a:gd name="connsiteY6" fmla="*/ 166 h 90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77" h="907218">
                <a:moveTo>
                  <a:pt x="279476" y="166"/>
                </a:moveTo>
                <a:cubicBezTo>
                  <a:pt x="280005" y="9162"/>
                  <a:pt x="142951" y="294912"/>
                  <a:pt x="98501" y="441491"/>
                </a:cubicBezTo>
                <a:cubicBezTo>
                  <a:pt x="54051" y="588070"/>
                  <a:pt x="27063" y="820904"/>
                  <a:pt x="12776" y="879641"/>
                </a:cubicBezTo>
                <a:cubicBezTo>
                  <a:pt x="-1512" y="938379"/>
                  <a:pt x="-6803" y="900279"/>
                  <a:pt x="12776" y="793916"/>
                </a:cubicBezTo>
                <a:cubicBezTo>
                  <a:pt x="32355" y="687553"/>
                  <a:pt x="116493" y="309199"/>
                  <a:pt x="130251" y="241466"/>
                </a:cubicBezTo>
                <a:cubicBezTo>
                  <a:pt x="144009" y="173733"/>
                  <a:pt x="67280" y="426145"/>
                  <a:pt x="95326" y="387516"/>
                </a:cubicBezTo>
                <a:cubicBezTo>
                  <a:pt x="123372" y="348887"/>
                  <a:pt x="278947" y="-8830"/>
                  <a:pt x="279476" y="166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4C982398-595B-91B7-2653-B45E3ED55D6D}"/>
              </a:ext>
            </a:extLst>
          </p:cNvPr>
          <p:cNvSpPr/>
          <p:nvPr/>
        </p:nvSpPr>
        <p:spPr>
          <a:xfrm>
            <a:off x="7507694" y="6498968"/>
            <a:ext cx="96433" cy="967649"/>
          </a:xfrm>
          <a:custGeom>
            <a:avLst/>
            <a:gdLst>
              <a:gd name="connsiteX0" fmla="*/ 96431 w 96433"/>
              <a:gd name="connsiteY0" fmla="*/ 257 h 967649"/>
              <a:gd name="connsiteX1" fmla="*/ 4356 w 96433"/>
              <a:gd name="connsiteY1" fmla="*/ 320932 h 967649"/>
              <a:gd name="connsiteX2" fmla="*/ 42456 w 96433"/>
              <a:gd name="connsiteY2" fmla="*/ 933707 h 967649"/>
              <a:gd name="connsiteX3" fmla="*/ 45631 w 96433"/>
              <a:gd name="connsiteY3" fmla="*/ 854332 h 967649"/>
              <a:gd name="connsiteX4" fmla="*/ 13881 w 96433"/>
              <a:gd name="connsiteY4" fmla="*/ 565407 h 967649"/>
              <a:gd name="connsiteX5" fmla="*/ 64681 w 96433"/>
              <a:gd name="connsiteY5" fmla="*/ 292357 h 967649"/>
              <a:gd name="connsiteX6" fmla="*/ 13881 w 96433"/>
              <a:gd name="connsiteY6" fmla="*/ 470157 h 967649"/>
              <a:gd name="connsiteX7" fmla="*/ 7531 w 96433"/>
              <a:gd name="connsiteY7" fmla="*/ 270132 h 967649"/>
              <a:gd name="connsiteX8" fmla="*/ 96431 w 96433"/>
              <a:gd name="connsiteY8" fmla="*/ 257 h 96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3" h="967649">
                <a:moveTo>
                  <a:pt x="96431" y="257"/>
                </a:moveTo>
                <a:cubicBezTo>
                  <a:pt x="95902" y="8724"/>
                  <a:pt x="13352" y="165357"/>
                  <a:pt x="4356" y="320932"/>
                </a:cubicBezTo>
                <a:cubicBezTo>
                  <a:pt x="-4640" y="476507"/>
                  <a:pt x="35577" y="844807"/>
                  <a:pt x="42456" y="933707"/>
                </a:cubicBezTo>
                <a:cubicBezTo>
                  <a:pt x="49335" y="1022607"/>
                  <a:pt x="50393" y="915715"/>
                  <a:pt x="45631" y="854332"/>
                </a:cubicBezTo>
                <a:cubicBezTo>
                  <a:pt x="40869" y="792949"/>
                  <a:pt x="10706" y="659069"/>
                  <a:pt x="13881" y="565407"/>
                </a:cubicBezTo>
                <a:cubicBezTo>
                  <a:pt x="17056" y="471745"/>
                  <a:pt x="64681" y="308232"/>
                  <a:pt x="64681" y="292357"/>
                </a:cubicBezTo>
                <a:cubicBezTo>
                  <a:pt x="64681" y="276482"/>
                  <a:pt x="23406" y="473861"/>
                  <a:pt x="13881" y="470157"/>
                </a:cubicBezTo>
                <a:cubicBezTo>
                  <a:pt x="4356" y="466453"/>
                  <a:pt x="-8344" y="345803"/>
                  <a:pt x="7531" y="270132"/>
                </a:cubicBezTo>
                <a:cubicBezTo>
                  <a:pt x="23406" y="194461"/>
                  <a:pt x="96960" y="-8210"/>
                  <a:pt x="96431" y="257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4E1EBEFA-E4CE-CAA7-CF6C-6DE0B6B63F2D}"/>
              </a:ext>
            </a:extLst>
          </p:cNvPr>
          <p:cNvSpPr/>
          <p:nvPr/>
        </p:nvSpPr>
        <p:spPr>
          <a:xfrm>
            <a:off x="7380598" y="7584806"/>
            <a:ext cx="156986" cy="903501"/>
          </a:xfrm>
          <a:custGeom>
            <a:avLst/>
            <a:gdLst>
              <a:gd name="connsiteX0" fmla="*/ 156852 w 156986"/>
              <a:gd name="connsiteY0" fmla="*/ 269 h 903501"/>
              <a:gd name="connsiteX1" fmla="*/ 80652 w 156986"/>
              <a:gd name="connsiteY1" fmla="*/ 381269 h 903501"/>
              <a:gd name="connsiteX2" fmla="*/ 4452 w 156986"/>
              <a:gd name="connsiteY2" fmla="*/ 870219 h 903501"/>
              <a:gd name="connsiteX3" fmla="*/ 13977 w 156986"/>
              <a:gd name="connsiteY3" fmla="*/ 803544 h 903501"/>
              <a:gd name="connsiteX4" fmla="*/ 55252 w 156986"/>
              <a:gd name="connsiteY4" fmla="*/ 349519 h 903501"/>
              <a:gd name="connsiteX5" fmla="*/ 61602 w 156986"/>
              <a:gd name="connsiteY5" fmla="*/ 438419 h 903501"/>
              <a:gd name="connsiteX6" fmla="*/ 156852 w 156986"/>
              <a:gd name="connsiteY6" fmla="*/ 269 h 90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86" h="903501">
                <a:moveTo>
                  <a:pt x="156852" y="269"/>
                </a:moveTo>
                <a:cubicBezTo>
                  <a:pt x="160027" y="-9256"/>
                  <a:pt x="106052" y="236277"/>
                  <a:pt x="80652" y="381269"/>
                </a:cubicBezTo>
                <a:cubicBezTo>
                  <a:pt x="55252" y="526261"/>
                  <a:pt x="15564" y="799840"/>
                  <a:pt x="4452" y="870219"/>
                </a:cubicBezTo>
                <a:cubicBezTo>
                  <a:pt x="-6661" y="940598"/>
                  <a:pt x="5510" y="890327"/>
                  <a:pt x="13977" y="803544"/>
                </a:cubicBezTo>
                <a:cubicBezTo>
                  <a:pt x="22444" y="716761"/>
                  <a:pt x="47314" y="410373"/>
                  <a:pt x="55252" y="349519"/>
                </a:cubicBezTo>
                <a:cubicBezTo>
                  <a:pt x="63190" y="288665"/>
                  <a:pt x="48373" y="497156"/>
                  <a:pt x="61602" y="438419"/>
                </a:cubicBezTo>
                <a:cubicBezTo>
                  <a:pt x="74831" y="379682"/>
                  <a:pt x="153677" y="9794"/>
                  <a:pt x="156852" y="269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D63D6221-0A62-18B7-19BD-1EA0F1722081}"/>
              </a:ext>
            </a:extLst>
          </p:cNvPr>
          <p:cNvSpPr/>
          <p:nvPr/>
        </p:nvSpPr>
        <p:spPr>
          <a:xfrm>
            <a:off x="7174874" y="8915400"/>
            <a:ext cx="213351" cy="637975"/>
          </a:xfrm>
          <a:custGeom>
            <a:avLst/>
            <a:gdLst>
              <a:gd name="connsiteX0" fmla="*/ 213351 w 213351"/>
              <a:gd name="connsiteY0" fmla="*/ 0 h 637975"/>
              <a:gd name="connsiteX1" fmla="*/ 626 w 213351"/>
              <a:gd name="connsiteY1" fmla="*/ 635000 h 637975"/>
              <a:gd name="connsiteX2" fmla="*/ 143501 w 213351"/>
              <a:gd name="connsiteY2" fmla="*/ 254000 h 637975"/>
              <a:gd name="connsiteX3" fmla="*/ 213351 w 213351"/>
              <a:gd name="connsiteY3" fmla="*/ 0 h 63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1" h="637975">
                <a:moveTo>
                  <a:pt x="213351" y="0"/>
                </a:moveTo>
                <a:cubicBezTo>
                  <a:pt x="112809" y="296333"/>
                  <a:pt x="12268" y="592667"/>
                  <a:pt x="626" y="635000"/>
                </a:cubicBezTo>
                <a:cubicBezTo>
                  <a:pt x="-11016" y="677333"/>
                  <a:pt x="143501" y="254000"/>
                  <a:pt x="143501" y="254000"/>
                </a:cubicBezTo>
                <a:lnTo>
                  <a:pt x="213351" y="0"/>
                </a:ln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E40FFEC4-0B74-9324-A4E0-62D00222758F}"/>
              </a:ext>
            </a:extLst>
          </p:cNvPr>
          <p:cNvSpPr/>
          <p:nvPr/>
        </p:nvSpPr>
        <p:spPr>
          <a:xfrm>
            <a:off x="2393945" y="9632906"/>
            <a:ext cx="79589" cy="358847"/>
          </a:xfrm>
          <a:custGeom>
            <a:avLst/>
            <a:gdLst>
              <a:gd name="connsiteX0" fmla="*/ 22230 w 79589"/>
              <a:gd name="connsiteY0" fmla="*/ 44 h 358847"/>
              <a:gd name="connsiteX1" fmla="*/ 63505 w 79589"/>
              <a:gd name="connsiteY1" fmla="*/ 152444 h 358847"/>
              <a:gd name="connsiteX2" fmla="*/ 38105 w 79589"/>
              <a:gd name="connsiteY2" fmla="*/ 238169 h 358847"/>
              <a:gd name="connsiteX3" fmla="*/ 57155 w 79589"/>
              <a:gd name="connsiteY3" fmla="*/ 254044 h 358847"/>
              <a:gd name="connsiteX4" fmla="*/ 5 w 79589"/>
              <a:gd name="connsiteY4" fmla="*/ 358819 h 358847"/>
              <a:gd name="connsiteX5" fmla="*/ 53980 w 79589"/>
              <a:gd name="connsiteY5" fmla="*/ 263569 h 358847"/>
              <a:gd name="connsiteX6" fmla="*/ 79380 w 79589"/>
              <a:gd name="connsiteY6" fmla="*/ 168319 h 358847"/>
              <a:gd name="connsiteX7" fmla="*/ 22230 w 79589"/>
              <a:gd name="connsiteY7" fmla="*/ 44 h 3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89" h="358847">
                <a:moveTo>
                  <a:pt x="22230" y="44"/>
                </a:moveTo>
                <a:cubicBezTo>
                  <a:pt x="19584" y="-2602"/>
                  <a:pt x="60859" y="112757"/>
                  <a:pt x="63505" y="152444"/>
                </a:cubicBezTo>
                <a:cubicBezTo>
                  <a:pt x="66151" y="192131"/>
                  <a:pt x="39163" y="221236"/>
                  <a:pt x="38105" y="238169"/>
                </a:cubicBezTo>
                <a:cubicBezTo>
                  <a:pt x="37047" y="255102"/>
                  <a:pt x="63505" y="233936"/>
                  <a:pt x="57155" y="254044"/>
                </a:cubicBezTo>
                <a:cubicBezTo>
                  <a:pt x="50805" y="274152"/>
                  <a:pt x="534" y="357232"/>
                  <a:pt x="5" y="358819"/>
                </a:cubicBezTo>
                <a:cubicBezTo>
                  <a:pt x="-524" y="360406"/>
                  <a:pt x="40751" y="295319"/>
                  <a:pt x="53980" y="263569"/>
                </a:cubicBezTo>
                <a:cubicBezTo>
                  <a:pt x="67209" y="231819"/>
                  <a:pt x="81497" y="205890"/>
                  <a:pt x="79380" y="168319"/>
                </a:cubicBezTo>
                <a:cubicBezTo>
                  <a:pt x="77263" y="130748"/>
                  <a:pt x="24876" y="2690"/>
                  <a:pt x="22230" y="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944E6952-4B8F-FBFC-10DB-1914CE81A828}"/>
              </a:ext>
            </a:extLst>
          </p:cNvPr>
          <p:cNvSpPr/>
          <p:nvPr/>
        </p:nvSpPr>
        <p:spPr>
          <a:xfrm>
            <a:off x="2187321" y="8692446"/>
            <a:ext cx="298959" cy="838922"/>
          </a:xfrm>
          <a:custGeom>
            <a:avLst/>
            <a:gdLst>
              <a:gd name="connsiteX0" fmla="*/ 254 w 298959"/>
              <a:gd name="connsiteY0" fmla="*/ 704 h 838922"/>
              <a:gd name="connsiteX1" fmla="*/ 184404 w 298959"/>
              <a:gd name="connsiteY1" fmla="*/ 340429 h 838922"/>
              <a:gd name="connsiteX2" fmla="*/ 209804 w 298959"/>
              <a:gd name="connsiteY2" fmla="*/ 489654 h 838922"/>
              <a:gd name="connsiteX3" fmla="*/ 257429 w 298959"/>
              <a:gd name="connsiteY3" fmla="*/ 492829 h 838922"/>
              <a:gd name="connsiteX4" fmla="*/ 273304 w 298959"/>
              <a:gd name="connsiteY4" fmla="*/ 832554 h 838922"/>
              <a:gd name="connsiteX5" fmla="*/ 298704 w 298959"/>
              <a:gd name="connsiteY5" fmla="*/ 673804 h 838922"/>
              <a:gd name="connsiteX6" fmla="*/ 286004 w 298959"/>
              <a:gd name="connsiteY6" fmla="*/ 184854 h 838922"/>
              <a:gd name="connsiteX7" fmla="*/ 279654 w 298959"/>
              <a:gd name="connsiteY7" fmla="*/ 549979 h 838922"/>
              <a:gd name="connsiteX8" fmla="*/ 228854 w 298959"/>
              <a:gd name="connsiteY8" fmla="*/ 438854 h 838922"/>
              <a:gd name="connsiteX9" fmla="*/ 254 w 298959"/>
              <a:gd name="connsiteY9" fmla="*/ 704 h 8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959" h="838922">
                <a:moveTo>
                  <a:pt x="254" y="704"/>
                </a:moveTo>
                <a:cubicBezTo>
                  <a:pt x="-7154" y="-15700"/>
                  <a:pt x="149479" y="258937"/>
                  <a:pt x="184404" y="340429"/>
                </a:cubicBezTo>
                <a:cubicBezTo>
                  <a:pt x="219329" y="421921"/>
                  <a:pt x="197633" y="464254"/>
                  <a:pt x="209804" y="489654"/>
                </a:cubicBezTo>
                <a:cubicBezTo>
                  <a:pt x="221975" y="515054"/>
                  <a:pt x="246846" y="435679"/>
                  <a:pt x="257429" y="492829"/>
                </a:cubicBezTo>
                <a:cubicBezTo>
                  <a:pt x="268012" y="549979"/>
                  <a:pt x="266425" y="802392"/>
                  <a:pt x="273304" y="832554"/>
                </a:cubicBezTo>
                <a:cubicBezTo>
                  <a:pt x="280183" y="862716"/>
                  <a:pt x="296587" y="781754"/>
                  <a:pt x="298704" y="673804"/>
                </a:cubicBezTo>
                <a:cubicBezTo>
                  <a:pt x="300821" y="565854"/>
                  <a:pt x="289179" y="205492"/>
                  <a:pt x="286004" y="184854"/>
                </a:cubicBezTo>
                <a:cubicBezTo>
                  <a:pt x="282829" y="164217"/>
                  <a:pt x="289179" y="507646"/>
                  <a:pt x="279654" y="549979"/>
                </a:cubicBezTo>
                <a:cubicBezTo>
                  <a:pt x="270129" y="592312"/>
                  <a:pt x="273304" y="528283"/>
                  <a:pt x="228854" y="438854"/>
                </a:cubicBezTo>
                <a:cubicBezTo>
                  <a:pt x="184404" y="349425"/>
                  <a:pt x="7662" y="17108"/>
                  <a:pt x="254" y="7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4F57FD7A-1BAB-6FA1-911F-5F1359AA944C}"/>
              </a:ext>
            </a:extLst>
          </p:cNvPr>
          <p:cNvSpPr/>
          <p:nvPr/>
        </p:nvSpPr>
        <p:spPr>
          <a:xfrm>
            <a:off x="2257443" y="8972231"/>
            <a:ext cx="84665" cy="516619"/>
          </a:xfrm>
          <a:custGeom>
            <a:avLst/>
            <a:gdLst>
              <a:gd name="connsiteX0" fmla="*/ 12682 w 84665"/>
              <a:gd name="connsiteY0" fmla="*/ 319 h 516619"/>
              <a:gd name="connsiteX1" fmla="*/ 19032 w 84665"/>
              <a:gd name="connsiteY1" fmla="*/ 244794 h 516619"/>
              <a:gd name="connsiteX2" fmla="*/ 79357 w 84665"/>
              <a:gd name="connsiteY2" fmla="*/ 511494 h 516619"/>
              <a:gd name="connsiteX3" fmla="*/ 73007 w 84665"/>
              <a:gd name="connsiteY3" fmla="*/ 403544 h 516619"/>
              <a:gd name="connsiteX4" fmla="*/ 3157 w 84665"/>
              <a:gd name="connsiteY4" fmla="*/ 197169 h 516619"/>
              <a:gd name="connsiteX5" fmla="*/ 12682 w 84665"/>
              <a:gd name="connsiteY5" fmla="*/ 319 h 51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65" h="516619">
                <a:moveTo>
                  <a:pt x="12682" y="319"/>
                </a:moveTo>
                <a:cubicBezTo>
                  <a:pt x="15328" y="8256"/>
                  <a:pt x="7920" y="159598"/>
                  <a:pt x="19032" y="244794"/>
                </a:cubicBezTo>
                <a:cubicBezTo>
                  <a:pt x="30144" y="329990"/>
                  <a:pt x="70361" y="485036"/>
                  <a:pt x="79357" y="511494"/>
                </a:cubicBezTo>
                <a:cubicBezTo>
                  <a:pt x="88353" y="537952"/>
                  <a:pt x="85707" y="455932"/>
                  <a:pt x="73007" y="403544"/>
                </a:cubicBezTo>
                <a:cubicBezTo>
                  <a:pt x="60307" y="351157"/>
                  <a:pt x="13211" y="260140"/>
                  <a:pt x="3157" y="197169"/>
                </a:cubicBezTo>
                <a:cubicBezTo>
                  <a:pt x="-6897" y="134198"/>
                  <a:pt x="10036" y="-7618"/>
                  <a:pt x="12682" y="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E0C1A51-03A1-4736-0B13-93CBCB2E121A}"/>
              </a:ext>
            </a:extLst>
          </p:cNvPr>
          <p:cNvSpPr/>
          <p:nvPr/>
        </p:nvSpPr>
        <p:spPr>
          <a:xfrm>
            <a:off x="2701875" y="9077190"/>
            <a:ext cx="171500" cy="401810"/>
          </a:xfrm>
          <a:custGeom>
            <a:avLst/>
            <a:gdLst>
              <a:gd name="connsiteX0" fmla="*/ 50 w 171500"/>
              <a:gd name="connsiteY0" fmla="*/ 135 h 401810"/>
              <a:gd name="connsiteX1" fmla="*/ 44500 w 171500"/>
              <a:gd name="connsiteY1" fmla="*/ 101735 h 401810"/>
              <a:gd name="connsiteX2" fmla="*/ 57200 w 171500"/>
              <a:gd name="connsiteY2" fmla="*/ 212860 h 401810"/>
              <a:gd name="connsiteX3" fmla="*/ 95300 w 171500"/>
              <a:gd name="connsiteY3" fmla="*/ 212860 h 401810"/>
              <a:gd name="connsiteX4" fmla="*/ 92125 w 171500"/>
              <a:gd name="connsiteY4" fmla="*/ 400185 h 401810"/>
              <a:gd name="connsiteX5" fmla="*/ 85775 w 171500"/>
              <a:gd name="connsiteY5" fmla="*/ 292235 h 401810"/>
              <a:gd name="connsiteX6" fmla="*/ 171500 w 171500"/>
              <a:gd name="connsiteY6" fmla="*/ 95385 h 401810"/>
              <a:gd name="connsiteX7" fmla="*/ 85775 w 171500"/>
              <a:gd name="connsiteY7" fmla="*/ 190635 h 401810"/>
              <a:gd name="connsiteX8" fmla="*/ 54025 w 171500"/>
              <a:gd name="connsiteY8" fmla="*/ 82685 h 401810"/>
              <a:gd name="connsiteX9" fmla="*/ 50 w 171500"/>
              <a:gd name="connsiteY9" fmla="*/ 135 h 40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500" h="401810">
                <a:moveTo>
                  <a:pt x="50" y="135"/>
                </a:moveTo>
                <a:cubicBezTo>
                  <a:pt x="-1537" y="3310"/>
                  <a:pt x="34975" y="66281"/>
                  <a:pt x="44500" y="101735"/>
                </a:cubicBezTo>
                <a:cubicBezTo>
                  <a:pt x="54025" y="137189"/>
                  <a:pt x="48733" y="194339"/>
                  <a:pt x="57200" y="212860"/>
                </a:cubicBezTo>
                <a:cubicBezTo>
                  <a:pt x="65667" y="231381"/>
                  <a:pt x="89479" y="181639"/>
                  <a:pt x="95300" y="212860"/>
                </a:cubicBezTo>
                <a:cubicBezTo>
                  <a:pt x="101121" y="244081"/>
                  <a:pt x="93712" y="386956"/>
                  <a:pt x="92125" y="400185"/>
                </a:cubicBezTo>
                <a:cubicBezTo>
                  <a:pt x="90538" y="413414"/>
                  <a:pt x="72546" y="343035"/>
                  <a:pt x="85775" y="292235"/>
                </a:cubicBezTo>
                <a:cubicBezTo>
                  <a:pt x="99004" y="241435"/>
                  <a:pt x="171500" y="112318"/>
                  <a:pt x="171500" y="95385"/>
                </a:cubicBezTo>
                <a:cubicBezTo>
                  <a:pt x="171500" y="78452"/>
                  <a:pt x="105354" y="192752"/>
                  <a:pt x="85775" y="190635"/>
                </a:cubicBezTo>
                <a:cubicBezTo>
                  <a:pt x="66196" y="188518"/>
                  <a:pt x="65667" y="114964"/>
                  <a:pt x="54025" y="82685"/>
                </a:cubicBezTo>
                <a:cubicBezTo>
                  <a:pt x="42383" y="50406"/>
                  <a:pt x="1637" y="-3040"/>
                  <a:pt x="50" y="135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64AF54E8-F302-8655-9E73-52B37A046FB9}"/>
              </a:ext>
            </a:extLst>
          </p:cNvPr>
          <p:cNvSpPr/>
          <p:nvPr/>
        </p:nvSpPr>
        <p:spPr>
          <a:xfrm>
            <a:off x="2901190" y="9543389"/>
            <a:ext cx="1323615" cy="402528"/>
          </a:xfrm>
          <a:custGeom>
            <a:avLst/>
            <a:gdLst>
              <a:gd name="connsiteX0" fmla="*/ 3935 w 1323615"/>
              <a:gd name="connsiteY0" fmla="*/ 311811 h 402528"/>
              <a:gd name="connsiteX1" fmla="*/ 105535 w 1323615"/>
              <a:gd name="connsiteY1" fmla="*/ 197511 h 402528"/>
              <a:gd name="connsiteX2" fmla="*/ 261110 w 1323615"/>
              <a:gd name="connsiteY2" fmla="*/ 92736 h 402528"/>
              <a:gd name="connsiteX3" fmla="*/ 403985 w 1323615"/>
              <a:gd name="connsiteY3" fmla="*/ 172111 h 402528"/>
              <a:gd name="connsiteX4" fmla="*/ 740535 w 1323615"/>
              <a:gd name="connsiteY4" fmla="*/ 245136 h 402528"/>
              <a:gd name="connsiteX5" fmla="*/ 718310 w 1323615"/>
              <a:gd name="connsiteY5" fmla="*/ 229261 h 402528"/>
              <a:gd name="connsiteX6" fmla="*/ 1321560 w 1323615"/>
              <a:gd name="connsiteY6" fmla="*/ 400711 h 402528"/>
              <a:gd name="connsiteX7" fmla="*/ 902460 w 1323615"/>
              <a:gd name="connsiteY7" fmla="*/ 311811 h 402528"/>
              <a:gd name="connsiteX8" fmla="*/ 550035 w 1323615"/>
              <a:gd name="connsiteY8" fmla="*/ 191161 h 402528"/>
              <a:gd name="connsiteX9" fmla="*/ 261110 w 1323615"/>
              <a:gd name="connsiteY9" fmla="*/ 661 h 402528"/>
              <a:gd name="connsiteX10" fmla="*/ 397635 w 1323615"/>
              <a:gd name="connsiteY10" fmla="*/ 127661 h 402528"/>
              <a:gd name="connsiteX11" fmla="*/ 280160 w 1323615"/>
              <a:gd name="connsiteY11" fmla="*/ 108611 h 402528"/>
              <a:gd name="connsiteX12" fmla="*/ 242060 w 1323615"/>
              <a:gd name="connsiteY12" fmla="*/ 76861 h 402528"/>
              <a:gd name="connsiteX13" fmla="*/ 3935 w 1323615"/>
              <a:gd name="connsiteY13" fmla="*/ 311811 h 40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3615" h="402528">
                <a:moveTo>
                  <a:pt x="3935" y="311811"/>
                </a:moveTo>
                <a:cubicBezTo>
                  <a:pt x="-18819" y="331919"/>
                  <a:pt x="62673" y="234023"/>
                  <a:pt x="105535" y="197511"/>
                </a:cubicBezTo>
                <a:cubicBezTo>
                  <a:pt x="148398" y="160998"/>
                  <a:pt x="211368" y="96969"/>
                  <a:pt x="261110" y="92736"/>
                </a:cubicBezTo>
                <a:cubicBezTo>
                  <a:pt x="310852" y="88503"/>
                  <a:pt x="324081" y="146711"/>
                  <a:pt x="403985" y="172111"/>
                </a:cubicBezTo>
                <a:cubicBezTo>
                  <a:pt x="483889" y="197511"/>
                  <a:pt x="688148" y="235611"/>
                  <a:pt x="740535" y="245136"/>
                </a:cubicBezTo>
                <a:cubicBezTo>
                  <a:pt x="792922" y="254661"/>
                  <a:pt x="621473" y="203332"/>
                  <a:pt x="718310" y="229261"/>
                </a:cubicBezTo>
                <a:cubicBezTo>
                  <a:pt x="815147" y="255190"/>
                  <a:pt x="1290868" y="386953"/>
                  <a:pt x="1321560" y="400711"/>
                </a:cubicBezTo>
                <a:cubicBezTo>
                  <a:pt x="1352252" y="414469"/>
                  <a:pt x="1031047" y="346736"/>
                  <a:pt x="902460" y="311811"/>
                </a:cubicBezTo>
                <a:cubicBezTo>
                  <a:pt x="773873" y="276886"/>
                  <a:pt x="656927" y="243019"/>
                  <a:pt x="550035" y="191161"/>
                </a:cubicBezTo>
                <a:cubicBezTo>
                  <a:pt x="443143" y="139303"/>
                  <a:pt x="286510" y="11244"/>
                  <a:pt x="261110" y="661"/>
                </a:cubicBezTo>
                <a:cubicBezTo>
                  <a:pt x="235710" y="-9922"/>
                  <a:pt x="394460" y="109669"/>
                  <a:pt x="397635" y="127661"/>
                </a:cubicBezTo>
                <a:cubicBezTo>
                  <a:pt x="400810" y="145653"/>
                  <a:pt x="306089" y="117078"/>
                  <a:pt x="280160" y="108611"/>
                </a:cubicBezTo>
                <a:cubicBezTo>
                  <a:pt x="254231" y="100144"/>
                  <a:pt x="283864" y="44582"/>
                  <a:pt x="242060" y="76861"/>
                </a:cubicBezTo>
                <a:cubicBezTo>
                  <a:pt x="200256" y="109140"/>
                  <a:pt x="26689" y="291703"/>
                  <a:pt x="3935" y="311811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E5B87643-55FD-7009-145E-24E1F4C27AB6}"/>
              </a:ext>
            </a:extLst>
          </p:cNvPr>
          <p:cNvSpPr/>
          <p:nvPr/>
        </p:nvSpPr>
        <p:spPr>
          <a:xfrm>
            <a:off x="2758534" y="9934572"/>
            <a:ext cx="1550227" cy="302601"/>
          </a:xfrm>
          <a:custGeom>
            <a:avLst/>
            <a:gdLst>
              <a:gd name="connsiteX0" fmla="*/ 541 w 1550227"/>
              <a:gd name="connsiteY0" fmla="*/ 193678 h 302601"/>
              <a:gd name="connsiteX1" fmla="*/ 606966 w 1550227"/>
              <a:gd name="connsiteY1" fmla="*/ 120653 h 302601"/>
              <a:gd name="connsiteX2" fmla="*/ 1511841 w 1550227"/>
              <a:gd name="connsiteY2" fmla="*/ 292103 h 302601"/>
              <a:gd name="connsiteX3" fmla="*/ 1308641 w 1550227"/>
              <a:gd name="connsiteY3" fmla="*/ 254003 h 302601"/>
              <a:gd name="connsiteX4" fmla="*/ 635541 w 1550227"/>
              <a:gd name="connsiteY4" fmla="*/ 9528 h 302601"/>
              <a:gd name="connsiteX5" fmla="*/ 987966 w 1550227"/>
              <a:gd name="connsiteY5" fmla="*/ 161928 h 302601"/>
              <a:gd name="connsiteX6" fmla="*/ 667291 w 1550227"/>
              <a:gd name="connsiteY6" fmla="*/ 95253 h 302601"/>
              <a:gd name="connsiteX7" fmla="*/ 391066 w 1550227"/>
              <a:gd name="connsiteY7" fmla="*/ 3 h 302601"/>
              <a:gd name="connsiteX8" fmla="*/ 676816 w 1550227"/>
              <a:gd name="connsiteY8" fmla="*/ 98428 h 302601"/>
              <a:gd name="connsiteX9" fmla="*/ 502191 w 1550227"/>
              <a:gd name="connsiteY9" fmla="*/ 92078 h 302601"/>
              <a:gd name="connsiteX10" fmla="*/ 541 w 1550227"/>
              <a:gd name="connsiteY10" fmla="*/ 193678 h 30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0227" h="302601">
                <a:moveTo>
                  <a:pt x="541" y="193678"/>
                </a:moveTo>
                <a:cubicBezTo>
                  <a:pt x="18004" y="198441"/>
                  <a:pt x="355083" y="104249"/>
                  <a:pt x="606966" y="120653"/>
                </a:cubicBezTo>
                <a:cubicBezTo>
                  <a:pt x="858849" y="137057"/>
                  <a:pt x="1511841" y="292103"/>
                  <a:pt x="1511841" y="292103"/>
                </a:cubicBezTo>
                <a:cubicBezTo>
                  <a:pt x="1628787" y="314328"/>
                  <a:pt x="1454691" y="301099"/>
                  <a:pt x="1308641" y="254003"/>
                </a:cubicBezTo>
                <a:cubicBezTo>
                  <a:pt x="1162591" y="206907"/>
                  <a:pt x="688987" y="24874"/>
                  <a:pt x="635541" y="9528"/>
                </a:cubicBezTo>
                <a:cubicBezTo>
                  <a:pt x="582095" y="-5818"/>
                  <a:pt x="982674" y="147641"/>
                  <a:pt x="987966" y="161928"/>
                </a:cubicBezTo>
                <a:cubicBezTo>
                  <a:pt x="993258" y="176215"/>
                  <a:pt x="766774" y="122240"/>
                  <a:pt x="667291" y="95253"/>
                </a:cubicBezTo>
                <a:cubicBezTo>
                  <a:pt x="567808" y="68265"/>
                  <a:pt x="389479" y="-526"/>
                  <a:pt x="391066" y="3"/>
                </a:cubicBezTo>
                <a:cubicBezTo>
                  <a:pt x="392653" y="532"/>
                  <a:pt x="658295" y="83082"/>
                  <a:pt x="676816" y="98428"/>
                </a:cubicBezTo>
                <a:cubicBezTo>
                  <a:pt x="695337" y="113774"/>
                  <a:pt x="611199" y="80965"/>
                  <a:pt x="502191" y="92078"/>
                </a:cubicBezTo>
                <a:cubicBezTo>
                  <a:pt x="393183" y="103191"/>
                  <a:pt x="-16922" y="188915"/>
                  <a:pt x="541" y="19367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F915B9A3-52C0-CA91-89ED-8BBD6715DB0D}"/>
              </a:ext>
            </a:extLst>
          </p:cNvPr>
          <p:cNvSpPr/>
          <p:nvPr/>
        </p:nvSpPr>
        <p:spPr>
          <a:xfrm>
            <a:off x="3506838" y="10367543"/>
            <a:ext cx="1714482" cy="357005"/>
          </a:xfrm>
          <a:custGeom>
            <a:avLst/>
            <a:gdLst>
              <a:gd name="connsiteX0" fmla="*/ 103137 w 1714482"/>
              <a:gd name="connsiteY0" fmla="*/ 17882 h 357005"/>
              <a:gd name="connsiteX1" fmla="*/ 804812 w 1714482"/>
              <a:gd name="connsiteY1" fmla="*/ 46457 h 357005"/>
              <a:gd name="connsiteX2" fmla="*/ 1662062 w 1714482"/>
              <a:gd name="connsiteY2" fmla="*/ 344907 h 357005"/>
              <a:gd name="connsiteX3" fmla="*/ 1547762 w 1714482"/>
              <a:gd name="connsiteY3" fmla="*/ 275057 h 357005"/>
              <a:gd name="connsiteX4" fmla="*/ 947687 w 1714482"/>
              <a:gd name="connsiteY4" fmla="*/ 55982 h 357005"/>
              <a:gd name="connsiteX5" fmla="*/ 1017537 w 1714482"/>
              <a:gd name="connsiteY5" fmla="*/ 71857 h 357005"/>
              <a:gd name="connsiteX6" fmla="*/ 493662 w 1714482"/>
              <a:gd name="connsiteY6" fmla="*/ 5182 h 357005"/>
              <a:gd name="connsiteX7" fmla="*/ 45987 w 1714482"/>
              <a:gd name="connsiteY7" fmla="*/ 5182 h 357005"/>
              <a:gd name="connsiteX8" fmla="*/ 103137 w 1714482"/>
              <a:gd name="connsiteY8" fmla="*/ 17882 h 3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482" h="357005">
                <a:moveTo>
                  <a:pt x="103137" y="17882"/>
                </a:moveTo>
                <a:cubicBezTo>
                  <a:pt x="229608" y="24761"/>
                  <a:pt x="544991" y="-8047"/>
                  <a:pt x="804812" y="46457"/>
                </a:cubicBezTo>
                <a:cubicBezTo>
                  <a:pt x="1064633" y="100961"/>
                  <a:pt x="1538237" y="306807"/>
                  <a:pt x="1662062" y="344907"/>
                </a:cubicBezTo>
                <a:cubicBezTo>
                  <a:pt x="1785887" y="383007"/>
                  <a:pt x="1666825" y="323211"/>
                  <a:pt x="1547762" y="275057"/>
                </a:cubicBezTo>
                <a:cubicBezTo>
                  <a:pt x="1428700" y="226903"/>
                  <a:pt x="1036058" y="89849"/>
                  <a:pt x="947687" y="55982"/>
                </a:cubicBezTo>
                <a:cubicBezTo>
                  <a:pt x="859316" y="22115"/>
                  <a:pt x="1093208" y="80324"/>
                  <a:pt x="1017537" y="71857"/>
                </a:cubicBezTo>
                <a:cubicBezTo>
                  <a:pt x="941866" y="63390"/>
                  <a:pt x="655587" y="16294"/>
                  <a:pt x="493662" y="5182"/>
                </a:cubicBezTo>
                <a:cubicBezTo>
                  <a:pt x="331737" y="-5930"/>
                  <a:pt x="114249" y="4124"/>
                  <a:pt x="45987" y="5182"/>
                </a:cubicBezTo>
                <a:cubicBezTo>
                  <a:pt x="-22275" y="6240"/>
                  <a:pt x="-23334" y="11003"/>
                  <a:pt x="103137" y="17882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31D836CB-C72C-5EFD-AF41-C6241B229BB7}"/>
              </a:ext>
            </a:extLst>
          </p:cNvPr>
          <p:cNvSpPr/>
          <p:nvPr/>
        </p:nvSpPr>
        <p:spPr>
          <a:xfrm>
            <a:off x="6838057" y="6051540"/>
            <a:ext cx="359653" cy="219153"/>
          </a:xfrm>
          <a:custGeom>
            <a:avLst/>
            <a:gdLst>
              <a:gd name="connsiteX0" fmla="*/ 893 w 359653"/>
              <a:gd name="connsiteY0" fmla="*/ 219085 h 219153"/>
              <a:gd name="connsiteX1" fmla="*/ 108843 w 359653"/>
              <a:gd name="connsiteY1" fmla="*/ 63510 h 219153"/>
              <a:gd name="connsiteX2" fmla="*/ 232668 w 359653"/>
              <a:gd name="connsiteY2" fmla="*/ 60335 h 219153"/>
              <a:gd name="connsiteX3" fmla="*/ 172343 w 359653"/>
              <a:gd name="connsiteY3" fmla="*/ 41285 h 219153"/>
              <a:gd name="connsiteX4" fmla="*/ 356493 w 359653"/>
              <a:gd name="connsiteY4" fmla="*/ 22235 h 219153"/>
              <a:gd name="connsiteX5" fmla="*/ 270768 w 359653"/>
              <a:gd name="connsiteY5" fmla="*/ 22235 h 219153"/>
              <a:gd name="connsiteX6" fmla="*/ 45343 w 359653"/>
              <a:gd name="connsiteY6" fmla="*/ 10 h 219153"/>
              <a:gd name="connsiteX7" fmla="*/ 140593 w 359653"/>
              <a:gd name="connsiteY7" fmla="*/ 25410 h 219153"/>
              <a:gd name="connsiteX8" fmla="*/ 64393 w 359653"/>
              <a:gd name="connsiteY8" fmla="*/ 82560 h 219153"/>
              <a:gd name="connsiteX9" fmla="*/ 893 w 359653"/>
              <a:gd name="connsiteY9" fmla="*/ 219085 h 2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653" h="219153">
                <a:moveTo>
                  <a:pt x="893" y="219085"/>
                </a:moveTo>
                <a:cubicBezTo>
                  <a:pt x="8301" y="215910"/>
                  <a:pt x="70214" y="89968"/>
                  <a:pt x="108843" y="63510"/>
                </a:cubicBezTo>
                <a:cubicBezTo>
                  <a:pt x="147472" y="37052"/>
                  <a:pt x="222085" y="64039"/>
                  <a:pt x="232668" y="60335"/>
                </a:cubicBezTo>
                <a:cubicBezTo>
                  <a:pt x="243251" y="56631"/>
                  <a:pt x="151706" y="47635"/>
                  <a:pt x="172343" y="41285"/>
                </a:cubicBezTo>
                <a:cubicBezTo>
                  <a:pt x="192980" y="34935"/>
                  <a:pt x="340089" y="25410"/>
                  <a:pt x="356493" y="22235"/>
                </a:cubicBezTo>
                <a:cubicBezTo>
                  <a:pt x="372897" y="19060"/>
                  <a:pt x="322626" y="25939"/>
                  <a:pt x="270768" y="22235"/>
                </a:cubicBezTo>
                <a:cubicBezTo>
                  <a:pt x="218910" y="18531"/>
                  <a:pt x="67039" y="-519"/>
                  <a:pt x="45343" y="10"/>
                </a:cubicBezTo>
                <a:cubicBezTo>
                  <a:pt x="23647" y="539"/>
                  <a:pt x="137418" y="11652"/>
                  <a:pt x="140593" y="25410"/>
                </a:cubicBezTo>
                <a:cubicBezTo>
                  <a:pt x="143768" y="39168"/>
                  <a:pt x="95085" y="51339"/>
                  <a:pt x="64393" y="82560"/>
                </a:cubicBezTo>
                <a:cubicBezTo>
                  <a:pt x="33701" y="113781"/>
                  <a:pt x="-6515" y="222260"/>
                  <a:pt x="893" y="2190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BF11BAC6-5725-62AE-9D0B-CC37F369A95F}"/>
              </a:ext>
            </a:extLst>
          </p:cNvPr>
          <p:cNvSpPr/>
          <p:nvPr/>
        </p:nvSpPr>
        <p:spPr>
          <a:xfrm>
            <a:off x="6876414" y="6191019"/>
            <a:ext cx="487114" cy="515487"/>
          </a:xfrm>
          <a:custGeom>
            <a:avLst/>
            <a:gdLst>
              <a:gd name="connsiteX0" fmla="*/ 486411 w 487114"/>
              <a:gd name="connsiteY0" fmla="*/ 231 h 515487"/>
              <a:gd name="connsiteX1" fmla="*/ 197486 w 487114"/>
              <a:gd name="connsiteY1" fmla="*/ 178031 h 515487"/>
              <a:gd name="connsiteX2" fmla="*/ 3811 w 487114"/>
              <a:gd name="connsiteY2" fmla="*/ 349481 h 515487"/>
              <a:gd name="connsiteX3" fmla="*/ 140336 w 487114"/>
              <a:gd name="connsiteY3" fmla="*/ 251056 h 515487"/>
              <a:gd name="connsiteX4" fmla="*/ 636 w 487114"/>
              <a:gd name="connsiteY4" fmla="*/ 514581 h 515487"/>
              <a:gd name="connsiteX5" fmla="*/ 92711 w 487114"/>
              <a:gd name="connsiteY5" fmla="*/ 330431 h 515487"/>
              <a:gd name="connsiteX6" fmla="*/ 191136 w 487114"/>
              <a:gd name="connsiteY6" fmla="*/ 139931 h 515487"/>
              <a:gd name="connsiteX7" fmla="*/ 108586 w 487114"/>
              <a:gd name="connsiteY7" fmla="*/ 216131 h 515487"/>
              <a:gd name="connsiteX8" fmla="*/ 486411 w 487114"/>
              <a:gd name="connsiteY8" fmla="*/ 231 h 5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114" h="515487">
                <a:moveTo>
                  <a:pt x="486411" y="231"/>
                </a:moveTo>
                <a:cubicBezTo>
                  <a:pt x="501228" y="-6119"/>
                  <a:pt x="277919" y="119823"/>
                  <a:pt x="197486" y="178031"/>
                </a:cubicBezTo>
                <a:cubicBezTo>
                  <a:pt x="117053" y="236239"/>
                  <a:pt x="13336" y="337310"/>
                  <a:pt x="3811" y="349481"/>
                </a:cubicBezTo>
                <a:cubicBezTo>
                  <a:pt x="-5714" y="361652"/>
                  <a:pt x="140865" y="223539"/>
                  <a:pt x="140336" y="251056"/>
                </a:cubicBezTo>
                <a:cubicBezTo>
                  <a:pt x="139807" y="278573"/>
                  <a:pt x="8573" y="501352"/>
                  <a:pt x="636" y="514581"/>
                </a:cubicBezTo>
                <a:cubicBezTo>
                  <a:pt x="-7301" y="527810"/>
                  <a:pt x="60961" y="392873"/>
                  <a:pt x="92711" y="330431"/>
                </a:cubicBezTo>
                <a:cubicBezTo>
                  <a:pt x="124461" y="267989"/>
                  <a:pt x="188490" y="158981"/>
                  <a:pt x="191136" y="139931"/>
                </a:cubicBezTo>
                <a:cubicBezTo>
                  <a:pt x="193782" y="120881"/>
                  <a:pt x="63607" y="236239"/>
                  <a:pt x="108586" y="216131"/>
                </a:cubicBezTo>
                <a:cubicBezTo>
                  <a:pt x="153565" y="196023"/>
                  <a:pt x="471594" y="6581"/>
                  <a:pt x="486411" y="2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2FDBFBBB-64B5-447E-188B-B73AE9BC2224}"/>
              </a:ext>
            </a:extLst>
          </p:cNvPr>
          <p:cNvSpPr/>
          <p:nvPr/>
        </p:nvSpPr>
        <p:spPr>
          <a:xfrm>
            <a:off x="7197399" y="7314540"/>
            <a:ext cx="105154" cy="1049929"/>
          </a:xfrm>
          <a:custGeom>
            <a:avLst/>
            <a:gdLst>
              <a:gd name="connsiteX0" fmla="*/ 105101 w 105154"/>
              <a:gd name="connsiteY0" fmla="*/ 3835 h 1049929"/>
              <a:gd name="connsiteX1" fmla="*/ 67001 w 105154"/>
              <a:gd name="connsiteY1" fmla="*/ 702335 h 1049929"/>
              <a:gd name="connsiteX2" fmla="*/ 73351 w 105154"/>
              <a:gd name="connsiteY2" fmla="*/ 667410 h 1049929"/>
              <a:gd name="connsiteX3" fmla="*/ 326 w 105154"/>
              <a:gd name="connsiteY3" fmla="*/ 1048410 h 1049929"/>
              <a:gd name="connsiteX4" fmla="*/ 47951 w 105154"/>
              <a:gd name="connsiteY4" fmla="*/ 781710 h 1049929"/>
              <a:gd name="connsiteX5" fmla="*/ 82876 w 105154"/>
              <a:gd name="connsiteY5" fmla="*/ 318160 h 1049929"/>
              <a:gd name="connsiteX6" fmla="*/ 57476 w 105154"/>
              <a:gd name="connsiteY6" fmla="*/ 416585 h 1049929"/>
              <a:gd name="connsiteX7" fmla="*/ 105101 w 105154"/>
              <a:gd name="connsiteY7" fmla="*/ 3835 h 104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4" h="1049929">
                <a:moveTo>
                  <a:pt x="105101" y="3835"/>
                </a:moveTo>
                <a:cubicBezTo>
                  <a:pt x="106688" y="51460"/>
                  <a:pt x="72293" y="591739"/>
                  <a:pt x="67001" y="702335"/>
                </a:cubicBezTo>
                <a:cubicBezTo>
                  <a:pt x="61709" y="812931"/>
                  <a:pt x="84464" y="609731"/>
                  <a:pt x="73351" y="667410"/>
                </a:cubicBezTo>
                <a:cubicBezTo>
                  <a:pt x="62238" y="725089"/>
                  <a:pt x="4559" y="1029360"/>
                  <a:pt x="326" y="1048410"/>
                </a:cubicBezTo>
                <a:cubicBezTo>
                  <a:pt x="-3907" y="1067460"/>
                  <a:pt x="34193" y="903418"/>
                  <a:pt x="47951" y="781710"/>
                </a:cubicBezTo>
                <a:cubicBezTo>
                  <a:pt x="61709" y="660002"/>
                  <a:pt x="81289" y="379014"/>
                  <a:pt x="82876" y="318160"/>
                </a:cubicBezTo>
                <a:cubicBezTo>
                  <a:pt x="84463" y="257306"/>
                  <a:pt x="50068" y="466327"/>
                  <a:pt x="57476" y="416585"/>
                </a:cubicBezTo>
                <a:cubicBezTo>
                  <a:pt x="64884" y="366843"/>
                  <a:pt x="103514" y="-43790"/>
                  <a:pt x="105101" y="3835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9B534BEC-AF93-2FFC-6161-71ACB3CB71FE}"/>
              </a:ext>
            </a:extLst>
          </p:cNvPr>
          <p:cNvSpPr/>
          <p:nvPr/>
        </p:nvSpPr>
        <p:spPr>
          <a:xfrm>
            <a:off x="7102459" y="7636336"/>
            <a:ext cx="71895" cy="1070234"/>
          </a:xfrm>
          <a:custGeom>
            <a:avLst/>
            <a:gdLst>
              <a:gd name="connsiteX0" fmla="*/ 66691 w 71895"/>
              <a:gd name="connsiteY0" fmla="*/ 59864 h 1070234"/>
              <a:gd name="connsiteX1" fmla="*/ 16 w 71895"/>
              <a:gd name="connsiteY1" fmla="*/ 1069514 h 1070234"/>
              <a:gd name="connsiteX2" fmla="*/ 60341 w 71895"/>
              <a:gd name="connsiteY2" fmla="*/ 218614 h 1070234"/>
              <a:gd name="connsiteX3" fmla="*/ 66691 w 71895"/>
              <a:gd name="connsiteY3" fmla="*/ 59864 h 10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95" h="1070234">
                <a:moveTo>
                  <a:pt x="66691" y="59864"/>
                </a:moveTo>
                <a:cubicBezTo>
                  <a:pt x="56637" y="201681"/>
                  <a:pt x="1074" y="1043056"/>
                  <a:pt x="16" y="1069514"/>
                </a:cubicBezTo>
                <a:cubicBezTo>
                  <a:pt x="-1042" y="1095972"/>
                  <a:pt x="49758" y="385831"/>
                  <a:pt x="60341" y="218614"/>
                </a:cubicBezTo>
                <a:cubicBezTo>
                  <a:pt x="70924" y="51397"/>
                  <a:pt x="76745" y="-81953"/>
                  <a:pt x="66691" y="59864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65EBA676-739D-EF37-79B0-C739DE5676C4}"/>
              </a:ext>
            </a:extLst>
          </p:cNvPr>
          <p:cNvSpPr/>
          <p:nvPr/>
        </p:nvSpPr>
        <p:spPr>
          <a:xfrm>
            <a:off x="6889072" y="9595406"/>
            <a:ext cx="248821" cy="56598"/>
          </a:xfrm>
          <a:custGeom>
            <a:avLst/>
            <a:gdLst>
              <a:gd name="connsiteX0" fmla="*/ 678 w 248821"/>
              <a:gd name="connsiteY0" fmla="*/ 56594 h 56598"/>
              <a:gd name="connsiteX1" fmla="*/ 146728 w 248821"/>
              <a:gd name="connsiteY1" fmla="*/ 5794 h 56598"/>
              <a:gd name="connsiteX2" fmla="*/ 248328 w 248821"/>
              <a:gd name="connsiteY2" fmla="*/ 12144 h 56598"/>
              <a:gd name="connsiteX3" fmla="*/ 181653 w 248821"/>
              <a:gd name="connsiteY3" fmla="*/ 12144 h 56598"/>
              <a:gd name="connsiteX4" fmla="*/ 95928 w 248821"/>
              <a:gd name="connsiteY4" fmla="*/ 2619 h 56598"/>
              <a:gd name="connsiteX5" fmla="*/ 678 w 248821"/>
              <a:gd name="connsiteY5" fmla="*/ 56594 h 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21" h="56598">
                <a:moveTo>
                  <a:pt x="678" y="56594"/>
                </a:moveTo>
                <a:cubicBezTo>
                  <a:pt x="9145" y="57123"/>
                  <a:pt x="105453" y="13202"/>
                  <a:pt x="146728" y="5794"/>
                </a:cubicBezTo>
                <a:cubicBezTo>
                  <a:pt x="188003" y="-1614"/>
                  <a:pt x="242507" y="11086"/>
                  <a:pt x="248328" y="12144"/>
                </a:cubicBezTo>
                <a:cubicBezTo>
                  <a:pt x="254149" y="13202"/>
                  <a:pt x="207053" y="13731"/>
                  <a:pt x="181653" y="12144"/>
                </a:cubicBezTo>
                <a:cubicBezTo>
                  <a:pt x="156253" y="10556"/>
                  <a:pt x="126620" y="-6377"/>
                  <a:pt x="95928" y="2619"/>
                </a:cubicBezTo>
                <a:cubicBezTo>
                  <a:pt x="65236" y="11615"/>
                  <a:pt x="-7789" y="56065"/>
                  <a:pt x="678" y="565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1EAF39F5-EE8B-B74E-5AF1-28DD89FC7B0C}"/>
              </a:ext>
            </a:extLst>
          </p:cNvPr>
          <p:cNvSpPr/>
          <p:nvPr/>
        </p:nvSpPr>
        <p:spPr>
          <a:xfrm>
            <a:off x="7286010" y="9439217"/>
            <a:ext cx="203388" cy="416070"/>
          </a:xfrm>
          <a:custGeom>
            <a:avLst/>
            <a:gdLst>
              <a:gd name="connsiteX0" fmla="*/ 184765 w 203388"/>
              <a:gd name="connsiteY0" fmla="*/ 58 h 416070"/>
              <a:gd name="connsiteX1" fmla="*/ 197465 w 203388"/>
              <a:gd name="connsiteY1" fmla="*/ 346133 h 416070"/>
              <a:gd name="connsiteX2" fmla="*/ 127615 w 203388"/>
              <a:gd name="connsiteY2" fmla="*/ 387408 h 416070"/>
              <a:gd name="connsiteX3" fmla="*/ 615 w 203388"/>
              <a:gd name="connsiteY3" fmla="*/ 415983 h 416070"/>
              <a:gd name="connsiteX4" fmla="*/ 184765 w 203388"/>
              <a:gd name="connsiteY4" fmla="*/ 396933 h 416070"/>
              <a:gd name="connsiteX5" fmla="*/ 197465 w 203388"/>
              <a:gd name="connsiteY5" fmla="*/ 374708 h 416070"/>
              <a:gd name="connsiteX6" fmla="*/ 184765 w 203388"/>
              <a:gd name="connsiteY6" fmla="*/ 58 h 4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88" h="416070">
                <a:moveTo>
                  <a:pt x="184765" y="58"/>
                </a:moveTo>
                <a:cubicBezTo>
                  <a:pt x="184765" y="-4704"/>
                  <a:pt x="206990" y="281575"/>
                  <a:pt x="197465" y="346133"/>
                </a:cubicBezTo>
                <a:cubicBezTo>
                  <a:pt x="187940" y="410691"/>
                  <a:pt x="160423" y="375766"/>
                  <a:pt x="127615" y="387408"/>
                </a:cubicBezTo>
                <a:cubicBezTo>
                  <a:pt x="94807" y="399050"/>
                  <a:pt x="-8910" y="414396"/>
                  <a:pt x="615" y="415983"/>
                </a:cubicBezTo>
                <a:cubicBezTo>
                  <a:pt x="10140" y="417571"/>
                  <a:pt x="184765" y="396933"/>
                  <a:pt x="184765" y="396933"/>
                </a:cubicBezTo>
                <a:cubicBezTo>
                  <a:pt x="217573" y="390054"/>
                  <a:pt x="196936" y="435562"/>
                  <a:pt x="197465" y="374708"/>
                </a:cubicBezTo>
                <a:cubicBezTo>
                  <a:pt x="197994" y="313854"/>
                  <a:pt x="184765" y="4820"/>
                  <a:pt x="184765" y="5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64F969F7-3170-0A3E-3CFF-0FE2ED987F8A}"/>
              </a:ext>
            </a:extLst>
          </p:cNvPr>
          <p:cNvSpPr/>
          <p:nvPr/>
        </p:nvSpPr>
        <p:spPr>
          <a:xfrm>
            <a:off x="7305625" y="10061565"/>
            <a:ext cx="95420" cy="241413"/>
          </a:xfrm>
          <a:custGeom>
            <a:avLst/>
            <a:gdLst>
              <a:gd name="connsiteX0" fmla="*/ 50 w 95420"/>
              <a:gd name="connsiteY0" fmla="*/ 10 h 241413"/>
              <a:gd name="connsiteX1" fmla="*/ 76250 w 95420"/>
              <a:gd name="connsiteY1" fmla="*/ 101610 h 241413"/>
              <a:gd name="connsiteX2" fmla="*/ 82600 w 95420"/>
              <a:gd name="connsiteY2" fmla="*/ 241310 h 241413"/>
              <a:gd name="connsiteX3" fmla="*/ 92125 w 95420"/>
              <a:gd name="connsiteY3" fmla="*/ 123835 h 241413"/>
              <a:gd name="connsiteX4" fmla="*/ 88950 w 95420"/>
              <a:gd name="connsiteY4" fmla="*/ 95260 h 241413"/>
              <a:gd name="connsiteX5" fmla="*/ 50 w 95420"/>
              <a:gd name="connsiteY5" fmla="*/ 10 h 24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20" h="241413">
                <a:moveTo>
                  <a:pt x="50" y="10"/>
                </a:moveTo>
                <a:cubicBezTo>
                  <a:pt x="-2067" y="1068"/>
                  <a:pt x="62492" y="61393"/>
                  <a:pt x="76250" y="101610"/>
                </a:cubicBezTo>
                <a:cubicBezTo>
                  <a:pt x="90008" y="141827"/>
                  <a:pt x="79954" y="237606"/>
                  <a:pt x="82600" y="241310"/>
                </a:cubicBezTo>
                <a:cubicBezTo>
                  <a:pt x="85246" y="245014"/>
                  <a:pt x="91067" y="148177"/>
                  <a:pt x="92125" y="123835"/>
                </a:cubicBezTo>
                <a:cubicBezTo>
                  <a:pt x="93183" y="99493"/>
                  <a:pt x="100592" y="113781"/>
                  <a:pt x="88950" y="95260"/>
                </a:cubicBezTo>
                <a:cubicBezTo>
                  <a:pt x="77308" y="76739"/>
                  <a:pt x="2167" y="-1048"/>
                  <a:pt x="50" y="10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98B47A56-B504-9CC6-A7DD-D3AD566F4F30}"/>
              </a:ext>
            </a:extLst>
          </p:cNvPr>
          <p:cNvSpPr/>
          <p:nvPr/>
        </p:nvSpPr>
        <p:spPr>
          <a:xfrm>
            <a:off x="5902904" y="9643476"/>
            <a:ext cx="1060312" cy="374032"/>
          </a:xfrm>
          <a:custGeom>
            <a:avLst/>
            <a:gdLst>
              <a:gd name="connsiteX0" fmla="*/ 12121 w 1060312"/>
              <a:gd name="connsiteY0" fmla="*/ 2174 h 374032"/>
              <a:gd name="connsiteX1" fmla="*/ 205796 w 1060312"/>
              <a:gd name="connsiteY1" fmla="*/ 116474 h 374032"/>
              <a:gd name="connsiteX2" fmla="*/ 1037646 w 1060312"/>
              <a:gd name="connsiteY2" fmla="*/ 367299 h 374032"/>
              <a:gd name="connsiteX3" fmla="*/ 793171 w 1060312"/>
              <a:gd name="connsiteY3" fmla="*/ 294274 h 374032"/>
              <a:gd name="connsiteX4" fmla="*/ 453446 w 1060312"/>
              <a:gd name="connsiteY4" fmla="*/ 208549 h 374032"/>
              <a:gd name="connsiteX5" fmla="*/ 12121 w 1060312"/>
              <a:gd name="connsiteY5" fmla="*/ 2174 h 3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312" h="374032">
                <a:moveTo>
                  <a:pt x="12121" y="2174"/>
                </a:moveTo>
                <a:cubicBezTo>
                  <a:pt x="-29154" y="-13172"/>
                  <a:pt x="34875" y="55620"/>
                  <a:pt x="205796" y="116474"/>
                </a:cubicBezTo>
                <a:cubicBezTo>
                  <a:pt x="376717" y="177328"/>
                  <a:pt x="1037646" y="367299"/>
                  <a:pt x="1037646" y="367299"/>
                </a:cubicBezTo>
                <a:cubicBezTo>
                  <a:pt x="1135542" y="396932"/>
                  <a:pt x="890538" y="320732"/>
                  <a:pt x="793171" y="294274"/>
                </a:cubicBezTo>
                <a:cubicBezTo>
                  <a:pt x="695804" y="267816"/>
                  <a:pt x="584679" y="251941"/>
                  <a:pt x="453446" y="208549"/>
                </a:cubicBezTo>
                <a:cubicBezTo>
                  <a:pt x="322213" y="165157"/>
                  <a:pt x="53396" y="17520"/>
                  <a:pt x="12121" y="21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5E4B80BD-9EDB-1143-4DB7-DCDB8F4B7E28}"/>
              </a:ext>
            </a:extLst>
          </p:cNvPr>
          <p:cNvSpPr/>
          <p:nvPr/>
        </p:nvSpPr>
        <p:spPr>
          <a:xfrm>
            <a:off x="2091732" y="7426300"/>
            <a:ext cx="280719" cy="13209"/>
          </a:xfrm>
          <a:custGeom>
            <a:avLst/>
            <a:gdLst>
              <a:gd name="connsiteX0" fmla="*/ 593 w 280719"/>
              <a:gd name="connsiteY0" fmla="*/ 9550 h 13209"/>
              <a:gd name="connsiteX1" fmla="*/ 270468 w 280719"/>
              <a:gd name="connsiteY1" fmla="*/ 12725 h 13209"/>
              <a:gd name="connsiteX2" fmla="*/ 200618 w 280719"/>
              <a:gd name="connsiteY2" fmla="*/ 25 h 13209"/>
              <a:gd name="connsiteX3" fmla="*/ 593 w 280719"/>
              <a:gd name="connsiteY3" fmla="*/ 9550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19" h="13209">
                <a:moveTo>
                  <a:pt x="593" y="9550"/>
                </a:moveTo>
                <a:cubicBezTo>
                  <a:pt x="12235" y="11667"/>
                  <a:pt x="237131" y="14312"/>
                  <a:pt x="270468" y="12725"/>
                </a:cubicBezTo>
                <a:cubicBezTo>
                  <a:pt x="303805" y="11138"/>
                  <a:pt x="249301" y="554"/>
                  <a:pt x="200618" y="25"/>
                </a:cubicBezTo>
                <a:cubicBezTo>
                  <a:pt x="151935" y="-504"/>
                  <a:pt x="-11049" y="7433"/>
                  <a:pt x="593" y="95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17DBBCA3-C2F6-1A34-1EEF-8A2A7B26A421}"/>
              </a:ext>
            </a:extLst>
          </p:cNvPr>
          <p:cNvSpPr/>
          <p:nvPr/>
        </p:nvSpPr>
        <p:spPr>
          <a:xfrm>
            <a:off x="2377781" y="7980628"/>
            <a:ext cx="407220" cy="125479"/>
          </a:xfrm>
          <a:custGeom>
            <a:avLst/>
            <a:gdLst>
              <a:gd name="connsiteX0" fmla="*/ 294 w 407220"/>
              <a:gd name="connsiteY0" fmla="*/ 115622 h 125479"/>
              <a:gd name="connsiteX1" fmla="*/ 133644 w 407220"/>
              <a:gd name="connsiteY1" fmla="*/ 17197 h 125479"/>
              <a:gd name="connsiteX2" fmla="*/ 279694 w 407220"/>
              <a:gd name="connsiteY2" fmla="*/ 67997 h 125479"/>
              <a:gd name="connsiteX3" fmla="*/ 254294 w 407220"/>
              <a:gd name="connsiteY3" fmla="*/ 33072 h 125479"/>
              <a:gd name="connsiteX4" fmla="*/ 406694 w 407220"/>
              <a:gd name="connsiteY4" fmla="*/ 125147 h 125479"/>
              <a:gd name="connsiteX5" fmla="*/ 298744 w 407220"/>
              <a:gd name="connsiteY5" fmla="*/ 61647 h 125479"/>
              <a:gd name="connsiteX6" fmla="*/ 149519 w 407220"/>
              <a:gd name="connsiteY6" fmla="*/ 1322 h 125479"/>
              <a:gd name="connsiteX7" fmla="*/ 98719 w 407220"/>
              <a:gd name="connsiteY7" fmla="*/ 26722 h 125479"/>
              <a:gd name="connsiteX8" fmla="*/ 294 w 407220"/>
              <a:gd name="connsiteY8" fmla="*/ 115622 h 12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20" h="125479">
                <a:moveTo>
                  <a:pt x="294" y="115622"/>
                </a:moveTo>
                <a:cubicBezTo>
                  <a:pt x="6115" y="114034"/>
                  <a:pt x="87077" y="25134"/>
                  <a:pt x="133644" y="17197"/>
                </a:cubicBezTo>
                <a:cubicBezTo>
                  <a:pt x="180211" y="9260"/>
                  <a:pt x="259586" y="65351"/>
                  <a:pt x="279694" y="67997"/>
                </a:cubicBezTo>
                <a:cubicBezTo>
                  <a:pt x="299802" y="70643"/>
                  <a:pt x="233127" y="23547"/>
                  <a:pt x="254294" y="33072"/>
                </a:cubicBezTo>
                <a:cubicBezTo>
                  <a:pt x="275461" y="42597"/>
                  <a:pt x="399286" y="120385"/>
                  <a:pt x="406694" y="125147"/>
                </a:cubicBezTo>
                <a:cubicBezTo>
                  <a:pt x="414102" y="129910"/>
                  <a:pt x="341606" y="82284"/>
                  <a:pt x="298744" y="61647"/>
                </a:cubicBezTo>
                <a:cubicBezTo>
                  <a:pt x="255882" y="41010"/>
                  <a:pt x="182856" y="7143"/>
                  <a:pt x="149519" y="1322"/>
                </a:cubicBezTo>
                <a:cubicBezTo>
                  <a:pt x="116182" y="-4499"/>
                  <a:pt x="120944" y="9789"/>
                  <a:pt x="98719" y="26722"/>
                </a:cubicBezTo>
                <a:cubicBezTo>
                  <a:pt x="76494" y="43655"/>
                  <a:pt x="-5527" y="117210"/>
                  <a:pt x="294" y="1156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09D927B3-5F27-08B9-ECC5-6372A7BB6F2B}"/>
              </a:ext>
            </a:extLst>
          </p:cNvPr>
          <p:cNvSpPr/>
          <p:nvPr/>
        </p:nvSpPr>
        <p:spPr>
          <a:xfrm>
            <a:off x="2559045" y="7718181"/>
            <a:ext cx="38230" cy="89478"/>
          </a:xfrm>
          <a:custGeom>
            <a:avLst/>
            <a:gdLst>
              <a:gd name="connsiteX0" fmla="*/ 5 w 38230"/>
              <a:gd name="connsiteY0" fmla="*/ 244 h 89478"/>
              <a:gd name="connsiteX1" fmla="*/ 34930 w 38230"/>
              <a:gd name="connsiteY1" fmla="*/ 57394 h 89478"/>
              <a:gd name="connsiteX2" fmla="*/ 3180 w 38230"/>
              <a:gd name="connsiteY2" fmla="*/ 89144 h 89478"/>
              <a:gd name="connsiteX3" fmla="*/ 38105 w 38230"/>
              <a:gd name="connsiteY3" fmla="*/ 38344 h 89478"/>
              <a:gd name="connsiteX4" fmla="*/ 5 w 38230"/>
              <a:gd name="connsiteY4" fmla="*/ 244 h 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30" h="89478">
                <a:moveTo>
                  <a:pt x="5" y="244"/>
                </a:moveTo>
                <a:cubicBezTo>
                  <a:pt x="-524" y="3419"/>
                  <a:pt x="34401" y="42577"/>
                  <a:pt x="34930" y="57394"/>
                </a:cubicBezTo>
                <a:cubicBezTo>
                  <a:pt x="35459" y="72211"/>
                  <a:pt x="2651" y="92319"/>
                  <a:pt x="3180" y="89144"/>
                </a:cubicBezTo>
                <a:cubicBezTo>
                  <a:pt x="3709" y="85969"/>
                  <a:pt x="35459" y="51044"/>
                  <a:pt x="38105" y="38344"/>
                </a:cubicBezTo>
                <a:cubicBezTo>
                  <a:pt x="40751" y="25644"/>
                  <a:pt x="534" y="-2931"/>
                  <a:pt x="5" y="2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D8A0C761-E718-4F41-FF40-9F0B20911568}"/>
              </a:ext>
            </a:extLst>
          </p:cNvPr>
          <p:cNvSpPr/>
          <p:nvPr/>
        </p:nvSpPr>
        <p:spPr>
          <a:xfrm>
            <a:off x="2117094" y="7682981"/>
            <a:ext cx="230245" cy="127808"/>
          </a:xfrm>
          <a:custGeom>
            <a:avLst/>
            <a:gdLst>
              <a:gd name="connsiteX0" fmla="*/ 631 w 230245"/>
              <a:gd name="connsiteY0" fmla="*/ 127519 h 127808"/>
              <a:gd name="connsiteX1" fmla="*/ 99056 w 230245"/>
              <a:gd name="connsiteY1" fmla="*/ 70369 h 127808"/>
              <a:gd name="connsiteX2" fmla="*/ 226056 w 230245"/>
              <a:gd name="connsiteY2" fmla="*/ 89419 h 127808"/>
              <a:gd name="connsiteX3" fmla="*/ 194306 w 230245"/>
              <a:gd name="connsiteY3" fmla="*/ 70369 h 127808"/>
              <a:gd name="connsiteX4" fmla="*/ 140331 w 230245"/>
              <a:gd name="connsiteY4" fmla="*/ 519 h 127808"/>
              <a:gd name="connsiteX5" fmla="*/ 146681 w 230245"/>
              <a:gd name="connsiteY5" fmla="*/ 41794 h 127808"/>
              <a:gd name="connsiteX6" fmla="*/ 631 w 230245"/>
              <a:gd name="connsiteY6" fmla="*/ 127519 h 1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45" h="127808">
                <a:moveTo>
                  <a:pt x="631" y="127519"/>
                </a:moveTo>
                <a:cubicBezTo>
                  <a:pt x="-7307" y="132282"/>
                  <a:pt x="61485" y="76719"/>
                  <a:pt x="99056" y="70369"/>
                </a:cubicBezTo>
                <a:cubicBezTo>
                  <a:pt x="136627" y="64019"/>
                  <a:pt x="210181" y="89419"/>
                  <a:pt x="226056" y="89419"/>
                </a:cubicBezTo>
                <a:cubicBezTo>
                  <a:pt x="241931" y="89419"/>
                  <a:pt x="208593" y="85186"/>
                  <a:pt x="194306" y="70369"/>
                </a:cubicBezTo>
                <a:cubicBezTo>
                  <a:pt x="180019" y="55552"/>
                  <a:pt x="148269" y="5281"/>
                  <a:pt x="140331" y="519"/>
                </a:cubicBezTo>
                <a:cubicBezTo>
                  <a:pt x="132394" y="-4244"/>
                  <a:pt x="163085" y="24861"/>
                  <a:pt x="146681" y="41794"/>
                </a:cubicBezTo>
                <a:cubicBezTo>
                  <a:pt x="130277" y="58727"/>
                  <a:pt x="8569" y="122756"/>
                  <a:pt x="631" y="1275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DC2AA0A-95C4-F9D2-000C-E2347982F826}"/>
              </a:ext>
            </a:extLst>
          </p:cNvPr>
          <p:cNvSpPr/>
          <p:nvPr/>
        </p:nvSpPr>
        <p:spPr>
          <a:xfrm>
            <a:off x="1777268" y="7613650"/>
            <a:ext cx="261812" cy="156651"/>
          </a:xfrm>
          <a:custGeom>
            <a:avLst/>
            <a:gdLst>
              <a:gd name="connsiteX0" fmla="*/ 732 w 261812"/>
              <a:gd name="connsiteY0" fmla="*/ 0 h 156651"/>
              <a:gd name="connsiteX1" fmla="*/ 64232 w 261812"/>
              <a:gd name="connsiteY1" fmla="*/ 79375 h 156651"/>
              <a:gd name="connsiteX2" fmla="*/ 16607 w 261812"/>
              <a:gd name="connsiteY2" fmla="*/ 73025 h 156651"/>
              <a:gd name="connsiteX3" fmla="*/ 254732 w 261812"/>
              <a:gd name="connsiteY3" fmla="*/ 155575 h 156651"/>
              <a:gd name="connsiteX4" fmla="*/ 184882 w 261812"/>
              <a:gd name="connsiteY4" fmla="*/ 117475 h 156651"/>
              <a:gd name="connsiteX5" fmla="*/ 38832 w 261812"/>
              <a:gd name="connsiteY5" fmla="*/ 79375 h 156651"/>
              <a:gd name="connsiteX6" fmla="*/ 732 w 261812"/>
              <a:gd name="connsiteY6" fmla="*/ 0 h 15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812" h="156651">
                <a:moveTo>
                  <a:pt x="732" y="0"/>
                </a:moveTo>
                <a:cubicBezTo>
                  <a:pt x="4965" y="0"/>
                  <a:pt x="61586" y="67204"/>
                  <a:pt x="64232" y="79375"/>
                </a:cubicBezTo>
                <a:cubicBezTo>
                  <a:pt x="66878" y="91546"/>
                  <a:pt x="-15143" y="60325"/>
                  <a:pt x="16607" y="73025"/>
                </a:cubicBezTo>
                <a:cubicBezTo>
                  <a:pt x="48357" y="85725"/>
                  <a:pt x="226686" y="148167"/>
                  <a:pt x="254732" y="155575"/>
                </a:cubicBezTo>
                <a:cubicBezTo>
                  <a:pt x="282778" y="162983"/>
                  <a:pt x="220865" y="130175"/>
                  <a:pt x="184882" y="117475"/>
                </a:cubicBezTo>
                <a:cubicBezTo>
                  <a:pt x="148899" y="104775"/>
                  <a:pt x="66878" y="94192"/>
                  <a:pt x="38832" y="79375"/>
                </a:cubicBezTo>
                <a:cubicBezTo>
                  <a:pt x="10786" y="64558"/>
                  <a:pt x="-3501" y="0"/>
                  <a:pt x="73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0B106AE6-BD28-7793-970D-D4D73825EC19}"/>
              </a:ext>
            </a:extLst>
          </p:cNvPr>
          <p:cNvSpPr/>
          <p:nvPr/>
        </p:nvSpPr>
        <p:spPr>
          <a:xfrm>
            <a:off x="2396934" y="7231801"/>
            <a:ext cx="306025" cy="137395"/>
          </a:xfrm>
          <a:custGeom>
            <a:avLst/>
            <a:gdLst>
              <a:gd name="connsiteX0" fmla="*/ 191 w 306025"/>
              <a:gd name="connsiteY0" fmla="*/ 137374 h 137395"/>
              <a:gd name="connsiteX1" fmla="*/ 190691 w 306025"/>
              <a:gd name="connsiteY1" fmla="*/ 38949 h 137395"/>
              <a:gd name="connsiteX2" fmla="*/ 177991 w 306025"/>
              <a:gd name="connsiteY2" fmla="*/ 48474 h 137395"/>
              <a:gd name="connsiteX3" fmla="*/ 304991 w 306025"/>
              <a:gd name="connsiteY3" fmla="*/ 849 h 137395"/>
              <a:gd name="connsiteX4" fmla="*/ 241491 w 306025"/>
              <a:gd name="connsiteY4" fmla="*/ 16724 h 137395"/>
              <a:gd name="connsiteX5" fmla="*/ 190691 w 306025"/>
              <a:gd name="connsiteY5" fmla="*/ 29424 h 137395"/>
              <a:gd name="connsiteX6" fmla="*/ 47816 w 306025"/>
              <a:gd name="connsiteY6" fmla="*/ 29424 h 137395"/>
              <a:gd name="connsiteX7" fmla="*/ 152591 w 306025"/>
              <a:gd name="connsiteY7" fmla="*/ 29424 h 137395"/>
              <a:gd name="connsiteX8" fmla="*/ 191 w 306025"/>
              <a:gd name="connsiteY8" fmla="*/ 137374 h 13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25" h="137395">
                <a:moveTo>
                  <a:pt x="191" y="137374"/>
                </a:moveTo>
                <a:cubicBezTo>
                  <a:pt x="6541" y="138962"/>
                  <a:pt x="161058" y="53766"/>
                  <a:pt x="190691" y="38949"/>
                </a:cubicBezTo>
                <a:cubicBezTo>
                  <a:pt x="220324" y="24132"/>
                  <a:pt x="158941" y="54824"/>
                  <a:pt x="177991" y="48474"/>
                </a:cubicBezTo>
                <a:cubicBezTo>
                  <a:pt x="197041" y="42124"/>
                  <a:pt x="294408" y="6141"/>
                  <a:pt x="304991" y="849"/>
                </a:cubicBezTo>
                <a:cubicBezTo>
                  <a:pt x="315574" y="-4443"/>
                  <a:pt x="241491" y="16724"/>
                  <a:pt x="241491" y="16724"/>
                </a:cubicBezTo>
                <a:cubicBezTo>
                  <a:pt x="222441" y="21486"/>
                  <a:pt x="222970" y="27307"/>
                  <a:pt x="190691" y="29424"/>
                </a:cubicBezTo>
                <a:cubicBezTo>
                  <a:pt x="158412" y="31541"/>
                  <a:pt x="47816" y="29424"/>
                  <a:pt x="47816" y="29424"/>
                </a:cubicBezTo>
                <a:cubicBezTo>
                  <a:pt x="41466" y="29424"/>
                  <a:pt x="157354" y="15136"/>
                  <a:pt x="152591" y="29424"/>
                </a:cubicBezTo>
                <a:cubicBezTo>
                  <a:pt x="147828" y="43712"/>
                  <a:pt x="-6159" y="135786"/>
                  <a:pt x="191" y="1373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413ED322-8249-037D-B251-6830BC3B53CA}"/>
              </a:ext>
            </a:extLst>
          </p:cNvPr>
          <p:cNvSpPr/>
          <p:nvPr/>
        </p:nvSpPr>
        <p:spPr>
          <a:xfrm>
            <a:off x="2806467" y="7250278"/>
            <a:ext cx="88269" cy="155604"/>
          </a:xfrm>
          <a:custGeom>
            <a:avLst/>
            <a:gdLst>
              <a:gd name="connsiteX0" fmla="*/ 233 w 88269"/>
              <a:gd name="connsiteY0" fmla="*/ 1422 h 155604"/>
              <a:gd name="connsiteX1" fmla="*/ 85958 w 88269"/>
              <a:gd name="connsiteY1" fmla="*/ 153822 h 155604"/>
              <a:gd name="connsiteX2" fmla="*/ 60558 w 88269"/>
              <a:gd name="connsiteY2" fmla="*/ 80797 h 155604"/>
              <a:gd name="connsiteX3" fmla="*/ 233 w 88269"/>
              <a:gd name="connsiteY3" fmla="*/ 1422 h 1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69" h="155604">
                <a:moveTo>
                  <a:pt x="233" y="1422"/>
                </a:moveTo>
                <a:cubicBezTo>
                  <a:pt x="4466" y="13593"/>
                  <a:pt x="75904" y="140593"/>
                  <a:pt x="85958" y="153822"/>
                </a:cubicBezTo>
                <a:cubicBezTo>
                  <a:pt x="96012" y="167051"/>
                  <a:pt x="70612" y="103022"/>
                  <a:pt x="60558" y="80797"/>
                </a:cubicBezTo>
                <a:cubicBezTo>
                  <a:pt x="50504" y="58572"/>
                  <a:pt x="-4000" y="-10749"/>
                  <a:pt x="233" y="14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E63482F-B362-77F5-73A7-5F993CB6C0B2}"/>
              </a:ext>
            </a:extLst>
          </p:cNvPr>
          <p:cNvSpPr/>
          <p:nvPr/>
        </p:nvSpPr>
        <p:spPr>
          <a:xfrm>
            <a:off x="2774873" y="7416418"/>
            <a:ext cx="141820" cy="190861"/>
          </a:xfrm>
          <a:custGeom>
            <a:avLst/>
            <a:gdLst>
              <a:gd name="connsiteX0" fmla="*/ 77 w 141820"/>
              <a:gd name="connsiteY0" fmla="*/ 382 h 190861"/>
              <a:gd name="connsiteX1" fmla="*/ 133427 w 141820"/>
              <a:gd name="connsiteY1" fmla="*/ 184532 h 190861"/>
              <a:gd name="connsiteX2" fmla="*/ 114377 w 141820"/>
              <a:gd name="connsiteY2" fmla="*/ 136907 h 190861"/>
              <a:gd name="connsiteX3" fmla="*/ 77 w 141820"/>
              <a:gd name="connsiteY3" fmla="*/ 382 h 19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0" h="190861">
                <a:moveTo>
                  <a:pt x="77" y="382"/>
                </a:moveTo>
                <a:cubicBezTo>
                  <a:pt x="3252" y="8320"/>
                  <a:pt x="114377" y="161778"/>
                  <a:pt x="133427" y="184532"/>
                </a:cubicBezTo>
                <a:cubicBezTo>
                  <a:pt x="152477" y="207286"/>
                  <a:pt x="136073" y="163365"/>
                  <a:pt x="114377" y="136907"/>
                </a:cubicBezTo>
                <a:cubicBezTo>
                  <a:pt x="92681" y="110449"/>
                  <a:pt x="-3098" y="-7556"/>
                  <a:pt x="77" y="3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212570B8-45DA-2328-D40F-F09EBFD03B54}"/>
              </a:ext>
            </a:extLst>
          </p:cNvPr>
          <p:cNvSpPr/>
          <p:nvPr/>
        </p:nvSpPr>
        <p:spPr>
          <a:xfrm>
            <a:off x="2090265" y="7926165"/>
            <a:ext cx="285813" cy="65509"/>
          </a:xfrm>
          <a:custGeom>
            <a:avLst/>
            <a:gdLst>
              <a:gd name="connsiteX0" fmla="*/ 2060 w 285813"/>
              <a:gd name="connsiteY0" fmla="*/ 65310 h 65509"/>
              <a:gd name="connsiteX1" fmla="*/ 163985 w 285813"/>
              <a:gd name="connsiteY1" fmla="*/ 36735 h 65509"/>
              <a:gd name="connsiteX2" fmla="*/ 122710 w 285813"/>
              <a:gd name="connsiteY2" fmla="*/ 1810 h 65509"/>
              <a:gd name="connsiteX3" fmla="*/ 284635 w 285813"/>
              <a:gd name="connsiteY3" fmla="*/ 4985 h 65509"/>
              <a:gd name="connsiteX4" fmla="*/ 192560 w 285813"/>
              <a:gd name="connsiteY4" fmla="*/ 4985 h 65509"/>
              <a:gd name="connsiteX5" fmla="*/ 129060 w 285813"/>
              <a:gd name="connsiteY5" fmla="*/ 27210 h 65509"/>
              <a:gd name="connsiteX6" fmla="*/ 75085 w 285813"/>
              <a:gd name="connsiteY6" fmla="*/ 49435 h 65509"/>
              <a:gd name="connsiteX7" fmla="*/ 2060 w 285813"/>
              <a:gd name="connsiteY7" fmla="*/ 65310 h 6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13" h="65509">
                <a:moveTo>
                  <a:pt x="2060" y="65310"/>
                </a:moveTo>
                <a:cubicBezTo>
                  <a:pt x="16877" y="63193"/>
                  <a:pt x="143877" y="47318"/>
                  <a:pt x="163985" y="36735"/>
                </a:cubicBezTo>
                <a:cubicBezTo>
                  <a:pt x="184093" y="26152"/>
                  <a:pt x="102602" y="7102"/>
                  <a:pt x="122710" y="1810"/>
                </a:cubicBezTo>
                <a:cubicBezTo>
                  <a:pt x="142818" y="-3482"/>
                  <a:pt x="272993" y="4456"/>
                  <a:pt x="284635" y="4985"/>
                </a:cubicBezTo>
                <a:cubicBezTo>
                  <a:pt x="296277" y="5514"/>
                  <a:pt x="218489" y="1281"/>
                  <a:pt x="192560" y="4985"/>
                </a:cubicBezTo>
                <a:cubicBezTo>
                  <a:pt x="166631" y="8689"/>
                  <a:pt x="148639" y="19802"/>
                  <a:pt x="129060" y="27210"/>
                </a:cubicBezTo>
                <a:cubicBezTo>
                  <a:pt x="109481" y="34618"/>
                  <a:pt x="93606" y="46789"/>
                  <a:pt x="75085" y="49435"/>
                </a:cubicBezTo>
                <a:cubicBezTo>
                  <a:pt x="56564" y="52081"/>
                  <a:pt x="-12757" y="67427"/>
                  <a:pt x="2060" y="653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50D41EDD-A9B2-2F47-A152-A25A6B5DA101}"/>
              </a:ext>
            </a:extLst>
          </p:cNvPr>
          <p:cNvSpPr/>
          <p:nvPr/>
        </p:nvSpPr>
        <p:spPr>
          <a:xfrm>
            <a:off x="2605929" y="7719743"/>
            <a:ext cx="362264" cy="339726"/>
          </a:xfrm>
          <a:custGeom>
            <a:avLst/>
            <a:gdLst>
              <a:gd name="connsiteX0" fmla="*/ 3921 w 362264"/>
              <a:gd name="connsiteY0" fmla="*/ 1857 h 339726"/>
              <a:gd name="connsiteX1" fmla="*/ 337296 w 362264"/>
              <a:gd name="connsiteY1" fmla="*/ 319357 h 339726"/>
              <a:gd name="connsiteX2" fmla="*/ 311896 w 362264"/>
              <a:gd name="connsiteY2" fmla="*/ 290782 h 339726"/>
              <a:gd name="connsiteX3" fmla="*/ 102346 w 362264"/>
              <a:gd name="connsiteY3" fmla="*/ 151082 h 339726"/>
              <a:gd name="connsiteX4" fmla="*/ 149971 w 362264"/>
              <a:gd name="connsiteY4" fmla="*/ 186007 h 339726"/>
              <a:gd name="connsiteX5" fmla="*/ 3921 w 362264"/>
              <a:gd name="connsiteY5" fmla="*/ 1857 h 33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64" h="339726">
                <a:moveTo>
                  <a:pt x="3921" y="1857"/>
                </a:moveTo>
                <a:cubicBezTo>
                  <a:pt x="35142" y="24082"/>
                  <a:pt x="285967" y="271203"/>
                  <a:pt x="337296" y="319357"/>
                </a:cubicBezTo>
                <a:cubicBezTo>
                  <a:pt x="388625" y="367511"/>
                  <a:pt x="351054" y="318828"/>
                  <a:pt x="311896" y="290782"/>
                </a:cubicBezTo>
                <a:cubicBezTo>
                  <a:pt x="272738" y="262736"/>
                  <a:pt x="129334" y="168545"/>
                  <a:pt x="102346" y="151082"/>
                </a:cubicBezTo>
                <a:cubicBezTo>
                  <a:pt x="75358" y="133619"/>
                  <a:pt x="162142" y="208232"/>
                  <a:pt x="149971" y="186007"/>
                </a:cubicBezTo>
                <a:cubicBezTo>
                  <a:pt x="137800" y="163782"/>
                  <a:pt x="-27300" y="-20368"/>
                  <a:pt x="3921" y="18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D3883EB7-39D3-B344-700D-09B8FC2FEADC}"/>
              </a:ext>
            </a:extLst>
          </p:cNvPr>
          <p:cNvSpPr/>
          <p:nvPr/>
        </p:nvSpPr>
        <p:spPr>
          <a:xfrm>
            <a:off x="2069496" y="8042272"/>
            <a:ext cx="267307" cy="104821"/>
          </a:xfrm>
          <a:custGeom>
            <a:avLst/>
            <a:gdLst>
              <a:gd name="connsiteX0" fmla="*/ 604 w 267307"/>
              <a:gd name="connsiteY0" fmla="*/ 3 h 104821"/>
              <a:gd name="connsiteX1" fmla="*/ 54579 w 267307"/>
              <a:gd name="connsiteY1" fmla="*/ 76203 h 104821"/>
              <a:gd name="connsiteX2" fmla="*/ 48229 w 267307"/>
              <a:gd name="connsiteY2" fmla="*/ 95253 h 104821"/>
              <a:gd name="connsiteX3" fmla="*/ 159354 w 267307"/>
              <a:gd name="connsiteY3" fmla="*/ 85728 h 104821"/>
              <a:gd name="connsiteX4" fmla="*/ 267304 w 267307"/>
              <a:gd name="connsiteY4" fmla="*/ 104778 h 104821"/>
              <a:gd name="connsiteX5" fmla="*/ 162529 w 267307"/>
              <a:gd name="connsiteY5" fmla="*/ 79378 h 104821"/>
              <a:gd name="connsiteX6" fmla="*/ 35529 w 267307"/>
              <a:gd name="connsiteY6" fmla="*/ 79378 h 104821"/>
              <a:gd name="connsiteX7" fmla="*/ 604 w 267307"/>
              <a:gd name="connsiteY7" fmla="*/ 3 h 10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07" h="104821">
                <a:moveTo>
                  <a:pt x="604" y="3"/>
                </a:moveTo>
                <a:cubicBezTo>
                  <a:pt x="3779" y="-526"/>
                  <a:pt x="46642" y="60328"/>
                  <a:pt x="54579" y="76203"/>
                </a:cubicBezTo>
                <a:cubicBezTo>
                  <a:pt x="62516" y="92078"/>
                  <a:pt x="30767" y="93666"/>
                  <a:pt x="48229" y="95253"/>
                </a:cubicBezTo>
                <a:cubicBezTo>
                  <a:pt x="65691" y="96840"/>
                  <a:pt x="122842" y="84141"/>
                  <a:pt x="159354" y="85728"/>
                </a:cubicBezTo>
                <a:cubicBezTo>
                  <a:pt x="195866" y="87315"/>
                  <a:pt x="266775" y="105836"/>
                  <a:pt x="267304" y="104778"/>
                </a:cubicBezTo>
                <a:cubicBezTo>
                  <a:pt x="267833" y="103720"/>
                  <a:pt x="201158" y="83611"/>
                  <a:pt x="162529" y="79378"/>
                </a:cubicBezTo>
                <a:cubicBezTo>
                  <a:pt x="123900" y="75145"/>
                  <a:pt x="64633" y="92078"/>
                  <a:pt x="35529" y="79378"/>
                </a:cubicBezTo>
                <a:cubicBezTo>
                  <a:pt x="6425" y="66678"/>
                  <a:pt x="-2571" y="532"/>
                  <a:pt x="604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8DFCA698-4D93-1FCB-9C86-0BE09B4EE327}"/>
              </a:ext>
            </a:extLst>
          </p:cNvPr>
          <p:cNvSpPr/>
          <p:nvPr/>
        </p:nvSpPr>
        <p:spPr>
          <a:xfrm>
            <a:off x="2466390" y="7362266"/>
            <a:ext cx="237248" cy="36225"/>
          </a:xfrm>
          <a:custGeom>
            <a:avLst/>
            <a:gdLst>
              <a:gd name="connsiteX0" fmla="*/ 585 w 237248"/>
              <a:gd name="connsiteY0" fmla="*/ 13259 h 36225"/>
              <a:gd name="connsiteX1" fmla="*/ 203785 w 237248"/>
              <a:gd name="connsiteY1" fmla="*/ 559 h 36225"/>
              <a:gd name="connsiteX2" fmla="*/ 235535 w 237248"/>
              <a:gd name="connsiteY2" fmla="*/ 35484 h 36225"/>
              <a:gd name="connsiteX3" fmla="*/ 187910 w 237248"/>
              <a:gd name="connsiteY3" fmla="*/ 22784 h 36225"/>
              <a:gd name="connsiteX4" fmla="*/ 143460 w 237248"/>
              <a:gd name="connsiteY4" fmla="*/ 3734 h 36225"/>
              <a:gd name="connsiteX5" fmla="*/ 585 w 237248"/>
              <a:gd name="connsiteY5" fmla="*/ 13259 h 3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48" h="36225">
                <a:moveTo>
                  <a:pt x="585" y="13259"/>
                </a:moveTo>
                <a:cubicBezTo>
                  <a:pt x="10639" y="12730"/>
                  <a:pt x="164627" y="-3145"/>
                  <a:pt x="203785" y="559"/>
                </a:cubicBezTo>
                <a:cubicBezTo>
                  <a:pt x="242943" y="4263"/>
                  <a:pt x="238181" y="31780"/>
                  <a:pt x="235535" y="35484"/>
                </a:cubicBezTo>
                <a:cubicBezTo>
                  <a:pt x="232889" y="39188"/>
                  <a:pt x="203256" y="28076"/>
                  <a:pt x="187910" y="22784"/>
                </a:cubicBezTo>
                <a:cubicBezTo>
                  <a:pt x="172564" y="17492"/>
                  <a:pt x="174152" y="6380"/>
                  <a:pt x="143460" y="3734"/>
                </a:cubicBezTo>
                <a:cubicBezTo>
                  <a:pt x="112768" y="1088"/>
                  <a:pt x="-9469" y="13788"/>
                  <a:pt x="585" y="132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3C71D544-CC1D-CD40-6855-7AC7847422D4}"/>
              </a:ext>
            </a:extLst>
          </p:cNvPr>
          <p:cNvSpPr/>
          <p:nvPr/>
        </p:nvSpPr>
        <p:spPr>
          <a:xfrm>
            <a:off x="3016250" y="7775466"/>
            <a:ext cx="413830" cy="483953"/>
          </a:xfrm>
          <a:custGeom>
            <a:avLst/>
            <a:gdLst>
              <a:gd name="connsiteX0" fmla="*/ 0 w 413830"/>
              <a:gd name="connsiteY0" fmla="*/ 109 h 483953"/>
              <a:gd name="connsiteX1" fmla="*/ 333375 w 413830"/>
              <a:gd name="connsiteY1" fmla="*/ 393809 h 483953"/>
              <a:gd name="connsiteX2" fmla="*/ 409575 w 413830"/>
              <a:gd name="connsiteY2" fmla="*/ 479534 h 483953"/>
              <a:gd name="connsiteX3" fmla="*/ 384175 w 413830"/>
              <a:gd name="connsiteY3" fmla="*/ 466834 h 483953"/>
              <a:gd name="connsiteX4" fmla="*/ 219075 w 413830"/>
              <a:gd name="connsiteY4" fmla="*/ 425559 h 483953"/>
              <a:gd name="connsiteX5" fmla="*/ 365125 w 413830"/>
              <a:gd name="connsiteY5" fmla="*/ 466834 h 483953"/>
              <a:gd name="connsiteX6" fmla="*/ 333375 w 413830"/>
              <a:gd name="connsiteY6" fmla="*/ 435084 h 483953"/>
              <a:gd name="connsiteX7" fmla="*/ 0 w 413830"/>
              <a:gd name="connsiteY7" fmla="*/ 109 h 4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830" h="483953">
                <a:moveTo>
                  <a:pt x="0" y="109"/>
                </a:moveTo>
                <a:cubicBezTo>
                  <a:pt x="0" y="-6770"/>
                  <a:pt x="265113" y="313905"/>
                  <a:pt x="333375" y="393809"/>
                </a:cubicBezTo>
                <a:cubicBezTo>
                  <a:pt x="401637" y="473713"/>
                  <a:pt x="401108" y="467363"/>
                  <a:pt x="409575" y="479534"/>
                </a:cubicBezTo>
                <a:cubicBezTo>
                  <a:pt x="418042" y="491705"/>
                  <a:pt x="415925" y="475830"/>
                  <a:pt x="384175" y="466834"/>
                </a:cubicBezTo>
                <a:cubicBezTo>
                  <a:pt x="352425" y="457838"/>
                  <a:pt x="222250" y="425559"/>
                  <a:pt x="219075" y="425559"/>
                </a:cubicBezTo>
                <a:cubicBezTo>
                  <a:pt x="215900" y="425559"/>
                  <a:pt x="346075" y="465247"/>
                  <a:pt x="365125" y="466834"/>
                </a:cubicBezTo>
                <a:cubicBezTo>
                  <a:pt x="384175" y="468421"/>
                  <a:pt x="389996" y="511813"/>
                  <a:pt x="333375" y="435084"/>
                </a:cubicBezTo>
                <a:cubicBezTo>
                  <a:pt x="276754" y="358355"/>
                  <a:pt x="0" y="6988"/>
                  <a:pt x="0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44036823-5BBD-A91C-8147-BAC6C6F31EC9}"/>
              </a:ext>
            </a:extLst>
          </p:cNvPr>
          <p:cNvSpPr/>
          <p:nvPr/>
        </p:nvSpPr>
        <p:spPr>
          <a:xfrm>
            <a:off x="2841236" y="8112082"/>
            <a:ext cx="420643" cy="227607"/>
          </a:xfrm>
          <a:custGeom>
            <a:avLst/>
            <a:gdLst>
              <a:gd name="connsiteX0" fmla="*/ 389 w 420643"/>
              <a:gd name="connsiteY0" fmla="*/ 43 h 227607"/>
              <a:gd name="connsiteX1" fmla="*/ 124214 w 420643"/>
              <a:gd name="connsiteY1" fmla="*/ 104818 h 227607"/>
              <a:gd name="connsiteX2" fmla="*/ 127389 w 420643"/>
              <a:gd name="connsiteY2" fmla="*/ 127043 h 227607"/>
              <a:gd name="connsiteX3" fmla="*/ 413139 w 420643"/>
              <a:gd name="connsiteY3" fmla="*/ 225468 h 227607"/>
              <a:gd name="connsiteX4" fmla="*/ 324239 w 420643"/>
              <a:gd name="connsiteY4" fmla="*/ 187368 h 227607"/>
              <a:gd name="connsiteX5" fmla="*/ 181364 w 420643"/>
              <a:gd name="connsiteY5" fmla="*/ 101643 h 227607"/>
              <a:gd name="connsiteX6" fmla="*/ 175014 w 420643"/>
              <a:gd name="connsiteY6" fmla="*/ 130218 h 227607"/>
              <a:gd name="connsiteX7" fmla="*/ 89289 w 420643"/>
              <a:gd name="connsiteY7" fmla="*/ 92118 h 227607"/>
              <a:gd name="connsiteX8" fmla="*/ 389 w 420643"/>
              <a:gd name="connsiteY8" fmla="*/ 43 h 22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43" h="227607">
                <a:moveTo>
                  <a:pt x="389" y="43"/>
                </a:moveTo>
                <a:cubicBezTo>
                  <a:pt x="6210" y="2160"/>
                  <a:pt x="103047" y="83651"/>
                  <a:pt x="124214" y="104818"/>
                </a:cubicBezTo>
                <a:cubicBezTo>
                  <a:pt x="145381" y="125985"/>
                  <a:pt x="79235" y="106935"/>
                  <a:pt x="127389" y="127043"/>
                </a:cubicBezTo>
                <a:cubicBezTo>
                  <a:pt x="175543" y="147151"/>
                  <a:pt x="380331" y="215414"/>
                  <a:pt x="413139" y="225468"/>
                </a:cubicBezTo>
                <a:cubicBezTo>
                  <a:pt x="445947" y="235522"/>
                  <a:pt x="362868" y="208006"/>
                  <a:pt x="324239" y="187368"/>
                </a:cubicBezTo>
                <a:cubicBezTo>
                  <a:pt x="285610" y="166730"/>
                  <a:pt x="206235" y="111168"/>
                  <a:pt x="181364" y="101643"/>
                </a:cubicBezTo>
                <a:cubicBezTo>
                  <a:pt x="156493" y="92118"/>
                  <a:pt x="190360" y="131806"/>
                  <a:pt x="175014" y="130218"/>
                </a:cubicBezTo>
                <a:cubicBezTo>
                  <a:pt x="159668" y="128631"/>
                  <a:pt x="123156" y="110639"/>
                  <a:pt x="89289" y="92118"/>
                </a:cubicBezTo>
                <a:cubicBezTo>
                  <a:pt x="55422" y="73597"/>
                  <a:pt x="-5432" y="-2074"/>
                  <a:pt x="389" y="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3A77161A-D032-B99C-65ED-48183CBB5044}"/>
              </a:ext>
            </a:extLst>
          </p:cNvPr>
          <p:cNvSpPr/>
          <p:nvPr/>
        </p:nvSpPr>
        <p:spPr>
          <a:xfrm>
            <a:off x="2688871" y="8276987"/>
            <a:ext cx="498829" cy="149463"/>
          </a:xfrm>
          <a:custGeom>
            <a:avLst/>
            <a:gdLst>
              <a:gd name="connsiteX0" fmla="*/ 354 w 498829"/>
              <a:gd name="connsiteY0" fmla="*/ 25638 h 149463"/>
              <a:gd name="connsiteX1" fmla="*/ 295629 w 498829"/>
              <a:gd name="connsiteY1" fmla="*/ 44688 h 149463"/>
              <a:gd name="connsiteX2" fmla="*/ 232129 w 498829"/>
              <a:gd name="connsiteY2" fmla="*/ 3413 h 149463"/>
              <a:gd name="connsiteX3" fmla="*/ 498829 w 498829"/>
              <a:gd name="connsiteY3" fmla="*/ 149463 h 149463"/>
              <a:gd name="connsiteX4" fmla="*/ 378179 w 498829"/>
              <a:gd name="connsiteY4" fmla="*/ 82788 h 149463"/>
              <a:gd name="connsiteX5" fmla="*/ 235304 w 498829"/>
              <a:gd name="connsiteY5" fmla="*/ 3413 h 149463"/>
              <a:gd name="connsiteX6" fmla="*/ 235304 w 498829"/>
              <a:gd name="connsiteY6" fmla="*/ 28813 h 149463"/>
              <a:gd name="connsiteX7" fmla="*/ 354 w 498829"/>
              <a:gd name="connsiteY7" fmla="*/ 25638 h 14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829" h="149463">
                <a:moveTo>
                  <a:pt x="354" y="25638"/>
                </a:moveTo>
                <a:cubicBezTo>
                  <a:pt x="10408" y="28284"/>
                  <a:pt x="257000" y="48392"/>
                  <a:pt x="295629" y="44688"/>
                </a:cubicBezTo>
                <a:cubicBezTo>
                  <a:pt x="334258" y="40984"/>
                  <a:pt x="198262" y="-14050"/>
                  <a:pt x="232129" y="3413"/>
                </a:cubicBezTo>
                <a:cubicBezTo>
                  <a:pt x="265996" y="20875"/>
                  <a:pt x="498829" y="149463"/>
                  <a:pt x="498829" y="149463"/>
                </a:cubicBezTo>
                <a:lnTo>
                  <a:pt x="378179" y="82788"/>
                </a:lnTo>
                <a:cubicBezTo>
                  <a:pt x="334258" y="58446"/>
                  <a:pt x="259116" y="12409"/>
                  <a:pt x="235304" y="3413"/>
                </a:cubicBezTo>
                <a:cubicBezTo>
                  <a:pt x="211492" y="-5583"/>
                  <a:pt x="273404" y="26167"/>
                  <a:pt x="235304" y="28813"/>
                </a:cubicBezTo>
                <a:cubicBezTo>
                  <a:pt x="197204" y="31459"/>
                  <a:pt x="-9700" y="22992"/>
                  <a:pt x="354" y="25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3F5D4C09-93EC-D2DC-DFC7-22EBFE2D4DDC}"/>
              </a:ext>
            </a:extLst>
          </p:cNvPr>
          <p:cNvSpPr/>
          <p:nvPr/>
        </p:nvSpPr>
        <p:spPr>
          <a:xfrm>
            <a:off x="2971606" y="7358684"/>
            <a:ext cx="268112" cy="381335"/>
          </a:xfrm>
          <a:custGeom>
            <a:avLst/>
            <a:gdLst>
              <a:gd name="connsiteX0" fmla="*/ 60519 w 268112"/>
              <a:gd name="connsiteY0" fmla="*/ 966 h 381335"/>
              <a:gd name="connsiteX1" fmla="*/ 177994 w 268112"/>
              <a:gd name="connsiteY1" fmla="*/ 245441 h 381335"/>
              <a:gd name="connsiteX2" fmla="*/ 263719 w 268112"/>
              <a:gd name="connsiteY2" fmla="*/ 375616 h 381335"/>
              <a:gd name="connsiteX3" fmla="*/ 228794 w 268112"/>
              <a:gd name="connsiteY3" fmla="*/ 331166 h 381335"/>
              <a:gd name="connsiteX4" fmla="*/ 3369 w 268112"/>
              <a:gd name="connsiteY4" fmla="*/ 93041 h 381335"/>
              <a:gd name="connsiteX5" fmla="*/ 92269 w 268112"/>
              <a:gd name="connsiteY5" fmla="*/ 156541 h 381335"/>
              <a:gd name="connsiteX6" fmla="*/ 60519 w 268112"/>
              <a:gd name="connsiteY6" fmla="*/ 966 h 38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2" h="381335">
                <a:moveTo>
                  <a:pt x="60519" y="966"/>
                </a:moveTo>
                <a:cubicBezTo>
                  <a:pt x="74806" y="15783"/>
                  <a:pt x="144127" y="182999"/>
                  <a:pt x="177994" y="245441"/>
                </a:cubicBezTo>
                <a:cubicBezTo>
                  <a:pt x="211861" y="307883"/>
                  <a:pt x="255252" y="361328"/>
                  <a:pt x="263719" y="375616"/>
                </a:cubicBezTo>
                <a:cubicBezTo>
                  <a:pt x="272186" y="389904"/>
                  <a:pt x="272186" y="378262"/>
                  <a:pt x="228794" y="331166"/>
                </a:cubicBezTo>
                <a:cubicBezTo>
                  <a:pt x="185402" y="284070"/>
                  <a:pt x="26123" y="122145"/>
                  <a:pt x="3369" y="93041"/>
                </a:cubicBezTo>
                <a:cubicBezTo>
                  <a:pt x="-19385" y="63937"/>
                  <a:pt x="80098" y="166595"/>
                  <a:pt x="92269" y="156541"/>
                </a:cubicBezTo>
                <a:cubicBezTo>
                  <a:pt x="104440" y="146487"/>
                  <a:pt x="46232" y="-13851"/>
                  <a:pt x="60519" y="9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EE171E75-185A-C2C9-FBAC-43BB4E39F5C7}"/>
              </a:ext>
            </a:extLst>
          </p:cNvPr>
          <p:cNvSpPr/>
          <p:nvPr/>
        </p:nvSpPr>
        <p:spPr>
          <a:xfrm>
            <a:off x="3142902" y="7403439"/>
            <a:ext cx="254112" cy="194006"/>
          </a:xfrm>
          <a:custGeom>
            <a:avLst/>
            <a:gdLst>
              <a:gd name="connsiteX0" fmla="*/ 348 w 254112"/>
              <a:gd name="connsiteY0" fmla="*/ 661 h 194006"/>
              <a:gd name="connsiteX1" fmla="*/ 114648 w 254112"/>
              <a:gd name="connsiteY1" fmla="*/ 108611 h 194006"/>
              <a:gd name="connsiteX2" fmla="*/ 146398 w 254112"/>
              <a:gd name="connsiteY2" fmla="*/ 191161 h 194006"/>
              <a:gd name="connsiteX3" fmla="*/ 235298 w 254112"/>
              <a:gd name="connsiteY3" fmla="*/ 175286 h 194006"/>
              <a:gd name="connsiteX4" fmla="*/ 247998 w 254112"/>
              <a:gd name="connsiteY4" fmla="*/ 178461 h 194006"/>
              <a:gd name="connsiteX5" fmla="*/ 159098 w 254112"/>
              <a:gd name="connsiteY5" fmla="*/ 143536 h 194006"/>
              <a:gd name="connsiteX6" fmla="*/ 155923 w 254112"/>
              <a:gd name="connsiteY6" fmla="*/ 162586 h 194006"/>
              <a:gd name="connsiteX7" fmla="*/ 348 w 254112"/>
              <a:gd name="connsiteY7" fmla="*/ 661 h 1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112" h="194006">
                <a:moveTo>
                  <a:pt x="348" y="661"/>
                </a:moveTo>
                <a:cubicBezTo>
                  <a:pt x="-6531" y="-8335"/>
                  <a:pt x="90306" y="76861"/>
                  <a:pt x="114648" y="108611"/>
                </a:cubicBezTo>
                <a:cubicBezTo>
                  <a:pt x="138990" y="140361"/>
                  <a:pt x="126290" y="180049"/>
                  <a:pt x="146398" y="191161"/>
                </a:cubicBezTo>
                <a:cubicBezTo>
                  <a:pt x="166506" y="202273"/>
                  <a:pt x="218365" y="177403"/>
                  <a:pt x="235298" y="175286"/>
                </a:cubicBezTo>
                <a:cubicBezTo>
                  <a:pt x="252231" y="173169"/>
                  <a:pt x="260698" y="183753"/>
                  <a:pt x="247998" y="178461"/>
                </a:cubicBezTo>
                <a:cubicBezTo>
                  <a:pt x="235298" y="173169"/>
                  <a:pt x="174444" y="146182"/>
                  <a:pt x="159098" y="143536"/>
                </a:cubicBezTo>
                <a:cubicBezTo>
                  <a:pt x="143752" y="140890"/>
                  <a:pt x="180794" y="182694"/>
                  <a:pt x="155923" y="162586"/>
                </a:cubicBezTo>
                <a:cubicBezTo>
                  <a:pt x="131052" y="142478"/>
                  <a:pt x="7227" y="9657"/>
                  <a:pt x="348" y="6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4EF97D86-8EFB-0FDD-69DC-D21A080AC5A9}"/>
              </a:ext>
            </a:extLst>
          </p:cNvPr>
          <p:cNvSpPr/>
          <p:nvPr/>
        </p:nvSpPr>
        <p:spPr>
          <a:xfrm>
            <a:off x="3552707" y="8093075"/>
            <a:ext cx="185881" cy="355991"/>
          </a:xfrm>
          <a:custGeom>
            <a:avLst/>
            <a:gdLst>
              <a:gd name="connsiteX0" fmla="*/ 118 w 185881"/>
              <a:gd name="connsiteY0" fmla="*/ 355600 h 355991"/>
              <a:gd name="connsiteX1" fmla="*/ 111243 w 185881"/>
              <a:gd name="connsiteY1" fmla="*/ 317500 h 355991"/>
              <a:gd name="connsiteX2" fmla="*/ 184268 w 185881"/>
              <a:gd name="connsiteY2" fmla="*/ 339725 h 355991"/>
              <a:gd name="connsiteX3" fmla="*/ 155693 w 185881"/>
              <a:gd name="connsiteY3" fmla="*/ 292100 h 355991"/>
              <a:gd name="connsiteX4" fmla="*/ 85843 w 185881"/>
              <a:gd name="connsiteY4" fmla="*/ 0 h 355991"/>
              <a:gd name="connsiteX5" fmla="*/ 133468 w 185881"/>
              <a:gd name="connsiteY5" fmla="*/ 288925 h 355991"/>
              <a:gd name="connsiteX6" fmla="*/ 118 w 185881"/>
              <a:gd name="connsiteY6" fmla="*/ 355600 h 35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81" h="355991">
                <a:moveTo>
                  <a:pt x="118" y="355600"/>
                </a:moveTo>
                <a:cubicBezTo>
                  <a:pt x="-3586" y="360362"/>
                  <a:pt x="80551" y="320146"/>
                  <a:pt x="111243" y="317500"/>
                </a:cubicBezTo>
                <a:cubicBezTo>
                  <a:pt x="141935" y="314854"/>
                  <a:pt x="176860" y="343958"/>
                  <a:pt x="184268" y="339725"/>
                </a:cubicBezTo>
                <a:cubicBezTo>
                  <a:pt x="191676" y="335492"/>
                  <a:pt x="172097" y="348721"/>
                  <a:pt x="155693" y="292100"/>
                </a:cubicBezTo>
                <a:cubicBezTo>
                  <a:pt x="139289" y="235479"/>
                  <a:pt x="89547" y="529"/>
                  <a:pt x="85843" y="0"/>
                </a:cubicBezTo>
                <a:cubicBezTo>
                  <a:pt x="82139" y="-529"/>
                  <a:pt x="142993" y="231246"/>
                  <a:pt x="133468" y="288925"/>
                </a:cubicBezTo>
                <a:cubicBezTo>
                  <a:pt x="123943" y="346604"/>
                  <a:pt x="3822" y="350838"/>
                  <a:pt x="118" y="355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F21B69D1-BE4A-D358-6ACB-EE508A1CDF5C}"/>
              </a:ext>
            </a:extLst>
          </p:cNvPr>
          <p:cNvSpPr/>
          <p:nvPr/>
        </p:nvSpPr>
        <p:spPr>
          <a:xfrm>
            <a:off x="2755103" y="8438690"/>
            <a:ext cx="643909" cy="300326"/>
          </a:xfrm>
          <a:custGeom>
            <a:avLst/>
            <a:gdLst>
              <a:gd name="connsiteX0" fmla="*/ 797 w 643909"/>
              <a:gd name="connsiteY0" fmla="*/ 460 h 300326"/>
              <a:gd name="connsiteX1" fmla="*/ 334172 w 643909"/>
              <a:gd name="connsiteY1" fmla="*/ 143335 h 300326"/>
              <a:gd name="connsiteX2" fmla="*/ 321472 w 643909"/>
              <a:gd name="connsiteY2" fmla="*/ 152860 h 300326"/>
              <a:gd name="connsiteX3" fmla="*/ 613572 w 643909"/>
              <a:gd name="connsiteY3" fmla="*/ 298910 h 300326"/>
              <a:gd name="connsiteX4" fmla="*/ 454822 w 643909"/>
              <a:gd name="connsiteY4" fmla="*/ 225885 h 300326"/>
              <a:gd name="connsiteX5" fmla="*/ 531022 w 643909"/>
              <a:gd name="connsiteY5" fmla="*/ 206835 h 300326"/>
              <a:gd name="connsiteX6" fmla="*/ 642147 w 643909"/>
              <a:gd name="connsiteY6" fmla="*/ 200485 h 300326"/>
              <a:gd name="connsiteX7" fmla="*/ 435772 w 643909"/>
              <a:gd name="connsiteY7" fmla="*/ 190960 h 300326"/>
              <a:gd name="connsiteX8" fmla="*/ 394497 w 643909"/>
              <a:gd name="connsiteY8" fmla="*/ 102060 h 300326"/>
              <a:gd name="connsiteX9" fmla="*/ 378622 w 643909"/>
              <a:gd name="connsiteY9" fmla="*/ 140160 h 300326"/>
              <a:gd name="connsiteX10" fmla="*/ 245272 w 643909"/>
              <a:gd name="connsiteY10" fmla="*/ 98885 h 300326"/>
              <a:gd name="connsiteX11" fmla="*/ 797 w 643909"/>
              <a:gd name="connsiteY11" fmla="*/ 460 h 3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3909" h="300326">
                <a:moveTo>
                  <a:pt x="797" y="460"/>
                </a:moveTo>
                <a:cubicBezTo>
                  <a:pt x="15614" y="7868"/>
                  <a:pt x="280726" y="117935"/>
                  <a:pt x="334172" y="143335"/>
                </a:cubicBezTo>
                <a:cubicBezTo>
                  <a:pt x="387618" y="168735"/>
                  <a:pt x="274905" y="126931"/>
                  <a:pt x="321472" y="152860"/>
                </a:cubicBezTo>
                <a:cubicBezTo>
                  <a:pt x="368039" y="178789"/>
                  <a:pt x="591347" y="286739"/>
                  <a:pt x="613572" y="298910"/>
                </a:cubicBezTo>
                <a:cubicBezTo>
                  <a:pt x="635797" y="311081"/>
                  <a:pt x="468580" y="241231"/>
                  <a:pt x="454822" y="225885"/>
                </a:cubicBezTo>
                <a:cubicBezTo>
                  <a:pt x="441064" y="210539"/>
                  <a:pt x="499801" y="211068"/>
                  <a:pt x="531022" y="206835"/>
                </a:cubicBezTo>
                <a:cubicBezTo>
                  <a:pt x="562243" y="202602"/>
                  <a:pt x="658022" y="203131"/>
                  <a:pt x="642147" y="200485"/>
                </a:cubicBezTo>
                <a:cubicBezTo>
                  <a:pt x="626272" y="197839"/>
                  <a:pt x="477047" y="207364"/>
                  <a:pt x="435772" y="190960"/>
                </a:cubicBezTo>
                <a:cubicBezTo>
                  <a:pt x="394497" y="174556"/>
                  <a:pt x="404022" y="110527"/>
                  <a:pt x="394497" y="102060"/>
                </a:cubicBezTo>
                <a:cubicBezTo>
                  <a:pt x="384972" y="93593"/>
                  <a:pt x="403493" y="140689"/>
                  <a:pt x="378622" y="140160"/>
                </a:cubicBezTo>
                <a:cubicBezTo>
                  <a:pt x="353751" y="139631"/>
                  <a:pt x="308772" y="120581"/>
                  <a:pt x="245272" y="98885"/>
                </a:cubicBezTo>
                <a:cubicBezTo>
                  <a:pt x="181772" y="77189"/>
                  <a:pt x="-14020" y="-6948"/>
                  <a:pt x="797" y="4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8DF26AD2-AD1E-7610-3724-3E835A305FC8}"/>
              </a:ext>
            </a:extLst>
          </p:cNvPr>
          <p:cNvSpPr/>
          <p:nvPr/>
        </p:nvSpPr>
        <p:spPr>
          <a:xfrm>
            <a:off x="3817891" y="8288412"/>
            <a:ext cx="1799188" cy="1084213"/>
          </a:xfrm>
          <a:custGeom>
            <a:avLst/>
            <a:gdLst>
              <a:gd name="connsiteX0" fmla="*/ 1634 w 1799188"/>
              <a:gd name="connsiteY0" fmla="*/ 1513 h 1084213"/>
              <a:gd name="connsiteX1" fmla="*/ 696959 w 1799188"/>
              <a:gd name="connsiteY1" fmla="*/ 442838 h 1084213"/>
              <a:gd name="connsiteX2" fmla="*/ 674734 w 1799188"/>
              <a:gd name="connsiteY2" fmla="*/ 436488 h 1084213"/>
              <a:gd name="connsiteX3" fmla="*/ 1246234 w 1799188"/>
              <a:gd name="connsiteY3" fmla="*/ 785738 h 1084213"/>
              <a:gd name="connsiteX4" fmla="*/ 1220834 w 1799188"/>
              <a:gd name="connsiteY4" fmla="*/ 769863 h 1084213"/>
              <a:gd name="connsiteX5" fmla="*/ 1611359 w 1799188"/>
              <a:gd name="connsiteY5" fmla="*/ 960363 h 1084213"/>
              <a:gd name="connsiteX6" fmla="*/ 1798684 w 1799188"/>
              <a:gd name="connsiteY6" fmla="*/ 1084188 h 1084213"/>
              <a:gd name="connsiteX7" fmla="*/ 1560559 w 1799188"/>
              <a:gd name="connsiteY7" fmla="*/ 950838 h 1084213"/>
              <a:gd name="connsiteX8" fmla="*/ 1109709 w 1799188"/>
              <a:gd name="connsiteY8" fmla="*/ 630163 h 1084213"/>
              <a:gd name="connsiteX9" fmla="*/ 1150984 w 1799188"/>
              <a:gd name="connsiteY9" fmla="*/ 693663 h 1084213"/>
              <a:gd name="connsiteX10" fmla="*/ 766809 w 1799188"/>
              <a:gd name="connsiteY10" fmla="*/ 493638 h 1084213"/>
              <a:gd name="connsiteX11" fmla="*/ 496934 w 1799188"/>
              <a:gd name="connsiteY11" fmla="*/ 271388 h 1084213"/>
              <a:gd name="connsiteX12" fmla="*/ 503284 w 1799188"/>
              <a:gd name="connsiteY12" fmla="*/ 296788 h 1084213"/>
              <a:gd name="connsiteX13" fmla="*/ 1634 w 1799188"/>
              <a:gd name="connsiteY13" fmla="*/ 1513 h 10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9188" h="1084213">
                <a:moveTo>
                  <a:pt x="1634" y="1513"/>
                </a:moveTo>
                <a:cubicBezTo>
                  <a:pt x="33913" y="25855"/>
                  <a:pt x="584776" y="370342"/>
                  <a:pt x="696959" y="442838"/>
                </a:cubicBezTo>
                <a:cubicBezTo>
                  <a:pt x="809142" y="515334"/>
                  <a:pt x="583188" y="379338"/>
                  <a:pt x="674734" y="436488"/>
                </a:cubicBezTo>
                <a:cubicBezTo>
                  <a:pt x="766280" y="493638"/>
                  <a:pt x="1155217" y="730176"/>
                  <a:pt x="1246234" y="785738"/>
                </a:cubicBezTo>
                <a:cubicBezTo>
                  <a:pt x="1337251" y="841301"/>
                  <a:pt x="1220834" y="769863"/>
                  <a:pt x="1220834" y="769863"/>
                </a:cubicBezTo>
                <a:cubicBezTo>
                  <a:pt x="1281688" y="798967"/>
                  <a:pt x="1515051" y="907976"/>
                  <a:pt x="1611359" y="960363"/>
                </a:cubicBezTo>
                <a:cubicBezTo>
                  <a:pt x="1707667" y="1012751"/>
                  <a:pt x="1807151" y="1085775"/>
                  <a:pt x="1798684" y="1084188"/>
                </a:cubicBezTo>
                <a:cubicBezTo>
                  <a:pt x="1790217" y="1082601"/>
                  <a:pt x="1675388" y="1026509"/>
                  <a:pt x="1560559" y="950838"/>
                </a:cubicBezTo>
                <a:cubicBezTo>
                  <a:pt x="1445730" y="875167"/>
                  <a:pt x="1177971" y="673025"/>
                  <a:pt x="1109709" y="630163"/>
                </a:cubicBezTo>
                <a:cubicBezTo>
                  <a:pt x="1041447" y="587301"/>
                  <a:pt x="1208134" y="716417"/>
                  <a:pt x="1150984" y="693663"/>
                </a:cubicBezTo>
                <a:cubicBezTo>
                  <a:pt x="1093834" y="670909"/>
                  <a:pt x="875817" y="564017"/>
                  <a:pt x="766809" y="493638"/>
                </a:cubicBezTo>
                <a:cubicBezTo>
                  <a:pt x="657801" y="423259"/>
                  <a:pt x="540855" y="304196"/>
                  <a:pt x="496934" y="271388"/>
                </a:cubicBezTo>
                <a:cubicBezTo>
                  <a:pt x="453013" y="238580"/>
                  <a:pt x="581601" y="339650"/>
                  <a:pt x="503284" y="296788"/>
                </a:cubicBezTo>
                <a:cubicBezTo>
                  <a:pt x="424967" y="253926"/>
                  <a:pt x="-30645" y="-22829"/>
                  <a:pt x="1634" y="15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3447E2ED-7A43-EF00-CCF4-EEF798A647AD}"/>
              </a:ext>
            </a:extLst>
          </p:cNvPr>
          <p:cNvSpPr/>
          <p:nvPr/>
        </p:nvSpPr>
        <p:spPr>
          <a:xfrm>
            <a:off x="4120835" y="8708974"/>
            <a:ext cx="834311" cy="625444"/>
          </a:xfrm>
          <a:custGeom>
            <a:avLst/>
            <a:gdLst>
              <a:gd name="connsiteX0" fmla="*/ 315 w 834311"/>
              <a:gd name="connsiteY0" fmla="*/ 51 h 625444"/>
              <a:gd name="connsiteX1" fmla="*/ 79690 w 834311"/>
              <a:gd name="connsiteY1" fmla="*/ 190551 h 625444"/>
              <a:gd name="connsiteX2" fmla="*/ 203515 w 834311"/>
              <a:gd name="connsiteY2" fmla="*/ 292151 h 625444"/>
              <a:gd name="connsiteX3" fmla="*/ 193990 w 834311"/>
              <a:gd name="connsiteY3" fmla="*/ 279451 h 625444"/>
              <a:gd name="connsiteX4" fmla="*/ 819465 w 834311"/>
              <a:gd name="connsiteY4" fmla="*/ 619176 h 625444"/>
              <a:gd name="connsiteX5" fmla="*/ 603565 w 834311"/>
              <a:gd name="connsiteY5" fmla="*/ 482651 h 625444"/>
              <a:gd name="connsiteX6" fmla="*/ 216215 w 834311"/>
              <a:gd name="connsiteY6" fmla="*/ 266751 h 625444"/>
              <a:gd name="connsiteX7" fmla="*/ 108265 w 834311"/>
              <a:gd name="connsiteY7" fmla="*/ 209601 h 625444"/>
              <a:gd name="connsiteX8" fmla="*/ 315 w 834311"/>
              <a:gd name="connsiteY8" fmla="*/ 51 h 6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11" h="625444">
                <a:moveTo>
                  <a:pt x="315" y="51"/>
                </a:moveTo>
                <a:cubicBezTo>
                  <a:pt x="-4447" y="-3124"/>
                  <a:pt x="45823" y="141868"/>
                  <a:pt x="79690" y="190551"/>
                </a:cubicBezTo>
                <a:cubicBezTo>
                  <a:pt x="113557" y="239234"/>
                  <a:pt x="184465" y="277334"/>
                  <a:pt x="203515" y="292151"/>
                </a:cubicBezTo>
                <a:cubicBezTo>
                  <a:pt x="222565" y="306968"/>
                  <a:pt x="91332" y="224947"/>
                  <a:pt x="193990" y="279451"/>
                </a:cubicBezTo>
                <a:cubicBezTo>
                  <a:pt x="296648" y="333955"/>
                  <a:pt x="751203" y="585309"/>
                  <a:pt x="819465" y="619176"/>
                </a:cubicBezTo>
                <a:cubicBezTo>
                  <a:pt x="887727" y="653043"/>
                  <a:pt x="704107" y="541388"/>
                  <a:pt x="603565" y="482651"/>
                </a:cubicBezTo>
                <a:cubicBezTo>
                  <a:pt x="503023" y="423914"/>
                  <a:pt x="298765" y="312259"/>
                  <a:pt x="216215" y="266751"/>
                </a:cubicBezTo>
                <a:cubicBezTo>
                  <a:pt x="133665" y="221243"/>
                  <a:pt x="142661" y="249818"/>
                  <a:pt x="108265" y="209601"/>
                </a:cubicBezTo>
                <a:cubicBezTo>
                  <a:pt x="73869" y="169384"/>
                  <a:pt x="5077" y="3226"/>
                  <a:pt x="315" y="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4F33E24F-70A4-48CE-91A8-B12A006E856B}"/>
              </a:ext>
            </a:extLst>
          </p:cNvPr>
          <p:cNvSpPr/>
          <p:nvPr/>
        </p:nvSpPr>
        <p:spPr>
          <a:xfrm>
            <a:off x="6664086" y="10092905"/>
            <a:ext cx="235522" cy="337102"/>
          </a:xfrm>
          <a:custGeom>
            <a:avLst/>
            <a:gdLst>
              <a:gd name="connsiteX0" fmla="*/ 239 w 235522"/>
              <a:gd name="connsiteY0" fmla="*/ 3595 h 337102"/>
              <a:gd name="connsiteX1" fmla="*/ 130414 w 235522"/>
              <a:gd name="connsiteY1" fmla="*/ 175045 h 337102"/>
              <a:gd name="connsiteX2" fmla="*/ 89139 w 235522"/>
              <a:gd name="connsiteY2" fmla="*/ 333795 h 337102"/>
              <a:gd name="connsiteX3" fmla="*/ 111364 w 235522"/>
              <a:gd name="connsiteY3" fmla="*/ 263945 h 337102"/>
              <a:gd name="connsiteX4" fmla="*/ 235189 w 235522"/>
              <a:gd name="connsiteY4" fmla="*/ 48045 h 337102"/>
              <a:gd name="connsiteX5" fmla="*/ 146289 w 235522"/>
              <a:gd name="connsiteY5" fmla="*/ 178220 h 337102"/>
              <a:gd name="connsiteX6" fmla="*/ 98664 w 235522"/>
              <a:gd name="connsiteY6" fmla="*/ 67095 h 337102"/>
              <a:gd name="connsiteX7" fmla="*/ 239 w 235522"/>
              <a:gd name="connsiteY7" fmla="*/ 3595 h 33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22" h="337102">
                <a:moveTo>
                  <a:pt x="239" y="3595"/>
                </a:moveTo>
                <a:cubicBezTo>
                  <a:pt x="5531" y="21587"/>
                  <a:pt x="115597" y="120012"/>
                  <a:pt x="130414" y="175045"/>
                </a:cubicBezTo>
                <a:cubicBezTo>
                  <a:pt x="145231" y="230078"/>
                  <a:pt x="92314" y="318978"/>
                  <a:pt x="89139" y="333795"/>
                </a:cubicBezTo>
                <a:cubicBezTo>
                  <a:pt x="85964" y="348612"/>
                  <a:pt x="87022" y="311570"/>
                  <a:pt x="111364" y="263945"/>
                </a:cubicBezTo>
                <a:cubicBezTo>
                  <a:pt x="135706" y="216320"/>
                  <a:pt x="229368" y="62332"/>
                  <a:pt x="235189" y="48045"/>
                </a:cubicBezTo>
                <a:cubicBezTo>
                  <a:pt x="241010" y="33758"/>
                  <a:pt x="169043" y="175045"/>
                  <a:pt x="146289" y="178220"/>
                </a:cubicBezTo>
                <a:cubicBezTo>
                  <a:pt x="123535" y="181395"/>
                  <a:pt x="118243" y="94612"/>
                  <a:pt x="98664" y="67095"/>
                </a:cubicBezTo>
                <a:cubicBezTo>
                  <a:pt x="79085" y="39578"/>
                  <a:pt x="-5053" y="-14397"/>
                  <a:pt x="239" y="35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2C5E482D-E84A-2721-F056-0189AE1252B8}"/>
              </a:ext>
            </a:extLst>
          </p:cNvPr>
          <p:cNvSpPr/>
          <p:nvPr/>
        </p:nvSpPr>
        <p:spPr>
          <a:xfrm>
            <a:off x="3243038" y="7187944"/>
            <a:ext cx="1779762" cy="1385203"/>
          </a:xfrm>
          <a:custGeom>
            <a:avLst/>
            <a:gdLst>
              <a:gd name="connsiteX0" fmla="*/ 611412 w 1779762"/>
              <a:gd name="connsiteY0" fmla="*/ 256 h 1385203"/>
              <a:gd name="connsiteX1" fmla="*/ 1233712 w 1779762"/>
              <a:gd name="connsiteY1" fmla="*/ 276481 h 1385203"/>
              <a:gd name="connsiteX2" fmla="*/ 1043212 w 1779762"/>
              <a:gd name="connsiteY2" fmla="*/ 330456 h 1385203"/>
              <a:gd name="connsiteX3" fmla="*/ 1770287 w 1779762"/>
              <a:gd name="connsiteY3" fmla="*/ 212981 h 1385203"/>
              <a:gd name="connsiteX4" fmla="*/ 1475012 w 1779762"/>
              <a:gd name="connsiteY4" fmla="*/ 359031 h 1385203"/>
              <a:gd name="connsiteX5" fmla="*/ 1735362 w 1779762"/>
              <a:gd name="connsiteY5" fmla="*/ 670181 h 1385203"/>
              <a:gd name="connsiteX6" fmla="*/ 1703612 w 1779762"/>
              <a:gd name="connsiteY6" fmla="*/ 1048006 h 1385203"/>
              <a:gd name="connsiteX7" fmla="*/ 1475012 w 1779762"/>
              <a:gd name="connsiteY7" fmla="*/ 1228981 h 1385203"/>
              <a:gd name="connsiteX8" fmla="*/ 1122587 w 1779762"/>
              <a:gd name="connsiteY8" fmla="*/ 1384556 h 1385203"/>
              <a:gd name="connsiteX9" fmla="*/ 713012 w 1779762"/>
              <a:gd name="connsiteY9" fmla="*/ 1168656 h 1385203"/>
              <a:gd name="connsiteX10" fmla="*/ 8162 w 1779762"/>
              <a:gd name="connsiteY10" fmla="*/ 444756 h 1385203"/>
              <a:gd name="connsiteX11" fmla="*/ 338362 w 1779762"/>
              <a:gd name="connsiteY11" fmla="*/ 790831 h 1385203"/>
              <a:gd name="connsiteX12" fmla="*/ 481237 w 1779762"/>
              <a:gd name="connsiteY12" fmla="*/ 638431 h 1385203"/>
              <a:gd name="connsiteX13" fmla="*/ 738412 w 1779762"/>
              <a:gd name="connsiteY13" fmla="*/ 641606 h 1385203"/>
              <a:gd name="connsiteX14" fmla="*/ 554262 w 1779762"/>
              <a:gd name="connsiteY14" fmla="*/ 419356 h 1385203"/>
              <a:gd name="connsiteX15" fmla="*/ 789212 w 1779762"/>
              <a:gd name="connsiteY15" fmla="*/ 441581 h 1385203"/>
              <a:gd name="connsiteX16" fmla="*/ 633637 w 1779762"/>
              <a:gd name="connsiteY16" fmla="*/ 225681 h 1385203"/>
              <a:gd name="connsiteX17" fmla="*/ 986062 w 1779762"/>
              <a:gd name="connsiteY17" fmla="*/ 330456 h 1385203"/>
              <a:gd name="connsiteX18" fmla="*/ 611412 w 1779762"/>
              <a:gd name="connsiteY18" fmla="*/ 256 h 13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9762" h="1385203">
                <a:moveTo>
                  <a:pt x="611412" y="256"/>
                </a:moveTo>
                <a:cubicBezTo>
                  <a:pt x="652687" y="-8740"/>
                  <a:pt x="1161745" y="221448"/>
                  <a:pt x="1233712" y="276481"/>
                </a:cubicBezTo>
                <a:cubicBezTo>
                  <a:pt x="1305679" y="331514"/>
                  <a:pt x="953783" y="341039"/>
                  <a:pt x="1043212" y="330456"/>
                </a:cubicBezTo>
                <a:cubicBezTo>
                  <a:pt x="1132641" y="319873"/>
                  <a:pt x="1698320" y="208219"/>
                  <a:pt x="1770287" y="212981"/>
                </a:cubicBezTo>
                <a:cubicBezTo>
                  <a:pt x="1842254" y="217743"/>
                  <a:pt x="1480833" y="282831"/>
                  <a:pt x="1475012" y="359031"/>
                </a:cubicBezTo>
                <a:cubicBezTo>
                  <a:pt x="1469191" y="435231"/>
                  <a:pt x="1697262" y="555352"/>
                  <a:pt x="1735362" y="670181"/>
                </a:cubicBezTo>
                <a:cubicBezTo>
                  <a:pt x="1773462" y="785010"/>
                  <a:pt x="1747004" y="954873"/>
                  <a:pt x="1703612" y="1048006"/>
                </a:cubicBezTo>
                <a:cubicBezTo>
                  <a:pt x="1660220" y="1141139"/>
                  <a:pt x="1571849" y="1172889"/>
                  <a:pt x="1475012" y="1228981"/>
                </a:cubicBezTo>
                <a:cubicBezTo>
                  <a:pt x="1378175" y="1285073"/>
                  <a:pt x="1249587" y="1394610"/>
                  <a:pt x="1122587" y="1384556"/>
                </a:cubicBezTo>
                <a:cubicBezTo>
                  <a:pt x="995587" y="1374502"/>
                  <a:pt x="898749" y="1325289"/>
                  <a:pt x="713012" y="1168656"/>
                </a:cubicBezTo>
                <a:cubicBezTo>
                  <a:pt x="527275" y="1012023"/>
                  <a:pt x="70604" y="507727"/>
                  <a:pt x="8162" y="444756"/>
                </a:cubicBezTo>
                <a:cubicBezTo>
                  <a:pt x="-54280" y="381785"/>
                  <a:pt x="259516" y="758552"/>
                  <a:pt x="338362" y="790831"/>
                </a:cubicBezTo>
                <a:cubicBezTo>
                  <a:pt x="417208" y="823110"/>
                  <a:pt x="414562" y="663302"/>
                  <a:pt x="481237" y="638431"/>
                </a:cubicBezTo>
                <a:cubicBezTo>
                  <a:pt x="547912" y="613560"/>
                  <a:pt x="726241" y="678118"/>
                  <a:pt x="738412" y="641606"/>
                </a:cubicBezTo>
                <a:cubicBezTo>
                  <a:pt x="750583" y="605094"/>
                  <a:pt x="545795" y="452693"/>
                  <a:pt x="554262" y="419356"/>
                </a:cubicBezTo>
                <a:cubicBezTo>
                  <a:pt x="562729" y="386019"/>
                  <a:pt x="775983" y="473860"/>
                  <a:pt x="789212" y="441581"/>
                </a:cubicBezTo>
                <a:cubicBezTo>
                  <a:pt x="802441" y="409302"/>
                  <a:pt x="600829" y="244202"/>
                  <a:pt x="633637" y="225681"/>
                </a:cubicBezTo>
                <a:cubicBezTo>
                  <a:pt x="666445" y="207160"/>
                  <a:pt x="988708" y="360618"/>
                  <a:pt x="986062" y="330456"/>
                </a:cubicBezTo>
                <a:cubicBezTo>
                  <a:pt x="983416" y="300294"/>
                  <a:pt x="570137" y="9252"/>
                  <a:pt x="611412" y="25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04858303-73F7-BCA5-5D30-FCF0CB2543D2}"/>
              </a:ext>
            </a:extLst>
          </p:cNvPr>
          <p:cNvSpPr/>
          <p:nvPr/>
        </p:nvSpPr>
        <p:spPr>
          <a:xfrm>
            <a:off x="7635315" y="6728210"/>
            <a:ext cx="226025" cy="1209362"/>
          </a:xfrm>
          <a:custGeom>
            <a:avLst/>
            <a:gdLst>
              <a:gd name="connsiteX0" fmla="*/ 210110 w 226025"/>
              <a:gd name="connsiteY0" fmla="*/ 2790 h 1209362"/>
              <a:gd name="connsiteX1" fmla="*/ 57710 w 226025"/>
              <a:gd name="connsiteY1" fmla="*/ 710815 h 1209362"/>
              <a:gd name="connsiteX2" fmla="*/ 156135 w 226025"/>
              <a:gd name="connsiteY2" fmla="*/ 672715 h 1209362"/>
              <a:gd name="connsiteX3" fmla="*/ 560 w 226025"/>
              <a:gd name="connsiteY3" fmla="*/ 1196590 h 1209362"/>
              <a:gd name="connsiteX4" fmla="*/ 108510 w 226025"/>
              <a:gd name="connsiteY4" fmla="*/ 1009265 h 1209362"/>
              <a:gd name="connsiteX5" fmla="*/ 225985 w 226025"/>
              <a:gd name="connsiteY5" fmla="*/ 580640 h 1209362"/>
              <a:gd name="connsiteX6" fmla="*/ 95810 w 226025"/>
              <a:gd name="connsiteY6" fmla="*/ 790190 h 1209362"/>
              <a:gd name="connsiteX7" fmla="*/ 124385 w 226025"/>
              <a:gd name="connsiteY7" fmla="*/ 520315 h 1209362"/>
              <a:gd name="connsiteX8" fmla="*/ 70410 w 226025"/>
              <a:gd name="connsiteY8" fmla="*/ 466340 h 1209362"/>
              <a:gd name="connsiteX9" fmla="*/ 210110 w 226025"/>
              <a:gd name="connsiteY9" fmla="*/ 2790 h 120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25" h="1209362">
                <a:moveTo>
                  <a:pt x="210110" y="2790"/>
                </a:moveTo>
                <a:cubicBezTo>
                  <a:pt x="207993" y="43536"/>
                  <a:pt x="66706" y="599161"/>
                  <a:pt x="57710" y="710815"/>
                </a:cubicBezTo>
                <a:cubicBezTo>
                  <a:pt x="48714" y="822469"/>
                  <a:pt x="165660" y="591753"/>
                  <a:pt x="156135" y="672715"/>
                </a:cubicBezTo>
                <a:cubicBezTo>
                  <a:pt x="146610" y="753677"/>
                  <a:pt x="8497" y="1140498"/>
                  <a:pt x="560" y="1196590"/>
                </a:cubicBezTo>
                <a:cubicBezTo>
                  <a:pt x="-7377" y="1252682"/>
                  <a:pt x="70939" y="1111923"/>
                  <a:pt x="108510" y="1009265"/>
                </a:cubicBezTo>
                <a:cubicBezTo>
                  <a:pt x="146081" y="906607"/>
                  <a:pt x="228102" y="617152"/>
                  <a:pt x="225985" y="580640"/>
                </a:cubicBezTo>
                <a:cubicBezTo>
                  <a:pt x="223868" y="544128"/>
                  <a:pt x="112743" y="800244"/>
                  <a:pt x="95810" y="790190"/>
                </a:cubicBezTo>
                <a:cubicBezTo>
                  <a:pt x="78877" y="780136"/>
                  <a:pt x="128618" y="574290"/>
                  <a:pt x="124385" y="520315"/>
                </a:cubicBezTo>
                <a:cubicBezTo>
                  <a:pt x="120152" y="466340"/>
                  <a:pt x="60885" y="553123"/>
                  <a:pt x="70410" y="466340"/>
                </a:cubicBezTo>
                <a:cubicBezTo>
                  <a:pt x="79935" y="379557"/>
                  <a:pt x="212227" y="-37956"/>
                  <a:pt x="210110" y="2790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F43E69F-5C69-89D1-D40D-BABB56199B29}"/>
              </a:ext>
            </a:extLst>
          </p:cNvPr>
          <p:cNvSpPr/>
          <p:nvPr/>
        </p:nvSpPr>
        <p:spPr>
          <a:xfrm>
            <a:off x="7598476" y="7891831"/>
            <a:ext cx="202512" cy="846221"/>
          </a:xfrm>
          <a:custGeom>
            <a:avLst/>
            <a:gdLst>
              <a:gd name="connsiteX0" fmla="*/ 202499 w 202512"/>
              <a:gd name="connsiteY0" fmla="*/ 1219 h 846221"/>
              <a:gd name="connsiteX1" fmla="*/ 24699 w 202512"/>
              <a:gd name="connsiteY1" fmla="*/ 448894 h 846221"/>
              <a:gd name="connsiteX2" fmla="*/ 5649 w 202512"/>
              <a:gd name="connsiteY2" fmla="*/ 829894 h 846221"/>
              <a:gd name="connsiteX3" fmla="*/ 5649 w 202512"/>
              <a:gd name="connsiteY3" fmla="*/ 721944 h 846221"/>
              <a:gd name="connsiteX4" fmla="*/ 2474 w 202512"/>
              <a:gd name="connsiteY4" fmla="*/ 232994 h 846221"/>
              <a:gd name="connsiteX5" fmla="*/ 2474 w 202512"/>
              <a:gd name="connsiteY5" fmla="*/ 401269 h 846221"/>
              <a:gd name="connsiteX6" fmla="*/ 34224 w 202512"/>
              <a:gd name="connsiteY6" fmla="*/ 318719 h 846221"/>
              <a:gd name="connsiteX7" fmla="*/ 202499 w 202512"/>
              <a:gd name="connsiteY7" fmla="*/ 1219 h 8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512" h="846221">
                <a:moveTo>
                  <a:pt x="202499" y="1219"/>
                </a:moveTo>
                <a:cubicBezTo>
                  <a:pt x="200912" y="22915"/>
                  <a:pt x="57507" y="310782"/>
                  <a:pt x="24699" y="448894"/>
                </a:cubicBezTo>
                <a:cubicBezTo>
                  <a:pt x="-8109" y="587006"/>
                  <a:pt x="8824" y="784386"/>
                  <a:pt x="5649" y="829894"/>
                </a:cubicBezTo>
                <a:cubicBezTo>
                  <a:pt x="2474" y="875402"/>
                  <a:pt x="6178" y="821427"/>
                  <a:pt x="5649" y="721944"/>
                </a:cubicBezTo>
                <a:cubicBezTo>
                  <a:pt x="5120" y="622461"/>
                  <a:pt x="3003" y="286440"/>
                  <a:pt x="2474" y="232994"/>
                </a:cubicBezTo>
                <a:cubicBezTo>
                  <a:pt x="1945" y="179548"/>
                  <a:pt x="-2818" y="386982"/>
                  <a:pt x="2474" y="401269"/>
                </a:cubicBezTo>
                <a:cubicBezTo>
                  <a:pt x="7766" y="415556"/>
                  <a:pt x="2474" y="383806"/>
                  <a:pt x="34224" y="318719"/>
                </a:cubicBezTo>
                <a:cubicBezTo>
                  <a:pt x="65974" y="253632"/>
                  <a:pt x="204086" y="-20477"/>
                  <a:pt x="202499" y="1219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6658A461-E771-14AC-E498-AB0AE96EC116}"/>
              </a:ext>
            </a:extLst>
          </p:cNvPr>
          <p:cNvSpPr/>
          <p:nvPr/>
        </p:nvSpPr>
        <p:spPr>
          <a:xfrm>
            <a:off x="4603621" y="11037592"/>
            <a:ext cx="1831795" cy="209266"/>
          </a:xfrm>
          <a:custGeom>
            <a:avLst/>
            <a:gdLst>
              <a:gd name="connsiteX0" fmla="*/ 1036 w 1831795"/>
              <a:gd name="connsiteY0" fmla="*/ 522 h 209266"/>
              <a:gd name="connsiteX1" fmla="*/ 1046065 w 1831795"/>
              <a:gd name="connsiteY1" fmla="*/ 98494 h 209266"/>
              <a:gd name="connsiteX2" fmla="*/ 926322 w 1831795"/>
              <a:gd name="connsiteY2" fmla="*/ 54951 h 209266"/>
              <a:gd name="connsiteX3" fmla="*/ 1557693 w 1831795"/>
              <a:gd name="connsiteY3" fmla="*/ 196465 h 209266"/>
              <a:gd name="connsiteX4" fmla="*/ 1829836 w 1831795"/>
              <a:gd name="connsiteY4" fmla="*/ 196465 h 209266"/>
              <a:gd name="connsiteX5" fmla="*/ 1612122 w 1831795"/>
              <a:gd name="connsiteY5" fmla="*/ 142037 h 209266"/>
              <a:gd name="connsiteX6" fmla="*/ 556208 w 1831795"/>
              <a:gd name="connsiteY6" fmla="*/ 207351 h 209266"/>
              <a:gd name="connsiteX7" fmla="*/ 1263779 w 1831795"/>
              <a:gd name="connsiteY7" fmla="*/ 65837 h 209266"/>
              <a:gd name="connsiteX8" fmla="*/ 1036 w 1831795"/>
              <a:gd name="connsiteY8" fmla="*/ 522 h 20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795" h="209266">
                <a:moveTo>
                  <a:pt x="1036" y="522"/>
                </a:moveTo>
                <a:cubicBezTo>
                  <a:pt x="-35250" y="5965"/>
                  <a:pt x="891851" y="89423"/>
                  <a:pt x="1046065" y="98494"/>
                </a:cubicBezTo>
                <a:cubicBezTo>
                  <a:pt x="1200279" y="107566"/>
                  <a:pt x="841051" y="38623"/>
                  <a:pt x="926322" y="54951"/>
                </a:cubicBezTo>
                <a:cubicBezTo>
                  <a:pt x="1011593" y="71279"/>
                  <a:pt x="1407107" y="172879"/>
                  <a:pt x="1557693" y="196465"/>
                </a:cubicBezTo>
                <a:cubicBezTo>
                  <a:pt x="1708279" y="220051"/>
                  <a:pt x="1820765" y="205536"/>
                  <a:pt x="1829836" y="196465"/>
                </a:cubicBezTo>
                <a:cubicBezTo>
                  <a:pt x="1838907" y="187394"/>
                  <a:pt x="1824393" y="140223"/>
                  <a:pt x="1612122" y="142037"/>
                </a:cubicBezTo>
                <a:cubicBezTo>
                  <a:pt x="1399851" y="143851"/>
                  <a:pt x="614265" y="220051"/>
                  <a:pt x="556208" y="207351"/>
                </a:cubicBezTo>
                <a:cubicBezTo>
                  <a:pt x="498151" y="194651"/>
                  <a:pt x="1356308" y="98494"/>
                  <a:pt x="1263779" y="65837"/>
                </a:cubicBezTo>
                <a:cubicBezTo>
                  <a:pt x="1171250" y="33180"/>
                  <a:pt x="37322" y="-4921"/>
                  <a:pt x="1036" y="5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D92EC2FC-8F4B-8A96-8270-BB89860AD97B}"/>
              </a:ext>
            </a:extLst>
          </p:cNvPr>
          <p:cNvSpPr/>
          <p:nvPr/>
        </p:nvSpPr>
        <p:spPr>
          <a:xfrm>
            <a:off x="1921818" y="8670782"/>
            <a:ext cx="293626" cy="1660000"/>
          </a:xfrm>
          <a:custGeom>
            <a:avLst/>
            <a:gdLst>
              <a:gd name="connsiteX0" fmla="*/ 4953 w 293626"/>
              <a:gd name="connsiteY0" fmla="*/ 5132 h 1660000"/>
              <a:gd name="connsiteX1" fmla="*/ 233553 w 293626"/>
              <a:gd name="connsiteY1" fmla="*/ 1137247 h 1660000"/>
              <a:gd name="connsiteX2" fmla="*/ 146468 w 293626"/>
              <a:gd name="connsiteY2" fmla="*/ 1126361 h 1660000"/>
              <a:gd name="connsiteX3" fmla="*/ 255325 w 293626"/>
              <a:gd name="connsiteY3" fmla="*/ 1267875 h 1660000"/>
              <a:gd name="connsiteX4" fmla="*/ 287982 w 293626"/>
              <a:gd name="connsiteY4" fmla="*/ 1398504 h 1660000"/>
              <a:gd name="connsiteX5" fmla="*/ 287982 w 293626"/>
              <a:gd name="connsiteY5" fmla="*/ 1659761 h 1660000"/>
              <a:gd name="connsiteX6" fmla="*/ 287982 w 293626"/>
              <a:gd name="connsiteY6" fmla="*/ 1442047 h 1660000"/>
              <a:gd name="connsiteX7" fmla="*/ 211782 w 293626"/>
              <a:gd name="connsiteY7" fmla="*/ 1267875 h 1660000"/>
              <a:gd name="connsiteX8" fmla="*/ 4953 w 293626"/>
              <a:gd name="connsiteY8" fmla="*/ 538532 h 1660000"/>
              <a:gd name="connsiteX9" fmla="*/ 70268 w 293626"/>
              <a:gd name="connsiteY9" fmla="*/ 875989 h 1660000"/>
              <a:gd name="connsiteX10" fmla="*/ 135582 w 293626"/>
              <a:gd name="connsiteY10" fmla="*/ 723589 h 1660000"/>
              <a:gd name="connsiteX11" fmla="*/ 4953 w 293626"/>
              <a:gd name="connsiteY11" fmla="*/ 5132 h 16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26" h="1660000">
                <a:moveTo>
                  <a:pt x="4953" y="5132"/>
                </a:moveTo>
                <a:cubicBezTo>
                  <a:pt x="21282" y="74075"/>
                  <a:pt x="209967" y="950376"/>
                  <a:pt x="233553" y="1137247"/>
                </a:cubicBezTo>
                <a:cubicBezTo>
                  <a:pt x="257139" y="1324119"/>
                  <a:pt x="142839" y="1104590"/>
                  <a:pt x="146468" y="1126361"/>
                </a:cubicBezTo>
                <a:cubicBezTo>
                  <a:pt x="150097" y="1148132"/>
                  <a:pt x="231739" y="1222518"/>
                  <a:pt x="255325" y="1267875"/>
                </a:cubicBezTo>
                <a:cubicBezTo>
                  <a:pt x="278911" y="1313232"/>
                  <a:pt x="282539" y="1333190"/>
                  <a:pt x="287982" y="1398504"/>
                </a:cubicBezTo>
                <a:cubicBezTo>
                  <a:pt x="293425" y="1463818"/>
                  <a:pt x="287982" y="1659761"/>
                  <a:pt x="287982" y="1659761"/>
                </a:cubicBezTo>
                <a:cubicBezTo>
                  <a:pt x="287982" y="1667018"/>
                  <a:pt x="300682" y="1507361"/>
                  <a:pt x="287982" y="1442047"/>
                </a:cubicBezTo>
                <a:cubicBezTo>
                  <a:pt x="275282" y="1376733"/>
                  <a:pt x="258953" y="1418461"/>
                  <a:pt x="211782" y="1267875"/>
                </a:cubicBezTo>
                <a:cubicBezTo>
                  <a:pt x="164611" y="1117289"/>
                  <a:pt x="28539" y="603846"/>
                  <a:pt x="4953" y="538532"/>
                </a:cubicBezTo>
                <a:cubicBezTo>
                  <a:pt x="-18633" y="473218"/>
                  <a:pt x="48497" y="845146"/>
                  <a:pt x="70268" y="875989"/>
                </a:cubicBezTo>
                <a:cubicBezTo>
                  <a:pt x="92039" y="906832"/>
                  <a:pt x="142839" y="865103"/>
                  <a:pt x="135582" y="723589"/>
                </a:cubicBezTo>
                <a:cubicBezTo>
                  <a:pt x="128325" y="582075"/>
                  <a:pt x="-11376" y="-63811"/>
                  <a:pt x="4953" y="513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F647E143-10A1-F4B5-6E76-641B6B5D4BCB}"/>
              </a:ext>
            </a:extLst>
          </p:cNvPr>
          <p:cNvSpPr/>
          <p:nvPr/>
        </p:nvSpPr>
        <p:spPr>
          <a:xfrm>
            <a:off x="7892143" y="6694714"/>
            <a:ext cx="130628" cy="1350286"/>
          </a:xfrm>
          <a:custGeom>
            <a:avLst/>
            <a:gdLst>
              <a:gd name="connsiteX0" fmla="*/ 10886 w 130628"/>
              <a:gd name="connsiteY0" fmla="*/ 0 h 1350286"/>
              <a:gd name="connsiteX1" fmla="*/ 43543 w 130628"/>
              <a:gd name="connsiteY1" fmla="*/ 783772 h 1350286"/>
              <a:gd name="connsiteX2" fmla="*/ 65314 w 130628"/>
              <a:gd name="connsiteY2" fmla="*/ 696686 h 1350286"/>
              <a:gd name="connsiteX3" fmla="*/ 0 w 130628"/>
              <a:gd name="connsiteY3" fmla="*/ 1328057 h 1350286"/>
              <a:gd name="connsiteX4" fmla="*/ 65314 w 130628"/>
              <a:gd name="connsiteY4" fmla="*/ 1143000 h 1350286"/>
              <a:gd name="connsiteX5" fmla="*/ 130628 w 130628"/>
              <a:gd name="connsiteY5" fmla="*/ 522515 h 1350286"/>
              <a:gd name="connsiteX6" fmla="*/ 65314 w 130628"/>
              <a:gd name="connsiteY6" fmla="*/ 783772 h 1350286"/>
              <a:gd name="connsiteX7" fmla="*/ 10886 w 130628"/>
              <a:gd name="connsiteY7" fmla="*/ 0 h 13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628" h="1350286">
                <a:moveTo>
                  <a:pt x="10886" y="0"/>
                </a:moveTo>
                <a:cubicBezTo>
                  <a:pt x="7258" y="0"/>
                  <a:pt x="34472" y="667658"/>
                  <a:pt x="43543" y="783772"/>
                </a:cubicBezTo>
                <a:cubicBezTo>
                  <a:pt x="52614" y="899886"/>
                  <a:pt x="72571" y="605972"/>
                  <a:pt x="65314" y="696686"/>
                </a:cubicBezTo>
                <a:cubicBezTo>
                  <a:pt x="58057" y="787400"/>
                  <a:pt x="0" y="1253671"/>
                  <a:pt x="0" y="1328057"/>
                </a:cubicBezTo>
                <a:cubicBezTo>
                  <a:pt x="0" y="1402443"/>
                  <a:pt x="43543" y="1277257"/>
                  <a:pt x="65314" y="1143000"/>
                </a:cubicBezTo>
                <a:cubicBezTo>
                  <a:pt x="87085" y="1008743"/>
                  <a:pt x="130628" y="582386"/>
                  <a:pt x="130628" y="522515"/>
                </a:cubicBezTo>
                <a:cubicBezTo>
                  <a:pt x="130628" y="462644"/>
                  <a:pt x="81643" y="867229"/>
                  <a:pt x="65314" y="783772"/>
                </a:cubicBezTo>
                <a:cubicBezTo>
                  <a:pt x="48986" y="700315"/>
                  <a:pt x="14514" y="0"/>
                  <a:pt x="1088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9BA72AEF-CDFE-0E87-E41B-6F92EDFA57F3}"/>
              </a:ext>
            </a:extLst>
          </p:cNvPr>
          <p:cNvSpPr/>
          <p:nvPr/>
        </p:nvSpPr>
        <p:spPr>
          <a:xfrm>
            <a:off x="7868899" y="8152665"/>
            <a:ext cx="124263" cy="1231450"/>
          </a:xfrm>
          <a:custGeom>
            <a:avLst/>
            <a:gdLst>
              <a:gd name="connsiteX0" fmla="*/ 88558 w 124263"/>
              <a:gd name="connsiteY0" fmla="*/ 11621 h 1231450"/>
              <a:gd name="connsiteX1" fmla="*/ 88558 w 124263"/>
              <a:gd name="connsiteY1" fmla="*/ 1067535 h 1231450"/>
              <a:gd name="connsiteX2" fmla="*/ 121215 w 124263"/>
              <a:gd name="connsiteY2" fmla="*/ 675649 h 1231450"/>
              <a:gd name="connsiteX3" fmla="*/ 1472 w 124263"/>
              <a:gd name="connsiteY3" fmla="*/ 1230821 h 1231450"/>
              <a:gd name="connsiteX4" fmla="*/ 55901 w 124263"/>
              <a:gd name="connsiteY4" fmla="*/ 545021 h 1231450"/>
              <a:gd name="connsiteX5" fmla="*/ 88558 w 124263"/>
              <a:gd name="connsiteY5" fmla="*/ 11621 h 123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63" h="1231450">
                <a:moveTo>
                  <a:pt x="88558" y="11621"/>
                </a:moveTo>
                <a:cubicBezTo>
                  <a:pt x="94001" y="98707"/>
                  <a:pt x="83115" y="956864"/>
                  <a:pt x="88558" y="1067535"/>
                </a:cubicBezTo>
                <a:cubicBezTo>
                  <a:pt x="94001" y="1178206"/>
                  <a:pt x="135729" y="648435"/>
                  <a:pt x="121215" y="675649"/>
                </a:cubicBezTo>
                <a:cubicBezTo>
                  <a:pt x="106701" y="702863"/>
                  <a:pt x="12358" y="1252592"/>
                  <a:pt x="1472" y="1230821"/>
                </a:cubicBezTo>
                <a:cubicBezTo>
                  <a:pt x="-9414" y="1209050"/>
                  <a:pt x="43201" y="740964"/>
                  <a:pt x="55901" y="545021"/>
                </a:cubicBezTo>
                <a:cubicBezTo>
                  <a:pt x="68601" y="349078"/>
                  <a:pt x="83115" y="-75465"/>
                  <a:pt x="88558" y="116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A85DA7FF-5093-38D4-C050-0ED9D996D37E}"/>
              </a:ext>
            </a:extLst>
          </p:cNvPr>
          <p:cNvSpPr/>
          <p:nvPr/>
        </p:nvSpPr>
        <p:spPr>
          <a:xfrm>
            <a:off x="7704817" y="9631412"/>
            <a:ext cx="200639" cy="990001"/>
          </a:xfrm>
          <a:custGeom>
            <a:avLst/>
            <a:gdLst>
              <a:gd name="connsiteX0" fmla="*/ 187326 w 200639"/>
              <a:gd name="connsiteY0" fmla="*/ 35102 h 990001"/>
              <a:gd name="connsiteX1" fmla="*/ 187326 w 200639"/>
              <a:gd name="connsiteY1" fmla="*/ 524959 h 990001"/>
              <a:gd name="connsiteX2" fmla="*/ 2269 w 200639"/>
              <a:gd name="connsiteY2" fmla="*/ 982159 h 990001"/>
              <a:gd name="connsiteX3" fmla="*/ 89354 w 200639"/>
              <a:gd name="connsiteY3" fmla="*/ 797102 h 990001"/>
              <a:gd name="connsiteX4" fmla="*/ 165554 w 200639"/>
              <a:gd name="connsiteY4" fmla="*/ 579388 h 990001"/>
              <a:gd name="connsiteX5" fmla="*/ 198212 w 200639"/>
              <a:gd name="connsiteY5" fmla="*/ 100417 h 990001"/>
              <a:gd name="connsiteX6" fmla="*/ 187326 w 200639"/>
              <a:gd name="connsiteY6" fmla="*/ 35102 h 99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39" h="990001">
                <a:moveTo>
                  <a:pt x="187326" y="35102"/>
                </a:moveTo>
                <a:cubicBezTo>
                  <a:pt x="185512" y="105859"/>
                  <a:pt x="218169" y="367116"/>
                  <a:pt x="187326" y="524959"/>
                </a:cubicBezTo>
                <a:cubicBezTo>
                  <a:pt x="156483" y="682802"/>
                  <a:pt x="18598" y="936802"/>
                  <a:pt x="2269" y="982159"/>
                </a:cubicBezTo>
                <a:cubicBezTo>
                  <a:pt x="-14060" y="1027516"/>
                  <a:pt x="62140" y="864231"/>
                  <a:pt x="89354" y="797102"/>
                </a:cubicBezTo>
                <a:cubicBezTo>
                  <a:pt x="116568" y="729974"/>
                  <a:pt x="147411" y="695502"/>
                  <a:pt x="165554" y="579388"/>
                </a:cubicBezTo>
                <a:cubicBezTo>
                  <a:pt x="183697" y="463274"/>
                  <a:pt x="192769" y="192945"/>
                  <a:pt x="198212" y="100417"/>
                </a:cubicBezTo>
                <a:cubicBezTo>
                  <a:pt x="203655" y="7889"/>
                  <a:pt x="189140" y="-35655"/>
                  <a:pt x="187326" y="351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A60EAE9E-337E-1D81-BCE8-595482CA68B2}"/>
              </a:ext>
            </a:extLst>
          </p:cNvPr>
          <p:cNvSpPr/>
          <p:nvPr/>
        </p:nvSpPr>
        <p:spPr>
          <a:xfrm>
            <a:off x="1497052" y="4419084"/>
            <a:ext cx="1608725" cy="2645396"/>
          </a:xfrm>
          <a:custGeom>
            <a:avLst/>
            <a:gdLst>
              <a:gd name="connsiteX0" fmla="*/ 1550948 w 1608725"/>
              <a:gd name="connsiteY0" fmla="*/ 272659 h 2645396"/>
              <a:gd name="connsiteX1" fmla="*/ 1137291 w 1608725"/>
              <a:gd name="connsiteY1" fmla="*/ 65830 h 2645396"/>
              <a:gd name="connsiteX2" fmla="*/ 734519 w 1608725"/>
              <a:gd name="connsiteY2" fmla="*/ 11402 h 2645396"/>
              <a:gd name="connsiteX3" fmla="*/ 440605 w 1608725"/>
              <a:gd name="connsiteY3" fmla="*/ 261773 h 2645396"/>
              <a:gd name="connsiteX4" fmla="*/ 440605 w 1608725"/>
              <a:gd name="connsiteY4" fmla="*/ 250887 h 2645396"/>
              <a:gd name="connsiteX5" fmla="*/ 146691 w 1608725"/>
              <a:gd name="connsiteY5" fmla="*/ 980230 h 2645396"/>
              <a:gd name="connsiteX6" fmla="*/ 157577 w 1608725"/>
              <a:gd name="connsiteY6" fmla="*/ 980230 h 2645396"/>
              <a:gd name="connsiteX7" fmla="*/ 5177 w 1608725"/>
              <a:gd name="connsiteY7" fmla="*/ 2047030 h 2645396"/>
              <a:gd name="connsiteX8" fmla="*/ 37834 w 1608725"/>
              <a:gd name="connsiteY8" fmla="*/ 1992602 h 2645396"/>
              <a:gd name="connsiteX9" fmla="*/ 59605 w 1608725"/>
              <a:gd name="connsiteY9" fmla="*/ 2536887 h 2645396"/>
              <a:gd name="connsiteX10" fmla="*/ 299091 w 1608725"/>
              <a:gd name="connsiteY10" fmla="*/ 2428030 h 2645396"/>
              <a:gd name="connsiteX11" fmla="*/ 614777 w 1608725"/>
              <a:gd name="connsiteY11" fmla="*/ 2428030 h 2645396"/>
              <a:gd name="connsiteX12" fmla="*/ 407948 w 1608725"/>
              <a:gd name="connsiteY12" fmla="*/ 2536887 h 2645396"/>
              <a:gd name="connsiteX13" fmla="*/ 1082862 w 1608725"/>
              <a:gd name="connsiteY13" fmla="*/ 2623973 h 2645396"/>
              <a:gd name="connsiteX14" fmla="*/ 636548 w 1608725"/>
              <a:gd name="connsiteY14" fmla="*/ 2623973 h 2645396"/>
              <a:gd name="connsiteX15" fmla="*/ 571234 w 1608725"/>
              <a:gd name="connsiteY15" fmla="*/ 2384487 h 2645396"/>
              <a:gd name="connsiteX16" fmla="*/ 821605 w 1608725"/>
              <a:gd name="connsiteY16" fmla="*/ 697202 h 2645396"/>
              <a:gd name="connsiteX17" fmla="*/ 1071977 w 1608725"/>
              <a:gd name="connsiteY17" fmla="*/ 555687 h 2645396"/>
              <a:gd name="connsiteX18" fmla="*/ 1115519 w 1608725"/>
              <a:gd name="connsiteY18" fmla="*/ 403287 h 2645396"/>
              <a:gd name="connsiteX19" fmla="*/ 1278805 w 1608725"/>
              <a:gd name="connsiteY19" fmla="*/ 501259 h 2645396"/>
              <a:gd name="connsiteX20" fmla="*/ 1561834 w 1608725"/>
              <a:gd name="connsiteY20" fmla="*/ 1568059 h 2645396"/>
              <a:gd name="connsiteX21" fmla="*/ 1605377 w 1608725"/>
              <a:gd name="connsiteY21" fmla="*/ 1154402 h 2645396"/>
              <a:gd name="connsiteX22" fmla="*/ 1550948 w 1608725"/>
              <a:gd name="connsiteY22" fmla="*/ 272659 h 26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08725" h="2645396">
                <a:moveTo>
                  <a:pt x="1550948" y="272659"/>
                </a:moveTo>
                <a:cubicBezTo>
                  <a:pt x="1472934" y="91230"/>
                  <a:pt x="1273362" y="109373"/>
                  <a:pt x="1137291" y="65830"/>
                </a:cubicBezTo>
                <a:cubicBezTo>
                  <a:pt x="1001220" y="22287"/>
                  <a:pt x="850633" y="-21255"/>
                  <a:pt x="734519" y="11402"/>
                </a:cubicBezTo>
                <a:cubicBezTo>
                  <a:pt x="618405" y="44059"/>
                  <a:pt x="440605" y="261773"/>
                  <a:pt x="440605" y="261773"/>
                </a:cubicBezTo>
                <a:cubicBezTo>
                  <a:pt x="391619" y="301687"/>
                  <a:pt x="489591" y="131144"/>
                  <a:pt x="440605" y="250887"/>
                </a:cubicBezTo>
                <a:cubicBezTo>
                  <a:pt x="391619" y="370630"/>
                  <a:pt x="146691" y="980230"/>
                  <a:pt x="146691" y="980230"/>
                </a:cubicBezTo>
                <a:cubicBezTo>
                  <a:pt x="99520" y="1101787"/>
                  <a:pt x="181163" y="802430"/>
                  <a:pt x="157577" y="980230"/>
                </a:cubicBezTo>
                <a:cubicBezTo>
                  <a:pt x="133991" y="1158030"/>
                  <a:pt x="25134" y="1878301"/>
                  <a:pt x="5177" y="2047030"/>
                </a:cubicBezTo>
                <a:cubicBezTo>
                  <a:pt x="-14780" y="2215759"/>
                  <a:pt x="28763" y="1910959"/>
                  <a:pt x="37834" y="1992602"/>
                </a:cubicBezTo>
                <a:cubicBezTo>
                  <a:pt x="46905" y="2074245"/>
                  <a:pt x="16062" y="2464316"/>
                  <a:pt x="59605" y="2536887"/>
                </a:cubicBezTo>
                <a:cubicBezTo>
                  <a:pt x="103148" y="2609458"/>
                  <a:pt x="206562" y="2446173"/>
                  <a:pt x="299091" y="2428030"/>
                </a:cubicBezTo>
                <a:cubicBezTo>
                  <a:pt x="391620" y="2409887"/>
                  <a:pt x="596634" y="2409887"/>
                  <a:pt x="614777" y="2428030"/>
                </a:cubicBezTo>
                <a:cubicBezTo>
                  <a:pt x="632920" y="2446173"/>
                  <a:pt x="329934" y="2504230"/>
                  <a:pt x="407948" y="2536887"/>
                </a:cubicBezTo>
                <a:cubicBezTo>
                  <a:pt x="485962" y="2569544"/>
                  <a:pt x="1044762" y="2609459"/>
                  <a:pt x="1082862" y="2623973"/>
                </a:cubicBezTo>
                <a:cubicBezTo>
                  <a:pt x="1120962" y="2638487"/>
                  <a:pt x="721819" y="2663887"/>
                  <a:pt x="636548" y="2623973"/>
                </a:cubicBezTo>
                <a:cubicBezTo>
                  <a:pt x="551277" y="2584059"/>
                  <a:pt x="540391" y="2705615"/>
                  <a:pt x="571234" y="2384487"/>
                </a:cubicBezTo>
                <a:cubicBezTo>
                  <a:pt x="602077" y="2063359"/>
                  <a:pt x="738148" y="1002002"/>
                  <a:pt x="821605" y="697202"/>
                </a:cubicBezTo>
                <a:cubicBezTo>
                  <a:pt x="905062" y="392402"/>
                  <a:pt x="1022991" y="604673"/>
                  <a:pt x="1071977" y="555687"/>
                </a:cubicBezTo>
                <a:cubicBezTo>
                  <a:pt x="1120963" y="506701"/>
                  <a:pt x="1081048" y="412358"/>
                  <a:pt x="1115519" y="403287"/>
                </a:cubicBezTo>
                <a:cubicBezTo>
                  <a:pt x="1149990" y="394216"/>
                  <a:pt x="1204419" y="307130"/>
                  <a:pt x="1278805" y="501259"/>
                </a:cubicBezTo>
                <a:cubicBezTo>
                  <a:pt x="1353191" y="695388"/>
                  <a:pt x="1507405" y="1459202"/>
                  <a:pt x="1561834" y="1568059"/>
                </a:cubicBezTo>
                <a:cubicBezTo>
                  <a:pt x="1616263" y="1676916"/>
                  <a:pt x="1605377" y="1370302"/>
                  <a:pt x="1605377" y="1154402"/>
                </a:cubicBezTo>
                <a:cubicBezTo>
                  <a:pt x="1605377" y="938502"/>
                  <a:pt x="1628962" y="454088"/>
                  <a:pt x="1550948" y="272659"/>
                </a:cubicBezTo>
                <a:close/>
              </a:path>
            </a:pathLst>
          </a:custGeom>
          <a:solidFill>
            <a:srgbClr val="4472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7B7FF267-5AFF-2C2E-80D9-E9A05A990E76}"/>
              </a:ext>
            </a:extLst>
          </p:cNvPr>
          <p:cNvSpPr/>
          <p:nvPr/>
        </p:nvSpPr>
        <p:spPr>
          <a:xfrm>
            <a:off x="2206587" y="4402029"/>
            <a:ext cx="1147125" cy="2894387"/>
          </a:xfrm>
          <a:custGeom>
            <a:avLst/>
            <a:gdLst>
              <a:gd name="connsiteX0" fmla="*/ 231813 w 1147125"/>
              <a:gd name="connsiteY0" fmla="*/ 6685 h 2894387"/>
              <a:gd name="connsiteX1" fmla="*/ 427756 w 1147125"/>
              <a:gd name="connsiteY1" fmla="*/ 834000 h 2894387"/>
              <a:gd name="connsiteX2" fmla="*/ 3213 w 1147125"/>
              <a:gd name="connsiteY2" fmla="*/ 1704857 h 2894387"/>
              <a:gd name="connsiteX3" fmla="*/ 242699 w 1147125"/>
              <a:gd name="connsiteY3" fmla="*/ 1987885 h 2894387"/>
              <a:gd name="connsiteX4" fmla="*/ 427756 w 1147125"/>
              <a:gd name="connsiteY4" fmla="*/ 2586600 h 2894387"/>
              <a:gd name="connsiteX5" fmla="*/ 373327 w 1147125"/>
              <a:gd name="connsiteY5" fmla="*/ 2358000 h 2894387"/>
              <a:gd name="connsiteX6" fmla="*/ 710784 w 1147125"/>
              <a:gd name="connsiteY6" fmla="*/ 2891400 h 2894387"/>
              <a:gd name="connsiteX7" fmla="*/ 514842 w 1147125"/>
              <a:gd name="connsiteY7" fmla="*/ 2553942 h 2894387"/>
              <a:gd name="connsiteX8" fmla="*/ 601927 w 1147125"/>
              <a:gd name="connsiteY8" fmla="*/ 2129400 h 2894387"/>
              <a:gd name="connsiteX9" fmla="*/ 819642 w 1147125"/>
              <a:gd name="connsiteY9" fmla="*/ 2608371 h 2894387"/>
              <a:gd name="connsiteX10" fmla="*/ 852299 w 1147125"/>
              <a:gd name="connsiteY10" fmla="*/ 1955228 h 2894387"/>
              <a:gd name="connsiteX11" fmla="*/ 1146213 w 1147125"/>
              <a:gd name="connsiteY11" fmla="*/ 1051714 h 2894387"/>
              <a:gd name="connsiteX12" fmla="*/ 917613 w 1147125"/>
              <a:gd name="connsiteY12" fmla="*/ 474771 h 2894387"/>
              <a:gd name="connsiteX13" fmla="*/ 231813 w 1147125"/>
              <a:gd name="connsiteY13" fmla="*/ 6685 h 289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7125" h="2894387">
                <a:moveTo>
                  <a:pt x="231813" y="6685"/>
                </a:moveTo>
                <a:cubicBezTo>
                  <a:pt x="150170" y="66556"/>
                  <a:pt x="465856" y="550971"/>
                  <a:pt x="427756" y="834000"/>
                </a:cubicBezTo>
                <a:cubicBezTo>
                  <a:pt x="389656" y="1117029"/>
                  <a:pt x="34056" y="1512543"/>
                  <a:pt x="3213" y="1704857"/>
                </a:cubicBezTo>
                <a:cubicBezTo>
                  <a:pt x="-27630" y="1897171"/>
                  <a:pt x="171942" y="1840928"/>
                  <a:pt x="242699" y="1987885"/>
                </a:cubicBezTo>
                <a:cubicBezTo>
                  <a:pt x="313456" y="2134842"/>
                  <a:pt x="405985" y="2524914"/>
                  <a:pt x="427756" y="2586600"/>
                </a:cubicBezTo>
                <a:cubicBezTo>
                  <a:pt x="449527" y="2648286"/>
                  <a:pt x="326156" y="2307200"/>
                  <a:pt x="373327" y="2358000"/>
                </a:cubicBezTo>
                <a:cubicBezTo>
                  <a:pt x="420498" y="2408800"/>
                  <a:pt x="687198" y="2858743"/>
                  <a:pt x="710784" y="2891400"/>
                </a:cubicBezTo>
                <a:cubicBezTo>
                  <a:pt x="734370" y="2924057"/>
                  <a:pt x="532985" y="2680942"/>
                  <a:pt x="514842" y="2553942"/>
                </a:cubicBezTo>
                <a:cubicBezTo>
                  <a:pt x="496699" y="2426942"/>
                  <a:pt x="551127" y="2120329"/>
                  <a:pt x="601927" y="2129400"/>
                </a:cubicBezTo>
                <a:cubicBezTo>
                  <a:pt x="652727" y="2138471"/>
                  <a:pt x="777913" y="2637400"/>
                  <a:pt x="819642" y="2608371"/>
                </a:cubicBezTo>
                <a:cubicBezTo>
                  <a:pt x="861371" y="2579342"/>
                  <a:pt x="797871" y="2214671"/>
                  <a:pt x="852299" y="1955228"/>
                </a:cubicBezTo>
                <a:cubicBezTo>
                  <a:pt x="906727" y="1695785"/>
                  <a:pt x="1135327" y="1298457"/>
                  <a:pt x="1146213" y="1051714"/>
                </a:cubicBezTo>
                <a:cubicBezTo>
                  <a:pt x="1157099" y="804971"/>
                  <a:pt x="1070013" y="645314"/>
                  <a:pt x="917613" y="474771"/>
                </a:cubicBezTo>
                <a:cubicBezTo>
                  <a:pt x="765213" y="304228"/>
                  <a:pt x="313456" y="-53186"/>
                  <a:pt x="231813" y="6685"/>
                </a:cubicBezTo>
                <a:close/>
              </a:path>
            </a:pathLst>
          </a:custGeom>
          <a:solidFill>
            <a:srgbClr val="4472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B8D3558C-90C1-5397-E297-95ABFE992419}"/>
              </a:ext>
            </a:extLst>
          </p:cNvPr>
          <p:cNvSpPr/>
          <p:nvPr/>
        </p:nvSpPr>
        <p:spPr>
          <a:xfrm>
            <a:off x="2693771" y="6706546"/>
            <a:ext cx="251334" cy="569962"/>
          </a:xfrm>
          <a:custGeom>
            <a:avLst/>
            <a:gdLst>
              <a:gd name="connsiteX0" fmla="*/ 2934 w 251334"/>
              <a:gd name="connsiteY0" fmla="*/ 346 h 569962"/>
              <a:gd name="connsiteX1" fmla="*/ 88175 w 251334"/>
              <a:gd name="connsiteY1" fmla="*/ 290939 h 569962"/>
              <a:gd name="connsiteX2" fmla="*/ 177290 w 251334"/>
              <a:gd name="connsiteY2" fmla="*/ 430423 h 569962"/>
              <a:gd name="connsiteX3" fmla="*/ 250907 w 251334"/>
              <a:gd name="connsiteY3" fmla="*/ 558285 h 569962"/>
              <a:gd name="connsiteX4" fmla="*/ 208287 w 251334"/>
              <a:gd name="connsiteY4" fmla="*/ 480793 h 569962"/>
              <a:gd name="connsiteX5" fmla="*/ 223785 w 251334"/>
              <a:gd name="connsiteY5" fmla="*/ 569908 h 569962"/>
              <a:gd name="connsiteX6" fmla="*/ 165666 w 251334"/>
              <a:gd name="connsiteY6" fmla="*/ 465295 h 569962"/>
              <a:gd name="connsiteX7" fmla="*/ 33931 w 251334"/>
              <a:gd name="connsiteY7" fmla="*/ 236695 h 569962"/>
              <a:gd name="connsiteX8" fmla="*/ 2934 w 251334"/>
              <a:gd name="connsiteY8" fmla="*/ 346 h 5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34" h="569962">
                <a:moveTo>
                  <a:pt x="2934" y="346"/>
                </a:moveTo>
                <a:cubicBezTo>
                  <a:pt x="11975" y="9387"/>
                  <a:pt x="59116" y="219259"/>
                  <a:pt x="88175" y="290939"/>
                </a:cubicBezTo>
                <a:cubicBezTo>
                  <a:pt x="117234" y="362619"/>
                  <a:pt x="150168" y="385865"/>
                  <a:pt x="177290" y="430423"/>
                </a:cubicBezTo>
                <a:cubicBezTo>
                  <a:pt x="204412" y="474981"/>
                  <a:pt x="245741" y="549890"/>
                  <a:pt x="250907" y="558285"/>
                </a:cubicBezTo>
                <a:cubicBezTo>
                  <a:pt x="256073" y="566680"/>
                  <a:pt x="212807" y="478856"/>
                  <a:pt x="208287" y="480793"/>
                </a:cubicBezTo>
                <a:cubicBezTo>
                  <a:pt x="203767" y="482730"/>
                  <a:pt x="230889" y="572491"/>
                  <a:pt x="223785" y="569908"/>
                </a:cubicBezTo>
                <a:cubicBezTo>
                  <a:pt x="216682" y="567325"/>
                  <a:pt x="197308" y="520830"/>
                  <a:pt x="165666" y="465295"/>
                </a:cubicBezTo>
                <a:cubicBezTo>
                  <a:pt x="134024" y="409760"/>
                  <a:pt x="61699" y="311604"/>
                  <a:pt x="33931" y="236695"/>
                </a:cubicBezTo>
                <a:cubicBezTo>
                  <a:pt x="6163" y="161787"/>
                  <a:pt x="-6107" y="-8695"/>
                  <a:pt x="2934" y="3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30BAA1FF-50A8-3681-0CE8-02A6E8D1C59C}"/>
              </a:ext>
            </a:extLst>
          </p:cNvPr>
          <p:cNvSpPr/>
          <p:nvPr/>
        </p:nvSpPr>
        <p:spPr>
          <a:xfrm>
            <a:off x="1737301" y="4513856"/>
            <a:ext cx="1044757" cy="2055432"/>
          </a:xfrm>
          <a:custGeom>
            <a:avLst/>
            <a:gdLst>
              <a:gd name="connsiteX0" fmla="*/ 1033021 w 1044757"/>
              <a:gd name="connsiteY0" fmla="*/ 127886 h 2055432"/>
              <a:gd name="connsiteX1" fmla="*/ 498330 w 1044757"/>
              <a:gd name="connsiteY1" fmla="*/ 623832 h 2055432"/>
              <a:gd name="connsiteX2" fmla="*/ 354970 w 1044757"/>
              <a:gd name="connsiteY2" fmla="*/ 1344503 h 2055432"/>
              <a:gd name="connsiteX3" fmla="*/ 385967 w 1044757"/>
              <a:gd name="connsiteY3" fmla="*/ 1220517 h 2055432"/>
              <a:gd name="connsiteX4" fmla="*/ 95374 w 1044757"/>
              <a:gd name="connsiteY4" fmla="*/ 1999307 h 2055432"/>
              <a:gd name="connsiteX5" fmla="*/ 95374 w 1044757"/>
              <a:gd name="connsiteY5" fmla="*/ 1925690 h 2055432"/>
              <a:gd name="connsiteX6" fmla="*/ 79875 w 1044757"/>
              <a:gd name="connsiteY6" fmla="*/ 1379375 h 2055432"/>
              <a:gd name="connsiteX7" fmla="*/ 6258 w 1044757"/>
              <a:gd name="connsiteY7" fmla="*/ 689700 h 2055432"/>
              <a:gd name="connsiteX8" fmla="*/ 261980 w 1044757"/>
              <a:gd name="connsiteY8" fmla="*/ 174381 h 2055432"/>
              <a:gd name="connsiteX9" fmla="*/ 560323 w 1044757"/>
              <a:gd name="connsiteY9" fmla="*/ 77517 h 2055432"/>
              <a:gd name="connsiteX10" fmla="*/ 478957 w 1044757"/>
              <a:gd name="connsiteY10" fmla="*/ 25 h 2055432"/>
              <a:gd name="connsiteX11" fmla="*/ 839292 w 1044757"/>
              <a:gd name="connsiteY11" fmla="*/ 69768 h 2055432"/>
              <a:gd name="connsiteX12" fmla="*/ 1033021 w 1044757"/>
              <a:gd name="connsiteY12" fmla="*/ 127886 h 20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4757" h="2055432">
                <a:moveTo>
                  <a:pt x="1033021" y="127886"/>
                </a:moveTo>
                <a:cubicBezTo>
                  <a:pt x="976194" y="220230"/>
                  <a:pt x="611338" y="421063"/>
                  <a:pt x="498330" y="623832"/>
                </a:cubicBezTo>
                <a:cubicBezTo>
                  <a:pt x="385322" y="826601"/>
                  <a:pt x="373697" y="1245056"/>
                  <a:pt x="354970" y="1344503"/>
                </a:cubicBezTo>
                <a:cubicBezTo>
                  <a:pt x="336243" y="1443950"/>
                  <a:pt x="429233" y="1111383"/>
                  <a:pt x="385967" y="1220517"/>
                </a:cubicBezTo>
                <a:cubicBezTo>
                  <a:pt x="342701" y="1329651"/>
                  <a:pt x="143806" y="1881778"/>
                  <a:pt x="95374" y="1999307"/>
                </a:cubicBezTo>
                <a:cubicBezTo>
                  <a:pt x="46942" y="2116836"/>
                  <a:pt x="97957" y="2029012"/>
                  <a:pt x="95374" y="1925690"/>
                </a:cubicBezTo>
                <a:cubicBezTo>
                  <a:pt x="92791" y="1822368"/>
                  <a:pt x="94728" y="1585373"/>
                  <a:pt x="79875" y="1379375"/>
                </a:cubicBezTo>
                <a:cubicBezTo>
                  <a:pt x="65022" y="1173377"/>
                  <a:pt x="-24093" y="890532"/>
                  <a:pt x="6258" y="689700"/>
                </a:cubicBezTo>
                <a:cubicBezTo>
                  <a:pt x="36609" y="488868"/>
                  <a:pt x="169636" y="276411"/>
                  <a:pt x="261980" y="174381"/>
                </a:cubicBezTo>
                <a:cubicBezTo>
                  <a:pt x="354324" y="72351"/>
                  <a:pt x="524160" y="106576"/>
                  <a:pt x="560323" y="77517"/>
                </a:cubicBezTo>
                <a:cubicBezTo>
                  <a:pt x="596486" y="48458"/>
                  <a:pt x="432462" y="1316"/>
                  <a:pt x="478957" y="25"/>
                </a:cubicBezTo>
                <a:cubicBezTo>
                  <a:pt x="525452" y="-1266"/>
                  <a:pt x="752114" y="46521"/>
                  <a:pt x="839292" y="69768"/>
                </a:cubicBezTo>
                <a:cubicBezTo>
                  <a:pt x="926470" y="93015"/>
                  <a:pt x="1089848" y="35542"/>
                  <a:pt x="1033021" y="127886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DECA9F84-93FA-E39B-8A13-2CFB135D72FF}"/>
              </a:ext>
            </a:extLst>
          </p:cNvPr>
          <p:cNvSpPr/>
          <p:nvPr/>
        </p:nvSpPr>
        <p:spPr>
          <a:xfrm>
            <a:off x="1157821" y="8258616"/>
            <a:ext cx="2411318" cy="1184276"/>
          </a:xfrm>
          <a:custGeom>
            <a:avLst/>
            <a:gdLst>
              <a:gd name="connsiteX0" fmla="*/ 232829 w 2411318"/>
              <a:gd name="connsiteY0" fmla="*/ 104334 h 1184276"/>
              <a:gd name="connsiteX1" fmla="*/ 1185329 w 2411318"/>
              <a:gd name="connsiteY1" fmla="*/ 237684 h 1184276"/>
              <a:gd name="connsiteX2" fmla="*/ 1528229 w 2411318"/>
              <a:gd name="connsiteY2" fmla="*/ 694884 h 1184276"/>
              <a:gd name="connsiteX3" fmla="*/ 1509179 w 2411318"/>
              <a:gd name="connsiteY3" fmla="*/ 523434 h 1184276"/>
              <a:gd name="connsiteX4" fmla="*/ 1528229 w 2411318"/>
              <a:gd name="connsiteY4" fmla="*/ 1113984 h 1184276"/>
              <a:gd name="connsiteX5" fmla="*/ 2404529 w 2411318"/>
              <a:gd name="connsiteY5" fmla="*/ 1113984 h 1184276"/>
              <a:gd name="connsiteX6" fmla="*/ 1890179 w 2411318"/>
              <a:gd name="connsiteY6" fmla="*/ 580584 h 1184276"/>
              <a:gd name="connsiteX7" fmla="*/ 1090079 w 2411318"/>
              <a:gd name="connsiteY7" fmla="*/ 28134 h 1184276"/>
              <a:gd name="connsiteX8" fmla="*/ 61379 w 2411318"/>
              <a:gd name="connsiteY8" fmla="*/ 85284 h 1184276"/>
              <a:gd name="connsiteX9" fmla="*/ 232829 w 2411318"/>
              <a:gd name="connsiteY9" fmla="*/ 104334 h 11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318" h="1184276">
                <a:moveTo>
                  <a:pt x="232829" y="104334"/>
                </a:moveTo>
                <a:cubicBezTo>
                  <a:pt x="420154" y="129734"/>
                  <a:pt x="969429" y="139259"/>
                  <a:pt x="1185329" y="237684"/>
                </a:cubicBezTo>
                <a:cubicBezTo>
                  <a:pt x="1401229" y="336109"/>
                  <a:pt x="1474254" y="647259"/>
                  <a:pt x="1528229" y="694884"/>
                </a:cubicBezTo>
                <a:cubicBezTo>
                  <a:pt x="1582204" y="742509"/>
                  <a:pt x="1509179" y="453584"/>
                  <a:pt x="1509179" y="523434"/>
                </a:cubicBezTo>
                <a:cubicBezTo>
                  <a:pt x="1509179" y="593284"/>
                  <a:pt x="1379004" y="1015559"/>
                  <a:pt x="1528229" y="1113984"/>
                </a:cubicBezTo>
                <a:cubicBezTo>
                  <a:pt x="1677454" y="1212409"/>
                  <a:pt x="2344204" y="1202884"/>
                  <a:pt x="2404529" y="1113984"/>
                </a:cubicBezTo>
                <a:cubicBezTo>
                  <a:pt x="2464854" y="1025084"/>
                  <a:pt x="2109254" y="761559"/>
                  <a:pt x="1890179" y="580584"/>
                </a:cubicBezTo>
                <a:cubicBezTo>
                  <a:pt x="1671104" y="399609"/>
                  <a:pt x="1394879" y="110684"/>
                  <a:pt x="1090079" y="28134"/>
                </a:cubicBezTo>
                <a:cubicBezTo>
                  <a:pt x="785279" y="-54416"/>
                  <a:pt x="204254" y="69409"/>
                  <a:pt x="61379" y="85284"/>
                </a:cubicBezTo>
                <a:cubicBezTo>
                  <a:pt x="-81496" y="101159"/>
                  <a:pt x="45504" y="78934"/>
                  <a:pt x="232829" y="104334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2A7B94EB-5718-5403-002B-750750DF6C36}"/>
              </a:ext>
            </a:extLst>
          </p:cNvPr>
          <p:cNvSpPr/>
          <p:nvPr/>
        </p:nvSpPr>
        <p:spPr>
          <a:xfrm>
            <a:off x="1374786" y="8174314"/>
            <a:ext cx="1293473" cy="2689334"/>
          </a:xfrm>
          <a:custGeom>
            <a:avLst/>
            <a:gdLst>
              <a:gd name="connsiteX0" fmla="*/ 549264 w 1293473"/>
              <a:gd name="connsiteY0" fmla="*/ 55286 h 2689334"/>
              <a:gd name="connsiteX1" fmla="*/ 930264 w 1293473"/>
              <a:gd name="connsiteY1" fmla="*/ 1007786 h 2689334"/>
              <a:gd name="connsiteX2" fmla="*/ 987414 w 1293473"/>
              <a:gd name="connsiteY2" fmla="*/ 1769786 h 2689334"/>
              <a:gd name="connsiteX3" fmla="*/ 1292214 w 1293473"/>
              <a:gd name="connsiteY3" fmla="*/ 2093636 h 2689334"/>
              <a:gd name="connsiteX4" fmla="*/ 1101714 w 1293473"/>
              <a:gd name="connsiteY4" fmla="*/ 2055536 h 2689334"/>
              <a:gd name="connsiteX5" fmla="*/ 1254114 w 1293473"/>
              <a:gd name="connsiteY5" fmla="*/ 1960286 h 2689334"/>
              <a:gd name="connsiteX6" fmla="*/ 1120764 w 1293473"/>
              <a:gd name="connsiteY6" fmla="*/ 2474636 h 2689334"/>
              <a:gd name="connsiteX7" fmla="*/ 606414 w 1293473"/>
              <a:gd name="connsiteY7" fmla="*/ 2684186 h 2689334"/>
              <a:gd name="connsiteX8" fmla="*/ 587364 w 1293473"/>
              <a:gd name="connsiteY8" fmla="*/ 2284136 h 2689334"/>
              <a:gd name="connsiteX9" fmla="*/ 15864 w 1293473"/>
              <a:gd name="connsiteY9" fmla="*/ 702986 h 2689334"/>
              <a:gd name="connsiteX10" fmla="*/ 168264 w 1293473"/>
              <a:gd name="connsiteY10" fmla="*/ 702986 h 2689334"/>
              <a:gd name="connsiteX11" fmla="*/ 263514 w 1293473"/>
              <a:gd name="connsiteY11" fmla="*/ 226736 h 2689334"/>
              <a:gd name="connsiteX12" fmla="*/ 473064 w 1293473"/>
              <a:gd name="connsiteY12" fmla="*/ 436286 h 2689334"/>
              <a:gd name="connsiteX13" fmla="*/ 549264 w 1293473"/>
              <a:gd name="connsiteY13" fmla="*/ 150536 h 2689334"/>
              <a:gd name="connsiteX14" fmla="*/ 549264 w 1293473"/>
              <a:gd name="connsiteY14" fmla="*/ 55286 h 268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3473" h="2689334">
                <a:moveTo>
                  <a:pt x="549264" y="55286"/>
                </a:moveTo>
                <a:cubicBezTo>
                  <a:pt x="612764" y="198161"/>
                  <a:pt x="857239" y="722036"/>
                  <a:pt x="930264" y="1007786"/>
                </a:cubicBezTo>
                <a:cubicBezTo>
                  <a:pt x="1003289" y="1293536"/>
                  <a:pt x="927089" y="1588811"/>
                  <a:pt x="987414" y="1769786"/>
                </a:cubicBezTo>
                <a:cubicBezTo>
                  <a:pt x="1047739" y="1950761"/>
                  <a:pt x="1273164" y="2046011"/>
                  <a:pt x="1292214" y="2093636"/>
                </a:cubicBezTo>
                <a:cubicBezTo>
                  <a:pt x="1311264" y="2141261"/>
                  <a:pt x="1108064" y="2077761"/>
                  <a:pt x="1101714" y="2055536"/>
                </a:cubicBezTo>
                <a:cubicBezTo>
                  <a:pt x="1095364" y="2033311"/>
                  <a:pt x="1250939" y="1890436"/>
                  <a:pt x="1254114" y="1960286"/>
                </a:cubicBezTo>
                <a:cubicBezTo>
                  <a:pt x="1257289" y="2030136"/>
                  <a:pt x="1228714" y="2353986"/>
                  <a:pt x="1120764" y="2474636"/>
                </a:cubicBezTo>
                <a:cubicBezTo>
                  <a:pt x="1012814" y="2595286"/>
                  <a:pt x="695314" y="2715936"/>
                  <a:pt x="606414" y="2684186"/>
                </a:cubicBezTo>
                <a:cubicBezTo>
                  <a:pt x="517514" y="2652436"/>
                  <a:pt x="685789" y="2614336"/>
                  <a:pt x="587364" y="2284136"/>
                </a:cubicBezTo>
                <a:cubicBezTo>
                  <a:pt x="488939" y="1953936"/>
                  <a:pt x="15864" y="702986"/>
                  <a:pt x="15864" y="702986"/>
                </a:cubicBezTo>
                <a:cubicBezTo>
                  <a:pt x="-53986" y="439461"/>
                  <a:pt x="126989" y="782361"/>
                  <a:pt x="168264" y="702986"/>
                </a:cubicBezTo>
                <a:cubicBezTo>
                  <a:pt x="209539" y="623611"/>
                  <a:pt x="212714" y="271186"/>
                  <a:pt x="263514" y="226736"/>
                </a:cubicBezTo>
                <a:cubicBezTo>
                  <a:pt x="314314" y="182286"/>
                  <a:pt x="425439" y="448986"/>
                  <a:pt x="473064" y="436286"/>
                </a:cubicBezTo>
                <a:cubicBezTo>
                  <a:pt x="520689" y="423586"/>
                  <a:pt x="536564" y="217211"/>
                  <a:pt x="549264" y="150536"/>
                </a:cubicBezTo>
                <a:cubicBezTo>
                  <a:pt x="561964" y="83861"/>
                  <a:pt x="485764" y="-87589"/>
                  <a:pt x="549264" y="55286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39E0C3F6-3600-666E-F671-4C335619A93C}"/>
              </a:ext>
            </a:extLst>
          </p:cNvPr>
          <p:cNvSpPr/>
          <p:nvPr/>
        </p:nvSpPr>
        <p:spPr>
          <a:xfrm>
            <a:off x="2152423" y="8424758"/>
            <a:ext cx="1431233" cy="1369003"/>
          </a:xfrm>
          <a:custGeom>
            <a:avLst/>
            <a:gdLst>
              <a:gd name="connsiteX0" fmla="*/ 227 w 1431233"/>
              <a:gd name="connsiteY0" fmla="*/ 14392 h 1369003"/>
              <a:gd name="connsiteX1" fmla="*/ 343127 w 1431233"/>
              <a:gd name="connsiteY1" fmla="*/ 452542 h 1369003"/>
              <a:gd name="connsiteX2" fmla="*/ 362177 w 1431233"/>
              <a:gd name="connsiteY2" fmla="*/ 928792 h 1369003"/>
              <a:gd name="connsiteX3" fmla="*/ 343127 w 1431233"/>
              <a:gd name="connsiteY3" fmla="*/ 1366942 h 1369003"/>
              <a:gd name="connsiteX4" fmla="*/ 514577 w 1431233"/>
              <a:gd name="connsiteY4" fmla="*/ 1081192 h 1369003"/>
              <a:gd name="connsiteX5" fmla="*/ 1428977 w 1431233"/>
              <a:gd name="connsiteY5" fmla="*/ 795442 h 1369003"/>
              <a:gd name="connsiteX6" fmla="*/ 762227 w 1431233"/>
              <a:gd name="connsiteY6" fmla="*/ 395392 h 1369003"/>
              <a:gd name="connsiteX7" fmla="*/ 400277 w 1431233"/>
              <a:gd name="connsiteY7" fmla="*/ 128692 h 1369003"/>
              <a:gd name="connsiteX8" fmla="*/ 227 w 1431233"/>
              <a:gd name="connsiteY8" fmla="*/ 14392 h 136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33" h="1369003">
                <a:moveTo>
                  <a:pt x="227" y="14392"/>
                </a:moveTo>
                <a:cubicBezTo>
                  <a:pt x="-9298" y="68367"/>
                  <a:pt x="282802" y="300142"/>
                  <a:pt x="343127" y="452542"/>
                </a:cubicBezTo>
                <a:cubicBezTo>
                  <a:pt x="403452" y="604942"/>
                  <a:pt x="362177" y="776392"/>
                  <a:pt x="362177" y="928792"/>
                </a:cubicBezTo>
                <a:cubicBezTo>
                  <a:pt x="362177" y="1081192"/>
                  <a:pt x="317727" y="1341542"/>
                  <a:pt x="343127" y="1366942"/>
                </a:cubicBezTo>
                <a:cubicBezTo>
                  <a:pt x="368527" y="1392342"/>
                  <a:pt x="333602" y="1176442"/>
                  <a:pt x="514577" y="1081192"/>
                </a:cubicBezTo>
                <a:cubicBezTo>
                  <a:pt x="695552" y="985942"/>
                  <a:pt x="1387702" y="909742"/>
                  <a:pt x="1428977" y="795442"/>
                </a:cubicBezTo>
                <a:cubicBezTo>
                  <a:pt x="1470252" y="681142"/>
                  <a:pt x="933677" y="506517"/>
                  <a:pt x="762227" y="395392"/>
                </a:cubicBezTo>
                <a:cubicBezTo>
                  <a:pt x="590777" y="284267"/>
                  <a:pt x="530452" y="185842"/>
                  <a:pt x="400277" y="128692"/>
                </a:cubicBezTo>
                <a:cubicBezTo>
                  <a:pt x="270102" y="71542"/>
                  <a:pt x="9752" y="-39583"/>
                  <a:pt x="227" y="14392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1DFEB663-F641-6402-808A-046EA84A0AEA}"/>
              </a:ext>
            </a:extLst>
          </p:cNvPr>
          <p:cNvSpPr/>
          <p:nvPr/>
        </p:nvSpPr>
        <p:spPr>
          <a:xfrm>
            <a:off x="1978952" y="9773654"/>
            <a:ext cx="3984980" cy="1566264"/>
          </a:xfrm>
          <a:custGeom>
            <a:avLst/>
            <a:gdLst>
              <a:gd name="connsiteX0" fmla="*/ 592798 w 3984980"/>
              <a:gd name="connsiteY0" fmla="*/ 37096 h 1566264"/>
              <a:gd name="connsiteX1" fmla="*/ 1430998 w 3984980"/>
              <a:gd name="connsiteY1" fmla="*/ 56146 h 1566264"/>
              <a:gd name="connsiteX2" fmla="*/ 2307298 w 3984980"/>
              <a:gd name="connsiteY2" fmla="*/ 570496 h 1566264"/>
              <a:gd name="connsiteX3" fmla="*/ 1888198 w 3984980"/>
              <a:gd name="connsiteY3" fmla="*/ 379996 h 1566264"/>
              <a:gd name="connsiteX4" fmla="*/ 3583648 w 3984980"/>
              <a:gd name="connsiteY4" fmla="*/ 1027696 h 1566264"/>
              <a:gd name="connsiteX5" fmla="*/ 3602698 w 3984980"/>
              <a:gd name="connsiteY5" fmla="*/ 1046746 h 1566264"/>
              <a:gd name="connsiteX6" fmla="*/ 2993098 w 3984980"/>
              <a:gd name="connsiteY6" fmla="*/ 1065796 h 1566264"/>
              <a:gd name="connsiteX7" fmla="*/ 3983698 w 3984980"/>
              <a:gd name="connsiteY7" fmla="*/ 1561096 h 1566264"/>
              <a:gd name="connsiteX8" fmla="*/ 2745448 w 3984980"/>
              <a:gd name="connsiteY8" fmla="*/ 1294396 h 1566264"/>
              <a:gd name="connsiteX9" fmla="*/ 1202398 w 3984980"/>
              <a:gd name="connsiteY9" fmla="*/ 818146 h 1566264"/>
              <a:gd name="connsiteX10" fmla="*/ 2248 w 3984980"/>
              <a:gd name="connsiteY10" fmla="*/ 837196 h 1566264"/>
              <a:gd name="connsiteX11" fmla="*/ 897598 w 3984980"/>
              <a:gd name="connsiteY11" fmla="*/ 722896 h 1566264"/>
              <a:gd name="connsiteX12" fmla="*/ 726148 w 3984980"/>
              <a:gd name="connsiteY12" fmla="*/ 379996 h 1566264"/>
              <a:gd name="connsiteX13" fmla="*/ 592798 w 3984980"/>
              <a:gd name="connsiteY13" fmla="*/ 37096 h 15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4980" h="1566264">
                <a:moveTo>
                  <a:pt x="592798" y="37096"/>
                </a:moveTo>
                <a:cubicBezTo>
                  <a:pt x="869023" y="2171"/>
                  <a:pt x="1145248" y="-32754"/>
                  <a:pt x="1430998" y="56146"/>
                </a:cubicBezTo>
                <a:cubicBezTo>
                  <a:pt x="1716748" y="145046"/>
                  <a:pt x="2231098" y="516521"/>
                  <a:pt x="2307298" y="570496"/>
                </a:cubicBezTo>
                <a:cubicBezTo>
                  <a:pt x="2383498" y="624471"/>
                  <a:pt x="1675473" y="303796"/>
                  <a:pt x="1888198" y="379996"/>
                </a:cubicBezTo>
                <a:cubicBezTo>
                  <a:pt x="2100923" y="456196"/>
                  <a:pt x="3583648" y="1027696"/>
                  <a:pt x="3583648" y="1027696"/>
                </a:cubicBezTo>
                <a:cubicBezTo>
                  <a:pt x="3869398" y="1138821"/>
                  <a:pt x="3701123" y="1040396"/>
                  <a:pt x="3602698" y="1046746"/>
                </a:cubicBezTo>
                <a:cubicBezTo>
                  <a:pt x="3504273" y="1053096"/>
                  <a:pt x="2929598" y="980071"/>
                  <a:pt x="2993098" y="1065796"/>
                </a:cubicBezTo>
                <a:cubicBezTo>
                  <a:pt x="3056598" y="1151521"/>
                  <a:pt x="4024973" y="1522996"/>
                  <a:pt x="3983698" y="1561096"/>
                </a:cubicBezTo>
                <a:cubicBezTo>
                  <a:pt x="3942423" y="1599196"/>
                  <a:pt x="3208998" y="1418221"/>
                  <a:pt x="2745448" y="1294396"/>
                </a:cubicBezTo>
                <a:cubicBezTo>
                  <a:pt x="2281898" y="1170571"/>
                  <a:pt x="1659598" y="894346"/>
                  <a:pt x="1202398" y="818146"/>
                </a:cubicBezTo>
                <a:cubicBezTo>
                  <a:pt x="745198" y="741946"/>
                  <a:pt x="53048" y="853071"/>
                  <a:pt x="2248" y="837196"/>
                </a:cubicBezTo>
                <a:cubicBezTo>
                  <a:pt x="-48552" y="821321"/>
                  <a:pt x="776948" y="799096"/>
                  <a:pt x="897598" y="722896"/>
                </a:cubicBezTo>
                <a:cubicBezTo>
                  <a:pt x="1018248" y="646696"/>
                  <a:pt x="726148" y="379996"/>
                  <a:pt x="726148" y="379996"/>
                </a:cubicBezTo>
                <a:lnTo>
                  <a:pt x="592798" y="37096"/>
                </a:ln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C67C7EED-2CE7-B970-6796-063BE0650246}"/>
              </a:ext>
            </a:extLst>
          </p:cNvPr>
          <p:cNvSpPr/>
          <p:nvPr/>
        </p:nvSpPr>
        <p:spPr>
          <a:xfrm>
            <a:off x="2002610" y="10333635"/>
            <a:ext cx="5350701" cy="1096508"/>
          </a:xfrm>
          <a:custGeom>
            <a:avLst/>
            <a:gdLst>
              <a:gd name="connsiteX0" fmla="*/ 73840 w 5350701"/>
              <a:gd name="connsiteY0" fmla="*/ 162915 h 1096508"/>
              <a:gd name="connsiteX1" fmla="*/ 664390 w 5350701"/>
              <a:gd name="connsiteY1" fmla="*/ 10515 h 1096508"/>
              <a:gd name="connsiteX2" fmla="*/ 2531290 w 5350701"/>
              <a:gd name="connsiteY2" fmla="*/ 505815 h 1096508"/>
              <a:gd name="connsiteX3" fmla="*/ 2474140 w 5350701"/>
              <a:gd name="connsiteY3" fmla="*/ 296265 h 1096508"/>
              <a:gd name="connsiteX4" fmla="*/ 4188640 w 5350701"/>
              <a:gd name="connsiteY4" fmla="*/ 791565 h 1096508"/>
              <a:gd name="connsiteX5" fmla="*/ 5350690 w 5350701"/>
              <a:gd name="connsiteY5" fmla="*/ 1096365 h 1096508"/>
              <a:gd name="connsiteX6" fmla="*/ 4207690 w 5350701"/>
              <a:gd name="connsiteY6" fmla="*/ 829665 h 1096508"/>
              <a:gd name="connsiteX7" fmla="*/ 2245540 w 5350701"/>
              <a:gd name="connsiteY7" fmla="*/ 696315 h 1096508"/>
              <a:gd name="connsiteX8" fmla="*/ 626290 w 5350701"/>
              <a:gd name="connsiteY8" fmla="*/ 372465 h 1096508"/>
              <a:gd name="connsiteX9" fmla="*/ 969190 w 5350701"/>
              <a:gd name="connsiteY9" fmla="*/ 562965 h 1096508"/>
              <a:gd name="connsiteX10" fmla="*/ 492940 w 5350701"/>
              <a:gd name="connsiteY10" fmla="*/ 353415 h 1096508"/>
              <a:gd name="connsiteX11" fmla="*/ 54790 w 5350701"/>
              <a:gd name="connsiteY11" fmla="*/ 105765 h 1096508"/>
              <a:gd name="connsiteX12" fmla="*/ 73840 w 5350701"/>
              <a:gd name="connsiteY12" fmla="*/ 162915 h 109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0701" h="1096508">
                <a:moveTo>
                  <a:pt x="73840" y="162915"/>
                </a:moveTo>
                <a:cubicBezTo>
                  <a:pt x="175440" y="147040"/>
                  <a:pt x="254815" y="-46635"/>
                  <a:pt x="664390" y="10515"/>
                </a:cubicBezTo>
                <a:cubicBezTo>
                  <a:pt x="1073965" y="67665"/>
                  <a:pt x="2229665" y="458190"/>
                  <a:pt x="2531290" y="505815"/>
                </a:cubicBezTo>
                <a:cubicBezTo>
                  <a:pt x="2832915" y="553440"/>
                  <a:pt x="2197915" y="248640"/>
                  <a:pt x="2474140" y="296265"/>
                </a:cubicBezTo>
                <a:cubicBezTo>
                  <a:pt x="2750365" y="343890"/>
                  <a:pt x="3709215" y="658215"/>
                  <a:pt x="4188640" y="791565"/>
                </a:cubicBezTo>
                <a:cubicBezTo>
                  <a:pt x="4668065" y="924915"/>
                  <a:pt x="5347515" y="1090015"/>
                  <a:pt x="5350690" y="1096365"/>
                </a:cubicBezTo>
                <a:cubicBezTo>
                  <a:pt x="5353865" y="1102715"/>
                  <a:pt x="4725215" y="896340"/>
                  <a:pt x="4207690" y="829665"/>
                </a:cubicBezTo>
                <a:cubicBezTo>
                  <a:pt x="3690165" y="762990"/>
                  <a:pt x="2842440" y="772515"/>
                  <a:pt x="2245540" y="696315"/>
                </a:cubicBezTo>
                <a:cubicBezTo>
                  <a:pt x="1648640" y="620115"/>
                  <a:pt x="839015" y="394690"/>
                  <a:pt x="626290" y="372465"/>
                </a:cubicBezTo>
                <a:cubicBezTo>
                  <a:pt x="413565" y="350240"/>
                  <a:pt x="991415" y="566140"/>
                  <a:pt x="969190" y="562965"/>
                </a:cubicBezTo>
                <a:cubicBezTo>
                  <a:pt x="946965" y="559790"/>
                  <a:pt x="645340" y="429615"/>
                  <a:pt x="492940" y="353415"/>
                </a:cubicBezTo>
                <a:cubicBezTo>
                  <a:pt x="340540" y="277215"/>
                  <a:pt x="124640" y="137515"/>
                  <a:pt x="54790" y="105765"/>
                </a:cubicBezTo>
                <a:cubicBezTo>
                  <a:pt x="-15060" y="74015"/>
                  <a:pt x="-27760" y="178790"/>
                  <a:pt x="73840" y="162915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6AF02D66-E642-0943-D194-96899C28850C}"/>
              </a:ext>
            </a:extLst>
          </p:cNvPr>
          <p:cNvSpPr/>
          <p:nvPr/>
        </p:nvSpPr>
        <p:spPr>
          <a:xfrm>
            <a:off x="2849833" y="8650293"/>
            <a:ext cx="1589522" cy="1223908"/>
          </a:xfrm>
          <a:custGeom>
            <a:avLst/>
            <a:gdLst>
              <a:gd name="connsiteX0" fmla="*/ 121967 w 1589522"/>
              <a:gd name="connsiteY0" fmla="*/ 74607 h 1223908"/>
              <a:gd name="connsiteX1" fmla="*/ 941117 w 1589522"/>
              <a:gd name="connsiteY1" fmla="*/ 474657 h 1223908"/>
              <a:gd name="connsiteX2" fmla="*/ 883967 w 1589522"/>
              <a:gd name="connsiteY2" fmla="*/ 341307 h 1223908"/>
              <a:gd name="connsiteX3" fmla="*/ 1569767 w 1589522"/>
              <a:gd name="connsiteY3" fmla="*/ 1198557 h 1223908"/>
              <a:gd name="connsiteX4" fmla="*/ 1341167 w 1589522"/>
              <a:gd name="connsiteY4" fmla="*/ 950907 h 1223908"/>
              <a:gd name="connsiteX5" fmla="*/ 693467 w 1589522"/>
              <a:gd name="connsiteY5" fmla="*/ 474657 h 1223908"/>
              <a:gd name="connsiteX6" fmla="*/ 64817 w 1589522"/>
              <a:gd name="connsiteY6" fmla="*/ 36507 h 1223908"/>
              <a:gd name="connsiteX7" fmla="*/ 121967 w 1589522"/>
              <a:gd name="connsiteY7" fmla="*/ 74607 h 122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9522" h="1223908">
                <a:moveTo>
                  <a:pt x="121967" y="74607"/>
                </a:moveTo>
                <a:cubicBezTo>
                  <a:pt x="268017" y="147632"/>
                  <a:pt x="814117" y="430207"/>
                  <a:pt x="941117" y="474657"/>
                </a:cubicBezTo>
                <a:cubicBezTo>
                  <a:pt x="1068117" y="519107"/>
                  <a:pt x="779192" y="220657"/>
                  <a:pt x="883967" y="341307"/>
                </a:cubicBezTo>
                <a:cubicBezTo>
                  <a:pt x="988742" y="461957"/>
                  <a:pt x="1493567" y="1096957"/>
                  <a:pt x="1569767" y="1198557"/>
                </a:cubicBezTo>
                <a:cubicBezTo>
                  <a:pt x="1645967" y="1300157"/>
                  <a:pt x="1487217" y="1071557"/>
                  <a:pt x="1341167" y="950907"/>
                </a:cubicBezTo>
                <a:cubicBezTo>
                  <a:pt x="1195117" y="830257"/>
                  <a:pt x="906192" y="627057"/>
                  <a:pt x="693467" y="474657"/>
                </a:cubicBezTo>
                <a:cubicBezTo>
                  <a:pt x="480742" y="322257"/>
                  <a:pt x="163242" y="103182"/>
                  <a:pt x="64817" y="36507"/>
                </a:cubicBezTo>
                <a:cubicBezTo>
                  <a:pt x="-33608" y="-30168"/>
                  <a:pt x="-24083" y="1582"/>
                  <a:pt x="121967" y="746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A134598F-5CAE-5243-46B4-875F0BE83AFA}"/>
              </a:ext>
            </a:extLst>
          </p:cNvPr>
          <p:cNvSpPr/>
          <p:nvPr/>
        </p:nvSpPr>
        <p:spPr>
          <a:xfrm>
            <a:off x="4225117" y="9199349"/>
            <a:ext cx="3453922" cy="2365916"/>
          </a:xfrm>
          <a:custGeom>
            <a:avLst/>
            <a:gdLst>
              <a:gd name="connsiteX0" fmla="*/ 61133 w 3453922"/>
              <a:gd name="connsiteY0" fmla="*/ 58951 h 2365916"/>
              <a:gd name="connsiteX1" fmla="*/ 1489883 w 3453922"/>
              <a:gd name="connsiteY1" fmla="*/ 1259101 h 2365916"/>
              <a:gd name="connsiteX2" fmla="*/ 2118533 w 3453922"/>
              <a:gd name="connsiteY2" fmla="*/ 1544851 h 2365916"/>
              <a:gd name="connsiteX3" fmla="*/ 2194733 w 3453922"/>
              <a:gd name="connsiteY3" fmla="*/ 1563901 h 2365916"/>
              <a:gd name="connsiteX4" fmla="*/ 2709083 w 3453922"/>
              <a:gd name="connsiteY4" fmla="*/ 2021101 h 2365916"/>
              <a:gd name="connsiteX5" fmla="*/ 3413933 w 3453922"/>
              <a:gd name="connsiteY5" fmla="*/ 1659151 h 2365916"/>
              <a:gd name="connsiteX6" fmla="*/ 2785283 w 3453922"/>
              <a:gd name="connsiteY6" fmla="*/ 2135401 h 2365916"/>
              <a:gd name="connsiteX7" fmla="*/ 3452033 w 3453922"/>
              <a:gd name="connsiteY7" fmla="*/ 2116351 h 2365916"/>
              <a:gd name="connsiteX8" fmla="*/ 2956733 w 3453922"/>
              <a:gd name="connsiteY8" fmla="*/ 2364001 h 2365916"/>
              <a:gd name="connsiteX9" fmla="*/ 2118533 w 3453922"/>
              <a:gd name="connsiteY9" fmla="*/ 1963951 h 2365916"/>
              <a:gd name="connsiteX10" fmla="*/ 423083 w 3453922"/>
              <a:gd name="connsiteY10" fmla="*/ 1354351 h 2365916"/>
              <a:gd name="connsiteX11" fmla="*/ 708833 w 3453922"/>
              <a:gd name="connsiteY11" fmla="*/ 1182901 h 2365916"/>
              <a:gd name="connsiteX12" fmla="*/ 194483 w 3453922"/>
              <a:gd name="connsiteY12" fmla="*/ 630451 h 2365916"/>
              <a:gd name="connsiteX13" fmla="*/ 251633 w 3453922"/>
              <a:gd name="connsiteY13" fmla="*/ 230401 h 2365916"/>
              <a:gd name="connsiteX14" fmla="*/ 61133 w 3453922"/>
              <a:gd name="connsiteY14" fmla="*/ 58951 h 236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3922" h="2365916">
                <a:moveTo>
                  <a:pt x="61133" y="58951"/>
                </a:moveTo>
                <a:cubicBezTo>
                  <a:pt x="267508" y="230401"/>
                  <a:pt x="1146983" y="1011451"/>
                  <a:pt x="1489883" y="1259101"/>
                </a:cubicBezTo>
                <a:cubicBezTo>
                  <a:pt x="1832783" y="1506751"/>
                  <a:pt x="2001058" y="1494051"/>
                  <a:pt x="2118533" y="1544851"/>
                </a:cubicBezTo>
                <a:cubicBezTo>
                  <a:pt x="2236008" y="1595651"/>
                  <a:pt x="2096308" y="1484526"/>
                  <a:pt x="2194733" y="1563901"/>
                </a:cubicBezTo>
                <a:cubicBezTo>
                  <a:pt x="2293158" y="1643276"/>
                  <a:pt x="2505883" y="2005226"/>
                  <a:pt x="2709083" y="2021101"/>
                </a:cubicBezTo>
                <a:cubicBezTo>
                  <a:pt x="2912283" y="2036976"/>
                  <a:pt x="3401233" y="1640101"/>
                  <a:pt x="3413933" y="1659151"/>
                </a:cubicBezTo>
                <a:cubicBezTo>
                  <a:pt x="3426633" y="1678201"/>
                  <a:pt x="2778933" y="2059201"/>
                  <a:pt x="2785283" y="2135401"/>
                </a:cubicBezTo>
                <a:cubicBezTo>
                  <a:pt x="2791633" y="2211601"/>
                  <a:pt x="3423458" y="2078251"/>
                  <a:pt x="3452033" y="2116351"/>
                </a:cubicBezTo>
                <a:cubicBezTo>
                  <a:pt x="3480608" y="2154451"/>
                  <a:pt x="3178983" y="2389401"/>
                  <a:pt x="2956733" y="2364001"/>
                </a:cubicBezTo>
                <a:cubicBezTo>
                  <a:pt x="2734483" y="2338601"/>
                  <a:pt x="2540808" y="2132226"/>
                  <a:pt x="2118533" y="1963951"/>
                </a:cubicBezTo>
                <a:cubicBezTo>
                  <a:pt x="1696258" y="1795676"/>
                  <a:pt x="658033" y="1484526"/>
                  <a:pt x="423083" y="1354351"/>
                </a:cubicBezTo>
                <a:cubicBezTo>
                  <a:pt x="188133" y="1224176"/>
                  <a:pt x="746933" y="1303551"/>
                  <a:pt x="708833" y="1182901"/>
                </a:cubicBezTo>
                <a:cubicBezTo>
                  <a:pt x="670733" y="1062251"/>
                  <a:pt x="270683" y="789201"/>
                  <a:pt x="194483" y="630451"/>
                </a:cubicBezTo>
                <a:cubicBezTo>
                  <a:pt x="118283" y="471701"/>
                  <a:pt x="267508" y="325651"/>
                  <a:pt x="251633" y="230401"/>
                </a:cubicBezTo>
                <a:cubicBezTo>
                  <a:pt x="235758" y="135151"/>
                  <a:pt x="-145242" y="-112499"/>
                  <a:pt x="61133" y="58951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8C4A6063-3526-A398-B50F-460B49D17080}"/>
              </a:ext>
            </a:extLst>
          </p:cNvPr>
          <p:cNvSpPr/>
          <p:nvPr/>
        </p:nvSpPr>
        <p:spPr>
          <a:xfrm>
            <a:off x="3889705" y="9068085"/>
            <a:ext cx="3787496" cy="2428517"/>
          </a:xfrm>
          <a:custGeom>
            <a:avLst/>
            <a:gdLst>
              <a:gd name="connsiteX0" fmla="*/ 53645 w 3787496"/>
              <a:gd name="connsiteY0" fmla="*/ 37815 h 2428517"/>
              <a:gd name="connsiteX1" fmla="*/ 206045 w 3787496"/>
              <a:gd name="connsiteY1" fmla="*/ 190215 h 2428517"/>
              <a:gd name="connsiteX2" fmla="*/ 2053895 w 3787496"/>
              <a:gd name="connsiteY2" fmla="*/ 1542765 h 2428517"/>
              <a:gd name="connsiteX3" fmla="*/ 2853995 w 3787496"/>
              <a:gd name="connsiteY3" fmla="*/ 1923765 h 2428517"/>
              <a:gd name="connsiteX4" fmla="*/ 3311195 w 3787496"/>
              <a:gd name="connsiteY4" fmla="*/ 2038065 h 2428517"/>
              <a:gd name="connsiteX5" fmla="*/ 3654095 w 3787496"/>
              <a:gd name="connsiteY5" fmla="*/ 1904715 h 2428517"/>
              <a:gd name="connsiteX6" fmla="*/ 3482645 w 3787496"/>
              <a:gd name="connsiteY6" fmla="*/ 2057115 h 2428517"/>
              <a:gd name="connsiteX7" fmla="*/ 3787445 w 3787496"/>
              <a:gd name="connsiteY7" fmla="*/ 1847565 h 2428517"/>
              <a:gd name="connsiteX8" fmla="*/ 3501695 w 3787496"/>
              <a:gd name="connsiteY8" fmla="*/ 2380965 h 2428517"/>
              <a:gd name="connsiteX9" fmla="*/ 2911145 w 3787496"/>
              <a:gd name="connsiteY9" fmla="*/ 2266665 h 2428517"/>
              <a:gd name="connsiteX10" fmla="*/ 1063295 w 3787496"/>
              <a:gd name="connsiteY10" fmla="*/ 1180815 h 2428517"/>
              <a:gd name="connsiteX11" fmla="*/ 244145 w 3787496"/>
              <a:gd name="connsiteY11" fmla="*/ 514065 h 2428517"/>
              <a:gd name="connsiteX12" fmla="*/ 282245 w 3787496"/>
              <a:gd name="connsiteY12" fmla="*/ 456915 h 2428517"/>
              <a:gd name="connsiteX13" fmla="*/ 53645 w 3787496"/>
              <a:gd name="connsiteY13" fmla="*/ 37815 h 242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7496" h="2428517">
                <a:moveTo>
                  <a:pt x="53645" y="37815"/>
                </a:moveTo>
                <a:cubicBezTo>
                  <a:pt x="40945" y="-6635"/>
                  <a:pt x="-127330" y="-60610"/>
                  <a:pt x="206045" y="190215"/>
                </a:cubicBezTo>
                <a:cubicBezTo>
                  <a:pt x="539420" y="441040"/>
                  <a:pt x="1612570" y="1253840"/>
                  <a:pt x="2053895" y="1542765"/>
                </a:cubicBezTo>
                <a:cubicBezTo>
                  <a:pt x="2495220" y="1831690"/>
                  <a:pt x="2644445" y="1841215"/>
                  <a:pt x="2853995" y="1923765"/>
                </a:cubicBezTo>
                <a:cubicBezTo>
                  <a:pt x="3063545" y="2006315"/>
                  <a:pt x="3177845" y="2041240"/>
                  <a:pt x="3311195" y="2038065"/>
                </a:cubicBezTo>
                <a:cubicBezTo>
                  <a:pt x="3444545" y="2034890"/>
                  <a:pt x="3625520" y="1901540"/>
                  <a:pt x="3654095" y="1904715"/>
                </a:cubicBezTo>
                <a:cubicBezTo>
                  <a:pt x="3682670" y="1907890"/>
                  <a:pt x="3460420" y="2066640"/>
                  <a:pt x="3482645" y="2057115"/>
                </a:cubicBezTo>
                <a:cubicBezTo>
                  <a:pt x="3504870" y="2047590"/>
                  <a:pt x="3784270" y="1793590"/>
                  <a:pt x="3787445" y="1847565"/>
                </a:cubicBezTo>
                <a:cubicBezTo>
                  <a:pt x="3790620" y="1901540"/>
                  <a:pt x="3647745" y="2311115"/>
                  <a:pt x="3501695" y="2380965"/>
                </a:cubicBezTo>
                <a:cubicBezTo>
                  <a:pt x="3355645" y="2450815"/>
                  <a:pt x="3317545" y="2466690"/>
                  <a:pt x="2911145" y="2266665"/>
                </a:cubicBezTo>
                <a:cubicBezTo>
                  <a:pt x="2504745" y="2066640"/>
                  <a:pt x="1507795" y="1472915"/>
                  <a:pt x="1063295" y="1180815"/>
                </a:cubicBezTo>
                <a:cubicBezTo>
                  <a:pt x="618795" y="888715"/>
                  <a:pt x="244145" y="514065"/>
                  <a:pt x="244145" y="514065"/>
                </a:cubicBezTo>
                <a:cubicBezTo>
                  <a:pt x="113970" y="393415"/>
                  <a:pt x="310820" y="539465"/>
                  <a:pt x="282245" y="456915"/>
                </a:cubicBezTo>
                <a:cubicBezTo>
                  <a:pt x="253670" y="374365"/>
                  <a:pt x="66345" y="82265"/>
                  <a:pt x="53645" y="37815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E556AE50-2053-8BE9-4AE0-E56C460B840D}"/>
              </a:ext>
            </a:extLst>
          </p:cNvPr>
          <p:cNvSpPr/>
          <p:nvPr/>
        </p:nvSpPr>
        <p:spPr>
          <a:xfrm>
            <a:off x="6876505" y="5853215"/>
            <a:ext cx="1197483" cy="5835913"/>
          </a:xfrm>
          <a:custGeom>
            <a:avLst/>
            <a:gdLst>
              <a:gd name="connsiteX0" fmla="*/ 876845 w 1197483"/>
              <a:gd name="connsiteY0" fmla="*/ 147535 h 5835913"/>
              <a:gd name="connsiteX1" fmla="*/ 191045 w 1197483"/>
              <a:gd name="connsiteY1" fmla="*/ 3843235 h 5835913"/>
              <a:gd name="connsiteX2" fmla="*/ 362495 w 1197483"/>
              <a:gd name="connsiteY2" fmla="*/ 3633685 h 5835913"/>
              <a:gd name="connsiteX3" fmla="*/ 438695 w 1197483"/>
              <a:gd name="connsiteY3" fmla="*/ 4148035 h 5835913"/>
              <a:gd name="connsiteX4" fmla="*/ 514895 w 1197483"/>
              <a:gd name="connsiteY4" fmla="*/ 4929085 h 5835913"/>
              <a:gd name="connsiteX5" fmla="*/ 552995 w 1197483"/>
              <a:gd name="connsiteY5" fmla="*/ 4776685 h 5835913"/>
              <a:gd name="connsiteX6" fmla="*/ 545 w 1197483"/>
              <a:gd name="connsiteY6" fmla="*/ 5824435 h 5835913"/>
              <a:gd name="connsiteX7" fmla="*/ 667295 w 1197483"/>
              <a:gd name="connsiteY7" fmla="*/ 5291035 h 5835913"/>
              <a:gd name="connsiteX8" fmla="*/ 1029245 w 1197483"/>
              <a:gd name="connsiteY8" fmla="*/ 4605235 h 5835913"/>
              <a:gd name="connsiteX9" fmla="*/ 1181645 w 1197483"/>
              <a:gd name="connsiteY9" fmla="*/ 2395435 h 5835913"/>
              <a:gd name="connsiteX10" fmla="*/ 1162595 w 1197483"/>
              <a:gd name="connsiteY10" fmla="*/ 604735 h 5835913"/>
              <a:gd name="connsiteX11" fmla="*/ 914945 w 1197483"/>
              <a:gd name="connsiteY11" fmla="*/ 719035 h 5835913"/>
              <a:gd name="connsiteX12" fmla="*/ 876845 w 1197483"/>
              <a:gd name="connsiteY12" fmla="*/ 147535 h 583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483" h="5835913">
                <a:moveTo>
                  <a:pt x="876845" y="147535"/>
                </a:moveTo>
                <a:cubicBezTo>
                  <a:pt x="756195" y="668235"/>
                  <a:pt x="276770" y="3262210"/>
                  <a:pt x="191045" y="3843235"/>
                </a:cubicBezTo>
                <a:cubicBezTo>
                  <a:pt x="105320" y="4424260"/>
                  <a:pt x="321220" y="3582885"/>
                  <a:pt x="362495" y="3633685"/>
                </a:cubicBezTo>
                <a:cubicBezTo>
                  <a:pt x="403770" y="3684485"/>
                  <a:pt x="413295" y="3932135"/>
                  <a:pt x="438695" y="4148035"/>
                </a:cubicBezTo>
                <a:cubicBezTo>
                  <a:pt x="464095" y="4363935"/>
                  <a:pt x="495845" y="4824310"/>
                  <a:pt x="514895" y="4929085"/>
                </a:cubicBezTo>
                <a:cubicBezTo>
                  <a:pt x="533945" y="5033860"/>
                  <a:pt x="638720" y="4627460"/>
                  <a:pt x="552995" y="4776685"/>
                </a:cubicBezTo>
                <a:cubicBezTo>
                  <a:pt x="467270" y="4925910"/>
                  <a:pt x="-18505" y="5738710"/>
                  <a:pt x="545" y="5824435"/>
                </a:cubicBezTo>
                <a:cubicBezTo>
                  <a:pt x="19595" y="5910160"/>
                  <a:pt x="495845" y="5494235"/>
                  <a:pt x="667295" y="5291035"/>
                </a:cubicBezTo>
                <a:cubicBezTo>
                  <a:pt x="838745" y="5087835"/>
                  <a:pt x="943520" y="5087835"/>
                  <a:pt x="1029245" y="4605235"/>
                </a:cubicBezTo>
                <a:cubicBezTo>
                  <a:pt x="1114970" y="4122635"/>
                  <a:pt x="1159420" y="3062185"/>
                  <a:pt x="1181645" y="2395435"/>
                </a:cubicBezTo>
                <a:cubicBezTo>
                  <a:pt x="1203870" y="1728685"/>
                  <a:pt x="1207045" y="884135"/>
                  <a:pt x="1162595" y="604735"/>
                </a:cubicBezTo>
                <a:cubicBezTo>
                  <a:pt x="1118145" y="325335"/>
                  <a:pt x="968920" y="792060"/>
                  <a:pt x="914945" y="719035"/>
                </a:cubicBezTo>
                <a:cubicBezTo>
                  <a:pt x="860970" y="646010"/>
                  <a:pt x="997495" y="-373165"/>
                  <a:pt x="876845" y="147535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7BCEED7A-80A7-324C-8A4D-3FDD30893836}"/>
              </a:ext>
            </a:extLst>
          </p:cNvPr>
          <p:cNvSpPr/>
          <p:nvPr/>
        </p:nvSpPr>
        <p:spPr>
          <a:xfrm>
            <a:off x="5904299" y="9886950"/>
            <a:ext cx="1965662" cy="1567452"/>
          </a:xfrm>
          <a:custGeom>
            <a:avLst/>
            <a:gdLst>
              <a:gd name="connsiteX0" fmla="*/ 1201 w 1965662"/>
              <a:gd name="connsiteY0" fmla="*/ 381000 h 1567452"/>
              <a:gd name="connsiteX1" fmla="*/ 1106101 w 1965662"/>
              <a:gd name="connsiteY1" fmla="*/ 0 h 1567452"/>
              <a:gd name="connsiteX2" fmla="*/ 1582351 w 1965662"/>
              <a:gd name="connsiteY2" fmla="*/ 381000 h 1567452"/>
              <a:gd name="connsiteX3" fmla="*/ 1563301 w 1965662"/>
              <a:gd name="connsiteY3" fmla="*/ 152400 h 1567452"/>
              <a:gd name="connsiteX4" fmla="*/ 1963351 w 1965662"/>
              <a:gd name="connsiteY4" fmla="*/ 400050 h 1567452"/>
              <a:gd name="connsiteX5" fmla="*/ 1353751 w 1965662"/>
              <a:gd name="connsiteY5" fmla="*/ 647700 h 1567452"/>
              <a:gd name="connsiteX6" fmla="*/ 1506151 w 1965662"/>
              <a:gd name="connsiteY6" fmla="*/ 1123950 h 1567452"/>
              <a:gd name="connsiteX7" fmla="*/ 1658551 w 1965662"/>
              <a:gd name="connsiteY7" fmla="*/ 1562100 h 1567452"/>
              <a:gd name="connsiteX8" fmla="*/ 1163251 w 1965662"/>
              <a:gd name="connsiteY8" fmla="*/ 1333500 h 1567452"/>
              <a:gd name="connsiteX9" fmla="*/ 896551 w 1965662"/>
              <a:gd name="connsiteY9" fmla="*/ 838200 h 1567452"/>
              <a:gd name="connsiteX10" fmla="*/ 1201 w 1965662"/>
              <a:gd name="connsiteY10" fmla="*/ 381000 h 156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5662" h="1567452">
                <a:moveTo>
                  <a:pt x="1201" y="381000"/>
                </a:moveTo>
                <a:cubicBezTo>
                  <a:pt x="36126" y="241300"/>
                  <a:pt x="842576" y="0"/>
                  <a:pt x="1106101" y="0"/>
                </a:cubicBezTo>
                <a:cubicBezTo>
                  <a:pt x="1369626" y="0"/>
                  <a:pt x="1506151" y="355600"/>
                  <a:pt x="1582351" y="381000"/>
                </a:cubicBezTo>
                <a:cubicBezTo>
                  <a:pt x="1658551" y="406400"/>
                  <a:pt x="1499801" y="149225"/>
                  <a:pt x="1563301" y="152400"/>
                </a:cubicBezTo>
                <a:cubicBezTo>
                  <a:pt x="1626801" y="155575"/>
                  <a:pt x="1998276" y="317500"/>
                  <a:pt x="1963351" y="400050"/>
                </a:cubicBezTo>
                <a:cubicBezTo>
                  <a:pt x="1928426" y="482600"/>
                  <a:pt x="1429951" y="527050"/>
                  <a:pt x="1353751" y="647700"/>
                </a:cubicBezTo>
                <a:cubicBezTo>
                  <a:pt x="1277551" y="768350"/>
                  <a:pt x="1455351" y="971550"/>
                  <a:pt x="1506151" y="1123950"/>
                </a:cubicBezTo>
                <a:cubicBezTo>
                  <a:pt x="1556951" y="1276350"/>
                  <a:pt x="1715701" y="1527175"/>
                  <a:pt x="1658551" y="1562100"/>
                </a:cubicBezTo>
                <a:cubicBezTo>
                  <a:pt x="1601401" y="1597025"/>
                  <a:pt x="1290251" y="1454150"/>
                  <a:pt x="1163251" y="1333500"/>
                </a:cubicBezTo>
                <a:cubicBezTo>
                  <a:pt x="1036251" y="1212850"/>
                  <a:pt x="1090226" y="993775"/>
                  <a:pt x="896551" y="838200"/>
                </a:cubicBezTo>
                <a:cubicBezTo>
                  <a:pt x="702876" y="682625"/>
                  <a:pt x="-33724" y="520700"/>
                  <a:pt x="1201" y="381000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EE296912-6E02-E567-9969-AC4FEAAD2B96}"/>
              </a:ext>
            </a:extLst>
          </p:cNvPr>
          <p:cNvSpPr/>
          <p:nvPr/>
        </p:nvSpPr>
        <p:spPr>
          <a:xfrm>
            <a:off x="6571515" y="5753019"/>
            <a:ext cx="648931" cy="4052666"/>
          </a:xfrm>
          <a:custGeom>
            <a:avLst/>
            <a:gdLst>
              <a:gd name="connsiteX0" fmla="*/ 610335 w 648931"/>
              <a:gd name="connsiteY0" fmla="*/ 19131 h 4052666"/>
              <a:gd name="connsiteX1" fmla="*/ 438885 w 648931"/>
              <a:gd name="connsiteY1" fmla="*/ 609681 h 4052666"/>
              <a:gd name="connsiteX2" fmla="*/ 419835 w 648931"/>
              <a:gd name="connsiteY2" fmla="*/ 1257381 h 4052666"/>
              <a:gd name="connsiteX3" fmla="*/ 648435 w 648931"/>
              <a:gd name="connsiteY3" fmla="*/ 800181 h 4052666"/>
              <a:gd name="connsiteX4" fmla="*/ 476985 w 648931"/>
              <a:gd name="connsiteY4" fmla="*/ 1847931 h 4052666"/>
              <a:gd name="connsiteX5" fmla="*/ 343635 w 648931"/>
              <a:gd name="connsiteY5" fmla="*/ 3219531 h 4052666"/>
              <a:gd name="connsiteX6" fmla="*/ 191235 w 648931"/>
              <a:gd name="connsiteY6" fmla="*/ 4019631 h 4052666"/>
              <a:gd name="connsiteX7" fmla="*/ 248385 w 648931"/>
              <a:gd name="connsiteY7" fmla="*/ 3524331 h 4052666"/>
              <a:gd name="connsiteX8" fmla="*/ 735 w 648931"/>
              <a:gd name="connsiteY8" fmla="*/ 285831 h 4052666"/>
              <a:gd name="connsiteX9" fmla="*/ 172185 w 648931"/>
              <a:gd name="connsiteY9" fmla="*/ 228681 h 4052666"/>
              <a:gd name="connsiteX10" fmla="*/ 172185 w 648931"/>
              <a:gd name="connsiteY10" fmla="*/ 876381 h 4052666"/>
              <a:gd name="connsiteX11" fmla="*/ 610335 w 648931"/>
              <a:gd name="connsiteY11" fmla="*/ 19131 h 405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931" h="4052666">
                <a:moveTo>
                  <a:pt x="610335" y="19131"/>
                </a:moveTo>
                <a:cubicBezTo>
                  <a:pt x="654785" y="-25319"/>
                  <a:pt x="470635" y="403306"/>
                  <a:pt x="438885" y="609681"/>
                </a:cubicBezTo>
                <a:cubicBezTo>
                  <a:pt x="407135" y="816056"/>
                  <a:pt x="384910" y="1225631"/>
                  <a:pt x="419835" y="1257381"/>
                </a:cubicBezTo>
                <a:cubicBezTo>
                  <a:pt x="454760" y="1289131"/>
                  <a:pt x="638910" y="701756"/>
                  <a:pt x="648435" y="800181"/>
                </a:cubicBezTo>
                <a:cubicBezTo>
                  <a:pt x="657960" y="898606"/>
                  <a:pt x="527785" y="1444706"/>
                  <a:pt x="476985" y="1847931"/>
                </a:cubicBezTo>
                <a:cubicBezTo>
                  <a:pt x="426185" y="2251156"/>
                  <a:pt x="391260" y="2857581"/>
                  <a:pt x="343635" y="3219531"/>
                </a:cubicBezTo>
                <a:cubicBezTo>
                  <a:pt x="296010" y="3581481"/>
                  <a:pt x="207110" y="3968831"/>
                  <a:pt x="191235" y="4019631"/>
                </a:cubicBezTo>
                <a:cubicBezTo>
                  <a:pt x="175360" y="4070431"/>
                  <a:pt x="280135" y="4146631"/>
                  <a:pt x="248385" y="3524331"/>
                </a:cubicBezTo>
                <a:cubicBezTo>
                  <a:pt x="216635" y="2902031"/>
                  <a:pt x="13435" y="835106"/>
                  <a:pt x="735" y="285831"/>
                </a:cubicBezTo>
                <a:cubicBezTo>
                  <a:pt x="-11965" y="-263444"/>
                  <a:pt x="143610" y="130256"/>
                  <a:pt x="172185" y="228681"/>
                </a:cubicBezTo>
                <a:cubicBezTo>
                  <a:pt x="200760" y="327106"/>
                  <a:pt x="95985" y="914481"/>
                  <a:pt x="172185" y="876381"/>
                </a:cubicBezTo>
                <a:cubicBezTo>
                  <a:pt x="248385" y="838281"/>
                  <a:pt x="565885" y="63581"/>
                  <a:pt x="610335" y="19131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29D0D6B4-55AB-9DC1-F734-004B364B5018}"/>
              </a:ext>
            </a:extLst>
          </p:cNvPr>
          <p:cNvSpPr/>
          <p:nvPr/>
        </p:nvSpPr>
        <p:spPr>
          <a:xfrm>
            <a:off x="3467083" y="8103304"/>
            <a:ext cx="4107571" cy="2159631"/>
          </a:xfrm>
          <a:custGeom>
            <a:avLst/>
            <a:gdLst>
              <a:gd name="connsiteX0" fmla="*/ 17 w 4107571"/>
              <a:gd name="connsiteY0" fmla="*/ 31046 h 2159631"/>
              <a:gd name="connsiteX1" fmla="*/ 1885967 w 4107571"/>
              <a:gd name="connsiteY1" fmla="*/ 1269296 h 2159631"/>
              <a:gd name="connsiteX2" fmla="*/ 2038367 w 4107571"/>
              <a:gd name="connsiteY2" fmla="*/ 1269296 h 2159631"/>
              <a:gd name="connsiteX3" fmla="*/ 4000517 w 4107571"/>
              <a:gd name="connsiteY3" fmla="*/ 2126546 h 2159631"/>
              <a:gd name="connsiteX4" fmla="*/ 3810017 w 4107571"/>
              <a:gd name="connsiteY4" fmla="*/ 1955096 h 2159631"/>
              <a:gd name="connsiteX5" fmla="*/ 3486167 w 4107571"/>
              <a:gd name="connsiteY5" fmla="*/ 1688396 h 2159631"/>
              <a:gd name="connsiteX6" fmla="*/ 1981217 w 4107571"/>
              <a:gd name="connsiteY6" fmla="*/ 850196 h 2159631"/>
              <a:gd name="connsiteX7" fmla="*/ 2266967 w 4107571"/>
              <a:gd name="connsiteY7" fmla="*/ 1059746 h 2159631"/>
              <a:gd name="connsiteX8" fmla="*/ 952517 w 4107571"/>
              <a:gd name="connsiteY8" fmla="*/ 412046 h 2159631"/>
              <a:gd name="connsiteX9" fmla="*/ 876317 w 4107571"/>
              <a:gd name="connsiteY9" fmla="*/ 126296 h 2159631"/>
              <a:gd name="connsiteX10" fmla="*/ 1847867 w 4107571"/>
              <a:gd name="connsiteY10" fmla="*/ 354896 h 2159631"/>
              <a:gd name="connsiteX11" fmla="*/ 17 w 4107571"/>
              <a:gd name="connsiteY11" fmla="*/ 31046 h 215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7571" h="2159631">
                <a:moveTo>
                  <a:pt x="17" y="31046"/>
                </a:moveTo>
                <a:cubicBezTo>
                  <a:pt x="6367" y="183446"/>
                  <a:pt x="1546242" y="1062921"/>
                  <a:pt x="1885967" y="1269296"/>
                </a:cubicBezTo>
                <a:cubicBezTo>
                  <a:pt x="2225692" y="1475671"/>
                  <a:pt x="1685942" y="1126421"/>
                  <a:pt x="2038367" y="1269296"/>
                </a:cubicBezTo>
                <a:cubicBezTo>
                  <a:pt x="2390792" y="1412171"/>
                  <a:pt x="3705242" y="2012246"/>
                  <a:pt x="4000517" y="2126546"/>
                </a:cubicBezTo>
                <a:cubicBezTo>
                  <a:pt x="4295792" y="2240846"/>
                  <a:pt x="3895742" y="2028121"/>
                  <a:pt x="3810017" y="1955096"/>
                </a:cubicBezTo>
                <a:cubicBezTo>
                  <a:pt x="3724292" y="1882071"/>
                  <a:pt x="3790967" y="1872546"/>
                  <a:pt x="3486167" y="1688396"/>
                </a:cubicBezTo>
                <a:cubicBezTo>
                  <a:pt x="3181367" y="1504246"/>
                  <a:pt x="2184417" y="954971"/>
                  <a:pt x="1981217" y="850196"/>
                </a:cubicBezTo>
                <a:cubicBezTo>
                  <a:pt x="1778017" y="745421"/>
                  <a:pt x="2438417" y="1132771"/>
                  <a:pt x="2266967" y="1059746"/>
                </a:cubicBezTo>
                <a:cubicBezTo>
                  <a:pt x="2095517" y="986721"/>
                  <a:pt x="1184292" y="567621"/>
                  <a:pt x="952517" y="412046"/>
                </a:cubicBezTo>
                <a:cubicBezTo>
                  <a:pt x="720742" y="256471"/>
                  <a:pt x="727092" y="135821"/>
                  <a:pt x="876317" y="126296"/>
                </a:cubicBezTo>
                <a:cubicBezTo>
                  <a:pt x="1025542" y="116771"/>
                  <a:pt x="2000267" y="373946"/>
                  <a:pt x="1847867" y="354896"/>
                </a:cubicBezTo>
                <a:cubicBezTo>
                  <a:pt x="1695467" y="335846"/>
                  <a:pt x="-6333" y="-121354"/>
                  <a:pt x="17" y="31046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3D953254-4186-59DF-DBF4-81641A2AF1A9}"/>
              </a:ext>
            </a:extLst>
          </p:cNvPr>
          <p:cNvSpPr/>
          <p:nvPr/>
        </p:nvSpPr>
        <p:spPr>
          <a:xfrm>
            <a:off x="2979296" y="7056094"/>
            <a:ext cx="267693" cy="442049"/>
          </a:xfrm>
          <a:custGeom>
            <a:avLst/>
            <a:gdLst>
              <a:gd name="connsiteX0" fmla="*/ 124 w 267693"/>
              <a:gd name="connsiteY0" fmla="*/ 182906 h 442049"/>
              <a:gd name="connsiteX1" fmla="*/ 190624 w 267693"/>
              <a:gd name="connsiteY1" fmla="*/ 266726 h 442049"/>
              <a:gd name="connsiteX2" fmla="*/ 259204 w 267693"/>
              <a:gd name="connsiteY2" fmla="*/ 327686 h 442049"/>
              <a:gd name="connsiteX3" fmla="*/ 160144 w 267693"/>
              <a:gd name="connsiteY3" fmla="*/ 350546 h 442049"/>
              <a:gd name="connsiteX4" fmla="*/ 266824 w 267693"/>
              <a:gd name="connsiteY4" fmla="*/ 441986 h 442049"/>
              <a:gd name="connsiteX5" fmla="*/ 213484 w 267693"/>
              <a:gd name="connsiteY5" fmla="*/ 335306 h 442049"/>
              <a:gd name="connsiteX6" fmla="*/ 259204 w 267693"/>
              <a:gd name="connsiteY6" fmla="*/ 320066 h 442049"/>
              <a:gd name="connsiteX7" fmla="*/ 183004 w 267693"/>
              <a:gd name="connsiteY7" fmla="*/ 228626 h 442049"/>
              <a:gd name="connsiteX8" fmla="*/ 83944 w 267693"/>
              <a:gd name="connsiteY8" fmla="*/ 26 h 442049"/>
              <a:gd name="connsiteX9" fmla="*/ 160144 w 267693"/>
              <a:gd name="connsiteY9" fmla="*/ 243866 h 442049"/>
              <a:gd name="connsiteX10" fmla="*/ 124 w 267693"/>
              <a:gd name="connsiteY10" fmla="*/ 182906 h 44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693" h="442049">
                <a:moveTo>
                  <a:pt x="124" y="182906"/>
                </a:moveTo>
                <a:cubicBezTo>
                  <a:pt x="5204" y="186716"/>
                  <a:pt x="147444" y="242596"/>
                  <a:pt x="190624" y="266726"/>
                </a:cubicBezTo>
                <a:cubicBezTo>
                  <a:pt x="233804" y="290856"/>
                  <a:pt x="264284" y="313716"/>
                  <a:pt x="259204" y="327686"/>
                </a:cubicBezTo>
                <a:cubicBezTo>
                  <a:pt x="254124" y="341656"/>
                  <a:pt x="158874" y="331496"/>
                  <a:pt x="160144" y="350546"/>
                </a:cubicBezTo>
                <a:cubicBezTo>
                  <a:pt x="161414" y="369596"/>
                  <a:pt x="257934" y="444526"/>
                  <a:pt x="266824" y="441986"/>
                </a:cubicBezTo>
                <a:cubicBezTo>
                  <a:pt x="275714" y="439446"/>
                  <a:pt x="213484" y="335306"/>
                  <a:pt x="213484" y="335306"/>
                </a:cubicBezTo>
                <a:cubicBezTo>
                  <a:pt x="212214" y="314986"/>
                  <a:pt x="264284" y="337846"/>
                  <a:pt x="259204" y="320066"/>
                </a:cubicBezTo>
                <a:cubicBezTo>
                  <a:pt x="254124" y="302286"/>
                  <a:pt x="212214" y="281966"/>
                  <a:pt x="183004" y="228626"/>
                </a:cubicBezTo>
                <a:cubicBezTo>
                  <a:pt x="153794" y="175286"/>
                  <a:pt x="87754" y="-2514"/>
                  <a:pt x="83944" y="26"/>
                </a:cubicBezTo>
                <a:cubicBezTo>
                  <a:pt x="80134" y="2566"/>
                  <a:pt x="172844" y="208306"/>
                  <a:pt x="160144" y="243866"/>
                </a:cubicBezTo>
                <a:cubicBezTo>
                  <a:pt x="147444" y="279426"/>
                  <a:pt x="-4956" y="179096"/>
                  <a:pt x="124" y="1829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F409321-4651-77F6-985F-00580DC10E04}"/>
              </a:ext>
            </a:extLst>
          </p:cNvPr>
          <p:cNvSpPr/>
          <p:nvPr/>
        </p:nvSpPr>
        <p:spPr>
          <a:xfrm>
            <a:off x="1760308" y="8023860"/>
            <a:ext cx="1463349" cy="827759"/>
          </a:xfrm>
          <a:custGeom>
            <a:avLst/>
            <a:gdLst>
              <a:gd name="connsiteX0" fmla="*/ 22772 w 1463349"/>
              <a:gd name="connsiteY0" fmla="*/ 0 h 827759"/>
              <a:gd name="connsiteX1" fmla="*/ 1234352 w 1463349"/>
              <a:gd name="connsiteY1" fmla="*/ 472440 h 827759"/>
              <a:gd name="connsiteX2" fmla="*/ 1462952 w 1463349"/>
              <a:gd name="connsiteY2" fmla="*/ 792480 h 827759"/>
              <a:gd name="connsiteX3" fmla="*/ 1226732 w 1463349"/>
              <a:gd name="connsiteY3" fmla="*/ 815340 h 827759"/>
              <a:gd name="connsiteX4" fmla="*/ 853352 w 1463349"/>
              <a:gd name="connsiteY4" fmla="*/ 754380 h 827759"/>
              <a:gd name="connsiteX5" fmla="*/ 472352 w 1463349"/>
              <a:gd name="connsiteY5" fmla="*/ 472440 h 827759"/>
              <a:gd name="connsiteX6" fmla="*/ 22772 w 1463349"/>
              <a:gd name="connsiteY6" fmla="*/ 0 h 8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349" h="827759">
                <a:moveTo>
                  <a:pt x="22772" y="0"/>
                </a:moveTo>
                <a:cubicBezTo>
                  <a:pt x="149772" y="0"/>
                  <a:pt x="994322" y="340360"/>
                  <a:pt x="1234352" y="472440"/>
                </a:cubicBezTo>
                <a:cubicBezTo>
                  <a:pt x="1474382" y="604520"/>
                  <a:pt x="1464222" y="735330"/>
                  <a:pt x="1462952" y="792480"/>
                </a:cubicBezTo>
                <a:cubicBezTo>
                  <a:pt x="1461682" y="849630"/>
                  <a:pt x="1328332" y="821690"/>
                  <a:pt x="1226732" y="815340"/>
                </a:cubicBezTo>
                <a:cubicBezTo>
                  <a:pt x="1125132" y="808990"/>
                  <a:pt x="979082" y="811530"/>
                  <a:pt x="853352" y="754380"/>
                </a:cubicBezTo>
                <a:cubicBezTo>
                  <a:pt x="727622" y="697230"/>
                  <a:pt x="609512" y="595630"/>
                  <a:pt x="472352" y="472440"/>
                </a:cubicBezTo>
                <a:cubicBezTo>
                  <a:pt x="335192" y="349250"/>
                  <a:pt x="-104228" y="0"/>
                  <a:pt x="22772" y="0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21CD25E4-80A7-7E0A-BB86-F288D82DDC61}"/>
              </a:ext>
            </a:extLst>
          </p:cNvPr>
          <p:cNvSpPr/>
          <p:nvPr/>
        </p:nvSpPr>
        <p:spPr>
          <a:xfrm>
            <a:off x="2666850" y="6421478"/>
            <a:ext cx="442124" cy="1247207"/>
          </a:xfrm>
          <a:custGeom>
            <a:avLst/>
            <a:gdLst>
              <a:gd name="connsiteX0" fmla="*/ 91590 w 442124"/>
              <a:gd name="connsiteY0" fmla="*/ 2182 h 1247207"/>
              <a:gd name="connsiteX1" fmla="*/ 150 w 442124"/>
              <a:gd name="connsiteY1" fmla="*/ 268882 h 1247207"/>
              <a:gd name="connsiteX2" fmla="*/ 68730 w 442124"/>
              <a:gd name="connsiteY2" fmla="*/ 657502 h 1247207"/>
              <a:gd name="connsiteX3" fmla="*/ 15390 w 442124"/>
              <a:gd name="connsiteY3" fmla="*/ 588922 h 1247207"/>
              <a:gd name="connsiteX4" fmla="*/ 343050 w 442124"/>
              <a:gd name="connsiteY4" fmla="*/ 1107082 h 1247207"/>
              <a:gd name="connsiteX5" fmla="*/ 442110 w 442124"/>
              <a:gd name="connsiteY5" fmla="*/ 1244242 h 1247207"/>
              <a:gd name="connsiteX6" fmla="*/ 350670 w 442124"/>
              <a:gd name="connsiteY6" fmla="*/ 1015642 h 1247207"/>
              <a:gd name="connsiteX7" fmla="*/ 388770 w 442124"/>
              <a:gd name="connsiteY7" fmla="*/ 794662 h 1247207"/>
              <a:gd name="connsiteX8" fmla="*/ 266850 w 442124"/>
              <a:gd name="connsiteY8" fmla="*/ 665122 h 1247207"/>
              <a:gd name="connsiteX9" fmla="*/ 137310 w 442124"/>
              <a:gd name="connsiteY9" fmla="*/ 306982 h 1247207"/>
              <a:gd name="connsiteX10" fmla="*/ 83970 w 442124"/>
              <a:gd name="connsiteY10" fmla="*/ 413662 h 1247207"/>
              <a:gd name="connsiteX11" fmla="*/ 91590 w 442124"/>
              <a:gd name="connsiteY11" fmla="*/ 2182 h 12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124" h="1247207">
                <a:moveTo>
                  <a:pt x="91590" y="2182"/>
                </a:moveTo>
                <a:cubicBezTo>
                  <a:pt x="77620" y="-21948"/>
                  <a:pt x="3960" y="159662"/>
                  <a:pt x="150" y="268882"/>
                </a:cubicBezTo>
                <a:cubicBezTo>
                  <a:pt x="-3660" y="378102"/>
                  <a:pt x="66190" y="604162"/>
                  <a:pt x="68730" y="657502"/>
                </a:cubicBezTo>
                <a:cubicBezTo>
                  <a:pt x="71270" y="710842"/>
                  <a:pt x="-30330" y="513992"/>
                  <a:pt x="15390" y="588922"/>
                </a:cubicBezTo>
                <a:cubicBezTo>
                  <a:pt x="61110" y="663852"/>
                  <a:pt x="271930" y="997862"/>
                  <a:pt x="343050" y="1107082"/>
                </a:cubicBezTo>
                <a:cubicBezTo>
                  <a:pt x="414170" y="1216302"/>
                  <a:pt x="440840" y="1259482"/>
                  <a:pt x="442110" y="1244242"/>
                </a:cubicBezTo>
                <a:cubicBezTo>
                  <a:pt x="443380" y="1229002"/>
                  <a:pt x="359560" y="1090572"/>
                  <a:pt x="350670" y="1015642"/>
                </a:cubicBezTo>
                <a:cubicBezTo>
                  <a:pt x="341780" y="940712"/>
                  <a:pt x="402740" y="853082"/>
                  <a:pt x="388770" y="794662"/>
                </a:cubicBezTo>
                <a:cubicBezTo>
                  <a:pt x="374800" y="736242"/>
                  <a:pt x="308760" y="746402"/>
                  <a:pt x="266850" y="665122"/>
                </a:cubicBezTo>
                <a:cubicBezTo>
                  <a:pt x="224940" y="583842"/>
                  <a:pt x="167790" y="348892"/>
                  <a:pt x="137310" y="306982"/>
                </a:cubicBezTo>
                <a:cubicBezTo>
                  <a:pt x="106830" y="265072"/>
                  <a:pt x="92860" y="460652"/>
                  <a:pt x="83970" y="413662"/>
                </a:cubicBezTo>
                <a:cubicBezTo>
                  <a:pt x="75080" y="366672"/>
                  <a:pt x="105560" y="26312"/>
                  <a:pt x="91590" y="2182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9B0AF2E9-9B12-F9FD-167C-E55B6B45C543}"/>
              </a:ext>
            </a:extLst>
          </p:cNvPr>
          <p:cNvSpPr/>
          <p:nvPr/>
        </p:nvSpPr>
        <p:spPr>
          <a:xfrm>
            <a:off x="2831118" y="7200027"/>
            <a:ext cx="1075668" cy="1313424"/>
          </a:xfrm>
          <a:custGeom>
            <a:avLst/>
            <a:gdLst>
              <a:gd name="connsiteX0" fmla="*/ 11142 w 1075668"/>
              <a:gd name="connsiteY0" fmla="*/ 31353 h 1313424"/>
              <a:gd name="connsiteX1" fmla="*/ 613122 w 1075668"/>
              <a:gd name="connsiteY1" fmla="*/ 793353 h 1313424"/>
              <a:gd name="connsiteX2" fmla="*/ 590262 w 1075668"/>
              <a:gd name="connsiteY2" fmla="*/ 755253 h 1313424"/>
              <a:gd name="connsiteX3" fmla="*/ 1062702 w 1075668"/>
              <a:gd name="connsiteY3" fmla="*/ 1303893 h 1313424"/>
              <a:gd name="connsiteX4" fmla="*/ 910302 w 1075668"/>
              <a:gd name="connsiteY4" fmla="*/ 1052433 h 1313424"/>
              <a:gd name="connsiteX5" fmla="*/ 567402 w 1075668"/>
              <a:gd name="connsiteY5" fmla="*/ 412353 h 1313424"/>
              <a:gd name="connsiteX6" fmla="*/ 582642 w 1075668"/>
              <a:gd name="connsiteY6" fmla="*/ 557133 h 1313424"/>
              <a:gd name="connsiteX7" fmla="*/ 369282 w 1075668"/>
              <a:gd name="connsiteY7" fmla="*/ 320913 h 1313424"/>
              <a:gd name="connsiteX8" fmla="*/ 232122 w 1075668"/>
              <a:gd name="connsiteY8" fmla="*/ 160893 h 1313424"/>
              <a:gd name="connsiteX9" fmla="*/ 11142 w 1075668"/>
              <a:gd name="connsiteY9" fmla="*/ 31353 h 131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668" h="1313424">
                <a:moveTo>
                  <a:pt x="11142" y="31353"/>
                </a:moveTo>
                <a:cubicBezTo>
                  <a:pt x="74642" y="136763"/>
                  <a:pt x="516602" y="672703"/>
                  <a:pt x="613122" y="793353"/>
                </a:cubicBezTo>
                <a:cubicBezTo>
                  <a:pt x="709642" y="914003"/>
                  <a:pt x="515332" y="670163"/>
                  <a:pt x="590262" y="755253"/>
                </a:cubicBezTo>
                <a:cubicBezTo>
                  <a:pt x="665192" y="840343"/>
                  <a:pt x="1009362" y="1254363"/>
                  <a:pt x="1062702" y="1303893"/>
                </a:cubicBezTo>
                <a:cubicBezTo>
                  <a:pt x="1116042" y="1353423"/>
                  <a:pt x="992852" y="1201023"/>
                  <a:pt x="910302" y="1052433"/>
                </a:cubicBezTo>
                <a:cubicBezTo>
                  <a:pt x="827752" y="903843"/>
                  <a:pt x="622012" y="494903"/>
                  <a:pt x="567402" y="412353"/>
                </a:cubicBezTo>
                <a:cubicBezTo>
                  <a:pt x="512792" y="329803"/>
                  <a:pt x="615662" y="572373"/>
                  <a:pt x="582642" y="557133"/>
                </a:cubicBezTo>
                <a:cubicBezTo>
                  <a:pt x="549622" y="541893"/>
                  <a:pt x="427702" y="386953"/>
                  <a:pt x="369282" y="320913"/>
                </a:cubicBezTo>
                <a:cubicBezTo>
                  <a:pt x="310862" y="254873"/>
                  <a:pt x="290542" y="205343"/>
                  <a:pt x="232122" y="160893"/>
                </a:cubicBezTo>
                <a:cubicBezTo>
                  <a:pt x="173702" y="116443"/>
                  <a:pt x="-52358" y="-74057"/>
                  <a:pt x="11142" y="31353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7A380008-1C83-1261-036D-4361B4B361B2}"/>
              </a:ext>
            </a:extLst>
          </p:cNvPr>
          <p:cNvSpPr/>
          <p:nvPr/>
        </p:nvSpPr>
        <p:spPr>
          <a:xfrm>
            <a:off x="1449980" y="7078477"/>
            <a:ext cx="972402" cy="328579"/>
          </a:xfrm>
          <a:custGeom>
            <a:avLst/>
            <a:gdLst>
              <a:gd name="connsiteX0" fmla="*/ 5440 w 972402"/>
              <a:gd name="connsiteY0" fmla="*/ 328163 h 328579"/>
              <a:gd name="connsiteX1" fmla="*/ 447400 w 972402"/>
              <a:gd name="connsiteY1" fmla="*/ 152903 h 328579"/>
              <a:gd name="connsiteX2" fmla="*/ 942700 w 972402"/>
              <a:gd name="connsiteY2" fmla="*/ 290063 h 328579"/>
              <a:gd name="connsiteX3" fmla="*/ 896980 w 972402"/>
              <a:gd name="connsiteY3" fmla="*/ 183383 h 328579"/>
              <a:gd name="connsiteX4" fmla="*/ 736960 w 972402"/>
              <a:gd name="connsiteY4" fmla="*/ 15743 h 328579"/>
              <a:gd name="connsiteX5" fmla="*/ 134980 w 972402"/>
              <a:gd name="connsiteY5" fmla="*/ 15743 h 328579"/>
              <a:gd name="connsiteX6" fmla="*/ 195940 w 972402"/>
              <a:gd name="connsiteY6" fmla="*/ 91943 h 328579"/>
              <a:gd name="connsiteX7" fmla="*/ 5440 w 972402"/>
              <a:gd name="connsiteY7" fmla="*/ 328163 h 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402" h="328579">
                <a:moveTo>
                  <a:pt x="5440" y="328163"/>
                </a:moveTo>
                <a:cubicBezTo>
                  <a:pt x="47350" y="338323"/>
                  <a:pt x="291190" y="159253"/>
                  <a:pt x="447400" y="152903"/>
                </a:cubicBezTo>
                <a:cubicBezTo>
                  <a:pt x="603610" y="146553"/>
                  <a:pt x="867770" y="284983"/>
                  <a:pt x="942700" y="290063"/>
                </a:cubicBezTo>
                <a:cubicBezTo>
                  <a:pt x="1017630" y="295143"/>
                  <a:pt x="931270" y="229103"/>
                  <a:pt x="896980" y="183383"/>
                </a:cubicBezTo>
                <a:cubicBezTo>
                  <a:pt x="862690" y="137663"/>
                  <a:pt x="863960" y="43683"/>
                  <a:pt x="736960" y="15743"/>
                </a:cubicBezTo>
                <a:cubicBezTo>
                  <a:pt x="609960" y="-12197"/>
                  <a:pt x="225150" y="3043"/>
                  <a:pt x="134980" y="15743"/>
                </a:cubicBezTo>
                <a:cubicBezTo>
                  <a:pt x="44810" y="28443"/>
                  <a:pt x="214990" y="46223"/>
                  <a:pt x="195940" y="91943"/>
                </a:cubicBezTo>
                <a:cubicBezTo>
                  <a:pt x="176890" y="137663"/>
                  <a:pt x="-36470" y="318003"/>
                  <a:pt x="5440" y="328163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0A0739FA-5265-38A9-EA85-22B5AA3851FF}"/>
              </a:ext>
            </a:extLst>
          </p:cNvPr>
          <p:cNvSpPr/>
          <p:nvPr/>
        </p:nvSpPr>
        <p:spPr>
          <a:xfrm>
            <a:off x="1357841" y="6894131"/>
            <a:ext cx="1361768" cy="307965"/>
          </a:xfrm>
          <a:custGeom>
            <a:avLst/>
            <a:gdLst>
              <a:gd name="connsiteX0" fmla="*/ 82339 w 1361768"/>
              <a:gd name="connsiteY0" fmla="*/ 283909 h 307965"/>
              <a:gd name="connsiteX1" fmla="*/ 661459 w 1361768"/>
              <a:gd name="connsiteY1" fmla="*/ 101029 h 307965"/>
              <a:gd name="connsiteX2" fmla="*/ 1347259 w 1361768"/>
              <a:gd name="connsiteY2" fmla="*/ 306769 h 307965"/>
              <a:gd name="connsiteX3" fmla="*/ 1088179 w 1361768"/>
              <a:gd name="connsiteY3" fmla="*/ 177229 h 307965"/>
              <a:gd name="connsiteX4" fmla="*/ 608119 w 1361768"/>
              <a:gd name="connsiteY4" fmla="*/ 1969 h 307965"/>
              <a:gd name="connsiteX5" fmla="*/ 394759 w 1361768"/>
              <a:gd name="connsiteY5" fmla="*/ 78169 h 307965"/>
              <a:gd name="connsiteX6" fmla="*/ 6139 w 1361768"/>
              <a:gd name="connsiteY6" fmla="*/ 222949 h 307965"/>
              <a:gd name="connsiteX7" fmla="*/ 150919 w 1361768"/>
              <a:gd name="connsiteY7" fmla="*/ 146749 h 307965"/>
              <a:gd name="connsiteX8" fmla="*/ 82339 w 1361768"/>
              <a:gd name="connsiteY8" fmla="*/ 283909 h 30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768" h="307965">
                <a:moveTo>
                  <a:pt x="82339" y="283909"/>
                </a:moveTo>
                <a:cubicBezTo>
                  <a:pt x="167429" y="276289"/>
                  <a:pt x="450639" y="97219"/>
                  <a:pt x="661459" y="101029"/>
                </a:cubicBezTo>
                <a:cubicBezTo>
                  <a:pt x="872279" y="104839"/>
                  <a:pt x="1276139" y="294069"/>
                  <a:pt x="1347259" y="306769"/>
                </a:cubicBezTo>
                <a:cubicBezTo>
                  <a:pt x="1418379" y="319469"/>
                  <a:pt x="1211369" y="228029"/>
                  <a:pt x="1088179" y="177229"/>
                </a:cubicBezTo>
                <a:cubicBezTo>
                  <a:pt x="964989" y="126429"/>
                  <a:pt x="723689" y="18479"/>
                  <a:pt x="608119" y="1969"/>
                </a:cubicBezTo>
                <a:cubicBezTo>
                  <a:pt x="492549" y="-14541"/>
                  <a:pt x="394759" y="78169"/>
                  <a:pt x="394759" y="78169"/>
                </a:cubicBezTo>
                <a:cubicBezTo>
                  <a:pt x="294429" y="114999"/>
                  <a:pt x="46779" y="211519"/>
                  <a:pt x="6139" y="222949"/>
                </a:cubicBezTo>
                <a:cubicBezTo>
                  <a:pt x="-34501" y="234379"/>
                  <a:pt x="139489" y="128969"/>
                  <a:pt x="150919" y="146749"/>
                </a:cubicBezTo>
                <a:cubicBezTo>
                  <a:pt x="162349" y="164529"/>
                  <a:pt x="-2751" y="291529"/>
                  <a:pt x="82339" y="283909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858BB684-BE9C-11FC-6ABE-6EE8CFC10CF8}"/>
              </a:ext>
            </a:extLst>
          </p:cNvPr>
          <p:cNvSpPr/>
          <p:nvPr/>
        </p:nvSpPr>
        <p:spPr>
          <a:xfrm>
            <a:off x="1462543" y="7179974"/>
            <a:ext cx="1448459" cy="410973"/>
          </a:xfrm>
          <a:custGeom>
            <a:avLst/>
            <a:gdLst>
              <a:gd name="connsiteX0" fmla="*/ 497 w 1448459"/>
              <a:gd name="connsiteY0" fmla="*/ 409546 h 410973"/>
              <a:gd name="connsiteX1" fmla="*/ 221477 w 1448459"/>
              <a:gd name="connsiteY1" fmla="*/ 165706 h 410973"/>
              <a:gd name="connsiteX2" fmla="*/ 709157 w 1448459"/>
              <a:gd name="connsiteY2" fmla="*/ 196186 h 410973"/>
              <a:gd name="connsiteX3" fmla="*/ 701537 w 1448459"/>
              <a:gd name="connsiteY3" fmla="*/ 203806 h 410973"/>
              <a:gd name="connsiteX4" fmla="*/ 1433057 w 1448459"/>
              <a:gd name="connsiteY4" fmla="*/ 409546 h 410973"/>
              <a:gd name="connsiteX5" fmla="*/ 1135877 w 1448459"/>
              <a:gd name="connsiteY5" fmla="*/ 257146 h 410973"/>
              <a:gd name="connsiteX6" fmla="*/ 396737 w 1448459"/>
              <a:gd name="connsiteY6" fmla="*/ 36166 h 410973"/>
              <a:gd name="connsiteX7" fmla="*/ 274817 w 1448459"/>
              <a:gd name="connsiteY7" fmla="*/ 36166 h 410973"/>
              <a:gd name="connsiteX8" fmla="*/ 497 w 1448459"/>
              <a:gd name="connsiteY8" fmla="*/ 409546 h 4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8459" h="410973">
                <a:moveTo>
                  <a:pt x="497" y="409546"/>
                </a:moveTo>
                <a:cubicBezTo>
                  <a:pt x="-8393" y="431136"/>
                  <a:pt x="103367" y="201266"/>
                  <a:pt x="221477" y="165706"/>
                </a:cubicBezTo>
                <a:cubicBezTo>
                  <a:pt x="339587" y="130146"/>
                  <a:pt x="709157" y="196186"/>
                  <a:pt x="709157" y="196186"/>
                </a:cubicBezTo>
                <a:cubicBezTo>
                  <a:pt x="789167" y="202536"/>
                  <a:pt x="580887" y="168246"/>
                  <a:pt x="701537" y="203806"/>
                </a:cubicBezTo>
                <a:cubicBezTo>
                  <a:pt x="822187" y="239366"/>
                  <a:pt x="1360667" y="400656"/>
                  <a:pt x="1433057" y="409546"/>
                </a:cubicBezTo>
                <a:cubicBezTo>
                  <a:pt x="1505447" y="418436"/>
                  <a:pt x="1308597" y="319376"/>
                  <a:pt x="1135877" y="257146"/>
                </a:cubicBezTo>
                <a:cubicBezTo>
                  <a:pt x="963157" y="194916"/>
                  <a:pt x="540247" y="72996"/>
                  <a:pt x="396737" y="36166"/>
                </a:cubicBezTo>
                <a:cubicBezTo>
                  <a:pt x="253227" y="-664"/>
                  <a:pt x="342127" y="-22254"/>
                  <a:pt x="274817" y="36166"/>
                </a:cubicBezTo>
                <a:cubicBezTo>
                  <a:pt x="207507" y="94586"/>
                  <a:pt x="9387" y="387956"/>
                  <a:pt x="497" y="409546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BDB3C298-5FF2-A390-0867-1C61A966ED24}"/>
              </a:ext>
            </a:extLst>
          </p:cNvPr>
          <p:cNvSpPr/>
          <p:nvPr/>
        </p:nvSpPr>
        <p:spPr>
          <a:xfrm>
            <a:off x="2336176" y="7494628"/>
            <a:ext cx="708598" cy="682586"/>
          </a:xfrm>
          <a:custGeom>
            <a:avLst/>
            <a:gdLst>
              <a:gd name="connsiteX0" fmla="*/ 71744 w 708598"/>
              <a:gd name="connsiteY0" fmla="*/ 186332 h 682586"/>
              <a:gd name="connsiteX1" fmla="*/ 704204 w 708598"/>
              <a:gd name="connsiteY1" fmla="*/ 681632 h 682586"/>
              <a:gd name="connsiteX2" fmla="*/ 353684 w 708598"/>
              <a:gd name="connsiteY2" fmla="*/ 308252 h 682586"/>
              <a:gd name="connsiteX3" fmla="*/ 384164 w 708598"/>
              <a:gd name="connsiteY3" fmla="*/ 178712 h 682586"/>
              <a:gd name="connsiteX4" fmla="*/ 368924 w 708598"/>
              <a:gd name="connsiteY4" fmla="*/ 117752 h 682586"/>
              <a:gd name="connsiteX5" fmla="*/ 3164 w 708598"/>
              <a:gd name="connsiteY5" fmla="*/ 3452 h 682586"/>
              <a:gd name="connsiteX6" fmla="*/ 186044 w 708598"/>
              <a:gd name="connsiteY6" fmla="*/ 262532 h 682586"/>
              <a:gd name="connsiteX7" fmla="*/ 71744 w 708598"/>
              <a:gd name="connsiteY7" fmla="*/ 186332 h 68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598" h="682586">
                <a:moveTo>
                  <a:pt x="71744" y="186332"/>
                </a:moveTo>
                <a:cubicBezTo>
                  <a:pt x="158104" y="256182"/>
                  <a:pt x="657214" y="661312"/>
                  <a:pt x="704204" y="681632"/>
                </a:cubicBezTo>
                <a:cubicBezTo>
                  <a:pt x="751194" y="701952"/>
                  <a:pt x="407024" y="392072"/>
                  <a:pt x="353684" y="308252"/>
                </a:cubicBezTo>
                <a:cubicBezTo>
                  <a:pt x="300344" y="224432"/>
                  <a:pt x="381624" y="210462"/>
                  <a:pt x="384164" y="178712"/>
                </a:cubicBezTo>
                <a:cubicBezTo>
                  <a:pt x="386704" y="146962"/>
                  <a:pt x="432424" y="146962"/>
                  <a:pt x="368924" y="117752"/>
                </a:cubicBezTo>
                <a:cubicBezTo>
                  <a:pt x="305424" y="88542"/>
                  <a:pt x="33644" y="-20678"/>
                  <a:pt x="3164" y="3452"/>
                </a:cubicBezTo>
                <a:cubicBezTo>
                  <a:pt x="-27316" y="27582"/>
                  <a:pt x="172074" y="228242"/>
                  <a:pt x="186044" y="262532"/>
                </a:cubicBezTo>
                <a:cubicBezTo>
                  <a:pt x="200014" y="296822"/>
                  <a:pt x="-14616" y="116482"/>
                  <a:pt x="71744" y="186332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DAB4DF59-7CD9-D628-A01E-6EAE1E8DF9F1}"/>
              </a:ext>
            </a:extLst>
          </p:cNvPr>
          <p:cNvSpPr/>
          <p:nvPr/>
        </p:nvSpPr>
        <p:spPr>
          <a:xfrm>
            <a:off x="2049122" y="10742136"/>
            <a:ext cx="210790" cy="2018955"/>
          </a:xfrm>
          <a:custGeom>
            <a:avLst/>
            <a:gdLst>
              <a:gd name="connsiteX0" fmla="*/ 206398 w 210790"/>
              <a:gd name="connsiteY0" fmla="*/ 2064 h 2018955"/>
              <a:gd name="connsiteX1" fmla="*/ 191158 w 210790"/>
              <a:gd name="connsiteY1" fmla="*/ 1160304 h 2018955"/>
              <a:gd name="connsiteX2" fmla="*/ 198778 w 210790"/>
              <a:gd name="connsiteY2" fmla="*/ 1030764 h 2018955"/>
              <a:gd name="connsiteX3" fmla="*/ 23518 w 210790"/>
              <a:gd name="connsiteY3" fmla="*/ 1990884 h 2018955"/>
              <a:gd name="connsiteX4" fmla="*/ 8278 w 210790"/>
              <a:gd name="connsiteY4" fmla="*/ 1663224 h 2018955"/>
              <a:gd name="connsiteX5" fmla="*/ 84478 w 210790"/>
              <a:gd name="connsiteY5" fmla="*/ 649764 h 2018955"/>
              <a:gd name="connsiteX6" fmla="*/ 99718 w 210790"/>
              <a:gd name="connsiteY6" fmla="*/ 870744 h 2018955"/>
              <a:gd name="connsiteX7" fmla="*/ 206398 w 210790"/>
              <a:gd name="connsiteY7" fmla="*/ 2064 h 201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90" h="2018955">
                <a:moveTo>
                  <a:pt x="206398" y="2064"/>
                </a:moveTo>
                <a:cubicBezTo>
                  <a:pt x="221638" y="50324"/>
                  <a:pt x="192428" y="988854"/>
                  <a:pt x="191158" y="1160304"/>
                </a:cubicBezTo>
                <a:cubicBezTo>
                  <a:pt x="189888" y="1331754"/>
                  <a:pt x="226718" y="892334"/>
                  <a:pt x="198778" y="1030764"/>
                </a:cubicBezTo>
                <a:cubicBezTo>
                  <a:pt x="170838" y="1169194"/>
                  <a:pt x="55268" y="1885474"/>
                  <a:pt x="23518" y="1990884"/>
                </a:cubicBezTo>
                <a:cubicBezTo>
                  <a:pt x="-8232" y="2096294"/>
                  <a:pt x="-1882" y="1886744"/>
                  <a:pt x="8278" y="1663224"/>
                </a:cubicBezTo>
                <a:cubicBezTo>
                  <a:pt x="18438" y="1439704"/>
                  <a:pt x="69238" y="781844"/>
                  <a:pt x="84478" y="649764"/>
                </a:cubicBezTo>
                <a:cubicBezTo>
                  <a:pt x="99718" y="517684"/>
                  <a:pt x="78128" y="974884"/>
                  <a:pt x="99718" y="870744"/>
                </a:cubicBezTo>
                <a:cubicBezTo>
                  <a:pt x="121308" y="766604"/>
                  <a:pt x="191158" y="-46196"/>
                  <a:pt x="206398" y="20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3385AD9D-D5AA-EACC-BAC5-0CEC3BF3E864}"/>
              </a:ext>
            </a:extLst>
          </p:cNvPr>
          <p:cNvSpPr/>
          <p:nvPr/>
        </p:nvSpPr>
        <p:spPr>
          <a:xfrm>
            <a:off x="6887581" y="11558942"/>
            <a:ext cx="298810" cy="1191825"/>
          </a:xfrm>
          <a:custGeom>
            <a:avLst/>
            <a:gdLst>
              <a:gd name="connsiteX0" fmla="*/ 899 w 298810"/>
              <a:gd name="connsiteY0" fmla="*/ 598 h 1191825"/>
              <a:gd name="connsiteX1" fmla="*/ 153299 w 298810"/>
              <a:gd name="connsiteY1" fmla="*/ 808318 h 1191825"/>
              <a:gd name="connsiteX2" fmla="*/ 122819 w 298810"/>
              <a:gd name="connsiteY2" fmla="*/ 716878 h 1191825"/>
              <a:gd name="connsiteX3" fmla="*/ 290459 w 298810"/>
              <a:gd name="connsiteY3" fmla="*/ 1174078 h 1191825"/>
              <a:gd name="connsiteX4" fmla="*/ 275219 w 298810"/>
              <a:gd name="connsiteY4" fmla="*/ 1105498 h 1191825"/>
              <a:gd name="connsiteX5" fmla="*/ 138059 w 298810"/>
              <a:gd name="connsiteY5" fmla="*/ 480658 h 1191825"/>
              <a:gd name="connsiteX6" fmla="*/ 92339 w 298810"/>
              <a:gd name="connsiteY6" fmla="*/ 953098 h 1191825"/>
              <a:gd name="connsiteX7" fmla="*/ 899 w 298810"/>
              <a:gd name="connsiteY7" fmla="*/ 598 h 119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810" h="1191825">
                <a:moveTo>
                  <a:pt x="899" y="598"/>
                </a:moveTo>
                <a:cubicBezTo>
                  <a:pt x="11059" y="-23532"/>
                  <a:pt x="132979" y="688938"/>
                  <a:pt x="153299" y="808318"/>
                </a:cubicBezTo>
                <a:cubicBezTo>
                  <a:pt x="173619" y="927698"/>
                  <a:pt x="99959" y="655918"/>
                  <a:pt x="122819" y="716878"/>
                </a:cubicBezTo>
                <a:cubicBezTo>
                  <a:pt x="145679" y="777838"/>
                  <a:pt x="265059" y="1109308"/>
                  <a:pt x="290459" y="1174078"/>
                </a:cubicBezTo>
                <a:cubicBezTo>
                  <a:pt x="315859" y="1238848"/>
                  <a:pt x="275219" y="1105498"/>
                  <a:pt x="275219" y="1105498"/>
                </a:cubicBezTo>
                <a:cubicBezTo>
                  <a:pt x="249819" y="989928"/>
                  <a:pt x="168539" y="506058"/>
                  <a:pt x="138059" y="480658"/>
                </a:cubicBezTo>
                <a:cubicBezTo>
                  <a:pt x="107579" y="455258"/>
                  <a:pt x="115199" y="1031838"/>
                  <a:pt x="92339" y="953098"/>
                </a:cubicBezTo>
                <a:cubicBezTo>
                  <a:pt x="69479" y="874358"/>
                  <a:pt x="-9261" y="24728"/>
                  <a:pt x="899" y="5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7C12510C-333B-41A9-57A9-5F93203864AB}"/>
              </a:ext>
            </a:extLst>
          </p:cNvPr>
          <p:cNvSpPr/>
          <p:nvPr/>
        </p:nvSpPr>
        <p:spPr>
          <a:xfrm>
            <a:off x="4978166" y="11451890"/>
            <a:ext cx="1100571" cy="835026"/>
          </a:xfrm>
          <a:custGeom>
            <a:avLst/>
            <a:gdLst>
              <a:gd name="connsiteX0" fmla="*/ 12934 w 1100571"/>
              <a:gd name="connsiteY0" fmla="*/ 970 h 835026"/>
              <a:gd name="connsiteX1" fmla="*/ 645394 w 1100571"/>
              <a:gd name="connsiteY1" fmla="*/ 275290 h 835026"/>
              <a:gd name="connsiteX2" fmla="*/ 950194 w 1100571"/>
              <a:gd name="connsiteY2" fmla="*/ 122890 h 835026"/>
              <a:gd name="connsiteX3" fmla="*/ 637774 w 1100571"/>
              <a:gd name="connsiteY3" fmla="*/ 404830 h 835026"/>
              <a:gd name="connsiteX4" fmla="*/ 5314 w 1100571"/>
              <a:gd name="connsiteY4" fmla="*/ 831550 h 835026"/>
              <a:gd name="connsiteX5" fmla="*/ 317734 w 1100571"/>
              <a:gd name="connsiteY5" fmla="*/ 618190 h 835026"/>
              <a:gd name="connsiteX6" fmla="*/ 1094974 w 1100571"/>
              <a:gd name="connsiteY6" fmla="*/ 107650 h 835026"/>
              <a:gd name="connsiteX7" fmla="*/ 668254 w 1100571"/>
              <a:gd name="connsiteY7" fmla="*/ 23830 h 835026"/>
              <a:gd name="connsiteX8" fmla="*/ 683494 w 1100571"/>
              <a:gd name="connsiteY8" fmla="*/ 61930 h 835026"/>
              <a:gd name="connsiteX9" fmla="*/ 797794 w 1100571"/>
              <a:gd name="connsiteY9" fmla="*/ 183850 h 835026"/>
              <a:gd name="connsiteX10" fmla="*/ 523474 w 1100571"/>
              <a:gd name="connsiteY10" fmla="*/ 183850 h 835026"/>
              <a:gd name="connsiteX11" fmla="*/ 12934 w 1100571"/>
              <a:gd name="connsiteY11" fmla="*/ 970 h 83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571" h="835026">
                <a:moveTo>
                  <a:pt x="12934" y="970"/>
                </a:moveTo>
                <a:cubicBezTo>
                  <a:pt x="33254" y="16210"/>
                  <a:pt x="489184" y="254970"/>
                  <a:pt x="645394" y="275290"/>
                </a:cubicBezTo>
                <a:cubicBezTo>
                  <a:pt x="801604" y="295610"/>
                  <a:pt x="951464" y="101300"/>
                  <a:pt x="950194" y="122890"/>
                </a:cubicBezTo>
                <a:cubicBezTo>
                  <a:pt x="948924" y="144480"/>
                  <a:pt x="795254" y="286720"/>
                  <a:pt x="637774" y="404830"/>
                </a:cubicBezTo>
                <a:cubicBezTo>
                  <a:pt x="480294" y="522940"/>
                  <a:pt x="58654" y="795990"/>
                  <a:pt x="5314" y="831550"/>
                </a:cubicBezTo>
                <a:cubicBezTo>
                  <a:pt x="-48026" y="867110"/>
                  <a:pt x="317734" y="618190"/>
                  <a:pt x="317734" y="618190"/>
                </a:cubicBezTo>
                <a:cubicBezTo>
                  <a:pt x="499344" y="497540"/>
                  <a:pt x="1036554" y="206710"/>
                  <a:pt x="1094974" y="107650"/>
                </a:cubicBezTo>
                <a:cubicBezTo>
                  <a:pt x="1153394" y="8590"/>
                  <a:pt x="736834" y="31450"/>
                  <a:pt x="668254" y="23830"/>
                </a:cubicBezTo>
                <a:cubicBezTo>
                  <a:pt x="599674" y="16210"/>
                  <a:pt x="661904" y="35260"/>
                  <a:pt x="683494" y="61930"/>
                </a:cubicBezTo>
                <a:cubicBezTo>
                  <a:pt x="705084" y="88600"/>
                  <a:pt x="824464" y="163530"/>
                  <a:pt x="797794" y="183850"/>
                </a:cubicBezTo>
                <a:cubicBezTo>
                  <a:pt x="771124" y="204170"/>
                  <a:pt x="660634" y="213060"/>
                  <a:pt x="523474" y="183850"/>
                </a:cubicBezTo>
                <a:cubicBezTo>
                  <a:pt x="386314" y="154640"/>
                  <a:pt x="-7386" y="-14270"/>
                  <a:pt x="12934" y="9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BC0ADFB0-7F23-4D8C-E5B3-5D57593B9942}"/>
              </a:ext>
            </a:extLst>
          </p:cNvPr>
          <p:cNvSpPr/>
          <p:nvPr/>
        </p:nvSpPr>
        <p:spPr>
          <a:xfrm>
            <a:off x="2588379" y="11062295"/>
            <a:ext cx="1059396" cy="1647647"/>
          </a:xfrm>
          <a:custGeom>
            <a:avLst/>
            <a:gdLst>
              <a:gd name="connsiteX0" fmla="*/ 63381 w 1059396"/>
              <a:gd name="connsiteY0" fmla="*/ 108625 h 1647647"/>
              <a:gd name="connsiteX1" fmla="*/ 131961 w 1059396"/>
              <a:gd name="connsiteY1" fmla="*/ 200065 h 1647647"/>
              <a:gd name="connsiteX2" fmla="*/ 1023501 w 1059396"/>
              <a:gd name="connsiteY2" fmla="*/ 1602145 h 1647647"/>
              <a:gd name="connsiteX3" fmla="*/ 848241 w 1059396"/>
              <a:gd name="connsiteY3" fmla="*/ 1251625 h 1647647"/>
              <a:gd name="connsiteX4" fmla="*/ 512961 w 1059396"/>
              <a:gd name="connsiteY4" fmla="*/ 710605 h 1647647"/>
              <a:gd name="connsiteX5" fmla="*/ 703461 w 1059396"/>
              <a:gd name="connsiteY5" fmla="*/ 1144945 h 1647647"/>
              <a:gd name="connsiteX6" fmla="*/ 63381 w 1059396"/>
              <a:gd name="connsiteY6" fmla="*/ 108625 h 164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396" h="1647647">
                <a:moveTo>
                  <a:pt x="63381" y="108625"/>
                </a:moveTo>
                <a:cubicBezTo>
                  <a:pt x="-31869" y="-48855"/>
                  <a:pt x="-28059" y="-48855"/>
                  <a:pt x="131961" y="200065"/>
                </a:cubicBezTo>
                <a:cubicBezTo>
                  <a:pt x="291981" y="448985"/>
                  <a:pt x="904121" y="1426885"/>
                  <a:pt x="1023501" y="1602145"/>
                </a:cubicBezTo>
                <a:cubicBezTo>
                  <a:pt x="1142881" y="1777405"/>
                  <a:pt x="933331" y="1400215"/>
                  <a:pt x="848241" y="1251625"/>
                </a:cubicBezTo>
                <a:cubicBezTo>
                  <a:pt x="763151" y="1103035"/>
                  <a:pt x="537091" y="728385"/>
                  <a:pt x="512961" y="710605"/>
                </a:cubicBezTo>
                <a:cubicBezTo>
                  <a:pt x="488831" y="692825"/>
                  <a:pt x="775851" y="1250355"/>
                  <a:pt x="703461" y="1144945"/>
                </a:cubicBezTo>
                <a:cubicBezTo>
                  <a:pt x="631071" y="1039535"/>
                  <a:pt x="158631" y="266105"/>
                  <a:pt x="63381" y="1086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4B7FC3AF-7233-09F3-060B-CCBC2C2523FB}"/>
              </a:ext>
            </a:extLst>
          </p:cNvPr>
          <p:cNvSpPr/>
          <p:nvPr/>
        </p:nvSpPr>
        <p:spPr>
          <a:xfrm>
            <a:off x="3155277" y="11147922"/>
            <a:ext cx="1492923" cy="1553075"/>
          </a:xfrm>
          <a:custGeom>
            <a:avLst/>
            <a:gdLst>
              <a:gd name="connsiteX0" fmla="*/ 75603 w 1492923"/>
              <a:gd name="connsiteY0" fmla="*/ 106818 h 1553075"/>
              <a:gd name="connsiteX1" fmla="*/ 174663 w 1492923"/>
              <a:gd name="connsiteY1" fmla="*/ 183018 h 1553075"/>
              <a:gd name="connsiteX2" fmla="*/ 1218603 w 1492923"/>
              <a:gd name="connsiteY2" fmla="*/ 1501278 h 1553075"/>
              <a:gd name="connsiteX3" fmla="*/ 1073823 w 1492923"/>
              <a:gd name="connsiteY3" fmla="*/ 1249818 h 1553075"/>
              <a:gd name="connsiteX4" fmla="*/ 1203363 w 1492923"/>
              <a:gd name="connsiteY4" fmla="*/ 899298 h 1553075"/>
              <a:gd name="connsiteX5" fmla="*/ 1302423 w 1492923"/>
              <a:gd name="connsiteY5" fmla="*/ 548778 h 1553075"/>
              <a:gd name="connsiteX6" fmla="*/ 1492923 w 1492923"/>
              <a:gd name="connsiteY6" fmla="*/ 1280298 h 1553075"/>
              <a:gd name="connsiteX7" fmla="*/ 1302423 w 1492923"/>
              <a:gd name="connsiteY7" fmla="*/ 746898 h 1553075"/>
              <a:gd name="connsiteX8" fmla="*/ 1028103 w 1492923"/>
              <a:gd name="connsiteY8" fmla="*/ 1127898 h 1553075"/>
              <a:gd name="connsiteX9" fmla="*/ 723303 w 1492923"/>
              <a:gd name="connsiteY9" fmla="*/ 769758 h 1553075"/>
              <a:gd name="connsiteX10" fmla="*/ 45123 w 1492923"/>
              <a:gd name="connsiteY10" fmla="*/ 38238 h 1553075"/>
              <a:gd name="connsiteX11" fmla="*/ 75603 w 1492923"/>
              <a:gd name="connsiteY11" fmla="*/ 106818 h 1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2923" h="1553075">
                <a:moveTo>
                  <a:pt x="75603" y="106818"/>
                </a:moveTo>
                <a:cubicBezTo>
                  <a:pt x="97193" y="130948"/>
                  <a:pt x="-15837" y="-49392"/>
                  <a:pt x="174663" y="183018"/>
                </a:cubicBezTo>
                <a:cubicBezTo>
                  <a:pt x="365163" y="415428"/>
                  <a:pt x="1068743" y="1323478"/>
                  <a:pt x="1218603" y="1501278"/>
                </a:cubicBezTo>
                <a:cubicBezTo>
                  <a:pt x="1368463" y="1679078"/>
                  <a:pt x="1076363" y="1350148"/>
                  <a:pt x="1073823" y="1249818"/>
                </a:cubicBezTo>
                <a:cubicBezTo>
                  <a:pt x="1071283" y="1149488"/>
                  <a:pt x="1165263" y="1016138"/>
                  <a:pt x="1203363" y="899298"/>
                </a:cubicBezTo>
                <a:cubicBezTo>
                  <a:pt x="1241463" y="782458"/>
                  <a:pt x="1254163" y="485278"/>
                  <a:pt x="1302423" y="548778"/>
                </a:cubicBezTo>
                <a:cubicBezTo>
                  <a:pt x="1350683" y="612278"/>
                  <a:pt x="1492923" y="1247278"/>
                  <a:pt x="1492923" y="1280298"/>
                </a:cubicBezTo>
                <a:cubicBezTo>
                  <a:pt x="1492923" y="1313318"/>
                  <a:pt x="1379893" y="772298"/>
                  <a:pt x="1302423" y="746898"/>
                </a:cubicBezTo>
                <a:cubicBezTo>
                  <a:pt x="1224953" y="721498"/>
                  <a:pt x="1124623" y="1124088"/>
                  <a:pt x="1028103" y="1127898"/>
                </a:cubicBezTo>
                <a:cubicBezTo>
                  <a:pt x="931583" y="1131708"/>
                  <a:pt x="887133" y="951368"/>
                  <a:pt x="723303" y="769758"/>
                </a:cubicBezTo>
                <a:cubicBezTo>
                  <a:pt x="559473" y="588148"/>
                  <a:pt x="153073" y="146188"/>
                  <a:pt x="45123" y="38238"/>
                </a:cubicBezTo>
                <a:cubicBezTo>
                  <a:pt x="-62827" y="-69712"/>
                  <a:pt x="54013" y="82688"/>
                  <a:pt x="75603" y="1068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4139A0E9-D3CD-4324-4641-057337CED753}"/>
              </a:ext>
            </a:extLst>
          </p:cNvPr>
          <p:cNvSpPr/>
          <p:nvPr/>
        </p:nvSpPr>
        <p:spPr>
          <a:xfrm>
            <a:off x="4909979" y="11536360"/>
            <a:ext cx="2035144" cy="1115150"/>
          </a:xfrm>
          <a:custGeom>
            <a:avLst/>
            <a:gdLst>
              <a:gd name="connsiteX0" fmla="*/ 4921 w 2035144"/>
              <a:gd name="connsiteY0" fmla="*/ 1112840 h 1115150"/>
              <a:gd name="connsiteX1" fmla="*/ 1414621 w 2035144"/>
              <a:gd name="connsiteY1" fmla="*/ 145100 h 1115150"/>
              <a:gd name="connsiteX2" fmla="*/ 1163161 w 2035144"/>
              <a:gd name="connsiteY2" fmla="*/ 396560 h 1115150"/>
              <a:gd name="connsiteX3" fmla="*/ 1810861 w 2035144"/>
              <a:gd name="connsiteY3" fmla="*/ 107000 h 1115150"/>
              <a:gd name="connsiteX4" fmla="*/ 1627981 w 2035144"/>
              <a:gd name="connsiteY4" fmla="*/ 327980 h 1115150"/>
              <a:gd name="connsiteX5" fmla="*/ 1711801 w 2035144"/>
              <a:gd name="connsiteY5" fmla="*/ 708980 h 1115150"/>
              <a:gd name="connsiteX6" fmla="*/ 1353661 w 2035144"/>
              <a:gd name="connsiteY6" fmla="*/ 1051880 h 1115150"/>
              <a:gd name="connsiteX7" fmla="*/ 1818481 w 2035144"/>
              <a:gd name="connsiteY7" fmla="*/ 670880 h 1115150"/>
              <a:gd name="connsiteX8" fmla="*/ 2031841 w 2035144"/>
              <a:gd name="connsiteY8" fmla="*/ 518480 h 1115150"/>
              <a:gd name="connsiteX9" fmla="*/ 1940401 w 2035144"/>
              <a:gd name="connsiteY9" fmla="*/ 442280 h 1115150"/>
              <a:gd name="connsiteX10" fmla="*/ 1833721 w 2035144"/>
              <a:gd name="connsiteY10" fmla="*/ 320 h 1115150"/>
              <a:gd name="connsiteX11" fmla="*/ 1909921 w 2035144"/>
              <a:gd name="connsiteY11" fmla="*/ 518480 h 1115150"/>
              <a:gd name="connsiteX12" fmla="*/ 1635601 w 2035144"/>
              <a:gd name="connsiteY12" fmla="*/ 38420 h 1115150"/>
              <a:gd name="connsiteX13" fmla="*/ 972661 w 2035144"/>
              <a:gd name="connsiteY13" fmla="*/ 404180 h 1115150"/>
              <a:gd name="connsiteX14" fmla="*/ 4921 w 2035144"/>
              <a:gd name="connsiteY14" fmla="*/ 1112840 h 1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5144" h="1115150">
                <a:moveTo>
                  <a:pt x="4921" y="1112840"/>
                </a:moveTo>
                <a:cubicBezTo>
                  <a:pt x="78581" y="1069660"/>
                  <a:pt x="1221581" y="264480"/>
                  <a:pt x="1414621" y="145100"/>
                </a:cubicBezTo>
                <a:cubicBezTo>
                  <a:pt x="1607661" y="25720"/>
                  <a:pt x="1097121" y="402910"/>
                  <a:pt x="1163161" y="396560"/>
                </a:cubicBezTo>
                <a:cubicBezTo>
                  <a:pt x="1229201" y="390210"/>
                  <a:pt x="1733391" y="118430"/>
                  <a:pt x="1810861" y="107000"/>
                </a:cubicBezTo>
                <a:cubicBezTo>
                  <a:pt x="1888331" y="95570"/>
                  <a:pt x="1644491" y="227650"/>
                  <a:pt x="1627981" y="327980"/>
                </a:cubicBezTo>
                <a:cubicBezTo>
                  <a:pt x="1611471" y="428310"/>
                  <a:pt x="1757521" y="588330"/>
                  <a:pt x="1711801" y="708980"/>
                </a:cubicBezTo>
                <a:cubicBezTo>
                  <a:pt x="1666081" y="829630"/>
                  <a:pt x="1335881" y="1058230"/>
                  <a:pt x="1353661" y="1051880"/>
                </a:cubicBezTo>
                <a:cubicBezTo>
                  <a:pt x="1371441" y="1045530"/>
                  <a:pt x="1705451" y="759780"/>
                  <a:pt x="1818481" y="670880"/>
                </a:cubicBezTo>
                <a:cubicBezTo>
                  <a:pt x="1931511" y="581980"/>
                  <a:pt x="2011521" y="556580"/>
                  <a:pt x="2031841" y="518480"/>
                </a:cubicBezTo>
                <a:cubicBezTo>
                  <a:pt x="2052161" y="480380"/>
                  <a:pt x="1973421" y="528640"/>
                  <a:pt x="1940401" y="442280"/>
                </a:cubicBezTo>
                <a:cubicBezTo>
                  <a:pt x="1907381" y="355920"/>
                  <a:pt x="1838801" y="-12380"/>
                  <a:pt x="1833721" y="320"/>
                </a:cubicBezTo>
                <a:cubicBezTo>
                  <a:pt x="1828641" y="13020"/>
                  <a:pt x="1942941" y="512130"/>
                  <a:pt x="1909921" y="518480"/>
                </a:cubicBezTo>
                <a:cubicBezTo>
                  <a:pt x="1876901" y="524830"/>
                  <a:pt x="1791811" y="57470"/>
                  <a:pt x="1635601" y="38420"/>
                </a:cubicBezTo>
                <a:cubicBezTo>
                  <a:pt x="1479391" y="19370"/>
                  <a:pt x="1240631" y="226380"/>
                  <a:pt x="972661" y="404180"/>
                </a:cubicBezTo>
                <a:cubicBezTo>
                  <a:pt x="704691" y="581980"/>
                  <a:pt x="-68739" y="1156020"/>
                  <a:pt x="4921" y="11128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BCF8F1ED-7F51-F82C-A52D-EF4C0C772166}"/>
              </a:ext>
            </a:extLst>
          </p:cNvPr>
          <p:cNvSpPr/>
          <p:nvPr/>
        </p:nvSpPr>
        <p:spPr>
          <a:xfrm>
            <a:off x="5655258" y="7050743"/>
            <a:ext cx="238868" cy="1199508"/>
          </a:xfrm>
          <a:custGeom>
            <a:avLst/>
            <a:gdLst>
              <a:gd name="connsiteX0" fmla="*/ 186742 w 238868"/>
              <a:gd name="connsiteY0" fmla="*/ 61257 h 1199508"/>
              <a:gd name="connsiteX1" fmla="*/ 85142 w 238868"/>
              <a:gd name="connsiteY1" fmla="*/ 721657 h 1199508"/>
              <a:gd name="connsiteX2" fmla="*/ 119009 w 238868"/>
              <a:gd name="connsiteY2" fmla="*/ 1178857 h 1199508"/>
              <a:gd name="connsiteX3" fmla="*/ 119009 w 238868"/>
              <a:gd name="connsiteY3" fmla="*/ 1077257 h 1199508"/>
              <a:gd name="connsiteX4" fmla="*/ 475 w 238868"/>
              <a:gd name="connsiteY4" fmla="*/ 687790 h 1199508"/>
              <a:gd name="connsiteX5" fmla="*/ 169809 w 238868"/>
              <a:gd name="connsiteY5" fmla="*/ 213657 h 1199508"/>
              <a:gd name="connsiteX6" fmla="*/ 237542 w 238868"/>
              <a:gd name="connsiteY6" fmla="*/ 44324 h 1199508"/>
              <a:gd name="connsiteX7" fmla="*/ 186742 w 238868"/>
              <a:gd name="connsiteY7" fmla="*/ 61257 h 11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68" h="1199508">
                <a:moveTo>
                  <a:pt x="186742" y="61257"/>
                </a:moveTo>
                <a:cubicBezTo>
                  <a:pt x="161342" y="174146"/>
                  <a:pt x="96431" y="535390"/>
                  <a:pt x="85142" y="721657"/>
                </a:cubicBezTo>
                <a:cubicBezTo>
                  <a:pt x="73853" y="907924"/>
                  <a:pt x="119009" y="1178857"/>
                  <a:pt x="119009" y="1178857"/>
                </a:cubicBezTo>
                <a:cubicBezTo>
                  <a:pt x="124653" y="1238124"/>
                  <a:pt x="138765" y="1159101"/>
                  <a:pt x="119009" y="1077257"/>
                </a:cubicBezTo>
                <a:cubicBezTo>
                  <a:pt x="99253" y="995413"/>
                  <a:pt x="-7992" y="831723"/>
                  <a:pt x="475" y="687790"/>
                </a:cubicBezTo>
                <a:cubicBezTo>
                  <a:pt x="8942" y="543857"/>
                  <a:pt x="130298" y="320901"/>
                  <a:pt x="169809" y="213657"/>
                </a:cubicBezTo>
                <a:cubicBezTo>
                  <a:pt x="209320" y="106413"/>
                  <a:pt x="229075" y="66902"/>
                  <a:pt x="237542" y="44324"/>
                </a:cubicBezTo>
                <a:cubicBezTo>
                  <a:pt x="246009" y="21746"/>
                  <a:pt x="212142" y="-51632"/>
                  <a:pt x="186742" y="612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DCE77185-2D97-996C-DD14-532600790B53}"/>
              </a:ext>
            </a:extLst>
          </p:cNvPr>
          <p:cNvSpPr/>
          <p:nvPr/>
        </p:nvSpPr>
        <p:spPr>
          <a:xfrm>
            <a:off x="4961286" y="7586098"/>
            <a:ext cx="1541263" cy="1744350"/>
          </a:xfrm>
          <a:custGeom>
            <a:avLst/>
            <a:gdLst>
              <a:gd name="connsiteX0" fmla="*/ 181 w 1541263"/>
              <a:gd name="connsiteY0" fmla="*/ 35 h 1744350"/>
              <a:gd name="connsiteX1" fmla="*/ 372714 w 1541263"/>
              <a:gd name="connsiteY1" fmla="*/ 846702 h 1744350"/>
              <a:gd name="connsiteX2" fmla="*/ 271114 w 1541263"/>
              <a:gd name="connsiteY2" fmla="*/ 897502 h 1744350"/>
              <a:gd name="connsiteX3" fmla="*/ 829914 w 1541263"/>
              <a:gd name="connsiteY3" fmla="*/ 1236169 h 1744350"/>
              <a:gd name="connsiteX4" fmla="*/ 1473381 w 1541263"/>
              <a:gd name="connsiteY4" fmla="*/ 880569 h 1744350"/>
              <a:gd name="connsiteX5" fmla="*/ 1185514 w 1541263"/>
              <a:gd name="connsiteY5" fmla="*/ 1303902 h 1744350"/>
              <a:gd name="connsiteX6" fmla="*/ 1541114 w 1541263"/>
              <a:gd name="connsiteY6" fmla="*/ 1744169 h 1744350"/>
              <a:gd name="connsiteX7" fmla="*/ 1134714 w 1541263"/>
              <a:gd name="connsiteY7" fmla="*/ 1354702 h 1744350"/>
              <a:gd name="connsiteX8" fmla="*/ 508181 w 1541263"/>
              <a:gd name="connsiteY8" fmla="*/ 1100702 h 1744350"/>
              <a:gd name="connsiteX9" fmla="*/ 220314 w 1541263"/>
              <a:gd name="connsiteY9" fmla="*/ 846702 h 1744350"/>
              <a:gd name="connsiteX10" fmla="*/ 321914 w 1541263"/>
              <a:gd name="connsiteY10" fmla="*/ 812835 h 1744350"/>
              <a:gd name="connsiteX11" fmla="*/ 181 w 1541263"/>
              <a:gd name="connsiteY11" fmla="*/ 35 h 174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1263" h="1744350">
                <a:moveTo>
                  <a:pt x="181" y="35"/>
                </a:moveTo>
                <a:cubicBezTo>
                  <a:pt x="8648" y="5679"/>
                  <a:pt x="327559" y="697124"/>
                  <a:pt x="372714" y="846702"/>
                </a:cubicBezTo>
                <a:cubicBezTo>
                  <a:pt x="417869" y="996280"/>
                  <a:pt x="194914" y="832591"/>
                  <a:pt x="271114" y="897502"/>
                </a:cubicBezTo>
                <a:cubicBezTo>
                  <a:pt x="347314" y="962413"/>
                  <a:pt x="629536" y="1238991"/>
                  <a:pt x="829914" y="1236169"/>
                </a:cubicBezTo>
                <a:cubicBezTo>
                  <a:pt x="1030292" y="1233347"/>
                  <a:pt x="1414114" y="869280"/>
                  <a:pt x="1473381" y="880569"/>
                </a:cubicBezTo>
                <a:cubicBezTo>
                  <a:pt x="1532648" y="891858"/>
                  <a:pt x="1174225" y="1159969"/>
                  <a:pt x="1185514" y="1303902"/>
                </a:cubicBezTo>
                <a:cubicBezTo>
                  <a:pt x="1196803" y="1447835"/>
                  <a:pt x="1549581" y="1735702"/>
                  <a:pt x="1541114" y="1744169"/>
                </a:cubicBezTo>
                <a:cubicBezTo>
                  <a:pt x="1532647" y="1752636"/>
                  <a:pt x="1306870" y="1461947"/>
                  <a:pt x="1134714" y="1354702"/>
                </a:cubicBezTo>
                <a:cubicBezTo>
                  <a:pt x="962559" y="1247458"/>
                  <a:pt x="660581" y="1185369"/>
                  <a:pt x="508181" y="1100702"/>
                </a:cubicBezTo>
                <a:cubicBezTo>
                  <a:pt x="355781" y="1016035"/>
                  <a:pt x="251358" y="894680"/>
                  <a:pt x="220314" y="846702"/>
                </a:cubicBezTo>
                <a:cubicBezTo>
                  <a:pt x="189270" y="798724"/>
                  <a:pt x="361425" y="956768"/>
                  <a:pt x="321914" y="812835"/>
                </a:cubicBezTo>
                <a:cubicBezTo>
                  <a:pt x="282403" y="668902"/>
                  <a:pt x="-8286" y="-5609"/>
                  <a:pt x="181" y="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FDFBB60C-8EAC-6D97-275A-E7F342A64AEA}"/>
              </a:ext>
            </a:extLst>
          </p:cNvPr>
          <p:cNvSpPr/>
          <p:nvPr/>
        </p:nvSpPr>
        <p:spPr>
          <a:xfrm>
            <a:off x="2742708" y="6557355"/>
            <a:ext cx="238981" cy="379789"/>
          </a:xfrm>
          <a:custGeom>
            <a:avLst/>
            <a:gdLst>
              <a:gd name="connsiteX0" fmla="*/ 492 w 238981"/>
              <a:gd name="connsiteY0" fmla="*/ 20 h 379789"/>
              <a:gd name="connsiteX1" fmla="*/ 119489 w 238981"/>
              <a:gd name="connsiteY1" fmla="*/ 219226 h 379789"/>
              <a:gd name="connsiteX2" fmla="*/ 163330 w 238981"/>
              <a:gd name="connsiteY2" fmla="*/ 375801 h 379789"/>
              <a:gd name="connsiteX3" fmla="*/ 163330 w 238981"/>
              <a:gd name="connsiteY3" fmla="*/ 325697 h 379789"/>
              <a:gd name="connsiteX4" fmla="*/ 238487 w 238981"/>
              <a:gd name="connsiteY4" fmla="*/ 244278 h 379789"/>
              <a:gd name="connsiteX5" fmla="*/ 194645 w 238981"/>
              <a:gd name="connsiteY5" fmla="*/ 288119 h 379789"/>
              <a:gd name="connsiteX6" fmla="*/ 169593 w 238981"/>
              <a:gd name="connsiteY6" fmla="*/ 231752 h 379789"/>
              <a:gd name="connsiteX7" fmla="*/ 492 w 238981"/>
              <a:gd name="connsiteY7" fmla="*/ 20 h 37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81" h="379789">
                <a:moveTo>
                  <a:pt x="492" y="20"/>
                </a:moveTo>
                <a:cubicBezTo>
                  <a:pt x="-7859" y="-2068"/>
                  <a:pt x="92349" y="156596"/>
                  <a:pt x="119489" y="219226"/>
                </a:cubicBezTo>
                <a:cubicBezTo>
                  <a:pt x="146629" y="281856"/>
                  <a:pt x="156023" y="358056"/>
                  <a:pt x="163330" y="375801"/>
                </a:cubicBezTo>
                <a:cubicBezTo>
                  <a:pt x="170637" y="393546"/>
                  <a:pt x="150804" y="347618"/>
                  <a:pt x="163330" y="325697"/>
                </a:cubicBezTo>
                <a:cubicBezTo>
                  <a:pt x="175856" y="303777"/>
                  <a:pt x="233268" y="250541"/>
                  <a:pt x="238487" y="244278"/>
                </a:cubicBezTo>
                <a:cubicBezTo>
                  <a:pt x="243706" y="238015"/>
                  <a:pt x="206127" y="290207"/>
                  <a:pt x="194645" y="288119"/>
                </a:cubicBezTo>
                <a:cubicBezTo>
                  <a:pt x="183163" y="286031"/>
                  <a:pt x="198820" y="274549"/>
                  <a:pt x="169593" y="231752"/>
                </a:cubicBezTo>
                <a:cubicBezTo>
                  <a:pt x="140366" y="188955"/>
                  <a:pt x="8843" y="2108"/>
                  <a:pt x="492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0665D8E2-E363-5DD2-DD34-1F5644FDEFE6}"/>
              </a:ext>
            </a:extLst>
          </p:cNvPr>
          <p:cNvSpPr/>
          <p:nvPr/>
        </p:nvSpPr>
        <p:spPr>
          <a:xfrm>
            <a:off x="2816369" y="6381320"/>
            <a:ext cx="239699" cy="577799"/>
          </a:xfrm>
          <a:custGeom>
            <a:avLst/>
            <a:gdLst>
              <a:gd name="connsiteX0" fmla="*/ 14513 w 239699"/>
              <a:gd name="connsiteY0" fmla="*/ 691 h 577799"/>
              <a:gd name="connsiteX1" fmla="*/ 14513 w 239699"/>
              <a:gd name="connsiteY1" fmla="*/ 238685 h 577799"/>
              <a:gd name="connsiteX2" fmla="*/ 45828 w 239699"/>
              <a:gd name="connsiteY2" fmla="*/ 370209 h 577799"/>
              <a:gd name="connsiteX3" fmla="*/ 8250 w 239699"/>
              <a:gd name="connsiteY3" fmla="*/ 351420 h 577799"/>
              <a:gd name="connsiteX4" fmla="*/ 233719 w 239699"/>
              <a:gd name="connsiteY4" fmla="*/ 576888 h 577799"/>
              <a:gd name="connsiteX5" fmla="*/ 171089 w 239699"/>
              <a:gd name="connsiteY5" fmla="*/ 426576 h 577799"/>
              <a:gd name="connsiteX6" fmla="*/ 133510 w 239699"/>
              <a:gd name="connsiteY6" fmla="*/ 320105 h 577799"/>
              <a:gd name="connsiteX7" fmla="*/ 14513 w 239699"/>
              <a:gd name="connsiteY7" fmla="*/ 691 h 57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699" h="577799">
                <a:moveTo>
                  <a:pt x="14513" y="691"/>
                </a:moveTo>
                <a:cubicBezTo>
                  <a:pt x="-5320" y="-12879"/>
                  <a:pt x="9294" y="177099"/>
                  <a:pt x="14513" y="238685"/>
                </a:cubicBezTo>
                <a:cubicBezTo>
                  <a:pt x="19732" y="300271"/>
                  <a:pt x="46872" y="351420"/>
                  <a:pt x="45828" y="370209"/>
                </a:cubicBezTo>
                <a:cubicBezTo>
                  <a:pt x="44784" y="388998"/>
                  <a:pt x="-23065" y="316974"/>
                  <a:pt x="8250" y="351420"/>
                </a:cubicBezTo>
                <a:cubicBezTo>
                  <a:pt x="39565" y="385866"/>
                  <a:pt x="206579" y="564362"/>
                  <a:pt x="233719" y="576888"/>
                </a:cubicBezTo>
                <a:cubicBezTo>
                  <a:pt x="260859" y="589414"/>
                  <a:pt x="187790" y="469373"/>
                  <a:pt x="171089" y="426576"/>
                </a:cubicBezTo>
                <a:cubicBezTo>
                  <a:pt x="154388" y="383779"/>
                  <a:pt x="158562" y="384823"/>
                  <a:pt x="133510" y="320105"/>
                </a:cubicBezTo>
                <a:cubicBezTo>
                  <a:pt x="108458" y="255387"/>
                  <a:pt x="34346" y="14261"/>
                  <a:pt x="14513" y="69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FE5ED8FB-0161-73A4-4FCD-925B8B351894}"/>
              </a:ext>
            </a:extLst>
          </p:cNvPr>
          <p:cNvSpPr/>
          <p:nvPr/>
        </p:nvSpPr>
        <p:spPr>
          <a:xfrm>
            <a:off x="1262208" y="7014423"/>
            <a:ext cx="368799" cy="310583"/>
          </a:xfrm>
          <a:custGeom>
            <a:avLst/>
            <a:gdLst>
              <a:gd name="connsiteX0" fmla="*/ 359913 w 368799"/>
              <a:gd name="connsiteY0" fmla="*/ 152 h 310583"/>
              <a:gd name="connsiteX1" fmla="*/ 259704 w 368799"/>
              <a:gd name="connsiteY1" fmla="*/ 175517 h 310583"/>
              <a:gd name="connsiteX2" fmla="*/ 178285 w 368799"/>
              <a:gd name="connsiteY2" fmla="*/ 300777 h 310583"/>
              <a:gd name="connsiteX3" fmla="*/ 96866 w 368799"/>
              <a:gd name="connsiteY3" fmla="*/ 288251 h 310583"/>
              <a:gd name="connsiteX4" fmla="*/ 65551 w 368799"/>
              <a:gd name="connsiteY4" fmla="*/ 175517 h 310583"/>
              <a:gd name="connsiteX5" fmla="*/ 15447 w 368799"/>
              <a:gd name="connsiteY5" fmla="*/ 206832 h 310583"/>
              <a:gd name="connsiteX6" fmla="*/ 359913 w 368799"/>
              <a:gd name="connsiteY6" fmla="*/ 152 h 31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799" h="310583">
                <a:moveTo>
                  <a:pt x="359913" y="152"/>
                </a:moveTo>
                <a:cubicBezTo>
                  <a:pt x="400622" y="-5067"/>
                  <a:pt x="289975" y="125413"/>
                  <a:pt x="259704" y="175517"/>
                </a:cubicBezTo>
                <a:cubicBezTo>
                  <a:pt x="229433" y="225621"/>
                  <a:pt x="205424" y="281988"/>
                  <a:pt x="178285" y="300777"/>
                </a:cubicBezTo>
                <a:cubicBezTo>
                  <a:pt x="151146" y="319566"/>
                  <a:pt x="115655" y="309128"/>
                  <a:pt x="96866" y="288251"/>
                </a:cubicBezTo>
                <a:cubicBezTo>
                  <a:pt x="78077" y="267374"/>
                  <a:pt x="79121" y="189087"/>
                  <a:pt x="65551" y="175517"/>
                </a:cubicBezTo>
                <a:cubicBezTo>
                  <a:pt x="51981" y="161947"/>
                  <a:pt x="-34657" y="230840"/>
                  <a:pt x="15447" y="206832"/>
                </a:cubicBezTo>
                <a:cubicBezTo>
                  <a:pt x="65551" y="182824"/>
                  <a:pt x="319204" y="5371"/>
                  <a:pt x="359913" y="15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2681B88F-4599-BC4A-EA5D-D4EBAEE60323}"/>
              </a:ext>
            </a:extLst>
          </p:cNvPr>
          <p:cNvSpPr/>
          <p:nvPr/>
        </p:nvSpPr>
        <p:spPr>
          <a:xfrm>
            <a:off x="1415342" y="7452801"/>
            <a:ext cx="87880" cy="430543"/>
          </a:xfrm>
          <a:custGeom>
            <a:avLst/>
            <a:gdLst>
              <a:gd name="connsiteX0" fmla="*/ 50203 w 87880"/>
              <a:gd name="connsiteY0" fmla="*/ 185 h 430543"/>
              <a:gd name="connsiteX1" fmla="*/ 37677 w 87880"/>
              <a:gd name="connsiteY1" fmla="*/ 181813 h 430543"/>
              <a:gd name="connsiteX2" fmla="*/ 99 w 87880"/>
              <a:gd name="connsiteY2" fmla="*/ 426070 h 430543"/>
              <a:gd name="connsiteX3" fmla="*/ 50203 w 87880"/>
              <a:gd name="connsiteY3" fmla="*/ 325862 h 430543"/>
              <a:gd name="connsiteX4" fmla="*/ 87781 w 87880"/>
              <a:gd name="connsiteY4" fmla="*/ 150498 h 430543"/>
              <a:gd name="connsiteX5" fmla="*/ 50203 w 87880"/>
              <a:gd name="connsiteY5" fmla="*/ 185 h 4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880" h="430543">
                <a:moveTo>
                  <a:pt x="50203" y="185"/>
                </a:moveTo>
                <a:cubicBezTo>
                  <a:pt x="41852" y="5404"/>
                  <a:pt x="46028" y="110832"/>
                  <a:pt x="37677" y="181813"/>
                </a:cubicBezTo>
                <a:cubicBezTo>
                  <a:pt x="29326" y="252794"/>
                  <a:pt x="-1989" y="402062"/>
                  <a:pt x="99" y="426070"/>
                </a:cubicBezTo>
                <a:cubicBezTo>
                  <a:pt x="2187" y="450078"/>
                  <a:pt x="35589" y="371791"/>
                  <a:pt x="50203" y="325862"/>
                </a:cubicBezTo>
                <a:cubicBezTo>
                  <a:pt x="64817" y="279933"/>
                  <a:pt x="85693" y="199558"/>
                  <a:pt x="87781" y="150498"/>
                </a:cubicBezTo>
                <a:cubicBezTo>
                  <a:pt x="89869" y="101438"/>
                  <a:pt x="58554" y="-5034"/>
                  <a:pt x="50203" y="18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BDC1B848-660E-8D38-B18C-961E68D54C50}"/>
              </a:ext>
            </a:extLst>
          </p:cNvPr>
          <p:cNvSpPr/>
          <p:nvPr/>
        </p:nvSpPr>
        <p:spPr>
          <a:xfrm>
            <a:off x="1433824" y="7734316"/>
            <a:ext cx="77227" cy="340294"/>
          </a:xfrm>
          <a:custGeom>
            <a:avLst/>
            <a:gdLst>
              <a:gd name="connsiteX0" fmla="*/ 56773 w 77227"/>
              <a:gd name="connsiteY0" fmla="*/ 506 h 340294"/>
              <a:gd name="connsiteX1" fmla="*/ 406 w 77227"/>
              <a:gd name="connsiteY1" fmla="*/ 175870 h 340294"/>
              <a:gd name="connsiteX2" fmla="*/ 31721 w 77227"/>
              <a:gd name="connsiteY2" fmla="*/ 338709 h 340294"/>
              <a:gd name="connsiteX3" fmla="*/ 37984 w 77227"/>
              <a:gd name="connsiteY3" fmla="*/ 251026 h 340294"/>
              <a:gd name="connsiteX4" fmla="*/ 75562 w 77227"/>
              <a:gd name="connsiteY4" fmla="*/ 125766 h 340294"/>
              <a:gd name="connsiteX5" fmla="*/ 56773 w 77227"/>
              <a:gd name="connsiteY5" fmla="*/ 506 h 34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27" h="340294">
                <a:moveTo>
                  <a:pt x="56773" y="506"/>
                </a:moveTo>
                <a:cubicBezTo>
                  <a:pt x="44247" y="8857"/>
                  <a:pt x="4581" y="119503"/>
                  <a:pt x="406" y="175870"/>
                </a:cubicBezTo>
                <a:cubicBezTo>
                  <a:pt x="-3769" y="232237"/>
                  <a:pt x="25458" y="326183"/>
                  <a:pt x="31721" y="338709"/>
                </a:cubicBezTo>
                <a:cubicBezTo>
                  <a:pt x="37984" y="351235"/>
                  <a:pt x="30677" y="286516"/>
                  <a:pt x="37984" y="251026"/>
                </a:cubicBezTo>
                <a:cubicBezTo>
                  <a:pt x="45291" y="215536"/>
                  <a:pt x="69299" y="162300"/>
                  <a:pt x="75562" y="125766"/>
                </a:cubicBezTo>
                <a:cubicBezTo>
                  <a:pt x="81825" y="89232"/>
                  <a:pt x="69299" y="-7845"/>
                  <a:pt x="56773" y="50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F42095AC-F0A2-A69A-63C3-AAC30E400DD3}"/>
              </a:ext>
            </a:extLst>
          </p:cNvPr>
          <p:cNvSpPr/>
          <p:nvPr/>
        </p:nvSpPr>
        <p:spPr>
          <a:xfrm>
            <a:off x="3796647" y="2445941"/>
            <a:ext cx="578488" cy="1503307"/>
          </a:xfrm>
          <a:custGeom>
            <a:avLst/>
            <a:gdLst>
              <a:gd name="connsiteX0" fmla="*/ 142307 w 578488"/>
              <a:gd name="connsiteY0" fmla="*/ 44041 h 1503307"/>
              <a:gd name="connsiteX1" fmla="*/ 198578 w 578488"/>
              <a:gd name="connsiteY1" fmla="*/ 142514 h 1503307"/>
              <a:gd name="connsiteX2" fmla="*/ 493999 w 578488"/>
              <a:gd name="connsiteY2" fmla="*/ 705222 h 1503307"/>
              <a:gd name="connsiteX3" fmla="*/ 423661 w 578488"/>
              <a:gd name="connsiteY3" fmla="*/ 972508 h 1503307"/>
              <a:gd name="connsiteX4" fmla="*/ 578405 w 578488"/>
              <a:gd name="connsiteY4" fmla="*/ 1493013 h 1503307"/>
              <a:gd name="connsiteX5" fmla="*/ 437728 w 578488"/>
              <a:gd name="connsiteY5" fmla="*/ 1267930 h 1503307"/>
              <a:gd name="connsiteX6" fmla="*/ 1630 w 578488"/>
              <a:gd name="connsiteY6" fmla="*/ 663019 h 1503307"/>
              <a:gd name="connsiteX7" fmla="*/ 282984 w 578488"/>
              <a:gd name="connsiteY7" fmla="*/ 747425 h 1503307"/>
              <a:gd name="connsiteX8" fmla="*/ 142307 w 578488"/>
              <a:gd name="connsiteY8" fmla="*/ 44041 h 150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488" h="1503307">
                <a:moveTo>
                  <a:pt x="142307" y="44041"/>
                </a:moveTo>
                <a:cubicBezTo>
                  <a:pt x="128239" y="-56778"/>
                  <a:pt x="139963" y="32317"/>
                  <a:pt x="198578" y="142514"/>
                </a:cubicBezTo>
                <a:cubicBezTo>
                  <a:pt x="257193" y="252711"/>
                  <a:pt x="456485" y="566890"/>
                  <a:pt x="493999" y="705222"/>
                </a:cubicBezTo>
                <a:cubicBezTo>
                  <a:pt x="531513" y="843554"/>
                  <a:pt x="409593" y="841210"/>
                  <a:pt x="423661" y="972508"/>
                </a:cubicBezTo>
                <a:cubicBezTo>
                  <a:pt x="437729" y="1103806"/>
                  <a:pt x="576061" y="1443776"/>
                  <a:pt x="578405" y="1493013"/>
                </a:cubicBezTo>
                <a:cubicBezTo>
                  <a:pt x="580749" y="1542250"/>
                  <a:pt x="533857" y="1406262"/>
                  <a:pt x="437728" y="1267930"/>
                </a:cubicBezTo>
                <a:cubicBezTo>
                  <a:pt x="341599" y="1129598"/>
                  <a:pt x="27421" y="749770"/>
                  <a:pt x="1630" y="663019"/>
                </a:cubicBezTo>
                <a:cubicBezTo>
                  <a:pt x="-24161" y="576268"/>
                  <a:pt x="264227" y="845899"/>
                  <a:pt x="282984" y="747425"/>
                </a:cubicBezTo>
                <a:cubicBezTo>
                  <a:pt x="301741" y="648951"/>
                  <a:pt x="156375" y="144860"/>
                  <a:pt x="142307" y="44041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B627EE1A-67E2-D6F9-857B-B45A0ECBEDA8}"/>
              </a:ext>
            </a:extLst>
          </p:cNvPr>
          <p:cNvSpPr/>
          <p:nvPr/>
        </p:nvSpPr>
        <p:spPr>
          <a:xfrm>
            <a:off x="4931827" y="1862179"/>
            <a:ext cx="1173685" cy="2104996"/>
          </a:xfrm>
          <a:custGeom>
            <a:avLst/>
            <a:gdLst>
              <a:gd name="connsiteX0" fmla="*/ 807791 w 1173685"/>
              <a:gd name="connsiteY0" fmla="*/ 8824 h 2104996"/>
              <a:gd name="connsiteX1" fmla="*/ 582708 w 1173685"/>
              <a:gd name="connsiteY1" fmla="*/ 923224 h 2104996"/>
              <a:gd name="connsiteX2" fmla="*/ 329490 w 1173685"/>
              <a:gd name="connsiteY2" fmla="*/ 1260849 h 2104996"/>
              <a:gd name="connsiteX3" fmla="*/ 399828 w 1173685"/>
              <a:gd name="connsiteY3" fmla="*/ 1542203 h 2104996"/>
              <a:gd name="connsiteX4" fmla="*/ 273219 w 1173685"/>
              <a:gd name="connsiteY4" fmla="*/ 1950166 h 2104996"/>
              <a:gd name="connsiteX5" fmla="*/ 385761 w 1173685"/>
              <a:gd name="connsiteY5" fmla="*/ 1879827 h 2104996"/>
              <a:gd name="connsiteX6" fmla="*/ 5933 w 1173685"/>
              <a:gd name="connsiteY6" fmla="*/ 2104910 h 2104996"/>
              <a:gd name="connsiteX7" fmla="*/ 737453 w 1173685"/>
              <a:gd name="connsiteY7" fmla="*/ 1893895 h 2104996"/>
              <a:gd name="connsiteX8" fmla="*/ 1075078 w 1173685"/>
              <a:gd name="connsiteY8" fmla="*/ 1092036 h 2104996"/>
              <a:gd name="connsiteX9" fmla="*/ 1173551 w 1173685"/>
              <a:gd name="connsiteY9" fmla="*/ 473058 h 2104996"/>
              <a:gd name="connsiteX10" fmla="*/ 1061010 w 1173685"/>
              <a:gd name="connsiteY10" fmla="*/ 458990 h 2104996"/>
              <a:gd name="connsiteX11" fmla="*/ 807791 w 1173685"/>
              <a:gd name="connsiteY11" fmla="*/ 8824 h 21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3685" h="2104996">
                <a:moveTo>
                  <a:pt x="807791" y="8824"/>
                </a:moveTo>
                <a:cubicBezTo>
                  <a:pt x="728074" y="86196"/>
                  <a:pt x="662425" y="714553"/>
                  <a:pt x="582708" y="923224"/>
                </a:cubicBezTo>
                <a:cubicBezTo>
                  <a:pt x="502991" y="1131895"/>
                  <a:pt x="359970" y="1157686"/>
                  <a:pt x="329490" y="1260849"/>
                </a:cubicBezTo>
                <a:cubicBezTo>
                  <a:pt x="299010" y="1364012"/>
                  <a:pt x="409206" y="1427317"/>
                  <a:pt x="399828" y="1542203"/>
                </a:cubicBezTo>
                <a:cubicBezTo>
                  <a:pt x="390450" y="1657089"/>
                  <a:pt x="275563" y="1893895"/>
                  <a:pt x="273219" y="1950166"/>
                </a:cubicBezTo>
                <a:cubicBezTo>
                  <a:pt x="270875" y="2006437"/>
                  <a:pt x="430309" y="1854036"/>
                  <a:pt x="385761" y="1879827"/>
                </a:cubicBezTo>
                <a:cubicBezTo>
                  <a:pt x="341213" y="1905618"/>
                  <a:pt x="-52682" y="2102565"/>
                  <a:pt x="5933" y="2104910"/>
                </a:cubicBezTo>
                <a:cubicBezTo>
                  <a:pt x="64548" y="2107255"/>
                  <a:pt x="559262" y="2062707"/>
                  <a:pt x="737453" y="1893895"/>
                </a:cubicBezTo>
                <a:cubicBezTo>
                  <a:pt x="915644" y="1725083"/>
                  <a:pt x="1002395" y="1328842"/>
                  <a:pt x="1075078" y="1092036"/>
                </a:cubicBezTo>
                <a:cubicBezTo>
                  <a:pt x="1147761" y="855230"/>
                  <a:pt x="1175896" y="578566"/>
                  <a:pt x="1173551" y="473058"/>
                </a:cubicBezTo>
                <a:cubicBezTo>
                  <a:pt x="1171206" y="367550"/>
                  <a:pt x="1121970" y="531673"/>
                  <a:pt x="1061010" y="458990"/>
                </a:cubicBezTo>
                <a:cubicBezTo>
                  <a:pt x="1000050" y="386307"/>
                  <a:pt x="887508" y="-68548"/>
                  <a:pt x="807791" y="8824"/>
                </a:cubicBezTo>
                <a:close/>
              </a:path>
            </a:pathLst>
          </a:custGeom>
          <a:solidFill>
            <a:srgbClr val="4472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392EE7D7-6637-B70C-604E-4AABFDDA23F8}"/>
              </a:ext>
            </a:extLst>
          </p:cNvPr>
          <p:cNvSpPr/>
          <p:nvPr/>
        </p:nvSpPr>
        <p:spPr>
          <a:xfrm>
            <a:off x="4751628" y="6112794"/>
            <a:ext cx="1806525" cy="1378533"/>
          </a:xfrm>
          <a:custGeom>
            <a:avLst/>
            <a:gdLst>
              <a:gd name="connsiteX0" fmla="*/ 129861 w 1806525"/>
              <a:gd name="connsiteY0" fmla="*/ 1371218 h 1378533"/>
              <a:gd name="connsiteX1" fmla="*/ 959855 w 1806525"/>
              <a:gd name="connsiteY1" fmla="*/ 1258677 h 1378533"/>
              <a:gd name="connsiteX2" fmla="*/ 1480360 w 1806525"/>
              <a:gd name="connsiteY2" fmla="*/ 822578 h 1378533"/>
              <a:gd name="connsiteX3" fmla="*/ 1522563 w 1806525"/>
              <a:gd name="connsiteY3" fmla="*/ 808511 h 1378533"/>
              <a:gd name="connsiteX4" fmla="*/ 1677307 w 1806525"/>
              <a:gd name="connsiteY4" fmla="*/ 611563 h 1378533"/>
              <a:gd name="connsiteX5" fmla="*/ 1606969 w 1806525"/>
              <a:gd name="connsiteY5" fmla="*/ 6652 h 1378533"/>
              <a:gd name="connsiteX6" fmla="*/ 1789849 w 1806525"/>
              <a:gd name="connsiteY6" fmla="*/ 1047661 h 1378533"/>
              <a:gd name="connsiteX7" fmla="*/ 1691375 w 1806525"/>
              <a:gd name="connsiteY7" fmla="*/ 738172 h 1378533"/>
              <a:gd name="connsiteX8" fmla="*/ 847314 w 1806525"/>
              <a:gd name="connsiteY8" fmla="*/ 1258677 h 1378533"/>
              <a:gd name="connsiteX9" fmla="*/ 73590 w 1806525"/>
              <a:gd name="connsiteY9" fmla="*/ 1357151 h 1378533"/>
              <a:gd name="connsiteX10" fmla="*/ 129861 w 1806525"/>
              <a:gd name="connsiteY10" fmla="*/ 1371218 h 137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6525" h="1378533">
                <a:moveTo>
                  <a:pt x="129861" y="1371218"/>
                </a:moveTo>
                <a:cubicBezTo>
                  <a:pt x="277572" y="1354806"/>
                  <a:pt x="734772" y="1350117"/>
                  <a:pt x="959855" y="1258677"/>
                </a:cubicBezTo>
                <a:cubicBezTo>
                  <a:pt x="1184938" y="1167237"/>
                  <a:pt x="1386575" y="897606"/>
                  <a:pt x="1480360" y="822578"/>
                </a:cubicBezTo>
                <a:cubicBezTo>
                  <a:pt x="1574145" y="747550"/>
                  <a:pt x="1489739" y="843680"/>
                  <a:pt x="1522563" y="808511"/>
                </a:cubicBezTo>
                <a:cubicBezTo>
                  <a:pt x="1555387" y="773342"/>
                  <a:pt x="1663239" y="745206"/>
                  <a:pt x="1677307" y="611563"/>
                </a:cubicBezTo>
                <a:cubicBezTo>
                  <a:pt x="1691375" y="477920"/>
                  <a:pt x="1588212" y="-66031"/>
                  <a:pt x="1606969" y="6652"/>
                </a:cubicBezTo>
                <a:cubicBezTo>
                  <a:pt x="1625726" y="79335"/>
                  <a:pt x="1775781" y="925741"/>
                  <a:pt x="1789849" y="1047661"/>
                </a:cubicBezTo>
                <a:cubicBezTo>
                  <a:pt x="1803917" y="1169581"/>
                  <a:pt x="1848464" y="703003"/>
                  <a:pt x="1691375" y="738172"/>
                </a:cubicBezTo>
                <a:cubicBezTo>
                  <a:pt x="1534286" y="773341"/>
                  <a:pt x="1116945" y="1155514"/>
                  <a:pt x="847314" y="1258677"/>
                </a:cubicBezTo>
                <a:cubicBezTo>
                  <a:pt x="577683" y="1361840"/>
                  <a:pt x="190821" y="1340739"/>
                  <a:pt x="73590" y="1357151"/>
                </a:cubicBezTo>
                <a:cubicBezTo>
                  <a:pt x="-43641" y="1373563"/>
                  <a:pt x="-17850" y="1387630"/>
                  <a:pt x="129861" y="13712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732B58F2-81C4-78F3-4473-29EBE3453493}"/>
              </a:ext>
            </a:extLst>
          </p:cNvPr>
          <p:cNvSpPr/>
          <p:nvPr/>
        </p:nvSpPr>
        <p:spPr>
          <a:xfrm>
            <a:off x="2290201" y="11338452"/>
            <a:ext cx="1004043" cy="1398331"/>
          </a:xfrm>
          <a:custGeom>
            <a:avLst/>
            <a:gdLst>
              <a:gd name="connsiteX0" fmla="*/ 73171 w 1004043"/>
              <a:gd name="connsiteY0" fmla="*/ 84514 h 1398331"/>
              <a:gd name="connsiteX1" fmla="*/ 87239 w 1004043"/>
              <a:gd name="connsiteY1" fmla="*/ 140785 h 1398331"/>
              <a:gd name="connsiteX2" fmla="*/ 987571 w 1004043"/>
              <a:gd name="connsiteY2" fmla="*/ 1378742 h 1398331"/>
              <a:gd name="connsiteX3" fmla="*/ 649947 w 1004043"/>
              <a:gd name="connsiteY3" fmla="*/ 858237 h 1398331"/>
              <a:gd name="connsiteX4" fmla="*/ 396728 w 1004043"/>
              <a:gd name="connsiteY4" fmla="*/ 295530 h 1398331"/>
              <a:gd name="connsiteX5" fmla="*/ 424864 w 1004043"/>
              <a:gd name="connsiteY5" fmla="*/ 647222 h 1398331"/>
              <a:gd name="connsiteX6" fmla="*/ 73171 w 1004043"/>
              <a:gd name="connsiteY6" fmla="*/ 84514 h 139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043" h="1398331">
                <a:moveTo>
                  <a:pt x="73171" y="84514"/>
                </a:moveTo>
                <a:cubicBezTo>
                  <a:pt x="16900" y="108"/>
                  <a:pt x="-65161" y="-74920"/>
                  <a:pt x="87239" y="140785"/>
                </a:cubicBezTo>
                <a:cubicBezTo>
                  <a:pt x="239639" y="356490"/>
                  <a:pt x="893786" y="1259167"/>
                  <a:pt x="987571" y="1378742"/>
                </a:cubicBezTo>
                <a:cubicBezTo>
                  <a:pt x="1081356" y="1498317"/>
                  <a:pt x="748421" y="1038772"/>
                  <a:pt x="649947" y="858237"/>
                </a:cubicBezTo>
                <a:cubicBezTo>
                  <a:pt x="551473" y="677702"/>
                  <a:pt x="434242" y="330699"/>
                  <a:pt x="396728" y="295530"/>
                </a:cubicBezTo>
                <a:cubicBezTo>
                  <a:pt x="359214" y="260361"/>
                  <a:pt x="481135" y="684736"/>
                  <a:pt x="424864" y="647222"/>
                </a:cubicBezTo>
                <a:cubicBezTo>
                  <a:pt x="368593" y="609708"/>
                  <a:pt x="129442" y="168920"/>
                  <a:pt x="73171" y="845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11B22666-BE5C-BD8F-3DC5-29E42EB4E52C}"/>
              </a:ext>
            </a:extLst>
          </p:cNvPr>
          <p:cNvSpPr/>
          <p:nvPr/>
        </p:nvSpPr>
        <p:spPr>
          <a:xfrm>
            <a:off x="2616591" y="11771673"/>
            <a:ext cx="3749116" cy="720438"/>
          </a:xfrm>
          <a:custGeom>
            <a:avLst/>
            <a:gdLst>
              <a:gd name="connsiteX0" fmla="*/ 0 w 3749116"/>
              <a:gd name="connsiteY0" fmla="*/ 720438 h 720438"/>
              <a:gd name="connsiteX1" fmla="*/ 2391507 w 3749116"/>
              <a:gd name="connsiteY1" fmla="*/ 199933 h 720438"/>
              <a:gd name="connsiteX2" fmla="*/ 2082018 w 3749116"/>
              <a:gd name="connsiteY2" fmla="*/ 354678 h 720438"/>
              <a:gd name="connsiteX3" fmla="*/ 3742006 w 3749116"/>
              <a:gd name="connsiteY3" fmla="*/ 2985 h 720438"/>
              <a:gd name="connsiteX4" fmla="*/ 2630658 w 3749116"/>
              <a:gd name="connsiteY4" fmla="*/ 199933 h 720438"/>
              <a:gd name="connsiteX5" fmla="*/ 1406769 w 3749116"/>
              <a:gd name="connsiteY5" fmla="*/ 453152 h 720438"/>
              <a:gd name="connsiteX6" fmla="*/ 0 w 3749116"/>
              <a:gd name="connsiteY6" fmla="*/ 720438 h 72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9116" h="720438">
                <a:moveTo>
                  <a:pt x="0" y="720438"/>
                </a:moveTo>
                <a:lnTo>
                  <a:pt x="2391507" y="199933"/>
                </a:lnTo>
                <a:cubicBezTo>
                  <a:pt x="2738510" y="138973"/>
                  <a:pt x="1856935" y="387503"/>
                  <a:pt x="2082018" y="354678"/>
                </a:cubicBezTo>
                <a:cubicBezTo>
                  <a:pt x="2307101" y="321853"/>
                  <a:pt x="3650566" y="28776"/>
                  <a:pt x="3742006" y="2985"/>
                </a:cubicBezTo>
                <a:cubicBezTo>
                  <a:pt x="3833446" y="-22806"/>
                  <a:pt x="3019864" y="124905"/>
                  <a:pt x="2630658" y="199933"/>
                </a:cubicBezTo>
                <a:cubicBezTo>
                  <a:pt x="2241452" y="274961"/>
                  <a:pt x="1406769" y="453152"/>
                  <a:pt x="1406769" y="453152"/>
                </a:cubicBezTo>
                <a:lnTo>
                  <a:pt x="0" y="720438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14CE146D-D59C-3A8F-A80A-0CDF5B1EF7D5}"/>
              </a:ext>
            </a:extLst>
          </p:cNvPr>
          <p:cNvSpPr/>
          <p:nvPr/>
        </p:nvSpPr>
        <p:spPr>
          <a:xfrm>
            <a:off x="4611465" y="4945576"/>
            <a:ext cx="2828092" cy="4440426"/>
          </a:xfrm>
          <a:custGeom>
            <a:avLst/>
            <a:gdLst>
              <a:gd name="connsiteX0" fmla="*/ 846800 w 2828092"/>
              <a:gd name="connsiteY0" fmla="*/ 6252 h 4440426"/>
              <a:gd name="connsiteX1" fmla="*/ 2760006 w 2828092"/>
              <a:gd name="connsiteY1" fmla="*/ 737772 h 4440426"/>
              <a:gd name="connsiteX2" fmla="*/ 2380178 w 2828092"/>
              <a:gd name="connsiteY2" fmla="*/ 878449 h 4440426"/>
              <a:gd name="connsiteX3" fmla="*/ 2183230 w 2828092"/>
              <a:gd name="connsiteY3" fmla="*/ 1314547 h 4440426"/>
              <a:gd name="connsiteX4" fmla="*/ 2464584 w 2828092"/>
              <a:gd name="connsiteY4" fmla="*/ 2214879 h 4440426"/>
              <a:gd name="connsiteX5" fmla="*/ 2225433 w 2828092"/>
              <a:gd name="connsiteY5" fmla="*/ 2172676 h 4440426"/>
              <a:gd name="connsiteX6" fmla="*/ 2253569 w 2828092"/>
              <a:gd name="connsiteY6" fmla="*/ 4381304 h 4440426"/>
              <a:gd name="connsiteX7" fmla="*/ 2028486 w 2828092"/>
              <a:gd name="connsiteY7" fmla="*/ 3677919 h 4440426"/>
              <a:gd name="connsiteX8" fmla="*/ 1536117 w 2828092"/>
              <a:gd name="connsiteY8" fmla="*/ 2299286 h 4440426"/>
              <a:gd name="connsiteX9" fmla="*/ 410701 w 2828092"/>
              <a:gd name="connsiteY9" fmla="*/ 2665046 h 4440426"/>
              <a:gd name="connsiteX10" fmla="*/ 776461 w 2828092"/>
              <a:gd name="connsiteY10" fmla="*/ 2411827 h 4440426"/>
              <a:gd name="connsiteX11" fmla="*/ 2738 w 2828092"/>
              <a:gd name="connsiteY11" fmla="*/ 1905390 h 4440426"/>
              <a:gd name="connsiteX12" fmla="*/ 1100018 w 2828092"/>
              <a:gd name="connsiteY12" fmla="*/ 2158609 h 4440426"/>
              <a:gd name="connsiteX13" fmla="*/ 1339169 w 2828092"/>
              <a:gd name="connsiteY13" fmla="*/ 1891322 h 4440426"/>
              <a:gd name="connsiteX14" fmla="*/ 1648658 w 2828092"/>
              <a:gd name="connsiteY14" fmla="*/ 1061329 h 4440426"/>
              <a:gd name="connsiteX15" fmla="*/ 2028486 w 2828092"/>
              <a:gd name="connsiteY15" fmla="*/ 1202006 h 4440426"/>
              <a:gd name="connsiteX16" fmla="*/ 846800 w 2828092"/>
              <a:gd name="connsiteY16" fmla="*/ 6252 h 44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8092" h="4440426">
                <a:moveTo>
                  <a:pt x="846800" y="6252"/>
                </a:moveTo>
                <a:cubicBezTo>
                  <a:pt x="968720" y="-71120"/>
                  <a:pt x="2504443" y="592406"/>
                  <a:pt x="2760006" y="737772"/>
                </a:cubicBezTo>
                <a:cubicBezTo>
                  <a:pt x="3015569" y="883138"/>
                  <a:pt x="2476307" y="782320"/>
                  <a:pt x="2380178" y="878449"/>
                </a:cubicBezTo>
                <a:cubicBezTo>
                  <a:pt x="2284049" y="974578"/>
                  <a:pt x="2169162" y="1091809"/>
                  <a:pt x="2183230" y="1314547"/>
                </a:cubicBezTo>
                <a:cubicBezTo>
                  <a:pt x="2197298" y="1537285"/>
                  <a:pt x="2457550" y="2071858"/>
                  <a:pt x="2464584" y="2214879"/>
                </a:cubicBezTo>
                <a:cubicBezTo>
                  <a:pt x="2471618" y="2357900"/>
                  <a:pt x="2260602" y="1811605"/>
                  <a:pt x="2225433" y="2172676"/>
                </a:cubicBezTo>
                <a:cubicBezTo>
                  <a:pt x="2190264" y="2533747"/>
                  <a:pt x="2286393" y="4130430"/>
                  <a:pt x="2253569" y="4381304"/>
                </a:cubicBezTo>
                <a:cubicBezTo>
                  <a:pt x="2220745" y="4632178"/>
                  <a:pt x="2148061" y="4024922"/>
                  <a:pt x="2028486" y="3677919"/>
                </a:cubicBezTo>
                <a:cubicBezTo>
                  <a:pt x="1908911" y="3330916"/>
                  <a:pt x="1805748" y="2468098"/>
                  <a:pt x="1536117" y="2299286"/>
                </a:cubicBezTo>
                <a:cubicBezTo>
                  <a:pt x="1266486" y="2130474"/>
                  <a:pt x="537310" y="2646289"/>
                  <a:pt x="410701" y="2665046"/>
                </a:cubicBezTo>
                <a:cubicBezTo>
                  <a:pt x="284092" y="2683803"/>
                  <a:pt x="844455" y="2538436"/>
                  <a:pt x="776461" y="2411827"/>
                </a:cubicBezTo>
                <a:cubicBezTo>
                  <a:pt x="708467" y="2285218"/>
                  <a:pt x="-51188" y="1947593"/>
                  <a:pt x="2738" y="1905390"/>
                </a:cubicBezTo>
                <a:cubicBezTo>
                  <a:pt x="56664" y="1863187"/>
                  <a:pt x="877280" y="2160954"/>
                  <a:pt x="1100018" y="2158609"/>
                </a:cubicBezTo>
                <a:cubicBezTo>
                  <a:pt x="1322756" y="2156264"/>
                  <a:pt x="1247729" y="2074202"/>
                  <a:pt x="1339169" y="1891322"/>
                </a:cubicBezTo>
                <a:cubicBezTo>
                  <a:pt x="1430609" y="1708442"/>
                  <a:pt x="1533772" y="1176215"/>
                  <a:pt x="1648658" y="1061329"/>
                </a:cubicBezTo>
                <a:cubicBezTo>
                  <a:pt x="1763544" y="946443"/>
                  <a:pt x="2162129" y="1377852"/>
                  <a:pt x="2028486" y="1202006"/>
                </a:cubicBezTo>
                <a:cubicBezTo>
                  <a:pt x="1894843" y="1026160"/>
                  <a:pt x="724880" y="83624"/>
                  <a:pt x="846800" y="625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7F7C395F-6F07-9DCD-FEC6-A1CEAE0D71D8}"/>
              </a:ext>
            </a:extLst>
          </p:cNvPr>
          <p:cNvSpPr/>
          <p:nvPr/>
        </p:nvSpPr>
        <p:spPr>
          <a:xfrm>
            <a:off x="4019470" y="4965499"/>
            <a:ext cx="3231803" cy="5094566"/>
          </a:xfrm>
          <a:custGeom>
            <a:avLst/>
            <a:gdLst>
              <a:gd name="connsiteX0" fmla="*/ 3225392 w 3231803"/>
              <a:gd name="connsiteY0" fmla="*/ 396 h 5094566"/>
              <a:gd name="connsiteX1" fmla="*/ 1846758 w 3231803"/>
              <a:gd name="connsiteY1" fmla="*/ 1772926 h 5094566"/>
              <a:gd name="connsiteX2" fmla="*/ 102364 w 3231803"/>
              <a:gd name="connsiteY2" fmla="*/ 1927670 h 5094566"/>
              <a:gd name="connsiteX3" fmla="*/ 763545 w 3231803"/>
              <a:gd name="connsiteY3" fmla="*/ 2180889 h 5094566"/>
              <a:gd name="connsiteX4" fmla="*/ 411853 w 3231803"/>
              <a:gd name="connsiteY4" fmla="*/ 2588852 h 5094566"/>
              <a:gd name="connsiteX5" fmla="*/ 791681 w 3231803"/>
              <a:gd name="connsiteY5" fmla="*/ 3095289 h 5094566"/>
              <a:gd name="connsiteX6" fmla="*/ 60161 w 3231803"/>
              <a:gd name="connsiteY6" fmla="*/ 3348507 h 5094566"/>
              <a:gd name="connsiteX7" fmla="*/ 2648616 w 3231803"/>
              <a:gd name="connsiteY7" fmla="*/ 4980359 h 5094566"/>
              <a:gd name="connsiteX8" fmla="*/ 2142179 w 3231803"/>
              <a:gd name="connsiteY8" fmla="*/ 4910021 h 5094566"/>
              <a:gd name="connsiteX9" fmla="*/ 2944038 w 3231803"/>
              <a:gd name="connsiteY9" fmla="*/ 4530193 h 5094566"/>
              <a:gd name="connsiteX10" fmla="*/ 2718955 w 3231803"/>
              <a:gd name="connsiteY10" fmla="*/ 1660384 h 5094566"/>
              <a:gd name="connsiteX11" fmla="*/ 2747090 w 3231803"/>
              <a:gd name="connsiteY11" fmla="*/ 2363769 h 5094566"/>
              <a:gd name="connsiteX12" fmla="*/ 3183188 w 3231803"/>
              <a:gd name="connsiteY12" fmla="*/ 928864 h 5094566"/>
              <a:gd name="connsiteX13" fmla="*/ 2395398 w 3231803"/>
              <a:gd name="connsiteY13" fmla="*/ 1604113 h 5094566"/>
              <a:gd name="connsiteX14" fmla="*/ 3225392 w 3231803"/>
              <a:gd name="connsiteY14" fmla="*/ 396 h 509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1803" h="5094566">
                <a:moveTo>
                  <a:pt x="3225392" y="396"/>
                </a:moveTo>
                <a:cubicBezTo>
                  <a:pt x="3133952" y="28531"/>
                  <a:pt x="2367263" y="1451714"/>
                  <a:pt x="1846758" y="1772926"/>
                </a:cubicBezTo>
                <a:cubicBezTo>
                  <a:pt x="1326253" y="2094138"/>
                  <a:pt x="282899" y="1859676"/>
                  <a:pt x="102364" y="1927670"/>
                </a:cubicBezTo>
                <a:cubicBezTo>
                  <a:pt x="-78172" y="1995664"/>
                  <a:pt x="711963" y="2070692"/>
                  <a:pt x="763545" y="2180889"/>
                </a:cubicBezTo>
                <a:cubicBezTo>
                  <a:pt x="815126" y="2291086"/>
                  <a:pt x="407164" y="2436452"/>
                  <a:pt x="411853" y="2588852"/>
                </a:cubicBezTo>
                <a:cubicBezTo>
                  <a:pt x="416542" y="2741252"/>
                  <a:pt x="850296" y="2968680"/>
                  <a:pt x="791681" y="3095289"/>
                </a:cubicBezTo>
                <a:cubicBezTo>
                  <a:pt x="733066" y="3221898"/>
                  <a:pt x="-249328" y="3034329"/>
                  <a:pt x="60161" y="3348507"/>
                </a:cubicBezTo>
                <a:cubicBezTo>
                  <a:pt x="369650" y="3662685"/>
                  <a:pt x="2301613" y="4720107"/>
                  <a:pt x="2648616" y="4980359"/>
                </a:cubicBezTo>
                <a:cubicBezTo>
                  <a:pt x="2995619" y="5240611"/>
                  <a:pt x="2092942" y="4985049"/>
                  <a:pt x="2142179" y="4910021"/>
                </a:cubicBezTo>
                <a:cubicBezTo>
                  <a:pt x="2191416" y="4834993"/>
                  <a:pt x="2847909" y="5071799"/>
                  <a:pt x="2944038" y="4530193"/>
                </a:cubicBezTo>
                <a:cubicBezTo>
                  <a:pt x="3040167" y="3988587"/>
                  <a:pt x="2751780" y="2021455"/>
                  <a:pt x="2718955" y="1660384"/>
                </a:cubicBezTo>
                <a:cubicBezTo>
                  <a:pt x="2686130" y="1299313"/>
                  <a:pt x="2669718" y="2485689"/>
                  <a:pt x="2747090" y="2363769"/>
                </a:cubicBezTo>
                <a:cubicBezTo>
                  <a:pt x="2824462" y="2241849"/>
                  <a:pt x="3241803" y="1055473"/>
                  <a:pt x="3183188" y="928864"/>
                </a:cubicBezTo>
                <a:cubicBezTo>
                  <a:pt x="3124573" y="802255"/>
                  <a:pt x="2390709" y="1756513"/>
                  <a:pt x="2395398" y="1604113"/>
                </a:cubicBezTo>
                <a:cubicBezTo>
                  <a:pt x="2400087" y="1451713"/>
                  <a:pt x="3316832" y="-27739"/>
                  <a:pt x="3225392" y="39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162C3E0E-2412-3B09-648B-D137DE5B26A9}"/>
              </a:ext>
            </a:extLst>
          </p:cNvPr>
          <p:cNvSpPr/>
          <p:nvPr/>
        </p:nvSpPr>
        <p:spPr>
          <a:xfrm>
            <a:off x="2531859" y="8442343"/>
            <a:ext cx="2326390" cy="1857835"/>
          </a:xfrm>
          <a:custGeom>
            <a:avLst/>
            <a:gdLst>
              <a:gd name="connsiteX0" fmla="*/ 126935 w 2326390"/>
              <a:gd name="connsiteY0" fmla="*/ 82679 h 1857835"/>
              <a:gd name="connsiteX1" fmla="*/ 1758787 w 2326390"/>
              <a:gd name="connsiteY1" fmla="*/ 687589 h 1857835"/>
              <a:gd name="connsiteX2" fmla="*/ 2321495 w 2326390"/>
              <a:gd name="connsiteY2" fmla="*/ 1419109 h 1857835"/>
              <a:gd name="connsiteX3" fmla="*/ 2040141 w 2326390"/>
              <a:gd name="connsiteY3" fmla="*/ 1489448 h 1857835"/>
              <a:gd name="connsiteX4" fmla="*/ 2180818 w 2326390"/>
              <a:gd name="connsiteY4" fmla="*/ 1855208 h 1857835"/>
              <a:gd name="connsiteX5" fmla="*/ 647439 w 2326390"/>
              <a:gd name="connsiteY5" fmla="*/ 1278432 h 1857835"/>
              <a:gd name="connsiteX6" fmla="*/ 478627 w 2326390"/>
              <a:gd name="connsiteY6" fmla="*/ 1095552 h 1857835"/>
              <a:gd name="connsiteX7" fmla="*/ 689643 w 2326390"/>
              <a:gd name="connsiteY7" fmla="*/ 1039282 h 1857835"/>
              <a:gd name="connsiteX8" fmla="*/ 169138 w 2326390"/>
              <a:gd name="connsiteY8" fmla="*/ 110814 h 1857835"/>
              <a:gd name="connsiteX9" fmla="*/ 126935 w 2326390"/>
              <a:gd name="connsiteY9" fmla="*/ 82679 h 18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6390" h="1857835">
                <a:moveTo>
                  <a:pt x="126935" y="82679"/>
                </a:moveTo>
                <a:cubicBezTo>
                  <a:pt x="391877" y="178808"/>
                  <a:pt x="1393027" y="464851"/>
                  <a:pt x="1758787" y="687589"/>
                </a:cubicBezTo>
                <a:cubicBezTo>
                  <a:pt x="2124547" y="910327"/>
                  <a:pt x="2274603" y="1285466"/>
                  <a:pt x="2321495" y="1419109"/>
                </a:cubicBezTo>
                <a:cubicBezTo>
                  <a:pt x="2368387" y="1552752"/>
                  <a:pt x="2063587" y="1416765"/>
                  <a:pt x="2040141" y="1489448"/>
                </a:cubicBezTo>
                <a:cubicBezTo>
                  <a:pt x="2016695" y="1562131"/>
                  <a:pt x="2412935" y="1890377"/>
                  <a:pt x="2180818" y="1855208"/>
                </a:cubicBezTo>
                <a:cubicBezTo>
                  <a:pt x="1948701" y="1820039"/>
                  <a:pt x="931137" y="1405041"/>
                  <a:pt x="647439" y="1278432"/>
                </a:cubicBezTo>
                <a:cubicBezTo>
                  <a:pt x="363741" y="1151823"/>
                  <a:pt x="471593" y="1135410"/>
                  <a:pt x="478627" y="1095552"/>
                </a:cubicBezTo>
                <a:cubicBezTo>
                  <a:pt x="485661" y="1055694"/>
                  <a:pt x="741224" y="1203405"/>
                  <a:pt x="689643" y="1039282"/>
                </a:cubicBezTo>
                <a:cubicBezTo>
                  <a:pt x="638062" y="875159"/>
                  <a:pt x="258233" y="272592"/>
                  <a:pt x="169138" y="110814"/>
                </a:cubicBezTo>
                <a:cubicBezTo>
                  <a:pt x="80043" y="-50964"/>
                  <a:pt x="-138007" y="-13450"/>
                  <a:pt x="126935" y="8267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C9D25733-C82B-9A63-BA8D-82E24EFE66D9}"/>
              </a:ext>
            </a:extLst>
          </p:cNvPr>
          <p:cNvSpPr/>
          <p:nvPr/>
        </p:nvSpPr>
        <p:spPr>
          <a:xfrm>
            <a:off x="1320088" y="9858412"/>
            <a:ext cx="6812358" cy="2639727"/>
          </a:xfrm>
          <a:custGeom>
            <a:avLst/>
            <a:gdLst>
              <a:gd name="connsiteX0" fmla="*/ 283629 w 6812358"/>
              <a:gd name="connsiteY0" fmla="*/ 59311 h 2639727"/>
              <a:gd name="connsiteX1" fmla="*/ 522780 w 6812358"/>
              <a:gd name="connsiteY1" fmla="*/ 199988 h 2639727"/>
              <a:gd name="connsiteX2" fmla="*/ 6037315 w 6812358"/>
              <a:gd name="connsiteY2" fmla="*/ 1663028 h 2639727"/>
              <a:gd name="connsiteX3" fmla="*/ 5741894 w 6812358"/>
              <a:gd name="connsiteY3" fmla="*/ 1831840 h 2639727"/>
              <a:gd name="connsiteX4" fmla="*/ 6811038 w 6812358"/>
              <a:gd name="connsiteY4" fmla="*/ 2619631 h 2639727"/>
              <a:gd name="connsiteX5" fmla="*/ 5488675 w 6812358"/>
              <a:gd name="connsiteY5" fmla="*/ 2422683 h 2639727"/>
              <a:gd name="connsiteX6" fmla="*/ 227358 w 6812358"/>
              <a:gd name="connsiteY6" fmla="*/ 1831840 h 2639727"/>
              <a:gd name="connsiteX7" fmla="*/ 2182767 w 6812358"/>
              <a:gd name="connsiteY7" fmla="*/ 1817773 h 2639727"/>
              <a:gd name="connsiteX8" fmla="*/ 283629 w 6812358"/>
              <a:gd name="connsiteY8" fmla="*/ 537613 h 2639727"/>
              <a:gd name="connsiteX9" fmla="*/ 1015149 w 6812358"/>
              <a:gd name="connsiteY9" fmla="*/ 636086 h 2639727"/>
              <a:gd name="connsiteX10" fmla="*/ 283629 w 6812358"/>
              <a:gd name="connsiteY10" fmla="*/ 59311 h 263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12358" h="2639727">
                <a:moveTo>
                  <a:pt x="283629" y="59311"/>
                </a:moveTo>
                <a:cubicBezTo>
                  <a:pt x="201567" y="-13372"/>
                  <a:pt x="-436168" y="-67298"/>
                  <a:pt x="522780" y="199988"/>
                </a:cubicBezTo>
                <a:cubicBezTo>
                  <a:pt x="1481728" y="467274"/>
                  <a:pt x="5167463" y="1391053"/>
                  <a:pt x="6037315" y="1663028"/>
                </a:cubicBezTo>
                <a:cubicBezTo>
                  <a:pt x="6907167" y="1935003"/>
                  <a:pt x="5612940" y="1672406"/>
                  <a:pt x="5741894" y="1831840"/>
                </a:cubicBezTo>
                <a:cubicBezTo>
                  <a:pt x="5870848" y="1991274"/>
                  <a:pt x="6853241" y="2521157"/>
                  <a:pt x="6811038" y="2619631"/>
                </a:cubicBezTo>
                <a:cubicBezTo>
                  <a:pt x="6768835" y="2718105"/>
                  <a:pt x="5488675" y="2422683"/>
                  <a:pt x="5488675" y="2422683"/>
                </a:cubicBezTo>
                <a:lnTo>
                  <a:pt x="227358" y="1831840"/>
                </a:lnTo>
                <a:cubicBezTo>
                  <a:pt x="-323627" y="1731022"/>
                  <a:pt x="2173389" y="2033477"/>
                  <a:pt x="2182767" y="1817773"/>
                </a:cubicBezTo>
                <a:cubicBezTo>
                  <a:pt x="2192145" y="1602069"/>
                  <a:pt x="478232" y="734561"/>
                  <a:pt x="283629" y="537613"/>
                </a:cubicBezTo>
                <a:cubicBezTo>
                  <a:pt x="89026" y="340665"/>
                  <a:pt x="1010460" y="713458"/>
                  <a:pt x="1015149" y="636086"/>
                </a:cubicBezTo>
                <a:cubicBezTo>
                  <a:pt x="1019838" y="558714"/>
                  <a:pt x="365691" y="131994"/>
                  <a:pt x="283629" y="5931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2E6F12FF-466E-5A6A-AF8D-4D872EABA762}"/>
              </a:ext>
            </a:extLst>
          </p:cNvPr>
          <p:cNvSpPr/>
          <p:nvPr/>
        </p:nvSpPr>
        <p:spPr>
          <a:xfrm>
            <a:off x="247456" y="10108819"/>
            <a:ext cx="8383099" cy="2721582"/>
          </a:xfrm>
          <a:custGeom>
            <a:avLst/>
            <a:gdLst>
              <a:gd name="connsiteX0" fmla="*/ 1918969 w 8383099"/>
              <a:gd name="connsiteY0" fmla="*/ 62123 h 2721582"/>
              <a:gd name="connsiteX1" fmla="*/ 2340999 w 8383099"/>
              <a:gd name="connsiteY1" fmla="*/ 287206 h 2721582"/>
              <a:gd name="connsiteX2" fmla="*/ 8221295 w 8383099"/>
              <a:gd name="connsiteY2" fmla="*/ 2566172 h 2721582"/>
              <a:gd name="connsiteX3" fmla="*/ 6856729 w 8383099"/>
              <a:gd name="connsiteY3" fmla="*/ 2523969 h 2721582"/>
              <a:gd name="connsiteX4" fmla="*/ 160507 w 8383099"/>
              <a:gd name="connsiteY4" fmla="*/ 2608375 h 2721582"/>
              <a:gd name="connsiteX5" fmla="*/ 2003375 w 8383099"/>
              <a:gd name="connsiteY5" fmla="*/ 2594307 h 2721582"/>
              <a:gd name="connsiteX6" fmla="*/ 1046772 w 8383099"/>
              <a:gd name="connsiteY6" fmla="*/ 1089064 h 2721582"/>
              <a:gd name="connsiteX7" fmla="*/ 2383202 w 8383099"/>
              <a:gd name="connsiteY7" fmla="*/ 1623636 h 2721582"/>
              <a:gd name="connsiteX8" fmla="*/ 1918969 w 8383099"/>
              <a:gd name="connsiteY8" fmla="*/ 62123 h 272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3099" h="2721582">
                <a:moveTo>
                  <a:pt x="1918969" y="62123"/>
                </a:moveTo>
                <a:cubicBezTo>
                  <a:pt x="1911935" y="-160615"/>
                  <a:pt x="2340999" y="287206"/>
                  <a:pt x="2340999" y="287206"/>
                </a:cubicBezTo>
                <a:cubicBezTo>
                  <a:pt x="3391387" y="704547"/>
                  <a:pt x="7468673" y="2193378"/>
                  <a:pt x="8221295" y="2566172"/>
                </a:cubicBezTo>
                <a:cubicBezTo>
                  <a:pt x="8973917" y="2938966"/>
                  <a:pt x="6856729" y="2523969"/>
                  <a:pt x="6856729" y="2523969"/>
                </a:cubicBezTo>
                <a:lnTo>
                  <a:pt x="160507" y="2608375"/>
                </a:lnTo>
                <a:cubicBezTo>
                  <a:pt x="-648385" y="2620098"/>
                  <a:pt x="1855664" y="2847526"/>
                  <a:pt x="2003375" y="2594307"/>
                </a:cubicBezTo>
                <a:cubicBezTo>
                  <a:pt x="2151086" y="2341089"/>
                  <a:pt x="983467" y="1250843"/>
                  <a:pt x="1046772" y="1089064"/>
                </a:cubicBezTo>
                <a:cubicBezTo>
                  <a:pt x="1110076" y="927286"/>
                  <a:pt x="2240181" y="1792448"/>
                  <a:pt x="2383202" y="1623636"/>
                </a:cubicBezTo>
                <a:cubicBezTo>
                  <a:pt x="2526223" y="1454824"/>
                  <a:pt x="1926003" y="284861"/>
                  <a:pt x="1918969" y="6212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CA2CEDCD-9E3C-F9A2-4435-D66DA0858E29}"/>
              </a:ext>
            </a:extLst>
          </p:cNvPr>
          <p:cNvSpPr/>
          <p:nvPr/>
        </p:nvSpPr>
        <p:spPr>
          <a:xfrm>
            <a:off x="2790626" y="307497"/>
            <a:ext cx="1869275" cy="3652485"/>
          </a:xfrm>
          <a:custGeom>
            <a:avLst/>
            <a:gdLst>
              <a:gd name="connsiteX0" fmla="*/ 1865780 w 1869275"/>
              <a:gd name="connsiteY0" fmla="*/ 1992 h 3652485"/>
              <a:gd name="connsiteX1" fmla="*/ 698162 w 1869275"/>
              <a:gd name="connsiteY1" fmla="*/ 550632 h 3652485"/>
              <a:gd name="connsiteX2" fmla="*/ 923245 w 1869275"/>
              <a:gd name="connsiteY2" fmla="*/ 719445 h 3652485"/>
              <a:gd name="connsiteX3" fmla="*/ 571552 w 1869275"/>
              <a:gd name="connsiteY3" fmla="*/ 1394694 h 3652485"/>
              <a:gd name="connsiteX4" fmla="*/ 65116 w 1869275"/>
              <a:gd name="connsiteY4" fmla="*/ 3617389 h 3652485"/>
              <a:gd name="connsiteX5" fmla="*/ 51048 w 1869275"/>
              <a:gd name="connsiteY5" fmla="*/ 2618583 h 3652485"/>
              <a:gd name="connsiteX6" fmla="*/ 473079 w 1869275"/>
              <a:gd name="connsiteY6" fmla="*/ 789783 h 3652485"/>
              <a:gd name="connsiteX7" fmla="*/ 430876 w 1869275"/>
              <a:gd name="connsiteY7" fmla="*/ 719445 h 3652485"/>
              <a:gd name="connsiteX8" fmla="*/ 909177 w 1869275"/>
              <a:gd name="connsiteY8" fmla="*/ 409955 h 3652485"/>
              <a:gd name="connsiteX9" fmla="*/ 262063 w 1869275"/>
              <a:gd name="connsiteY9" fmla="*/ 367752 h 3652485"/>
              <a:gd name="connsiteX10" fmla="*/ 1865780 w 1869275"/>
              <a:gd name="connsiteY10" fmla="*/ 1992 h 365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9275" h="3652485">
                <a:moveTo>
                  <a:pt x="1865780" y="1992"/>
                </a:moveTo>
                <a:cubicBezTo>
                  <a:pt x="1938463" y="32472"/>
                  <a:pt x="855251" y="431057"/>
                  <a:pt x="698162" y="550632"/>
                </a:cubicBezTo>
                <a:cubicBezTo>
                  <a:pt x="541073" y="670207"/>
                  <a:pt x="944347" y="578768"/>
                  <a:pt x="923245" y="719445"/>
                </a:cubicBezTo>
                <a:cubicBezTo>
                  <a:pt x="902143" y="860122"/>
                  <a:pt x="714573" y="911704"/>
                  <a:pt x="571552" y="1394694"/>
                </a:cubicBezTo>
                <a:cubicBezTo>
                  <a:pt x="428531" y="1877684"/>
                  <a:pt x="151867" y="3413408"/>
                  <a:pt x="65116" y="3617389"/>
                </a:cubicBezTo>
                <a:cubicBezTo>
                  <a:pt x="-21635" y="3821370"/>
                  <a:pt x="-16946" y="3089851"/>
                  <a:pt x="51048" y="2618583"/>
                </a:cubicBezTo>
                <a:cubicBezTo>
                  <a:pt x="119042" y="2147315"/>
                  <a:pt x="409774" y="1106306"/>
                  <a:pt x="473079" y="789783"/>
                </a:cubicBezTo>
                <a:cubicBezTo>
                  <a:pt x="536384" y="473260"/>
                  <a:pt x="358193" y="782750"/>
                  <a:pt x="430876" y="719445"/>
                </a:cubicBezTo>
                <a:cubicBezTo>
                  <a:pt x="503559" y="656140"/>
                  <a:pt x="937312" y="468570"/>
                  <a:pt x="909177" y="409955"/>
                </a:cubicBezTo>
                <a:cubicBezTo>
                  <a:pt x="881042" y="351340"/>
                  <a:pt x="102629" y="435746"/>
                  <a:pt x="262063" y="367752"/>
                </a:cubicBezTo>
                <a:cubicBezTo>
                  <a:pt x="421497" y="299758"/>
                  <a:pt x="1793097" y="-28488"/>
                  <a:pt x="1865780" y="199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3E592EC9-50A3-BA45-3152-3FD7C55F6285}"/>
              </a:ext>
            </a:extLst>
          </p:cNvPr>
          <p:cNvSpPr/>
          <p:nvPr/>
        </p:nvSpPr>
        <p:spPr>
          <a:xfrm>
            <a:off x="1556063" y="4318698"/>
            <a:ext cx="1567644" cy="3555406"/>
          </a:xfrm>
          <a:custGeom>
            <a:avLst/>
            <a:gdLst>
              <a:gd name="connsiteX0" fmla="*/ 1566965 w 1567644"/>
              <a:gd name="connsiteY0" fmla="*/ 450250 h 3555406"/>
              <a:gd name="connsiteX1" fmla="*/ 919851 w 1567644"/>
              <a:gd name="connsiteY1" fmla="*/ 126693 h 3555406"/>
              <a:gd name="connsiteX2" fmla="*/ 413414 w 1567644"/>
              <a:gd name="connsiteY2" fmla="*/ 858213 h 3555406"/>
              <a:gd name="connsiteX3" fmla="*/ 357143 w 1567644"/>
              <a:gd name="connsiteY3" fmla="*/ 689400 h 3555406"/>
              <a:gd name="connsiteX4" fmla="*/ 19519 w 1567644"/>
              <a:gd name="connsiteY4" fmla="*/ 3488871 h 3555406"/>
              <a:gd name="connsiteX5" fmla="*/ 89857 w 1567644"/>
              <a:gd name="connsiteY5" fmla="*/ 2475997 h 3555406"/>
              <a:gd name="connsiteX6" fmla="*/ 497820 w 1567644"/>
              <a:gd name="connsiteY6" fmla="*/ 225167 h 3555406"/>
              <a:gd name="connsiteX7" fmla="*/ 343075 w 1567644"/>
              <a:gd name="connsiteY7" fmla="*/ 520588 h 3555406"/>
              <a:gd name="connsiteX8" fmla="*/ 793242 w 1567644"/>
              <a:gd name="connsiteY8" fmla="*/ 84 h 3555406"/>
              <a:gd name="connsiteX9" fmla="*/ 1566965 w 1567644"/>
              <a:gd name="connsiteY9" fmla="*/ 450250 h 35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7644" h="3555406">
                <a:moveTo>
                  <a:pt x="1566965" y="450250"/>
                </a:moveTo>
                <a:cubicBezTo>
                  <a:pt x="1588066" y="471351"/>
                  <a:pt x="1112110" y="58699"/>
                  <a:pt x="919851" y="126693"/>
                </a:cubicBezTo>
                <a:cubicBezTo>
                  <a:pt x="727592" y="194687"/>
                  <a:pt x="507199" y="764429"/>
                  <a:pt x="413414" y="858213"/>
                </a:cubicBezTo>
                <a:cubicBezTo>
                  <a:pt x="319629" y="951997"/>
                  <a:pt x="422792" y="250957"/>
                  <a:pt x="357143" y="689400"/>
                </a:cubicBezTo>
                <a:cubicBezTo>
                  <a:pt x="291494" y="1127843"/>
                  <a:pt x="64067" y="3191105"/>
                  <a:pt x="19519" y="3488871"/>
                </a:cubicBezTo>
                <a:cubicBezTo>
                  <a:pt x="-25029" y="3786637"/>
                  <a:pt x="10140" y="3019948"/>
                  <a:pt x="89857" y="2475997"/>
                </a:cubicBezTo>
                <a:cubicBezTo>
                  <a:pt x="169574" y="1932046"/>
                  <a:pt x="455617" y="551068"/>
                  <a:pt x="497820" y="225167"/>
                </a:cubicBezTo>
                <a:cubicBezTo>
                  <a:pt x="540023" y="-100734"/>
                  <a:pt x="293838" y="558102"/>
                  <a:pt x="343075" y="520588"/>
                </a:cubicBezTo>
                <a:cubicBezTo>
                  <a:pt x="392312" y="483074"/>
                  <a:pt x="586916" y="7118"/>
                  <a:pt x="793242" y="84"/>
                </a:cubicBezTo>
                <a:cubicBezTo>
                  <a:pt x="999568" y="-6950"/>
                  <a:pt x="1545864" y="429149"/>
                  <a:pt x="1566965" y="45025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D034010C-1D45-FEBB-64DF-C5C1465AF122}"/>
              </a:ext>
            </a:extLst>
          </p:cNvPr>
          <p:cNvSpPr/>
          <p:nvPr/>
        </p:nvSpPr>
        <p:spPr>
          <a:xfrm>
            <a:off x="7256068" y="5882822"/>
            <a:ext cx="762996" cy="2377059"/>
          </a:xfrm>
          <a:custGeom>
            <a:avLst/>
            <a:gdLst>
              <a:gd name="connsiteX0" fmla="*/ 30997 w 762996"/>
              <a:gd name="connsiteY0" fmla="*/ 39676 h 2377059"/>
              <a:gd name="connsiteX1" fmla="*/ 73200 w 762996"/>
              <a:gd name="connsiteY1" fmla="*/ 95947 h 2377059"/>
              <a:gd name="connsiteX2" fmla="*/ 509298 w 762996"/>
              <a:gd name="connsiteY2" fmla="*/ 630520 h 2377059"/>
              <a:gd name="connsiteX3" fmla="*/ 579637 w 762996"/>
              <a:gd name="connsiteY3" fmla="*/ 1249498 h 2377059"/>
              <a:gd name="connsiteX4" fmla="*/ 678110 w 762996"/>
              <a:gd name="connsiteY4" fmla="*/ 1010347 h 2377059"/>
              <a:gd name="connsiteX5" fmla="*/ 762517 w 762996"/>
              <a:gd name="connsiteY5" fmla="*/ 2374913 h 2377059"/>
              <a:gd name="connsiteX6" fmla="*/ 706246 w 762996"/>
              <a:gd name="connsiteY6" fmla="*/ 1305769 h 2377059"/>
              <a:gd name="connsiteX7" fmla="*/ 579637 w 762996"/>
              <a:gd name="connsiteY7" fmla="*/ 532046 h 2377059"/>
              <a:gd name="connsiteX8" fmla="*/ 607772 w 762996"/>
              <a:gd name="connsiteY8" fmla="*/ 785264 h 2377059"/>
              <a:gd name="connsiteX9" fmla="*/ 30997 w 762996"/>
              <a:gd name="connsiteY9" fmla="*/ 39676 h 237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996" h="2377059">
                <a:moveTo>
                  <a:pt x="30997" y="39676"/>
                </a:moveTo>
                <a:cubicBezTo>
                  <a:pt x="-58098" y="-75210"/>
                  <a:pt x="73200" y="95947"/>
                  <a:pt x="73200" y="95947"/>
                </a:cubicBezTo>
                <a:cubicBezTo>
                  <a:pt x="152917" y="194421"/>
                  <a:pt x="424892" y="438262"/>
                  <a:pt x="509298" y="630520"/>
                </a:cubicBezTo>
                <a:cubicBezTo>
                  <a:pt x="593704" y="822778"/>
                  <a:pt x="551502" y="1186193"/>
                  <a:pt x="579637" y="1249498"/>
                </a:cubicBezTo>
                <a:cubicBezTo>
                  <a:pt x="607772" y="1312803"/>
                  <a:pt x="647630" y="822778"/>
                  <a:pt x="678110" y="1010347"/>
                </a:cubicBezTo>
                <a:cubicBezTo>
                  <a:pt x="708590" y="1197916"/>
                  <a:pt x="757828" y="2325676"/>
                  <a:pt x="762517" y="2374913"/>
                </a:cubicBezTo>
                <a:cubicBezTo>
                  <a:pt x="767206" y="2424150"/>
                  <a:pt x="736726" y="1612913"/>
                  <a:pt x="706246" y="1305769"/>
                </a:cubicBezTo>
                <a:cubicBezTo>
                  <a:pt x="675766" y="998625"/>
                  <a:pt x="596049" y="618797"/>
                  <a:pt x="579637" y="532046"/>
                </a:cubicBezTo>
                <a:cubicBezTo>
                  <a:pt x="563225" y="445295"/>
                  <a:pt x="699212" y="869670"/>
                  <a:pt x="607772" y="785264"/>
                </a:cubicBezTo>
                <a:cubicBezTo>
                  <a:pt x="516332" y="700858"/>
                  <a:pt x="120092" y="154562"/>
                  <a:pt x="30997" y="396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35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舞台「欲望という名の電車」で俳優復帰する沢尻エリカさん" hidden="1">
            <a:extLst>
              <a:ext uri="{FF2B5EF4-FFF2-40B4-BE49-F238E27FC236}">
                <a16:creationId xmlns:a16="http://schemas.microsoft.com/office/drawing/2014/main" id="{A7F3E3CB-2FE2-C0C5-0A5E-22FDD5C4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8385" r="7725"/>
          <a:stretch/>
        </p:blipFill>
        <p:spPr bwMode="auto">
          <a:xfrm>
            <a:off x="1182756" y="19999"/>
            <a:ext cx="7235687" cy="1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D593417B-DC32-649C-2D9C-0A5FA28D11F7}"/>
              </a:ext>
            </a:extLst>
          </p:cNvPr>
          <p:cNvSpPr/>
          <p:nvPr/>
        </p:nvSpPr>
        <p:spPr>
          <a:xfrm>
            <a:off x="4028436" y="7305058"/>
            <a:ext cx="502426" cy="1238591"/>
          </a:xfrm>
          <a:custGeom>
            <a:avLst/>
            <a:gdLst>
              <a:gd name="connsiteX0" fmla="*/ 178439 w 502426"/>
              <a:gd name="connsiteY0" fmla="*/ 617 h 1238591"/>
              <a:gd name="connsiteX1" fmla="*/ 133989 w 502426"/>
              <a:gd name="connsiteY1" fmla="*/ 492742 h 1238591"/>
              <a:gd name="connsiteX2" fmla="*/ 378464 w 502426"/>
              <a:gd name="connsiteY2" fmla="*/ 915017 h 1238591"/>
              <a:gd name="connsiteX3" fmla="*/ 203839 w 502426"/>
              <a:gd name="connsiteY3" fmla="*/ 873742 h 1238591"/>
              <a:gd name="connsiteX4" fmla="*/ 495939 w 502426"/>
              <a:gd name="connsiteY4" fmla="*/ 1232517 h 1238591"/>
              <a:gd name="connsiteX5" fmla="*/ 413389 w 502426"/>
              <a:gd name="connsiteY5" fmla="*/ 1108692 h 1238591"/>
              <a:gd name="connsiteX6" fmla="*/ 67314 w 502426"/>
              <a:gd name="connsiteY6" fmla="*/ 597517 h 1238591"/>
              <a:gd name="connsiteX7" fmla="*/ 184789 w 502426"/>
              <a:gd name="connsiteY7" fmla="*/ 718167 h 1238591"/>
              <a:gd name="connsiteX8" fmla="*/ 121289 w 502426"/>
              <a:gd name="connsiteY8" fmla="*/ 353042 h 1238591"/>
              <a:gd name="connsiteX9" fmla="*/ 639 w 502426"/>
              <a:gd name="connsiteY9" fmla="*/ 597517 h 1238591"/>
              <a:gd name="connsiteX10" fmla="*/ 178439 w 502426"/>
              <a:gd name="connsiteY10" fmla="*/ 617 h 123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26" h="1238591">
                <a:moveTo>
                  <a:pt x="178439" y="617"/>
                </a:moveTo>
                <a:cubicBezTo>
                  <a:pt x="200664" y="-16845"/>
                  <a:pt x="100652" y="340342"/>
                  <a:pt x="133989" y="492742"/>
                </a:cubicBezTo>
                <a:cubicBezTo>
                  <a:pt x="167326" y="645142"/>
                  <a:pt x="366822" y="851517"/>
                  <a:pt x="378464" y="915017"/>
                </a:cubicBezTo>
                <a:cubicBezTo>
                  <a:pt x="390106" y="978517"/>
                  <a:pt x="184260" y="820826"/>
                  <a:pt x="203839" y="873742"/>
                </a:cubicBezTo>
                <a:cubicBezTo>
                  <a:pt x="223418" y="926658"/>
                  <a:pt x="461014" y="1193359"/>
                  <a:pt x="495939" y="1232517"/>
                </a:cubicBezTo>
                <a:cubicBezTo>
                  <a:pt x="530864" y="1271675"/>
                  <a:pt x="413389" y="1108692"/>
                  <a:pt x="413389" y="1108692"/>
                </a:cubicBezTo>
                <a:cubicBezTo>
                  <a:pt x="341952" y="1002859"/>
                  <a:pt x="105414" y="662604"/>
                  <a:pt x="67314" y="597517"/>
                </a:cubicBezTo>
                <a:cubicBezTo>
                  <a:pt x="29214" y="532430"/>
                  <a:pt x="175793" y="758913"/>
                  <a:pt x="184789" y="718167"/>
                </a:cubicBezTo>
                <a:cubicBezTo>
                  <a:pt x="193785" y="677421"/>
                  <a:pt x="151981" y="373150"/>
                  <a:pt x="121289" y="353042"/>
                </a:cubicBezTo>
                <a:cubicBezTo>
                  <a:pt x="90597" y="332934"/>
                  <a:pt x="-8886" y="656255"/>
                  <a:pt x="639" y="597517"/>
                </a:cubicBezTo>
                <a:cubicBezTo>
                  <a:pt x="10164" y="538780"/>
                  <a:pt x="156214" y="18079"/>
                  <a:pt x="178439" y="6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7E05B5C-B3A6-3917-355D-04B1189CBEEB}"/>
              </a:ext>
            </a:extLst>
          </p:cNvPr>
          <p:cNvSpPr/>
          <p:nvPr/>
        </p:nvSpPr>
        <p:spPr>
          <a:xfrm>
            <a:off x="4999404" y="2006586"/>
            <a:ext cx="182381" cy="234965"/>
          </a:xfrm>
          <a:custGeom>
            <a:avLst/>
            <a:gdLst>
              <a:gd name="connsiteX0" fmla="*/ 1221 w 182381"/>
              <a:gd name="connsiteY0" fmla="*/ 234964 h 234965"/>
              <a:gd name="connsiteX1" fmla="*/ 144096 w 182381"/>
              <a:gd name="connsiteY1" fmla="*/ 114314 h 234965"/>
              <a:gd name="connsiteX2" fmla="*/ 137746 w 182381"/>
              <a:gd name="connsiteY2" fmla="*/ 127014 h 234965"/>
              <a:gd name="connsiteX3" fmla="*/ 182196 w 182381"/>
              <a:gd name="connsiteY3" fmla="*/ 92089 h 234965"/>
              <a:gd name="connsiteX4" fmla="*/ 153621 w 182381"/>
              <a:gd name="connsiteY4" fmla="*/ 76214 h 234965"/>
              <a:gd name="connsiteX5" fmla="*/ 153621 w 182381"/>
              <a:gd name="connsiteY5" fmla="*/ 14 h 234965"/>
              <a:gd name="connsiteX6" fmla="*/ 150446 w 182381"/>
              <a:gd name="connsiteY6" fmla="*/ 69864 h 234965"/>
              <a:gd name="connsiteX7" fmla="*/ 137746 w 182381"/>
              <a:gd name="connsiteY7" fmla="*/ 88914 h 234965"/>
              <a:gd name="connsiteX8" fmla="*/ 55196 w 182381"/>
              <a:gd name="connsiteY8" fmla="*/ 133364 h 234965"/>
              <a:gd name="connsiteX9" fmla="*/ 74246 w 182381"/>
              <a:gd name="connsiteY9" fmla="*/ 117489 h 234965"/>
              <a:gd name="connsiteX10" fmla="*/ 1221 w 182381"/>
              <a:gd name="connsiteY10" fmla="*/ 234964 h 2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81" h="234965">
                <a:moveTo>
                  <a:pt x="1221" y="234964"/>
                </a:moveTo>
                <a:cubicBezTo>
                  <a:pt x="12863" y="234435"/>
                  <a:pt x="144096" y="114314"/>
                  <a:pt x="144096" y="114314"/>
                </a:cubicBezTo>
                <a:cubicBezTo>
                  <a:pt x="166850" y="96322"/>
                  <a:pt x="131396" y="130718"/>
                  <a:pt x="137746" y="127014"/>
                </a:cubicBezTo>
                <a:cubicBezTo>
                  <a:pt x="144096" y="123310"/>
                  <a:pt x="179550" y="100556"/>
                  <a:pt x="182196" y="92089"/>
                </a:cubicBezTo>
                <a:cubicBezTo>
                  <a:pt x="184842" y="83622"/>
                  <a:pt x="158384" y="91560"/>
                  <a:pt x="153621" y="76214"/>
                </a:cubicBezTo>
                <a:cubicBezTo>
                  <a:pt x="148858" y="60868"/>
                  <a:pt x="154150" y="1072"/>
                  <a:pt x="153621" y="14"/>
                </a:cubicBezTo>
                <a:cubicBezTo>
                  <a:pt x="153092" y="-1044"/>
                  <a:pt x="153092" y="55047"/>
                  <a:pt x="150446" y="69864"/>
                </a:cubicBezTo>
                <a:cubicBezTo>
                  <a:pt x="147800" y="84681"/>
                  <a:pt x="153621" y="78331"/>
                  <a:pt x="137746" y="88914"/>
                </a:cubicBezTo>
                <a:cubicBezTo>
                  <a:pt x="121871" y="99497"/>
                  <a:pt x="65779" y="128601"/>
                  <a:pt x="55196" y="133364"/>
                </a:cubicBezTo>
                <a:cubicBezTo>
                  <a:pt x="44613" y="138126"/>
                  <a:pt x="83771" y="105847"/>
                  <a:pt x="74246" y="117489"/>
                </a:cubicBezTo>
                <a:cubicBezTo>
                  <a:pt x="64721" y="129131"/>
                  <a:pt x="-10421" y="235493"/>
                  <a:pt x="1221" y="234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AB98C59-D05A-0524-0B70-5E5784E0F1D3}"/>
              </a:ext>
            </a:extLst>
          </p:cNvPr>
          <p:cNvSpPr/>
          <p:nvPr/>
        </p:nvSpPr>
        <p:spPr>
          <a:xfrm>
            <a:off x="5098274" y="1981068"/>
            <a:ext cx="470683" cy="229042"/>
          </a:xfrm>
          <a:custGeom>
            <a:avLst/>
            <a:gdLst>
              <a:gd name="connsiteX0" fmla="*/ 3951 w 470683"/>
              <a:gd name="connsiteY0" fmla="*/ 143007 h 229042"/>
              <a:gd name="connsiteX1" fmla="*/ 178576 w 470683"/>
              <a:gd name="connsiteY1" fmla="*/ 101732 h 229042"/>
              <a:gd name="connsiteX2" fmla="*/ 280176 w 470683"/>
              <a:gd name="connsiteY2" fmla="*/ 158882 h 229042"/>
              <a:gd name="connsiteX3" fmla="*/ 270651 w 470683"/>
              <a:gd name="connsiteY3" fmla="*/ 130307 h 229042"/>
              <a:gd name="connsiteX4" fmla="*/ 353201 w 470683"/>
              <a:gd name="connsiteY4" fmla="*/ 209682 h 229042"/>
              <a:gd name="connsiteX5" fmla="*/ 388126 w 470683"/>
              <a:gd name="connsiteY5" fmla="*/ 228732 h 229042"/>
              <a:gd name="connsiteX6" fmla="*/ 362726 w 470683"/>
              <a:gd name="connsiteY6" fmla="*/ 200157 h 229042"/>
              <a:gd name="connsiteX7" fmla="*/ 356376 w 470683"/>
              <a:gd name="connsiteY7" fmla="*/ 162057 h 229042"/>
              <a:gd name="connsiteX8" fmla="*/ 426226 w 470683"/>
              <a:gd name="connsiteY8" fmla="*/ 206507 h 229042"/>
              <a:gd name="connsiteX9" fmla="*/ 404001 w 470683"/>
              <a:gd name="connsiteY9" fmla="*/ 171582 h 229042"/>
              <a:gd name="connsiteX10" fmla="*/ 438926 w 470683"/>
              <a:gd name="connsiteY10" fmla="*/ 177932 h 229042"/>
              <a:gd name="connsiteX11" fmla="*/ 470676 w 470683"/>
              <a:gd name="connsiteY11" fmla="*/ 165232 h 229042"/>
              <a:gd name="connsiteX12" fmla="*/ 442101 w 470683"/>
              <a:gd name="connsiteY12" fmla="*/ 152532 h 229042"/>
              <a:gd name="connsiteX13" fmla="*/ 384951 w 470683"/>
              <a:gd name="connsiteY13" fmla="*/ 127132 h 229042"/>
              <a:gd name="connsiteX14" fmla="*/ 337326 w 470683"/>
              <a:gd name="connsiteY14" fmla="*/ 127132 h 229042"/>
              <a:gd name="connsiteX15" fmla="*/ 359551 w 470683"/>
              <a:gd name="connsiteY15" fmla="*/ 101732 h 229042"/>
              <a:gd name="connsiteX16" fmla="*/ 407176 w 470683"/>
              <a:gd name="connsiteY16" fmla="*/ 35057 h 229042"/>
              <a:gd name="connsiteX17" fmla="*/ 369076 w 470683"/>
              <a:gd name="connsiteY17" fmla="*/ 79507 h 229042"/>
              <a:gd name="connsiteX18" fmla="*/ 327801 w 470683"/>
              <a:gd name="connsiteY18" fmla="*/ 98557 h 229042"/>
              <a:gd name="connsiteX19" fmla="*/ 296051 w 470683"/>
              <a:gd name="connsiteY19" fmla="*/ 101732 h 229042"/>
              <a:gd name="connsiteX20" fmla="*/ 327801 w 470683"/>
              <a:gd name="connsiteY20" fmla="*/ 69982 h 229042"/>
              <a:gd name="connsiteX21" fmla="*/ 353201 w 470683"/>
              <a:gd name="connsiteY21" fmla="*/ 22357 h 229042"/>
              <a:gd name="connsiteX22" fmla="*/ 327801 w 470683"/>
              <a:gd name="connsiteY22" fmla="*/ 54107 h 229042"/>
              <a:gd name="connsiteX23" fmla="*/ 277001 w 470683"/>
              <a:gd name="connsiteY23" fmla="*/ 92207 h 229042"/>
              <a:gd name="connsiteX24" fmla="*/ 245251 w 470683"/>
              <a:gd name="connsiteY24" fmla="*/ 95382 h 229042"/>
              <a:gd name="connsiteX25" fmla="*/ 280176 w 470683"/>
              <a:gd name="connsiteY25" fmla="*/ 66807 h 229042"/>
              <a:gd name="connsiteX26" fmla="*/ 305576 w 470683"/>
              <a:gd name="connsiteY26" fmla="*/ 19182 h 229042"/>
              <a:gd name="connsiteX27" fmla="*/ 264301 w 470683"/>
              <a:gd name="connsiteY27" fmla="*/ 66807 h 229042"/>
              <a:gd name="connsiteX28" fmla="*/ 188101 w 470683"/>
              <a:gd name="connsiteY28" fmla="*/ 85857 h 229042"/>
              <a:gd name="connsiteX29" fmla="*/ 223026 w 470683"/>
              <a:gd name="connsiteY29" fmla="*/ 44582 h 229042"/>
              <a:gd name="connsiteX30" fmla="*/ 216676 w 470683"/>
              <a:gd name="connsiteY30" fmla="*/ 35057 h 229042"/>
              <a:gd name="connsiteX31" fmla="*/ 172226 w 470683"/>
              <a:gd name="connsiteY31" fmla="*/ 82682 h 229042"/>
              <a:gd name="connsiteX32" fmla="*/ 178576 w 470683"/>
              <a:gd name="connsiteY32" fmla="*/ 57282 h 229042"/>
              <a:gd name="connsiteX33" fmla="*/ 178576 w 470683"/>
              <a:gd name="connsiteY33" fmla="*/ 3307 h 229042"/>
              <a:gd name="connsiteX34" fmla="*/ 165876 w 470683"/>
              <a:gd name="connsiteY34" fmla="*/ 44582 h 229042"/>
              <a:gd name="connsiteX35" fmla="*/ 124601 w 470683"/>
              <a:gd name="connsiteY35" fmla="*/ 95382 h 229042"/>
              <a:gd name="connsiteX36" fmla="*/ 150001 w 470683"/>
              <a:gd name="connsiteY36" fmla="*/ 50932 h 229042"/>
              <a:gd name="connsiteX37" fmla="*/ 150001 w 470683"/>
              <a:gd name="connsiteY37" fmla="*/ 132 h 229042"/>
              <a:gd name="connsiteX38" fmla="*/ 134126 w 470683"/>
              <a:gd name="connsiteY38" fmla="*/ 66807 h 229042"/>
              <a:gd name="connsiteX39" fmla="*/ 92851 w 470683"/>
              <a:gd name="connsiteY39" fmla="*/ 108082 h 229042"/>
              <a:gd name="connsiteX40" fmla="*/ 67451 w 470683"/>
              <a:gd name="connsiteY40" fmla="*/ 89032 h 229042"/>
              <a:gd name="connsiteX41" fmla="*/ 51576 w 470683"/>
              <a:gd name="connsiteY41" fmla="*/ 44582 h 229042"/>
              <a:gd name="connsiteX42" fmla="*/ 51576 w 470683"/>
              <a:gd name="connsiteY42" fmla="*/ 82682 h 229042"/>
              <a:gd name="connsiteX43" fmla="*/ 54751 w 470683"/>
              <a:gd name="connsiteY43" fmla="*/ 98557 h 229042"/>
              <a:gd name="connsiteX44" fmla="*/ 3951 w 470683"/>
              <a:gd name="connsiteY44" fmla="*/ 143007 h 22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70683" h="229042">
                <a:moveTo>
                  <a:pt x="3951" y="143007"/>
                </a:moveTo>
                <a:cubicBezTo>
                  <a:pt x="24588" y="143536"/>
                  <a:pt x="132539" y="99086"/>
                  <a:pt x="178576" y="101732"/>
                </a:cubicBezTo>
                <a:cubicBezTo>
                  <a:pt x="224613" y="104378"/>
                  <a:pt x="264830" y="154119"/>
                  <a:pt x="280176" y="158882"/>
                </a:cubicBezTo>
                <a:cubicBezTo>
                  <a:pt x="295522" y="163645"/>
                  <a:pt x="258480" y="121840"/>
                  <a:pt x="270651" y="130307"/>
                </a:cubicBezTo>
                <a:cubicBezTo>
                  <a:pt x="282822" y="138774"/>
                  <a:pt x="333622" y="193278"/>
                  <a:pt x="353201" y="209682"/>
                </a:cubicBezTo>
                <a:cubicBezTo>
                  <a:pt x="372780" y="226086"/>
                  <a:pt x="386539" y="230319"/>
                  <a:pt x="388126" y="228732"/>
                </a:cubicBezTo>
                <a:cubicBezTo>
                  <a:pt x="389713" y="227145"/>
                  <a:pt x="368018" y="211270"/>
                  <a:pt x="362726" y="200157"/>
                </a:cubicBezTo>
                <a:cubicBezTo>
                  <a:pt x="357434" y="189045"/>
                  <a:pt x="345793" y="160999"/>
                  <a:pt x="356376" y="162057"/>
                </a:cubicBezTo>
                <a:cubicBezTo>
                  <a:pt x="366959" y="163115"/>
                  <a:pt x="418288" y="204919"/>
                  <a:pt x="426226" y="206507"/>
                </a:cubicBezTo>
                <a:cubicBezTo>
                  <a:pt x="434164" y="208095"/>
                  <a:pt x="401884" y="176344"/>
                  <a:pt x="404001" y="171582"/>
                </a:cubicBezTo>
                <a:cubicBezTo>
                  <a:pt x="406118" y="166820"/>
                  <a:pt x="427814" y="178990"/>
                  <a:pt x="438926" y="177932"/>
                </a:cubicBezTo>
                <a:cubicBezTo>
                  <a:pt x="450038" y="176874"/>
                  <a:pt x="470147" y="169465"/>
                  <a:pt x="470676" y="165232"/>
                </a:cubicBezTo>
                <a:cubicBezTo>
                  <a:pt x="471205" y="160999"/>
                  <a:pt x="442101" y="152532"/>
                  <a:pt x="442101" y="152532"/>
                </a:cubicBezTo>
                <a:cubicBezTo>
                  <a:pt x="427813" y="146182"/>
                  <a:pt x="402413" y="131365"/>
                  <a:pt x="384951" y="127132"/>
                </a:cubicBezTo>
                <a:cubicBezTo>
                  <a:pt x="367489" y="122899"/>
                  <a:pt x="337326" y="127132"/>
                  <a:pt x="337326" y="127132"/>
                </a:cubicBezTo>
                <a:cubicBezTo>
                  <a:pt x="333093" y="122899"/>
                  <a:pt x="347909" y="117078"/>
                  <a:pt x="359551" y="101732"/>
                </a:cubicBezTo>
                <a:cubicBezTo>
                  <a:pt x="371193" y="86386"/>
                  <a:pt x="405589" y="38761"/>
                  <a:pt x="407176" y="35057"/>
                </a:cubicBezTo>
                <a:cubicBezTo>
                  <a:pt x="408763" y="31353"/>
                  <a:pt x="382305" y="68924"/>
                  <a:pt x="369076" y="79507"/>
                </a:cubicBezTo>
                <a:cubicBezTo>
                  <a:pt x="355847" y="90090"/>
                  <a:pt x="339972" y="94853"/>
                  <a:pt x="327801" y="98557"/>
                </a:cubicBezTo>
                <a:cubicBezTo>
                  <a:pt x="315630" y="102261"/>
                  <a:pt x="296051" y="106494"/>
                  <a:pt x="296051" y="101732"/>
                </a:cubicBezTo>
                <a:cubicBezTo>
                  <a:pt x="296051" y="96970"/>
                  <a:pt x="318276" y="83211"/>
                  <a:pt x="327801" y="69982"/>
                </a:cubicBezTo>
                <a:cubicBezTo>
                  <a:pt x="337326" y="56753"/>
                  <a:pt x="353201" y="25003"/>
                  <a:pt x="353201" y="22357"/>
                </a:cubicBezTo>
                <a:cubicBezTo>
                  <a:pt x="353201" y="19711"/>
                  <a:pt x="340501" y="42465"/>
                  <a:pt x="327801" y="54107"/>
                </a:cubicBezTo>
                <a:cubicBezTo>
                  <a:pt x="315101" y="65749"/>
                  <a:pt x="290759" y="85328"/>
                  <a:pt x="277001" y="92207"/>
                </a:cubicBezTo>
                <a:cubicBezTo>
                  <a:pt x="263243" y="99086"/>
                  <a:pt x="244722" y="99615"/>
                  <a:pt x="245251" y="95382"/>
                </a:cubicBezTo>
                <a:cubicBezTo>
                  <a:pt x="245780" y="91149"/>
                  <a:pt x="270122" y="79507"/>
                  <a:pt x="280176" y="66807"/>
                </a:cubicBezTo>
                <a:cubicBezTo>
                  <a:pt x="290230" y="54107"/>
                  <a:pt x="308222" y="19182"/>
                  <a:pt x="305576" y="19182"/>
                </a:cubicBezTo>
                <a:cubicBezTo>
                  <a:pt x="302930" y="19182"/>
                  <a:pt x="283880" y="55695"/>
                  <a:pt x="264301" y="66807"/>
                </a:cubicBezTo>
                <a:cubicBezTo>
                  <a:pt x="244722" y="77919"/>
                  <a:pt x="194980" y="89561"/>
                  <a:pt x="188101" y="85857"/>
                </a:cubicBezTo>
                <a:cubicBezTo>
                  <a:pt x="181222" y="82153"/>
                  <a:pt x="223026" y="44582"/>
                  <a:pt x="223026" y="44582"/>
                </a:cubicBezTo>
                <a:cubicBezTo>
                  <a:pt x="227789" y="36115"/>
                  <a:pt x="225143" y="28707"/>
                  <a:pt x="216676" y="35057"/>
                </a:cubicBezTo>
                <a:cubicBezTo>
                  <a:pt x="208209" y="41407"/>
                  <a:pt x="178576" y="78978"/>
                  <a:pt x="172226" y="82682"/>
                </a:cubicBezTo>
                <a:cubicBezTo>
                  <a:pt x="165876" y="86386"/>
                  <a:pt x="177518" y="70511"/>
                  <a:pt x="178576" y="57282"/>
                </a:cubicBezTo>
                <a:cubicBezTo>
                  <a:pt x="179634" y="44053"/>
                  <a:pt x="180693" y="5424"/>
                  <a:pt x="178576" y="3307"/>
                </a:cubicBezTo>
                <a:cubicBezTo>
                  <a:pt x="176459" y="1190"/>
                  <a:pt x="174872" y="29236"/>
                  <a:pt x="165876" y="44582"/>
                </a:cubicBezTo>
                <a:cubicBezTo>
                  <a:pt x="156880" y="59928"/>
                  <a:pt x="127247" y="94324"/>
                  <a:pt x="124601" y="95382"/>
                </a:cubicBezTo>
                <a:cubicBezTo>
                  <a:pt x="121955" y="96440"/>
                  <a:pt x="145768" y="66807"/>
                  <a:pt x="150001" y="50932"/>
                </a:cubicBezTo>
                <a:cubicBezTo>
                  <a:pt x="154234" y="35057"/>
                  <a:pt x="152647" y="-2514"/>
                  <a:pt x="150001" y="132"/>
                </a:cubicBezTo>
                <a:cubicBezTo>
                  <a:pt x="147355" y="2778"/>
                  <a:pt x="143651" y="48815"/>
                  <a:pt x="134126" y="66807"/>
                </a:cubicBezTo>
                <a:cubicBezTo>
                  <a:pt x="124601" y="84799"/>
                  <a:pt x="103963" y="104378"/>
                  <a:pt x="92851" y="108082"/>
                </a:cubicBezTo>
                <a:cubicBezTo>
                  <a:pt x="81739" y="111786"/>
                  <a:pt x="74330" y="99615"/>
                  <a:pt x="67451" y="89032"/>
                </a:cubicBezTo>
                <a:cubicBezTo>
                  <a:pt x="60572" y="78449"/>
                  <a:pt x="54222" y="45640"/>
                  <a:pt x="51576" y="44582"/>
                </a:cubicBezTo>
                <a:cubicBezTo>
                  <a:pt x="48930" y="43524"/>
                  <a:pt x="51047" y="73686"/>
                  <a:pt x="51576" y="82682"/>
                </a:cubicBezTo>
                <a:cubicBezTo>
                  <a:pt x="52105" y="91678"/>
                  <a:pt x="59514" y="89032"/>
                  <a:pt x="54751" y="98557"/>
                </a:cubicBezTo>
                <a:cubicBezTo>
                  <a:pt x="49988" y="108082"/>
                  <a:pt x="-16686" y="142478"/>
                  <a:pt x="3951" y="143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FE5BC5E-70DF-8B8B-8738-5D43B4E8CA54}"/>
              </a:ext>
            </a:extLst>
          </p:cNvPr>
          <p:cNvSpPr/>
          <p:nvPr/>
        </p:nvSpPr>
        <p:spPr>
          <a:xfrm>
            <a:off x="5019651" y="2050718"/>
            <a:ext cx="196900" cy="117810"/>
          </a:xfrm>
          <a:custGeom>
            <a:avLst/>
            <a:gdLst>
              <a:gd name="connsiteX0" fmla="*/ 196874 w 196900"/>
              <a:gd name="connsiteY0" fmla="*/ 332 h 117810"/>
              <a:gd name="connsiteX1" fmla="*/ 88924 w 196900"/>
              <a:gd name="connsiteY1" fmla="*/ 35257 h 117810"/>
              <a:gd name="connsiteX2" fmla="*/ 24 w 196900"/>
              <a:gd name="connsiteY2" fmla="*/ 117807 h 117810"/>
              <a:gd name="connsiteX3" fmla="*/ 79399 w 196900"/>
              <a:gd name="connsiteY3" fmla="*/ 32082 h 117810"/>
              <a:gd name="connsiteX4" fmla="*/ 31774 w 196900"/>
              <a:gd name="connsiteY4" fmla="*/ 60657 h 117810"/>
              <a:gd name="connsiteX5" fmla="*/ 98449 w 196900"/>
              <a:gd name="connsiteY5" fmla="*/ 19382 h 117810"/>
              <a:gd name="connsiteX6" fmla="*/ 196874 w 196900"/>
              <a:gd name="connsiteY6" fmla="*/ 332 h 1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00" h="117810">
                <a:moveTo>
                  <a:pt x="196874" y="332"/>
                </a:moveTo>
                <a:cubicBezTo>
                  <a:pt x="195286" y="2978"/>
                  <a:pt x="121732" y="15678"/>
                  <a:pt x="88924" y="35257"/>
                </a:cubicBezTo>
                <a:cubicBezTo>
                  <a:pt x="56116" y="54836"/>
                  <a:pt x="1611" y="118336"/>
                  <a:pt x="24" y="117807"/>
                </a:cubicBezTo>
                <a:cubicBezTo>
                  <a:pt x="-1563" y="117278"/>
                  <a:pt x="74107" y="41607"/>
                  <a:pt x="79399" y="32082"/>
                </a:cubicBezTo>
                <a:cubicBezTo>
                  <a:pt x="84691" y="22557"/>
                  <a:pt x="28599" y="62774"/>
                  <a:pt x="31774" y="60657"/>
                </a:cubicBezTo>
                <a:cubicBezTo>
                  <a:pt x="34949" y="58540"/>
                  <a:pt x="69874" y="27320"/>
                  <a:pt x="98449" y="19382"/>
                </a:cubicBezTo>
                <a:cubicBezTo>
                  <a:pt x="127024" y="11444"/>
                  <a:pt x="198462" y="-2314"/>
                  <a:pt x="196874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18CB8BD-60DD-E8FD-A971-760C21991B35}"/>
              </a:ext>
            </a:extLst>
          </p:cNvPr>
          <p:cNvSpPr/>
          <p:nvPr/>
        </p:nvSpPr>
        <p:spPr>
          <a:xfrm>
            <a:off x="4975083" y="2085888"/>
            <a:ext cx="102978" cy="159033"/>
          </a:xfrm>
          <a:custGeom>
            <a:avLst/>
            <a:gdLst>
              <a:gd name="connsiteX0" fmla="*/ 101742 w 102978"/>
              <a:gd name="connsiteY0" fmla="*/ 87 h 159033"/>
              <a:gd name="connsiteX1" fmla="*/ 50942 w 102978"/>
              <a:gd name="connsiteY1" fmla="*/ 88987 h 159033"/>
              <a:gd name="connsiteX2" fmla="*/ 142 w 102978"/>
              <a:gd name="connsiteY2" fmla="*/ 158837 h 159033"/>
              <a:gd name="connsiteX3" fmla="*/ 35067 w 102978"/>
              <a:gd name="connsiteY3" fmla="*/ 111212 h 159033"/>
              <a:gd name="connsiteX4" fmla="*/ 16017 w 102978"/>
              <a:gd name="connsiteY4" fmla="*/ 149312 h 159033"/>
              <a:gd name="connsiteX5" fmla="*/ 82692 w 102978"/>
              <a:gd name="connsiteY5" fmla="*/ 73112 h 159033"/>
              <a:gd name="connsiteX6" fmla="*/ 101742 w 102978"/>
              <a:gd name="connsiteY6" fmla="*/ 87 h 1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78" h="159033">
                <a:moveTo>
                  <a:pt x="101742" y="87"/>
                </a:moveTo>
                <a:cubicBezTo>
                  <a:pt x="96450" y="2733"/>
                  <a:pt x="67875" y="62529"/>
                  <a:pt x="50942" y="88987"/>
                </a:cubicBezTo>
                <a:cubicBezTo>
                  <a:pt x="34009" y="115445"/>
                  <a:pt x="2788" y="155133"/>
                  <a:pt x="142" y="158837"/>
                </a:cubicBezTo>
                <a:cubicBezTo>
                  <a:pt x="-2504" y="162541"/>
                  <a:pt x="32421" y="112800"/>
                  <a:pt x="35067" y="111212"/>
                </a:cubicBezTo>
                <a:cubicBezTo>
                  <a:pt x="37713" y="109625"/>
                  <a:pt x="8080" y="155662"/>
                  <a:pt x="16017" y="149312"/>
                </a:cubicBezTo>
                <a:cubicBezTo>
                  <a:pt x="23954" y="142962"/>
                  <a:pt x="71050" y="90574"/>
                  <a:pt x="82692" y="73112"/>
                </a:cubicBezTo>
                <a:cubicBezTo>
                  <a:pt x="94334" y="55650"/>
                  <a:pt x="107034" y="-2559"/>
                  <a:pt x="10174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C898FD9-5BFD-3C4F-7034-8D37912DE1FB}"/>
              </a:ext>
            </a:extLst>
          </p:cNvPr>
          <p:cNvSpPr/>
          <p:nvPr/>
        </p:nvSpPr>
        <p:spPr>
          <a:xfrm>
            <a:off x="5015786" y="2008453"/>
            <a:ext cx="465104" cy="128334"/>
          </a:xfrm>
          <a:custGeom>
            <a:avLst/>
            <a:gdLst>
              <a:gd name="connsiteX0" fmla="*/ 714 w 465104"/>
              <a:gd name="connsiteY0" fmla="*/ 128322 h 128334"/>
              <a:gd name="connsiteX1" fmla="*/ 121364 w 465104"/>
              <a:gd name="connsiteY1" fmla="*/ 39422 h 128334"/>
              <a:gd name="connsiteX2" fmla="*/ 188039 w 465104"/>
              <a:gd name="connsiteY2" fmla="*/ 17197 h 128334"/>
              <a:gd name="connsiteX3" fmla="*/ 159464 w 465104"/>
              <a:gd name="connsiteY3" fmla="*/ 29897 h 128334"/>
              <a:gd name="connsiteX4" fmla="*/ 213439 w 465104"/>
              <a:gd name="connsiteY4" fmla="*/ 10847 h 128334"/>
              <a:gd name="connsiteX5" fmla="*/ 311864 w 465104"/>
              <a:gd name="connsiteY5" fmla="*/ 26722 h 128334"/>
              <a:gd name="connsiteX6" fmla="*/ 308689 w 465104"/>
              <a:gd name="connsiteY6" fmla="*/ 7672 h 128334"/>
              <a:gd name="connsiteX7" fmla="*/ 353139 w 465104"/>
              <a:gd name="connsiteY7" fmla="*/ 39422 h 128334"/>
              <a:gd name="connsiteX8" fmla="*/ 461089 w 465104"/>
              <a:gd name="connsiteY8" fmla="*/ 83872 h 128334"/>
              <a:gd name="connsiteX9" fmla="*/ 435689 w 465104"/>
              <a:gd name="connsiteY9" fmla="*/ 64822 h 128334"/>
              <a:gd name="connsiteX10" fmla="*/ 375364 w 465104"/>
              <a:gd name="connsiteY10" fmla="*/ 33072 h 128334"/>
              <a:gd name="connsiteX11" fmla="*/ 254714 w 465104"/>
              <a:gd name="connsiteY11" fmla="*/ 4497 h 128334"/>
              <a:gd name="connsiteX12" fmla="*/ 188039 w 465104"/>
              <a:gd name="connsiteY12" fmla="*/ 1322 h 128334"/>
              <a:gd name="connsiteX13" fmla="*/ 127714 w 465104"/>
              <a:gd name="connsiteY13" fmla="*/ 17197 h 128334"/>
              <a:gd name="connsiteX14" fmla="*/ 70564 w 465104"/>
              <a:gd name="connsiteY14" fmla="*/ 45772 h 128334"/>
              <a:gd name="connsiteX15" fmla="*/ 121364 w 465104"/>
              <a:gd name="connsiteY15" fmla="*/ 20372 h 128334"/>
              <a:gd name="connsiteX16" fmla="*/ 73739 w 465104"/>
              <a:gd name="connsiteY16" fmla="*/ 45772 h 128334"/>
              <a:gd name="connsiteX17" fmla="*/ 714 w 465104"/>
              <a:gd name="connsiteY17" fmla="*/ 128322 h 12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104" h="128334">
                <a:moveTo>
                  <a:pt x="714" y="128322"/>
                </a:moveTo>
                <a:cubicBezTo>
                  <a:pt x="8651" y="127264"/>
                  <a:pt x="90143" y="57943"/>
                  <a:pt x="121364" y="39422"/>
                </a:cubicBezTo>
                <a:cubicBezTo>
                  <a:pt x="152585" y="20901"/>
                  <a:pt x="181689" y="18784"/>
                  <a:pt x="188039" y="17197"/>
                </a:cubicBezTo>
                <a:cubicBezTo>
                  <a:pt x="194389" y="15609"/>
                  <a:pt x="155231" y="30955"/>
                  <a:pt x="159464" y="29897"/>
                </a:cubicBezTo>
                <a:cubicBezTo>
                  <a:pt x="163697" y="28839"/>
                  <a:pt x="188039" y="11376"/>
                  <a:pt x="213439" y="10847"/>
                </a:cubicBezTo>
                <a:cubicBezTo>
                  <a:pt x="238839" y="10318"/>
                  <a:pt x="295989" y="27251"/>
                  <a:pt x="311864" y="26722"/>
                </a:cubicBezTo>
                <a:cubicBezTo>
                  <a:pt x="327739" y="26193"/>
                  <a:pt x="301810" y="5555"/>
                  <a:pt x="308689" y="7672"/>
                </a:cubicBezTo>
                <a:cubicBezTo>
                  <a:pt x="315568" y="9789"/>
                  <a:pt x="327739" y="26722"/>
                  <a:pt x="353139" y="39422"/>
                </a:cubicBezTo>
                <a:cubicBezTo>
                  <a:pt x="378539" y="52122"/>
                  <a:pt x="461089" y="83872"/>
                  <a:pt x="461089" y="83872"/>
                </a:cubicBezTo>
                <a:cubicBezTo>
                  <a:pt x="474847" y="88105"/>
                  <a:pt x="449977" y="73289"/>
                  <a:pt x="435689" y="64822"/>
                </a:cubicBezTo>
                <a:cubicBezTo>
                  <a:pt x="421401" y="56355"/>
                  <a:pt x="405526" y="43126"/>
                  <a:pt x="375364" y="33072"/>
                </a:cubicBezTo>
                <a:cubicBezTo>
                  <a:pt x="345202" y="23018"/>
                  <a:pt x="285935" y="9789"/>
                  <a:pt x="254714" y="4497"/>
                </a:cubicBezTo>
                <a:cubicBezTo>
                  <a:pt x="223493" y="-795"/>
                  <a:pt x="209206" y="-795"/>
                  <a:pt x="188039" y="1322"/>
                </a:cubicBezTo>
                <a:cubicBezTo>
                  <a:pt x="166872" y="3439"/>
                  <a:pt x="147293" y="9789"/>
                  <a:pt x="127714" y="17197"/>
                </a:cubicBezTo>
                <a:cubicBezTo>
                  <a:pt x="108135" y="24605"/>
                  <a:pt x="70564" y="45772"/>
                  <a:pt x="70564" y="45772"/>
                </a:cubicBezTo>
                <a:lnTo>
                  <a:pt x="121364" y="20372"/>
                </a:lnTo>
                <a:cubicBezTo>
                  <a:pt x="121893" y="20372"/>
                  <a:pt x="94377" y="27780"/>
                  <a:pt x="73739" y="45772"/>
                </a:cubicBezTo>
                <a:cubicBezTo>
                  <a:pt x="53102" y="63764"/>
                  <a:pt x="-7223" y="129380"/>
                  <a:pt x="714" y="128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B3BDAA2-80B8-80C2-2B01-4E313D425BB2}"/>
              </a:ext>
            </a:extLst>
          </p:cNvPr>
          <p:cNvSpPr/>
          <p:nvPr/>
        </p:nvSpPr>
        <p:spPr>
          <a:xfrm>
            <a:off x="5025065" y="2168334"/>
            <a:ext cx="443065" cy="83579"/>
          </a:xfrm>
          <a:custGeom>
            <a:avLst/>
            <a:gdLst>
              <a:gd name="connsiteX0" fmla="*/ 442285 w 443065"/>
              <a:gd name="connsiteY0" fmla="*/ 191 h 83579"/>
              <a:gd name="connsiteX1" fmla="*/ 375610 w 443065"/>
              <a:gd name="connsiteY1" fmla="*/ 35116 h 83579"/>
              <a:gd name="connsiteX2" fmla="*/ 280360 w 443065"/>
              <a:gd name="connsiteY2" fmla="*/ 73216 h 83579"/>
              <a:gd name="connsiteX3" fmla="*/ 140660 w 443065"/>
              <a:gd name="connsiteY3" fmla="*/ 82741 h 83579"/>
              <a:gd name="connsiteX4" fmla="*/ 239085 w 443065"/>
              <a:gd name="connsiteY4" fmla="*/ 82741 h 83579"/>
              <a:gd name="connsiteX5" fmla="*/ 124785 w 443065"/>
              <a:gd name="connsiteY5" fmla="*/ 79566 h 83579"/>
              <a:gd name="connsiteX6" fmla="*/ 58110 w 443065"/>
              <a:gd name="connsiteY6" fmla="*/ 60516 h 83579"/>
              <a:gd name="connsiteX7" fmla="*/ 93035 w 443065"/>
              <a:gd name="connsiteY7" fmla="*/ 70041 h 83579"/>
              <a:gd name="connsiteX8" fmla="*/ 51760 w 443065"/>
              <a:gd name="connsiteY8" fmla="*/ 66866 h 83579"/>
              <a:gd name="connsiteX9" fmla="*/ 960 w 443065"/>
              <a:gd name="connsiteY9" fmla="*/ 25591 h 83579"/>
              <a:gd name="connsiteX10" fmla="*/ 99385 w 443065"/>
              <a:gd name="connsiteY10" fmla="*/ 50991 h 83579"/>
              <a:gd name="connsiteX11" fmla="*/ 32710 w 443065"/>
              <a:gd name="connsiteY11" fmla="*/ 41466 h 83579"/>
              <a:gd name="connsiteX12" fmla="*/ 121610 w 443065"/>
              <a:gd name="connsiteY12" fmla="*/ 66866 h 83579"/>
              <a:gd name="connsiteX13" fmla="*/ 204160 w 443065"/>
              <a:gd name="connsiteY13" fmla="*/ 79566 h 83579"/>
              <a:gd name="connsiteX14" fmla="*/ 321635 w 443065"/>
              <a:gd name="connsiteY14" fmla="*/ 63691 h 83579"/>
              <a:gd name="connsiteX15" fmla="*/ 226385 w 443065"/>
              <a:gd name="connsiteY15" fmla="*/ 66866 h 83579"/>
              <a:gd name="connsiteX16" fmla="*/ 331160 w 443065"/>
              <a:gd name="connsiteY16" fmla="*/ 50991 h 83579"/>
              <a:gd name="connsiteX17" fmla="*/ 442285 w 443065"/>
              <a:gd name="connsiteY17" fmla="*/ 191 h 8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065" h="83579">
                <a:moveTo>
                  <a:pt x="442285" y="191"/>
                </a:moveTo>
                <a:cubicBezTo>
                  <a:pt x="449693" y="-2455"/>
                  <a:pt x="402597" y="22945"/>
                  <a:pt x="375610" y="35116"/>
                </a:cubicBezTo>
                <a:cubicBezTo>
                  <a:pt x="348622" y="47287"/>
                  <a:pt x="319518" y="65279"/>
                  <a:pt x="280360" y="73216"/>
                </a:cubicBezTo>
                <a:cubicBezTo>
                  <a:pt x="241202" y="81153"/>
                  <a:pt x="147539" y="81154"/>
                  <a:pt x="140660" y="82741"/>
                </a:cubicBezTo>
                <a:cubicBezTo>
                  <a:pt x="133781" y="84328"/>
                  <a:pt x="241731" y="83270"/>
                  <a:pt x="239085" y="82741"/>
                </a:cubicBezTo>
                <a:cubicBezTo>
                  <a:pt x="236439" y="82212"/>
                  <a:pt x="154947" y="83270"/>
                  <a:pt x="124785" y="79566"/>
                </a:cubicBezTo>
                <a:cubicBezTo>
                  <a:pt x="94622" y="75862"/>
                  <a:pt x="63402" y="62103"/>
                  <a:pt x="58110" y="60516"/>
                </a:cubicBezTo>
                <a:cubicBezTo>
                  <a:pt x="52818" y="58929"/>
                  <a:pt x="94093" y="68983"/>
                  <a:pt x="93035" y="70041"/>
                </a:cubicBezTo>
                <a:cubicBezTo>
                  <a:pt x="91977" y="71099"/>
                  <a:pt x="67106" y="74274"/>
                  <a:pt x="51760" y="66866"/>
                </a:cubicBezTo>
                <a:cubicBezTo>
                  <a:pt x="36414" y="59458"/>
                  <a:pt x="-6977" y="28237"/>
                  <a:pt x="960" y="25591"/>
                </a:cubicBezTo>
                <a:cubicBezTo>
                  <a:pt x="8897" y="22945"/>
                  <a:pt x="94093" y="48345"/>
                  <a:pt x="99385" y="50991"/>
                </a:cubicBezTo>
                <a:cubicBezTo>
                  <a:pt x="104677" y="53637"/>
                  <a:pt x="29006" y="38820"/>
                  <a:pt x="32710" y="41466"/>
                </a:cubicBezTo>
                <a:cubicBezTo>
                  <a:pt x="36414" y="44112"/>
                  <a:pt x="93035" y="60516"/>
                  <a:pt x="121610" y="66866"/>
                </a:cubicBezTo>
                <a:cubicBezTo>
                  <a:pt x="150185" y="73216"/>
                  <a:pt x="170823" y="80095"/>
                  <a:pt x="204160" y="79566"/>
                </a:cubicBezTo>
                <a:cubicBezTo>
                  <a:pt x="237497" y="79037"/>
                  <a:pt x="317931" y="65808"/>
                  <a:pt x="321635" y="63691"/>
                </a:cubicBezTo>
                <a:cubicBezTo>
                  <a:pt x="325339" y="61574"/>
                  <a:pt x="224797" y="68983"/>
                  <a:pt x="226385" y="66866"/>
                </a:cubicBezTo>
                <a:cubicBezTo>
                  <a:pt x="227973" y="64749"/>
                  <a:pt x="298881" y="59987"/>
                  <a:pt x="331160" y="50991"/>
                </a:cubicBezTo>
                <a:cubicBezTo>
                  <a:pt x="363439" y="41995"/>
                  <a:pt x="434877" y="2837"/>
                  <a:pt x="442285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F001062-AE5F-8A71-1508-602C8ED03D74}"/>
              </a:ext>
            </a:extLst>
          </p:cNvPr>
          <p:cNvSpPr/>
          <p:nvPr/>
        </p:nvSpPr>
        <p:spPr>
          <a:xfrm>
            <a:off x="4978223" y="2206084"/>
            <a:ext cx="455152" cy="124560"/>
          </a:xfrm>
          <a:custGeom>
            <a:avLst/>
            <a:gdLst>
              <a:gd name="connsiteX0" fmla="*/ 177 w 455152"/>
              <a:gd name="connsiteY0" fmla="*/ 51341 h 124560"/>
              <a:gd name="connsiteX1" fmla="*/ 120827 w 455152"/>
              <a:gd name="connsiteY1" fmla="*/ 29116 h 124560"/>
              <a:gd name="connsiteX2" fmla="*/ 92252 w 455152"/>
              <a:gd name="connsiteY2" fmla="*/ 41816 h 124560"/>
              <a:gd name="connsiteX3" fmla="*/ 85902 w 455152"/>
              <a:gd name="connsiteY3" fmla="*/ 73566 h 124560"/>
              <a:gd name="connsiteX4" fmla="*/ 149402 w 455152"/>
              <a:gd name="connsiteY4" fmla="*/ 41816 h 124560"/>
              <a:gd name="connsiteX5" fmla="*/ 127177 w 455152"/>
              <a:gd name="connsiteY5" fmla="*/ 89441 h 124560"/>
              <a:gd name="connsiteX6" fmla="*/ 171627 w 455152"/>
              <a:gd name="connsiteY6" fmla="*/ 54516 h 124560"/>
              <a:gd name="connsiteX7" fmla="*/ 254177 w 455152"/>
              <a:gd name="connsiteY7" fmla="*/ 73566 h 124560"/>
              <a:gd name="connsiteX8" fmla="*/ 225602 w 455152"/>
              <a:gd name="connsiteY8" fmla="*/ 51341 h 124560"/>
              <a:gd name="connsiteX9" fmla="*/ 301802 w 455152"/>
              <a:gd name="connsiteY9" fmla="*/ 76741 h 124560"/>
              <a:gd name="connsiteX10" fmla="*/ 289102 w 455152"/>
              <a:gd name="connsiteY10" fmla="*/ 44991 h 124560"/>
              <a:gd name="connsiteX11" fmla="*/ 327202 w 455152"/>
              <a:gd name="connsiteY11" fmla="*/ 60866 h 124560"/>
              <a:gd name="connsiteX12" fmla="*/ 333552 w 455152"/>
              <a:gd name="connsiteY12" fmla="*/ 41816 h 124560"/>
              <a:gd name="connsiteX13" fmla="*/ 368477 w 455152"/>
              <a:gd name="connsiteY13" fmla="*/ 64041 h 124560"/>
              <a:gd name="connsiteX14" fmla="*/ 431977 w 455152"/>
              <a:gd name="connsiteY14" fmla="*/ 124366 h 124560"/>
              <a:gd name="connsiteX15" fmla="*/ 346252 w 455152"/>
              <a:gd name="connsiteY15" fmla="*/ 41816 h 124560"/>
              <a:gd name="connsiteX16" fmla="*/ 422452 w 455152"/>
              <a:gd name="connsiteY16" fmla="*/ 64041 h 124560"/>
              <a:gd name="connsiteX17" fmla="*/ 400227 w 455152"/>
              <a:gd name="connsiteY17" fmla="*/ 35466 h 124560"/>
              <a:gd name="connsiteX18" fmla="*/ 454202 w 455152"/>
              <a:gd name="connsiteY18" fmla="*/ 57691 h 124560"/>
              <a:gd name="connsiteX19" fmla="*/ 346252 w 455152"/>
              <a:gd name="connsiteY19" fmla="*/ 541 h 124560"/>
              <a:gd name="connsiteX20" fmla="*/ 222427 w 455152"/>
              <a:gd name="connsiteY20" fmla="*/ 29116 h 124560"/>
              <a:gd name="connsiteX21" fmla="*/ 146227 w 455152"/>
              <a:gd name="connsiteY21" fmla="*/ 32291 h 124560"/>
              <a:gd name="connsiteX22" fmla="*/ 95427 w 455152"/>
              <a:gd name="connsiteY22" fmla="*/ 48166 h 124560"/>
              <a:gd name="connsiteX23" fmla="*/ 177 w 455152"/>
              <a:gd name="connsiteY23" fmla="*/ 51341 h 12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152" h="124560">
                <a:moveTo>
                  <a:pt x="177" y="51341"/>
                </a:moveTo>
                <a:cubicBezTo>
                  <a:pt x="4410" y="48166"/>
                  <a:pt x="105481" y="30703"/>
                  <a:pt x="120827" y="29116"/>
                </a:cubicBezTo>
                <a:cubicBezTo>
                  <a:pt x="136173" y="27528"/>
                  <a:pt x="98073" y="34408"/>
                  <a:pt x="92252" y="41816"/>
                </a:cubicBezTo>
                <a:cubicBezTo>
                  <a:pt x="86431" y="49224"/>
                  <a:pt x="76377" y="73566"/>
                  <a:pt x="85902" y="73566"/>
                </a:cubicBezTo>
                <a:cubicBezTo>
                  <a:pt x="95427" y="73566"/>
                  <a:pt x="142523" y="39170"/>
                  <a:pt x="149402" y="41816"/>
                </a:cubicBezTo>
                <a:cubicBezTo>
                  <a:pt x="156281" y="44462"/>
                  <a:pt x="123473" y="87324"/>
                  <a:pt x="127177" y="89441"/>
                </a:cubicBezTo>
                <a:cubicBezTo>
                  <a:pt x="130881" y="91558"/>
                  <a:pt x="150460" y="57162"/>
                  <a:pt x="171627" y="54516"/>
                </a:cubicBezTo>
                <a:cubicBezTo>
                  <a:pt x="192794" y="51870"/>
                  <a:pt x="245181" y="74095"/>
                  <a:pt x="254177" y="73566"/>
                </a:cubicBezTo>
                <a:cubicBezTo>
                  <a:pt x="263173" y="73037"/>
                  <a:pt x="217665" y="50812"/>
                  <a:pt x="225602" y="51341"/>
                </a:cubicBezTo>
                <a:cubicBezTo>
                  <a:pt x="233540" y="51870"/>
                  <a:pt x="291219" y="77799"/>
                  <a:pt x="301802" y="76741"/>
                </a:cubicBezTo>
                <a:cubicBezTo>
                  <a:pt x="312385" y="75683"/>
                  <a:pt x="284869" y="47637"/>
                  <a:pt x="289102" y="44991"/>
                </a:cubicBezTo>
                <a:cubicBezTo>
                  <a:pt x="293335" y="42345"/>
                  <a:pt x="319794" y="61395"/>
                  <a:pt x="327202" y="60866"/>
                </a:cubicBezTo>
                <a:cubicBezTo>
                  <a:pt x="334610" y="60337"/>
                  <a:pt x="326673" y="41287"/>
                  <a:pt x="333552" y="41816"/>
                </a:cubicBezTo>
                <a:cubicBezTo>
                  <a:pt x="340431" y="42345"/>
                  <a:pt x="352073" y="50283"/>
                  <a:pt x="368477" y="64041"/>
                </a:cubicBezTo>
                <a:cubicBezTo>
                  <a:pt x="384881" y="77799"/>
                  <a:pt x="435681" y="128070"/>
                  <a:pt x="431977" y="124366"/>
                </a:cubicBezTo>
                <a:cubicBezTo>
                  <a:pt x="428273" y="120662"/>
                  <a:pt x="347839" y="51870"/>
                  <a:pt x="346252" y="41816"/>
                </a:cubicBezTo>
                <a:cubicBezTo>
                  <a:pt x="344665" y="31762"/>
                  <a:pt x="413456" y="65099"/>
                  <a:pt x="422452" y="64041"/>
                </a:cubicBezTo>
                <a:cubicBezTo>
                  <a:pt x="431448" y="62983"/>
                  <a:pt x="394936" y="36524"/>
                  <a:pt x="400227" y="35466"/>
                </a:cubicBezTo>
                <a:cubicBezTo>
                  <a:pt x="405518" y="34408"/>
                  <a:pt x="463198" y="63512"/>
                  <a:pt x="454202" y="57691"/>
                </a:cubicBezTo>
                <a:cubicBezTo>
                  <a:pt x="445206" y="51870"/>
                  <a:pt x="384881" y="5303"/>
                  <a:pt x="346252" y="541"/>
                </a:cubicBezTo>
                <a:cubicBezTo>
                  <a:pt x="307623" y="-4221"/>
                  <a:pt x="255764" y="23824"/>
                  <a:pt x="222427" y="29116"/>
                </a:cubicBezTo>
                <a:cubicBezTo>
                  <a:pt x="189090" y="34408"/>
                  <a:pt x="167394" y="29116"/>
                  <a:pt x="146227" y="32291"/>
                </a:cubicBezTo>
                <a:cubicBezTo>
                  <a:pt x="125060" y="35466"/>
                  <a:pt x="122415" y="44991"/>
                  <a:pt x="95427" y="48166"/>
                </a:cubicBezTo>
                <a:cubicBezTo>
                  <a:pt x="68439" y="51341"/>
                  <a:pt x="-4056" y="54516"/>
                  <a:pt x="177" y="5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10442BB-2728-461D-6356-640577596341}"/>
              </a:ext>
            </a:extLst>
          </p:cNvPr>
          <p:cNvSpPr/>
          <p:nvPr/>
        </p:nvSpPr>
        <p:spPr>
          <a:xfrm>
            <a:off x="5171753" y="2092034"/>
            <a:ext cx="235770" cy="41576"/>
          </a:xfrm>
          <a:custGeom>
            <a:avLst/>
            <a:gdLst>
              <a:gd name="connsiteX0" fmla="*/ 322 w 235770"/>
              <a:gd name="connsiteY0" fmla="*/ 6641 h 41576"/>
              <a:gd name="connsiteX1" fmla="*/ 130497 w 235770"/>
              <a:gd name="connsiteY1" fmla="*/ 12991 h 41576"/>
              <a:gd name="connsiteX2" fmla="*/ 235272 w 235770"/>
              <a:gd name="connsiteY2" fmla="*/ 41566 h 41576"/>
              <a:gd name="connsiteX3" fmla="*/ 168597 w 235770"/>
              <a:gd name="connsiteY3" fmla="*/ 16166 h 41576"/>
              <a:gd name="connsiteX4" fmla="*/ 133672 w 235770"/>
              <a:gd name="connsiteY4" fmla="*/ 6641 h 41576"/>
              <a:gd name="connsiteX5" fmla="*/ 95572 w 235770"/>
              <a:gd name="connsiteY5" fmla="*/ 291 h 41576"/>
              <a:gd name="connsiteX6" fmla="*/ 322 w 235770"/>
              <a:gd name="connsiteY6" fmla="*/ 6641 h 4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70" h="41576">
                <a:moveTo>
                  <a:pt x="322" y="6641"/>
                </a:moveTo>
                <a:cubicBezTo>
                  <a:pt x="6143" y="8758"/>
                  <a:pt x="91339" y="7170"/>
                  <a:pt x="130497" y="12991"/>
                </a:cubicBezTo>
                <a:cubicBezTo>
                  <a:pt x="169655" y="18812"/>
                  <a:pt x="228922" y="41037"/>
                  <a:pt x="235272" y="41566"/>
                </a:cubicBezTo>
                <a:cubicBezTo>
                  <a:pt x="241622" y="42095"/>
                  <a:pt x="185530" y="21987"/>
                  <a:pt x="168597" y="16166"/>
                </a:cubicBezTo>
                <a:cubicBezTo>
                  <a:pt x="151664" y="10345"/>
                  <a:pt x="145843" y="9287"/>
                  <a:pt x="133672" y="6641"/>
                </a:cubicBezTo>
                <a:cubicBezTo>
                  <a:pt x="121501" y="3995"/>
                  <a:pt x="122030" y="-1297"/>
                  <a:pt x="95572" y="291"/>
                </a:cubicBezTo>
                <a:cubicBezTo>
                  <a:pt x="69114" y="1878"/>
                  <a:pt x="-5499" y="4524"/>
                  <a:pt x="322" y="6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D18B812-5D81-E89C-825F-4F33A8FB2197}"/>
              </a:ext>
            </a:extLst>
          </p:cNvPr>
          <p:cNvSpPr/>
          <p:nvPr/>
        </p:nvSpPr>
        <p:spPr>
          <a:xfrm>
            <a:off x="5140221" y="2076802"/>
            <a:ext cx="302776" cy="174273"/>
          </a:xfrm>
          <a:custGeom>
            <a:avLst/>
            <a:gdLst>
              <a:gd name="connsiteX0" fmla="*/ 38204 w 302776"/>
              <a:gd name="connsiteY0" fmla="*/ 5998 h 174273"/>
              <a:gd name="connsiteX1" fmla="*/ 3279 w 302776"/>
              <a:gd name="connsiteY1" fmla="*/ 88548 h 174273"/>
              <a:gd name="connsiteX2" fmla="*/ 3279 w 302776"/>
              <a:gd name="connsiteY2" fmla="*/ 123473 h 174273"/>
              <a:gd name="connsiteX3" fmla="*/ 19154 w 302776"/>
              <a:gd name="connsiteY3" fmla="*/ 158398 h 174273"/>
              <a:gd name="connsiteX4" fmla="*/ 82654 w 302776"/>
              <a:gd name="connsiteY4" fmla="*/ 174273 h 174273"/>
              <a:gd name="connsiteX5" fmla="*/ 193779 w 302776"/>
              <a:gd name="connsiteY5" fmla="*/ 158398 h 174273"/>
              <a:gd name="connsiteX6" fmla="*/ 212829 w 302776"/>
              <a:gd name="connsiteY6" fmla="*/ 117123 h 174273"/>
              <a:gd name="connsiteX7" fmla="*/ 203304 w 302776"/>
              <a:gd name="connsiteY7" fmla="*/ 50448 h 174273"/>
              <a:gd name="connsiteX8" fmla="*/ 301729 w 302776"/>
              <a:gd name="connsiteY8" fmla="*/ 98073 h 174273"/>
              <a:gd name="connsiteX9" fmla="*/ 250929 w 302776"/>
              <a:gd name="connsiteY9" fmla="*/ 25048 h 174273"/>
              <a:gd name="connsiteX10" fmla="*/ 184254 w 302776"/>
              <a:gd name="connsiteY10" fmla="*/ 5998 h 174273"/>
              <a:gd name="connsiteX11" fmla="*/ 127104 w 302776"/>
              <a:gd name="connsiteY11" fmla="*/ 5998 h 174273"/>
              <a:gd name="connsiteX12" fmla="*/ 38204 w 302776"/>
              <a:gd name="connsiteY12" fmla="*/ 5998 h 17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776" h="174273">
                <a:moveTo>
                  <a:pt x="38204" y="5998"/>
                </a:moveTo>
                <a:cubicBezTo>
                  <a:pt x="17566" y="19756"/>
                  <a:pt x="9100" y="68969"/>
                  <a:pt x="3279" y="88548"/>
                </a:cubicBezTo>
                <a:cubicBezTo>
                  <a:pt x="-2542" y="108127"/>
                  <a:pt x="633" y="111831"/>
                  <a:pt x="3279" y="123473"/>
                </a:cubicBezTo>
                <a:cubicBezTo>
                  <a:pt x="5925" y="135115"/>
                  <a:pt x="5925" y="149931"/>
                  <a:pt x="19154" y="158398"/>
                </a:cubicBezTo>
                <a:cubicBezTo>
                  <a:pt x="32383" y="166865"/>
                  <a:pt x="53550" y="174273"/>
                  <a:pt x="82654" y="174273"/>
                </a:cubicBezTo>
                <a:cubicBezTo>
                  <a:pt x="111758" y="174273"/>
                  <a:pt x="172083" y="167923"/>
                  <a:pt x="193779" y="158398"/>
                </a:cubicBezTo>
                <a:cubicBezTo>
                  <a:pt x="215475" y="148873"/>
                  <a:pt x="211242" y="135115"/>
                  <a:pt x="212829" y="117123"/>
                </a:cubicBezTo>
                <a:cubicBezTo>
                  <a:pt x="214417" y="99131"/>
                  <a:pt x="188487" y="53623"/>
                  <a:pt x="203304" y="50448"/>
                </a:cubicBezTo>
                <a:cubicBezTo>
                  <a:pt x="218121" y="47273"/>
                  <a:pt x="293792" y="102306"/>
                  <a:pt x="301729" y="98073"/>
                </a:cubicBezTo>
                <a:cubicBezTo>
                  <a:pt x="309666" y="93840"/>
                  <a:pt x="270508" y="40394"/>
                  <a:pt x="250929" y="25048"/>
                </a:cubicBezTo>
                <a:cubicBezTo>
                  <a:pt x="231350" y="9702"/>
                  <a:pt x="204892" y="9173"/>
                  <a:pt x="184254" y="5998"/>
                </a:cubicBezTo>
                <a:cubicBezTo>
                  <a:pt x="163617" y="2823"/>
                  <a:pt x="151975" y="5469"/>
                  <a:pt x="127104" y="5998"/>
                </a:cubicBezTo>
                <a:cubicBezTo>
                  <a:pt x="102233" y="6527"/>
                  <a:pt x="58842" y="-7760"/>
                  <a:pt x="38204" y="5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7A8CFB03-D656-7239-3390-CD00FF7C4399}"/>
              </a:ext>
            </a:extLst>
          </p:cNvPr>
          <p:cNvSpPr/>
          <p:nvPr/>
        </p:nvSpPr>
        <p:spPr>
          <a:xfrm rot="4727588">
            <a:off x="5179735" y="2106290"/>
            <a:ext cx="77975" cy="82909"/>
          </a:xfrm>
          <a:prstGeom prst="moon">
            <a:avLst>
              <a:gd name="adj" fmla="val 84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9BF9697-A073-F3CB-C4DD-B6B5325ACC4B}"/>
              </a:ext>
            </a:extLst>
          </p:cNvPr>
          <p:cNvSpPr/>
          <p:nvPr/>
        </p:nvSpPr>
        <p:spPr>
          <a:xfrm>
            <a:off x="5353034" y="2171674"/>
            <a:ext cx="143674" cy="66714"/>
          </a:xfrm>
          <a:custGeom>
            <a:avLst/>
            <a:gdLst>
              <a:gd name="connsiteX0" fmla="*/ 142891 w 143674"/>
              <a:gd name="connsiteY0" fmla="*/ 26 h 66714"/>
              <a:gd name="connsiteX1" fmla="*/ 57166 w 143674"/>
              <a:gd name="connsiteY1" fmla="*/ 41301 h 66714"/>
              <a:gd name="connsiteX2" fmla="*/ 16 w 143674"/>
              <a:gd name="connsiteY2" fmla="*/ 66701 h 66714"/>
              <a:gd name="connsiteX3" fmla="*/ 50816 w 143674"/>
              <a:gd name="connsiteY3" fmla="*/ 38126 h 66714"/>
              <a:gd name="connsiteX4" fmla="*/ 3191 w 143674"/>
              <a:gd name="connsiteY4" fmla="*/ 47651 h 66714"/>
              <a:gd name="connsiteX5" fmla="*/ 142891 w 143674"/>
              <a:gd name="connsiteY5" fmla="*/ 26 h 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74" h="66714">
                <a:moveTo>
                  <a:pt x="142891" y="26"/>
                </a:moveTo>
                <a:cubicBezTo>
                  <a:pt x="151887" y="-1032"/>
                  <a:pt x="80978" y="30189"/>
                  <a:pt x="57166" y="41301"/>
                </a:cubicBezTo>
                <a:cubicBezTo>
                  <a:pt x="33353" y="52414"/>
                  <a:pt x="1074" y="67230"/>
                  <a:pt x="16" y="66701"/>
                </a:cubicBezTo>
                <a:cubicBezTo>
                  <a:pt x="-1042" y="66172"/>
                  <a:pt x="50287" y="41301"/>
                  <a:pt x="50816" y="38126"/>
                </a:cubicBezTo>
                <a:cubicBezTo>
                  <a:pt x="51345" y="34951"/>
                  <a:pt x="-6863" y="54001"/>
                  <a:pt x="3191" y="47651"/>
                </a:cubicBezTo>
                <a:cubicBezTo>
                  <a:pt x="13245" y="41301"/>
                  <a:pt x="133895" y="1084"/>
                  <a:pt x="14289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B08AE16-411D-9FC9-A9A9-79B89B7D9131}"/>
              </a:ext>
            </a:extLst>
          </p:cNvPr>
          <p:cNvSpPr/>
          <p:nvPr/>
        </p:nvSpPr>
        <p:spPr>
          <a:xfrm>
            <a:off x="4976665" y="2234156"/>
            <a:ext cx="441504" cy="72989"/>
          </a:xfrm>
          <a:custGeom>
            <a:avLst/>
            <a:gdLst>
              <a:gd name="connsiteX0" fmla="*/ 1735 w 441504"/>
              <a:gd name="connsiteY0" fmla="*/ 1044 h 72989"/>
              <a:gd name="connsiteX1" fmla="*/ 255735 w 441504"/>
              <a:gd name="connsiteY1" fmla="*/ 70894 h 72989"/>
              <a:gd name="connsiteX2" fmla="*/ 195410 w 441504"/>
              <a:gd name="connsiteY2" fmla="*/ 55019 h 72989"/>
              <a:gd name="connsiteX3" fmla="*/ 312885 w 441504"/>
              <a:gd name="connsiteY3" fmla="*/ 58194 h 72989"/>
              <a:gd name="connsiteX4" fmla="*/ 255735 w 441504"/>
              <a:gd name="connsiteY4" fmla="*/ 55019 h 72989"/>
              <a:gd name="connsiteX5" fmla="*/ 439885 w 441504"/>
              <a:gd name="connsiteY5" fmla="*/ 39144 h 72989"/>
              <a:gd name="connsiteX6" fmla="*/ 341460 w 441504"/>
              <a:gd name="connsiteY6" fmla="*/ 45494 h 72989"/>
              <a:gd name="connsiteX7" fmla="*/ 268435 w 441504"/>
              <a:gd name="connsiteY7" fmla="*/ 55019 h 72989"/>
              <a:gd name="connsiteX8" fmla="*/ 227160 w 441504"/>
              <a:gd name="connsiteY8" fmla="*/ 55019 h 72989"/>
              <a:gd name="connsiteX9" fmla="*/ 163660 w 441504"/>
              <a:gd name="connsiteY9" fmla="*/ 29619 h 72989"/>
              <a:gd name="connsiteX10" fmla="*/ 230335 w 441504"/>
              <a:gd name="connsiteY10" fmla="*/ 61369 h 72989"/>
              <a:gd name="connsiteX11" fmla="*/ 208110 w 441504"/>
              <a:gd name="connsiteY11" fmla="*/ 58194 h 72989"/>
              <a:gd name="connsiteX12" fmla="*/ 239860 w 441504"/>
              <a:gd name="connsiteY12" fmla="*/ 51844 h 72989"/>
              <a:gd name="connsiteX13" fmla="*/ 147785 w 441504"/>
              <a:gd name="connsiteY13" fmla="*/ 29619 h 72989"/>
              <a:gd name="connsiteX14" fmla="*/ 1735 w 441504"/>
              <a:gd name="connsiteY14" fmla="*/ 1044 h 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504" h="72989">
                <a:moveTo>
                  <a:pt x="1735" y="1044"/>
                </a:moveTo>
                <a:cubicBezTo>
                  <a:pt x="19727" y="7923"/>
                  <a:pt x="223456" y="61898"/>
                  <a:pt x="255735" y="70894"/>
                </a:cubicBezTo>
                <a:cubicBezTo>
                  <a:pt x="288014" y="79890"/>
                  <a:pt x="185885" y="57136"/>
                  <a:pt x="195410" y="55019"/>
                </a:cubicBezTo>
                <a:cubicBezTo>
                  <a:pt x="204935" y="52902"/>
                  <a:pt x="302831" y="58194"/>
                  <a:pt x="312885" y="58194"/>
                </a:cubicBezTo>
                <a:cubicBezTo>
                  <a:pt x="322939" y="58194"/>
                  <a:pt x="234568" y="58194"/>
                  <a:pt x="255735" y="55019"/>
                </a:cubicBezTo>
                <a:cubicBezTo>
                  <a:pt x="276902" y="51844"/>
                  <a:pt x="425598" y="40731"/>
                  <a:pt x="439885" y="39144"/>
                </a:cubicBezTo>
                <a:cubicBezTo>
                  <a:pt x="454172" y="37557"/>
                  <a:pt x="370035" y="42848"/>
                  <a:pt x="341460" y="45494"/>
                </a:cubicBezTo>
                <a:cubicBezTo>
                  <a:pt x="312885" y="48140"/>
                  <a:pt x="287485" y="53432"/>
                  <a:pt x="268435" y="55019"/>
                </a:cubicBezTo>
                <a:cubicBezTo>
                  <a:pt x="249385" y="56606"/>
                  <a:pt x="244622" y="59252"/>
                  <a:pt x="227160" y="55019"/>
                </a:cubicBezTo>
                <a:cubicBezTo>
                  <a:pt x="209698" y="50786"/>
                  <a:pt x="163131" y="28561"/>
                  <a:pt x="163660" y="29619"/>
                </a:cubicBezTo>
                <a:cubicBezTo>
                  <a:pt x="164189" y="30677"/>
                  <a:pt x="222927" y="56607"/>
                  <a:pt x="230335" y="61369"/>
                </a:cubicBezTo>
                <a:cubicBezTo>
                  <a:pt x="237743" y="66132"/>
                  <a:pt x="206523" y="59781"/>
                  <a:pt x="208110" y="58194"/>
                </a:cubicBezTo>
                <a:cubicBezTo>
                  <a:pt x="209697" y="56607"/>
                  <a:pt x="249914" y="56607"/>
                  <a:pt x="239860" y="51844"/>
                </a:cubicBezTo>
                <a:cubicBezTo>
                  <a:pt x="229806" y="47082"/>
                  <a:pt x="184827" y="35969"/>
                  <a:pt x="147785" y="29619"/>
                </a:cubicBezTo>
                <a:cubicBezTo>
                  <a:pt x="110743" y="23269"/>
                  <a:pt x="-16257" y="-5835"/>
                  <a:pt x="1735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83CFCAC-11B0-BA78-796D-13CF53F79A3B}"/>
              </a:ext>
            </a:extLst>
          </p:cNvPr>
          <p:cNvSpPr/>
          <p:nvPr/>
        </p:nvSpPr>
        <p:spPr>
          <a:xfrm>
            <a:off x="4975214" y="2263518"/>
            <a:ext cx="428663" cy="92483"/>
          </a:xfrm>
          <a:custGeom>
            <a:avLst/>
            <a:gdLst>
              <a:gd name="connsiteX0" fmla="*/ 11 w 428663"/>
              <a:gd name="connsiteY0" fmla="*/ 257 h 92483"/>
              <a:gd name="connsiteX1" fmla="*/ 200036 w 428663"/>
              <a:gd name="connsiteY1" fmla="*/ 76457 h 92483"/>
              <a:gd name="connsiteX2" fmla="*/ 180986 w 428663"/>
              <a:gd name="connsiteY2" fmla="*/ 57407 h 92483"/>
              <a:gd name="connsiteX3" fmla="*/ 301636 w 428663"/>
              <a:gd name="connsiteY3" fmla="*/ 92332 h 92483"/>
              <a:gd name="connsiteX4" fmla="*/ 269886 w 428663"/>
              <a:gd name="connsiteY4" fmla="*/ 70107 h 92483"/>
              <a:gd name="connsiteX5" fmla="*/ 352436 w 428663"/>
              <a:gd name="connsiteY5" fmla="*/ 70107 h 92483"/>
              <a:gd name="connsiteX6" fmla="*/ 428636 w 428663"/>
              <a:gd name="connsiteY6" fmla="*/ 54232 h 92483"/>
              <a:gd name="connsiteX7" fmla="*/ 361961 w 428663"/>
              <a:gd name="connsiteY7" fmla="*/ 66932 h 92483"/>
              <a:gd name="connsiteX8" fmla="*/ 269886 w 428663"/>
              <a:gd name="connsiteY8" fmla="*/ 82807 h 92483"/>
              <a:gd name="connsiteX9" fmla="*/ 149236 w 428663"/>
              <a:gd name="connsiteY9" fmla="*/ 51057 h 92483"/>
              <a:gd name="connsiteX10" fmla="*/ 190511 w 428663"/>
              <a:gd name="connsiteY10" fmla="*/ 51057 h 92483"/>
              <a:gd name="connsiteX11" fmla="*/ 11 w 428663"/>
              <a:gd name="connsiteY11" fmla="*/ 257 h 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663" h="92483">
                <a:moveTo>
                  <a:pt x="11" y="257"/>
                </a:moveTo>
                <a:cubicBezTo>
                  <a:pt x="1598" y="4490"/>
                  <a:pt x="169874" y="66932"/>
                  <a:pt x="200036" y="76457"/>
                </a:cubicBezTo>
                <a:cubicBezTo>
                  <a:pt x="230198" y="85982"/>
                  <a:pt x="164053" y="54761"/>
                  <a:pt x="180986" y="57407"/>
                </a:cubicBezTo>
                <a:cubicBezTo>
                  <a:pt x="197919" y="60053"/>
                  <a:pt x="286819" y="90215"/>
                  <a:pt x="301636" y="92332"/>
                </a:cubicBezTo>
                <a:cubicBezTo>
                  <a:pt x="316453" y="94449"/>
                  <a:pt x="261419" y="73811"/>
                  <a:pt x="269886" y="70107"/>
                </a:cubicBezTo>
                <a:cubicBezTo>
                  <a:pt x="278353" y="66403"/>
                  <a:pt x="325978" y="72753"/>
                  <a:pt x="352436" y="70107"/>
                </a:cubicBezTo>
                <a:cubicBezTo>
                  <a:pt x="378894" y="67461"/>
                  <a:pt x="427049" y="54761"/>
                  <a:pt x="428636" y="54232"/>
                </a:cubicBezTo>
                <a:cubicBezTo>
                  <a:pt x="430223" y="53703"/>
                  <a:pt x="361961" y="66932"/>
                  <a:pt x="361961" y="66932"/>
                </a:cubicBezTo>
                <a:cubicBezTo>
                  <a:pt x="335503" y="71694"/>
                  <a:pt x="305340" y="85453"/>
                  <a:pt x="269886" y="82807"/>
                </a:cubicBezTo>
                <a:cubicBezTo>
                  <a:pt x="234432" y="80161"/>
                  <a:pt x="162465" y="56349"/>
                  <a:pt x="149236" y="51057"/>
                </a:cubicBezTo>
                <a:cubicBezTo>
                  <a:pt x="136007" y="45765"/>
                  <a:pt x="215382" y="56878"/>
                  <a:pt x="190511" y="51057"/>
                </a:cubicBezTo>
                <a:cubicBezTo>
                  <a:pt x="165640" y="45236"/>
                  <a:pt x="-1576" y="-3976"/>
                  <a:pt x="11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1E66B09-00CC-9E65-C077-7D9F96A17E35}"/>
              </a:ext>
            </a:extLst>
          </p:cNvPr>
          <p:cNvSpPr/>
          <p:nvPr/>
        </p:nvSpPr>
        <p:spPr>
          <a:xfrm>
            <a:off x="5346323" y="2112426"/>
            <a:ext cx="264930" cy="79816"/>
          </a:xfrm>
          <a:custGeom>
            <a:avLst/>
            <a:gdLst>
              <a:gd name="connsiteX0" fmla="*/ 377 w 264930"/>
              <a:gd name="connsiteY0" fmla="*/ 2124 h 79816"/>
              <a:gd name="connsiteX1" fmla="*/ 187702 w 264930"/>
              <a:gd name="connsiteY1" fmla="*/ 78324 h 79816"/>
              <a:gd name="connsiteX2" fmla="*/ 114677 w 264930"/>
              <a:gd name="connsiteY2" fmla="*/ 52924 h 79816"/>
              <a:gd name="connsiteX3" fmla="*/ 171827 w 264930"/>
              <a:gd name="connsiteY3" fmla="*/ 56099 h 79816"/>
              <a:gd name="connsiteX4" fmla="*/ 263902 w 264930"/>
              <a:gd name="connsiteY4" fmla="*/ 37049 h 79816"/>
              <a:gd name="connsiteX5" fmla="*/ 219452 w 264930"/>
              <a:gd name="connsiteY5" fmla="*/ 30699 h 79816"/>
              <a:gd name="connsiteX6" fmla="*/ 190877 w 264930"/>
              <a:gd name="connsiteY6" fmla="*/ 37049 h 79816"/>
              <a:gd name="connsiteX7" fmla="*/ 140077 w 264930"/>
              <a:gd name="connsiteY7" fmla="*/ 21174 h 79816"/>
              <a:gd name="connsiteX8" fmla="*/ 377 w 264930"/>
              <a:gd name="connsiteY8" fmla="*/ 2124 h 7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930" h="79816">
                <a:moveTo>
                  <a:pt x="377" y="2124"/>
                </a:moveTo>
                <a:cubicBezTo>
                  <a:pt x="8314" y="11649"/>
                  <a:pt x="168652" y="69857"/>
                  <a:pt x="187702" y="78324"/>
                </a:cubicBezTo>
                <a:cubicBezTo>
                  <a:pt x="206752" y="86791"/>
                  <a:pt x="117323" y="56628"/>
                  <a:pt x="114677" y="52924"/>
                </a:cubicBezTo>
                <a:cubicBezTo>
                  <a:pt x="112031" y="49220"/>
                  <a:pt x="146956" y="58745"/>
                  <a:pt x="171827" y="56099"/>
                </a:cubicBezTo>
                <a:cubicBezTo>
                  <a:pt x="196698" y="53453"/>
                  <a:pt x="255965" y="41282"/>
                  <a:pt x="263902" y="37049"/>
                </a:cubicBezTo>
                <a:cubicBezTo>
                  <a:pt x="271839" y="32816"/>
                  <a:pt x="231623" y="30699"/>
                  <a:pt x="219452" y="30699"/>
                </a:cubicBezTo>
                <a:cubicBezTo>
                  <a:pt x="207281" y="30699"/>
                  <a:pt x="204106" y="38636"/>
                  <a:pt x="190877" y="37049"/>
                </a:cubicBezTo>
                <a:cubicBezTo>
                  <a:pt x="177648" y="35462"/>
                  <a:pt x="168123" y="24349"/>
                  <a:pt x="140077" y="21174"/>
                </a:cubicBezTo>
                <a:cubicBezTo>
                  <a:pt x="112031" y="17999"/>
                  <a:pt x="-7560" y="-7401"/>
                  <a:pt x="377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A2387D3-1C7C-D6F0-57BF-2561CB6C0CB9}"/>
              </a:ext>
            </a:extLst>
          </p:cNvPr>
          <p:cNvSpPr/>
          <p:nvPr/>
        </p:nvSpPr>
        <p:spPr>
          <a:xfrm>
            <a:off x="4974835" y="1976989"/>
            <a:ext cx="439220" cy="185241"/>
          </a:xfrm>
          <a:custGeom>
            <a:avLst/>
            <a:gdLst>
              <a:gd name="connsiteX0" fmla="*/ 390 w 439220"/>
              <a:gd name="connsiteY0" fmla="*/ 185186 h 185241"/>
              <a:gd name="connsiteX1" fmla="*/ 114690 w 439220"/>
              <a:gd name="connsiteY1" fmla="*/ 58186 h 185241"/>
              <a:gd name="connsiteX2" fmla="*/ 260740 w 439220"/>
              <a:gd name="connsiteY2" fmla="*/ 1036 h 185241"/>
              <a:gd name="connsiteX3" fmla="*/ 225815 w 439220"/>
              <a:gd name="connsiteY3" fmla="*/ 20086 h 185241"/>
              <a:gd name="connsiteX4" fmla="*/ 302015 w 439220"/>
              <a:gd name="connsiteY4" fmla="*/ 4211 h 185241"/>
              <a:gd name="connsiteX5" fmla="*/ 438540 w 439220"/>
              <a:gd name="connsiteY5" fmla="*/ 48661 h 185241"/>
              <a:gd name="connsiteX6" fmla="*/ 349640 w 439220"/>
              <a:gd name="connsiteY6" fmla="*/ 23261 h 185241"/>
              <a:gd name="connsiteX7" fmla="*/ 238515 w 439220"/>
              <a:gd name="connsiteY7" fmla="*/ 13736 h 185241"/>
              <a:gd name="connsiteX8" fmla="*/ 114690 w 439220"/>
              <a:gd name="connsiteY8" fmla="*/ 26436 h 185241"/>
              <a:gd name="connsiteX9" fmla="*/ 162315 w 439220"/>
              <a:gd name="connsiteY9" fmla="*/ 39136 h 185241"/>
              <a:gd name="connsiteX10" fmla="*/ 79765 w 439220"/>
              <a:gd name="connsiteY10" fmla="*/ 74061 h 185241"/>
              <a:gd name="connsiteX11" fmla="*/ 390 w 439220"/>
              <a:gd name="connsiteY11" fmla="*/ 185186 h 18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220" h="185241">
                <a:moveTo>
                  <a:pt x="390" y="185186"/>
                </a:moveTo>
                <a:cubicBezTo>
                  <a:pt x="6211" y="182540"/>
                  <a:pt x="71298" y="88878"/>
                  <a:pt x="114690" y="58186"/>
                </a:cubicBezTo>
                <a:cubicBezTo>
                  <a:pt x="158082" y="27494"/>
                  <a:pt x="242219" y="7386"/>
                  <a:pt x="260740" y="1036"/>
                </a:cubicBezTo>
                <a:cubicBezTo>
                  <a:pt x="279261" y="-5314"/>
                  <a:pt x="218936" y="19557"/>
                  <a:pt x="225815" y="20086"/>
                </a:cubicBezTo>
                <a:cubicBezTo>
                  <a:pt x="232694" y="20615"/>
                  <a:pt x="266561" y="-551"/>
                  <a:pt x="302015" y="4211"/>
                </a:cubicBezTo>
                <a:cubicBezTo>
                  <a:pt x="337469" y="8973"/>
                  <a:pt x="430602" y="45486"/>
                  <a:pt x="438540" y="48661"/>
                </a:cubicBezTo>
                <a:cubicBezTo>
                  <a:pt x="446478" y="51836"/>
                  <a:pt x="382977" y="29082"/>
                  <a:pt x="349640" y="23261"/>
                </a:cubicBezTo>
                <a:cubicBezTo>
                  <a:pt x="316303" y="17440"/>
                  <a:pt x="277673" y="13207"/>
                  <a:pt x="238515" y="13736"/>
                </a:cubicBezTo>
                <a:cubicBezTo>
                  <a:pt x="199357" y="14265"/>
                  <a:pt x="127390" y="22203"/>
                  <a:pt x="114690" y="26436"/>
                </a:cubicBezTo>
                <a:cubicBezTo>
                  <a:pt x="101990" y="30669"/>
                  <a:pt x="168136" y="31199"/>
                  <a:pt x="162315" y="39136"/>
                </a:cubicBezTo>
                <a:cubicBezTo>
                  <a:pt x="156494" y="47073"/>
                  <a:pt x="104107" y="53424"/>
                  <a:pt x="79765" y="74061"/>
                </a:cubicBezTo>
                <a:cubicBezTo>
                  <a:pt x="55423" y="94698"/>
                  <a:pt x="-5431" y="187832"/>
                  <a:pt x="390" y="185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C69ECB1-54C6-E537-9BAB-D1C7829B13FA}"/>
              </a:ext>
            </a:extLst>
          </p:cNvPr>
          <p:cNvSpPr/>
          <p:nvPr/>
        </p:nvSpPr>
        <p:spPr>
          <a:xfrm>
            <a:off x="5250870" y="2197075"/>
            <a:ext cx="299419" cy="153307"/>
          </a:xfrm>
          <a:custGeom>
            <a:avLst/>
            <a:gdLst>
              <a:gd name="connsiteX0" fmla="*/ 580 w 299419"/>
              <a:gd name="connsiteY0" fmla="*/ 152425 h 153307"/>
              <a:gd name="connsiteX1" fmla="*/ 156155 w 299419"/>
              <a:gd name="connsiteY1" fmla="*/ 133375 h 153307"/>
              <a:gd name="connsiteX2" fmla="*/ 152980 w 299419"/>
              <a:gd name="connsiteY2" fmla="*/ 146075 h 153307"/>
              <a:gd name="connsiteX3" fmla="*/ 216480 w 299419"/>
              <a:gd name="connsiteY3" fmla="*/ 98450 h 153307"/>
              <a:gd name="connsiteX4" fmla="*/ 194255 w 299419"/>
              <a:gd name="connsiteY4" fmla="*/ 117500 h 153307"/>
              <a:gd name="connsiteX5" fmla="*/ 229180 w 299419"/>
              <a:gd name="connsiteY5" fmla="*/ 12725 h 153307"/>
              <a:gd name="connsiteX6" fmla="*/ 222830 w 299419"/>
              <a:gd name="connsiteY6" fmla="*/ 38125 h 153307"/>
              <a:gd name="connsiteX7" fmla="*/ 299030 w 299419"/>
              <a:gd name="connsiteY7" fmla="*/ 82575 h 153307"/>
              <a:gd name="connsiteX8" fmla="*/ 251405 w 299419"/>
              <a:gd name="connsiteY8" fmla="*/ 44475 h 153307"/>
              <a:gd name="connsiteX9" fmla="*/ 226005 w 299419"/>
              <a:gd name="connsiteY9" fmla="*/ 25 h 153307"/>
              <a:gd name="connsiteX10" fmla="*/ 210130 w 299419"/>
              <a:gd name="connsiteY10" fmla="*/ 50825 h 153307"/>
              <a:gd name="connsiteX11" fmla="*/ 200605 w 299419"/>
              <a:gd name="connsiteY11" fmla="*/ 95275 h 153307"/>
              <a:gd name="connsiteX12" fmla="*/ 111705 w 299419"/>
              <a:gd name="connsiteY12" fmla="*/ 111150 h 153307"/>
              <a:gd name="connsiteX13" fmla="*/ 226005 w 299419"/>
              <a:gd name="connsiteY13" fmla="*/ 98450 h 153307"/>
              <a:gd name="connsiteX14" fmla="*/ 580 w 299419"/>
              <a:gd name="connsiteY14" fmla="*/ 152425 h 15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419" h="153307">
                <a:moveTo>
                  <a:pt x="580" y="152425"/>
                </a:moveTo>
                <a:cubicBezTo>
                  <a:pt x="-11062" y="158246"/>
                  <a:pt x="156155" y="133375"/>
                  <a:pt x="156155" y="133375"/>
                </a:cubicBezTo>
                <a:cubicBezTo>
                  <a:pt x="181555" y="132317"/>
                  <a:pt x="142926" y="151896"/>
                  <a:pt x="152980" y="146075"/>
                </a:cubicBezTo>
                <a:cubicBezTo>
                  <a:pt x="163034" y="140254"/>
                  <a:pt x="209601" y="103212"/>
                  <a:pt x="216480" y="98450"/>
                </a:cubicBezTo>
                <a:cubicBezTo>
                  <a:pt x="223359" y="93688"/>
                  <a:pt x="192138" y="131787"/>
                  <a:pt x="194255" y="117500"/>
                </a:cubicBezTo>
                <a:cubicBezTo>
                  <a:pt x="196372" y="103212"/>
                  <a:pt x="224418" y="25954"/>
                  <a:pt x="229180" y="12725"/>
                </a:cubicBezTo>
                <a:cubicBezTo>
                  <a:pt x="233942" y="-504"/>
                  <a:pt x="211188" y="26483"/>
                  <a:pt x="222830" y="38125"/>
                </a:cubicBezTo>
                <a:cubicBezTo>
                  <a:pt x="234472" y="49767"/>
                  <a:pt x="294268" y="81517"/>
                  <a:pt x="299030" y="82575"/>
                </a:cubicBezTo>
                <a:cubicBezTo>
                  <a:pt x="303792" y="83633"/>
                  <a:pt x="263576" y="58233"/>
                  <a:pt x="251405" y="44475"/>
                </a:cubicBezTo>
                <a:cubicBezTo>
                  <a:pt x="239234" y="30717"/>
                  <a:pt x="232884" y="-1033"/>
                  <a:pt x="226005" y="25"/>
                </a:cubicBezTo>
                <a:cubicBezTo>
                  <a:pt x="219126" y="1083"/>
                  <a:pt x="214363" y="34950"/>
                  <a:pt x="210130" y="50825"/>
                </a:cubicBezTo>
                <a:cubicBezTo>
                  <a:pt x="205897" y="66700"/>
                  <a:pt x="217009" y="85221"/>
                  <a:pt x="200605" y="95275"/>
                </a:cubicBezTo>
                <a:cubicBezTo>
                  <a:pt x="184201" y="105329"/>
                  <a:pt x="107472" y="110621"/>
                  <a:pt x="111705" y="111150"/>
                </a:cubicBezTo>
                <a:cubicBezTo>
                  <a:pt x="115938" y="111679"/>
                  <a:pt x="248759" y="88396"/>
                  <a:pt x="226005" y="98450"/>
                </a:cubicBezTo>
                <a:cubicBezTo>
                  <a:pt x="203251" y="108504"/>
                  <a:pt x="12222" y="146604"/>
                  <a:pt x="580" y="15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1CA5AB2-AD23-05A7-156A-672A3C339ADD}"/>
              </a:ext>
            </a:extLst>
          </p:cNvPr>
          <p:cNvSpPr/>
          <p:nvPr/>
        </p:nvSpPr>
        <p:spPr>
          <a:xfrm>
            <a:off x="4859620" y="1701544"/>
            <a:ext cx="293565" cy="146331"/>
          </a:xfrm>
          <a:custGeom>
            <a:avLst/>
            <a:gdLst>
              <a:gd name="connsiteX0" fmla="*/ 55280 w 293565"/>
              <a:gd name="connsiteY0" fmla="*/ 256 h 146331"/>
              <a:gd name="connsiteX1" fmla="*/ 14005 w 293565"/>
              <a:gd name="connsiteY1" fmla="*/ 66931 h 146331"/>
              <a:gd name="connsiteX2" fmla="*/ 14005 w 293565"/>
              <a:gd name="connsiteY2" fmla="*/ 130431 h 146331"/>
              <a:gd name="connsiteX3" fmla="*/ 36230 w 293565"/>
              <a:gd name="connsiteY3" fmla="*/ 95506 h 146331"/>
              <a:gd name="connsiteX4" fmla="*/ 33055 w 293565"/>
              <a:gd name="connsiteY4" fmla="*/ 127256 h 146331"/>
              <a:gd name="connsiteX5" fmla="*/ 131480 w 293565"/>
              <a:gd name="connsiteY5" fmla="*/ 51056 h 146331"/>
              <a:gd name="connsiteX6" fmla="*/ 96555 w 293565"/>
              <a:gd name="connsiteY6" fmla="*/ 89156 h 146331"/>
              <a:gd name="connsiteX7" fmla="*/ 77505 w 293565"/>
              <a:gd name="connsiteY7" fmla="*/ 130431 h 146331"/>
              <a:gd name="connsiteX8" fmla="*/ 144180 w 293565"/>
              <a:gd name="connsiteY8" fmla="*/ 76456 h 146331"/>
              <a:gd name="connsiteX9" fmla="*/ 106080 w 293565"/>
              <a:gd name="connsiteY9" fmla="*/ 127256 h 146331"/>
              <a:gd name="connsiteX10" fmla="*/ 201330 w 293565"/>
              <a:gd name="connsiteY10" fmla="*/ 66931 h 146331"/>
              <a:gd name="connsiteX11" fmla="*/ 156880 w 293565"/>
              <a:gd name="connsiteY11" fmla="*/ 124081 h 146331"/>
              <a:gd name="connsiteX12" fmla="*/ 293405 w 293565"/>
              <a:gd name="connsiteY12" fmla="*/ 60581 h 146331"/>
              <a:gd name="connsiteX13" fmla="*/ 182280 w 293565"/>
              <a:gd name="connsiteY13" fmla="*/ 98681 h 146331"/>
              <a:gd name="connsiteX14" fmla="*/ 83855 w 293565"/>
              <a:gd name="connsiteY14" fmla="*/ 111381 h 146331"/>
              <a:gd name="connsiteX15" fmla="*/ 36230 w 293565"/>
              <a:gd name="connsiteY15" fmla="*/ 127256 h 146331"/>
              <a:gd name="connsiteX16" fmla="*/ 33055 w 293565"/>
              <a:gd name="connsiteY16" fmla="*/ 111381 h 146331"/>
              <a:gd name="connsiteX17" fmla="*/ 20355 w 293565"/>
              <a:gd name="connsiteY17" fmla="*/ 146306 h 146331"/>
              <a:gd name="connsiteX18" fmla="*/ 14005 w 293565"/>
              <a:gd name="connsiteY18" fmla="*/ 105031 h 146331"/>
              <a:gd name="connsiteX19" fmla="*/ 1305 w 293565"/>
              <a:gd name="connsiteY19" fmla="*/ 92331 h 146331"/>
              <a:gd name="connsiteX20" fmla="*/ 55280 w 293565"/>
              <a:gd name="connsiteY20" fmla="*/ 256 h 1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565" h="146331">
                <a:moveTo>
                  <a:pt x="55280" y="256"/>
                </a:moveTo>
                <a:cubicBezTo>
                  <a:pt x="57397" y="-3977"/>
                  <a:pt x="20884" y="45235"/>
                  <a:pt x="14005" y="66931"/>
                </a:cubicBezTo>
                <a:cubicBezTo>
                  <a:pt x="7126" y="88627"/>
                  <a:pt x="10301" y="125669"/>
                  <a:pt x="14005" y="130431"/>
                </a:cubicBezTo>
                <a:cubicBezTo>
                  <a:pt x="17709" y="135193"/>
                  <a:pt x="33055" y="96035"/>
                  <a:pt x="36230" y="95506"/>
                </a:cubicBezTo>
                <a:cubicBezTo>
                  <a:pt x="39405" y="94977"/>
                  <a:pt x="17180" y="134664"/>
                  <a:pt x="33055" y="127256"/>
                </a:cubicBezTo>
                <a:cubicBezTo>
                  <a:pt x="48930" y="119848"/>
                  <a:pt x="120897" y="57406"/>
                  <a:pt x="131480" y="51056"/>
                </a:cubicBezTo>
                <a:cubicBezTo>
                  <a:pt x="142063" y="44706"/>
                  <a:pt x="105551" y="75927"/>
                  <a:pt x="96555" y="89156"/>
                </a:cubicBezTo>
                <a:cubicBezTo>
                  <a:pt x="87559" y="102385"/>
                  <a:pt x="69568" y="132548"/>
                  <a:pt x="77505" y="130431"/>
                </a:cubicBezTo>
                <a:cubicBezTo>
                  <a:pt x="85442" y="128314"/>
                  <a:pt x="139418" y="76985"/>
                  <a:pt x="144180" y="76456"/>
                </a:cubicBezTo>
                <a:cubicBezTo>
                  <a:pt x="148943" y="75927"/>
                  <a:pt x="96555" y="128844"/>
                  <a:pt x="106080" y="127256"/>
                </a:cubicBezTo>
                <a:cubicBezTo>
                  <a:pt x="115605" y="125669"/>
                  <a:pt x="192863" y="67460"/>
                  <a:pt x="201330" y="66931"/>
                </a:cubicBezTo>
                <a:cubicBezTo>
                  <a:pt x="209797" y="66402"/>
                  <a:pt x="141534" y="125139"/>
                  <a:pt x="156880" y="124081"/>
                </a:cubicBezTo>
                <a:cubicBezTo>
                  <a:pt x="172226" y="123023"/>
                  <a:pt x="289172" y="64814"/>
                  <a:pt x="293405" y="60581"/>
                </a:cubicBezTo>
                <a:cubicBezTo>
                  <a:pt x="297638" y="56348"/>
                  <a:pt x="217205" y="90214"/>
                  <a:pt x="182280" y="98681"/>
                </a:cubicBezTo>
                <a:cubicBezTo>
                  <a:pt x="147355" y="107148"/>
                  <a:pt x="108197" y="106619"/>
                  <a:pt x="83855" y="111381"/>
                </a:cubicBezTo>
                <a:cubicBezTo>
                  <a:pt x="59513" y="116143"/>
                  <a:pt x="44697" y="127256"/>
                  <a:pt x="36230" y="127256"/>
                </a:cubicBezTo>
                <a:cubicBezTo>
                  <a:pt x="27763" y="127256"/>
                  <a:pt x="35701" y="108206"/>
                  <a:pt x="33055" y="111381"/>
                </a:cubicBezTo>
                <a:cubicBezTo>
                  <a:pt x="30409" y="114556"/>
                  <a:pt x="23530" y="147364"/>
                  <a:pt x="20355" y="146306"/>
                </a:cubicBezTo>
                <a:cubicBezTo>
                  <a:pt x="17180" y="145248"/>
                  <a:pt x="14005" y="105031"/>
                  <a:pt x="14005" y="105031"/>
                </a:cubicBezTo>
                <a:cubicBezTo>
                  <a:pt x="10830" y="96035"/>
                  <a:pt x="-4516" y="104502"/>
                  <a:pt x="1305" y="92331"/>
                </a:cubicBezTo>
                <a:cubicBezTo>
                  <a:pt x="7126" y="80160"/>
                  <a:pt x="53163" y="4489"/>
                  <a:pt x="5528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E00C5F1-4C28-F40C-D3E0-53607EBBC22D}"/>
              </a:ext>
            </a:extLst>
          </p:cNvPr>
          <p:cNvSpPr/>
          <p:nvPr/>
        </p:nvSpPr>
        <p:spPr>
          <a:xfrm>
            <a:off x="4904427" y="1652524"/>
            <a:ext cx="264139" cy="132435"/>
          </a:xfrm>
          <a:custGeom>
            <a:avLst/>
            <a:gdLst>
              <a:gd name="connsiteX0" fmla="*/ 948 w 264139"/>
              <a:gd name="connsiteY0" fmla="*/ 131826 h 132435"/>
              <a:gd name="connsiteX1" fmla="*/ 115248 w 264139"/>
              <a:gd name="connsiteY1" fmla="*/ 4826 h 132435"/>
              <a:gd name="connsiteX2" fmla="*/ 96198 w 264139"/>
              <a:gd name="connsiteY2" fmla="*/ 30226 h 132435"/>
              <a:gd name="connsiteX3" fmla="*/ 48573 w 264139"/>
              <a:gd name="connsiteY3" fmla="*/ 65151 h 132435"/>
              <a:gd name="connsiteX4" fmla="*/ 118423 w 264139"/>
              <a:gd name="connsiteY4" fmla="*/ 49276 h 132435"/>
              <a:gd name="connsiteX5" fmla="*/ 194623 w 264139"/>
              <a:gd name="connsiteY5" fmla="*/ 33401 h 132435"/>
              <a:gd name="connsiteX6" fmla="*/ 175573 w 264139"/>
              <a:gd name="connsiteY6" fmla="*/ 42926 h 132435"/>
              <a:gd name="connsiteX7" fmla="*/ 124773 w 264139"/>
              <a:gd name="connsiteY7" fmla="*/ 81026 h 132435"/>
              <a:gd name="connsiteX8" fmla="*/ 261298 w 264139"/>
              <a:gd name="connsiteY8" fmla="*/ 17526 h 132435"/>
              <a:gd name="connsiteX9" fmla="*/ 207323 w 264139"/>
              <a:gd name="connsiteY9" fmla="*/ 33401 h 132435"/>
              <a:gd name="connsiteX10" fmla="*/ 89848 w 264139"/>
              <a:gd name="connsiteY10" fmla="*/ 49276 h 132435"/>
              <a:gd name="connsiteX11" fmla="*/ 93023 w 264139"/>
              <a:gd name="connsiteY11" fmla="*/ 17526 h 132435"/>
              <a:gd name="connsiteX12" fmla="*/ 61273 w 264139"/>
              <a:gd name="connsiteY12" fmla="*/ 52451 h 132435"/>
              <a:gd name="connsiteX13" fmla="*/ 948 w 264139"/>
              <a:gd name="connsiteY13" fmla="*/ 131826 h 1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39" h="132435">
                <a:moveTo>
                  <a:pt x="948" y="131826"/>
                </a:moveTo>
                <a:cubicBezTo>
                  <a:pt x="9944" y="123888"/>
                  <a:pt x="99373" y="21759"/>
                  <a:pt x="115248" y="4826"/>
                </a:cubicBezTo>
                <a:cubicBezTo>
                  <a:pt x="131123" y="-12107"/>
                  <a:pt x="107310" y="20172"/>
                  <a:pt x="96198" y="30226"/>
                </a:cubicBezTo>
                <a:cubicBezTo>
                  <a:pt x="85086" y="40280"/>
                  <a:pt x="44869" y="61976"/>
                  <a:pt x="48573" y="65151"/>
                </a:cubicBezTo>
                <a:cubicBezTo>
                  <a:pt x="52277" y="68326"/>
                  <a:pt x="118423" y="49276"/>
                  <a:pt x="118423" y="49276"/>
                </a:cubicBezTo>
                <a:lnTo>
                  <a:pt x="194623" y="33401"/>
                </a:lnTo>
                <a:cubicBezTo>
                  <a:pt x="204148" y="32343"/>
                  <a:pt x="187215" y="34988"/>
                  <a:pt x="175573" y="42926"/>
                </a:cubicBezTo>
                <a:cubicBezTo>
                  <a:pt x="163931" y="50863"/>
                  <a:pt x="110486" y="85259"/>
                  <a:pt x="124773" y="81026"/>
                </a:cubicBezTo>
                <a:cubicBezTo>
                  <a:pt x="139060" y="76793"/>
                  <a:pt x="247540" y="25463"/>
                  <a:pt x="261298" y="17526"/>
                </a:cubicBezTo>
                <a:cubicBezTo>
                  <a:pt x="275056" y="9588"/>
                  <a:pt x="235898" y="28109"/>
                  <a:pt x="207323" y="33401"/>
                </a:cubicBezTo>
                <a:cubicBezTo>
                  <a:pt x="178748" y="38693"/>
                  <a:pt x="108898" y="51922"/>
                  <a:pt x="89848" y="49276"/>
                </a:cubicBezTo>
                <a:cubicBezTo>
                  <a:pt x="70798" y="46630"/>
                  <a:pt x="97786" y="16997"/>
                  <a:pt x="93023" y="17526"/>
                </a:cubicBezTo>
                <a:cubicBezTo>
                  <a:pt x="88261" y="18055"/>
                  <a:pt x="72915" y="37105"/>
                  <a:pt x="61273" y="52451"/>
                </a:cubicBezTo>
                <a:cubicBezTo>
                  <a:pt x="49631" y="67797"/>
                  <a:pt x="-8048" y="139764"/>
                  <a:pt x="948" y="13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2D76F5E-59EA-CA2D-5620-0D37C5884780}"/>
              </a:ext>
            </a:extLst>
          </p:cNvPr>
          <p:cNvSpPr/>
          <p:nvPr/>
        </p:nvSpPr>
        <p:spPr>
          <a:xfrm>
            <a:off x="5041562" y="1663463"/>
            <a:ext cx="390030" cy="101964"/>
          </a:xfrm>
          <a:custGeom>
            <a:avLst/>
            <a:gdLst>
              <a:gd name="connsiteX0" fmla="*/ 338 w 390030"/>
              <a:gd name="connsiteY0" fmla="*/ 101837 h 101964"/>
              <a:gd name="connsiteX1" fmla="*/ 143213 w 390030"/>
              <a:gd name="connsiteY1" fmla="*/ 19287 h 101964"/>
              <a:gd name="connsiteX2" fmla="*/ 105113 w 390030"/>
              <a:gd name="connsiteY2" fmla="*/ 51037 h 101964"/>
              <a:gd name="connsiteX3" fmla="*/ 187663 w 390030"/>
              <a:gd name="connsiteY3" fmla="*/ 28812 h 101964"/>
              <a:gd name="connsiteX4" fmla="*/ 155913 w 390030"/>
              <a:gd name="connsiteY4" fmla="*/ 19287 h 101964"/>
              <a:gd name="connsiteX5" fmla="*/ 270213 w 390030"/>
              <a:gd name="connsiteY5" fmla="*/ 22462 h 101964"/>
              <a:gd name="connsiteX6" fmla="*/ 232113 w 390030"/>
              <a:gd name="connsiteY6" fmla="*/ 12937 h 101964"/>
              <a:gd name="connsiteX7" fmla="*/ 321013 w 390030"/>
              <a:gd name="connsiteY7" fmla="*/ 28812 h 101964"/>
              <a:gd name="connsiteX8" fmla="*/ 276563 w 390030"/>
              <a:gd name="connsiteY8" fmla="*/ 237 h 101964"/>
              <a:gd name="connsiteX9" fmla="*/ 387688 w 390030"/>
              <a:gd name="connsiteY9" fmla="*/ 47862 h 101964"/>
              <a:gd name="connsiteX10" fmla="*/ 343238 w 390030"/>
              <a:gd name="connsiteY10" fmla="*/ 38337 h 101964"/>
              <a:gd name="connsiteX11" fmla="*/ 238463 w 390030"/>
              <a:gd name="connsiteY11" fmla="*/ 41512 h 101964"/>
              <a:gd name="connsiteX12" fmla="*/ 232113 w 390030"/>
              <a:gd name="connsiteY12" fmla="*/ 44687 h 101964"/>
              <a:gd name="connsiteX13" fmla="*/ 273388 w 390030"/>
              <a:gd name="connsiteY13" fmla="*/ 66912 h 101964"/>
              <a:gd name="connsiteX14" fmla="*/ 213063 w 390030"/>
              <a:gd name="connsiteY14" fmla="*/ 38337 h 101964"/>
              <a:gd name="connsiteX15" fmla="*/ 130513 w 390030"/>
              <a:gd name="connsiteY15" fmla="*/ 35162 h 101964"/>
              <a:gd name="connsiteX16" fmla="*/ 86063 w 390030"/>
              <a:gd name="connsiteY16" fmla="*/ 31987 h 101964"/>
              <a:gd name="connsiteX17" fmla="*/ 101938 w 390030"/>
              <a:gd name="connsiteY17" fmla="*/ 38337 h 101964"/>
              <a:gd name="connsiteX18" fmla="*/ 338 w 390030"/>
              <a:gd name="connsiteY18" fmla="*/ 101837 h 1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0030" h="101964">
                <a:moveTo>
                  <a:pt x="338" y="101837"/>
                </a:moveTo>
                <a:cubicBezTo>
                  <a:pt x="7217" y="98662"/>
                  <a:pt x="125751" y="27754"/>
                  <a:pt x="143213" y="19287"/>
                </a:cubicBezTo>
                <a:cubicBezTo>
                  <a:pt x="160675" y="10820"/>
                  <a:pt x="97705" y="49450"/>
                  <a:pt x="105113" y="51037"/>
                </a:cubicBezTo>
                <a:cubicBezTo>
                  <a:pt x="112521" y="52624"/>
                  <a:pt x="179196" y="34104"/>
                  <a:pt x="187663" y="28812"/>
                </a:cubicBezTo>
                <a:cubicBezTo>
                  <a:pt x="196130" y="23520"/>
                  <a:pt x="142155" y="20345"/>
                  <a:pt x="155913" y="19287"/>
                </a:cubicBezTo>
                <a:cubicBezTo>
                  <a:pt x="169671" y="18229"/>
                  <a:pt x="257513" y="23520"/>
                  <a:pt x="270213" y="22462"/>
                </a:cubicBezTo>
                <a:cubicBezTo>
                  <a:pt x="282913" y="21404"/>
                  <a:pt x="223646" y="11879"/>
                  <a:pt x="232113" y="12937"/>
                </a:cubicBezTo>
                <a:cubicBezTo>
                  <a:pt x="240580" y="13995"/>
                  <a:pt x="313605" y="30929"/>
                  <a:pt x="321013" y="28812"/>
                </a:cubicBezTo>
                <a:cubicBezTo>
                  <a:pt x="328421" y="26695"/>
                  <a:pt x="265450" y="-2938"/>
                  <a:pt x="276563" y="237"/>
                </a:cubicBezTo>
                <a:cubicBezTo>
                  <a:pt x="287676" y="3412"/>
                  <a:pt x="376576" y="41512"/>
                  <a:pt x="387688" y="47862"/>
                </a:cubicBezTo>
                <a:cubicBezTo>
                  <a:pt x="398800" y="54212"/>
                  <a:pt x="368109" y="39395"/>
                  <a:pt x="343238" y="38337"/>
                </a:cubicBezTo>
                <a:cubicBezTo>
                  <a:pt x="318367" y="37279"/>
                  <a:pt x="256984" y="40454"/>
                  <a:pt x="238463" y="41512"/>
                </a:cubicBezTo>
                <a:cubicBezTo>
                  <a:pt x="219942" y="42570"/>
                  <a:pt x="226292" y="40454"/>
                  <a:pt x="232113" y="44687"/>
                </a:cubicBezTo>
                <a:cubicBezTo>
                  <a:pt x="237934" y="48920"/>
                  <a:pt x="276563" y="67970"/>
                  <a:pt x="273388" y="66912"/>
                </a:cubicBezTo>
                <a:cubicBezTo>
                  <a:pt x="270213" y="65854"/>
                  <a:pt x="236876" y="43629"/>
                  <a:pt x="213063" y="38337"/>
                </a:cubicBezTo>
                <a:cubicBezTo>
                  <a:pt x="189250" y="33045"/>
                  <a:pt x="151680" y="36220"/>
                  <a:pt x="130513" y="35162"/>
                </a:cubicBezTo>
                <a:cubicBezTo>
                  <a:pt x="109346" y="34104"/>
                  <a:pt x="86063" y="31987"/>
                  <a:pt x="86063" y="31987"/>
                </a:cubicBezTo>
                <a:cubicBezTo>
                  <a:pt x="81301" y="32516"/>
                  <a:pt x="110405" y="28812"/>
                  <a:pt x="101938" y="38337"/>
                </a:cubicBezTo>
                <a:cubicBezTo>
                  <a:pt x="93471" y="47862"/>
                  <a:pt x="-6541" y="105012"/>
                  <a:pt x="338" y="10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92BE07E-2EE5-F2FE-F591-D2B089BDFC5B}"/>
              </a:ext>
            </a:extLst>
          </p:cNvPr>
          <p:cNvSpPr/>
          <p:nvPr/>
        </p:nvSpPr>
        <p:spPr>
          <a:xfrm>
            <a:off x="5092472" y="1720546"/>
            <a:ext cx="286702" cy="32691"/>
          </a:xfrm>
          <a:custGeom>
            <a:avLst/>
            <a:gdLst>
              <a:gd name="connsiteX0" fmla="*/ 228 w 286702"/>
              <a:gd name="connsiteY0" fmla="*/ 25704 h 32691"/>
              <a:gd name="connsiteX1" fmla="*/ 114528 w 286702"/>
              <a:gd name="connsiteY1" fmla="*/ 16179 h 32691"/>
              <a:gd name="connsiteX2" fmla="*/ 89128 w 286702"/>
              <a:gd name="connsiteY2" fmla="*/ 32054 h 32691"/>
              <a:gd name="connsiteX3" fmla="*/ 216128 w 286702"/>
              <a:gd name="connsiteY3" fmla="*/ 28879 h 32691"/>
              <a:gd name="connsiteX4" fmla="*/ 155803 w 286702"/>
              <a:gd name="connsiteY4" fmla="*/ 22529 h 32691"/>
              <a:gd name="connsiteX5" fmla="*/ 285978 w 286702"/>
              <a:gd name="connsiteY5" fmla="*/ 304 h 32691"/>
              <a:gd name="connsiteX6" fmla="*/ 203428 w 286702"/>
              <a:gd name="connsiteY6" fmla="*/ 9829 h 32691"/>
              <a:gd name="connsiteX7" fmla="*/ 98653 w 286702"/>
              <a:gd name="connsiteY7" fmla="*/ 13004 h 32691"/>
              <a:gd name="connsiteX8" fmla="*/ 146278 w 286702"/>
              <a:gd name="connsiteY8" fmla="*/ 19354 h 32691"/>
              <a:gd name="connsiteX9" fmla="*/ 85953 w 286702"/>
              <a:gd name="connsiteY9" fmla="*/ 25704 h 32691"/>
              <a:gd name="connsiteX10" fmla="*/ 228 w 286702"/>
              <a:gd name="connsiteY10" fmla="*/ 25704 h 3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702" h="32691">
                <a:moveTo>
                  <a:pt x="228" y="25704"/>
                </a:moveTo>
                <a:cubicBezTo>
                  <a:pt x="4990" y="24117"/>
                  <a:pt x="99711" y="15121"/>
                  <a:pt x="114528" y="16179"/>
                </a:cubicBezTo>
                <a:cubicBezTo>
                  <a:pt x="129345" y="17237"/>
                  <a:pt x="72195" y="29937"/>
                  <a:pt x="89128" y="32054"/>
                </a:cubicBezTo>
                <a:cubicBezTo>
                  <a:pt x="106061" y="34171"/>
                  <a:pt x="205016" y="30466"/>
                  <a:pt x="216128" y="28879"/>
                </a:cubicBezTo>
                <a:cubicBezTo>
                  <a:pt x="227240" y="27292"/>
                  <a:pt x="144161" y="27291"/>
                  <a:pt x="155803" y="22529"/>
                </a:cubicBezTo>
                <a:cubicBezTo>
                  <a:pt x="167445" y="17767"/>
                  <a:pt x="278041" y="2421"/>
                  <a:pt x="285978" y="304"/>
                </a:cubicBezTo>
                <a:cubicBezTo>
                  <a:pt x="293915" y="-1813"/>
                  <a:pt x="234649" y="7712"/>
                  <a:pt x="203428" y="9829"/>
                </a:cubicBezTo>
                <a:cubicBezTo>
                  <a:pt x="172207" y="11946"/>
                  <a:pt x="108178" y="11416"/>
                  <a:pt x="98653" y="13004"/>
                </a:cubicBezTo>
                <a:cubicBezTo>
                  <a:pt x="89128" y="14591"/>
                  <a:pt x="148395" y="17237"/>
                  <a:pt x="146278" y="19354"/>
                </a:cubicBezTo>
                <a:cubicBezTo>
                  <a:pt x="144161" y="21471"/>
                  <a:pt x="105532" y="24117"/>
                  <a:pt x="85953" y="25704"/>
                </a:cubicBezTo>
                <a:cubicBezTo>
                  <a:pt x="66374" y="27291"/>
                  <a:pt x="-4534" y="27291"/>
                  <a:pt x="228" y="25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695335D-0776-67BC-6AAD-312DCF9E0367}"/>
              </a:ext>
            </a:extLst>
          </p:cNvPr>
          <p:cNvSpPr/>
          <p:nvPr/>
        </p:nvSpPr>
        <p:spPr>
          <a:xfrm>
            <a:off x="5368780" y="1670047"/>
            <a:ext cx="273020" cy="189043"/>
          </a:xfrm>
          <a:custGeom>
            <a:avLst/>
            <a:gdLst>
              <a:gd name="connsiteX0" fmla="*/ 35070 w 273020"/>
              <a:gd name="connsiteY0" fmla="*/ 41278 h 189043"/>
              <a:gd name="connsiteX1" fmla="*/ 117620 w 273020"/>
              <a:gd name="connsiteY1" fmla="*/ 98428 h 189043"/>
              <a:gd name="connsiteX2" fmla="*/ 114445 w 273020"/>
              <a:gd name="connsiteY2" fmla="*/ 66678 h 189043"/>
              <a:gd name="connsiteX3" fmla="*/ 168420 w 273020"/>
              <a:gd name="connsiteY3" fmla="*/ 123828 h 189043"/>
              <a:gd name="connsiteX4" fmla="*/ 162070 w 273020"/>
              <a:gd name="connsiteY4" fmla="*/ 98428 h 189043"/>
              <a:gd name="connsiteX5" fmla="*/ 270020 w 273020"/>
              <a:gd name="connsiteY5" fmla="*/ 187328 h 189043"/>
              <a:gd name="connsiteX6" fmla="*/ 235095 w 273020"/>
              <a:gd name="connsiteY6" fmla="*/ 152403 h 189043"/>
              <a:gd name="connsiteX7" fmla="*/ 152545 w 273020"/>
              <a:gd name="connsiteY7" fmla="*/ 95253 h 189043"/>
              <a:gd name="connsiteX8" fmla="*/ 171595 w 273020"/>
              <a:gd name="connsiteY8" fmla="*/ 120653 h 189043"/>
              <a:gd name="connsiteX9" fmla="*/ 120795 w 273020"/>
              <a:gd name="connsiteY9" fmla="*/ 88903 h 189043"/>
              <a:gd name="connsiteX10" fmla="*/ 145 w 273020"/>
              <a:gd name="connsiteY10" fmla="*/ 3 h 189043"/>
              <a:gd name="connsiteX11" fmla="*/ 95395 w 273020"/>
              <a:gd name="connsiteY11" fmla="*/ 92078 h 189043"/>
              <a:gd name="connsiteX12" fmla="*/ 35070 w 273020"/>
              <a:gd name="connsiteY12" fmla="*/ 41278 h 1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20" h="189043">
                <a:moveTo>
                  <a:pt x="35070" y="41278"/>
                </a:moveTo>
                <a:cubicBezTo>
                  <a:pt x="38774" y="42336"/>
                  <a:pt x="104391" y="94195"/>
                  <a:pt x="117620" y="98428"/>
                </a:cubicBezTo>
                <a:cubicBezTo>
                  <a:pt x="130849" y="102661"/>
                  <a:pt x="105978" y="62445"/>
                  <a:pt x="114445" y="66678"/>
                </a:cubicBezTo>
                <a:cubicBezTo>
                  <a:pt x="122912" y="70911"/>
                  <a:pt x="160483" y="118536"/>
                  <a:pt x="168420" y="123828"/>
                </a:cubicBezTo>
                <a:cubicBezTo>
                  <a:pt x="176357" y="129120"/>
                  <a:pt x="145137" y="87845"/>
                  <a:pt x="162070" y="98428"/>
                </a:cubicBezTo>
                <a:cubicBezTo>
                  <a:pt x="179003" y="109011"/>
                  <a:pt x="257849" y="178332"/>
                  <a:pt x="270020" y="187328"/>
                </a:cubicBezTo>
                <a:cubicBezTo>
                  <a:pt x="282191" y="196324"/>
                  <a:pt x="254674" y="167749"/>
                  <a:pt x="235095" y="152403"/>
                </a:cubicBezTo>
                <a:cubicBezTo>
                  <a:pt x="215516" y="137057"/>
                  <a:pt x="163128" y="100545"/>
                  <a:pt x="152545" y="95253"/>
                </a:cubicBezTo>
                <a:cubicBezTo>
                  <a:pt x="141962" y="89961"/>
                  <a:pt x="176886" y="121711"/>
                  <a:pt x="171595" y="120653"/>
                </a:cubicBezTo>
                <a:cubicBezTo>
                  <a:pt x="166304" y="119595"/>
                  <a:pt x="149370" y="109011"/>
                  <a:pt x="120795" y="88903"/>
                </a:cubicBezTo>
                <a:cubicBezTo>
                  <a:pt x="92220" y="68795"/>
                  <a:pt x="4378" y="-526"/>
                  <a:pt x="145" y="3"/>
                </a:cubicBezTo>
                <a:cubicBezTo>
                  <a:pt x="-4088" y="532"/>
                  <a:pt x="85341" y="82024"/>
                  <a:pt x="95395" y="92078"/>
                </a:cubicBezTo>
                <a:cubicBezTo>
                  <a:pt x="105449" y="102132"/>
                  <a:pt x="31366" y="40220"/>
                  <a:pt x="35070" y="4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D3958E0-6759-8725-55A6-34CD1D0E80B8}"/>
              </a:ext>
            </a:extLst>
          </p:cNvPr>
          <p:cNvSpPr/>
          <p:nvPr/>
        </p:nvSpPr>
        <p:spPr>
          <a:xfrm>
            <a:off x="5206796" y="1720477"/>
            <a:ext cx="413212" cy="172195"/>
          </a:xfrm>
          <a:custGeom>
            <a:avLst/>
            <a:gdLst>
              <a:gd name="connsiteX0" fmla="*/ 204 w 413212"/>
              <a:gd name="connsiteY0" fmla="*/ 25773 h 172195"/>
              <a:gd name="connsiteX1" fmla="*/ 162129 w 413212"/>
              <a:gd name="connsiteY1" fmla="*/ 19423 h 172195"/>
              <a:gd name="connsiteX2" fmla="*/ 149429 w 413212"/>
              <a:gd name="connsiteY2" fmla="*/ 373 h 172195"/>
              <a:gd name="connsiteX3" fmla="*/ 247854 w 413212"/>
              <a:gd name="connsiteY3" fmla="*/ 38473 h 172195"/>
              <a:gd name="connsiteX4" fmla="*/ 222454 w 413212"/>
              <a:gd name="connsiteY4" fmla="*/ 22598 h 172195"/>
              <a:gd name="connsiteX5" fmla="*/ 282779 w 413212"/>
              <a:gd name="connsiteY5" fmla="*/ 63873 h 172195"/>
              <a:gd name="connsiteX6" fmla="*/ 330404 w 413212"/>
              <a:gd name="connsiteY6" fmla="*/ 86098 h 172195"/>
              <a:gd name="connsiteX7" fmla="*/ 314529 w 413212"/>
              <a:gd name="connsiteY7" fmla="*/ 63873 h 172195"/>
              <a:gd name="connsiteX8" fmla="*/ 358979 w 413212"/>
              <a:gd name="connsiteY8" fmla="*/ 98798 h 172195"/>
              <a:gd name="connsiteX9" fmla="*/ 412954 w 413212"/>
              <a:gd name="connsiteY9" fmla="*/ 171823 h 172195"/>
              <a:gd name="connsiteX10" fmla="*/ 374854 w 413212"/>
              <a:gd name="connsiteY10" fmla="*/ 124198 h 172195"/>
              <a:gd name="connsiteX11" fmla="*/ 276429 w 413212"/>
              <a:gd name="connsiteY11" fmla="*/ 57523 h 172195"/>
              <a:gd name="connsiteX12" fmla="*/ 184354 w 413212"/>
              <a:gd name="connsiteY12" fmla="*/ 3548 h 172195"/>
              <a:gd name="connsiteX13" fmla="*/ 203404 w 413212"/>
              <a:gd name="connsiteY13" fmla="*/ 22598 h 172195"/>
              <a:gd name="connsiteX14" fmla="*/ 204 w 413212"/>
              <a:gd name="connsiteY14" fmla="*/ 25773 h 17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212" h="172195">
                <a:moveTo>
                  <a:pt x="204" y="25773"/>
                </a:moveTo>
                <a:cubicBezTo>
                  <a:pt x="-6675" y="25244"/>
                  <a:pt x="162129" y="19423"/>
                  <a:pt x="162129" y="19423"/>
                </a:cubicBezTo>
                <a:cubicBezTo>
                  <a:pt x="187000" y="15190"/>
                  <a:pt x="135142" y="-2802"/>
                  <a:pt x="149429" y="373"/>
                </a:cubicBezTo>
                <a:cubicBezTo>
                  <a:pt x="163716" y="3548"/>
                  <a:pt x="235683" y="34769"/>
                  <a:pt x="247854" y="38473"/>
                </a:cubicBezTo>
                <a:cubicBezTo>
                  <a:pt x="260025" y="42177"/>
                  <a:pt x="216633" y="18365"/>
                  <a:pt x="222454" y="22598"/>
                </a:cubicBezTo>
                <a:cubicBezTo>
                  <a:pt x="228275" y="26831"/>
                  <a:pt x="264787" y="53290"/>
                  <a:pt x="282779" y="63873"/>
                </a:cubicBezTo>
                <a:cubicBezTo>
                  <a:pt x="300771" y="74456"/>
                  <a:pt x="325112" y="86098"/>
                  <a:pt x="330404" y="86098"/>
                </a:cubicBezTo>
                <a:cubicBezTo>
                  <a:pt x="335696" y="86098"/>
                  <a:pt x="309767" y="61756"/>
                  <a:pt x="314529" y="63873"/>
                </a:cubicBezTo>
                <a:cubicBezTo>
                  <a:pt x="319291" y="65990"/>
                  <a:pt x="342575" y="80806"/>
                  <a:pt x="358979" y="98798"/>
                </a:cubicBezTo>
                <a:cubicBezTo>
                  <a:pt x="375383" y="116790"/>
                  <a:pt x="410308" y="167590"/>
                  <a:pt x="412954" y="171823"/>
                </a:cubicBezTo>
                <a:cubicBezTo>
                  <a:pt x="415600" y="176056"/>
                  <a:pt x="397608" y="143248"/>
                  <a:pt x="374854" y="124198"/>
                </a:cubicBezTo>
                <a:cubicBezTo>
                  <a:pt x="352100" y="105148"/>
                  <a:pt x="308179" y="77631"/>
                  <a:pt x="276429" y="57523"/>
                </a:cubicBezTo>
                <a:cubicBezTo>
                  <a:pt x="244679" y="37415"/>
                  <a:pt x="184354" y="3548"/>
                  <a:pt x="184354" y="3548"/>
                </a:cubicBezTo>
                <a:cubicBezTo>
                  <a:pt x="172183" y="-2273"/>
                  <a:pt x="228275" y="18365"/>
                  <a:pt x="203404" y="22598"/>
                </a:cubicBezTo>
                <a:cubicBezTo>
                  <a:pt x="178533" y="26831"/>
                  <a:pt x="7083" y="26302"/>
                  <a:pt x="204" y="25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78CF133-4578-04D0-0E6D-6A47704D92D1}"/>
              </a:ext>
            </a:extLst>
          </p:cNvPr>
          <p:cNvSpPr/>
          <p:nvPr/>
        </p:nvSpPr>
        <p:spPr>
          <a:xfrm>
            <a:off x="4003470" y="2129464"/>
            <a:ext cx="337478" cy="147014"/>
          </a:xfrm>
          <a:custGeom>
            <a:avLst/>
            <a:gdLst>
              <a:gd name="connsiteX0" fmla="*/ 205 w 337478"/>
              <a:gd name="connsiteY0" fmla="*/ 147011 h 147014"/>
              <a:gd name="connsiteX1" fmla="*/ 120855 w 337478"/>
              <a:gd name="connsiteY1" fmla="*/ 73986 h 147014"/>
              <a:gd name="connsiteX2" fmla="*/ 257380 w 337478"/>
              <a:gd name="connsiteY2" fmla="*/ 80336 h 147014"/>
              <a:gd name="connsiteX3" fmla="*/ 244680 w 337478"/>
              <a:gd name="connsiteY3" fmla="*/ 64461 h 147014"/>
              <a:gd name="connsiteX4" fmla="*/ 276430 w 337478"/>
              <a:gd name="connsiteY4" fmla="*/ 67636 h 147014"/>
              <a:gd name="connsiteX5" fmla="*/ 336755 w 337478"/>
              <a:gd name="connsiteY5" fmla="*/ 961 h 147014"/>
              <a:gd name="connsiteX6" fmla="*/ 311355 w 337478"/>
              <a:gd name="connsiteY6" fmla="*/ 26361 h 147014"/>
              <a:gd name="connsiteX7" fmla="*/ 282780 w 337478"/>
              <a:gd name="connsiteY7" fmla="*/ 54936 h 147014"/>
              <a:gd name="connsiteX8" fmla="*/ 222455 w 337478"/>
              <a:gd name="connsiteY8" fmla="*/ 58111 h 147014"/>
              <a:gd name="connsiteX9" fmla="*/ 178005 w 337478"/>
              <a:gd name="connsiteY9" fmla="*/ 58111 h 147014"/>
              <a:gd name="connsiteX10" fmla="*/ 136730 w 337478"/>
              <a:gd name="connsiteY10" fmla="*/ 58111 h 147014"/>
              <a:gd name="connsiteX11" fmla="*/ 92280 w 337478"/>
              <a:gd name="connsiteY11" fmla="*/ 77161 h 147014"/>
              <a:gd name="connsiteX12" fmla="*/ 205 w 337478"/>
              <a:gd name="connsiteY12" fmla="*/ 147011 h 14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478" h="147014">
                <a:moveTo>
                  <a:pt x="205" y="147011"/>
                </a:moveTo>
                <a:cubicBezTo>
                  <a:pt x="4968" y="146482"/>
                  <a:pt x="77993" y="85098"/>
                  <a:pt x="120855" y="73986"/>
                </a:cubicBezTo>
                <a:cubicBezTo>
                  <a:pt x="163717" y="62874"/>
                  <a:pt x="257380" y="80336"/>
                  <a:pt x="257380" y="80336"/>
                </a:cubicBezTo>
                <a:cubicBezTo>
                  <a:pt x="278017" y="78749"/>
                  <a:pt x="241505" y="66578"/>
                  <a:pt x="244680" y="64461"/>
                </a:cubicBezTo>
                <a:cubicBezTo>
                  <a:pt x="247855" y="62344"/>
                  <a:pt x="261084" y="78219"/>
                  <a:pt x="276430" y="67636"/>
                </a:cubicBezTo>
                <a:cubicBezTo>
                  <a:pt x="291776" y="57053"/>
                  <a:pt x="330934" y="7840"/>
                  <a:pt x="336755" y="961"/>
                </a:cubicBezTo>
                <a:cubicBezTo>
                  <a:pt x="342576" y="-5918"/>
                  <a:pt x="311355" y="26361"/>
                  <a:pt x="311355" y="26361"/>
                </a:cubicBezTo>
                <a:cubicBezTo>
                  <a:pt x="302359" y="35357"/>
                  <a:pt x="297597" y="49644"/>
                  <a:pt x="282780" y="54936"/>
                </a:cubicBezTo>
                <a:cubicBezTo>
                  <a:pt x="267963" y="60228"/>
                  <a:pt x="239917" y="57582"/>
                  <a:pt x="222455" y="58111"/>
                </a:cubicBezTo>
                <a:cubicBezTo>
                  <a:pt x="204993" y="58640"/>
                  <a:pt x="178005" y="58111"/>
                  <a:pt x="178005" y="58111"/>
                </a:cubicBezTo>
                <a:cubicBezTo>
                  <a:pt x="163718" y="58111"/>
                  <a:pt x="151017" y="54936"/>
                  <a:pt x="136730" y="58111"/>
                </a:cubicBezTo>
                <a:cubicBezTo>
                  <a:pt x="122443" y="61286"/>
                  <a:pt x="109742" y="65519"/>
                  <a:pt x="92280" y="77161"/>
                </a:cubicBezTo>
                <a:cubicBezTo>
                  <a:pt x="74818" y="88803"/>
                  <a:pt x="-4558" y="147540"/>
                  <a:pt x="205" y="147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5C7B759-CD68-6D91-61C2-A5C8DE4E66C9}"/>
              </a:ext>
            </a:extLst>
          </p:cNvPr>
          <p:cNvSpPr/>
          <p:nvPr/>
        </p:nvSpPr>
        <p:spPr>
          <a:xfrm>
            <a:off x="4002998" y="2082406"/>
            <a:ext cx="226391" cy="184612"/>
          </a:xfrm>
          <a:custGeom>
            <a:avLst/>
            <a:gdLst>
              <a:gd name="connsiteX0" fmla="*/ 677 w 226391"/>
              <a:gd name="connsiteY0" fmla="*/ 184544 h 184612"/>
              <a:gd name="connsiteX1" fmla="*/ 89577 w 226391"/>
              <a:gd name="connsiteY1" fmla="*/ 127394 h 184612"/>
              <a:gd name="connsiteX2" fmla="*/ 178477 w 226391"/>
              <a:gd name="connsiteY2" fmla="*/ 114694 h 184612"/>
              <a:gd name="connsiteX3" fmla="*/ 226102 w 226391"/>
              <a:gd name="connsiteY3" fmla="*/ 114694 h 184612"/>
              <a:gd name="connsiteX4" fmla="*/ 197527 w 226391"/>
              <a:gd name="connsiteY4" fmla="*/ 98819 h 184612"/>
              <a:gd name="connsiteX5" fmla="*/ 178477 w 226391"/>
              <a:gd name="connsiteY5" fmla="*/ 76594 h 184612"/>
              <a:gd name="connsiteX6" fmla="*/ 216577 w 226391"/>
              <a:gd name="connsiteY6" fmla="*/ 394 h 184612"/>
              <a:gd name="connsiteX7" fmla="*/ 181652 w 226391"/>
              <a:gd name="connsiteY7" fmla="*/ 48019 h 184612"/>
              <a:gd name="connsiteX8" fmla="*/ 162602 w 226391"/>
              <a:gd name="connsiteY8" fmla="*/ 76594 h 184612"/>
              <a:gd name="connsiteX9" fmla="*/ 137202 w 226391"/>
              <a:gd name="connsiteY9" fmla="*/ 63894 h 184612"/>
              <a:gd name="connsiteX10" fmla="*/ 134027 w 226391"/>
              <a:gd name="connsiteY10" fmla="*/ 25794 h 184612"/>
              <a:gd name="connsiteX11" fmla="*/ 127677 w 226391"/>
              <a:gd name="connsiteY11" fmla="*/ 70244 h 184612"/>
              <a:gd name="connsiteX12" fmla="*/ 114977 w 226391"/>
              <a:gd name="connsiteY12" fmla="*/ 89294 h 184612"/>
              <a:gd name="connsiteX13" fmla="*/ 76877 w 226391"/>
              <a:gd name="connsiteY13" fmla="*/ 32144 h 184612"/>
              <a:gd name="connsiteX14" fmla="*/ 99102 w 226391"/>
              <a:gd name="connsiteY14" fmla="*/ 76594 h 184612"/>
              <a:gd name="connsiteX15" fmla="*/ 83227 w 226391"/>
              <a:gd name="connsiteY15" fmla="*/ 101994 h 184612"/>
              <a:gd name="connsiteX16" fmla="*/ 48302 w 226391"/>
              <a:gd name="connsiteY16" fmla="*/ 79769 h 184612"/>
              <a:gd name="connsiteX17" fmla="*/ 26077 w 226391"/>
              <a:gd name="connsiteY17" fmla="*/ 51194 h 184612"/>
              <a:gd name="connsiteX18" fmla="*/ 38777 w 226391"/>
              <a:gd name="connsiteY18" fmla="*/ 67069 h 184612"/>
              <a:gd name="connsiteX19" fmla="*/ 64177 w 226391"/>
              <a:gd name="connsiteY19" fmla="*/ 101994 h 184612"/>
              <a:gd name="connsiteX20" fmla="*/ 48302 w 226391"/>
              <a:gd name="connsiteY20" fmla="*/ 114694 h 184612"/>
              <a:gd name="connsiteX21" fmla="*/ 677 w 226391"/>
              <a:gd name="connsiteY21" fmla="*/ 184544 h 18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6391" h="184612">
                <a:moveTo>
                  <a:pt x="677" y="184544"/>
                </a:moveTo>
                <a:cubicBezTo>
                  <a:pt x="7556" y="186661"/>
                  <a:pt x="59944" y="139036"/>
                  <a:pt x="89577" y="127394"/>
                </a:cubicBezTo>
                <a:cubicBezTo>
                  <a:pt x="119210" y="115752"/>
                  <a:pt x="155723" y="116811"/>
                  <a:pt x="178477" y="114694"/>
                </a:cubicBezTo>
                <a:cubicBezTo>
                  <a:pt x="201231" y="112577"/>
                  <a:pt x="222927" y="117340"/>
                  <a:pt x="226102" y="114694"/>
                </a:cubicBezTo>
                <a:cubicBezTo>
                  <a:pt x="229277" y="112048"/>
                  <a:pt x="205464" y="105169"/>
                  <a:pt x="197527" y="98819"/>
                </a:cubicBezTo>
                <a:cubicBezTo>
                  <a:pt x="189590" y="92469"/>
                  <a:pt x="175302" y="92998"/>
                  <a:pt x="178477" y="76594"/>
                </a:cubicBezTo>
                <a:cubicBezTo>
                  <a:pt x="181652" y="60190"/>
                  <a:pt x="216048" y="5156"/>
                  <a:pt x="216577" y="394"/>
                </a:cubicBezTo>
                <a:cubicBezTo>
                  <a:pt x="217106" y="-4369"/>
                  <a:pt x="190648" y="35319"/>
                  <a:pt x="181652" y="48019"/>
                </a:cubicBezTo>
                <a:cubicBezTo>
                  <a:pt x="172656" y="60719"/>
                  <a:pt x="170010" y="73948"/>
                  <a:pt x="162602" y="76594"/>
                </a:cubicBezTo>
                <a:cubicBezTo>
                  <a:pt x="155194" y="79240"/>
                  <a:pt x="141965" y="72361"/>
                  <a:pt x="137202" y="63894"/>
                </a:cubicBezTo>
                <a:cubicBezTo>
                  <a:pt x="132439" y="55427"/>
                  <a:pt x="135615" y="24736"/>
                  <a:pt x="134027" y="25794"/>
                </a:cubicBezTo>
                <a:cubicBezTo>
                  <a:pt x="132439" y="26852"/>
                  <a:pt x="130852" y="59661"/>
                  <a:pt x="127677" y="70244"/>
                </a:cubicBezTo>
                <a:cubicBezTo>
                  <a:pt x="124502" y="80827"/>
                  <a:pt x="123444" y="95644"/>
                  <a:pt x="114977" y="89294"/>
                </a:cubicBezTo>
                <a:cubicBezTo>
                  <a:pt x="106510" y="82944"/>
                  <a:pt x="79523" y="34261"/>
                  <a:pt x="76877" y="32144"/>
                </a:cubicBezTo>
                <a:cubicBezTo>
                  <a:pt x="74231" y="30027"/>
                  <a:pt x="98044" y="64952"/>
                  <a:pt x="99102" y="76594"/>
                </a:cubicBezTo>
                <a:cubicBezTo>
                  <a:pt x="100160" y="88236"/>
                  <a:pt x="91694" y="101465"/>
                  <a:pt x="83227" y="101994"/>
                </a:cubicBezTo>
                <a:cubicBezTo>
                  <a:pt x="74760" y="102523"/>
                  <a:pt x="57827" y="88236"/>
                  <a:pt x="48302" y="79769"/>
                </a:cubicBezTo>
                <a:cubicBezTo>
                  <a:pt x="38777" y="71302"/>
                  <a:pt x="26077" y="51194"/>
                  <a:pt x="26077" y="51194"/>
                </a:cubicBezTo>
                <a:cubicBezTo>
                  <a:pt x="24489" y="49077"/>
                  <a:pt x="32427" y="58602"/>
                  <a:pt x="38777" y="67069"/>
                </a:cubicBezTo>
                <a:cubicBezTo>
                  <a:pt x="45127" y="75536"/>
                  <a:pt x="64177" y="101994"/>
                  <a:pt x="64177" y="101994"/>
                </a:cubicBezTo>
                <a:cubicBezTo>
                  <a:pt x="65765" y="109932"/>
                  <a:pt x="55181" y="106756"/>
                  <a:pt x="48302" y="114694"/>
                </a:cubicBezTo>
                <a:cubicBezTo>
                  <a:pt x="41423" y="122632"/>
                  <a:pt x="-6202" y="182427"/>
                  <a:pt x="677" y="18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23B4C8C-C279-2B4A-1DCF-BA6F47F4A05C}"/>
              </a:ext>
            </a:extLst>
          </p:cNvPr>
          <p:cNvSpPr/>
          <p:nvPr/>
        </p:nvSpPr>
        <p:spPr>
          <a:xfrm>
            <a:off x="4171871" y="2161819"/>
            <a:ext cx="239101" cy="121042"/>
          </a:xfrm>
          <a:custGeom>
            <a:avLst/>
            <a:gdLst>
              <a:gd name="connsiteX0" fmla="*/ 79 w 239101"/>
              <a:gd name="connsiteY0" fmla="*/ 356 h 121042"/>
              <a:gd name="connsiteX1" fmla="*/ 123904 w 239101"/>
              <a:gd name="connsiteY1" fmla="*/ 16231 h 121042"/>
              <a:gd name="connsiteX2" fmla="*/ 114379 w 239101"/>
              <a:gd name="connsiteY2" fmla="*/ 3531 h 121042"/>
              <a:gd name="connsiteX3" fmla="*/ 212804 w 239101"/>
              <a:gd name="connsiteY3" fmla="*/ 73381 h 121042"/>
              <a:gd name="connsiteX4" fmla="*/ 228679 w 239101"/>
              <a:gd name="connsiteY4" fmla="*/ 92431 h 121042"/>
              <a:gd name="connsiteX5" fmla="*/ 215979 w 239101"/>
              <a:gd name="connsiteY5" fmla="*/ 111481 h 121042"/>
              <a:gd name="connsiteX6" fmla="*/ 187404 w 239101"/>
              <a:gd name="connsiteY6" fmla="*/ 121006 h 121042"/>
              <a:gd name="connsiteX7" fmla="*/ 238204 w 239101"/>
              <a:gd name="connsiteY7" fmla="*/ 108306 h 121042"/>
              <a:gd name="connsiteX8" fmla="*/ 212804 w 239101"/>
              <a:gd name="connsiteY8" fmla="*/ 92431 h 121042"/>
              <a:gd name="connsiteX9" fmla="*/ 127079 w 239101"/>
              <a:gd name="connsiteY9" fmla="*/ 51156 h 121042"/>
              <a:gd name="connsiteX10" fmla="*/ 104854 w 239101"/>
              <a:gd name="connsiteY10" fmla="*/ 35281 h 121042"/>
              <a:gd name="connsiteX11" fmla="*/ 79 w 239101"/>
              <a:gd name="connsiteY11" fmla="*/ 356 h 12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101" h="121042">
                <a:moveTo>
                  <a:pt x="79" y="356"/>
                </a:moveTo>
                <a:cubicBezTo>
                  <a:pt x="3254" y="-2819"/>
                  <a:pt x="123904" y="16231"/>
                  <a:pt x="123904" y="16231"/>
                </a:cubicBezTo>
                <a:cubicBezTo>
                  <a:pt x="142954" y="16760"/>
                  <a:pt x="99562" y="-5994"/>
                  <a:pt x="114379" y="3531"/>
                </a:cubicBezTo>
                <a:cubicBezTo>
                  <a:pt x="129196" y="13056"/>
                  <a:pt x="193754" y="58564"/>
                  <a:pt x="212804" y="73381"/>
                </a:cubicBezTo>
                <a:cubicBezTo>
                  <a:pt x="231854" y="88198"/>
                  <a:pt x="228679" y="92431"/>
                  <a:pt x="228679" y="92431"/>
                </a:cubicBezTo>
                <a:cubicBezTo>
                  <a:pt x="229208" y="98781"/>
                  <a:pt x="222858" y="106719"/>
                  <a:pt x="215979" y="111481"/>
                </a:cubicBezTo>
                <a:cubicBezTo>
                  <a:pt x="209100" y="116243"/>
                  <a:pt x="183700" y="121535"/>
                  <a:pt x="187404" y="121006"/>
                </a:cubicBezTo>
                <a:cubicBezTo>
                  <a:pt x="191108" y="120477"/>
                  <a:pt x="233971" y="113068"/>
                  <a:pt x="238204" y="108306"/>
                </a:cubicBezTo>
                <a:cubicBezTo>
                  <a:pt x="242437" y="103544"/>
                  <a:pt x="231325" y="101956"/>
                  <a:pt x="212804" y="92431"/>
                </a:cubicBezTo>
                <a:cubicBezTo>
                  <a:pt x="194283" y="82906"/>
                  <a:pt x="127079" y="51156"/>
                  <a:pt x="127079" y="51156"/>
                </a:cubicBezTo>
                <a:cubicBezTo>
                  <a:pt x="109087" y="41631"/>
                  <a:pt x="119671" y="40573"/>
                  <a:pt x="104854" y="35281"/>
                </a:cubicBezTo>
                <a:cubicBezTo>
                  <a:pt x="90037" y="29989"/>
                  <a:pt x="-3096" y="3531"/>
                  <a:pt x="79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23278B4-E310-E8E6-6156-0DB40D958A3A}"/>
              </a:ext>
            </a:extLst>
          </p:cNvPr>
          <p:cNvSpPr/>
          <p:nvPr/>
        </p:nvSpPr>
        <p:spPr>
          <a:xfrm>
            <a:off x="4311622" y="2187444"/>
            <a:ext cx="120678" cy="114473"/>
          </a:xfrm>
          <a:custGeom>
            <a:avLst/>
            <a:gdLst>
              <a:gd name="connsiteX0" fmla="*/ 25428 w 120678"/>
              <a:gd name="connsiteY0" fmla="*/ 131 h 114473"/>
              <a:gd name="connsiteX1" fmla="*/ 88928 w 120678"/>
              <a:gd name="connsiteY1" fmla="*/ 47756 h 114473"/>
              <a:gd name="connsiteX2" fmla="*/ 107978 w 120678"/>
              <a:gd name="connsiteY2" fmla="*/ 73156 h 114473"/>
              <a:gd name="connsiteX3" fmla="*/ 82578 w 120678"/>
              <a:gd name="connsiteY3" fmla="*/ 85856 h 114473"/>
              <a:gd name="connsiteX4" fmla="*/ 28 w 120678"/>
              <a:gd name="connsiteY4" fmla="*/ 114431 h 114473"/>
              <a:gd name="connsiteX5" fmla="*/ 92103 w 120678"/>
              <a:gd name="connsiteY5" fmla="*/ 92206 h 114473"/>
              <a:gd name="connsiteX6" fmla="*/ 120678 w 120678"/>
              <a:gd name="connsiteY6" fmla="*/ 89031 h 114473"/>
              <a:gd name="connsiteX7" fmla="*/ 92103 w 120678"/>
              <a:gd name="connsiteY7" fmla="*/ 63631 h 114473"/>
              <a:gd name="connsiteX8" fmla="*/ 25428 w 120678"/>
              <a:gd name="connsiteY8" fmla="*/ 131 h 1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78" h="114473">
                <a:moveTo>
                  <a:pt x="25428" y="131"/>
                </a:moveTo>
                <a:cubicBezTo>
                  <a:pt x="24899" y="-2515"/>
                  <a:pt x="75170" y="35585"/>
                  <a:pt x="88928" y="47756"/>
                </a:cubicBezTo>
                <a:cubicBezTo>
                  <a:pt x="102686" y="59927"/>
                  <a:pt x="109036" y="66806"/>
                  <a:pt x="107978" y="73156"/>
                </a:cubicBezTo>
                <a:cubicBezTo>
                  <a:pt x="106920" y="79506"/>
                  <a:pt x="100570" y="78977"/>
                  <a:pt x="82578" y="85856"/>
                </a:cubicBezTo>
                <a:cubicBezTo>
                  <a:pt x="64586" y="92735"/>
                  <a:pt x="-1560" y="113373"/>
                  <a:pt x="28" y="114431"/>
                </a:cubicBezTo>
                <a:cubicBezTo>
                  <a:pt x="1616" y="115489"/>
                  <a:pt x="71995" y="96439"/>
                  <a:pt x="92103" y="92206"/>
                </a:cubicBezTo>
                <a:cubicBezTo>
                  <a:pt x="112211" y="87973"/>
                  <a:pt x="120678" y="93793"/>
                  <a:pt x="120678" y="89031"/>
                </a:cubicBezTo>
                <a:cubicBezTo>
                  <a:pt x="120678" y="84269"/>
                  <a:pt x="103216" y="73156"/>
                  <a:pt x="92103" y="63631"/>
                </a:cubicBezTo>
                <a:cubicBezTo>
                  <a:pt x="80991" y="54106"/>
                  <a:pt x="25957" y="2777"/>
                  <a:pt x="2542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14204C4-2954-83BF-E2B1-79610806F0CF}"/>
              </a:ext>
            </a:extLst>
          </p:cNvPr>
          <p:cNvSpPr/>
          <p:nvPr/>
        </p:nvSpPr>
        <p:spPr>
          <a:xfrm>
            <a:off x="4289145" y="2206625"/>
            <a:ext cx="108938" cy="95266"/>
          </a:xfrm>
          <a:custGeom>
            <a:avLst/>
            <a:gdLst>
              <a:gd name="connsiteX0" fmla="*/ 41555 w 108938"/>
              <a:gd name="connsiteY0" fmla="*/ 0 h 95266"/>
              <a:gd name="connsiteX1" fmla="*/ 82830 w 108938"/>
              <a:gd name="connsiteY1" fmla="*/ 50800 h 95266"/>
              <a:gd name="connsiteX2" fmla="*/ 86005 w 108938"/>
              <a:gd name="connsiteY2" fmla="*/ 60325 h 95266"/>
              <a:gd name="connsiteX3" fmla="*/ 70130 w 108938"/>
              <a:gd name="connsiteY3" fmla="*/ 76200 h 95266"/>
              <a:gd name="connsiteX4" fmla="*/ 280 w 108938"/>
              <a:gd name="connsiteY4" fmla="*/ 95250 h 95266"/>
              <a:gd name="connsiteX5" fmla="*/ 47905 w 108938"/>
              <a:gd name="connsiteY5" fmla="*/ 79375 h 95266"/>
              <a:gd name="connsiteX6" fmla="*/ 105055 w 108938"/>
              <a:gd name="connsiteY6" fmla="*/ 73025 h 95266"/>
              <a:gd name="connsiteX7" fmla="*/ 98705 w 108938"/>
              <a:gd name="connsiteY7" fmla="*/ 50800 h 95266"/>
              <a:gd name="connsiteX8" fmla="*/ 41555 w 108938"/>
              <a:gd name="connsiteY8" fmla="*/ 0 h 9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38" h="95266">
                <a:moveTo>
                  <a:pt x="41555" y="0"/>
                </a:moveTo>
                <a:cubicBezTo>
                  <a:pt x="38909" y="0"/>
                  <a:pt x="82830" y="50800"/>
                  <a:pt x="82830" y="50800"/>
                </a:cubicBezTo>
                <a:cubicBezTo>
                  <a:pt x="90238" y="60854"/>
                  <a:pt x="86005" y="60325"/>
                  <a:pt x="86005" y="60325"/>
                </a:cubicBezTo>
                <a:cubicBezTo>
                  <a:pt x="83888" y="64558"/>
                  <a:pt x="84417" y="70379"/>
                  <a:pt x="70130" y="76200"/>
                </a:cubicBezTo>
                <a:cubicBezTo>
                  <a:pt x="55843" y="82021"/>
                  <a:pt x="3984" y="94721"/>
                  <a:pt x="280" y="95250"/>
                </a:cubicBezTo>
                <a:cubicBezTo>
                  <a:pt x="-3424" y="95779"/>
                  <a:pt x="30443" y="83079"/>
                  <a:pt x="47905" y="79375"/>
                </a:cubicBezTo>
                <a:cubicBezTo>
                  <a:pt x="65367" y="75671"/>
                  <a:pt x="96588" y="77788"/>
                  <a:pt x="105055" y="73025"/>
                </a:cubicBezTo>
                <a:cubicBezTo>
                  <a:pt x="113522" y="68262"/>
                  <a:pt x="106643" y="59267"/>
                  <a:pt x="98705" y="50800"/>
                </a:cubicBezTo>
                <a:cubicBezTo>
                  <a:pt x="90768" y="42333"/>
                  <a:pt x="44201" y="0"/>
                  <a:pt x="415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6DB20D3-FE18-C228-EF39-CB4C93EC0A31}"/>
              </a:ext>
            </a:extLst>
          </p:cNvPr>
          <p:cNvSpPr/>
          <p:nvPr/>
        </p:nvSpPr>
        <p:spPr>
          <a:xfrm>
            <a:off x="4013159" y="2273231"/>
            <a:ext cx="386787" cy="76652"/>
          </a:xfrm>
          <a:custGeom>
            <a:avLst/>
            <a:gdLst>
              <a:gd name="connsiteX0" fmla="*/ 41 w 386787"/>
              <a:gd name="connsiteY0" fmla="*/ 69 h 76652"/>
              <a:gd name="connsiteX1" fmla="*/ 63541 w 386787"/>
              <a:gd name="connsiteY1" fmla="*/ 54044 h 76652"/>
              <a:gd name="connsiteX2" fmla="*/ 127041 w 386787"/>
              <a:gd name="connsiteY2" fmla="*/ 57219 h 76652"/>
              <a:gd name="connsiteX3" fmla="*/ 152441 w 386787"/>
              <a:gd name="connsiteY3" fmla="*/ 50869 h 76652"/>
              <a:gd name="connsiteX4" fmla="*/ 111166 w 386787"/>
              <a:gd name="connsiteY4" fmla="*/ 63569 h 76652"/>
              <a:gd name="connsiteX5" fmla="*/ 212766 w 386787"/>
              <a:gd name="connsiteY5" fmla="*/ 54044 h 76652"/>
              <a:gd name="connsiteX6" fmla="*/ 263566 w 386787"/>
              <a:gd name="connsiteY6" fmla="*/ 31819 h 76652"/>
              <a:gd name="connsiteX7" fmla="*/ 206416 w 386787"/>
              <a:gd name="connsiteY7" fmla="*/ 44519 h 76652"/>
              <a:gd name="connsiteX8" fmla="*/ 381041 w 386787"/>
              <a:gd name="connsiteY8" fmla="*/ 3244 h 76652"/>
              <a:gd name="connsiteX9" fmla="*/ 330241 w 386787"/>
              <a:gd name="connsiteY9" fmla="*/ 15944 h 76652"/>
              <a:gd name="connsiteX10" fmla="*/ 187366 w 386787"/>
              <a:gd name="connsiteY10" fmla="*/ 60394 h 76652"/>
              <a:gd name="connsiteX11" fmla="*/ 111166 w 386787"/>
              <a:gd name="connsiteY11" fmla="*/ 76269 h 76652"/>
              <a:gd name="connsiteX12" fmla="*/ 73066 w 386787"/>
              <a:gd name="connsiteY12" fmla="*/ 66744 h 76652"/>
              <a:gd name="connsiteX13" fmla="*/ 41 w 386787"/>
              <a:gd name="connsiteY13" fmla="*/ 69 h 7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6787" h="76652">
                <a:moveTo>
                  <a:pt x="41" y="69"/>
                </a:moveTo>
                <a:cubicBezTo>
                  <a:pt x="-1547" y="-2048"/>
                  <a:pt x="42374" y="44519"/>
                  <a:pt x="63541" y="54044"/>
                </a:cubicBezTo>
                <a:cubicBezTo>
                  <a:pt x="84708" y="63569"/>
                  <a:pt x="112224" y="57748"/>
                  <a:pt x="127041" y="57219"/>
                </a:cubicBezTo>
                <a:cubicBezTo>
                  <a:pt x="141858" y="56690"/>
                  <a:pt x="155087" y="49811"/>
                  <a:pt x="152441" y="50869"/>
                </a:cubicBezTo>
                <a:cubicBezTo>
                  <a:pt x="149795" y="51927"/>
                  <a:pt x="101112" y="63040"/>
                  <a:pt x="111166" y="63569"/>
                </a:cubicBezTo>
                <a:cubicBezTo>
                  <a:pt x="121220" y="64098"/>
                  <a:pt x="187366" y="59336"/>
                  <a:pt x="212766" y="54044"/>
                </a:cubicBezTo>
                <a:cubicBezTo>
                  <a:pt x="238166" y="48752"/>
                  <a:pt x="264624" y="33407"/>
                  <a:pt x="263566" y="31819"/>
                </a:cubicBezTo>
                <a:cubicBezTo>
                  <a:pt x="262508" y="30231"/>
                  <a:pt x="206416" y="44519"/>
                  <a:pt x="206416" y="44519"/>
                </a:cubicBezTo>
                <a:lnTo>
                  <a:pt x="381041" y="3244"/>
                </a:lnTo>
                <a:cubicBezTo>
                  <a:pt x="401678" y="-1518"/>
                  <a:pt x="362520" y="6419"/>
                  <a:pt x="330241" y="15944"/>
                </a:cubicBezTo>
                <a:cubicBezTo>
                  <a:pt x="297962" y="25469"/>
                  <a:pt x="223878" y="50340"/>
                  <a:pt x="187366" y="60394"/>
                </a:cubicBezTo>
                <a:cubicBezTo>
                  <a:pt x="150854" y="70448"/>
                  <a:pt x="130216" y="75211"/>
                  <a:pt x="111166" y="76269"/>
                </a:cubicBezTo>
                <a:cubicBezTo>
                  <a:pt x="92116" y="77327"/>
                  <a:pt x="87883" y="76798"/>
                  <a:pt x="73066" y="66744"/>
                </a:cubicBezTo>
                <a:cubicBezTo>
                  <a:pt x="58249" y="56690"/>
                  <a:pt x="1629" y="2186"/>
                  <a:pt x="4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D4F303C-7E26-F3C9-0EF2-27542F0C88FC}"/>
              </a:ext>
            </a:extLst>
          </p:cNvPr>
          <p:cNvSpPr/>
          <p:nvPr/>
        </p:nvSpPr>
        <p:spPr>
          <a:xfrm>
            <a:off x="4006666" y="2276438"/>
            <a:ext cx="242255" cy="79412"/>
          </a:xfrm>
          <a:custGeom>
            <a:avLst/>
            <a:gdLst>
              <a:gd name="connsiteX0" fmla="*/ 184 w 242255"/>
              <a:gd name="connsiteY0" fmla="*/ 37 h 79412"/>
              <a:gd name="connsiteX1" fmla="*/ 38284 w 242255"/>
              <a:gd name="connsiteY1" fmla="*/ 60362 h 79412"/>
              <a:gd name="connsiteX2" fmla="*/ 85909 w 242255"/>
              <a:gd name="connsiteY2" fmla="*/ 73062 h 79412"/>
              <a:gd name="connsiteX3" fmla="*/ 54159 w 242255"/>
              <a:gd name="connsiteY3" fmla="*/ 79412 h 79412"/>
              <a:gd name="connsiteX4" fmla="*/ 231959 w 242255"/>
              <a:gd name="connsiteY4" fmla="*/ 76237 h 79412"/>
              <a:gd name="connsiteX5" fmla="*/ 212909 w 242255"/>
              <a:gd name="connsiteY5" fmla="*/ 60362 h 79412"/>
              <a:gd name="connsiteX6" fmla="*/ 146234 w 242255"/>
              <a:gd name="connsiteY6" fmla="*/ 73062 h 79412"/>
              <a:gd name="connsiteX7" fmla="*/ 70034 w 242255"/>
              <a:gd name="connsiteY7" fmla="*/ 76237 h 79412"/>
              <a:gd name="connsiteX8" fmla="*/ 54159 w 242255"/>
              <a:gd name="connsiteY8" fmla="*/ 69887 h 79412"/>
              <a:gd name="connsiteX9" fmla="*/ 184 w 242255"/>
              <a:gd name="connsiteY9" fmla="*/ 37 h 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255" h="79412">
                <a:moveTo>
                  <a:pt x="184" y="37"/>
                </a:moveTo>
                <a:cubicBezTo>
                  <a:pt x="-2462" y="-1551"/>
                  <a:pt x="23997" y="48191"/>
                  <a:pt x="38284" y="60362"/>
                </a:cubicBezTo>
                <a:cubicBezTo>
                  <a:pt x="52571" y="72533"/>
                  <a:pt x="83263" y="69887"/>
                  <a:pt x="85909" y="73062"/>
                </a:cubicBezTo>
                <a:cubicBezTo>
                  <a:pt x="88555" y="76237"/>
                  <a:pt x="54159" y="79412"/>
                  <a:pt x="54159" y="79412"/>
                </a:cubicBezTo>
                <a:lnTo>
                  <a:pt x="231959" y="76237"/>
                </a:lnTo>
                <a:cubicBezTo>
                  <a:pt x="258417" y="73062"/>
                  <a:pt x="227197" y="60891"/>
                  <a:pt x="212909" y="60362"/>
                </a:cubicBezTo>
                <a:cubicBezTo>
                  <a:pt x="198622" y="59833"/>
                  <a:pt x="170046" y="70416"/>
                  <a:pt x="146234" y="73062"/>
                </a:cubicBezTo>
                <a:cubicBezTo>
                  <a:pt x="122422" y="75708"/>
                  <a:pt x="85380" y="76766"/>
                  <a:pt x="70034" y="76237"/>
                </a:cubicBezTo>
                <a:cubicBezTo>
                  <a:pt x="54688" y="75708"/>
                  <a:pt x="63684" y="77824"/>
                  <a:pt x="54159" y="69887"/>
                </a:cubicBezTo>
                <a:cubicBezTo>
                  <a:pt x="44634" y="61950"/>
                  <a:pt x="2830" y="1625"/>
                  <a:pt x="18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ADA84EC-F2A4-18FE-0A78-1B3B54B53F5C}"/>
              </a:ext>
            </a:extLst>
          </p:cNvPr>
          <p:cNvSpPr/>
          <p:nvPr/>
        </p:nvSpPr>
        <p:spPr>
          <a:xfrm>
            <a:off x="3994248" y="2333161"/>
            <a:ext cx="228502" cy="61839"/>
          </a:xfrm>
          <a:custGeom>
            <a:avLst/>
            <a:gdLst>
              <a:gd name="connsiteX0" fmla="*/ 98327 w 228502"/>
              <a:gd name="connsiteY0" fmla="*/ 464 h 61839"/>
              <a:gd name="connsiteX1" fmla="*/ 3077 w 228502"/>
              <a:gd name="connsiteY1" fmla="*/ 41739 h 61839"/>
              <a:gd name="connsiteX2" fmla="*/ 38002 w 228502"/>
              <a:gd name="connsiteY2" fmla="*/ 32214 h 61839"/>
              <a:gd name="connsiteX3" fmla="*/ 180877 w 228502"/>
              <a:gd name="connsiteY3" fmla="*/ 32214 h 61839"/>
              <a:gd name="connsiteX4" fmla="*/ 136427 w 228502"/>
              <a:gd name="connsiteY4" fmla="*/ 48089 h 61839"/>
              <a:gd name="connsiteX5" fmla="*/ 117377 w 228502"/>
              <a:gd name="connsiteY5" fmla="*/ 60789 h 61839"/>
              <a:gd name="connsiteX6" fmla="*/ 228502 w 228502"/>
              <a:gd name="connsiteY6" fmla="*/ 19514 h 61839"/>
              <a:gd name="connsiteX7" fmla="*/ 98327 w 228502"/>
              <a:gd name="connsiteY7" fmla="*/ 464 h 6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02" h="61839">
                <a:moveTo>
                  <a:pt x="98327" y="464"/>
                </a:moveTo>
                <a:cubicBezTo>
                  <a:pt x="60756" y="4168"/>
                  <a:pt x="13131" y="36447"/>
                  <a:pt x="3077" y="41739"/>
                </a:cubicBezTo>
                <a:cubicBezTo>
                  <a:pt x="-6977" y="47031"/>
                  <a:pt x="8369" y="33801"/>
                  <a:pt x="38002" y="32214"/>
                </a:cubicBezTo>
                <a:cubicBezTo>
                  <a:pt x="67635" y="30627"/>
                  <a:pt x="164473" y="29568"/>
                  <a:pt x="180877" y="32214"/>
                </a:cubicBezTo>
                <a:cubicBezTo>
                  <a:pt x="197281" y="34860"/>
                  <a:pt x="147010" y="43327"/>
                  <a:pt x="136427" y="48089"/>
                </a:cubicBezTo>
                <a:cubicBezTo>
                  <a:pt x="125844" y="52852"/>
                  <a:pt x="102031" y="65552"/>
                  <a:pt x="117377" y="60789"/>
                </a:cubicBezTo>
                <a:cubicBezTo>
                  <a:pt x="132723" y="56026"/>
                  <a:pt x="228502" y="22689"/>
                  <a:pt x="228502" y="19514"/>
                </a:cubicBezTo>
                <a:cubicBezTo>
                  <a:pt x="228502" y="16339"/>
                  <a:pt x="135898" y="-3240"/>
                  <a:pt x="98327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AB8F208-AE50-DBBF-3CE4-26211F982297}"/>
              </a:ext>
            </a:extLst>
          </p:cNvPr>
          <p:cNvSpPr/>
          <p:nvPr/>
        </p:nvSpPr>
        <p:spPr>
          <a:xfrm>
            <a:off x="4092465" y="2282343"/>
            <a:ext cx="360476" cy="67532"/>
          </a:xfrm>
          <a:custGeom>
            <a:avLst/>
            <a:gdLst>
              <a:gd name="connsiteX0" fmla="*/ 358885 w 360476"/>
              <a:gd name="connsiteY0" fmla="*/ 482 h 67532"/>
              <a:gd name="connsiteX1" fmla="*/ 254110 w 360476"/>
              <a:gd name="connsiteY1" fmla="*/ 10007 h 67532"/>
              <a:gd name="connsiteX2" fmla="*/ 158860 w 360476"/>
              <a:gd name="connsiteY2" fmla="*/ 54457 h 67532"/>
              <a:gd name="connsiteX3" fmla="*/ 254110 w 360476"/>
              <a:gd name="connsiteY3" fmla="*/ 32232 h 67532"/>
              <a:gd name="connsiteX4" fmla="*/ 92185 w 360476"/>
              <a:gd name="connsiteY4" fmla="*/ 67157 h 67532"/>
              <a:gd name="connsiteX5" fmla="*/ 130285 w 360476"/>
              <a:gd name="connsiteY5" fmla="*/ 51282 h 67532"/>
              <a:gd name="connsiteX6" fmla="*/ 110 w 360476"/>
              <a:gd name="connsiteY6" fmla="*/ 60807 h 67532"/>
              <a:gd name="connsiteX7" fmla="*/ 155685 w 360476"/>
              <a:gd name="connsiteY7" fmla="*/ 38582 h 67532"/>
              <a:gd name="connsiteX8" fmla="*/ 273160 w 360476"/>
              <a:gd name="connsiteY8" fmla="*/ 19532 h 67532"/>
              <a:gd name="connsiteX9" fmla="*/ 168385 w 360476"/>
              <a:gd name="connsiteY9" fmla="*/ 19532 h 67532"/>
              <a:gd name="connsiteX10" fmla="*/ 358885 w 360476"/>
              <a:gd name="connsiteY10" fmla="*/ 482 h 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76" h="67532">
                <a:moveTo>
                  <a:pt x="358885" y="482"/>
                </a:moveTo>
                <a:cubicBezTo>
                  <a:pt x="373172" y="-1105"/>
                  <a:pt x="287447" y="1011"/>
                  <a:pt x="254110" y="10007"/>
                </a:cubicBezTo>
                <a:cubicBezTo>
                  <a:pt x="220773" y="19003"/>
                  <a:pt x="158860" y="50753"/>
                  <a:pt x="158860" y="54457"/>
                </a:cubicBezTo>
                <a:cubicBezTo>
                  <a:pt x="158860" y="58161"/>
                  <a:pt x="265222" y="30115"/>
                  <a:pt x="254110" y="32232"/>
                </a:cubicBezTo>
                <a:cubicBezTo>
                  <a:pt x="242998" y="34349"/>
                  <a:pt x="112822" y="63982"/>
                  <a:pt x="92185" y="67157"/>
                </a:cubicBezTo>
                <a:cubicBezTo>
                  <a:pt x="71547" y="70332"/>
                  <a:pt x="145631" y="52340"/>
                  <a:pt x="130285" y="51282"/>
                </a:cubicBezTo>
                <a:cubicBezTo>
                  <a:pt x="114939" y="50224"/>
                  <a:pt x="-4123" y="62924"/>
                  <a:pt x="110" y="60807"/>
                </a:cubicBezTo>
                <a:cubicBezTo>
                  <a:pt x="4343" y="58690"/>
                  <a:pt x="110177" y="45461"/>
                  <a:pt x="155685" y="38582"/>
                </a:cubicBezTo>
                <a:cubicBezTo>
                  <a:pt x="201193" y="31703"/>
                  <a:pt x="271043" y="22707"/>
                  <a:pt x="273160" y="19532"/>
                </a:cubicBezTo>
                <a:cubicBezTo>
                  <a:pt x="275277" y="16357"/>
                  <a:pt x="162035" y="22178"/>
                  <a:pt x="168385" y="19532"/>
                </a:cubicBezTo>
                <a:cubicBezTo>
                  <a:pt x="174735" y="16886"/>
                  <a:pt x="344598" y="2069"/>
                  <a:pt x="35888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1EA1486-5DFA-AB46-C56B-BDC15AE16919}"/>
              </a:ext>
            </a:extLst>
          </p:cNvPr>
          <p:cNvSpPr/>
          <p:nvPr/>
        </p:nvSpPr>
        <p:spPr>
          <a:xfrm>
            <a:off x="4006322" y="2101828"/>
            <a:ext cx="397403" cy="120672"/>
          </a:xfrm>
          <a:custGeom>
            <a:avLst/>
            <a:gdLst>
              <a:gd name="connsiteX0" fmla="*/ 528 w 397403"/>
              <a:gd name="connsiteY0" fmla="*/ 44472 h 120672"/>
              <a:gd name="connsiteX1" fmla="*/ 181503 w 397403"/>
              <a:gd name="connsiteY1" fmla="*/ 19072 h 120672"/>
              <a:gd name="connsiteX2" fmla="*/ 251353 w 397403"/>
              <a:gd name="connsiteY2" fmla="*/ 41297 h 120672"/>
              <a:gd name="connsiteX3" fmla="*/ 248178 w 397403"/>
              <a:gd name="connsiteY3" fmla="*/ 25422 h 120672"/>
              <a:gd name="connsiteX4" fmla="*/ 356128 w 397403"/>
              <a:gd name="connsiteY4" fmla="*/ 85747 h 120672"/>
              <a:gd name="connsiteX5" fmla="*/ 337078 w 397403"/>
              <a:gd name="connsiteY5" fmla="*/ 69872 h 120672"/>
              <a:gd name="connsiteX6" fmla="*/ 397403 w 397403"/>
              <a:gd name="connsiteY6" fmla="*/ 120672 h 120672"/>
              <a:gd name="connsiteX7" fmla="*/ 327553 w 397403"/>
              <a:gd name="connsiteY7" fmla="*/ 60347 h 120672"/>
              <a:gd name="connsiteX8" fmla="*/ 200553 w 397403"/>
              <a:gd name="connsiteY8" fmla="*/ 3197 h 120672"/>
              <a:gd name="connsiteX9" fmla="*/ 219603 w 397403"/>
              <a:gd name="connsiteY9" fmla="*/ 12722 h 120672"/>
              <a:gd name="connsiteX10" fmla="*/ 152928 w 397403"/>
              <a:gd name="connsiteY10" fmla="*/ 22 h 120672"/>
              <a:gd name="connsiteX11" fmla="*/ 191028 w 397403"/>
              <a:gd name="connsiteY11" fmla="*/ 9547 h 120672"/>
              <a:gd name="connsiteX12" fmla="*/ 127528 w 397403"/>
              <a:gd name="connsiteY12" fmla="*/ 6372 h 120672"/>
              <a:gd name="connsiteX13" fmla="*/ 528 w 397403"/>
              <a:gd name="connsiteY13" fmla="*/ 44472 h 1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403" h="120672">
                <a:moveTo>
                  <a:pt x="528" y="44472"/>
                </a:moveTo>
                <a:cubicBezTo>
                  <a:pt x="9524" y="46589"/>
                  <a:pt x="139699" y="19601"/>
                  <a:pt x="181503" y="19072"/>
                </a:cubicBezTo>
                <a:cubicBezTo>
                  <a:pt x="223307" y="18543"/>
                  <a:pt x="251353" y="41297"/>
                  <a:pt x="251353" y="41297"/>
                </a:cubicBezTo>
                <a:cubicBezTo>
                  <a:pt x="262465" y="42355"/>
                  <a:pt x="230716" y="18014"/>
                  <a:pt x="248178" y="25422"/>
                </a:cubicBezTo>
                <a:cubicBezTo>
                  <a:pt x="265640" y="32830"/>
                  <a:pt x="341311" y="78339"/>
                  <a:pt x="356128" y="85747"/>
                </a:cubicBezTo>
                <a:cubicBezTo>
                  <a:pt x="370945" y="93155"/>
                  <a:pt x="337078" y="69872"/>
                  <a:pt x="337078" y="69872"/>
                </a:cubicBezTo>
                <a:lnTo>
                  <a:pt x="397403" y="120672"/>
                </a:lnTo>
                <a:cubicBezTo>
                  <a:pt x="395816" y="119085"/>
                  <a:pt x="360361" y="79926"/>
                  <a:pt x="327553" y="60347"/>
                </a:cubicBezTo>
                <a:cubicBezTo>
                  <a:pt x="294745" y="40768"/>
                  <a:pt x="200553" y="3197"/>
                  <a:pt x="200553" y="3197"/>
                </a:cubicBezTo>
                <a:cubicBezTo>
                  <a:pt x="182561" y="-4741"/>
                  <a:pt x="227541" y="13251"/>
                  <a:pt x="219603" y="12722"/>
                </a:cubicBezTo>
                <a:cubicBezTo>
                  <a:pt x="211666" y="12193"/>
                  <a:pt x="157691" y="551"/>
                  <a:pt x="152928" y="22"/>
                </a:cubicBezTo>
                <a:cubicBezTo>
                  <a:pt x="148166" y="-507"/>
                  <a:pt x="195261" y="8489"/>
                  <a:pt x="191028" y="9547"/>
                </a:cubicBezTo>
                <a:cubicBezTo>
                  <a:pt x="186795" y="10605"/>
                  <a:pt x="155045" y="3197"/>
                  <a:pt x="127528" y="6372"/>
                </a:cubicBezTo>
                <a:cubicBezTo>
                  <a:pt x="100011" y="9547"/>
                  <a:pt x="-8468" y="42355"/>
                  <a:pt x="528" y="44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43EAD5E-FFB9-1FAA-3177-72EFE37062EB}"/>
              </a:ext>
            </a:extLst>
          </p:cNvPr>
          <p:cNvSpPr/>
          <p:nvPr/>
        </p:nvSpPr>
        <p:spPr>
          <a:xfrm>
            <a:off x="4448171" y="1720824"/>
            <a:ext cx="69949" cy="131231"/>
          </a:xfrm>
          <a:custGeom>
            <a:avLst/>
            <a:gdLst>
              <a:gd name="connsiteX0" fmla="*/ 4 w 69949"/>
              <a:gd name="connsiteY0" fmla="*/ 26 h 131231"/>
              <a:gd name="connsiteX1" fmla="*/ 57154 w 69949"/>
              <a:gd name="connsiteY1" fmla="*/ 98451 h 131231"/>
              <a:gd name="connsiteX2" fmla="*/ 47629 w 69949"/>
              <a:gd name="connsiteY2" fmla="*/ 47651 h 131231"/>
              <a:gd name="connsiteX3" fmla="*/ 69854 w 69949"/>
              <a:gd name="connsiteY3" fmla="*/ 130201 h 131231"/>
              <a:gd name="connsiteX4" fmla="*/ 53979 w 69949"/>
              <a:gd name="connsiteY4" fmla="*/ 88926 h 131231"/>
              <a:gd name="connsiteX5" fmla="*/ 4 w 69949"/>
              <a:gd name="connsiteY5" fmla="*/ 26 h 13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49" h="131231">
                <a:moveTo>
                  <a:pt x="4" y="26"/>
                </a:moveTo>
                <a:cubicBezTo>
                  <a:pt x="533" y="1613"/>
                  <a:pt x="49217" y="90514"/>
                  <a:pt x="57154" y="98451"/>
                </a:cubicBezTo>
                <a:cubicBezTo>
                  <a:pt x="65091" y="106388"/>
                  <a:pt x="45512" y="42359"/>
                  <a:pt x="47629" y="47651"/>
                </a:cubicBezTo>
                <a:cubicBezTo>
                  <a:pt x="49746" y="52943"/>
                  <a:pt x="68796" y="123322"/>
                  <a:pt x="69854" y="130201"/>
                </a:cubicBezTo>
                <a:cubicBezTo>
                  <a:pt x="70912" y="137080"/>
                  <a:pt x="62975" y="107976"/>
                  <a:pt x="53979" y="88926"/>
                </a:cubicBezTo>
                <a:cubicBezTo>
                  <a:pt x="44983" y="69876"/>
                  <a:pt x="-525" y="-1561"/>
                  <a:pt x="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04DB533-AEDB-45F2-02A7-AC61B43F035C}"/>
              </a:ext>
            </a:extLst>
          </p:cNvPr>
          <p:cNvSpPr/>
          <p:nvPr/>
        </p:nvSpPr>
        <p:spPr>
          <a:xfrm>
            <a:off x="4060542" y="1723674"/>
            <a:ext cx="370944" cy="121231"/>
          </a:xfrm>
          <a:custGeom>
            <a:avLst/>
            <a:gdLst>
              <a:gd name="connsiteX0" fmla="*/ 368583 w 370944"/>
              <a:gd name="connsiteY0" fmla="*/ 121001 h 121231"/>
              <a:gd name="connsiteX1" fmla="*/ 330483 w 370944"/>
              <a:gd name="connsiteY1" fmla="*/ 82901 h 121231"/>
              <a:gd name="connsiteX2" fmla="*/ 276508 w 370944"/>
              <a:gd name="connsiteY2" fmla="*/ 351 h 121231"/>
              <a:gd name="connsiteX3" fmla="*/ 308258 w 370944"/>
              <a:gd name="connsiteY3" fmla="*/ 54326 h 121231"/>
              <a:gd name="connsiteX4" fmla="*/ 308258 w 370944"/>
              <a:gd name="connsiteY4" fmla="*/ 82901 h 121231"/>
              <a:gd name="connsiteX5" fmla="*/ 251108 w 370944"/>
              <a:gd name="connsiteY5" fmla="*/ 54326 h 121231"/>
              <a:gd name="connsiteX6" fmla="*/ 146333 w 370944"/>
              <a:gd name="connsiteY6" fmla="*/ 13051 h 121231"/>
              <a:gd name="connsiteX7" fmla="*/ 257458 w 370944"/>
              <a:gd name="connsiteY7" fmla="*/ 67026 h 121231"/>
              <a:gd name="connsiteX8" fmla="*/ 254283 w 370944"/>
              <a:gd name="connsiteY8" fmla="*/ 82901 h 121231"/>
              <a:gd name="connsiteX9" fmla="*/ 127283 w 370944"/>
              <a:gd name="connsiteY9" fmla="*/ 44801 h 121231"/>
              <a:gd name="connsiteX10" fmla="*/ 228883 w 370944"/>
              <a:gd name="connsiteY10" fmla="*/ 67026 h 121231"/>
              <a:gd name="connsiteX11" fmla="*/ 117758 w 370944"/>
              <a:gd name="connsiteY11" fmla="*/ 57501 h 121231"/>
              <a:gd name="connsiteX12" fmla="*/ 283 w 370944"/>
              <a:gd name="connsiteY12" fmla="*/ 117826 h 121231"/>
              <a:gd name="connsiteX13" fmla="*/ 152683 w 370944"/>
              <a:gd name="connsiteY13" fmla="*/ 51151 h 121231"/>
              <a:gd name="connsiteX14" fmla="*/ 276508 w 370944"/>
              <a:gd name="connsiteY14" fmla="*/ 89251 h 121231"/>
              <a:gd name="connsiteX15" fmla="*/ 260633 w 370944"/>
              <a:gd name="connsiteY15" fmla="*/ 67026 h 121231"/>
              <a:gd name="connsiteX16" fmla="*/ 368583 w 370944"/>
              <a:gd name="connsiteY16" fmla="*/ 121001 h 1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944" h="121231">
                <a:moveTo>
                  <a:pt x="368583" y="121001"/>
                </a:moveTo>
                <a:cubicBezTo>
                  <a:pt x="380225" y="123647"/>
                  <a:pt x="345829" y="103009"/>
                  <a:pt x="330483" y="82901"/>
                </a:cubicBezTo>
                <a:cubicBezTo>
                  <a:pt x="315137" y="62793"/>
                  <a:pt x="280212" y="5113"/>
                  <a:pt x="276508" y="351"/>
                </a:cubicBezTo>
                <a:cubicBezTo>
                  <a:pt x="272804" y="-4411"/>
                  <a:pt x="302966" y="40568"/>
                  <a:pt x="308258" y="54326"/>
                </a:cubicBezTo>
                <a:cubicBezTo>
                  <a:pt x="313550" y="68084"/>
                  <a:pt x="317783" y="82901"/>
                  <a:pt x="308258" y="82901"/>
                </a:cubicBezTo>
                <a:cubicBezTo>
                  <a:pt x="298733" y="82901"/>
                  <a:pt x="278095" y="65968"/>
                  <a:pt x="251108" y="54326"/>
                </a:cubicBezTo>
                <a:cubicBezTo>
                  <a:pt x="224121" y="42684"/>
                  <a:pt x="145275" y="10934"/>
                  <a:pt x="146333" y="13051"/>
                </a:cubicBezTo>
                <a:cubicBezTo>
                  <a:pt x="147391" y="15168"/>
                  <a:pt x="257458" y="67026"/>
                  <a:pt x="257458" y="67026"/>
                </a:cubicBezTo>
                <a:cubicBezTo>
                  <a:pt x="275450" y="78668"/>
                  <a:pt x="275979" y="86605"/>
                  <a:pt x="254283" y="82901"/>
                </a:cubicBezTo>
                <a:cubicBezTo>
                  <a:pt x="232587" y="79197"/>
                  <a:pt x="131516" y="47447"/>
                  <a:pt x="127283" y="44801"/>
                </a:cubicBezTo>
                <a:cubicBezTo>
                  <a:pt x="123050" y="42155"/>
                  <a:pt x="230471" y="64909"/>
                  <a:pt x="228883" y="67026"/>
                </a:cubicBezTo>
                <a:cubicBezTo>
                  <a:pt x="227295" y="69143"/>
                  <a:pt x="155858" y="49034"/>
                  <a:pt x="117758" y="57501"/>
                </a:cubicBezTo>
                <a:cubicBezTo>
                  <a:pt x="79658" y="65968"/>
                  <a:pt x="-5538" y="118884"/>
                  <a:pt x="283" y="117826"/>
                </a:cubicBezTo>
                <a:cubicBezTo>
                  <a:pt x="6104" y="116768"/>
                  <a:pt x="106645" y="55913"/>
                  <a:pt x="152683" y="51151"/>
                </a:cubicBezTo>
                <a:cubicBezTo>
                  <a:pt x="198720" y="46388"/>
                  <a:pt x="258516" y="86605"/>
                  <a:pt x="276508" y="89251"/>
                </a:cubicBezTo>
                <a:cubicBezTo>
                  <a:pt x="294500" y="91897"/>
                  <a:pt x="247404" y="63322"/>
                  <a:pt x="260633" y="67026"/>
                </a:cubicBezTo>
                <a:cubicBezTo>
                  <a:pt x="273862" y="70730"/>
                  <a:pt x="356941" y="118355"/>
                  <a:pt x="368583" y="12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836DB493-959A-B98E-C5A5-2591A3731704}"/>
              </a:ext>
            </a:extLst>
          </p:cNvPr>
          <p:cNvSpPr/>
          <p:nvPr/>
        </p:nvSpPr>
        <p:spPr>
          <a:xfrm>
            <a:off x="4031968" y="1840972"/>
            <a:ext cx="283776" cy="70542"/>
          </a:xfrm>
          <a:custGeom>
            <a:avLst/>
            <a:gdLst>
              <a:gd name="connsiteX0" fmla="*/ 282 w 283776"/>
              <a:gd name="connsiteY0" fmla="*/ 64028 h 70542"/>
              <a:gd name="connsiteX1" fmla="*/ 95532 w 283776"/>
              <a:gd name="connsiteY1" fmla="*/ 41803 h 70542"/>
              <a:gd name="connsiteX2" fmla="*/ 181257 w 283776"/>
              <a:gd name="connsiteY2" fmla="*/ 70378 h 70542"/>
              <a:gd name="connsiteX3" fmla="*/ 89182 w 283776"/>
              <a:gd name="connsiteY3" fmla="*/ 25928 h 70542"/>
              <a:gd name="connsiteX4" fmla="*/ 152682 w 283776"/>
              <a:gd name="connsiteY4" fmla="*/ 32278 h 70542"/>
              <a:gd name="connsiteX5" fmla="*/ 187607 w 283776"/>
              <a:gd name="connsiteY5" fmla="*/ 29103 h 70542"/>
              <a:gd name="connsiteX6" fmla="*/ 178082 w 283776"/>
              <a:gd name="connsiteY6" fmla="*/ 13228 h 70542"/>
              <a:gd name="connsiteX7" fmla="*/ 282857 w 283776"/>
              <a:gd name="connsiteY7" fmla="*/ 44978 h 70542"/>
              <a:gd name="connsiteX8" fmla="*/ 225707 w 283776"/>
              <a:gd name="connsiteY8" fmla="*/ 25928 h 70542"/>
              <a:gd name="connsiteX9" fmla="*/ 165382 w 283776"/>
              <a:gd name="connsiteY9" fmla="*/ 528 h 70542"/>
              <a:gd name="connsiteX10" fmla="*/ 79657 w 283776"/>
              <a:gd name="connsiteY10" fmla="*/ 10053 h 70542"/>
              <a:gd name="connsiteX11" fmla="*/ 174907 w 283776"/>
              <a:gd name="connsiteY11" fmla="*/ 25928 h 70542"/>
              <a:gd name="connsiteX12" fmla="*/ 127282 w 283776"/>
              <a:gd name="connsiteY12" fmla="*/ 38628 h 70542"/>
              <a:gd name="connsiteX13" fmla="*/ 282 w 283776"/>
              <a:gd name="connsiteY13" fmla="*/ 64028 h 7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76" h="70542">
                <a:moveTo>
                  <a:pt x="282" y="64028"/>
                </a:moveTo>
                <a:cubicBezTo>
                  <a:pt x="-5010" y="64557"/>
                  <a:pt x="65370" y="40745"/>
                  <a:pt x="95532" y="41803"/>
                </a:cubicBezTo>
                <a:cubicBezTo>
                  <a:pt x="125694" y="42861"/>
                  <a:pt x="182315" y="73024"/>
                  <a:pt x="181257" y="70378"/>
                </a:cubicBezTo>
                <a:cubicBezTo>
                  <a:pt x="180199" y="67732"/>
                  <a:pt x="93944" y="32278"/>
                  <a:pt x="89182" y="25928"/>
                </a:cubicBezTo>
                <a:cubicBezTo>
                  <a:pt x="84420" y="19578"/>
                  <a:pt x="136278" y="31749"/>
                  <a:pt x="152682" y="32278"/>
                </a:cubicBezTo>
                <a:cubicBezTo>
                  <a:pt x="169086" y="32807"/>
                  <a:pt x="187607" y="29103"/>
                  <a:pt x="187607" y="29103"/>
                </a:cubicBezTo>
                <a:cubicBezTo>
                  <a:pt x="191840" y="25928"/>
                  <a:pt x="162207" y="10582"/>
                  <a:pt x="178082" y="13228"/>
                </a:cubicBezTo>
                <a:cubicBezTo>
                  <a:pt x="193957" y="15874"/>
                  <a:pt x="274920" y="42861"/>
                  <a:pt x="282857" y="44978"/>
                </a:cubicBezTo>
                <a:cubicBezTo>
                  <a:pt x="290794" y="47095"/>
                  <a:pt x="245286" y="33336"/>
                  <a:pt x="225707" y="25928"/>
                </a:cubicBezTo>
                <a:cubicBezTo>
                  <a:pt x="206128" y="18520"/>
                  <a:pt x="189724" y="3174"/>
                  <a:pt x="165382" y="528"/>
                </a:cubicBezTo>
                <a:cubicBezTo>
                  <a:pt x="141040" y="-2118"/>
                  <a:pt x="78070" y="5820"/>
                  <a:pt x="79657" y="10053"/>
                </a:cubicBezTo>
                <a:cubicBezTo>
                  <a:pt x="81244" y="14286"/>
                  <a:pt x="166970" y="21165"/>
                  <a:pt x="174907" y="25928"/>
                </a:cubicBezTo>
                <a:cubicBezTo>
                  <a:pt x="182845" y="30690"/>
                  <a:pt x="150036" y="34395"/>
                  <a:pt x="127282" y="38628"/>
                </a:cubicBezTo>
                <a:cubicBezTo>
                  <a:pt x="104528" y="42861"/>
                  <a:pt x="5574" y="63499"/>
                  <a:pt x="282" y="6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3DA1623-F7B9-65F3-488E-70929CEA190F}"/>
              </a:ext>
            </a:extLst>
          </p:cNvPr>
          <p:cNvSpPr/>
          <p:nvPr/>
        </p:nvSpPr>
        <p:spPr>
          <a:xfrm>
            <a:off x="4187750" y="1781102"/>
            <a:ext cx="212068" cy="115723"/>
          </a:xfrm>
          <a:custGeom>
            <a:avLst/>
            <a:gdLst>
              <a:gd name="connsiteX0" fmla="*/ 75 w 212068"/>
              <a:gd name="connsiteY0" fmla="*/ 41348 h 115723"/>
              <a:gd name="connsiteX1" fmla="*/ 130250 w 212068"/>
              <a:gd name="connsiteY1" fmla="*/ 63573 h 115723"/>
              <a:gd name="connsiteX2" fmla="*/ 209625 w 212068"/>
              <a:gd name="connsiteY2" fmla="*/ 114373 h 115723"/>
              <a:gd name="connsiteX3" fmla="*/ 187400 w 212068"/>
              <a:gd name="connsiteY3" fmla="*/ 92148 h 115723"/>
              <a:gd name="connsiteX4" fmla="*/ 142950 w 212068"/>
              <a:gd name="connsiteY4" fmla="*/ 73 h 115723"/>
              <a:gd name="connsiteX5" fmla="*/ 171525 w 212068"/>
              <a:gd name="connsiteY5" fmla="*/ 76273 h 115723"/>
              <a:gd name="connsiteX6" fmla="*/ 149300 w 212068"/>
              <a:gd name="connsiteY6" fmla="*/ 54048 h 115723"/>
              <a:gd name="connsiteX7" fmla="*/ 75 w 212068"/>
              <a:gd name="connsiteY7" fmla="*/ 41348 h 11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068" h="115723">
                <a:moveTo>
                  <a:pt x="75" y="41348"/>
                </a:moveTo>
                <a:cubicBezTo>
                  <a:pt x="-3100" y="42935"/>
                  <a:pt x="95325" y="51402"/>
                  <a:pt x="130250" y="63573"/>
                </a:cubicBezTo>
                <a:cubicBezTo>
                  <a:pt x="165175" y="75744"/>
                  <a:pt x="200100" y="109610"/>
                  <a:pt x="209625" y="114373"/>
                </a:cubicBezTo>
                <a:cubicBezTo>
                  <a:pt x="219150" y="119136"/>
                  <a:pt x="198512" y="111198"/>
                  <a:pt x="187400" y="92148"/>
                </a:cubicBezTo>
                <a:cubicBezTo>
                  <a:pt x="176288" y="73098"/>
                  <a:pt x="145596" y="2719"/>
                  <a:pt x="142950" y="73"/>
                </a:cubicBezTo>
                <a:cubicBezTo>
                  <a:pt x="140304" y="-2573"/>
                  <a:pt x="170467" y="67277"/>
                  <a:pt x="171525" y="76273"/>
                </a:cubicBezTo>
                <a:cubicBezTo>
                  <a:pt x="172583" y="85269"/>
                  <a:pt x="172583" y="58811"/>
                  <a:pt x="149300" y="54048"/>
                </a:cubicBezTo>
                <a:cubicBezTo>
                  <a:pt x="126017" y="49286"/>
                  <a:pt x="3250" y="39761"/>
                  <a:pt x="75" y="4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A2FA439-E178-9DCE-25E5-DE530C48A3E6}"/>
              </a:ext>
            </a:extLst>
          </p:cNvPr>
          <p:cNvSpPr/>
          <p:nvPr/>
        </p:nvSpPr>
        <p:spPr>
          <a:xfrm>
            <a:off x="4152760" y="1805561"/>
            <a:ext cx="176898" cy="93772"/>
          </a:xfrm>
          <a:custGeom>
            <a:avLst/>
            <a:gdLst>
              <a:gd name="connsiteX0" fmla="*/ 140 w 176898"/>
              <a:gd name="connsiteY0" fmla="*/ 13714 h 93772"/>
              <a:gd name="connsiteX1" fmla="*/ 117615 w 176898"/>
              <a:gd name="connsiteY1" fmla="*/ 32764 h 93772"/>
              <a:gd name="connsiteX2" fmla="*/ 174765 w 176898"/>
              <a:gd name="connsiteY2" fmla="*/ 93089 h 93772"/>
              <a:gd name="connsiteX3" fmla="*/ 162065 w 176898"/>
              <a:gd name="connsiteY3" fmla="*/ 61339 h 93772"/>
              <a:gd name="connsiteX4" fmla="*/ 136665 w 176898"/>
              <a:gd name="connsiteY4" fmla="*/ 1014 h 93772"/>
              <a:gd name="connsiteX5" fmla="*/ 143015 w 176898"/>
              <a:gd name="connsiteY5" fmla="*/ 23239 h 93772"/>
              <a:gd name="connsiteX6" fmla="*/ 140 w 176898"/>
              <a:gd name="connsiteY6" fmla="*/ 13714 h 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98" h="93772">
                <a:moveTo>
                  <a:pt x="140" y="13714"/>
                </a:moveTo>
                <a:cubicBezTo>
                  <a:pt x="-4093" y="15301"/>
                  <a:pt x="88511" y="19535"/>
                  <a:pt x="117615" y="32764"/>
                </a:cubicBezTo>
                <a:cubicBezTo>
                  <a:pt x="146719" y="45993"/>
                  <a:pt x="167357" y="88327"/>
                  <a:pt x="174765" y="93089"/>
                </a:cubicBezTo>
                <a:cubicBezTo>
                  <a:pt x="182173" y="97852"/>
                  <a:pt x="168415" y="76685"/>
                  <a:pt x="162065" y="61339"/>
                </a:cubicBezTo>
                <a:cubicBezTo>
                  <a:pt x="155715" y="45993"/>
                  <a:pt x="139840" y="7364"/>
                  <a:pt x="136665" y="1014"/>
                </a:cubicBezTo>
                <a:cubicBezTo>
                  <a:pt x="133490" y="-5336"/>
                  <a:pt x="161007" y="20064"/>
                  <a:pt x="143015" y="23239"/>
                </a:cubicBezTo>
                <a:cubicBezTo>
                  <a:pt x="125023" y="26414"/>
                  <a:pt x="4373" y="12127"/>
                  <a:pt x="140" y="13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65C86BA-5B44-6358-83A8-76671ACB143B}"/>
              </a:ext>
            </a:extLst>
          </p:cNvPr>
          <p:cNvSpPr/>
          <p:nvPr/>
        </p:nvSpPr>
        <p:spPr>
          <a:xfrm>
            <a:off x="3990533" y="2062846"/>
            <a:ext cx="372286" cy="83825"/>
          </a:xfrm>
          <a:custGeom>
            <a:avLst/>
            <a:gdLst>
              <a:gd name="connsiteX0" fmla="*/ 442 w 372286"/>
              <a:gd name="connsiteY0" fmla="*/ 64404 h 83825"/>
              <a:gd name="connsiteX1" fmla="*/ 130617 w 372286"/>
              <a:gd name="connsiteY1" fmla="*/ 26304 h 83825"/>
              <a:gd name="connsiteX2" fmla="*/ 213167 w 372286"/>
              <a:gd name="connsiteY2" fmla="*/ 26304 h 83825"/>
              <a:gd name="connsiteX3" fmla="*/ 203642 w 372286"/>
              <a:gd name="connsiteY3" fmla="*/ 13604 h 83825"/>
              <a:gd name="connsiteX4" fmla="*/ 292542 w 372286"/>
              <a:gd name="connsiteY4" fmla="*/ 45354 h 83825"/>
              <a:gd name="connsiteX5" fmla="*/ 279842 w 372286"/>
              <a:gd name="connsiteY5" fmla="*/ 26304 h 83825"/>
              <a:gd name="connsiteX6" fmla="*/ 371917 w 372286"/>
              <a:gd name="connsiteY6" fmla="*/ 83454 h 83825"/>
              <a:gd name="connsiteX7" fmla="*/ 308417 w 372286"/>
              <a:gd name="connsiteY7" fmla="*/ 48529 h 83825"/>
              <a:gd name="connsiteX8" fmla="*/ 216342 w 372286"/>
              <a:gd name="connsiteY8" fmla="*/ 904 h 83825"/>
              <a:gd name="connsiteX9" fmla="*/ 127442 w 372286"/>
              <a:gd name="connsiteY9" fmla="*/ 16779 h 83825"/>
              <a:gd name="connsiteX10" fmla="*/ 197292 w 372286"/>
              <a:gd name="connsiteY10" fmla="*/ 10429 h 83825"/>
              <a:gd name="connsiteX11" fmla="*/ 92517 w 372286"/>
              <a:gd name="connsiteY11" fmla="*/ 23129 h 83825"/>
              <a:gd name="connsiteX12" fmla="*/ 442 w 372286"/>
              <a:gd name="connsiteY12" fmla="*/ 64404 h 8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286" h="83825">
                <a:moveTo>
                  <a:pt x="442" y="64404"/>
                </a:moveTo>
                <a:cubicBezTo>
                  <a:pt x="6792" y="64933"/>
                  <a:pt x="95163" y="32654"/>
                  <a:pt x="130617" y="26304"/>
                </a:cubicBezTo>
                <a:cubicBezTo>
                  <a:pt x="166071" y="19954"/>
                  <a:pt x="213167" y="26304"/>
                  <a:pt x="213167" y="26304"/>
                </a:cubicBezTo>
                <a:cubicBezTo>
                  <a:pt x="225338" y="24187"/>
                  <a:pt x="190413" y="10429"/>
                  <a:pt x="203642" y="13604"/>
                </a:cubicBezTo>
                <a:cubicBezTo>
                  <a:pt x="216871" y="16779"/>
                  <a:pt x="292542" y="45354"/>
                  <a:pt x="292542" y="45354"/>
                </a:cubicBezTo>
                <a:cubicBezTo>
                  <a:pt x="305242" y="47471"/>
                  <a:pt x="266613" y="19954"/>
                  <a:pt x="279842" y="26304"/>
                </a:cubicBezTo>
                <a:cubicBezTo>
                  <a:pt x="293071" y="32654"/>
                  <a:pt x="367155" y="79750"/>
                  <a:pt x="371917" y="83454"/>
                </a:cubicBezTo>
                <a:cubicBezTo>
                  <a:pt x="376679" y="87158"/>
                  <a:pt x="334346" y="62287"/>
                  <a:pt x="308417" y="48529"/>
                </a:cubicBezTo>
                <a:cubicBezTo>
                  <a:pt x="282488" y="34771"/>
                  <a:pt x="246504" y="6196"/>
                  <a:pt x="216342" y="904"/>
                </a:cubicBezTo>
                <a:cubicBezTo>
                  <a:pt x="186180" y="-4388"/>
                  <a:pt x="130617" y="15192"/>
                  <a:pt x="127442" y="16779"/>
                </a:cubicBezTo>
                <a:cubicBezTo>
                  <a:pt x="124267" y="18366"/>
                  <a:pt x="203113" y="9371"/>
                  <a:pt x="197292" y="10429"/>
                </a:cubicBezTo>
                <a:cubicBezTo>
                  <a:pt x="191471" y="11487"/>
                  <a:pt x="127442" y="13075"/>
                  <a:pt x="92517" y="23129"/>
                </a:cubicBezTo>
                <a:cubicBezTo>
                  <a:pt x="57592" y="33183"/>
                  <a:pt x="-5908" y="63875"/>
                  <a:pt x="442" y="64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B2C7DD3-14A2-C2EA-7837-EE63681610B1}"/>
              </a:ext>
            </a:extLst>
          </p:cNvPr>
          <p:cNvSpPr/>
          <p:nvPr/>
        </p:nvSpPr>
        <p:spPr>
          <a:xfrm>
            <a:off x="4327445" y="1993552"/>
            <a:ext cx="203466" cy="349893"/>
          </a:xfrm>
          <a:custGeom>
            <a:avLst/>
            <a:gdLst>
              <a:gd name="connsiteX0" fmla="*/ 80 w 203466"/>
              <a:gd name="connsiteY0" fmla="*/ 348 h 349893"/>
              <a:gd name="connsiteX1" fmla="*/ 108030 w 203466"/>
              <a:gd name="connsiteY1" fmla="*/ 120998 h 349893"/>
              <a:gd name="connsiteX2" fmla="*/ 117555 w 203466"/>
              <a:gd name="connsiteY2" fmla="*/ 92423 h 349893"/>
              <a:gd name="connsiteX3" fmla="*/ 142955 w 203466"/>
              <a:gd name="connsiteY3" fmla="*/ 174973 h 349893"/>
              <a:gd name="connsiteX4" fmla="*/ 155655 w 203466"/>
              <a:gd name="connsiteY4" fmla="*/ 127348 h 349893"/>
              <a:gd name="connsiteX5" fmla="*/ 165180 w 203466"/>
              <a:gd name="connsiteY5" fmla="*/ 247998 h 349893"/>
              <a:gd name="connsiteX6" fmla="*/ 165180 w 203466"/>
              <a:gd name="connsiteY6" fmla="*/ 190848 h 349893"/>
              <a:gd name="connsiteX7" fmla="*/ 190580 w 203466"/>
              <a:gd name="connsiteY7" fmla="*/ 346423 h 349893"/>
              <a:gd name="connsiteX8" fmla="*/ 193755 w 203466"/>
              <a:gd name="connsiteY8" fmla="*/ 286098 h 349893"/>
              <a:gd name="connsiteX9" fmla="*/ 203280 w 203466"/>
              <a:gd name="connsiteY9" fmla="*/ 140048 h 349893"/>
              <a:gd name="connsiteX10" fmla="*/ 184230 w 203466"/>
              <a:gd name="connsiteY10" fmla="*/ 267048 h 349893"/>
              <a:gd name="connsiteX11" fmla="*/ 177880 w 203466"/>
              <a:gd name="connsiteY11" fmla="*/ 213073 h 349893"/>
              <a:gd name="connsiteX12" fmla="*/ 133430 w 203466"/>
              <a:gd name="connsiteY12" fmla="*/ 54323 h 349893"/>
              <a:gd name="connsiteX13" fmla="*/ 139780 w 203466"/>
              <a:gd name="connsiteY13" fmla="*/ 120998 h 349893"/>
              <a:gd name="connsiteX14" fmla="*/ 95330 w 203466"/>
              <a:gd name="connsiteY14" fmla="*/ 92423 h 349893"/>
              <a:gd name="connsiteX15" fmla="*/ 22305 w 203466"/>
              <a:gd name="connsiteY15" fmla="*/ 54323 h 349893"/>
              <a:gd name="connsiteX16" fmla="*/ 88980 w 203466"/>
              <a:gd name="connsiteY16" fmla="*/ 82898 h 349893"/>
              <a:gd name="connsiteX17" fmla="*/ 80 w 203466"/>
              <a:gd name="connsiteY17" fmla="*/ 348 h 34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66" h="349893">
                <a:moveTo>
                  <a:pt x="80" y="348"/>
                </a:moveTo>
                <a:cubicBezTo>
                  <a:pt x="3255" y="6698"/>
                  <a:pt x="88451" y="105652"/>
                  <a:pt x="108030" y="120998"/>
                </a:cubicBezTo>
                <a:cubicBezTo>
                  <a:pt x="127609" y="136344"/>
                  <a:pt x="111734" y="83427"/>
                  <a:pt x="117555" y="92423"/>
                </a:cubicBezTo>
                <a:cubicBezTo>
                  <a:pt x="123376" y="101419"/>
                  <a:pt x="136605" y="169152"/>
                  <a:pt x="142955" y="174973"/>
                </a:cubicBezTo>
                <a:cubicBezTo>
                  <a:pt x="149305" y="180794"/>
                  <a:pt x="151951" y="115177"/>
                  <a:pt x="155655" y="127348"/>
                </a:cubicBezTo>
                <a:cubicBezTo>
                  <a:pt x="159359" y="139519"/>
                  <a:pt x="163593" y="237415"/>
                  <a:pt x="165180" y="247998"/>
                </a:cubicBezTo>
                <a:cubicBezTo>
                  <a:pt x="166768" y="258581"/>
                  <a:pt x="160947" y="174444"/>
                  <a:pt x="165180" y="190848"/>
                </a:cubicBezTo>
                <a:cubicBezTo>
                  <a:pt x="169413" y="207252"/>
                  <a:pt x="185818" y="330548"/>
                  <a:pt x="190580" y="346423"/>
                </a:cubicBezTo>
                <a:cubicBezTo>
                  <a:pt x="195342" y="362298"/>
                  <a:pt x="191638" y="320494"/>
                  <a:pt x="193755" y="286098"/>
                </a:cubicBezTo>
                <a:cubicBezTo>
                  <a:pt x="195872" y="251702"/>
                  <a:pt x="204867" y="143223"/>
                  <a:pt x="203280" y="140048"/>
                </a:cubicBezTo>
                <a:cubicBezTo>
                  <a:pt x="201693" y="136873"/>
                  <a:pt x="188463" y="254877"/>
                  <a:pt x="184230" y="267048"/>
                </a:cubicBezTo>
                <a:cubicBezTo>
                  <a:pt x="179997" y="279219"/>
                  <a:pt x="186347" y="248527"/>
                  <a:pt x="177880" y="213073"/>
                </a:cubicBezTo>
                <a:cubicBezTo>
                  <a:pt x="169413" y="177619"/>
                  <a:pt x="139780" y="69669"/>
                  <a:pt x="133430" y="54323"/>
                </a:cubicBezTo>
                <a:cubicBezTo>
                  <a:pt x="127080" y="38977"/>
                  <a:pt x="146130" y="114648"/>
                  <a:pt x="139780" y="120998"/>
                </a:cubicBezTo>
                <a:cubicBezTo>
                  <a:pt x="133430" y="127348"/>
                  <a:pt x="114909" y="103535"/>
                  <a:pt x="95330" y="92423"/>
                </a:cubicBezTo>
                <a:cubicBezTo>
                  <a:pt x="75751" y="81311"/>
                  <a:pt x="23363" y="55911"/>
                  <a:pt x="22305" y="54323"/>
                </a:cubicBezTo>
                <a:cubicBezTo>
                  <a:pt x="21247" y="52735"/>
                  <a:pt x="89509" y="89248"/>
                  <a:pt x="88980" y="82898"/>
                </a:cubicBezTo>
                <a:cubicBezTo>
                  <a:pt x="88451" y="76548"/>
                  <a:pt x="-3095" y="-6002"/>
                  <a:pt x="80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5E790D8-2A7B-2B49-4CDA-FC090084F251}"/>
              </a:ext>
            </a:extLst>
          </p:cNvPr>
          <p:cNvSpPr/>
          <p:nvPr/>
        </p:nvSpPr>
        <p:spPr>
          <a:xfrm>
            <a:off x="4060644" y="2009551"/>
            <a:ext cx="407749" cy="270537"/>
          </a:xfrm>
          <a:custGeom>
            <a:avLst/>
            <a:gdLst>
              <a:gd name="connsiteX0" fmla="*/ 181 w 407749"/>
              <a:gd name="connsiteY0" fmla="*/ 47849 h 270537"/>
              <a:gd name="connsiteX1" fmla="*/ 171631 w 407749"/>
              <a:gd name="connsiteY1" fmla="*/ 16099 h 270537"/>
              <a:gd name="connsiteX2" fmla="*/ 247831 w 407749"/>
              <a:gd name="connsiteY2" fmla="*/ 57374 h 270537"/>
              <a:gd name="connsiteX3" fmla="*/ 257356 w 407749"/>
              <a:gd name="connsiteY3" fmla="*/ 60549 h 270537"/>
              <a:gd name="connsiteX4" fmla="*/ 324031 w 407749"/>
              <a:gd name="connsiteY4" fmla="*/ 117699 h 270537"/>
              <a:gd name="connsiteX5" fmla="*/ 314506 w 407749"/>
              <a:gd name="connsiteY5" fmla="*/ 85949 h 270537"/>
              <a:gd name="connsiteX6" fmla="*/ 336731 w 407749"/>
              <a:gd name="connsiteY6" fmla="*/ 152624 h 270537"/>
              <a:gd name="connsiteX7" fmla="*/ 358956 w 407749"/>
              <a:gd name="connsiteY7" fmla="*/ 222474 h 270537"/>
              <a:gd name="connsiteX8" fmla="*/ 352606 w 407749"/>
              <a:gd name="connsiteY8" fmla="*/ 152624 h 270537"/>
              <a:gd name="connsiteX9" fmla="*/ 406581 w 407749"/>
              <a:gd name="connsiteY9" fmla="*/ 270099 h 270537"/>
              <a:gd name="connsiteX10" fmla="*/ 381181 w 407749"/>
              <a:gd name="connsiteY10" fmla="*/ 187549 h 270537"/>
              <a:gd name="connsiteX11" fmla="*/ 285931 w 407749"/>
              <a:gd name="connsiteY11" fmla="*/ 60549 h 270537"/>
              <a:gd name="connsiteX12" fmla="*/ 244656 w 407749"/>
              <a:gd name="connsiteY12" fmla="*/ 28799 h 270537"/>
              <a:gd name="connsiteX13" fmla="*/ 276406 w 407749"/>
              <a:gd name="connsiteY13" fmla="*/ 63724 h 270537"/>
              <a:gd name="connsiteX14" fmla="*/ 184331 w 407749"/>
              <a:gd name="connsiteY14" fmla="*/ 19274 h 270537"/>
              <a:gd name="connsiteX15" fmla="*/ 85906 w 407749"/>
              <a:gd name="connsiteY15" fmla="*/ 25624 h 270537"/>
              <a:gd name="connsiteX16" fmla="*/ 174806 w 407749"/>
              <a:gd name="connsiteY16" fmla="*/ 3399 h 270537"/>
              <a:gd name="connsiteX17" fmla="*/ 206556 w 407749"/>
              <a:gd name="connsiteY17" fmla="*/ 3399 h 270537"/>
              <a:gd name="connsiteX18" fmla="*/ 181 w 407749"/>
              <a:gd name="connsiteY18" fmla="*/ 47849 h 27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7749" h="270537">
                <a:moveTo>
                  <a:pt x="181" y="47849"/>
                </a:moveTo>
                <a:cubicBezTo>
                  <a:pt x="-5640" y="49966"/>
                  <a:pt x="130356" y="14512"/>
                  <a:pt x="171631" y="16099"/>
                </a:cubicBezTo>
                <a:cubicBezTo>
                  <a:pt x="212906" y="17686"/>
                  <a:pt x="233544" y="49966"/>
                  <a:pt x="247831" y="57374"/>
                </a:cubicBezTo>
                <a:cubicBezTo>
                  <a:pt x="262118" y="64782"/>
                  <a:pt x="244656" y="50495"/>
                  <a:pt x="257356" y="60549"/>
                </a:cubicBezTo>
                <a:cubicBezTo>
                  <a:pt x="270056" y="70603"/>
                  <a:pt x="314506" y="113466"/>
                  <a:pt x="324031" y="117699"/>
                </a:cubicBezTo>
                <a:cubicBezTo>
                  <a:pt x="333556" y="121932"/>
                  <a:pt x="312389" y="80128"/>
                  <a:pt x="314506" y="85949"/>
                </a:cubicBezTo>
                <a:cubicBezTo>
                  <a:pt x="316623" y="91770"/>
                  <a:pt x="329323" y="129870"/>
                  <a:pt x="336731" y="152624"/>
                </a:cubicBezTo>
                <a:cubicBezTo>
                  <a:pt x="344139" y="175378"/>
                  <a:pt x="356310" y="222474"/>
                  <a:pt x="358956" y="222474"/>
                </a:cubicBezTo>
                <a:cubicBezTo>
                  <a:pt x="361602" y="222474"/>
                  <a:pt x="344669" y="144687"/>
                  <a:pt x="352606" y="152624"/>
                </a:cubicBezTo>
                <a:cubicBezTo>
                  <a:pt x="360543" y="160561"/>
                  <a:pt x="401819" y="264278"/>
                  <a:pt x="406581" y="270099"/>
                </a:cubicBezTo>
                <a:cubicBezTo>
                  <a:pt x="411343" y="275920"/>
                  <a:pt x="401289" y="222474"/>
                  <a:pt x="381181" y="187549"/>
                </a:cubicBezTo>
                <a:cubicBezTo>
                  <a:pt x="361073" y="152624"/>
                  <a:pt x="308685" y="87007"/>
                  <a:pt x="285931" y="60549"/>
                </a:cubicBezTo>
                <a:cubicBezTo>
                  <a:pt x="263177" y="34091"/>
                  <a:pt x="246243" y="28270"/>
                  <a:pt x="244656" y="28799"/>
                </a:cubicBezTo>
                <a:cubicBezTo>
                  <a:pt x="243069" y="29328"/>
                  <a:pt x="286460" y="65311"/>
                  <a:pt x="276406" y="63724"/>
                </a:cubicBezTo>
                <a:cubicBezTo>
                  <a:pt x="266352" y="62137"/>
                  <a:pt x="216081" y="25624"/>
                  <a:pt x="184331" y="19274"/>
                </a:cubicBezTo>
                <a:cubicBezTo>
                  <a:pt x="152581" y="12924"/>
                  <a:pt x="87494" y="28270"/>
                  <a:pt x="85906" y="25624"/>
                </a:cubicBezTo>
                <a:cubicBezTo>
                  <a:pt x="84319" y="22978"/>
                  <a:pt x="154698" y="7103"/>
                  <a:pt x="174806" y="3399"/>
                </a:cubicBezTo>
                <a:cubicBezTo>
                  <a:pt x="194914" y="-305"/>
                  <a:pt x="232485" y="-1893"/>
                  <a:pt x="206556" y="3399"/>
                </a:cubicBezTo>
                <a:cubicBezTo>
                  <a:pt x="180627" y="8691"/>
                  <a:pt x="6002" y="45732"/>
                  <a:pt x="181" y="47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B254FDC-AB51-3F39-5440-B96FDB4A8ACA}"/>
              </a:ext>
            </a:extLst>
          </p:cNvPr>
          <p:cNvSpPr/>
          <p:nvPr/>
        </p:nvSpPr>
        <p:spPr>
          <a:xfrm>
            <a:off x="5111750" y="1908175"/>
            <a:ext cx="292685" cy="60325"/>
          </a:xfrm>
          <a:custGeom>
            <a:avLst/>
            <a:gdLst>
              <a:gd name="connsiteX0" fmla="*/ 0 w 292685"/>
              <a:gd name="connsiteY0" fmla="*/ 60325 h 60325"/>
              <a:gd name="connsiteX1" fmla="*/ 285750 w 292685"/>
              <a:gd name="connsiteY1" fmla="*/ 28575 h 60325"/>
              <a:gd name="connsiteX2" fmla="*/ 193675 w 292685"/>
              <a:gd name="connsiteY2" fmla="*/ 22225 h 60325"/>
              <a:gd name="connsiteX3" fmla="*/ 73025 w 292685"/>
              <a:gd name="connsiteY3" fmla="*/ 0 h 60325"/>
              <a:gd name="connsiteX4" fmla="*/ 238125 w 292685"/>
              <a:gd name="connsiteY4" fmla="*/ 22225 h 60325"/>
              <a:gd name="connsiteX5" fmla="*/ 177800 w 292685"/>
              <a:gd name="connsiteY5" fmla="*/ 34925 h 60325"/>
              <a:gd name="connsiteX6" fmla="*/ 0 w 292685"/>
              <a:gd name="connsiteY6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685" h="60325">
                <a:moveTo>
                  <a:pt x="0" y="60325"/>
                </a:moveTo>
                <a:cubicBezTo>
                  <a:pt x="17991" y="59267"/>
                  <a:pt x="253471" y="34925"/>
                  <a:pt x="285750" y="28575"/>
                </a:cubicBezTo>
                <a:cubicBezTo>
                  <a:pt x="318029" y="22225"/>
                  <a:pt x="229129" y="26987"/>
                  <a:pt x="193675" y="22225"/>
                </a:cubicBezTo>
                <a:cubicBezTo>
                  <a:pt x="158221" y="17463"/>
                  <a:pt x="65617" y="0"/>
                  <a:pt x="73025" y="0"/>
                </a:cubicBezTo>
                <a:cubicBezTo>
                  <a:pt x="80433" y="0"/>
                  <a:pt x="220663" y="16404"/>
                  <a:pt x="238125" y="22225"/>
                </a:cubicBezTo>
                <a:cubicBezTo>
                  <a:pt x="255587" y="28046"/>
                  <a:pt x="215900" y="29104"/>
                  <a:pt x="177800" y="34925"/>
                </a:cubicBezTo>
                <a:lnTo>
                  <a:pt x="0" y="603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493053C-D7E3-B950-BF21-D24FC3B84174}"/>
              </a:ext>
            </a:extLst>
          </p:cNvPr>
          <p:cNvSpPr/>
          <p:nvPr/>
        </p:nvSpPr>
        <p:spPr>
          <a:xfrm>
            <a:off x="4910951" y="1885911"/>
            <a:ext cx="264516" cy="239626"/>
          </a:xfrm>
          <a:custGeom>
            <a:avLst/>
            <a:gdLst>
              <a:gd name="connsiteX0" fmla="*/ 264299 w 264516"/>
              <a:gd name="connsiteY0" fmla="*/ 15914 h 239626"/>
              <a:gd name="connsiteX1" fmla="*/ 86499 w 264516"/>
              <a:gd name="connsiteY1" fmla="*/ 88939 h 239626"/>
              <a:gd name="connsiteX2" fmla="*/ 108724 w 264516"/>
              <a:gd name="connsiteY2" fmla="*/ 79414 h 239626"/>
              <a:gd name="connsiteX3" fmla="*/ 35699 w 264516"/>
              <a:gd name="connsiteY3" fmla="*/ 161964 h 239626"/>
              <a:gd name="connsiteX4" fmla="*/ 80149 w 264516"/>
              <a:gd name="connsiteY4" fmla="*/ 111164 h 239626"/>
              <a:gd name="connsiteX5" fmla="*/ 774 w 264516"/>
              <a:gd name="connsiteY5" fmla="*/ 238164 h 239626"/>
              <a:gd name="connsiteX6" fmla="*/ 42049 w 264516"/>
              <a:gd name="connsiteY6" fmla="*/ 171489 h 239626"/>
              <a:gd name="connsiteX7" fmla="*/ 80149 w 264516"/>
              <a:gd name="connsiteY7" fmla="*/ 41314 h 239626"/>
              <a:gd name="connsiteX8" fmla="*/ 64274 w 264516"/>
              <a:gd name="connsiteY8" fmla="*/ 98464 h 239626"/>
              <a:gd name="connsiteX9" fmla="*/ 146824 w 264516"/>
              <a:gd name="connsiteY9" fmla="*/ 50839 h 239626"/>
              <a:gd name="connsiteX10" fmla="*/ 108724 w 264516"/>
              <a:gd name="connsiteY10" fmla="*/ 54014 h 239626"/>
              <a:gd name="connsiteX11" fmla="*/ 216674 w 264516"/>
              <a:gd name="connsiteY11" fmla="*/ 39 h 239626"/>
              <a:gd name="connsiteX12" fmla="*/ 45224 w 264516"/>
              <a:gd name="connsiteY12" fmla="*/ 63539 h 239626"/>
              <a:gd name="connsiteX13" fmla="*/ 264299 w 264516"/>
              <a:gd name="connsiteY13" fmla="*/ 15914 h 23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516" h="239626">
                <a:moveTo>
                  <a:pt x="264299" y="15914"/>
                </a:moveTo>
                <a:cubicBezTo>
                  <a:pt x="271178" y="20147"/>
                  <a:pt x="112428" y="78356"/>
                  <a:pt x="86499" y="88939"/>
                </a:cubicBezTo>
                <a:cubicBezTo>
                  <a:pt x="60570" y="99522"/>
                  <a:pt x="117191" y="67243"/>
                  <a:pt x="108724" y="79414"/>
                </a:cubicBezTo>
                <a:cubicBezTo>
                  <a:pt x="100257" y="91585"/>
                  <a:pt x="40461" y="156672"/>
                  <a:pt x="35699" y="161964"/>
                </a:cubicBezTo>
                <a:cubicBezTo>
                  <a:pt x="30936" y="167256"/>
                  <a:pt x="85970" y="98464"/>
                  <a:pt x="80149" y="111164"/>
                </a:cubicBezTo>
                <a:cubicBezTo>
                  <a:pt x="74328" y="123864"/>
                  <a:pt x="7124" y="228110"/>
                  <a:pt x="774" y="238164"/>
                </a:cubicBezTo>
                <a:cubicBezTo>
                  <a:pt x="-5576" y="248218"/>
                  <a:pt x="28820" y="204297"/>
                  <a:pt x="42049" y="171489"/>
                </a:cubicBezTo>
                <a:cubicBezTo>
                  <a:pt x="55278" y="138681"/>
                  <a:pt x="76445" y="53485"/>
                  <a:pt x="80149" y="41314"/>
                </a:cubicBezTo>
                <a:cubicBezTo>
                  <a:pt x="83853" y="29143"/>
                  <a:pt x="53162" y="96877"/>
                  <a:pt x="64274" y="98464"/>
                </a:cubicBezTo>
                <a:cubicBezTo>
                  <a:pt x="75386" y="100051"/>
                  <a:pt x="139416" y="58247"/>
                  <a:pt x="146824" y="50839"/>
                </a:cubicBezTo>
                <a:cubicBezTo>
                  <a:pt x="154232" y="43431"/>
                  <a:pt x="97082" y="62481"/>
                  <a:pt x="108724" y="54014"/>
                </a:cubicBezTo>
                <a:cubicBezTo>
                  <a:pt x="120366" y="45547"/>
                  <a:pt x="227257" y="-1549"/>
                  <a:pt x="216674" y="39"/>
                </a:cubicBezTo>
                <a:cubicBezTo>
                  <a:pt x="206091" y="1626"/>
                  <a:pt x="37287" y="61422"/>
                  <a:pt x="45224" y="63539"/>
                </a:cubicBezTo>
                <a:cubicBezTo>
                  <a:pt x="53161" y="65656"/>
                  <a:pt x="257420" y="11681"/>
                  <a:pt x="264299" y="15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E737795-845C-1F88-5324-53E31BF3AA93}"/>
              </a:ext>
            </a:extLst>
          </p:cNvPr>
          <p:cNvSpPr/>
          <p:nvPr/>
        </p:nvSpPr>
        <p:spPr>
          <a:xfrm>
            <a:off x="4063781" y="1962150"/>
            <a:ext cx="328247" cy="95400"/>
          </a:xfrm>
          <a:custGeom>
            <a:avLst/>
            <a:gdLst>
              <a:gd name="connsiteX0" fmla="*/ 219 w 328247"/>
              <a:gd name="connsiteY0" fmla="*/ 95250 h 95400"/>
              <a:gd name="connsiteX1" fmla="*/ 79594 w 328247"/>
              <a:gd name="connsiteY1" fmla="*/ 25400 h 95400"/>
              <a:gd name="connsiteX2" fmla="*/ 60544 w 328247"/>
              <a:gd name="connsiteY2" fmla="*/ 47625 h 95400"/>
              <a:gd name="connsiteX3" fmla="*/ 149444 w 328247"/>
              <a:gd name="connsiteY3" fmla="*/ 15875 h 95400"/>
              <a:gd name="connsiteX4" fmla="*/ 212944 w 328247"/>
              <a:gd name="connsiteY4" fmla="*/ 34925 h 95400"/>
              <a:gd name="connsiteX5" fmla="*/ 203419 w 328247"/>
              <a:gd name="connsiteY5" fmla="*/ 0 h 95400"/>
              <a:gd name="connsiteX6" fmla="*/ 254219 w 328247"/>
              <a:gd name="connsiteY6" fmla="*/ 19050 h 95400"/>
              <a:gd name="connsiteX7" fmla="*/ 251044 w 328247"/>
              <a:gd name="connsiteY7" fmla="*/ 3175 h 95400"/>
              <a:gd name="connsiteX8" fmla="*/ 317719 w 328247"/>
              <a:gd name="connsiteY8" fmla="*/ 47625 h 95400"/>
              <a:gd name="connsiteX9" fmla="*/ 301844 w 328247"/>
              <a:gd name="connsiteY9" fmla="*/ 25400 h 95400"/>
              <a:gd name="connsiteX10" fmla="*/ 327244 w 328247"/>
              <a:gd name="connsiteY10" fmla="*/ 57150 h 95400"/>
              <a:gd name="connsiteX11" fmla="*/ 260569 w 328247"/>
              <a:gd name="connsiteY11" fmla="*/ 19050 h 95400"/>
              <a:gd name="connsiteX12" fmla="*/ 178019 w 328247"/>
              <a:gd name="connsiteY12" fmla="*/ 9525 h 95400"/>
              <a:gd name="connsiteX13" fmla="*/ 98644 w 328247"/>
              <a:gd name="connsiteY13" fmla="*/ 25400 h 95400"/>
              <a:gd name="connsiteX14" fmla="*/ 108169 w 328247"/>
              <a:gd name="connsiteY14" fmla="*/ 3175 h 95400"/>
              <a:gd name="connsiteX15" fmla="*/ 219 w 328247"/>
              <a:gd name="connsiteY15" fmla="*/ 95250 h 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8247" h="95400">
                <a:moveTo>
                  <a:pt x="219" y="95250"/>
                </a:moveTo>
                <a:cubicBezTo>
                  <a:pt x="-4543" y="98954"/>
                  <a:pt x="69540" y="33337"/>
                  <a:pt x="79594" y="25400"/>
                </a:cubicBezTo>
                <a:cubicBezTo>
                  <a:pt x="89648" y="17463"/>
                  <a:pt x="48902" y="49212"/>
                  <a:pt x="60544" y="47625"/>
                </a:cubicBezTo>
                <a:cubicBezTo>
                  <a:pt x="72186" y="46038"/>
                  <a:pt x="124044" y="17992"/>
                  <a:pt x="149444" y="15875"/>
                </a:cubicBezTo>
                <a:cubicBezTo>
                  <a:pt x="174844" y="13758"/>
                  <a:pt x="203948" y="37571"/>
                  <a:pt x="212944" y="34925"/>
                </a:cubicBezTo>
                <a:cubicBezTo>
                  <a:pt x="221940" y="32279"/>
                  <a:pt x="196540" y="2646"/>
                  <a:pt x="203419" y="0"/>
                </a:cubicBezTo>
                <a:lnTo>
                  <a:pt x="254219" y="19050"/>
                </a:lnTo>
                <a:cubicBezTo>
                  <a:pt x="262157" y="19579"/>
                  <a:pt x="240461" y="-1588"/>
                  <a:pt x="251044" y="3175"/>
                </a:cubicBezTo>
                <a:cubicBezTo>
                  <a:pt x="261627" y="7937"/>
                  <a:pt x="309252" y="43921"/>
                  <a:pt x="317719" y="47625"/>
                </a:cubicBezTo>
                <a:cubicBezTo>
                  <a:pt x="326186" y="51329"/>
                  <a:pt x="300257" y="23813"/>
                  <a:pt x="301844" y="25400"/>
                </a:cubicBezTo>
                <a:cubicBezTo>
                  <a:pt x="303431" y="26987"/>
                  <a:pt x="334123" y="58208"/>
                  <a:pt x="327244" y="57150"/>
                </a:cubicBezTo>
                <a:cubicBezTo>
                  <a:pt x="320365" y="56092"/>
                  <a:pt x="285440" y="26987"/>
                  <a:pt x="260569" y="19050"/>
                </a:cubicBezTo>
                <a:cubicBezTo>
                  <a:pt x="235698" y="11113"/>
                  <a:pt x="205006" y="8467"/>
                  <a:pt x="178019" y="9525"/>
                </a:cubicBezTo>
                <a:cubicBezTo>
                  <a:pt x="151032" y="10583"/>
                  <a:pt x="110286" y="26458"/>
                  <a:pt x="98644" y="25400"/>
                </a:cubicBezTo>
                <a:cubicBezTo>
                  <a:pt x="87002" y="24342"/>
                  <a:pt x="122457" y="-3704"/>
                  <a:pt x="108169" y="3175"/>
                </a:cubicBezTo>
                <a:cubicBezTo>
                  <a:pt x="93882" y="10054"/>
                  <a:pt x="4981" y="91546"/>
                  <a:pt x="219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640E975-0073-F01C-7A3F-35874AD40A13}"/>
              </a:ext>
            </a:extLst>
          </p:cNvPr>
          <p:cNvSpPr/>
          <p:nvPr/>
        </p:nvSpPr>
        <p:spPr>
          <a:xfrm>
            <a:off x="4489308" y="1882278"/>
            <a:ext cx="114970" cy="255739"/>
          </a:xfrm>
          <a:custGeom>
            <a:avLst/>
            <a:gdLst>
              <a:gd name="connsiteX0" fmla="*/ 142 w 114970"/>
              <a:gd name="connsiteY0" fmla="*/ 25897 h 255739"/>
              <a:gd name="connsiteX1" fmla="*/ 44592 w 114970"/>
              <a:gd name="connsiteY1" fmla="*/ 133847 h 255739"/>
              <a:gd name="connsiteX2" fmla="*/ 73167 w 114970"/>
              <a:gd name="connsiteY2" fmla="*/ 25897 h 255739"/>
              <a:gd name="connsiteX3" fmla="*/ 76342 w 114970"/>
              <a:gd name="connsiteY3" fmla="*/ 121147 h 255739"/>
              <a:gd name="connsiteX4" fmla="*/ 82692 w 114970"/>
              <a:gd name="connsiteY4" fmla="*/ 171947 h 255739"/>
              <a:gd name="connsiteX5" fmla="*/ 89042 w 114970"/>
              <a:gd name="connsiteY5" fmla="*/ 152897 h 255739"/>
              <a:gd name="connsiteX6" fmla="*/ 114442 w 114970"/>
              <a:gd name="connsiteY6" fmla="*/ 254497 h 255739"/>
              <a:gd name="connsiteX7" fmla="*/ 104917 w 114970"/>
              <a:gd name="connsiteY7" fmla="*/ 206872 h 255739"/>
              <a:gd name="connsiteX8" fmla="*/ 89042 w 114970"/>
              <a:gd name="connsiteY8" fmla="*/ 168772 h 255739"/>
              <a:gd name="connsiteX9" fmla="*/ 76342 w 114970"/>
              <a:gd name="connsiteY9" fmla="*/ 497 h 255739"/>
              <a:gd name="connsiteX10" fmla="*/ 60467 w 114970"/>
              <a:gd name="connsiteY10" fmla="*/ 114797 h 255739"/>
              <a:gd name="connsiteX11" fmla="*/ 142 w 114970"/>
              <a:gd name="connsiteY11" fmla="*/ 25897 h 2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970" h="255739">
                <a:moveTo>
                  <a:pt x="142" y="25897"/>
                </a:moveTo>
                <a:cubicBezTo>
                  <a:pt x="-2504" y="29072"/>
                  <a:pt x="32421" y="133847"/>
                  <a:pt x="44592" y="133847"/>
                </a:cubicBezTo>
                <a:cubicBezTo>
                  <a:pt x="56763" y="133847"/>
                  <a:pt x="67875" y="28014"/>
                  <a:pt x="73167" y="25897"/>
                </a:cubicBezTo>
                <a:cubicBezTo>
                  <a:pt x="78459" y="23780"/>
                  <a:pt x="74755" y="96805"/>
                  <a:pt x="76342" y="121147"/>
                </a:cubicBezTo>
                <a:cubicBezTo>
                  <a:pt x="77930" y="145489"/>
                  <a:pt x="80575" y="166655"/>
                  <a:pt x="82692" y="171947"/>
                </a:cubicBezTo>
                <a:cubicBezTo>
                  <a:pt x="84809" y="177239"/>
                  <a:pt x="83750" y="139139"/>
                  <a:pt x="89042" y="152897"/>
                </a:cubicBezTo>
                <a:cubicBezTo>
                  <a:pt x="94334" y="166655"/>
                  <a:pt x="111796" y="245501"/>
                  <a:pt x="114442" y="254497"/>
                </a:cubicBezTo>
                <a:cubicBezTo>
                  <a:pt x="117088" y="263493"/>
                  <a:pt x="109150" y="221159"/>
                  <a:pt x="104917" y="206872"/>
                </a:cubicBezTo>
                <a:cubicBezTo>
                  <a:pt x="100684" y="192585"/>
                  <a:pt x="93804" y="203168"/>
                  <a:pt x="89042" y="168772"/>
                </a:cubicBezTo>
                <a:cubicBezTo>
                  <a:pt x="84280" y="134376"/>
                  <a:pt x="81104" y="9493"/>
                  <a:pt x="76342" y="497"/>
                </a:cubicBezTo>
                <a:cubicBezTo>
                  <a:pt x="71580" y="-8499"/>
                  <a:pt x="72109" y="107389"/>
                  <a:pt x="60467" y="114797"/>
                </a:cubicBezTo>
                <a:cubicBezTo>
                  <a:pt x="48825" y="122205"/>
                  <a:pt x="2788" y="22722"/>
                  <a:pt x="142" y="25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F1FEFB4-3A04-F658-7AD8-5D261CAD5D47}"/>
              </a:ext>
            </a:extLst>
          </p:cNvPr>
          <p:cNvSpPr/>
          <p:nvPr/>
        </p:nvSpPr>
        <p:spPr>
          <a:xfrm>
            <a:off x="4601637" y="1669269"/>
            <a:ext cx="40243" cy="194456"/>
          </a:xfrm>
          <a:custGeom>
            <a:avLst/>
            <a:gdLst>
              <a:gd name="connsiteX0" fmla="*/ 40213 w 40243"/>
              <a:gd name="connsiteY0" fmla="*/ 781 h 194456"/>
              <a:gd name="connsiteX1" fmla="*/ 2113 w 40243"/>
              <a:gd name="connsiteY1" fmla="*/ 143656 h 194456"/>
              <a:gd name="connsiteX2" fmla="*/ 5288 w 40243"/>
              <a:gd name="connsiteY2" fmla="*/ 108731 h 194456"/>
              <a:gd name="connsiteX3" fmla="*/ 8463 w 40243"/>
              <a:gd name="connsiteY3" fmla="*/ 194456 h 194456"/>
              <a:gd name="connsiteX4" fmla="*/ 8463 w 40243"/>
              <a:gd name="connsiteY4" fmla="*/ 108731 h 194456"/>
              <a:gd name="connsiteX5" fmla="*/ 8463 w 40243"/>
              <a:gd name="connsiteY5" fmla="*/ 86506 h 194456"/>
              <a:gd name="connsiteX6" fmla="*/ 40213 w 40243"/>
              <a:gd name="connsiteY6" fmla="*/ 781 h 19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3" h="194456">
                <a:moveTo>
                  <a:pt x="40213" y="781"/>
                </a:moveTo>
                <a:cubicBezTo>
                  <a:pt x="39155" y="10306"/>
                  <a:pt x="7934" y="125664"/>
                  <a:pt x="2113" y="143656"/>
                </a:cubicBezTo>
                <a:cubicBezTo>
                  <a:pt x="-3708" y="161648"/>
                  <a:pt x="4230" y="100264"/>
                  <a:pt x="5288" y="108731"/>
                </a:cubicBezTo>
                <a:cubicBezTo>
                  <a:pt x="6346" y="117198"/>
                  <a:pt x="7934" y="194456"/>
                  <a:pt x="8463" y="194456"/>
                </a:cubicBezTo>
                <a:cubicBezTo>
                  <a:pt x="8992" y="194456"/>
                  <a:pt x="8463" y="108731"/>
                  <a:pt x="8463" y="108731"/>
                </a:cubicBezTo>
                <a:cubicBezTo>
                  <a:pt x="8463" y="90739"/>
                  <a:pt x="2113" y="101323"/>
                  <a:pt x="8463" y="86506"/>
                </a:cubicBezTo>
                <a:cubicBezTo>
                  <a:pt x="14813" y="71689"/>
                  <a:pt x="41271" y="-8744"/>
                  <a:pt x="40213" y="7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C291AE6-4D9F-28EB-0B15-BC285D94A5FF}"/>
              </a:ext>
            </a:extLst>
          </p:cNvPr>
          <p:cNvSpPr/>
          <p:nvPr/>
        </p:nvSpPr>
        <p:spPr>
          <a:xfrm>
            <a:off x="4667194" y="1619226"/>
            <a:ext cx="130234" cy="283068"/>
          </a:xfrm>
          <a:custGeom>
            <a:avLst/>
            <a:gdLst>
              <a:gd name="connsiteX0" fmla="*/ 56 w 130234"/>
              <a:gd name="connsiteY0" fmla="*/ 24 h 283068"/>
              <a:gd name="connsiteX1" fmla="*/ 31806 w 130234"/>
              <a:gd name="connsiteY1" fmla="*/ 174649 h 283068"/>
              <a:gd name="connsiteX2" fmla="*/ 6406 w 130234"/>
              <a:gd name="connsiteY2" fmla="*/ 282599 h 283068"/>
              <a:gd name="connsiteX3" fmla="*/ 38156 w 130234"/>
              <a:gd name="connsiteY3" fmla="*/ 215924 h 283068"/>
              <a:gd name="connsiteX4" fmla="*/ 28631 w 130234"/>
              <a:gd name="connsiteY4" fmla="*/ 266724 h 283068"/>
              <a:gd name="connsiteX5" fmla="*/ 50856 w 130234"/>
              <a:gd name="connsiteY5" fmla="*/ 225449 h 283068"/>
              <a:gd name="connsiteX6" fmla="*/ 130231 w 130234"/>
              <a:gd name="connsiteY6" fmla="*/ 171474 h 283068"/>
              <a:gd name="connsiteX7" fmla="*/ 47681 w 130234"/>
              <a:gd name="connsiteY7" fmla="*/ 206399 h 283068"/>
              <a:gd name="connsiteX8" fmla="*/ 41331 w 130234"/>
              <a:gd name="connsiteY8" fmla="*/ 161949 h 283068"/>
              <a:gd name="connsiteX9" fmla="*/ 56 w 130234"/>
              <a:gd name="connsiteY9" fmla="*/ 24 h 2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4" h="283068">
                <a:moveTo>
                  <a:pt x="56" y="24"/>
                </a:moveTo>
                <a:cubicBezTo>
                  <a:pt x="-1532" y="2141"/>
                  <a:pt x="30748" y="127553"/>
                  <a:pt x="31806" y="174649"/>
                </a:cubicBezTo>
                <a:cubicBezTo>
                  <a:pt x="32864" y="221745"/>
                  <a:pt x="5348" y="275720"/>
                  <a:pt x="6406" y="282599"/>
                </a:cubicBezTo>
                <a:cubicBezTo>
                  <a:pt x="7464" y="289478"/>
                  <a:pt x="34452" y="218570"/>
                  <a:pt x="38156" y="215924"/>
                </a:cubicBezTo>
                <a:cubicBezTo>
                  <a:pt x="41860" y="213278"/>
                  <a:pt x="26514" y="265136"/>
                  <a:pt x="28631" y="266724"/>
                </a:cubicBezTo>
                <a:cubicBezTo>
                  <a:pt x="30748" y="268312"/>
                  <a:pt x="33923" y="241324"/>
                  <a:pt x="50856" y="225449"/>
                </a:cubicBezTo>
                <a:cubicBezTo>
                  <a:pt x="67789" y="209574"/>
                  <a:pt x="130760" y="174649"/>
                  <a:pt x="130231" y="171474"/>
                </a:cubicBezTo>
                <a:cubicBezTo>
                  <a:pt x="129702" y="168299"/>
                  <a:pt x="62498" y="207986"/>
                  <a:pt x="47681" y="206399"/>
                </a:cubicBezTo>
                <a:cubicBezTo>
                  <a:pt x="32864" y="204812"/>
                  <a:pt x="48739" y="191582"/>
                  <a:pt x="41331" y="161949"/>
                </a:cubicBezTo>
                <a:cubicBezTo>
                  <a:pt x="33923" y="132316"/>
                  <a:pt x="1644" y="-2093"/>
                  <a:pt x="56" y="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5D04A4C-241A-F54C-FC69-925297C29615}"/>
              </a:ext>
            </a:extLst>
          </p:cNvPr>
          <p:cNvSpPr/>
          <p:nvPr/>
        </p:nvSpPr>
        <p:spPr>
          <a:xfrm>
            <a:off x="4660891" y="1968495"/>
            <a:ext cx="76209" cy="475473"/>
          </a:xfrm>
          <a:custGeom>
            <a:avLst/>
            <a:gdLst>
              <a:gd name="connsiteX0" fmla="*/ 6359 w 76209"/>
              <a:gd name="connsiteY0" fmla="*/ 5 h 475473"/>
              <a:gd name="connsiteX1" fmla="*/ 28584 w 76209"/>
              <a:gd name="connsiteY1" fmla="*/ 165105 h 475473"/>
              <a:gd name="connsiteX2" fmla="*/ 9 w 76209"/>
              <a:gd name="connsiteY2" fmla="*/ 279405 h 475473"/>
              <a:gd name="connsiteX3" fmla="*/ 25409 w 76209"/>
              <a:gd name="connsiteY3" fmla="*/ 241305 h 475473"/>
              <a:gd name="connsiteX4" fmla="*/ 25409 w 76209"/>
              <a:gd name="connsiteY4" fmla="*/ 314330 h 475473"/>
              <a:gd name="connsiteX5" fmla="*/ 38109 w 76209"/>
              <a:gd name="connsiteY5" fmla="*/ 406405 h 475473"/>
              <a:gd name="connsiteX6" fmla="*/ 34934 w 76209"/>
              <a:gd name="connsiteY6" fmla="*/ 361955 h 475473"/>
              <a:gd name="connsiteX7" fmla="*/ 44459 w 76209"/>
              <a:gd name="connsiteY7" fmla="*/ 473080 h 475473"/>
              <a:gd name="connsiteX8" fmla="*/ 34934 w 76209"/>
              <a:gd name="connsiteY8" fmla="*/ 434980 h 475473"/>
              <a:gd name="connsiteX9" fmla="*/ 31759 w 76209"/>
              <a:gd name="connsiteY9" fmla="*/ 396880 h 475473"/>
              <a:gd name="connsiteX10" fmla="*/ 76209 w 76209"/>
              <a:gd name="connsiteY10" fmla="*/ 174630 h 475473"/>
              <a:gd name="connsiteX11" fmla="*/ 31759 w 76209"/>
              <a:gd name="connsiteY11" fmla="*/ 311155 h 475473"/>
              <a:gd name="connsiteX12" fmla="*/ 22234 w 76209"/>
              <a:gd name="connsiteY12" fmla="*/ 266705 h 475473"/>
              <a:gd name="connsiteX13" fmla="*/ 57159 w 76209"/>
              <a:gd name="connsiteY13" fmla="*/ 117480 h 475473"/>
              <a:gd name="connsiteX14" fmla="*/ 31759 w 76209"/>
              <a:gd name="connsiteY14" fmla="*/ 158755 h 475473"/>
              <a:gd name="connsiteX15" fmla="*/ 6359 w 76209"/>
              <a:gd name="connsiteY15" fmla="*/ 5 h 4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9" h="475473">
                <a:moveTo>
                  <a:pt x="6359" y="5"/>
                </a:moveTo>
                <a:cubicBezTo>
                  <a:pt x="5830" y="1063"/>
                  <a:pt x="29642" y="118538"/>
                  <a:pt x="28584" y="165105"/>
                </a:cubicBezTo>
                <a:cubicBezTo>
                  <a:pt x="27526" y="211672"/>
                  <a:pt x="538" y="266705"/>
                  <a:pt x="9" y="279405"/>
                </a:cubicBezTo>
                <a:cubicBezTo>
                  <a:pt x="-520" y="292105"/>
                  <a:pt x="21176" y="235484"/>
                  <a:pt x="25409" y="241305"/>
                </a:cubicBezTo>
                <a:cubicBezTo>
                  <a:pt x="29642" y="247126"/>
                  <a:pt x="23292" y="286813"/>
                  <a:pt x="25409" y="314330"/>
                </a:cubicBezTo>
                <a:cubicBezTo>
                  <a:pt x="27526" y="341847"/>
                  <a:pt x="36521" y="398467"/>
                  <a:pt x="38109" y="406405"/>
                </a:cubicBezTo>
                <a:cubicBezTo>
                  <a:pt x="39697" y="414343"/>
                  <a:pt x="33876" y="350843"/>
                  <a:pt x="34934" y="361955"/>
                </a:cubicBezTo>
                <a:cubicBezTo>
                  <a:pt x="35992" y="373067"/>
                  <a:pt x="44459" y="460909"/>
                  <a:pt x="44459" y="473080"/>
                </a:cubicBezTo>
                <a:cubicBezTo>
                  <a:pt x="44459" y="485251"/>
                  <a:pt x="37051" y="447680"/>
                  <a:pt x="34934" y="434980"/>
                </a:cubicBezTo>
                <a:cubicBezTo>
                  <a:pt x="32817" y="422280"/>
                  <a:pt x="24880" y="440272"/>
                  <a:pt x="31759" y="396880"/>
                </a:cubicBezTo>
                <a:cubicBezTo>
                  <a:pt x="38638" y="353488"/>
                  <a:pt x="76209" y="188917"/>
                  <a:pt x="76209" y="174630"/>
                </a:cubicBezTo>
                <a:cubicBezTo>
                  <a:pt x="76209" y="160343"/>
                  <a:pt x="40755" y="295809"/>
                  <a:pt x="31759" y="311155"/>
                </a:cubicBezTo>
                <a:cubicBezTo>
                  <a:pt x="22763" y="326501"/>
                  <a:pt x="18001" y="298984"/>
                  <a:pt x="22234" y="266705"/>
                </a:cubicBezTo>
                <a:cubicBezTo>
                  <a:pt x="26467" y="234426"/>
                  <a:pt x="55572" y="135472"/>
                  <a:pt x="57159" y="117480"/>
                </a:cubicBezTo>
                <a:cubicBezTo>
                  <a:pt x="58747" y="99488"/>
                  <a:pt x="40755" y="174630"/>
                  <a:pt x="31759" y="158755"/>
                </a:cubicBezTo>
                <a:cubicBezTo>
                  <a:pt x="22763" y="142880"/>
                  <a:pt x="6888" y="-1053"/>
                  <a:pt x="6359" y="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8E5161C-D652-D9E6-BF29-C0AB978D48D5}"/>
              </a:ext>
            </a:extLst>
          </p:cNvPr>
          <p:cNvSpPr/>
          <p:nvPr/>
        </p:nvSpPr>
        <p:spPr>
          <a:xfrm>
            <a:off x="4581525" y="1819190"/>
            <a:ext cx="71259" cy="230414"/>
          </a:xfrm>
          <a:custGeom>
            <a:avLst/>
            <a:gdLst>
              <a:gd name="connsiteX0" fmla="*/ 66675 w 71259"/>
              <a:gd name="connsiteY0" fmla="*/ 85 h 230414"/>
              <a:gd name="connsiteX1" fmla="*/ 60325 w 71259"/>
              <a:gd name="connsiteY1" fmla="*/ 117560 h 230414"/>
              <a:gd name="connsiteX2" fmla="*/ 69850 w 71259"/>
              <a:gd name="connsiteY2" fmla="*/ 228685 h 230414"/>
              <a:gd name="connsiteX3" fmla="*/ 63500 w 71259"/>
              <a:gd name="connsiteY3" fmla="*/ 177885 h 230414"/>
              <a:gd name="connsiteX4" fmla="*/ 0 w 71259"/>
              <a:gd name="connsiteY4" fmla="*/ 79460 h 230414"/>
              <a:gd name="connsiteX5" fmla="*/ 63500 w 71259"/>
              <a:gd name="connsiteY5" fmla="*/ 165185 h 230414"/>
              <a:gd name="connsiteX6" fmla="*/ 53975 w 71259"/>
              <a:gd name="connsiteY6" fmla="*/ 120735 h 230414"/>
              <a:gd name="connsiteX7" fmla="*/ 44450 w 71259"/>
              <a:gd name="connsiteY7" fmla="*/ 98510 h 230414"/>
              <a:gd name="connsiteX8" fmla="*/ 66675 w 71259"/>
              <a:gd name="connsiteY8" fmla="*/ 85 h 2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59" h="230414">
                <a:moveTo>
                  <a:pt x="66675" y="85"/>
                </a:moveTo>
                <a:cubicBezTo>
                  <a:pt x="69321" y="3260"/>
                  <a:pt x="59796" y="79460"/>
                  <a:pt x="60325" y="117560"/>
                </a:cubicBezTo>
                <a:cubicBezTo>
                  <a:pt x="60854" y="155660"/>
                  <a:pt x="69321" y="218631"/>
                  <a:pt x="69850" y="228685"/>
                </a:cubicBezTo>
                <a:cubicBezTo>
                  <a:pt x="70379" y="238739"/>
                  <a:pt x="75142" y="202756"/>
                  <a:pt x="63500" y="177885"/>
                </a:cubicBezTo>
                <a:cubicBezTo>
                  <a:pt x="51858" y="153014"/>
                  <a:pt x="0" y="81577"/>
                  <a:pt x="0" y="79460"/>
                </a:cubicBezTo>
                <a:cubicBezTo>
                  <a:pt x="0" y="77343"/>
                  <a:pt x="54504" y="158306"/>
                  <a:pt x="63500" y="165185"/>
                </a:cubicBezTo>
                <a:cubicBezTo>
                  <a:pt x="72496" y="172064"/>
                  <a:pt x="57150" y="131848"/>
                  <a:pt x="53975" y="120735"/>
                </a:cubicBezTo>
                <a:cubicBezTo>
                  <a:pt x="50800" y="109622"/>
                  <a:pt x="41275" y="113856"/>
                  <a:pt x="44450" y="98510"/>
                </a:cubicBezTo>
                <a:cubicBezTo>
                  <a:pt x="47625" y="83164"/>
                  <a:pt x="64029" y="-3090"/>
                  <a:pt x="66675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1174F3-4856-5DBF-6AC7-83F4617C2E04}"/>
              </a:ext>
            </a:extLst>
          </p:cNvPr>
          <p:cNvSpPr/>
          <p:nvPr/>
        </p:nvSpPr>
        <p:spPr>
          <a:xfrm>
            <a:off x="4575169" y="2052863"/>
            <a:ext cx="67384" cy="437186"/>
          </a:xfrm>
          <a:custGeom>
            <a:avLst/>
            <a:gdLst>
              <a:gd name="connsiteX0" fmla="*/ 66681 w 67384"/>
              <a:gd name="connsiteY0" fmla="*/ 1362 h 437186"/>
              <a:gd name="connsiteX1" fmla="*/ 34931 w 67384"/>
              <a:gd name="connsiteY1" fmla="*/ 141062 h 437186"/>
              <a:gd name="connsiteX2" fmla="*/ 6 w 67384"/>
              <a:gd name="connsiteY2" fmla="*/ 315687 h 437186"/>
              <a:gd name="connsiteX3" fmla="*/ 31756 w 67384"/>
              <a:gd name="connsiteY3" fmla="*/ 258537 h 437186"/>
              <a:gd name="connsiteX4" fmla="*/ 15881 w 67384"/>
              <a:gd name="connsiteY4" fmla="*/ 376012 h 437186"/>
              <a:gd name="connsiteX5" fmla="*/ 28581 w 67384"/>
              <a:gd name="connsiteY5" fmla="*/ 325212 h 437186"/>
              <a:gd name="connsiteX6" fmla="*/ 19056 w 67384"/>
              <a:gd name="connsiteY6" fmla="*/ 436337 h 437186"/>
              <a:gd name="connsiteX7" fmla="*/ 28581 w 67384"/>
              <a:gd name="connsiteY7" fmla="*/ 372837 h 437186"/>
              <a:gd name="connsiteX8" fmla="*/ 12706 w 67384"/>
              <a:gd name="connsiteY8" fmla="*/ 306162 h 437186"/>
              <a:gd name="connsiteX9" fmla="*/ 22231 w 67384"/>
              <a:gd name="connsiteY9" fmla="*/ 163287 h 437186"/>
              <a:gd name="connsiteX10" fmla="*/ 3181 w 67384"/>
              <a:gd name="connsiteY10" fmla="*/ 226787 h 437186"/>
              <a:gd name="connsiteX11" fmla="*/ 66681 w 67384"/>
              <a:gd name="connsiteY11" fmla="*/ 1362 h 4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84" h="437186">
                <a:moveTo>
                  <a:pt x="66681" y="1362"/>
                </a:moveTo>
                <a:cubicBezTo>
                  <a:pt x="71973" y="-12925"/>
                  <a:pt x="46043" y="88675"/>
                  <a:pt x="34931" y="141062"/>
                </a:cubicBezTo>
                <a:cubicBezTo>
                  <a:pt x="23819" y="193449"/>
                  <a:pt x="535" y="296108"/>
                  <a:pt x="6" y="315687"/>
                </a:cubicBezTo>
                <a:cubicBezTo>
                  <a:pt x="-523" y="335266"/>
                  <a:pt x="29110" y="248483"/>
                  <a:pt x="31756" y="258537"/>
                </a:cubicBezTo>
                <a:cubicBezTo>
                  <a:pt x="34402" y="268591"/>
                  <a:pt x="16410" y="364900"/>
                  <a:pt x="15881" y="376012"/>
                </a:cubicBezTo>
                <a:cubicBezTo>
                  <a:pt x="15352" y="387124"/>
                  <a:pt x="28052" y="315158"/>
                  <a:pt x="28581" y="325212"/>
                </a:cubicBezTo>
                <a:cubicBezTo>
                  <a:pt x="29110" y="335266"/>
                  <a:pt x="19056" y="428400"/>
                  <a:pt x="19056" y="436337"/>
                </a:cubicBezTo>
                <a:cubicBezTo>
                  <a:pt x="19056" y="444274"/>
                  <a:pt x="29639" y="394533"/>
                  <a:pt x="28581" y="372837"/>
                </a:cubicBezTo>
                <a:cubicBezTo>
                  <a:pt x="27523" y="351141"/>
                  <a:pt x="13764" y="341087"/>
                  <a:pt x="12706" y="306162"/>
                </a:cubicBezTo>
                <a:cubicBezTo>
                  <a:pt x="11648" y="271237"/>
                  <a:pt x="23818" y="176516"/>
                  <a:pt x="22231" y="163287"/>
                </a:cubicBezTo>
                <a:cubicBezTo>
                  <a:pt x="20644" y="150058"/>
                  <a:pt x="-6344" y="253245"/>
                  <a:pt x="3181" y="226787"/>
                </a:cubicBezTo>
                <a:cubicBezTo>
                  <a:pt x="12706" y="200329"/>
                  <a:pt x="61389" y="15649"/>
                  <a:pt x="66681" y="1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6CC6F5D-10A2-1FE9-942E-2AB01D498DC1}"/>
              </a:ext>
            </a:extLst>
          </p:cNvPr>
          <p:cNvSpPr/>
          <p:nvPr/>
        </p:nvSpPr>
        <p:spPr>
          <a:xfrm>
            <a:off x="4564039" y="2031989"/>
            <a:ext cx="46061" cy="418609"/>
          </a:xfrm>
          <a:custGeom>
            <a:avLst/>
            <a:gdLst>
              <a:gd name="connsiteX0" fmla="*/ 17486 w 46061"/>
              <a:gd name="connsiteY0" fmla="*/ 11 h 418609"/>
              <a:gd name="connsiteX1" fmla="*/ 1611 w 46061"/>
              <a:gd name="connsiteY1" fmla="*/ 101611 h 418609"/>
              <a:gd name="connsiteX2" fmla="*/ 1611 w 46061"/>
              <a:gd name="connsiteY2" fmla="*/ 190511 h 418609"/>
              <a:gd name="connsiteX3" fmla="*/ 11136 w 46061"/>
              <a:gd name="connsiteY3" fmla="*/ 187336 h 418609"/>
              <a:gd name="connsiteX4" fmla="*/ 7961 w 46061"/>
              <a:gd name="connsiteY4" fmla="*/ 285761 h 418609"/>
              <a:gd name="connsiteX5" fmla="*/ 23836 w 46061"/>
              <a:gd name="connsiteY5" fmla="*/ 415936 h 418609"/>
              <a:gd name="connsiteX6" fmla="*/ 23836 w 46061"/>
              <a:gd name="connsiteY6" fmla="*/ 355611 h 418609"/>
              <a:gd name="connsiteX7" fmla="*/ 46061 w 46061"/>
              <a:gd name="connsiteY7" fmla="*/ 149236 h 418609"/>
              <a:gd name="connsiteX8" fmla="*/ 23836 w 46061"/>
              <a:gd name="connsiteY8" fmla="*/ 212736 h 418609"/>
              <a:gd name="connsiteX9" fmla="*/ 11136 w 46061"/>
              <a:gd name="connsiteY9" fmla="*/ 107961 h 418609"/>
              <a:gd name="connsiteX10" fmla="*/ 17486 w 46061"/>
              <a:gd name="connsiteY10" fmla="*/ 11 h 4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61" h="418609">
                <a:moveTo>
                  <a:pt x="17486" y="11"/>
                </a:moveTo>
                <a:cubicBezTo>
                  <a:pt x="15898" y="-1047"/>
                  <a:pt x="4257" y="69861"/>
                  <a:pt x="1611" y="101611"/>
                </a:cubicBezTo>
                <a:cubicBezTo>
                  <a:pt x="-1035" y="133361"/>
                  <a:pt x="24" y="176224"/>
                  <a:pt x="1611" y="190511"/>
                </a:cubicBezTo>
                <a:cubicBezTo>
                  <a:pt x="3198" y="204798"/>
                  <a:pt x="10078" y="171461"/>
                  <a:pt x="11136" y="187336"/>
                </a:cubicBezTo>
                <a:cubicBezTo>
                  <a:pt x="12194" y="203211"/>
                  <a:pt x="5844" y="247661"/>
                  <a:pt x="7961" y="285761"/>
                </a:cubicBezTo>
                <a:cubicBezTo>
                  <a:pt x="10078" y="323861"/>
                  <a:pt x="21190" y="404294"/>
                  <a:pt x="23836" y="415936"/>
                </a:cubicBezTo>
                <a:cubicBezTo>
                  <a:pt x="26482" y="427578"/>
                  <a:pt x="20132" y="400061"/>
                  <a:pt x="23836" y="355611"/>
                </a:cubicBezTo>
                <a:cubicBezTo>
                  <a:pt x="27540" y="311161"/>
                  <a:pt x="46061" y="173048"/>
                  <a:pt x="46061" y="149236"/>
                </a:cubicBezTo>
                <a:cubicBezTo>
                  <a:pt x="46061" y="125424"/>
                  <a:pt x="29657" y="219615"/>
                  <a:pt x="23836" y="212736"/>
                </a:cubicBezTo>
                <a:cubicBezTo>
                  <a:pt x="18015" y="205857"/>
                  <a:pt x="14840" y="139182"/>
                  <a:pt x="11136" y="107961"/>
                </a:cubicBezTo>
                <a:cubicBezTo>
                  <a:pt x="7432" y="76740"/>
                  <a:pt x="19074" y="1069"/>
                  <a:pt x="17486" y="1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7D66C63-DBAC-B646-ED86-CA56AE3A60B5}"/>
              </a:ext>
            </a:extLst>
          </p:cNvPr>
          <p:cNvSpPr/>
          <p:nvPr/>
        </p:nvSpPr>
        <p:spPr>
          <a:xfrm>
            <a:off x="4621438" y="2357732"/>
            <a:ext cx="64895" cy="331512"/>
          </a:xfrm>
          <a:custGeom>
            <a:avLst/>
            <a:gdLst>
              <a:gd name="connsiteX0" fmla="*/ 64862 w 64895"/>
              <a:gd name="connsiteY0" fmla="*/ 1293 h 331512"/>
              <a:gd name="connsiteX1" fmla="*/ 10887 w 64895"/>
              <a:gd name="connsiteY1" fmla="*/ 264818 h 331512"/>
              <a:gd name="connsiteX2" fmla="*/ 17237 w 64895"/>
              <a:gd name="connsiteY2" fmla="*/ 248943 h 331512"/>
              <a:gd name="connsiteX3" fmla="*/ 29937 w 64895"/>
              <a:gd name="connsiteY3" fmla="*/ 318793 h 331512"/>
              <a:gd name="connsiteX4" fmla="*/ 45812 w 64895"/>
              <a:gd name="connsiteY4" fmla="*/ 299743 h 331512"/>
              <a:gd name="connsiteX5" fmla="*/ 48987 w 64895"/>
              <a:gd name="connsiteY5" fmla="*/ 331493 h 331512"/>
              <a:gd name="connsiteX6" fmla="*/ 45812 w 64895"/>
              <a:gd name="connsiteY6" fmla="*/ 302918 h 331512"/>
              <a:gd name="connsiteX7" fmla="*/ 45812 w 64895"/>
              <a:gd name="connsiteY7" fmla="*/ 217193 h 331512"/>
              <a:gd name="connsiteX8" fmla="*/ 26762 w 64895"/>
              <a:gd name="connsiteY8" fmla="*/ 264818 h 331512"/>
              <a:gd name="connsiteX9" fmla="*/ 36287 w 64895"/>
              <a:gd name="connsiteY9" fmla="*/ 293393 h 331512"/>
              <a:gd name="connsiteX10" fmla="*/ 23587 w 64895"/>
              <a:gd name="connsiteY10" fmla="*/ 214018 h 331512"/>
              <a:gd name="connsiteX11" fmla="*/ 29937 w 64895"/>
              <a:gd name="connsiteY11" fmla="*/ 115593 h 331512"/>
              <a:gd name="connsiteX12" fmla="*/ 20412 w 64895"/>
              <a:gd name="connsiteY12" fmla="*/ 172743 h 331512"/>
              <a:gd name="connsiteX13" fmla="*/ 1362 w 64895"/>
              <a:gd name="connsiteY13" fmla="*/ 163218 h 331512"/>
              <a:gd name="connsiteX14" fmla="*/ 64862 w 64895"/>
              <a:gd name="connsiteY14" fmla="*/ 1293 h 33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95" h="331512">
                <a:moveTo>
                  <a:pt x="64862" y="1293"/>
                </a:moveTo>
                <a:cubicBezTo>
                  <a:pt x="66450" y="18226"/>
                  <a:pt x="10887" y="264818"/>
                  <a:pt x="10887" y="264818"/>
                </a:cubicBezTo>
                <a:cubicBezTo>
                  <a:pt x="2950" y="306093"/>
                  <a:pt x="14062" y="239947"/>
                  <a:pt x="17237" y="248943"/>
                </a:cubicBezTo>
                <a:cubicBezTo>
                  <a:pt x="20412" y="257939"/>
                  <a:pt x="29937" y="318793"/>
                  <a:pt x="29937" y="318793"/>
                </a:cubicBezTo>
                <a:cubicBezTo>
                  <a:pt x="34700" y="327260"/>
                  <a:pt x="42637" y="297626"/>
                  <a:pt x="45812" y="299743"/>
                </a:cubicBezTo>
                <a:cubicBezTo>
                  <a:pt x="48987" y="301860"/>
                  <a:pt x="48987" y="330964"/>
                  <a:pt x="48987" y="331493"/>
                </a:cubicBezTo>
                <a:cubicBezTo>
                  <a:pt x="48987" y="332022"/>
                  <a:pt x="46341" y="321968"/>
                  <a:pt x="45812" y="302918"/>
                </a:cubicBezTo>
                <a:cubicBezTo>
                  <a:pt x="45283" y="283868"/>
                  <a:pt x="48987" y="223543"/>
                  <a:pt x="45812" y="217193"/>
                </a:cubicBezTo>
                <a:cubicBezTo>
                  <a:pt x="42637" y="210843"/>
                  <a:pt x="28349" y="252118"/>
                  <a:pt x="26762" y="264818"/>
                </a:cubicBezTo>
                <a:cubicBezTo>
                  <a:pt x="25175" y="277518"/>
                  <a:pt x="36816" y="301860"/>
                  <a:pt x="36287" y="293393"/>
                </a:cubicBezTo>
                <a:cubicBezTo>
                  <a:pt x="35758" y="284926"/>
                  <a:pt x="24645" y="243651"/>
                  <a:pt x="23587" y="214018"/>
                </a:cubicBezTo>
                <a:cubicBezTo>
                  <a:pt x="22529" y="184385"/>
                  <a:pt x="30466" y="122472"/>
                  <a:pt x="29937" y="115593"/>
                </a:cubicBezTo>
                <a:cubicBezTo>
                  <a:pt x="29408" y="108714"/>
                  <a:pt x="25174" y="164806"/>
                  <a:pt x="20412" y="172743"/>
                </a:cubicBezTo>
                <a:cubicBezTo>
                  <a:pt x="15649" y="180681"/>
                  <a:pt x="-5517" y="187560"/>
                  <a:pt x="1362" y="163218"/>
                </a:cubicBezTo>
                <a:cubicBezTo>
                  <a:pt x="8241" y="138876"/>
                  <a:pt x="63274" y="-15640"/>
                  <a:pt x="64862" y="12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D25E7E6-69FC-03F4-DD61-9C069E085700}"/>
              </a:ext>
            </a:extLst>
          </p:cNvPr>
          <p:cNvSpPr/>
          <p:nvPr/>
        </p:nvSpPr>
        <p:spPr>
          <a:xfrm>
            <a:off x="4606590" y="2340912"/>
            <a:ext cx="28910" cy="354819"/>
          </a:xfrm>
          <a:custGeom>
            <a:avLst/>
            <a:gdLst>
              <a:gd name="connsiteX0" fmla="*/ 28910 w 28910"/>
              <a:gd name="connsiteY0" fmla="*/ 2238 h 354819"/>
              <a:gd name="connsiteX1" fmla="*/ 335 w 28910"/>
              <a:gd name="connsiteY1" fmla="*/ 253063 h 354819"/>
              <a:gd name="connsiteX2" fmla="*/ 19385 w 28910"/>
              <a:gd name="connsiteY2" fmla="*/ 351488 h 354819"/>
              <a:gd name="connsiteX3" fmla="*/ 9860 w 28910"/>
              <a:gd name="connsiteY3" fmla="*/ 313388 h 354819"/>
              <a:gd name="connsiteX4" fmla="*/ 335 w 28910"/>
              <a:gd name="connsiteY4" fmla="*/ 138763 h 354819"/>
              <a:gd name="connsiteX5" fmla="*/ 28910 w 28910"/>
              <a:gd name="connsiteY5" fmla="*/ 2238 h 3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0" h="354819">
                <a:moveTo>
                  <a:pt x="28910" y="2238"/>
                </a:moveTo>
                <a:cubicBezTo>
                  <a:pt x="28910" y="21288"/>
                  <a:pt x="1923" y="194855"/>
                  <a:pt x="335" y="253063"/>
                </a:cubicBezTo>
                <a:cubicBezTo>
                  <a:pt x="-1253" y="311271"/>
                  <a:pt x="17798" y="341434"/>
                  <a:pt x="19385" y="351488"/>
                </a:cubicBezTo>
                <a:cubicBezTo>
                  <a:pt x="20972" y="361542"/>
                  <a:pt x="13035" y="348842"/>
                  <a:pt x="9860" y="313388"/>
                </a:cubicBezTo>
                <a:cubicBezTo>
                  <a:pt x="6685" y="277934"/>
                  <a:pt x="-1782" y="186917"/>
                  <a:pt x="335" y="138763"/>
                </a:cubicBezTo>
                <a:cubicBezTo>
                  <a:pt x="2452" y="90609"/>
                  <a:pt x="28910" y="-16812"/>
                  <a:pt x="28910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3C280A6-C50C-0734-4CCE-CABE70322889}"/>
              </a:ext>
            </a:extLst>
          </p:cNvPr>
          <p:cNvSpPr/>
          <p:nvPr/>
        </p:nvSpPr>
        <p:spPr>
          <a:xfrm>
            <a:off x="4559139" y="2680524"/>
            <a:ext cx="222443" cy="82093"/>
          </a:xfrm>
          <a:custGeom>
            <a:avLst/>
            <a:gdLst>
              <a:gd name="connsiteX0" fmla="*/ 161 w 222443"/>
              <a:gd name="connsiteY0" fmla="*/ 81726 h 82093"/>
              <a:gd name="connsiteX1" fmla="*/ 57311 w 222443"/>
              <a:gd name="connsiteY1" fmla="*/ 34101 h 82093"/>
              <a:gd name="connsiteX2" fmla="*/ 95411 w 222443"/>
              <a:gd name="connsiteY2" fmla="*/ 24576 h 82093"/>
              <a:gd name="connsiteX3" fmla="*/ 63661 w 222443"/>
              <a:gd name="connsiteY3" fmla="*/ 15051 h 82093"/>
              <a:gd name="connsiteX4" fmla="*/ 111286 w 222443"/>
              <a:gd name="connsiteY4" fmla="*/ 5526 h 82093"/>
              <a:gd name="connsiteX5" fmla="*/ 158911 w 222443"/>
              <a:gd name="connsiteY5" fmla="*/ 18226 h 82093"/>
              <a:gd name="connsiteX6" fmla="*/ 133511 w 222443"/>
              <a:gd name="connsiteY6" fmla="*/ 2351 h 82093"/>
              <a:gd name="connsiteX7" fmla="*/ 222411 w 222443"/>
              <a:gd name="connsiteY7" fmla="*/ 30926 h 82093"/>
              <a:gd name="connsiteX8" fmla="*/ 143036 w 222443"/>
              <a:gd name="connsiteY8" fmla="*/ 8701 h 82093"/>
              <a:gd name="connsiteX9" fmla="*/ 76361 w 222443"/>
              <a:gd name="connsiteY9" fmla="*/ 5526 h 82093"/>
              <a:gd name="connsiteX10" fmla="*/ 161 w 222443"/>
              <a:gd name="connsiteY10" fmla="*/ 81726 h 8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43" h="82093">
                <a:moveTo>
                  <a:pt x="161" y="81726"/>
                </a:moveTo>
                <a:cubicBezTo>
                  <a:pt x="-3014" y="86488"/>
                  <a:pt x="41436" y="43626"/>
                  <a:pt x="57311" y="34101"/>
                </a:cubicBezTo>
                <a:cubicBezTo>
                  <a:pt x="73186" y="24576"/>
                  <a:pt x="94353" y="27751"/>
                  <a:pt x="95411" y="24576"/>
                </a:cubicBezTo>
                <a:cubicBezTo>
                  <a:pt x="96469" y="21401"/>
                  <a:pt x="61015" y="18226"/>
                  <a:pt x="63661" y="15051"/>
                </a:cubicBezTo>
                <a:cubicBezTo>
                  <a:pt x="66307" y="11876"/>
                  <a:pt x="95411" y="4997"/>
                  <a:pt x="111286" y="5526"/>
                </a:cubicBezTo>
                <a:cubicBezTo>
                  <a:pt x="127161" y="6055"/>
                  <a:pt x="155207" y="18755"/>
                  <a:pt x="158911" y="18226"/>
                </a:cubicBezTo>
                <a:cubicBezTo>
                  <a:pt x="162615" y="17697"/>
                  <a:pt x="122928" y="234"/>
                  <a:pt x="133511" y="2351"/>
                </a:cubicBezTo>
                <a:cubicBezTo>
                  <a:pt x="144094" y="4468"/>
                  <a:pt x="220823" y="29868"/>
                  <a:pt x="222411" y="30926"/>
                </a:cubicBezTo>
                <a:cubicBezTo>
                  <a:pt x="223999" y="31984"/>
                  <a:pt x="167378" y="12934"/>
                  <a:pt x="143036" y="8701"/>
                </a:cubicBezTo>
                <a:cubicBezTo>
                  <a:pt x="118694" y="4468"/>
                  <a:pt x="101232" y="-6645"/>
                  <a:pt x="76361" y="5526"/>
                </a:cubicBezTo>
                <a:cubicBezTo>
                  <a:pt x="51490" y="17697"/>
                  <a:pt x="3336" y="76964"/>
                  <a:pt x="161" y="8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D9BD947-1E0F-3583-DA8C-D3A2914D5287}"/>
              </a:ext>
            </a:extLst>
          </p:cNvPr>
          <p:cNvSpPr/>
          <p:nvPr/>
        </p:nvSpPr>
        <p:spPr>
          <a:xfrm>
            <a:off x="4568465" y="2339933"/>
            <a:ext cx="81864" cy="480268"/>
          </a:xfrm>
          <a:custGeom>
            <a:avLst/>
            <a:gdLst>
              <a:gd name="connsiteX0" fmla="*/ 41635 w 81864"/>
              <a:gd name="connsiteY0" fmla="*/ 42 h 480268"/>
              <a:gd name="connsiteX1" fmla="*/ 9885 w 81864"/>
              <a:gd name="connsiteY1" fmla="*/ 292142 h 480268"/>
              <a:gd name="connsiteX2" fmla="*/ 32110 w 81864"/>
              <a:gd name="connsiteY2" fmla="*/ 225467 h 480268"/>
              <a:gd name="connsiteX3" fmla="*/ 360 w 81864"/>
              <a:gd name="connsiteY3" fmla="*/ 330242 h 480268"/>
              <a:gd name="connsiteX4" fmla="*/ 57510 w 81864"/>
              <a:gd name="connsiteY4" fmla="*/ 412792 h 480268"/>
              <a:gd name="connsiteX5" fmla="*/ 44810 w 81864"/>
              <a:gd name="connsiteY5" fmla="*/ 387392 h 480268"/>
              <a:gd name="connsiteX6" fmla="*/ 79735 w 81864"/>
              <a:gd name="connsiteY6" fmla="*/ 479467 h 480268"/>
              <a:gd name="connsiteX7" fmla="*/ 73385 w 81864"/>
              <a:gd name="connsiteY7" fmla="*/ 428667 h 480268"/>
              <a:gd name="connsiteX8" fmla="*/ 35285 w 81864"/>
              <a:gd name="connsiteY8" fmla="*/ 368342 h 480268"/>
              <a:gd name="connsiteX9" fmla="*/ 3535 w 81864"/>
              <a:gd name="connsiteY9" fmla="*/ 333417 h 480268"/>
              <a:gd name="connsiteX10" fmla="*/ 9885 w 81864"/>
              <a:gd name="connsiteY10" fmla="*/ 234992 h 480268"/>
              <a:gd name="connsiteX11" fmla="*/ 3535 w 81864"/>
              <a:gd name="connsiteY11" fmla="*/ 269917 h 480268"/>
              <a:gd name="connsiteX12" fmla="*/ 41635 w 81864"/>
              <a:gd name="connsiteY12" fmla="*/ 42 h 48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64" h="480268">
                <a:moveTo>
                  <a:pt x="41635" y="42"/>
                </a:moveTo>
                <a:cubicBezTo>
                  <a:pt x="42693" y="3746"/>
                  <a:pt x="11472" y="254571"/>
                  <a:pt x="9885" y="292142"/>
                </a:cubicBezTo>
                <a:cubicBezTo>
                  <a:pt x="8298" y="329713"/>
                  <a:pt x="33697" y="219117"/>
                  <a:pt x="32110" y="225467"/>
                </a:cubicBezTo>
                <a:cubicBezTo>
                  <a:pt x="30522" y="231817"/>
                  <a:pt x="-3873" y="299021"/>
                  <a:pt x="360" y="330242"/>
                </a:cubicBezTo>
                <a:cubicBezTo>
                  <a:pt x="4593" y="361463"/>
                  <a:pt x="50102" y="403267"/>
                  <a:pt x="57510" y="412792"/>
                </a:cubicBezTo>
                <a:cubicBezTo>
                  <a:pt x="64918" y="422317"/>
                  <a:pt x="41106" y="376280"/>
                  <a:pt x="44810" y="387392"/>
                </a:cubicBezTo>
                <a:cubicBezTo>
                  <a:pt x="48514" y="398504"/>
                  <a:pt x="74973" y="472588"/>
                  <a:pt x="79735" y="479467"/>
                </a:cubicBezTo>
                <a:cubicBezTo>
                  <a:pt x="84497" y="486346"/>
                  <a:pt x="80793" y="447188"/>
                  <a:pt x="73385" y="428667"/>
                </a:cubicBezTo>
                <a:cubicBezTo>
                  <a:pt x="65977" y="410146"/>
                  <a:pt x="46927" y="384217"/>
                  <a:pt x="35285" y="368342"/>
                </a:cubicBezTo>
                <a:cubicBezTo>
                  <a:pt x="23643" y="352467"/>
                  <a:pt x="7768" y="355642"/>
                  <a:pt x="3535" y="333417"/>
                </a:cubicBezTo>
                <a:cubicBezTo>
                  <a:pt x="-698" y="311192"/>
                  <a:pt x="9885" y="245575"/>
                  <a:pt x="9885" y="234992"/>
                </a:cubicBezTo>
                <a:cubicBezTo>
                  <a:pt x="9885" y="224409"/>
                  <a:pt x="-5990" y="303784"/>
                  <a:pt x="3535" y="269917"/>
                </a:cubicBezTo>
                <a:cubicBezTo>
                  <a:pt x="13060" y="236050"/>
                  <a:pt x="40577" y="-3662"/>
                  <a:pt x="4163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57EE0BB-89A8-E098-8645-62C80E926B23}"/>
              </a:ext>
            </a:extLst>
          </p:cNvPr>
          <p:cNvSpPr/>
          <p:nvPr/>
        </p:nvSpPr>
        <p:spPr>
          <a:xfrm>
            <a:off x="4634617" y="2219079"/>
            <a:ext cx="174751" cy="490090"/>
          </a:xfrm>
          <a:custGeom>
            <a:avLst/>
            <a:gdLst>
              <a:gd name="connsiteX0" fmla="*/ 108833 w 174751"/>
              <a:gd name="connsiteY0" fmla="*/ 246 h 490090"/>
              <a:gd name="connsiteX1" fmla="*/ 77083 w 174751"/>
              <a:gd name="connsiteY1" fmla="*/ 276471 h 490090"/>
              <a:gd name="connsiteX2" fmla="*/ 77083 w 174751"/>
              <a:gd name="connsiteY2" fmla="*/ 365371 h 490090"/>
              <a:gd name="connsiteX3" fmla="*/ 61208 w 174751"/>
              <a:gd name="connsiteY3" fmla="*/ 308221 h 490090"/>
              <a:gd name="connsiteX4" fmla="*/ 61208 w 174751"/>
              <a:gd name="connsiteY4" fmla="*/ 393946 h 490090"/>
              <a:gd name="connsiteX5" fmla="*/ 99308 w 174751"/>
              <a:gd name="connsiteY5" fmla="*/ 451096 h 490090"/>
              <a:gd name="connsiteX6" fmla="*/ 70733 w 174751"/>
              <a:gd name="connsiteY6" fmla="*/ 432046 h 490090"/>
              <a:gd name="connsiteX7" fmla="*/ 172333 w 174751"/>
              <a:gd name="connsiteY7" fmla="*/ 489196 h 490090"/>
              <a:gd name="connsiteX8" fmla="*/ 131058 w 174751"/>
              <a:gd name="connsiteY8" fmla="*/ 466971 h 490090"/>
              <a:gd name="connsiteX9" fmla="*/ 883 w 174751"/>
              <a:gd name="connsiteY9" fmla="*/ 466971 h 490090"/>
              <a:gd name="connsiteX10" fmla="*/ 73908 w 174751"/>
              <a:gd name="connsiteY10" fmla="*/ 447921 h 490090"/>
              <a:gd name="connsiteX11" fmla="*/ 73908 w 174751"/>
              <a:gd name="connsiteY11" fmla="*/ 378071 h 490090"/>
              <a:gd name="connsiteX12" fmla="*/ 102483 w 174751"/>
              <a:gd name="connsiteY12" fmla="*/ 266946 h 490090"/>
              <a:gd name="connsiteX13" fmla="*/ 67558 w 174751"/>
              <a:gd name="connsiteY13" fmla="*/ 339971 h 490090"/>
              <a:gd name="connsiteX14" fmla="*/ 92958 w 174751"/>
              <a:gd name="connsiteY14" fmla="*/ 158996 h 490090"/>
              <a:gd name="connsiteX15" fmla="*/ 58033 w 174751"/>
              <a:gd name="connsiteY15" fmla="*/ 225671 h 490090"/>
              <a:gd name="connsiteX16" fmla="*/ 108833 w 174751"/>
              <a:gd name="connsiteY16" fmla="*/ 246 h 49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751" h="490090">
                <a:moveTo>
                  <a:pt x="108833" y="246"/>
                </a:moveTo>
                <a:cubicBezTo>
                  <a:pt x="112008" y="8713"/>
                  <a:pt x="82375" y="215617"/>
                  <a:pt x="77083" y="276471"/>
                </a:cubicBezTo>
                <a:cubicBezTo>
                  <a:pt x="71791" y="337325"/>
                  <a:pt x="79729" y="360079"/>
                  <a:pt x="77083" y="365371"/>
                </a:cubicBezTo>
                <a:cubicBezTo>
                  <a:pt x="74437" y="370663"/>
                  <a:pt x="63854" y="303459"/>
                  <a:pt x="61208" y="308221"/>
                </a:cubicBezTo>
                <a:cubicBezTo>
                  <a:pt x="58562" y="312983"/>
                  <a:pt x="54858" y="370134"/>
                  <a:pt x="61208" y="393946"/>
                </a:cubicBezTo>
                <a:cubicBezTo>
                  <a:pt x="67558" y="417758"/>
                  <a:pt x="97720" y="444746"/>
                  <a:pt x="99308" y="451096"/>
                </a:cubicBezTo>
                <a:cubicBezTo>
                  <a:pt x="100895" y="457446"/>
                  <a:pt x="58562" y="425696"/>
                  <a:pt x="70733" y="432046"/>
                </a:cubicBezTo>
                <a:cubicBezTo>
                  <a:pt x="82904" y="438396"/>
                  <a:pt x="162279" y="483375"/>
                  <a:pt x="172333" y="489196"/>
                </a:cubicBezTo>
                <a:cubicBezTo>
                  <a:pt x="182387" y="495017"/>
                  <a:pt x="159633" y="470675"/>
                  <a:pt x="131058" y="466971"/>
                </a:cubicBezTo>
                <a:cubicBezTo>
                  <a:pt x="102483" y="463267"/>
                  <a:pt x="10408" y="470146"/>
                  <a:pt x="883" y="466971"/>
                </a:cubicBezTo>
                <a:cubicBezTo>
                  <a:pt x="-8642" y="463796"/>
                  <a:pt x="61737" y="462738"/>
                  <a:pt x="73908" y="447921"/>
                </a:cubicBezTo>
                <a:cubicBezTo>
                  <a:pt x="86079" y="433104"/>
                  <a:pt x="69145" y="408234"/>
                  <a:pt x="73908" y="378071"/>
                </a:cubicBezTo>
                <a:cubicBezTo>
                  <a:pt x="78670" y="347909"/>
                  <a:pt x="103541" y="273296"/>
                  <a:pt x="102483" y="266946"/>
                </a:cubicBezTo>
                <a:cubicBezTo>
                  <a:pt x="101425" y="260596"/>
                  <a:pt x="69145" y="357963"/>
                  <a:pt x="67558" y="339971"/>
                </a:cubicBezTo>
                <a:cubicBezTo>
                  <a:pt x="65970" y="321979"/>
                  <a:pt x="94545" y="178046"/>
                  <a:pt x="92958" y="158996"/>
                </a:cubicBezTo>
                <a:cubicBezTo>
                  <a:pt x="91371" y="139946"/>
                  <a:pt x="55916" y="247367"/>
                  <a:pt x="58033" y="225671"/>
                </a:cubicBezTo>
                <a:cubicBezTo>
                  <a:pt x="60150" y="203975"/>
                  <a:pt x="105658" y="-8221"/>
                  <a:pt x="108833" y="24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BABC625-4CC3-C099-ED9F-3BA5A4EB7E36}"/>
              </a:ext>
            </a:extLst>
          </p:cNvPr>
          <p:cNvSpPr/>
          <p:nvPr/>
        </p:nvSpPr>
        <p:spPr>
          <a:xfrm>
            <a:off x="4535665" y="2476422"/>
            <a:ext cx="71370" cy="313349"/>
          </a:xfrm>
          <a:custGeom>
            <a:avLst/>
            <a:gdLst>
              <a:gd name="connsiteX0" fmla="*/ 71260 w 71370"/>
              <a:gd name="connsiteY0" fmla="*/ 78 h 313349"/>
              <a:gd name="connsiteX1" fmla="*/ 17285 w 71370"/>
              <a:gd name="connsiteY1" fmla="*/ 165178 h 313349"/>
              <a:gd name="connsiteX2" fmla="*/ 4585 w 71370"/>
              <a:gd name="connsiteY2" fmla="*/ 241378 h 313349"/>
              <a:gd name="connsiteX3" fmla="*/ 7760 w 71370"/>
              <a:gd name="connsiteY3" fmla="*/ 177878 h 313349"/>
              <a:gd name="connsiteX4" fmla="*/ 7760 w 71370"/>
              <a:gd name="connsiteY4" fmla="*/ 308053 h 313349"/>
              <a:gd name="connsiteX5" fmla="*/ 14110 w 71370"/>
              <a:gd name="connsiteY5" fmla="*/ 279478 h 313349"/>
              <a:gd name="connsiteX6" fmla="*/ 64910 w 71370"/>
              <a:gd name="connsiteY6" fmla="*/ 200103 h 313349"/>
              <a:gd name="connsiteX7" fmla="*/ 17285 w 71370"/>
              <a:gd name="connsiteY7" fmla="*/ 263603 h 313349"/>
              <a:gd name="connsiteX8" fmla="*/ 14110 w 71370"/>
              <a:gd name="connsiteY8" fmla="*/ 206453 h 313349"/>
              <a:gd name="connsiteX9" fmla="*/ 23635 w 71370"/>
              <a:gd name="connsiteY9" fmla="*/ 149303 h 313349"/>
              <a:gd name="connsiteX10" fmla="*/ 1410 w 71370"/>
              <a:gd name="connsiteY10" fmla="*/ 187403 h 313349"/>
              <a:gd name="connsiteX11" fmla="*/ 71260 w 71370"/>
              <a:gd name="connsiteY11" fmla="*/ 78 h 31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70" h="313349">
                <a:moveTo>
                  <a:pt x="71260" y="78"/>
                </a:moveTo>
                <a:cubicBezTo>
                  <a:pt x="73906" y="-3626"/>
                  <a:pt x="28397" y="124961"/>
                  <a:pt x="17285" y="165178"/>
                </a:cubicBezTo>
                <a:cubicBezTo>
                  <a:pt x="6172" y="205395"/>
                  <a:pt x="6173" y="239261"/>
                  <a:pt x="4585" y="241378"/>
                </a:cubicBezTo>
                <a:cubicBezTo>
                  <a:pt x="2997" y="243495"/>
                  <a:pt x="7231" y="166766"/>
                  <a:pt x="7760" y="177878"/>
                </a:cubicBezTo>
                <a:cubicBezTo>
                  <a:pt x="8289" y="188990"/>
                  <a:pt x="6702" y="291120"/>
                  <a:pt x="7760" y="308053"/>
                </a:cubicBezTo>
                <a:cubicBezTo>
                  <a:pt x="8818" y="324986"/>
                  <a:pt x="4585" y="297470"/>
                  <a:pt x="14110" y="279478"/>
                </a:cubicBezTo>
                <a:cubicBezTo>
                  <a:pt x="23635" y="261486"/>
                  <a:pt x="64381" y="202749"/>
                  <a:pt x="64910" y="200103"/>
                </a:cubicBezTo>
                <a:cubicBezTo>
                  <a:pt x="65439" y="197457"/>
                  <a:pt x="25752" y="262545"/>
                  <a:pt x="17285" y="263603"/>
                </a:cubicBezTo>
                <a:cubicBezTo>
                  <a:pt x="8818" y="264661"/>
                  <a:pt x="13052" y="225503"/>
                  <a:pt x="14110" y="206453"/>
                </a:cubicBezTo>
                <a:cubicBezTo>
                  <a:pt x="15168" y="187403"/>
                  <a:pt x="25752" y="152478"/>
                  <a:pt x="23635" y="149303"/>
                </a:cubicBezTo>
                <a:cubicBezTo>
                  <a:pt x="21518" y="146128"/>
                  <a:pt x="-6527" y="205924"/>
                  <a:pt x="1410" y="187403"/>
                </a:cubicBezTo>
                <a:cubicBezTo>
                  <a:pt x="9347" y="168882"/>
                  <a:pt x="68614" y="3782"/>
                  <a:pt x="7126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E94BB2F-72B1-0DB5-8326-CB0E19B7C680}"/>
              </a:ext>
            </a:extLst>
          </p:cNvPr>
          <p:cNvSpPr/>
          <p:nvPr/>
        </p:nvSpPr>
        <p:spPr>
          <a:xfrm>
            <a:off x="4651203" y="2123339"/>
            <a:ext cx="147167" cy="578601"/>
          </a:xfrm>
          <a:custGeom>
            <a:avLst/>
            <a:gdLst>
              <a:gd name="connsiteX0" fmla="*/ 19222 w 147167"/>
              <a:gd name="connsiteY0" fmla="*/ 736 h 578601"/>
              <a:gd name="connsiteX1" fmla="*/ 9697 w 147167"/>
              <a:gd name="connsiteY1" fmla="*/ 188061 h 578601"/>
              <a:gd name="connsiteX2" fmla="*/ 47797 w 147167"/>
              <a:gd name="connsiteY2" fmla="*/ 346811 h 578601"/>
              <a:gd name="connsiteX3" fmla="*/ 41447 w 147167"/>
              <a:gd name="connsiteY3" fmla="*/ 305536 h 578601"/>
              <a:gd name="connsiteX4" fmla="*/ 101772 w 147167"/>
              <a:gd name="connsiteY4" fmla="*/ 476986 h 578601"/>
              <a:gd name="connsiteX5" fmla="*/ 127172 w 147167"/>
              <a:gd name="connsiteY5" fmla="*/ 537311 h 578601"/>
              <a:gd name="connsiteX6" fmla="*/ 146222 w 147167"/>
              <a:gd name="connsiteY6" fmla="*/ 578586 h 578601"/>
              <a:gd name="connsiteX7" fmla="*/ 136697 w 147167"/>
              <a:gd name="connsiteY7" fmla="*/ 540486 h 578601"/>
              <a:gd name="connsiteX8" fmla="*/ 73197 w 147167"/>
              <a:gd name="connsiteY8" fmla="*/ 423011 h 578601"/>
              <a:gd name="connsiteX9" fmla="*/ 50972 w 147167"/>
              <a:gd name="connsiteY9" fmla="*/ 372211 h 578601"/>
              <a:gd name="connsiteX10" fmla="*/ 38272 w 147167"/>
              <a:gd name="connsiteY10" fmla="*/ 229336 h 578601"/>
              <a:gd name="connsiteX11" fmla="*/ 19222 w 147167"/>
              <a:gd name="connsiteY11" fmla="*/ 286486 h 578601"/>
              <a:gd name="connsiteX12" fmla="*/ 19222 w 147167"/>
              <a:gd name="connsiteY12" fmla="*/ 175361 h 578601"/>
              <a:gd name="connsiteX13" fmla="*/ 172 w 147167"/>
              <a:gd name="connsiteY13" fmla="*/ 261086 h 578601"/>
              <a:gd name="connsiteX14" fmla="*/ 19222 w 147167"/>
              <a:gd name="connsiteY14" fmla="*/ 736 h 5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167" h="578601">
                <a:moveTo>
                  <a:pt x="19222" y="736"/>
                </a:moveTo>
                <a:cubicBezTo>
                  <a:pt x="20809" y="-11435"/>
                  <a:pt x="4935" y="130382"/>
                  <a:pt x="9697" y="188061"/>
                </a:cubicBezTo>
                <a:cubicBezTo>
                  <a:pt x="14459" y="245740"/>
                  <a:pt x="42505" y="327232"/>
                  <a:pt x="47797" y="346811"/>
                </a:cubicBezTo>
                <a:cubicBezTo>
                  <a:pt x="53089" y="366390"/>
                  <a:pt x="32451" y="283840"/>
                  <a:pt x="41447" y="305536"/>
                </a:cubicBezTo>
                <a:cubicBezTo>
                  <a:pt x="50443" y="327232"/>
                  <a:pt x="87485" y="438357"/>
                  <a:pt x="101772" y="476986"/>
                </a:cubicBezTo>
                <a:cubicBezTo>
                  <a:pt x="116059" y="515615"/>
                  <a:pt x="119764" y="520378"/>
                  <a:pt x="127172" y="537311"/>
                </a:cubicBezTo>
                <a:cubicBezTo>
                  <a:pt x="134580" y="554244"/>
                  <a:pt x="144635" y="578057"/>
                  <a:pt x="146222" y="578586"/>
                </a:cubicBezTo>
                <a:cubicBezTo>
                  <a:pt x="147809" y="579115"/>
                  <a:pt x="148868" y="566415"/>
                  <a:pt x="136697" y="540486"/>
                </a:cubicBezTo>
                <a:cubicBezTo>
                  <a:pt x="124526" y="514557"/>
                  <a:pt x="87485" y="451057"/>
                  <a:pt x="73197" y="423011"/>
                </a:cubicBezTo>
                <a:cubicBezTo>
                  <a:pt x="58910" y="394965"/>
                  <a:pt x="56793" y="404490"/>
                  <a:pt x="50972" y="372211"/>
                </a:cubicBezTo>
                <a:cubicBezTo>
                  <a:pt x="45151" y="339932"/>
                  <a:pt x="43564" y="243623"/>
                  <a:pt x="38272" y="229336"/>
                </a:cubicBezTo>
                <a:cubicBezTo>
                  <a:pt x="32980" y="215049"/>
                  <a:pt x="22397" y="295482"/>
                  <a:pt x="19222" y="286486"/>
                </a:cubicBezTo>
                <a:cubicBezTo>
                  <a:pt x="16047" y="277490"/>
                  <a:pt x="22397" y="179594"/>
                  <a:pt x="19222" y="175361"/>
                </a:cubicBezTo>
                <a:cubicBezTo>
                  <a:pt x="16047" y="171128"/>
                  <a:pt x="-1945" y="282253"/>
                  <a:pt x="172" y="261086"/>
                </a:cubicBezTo>
                <a:cubicBezTo>
                  <a:pt x="2289" y="239919"/>
                  <a:pt x="17635" y="12907"/>
                  <a:pt x="19222" y="7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DAB297B-F21E-EC5D-D7F4-F320E038E5C5}"/>
              </a:ext>
            </a:extLst>
          </p:cNvPr>
          <p:cNvSpPr/>
          <p:nvPr/>
        </p:nvSpPr>
        <p:spPr>
          <a:xfrm>
            <a:off x="4430755" y="2342839"/>
            <a:ext cx="139227" cy="494101"/>
          </a:xfrm>
          <a:custGeom>
            <a:avLst/>
            <a:gdLst>
              <a:gd name="connsiteX0" fmla="*/ 131720 w 139227"/>
              <a:gd name="connsiteY0" fmla="*/ 311 h 494101"/>
              <a:gd name="connsiteX1" fmla="*/ 112670 w 139227"/>
              <a:gd name="connsiteY1" fmla="*/ 206686 h 494101"/>
              <a:gd name="connsiteX2" fmla="*/ 125370 w 139227"/>
              <a:gd name="connsiteY2" fmla="*/ 197161 h 494101"/>
              <a:gd name="connsiteX3" fmla="*/ 39645 w 139227"/>
              <a:gd name="connsiteY3" fmla="*/ 343211 h 494101"/>
              <a:gd name="connsiteX4" fmla="*/ 4720 w 139227"/>
              <a:gd name="connsiteY4" fmla="*/ 419411 h 494101"/>
              <a:gd name="connsiteX5" fmla="*/ 23770 w 139227"/>
              <a:gd name="connsiteY5" fmla="*/ 390836 h 494101"/>
              <a:gd name="connsiteX6" fmla="*/ 1545 w 139227"/>
              <a:gd name="connsiteY6" fmla="*/ 492436 h 494101"/>
              <a:gd name="connsiteX7" fmla="*/ 11070 w 139227"/>
              <a:gd name="connsiteY7" fmla="*/ 441636 h 494101"/>
              <a:gd name="connsiteX8" fmla="*/ 84095 w 139227"/>
              <a:gd name="connsiteY8" fmla="*/ 286061 h 494101"/>
              <a:gd name="connsiteX9" fmla="*/ 61870 w 139227"/>
              <a:gd name="connsiteY9" fmla="*/ 324161 h 494101"/>
              <a:gd name="connsiteX10" fmla="*/ 138070 w 139227"/>
              <a:gd name="connsiteY10" fmla="*/ 187636 h 494101"/>
              <a:gd name="connsiteX11" fmla="*/ 109495 w 139227"/>
              <a:gd name="connsiteY11" fmla="*/ 219386 h 494101"/>
              <a:gd name="connsiteX12" fmla="*/ 131720 w 139227"/>
              <a:gd name="connsiteY12" fmla="*/ 162236 h 494101"/>
              <a:gd name="connsiteX13" fmla="*/ 122195 w 139227"/>
              <a:gd name="connsiteY13" fmla="*/ 159061 h 494101"/>
              <a:gd name="connsiteX14" fmla="*/ 131720 w 139227"/>
              <a:gd name="connsiteY14" fmla="*/ 311 h 4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227" h="494101">
                <a:moveTo>
                  <a:pt x="131720" y="311"/>
                </a:moveTo>
                <a:cubicBezTo>
                  <a:pt x="130132" y="8249"/>
                  <a:pt x="113728" y="173878"/>
                  <a:pt x="112670" y="206686"/>
                </a:cubicBezTo>
                <a:cubicBezTo>
                  <a:pt x="111612" y="239494"/>
                  <a:pt x="137541" y="174407"/>
                  <a:pt x="125370" y="197161"/>
                </a:cubicBezTo>
                <a:cubicBezTo>
                  <a:pt x="113199" y="219915"/>
                  <a:pt x="59753" y="306169"/>
                  <a:pt x="39645" y="343211"/>
                </a:cubicBezTo>
                <a:cubicBezTo>
                  <a:pt x="19537" y="380253"/>
                  <a:pt x="7366" y="411474"/>
                  <a:pt x="4720" y="419411"/>
                </a:cubicBezTo>
                <a:cubicBezTo>
                  <a:pt x="2074" y="427348"/>
                  <a:pt x="24299" y="378665"/>
                  <a:pt x="23770" y="390836"/>
                </a:cubicBezTo>
                <a:cubicBezTo>
                  <a:pt x="23241" y="403007"/>
                  <a:pt x="3662" y="483969"/>
                  <a:pt x="1545" y="492436"/>
                </a:cubicBezTo>
                <a:cubicBezTo>
                  <a:pt x="-572" y="500903"/>
                  <a:pt x="-2688" y="476032"/>
                  <a:pt x="11070" y="441636"/>
                </a:cubicBezTo>
                <a:cubicBezTo>
                  <a:pt x="24828" y="407240"/>
                  <a:pt x="75628" y="305640"/>
                  <a:pt x="84095" y="286061"/>
                </a:cubicBezTo>
                <a:cubicBezTo>
                  <a:pt x="92562" y="266482"/>
                  <a:pt x="52874" y="340565"/>
                  <a:pt x="61870" y="324161"/>
                </a:cubicBezTo>
                <a:cubicBezTo>
                  <a:pt x="70866" y="307757"/>
                  <a:pt x="130133" y="205098"/>
                  <a:pt x="138070" y="187636"/>
                </a:cubicBezTo>
                <a:cubicBezTo>
                  <a:pt x="146007" y="170174"/>
                  <a:pt x="110553" y="223619"/>
                  <a:pt x="109495" y="219386"/>
                </a:cubicBezTo>
                <a:cubicBezTo>
                  <a:pt x="108437" y="215153"/>
                  <a:pt x="129603" y="172290"/>
                  <a:pt x="131720" y="162236"/>
                </a:cubicBezTo>
                <a:cubicBezTo>
                  <a:pt x="133837" y="152182"/>
                  <a:pt x="122724" y="179698"/>
                  <a:pt x="122195" y="159061"/>
                </a:cubicBezTo>
                <a:cubicBezTo>
                  <a:pt x="121666" y="138424"/>
                  <a:pt x="133308" y="-7627"/>
                  <a:pt x="13172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DB03D38-3E4D-151B-1F3B-B258070AA918}"/>
              </a:ext>
            </a:extLst>
          </p:cNvPr>
          <p:cNvSpPr/>
          <p:nvPr/>
        </p:nvSpPr>
        <p:spPr>
          <a:xfrm>
            <a:off x="4751604" y="2254222"/>
            <a:ext cx="36437" cy="311425"/>
          </a:xfrm>
          <a:custGeom>
            <a:avLst/>
            <a:gdLst>
              <a:gd name="connsiteX0" fmla="*/ 14071 w 36437"/>
              <a:gd name="connsiteY0" fmla="*/ 28 h 311425"/>
              <a:gd name="connsiteX1" fmla="*/ 7721 w 36437"/>
              <a:gd name="connsiteY1" fmla="*/ 234978 h 311425"/>
              <a:gd name="connsiteX2" fmla="*/ 1371 w 36437"/>
              <a:gd name="connsiteY2" fmla="*/ 311178 h 311425"/>
              <a:gd name="connsiteX3" fmla="*/ 36296 w 36437"/>
              <a:gd name="connsiteY3" fmla="*/ 215928 h 311425"/>
              <a:gd name="connsiteX4" fmla="*/ 14071 w 36437"/>
              <a:gd name="connsiteY4" fmla="*/ 295303 h 311425"/>
              <a:gd name="connsiteX5" fmla="*/ 23596 w 36437"/>
              <a:gd name="connsiteY5" fmla="*/ 219103 h 311425"/>
              <a:gd name="connsiteX6" fmla="*/ 14071 w 36437"/>
              <a:gd name="connsiteY6" fmla="*/ 28 h 3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7" h="311425">
                <a:moveTo>
                  <a:pt x="14071" y="28"/>
                </a:moveTo>
                <a:cubicBezTo>
                  <a:pt x="11425" y="2674"/>
                  <a:pt x="9838" y="183120"/>
                  <a:pt x="7721" y="234978"/>
                </a:cubicBezTo>
                <a:cubicBezTo>
                  <a:pt x="5604" y="286836"/>
                  <a:pt x="-3391" y="314353"/>
                  <a:pt x="1371" y="311178"/>
                </a:cubicBezTo>
                <a:cubicBezTo>
                  <a:pt x="6133" y="308003"/>
                  <a:pt x="34179" y="218574"/>
                  <a:pt x="36296" y="215928"/>
                </a:cubicBezTo>
                <a:cubicBezTo>
                  <a:pt x="38413" y="213282"/>
                  <a:pt x="16188" y="294774"/>
                  <a:pt x="14071" y="295303"/>
                </a:cubicBezTo>
                <a:cubicBezTo>
                  <a:pt x="11954" y="295832"/>
                  <a:pt x="23596" y="260378"/>
                  <a:pt x="23596" y="219103"/>
                </a:cubicBezTo>
                <a:cubicBezTo>
                  <a:pt x="23596" y="177828"/>
                  <a:pt x="16717" y="-2618"/>
                  <a:pt x="1407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615C412-D28E-B578-7F04-4322A67B685A}"/>
              </a:ext>
            </a:extLst>
          </p:cNvPr>
          <p:cNvSpPr/>
          <p:nvPr/>
        </p:nvSpPr>
        <p:spPr>
          <a:xfrm>
            <a:off x="4843814" y="2574150"/>
            <a:ext cx="150883" cy="353267"/>
          </a:xfrm>
          <a:custGeom>
            <a:avLst/>
            <a:gdLst>
              <a:gd name="connsiteX0" fmla="*/ 1236 w 150883"/>
              <a:gd name="connsiteY0" fmla="*/ 775 h 353267"/>
              <a:gd name="connsiteX1" fmla="*/ 20286 w 150883"/>
              <a:gd name="connsiteY1" fmla="*/ 61100 h 353267"/>
              <a:gd name="connsiteX2" fmla="*/ 71086 w 150883"/>
              <a:gd name="connsiteY2" fmla="*/ 121425 h 353267"/>
              <a:gd name="connsiteX3" fmla="*/ 67911 w 150883"/>
              <a:gd name="connsiteY3" fmla="*/ 105550 h 353267"/>
              <a:gd name="connsiteX4" fmla="*/ 115536 w 150883"/>
              <a:gd name="connsiteY4" fmla="*/ 181750 h 353267"/>
              <a:gd name="connsiteX5" fmla="*/ 112361 w 150883"/>
              <a:gd name="connsiteY5" fmla="*/ 159525 h 353267"/>
              <a:gd name="connsiteX6" fmla="*/ 140936 w 150883"/>
              <a:gd name="connsiteY6" fmla="*/ 232550 h 353267"/>
              <a:gd name="connsiteX7" fmla="*/ 140936 w 150883"/>
              <a:gd name="connsiteY7" fmla="*/ 277000 h 353267"/>
              <a:gd name="connsiteX8" fmla="*/ 150461 w 150883"/>
              <a:gd name="connsiteY8" fmla="*/ 257950 h 353267"/>
              <a:gd name="connsiteX9" fmla="*/ 125061 w 150883"/>
              <a:gd name="connsiteY9" fmla="*/ 330975 h 353267"/>
              <a:gd name="connsiteX10" fmla="*/ 137761 w 150883"/>
              <a:gd name="connsiteY10" fmla="*/ 305575 h 353267"/>
              <a:gd name="connsiteX11" fmla="*/ 83786 w 150883"/>
              <a:gd name="connsiteY11" fmla="*/ 353200 h 353267"/>
              <a:gd name="connsiteX12" fmla="*/ 128236 w 150883"/>
              <a:gd name="connsiteY12" fmla="*/ 315100 h 353267"/>
              <a:gd name="connsiteX13" fmla="*/ 137761 w 150883"/>
              <a:gd name="connsiteY13" fmla="*/ 277000 h 353267"/>
              <a:gd name="connsiteX14" fmla="*/ 83786 w 150883"/>
              <a:gd name="connsiteY14" fmla="*/ 92850 h 353267"/>
              <a:gd name="connsiteX15" fmla="*/ 86961 w 150883"/>
              <a:gd name="connsiteY15" fmla="*/ 134125 h 353267"/>
              <a:gd name="connsiteX16" fmla="*/ 52036 w 150883"/>
              <a:gd name="connsiteY16" fmla="*/ 105550 h 353267"/>
              <a:gd name="connsiteX17" fmla="*/ 1236 w 150883"/>
              <a:gd name="connsiteY17" fmla="*/ 775 h 3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883" h="353267">
                <a:moveTo>
                  <a:pt x="1236" y="775"/>
                </a:moveTo>
                <a:cubicBezTo>
                  <a:pt x="-4056" y="-6633"/>
                  <a:pt x="8644" y="40992"/>
                  <a:pt x="20286" y="61100"/>
                </a:cubicBezTo>
                <a:cubicBezTo>
                  <a:pt x="31928" y="81208"/>
                  <a:pt x="71086" y="121425"/>
                  <a:pt x="71086" y="121425"/>
                </a:cubicBezTo>
                <a:cubicBezTo>
                  <a:pt x="79024" y="128833"/>
                  <a:pt x="60503" y="95496"/>
                  <a:pt x="67911" y="105550"/>
                </a:cubicBezTo>
                <a:cubicBezTo>
                  <a:pt x="75319" y="115604"/>
                  <a:pt x="115536" y="181750"/>
                  <a:pt x="115536" y="181750"/>
                </a:cubicBezTo>
                <a:cubicBezTo>
                  <a:pt x="122944" y="190746"/>
                  <a:pt x="108128" y="151058"/>
                  <a:pt x="112361" y="159525"/>
                </a:cubicBezTo>
                <a:cubicBezTo>
                  <a:pt x="116594" y="167992"/>
                  <a:pt x="136174" y="212971"/>
                  <a:pt x="140936" y="232550"/>
                </a:cubicBezTo>
                <a:cubicBezTo>
                  <a:pt x="145698" y="252129"/>
                  <a:pt x="140936" y="277000"/>
                  <a:pt x="140936" y="277000"/>
                </a:cubicBezTo>
                <a:cubicBezTo>
                  <a:pt x="142523" y="281233"/>
                  <a:pt x="153107" y="248954"/>
                  <a:pt x="150461" y="257950"/>
                </a:cubicBezTo>
                <a:cubicBezTo>
                  <a:pt x="147815" y="266946"/>
                  <a:pt x="127178" y="323038"/>
                  <a:pt x="125061" y="330975"/>
                </a:cubicBezTo>
                <a:cubicBezTo>
                  <a:pt x="122944" y="338912"/>
                  <a:pt x="144640" y="301871"/>
                  <a:pt x="137761" y="305575"/>
                </a:cubicBezTo>
                <a:cubicBezTo>
                  <a:pt x="130882" y="309279"/>
                  <a:pt x="85373" y="351613"/>
                  <a:pt x="83786" y="353200"/>
                </a:cubicBezTo>
                <a:cubicBezTo>
                  <a:pt x="82199" y="354787"/>
                  <a:pt x="119240" y="327800"/>
                  <a:pt x="128236" y="315100"/>
                </a:cubicBezTo>
                <a:cubicBezTo>
                  <a:pt x="137232" y="302400"/>
                  <a:pt x="145169" y="314042"/>
                  <a:pt x="137761" y="277000"/>
                </a:cubicBezTo>
                <a:cubicBezTo>
                  <a:pt x="130353" y="239958"/>
                  <a:pt x="92253" y="116662"/>
                  <a:pt x="83786" y="92850"/>
                </a:cubicBezTo>
                <a:cubicBezTo>
                  <a:pt x="75319" y="69038"/>
                  <a:pt x="92253" y="132008"/>
                  <a:pt x="86961" y="134125"/>
                </a:cubicBezTo>
                <a:cubicBezTo>
                  <a:pt x="81669" y="136242"/>
                  <a:pt x="65265" y="124600"/>
                  <a:pt x="52036" y="105550"/>
                </a:cubicBezTo>
                <a:cubicBezTo>
                  <a:pt x="38807" y="86500"/>
                  <a:pt x="6528" y="8183"/>
                  <a:pt x="1236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1D88A555-74DE-F36D-236D-B805DDE35BC2}"/>
              </a:ext>
            </a:extLst>
          </p:cNvPr>
          <p:cNvSpPr/>
          <p:nvPr/>
        </p:nvSpPr>
        <p:spPr>
          <a:xfrm>
            <a:off x="4616244" y="2689214"/>
            <a:ext cx="276447" cy="66708"/>
          </a:xfrm>
          <a:custGeom>
            <a:avLst/>
            <a:gdLst>
              <a:gd name="connsiteX0" fmla="*/ 206 w 276447"/>
              <a:gd name="connsiteY0" fmla="*/ 60336 h 66708"/>
              <a:gd name="connsiteX1" fmla="*/ 111331 w 276447"/>
              <a:gd name="connsiteY1" fmla="*/ 31761 h 66708"/>
              <a:gd name="connsiteX2" fmla="*/ 162131 w 276447"/>
              <a:gd name="connsiteY2" fmla="*/ 50811 h 66708"/>
              <a:gd name="connsiteX3" fmla="*/ 171656 w 276447"/>
              <a:gd name="connsiteY3" fmla="*/ 28586 h 66708"/>
              <a:gd name="connsiteX4" fmla="*/ 231981 w 276447"/>
              <a:gd name="connsiteY4" fmla="*/ 66686 h 66708"/>
              <a:gd name="connsiteX5" fmla="*/ 219281 w 276447"/>
              <a:gd name="connsiteY5" fmla="*/ 31761 h 66708"/>
              <a:gd name="connsiteX6" fmla="*/ 276431 w 276447"/>
              <a:gd name="connsiteY6" fmla="*/ 66686 h 66708"/>
              <a:gd name="connsiteX7" fmla="*/ 212931 w 276447"/>
              <a:gd name="connsiteY7" fmla="*/ 25411 h 66708"/>
              <a:gd name="connsiteX8" fmla="*/ 120856 w 276447"/>
              <a:gd name="connsiteY8" fmla="*/ 11 h 66708"/>
              <a:gd name="connsiteX9" fmla="*/ 184356 w 276447"/>
              <a:gd name="connsiteY9" fmla="*/ 22236 h 66708"/>
              <a:gd name="connsiteX10" fmla="*/ 85931 w 276447"/>
              <a:gd name="connsiteY10" fmla="*/ 31761 h 66708"/>
              <a:gd name="connsiteX11" fmla="*/ 206 w 276447"/>
              <a:gd name="connsiteY11" fmla="*/ 60336 h 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447" h="66708">
                <a:moveTo>
                  <a:pt x="206" y="60336"/>
                </a:moveTo>
                <a:cubicBezTo>
                  <a:pt x="4439" y="60336"/>
                  <a:pt x="84344" y="33348"/>
                  <a:pt x="111331" y="31761"/>
                </a:cubicBezTo>
                <a:cubicBezTo>
                  <a:pt x="138318" y="30174"/>
                  <a:pt x="152077" y="51340"/>
                  <a:pt x="162131" y="50811"/>
                </a:cubicBezTo>
                <a:cubicBezTo>
                  <a:pt x="172185" y="50282"/>
                  <a:pt x="160014" y="25940"/>
                  <a:pt x="171656" y="28586"/>
                </a:cubicBezTo>
                <a:cubicBezTo>
                  <a:pt x="183298" y="31232"/>
                  <a:pt x="224044" y="66157"/>
                  <a:pt x="231981" y="66686"/>
                </a:cubicBezTo>
                <a:cubicBezTo>
                  <a:pt x="239919" y="67215"/>
                  <a:pt x="211873" y="31761"/>
                  <a:pt x="219281" y="31761"/>
                </a:cubicBezTo>
                <a:cubicBezTo>
                  <a:pt x="226689" y="31761"/>
                  <a:pt x="277489" y="67744"/>
                  <a:pt x="276431" y="66686"/>
                </a:cubicBezTo>
                <a:cubicBezTo>
                  <a:pt x="275373" y="65628"/>
                  <a:pt x="238860" y="36523"/>
                  <a:pt x="212931" y="25411"/>
                </a:cubicBezTo>
                <a:cubicBezTo>
                  <a:pt x="187002" y="14298"/>
                  <a:pt x="125619" y="540"/>
                  <a:pt x="120856" y="11"/>
                </a:cubicBezTo>
                <a:cubicBezTo>
                  <a:pt x="116094" y="-518"/>
                  <a:pt x="190177" y="16944"/>
                  <a:pt x="184356" y="22236"/>
                </a:cubicBezTo>
                <a:cubicBezTo>
                  <a:pt x="178535" y="27528"/>
                  <a:pt x="113977" y="25940"/>
                  <a:pt x="85931" y="31761"/>
                </a:cubicBezTo>
                <a:cubicBezTo>
                  <a:pt x="57885" y="37582"/>
                  <a:pt x="-4027" y="60336"/>
                  <a:pt x="206" y="60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FE2B66B5-B3A5-4F7F-D575-F8BD2B0CBC72}"/>
              </a:ext>
            </a:extLst>
          </p:cNvPr>
          <p:cNvSpPr/>
          <p:nvPr/>
        </p:nvSpPr>
        <p:spPr>
          <a:xfrm>
            <a:off x="4450308" y="2752133"/>
            <a:ext cx="96441" cy="173483"/>
          </a:xfrm>
          <a:custGeom>
            <a:avLst/>
            <a:gdLst>
              <a:gd name="connsiteX0" fmla="*/ 96292 w 96441"/>
              <a:gd name="connsiteY0" fmla="*/ 592 h 173483"/>
              <a:gd name="connsiteX1" fmla="*/ 23267 w 96441"/>
              <a:gd name="connsiteY1" fmla="*/ 48217 h 173483"/>
              <a:gd name="connsiteX2" fmla="*/ 32792 w 96441"/>
              <a:gd name="connsiteY2" fmla="*/ 89492 h 173483"/>
              <a:gd name="connsiteX3" fmla="*/ 7392 w 96441"/>
              <a:gd name="connsiteY3" fmla="*/ 76792 h 173483"/>
              <a:gd name="connsiteX4" fmla="*/ 58192 w 96441"/>
              <a:gd name="connsiteY4" fmla="*/ 172042 h 173483"/>
              <a:gd name="connsiteX5" fmla="*/ 42317 w 96441"/>
              <a:gd name="connsiteY5" fmla="*/ 130767 h 173483"/>
              <a:gd name="connsiteX6" fmla="*/ 1042 w 96441"/>
              <a:gd name="connsiteY6" fmla="*/ 83142 h 173483"/>
              <a:gd name="connsiteX7" fmla="*/ 96292 w 96441"/>
              <a:gd name="connsiteY7" fmla="*/ 592 h 1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1" h="173483">
                <a:moveTo>
                  <a:pt x="96292" y="592"/>
                </a:moveTo>
                <a:cubicBezTo>
                  <a:pt x="99996" y="-5229"/>
                  <a:pt x="33850" y="33400"/>
                  <a:pt x="23267" y="48217"/>
                </a:cubicBezTo>
                <a:cubicBezTo>
                  <a:pt x="12684" y="63034"/>
                  <a:pt x="35438" y="84730"/>
                  <a:pt x="32792" y="89492"/>
                </a:cubicBezTo>
                <a:cubicBezTo>
                  <a:pt x="30146" y="94254"/>
                  <a:pt x="3159" y="63034"/>
                  <a:pt x="7392" y="76792"/>
                </a:cubicBezTo>
                <a:cubicBezTo>
                  <a:pt x="11625" y="90550"/>
                  <a:pt x="52371" y="163046"/>
                  <a:pt x="58192" y="172042"/>
                </a:cubicBezTo>
                <a:cubicBezTo>
                  <a:pt x="64013" y="181038"/>
                  <a:pt x="51842" y="145584"/>
                  <a:pt x="42317" y="130767"/>
                </a:cubicBezTo>
                <a:cubicBezTo>
                  <a:pt x="32792" y="115950"/>
                  <a:pt x="-6896" y="104309"/>
                  <a:pt x="1042" y="83142"/>
                </a:cubicBezTo>
                <a:cubicBezTo>
                  <a:pt x="8979" y="61975"/>
                  <a:pt x="92588" y="6413"/>
                  <a:pt x="9629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C7834FE-373A-DAA1-4EF8-B6AEF1D815C0}"/>
              </a:ext>
            </a:extLst>
          </p:cNvPr>
          <p:cNvSpPr/>
          <p:nvPr/>
        </p:nvSpPr>
        <p:spPr>
          <a:xfrm>
            <a:off x="4676429" y="2731204"/>
            <a:ext cx="238722" cy="104233"/>
          </a:xfrm>
          <a:custGeom>
            <a:avLst/>
            <a:gdLst>
              <a:gd name="connsiteX0" fmla="*/ 346 w 238722"/>
              <a:gd name="connsiteY0" fmla="*/ 104071 h 104233"/>
              <a:gd name="connsiteX1" fmla="*/ 67021 w 238722"/>
              <a:gd name="connsiteY1" fmla="*/ 37396 h 104233"/>
              <a:gd name="connsiteX2" fmla="*/ 155921 w 238722"/>
              <a:gd name="connsiteY2" fmla="*/ 46921 h 104233"/>
              <a:gd name="connsiteX3" fmla="*/ 140046 w 238722"/>
              <a:gd name="connsiteY3" fmla="*/ 21521 h 104233"/>
              <a:gd name="connsiteX4" fmla="*/ 238471 w 238722"/>
              <a:gd name="connsiteY4" fmla="*/ 59621 h 104233"/>
              <a:gd name="connsiteX5" fmla="*/ 165446 w 238722"/>
              <a:gd name="connsiteY5" fmla="*/ 43746 h 104233"/>
              <a:gd name="connsiteX6" fmla="*/ 76546 w 238722"/>
              <a:gd name="connsiteY6" fmla="*/ 2471 h 104233"/>
              <a:gd name="connsiteX7" fmla="*/ 95596 w 238722"/>
              <a:gd name="connsiteY7" fmla="*/ 15171 h 104233"/>
              <a:gd name="connsiteX8" fmla="*/ 346 w 238722"/>
              <a:gd name="connsiteY8" fmla="*/ 104071 h 10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22" h="104233">
                <a:moveTo>
                  <a:pt x="346" y="104071"/>
                </a:moveTo>
                <a:cubicBezTo>
                  <a:pt x="-4416" y="107775"/>
                  <a:pt x="41092" y="46921"/>
                  <a:pt x="67021" y="37396"/>
                </a:cubicBezTo>
                <a:cubicBezTo>
                  <a:pt x="92950" y="27871"/>
                  <a:pt x="143750" y="49567"/>
                  <a:pt x="155921" y="46921"/>
                </a:cubicBezTo>
                <a:cubicBezTo>
                  <a:pt x="168092" y="44275"/>
                  <a:pt x="126288" y="19404"/>
                  <a:pt x="140046" y="21521"/>
                </a:cubicBezTo>
                <a:cubicBezTo>
                  <a:pt x="153804" y="23638"/>
                  <a:pt x="234238" y="55917"/>
                  <a:pt x="238471" y="59621"/>
                </a:cubicBezTo>
                <a:cubicBezTo>
                  <a:pt x="242704" y="63325"/>
                  <a:pt x="192433" y="53271"/>
                  <a:pt x="165446" y="43746"/>
                </a:cubicBezTo>
                <a:cubicBezTo>
                  <a:pt x="138459" y="34221"/>
                  <a:pt x="76546" y="2471"/>
                  <a:pt x="76546" y="2471"/>
                </a:cubicBezTo>
                <a:cubicBezTo>
                  <a:pt x="64904" y="-2291"/>
                  <a:pt x="109354" y="-1233"/>
                  <a:pt x="95596" y="15171"/>
                </a:cubicBezTo>
                <a:cubicBezTo>
                  <a:pt x="81838" y="31575"/>
                  <a:pt x="5108" y="100367"/>
                  <a:pt x="346" y="1040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F0716FE-CFFF-9A39-1E37-0A2A4B9E819D}"/>
              </a:ext>
            </a:extLst>
          </p:cNvPr>
          <p:cNvSpPr/>
          <p:nvPr/>
        </p:nvSpPr>
        <p:spPr>
          <a:xfrm>
            <a:off x="4584639" y="2778123"/>
            <a:ext cx="96650" cy="158690"/>
          </a:xfrm>
          <a:custGeom>
            <a:avLst/>
            <a:gdLst>
              <a:gd name="connsiteX0" fmla="*/ 61 w 96650"/>
              <a:gd name="connsiteY0" fmla="*/ 2 h 158690"/>
              <a:gd name="connsiteX1" fmla="*/ 69911 w 96650"/>
              <a:gd name="connsiteY1" fmla="*/ 82552 h 158690"/>
              <a:gd name="connsiteX2" fmla="*/ 63561 w 96650"/>
              <a:gd name="connsiteY2" fmla="*/ 53977 h 158690"/>
              <a:gd name="connsiteX3" fmla="*/ 95311 w 96650"/>
              <a:gd name="connsiteY3" fmla="*/ 155577 h 158690"/>
              <a:gd name="connsiteX4" fmla="*/ 85786 w 96650"/>
              <a:gd name="connsiteY4" fmla="*/ 127002 h 158690"/>
              <a:gd name="connsiteX5" fmla="*/ 41336 w 96650"/>
              <a:gd name="connsiteY5" fmla="*/ 69852 h 158690"/>
              <a:gd name="connsiteX6" fmla="*/ 57211 w 96650"/>
              <a:gd name="connsiteY6" fmla="*/ 85727 h 158690"/>
              <a:gd name="connsiteX7" fmla="*/ 61 w 96650"/>
              <a:gd name="connsiteY7" fmla="*/ 2 h 1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650" h="158690">
                <a:moveTo>
                  <a:pt x="61" y="2"/>
                </a:moveTo>
                <a:cubicBezTo>
                  <a:pt x="2178" y="-527"/>
                  <a:pt x="59328" y="73556"/>
                  <a:pt x="69911" y="82552"/>
                </a:cubicBezTo>
                <a:cubicBezTo>
                  <a:pt x="80494" y="91548"/>
                  <a:pt x="59328" y="41806"/>
                  <a:pt x="63561" y="53977"/>
                </a:cubicBezTo>
                <a:cubicBezTo>
                  <a:pt x="67794" y="66148"/>
                  <a:pt x="91607" y="143406"/>
                  <a:pt x="95311" y="155577"/>
                </a:cubicBezTo>
                <a:cubicBezTo>
                  <a:pt x="99015" y="167748"/>
                  <a:pt x="94782" y="141289"/>
                  <a:pt x="85786" y="127002"/>
                </a:cubicBezTo>
                <a:cubicBezTo>
                  <a:pt x="76790" y="112715"/>
                  <a:pt x="41336" y="69852"/>
                  <a:pt x="41336" y="69852"/>
                </a:cubicBezTo>
                <a:cubicBezTo>
                  <a:pt x="36574" y="62973"/>
                  <a:pt x="63032" y="93664"/>
                  <a:pt x="57211" y="85727"/>
                </a:cubicBezTo>
                <a:cubicBezTo>
                  <a:pt x="51390" y="77790"/>
                  <a:pt x="-2056" y="531"/>
                  <a:pt x="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7BF7F36-F412-2F5A-630E-18445268D7BB}"/>
              </a:ext>
            </a:extLst>
          </p:cNvPr>
          <p:cNvSpPr/>
          <p:nvPr/>
        </p:nvSpPr>
        <p:spPr>
          <a:xfrm>
            <a:off x="4654430" y="2676152"/>
            <a:ext cx="79656" cy="137006"/>
          </a:xfrm>
          <a:custGeom>
            <a:avLst/>
            <a:gdLst>
              <a:gd name="connsiteX0" fmla="*/ 120 w 79656"/>
              <a:gd name="connsiteY0" fmla="*/ 373 h 137006"/>
              <a:gd name="connsiteX1" fmla="*/ 28695 w 79656"/>
              <a:gd name="connsiteY1" fmla="*/ 70223 h 137006"/>
              <a:gd name="connsiteX2" fmla="*/ 25520 w 79656"/>
              <a:gd name="connsiteY2" fmla="*/ 136898 h 137006"/>
              <a:gd name="connsiteX3" fmla="*/ 79495 w 79656"/>
              <a:gd name="connsiteY3" fmla="*/ 54348 h 137006"/>
              <a:gd name="connsiteX4" fmla="*/ 41395 w 79656"/>
              <a:gd name="connsiteY4" fmla="*/ 101973 h 137006"/>
              <a:gd name="connsiteX5" fmla="*/ 120 w 79656"/>
              <a:gd name="connsiteY5" fmla="*/ 373 h 1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6" h="137006">
                <a:moveTo>
                  <a:pt x="120" y="373"/>
                </a:moveTo>
                <a:cubicBezTo>
                  <a:pt x="-1997" y="-4919"/>
                  <a:pt x="24462" y="47469"/>
                  <a:pt x="28695" y="70223"/>
                </a:cubicBezTo>
                <a:cubicBezTo>
                  <a:pt x="32928" y="92977"/>
                  <a:pt x="17053" y="139544"/>
                  <a:pt x="25520" y="136898"/>
                </a:cubicBezTo>
                <a:cubicBezTo>
                  <a:pt x="33987" y="134252"/>
                  <a:pt x="76849" y="60169"/>
                  <a:pt x="79495" y="54348"/>
                </a:cubicBezTo>
                <a:cubicBezTo>
                  <a:pt x="82141" y="48527"/>
                  <a:pt x="51449" y="108323"/>
                  <a:pt x="41395" y="101973"/>
                </a:cubicBezTo>
                <a:cubicBezTo>
                  <a:pt x="31341" y="95623"/>
                  <a:pt x="2237" y="5665"/>
                  <a:pt x="1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528A047-7E28-4134-1B5B-64C9B581FFC9}"/>
              </a:ext>
            </a:extLst>
          </p:cNvPr>
          <p:cNvSpPr/>
          <p:nvPr/>
        </p:nvSpPr>
        <p:spPr>
          <a:xfrm>
            <a:off x="4700960" y="2771617"/>
            <a:ext cx="74341" cy="157480"/>
          </a:xfrm>
          <a:custGeom>
            <a:avLst/>
            <a:gdLst>
              <a:gd name="connsiteX0" fmla="*/ 74240 w 74341"/>
              <a:gd name="connsiteY0" fmla="*/ 158 h 157480"/>
              <a:gd name="connsiteX1" fmla="*/ 17090 w 74341"/>
              <a:gd name="connsiteY1" fmla="*/ 60483 h 157480"/>
              <a:gd name="connsiteX2" fmla="*/ 13915 w 74341"/>
              <a:gd name="connsiteY2" fmla="*/ 108108 h 157480"/>
              <a:gd name="connsiteX3" fmla="*/ 1215 w 74341"/>
              <a:gd name="connsiteY3" fmla="*/ 70008 h 157480"/>
              <a:gd name="connsiteX4" fmla="*/ 29790 w 74341"/>
              <a:gd name="connsiteY4" fmla="*/ 155733 h 157480"/>
              <a:gd name="connsiteX5" fmla="*/ 23440 w 74341"/>
              <a:gd name="connsiteY5" fmla="*/ 123983 h 157480"/>
              <a:gd name="connsiteX6" fmla="*/ 1215 w 74341"/>
              <a:gd name="connsiteY6" fmla="*/ 79533 h 157480"/>
              <a:gd name="connsiteX7" fmla="*/ 74240 w 74341"/>
              <a:gd name="connsiteY7" fmla="*/ 158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41" h="157480">
                <a:moveTo>
                  <a:pt x="74240" y="158"/>
                </a:moveTo>
                <a:cubicBezTo>
                  <a:pt x="76886" y="-3017"/>
                  <a:pt x="27144" y="42491"/>
                  <a:pt x="17090" y="60483"/>
                </a:cubicBezTo>
                <a:cubicBezTo>
                  <a:pt x="7036" y="78475"/>
                  <a:pt x="16561" y="106521"/>
                  <a:pt x="13915" y="108108"/>
                </a:cubicBezTo>
                <a:cubicBezTo>
                  <a:pt x="11269" y="109696"/>
                  <a:pt x="1215" y="70008"/>
                  <a:pt x="1215" y="70008"/>
                </a:cubicBezTo>
                <a:cubicBezTo>
                  <a:pt x="3861" y="77945"/>
                  <a:pt x="26086" y="146737"/>
                  <a:pt x="29790" y="155733"/>
                </a:cubicBezTo>
                <a:cubicBezTo>
                  <a:pt x="33494" y="164729"/>
                  <a:pt x="28203" y="136683"/>
                  <a:pt x="23440" y="123983"/>
                </a:cubicBezTo>
                <a:cubicBezTo>
                  <a:pt x="18677" y="111283"/>
                  <a:pt x="-5664" y="98054"/>
                  <a:pt x="1215" y="79533"/>
                </a:cubicBezTo>
                <a:cubicBezTo>
                  <a:pt x="8094" y="61012"/>
                  <a:pt x="71594" y="3333"/>
                  <a:pt x="742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3CF7D9D4-71D3-9772-90BA-F7A35DED2AE2}"/>
              </a:ext>
            </a:extLst>
          </p:cNvPr>
          <p:cNvSpPr/>
          <p:nvPr/>
        </p:nvSpPr>
        <p:spPr>
          <a:xfrm>
            <a:off x="4889496" y="2809749"/>
            <a:ext cx="54715" cy="136685"/>
          </a:xfrm>
          <a:custGeom>
            <a:avLst/>
            <a:gdLst>
              <a:gd name="connsiteX0" fmla="*/ 3179 w 54715"/>
              <a:gd name="connsiteY0" fmla="*/ 126 h 136685"/>
              <a:gd name="connsiteX1" fmla="*/ 38104 w 54715"/>
              <a:gd name="connsiteY1" fmla="*/ 54101 h 136685"/>
              <a:gd name="connsiteX2" fmla="*/ 31754 w 54715"/>
              <a:gd name="connsiteY2" fmla="*/ 101726 h 136685"/>
              <a:gd name="connsiteX3" fmla="*/ 53979 w 54715"/>
              <a:gd name="connsiteY3" fmla="*/ 79501 h 136685"/>
              <a:gd name="connsiteX4" fmla="*/ 4 w 54715"/>
              <a:gd name="connsiteY4" fmla="*/ 136651 h 136685"/>
              <a:gd name="connsiteX5" fmla="*/ 50804 w 54715"/>
              <a:gd name="connsiteY5" fmla="*/ 69976 h 136685"/>
              <a:gd name="connsiteX6" fmla="*/ 3179 w 54715"/>
              <a:gd name="connsiteY6" fmla="*/ 126 h 13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15" h="136685">
                <a:moveTo>
                  <a:pt x="3179" y="126"/>
                </a:moveTo>
                <a:cubicBezTo>
                  <a:pt x="1062" y="-2520"/>
                  <a:pt x="33342" y="37168"/>
                  <a:pt x="38104" y="54101"/>
                </a:cubicBezTo>
                <a:cubicBezTo>
                  <a:pt x="42866" y="71034"/>
                  <a:pt x="29108" y="97493"/>
                  <a:pt x="31754" y="101726"/>
                </a:cubicBezTo>
                <a:cubicBezTo>
                  <a:pt x="34400" y="105959"/>
                  <a:pt x="59271" y="73680"/>
                  <a:pt x="53979" y="79501"/>
                </a:cubicBezTo>
                <a:cubicBezTo>
                  <a:pt x="48687" y="85322"/>
                  <a:pt x="533" y="138238"/>
                  <a:pt x="4" y="136651"/>
                </a:cubicBezTo>
                <a:cubicBezTo>
                  <a:pt x="-525" y="135064"/>
                  <a:pt x="49217" y="89555"/>
                  <a:pt x="50804" y="69976"/>
                </a:cubicBezTo>
                <a:cubicBezTo>
                  <a:pt x="52391" y="50397"/>
                  <a:pt x="5296" y="2772"/>
                  <a:pt x="317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88308B5-EE9F-7642-286A-12DECD37BF08}"/>
              </a:ext>
            </a:extLst>
          </p:cNvPr>
          <p:cNvSpPr/>
          <p:nvPr/>
        </p:nvSpPr>
        <p:spPr>
          <a:xfrm>
            <a:off x="4562405" y="2800006"/>
            <a:ext cx="66175" cy="68293"/>
          </a:xfrm>
          <a:custGeom>
            <a:avLst/>
            <a:gdLst>
              <a:gd name="connsiteX0" fmla="*/ 70 w 66175"/>
              <a:gd name="connsiteY0" fmla="*/ 344 h 68293"/>
              <a:gd name="connsiteX1" fmla="*/ 63570 w 66175"/>
              <a:gd name="connsiteY1" fmla="*/ 67019 h 68293"/>
              <a:gd name="connsiteX2" fmla="*/ 50870 w 66175"/>
              <a:gd name="connsiteY2" fmla="*/ 41619 h 68293"/>
              <a:gd name="connsiteX3" fmla="*/ 70 w 66175"/>
              <a:gd name="connsiteY3" fmla="*/ 344 h 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75" h="68293">
                <a:moveTo>
                  <a:pt x="70" y="344"/>
                </a:moveTo>
                <a:cubicBezTo>
                  <a:pt x="2187" y="4577"/>
                  <a:pt x="55103" y="60140"/>
                  <a:pt x="63570" y="67019"/>
                </a:cubicBezTo>
                <a:cubicBezTo>
                  <a:pt x="72037" y="73898"/>
                  <a:pt x="57749" y="51144"/>
                  <a:pt x="50870" y="41619"/>
                </a:cubicBezTo>
                <a:cubicBezTo>
                  <a:pt x="43991" y="32094"/>
                  <a:pt x="-2047" y="-3889"/>
                  <a:pt x="7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A849736-CEA6-F529-BCF3-F026BE784323}"/>
              </a:ext>
            </a:extLst>
          </p:cNvPr>
          <p:cNvSpPr/>
          <p:nvPr/>
        </p:nvSpPr>
        <p:spPr>
          <a:xfrm>
            <a:off x="4498608" y="2790825"/>
            <a:ext cx="45909" cy="169140"/>
          </a:xfrm>
          <a:custGeom>
            <a:avLst/>
            <a:gdLst>
              <a:gd name="connsiteX0" fmla="*/ 32117 w 45909"/>
              <a:gd name="connsiteY0" fmla="*/ 0 h 169140"/>
              <a:gd name="connsiteX1" fmla="*/ 3542 w 45909"/>
              <a:gd name="connsiteY1" fmla="*/ 63500 h 169140"/>
              <a:gd name="connsiteX2" fmla="*/ 35292 w 45909"/>
              <a:gd name="connsiteY2" fmla="*/ 155575 h 169140"/>
              <a:gd name="connsiteX3" fmla="*/ 44817 w 45909"/>
              <a:gd name="connsiteY3" fmla="*/ 165100 h 169140"/>
              <a:gd name="connsiteX4" fmla="*/ 13067 w 45909"/>
              <a:gd name="connsiteY4" fmla="*/ 120650 h 169140"/>
              <a:gd name="connsiteX5" fmla="*/ 367 w 45909"/>
              <a:gd name="connsiteY5" fmla="*/ 63500 h 169140"/>
              <a:gd name="connsiteX6" fmla="*/ 32117 w 45909"/>
              <a:gd name="connsiteY6" fmla="*/ 0 h 16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9" h="169140">
                <a:moveTo>
                  <a:pt x="32117" y="0"/>
                </a:moveTo>
                <a:cubicBezTo>
                  <a:pt x="32646" y="0"/>
                  <a:pt x="3013" y="37571"/>
                  <a:pt x="3542" y="63500"/>
                </a:cubicBezTo>
                <a:cubicBezTo>
                  <a:pt x="4071" y="89429"/>
                  <a:pt x="35292" y="155575"/>
                  <a:pt x="35292" y="155575"/>
                </a:cubicBezTo>
                <a:cubicBezTo>
                  <a:pt x="42171" y="172508"/>
                  <a:pt x="48521" y="170921"/>
                  <a:pt x="44817" y="165100"/>
                </a:cubicBezTo>
                <a:cubicBezTo>
                  <a:pt x="41113" y="159279"/>
                  <a:pt x="20475" y="137583"/>
                  <a:pt x="13067" y="120650"/>
                </a:cubicBezTo>
                <a:cubicBezTo>
                  <a:pt x="5659" y="103717"/>
                  <a:pt x="-1750" y="80433"/>
                  <a:pt x="367" y="63500"/>
                </a:cubicBezTo>
                <a:cubicBezTo>
                  <a:pt x="2484" y="46567"/>
                  <a:pt x="31588" y="0"/>
                  <a:pt x="321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434683D-4FA0-AA9D-2D9E-EB72944FB642}"/>
              </a:ext>
            </a:extLst>
          </p:cNvPr>
          <p:cNvSpPr/>
          <p:nvPr/>
        </p:nvSpPr>
        <p:spPr>
          <a:xfrm>
            <a:off x="4742200" y="2761809"/>
            <a:ext cx="93611" cy="77195"/>
          </a:xfrm>
          <a:custGeom>
            <a:avLst/>
            <a:gdLst>
              <a:gd name="connsiteX0" fmla="*/ 93325 w 93611"/>
              <a:gd name="connsiteY0" fmla="*/ 441 h 77195"/>
              <a:gd name="connsiteX1" fmla="*/ 1250 w 93611"/>
              <a:gd name="connsiteY1" fmla="*/ 76641 h 77195"/>
              <a:gd name="connsiteX2" fmla="*/ 39350 w 93611"/>
              <a:gd name="connsiteY2" fmla="*/ 35366 h 77195"/>
              <a:gd name="connsiteX3" fmla="*/ 29825 w 93611"/>
              <a:gd name="connsiteY3" fmla="*/ 44891 h 77195"/>
              <a:gd name="connsiteX4" fmla="*/ 93325 w 93611"/>
              <a:gd name="connsiteY4" fmla="*/ 441 h 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1" h="77195">
                <a:moveTo>
                  <a:pt x="93325" y="441"/>
                </a:moveTo>
                <a:cubicBezTo>
                  <a:pt x="88562" y="5733"/>
                  <a:pt x="10246" y="70820"/>
                  <a:pt x="1250" y="76641"/>
                </a:cubicBezTo>
                <a:cubicBezTo>
                  <a:pt x="-7746" y="82462"/>
                  <a:pt x="34587" y="40658"/>
                  <a:pt x="39350" y="35366"/>
                </a:cubicBezTo>
                <a:cubicBezTo>
                  <a:pt x="44112" y="30074"/>
                  <a:pt x="17654" y="50712"/>
                  <a:pt x="29825" y="44891"/>
                </a:cubicBezTo>
                <a:cubicBezTo>
                  <a:pt x="41996" y="39070"/>
                  <a:pt x="98088" y="-4851"/>
                  <a:pt x="93325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3A8F6C2-7DD4-47FD-DE81-1DBA035BD917}"/>
              </a:ext>
            </a:extLst>
          </p:cNvPr>
          <p:cNvSpPr/>
          <p:nvPr/>
        </p:nvSpPr>
        <p:spPr>
          <a:xfrm>
            <a:off x="4860906" y="2803444"/>
            <a:ext cx="57323" cy="89665"/>
          </a:xfrm>
          <a:custGeom>
            <a:avLst/>
            <a:gdLst>
              <a:gd name="connsiteX0" fmla="*/ 19 w 57323"/>
              <a:gd name="connsiteY0" fmla="*/ 81 h 89665"/>
              <a:gd name="connsiteX1" fmla="*/ 53994 w 57323"/>
              <a:gd name="connsiteY1" fmla="*/ 85806 h 89665"/>
              <a:gd name="connsiteX2" fmla="*/ 47644 w 57323"/>
              <a:gd name="connsiteY2" fmla="*/ 69931 h 89665"/>
              <a:gd name="connsiteX3" fmla="*/ 19 w 57323"/>
              <a:gd name="connsiteY3" fmla="*/ 81 h 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23" h="89665">
                <a:moveTo>
                  <a:pt x="19" y="81"/>
                </a:moveTo>
                <a:cubicBezTo>
                  <a:pt x="1077" y="2727"/>
                  <a:pt x="53994" y="85806"/>
                  <a:pt x="53994" y="85806"/>
                </a:cubicBezTo>
                <a:cubicBezTo>
                  <a:pt x="61932" y="97448"/>
                  <a:pt x="53994" y="79985"/>
                  <a:pt x="47644" y="69931"/>
                </a:cubicBezTo>
                <a:cubicBezTo>
                  <a:pt x="41294" y="59877"/>
                  <a:pt x="-1039" y="-2565"/>
                  <a:pt x="19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8CE8B68-0079-84B8-E592-F7E8561335A6}"/>
              </a:ext>
            </a:extLst>
          </p:cNvPr>
          <p:cNvSpPr/>
          <p:nvPr/>
        </p:nvSpPr>
        <p:spPr>
          <a:xfrm>
            <a:off x="4619625" y="2993997"/>
            <a:ext cx="60385" cy="133378"/>
          </a:xfrm>
          <a:custGeom>
            <a:avLst/>
            <a:gdLst>
              <a:gd name="connsiteX0" fmla="*/ 57150 w 60385"/>
              <a:gd name="connsiteY0" fmla="*/ 28 h 133378"/>
              <a:gd name="connsiteX1" fmla="*/ 47625 w 60385"/>
              <a:gd name="connsiteY1" fmla="*/ 73053 h 133378"/>
              <a:gd name="connsiteX2" fmla="*/ 60325 w 60385"/>
              <a:gd name="connsiteY2" fmla="*/ 57178 h 133378"/>
              <a:gd name="connsiteX3" fmla="*/ 41275 w 60385"/>
              <a:gd name="connsiteY3" fmla="*/ 92103 h 133378"/>
              <a:gd name="connsiteX4" fmla="*/ 0 w 60385"/>
              <a:gd name="connsiteY4" fmla="*/ 133378 h 133378"/>
              <a:gd name="connsiteX5" fmla="*/ 28575 w 60385"/>
              <a:gd name="connsiteY5" fmla="*/ 104803 h 133378"/>
              <a:gd name="connsiteX6" fmla="*/ 47625 w 60385"/>
              <a:gd name="connsiteY6" fmla="*/ 95278 h 133378"/>
              <a:gd name="connsiteX7" fmla="*/ 31750 w 60385"/>
              <a:gd name="connsiteY7" fmla="*/ 104803 h 133378"/>
              <a:gd name="connsiteX8" fmla="*/ 34925 w 60385"/>
              <a:gd name="connsiteY8" fmla="*/ 66703 h 133378"/>
              <a:gd name="connsiteX9" fmla="*/ 25400 w 60385"/>
              <a:gd name="connsiteY9" fmla="*/ 82578 h 133378"/>
              <a:gd name="connsiteX10" fmla="*/ 57150 w 60385"/>
              <a:gd name="connsiteY10" fmla="*/ 28 h 1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5" h="133378">
                <a:moveTo>
                  <a:pt x="57150" y="28"/>
                </a:moveTo>
                <a:cubicBezTo>
                  <a:pt x="60854" y="-1559"/>
                  <a:pt x="47096" y="63528"/>
                  <a:pt x="47625" y="73053"/>
                </a:cubicBezTo>
                <a:cubicBezTo>
                  <a:pt x="48154" y="82578"/>
                  <a:pt x="61383" y="54003"/>
                  <a:pt x="60325" y="57178"/>
                </a:cubicBezTo>
                <a:cubicBezTo>
                  <a:pt x="59267" y="60353"/>
                  <a:pt x="51329" y="79403"/>
                  <a:pt x="41275" y="92103"/>
                </a:cubicBezTo>
                <a:cubicBezTo>
                  <a:pt x="31221" y="104803"/>
                  <a:pt x="0" y="133378"/>
                  <a:pt x="0" y="133378"/>
                </a:cubicBezTo>
                <a:lnTo>
                  <a:pt x="28575" y="104803"/>
                </a:lnTo>
                <a:cubicBezTo>
                  <a:pt x="36512" y="98453"/>
                  <a:pt x="47625" y="95278"/>
                  <a:pt x="47625" y="95278"/>
                </a:cubicBezTo>
                <a:cubicBezTo>
                  <a:pt x="48154" y="95278"/>
                  <a:pt x="33867" y="109565"/>
                  <a:pt x="31750" y="104803"/>
                </a:cubicBezTo>
                <a:cubicBezTo>
                  <a:pt x="29633" y="100041"/>
                  <a:pt x="35983" y="70407"/>
                  <a:pt x="34925" y="66703"/>
                </a:cubicBezTo>
                <a:cubicBezTo>
                  <a:pt x="33867" y="62999"/>
                  <a:pt x="22225" y="88399"/>
                  <a:pt x="25400" y="82578"/>
                </a:cubicBezTo>
                <a:cubicBezTo>
                  <a:pt x="28575" y="76757"/>
                  <a:pt x="53446" y="1615"/>
                  <a:pt x="5715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575E6F-7FE0-9B1F-DE55-293D4BB72AC6}"/>
              </a:ext>
            </a:extLst>
          </p:cNvPr>
          <p:cNvSpPr/>
          <p:nvPr/>
        </p:nvSpPr>
        <p:spPr>
          <a:xfrm>
            <a:off x="4683082" y="2984297"/>
            <a:ext cx="58729" cy="146307"/>
          </a:xfrm>
          <a:custGeom>
            <a:avLst/>
            <a:gdLst>
              <a:gd name="connsiteX0" fmla="*/ 57193 w 58729"/>
              <a:gd name="connsiteY0" fmla="*/ 203 h 146307"/>
              <a:gd name="connsiteX1" fmla="*/ 57193 w 58729"/>
              <a:gd name="connsiteY1" fmla="*/ 76403 h 146307"/>
              <a:gd name="connsiteX2" fmla="*/ 38143 w 58729"/>
              <a:gd name="connsiteY2" fmla="*/ 104978 h 146307"/>
              <a:gd name="connsiteX3" fmla="*/ 50843 w 58729"/>
              <a:gd name="connsiteY3" fmla="*/ 104978 h 146307"/>
              <a:gd name="connsiteX4" fmla="*/ 43 w 58729"/>
              <a:gd name="connsiteY4" fmla="*/ 146253 h 146307"/>
              <a:gd name="connsiteX5" fmla="*/ 41318 w 58729"/>
              <a:gd name="connsiteY5" fmla="*/ 114503 h 146307"/>
              <a:gd name="connsiteX6" fmla="*/ 54018 w 58729"/>
              <a:gd name="connsiteY6" fmla="*/ 101803 h 146307"/>
              <a:gd name="connsiteX7" fmla="*/ 57193 w 58729"/>
              <a:gd name="connsiteY7" fmla="*/ 203 h 1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29" h="146307">
                <a:moveTo>
                  <a:pt x="57193" y="203"/>
                </a:moveTo>
                <a:cubicBezTo>
                  <a:pt x="57722" y="-4030"/>
                  <a:pt x="60368" y="58941"/>
                  <a:pt x="57193" y="76403"/>
                </a:cubicBezTo>
                <a:cubicBezTo>
                  <a:pt x="54018" y="93866"/>
                  <a:pt x="38143" y="104978"/>
                  <a:pt x="38143" y="104978"/>
                </a:cubicBezTo>
                <a:cubicBezTo>
                  <a:pt x="37085" y="109740"/>
                  <a:pt x="57193" y="98099"/>
                  <a:pt x="50843" y="104978"/>
                </a:cubicBezTo>
                <a:cubicBezTo>
                  <a:pt x="44493" y="111857"/>
                  <a:pt x="1630" y="144666"/>
                  <a:pt x="43" y="146253"/>
                </a:cubicBezTo>
                <a:cubicBezTo>
                  <a:pt x="-1544" y="147840"/>
                  <a:pt x="41318" y="114503"/>
                  <a:pt x="41318" y="114503"/>
                </a:cubicBezTo>
                <a:cubicBezTo>
                  <a:pt x="50314" y="107095"/>
                  <a:pt x="50843" y="115032"/>
                  <a:pt x="54018" y="101803"/>
                </a:cubicBezTo>
                <a:cubicBezTo>
                  <a:pt x="57193" y="88574"/>
                  <a:pt x="56664" y="4436"/>
                  <a:pt x="57193" y="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A478932-EA88-22DB-A700-A3A7813A9737}"/>
              </a:ext>
            </a:extLst>
          </p:cNvPr>
          <p:cNvSpPr/>
          <p:nvPr/>
        </p:nvSpPr>
        <p:spPr>
          <a:xfrm>
            <a:off x="4665551" y="3000340"/>
            <a:ext cx="39929" cy="114581"/>
          </a:xfrm>
          <a:custGeom>
            <a:avLst/>
            <a:gdLst>
              <a:gd name="connsiteX0" fmla="*/ 39799 w 39929"/>
              <a:gd name="connsiteY0" fmla="*/ 35 h 114581"/>
              <a:gd name="connsiteX1" fmla="*/ 14399 w 39929"/>
              <a:gd name="connsiteY1" fmla="*/ 69885 h 114581"/>
              <a:gd name="connsiteX2" fmla="*/ 20749 w 39929"/>
              <a:gd name="connsiteY2" fmla="*/ 114335 h 114581"/>
              <a:gd name="connsiteX3" fmla="*/ 8049 w 39929"/>
              <a:gd name="connsiteY3" fmla="*/ 88935 h 114581"/>
              <a:gd name="connsiteX4" fmla="*/ 1699 w 39929"/>
              <a:gd name="connsiteY4" fmla="*/ 79410 h 114581"/>
              <a:gd name="connsiteX5" fmla="*/ 39799 w 39929"/>
              <a:gd name="connsiteY5" fmla="*/ 35 h 11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29" h="114581">
                <a:moveTo>
                  <a:pt x="39799" y="35"/>
                </a:moveTo>
                <a:cubicBezTo>
                  <a:pt x="41916" y="-1553"/>
                  <a:pt x="17574" y="50835"/>
                  <a:pt x="14399" y="69885"/>
                </a:cubicBezTo>
                <a:cubicBezTo>
                  <a:pt x="11224" y="88935"/>
                  <a:pt x="21807" y="111160"/>
                  <a:pt x="20749" y="114335"/>
                </a:cubicBezTo>
                <a:cubicBezTo>
                  <a:pt x="19691" y="117510"/>
                  <a:pt x="8049" y="88935"/>
                  <a:pt x="8049" y="88935"/>
                </a:cubicBezTo>
                <a:cubicBezTo>
                  <a:pt x="4874" y="83114"/>
                  <a:pt x="-3593" y="89993"/>
                  <a:pt x="1699" y="79410"/>
                </a:cubicBezTo>
                <a:cubicBezTo>
                  <a:pt x="6991" y="68827"/>
                  <a:pt x="37682" y="1623"/>
                  <a:pt x="39799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1D3B779-319C-C905-5612-FB7036CBD8EF}"/>
              </a:ext>
            </a:extLst>
          </p:cNvPr>
          <p:cNvSpPr/>
          <p:nvPr/>
        </p:nvSpPr>
        <p:spPr>
          <a:xfrm>
            <a:off x="4698813" y="2987649"/>
            <a:ext cx="83042" cy="152634"/>
          </a:xfrm>
          <a:custGeom>
            <a:avLst/>
            <a:gdLst>
              <a:gd name="connsiteX0" fmla="*/ 63687 w 83042"/>
              <a:gd name="connsiteY0" fmla="*/ 26 h 152634"/>
              <a:gd name="connsiteX1" fmla="*/ 76387 w 83042"/>
              <a:gd name="connsiteY1" fmla="*/ 92101 h 152634"/>
              <a:gd name="connsiteX2" fmla="*/ 66862 w 83042"/>
              <a:gd name="connsiteY2" fmla="*/ 107976 h 152634"/>
              <a:gd name="connsiteX3" fmla="*/ 187 w 83042"/>
              <a:gd name="connsiteY3" fmla="*/ 152426 h 152634"/>
              <a:gd name="connsiteX4" fmla="*/ 47812 w 83042"/>
              <a:gd name="connsiteY4" fmla="*/ 123851 h 152634"/>
              <a:gd name="connsiteX5" fmla="*/ 76387 w 83042"/>
              <a:gd name="connsiteY5" fmla="*/ 104801 h 152634"/>
              <a:gd name="connsiteX6" fmla="*/ 82737 w 83042"/>
              <a:gd name="connsiteY6" fmla="*/ 82576 h 152634"/>
              <a:gd name="connsiteX7" fmla="*/ 63687 w 83042"/>
              <a:gd name="connsiteY7" fmla="*/ 26 h 15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42" h="152634">
                <a:moveTo>
                  <a:pt x="63687" y="26"/>
                </a:moveTo>
                <a:cubicBezTo>
                  <a:pt x="62629" y="1614"/>
                  <a:pt x="76387" y="92101"/>
                  <a:pt x="76387" y="92101"/>
                </a:cubicBezTo>
                <a:cubicBezTo>
                  <a:pt x="76916" y="110093"/>
                  <a:pt x="79562" y="97922"/>
                  <a:pt x="66862" y="107976"/>
                </a:cubicBezTo>
                <a:cubicBezTo>
                  <a:pt x="54162" y="118030"/>
                  <a:pt x="3362" y="149780"/>
                  <a:pt x="187" y="152426"/>
                </a:cubicBezTo>
                <a:cubicBezTo>
                  <a:pt x="-2988" y="155072"/>
                  <a:pt x="35112" y="131788"/>
                  <a:pt x="47812" y="123851"/>
                </a:cubicBezTo>
                <a:cubicBezTo>
                  <a:pt x="60512" y="115914"/>
                  <a:pt x="76387" y="104801"/>
                  <a:pt x="76387" y="104801"/>
                </a:cubicBezTo>
                <a:cubicBezTo>
                  <a:pt x="82208" y="97922"/>
                  <a:pt x="83795" y="96863"/>
                  <a:pt x="82737" y="82576"/>
                </a:cubicBezTo>
                <a:cubicBezTo>
                  <a:pt x="81679" y="68289"/>
                  <a:pt x="64745" y="-1562"/>
                  <a:pt x="6368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D35BE1E-B280-279C-FCB9-F9845802BCF4}"/>
              </a:ext>
            </a:extLst>
          </p:cNvPr>
          <p:cNvSpPr/>
          <p:nvPr/>
        </p:nvSpPr>
        <p:spPr>
          <a:xfrm>
            <a:off x="4803714" y="2933268"/>
            <a:ext cx="117392" cy="13155"/>
          </a:xfrm>
          <a:custGeom>
            <a:avLst/>
            <a:gdLst>
              <a:gd name="connsiteX0" fmla="*/ 61 w 117392"/>
              <a:gd name="connsiteY0" fmla="*/ 432 h 13155"/>
              <a:gd name="connsiteX1" fmla="*/ 111186 w 117392"/>
              <a:gd name="connsiteY1" fmla="*/ 13132 h 13155"/>
              <a:gd name="connsiteX2" fmla="*/ 95311 w 117392"/>
              <a:gd name="connsiteY2" fmla="*/ 3607 h 13155"/>
              <a:gd name="connsiteX3" fmla="*/ 61 w 117392"/>
              <a:gd name="connsiteY3" fmla="*/ 432 h 1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92" h="13155">
                <a:moveTo>
                  <a:pt x="61" y="432"/>
                </a:moveTo>
                <a:cubicBezTo>
                  <a:pt x="2707" y="2020"/>
                  <a:pt x="111186" y="13132"/>
                  <a:pt x="111186" y="13132"/>
                </a:cubicBezTo>
                <a:cubicBezTo>
                  <a:pt x="127061" y="13661"/>
                  <a:pt x="109069" y="5194"/>
                  <a:pt x="95311" y="3607"/>
                </a:cubicBezTo>
                <a:cubicBezTo>
                  <a:pt x="81553" y="2020"/>
                  <a:pt x="-2585" y="-1156"/>
                  <a:pt x="61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66B8581-F8D8-E131-646C-B54333B327A0}"/>
              </a:ext>
            </a:extLst>
          </p:cNvPr>
          <p:cNvSpPr/>
          <p:nvPr/>
        </p:nvSpPr>
        <p:spPr>
          <a:xfrm>
            <a:off x="4469839" y="2943162"/>
            <a:ext cx="137115" cy="31843"/>
          </a:xfrm>
          <a:custGeom>
            <a:avLst/>
            <a:gdLst>
              <a:gd name="connsiteX0" fmla="*/ 561 w 137115"/>
              <a:gd name="connsiteY0" fmla="*/ 63 h 31843"/>
              <a:gd name="connsiteX1" fmla="*/ 64061 w 137115"/>
              <a:gd name="connsiteY1" fmla="*/ 31813 h 31843"/>
              <a:gd name="connsiteX2" fmla="*/ 124386 w 137115"/>
              <a:gd name="connsiteY2" fmla="*/ 6413 h 31843"/>
              <a:gd name="connsiteX3" fmla="*/ 108511 w 137115"/>
              <a:gd name="connsiteY3" fmla="*/ 28638 h 31843"/>
              <a:gd name="connsiteX4" fmla="*/ 137086 w 137115"/>
              <a:gd name="connsiteY4" fmla="*/ 3238 h 31843"/>
              <a:gd name="connsiteX5" fmla="*/ 102161 w 137115"/>
              <a:gd name="connsiteY5" fmla="*/ 22288 h 31843"/>
              <a:gd name="connsiteX6" fmla="*/ 561 w 137115"/>
              <a:gd name="connsiteY6" fmla="*/ 63 h 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15" h="31843">
                <a:moveTo>
                  <a:pt x="561" y="63"/>
                </a:moveTo>
                <a:cubicBezTo>
                  <a:pt x="-5789" y="1651"/>
                  <a:pt x="43424" y="30755"/>
                  <a:pt x="64061" y="31813"/>
                </a:cubicBezTo>
                <a:cubicBezTo>
                  <a:pt x="84698" y="32871"/>
                  <a:pt x="124386" y="6413"/>
                  <a:pt x="124386" y="6413"/>
                </a:cubicBezTo>
                <a:cubicBezTo>
                  <a:pt x="131794" y="5884"/>
                  <a:pt x="106394" y="29167"/>
                  <a:pt x="108511" y="28638"/>
                </a:cubicBezTo>
                <a:cubicBezTo>
                  <a:pt x="110628" y="28109"/>
                  <a:pt x="138144" y="4296"/>
                  <a:pt x="137086" y="3238"/>
                </a:cubicBezTo>
                <a:cubicBezTo>
                  <a:pt x="136028" y="2180"/>
                  <a:pt x="122798" y="17526"/>
                  <a:pt x="102161" y="22288"/>
                </a:cubicBezTo>
                <a:cubicBezTo>
                  <a:pt x="81524" y="27050"/>
                  <a:pt x="6911" y="-1525"/>
                  <a:pt x="561" y="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A06B323-F4E4-37AD-7372-F64C9F85D97E}"/>
              </a:ext>
            </a:extLst>
          </p:cNvPr>
          <p:cNvSpPr/>
          <p:nvPr/>
        </p:nvSpPr>
        <p:spPr>
          <a:xfrm>
            <a:off x="4787897" y="2876516"/>
            <a:ext cx="98804" cy="35021"/>
          </a:xfrm>
          <a:custGeom>
            <a:avLst/>
            <a:gdLst>
              <a:gd name="connsiteX0" fmla="*/ 3 w 98804"/>
              <a:gd name="connsiteY0" fmla="*/ 22259 h 35021"/>
              <a:gd name="connsiteX1" fmla="*/ 73028 w 98804"/>
              <a:gd name="connsiteY1" fmla="*/ 28609 h 35021"/>
              <a:gd name="connsiteX2" fmla="*/ 98428 w 98804"/>
              <a:gd name="connsiteY2" fmla="*/ 34 h 35021"/>
              <a:gd name="connsiteX3" fmla="*/ 88903 w 98804"/>
              <a:gd name="connsiteY3" fmla="*/ 22259 h 35021"/>
              <a:gd name="connsiteX4" fmla="*/ 69853 w 98804"/>
              <a:gd name="connsiteY4" fmla="*/ 34959 h 35021"/>
              <a:gd name="connsiteX5" fmla="*/ 3 w 98804"/>
              <a:gd name="connsiteY5" fmla="*/ 22259 h 3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04" h="35021">
                <a:moveTo>
                  <a:pt x="3" y="22259"/>
                </a:moveTo>
                <a:cubicBezTo>
                  <a:pt x="532" y="21201"/>
                  <a:pt x="56624" y="32313"/>
                  <a:pt x="73028" y="28609"/>
                </a:cubicBezTo>
                <a:cubicBezTo>
                  <a:pt x="89432" y="24905"/>
                  <a:pt x="98428" y="34"/>
                  <a:pt x="98428" y="34"/>
                </a:cubicBezTo>
                <a:cubicBezTo>
                  <a:pt x="101074" y="-1024"/>
                  <a:pt x="88903" y="22259"/>
                  <a:pt x="88903" y="22259"/>
                </a:cubicBezTo>
                <a:cubicBezTo>
                  <a:pt x="84141" y="28080"/>
                  <a:pt x="80965" y="33901"/>
                  <a:pt x="69853" y="34959"/>
                </a:cubicBezTo>
                <a:cubicBezTo>
                  <a:pt x="58741" y="36017"/>
                  <a:pt x="-526" y="23317"/>
                  <a:pt x="3" y="22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A0C1D47-7D18-2B9C-A741-B28E6DEBBCAC}"/>
              </a:ext>
            </a:extLst>
          </p:cNvPr>
          <p:cNvSpPr/>
          <p:nvPr/>
        </p:nvSpPr>
        <p:spPr>
          <a:xfrm>
            <a:off x="4523705" y="2816225"/>
            <a:ext cx="26178" cy="114688"/>
          </a:xfrm>
          <a:custGeom>
            <a:avLst/>
            <a:gdLst>
              <a:gd name="connsiteX0" fmla="*/ 26070 w 26178"/>
              <a:gd name="connsiteY0" fmla="*/ 0 h 114688"/>
              <a:gd name="connsiteX1" fmla="*/ 10195 w 26178"/>
              <a:gd name="connsiteY1" fmla="*/ 63500 h 114688"/>
              <a:gd name="connsiteX2" fmla="*/ 19720 w 26178"/>
              <a:gd name="connsiteY2" fmla="*/ 114300 h 114688"/>
              <a:gd name="connsiteX3" fmla="*/ 7020 w 26178"/>
              <a:gd name="connsiteY3" fmla="*/ 85725 h 114688"/>
              <a:gd name="connsiteX4" fmla="*/ 670 w 26178"/>
              <a:gd name="connsiteY4" fmla="*/ 63500 h 114688"/>
              <a:gd name="connsiteX5" fmla="*/ 26070 w 26178"/>
              <a:gd name="connsiteY5" fmla="*/ 0 h 11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78" h="114688">
                <a:moveTo>
                  <a:pt x="26070" y="0"/>
                </a:moveTo>
                <a:cubicBezTo>
                  <a:pt x="27657" y="0"/>
                  <a:pt x="11253" y="44450"/>
                  <a:pt x="10195" y="63500"/>
                </a:cubicBezTo>
                <a:cubicBezTo>
                  <a:pt x="9137" y="82550"/>
                  <a:pt x="20249" y="110596"/>
                  <a:pt x="19720" y="114300"/>
                </a:cubicBezTo>
                <a:cubicBezTo>
                  <a:pt x="19191" y="118004"/>
                  <a:pt x="10195" y="94192"/>
                  <a:pt x="7020" y="85725"/>
                </a:cubicBezTo>
                <a:cubicBezTo>
                  <a:pt x="3845" y="77258"/>
                  <a:pt x="-1976" y="73554"/>
                  <a:pt x="670" y="63500"/>
                </a:cubicBezTo>
                <a:cubicBezTo>
                  <a:pt x="3316" y="53446"/>
                  <a:pt x="24483" y="0"/>
                  <a:pt x="260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9C8F23B3-782A-AA5C-B6B1-56A5E57CE1E2}"/>
              </a:ext>
            </a:extLst>
          </p:cNvPr>
          <p:cNvSpPr/>
          <p:nvPr/>
        </p:nvSpPr>
        <p:spPr>
          <a:xfrm>
            <a:off x="4383086" y="3161506"/>
            <a:ext cx="319089" cy="182276"/>
          </a:xfrm>
          <a:custGeom>
            <a:avLst/>
            <a:gdLst>
              <a:gd name="connsiteX0" fmla="*/ 1589 w 319089"/>
              <a:gd name="connsiteY0" fmla="*/ 181769 h 182276"/>
              <a:gd name="connsiteX1" fmla="*/ 201614 w 319089"/>
              <a:gd name="connsiteY1" fmla="*/ 23019 h 182276"/>
              <a:gd name="connsiteX2" fmla="*/ 128589 w 319089"/>
              <a:gd name="connsiteY2" fmla="*/ 70644 h 182276"/>
              <a:gd name="connsiteX3" fmla="*/ 230189 w 319089"/>
              <a:gd name="connsiteY3" fmla="*/ 13494 h 182276"/>
              <a:gd name="connsiteX4" fmla="*/ 312739 w 319089"/>
              <a:gd name="connsiteY4" fmla="*/ 54769 h 182276"/>
              <a:gd name="connsiteX5" fmla="*/ 293689 w 319089"/>
              <a:gd name="connsiteY5" fmla="*/ 13494 h 182276"/>
              <a:gd name="connsiteX6" fmla="*/ 319089 w 319089"/>
              <a:gd name="connsiteY6" fmla="*/ 99219 h 182276"/>
              <a:gd name="connsiteX7" fmla="*/ 293689 w 319089"/>
              <a:gd name="connsiteY7" fmla="*/ 38894 h 182276"/>
              <a:gd name="connsiteX8" fmla="*/ 249239 w 319089"/>
              <a:gd name="connsiteY8" fmla="*/ 794 h 182276"/>
              <a:gd name="connsiteX9" fmla="*/ 169864 w 319089"/>
              <a:gd name="connsiteY9" fmla="*/ 73819 h 182276"/>
              <a:gd name="connsiteX10" fmla="*/ 192089 w 319089"/>
              <a:gd name="connsiteY10" fmla="*/ 19844 h 182276"/>
              <a:gd name="connsiteX11" fmla="*/ 96839 w 319089"/>
              <a:gd name="connsiteY11" fmla="*/ 92869 h 182276"/>
              <a:gd name="connsiteX12" fmla="*/ 106364 w 319089"/>
              <a:gd name="connsiteY12" fmla="*/ 73819 h 182276"/>
              <a:gd name="connsiteX13" fmla="*/ 1589 w 319089"/>
              <a:gd name="connsiteY13" fmla="*/ 181769 h 18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089" h="182276">
                <a:moveTo>
                  <a:pt x="1589" y="181769"/>
                </a:moveTo>
                <a:cubicBezTo>
                  <a:pt x="17464" y="173302"/>
                  <a:pt x="180447" y="41540"/>
                  <a:pt x="201614" y="23019"/>
                </a:cubicBezTo>
                <a:cubicBezTo>
                  <a:pt x="222781" y="4498"/>
                  <a:pt x="123827" y="72231"/>
                  <a:pt x="128589" y="70644"/>
                </a:cubicBezTo>
                <a:cubicBezTo>
                  <a:pt x="133351" y="69057"/>
                  <a:pt x="199497" y="16140"/>
                  <a:pt x="230189" y="13494"/>
                </a:cubicBezTo>
                <a:cubicBezTo>
                  <a:pt x="260881" y="10848"/>
                  <a:pt x="302156" y="54769"/>
                  <a:pt x="312739" y="54769"/>
                </a:cubicBezTo>
                <a:cubicBezTo>
                  <a:pt x="323322" y="54769"/>
                  <a:pt x="292631" y="6086"/>
                  <a:pt x="293689" y="13494"/>
                </a:cubicBezTo>
                <a:cubicBezTo>
                  <a:pt x="294747" y="20902"/>
                  <a:pt x="319089" y="94986"/>
                  <a:pt x="319089" y="99219"/>
                </a:cubicBezTo>
                <a:cubicBezTo>
                  <a:pt x="319089" y="103452"/>
                  <a:pt x="305331" y="55298"/>
                  <a:pt x="293689" y="38894"/>
                </a:cubicBezTo>
                <a:cubicBezTo>
                  <a:pt x="282047" y="22490"/>
                  <a:pt x="269876" y="-5027"/>
                  <a:pt x="249239" y="794"/>
                </a:cubicBezTo>
                <a:cubicBezTo>
                  <a:pt x="228602" y="6615"/>
                  <a:pt x="179389" y="70644"/>
                  <a:pt x="169864" y="73819"/>
                </a:cubicBezTo>
                <a:cubicBezTo>
                  <a:pt x="160339" y="76994"/>
                  <a:pt x="204260" y="16669"/>
                  <a:pt x="192089" y="19844"/>
                </a:cubicBezTo>
                <a:cubicBezTo>
                  <a:pt x="179918" y="23019"/>
                  <a:pt x="96839" y="92869"/>
                  <a:pt x="96839" y="92869"/>
                </a:cubicBezTo>
                <a:cubicBezTo>
                  <a:pt x="82552" y="101865"/>
                  <a:pt x="119064" y="57415"/>
                  <a:pt x="106364" y="73819"/>
                </a:cubicBezTo>
                <a:cubicBezTo>
                  <a:pt x="93664" y="90223"/>
                  <a:pt x="-14286" y="190236"/>
                  <a:pt x="1589" y="18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48A576A-4C59-833E-743E-3575D7DBD6CD}"/>
              </a:ext>
            </a:extLst>
          </p:cNvPr>
          <p:cNvSpPr/>
          <p:nvPr/>
        </p:nvSpPr>
        <p:spPr>
          <a:xfrm>
            <a:off x="4657716" y="3141847"/>
            <a:ext cx="466613" cy="208231"/>
          </a:xfrm>
          <a:custGeom>
            <a:avLst/>
            <a:gdLst>
              <a:gd name="connsiteX0" fmla="*/ 9 w 466613"/>
              <a:gd name="connsiteY0" fmla="*/ 61728 h 208231"/>
              <a:gd name="connsiteX1" fmla="*/ 114309 w 466613"/>
              <a:gd name="connsiteY1" fmla="*/ 23628 h 208231"/>
              <a:gd name="connsiteX2" fmla="*/ 174634 w 466613"/>
              <a:gd name="connsiteY2" fmla="*/ 42678 h 208231"/>
              <a:gd name="connsiteX3" fmla="*/ 152409 w 466613"/>
              <a:gd name="connsiteY3" fmla="*/ 10928 h 208231"/>
              <a:gd name="connsiteX4" fmla="*/ 298459 w 466613"/>
              <a:gd name="connsiteY4" fmla="*/ 99828 h 208231"/>
              <a:gd name="connsiteX5" fmla="*/ 292109 w 466613"/>
              <a:gd name="connsiteY5" fmla="*/ 87128 h 208231"/>
              <a:gd name="connsiteX6" fmla="*/ 419109 w 466613"/>
              <a:gd name="connsiteY6" fmla="*/ 163328 h 208231"/>
              <a:gd name="connsiteX7" fmla="*/ 377834 w 466613"/>
              <a:gd name="connsiteY7" fmla="*/ 131578 h 208231"/>
              <a:gd name="connsiteX8" fmla="*/ 463559 w 466613"/>
              <a:gd name="connsiteY8" fmla="*/ 207778 h 208231"/>
              <a:gd name="connsiteX9" fmla="*/ 438159 w 466613"/>
              <a:gd name="connsiteY9" fmla="*/ 160153 h 208231"/>
              <a:gd name="connsiteX10" fmla="*/ 349259 w 466613"/>
              <a:gd name="connsiteY10" fmla="*/ 96653 h 208231"/>
              <a:gd name="connsiteX11" fmla="*/ 146059 w 466613"/>
              <a:gd name="connsiteY11" fmla="*/ 7753 h 208231"/>
              <a:gd name="connsiteX12" fmla="*/ 130184 w 466613"/>
              <a:gd name="connsiteY12" fmla="*/ 4578 h 208231"/>
              <a:gd name="connsiteX13" fmla="*/ 120659 w 466613"/>
              <a:gd name="connsiteY13" fmla="*/ 4578 h 208231"/>
              <a:gd name="connsiteX14" fmla="*/ 9 w 466613"/>
              <a:gd name="connsiteY14" fmla="*/ 61728 h 2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613" h="208231">
                <a:moveTo>
                  <a:pt x="9" y="61728"/>
                </a:moveTo>
                <a:cubicBezTo>
                  <a:pt x="-1049" y="64903"/>
                  <a:pt x="85205" y="26803"/>
                  <a:pt x="114309" y="23628"/>
                </a:cubicBezTo>
                <a:cubicBezTo>
                  <a:pt x="143413" y="20453"/>
                  <a:pt x="168284" y="44795"/>
                  <a:pt x="174634" y="42678"/>
                </a:cubicBezTo>
                <a:cubicBezTo>
                  <a:pt x="180984" y="40561"/>
                  <a:pt x="131772" y="1403"/>
                  <a:pt x="152409" y="10928"/>
                </a:cubicBezTo>
                <a:cubicBezTo>
                  <a:pt x="173046" y="20453"/>
                  <a:pt x="298459" y="99828"/>
                  <a:pt x="298459" y="99828"/>
                </a:cubicBezTo>
                <a:cubicBezTo>
                  <a:pt x="321742" y="112528"/>
                  <a:pt x="272001" y="76545"/>
                  <a:pt x="292109" y="87128"/>
                </a:cubicBezTo>
                <a:cubicBezTo>
                  <a:pt x="312217" y="97711"/>
                  <a:pt x="404822" y="155920"/>
                  <a:pt x="419109" y="163328"/>
                </a:cubicBezTo>
                <a:cubicBezTo>
                  <a:pt x="433396" y="170736"/>
                  <a:pt x="370426" y="124170"/>
                  <a:pt x="377834" y="131578"/>
                </a:cubicBezTo>
                <a:cubicBezTo>
                  <a:pt x="385242" y="138986"/>
                  <a:pt x="453505" y="203016"/>
                  <a:pt x="463559" y="207778"/>
                </a:cubicBezTo>
                <a:cubicBezTo>
                  <a:pt x="473613" y="212541"/>
                  <a:pt x="457209" y="178674"/>
                  <a:pt x="438159" y="160153"/>
                </a:cubicBezTo>
                <a:cubicBezTo>
                  <a:pt x="419109" y="141632"/>
                  <a:pt x="397942" y="122053"/>
                  <a:pt x="349259" y="96653"/>
                </a:cubicBezTo>
                <a:cubicBezTo>
                  <a:pt x="300576" y="71253"/>
                  <a:pt x="182571" y="23099"/>
                  <a:pt x="146059" y="7753"/>
                </a:cubicBezTo>
                <a:cubicBezTo>
                  <a:pt x="109547" y="-7593"/>
                  <a:pt x="130184" y="4578"/>
                  <a:pt x="130184" y="4578"/>
                </a:cubicBezTo>
                <a:cubicBezTo>
                  <a:pt x="125951" y="4049"/>
                  <a:pt x="135476" y="-3360"/>
                  <a:pt x="120659" y="4578"/>
                </a:cubicBezTo>
                <a:cubicBezTo>
                  <a:pt x="105842" y="12515"/>
                  <a:pt x="1067" y="58553"/>
                  <a:pt x="9" y="6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F8A9C441-0202-651B-C7E6-4BBE8C9F8306}"/>
              </a:ext>
            </a:extLst>
          </p:cNvPr>
          <p:cNvSpPr/>
          <p:nvPr/>
        </p:nvSpPr>
        <p:spPr>
          <a:xfrm>
            <a:off x="4381423" y="3232018"/>
            <a:ext cx="314547" cy="193812"/>
          </a:xfrm>
          <a:custGeom>
            <a:avLst/>
            <a:gdLst>
              <a:gd name="connsiteX0" fmla="*/ 77 w 314547"/>
              <a:gd name="connsiteY0" fmla="*/ 193807 h 193812"/>
              <a:gd name="connsiteX1" fmla="*/ 193752 w 314547"/>
              <a:gd name="connsiteY1" fmla="*/ 25532 h 193812"/>
              <a:gd name="connsiteX2" fmla="*/ 162002 w 314547"/>
              <a:gd name="connsiteY2" fmla="*/ 73157 h 193812"/>
              <a:gd name="connsiteX3" fmla="*/ 285827 w 314547"/>
              <a:gd name="connsiteY3" fmla="*/ 132 h 193812"/>
              <a:gd name="connsiteX4" fmla="*/ 314402 w 314547"/>
              <a:gd name="connsiteY4" fmla="*/ 54107 h 193812"/>
              <a:gd name="connsiteX5" fmla="*/ 279477 w 314547"/>
              <a:gd name="connsiteY5" fmla="*/ 12832 h 193812"/>
              <a:gd name="connsiteX6" fmla="*/ 219152 w 314547"/>
              <a:gd name="connsiteY6" fmla="*/ 19182 h 193812"/>
              <a:gd name="connsiteX7" fmla="*/ 77 w 314547"/>
              <a:gd name="connsiteY7" fmla="*/ 193807 h 1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547" h="193812">
                <a:moveTo>
                  <a:pt x="77" y="193807"/>
                </a:moveTo>
                <a:cubicBezTo>
                  <a:pt x="-4156" y="194865"/>
                  <a:pt x="166765" y="45640"/>
                  <a:pt x="193752" y="25532"/>
                </a:cubicBezTo>
                <a:cubicBezTo>
                  <a:pt x="220740" y="5424"/>
                  <a:pt x="146656" y="77390"/>
                  <a:pt x="162002" y="73157"/>
                </a:cubicBezTo>
                <a:cubicBezTo>
                  <a:pt x="177348" y="68924"/>
                  <a:pt x="260427" y="3307"/>
                  <a:pt x="285827" y="132"/>
                </a:cubicBezTo>
                <a:cubicBezTo>
                  <a:pt x="311227" y="-3043"/>
                  <a:pt x="315460" y="51990"/>
                  <a:pt x="314402" y="54107"/>
                </a:cubicBezTo>
                <a:cubicBezTo>
                  <a:pt x="313344" y="56224"/>
                  <a:pt x="295352" y="18653"/>
                  <a:pt x="279477" y="12832"/>
                </a:cubicBezTo>
                <a:cubicBezTo>
                  <a:pt x="263602" y="7011"/>
                  <a:pt x="260427" y="-6747"/>
                  <a:pt x="219152" y="19182"/>
                </a:cubicBezTo>
                <a:cubicBezTo>
                  <a:pt x="177877" y="45111"/>
                  <a:pt x="4310" y="192749"/>
                  <a:pt x="77" y="19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403C43B-37C3-0717-D924-8129F0A09658}"/>
              </a:ext>
            </a:extLst>
          </p:cNvPr>
          <p:cNvSpPr/>
          <p:nvPr/>
        </p:nvSpPr>
        <p:spPr>
          <a:xfrm>
            <a:off x="4686178" y="3217592"/>
            <a:ext cx="245258" cy="93957"/>
          </a:xfrm>
          <a:custGeom>
            <a:avLst/>
            <a:gdLst>
              <a:gd name="connsiteX0" fmla="*/ 122 w 245258"/>
              <a:gd name="connsiteY0" fmla="*/ 93933 h 93957"/>
              <a:gd name="connsiteX1" fmla="*/ 76322 w 245258"/>
              <a:gd name="connsiteY1" fmla="*/ 11383 h 93957"/>
              <a:gd name="connsiteX2" fmla="*/ 120772 w 245258"/>
              <a:gd name="connsiteY2" fmla="*/ 52658 h 93957"/>
              <a:gd name="connsiteX3" fmla="*/ 114422 w 245258"/>
              <a:gd name="connsiteY3" fmla="*/ 24083 h 93957"/>
              <a:gd name="connsiteX4" fmla="*/ 244597 w 245258"/>
              <a:gd name="connsiteY4" fmla="*/ 49483 h 93957"/>
              <a:gd name="connsiteX5" fmla="*/ 162047 w 245258"/>
              <a:gd name="connsiteY5" fmla="*/ 24083 h 93957"/>
              <a:gd name="connsiteX6" fmla="*/ 95372 w 245258"/>
              <a:gd name="connsiteY6" fmla="*/ 1858 h 93957"/>
              <a:gd name="connsiteX7" fmla="*/ 122 w 245258"/>
              <a:gd name="connsiteY7" fmla="*/ 93933 h 9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58" h="93957">
                <a:moveTo>
                  <a:pt x="122" y="93933"/>
                </a:moveTo>
                <a:cubicBezTo>
                  <a:pt x="-3053" y="95520"/>
                  <a:pt x="56214" y="18262"/>
                  <a:pt x="76322" y="11383"/>
                </a:cubicBezTo>
                <a:cubicBezTo>
                  <a:pt x="96430" y="4504"/>
                  <a:pt x="114422" y="50541"/>
                  <a:pt x="120772" y="52658"/>
                </a:cubicBezTo>
                <a:cubicBezTo>
                  <a:pt x="127122" y="54775"/>
                  <a:pt x="93785" y="24612"/>
                  <a:pt x="114422" y="24083"/>
                </a:cubicBezTo>
                <a:cubicBezTo>
                  <a:pt x="135059" y="23554"/>
                  <a:pt x="236660" y="49483"/>
                  <a:pt x="244597" y="49483"/>
                </a:cubicBezTo>
                <a:cubicBezTo>
                  <a:pt x="252534" y="49483"/>
                  <a:pt x="186918" y="32020"/>
                  <a:pt x="162047" y="24083"/>
                </a:cubicBezTo>
                <a:cubicBezTo>
                  <a:pt x="137176" y="16146"/>
                  <a:pt x="120772" y="-6609"/>
                  <a:pt x="95372" y="1858"/>
                </a:cubicBezTo>
                <a:cubicBezTo>
                  <a:pt x="69972" y="10325"/>
                  <a:pt x="3297" y="92346"/>
                  <a:pt x="122" y="93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8E7B364-6FF8-AF24-A9B3-0FE34F72E6A7}"/>
              </a:ext>
            </a:extLst>
          </p:cNvPr>
          <p:cNvSpPr/>
          <p:nvPr/>
        </p:nvSpPr>
        <p:spPr>
          <a:xfrm>
            <a:off x="4712522" y="3262089"/>
            <a:ext cx="361349" cy="59003"/>
          </a:xfrm>
          <a:custGeom>
            <a:avLst/>
            <a:gdLst>
              <a:gd name="connsiteX0" fmla="*/ 2353 w 361349"/>
              <a:gd name="connsiteY0" fmla="*/ 11336 h 59003"/>
              <a:gd name="connsiteX1" fmla="*/ 161103 w 361349"/>
              <a:gd name="connsiteY1" fmla="*/ 1811 h 59003"/>
              <a:gd name="connsiteX2" fmla="*/ 294453 w 361349"/>
              <a:gd name="connsiteY2" fmla="*/ 52611 h 59003"/>
              <a:gd name="connsiteX3" fmla="*/ 221428 w 361349"/>
              <a:gd name="connsiteY3" fmla="*/ 39911 h 59003"/>
              <a:gd name="connsiteX4" fmla="*/ 361128 w 361349"/>
              <a:gd name="connsiteY4" fmla="*/ 58961 h 59003"/>
              <a:gd name="connsiteX5" fmla="*/ 256353 w 361349"/>
              <a:gd name="connsiteY5" fmla="*/ 33561 h 59003"/>
              <a:gd name="connsiteX6" fmla="*/ 148403 w 361349"/>
              <a:gd name="connsiteY6" fmla="*/ 8161 h 59003"/>
              <a:gd name="connsiteX7" fmla="*/ 69028 w 361349"/>
              <a:gd name="connsiteY7" fmla="*/ 11336 h 59003"/>
              <a:gd name="connsiteX8" fmla="*/ 2353 w 361349"/>
              <a:gd name="connsiteY8" fmla="*/ 11336 h 5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49" h="59003">
                <a:moveTo>
                  <a:pt x="2353" y="11336"/>
                </a:moveTo>
                <a:cubicBezTo>
                  <a:pt x="17699" y="9748"/>
                  <a:pt x="112420" y="-5068"/>
                  <a:pt x="161103" y="1811"/>
                </a:cubicBezTo>
                <a:cubicBezTo>
                  <a:pt x="209786" y="8690"/>
                  <a:pt x="284399" y="46261"/>
                  <a:pt x="294453" y="52611"/>
                </a:cubicBezTo>
                <a:cubicBezTo>
                  <a:pt x="304507" y="58961"/>
                  <a:pt x="210316" y="38853"/>
                  <a:pt x="221428" y="39911"/>
                </a:cubicBezTo>
                <a:cubicBezTo>
                  <a:pt x="232540" y="40969"/>
                  <a:pt x="355307" y="60019"/>
                  <a:pt x="361128" y="58961"/>
                </a:cubicBezTo>
                <a:cubicBezTo>
                  <a:pt x="366949" y="57903"/>
                  <a:pt x="256353" y="33561"/>
                  <a:pt x="256353" y="33561"/>
                </a:cubicBezTo>
                <a:cubicBezTo>
                  <a:pt x="220899" y="25094"/>
                  <a:pt x="179624" y="11865"/>
                  <a:pt x="148403" y="8161"/>
                </a:cubicBezTo>
                <a:cubicBezTo>
                  <a:pt x="117182" y="4457"/>
                  <a:pt x="87020" y="9748"/>
                  <a:pt x="69028" y="11336"/>
                </a:cubicBezTo>
                <a:cubicBezTo>
                  <a:pt x="51036" y="12924"/>
                  <a:pt x="-12993" y="12924"/>
                  <a:pt x="2353" y="1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D47B2CB-859F-B621-13DD-5384DB54E880}"/>
              </a:ext>
            </a:extLst>
          </p:cNvPr>
          <p:cNvSpPr/>
          <p:nvPr/>
        </p:nvSpPr>
        <p:spPr>
          <a:xfrm>
            <a:off x="4368781" y="3392745"/>
            <a:ext cx="363355" cy="121988"/>
          </a:xfrm>
          <a:custGeom>
            <a:avLst/>
            <a:gdLst>
              <a:gd name="connsiteX0" fmla="*/ 19 w 363355"/>
              <a:gd name="connsiteY0" fmla="*/ 71180 h 121988"/>
              <a:gd name="connsiteX1" fmla="*/ 298469 w 363355"/>
              <a:gd name="connsiteY1" fmla="*/ 1330 h 121988"/>
              <a:gd name="connsiteX2" fmla="*/ 346094 w 363355"/>
              <a:gd name="connsiteY2" fmla="*/ 23555 h 121988"/>
              <a:gd name="connsiteX3" fmla="*/ 339744 w 363355"/>
              <a:gd name="connsiteY3" fmla="*/ 17205 h 121988"/>
              <a:gd name="connsiteX4" fmla="*/ 314344 w 363355"/>
              <a:gd name="connsiteY4" fmla="*/ 77530 h 121988"/>
              <a:gd name="connsiteX5" fmla="*/ 358794 w 363355"/>
              <a:gd name="connsiteY5" fmla="*/ 121980 h 121988"/>
              <a:gd name="connsiteX6" fmla="*/ 320694 w 363355"/>
              <a:gd name="connsiteY6" fmla="*/ 80705 h 121988"/>
              <a:gd name="connsiteX7" fmla="*/ 355619 w 363355"/>
              <a:gd name="connsiteY7" fmla="*/ 17205 h 121988"/>
              <a:gd name="connsiteX8" fmla="*/ 142894 w 363355"/>
              <a:gd name="connsiteY8" fmla="*/ 36255 h 121988"/>
              <a:gd name="connsiteX9" fmla="*/ 282594 w 363355"/>
              <a:gd name="connsiteY9" fmla="*/ 14030 h 121988"/>
              <a:gd name="connsiteX10" fmla="*/ 19 w 363355"/>
              <a:gd name="connsiteY10" fmla="*/ 71180 h 1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355" h="121988">
                <a:moveTo>
                  <a:pt x="19" y="71180"/>
                </a:moveTo>
                <a:cubicBezTo>
                  <a:pt x="2665" y="69063"/>
                  <a:pt x="240790" y="9267"/>
                  <a:pt x="298469" y="1330"/>
                </a:cubicBezTo>
                <a:cubicBezTo>
                  <a:pt x="356148" y="-6608"/>
                  <a:pt x="346094" y="23555"/>
                  <a:pt x="346094" y="23555"/>
                </a:cubicBezTo>
                <a:cubicBezTo>
                  <a:pt x="352973" y="26201"/>
                  <a:pt x="345036" y="8209"/>
                  <a:pt x="339744" y="17205"/>
                </a:cubicBezTo>
                <a:cubicBezTo>
                  <a:pt x="334452" y="26201"/>
                  <a:pt x="311169" y="60067"/>
                  <a:pt x="314344" y="77530"/>
                </a:cubicBezTo>
                <a:cubicBezTo>
                  <a:pt x="317519" y="94993"/>
                  <a:pt x="357736" y="121451"/>
                  <a:pt x="358794" y="121980"/>
                </a:cubicBezTo>
                <a:cubicBezTo>
                  <a:pt x="359852" y="122509"/>
                  <a:pt x="321223" y="98167"/>
                  <a:pt x="320694" y="80705"/>
                </a:cubicBezTo>
                <a:cubicBezTo>
                  <a:pt x="320165" y="63243"/>
                  <a:pt x="385252" y="24613"/>
                  <a:pt x="355619" y="17205"/>
                </a:cubicBezTo>
                <a:cubicBezTo>
                  <a:pt x="325986" y="9797"/>
                  <a:pt x="155065" y="36784"/>
                  <a:pt x="142894" y="36255"/>
                </a:cubicBezTo>
                <a:cubicBezTo>
                  <a:pt x="130723" y="35726"/>
                  <a:pt x="300056" y="6622"/>
                  <a:pt x="282594" y="14030"/>
                </a:cubicBezTo>
                <a:cubicBezTo>
                  <a:pt x="265132" y="21438"/>
                  <a:pt x="-2627" y="73297"/>
                  <a:pt x="19" y="7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A8CE8C8-7397-9A06-9A12-5FA1676D0B3F}"/>
              </a:ext>
            </a:extLst>
          </p:cNvPr>
          <p:cNvSpPr/>
          <p:nvPr/>
        </p:nvSpPr>
        <p:spPr>
          <a:xfrm>
            <a:off x="4692619" y="3368601"/>
            <a:ext cx="436960" cy="136599"/>
          </a:xfrm>
          <a:custGeom>
            <a:avLst/>
            <a:gdLst>
              <a:gd name="connsiteX0" fmla="*/ 31 w 436960"/>
              <a:gd name="connsiteY0" fmla="*/ 136599 h 136599"/>
              <a:gd name="connsiteX1" fmla="*/ 130206 w 436960"/>
              <a:gd name="connsiteY1" fmla="*/ 34999 h 136599"/>
              <a:gd name="connsiteX2" fmla="*/ 47656 w 436960"/>
              <a:gd name="connsiteY2" fmla="*/ 73099 h 136599"/>
              <a:gd name="connsiteX3" fmla="*/ 85756 w 436960"/>
              <a:gd name="connsiteY3" fmla="*/ 34999 h 136599"/>
              <a:gd name="connsiteX4" fmla="*/ 263556 w 436960"/>
              <a:gd name="connsiteY4" fmla="*/ 28649 h 136599"/>
              <a:gd name="connsiteX5" fmla="*/ 149256 w 436960"/>
              <a:gd name="connsiteY5" fmla="*/ 15949 h 136599"/>
              <a:gd name="connsiteX6" fmla="*/ 435006 w 436960"/>
              <a:gd name="connsiteY6" fmla="*/ 74 h 136599"/>
              <a:gd name="connsiteX7" fmla="*/ 282606 w 436960"/>
              <a:gd name="connsiteY7" fmla="*/ 9599 h 136599"/>
              <a:gd name="connsiteX8" fmla="*/ 104806 w 436960"/>
              <a:gd name="connsiteY8" fmla="*/ 19124 h 136599"/>
              <a:gd name="connsiteX9" fmla="*/ 117506 w 436960"/>
              <a:gd name="connsiteY9" fmla="*/ 34999 h 136599"/>
              <a:gd name="connsiteX10" fmla="*/ 31 w 436960"/>
              <a:gd name="connsiteY10" fmla="*/ 136599 h 13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960" h="136599">
                <a:moveTo>
                  <a:pt x="31" y="136599"/>
                </a:moveTo>
                <a:cubicBezTo>
                  <a:pt x="2148" y="136599"/>
                  <a:pt x="122269" y="45582"/>
                  <a:pt x="130206" y="34999"/>
                </a:cubicBezTo>
                <a:cubicBezTo>
                  <a:pt x="138143" y="24416"/>
                  <a:pt x="55064" y="73099"/>
                  <a:pt x="47656" y="73099"/>
                </a:cubicBezTo>
                <a:cubicBezTo>
                  <a:pt x="40248" y="73099"/>
                  <a:pt x="49773" y="42407"/>
                  <a:pt x="85756" y="34999"/>
                </a:cubicBezTo>
                <a:cubicBezTo>
                  <a:pt x="121739" y="27591"/>
                  <a:pt x="252973" y="31824"/>
                  <a:pt x="263556" y="28649"/>
                </a:cubicBezTo>
                <a:cubicBezTo>
                  <a:pt x="274139" y="25474"/>
                  <a:pt x="120681" y="20711"/>
                  <a:pt x="149256" y="15949"/>
                </a:cubicBezTo>
                <a:cubicBezTo>
                  <a:pt x="177831" y="11187"/>
                  <a:pt x="412781" y="1132"/>
                  <a:pt x="435006" y="74"/>
                </a:cubicBezTo>
                <a:cubicBezTo>
                  <a:pt x="457231" y="-984"/>
                  <a:pt x="282606" y="9599"/>
                  <a:pt x="282606" y="9599"/>
                </a:cubicBezTo>
                <a:cubicBezTo>
                  <a:pt x="227573" y="12774"/>
                  <a:pt x="132323" y="14891"/>
                  <a:pt x="104806" y="19124"/>
                </a:cubicBezTo>
                <a:cubicBezTo>
                  <a:pt x="77289" y="23357"/>
                  <a:pt x="131794" y="21770"/>
                  <a:pt x="117506" y="34999"/>
                </a:cubicBezTo>
                <a:cubicBezTo>
                  <a:pt x="103219" y="48228"/>
                  <a:pt x="-2086" y="136599"/>
                  <a:pt x="31" y="136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5EA6BC7-169D-F1FD-3B95-1CAE7297A68F}"/>
              </a:ext>
            </a:extLst>
          </p:cNvPr>
          <p:cNvSpPr/>
          <p:nvPr/>
        </p:nvSpPr>
        <p:spPr>
          <a:xfrm>
            <a:off x="4409749" y="3451216"/>
            <a:ext cx="298790" cy="101642"/>
          </a:xfrm>
          <a:custGeom>
            <a:avLst/>
            <a:gdLst>
              <a:gd name="connsiteX0" fmla="*/ 326 w 298790"/>
              <a:gd name="connsiteY0" fmla="*/ 47634 h 101642"/>
              <a:gd name="connsiteX1" fmla="*/ 140026 w 298790"/>
              <a:gd name="connsiteY1" fmla="*/ 28584 h 101642"/>
              <a:gd name="connsiteX2" fmla="*/ 257501 w 298790"/>
              <a:gd name="connsiteY2" fmla="*/ 73034 h 101642"/>
              <a:gd name="connsiteX3" fmla="*/ 213051 w 298790"/>
              <a:gd name="connsiteY3" fmla="*/ 22234 h 101642"/>
              <a:gd name="connsiteX4" fmla="*/ 298776 w 298790"/>
              <a:gd name="connsiteY4" fmla="*/ 101609 h 101642"/>
              <a:gd name="connsiteX5" fmla="*/ 219401 w 298790"/>
              <a:gd name="connsiteY5" fmla="*/ 31759 h 101642"/>
              <a:gd name="connsiteX6" fmla="*/ 165426 w 298790"/>
              <a:gd name="connsiteY6" fmla="*/ 9 h 101642"/>
              <a:gd name="connsiteX7" fmla="*/ 181301 w 298790"/>
              <a:gd name="connsiteY7" fmla="*/ 28584 h 101642"/>
              <a:gd name="connsiteX8" fmla="*/ 326 w 298790"/>
              <a:gd name="connsiteY8" fmla="*/ 47634 h 1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790" h="101642">
                <a:moveTo>
                  <a:pt x="326" y="47634"/>
                </a:moveTo>
                <a:cubicBezTo>
                  <a:pt x="-6553" y="47634"/>
                  <a:pt x="97164" y="24351"/>
                  <a:pt x="140026" y="28584"/>
                </a:cubicBezTo>
                <a:cubicBezTo>
                  <a:pt x="182889" y="32817"/>
                  <a:pt x="245330" y="74092"/>
                  <a:pt x="257501" y="73034"/>
                </a:cubicBezTo>
                <a:cubicBezTo>
                  <a:pt x="269672" y="71976"/>
                  <a:pt x="206172" y="17472"/>
                  <a:pt x="213051" y="22234"/>
                </a:cubicBezTo>
                <a:cubicBezTo>
                  <a:pt x="219930" y="26996"/>
                  <a:pt x="297718" y="100021"/>
                  <a:pt x="298776" y="101609"/>
                </a:cubicBezTo>
                <a:cubicBezTo>
                  <a:pt x="299834" y="103197"/>
                  <a:pt x="241626" y="48692"/>
                  <a:pt x="219401" y="31759"/>
                </a:cubicBezTo>
                <a:cubicBezTo>
                  <a:pt x="197176" y="14826"/>
                  <a:pt x="171776" y="538"/>
                  <a:pt x="165426" y="9"/>
                </a:cubicBezTo>
                <a:cubicBezTo>
                  <a:pt x="159076" y="-520"/>
                  <a:pt x="202997" y="21176"/>
                  <a:pt x="181301" y="28584"/>
                </a:cubicBezTo>
                <a:cubicBezTo>
                  <a:pt x="159605" y="35992"/>
                  <a:pt x="7205" y="47634"/>
                  <a:pt x="326" y="47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373AA9F-F3B5-132D-E6DE-927778A9A1CB}"/>
              </a:ext>
            </a:extLst>
          </p:cNvPr>
          <p:cNvSpPr/>
          <p:nvPr/>
        </p:nvSpPr>
        <p:spPr>
          <a:xfrm>
            <a:off x="4702110" y="3381349"/>
            <a:ext cx="438946" cy="152536"/>
          </a:xfrm>
          <a:custGeom>
            <a:avLst/>
            <a:gdLst>
              <a:gd name="connsiteX0" fmla="*/ 65 w 438946"/>
              <a:gd name="connsiteY0" fmla="*/ 152426 h 152536"/>
              <a:gd name="connsiteX1" fmla="*/ 171515 w 438946"/>
              <a:gd name="connsiteY1" fmla="*/ 57176 h 152536"/>
              <a:gd name="connsiteX2" fmla="*/ 123890 w 438946"/>
              <a:gd name="connsiteY2" fmla="*/ 101626 h 152536"/>
              <a:gd name="connsiteX3" fmla="*/ 206440 w 438946"/>
              <a:gd name="connsiteY3" fmla="*/ 60351 h 152536"/>
              <a:gd name="connsiteX4" fmla="*/ 139765 w 438946"/>
              <a:gd name="connsiteY4" fmla="*/ 146076 h 152536"/>
              <a:gd name="connsiteX5" fmla="*/ 254065 w 438946"/>
              <a:gd name="connsiteY5" fmla="*/ 69876 h 152536"/>
              <a:gd name="connsiteX6" fmla="*/ 225490 w 438946"/>
              <a:gd name="connsiteY6" fmla="*/ 44476 h 152536"/>
              <a:gd name="connsiteX7" fmla="*/ 438215 w 438946"/>
              <a:gd name="connsiteY7" fmla="*/ 26 h 152536"/>
              <a:gd name="connsiteX8" fmla="*/ 292165 w 438946"/>
              <a:gd name="connsiteY8" fmla="*/ 38126 h 152536"/>
              <a:gd name="connsiteX9" fmla="*/ 206440 w 438946"/>
              <a:gd name="connsiteY9" fmla="*/ 50826 h 152536"/>
              <a:gd name="connsiteX10" fmla="*/ 203265 w 438946"/>
              <a:gd name="connsiteY10" fmla="*/ 88926 h 152536"/>
              <a:gd name="connsiteX11" fmla="*/ 177865 w 438946"/>
              <a:gd name="connsiteY11" fmla="*/ 117501 h 152536"/>
              <a:gd name="connsiteX12" fmla="*/ 193740 w 438946"/>
              <a:gd name="connsiteY12" fmla="*/ 34951 h 152536"/>
              <a:gd name="connsiteX13" fmla="*/ 65 w 438946"/>
              <a:gd name="connsiteY13" fmla="*/ 152426 h 1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946" h="152536">
                <a:moveTo>
                  <a:pt x="65" y="152426"/>
                </a:moveTo>
                <a:cubicBezTo>
                  <a:pt x="-3639" y="156130"/>
                  <a:pt x="150877" y="65643"/>
                  <a:pt x="171515" y="57176"/>
                </a:cubicBezTo>
                <a:cubicBezTo>
                  <a:pt x="192153" y="48709"/>
                  <a:pt x="118069" y="101097"/>
                  <a:pt x="123890" y="101626"/>
                </a:cubicBezTo>
                <a:cubicBezTo>
                  <a:pt x="129711" y="102155"/>
                  <a:pt x="203794" y="52943"/>
                  <a:pt x="206440" y="60351"/>
                </a:cubicBezTo>
                <a:cubicBezTo>
                  <a:pt x="209086" y="67759"/>
                  <a:pt x="131827" y="144488"/>
                  <a:pt x="139765" y="146076"/>
                </a:cubicBezTo>
                <a:cubicBezTo>
                  <a:pt x="147703" y="147664"/>
                  <a:pt x="239778" y="86809"/>
                  <a:pt x="254065" y="69876"/>
                </a:cubicBezTo>
                <a:cubicBezTo>
                  <a:pt x="268352" y="52943"/>
                  <a:pt x="194798" y="56118"/>
                  <a:pt x="225490" y="44476"/>
                </a:cubicBezTo>
                <a:cubicBezTo>
                  <a:pt x="256182" y="32834"/>
                  <a:pt x="427103" y="1084"/>
                  <a:pt x="438215" y="26"/>
                </a:cubicBezTo>
                <a:cubicBezTo>
                  <a:pt x="449327" y="-1032"/>
                  <a:pt x="330794" y="29659"/>
                  <a:pt x="292165" y="38126"/>
                </a:cubicBezTo>
                <a:cubicBezTo>
                  <a:pt x="253536" y="46593"/>
                  <a:pt x="221257" y="42359"/>
                  <a:pt x="206440" y="50826"/>
                </a:cubicBezTo>
                <a:cubicBezTo>
                  <a:pt x="191623" y="59293"/>
                  <a:pt x="208027" y="77814"/>
                  <a:pt x="203265" y="88926"/>
                </a:cubicBezTo>
                <a:cubicBezTo>
                  <a:pt x="198503" y="100038"/>
                  <a:pt x="179452" y="126497"/>
                  <a:pt x="177865" y="117501"/>
                </a:cubicBezTo>
                <a:cubicBezTo>
                  <a:pt x="176278" y="108505"/>
                  <a:pt x="218082" y="31776"/>
                  <a:pt x="193740" y="34951"/>
                </a:cubicBezTo>
                <a:cubicBezTo>
                  <a:pt x="169398" y="38126"/>
                  <a:pt x="3769" y="148722"/>
                  <a:pt x="65" y="152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C0AFF06-4F4C-635A-A56A-07BDE586F3CC}"/>
              </a:ext>
            </a:extLst>
          </p:cNvPr>
          <p:cNvSpPr/>
          <p:nvPr/>
        </p:nvSpPr>
        <p:spPr>
          <a:xfrm>
            <a:off x="4278677" y="842732"/>
            <a:ext cx="484689" cy="275294"/>
          </a:xfrm>
          <a:custGeom>
            <a:avLst/>
            <a:gdLst>
              <a:gd name="connsiteX0" fmla="*/ 1223 w 484689"/>
              <a:gd name="connsiteY0" fmla="*/ 274868 h 275294"/>
              <a:gd name="connsiteX1" fmla="*/ 271098 w 484689"/>
              <a:gd name="connsiteY1" fmla="*/ 74843 h 275294"/>
              <a:gd name="connsiteX2" fmla="*/ 191723 w 484689"/>
              <a:gd name="connsiteY2" fmla="*/ 128818 h 275294"/>
              <a:gd name="connsiteX3" fmla="*/ 477473 w 484689"/>
              <a:gd name="connsiteY3" fmla="*/ 1818 h 275294"/>
              <a:gd name="connsiteX4" fmla="*/ 385398 w 484689"/>
              <a:gd name="connsiteY4" fmla="*/ 55793 h 275294"/>
              <a:gd name="connsiteX5" fmla="*/ 236173 w 484689"/>
              <a:gd name="connsiteY5" fmla="*/ 84368 h 275294"/>
              <a:gd name="connsiteX6" fmla="*/ 325073 w 484689"/>
              <a:gd name="connsiteY6" fmla="*/ 39918 h 275294"/>
              <a:gd name="connsiteX7" fmla="*/ 191723 w 484689"/>
              <a:gd name="connsiteY7" fmla="*/ 128818 h 275294"/>
              <a:gd name="connsiteX8" fmla="*/ 36148 w 484689"/>
              <a:gd name="connsiteY8" fmla="*/ 170093 h 275294"/>
              <a:gd name="connsiteX9" fmla="*/ 166323 w 484689"/>
              <a:gd name="connsiteY9" fmla="*/ 128818 h 275294"/>
              <a:gd name="connsiteX10" fmla="*/ 1223 w 484689"/>
              <a:gd name="connsiteY10" fmla="*/ 274868 h 2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689" h="275294">
                <a:moveTo>
                  <a:pt x="1223" y="274868"/>
                </a:moveTo>
                <a:cubicBezTo>
                  <a:pt x="18686" y="265872"/>
                  <a:pt x="239348" y="99185"/>
                  <a:pt x="271098" y="74843"/>
                </a:cubicBezTo>
                <a:cubicBezTo>
                  <a:pt x="302848" y="50501"/>
                  <a:pt x="157327" y="140989"/>
                  <a:pt x="191723" y="128818"/>
                </a:cubicBezTo>
                <a:cubicBezTo>
                  <a:pt x="226119" y="116647"/>
                  <a:pt x="445194" y="13989"/>
                  <a:pt x="477473" y="1818"/>
                </a:cubicBezTo>
                <a:cubicBezTo>
                  <a:pt x="509752" y="-10353"/>
                  <a:pt x="425615" y="42035"/>
                  <a:pt x="385398" y="55793"/>
                </a:cubicBezTo>
                <a:cubicBezTo>
                  <a:pt x="345181" y="69551"/>
                  <a:pt x="246227" y="87014"/>
                  <a:pt x="236173" y="84368"/>
                </a:cubicBezTo>
                <a:cubicBezTo>
                  <a:pt x="226119" y="81722"/>
                  <a:pt x="332481" y="32510"/>
                  <a:pt x="325073" y="39918"/>
                </a:cubicBezTo>
                <a:cubicBezTo>
                  <a:pt x="317665" y="47326"/>
                  <a:pt x="239877" y="107122"/>
                  <a:pt x="191723" y="128818"/>
                </a:cubicBezTo>
                <a:cubicBezTo>
                  <a:pt x="143569" y="150514"/>
                  <a:pt x="40381" y="170093"/>
                  <a:pt x="36148" y="170093"/>
                </a:cubicBezTo>
                <a:cubicBezTo>
                  <a:pt x="31915" y="170093"/>
                  <a:pt x="173731" y="109768"/>
                  <a:pt x="166323" y="128818"/>
                </a:cubicBezTo>
                <a:cubicBezTo>
                  <a:pt x="158915" y="147868"/>
                  <a:pt x="-16240" y="283864"/>
                  <a:pt x="1223" y="274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B19F1EE-1D63-FBC1-73F9-8DC42968170F}"/>
              </a:ext>
            </a:extLst>
          </p:cNvPr>
          <p:cNvSpPr/>
          <p:nvPr/>
        </p:nvSpPr>
        <p:spPr>
          <a:xfrm>
            <a:off x="4057159" y="1187450"/>
            <a:ext cx="219566" cy="617830"/>
          </a:xfrm>
          <a:custGeom>
            <a:avLst/>
            <a:gdLst>
              <a:gd name="connsiteX0" fmla="*/ 219566 w 219566"/>
              <a:gd name="connsiteY0" fmla="*/ 0 h 617830"/>
              <a:gd name="connsiteX1" fmla="*/ 95741 w 219566"/>
              <a:gd name="connsiteY1" fmla="*/ 247650 h 617830"/>
              <a:gd name="connsiteX2" fmla="*/ 156066 w 219566"/>
              <a:gd name="connsiteY2" fmla="*/ 184150 h 617830"/>
              <a:gd name="connsiteX3" fmla="*/ 95741 w 219566"/>
              <a:gd name="connsiteY3" fmla="*/ 349250 h 617830"/>
              <a:gd name="connsiteX4" fmla="*/ 159241 w 219566"/>
              <a:gd name="connsiteY4" fmla="*/ 279400 h 617830"/>
              <a:gd name="connsiteX5" fmla="*/ 10016 w 219566"/>
              <a:gd name="connsiteY5" fmla="*/ 603250 h 617830"/>
              <a:gd name="connsiteX6" fmla="*/ 22716 w 219566"/>
              <a:gd name="connsiteY6" fmla="*/ 546100 h 617830"/>
              <a:gd name="connsiteX7" fmla="*/ 95741 w 219566"/>
              <a:gd name="connsiteY7" fmla="*/ 403225 h 617830"/>
              <a:gd name="connsiteX8" fmla="*/ 190991 w 219566"/>
              <a:gd name="connsiteY8" fmla="*/ 168275 h 617830"/>
              <a:gd name="connsiteX9" fmla="*/ 32241 w 219566"/>
              <a:gd name="connsiteY9" fmla="*/ 327025 h 617830"/>
              <a:gd name="connsiteX10" fmla="*/ 146541 w 219566"/>
              <a:gd name="connsiteY10" fmla="*/ 152400 h 617830"/>
              <a:gd name="connsiteX11" fmla="*/ 111616 w 219566"/>
              <a:gd name="connsiteY11" fmla="*/ 228600 h 617830"/>
              <a:gd name="connsiteX12" fmla="*/ 156066 w 219566"/>
              <a:gd name="connsiteY12" fmla="*/ 104775 h 617830"/>
              <a:gd name="connsiteX13" fmla="*/ 102091 w 219566"/>
              <a:gd name="connsiteY13" fmla="*/ 174625 h 617830"/>
              <a:gd name="connsiteX14" fmla="*/ 219566 w 219566"/>
              <a:gd name="connsiteY14" fmla="*/ 0 h 6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566" h="617830">
                <a:moveTo>
                  <a:pt x="219566" y="0"/>
                </a:moveTo>
                <a:cubicBezTo>
                  <a:pt x="162945" y="108479"/>
                  <a:pt x="106324" y="216958"/>
                  <a:pt x="95741" y="247650"/>
                </a:cubicBezTo>
                <a:cubicBezTo>
                  <a:pt x="85158" y="278342"/>
                  <a:pt x="156066" y="167217"/>
                  <a:pt x="156066" y="184150"/>
                </a:cubicBezTo>
                <a:cubicBezTo>
                  <a:pt x="156066" y="201083"/>
                  <a:pt x="95212" y="333375"/>
                  <a:pt x="95741" y="349250"/>
                </a:cubicBezTo>
                <a:cubicBezTo>
                  <a:pt x="96270" y="365125"/>
                  <a:pt x="173528" y="237067"/>
                  <a:pt x="159241" y="279400"/>
                </a:cubicBezTo>
                <a:cubicBezTo>
                  <a:pt x="144954" y="321733"/>
                  <a:pt x="32770" y="558800"/>
                  <a:pt x="10016" y="603250"/>
                </a:cubicBezTo>
                <a:cubicBezTo>
                  <a:pt x="-12738" y="647700"/>
                  <a:pt x="8429" y="579437"/>
                  <a:pt x="22716" y="546100"/>
                </a:cubicBezTo>
                <a:cubicBezTo>
                  <a:pt x="37003" y="512763"/>
                  <a:pt x="67695" y="466196"/>
                  <a:pt x="95741" y="403225"/>
                </a:cubicBezTo>
                <a:cubicBezTo>
                  <a:pt x="123787" y="340254"/>
                  <a:pt x="201574" y="180975"/>
                  <a:pt x="190991" y="168275"/>
                </a:cubicBezTo>
                <a:cubicBezTo>
                  <a:pt x="180408" y="155575"/>
                  <a:pt x="39649" y="329671"/>
                  <a:pt x="32241" y="327025"/>
                </a:cubicBezTo>
                <a:cubicBezTo>
                  <a:pt x="24833" y="324379"/>
                  <a:pt x="133312" y="168804"/>
                  <a:pt x="146541" y="152400"/>
                </a:cubicBezTo>
                <a:cubicBezTo>
                  <a:pt x="159770" y="135996"/>
                  <a:pt x="110028" y="236538"/>
                  <a:pt x="111616" y="228600"/>
                </a:cubicBezTo>
                <a:cubicBezTo>
                  <a:pt x="113204" y="220662"/>
                  <a:pt x="157653" y="113771"/>
                  <a:pt x="156066" y="104775"/>
                </a:cubicBezTo>
                <a:cubicBezTo>
                  <a:pt x="154479" y="95779"/>
                  <a:pt x="102091" y="174625"/>
                  <a:pt x="102091" y="174625"/>
                </a:cubicBezTo>
                <a:lnTo>
                  <a:pt x="2195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31AFC19-C1D9-EAD9-648B-57E13B6FEC85}"/>
              </a:ext>
            </a:extLst>
          </p:cNvPr>
          <p:cNvSpPr/>
          <p:nvPr/>
        </p:nvSpPr>
        <p:spPr>
          <a:xfrm>
            <a:off x="5267533" y="961860"/>
            <a:ext cx="422662" cy="636443"/>
          </a:xfrm>
          <a:custGeom>
            <a:avLst/>
            <a:gdLst>
              <a:gd name="connsiteX0" fmla="*/ 2967 w 422662"/>
              <a:gd name="connsiteY0" fmla="*/ 111290 h 636443"/>
              <a:gd name="connsiteX1" fmla="*/ 183942 w 422662"/>
              <a:gd name="connsiteY1" fmla="*/ 324015 h 636443"/>
              <a:gd name="connsiteX2" fmla="*/ 164892 w 422662"/>
              <a:gd name="connsiteY2" fmla="*/ 247815 h 636443"/>
              <a:gd name="connsiteX3" fmla="*/ 253792 w 422662"/>
              <a:gd name="connsiteY3" fmla="*/ 428790 h 636443"/>
              <a:gd name="connsiteX4" fmla="*/ 183942 w 422662"/>
              <a:gd name="connsiteY4" fmla="*/ 400215 h 636443"/>
              <a:gd name="connsiteX5" fmla="*/ 415717 w 422662"/>
              <a:gd name="connsiteY5" fmla="*/ 631990 h 636443"/>
              <a:gd name="connsiteX6" fmla="*/ 345867 w 422662"/>
              <a:gd name="connsiteY6" fmla="*/ 539915 h 636443"/>
              <a:gd name="connsiteX7" fmla="*/ 180767 w 422662"/>
              <a:gd name="connsiteY7" fmla="*/ 381165 h 636443"/>
              <a:gd name="connsiteX8" fmla="*/ 266492 w 422662"/>
              <a:gd name="connsiteY8" fmla="*/ 422440 h 636443"/>
              <a:gd name="connsiteX9" fmla="*/ 180767 w 422662"/>
              <a:gd name="connsiteY9" fmla="*/ 314490 h 636443"/>
              <a:gd name="connsiteX10" fmla="*/ 31542 w 422662"/>
              <a:gd name="connsiteY10" fmla="*/ 165 h 636443"/>
              <a:gd name="connsiteX11" fmla="*/ 158542 w 422662"/>
              <a:gd name="connsiteY11" fmla="*/ 270040 h 636443"/>
              <a:gd name="connsiteX12" fmla="*/ 75992 w 422662"/>
              <a:gd name="connsiteY12" fmla="*/ 206540 h 636443"/>
              <a:gd name="connsiteX13" fmla="*/ 2967 w 422662"/>
              <a:gd name="connsiteY13" fmla="*/ 111290 h 6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662" h="636443">
                <a:moveTo>
                  <a:pt x="2967" y="111290"/>
                </a:moveTo>
                <a:cubicBezTo>
                  <a:pt x="20959" y="130869"/>
                  <a:pt x="156955" y="301261"/>
                  <a:pt x="183942" y="324015"/>
                </a:cubicBezTo>
                <a:cubicBezTo>
                  <a:pt x="210930" y="346769"/>
                  <a:pt x="153250" y="230353"/>
                  <a:pt x="164892" y="247815"/>
                </a:cubicBezTo>
                <a:cubicBezTo>
                  <a:pt x="176534" y="265277"/>
                  <a:pt x="250617" y="403390"/>
                  <a:pt x="253792" y="428790"/>
                </a:cubicBezTo>
                <a:cubicBezTo>
                  <a:pt x="256967" y="454190"/>
                  <a:pt x="156955" y="366348"/>
                  <a:pt x="183942" y="400215"/>
                </a:cubicBezTo>
                <a:cubicBezTo>
                  <a:pt x="210929" y="434082"/>
                  <a:pt x="388730" y="608707"/>
                  <a:pt x="415717" y="631990"/>
                </a:cubicBezTo>
                <a:cubicBezTo>
                  <a:pt x="442705" y="655273"/>
                  <a:pt x="385025" y="581719"/>
                  <a:pt x="345867" y="539915"/>
                </a:cubicBezTo>
                <a:cubicBezTo>
                  <a:pt x="306709" y="498111"/>
                  <a:pt x="193996" y="400744"/>
                  <a:pt x="180767" y="381165"/>
                </a:cubicBezTo>
                <a:cubicBezTo>
                  <a:pt x="167538" y="361586"/>
                  <a:pt x="266492" y="433552"/>
                  <a:pt x="266492" y="422440"/>
                </a:cubicBezTo>
                <a:cubicBezTo>
                  <a:pt x="266492" y="411328"/>
                  <a:pt x="219925" y="384869"/>
                  <a:pt x="180767" y="314490"/>
                </a:cubicBezTo>
                <a:cubicBezTo>
                  <a:pt x="141609" y="244111"/>
                  <a:pt x="35246" y="7573"/>
                  <a:pt x="31542" y="165"/>
                </a:cubicBezTo>
                <a:cubicBezTo>
                  <a:pt x="27838" y="-7243"/>
                  <a:pt x="151134" y="235644"/>
                  <a:pt x="158542" y="270040"/>
                </a:cubicBezTo>
                <a:cubicBezTo>
                  <a:pt x="165950" y="304436"/>
                  <a:pt x="98217" y="230882"/>
                  <a:pt x="75992" y="206540"/>
                </a:cubicBezTo>
                <a:cubicBezTo>
                  <a:pt x="53767" y="182198"/>
                  <a:pt x="-15025" y="91711"/>
                  <a:pt x="2967" y="11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B7C73C50-5C4B-B089-8980-2F65B8E16531}"/>
              </a:ext>
            </a:extLst>
          </p:cNvPr>
          <p:cNvSpPr/>
          <p:nvPr/>
        </p:nvSpPr>
        <p:spPr>
          <a:xfrm>
            <a:off x="4616227" y="869471"/>
            <a:ext cx="602607" cy="126086"/>
          </a:xfrm>
          <a:custGeom>
            <a:avLst/>
            <a:gdLst>
              <a:gd name="connsiteX0" fmla="*/ 223 w 602607"/>
              <a:gd name="connsiteY0" fmla="*/ 111604 h 126086"/>
              <a:gd name="connsiteX1" fmla="*/ 270098 w 602607"/>
              <a:gd name="connsiteY1" fmla="*/ 48104 h 126086"/>
              <a:gd name="connsiteX2" fmla="*/ 432023 w 602607"/>
              <a:gd name="connsiteY2" fmla="*/ 92554 h 126086"/>
              <a:gd name="connsiteX3" fmla="*/ 416148 w 602607"/>
              <a:gd name="connsiteY3" fmla="*/ 60804 h 126086"/>
              <a:gd name="connsiteX4" fmla="*/ 600298 w 602607"/>
              <a:gd name="connsiteY4" fmla="*/ 124304 h 126086"/>
              <a:gd name="connsiteX5" fmla="*/ 508223 w 602607"/>
              <a:gd name="connsiteY5" fmla="*/ 98904 h 126086"/>
              <a:gd name="connsiteX6" fmla="*/ 343123 w 602607"/>
              <a:gd name="connsiteY6" fmla="*/ 479 h 126086"/>
              <a:gd name="connsiteX7" fmla="*/ 409798 w 602607"/>
              <a:gd name="connsiteY7" fmla="*/ 60804 h 126086"/>
              <a:gd name="connsiteX8" fmla="*/ 317723 w 602607"/>
              <a:gd name="connsiteY8" fmla="*/ 48104 h 126086"/>
              <a:gd name="connsiteX9" fmla="*/ 223 w 602607"/>
              <a:gd name="connsiteY9" fmla="*/ 111604 h 12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607" h="126086">
                <a:moveTo>
                  <a:pt x="223" y="111604"/>
                </a:moveTo>
                <a:cubicBezTo>
                  <a:pt x="-7714" y="111604"/>
                  <a:pt x="198131" y="51279"/>
                  <a:pt x="270098" y="48104"/>
                </a:cubicBezTo>
                <a:cubicBezTo>
                  <a:pt x="342065" y="44929"/>
                  <a:pt x="407681" y="90437"/>
                  <a:pt x="432023" y="92554"/>
                </a:cubicBezTo>
                <a:cubicBezTo>
                  <a:pt x="456365" y="94671"/>
                  <a:pt x="388102" y="55512"/>
                  <a:pt x="416148" y="60804"/>
                </a:cubicBezTo>
                <a:cubicBezTo>
                  <a:pt x="444194" y="66096"/>
                  <a:pt x="584952" y="117954"/>
                  <a:pt x="600298" y="124304"/>
                </a:cubicBezTo>
                <a:cubicBezTo>
                  <a:pt x="615644" y="130654"/>
                  <a:pt x="551085" y="119541"/>
                  <a:pt x="508223" y="98904"/>
                </a:cubicBezTo>
                <a:cubicBezTo>
                  <a:pt x="465361" y="78267"/>
                  <a:pt x="359527" y="6829"/>
                  <a:pt x="343123" y="479"/>
                </a:cubicBezTo>
                <a:cubicBezTo>
                  <a:pt x="326719" y="-5871"/>
                  <a:pt x="414031" y="52867"/>
                  <a:pt x="409798" y="60804"/>
                </a:cubicBezTo>
                <a:cubicBezTo>
                  <a:pt x="405565" y="68741"/>
                  <a:pt x="387044" y="43342"/>
                  <a:pt x="317723" y="48104"/>
                </a:cubicBezTo>
                <a:cubicBezTo>
                  <a:pt x="248402" y="52866"/>
                  <a:pt x="8160" y="111604"/>
                  <a:pt x="223" y="11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B3B504A-9FDB-824C-8F00-22EFFC9817D9}"/>
              </a:ext>
            </a:extLst>
          </p:cNvPr>
          <p:cNvSpPr/>
          <p:nvPr/>
        </p:nvSpPr>
        <p:spPr>
          <a:xfrm>
            <a:off x="4473457" y="1250948"/>
            <a:ext cx="47835" cy="140405"/>
          </a:xfrm>
          <a:custGeom>
            <a:avLst/>
            <a:gdLst>
              <a:gd name="connsiteX0" fmla="*/ 47743 w 47835"/>
              <a:gd name="connsiteY0" fmla="*/ 2 h 140405"/>
              <a:gd name="connsiteX1" fmla="*/ 12818 w 47835"/>
              <a:gd name="connsiteY1" fmla="*/ 85727 h 140405"/>
              <a:gd name="connsiteX2" fmla="*/ 35043 w 47835"/>
              <a:gd name="connsiteY2" fmla="*/ 139702 h 140405"/>
              <a:gd name="connsiteX3" fmla="*/ 19168 w 47835"/>
              <a:gd name="connsiteY3" fmla="*/ 114302 h 140405"/>
              <a:gd name="connsiteX4" fmla="*/ 118 w 47835"/>
              <a:gd name="connsiteY4" fmla="*/ 82552 h 140405"/>
              <a:gd name="connsiteX5" fmla="*/ 47743 w 47835"/>
              <a:gd name="connsiteY5" fmla="*/ 2 h 1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35" h="140405">
                <a:moveTo>
                  <a:pt x="47743" y="2"/>
                </a:moveTo>
                <a:cubicBezTo>
                  <a:pt x="49860" y="531"/>
                  <a:pt x="14935" y="62444"/>
                  <a:pt x="12818" y="85727"/>
                </a:cubicBezTo>
                <a:cubicBezTo>
                  <a:pt x="10701" y="109010"/>
                  <a:pt x="33985" y="134940"/>
                  <a:pt x="35043" y="139702"/>
                </a:cubicBezTo>
                <a:cubicBezTo>
                  <a:pt x="36101" y="144464"/>
                  <a:pt x="24989" y="123827"/>
                  <a:pt x="19168" y="114302"/>
                </a:cubicBezTo>
                <a:cubicBezTo>
                  <a:pt x="13347" y="104777"/>
                  <a:pt x="-1469" y="95252"/>
                  <a:pt x="118" y="82552"/>
                </a:cubicBezTo>
                <a:cubicBezTo>
                  <a:pt x="1705" y="69852"/>
                  <a:pt x="45626" y="-527"/>
                  <a:pt x="477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4A522CB-D9F9-5C95-C209-5716D9DF3ADB}"/>
              </a:ext>
            </a:extLst>
          </p:cNvPr>
          <p:cNvSpPr/>
          <p:nvPr/>
        </p:nvSpPr>
        <p:spPr>
          <a:xfrm>
            <a:off x="4921233" y="1111195"/>
            <a:ext cx="57865" cy="184414"/>
          </a:xfrm>
          <a:custGeom>
            <a:avLst/>
            <a:gdLst>
              <a:gd name="connsiteX0" fmla="*/ 17 w 57865"/>
              <a:gd name="connsiteY0" fmla="*/ 55 h 184414"/>
              <a:gd name="connsiteX1" fmla="*/ 50817 w 57865"/>
              <a:gd name="connsiteY1" fmla="*/ 133405 h 184414"/>
              <a:gd name="connsiteX2" fmla="*/ 34942 w 57865"/>
              <a:gd name="connsiteY2" fmla="*/ 184205 h 184414"/>
              <a:gd name="connsiteX3" fmla="*/ 57167 w 57865"/>
              <a:gd name="connsiteY3" fmla="*/ 117530 h 184414"/>
              <a:gd name="connsiteX4" fmla="*/ 17 w 57865"/>
              <a:gd name="connsiteY4" fmla="*/ 55 h 18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5" h="184414">
                <a:moveTo>
                  <a:pt x="17" y="55"/>
                </a:moveTo>
                <a:cubicBezTo>
                  <a:pt x="-1041" y="2701"/>
                  <a:pt x="44996" y="102713"/>
                  <a:pt x="50817" y="133405"/>
                </a:cubicBezTo>
                <a:cubicBezTo>
                  <a:pt x="56638" y="164097"/>
                  <a:pt x="33884" y="186851"/>
                  <a:pt x="34942" y="184205"/>
                </a:cubicBezTo>
                <a:cubicBezTo>
                  <a:pt x="36000" y="181559"/>
                  <a:pt x="62459" y="144518"/>
                  <a:pt x="57167" y="117530"/>
                </a:cubicBezTo>
                <a:cubicBezTo>
                  <a:pt x="51875" y="90543"/>
                  <a:pt x="1075" y="-2591"/>
                  <a:pt x="1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C2802A7-D2A1-E1C5-C1A3-5501E2928399}"/>
              </a:ext>
            </a:extLst>
          </p:cNvPr>
          <p:cNvSpPr/>
          <p:nvPr/>
        </p:nvSpPr>
        <p:spPr>
          <a:xfrm>
            <a:off x="4289423" y="1604760"/>
            <a:ext cx="136542" cy="43192"/>
          </a:xfrm>
          <a:custGeom>
            <a:avLst/>
            <a:gdLst>
              <a:gd name="connsiteX0" fmla="*/ 2 w 136542"/>
              <a:gd name="connsiteY0" fmla="*/ 43065 h 43192"/>
              <a:gd name="connsiteX1" fmla="*/ 101602 w 136542"/>
              <a:gd name="connsiteY1" fmla="*/ 1790 h 43192"/>
              <a:gd name="connsiteX2" fmla="*/ 136527 w 136542"/>
              <a:gd name="connsiteY2" fmla="*/ 8140 h 43192"/>
              <a:gd name="connsiteX3" fmla="*/ 98427 w 136542"/>
              <a:gd name="connsiteY3" fmla="*/ 14490 h 43192"/>
              <a:gd name="connsiteX4" fmla="*/ 2 w 136542"/>
              <a:gd name="connsiteY4" fmla="*/ 43065 h 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2" h="43192">
                <a:moveTo>
                  <a:pt x="2" y="43065"/>
                </a:moveTo>
                <a:cubicBezTo>
                  <a:pt x="531" y="40948"/>
                  <a:pt x="78848" y="7611"/>
                  <a:pt x="101602" y="1790"/>
                </a:cubicBezTo>
                <a:cubicBezTo>
                  <a:pt x="124356" y="-4031"/>
                  <a:pt x="137056" y="6023"/>
                  <a:pt x="136527" y="8140"/>
                </a:cubicBezTo>
                <a:cubicBezTo>
                  <a:pt x="135998" y="10257"/>
                  <a:pt x="121181" y="8669"/>
                  <a:pt x="98427" y="14490"/>
                </a:cubicBezTo>
                <a:cubicBezTo>
                  <a:pt x="75673" y="20311"/>
                  <a:pt x="-527" y="45182"/>
                  <a:pt x="2" y="430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B385A90-A760-82A6-46E1-EE2CFF7F4552}"/>
              </a:ext>
            </a:extLst>
          </p:cNvPr>
          <p:cNvSpPr/>
          <p:nvPr/>
        </p:nvSpPr>
        <p:spPr>
          <a:xfrm>
            <a:off x="4636019" y="1203295"/>
            <a:ext cx="50335" cy="143120"/>
          </a:xfrm>
          <a:custGeom>
            <a:avLst/>
            <a:gdLst>
              <a:gd name="connsiteX0" fmla="*/ 50281 w 50335"/>
              <a:gd name="connsiteY0" fmla="*/ 30 h 143120"/>
              <a:gd name="connsiteX1" fmla="*/ 12181 w 50335"/>
              <a:gd name="connsiteY1" fmla="*/ 82580 h 143120"/>
              <a:gd name="connsiteX2" fmla="*/ 12181 w 50335"/>
              <a:gd name="connsiteY2" fmla="*/ 142905 h 143120"/>
              <a:gd name="connsiteX3" fmla="*/ 5831 w 50335"/>
              <a:gd name="connsiteY3" fmla="*/ 101630 h 143120"/>
              <a:gd name="connsiteX4" fmla="*/ 2656 w 50335"/>
              <a:gd name="connsiteY4" fmla="*/ 73055 h 143120"/>
              <a:gd name="connsiteX5" fmla="*/ 50281 w 50335"/>
              <a:gd name="connsiteY5" fmla="*/ 30 h 14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5" h="143120">
                <a:moveTo>
                  <a:pt x="50281" y="30"/>
                </a:moveTo>
                <a:cubicBezTo>
                  <a:pt x="51868" y="1617"/>
                  <a:pt x="18531" y="58768"/>
                  <a:pt x="12181" y="82580"/>
                </a:cubicBezTo>
                <a:cubicBezTo>
                  <a:pt x="5831" y="106392"/>
                  <a:pt x="13239" y="139730"/>
                  <a:pt x="12181" y="142905"/>
                </a:cubicBezTo>
                <a:cubicBezTo>
                  <a:pt x="11123" y="146080"/>
                  <a:pt x="7418" y="113272"/>
                  <a:pt x="5831" y="101630"/>
                </a:cubicBezTo>
                <a:cubicBezTo>
                  <a:pt x="4244" y="89988"/>
                  <a:pt x="-4223" y="86813"/>
                  <a:pt x="2656" y="73055"/>
                </a:cubicBezTo>
                <a:cubicBezTo>
                  <a:pt x="9535" y="59297"/>
                  <a:pt x="48694" y="-1557"/>
                  <a:pt x="502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6ED23B05-F811-CC43-BF5D-021265F14807}"/>
              </a:ext>
            </a:extLst>
          </p:cNvPr>
          <p:cNvSpPr/>
          <p:nvPr/>
        </p:nvSpPr>
        <p:spPr>
          <a:xfrm>
            <a:off x="4752970" y="1456554"/>
            <a:ext cx="47877" cy="113573"/>
          </a:xfrm>
          <a:custGeom>
            <a:avLst/>
            <a:gdLst>
              <a:gd name="connsiteX0" fmla="*/ 5 w 47877"/>
              <a:gd name="connsiteY0" fmla="*/ 771 h 113573"/>
              <a:gd name="connsiteX1" fmla="*/ 44455 w 47877"/>
              <a:gd name="connsiteY1" fmla="*/ 111896 h 113573"/>
              <a:gd name="connsiteX2" fmla="*/ 41280 w 47877"/>
              <a:gd name="connsiteY2" fmla="*/ 64271 h 113573"/>
              <a:gd name="connsiteX3" fmla="*/ 5 w 47877"/>
              <a:gd name="connsiteY3" fmla="*/ 771 h 1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7" h="113573">
                <a:moveTo>
                  <a:pt x="5" y="771"/>
                </a:moveTo>
                <a:cubicBezTo>
                  <a:pt x="534" y="8709"/>
                  <a:pt x="37576" y="101313"/>
                  <a:pt x="44455" y="111896"/>
                </a:cubicBezTo>
                <a:cubicBezTo>
                  <a:pt x="51334" y="122479"/>
                  <a:pt x="46572" y="80146"/>
                  <a:pt x="41280" y="64271"/>
                </a:cubicBezTo>
                <a:cubicBezTo>
                  <a:pt x="35988" y="48396"/>
                  <a:pt x="-524" y="-7167"/>
                  <a:pt x="5" y="7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C20CB5B-6C07-4943-C42D-4CE72780B602}"/>
              </a:ext>
            </a:extLst>
          </p:cNvPr>
          <p:cNvSpPr/>
          <p:nvPr/>
        </p:nvSpPr>
        <p:spPr>
          <a:xfrm>
            <a:off x="4568737" y="1455977"/>
            <a:ext cx="59795" cy="84476"/>
          </a:xfrm>
          <a:custGeom>
            <a:avLst/>
            <a:gdLst>
              <a:gd name="connsiteX0" fmla="*/ 88 w 59795"/>
              <a:gd name="connsiteY0" fmla="*/ 83898 h 84476"/>
              <a:gd name="connsiteX1" fmla="*/ 57238 w 59795"/>
              <a:gd name="connsiteY1" fmla="*/ 1348 h 84476"/>
              <a:gd name="connsiteX2" fmla="*/ 44538 w 59795"/>
              <a:gd name="connsiteY2" fmla="*/ 36273 h 84476"/>
              <a:gd name="connsiteX3" fmla="*/ 88 w 59795"/>
              <a:gd name="connsiteY3" fmla="*/ 83898 h 8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5" h="84476">
                <a:moveTo>
                  <a:pt x="88" y="83898"/>
                </a:moveTo>
                <a:cubicBezTo>
                  <a:pt x="2205" y="78077"/>
                  <a:pt x="49830" y="9285"/>
                  <a:pt x="57238" y="1348"/>
                </a:cubicBezTo>
                <a:cubicBezTo>
                  <a:pt x="64646" y="-6590"/>
                  <a:pt x="54592" y="22515"/>
                  <a:pt x="44538" y="36273"/>
                </a:cubicBezTo>
                <a:cubicBezTo>
                  <a:pt x="34484" y="50031"/>
                  <a:pt x="-2029" y="89719"/>
                  <a:pt x="88" y="838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8BFD110-D585-94EE-125D-348DEEF55BCA}"/>
              </a:ext>
            </a:extLst>
          </p:cNvPr>
          <p:cNvSpPr/>
          <p:nvPr/>
        </p:nvSpPr>
        <p:spPr>
          <a:xfrm>
            <a:off x="4978395" y="1485884"/>
            <a:ext cx="234976" cy="111784"/>
          </a:xfrm>
          <a:custGeom>
            <a:avLst/>
            <a:gdLst>
              <a:gd name="connsiteX0" fmla="*/ 5 w 234976"/>
              <a:gd name="connsiteY0" fmla="*/ 16 h 111784"/>
              <a:gd name="connsiteX1" fmla="*/ 44455 w 234976"/>
              <a:gd name="connsiteY1" fmla="*/ 66691 h 111784"/>
              <a:gd name="connsiteX2" fmla="*/ 25405 w 234976"/>
              <a:gd name="connsiteY2" fmla="*/ 98441 h 111784"/>
              <a:gd name="connsiteX3" fmla="*/ 114305 w 234976"/>
              <a:gd name="connsiteY3" fmla="*/ 79391 h 111784"/>
              <a:gd name="connsiteX4" fmla="*/ 111130 w 234976"/>
              <a:gd name="connsiteY4" fmla="*/ 92091 h 111784"/>
              <a:gd name="connsiteX5" fmla="*/ 234955 w 234976"/>
              <a:gd name="connsiteY5" fmla="*/ 73041 h 111784"/>
              <a:gd name="connsiteX6" fmla="*/ 120655 w 234976"/>
              <a:gd name="connsiteY6" fmla="*/ 95266 h 111784"/>
              <a:gd name="connsiteX7" fmla="*/ 53980 w 234976"/>
              <a:gd name="connsiteY7" fmla="*/ 111141 h 111784"/>
              <a:gd name="connsiteX8" fmla="*/ 47630 w 234976"/>
              <a:gd name="connsiteY8" fmla="*/ 73041 h 111784"/>
              <a:gd name="connsiteX9" fmla="*/ 5 w 234976"/>
              <a:gd name="connsiteY9" fmla="*/ 16 h 1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76" h="111784">
                <a:moveTo>
                  <a:pt x="5" y="16"/>
                </a:moveTo>
                <a:cubicBezTo>
                  <a:pt x="-524" y="-1042"/>
                  <a:pt x="40222" y="50287"/>
                  <a:pt x="44455" y="66691"/>
                </a:cubicBezTo>
                <a:cubicBezTo>
                  <a:pt x="48688" y="83095"/>
                  <a:pt x="13763" y="96324"/>
                  <a:pt x="25405" y="98441"/>
                </a:cubicBezTo>
                <a:cubicBezTo>
                  <a:pt x="37047" y="100558"/>
                  <a:pt x="114305" y="79391"/>
                  <a:pt x="114305" y="79391"/>
                </a:cubicBezTo>
                <a:cubicBezTo>
                  <a:pt x="128592" y="78333"/>
                  <a:pt x="91022" y="93149"/>
                  <a:pt x="111130" y="92091"/>
                </a:cubicBezTo>
                <a:cubicBezTo>
                  <a:pt x="131238" y="91033"/>
                  <a:pt x="233368" y="72512"/>
                  <a:pt x="234955" y="73041"/>
                </a:cubicBezTo>
                <a:cubicBezTo>
                  <a:pt x="236542" y="73570"/>
                  <a:pt x="150817" y="88916"/>
                  <a:pt x="120655" y="95266"/>
                </a:cubicBezTo>
                <a:cubicBezTo>
                  <a:pt x="90493" y="101616"/>
                  <a:pt x="66151" y="114845"/>
                  <a:pt x="53980" y="111141"/>
                </a:cubicBezTo>
                <a:cubicBezTo>
                  <a:pt x="41809" y="107437"/>
                  <a:pt x="52922" y="86799"/>
                  <a:pt x="47630" y="73041"/>
                </a:cubicBezTo>
                <a:cubicBezTo>
                  <a:pt x="42338" y="59283"/>
                  <a:pt x="534" y="1074"/>
                  <a:pt x="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0F401570-E57D-F44B-E050-2BCA3DD8AFD6}"/>
              </a:ext>
            </a:extLst>
          </p:cNvPr>
          <p:cNvSpPr/>
          <p:nvPr/>
        </p:nvSpPr>
        <p:spPr>
          <a:xfrm>
            <a:off x="5540353" y="1520622"/>
            <a:ext cx="112569" cy="254405"/>
          </a:xfrm>
          <a:custGeom>
            <a:avLst/>
            <a:gdLst>
              <a:gd name="connsiteX0" fmla="*/ 22 w 112569"/>
              <a:gd name="connsiteY0" fmla="*/ 203 h 254405"/>
              <a:gd name="connsiteX1" fmla="*/ 104797 w 112569"/>
              <a:gd name="connsiteY1" fmla="*/ 241503 h 254405"/>
              <a:gd name="connsiteX2" fmla="*/ 95272 w 112569"/>
              <a:gd name="connsiteY2" fmla="*/ 200228 h 254405"/>
              <a:gd name="connsiteX3" fmla="*/ 22 w 112569"/>
              <a:gd name="connsiteY3" fmla="*/ 203 h 25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69" h="254405">
                <a:moveTo>
                  <a:pt x="22" y="203"/>
                </a:moveTo>
                <a:cubicBezTo>
                  <a:pt x="1609" y="7082"/>
                  <a:pt x="88922" y="208166"/>
                  <a:pt x="104797" y="241503"/>
                </a:cubicBezTo>
                <a:cubicBezTo>
                  <a:pt x="120672" y="274840"/>
                  <a:pt x="109560" y="237270"/>
                  <a:pt x="95272" y="200228"/>
                </a:cubicBezTo>
                <a:cubicBezTo>
                  <a:pt x="80985" y="163186"/>
                  <a:pt x="-1565" y="-6676"/>
                  <a:pt x="22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CEB98AF4-B1C9-4CC5-51DE-5684570FB76F}"/>
              </a:ext>
            </a:extLst>
          </p:cNvPr>
          <p:cNvSpPr/>
          <p:nvPr/>
        </p:nvSpPr>
        <p:spPr>
          <a:xfrm>
            <a:off x="5739790" y="2314467"/>
            <a:ext cx="35624" cy="187820"/>
          </a:xfrm>
          <a:custGeom>
            <a:avLst/>
            <a:gdLst>
              <a:gd name="connsiteX0" fmla="*/ 13310 w 35624"/>
              <a:gd name="connsiteY0" fmla="*/ 108 h 187820"/>
              <a:gd name="connsiteX1" fmla="*/ 13310 w 35624"/>
              <a:gd name="connsiteY1" fmla="*/ 136633 h 187820"/>
              <a:gd name="connsiteX2" fmla="*/ 610 w 35624"/>
              <a:gd name="connsiteY2" fmla="*/ 187433 h 187820"/>
              <a:gd name="connsiteX3" fmla="*/ 35535 w 35624"/>
              <a:gd name="connsiteY3" fmla="*/ 114408 h 187820"/>
              <a:gd name="connsiteX4" fmla="*/ 13310 w 35624"/>
              <a:gd name="connsiteY4" fmla="*/ 108 h 1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4" h="187820">
                <a:moveTo>
                  <a:pt x="13310" y="108"/>
                </a:moveTo>
                <a:cubicBezTo>
                  <a:pt x="9606" y="3812"/>
                  <a:pt x="15427" y="105412"/>
                  <a:pt x="13310" y="136633"/>
                </a:cubicBezTo>
                <a:cubicBezTo>
                  <a:pt x="11193" y="167854"/>
                  <a:pt x="-3094" y="191137"/>
                  <a:pt x="610" y="187433"/>
                </a:cubicBezTo>
                <a:cubicBezTo>
                  <a:pt x="4314" y="183729"/>
                  <a:pt x="33948" y="139808"/>
                  <a:pt x="35535" y="114408"/>
                </a:cubicBezTo>
                <a:cubicBezTo>
                  <a:pt x="37123" y="89008"/>
                  <a:pt x="17014" y="-3596"/>
                  <a:pt x="1331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41F9597-3BF2-6DFE-B4B5-B077C692C132}"/>
              </a:ext>
            </a:extLst>
          </p:cNvPr>
          <p:cNvSpPr/>
          <p:nvPr/>
        </p:nvSpPr>
        <p:spPr>
          <a:xfrm>
            <a:off x="5880030" y="2425298"/>
            <a:ext cx="34995" cy="228190"/>
          </a:xfrm>
          <a:custGeom>
            <a:avLst/>
            <a:gdLst>
              <a:gd name="connsiteX0" fmla="*/ 70 w 34995"/>
              <a:gd name="connsiteY0" fmla="*/ 402 h 228190"/>
              <a:gd name="connsiteX1" fmla="*/ 25470 w 34995"/>
              <a:gd name="connsiteY1" fmla="*/ 184552 h 228190"/>
              <a:gd name="connsiteX2" fmla="*/ 6420 w 34995"/>
              <a:gd name="connsiteY2" fmla="*/ 225827 h 228190"/>
              <a:gd name="connsiteX3" fmla="*/ 34995 w 34995"/>
              <a:gd name="connsiteY3" fmla="*/ 136927 h 228190"/>
              <a:gd name="connsiteX4" fmla="*/ 70 w 34995"/>
              <a:gd name="connsiteY4" fmla="*/ 402 h 22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5" h="228190">
                <a:moveTo>
                  <a:pt x="70" y="402"/>
                </a:moveTo>
                <a:cubicBezTo>
                  <a:pt x="-1518" y="8340"/>
                  <a:pt x="24412" y="146981"/>
                  <a:pt x="25470" y="184552"/>
                </a:cubicBezTo>
                <a:cubicBezTo>
                  <a:pt x="26528" y="222123"/>
                  <a:pt x="4832" y="233765"/>
                  <a:pt x="6420" y="225827"/>
                </a:cubicBezTo>
                <a:cubicBezTo>
                  <a:pt x="8008" y="217889"/>
                  <a:pt x="34995" y="169735"/>
                  <a:pt x="34995" y="136927"/>
                </a:cubicBezTo>
                <a:cubicBezTo>
                  <a:pt x="34995" y="104119"/>
                  <a:pt x="1658" y="-7536"/>
                  <a:pt x="7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1E99FB1-D8AA-EF5D-FD05-6E1EBEC66725}"/>
              </a:ext>
            </a:extLst>
          </p:cNvPr>
          <p:cNvSpPr/>
          <p:nvPr/>
        </p:nvSpPr>
        <p:spPr>
          <a:xfrm>
            <a:off x="4013145" y="2724146"/>
            <a:ext cx="54157" cy="140516"/>
          </a:xfrm>
          <a:custGeom>
            <a:avLst/>
            <a:gdLst>
              <a:gd name="connsiteX0" fmla="*/ 15930 w 54157"/>
              <a:gd name="connsiteY0" fmla="*/ 4 h 140516"/>
              <a:gd name="connsiteX1" fmla="*/ 9580 w 54157"/>
              <a:gd name="connsiteY1" fmla="*/ 73029 h 140516"/>
              <a:gd name="connsiteX2" fmla="*/ 54030 w 54157"/>
              <a:gd name="connsiteY2" fmla="*/ 139704 h 140516"/>
              <a:gd name="connsiteX3" fmla="*/ 22280 w 54157"/>
              <a:gd name="connsiteY3" fmla="*/ 107954 h 140516"/>
              <a:gd name="connsiteX4" fmla="*/ 55 w 54157"/>
              <a:gd name="connsiteY4" fmla="*/ 76204 h 140516"/>
              <a:gd name="connsiteX5" fmla="*/ 15930 w 54157"/>
              <a:gd name="connsiteY5" fmla="*/ 4 h 1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57" h="140516">
                <a:moveTo>
                  <a:pt x="15930" y="4"/>
                </a:moveTo>
                <a:cubicBezTo>
                  <a:pt x="17517" y="-525"/>
                  <a:pt x="3230" y="49746"/>
                  <a:pt x="9580" y="73029"/>
                </a:cubicBezTo>
                <a:cubicBezTo>
                  <a:pt x="15930" y="96312"/>
                  <a:pt x="51913" y="133883"/>
                  <a:pt x="54030" y="139704"/>
                </a:cubicBezTo>
                <a:cubicBezTo>
                  <a:pt x="56147" y="145525"/>
                  <a:pt x="31276" y="118537"/>
                  <a:pt x="22280" y="107954"/>
                </a:cubicBezTo>
                <a:cubicBezTo>
                  <a:pt x="13284" y="97371"/>
                  <a:pt x="-1003" y="91550"/>
                  <a:pt x="55" y="76204"/>
                </a:cubicBezTo>
                <a:cubicBezTo>
                  <a:pt x="1113" y="60858"/>
                  <a:pt x="14343" y="533"/>
                  <a:pt x="159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0AB65267-329A-16B1-1877-DBA9886E344B}"/>
              </a:ext>
            </a:extLst>
          </p:cNvPr>
          <p:cNvSpPr/>
          <p:nvPr/>
        </p:nvSpPr>
        <p:spPr>
          <a:xfrm>
            <a:off x="5810207" y="2705097"/>
            <a:ext cx="31924" cy="117487"/>
          </a:xfrm>
          <a:custGeom>
            <a:avLst/>
            <a:gdLst>
              <a:gd name="connsiteX0" fmla="*/ 28618 w 31924"/>
              <a:gd name="connsiteY0" fmla="*/ 3 h 117487"/>
              <a:gd name="connsiteX1" fmla="*/ 22268 w 31924"/>
              <a:gd name="connsiteY1" fmla="*/ 76203 h 117487"/>
              <a:gd name="connsiteX2" fmla="*/ 43 w 31924"/>
              <a:gd name="connsiteY2" fmla="*/ 117478 h 117487"/>
              <a:gd name="connsiteX3" fmla="*/ 28618 w 31924"/>
              <a:gd name="connsiteY3" fmla="*/ 79378 h 117487"/>
              <a:gd name="connsiteX4" fmla="*/ 28618 w 31924"/>
              <a:gd name="connsiteY4" fmla="*/ 3 h 1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4" h="117487">
                <a:moveTo>
                  <a:pt x="28618" y="3"/>
                </a:moveTo>
                <a:cubicBezTo>
                  <a:pt x="27560" y="-526"/>
                  <a:pt x="27030" y="56624"/>
                  <a:pt x="22268" y="76203"/>
                </a:cubicBezTo>
                <a:cubicBezTo>
                  <a:pt x="17506" y="95782"/>
                  <a:pt x="-1015" y="116949"/>
                  <a:pt x="43" y="117478"/>
                </a:cubicBezTo>
                <a:cubicBezTo>
                  <a:pt x="1101" y="118007"/>
                  <a:pt x="21739" y="95782"/>
                  <a:pt x="28618" y="79378"/>
                </a:cubicBezTo>
                <a:cubicBezTo>
                  <a:pt x="35497" y="62974"/>
                  <a:pt x="29676" y="532"/>
                  <a:pt x="286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89A6721F-BCE3-5CBF-86AA-31AEB1BAD4EE}"/>
              </a:ext>
            </a:extLst>
          </p:cNvPr>
          <p:cNvSpPr/>
          <p:nvPr/>
        </p:nvSpPr>
        <p:spPr>
          <a:xfrm>
            <a:off x="5660803" y="2886035"/>
            <a:ext cx="229233" cy="745850"/>
          </a:xfrm>
          <a:custGeom>
            <a:avLst/>
            <a:gdLst>
              <a:gd name="connsiteX0" fmla="*/ 228822 w 229233"/>
              <a:gd name="connsiteY0" fmla="*/ 40 h 745850"/>
              <a:gd name="connsiteX1" fmla="*/ 193897 w 229233"/>
              <a:gd name="connsiteY1" fmla="*/ 368340 h 745850"/>
              <a:gd name="connsiteX2" fmla="*/ 219297 w 229233"/>
              <a:gd name="connsiteY2" fmla="*/ 241340 h 745850"/>
              <a:gd name="connsiteX3" fmla="*/ 165322 w 229233"/>
              <a:gd name="connsiteY3" fmla="*/ 517565 h 745850"/>
              <a:gd name="connsiteX4" fmla="*/ 165322 w 229233"/>
              <a:gd name="connsiteY4" fmla="*/ 400090 h 745850"/>
              <a:gd name="connsiteX5" fmla="*/ 3397 w 229233"/>
              <a:gd name="connsiteY5" fmla="*/ 742990 h 745850"/>
              <a:gd name="connsiteX6" fmla="*/ 66897 w 229233"/>
              <a:gd name="connsiteY6" fmla="*/ 549315 h 745850"/>
              <a:gd name="connsiteX7" fmla="*/ 203422 w 229233"/>
              <a:gd name="connsiteY7" fmla="*/ 292140 h 745850"/>
              <a:gd name="connsiteX8" fmla="*/ 6572 w 229233"/>
              <a:gd name="connsiteY8" fmla="*/ 695365 h 745850"/>
              <a:gd name="connsiteX9" fmla="*/ 89122 w 229233"/>
              <a:gd name="connsiteY9" fmla="*/ 473115 h 745850"/>
              <a:gd name="connsiteX10" fmla="*/ 51022 w 229233"/>
              <a:gd name="connsiteY10" fmla="*/ 615990 h 745850"/>
              <a:gd name="connsiteX11" fmla="*/ 203422 w 229233"/>
              <a:gd name="connsiteY11" fmla="*/ 288965 h 745850"/>
              <a:gd name="connsiteX12" fmla="*/ 165322 w 229233"/>
              <a:gd name="connsiteY12" fmla="*/ 393740 h 745850"/>
              <a:gd name="connsiteX13" fmla="*/ 228822 w 229233"/>
              <a:gd name="connsiteY13" fmla="*/ 40 h 74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233" h="745850">
                <a:moveTo>
                  <a:pt x="228822" y="40"/>
                </a:moveTo>
                <a:cubicBezTo>
                  <a:pt x="233584" y="-4193"/>
                  <a:pt x="195485" y="328123"/>
                  <a:pt x="193897" y="368340"/>
                </a:cubicBezTo>
                <a:cubicBezTo>
                  <a:pt x="192309" y="408557"/>
                  <a:pt x="224059" y="216469"/>
                  <a:pt x="219297" y="241340"/>
                </a:cubicBezTo>
                <a:cubicBezTo>
                  <a:pt x="214535" y="266211"/>
                  <a:pt x="174318" y="491107"/>
                  <a:pt x="165322" y="517565"/>
                </a:cubicBezTo>
                <a:cubicBezTo>
                  <a:pt x="156326" y="544023"/>
                  <a:pt x="192310" y="362519"/>
                  <a:pt x="165322" y="400090"/>
                </a:cubicBezTo>
                <a:cubicBezTo>
                  <a:pt x="138334" y="437661"/>
                  <a:pt x="19801" y="718119"/>
                  <a:pt x="3397" y="742990"/>
                </a:cubicBezTo>
                <a:cubicBezTo>
                  <a:pt x="-13007" y="767861"/>
                  <a:pt x="33560" y="624457"/>
                  <a:pt x="66897" y="549315"/>
                </a:cubicBezTo>
                <a:cubicBezTo>
                  <a:pt x="100234" y="474173"/>
                  <a:pt x="213476" y="267798"/>
                  <a:pt x="203422" y="292140"/>
                </a:cubicBezTo>
                <a:cubicBezTo>
                  <a:pt x="193368" y="316482"/>
                  <a:pt x="25622" y="665203"/>
                  <a:pt x="6572" y="695365"/>
                </a:cubicBezTo>
                <a:cubicBezTo>
                  <a:pt x="-12478" y="725528"/>
                  <a:pt x="81714" y="486344"/>
                  <a:pt x="89122" y="473115"/>
                </a:cubicBezTo>
                <a:cubicBezTo>
                  <a:pt x="96530" y="459886"/>
                  <a:pt x="31972" y="646682"/>
                  <a:pt x="51022" y="615990"/>
                </a:cubicBezTo>
                <a:cubicBezTo>
                  <a:pt x="70072" y="585298"/>
                  <a:pt x="184372" y="326007"/>
                  <a:pt x="203422" y="288965"/>
                </a:cubicBezTo>
                <a:cubicBezTo>
                  <a:pt x="222472" y="251923"/>
                  <a:pt x="161618" y="440836"/>
                  <a:pt x="165322" y="393740"/>
                </a:cubicBezTo>
                <a:cubicBezTo>
                  <a:pt x="169026" y="346644"/>
                  <a:pt x="224060" y="4273"/>
                  <a:pt x="22882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713F3A7B-5926-19CB-8F4B-94101BE84BC5}"/>
              </a:ext>
            </a:extLst>
          </p:cNvPr>
          <p:cNvSpPr/>
          <p:nvPr/>
        </p:nvSpPr>
        <p:spPr>
          <a:xfrm>
            <a:off x="4752813" y="3792632"/>
            <a:ext cx="494476" cy="105246"/>
          </a:xfrm>
          <a:custGeom>
            <a:avLst/>
            <a:gdLst>
              <a:gd name="connsiteX0" fmla="*/ 162 w 494476"/>
              <a:gd name="connsiteY0" fmla="*/ 77693 h 105246"/>
              <a:gd name="connsiteX1" fmla="*/ 143037 w 494476"/>
              <a:gd name="connsiteY1" fmla="*/ 42768 h 105246"/>
              <a:gd name="connsiteX2" fmla="*/ 279562 w 494476"/>
              <a:gd name="connsiteY2" fmla="*/ 77693 h 105246"/>
              <a:gd name="connsiteX3" fmla="*/ 254162 w 494476"/>
              <a:gd name="connsiteY3" fmla="*/ 30068 h 105246"/>
              <a:gd name="connsiteX4" fmla="*/ 485937 w 494476"/>
              <a:gd name="connsiteY4" fmla="*/ 103093 h 105246"/>
              <a:gd name="connsiteX5" fmla="*/ 428787 w 494476"/>
              <a:gd name="connsiteY5" fmla="*/ 84043 h 105246"/>
              <a:gd name="connsiteX6" fmla="*/ 279562 w 494476"/>
              <a:gd name="connsiteY6" fmla="*/ 64993 h 105246"/>
              <a:gd name="connsiteX7" fmla="*/ 108112 w 494476"/>
              <a:gd name="connsiteY7" fmla="*/ 1493 h 105246"/>
              <a:gd name="connsiteX8" fmla="*/ 171612 w 494476"/>
              <a:gd name="connsiteY8" fmla="*/ 23718 h 105246"/>
              <a:gd name="connsiteX9" fmla="*/ 162 w 494476"/>
              <a:gd name="connsiteY9" fmla="*/ 77693 h 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76" h="105246">
                <a:moveTo>
                  <a:pt x="162" y="77693"/>
                </a:moveTo>
                <a:cubicBezTo>
                  <a:pt x="-4600" y="80868"/>
                  <a:pt x="96470" y="42768"/>
                  <a:pt x="143037" y="42768"/>
                </a:cubicBezTo>
                <a:cubicBezTo>
                  <a:pt x="189604" y="42768"/>
                  <a:pt x="261041" y="79810"/>
                  <a:pt x="279562" y="77693"/>
                </a:cubicBezTo>
                <a:cubicBezTo>
                  <a:pt x="298083" y="75576"/>
                  <a:pt x="219766" y="25835"/>
                  <a:pt x="254162" y="30068"/>
                </a:cubicBezTo>
                <a:cubicBezTo>
                  <a:pt x="288558" y="34301"/>
                  <a:pt x="456833" y="94097"/>
                  <a:pt x="485937" y="103093"/>
                </a:cubicBezTo>
                <a:cubicBezTo>
                  <a:pt x="515041" y="112089"/>
                  <a:pt x="463183" y="90393"/>
                  <a:pt x="428787" y="84043"/>
                </a:cubicBezTo>
                <a:cubicBezTo>
                  <a:pt x="394391" y="77693"/>
                  <a:pt x="333008" y="78751"/>
                  <a:pt x="279562" y="64993"/>
                </a:cubicBezTo>
                <a:cubicBezTo>
                  <a:pt x="226116" y="51235"/>
                  <a:pt x="126104" y="8372"/>
                  <a:pt x="108112" y="1493"/>
                </a:cubicBezTo>
                <a:cubicBezTo>
                  <a:pt x="90120" y="-5386"/>
                  <a:pt x="183254" y="13135"/>
                  <a:pt x="171612" y="23718"/>
                </a:cubicBezTo>
                <a:cubicBezTo>
                  <a:pt x="159970" y="34301"/>
                  <a:pt x="4924" y="74518"/>
                  <a:pt x="162" y="776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2796B36-DCA5-5C08-C5FB-DB13290FB111}"/>
              </a:ext>
            </a:extLst>
          </p:cNvPr>
          <p:cNvSpPr/>
          <p:nvPr/>
        </p:nvSpPr>
        <p:spPr>
          <a:xfrm>
            <a:off x="5222759" y="3476292"/>
            <a:ext cx="499032" cy="321093"/>
          </a:xfrm>
          <a:custGeom>
            <a:avLst/>
            <a:gdLst>
              <a:gd name="connsiteX0" fmla="*/ 116 w 499032"/>
              <a:gd name="connsiteY0" fmla="*/ 321008 h 321093"/>
              <a:gd name="connsiteX1" fmla="*/ 190616 w 499032"/>
              <a:gd name="connsiteY1" fmla="*/ 152733 h 321093"/>
              <a:gd name="connsiteX2" fmla="*/ 136641 w 499032"/>
              <a:gd name="connsiteY2" fmla="*/ 101933 h 321093"/>
              <a:gd name="connsiteX3" fmla="*/ 219191 w 499032"/>
              <a:gd name="connsiteY3" fmla="*/ 136858 h 321093"/>
              <a:gd name="connsiteX4" fmla="*/ 333491 w 499032"/>
              <a:gd name="connsiteY4" fmla="*/ 57483 h 321093"/>
              <a:gd name="connsiteX5" fmla="*/ 279516 w 499032"/>
              <a:gd name="connsiteY5" fmla="*/ 108283 h 321093"/>
              <a:gd name="connsiteX6" fmla="*/ 317616 w 499032"/>
              <a:gd name="connsiteY6" fmla="*/ 54308 h 321093"/>
              <a:gd name="connsiteX7" fmla="*/ 349366 w 499032"/>
              <a:gd name="connsiteY7" fmla="*/ 22558 h 321093"/>
              <a:gd name="connsiteX8" fmla="*/ 498591 w 499032"/>
              <a:gd name="connsiteY8" fmla="*/ 333 h 321093"/>
              <a:gd name="connsiteX9" fmla="*/ 390641 w 499032"/>
              <a:gd name="connsiteY9" fmla="*/ 16208 h 321093"/>
              <a:gd name="connsiteX10" fmla="*/ 260466 w 499032"/>
              <a:gd name="connsiteY10" fmla="*/ 98758 h 321093"/>
              <a:gd name="connsiteX11" fmla="*/ 177916 w 499032"/>
              <a:gd name="connsiteY11" fmla="*/ 105108 h 321093"/>
              <a:gd name="connsiteX12" fmla="*/ 162041 w 499032"/>
              <a:gd name="connsiteY12" fmla="*/ 174958 h 321093"/>
              <a:gd name="connsiteX13" fmla="*/ 116 w 499032"/>
              <a:gd name="connsiteY13" fmla="*/ 321008 h 32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032" h="321093">
                <a:moveTo>
                  <a:pt x="116" y="321008"/>
                </a:moveTo>
                <a:cubicBezTo>
                  <a:pt x="4878" y="317304"/>
                  <a:pt x="167862" y="189245"/>
                  <a:pt x="190616" y="152733"/>
                </a:cubicBezTo>
                <a:cubicBezTo>
                  <a:pt x="213370" y="116221"/>
                  <a:pt x="131879" y="104579"/>
                  <a:pt x="136641" y="101933"/>
                </a:cubicBezTo>
                <a:cubicBezTo>
                  <a:pt x="141403" y="99287"/>
                  <a:pt x="186383" y="144266"/>
                  <a:pt x="219191" y="136858"/>
                </a:cubicBezTo>
                <a:cubicBezTo>
                  <a:pt x="251999" y="129450"/>
                  <a:pt x="323437" y="62245"/>
                  <a:pt x="333491" y="57483"/>
                </a:cubicBezTo>
                <a:cubicBezTo>
                  <a:pt x="343545" y="52720"/>
                  <a:pt x="282162" y="108812"/>
                  <a:pt x="279516" y="108283"/>
                </a:cubicBezTo>
                <a:cubicBezTo>
                  <a:pt x="276870" y="107754"/>
                  <a:pt x="305974" y="68595"/>
                  <a:pt x="317616" y="54308"/>
                </a:cubicBezTo>
                <a:cubicBezTo>
                  <a:pt x="329258" y="40021"/>
                  <a:pt x="319204" y="31554"/>
                  <a:pt x="349366" y="22558"/>
                </a:cubicBezTo>
                <a:cubicBezTo>
                  <a:pt x="379529" y="13562"/>
                  <a:pt x="498591" y="333"/>
                  <a:pt x="498591" y="333"/>
                </a:cubicBezTo>
                <a:cubicBezTo>
                  <a:pt x="505470" y="-725"/>
                  <a:pt x="430328" y="-196"/>
                  <a:pt x="390641" y="16208"/>
                </a:cubicBezTo>
                <a:cubicBezTo>
                  <a:pt x="350954" y="32612"/>
                  <a:pt x="295920" y="83941"/>
                  <a:pt x="260466" y="98758"/>
                </a:cubicBezTo>
                <a:cubicBezTo>
                  <a:pt x="225012" y="113575"/>
                  <a:pt x="194320" y="92408"/>
                  <a:pt x="177916" y="105108"/>
                </a:cubicBezTo>
                <a:cubicBezTo>
                  <a:pt x="161512" y="117808"/>
                  <a:pt x="186383" y="143208"/>
                  <a:pt x="162041" y="174958"/>
                </a:cubicBezTo>
                <a:cubicBezTo>
                  <a:pt x="137699" y="206708"/>
                  <a:pt x="-4646" y="324712"/>
                  <a:pt x="116" y="32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5C4095-45F9-7868-2E2B-F9F0F9B56540}"/>
              </a:ext>
            </a:extLst>
          </p:cNvPr>
          <p:cNvSpPr/>
          <p:nvPr/>
        </p:nvSpPr>
        <p:spPr>
          <a:xfrm>
            <a:off x="4104426" y="2939290"/>
            <a:ext cx="68119" cy="258564"/>
          </a:xfrm>
          <a:custGeom>
            <a:avLst/>
            <a:gdLst>
              <a:gd name="connsiteX0" fmla="*/ 16724 w 68119"/>
              <a:gd name="connsiteY0" fmla="*/ 760 h 258564"/>
              <a:gd name="connsiteX1" fmla="*/ 849 w 68119"/>
              <a:gd name="connsiteY1" fmla="*/ 102360 h 258564"/>
              <a:gd name="connsiteX2" fmla="*/ 23074 w 68119"/>
              <a:gd name="connsiteY2" fmla="*/ 226185 h 258564"/>
              <a:gd name="connsiteX3" fmla="*/ 23074 w 68119"/>
              <a:gd name="connsiteY3" fmla="*/ 175385 h 258564"/>
              <a:gd name="connsiteX4" fmla="*/ 67524 w 68119"/>
              <a:gd name="connsiteY4" fmla="*/ 257935 h 258564"/>
              <a:gd name="connsiteX5" fmla="*/ 48474 w 68119"/>
              <a:gd name="connsiteY5" fmla="*/ 210310 h 258564"/>
              <a:gd name="connsiteX6" fmla="*/ 45299 w 68119"/>
              <a:gd name="connsiteY6" fmla="*/ 153160 h 258564"/>
              <a:gd name="connsiteX7" fmla="*/ 54824 w 68119"/>
              <a:gd name="connsiteY7" fmla="*/ 54735 h 258564"/>
              <a:gd name="connsiteX8" fmla="*/ 32599 w 68119"/>
              <a:gd name="connsiteY8" fmla="*/ 181735 h 258564"/>
              <a:gd name="connsiteX9" fmla="*/ 849 w 68119"/>
              <a:gd name="connsiteY9" fmla="*/ 156335 h 258564"/>
              <a:gd name="connsiteX10" fmla="*/ 16724 w 68119"/>
              <a:gd name="connsiteY10" fmla="*/ 760 h 25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119" h="258564">
                <a:moveTo>
                  <a:pt x="16724" y="760"/>
                </a:moveTo>
                <a:cubicBezTo>
                  <a:pt x="16724" y="-8236"/>
                  <a:pt x="-209" y="64789"/>
                  <a:pt x="849" y="102360"/>
                </a:cubicBezTo>
                <a:cubicBezTo>
                  <a:pt x="1907" y="139931"/>
                  <a:pt x="19370" y="214014"/>
                  <a:pt x="23074" y="226185"/>
                </a:cubicBezTo>
                <a:cubicBezTo>
                  <a:pt x="26778" y="238356"/>
                  <a:pt x="15666" y="170093"/>
                  <a:pt x="23074" y="175385"/>
                </a:cubicBezTo>
                <a:cubicBezTo>
                  <a:pt x="30482" y="180677"/>
                  <a:pt x="63291" y="252114"/>
                  <a:pt x="67524" y="257935"/>
                </a:cubicBezTo>
                <a:cubicBezTo>
                  <a:pt x="71757" y="263756"/>
                  <a:pt x="52178" y="227772"/>
                  <a:pt x="48474" y="210310"/>
                </a:cubicBezTo>
                <a:cubicBezTo>
                  <a:pt x="44770" y="192848"/>
                  <a:pt x="44241" y="179089"/>
                  <a:pt x="45299" y="153160"/>
                </a:cubicBezTo>
                <a:cubicBezTo>
                  <a:pt x="46357" y="127231"/>
                  <a:pt x="56941" y="49973"/>
                  <a:pt x="54824" y="54735"/>
                </a:cubicBezTo>
                <a:cubicBezTo>
                  <a:pt x="52707" y="59497"/>
                  <a:pt x="41595" y="164802"/>
                  <a:pt x="32599" y="181735"/>
                </a:cubicBezTo>
                <a:cubicBezTo>
                  <a:pt x="23603" y="198668"/>
                  <a:pt x="6141" y="179618"/>
                  <a:pt x="849" y="156335"/>
                </a:cubicBezTo>
                <a:cubicBezTo>
                  <a:pt x="-4443" y="133052"/>
                  <a:pt x="16724" y="9756"/>
                  <a:pt x="16724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25D3B27-D869-6B6A-B1D2-B394F22D860F}"/>
              </a:ext>
            </a:extLst>
          </p:cNvPr>
          <p:cNvSpPr/>
          <p:nvPr/>
        </p:nvSpPr>
        <p:spPr>
          <a:xfrm>
            <a:off x="4457700" y="3735869"/>
            <a:ext cx="327274" cy="198023"/>
          </a:xfrm>
          <a:custGeom>
            <a:avLst/>
            <a:gdLst>
              <a:gd name="connsiteX0" fmla="*/ 180975 w 327274"/>
              <a:gd name="connsiteY0" fmla="*/ 1106 h 198023"/>
              <a:gd name="connsiteX1" fmla="*/ 95250 w 327274"/>
              <a:gd name="connsiteY1" fmla="*/ 80481 h 198023"/>
              <a:gd name="connsiteX2" fmla="*/ 79375 w 327274"/>
              <a:gd name="connsiteY2" fmla="*/ 131281 h 198023"/>
              <a:gd name="connsiteX3" fmla="*/ 92075 w 327274"/>
              <a:gd name="connsiteY3" fmla="*/ 93181 h 198023"/>
              <a:gd name="connsiteX4" fmla="*/ 92075 w 327274"/>
              <a:gd name="connsiteY4" fmla="*/ 166206 h 198023"/>
              <a:gd name="connsiteX5" fmla="*/ 0 w 327274"/>
              <a:gd name="connsiteY5" fmla="*/ 159856 h 198023"/>
              <a:gd name="connsiteX6" fmla="*/ 215900 w 327274"/>
              <a:gd name="connsiteY6" fmla="*/ 172556 h 198023"/>
              <a:gd name="connsiteX7" fmla="*/ 79375 w 327274"/>
              <a:gd name="connsiteY7" fmla="*/ 191606 h 198023"/>
              <a:gd name="connsiteX8" fmla="*/ 323850 w 327274"/>
              <a:gd name="connsiteY8" fmla="*/ 197956 h 198023"/>
              <a:gd name="connsiteX9" fmla="*/ 215900 w 327274"/>
              <a:gd name="connsiteY9" fmla="*/ 188431 h 198023"/>
              <a:gd name="connsiteX10" fmla="*/ 120650 w 327274"/>
              <a:gd name="connsiteY10" fmla="*/ 166206 h 198023"/>
              <a:gd name="connsiteX11" fmla="*/ 107950 w 327274"/>
              <a:gd name="connsiteY11" fmla="*/ 121756 h 198023"/>
              <a:gd name="connsiteX12" fmla="*/ 57150 w 327274"/>
              <a:gd name="connsiteY12" fmla="*/ 143981 h 198023"/>
              <a:gd name="connsiteX13" fmla="*/ 180975 w 327274"/>
              <a:gd name="connsiteY13" fmla="*/ 1106 h 19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274" h="198023">
                <a:moveTo>
                  <a:pt x="180975" y="1106"/>
                </a:moveTo>
                <a:cubicBezTo>
                  <a:pt x="187325" y="-9477"/>
                  <a:pt x="112183" y="58785"/>
                  <a:pt x="95250" y="80481"/>
                </a:cubicBezTo>
                <a:cubicBezTo>
                  <a:pt x="78317" y="102177"/>
                  <a:pt x="79904" y="129164"/>
                  <a:pt x="79375" y="131281"/>
                </a:cubicBezTo>
                <a:cubicBezTo>
                  <a:pt x="78846" y="133398"/>
                  <a:pt x="89958" y="87360"/>
                  <a:pt x="92075" y="93181"/>
                </a:cubicBezTo>
                <a:cubicBezTo>
                  <a:pt x="94192" y="99002"/>
                  <a:pt x="107421" y="155094"/>
                  <a:pt x="92075" y="166206"/>
                </a:cubicBezTo>
                <a:cubicBezTo>
                  <a:pt x="76729" y="177318"/>
                  <a:pt x="0" y="159856"/>
                  <a:pt x="0" y="159856"/>
                </a:cubicBezTo>
                <a:cubicBezTo>
                  <a:pt x="20637" y="160914"/>
                  <a:pt x="202671" y="167264"/>
                  <a:pt x="215900" y="172556"/>
                </a:cubicBezTo>
                <a:cubicBezTo>
                  <a:pt x="229129" y="177848"/>
                  <a:pt x="61383" y="187373"/>
                  <a:pt x="79375" y="191606"/>
                </a:cubicBezTo>
                <a:cubicBezTo>
                  <a:pt x="97367" y="195839"/>
                  <a:pt x="301096" y="198485"/>
                  <a:pt x="323850" y="197956"/>
                </a:cubicBezTo>
                <a:cubicBezTo>
                  <a:pt x="346604" y="197427"/>
                  <a:pt x="249767" y="193723"/>
                  <a:pt x="215900" y="188431"/>
                </a:cubicBezTo>
                <a:cubicBezTo>
                  <a:pt x="182033" y="183139"/>
                  <a:pt x="138641" y="177318"/>
                  <a:pt x="120650" y="166206"/>
                </a:cubicBezTo>
                <a:cubicBezTo>
                  <a:pt x="102659" y="155094"/>
                  <a:pt x="118533" y="125460"/>
                  <a:pt x="107950" y="121756"/>
                </a:cubicBezTo>
                <a:cubicBezTo>
                  <a:pt x="97367" y="118052"/>
                  <a:pt x="47625" y="157739"/>
                  <a:pt x="57150" y="143981"/>
                </a:cubicBezTo>
                <a:cubicBezTo>
                  <a:pt x="66675" y="130223"/>
                  <a:pt x="174625" y="11689"/>
                  <a:pt x="180975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4BCBA5D-6DD1-4969-C051-1647D374D0DF}"/>
              </a:ext>
            </a:extLst>
          </p:cNvPr>
          <p:cNvSpPr/>
          <p:nvPr/>
        </p:nvSpPr>
        <p:spPr>
          <a:xfrm>
            <a:off x="4113872" y="2654287"/>
            <a:ext cx="35885" cy="124582"/>
          </a:xfrm>
          <a:custGeom>
            <a:avLst/>
            <a:gdLst>
              <a:gd name="connsiteX0" fmla="*/ 35853 w 35885"/>
              <a:gd name="connsiteY0" fmla="*/ 13 h 124582"/>
              <a:gd name="connsiteX1" fmla="*/ 7278 w 35885"/>
              <a:gd name="connsiteY1" fmla="*/ 79388 h 124582"/>
              <a:gd name="connsiteX2" fmla="*/ 10453 w 35885"/>
              <a:gd name="connsiteY2" fmla="*/ 123838 h 124582"/>
              <a:gd name="connsiteX3" fmla="*/ 7278 w 35885"/>
              <a:gd name="connsiteY3" fmla="*/ 104788 h 124582"/>
              <a:gd name="connsiteX4" fmla="*/ 928 w 35885"/>
              <a:gd name="connsiteY4" fmla="*/ 73038 h 124582"/>
              <a:gd name="connsiteX5" fmla="*/ 35853 w 35885"/>
              <a:gd name="connsiteY5" fmla="*/ 13 h 1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85" h="124582">
                <a:moveTo>
                  <a:pt x="35853" y="13"/>
                </a:moveTo>
                <a:cubicBezTo>
                  <a:pt x="36911" y="1071"/>
                  <a:pt x="11511" y="58751"/>
                  <a:pt x="7278" y="79388"/>
                </a:cubicBezTo>
                <a:cubicBezTo>
                  <a:pt x="3045" y="100025"/>
                  <a:pt x="10453" y="123838"/>
                  <a:pt x="10453" y="123838"/>
                </a:cubicBezTo>
                <a:cubicBezTo>
                  <a:pt x="10453" y="128071"/>
                  <a:pt x="8865" y="113255"/>
                  <a:pt x="7278" y="104788"/>
                </a:cubicBezTo>
                <a:cubicBezTo>
                  <a:pt x="5691" y="96321"/>
                  <a:pt x="-2776" y="85209"/>
                  <a:pt x="928" y="73038"/>
                </a:cubicBezTo>
                <a:cubicBezTo>
                  <a:pt x="4632" y="60867"/>
                  <a:pt x="34795" y="-1045"/>
                  <a:pt x="35853" y="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88ADEF7-F010-E371-D1D4-6C8AE8193B4D}"/>
              </a:ext>
            </a:extLst>
          </p:cNvPr>
          <p:cNvSpPr/>
          <p:nvPr/>
        </p:nvSpPr>
        <p:spPr>
          <a:xfrm>
            <a:off x="5146328" y="2816155"/>
            <a:ext cx="54771" cy="141742"/>
          </a:xfrm>
          <a:custGeom>
            <a:avLst/>
            <a:gdLst>
              <a:gd name="connsiteX0" fmla="*/ 32097 w 54771"/>
              <a:gd name="connsiteY0" fmla="*/ 70 h 141742"/>
              <a:gd name="connsiteX1" fmla="*/ 22572 w 54771"/>
              <a:gd name="connsiteY1" fmla="*/ 73095 h 141742"/>
              <a:gd name="connsiteX2" fmla="*/ 54322 w 54771"/>
              <a:gd name="connsiteY2" fmla="*/ 139770 h 141742"/>
              <a:gd name="connsiteX3" fmla="*/ 38447 w 54771"/>
              <a:gd name="connsiteY3" fmla="*/ 120720 h 141742"/>
              <a:gd name="connsiteX4" fmla="*/ 347 w 54771"/>
              <a:gd name="connsiteY4" fmla="*/ 85795 h 141742"/>
              <a:gd name="connsiteX5" fmla="*/ 19397 w 54771"/>
              <a:gd name="connsiteY5" fmla="*/ 108020 h 141742"/>
              <a:gd name="connsiteX6" fmla="*/ 16222 w 54771"/>
              <a:gd name="connsiteY6" fmla="*/ 60395 h 141742"/>
              <a:gd name="connsiteX7" fmla="*/ 32097 w 54771"/>
              <a:gd name="connsiteY7" fmla="*/ 70 h 1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71" h="141742">
                <a:moveTo>
                  <a:pt x="32097" y="70"/>
                </a:moveTo>
                <a:cubicBezTo>
                  <a:pt x="33155" y="2187"/>
                  <a:pt x="18868" y="49812"/>
                  <a:pt x="22572" y="73095"/>
                </a:cubicBezTo>
                <a:cubicBezTo>
                  <a:pt x="26276" y="96378"/>
                  <a:pt x="54322" y="139770"/>
                  <a:pt x="54322" y="139770"/>
                </a:cubicBezTo>
                <a:cubicBezTo>
                  <a:pt x="56968" y="147707"/>
                  <a:pt x="47443" y="129716"/>
                  <a:pt x="38447" y="120720"/>
                </a:cubicBezTo>
                <a:cubicBezTo>
                  <a:pt x="29451" y="111724"/>
                  <a:pt x="3522" y="87912"/>
                  <a:pt x="347" y="85795"/>
                </a:cubicBezTo>
                <a:cubicBezTo>
                  <a:pt x="-2828" y="83678"/>
                  <a:pt x="16751" y="112253"/>
                  <a:pt x="19397" y="108020"/>
                </a:cubicBezTo>
                <a:cubicBezTo>
                  <a:pt x="22043" y="103787"/>
                  <a:pt x="14635" y="76799"/>
                  <a:pt x="16222" y="60395"/>
                </a:cubicBezTo>
                <a:cubicBezTo>
                  <a:pt x="17809" y="43991"/>
                  <a:pt x="31039" y="-2047"/>
                  <a:pt x="32097" y="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35974A2-9FAC-8F9C-B2A8-14ABF72F6F4D}"/>
              </a:ext>
            </a:extLst>
          </p:cNvPr>
          <p:cNvSpPr/>
          <p:nvPr/>
        </p:nvSpPr>
        <p:spPr>
          <a:xfrm>
            <a:off x="5343501" y="2708057"/>
            <a:ext cx="45416" cy="105058"/>
          </a:xfrm>
          <a:custGeom>
            <a:avLst/>
            <a:gdLst>
              <a:gd name="connsiteX0" fmla="*/ 24 w 45416"/>
              <a:gd name="connsiteY0" fmla="*/ 218 h 105058"/>
              <a:gd name="connsiteX1" fmla="*/ 38124 w 45416"/>
              <a:gd name="connsiteY1" fmla="*/ 44668 h 105058"/>
              <a:gd name="connsiteX2" fmla="*/ 34949 w 45416"/>
              <a:gd name="connsiteY2" fmla="*/ 92293 h 105058"/>
              <a:gd name="connsiteX3" fmla="*/ 41299 w 45416"/>
              <a:gd name="connsiteY3" fmla="*/ 54193 h 105058"/>
              <a:gd name="connsiteX4" fmla="*/ 41299 w 45416"/>
              <a:gd name="connsiteY4" fmla="*/ 104993 h 105058"/>
              <a:gd name="connsiteX5" fmla="*/ 44474 w 45416"/>
              <a:gd name="connsiteY5" fmla="*/ 63718 h 105058"/>
              <a:gd name="connsiteX6" fmla="*/ 24 w 45416"/>
              <a:gd name="connsiteY6" fmla="*/ 218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16" h="105058">
                <a:moveTo>
                  <a:pt x="24" y="218"/>
                </a:moveTo>
                <a:cubicBezTo>
                  <a:pt x="-1034" y="-2957"/>
                  <a:pt x="32303" y="29322"/>
                  <a:pt x="38124" y="44668"/>
                </a:cubicBezTo>
                <a:cubicBezTo>
                  <a:pt x="43945" y="60014"/>
                  <a:pt x="34420" y="90706"/>
                  <a:pt x="34949" y="92293"/>
                </a:cubicBezTo>
                <a:cubicBezTo>
                  <a:pt x="35478" y="93880"/>
                  <a:pt x="40241" y="52076"/>
                  <a:pt x="41299" y="54193"/>
                </a:cubicBezTo>
                <a:cubicBezTo>
                  <a:pt x="42357" y="56310"/>
                  <a:pt x="40770" y="103406"/>
                  <a:pt x="41299" y="104993"/>
                </a:cubicBezTo>
                <a:cubicBezTo>
                  <a:pt x="41828" y="106580"/>
                  <a:pt x="47649" y="79064"/>
                  <a:pt x="44474" y="63718"/>
                </a:cubicBezTo>
                <a:cubicBezTo>
                  <a:pt x="41299" y="48372"/>
                  <a:pt x="1082" y="3393"/>
                  <a:pt x="24" y="2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5DC4064-6AF6-45A2-8B92-40EFE77F5539}"/>
              </a:ext>
            </a:extLst>
          </p:cNvPr>
          <p:cNvSpPr/>
          <p:nvPr/>
        </p:nvSpPr>
        <p:spPr>
          <a:xfrm>
            <a:off x="5517246" y="2739440"/>
            <a:ext cx="67923" cy="130240"/>
          </a:xfrm>
          <a:custGeom>
            <a:avLst/>
            <a:gdLst>
              <a:gd name="connsiteX0" fmla="*/ 67579 w 67923"/>
              <a:gd name="connsiteY0" fmla="*/ 585 h 130240"/>
              <a:gd name="connsiteX1" fmla="*/ 26304 w 67923"/>
              <a:gd name="connsiteY1" fmla="*/ 48210 h 130240"/>
              <a:gd name="connsiteX2" fmla="*/ 10429 w 67923"/>
              <a:gd name="connsiteY2" fmla="*/ 127585 h 130240"/>
              <a:gd name="connsiteX3" fmla="*/ 16779 w 67923"/>
              <a:gd name="connsiteY3" fmla="*/ 108535 h 130240"/>
              <a:gd name="connsiteX4" fmla="*/ 904 w 67923"/>
              <a:gd name="connsiteY4" fmla="*/ 79960 h 130240"/>
              <a:gd name="connsiteX5" fmla="*/ 67579 w 67923"/>
              <a:gd name="connsiteY5" fmla="*/ 585 h 1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23" h="130240">
                <a:moveTo>
                  <a:pt x="67579" y="585"/>
                </a:moveTo>
                <a:cubicBezTo>
                  <a:pt x="71812" y="-4707"/>
                  <a:pt x="35829" y="27043"/>
                  <a:pt x="26304" y="48210"/>
                </a:cubicBezTo>
                <a:cubicBezTo>
                  <a:pt x="16779" y="69377"/>
                  <a:pt x="10429" y="127585"/>
                  <a:pt x="10429" y="127585"/>
                </a:cubicBezTo>
                <a:cubicBezTo>
                  <a:pt x="8842" y="137639"/>
                  <a:pt x="18367" y="116473"/>
                  <a:pt x="16779" y="108535"/>
                </a:cubicBezTo>
                <a:cubicBezTo>
                  <a:pt x="15191" y="100597"/>
                  <a:pt x="-4388" y="93718"/>
                  <a:pt x="904" y="79960"/>
                </a:cubicBezTo>
                <a:cubicBezTo>
                  <a:pt x="6196" y="66202"/>
                  <a:pt x="63346" y="5877"/>
                  <a:pt x="6757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CFD27E0D-3504-B0BA-B11F-012B0F4FE1B5}"/>
              </a:ext>
            </a:extLst>
          </p:cNvPr>
          <p:cNvSpPr/>
          <p:nvPr/>
        </p:nvSpPr>
        <p:spPr>
          <a:xfrm>
            <a:off x="4677468" y="1720367"/>
            <a:ext cx="178244" cy="453571"/>
          </a:xfrm>
          <a:custGeom>
            <a:avLst/>
            <a:gdLst>
              <a:gd name="connsiteX0" fmla="*/ 2482 w 178244"/>
              <a:gd name="connsiteY0" fmla="*/ 35408 h 453571"/>
              <a:gd name="connsiteX1" fmla="*/ 40582 w 178244"/>
              <a:gd name="connsiteY1" fmla="*/ 317983 h 453571"/>
              <a:gd name="connsiteX2" fmla="*/ 75507 w 178244"/>
              <a:gd name="connsiteY2" fmla="*/ 241783 h 453571"/>
              <a:gd name="connsiteX3" fmla="*/ 18357 w 178244"/>
              <a:gd name="connsiteY3" fmla="*/ 451333 h 453571"/>
              <a:gd name="connsiteX4" fmla="*/ 50107 w 178244"/>
              <a:gd name="connsiteY4" fmla="*/ 346558 h 453571"/>
              <a:gd name="connsiteX5" fmla="*/ 75507 w 178244"/>
              <a:gd name="connsiteY5" fmla="*/ 254483 h 453571"/>
              <a:gd name="connsiteX6" fmla="*/ 110432 w 178244"/>
              <a:gd name="connsiteY6" fmla="*/ 133833 h 453571"/>
              <a:gd name="connsiteX7" fmla="*/ 100907 w 178244"/>
              <a:gd name="connsiteY7" fmla="*/ 98908 h 453571"/>
              <a:gd name="connsiteX8" fmla="*/ 177107 w 178244"/>
              <a:gd name="connsiteY8" fmla="*/ 483 h 453571"/>
              <a:gd name="connsiteX9" fmla="*/ 142182 w 178244"/>
              <a:gd name="connsiteY9" fmla="*/ 67158 h 453571"/>
              <a:gd name="connsiteX10" fmla="*/ 81857 w 178244"/>
              <a:gd name="connsiteY10" fmla="*/ 197333 h 453571"/>
              <a:gd name="connsiteX11" fmla="*/ 21532 w 178244"/>
              <a:gd name="connsiteY11" fmla="*/ 425933 h 453571"/>
              <a:gd name="connsiteX12" fmla="*/ 40582 w 178244"/>
              <a:gd name="connsiteY12" fmla="*/ 324333 h 453571"/>
              <a:gd name="connsiteX13" fmla="*/ 2482 w 178244"/>
              <a:gd name="connsiteY13" fmla="*/ 140183 h 453571"/>
              <a:gd name="connsiteX14" fmla="*/ 5657 w 178244"/>
              <a:gd name="connsiteY14" fmla="*/ 254483 h 453571"/>
              <a:gd name="connsiteX15" fmla="*/ 2482 w 178244"/>
              <a:gd name="connsiteY15" fmla="*/ 35408 h 45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244" h="453571">
                <a:moveTo>
                  <a:pt x="2482" y="35408"/>
                </a:moveTo>
                <a:cubicBezTo>
                  <a:pt x="8303" y="45991"/>
                  <a:pt x="28411" y="283587"/>
                  <a:pt x="40582" y="317983"/>
                </a:cubicBezTo>
                <a:cubicBezTo>
                  <a:pt x="52753" y="352379"/>
                  <a:pt x="79211" y="219558"/>
                  <a:pt x="75507" y="241783"/>
                </a:cubicBezTo>
                <a:cubicBezTo>
                  <a:pt x="71803" y="264008"/>
                  <a:pt x="22590" y="433871"/>
                  <a:pt x="18357" y="451333"/>
                </a:cubicBezTo>
                <a:cubicBezTo>
                  <a:pt x="14124" y="468795"/>
                  <a:pt x="40582" y="379366"/>
                  <a:pt x="50107" y="346558"/>
                </a:cubicBezTo>
                <a:cubicBezTo>
                  <a:pt x="59632" y="313750"/>
                  <a:pt x="65453" y="289937"/>
                  <a:pt x="75507" y="254483"/>
                </a:cubicBezTo>
                <a:cubicBezTo>
                  <a:pt x="85561" y="219029"/>
                  <a:pt x="106199" y="159762"/>
                  <a:pt x="110432" y="133833"/>
                </a:cubicBezTo>
                <a:cubicBezTo>
                  <a:pt x="114665" y="107904"/>
                  <a:pt x="89795" y="121133"/>
                  <a:pt x="100907" y="98908"/>
                </a:cubicBezTo>
                <a:cubicBezTo>
                  <a:pt x="112019" y="76683"/>
                  <a:pt x="170228" y="5775"/>
                  <a:pt x="177107" y="483"/>
                </a:cubicBezTo>
                <a:cubicBezTo>
                  <a:pt x="183986" y="-4809"/>
                  <a:pt x="158057" y="34350"/>
                  <a:pt x="142182" y="67158"/>
                </a:cubicBezTo>
                <a:cubicBezTo>
                  <a:pt x="126307" y="99966"/>
                  <a:pt x="101965" y="137537"/>
                  <a:pt x="81857" y="197333"/>
                </a:cubicBezTo>
                <a:cubicBezTo>
                  <a:pt x="61749" y="257129"/>
                  <a:pt x="28411" y="404767"/>
                  <a:pt x="21532" y="425933"/>
                </a:cubicBezTo>
                <a:cubicBezTo>
                  <a:pt x="14653" y="447099"/>
                  <a:pt x="43757" y="371958"/>
                  <a:pt x="40582" y="324333"/>
                </a:cubicBezTo>
                <a:cubicBezTo>
                  <a:pt x="37407" y="276708"/>
                  <a:pt x="8303" y="151825"/>
                  <a:pt x="2482" y="140183"/>
                </a:cubicBezTo>
                <a:cubicBezTo>
                  <a:pt x="-3339" y="128541"/>
                  <a:pt x="2482" y="273004"/>
                  <a:pt x="5657" y="254483"/>
                </a:cubicBezTo>
                <a:cubicBezTo>
                  <a:pt x="8832" y="235962"/>
                  <a:pt x="-3339" y="24825"/>
                  <a:pt x="2482" y="354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46DCC17-EBB9-C7F7-4914-E775C2A63859}"/>
              </a:ext>
            </a:extLst>
          </p:cNvPr>
          <p:cNvSpPr/>
          <p:nvPr/>
        </p:nvSpPr>
        <p:spPr>
          <a:xfrm>
            <a:off x="4095693" y="3317863"/>
            <a:ext cx="66941" cy="177899"/>
          </a:xfrm>
          <a:custGeom>
            <a:avLst/>
            <a:gdLst>
              <a:gd name="connsiteX0" fmla="*/ 9582 w 66941"/>
              <a:gd name="connsiteY0" fmla="*/ 12 h 177899"/>
              <a:gd name="connsiteX1" fmla="*/ 12757 w 66941"/>
              <a:gd name="connsiteY1" fmla="*/ 92087 h 177899"/>
              <a:gd name="connsiteX2" fmla="*/ 66732 w 66941"/>
              <a:gd name="connsiteY2" fmla="*/ 168287 h 177899"/>
              <a:gd name="connsiteX3" fmla="*/ 31807 w 66941"/>
              <a:gd name="connsiteY3" fmla="*/ 120662 h 177899"/>
              <a:gd name="connsiteX4" fmla="*/ 41332 w 66941"/>
              <a:gd name="connsiteY4" fmla="*/ 177812 h 177899"/>
              <a:gd name="connsiteX5" fmla="*/ 57 w 66941"/>
              <a:gd name="connsiteY5" fmla="*/ 104787 h 177899"/>
              <a:gd name="connsiteX6" fmla="*/ 31807 w 66941"/>
              <a:gd name="connsiteY6" fmla="*/ 146062 h 177899"/>
              <a:gd name="connsiteX7" fmla="*/ 9582 w 66941"/>
              <a:gd name="connsiteY7" fmla="*/ 98437 h 177899"/>
              <a:gd name="connsiteX8" fmla="*/ 9582 w 66941"/>
              <a:gd name="connsiteY8" fmla="*/ 12 h 17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1" h="177899">
                <a:moveTo>
                  <a:pt x="9582" y="12"/>
                </a:moveTo>
                <a:cubicBezTo>
                  <a:pt x="10111" y="-1046"/>
                  <a:pt x="3232" y="64041"/>
                  <a:pt x="12757" y="92087"/>
                </a:cubicBezTo>
                <a:cubicBezTo>
                  <a:pt x="22282" y="120133"/>
                  <a:pt x="63557" y="163525"/>
                  <a:pt x="66732" y="168287"/>
                </a:cubicBezTo>
                <a:cubicBezTo>
                  <a:pt x="69907" y="173049"/>
                  <a:pt x="36040" y="119075"/>
                  <a:pt x="31807" y="120662"/>
                </a:cubicBezTo>
                <a:cubicBezTo>
                  <a:pt x="27574" y="122249"/>
                  <a:pt x="46624" y="180458"/>
                  <a:pt x="41332" y="177812"/>
                </a:cubicBezTo>
                <a:cubicBezTo>
                  <a:pt x="36040" y="175166"/>
                  <a:pt x="1644" y="110079"/>
                  <a:pt x="57" y="104787"/>
                </a:cubicBezTo>
                <a:cubicBezTo>
                  <a:pt x="-1530" y="99495"/>
                  <a:pt x="30219" y="147120"/>
                  <a:pt x="31807" y="146062"/>
                </a:cubicBezTo>
                <a:cubicBezTo>
                  <a:pt x="33395" y="145004"/>
                  <a:pt x="16990" y="118016"/>
                  <a:pt x="9582" y="98437"/>
                </a:cubicBezTo>
                <a:cubicBezTo>
                  <a:pt x="2174" y="78858"/>
                  <a:pt x="9053" y="1070"/>
                  <a:pt x="958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9E896FD-8C78-F872-1FC7-F1FE2EC855DF}"/>
              </a:ext>
            </a:extLst>
          </p:cNvPr>
          <p:cNvSpPr/>
          <p:nvPr/>
        </p:nvSpPr>
        <p:spPr>
          <a:xfrm>
            <a:off x="4192870" y="3692436"/>
            <a:ext cx="593582" cy="327114"/>
          </a:xfrm>
          <a:custGeom>
            <a:avLst/>
            <a:gdLst>
              <a:gd name="connsiteX0" fmla="*/ 58455 w 593582"/>
              <a:gd name="connsiteY0" fmla="*/ 89 h 327114"/>
              <a:gd name="connsiteX1" fmla="*/ 172755 w 593582"/>
              <a:gd name="connsiteY1" fmla="*/ 219164 h 327114"/>
              <a:gd name="connsiteX2" fmla="*/ 153705 w 593582"/>
              <a:gd name="connsiteY2" fmla="*/ 200114 h 327114"/>
              <a:gd name="connsiteX3" fmla="*/ 248955 w 593582"/>
              <a:gd name="connsiteY3" fmla="*/ 292189 h 327114"/>
              <a:gd name="connsiteX4" fmla="*/ 233080 w 593582"/>
              <a:gd name="connsiteY4" fmla="*/ 279489 h 327114"/>
              <a:gd name="connsiteX5" fmla="*/ 372780 w 593582"/>
              <a:gd name="connsiteY5" fmla="*/ 317589 h 327114"/>
              <a:gd name="connsiteX6" fmla="*/ 312455 w 593582"/>
              <a:gd name="connsiteY6" fmla="*/ 327114 h 327114"/>
              <a:gd name="connsiteX7" fmla="*/ 591855 w 593582"/>
              <a:gd name="connsiteY7" fmla="*/ 276314 h 327114"/>
              <a:gd name="connsiteX8" fmla="*/ 426755 w 593582"/>
              <a:gd name="connsiteY8" fmla="*/ 295364 h 327114"/>
              <a:gd name="connsiteX9" fmla="*/ 350555 w 593582"/>
              <a:gd name="connsiteY9" fmla="*/ 295364 h 327114"/>
              <a:gd name="connsiteX10" fmla="*/ 239430 w 593582"/>
              <a:gd name="connsiteY10" fmla="*/ 276314 h 327114"/>
              <a:gd name="connsiteX11" fmla="*/ 1305 w 593582"/>
              <a:gd name="connsiteY11" fmla="*/ 88989 h 327114"/>
              <a:gd name="connsiteX12" fmla="*/ 141005 w 593582"/>
              <a:gd name="connsiteY12" fmla="*/ 190589 h 327114"/>
              <a:gd name="connsiteX13" fmla="*/ 58455 w 593582"/>
              <a:gd name="connsiteY13" fmla="*/ 89 h 3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582" h="327114">
                <a:moveTo>
                  <a:pt x="58455" y="89"/>
                </a:moveTo>
                <a:cubicBezTo>
                  <a:pt x="63747" y="4852"/>
                  <a:pt x="156880" y="185827"/>
                  <a:pt x="172755" y="219164"/>
                </a:cubicBezTo>
                <a:cubicBezTo>
                  <a:pt x="188630" y="252501"/>
                  <a:pt x="153705" y="200114"/>
                  <a:pt x="153705" y="200114"/>
                </a:cubicBezTo>
                <a:lnTo>
                  <a:pt x="248955" y="292189"/>
                </a:lnTo>
                <a:cubicBezTo>
                  <a:pt x="262184" y="305418"/>
                  <a:pt x="212443" y="275256"/>
                  <a:pt x="233080" y="279489"/>
                </a:cubicBezTo>
                <a:cubicBezTo>
                  <a:pt x="253717" y="283722"/>
                  <a:pt x="359551" y="309652"/>
                  <a:pt x="372780" y="317589"/>
                </a:cubicBezTo>
                <a:cubicBezTo>
                  <a:pt x="386009" y="325526"/>
                  <a:pt x="312455" y="327114"/>
                  <a:pt x="312455" y="327114"/>
                </a:cubicBezTo>
                <a:lnTo>
                  <a:pt x="591855" y="276314"/>
                </a:lnTo>
                <a:cubicBezTo>
                  <a:pt x="610905" y="271022"/>
                  <a:pt x="466972" y="292189"/>
                  <a:pt x="426755" y="295364"/>
                </a:cubicBezTo>
                <a:cubicBezTo>
                  <a:pt x="386538" y="298539"/>
                  <a:pt x="381776" y="298539"/>
                  <a:pt x="350555" y="295364"/>
                </a:cubicBezTo>
                <a:cubicBezTo>
                  <a:pt x="319334" y="292189"/>
                  <a:pt x="297638" y="310710"/>
                  <a:pt x="239430" y="276314"/>
                </a:cubicBezTo>
                <a:cubicBezTo>
                  <a:pt x="181222" y="241918"/>
                  <a:pt x="17709" y="103277"/>
                  <a:pt x="1305" y="88989"/>
                </a:cubicBezTo>
                <a:cubicBezTo>
                  <a:pt x="-15099" y="74701"/>
                  <a:pt x="128305" y="197997"/>
                  <a:pt x="141005" y="190589"/>
                </a:cubicBezTo>
                <a:cubicBezTo>
                  <a:pt x="153705" y="183181"/>
                  <a:pt x="53163" y="-4674"/>
                  <a:pt x="5845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642B4FE1-40BB-80AB-F703-8D8F6F66CF2D}"/>
              </a:ext>
            </a:extLst>
          </p:cNvPr>
          <p:cNvSpPr/>
          <p:nvPr/>
        </p:nvSpPr>
        <p:spPr>
          <a:xfrm>
            <a:off x="4858453" y="3587680"/>
            <a:ext cx="723211" cy="434722"/>
          </a:xfrm>
          <a:custGeom>
            <a:avLst/>
            <a:gdLst>
              <a:gd name="connsiteX0" fmla="*/ 27872 w 723211"/>
              <a:gd name="connsiteY0" fmla="*/ 428695 h 434722"/>
              <a:gd name="connsiteX1" fmla="*/ 516822 w 723211"/>
              <a:gd name="connsiteY1" fmla="*/ 285820 h 434722"/>
              <a:gd name="connsiteX2" fmla="*/ 456497 w 723211"/>
              <a:gd name="connsiteY2" fmla="*/ 323920 h 434722"/>
              <a:gd name="connsiteX3" fmla="*/ 466022 w 723211"/>
              <a:gd name="connsiteY3" fmla="*/ 273120 h 434722"/>
              <a:gd name="connsiteX4" fmla="*/ 723197 w 723211"/>
              <a:gd name="connsiteY4" fmla="*/ 70 h 434722"/>
              <a:gd name="connsiteX5" fmla="*/ 478722 w 723211"/>
              <a:gd name="connsiteY5" fmla="*/ 244545 h 434722"/>
              <a:gd name="connsiteX6" fmla="*/ 583497 w 723211"/>
              <a:gd name="connsiteY6" fmla="*/ 76270 h 434722"/>
              <a:gd name="connsiteX7" fmla="*/ 466022 w 723211"/>
              <a:gd name="connsiteY7" fmla="*/ 235020 h 434722"/>
              <a:gd name="connsiteX8" fmla="*/ 431097 w 723211"/>
              <a:gd name="connsiteY8" fmla="*/ 288995 h 434722"/>
              <a:gd name="connsiteX9" fmla="*/ 100897 w 723211"/>
              <a:gd name="connsiteY9" fmla="*/ 396945 h 434722"/>
              <a:gd name="connsiteX10" fmla="*/ 27872 w 723211"/>
              <a:gd name="connsiteY10" fmla="*/ 428695 h 43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211" h="434722">
                <a:moveTo>
                  <a:pt x="27872" y="428695"/>
                </a:moveTo>
                <a:cubicBezTo>
                  <a:pt x="97193" y="410174"/>
                  <a:pt x="445385" y="303282"/>
                  <a:pt x="516822" y="285820"/>
                </a:cubicBezTo>
                <a:cubicBezTo>
                  <a:pt x="588259" y="268358"/>
                  <a:pt x="464964" y="326037"/>
                  <a:pt x="456497" y="323920"/>
                </a:cubicBezTo>
                <a:cubicBezTo>
                  <a:pt x="448030" y="321803"/>
                  <a:pt x="421572" y="327095"/>
                  <a:pt x="466022" y="273120"/>
                </a:cubicBezTo>
                <a:cubicBezTo>
                  <a:pt x="510472" y="219145"/>
                  <a:pt x="721080" y="4832"/>
                  <a:pt x="723197" y="70"/>
                </a:cubicBezTo>
                <a:cubicBezTo>
                  <a:pt x="725314" y="-4692"/>
                  <a:pt x="502005" y="231845"/>
                  <a:pt x="478722" y="244545"/>
                </a:cubicBezTo>
                <a:cubicBezTo>
                  <a:pt x="455439" y="257245"/>
                  <a:pt x="585614" y="77858"/>
                  <a:pt x="583497" y="76270"/>
                </a:cubicBezTo>
                <a:cubicBezTo>
                  <a:pt x="581380" y="74682"/>
                  <a:pt x="491422" y="199566"/>
                  <a:pt x="466022" y="235020"/>
                </a:cubicBezTo>
                <a:cubicBezTo>
                  <a:pt x="440622" y="270474"/>
                  <a:pt x="491951" y="262008"/>
                  <a:pt x="431097" y="288995"/>
                </a:cubicBezTo>
                <a:cubicBezTo>
                  <a:pt x="370243" y="315982"/>
                  <a:pt x="169688" y="374720"/>
                  <a:pt x="100897" y="396945"/>
                </a:cubicBezTo>
                <a:cubicBezTo>
                  <a:pt x="32106" y="419170"/>
                  <a:pt x="-41449" y="447216"/>
                  <a:pt x="27872" y="428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BF50DB5-E721-F0EF-039C-EFF0DD6F41F6}"/>
              </a:ext>
            </a:extLst>
          </p:cNvPr>
          <p:cNvSpPr/>
          <p:nvPr/>
        </p:nvSpPr>
        <p:spPr>
          <a:xfrm>
            <a:off x="4581265" y="3647944"/>
            <a:ext cx="391297" cy="171809"/>
          </a:xfrm>
          <a:custGeom>
            <a:avLst/>
            <a:gdLst>
              <a:gd name="connsiteX0" fmla="*/ 260 w 391297"/>
              <a:gd name="connsiteY0" fmla="*/ 66806 h 171809"/>
              <a:gd name="connsiteX1" fmla="*/ 159010 w 391297"/>
              <a:gd name="connsiteY1" fmla="*/ 16006 h 171809"/>
              <a:gd name="connsiteX2" fmla="*/ 320935 w 391297"/>
              <a:gd name="connsiteY2" fmla="*/ 38231 h 171809"/>
              <a:gd name="connsiteX3" fmla="*/ 390785 w 391297"/>
              <a:gd name="connsiteY3" fmla="*/ 131 h 171809"/>
              <a:gd name="connsiteX4" fmla="*/ 289185 w 391297"/>
              <a:gd name="connsiteY4" fmla="*/ 54106 h 171809"/>
              <a:gd name="connsiteX5" fmla="*/ 276485 w 391297"/>
              <a:gd name="connsiteY5" fmla="*/ 85856 h 171809"/>
              <a:gd name="connsiteX6" fmla="*/ 219335 w 391297"/>
              <a:gd name="connsiteY6" fmla="*/ 171581 h 171809"/>
              <a:gd name="connsiteX7" fmla="*/ 292360 w 391297"/>
              <a:gd name="connsiteY7" fmla="*/ 57281 h 171809"/>
              <a:gd name="connsiteX8" fmla="*/ 257435 w 391297"/>
              <a:gd name="connsiteY8" fmla="*/ 28706 h 171809"/>
              <a:gd name="connsiteX9" fmla="*/ 124085 w 391297"/>
              <a:gd name="connsiteY9" fmla="*/ 19181 h 171809"/>
              <a:gd name="connsiteX10" fmla="*/ 260 w 391297"/>
              <a:gd name="connsiteY10" fmla="*/ 66806 h 17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297" h="171809">
                <a:moveTo>
                  <a:pt x="260" y="66806"/>
                </a:moveTo>
                <a:cubicBezTo>
                  <a:pt x="6081" y="66277"/>
                  <a:pt x="105564" y="20768"/>
                  <a:pt x="159010" y="16006"/>
                </a:cubicBezTo>
                <a:cubicBezTo>
                  <a:pt x="212456" y="11244"/>
                  <a:pt x="282306" y="40877"/>
                  <a:pt x="320935" y="38231"/>
                </a:cubicBezTo>
                <a:cubicBezTo>
                  <a:pt x="359564" y="35585"/>
                  <a:pt x="396077" y="-2515"/>
                  <a:pt x="390785" y="131"/>
                </a:cubicBezTo>
                <a:cubicBezTo>
                  <a:pt x="385493" y="2777"/>
                  <a:pt x="308235" y="39818"/>
                  <a:pt x="289185" y="54106"/>
                </a:cubicBezTo>
                <a:cubicBezTo>
                  <a:pt x="270135" y="68394"/>
                  <a:pt x="288127" y="66277"/>
                  <a:pt x="276485" y="85856"/>
                </a:cubicBezTo>
                <a:cubicBezTo>
                  <a:pt x="264843" y="105435"/>
                  <a:pt x="216689" y="176343"/>
                  <a:pt x="219335" y="171581"/>
                </a:cubicBezTo>
                <a:cubicBezTo>
                  <a:pt x="221981" y="166819"/>
                  <a:pt x="286010" y="81093"/>
                  <a:pt x="292360" y="57281"/>
                </a:cubicBezTo>
                <a:cubicBezTo>
                  <a:pt x="298710" y="33469"/>
                  <a:pt x="285481" y="35056"/>
                  <a:pt x="257435" y="28706"/>
                </a:cubicBezTo>
                <a:cubicBezTo>
                  <a:pt x="229389" y="22356"/>
                  <a:pt x="160597" y="10185"/>
                  <a:pt x="124085" y="19181"/>
                </a:cubicBezTo>
                <a:cubicBezTo>
                  <a:pt x="87573" y="28177"/>
                  <a:pt x="-5561" y="67335"/>
                  <a:pt x="260" y="66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9050E9B-CE49-7645-7389-BB6D860A474F}"/>
              </a:ext>
            </a:extLst>
          </p:cNvPr>
          <p:cNvSpPr/>
          <p:nvPr/>
        </p:nvSpPr>
        <p:spPr>
          <a:xfrm>
            <a:off x="5917344" y="2450965"/>
            <a:ext cx="127878" cy="797793"/>
          </a:xfrm>
          <a:custGeom>
            <a:avLst/>
            <a:gdLst>
              <a:gd name="connsiteX0" fmla="*/ 121506 w 127878"/>
              <a:gd name="connsiteY0" fmla="*/ 135 h 797793"/>
              <a:gd name="connsiteX1" fmla="*/ 4031 w 127878"/>
              <a:gd name="connsiteY1" fmla="*/ 577985 h 797793"/>
              <a:gd name="connsiteX2" fmla="*/ 26256 w 127878"/>
              <a:gd name="connsiteY2" fmla="*/ 539885 h 797793"/>
              <a:gd name="connsiteX3" fmla="*/ 16731 w 127878"/>
              <a:gd name="connsiteY3" fmla="*/ 635135 h 797793"/>
              <a:gd name="connsiteX4" fmla="*/ 54831 w 127878"/>
              <a:gd name="connsiteY4" fmla="*/ 730385 h 797793"/>
              <a:gd name="connsiteX5" fmla="*/ 38956 w 127878"/>
              <a:gd name="connsiteY5" fmla="*/ 695460 h 797793"/>
              <a:gd name="connsiteX6" fmla="*/ 118331 w 127878"/>
              <a:gd name="connsiteY6" fmla="*/ 797060 h 797793"/>
              <a:gd name="connsiteX7" fmla="*/ 86581 w 127878"/>
              <a:gd name="connsiteY7" fmla="*/ 739910 h 797793"/>
              <a:gd name="connsiteX8" fmla="*/ 48481 w 127878"/>
              <a:gd name="connsiteY8" fmla="*/ 714510 h 797793"/>
              <a:gd name="connsiteX9" fmla="*/ 32606 w 127878"/>
              <a:gd name="connsiteY9" fmla="*/ 663710 h 797793"/>
              <a:gd name="connsiteX10" fmla="*/ 127856 w 127878"/>
              <a:gd name="connsiteY10" fmla="*/ 171585 h 797793"/>
              <a:gd name="connsiteX11" fmla="*/ 23081 w 127878"/>
              <a:gd name="connsiteY11" fmla="*/ 520835 h 797793"/>
              <a:gd name="connsiteX12" fmla="*/ 121506 w 127878"/>
              <a:gd name="connsiteY12" fmla="*/ 135 h 79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878" h="797793">
                <a:moveTo>
                  <a:pt x="121506" y="135"/>
                </a:moveTo>
                <a:cubicBezTo>
                  <a:pt x="118331" y="9660"/>
                  <a:pt x="19906" y="488027"/>
                  <a:pt x="4031" y="577985"/>
                </a:cubicBezTo>
                <a:cubicBezTo>
                  <a:pt x="-11844" y="667943"/>
                  <a:pt x="24139" y="530360"/>
                  <a:pt x="26256" y="539885"/>
                </a:cubicBezTo>
                <a:cubicBezTo>
                  <a:pt x="28373" y="549410"/>
                  <a:pt x="11969" y="603385"/>
                  <a:pt x="16731" y="635135"/>
                </a:cubicBezTo>
                <a:cubicBezTo>
                  <a:pt x="21493" y="666885"/>
                  <a:pt x="51127" y="720331"/>
                  <a:pt x="54831" y="730385"/>
                </a:cubicBezTo>
                <a:cubicBezTo>
                  <a:pt x="58535" y="740439"/>
                  <a:pt x="28373" y="684348"/>
                  <a:pt x="38956" y="695460"/>
                </a:cubicBezTo>
                <a:cubicBezTo>
                  <a:pt x="49539" y="706572"/>
                  <a:pt x="110393" y="789652"/>
                  <a:pt x="118331" y="797060"/>
                </a:cubicBezTo>
                <a:cubicBezTo>
                  <a:pt x="126269" y="804468"/>
                  <a:pt x="98223" y="753668"/>
                  <a:pt x="86581" y="739910"/>
                </a:cubicBezTo>
                <a:cubicBezTo>
                  <a:pt x="74939" y="726152"/>
                  <a:pt x="57477" y="727210"/>
                  <a:pt x="48481" y="714510"/>
                </a:cubicBezTo>
                <a:cubicBezTo>
                  <a:pt x="39485" y="701810"/>
                  <a:pt x="19377" y="754197"/>
                  <a:pt x="32606" y="663710"/>
                </a:cubicBezTo>
                <a:cubicBezTo>
                  <a:pt x="45835" y="573223"/>
                  <a:pt x="129444" y="195398"/>
                  <a:pt x="127856" y="171585"/>
                </a:cubicBezTo>
                <a:cubicBezTo>
                  <a:pt x="126268" y="147772"/>
                  <a:pt x="22552" y="554172"/>
                  <a:pt x="23081" y="520835"/>
                </a:cubicBezTo>
                <a:cubicBezTo>
                  <a:pt x="23610" y="487498"/>
                  <a:pt x="124681" y="-9390"/>
                  <a:pt x="121506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E3611E-B3D2-41D3-31DF-AA21AF5427FC}"/>
              </a:ext>
            </a:extLst>
          </p:cNvPr>
          <p:cNvSpPr/>
          <p:nvPr/>
        </p:nvSpPr>
        <p:spPr>
          <a:xfrm>
            <a:off x="6004418" y="2558883"/>
            <a:ext cx="115562" cy="438522"/>
          </a:xfrm>
          <a:custGeom>
            <a:avLst/>
            <a:gdLst>
              <a:gd name="connsiteX0" fmla="*/ 18557 w 115562"/>
              <a:gd name="connsiteY0" fmla="*/ 167 h 438522"/>
              <a:gd name="connsiteX1" fmla="*/ 50307 w 115562"/>
              <a:gd name="connsiteY1" fmla="*/ 187492 h 438522"/>
              <a:gd name="connsiteX2" fmla="*/ 24907 w 115562"/>
              <a:gd name="connsiteY2" fmla="*/ 276392 h 438522"/>
              <a:gd name="connsiteX3" fmla="*/ 63007 w 115562"/>
              <a:gd name="connsiteY3" fmla="*/ 241467 h 438522"/>
              <a:gd name="connsiteX4" fmla="*/ 28082 w 115562"/>
              <a:gd name="connsiteY4" fmla="*/ 333542 h 438522"/>
              <a:gd name="connsiteX5" fmla="*/ 43957 w 115562"/>
              <a:gd name="connsiteY5" fmla="*/ 409742 h 438522"/>
              <a:gd name="connsiteX6" fmla="*/ 21732 w 115562"/>
              <a:gd name="connsiteY6" fmla="*/ 416092 h 438522"/>
              <a:gd name="connsiteX7" fmla="*/ 113807 w 115562"/>
              <a:gd name="connsiteY7" fmla="*/ 438317 h 438522"/>
              <a:gd name="connsiteX8" fmla="*/ 78882 w 115562"/>
              <a:gd name="connsiteY8" fmla="*/ 425617 h 438522"/>
              <a:gd name="connsiteX9" fmla="*/ 37607 w 115562"/>
              <a:gd name="connsiteY9" fmla="*/ 400217 h 438522"/>
              <a:gd name="connsiteX10" fmla="*/ 12207 w 115562"/>
              <a:gd name="connsiteY10" fmla="*/ 308142 h 438522"/>
              <a:gd name="connsiteX11" fmla="*/ 2682 w 115562"/>
              <a:gd name="connsiteY11" fmla="*/ 358942 h 438522"/>
              <a:gd name="connsiteX12" fmla="*/ 59832 w 115562"/>
              <a:gd name="connsiteY12" fmla="*/ 301792 h 438522"/>
              <a:gd name="connsiteX13" fmla="*/ 78882 w 115562"/>
              <a:gd name="connsiteY13" fmla="*/ 158917 h 438522"/>
              <a:gd name="connsiteX14" fmla="*/ 59832 w 115562"/>
              <a:gd name="connsiteY14" fmla="*/ 222417 h 438522"/>
              <a:gd name="connsiteX15" fmla="*/ 18557 w 115562"/>
              <a:gd name="connsiteY15" fmla="*/ 167 h 4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562" h="438522">
                <a:moveTo>
                  <a:pt x="18557" y="167"/>
                </a:moveTo>
                <a:cubicBezTo>
                  <a:pt x="16969" y="-5654"/>
                  <a:pt x="49249" y="141455"/>
                  <a:pt x="50307" y="187492"/>
                </a:cubicBezTo>
                <a:cubicBezTo>
                  <a:pt x="51365" y="233529"/>
                  <a:pt x="22790" y="267396"/>
                  <a:pt x="24907" y="276392"/>
                </a:cubicBezTo>
                <a:cubicBezTo>
                  <a:pt x="27024" y="285388"/>
                  <a:pt x="62478" y="231942"/>
                  <a:pt x="63007" y="241467"/>
                </a:cubicBezTo>
                <a:cubicBezTo>
                  <a:pt x="63536" y="250992"/>
                  <a:pt x="31257" y="305496"/>
                  <a:pt x="28082" y="333542"/>
                </a:cubicBezTo>
                <a:cubicBezTo>
                  <a:pt x="24907" y="361588"/>
                  <a:pt x="45015" y="395984"/>
                  <a:pt x="43957" y="409742"/>
                </a:cubicBezTo>
                <a:cubicBezTo>
                  <a:pt x="42899" y="423500"/>
                  <a:pt x="10090" y="411330"/>
                  <a:pt x="21732" y="416092"/>
                </a:cubicBezTo>
                <a:cubicBezTo>
                  <a:pt x="33374" y="420854"/>
                  <a:pt x="104282" y="436730"/>
                  <a:pt x="113807" y="438317"/>
                </a:cubicBezTo>
                <a:cubicBezTo>
                  <a:pt x="123332" y="439905"/>
                  <a:pt x="91582" y="431967"/>
                  <a:pt x="78882" y="425617"/>
                </a:cubicBezTo>
                <a:cubicBezTo>
                  <a:pt x="66182" y="419267"/>
                  <a:pt x="48719" y="419796"/>
                  <a:pt x="37607" y="400217"/>
                </a:cubicBezTo>
                <a:cubicBezTo>
                  <a:pt x="26495" y="380638"/>
                  <a:pt x="18028" y="315021"/>
                  <a:pt x="12207" y="308142"/>
                </a:cubicBezTo>
                <a:cubicBezTo>
                  <a:pt x="6386" y="301263"/>
                  <a:pt x="-5255" y="360000"/>
                  <a:pt x="2682" y="358942"/>
                </a:cubicBezTo>
                <a:cubicBezTo>
                  <a:pt x="10619" y="357884"/>
                  <a:pt x="47132" y="335130"/>
                  <a:pt x="59832" y="301792"/>
                </a:cubicBezTo>
                <a:cubicBezTo>
                  <a:pt x="72532" y="268455"/>
                  <a:pt x="78882" y="172146"/>
                  <a:pt x="78882" y="158917"/>
                </a:cubicBezTo>
                <a:cubicBezTo>
                  <a:pt x="78882" y="145688"/>
                  <a:pt x="68299" y="246229"/>
                  <a:pt x="59832" y="222417"/>
                </a:cubicBezTo>
                <a:cubicBezTo>
                  <a:pt x="51365" y="198605"/>
                  <a:pt x="20145" y="5988"/>
                  <a:pt x="1855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B3610D1-CFE3-5AA2-8C28-18A1927AFA82}"/>
              </a:ext>
            </a:extLst>
          </p:cNvPr>
          <p:cNvSpPr/>
          <p:nvPr/>
        </p:nvSpPr>
        <p:spPr>
          <a:xfrm>
            <a:off x="6016518" y="2646826"/>
            <a:ext cx="168483" cy="282522"/>
          </a:xfrm>
          <a:custGeom>
            <a:avLst/>
            <a:gdLst>
              <a:gd name="connsiteX0" fmla="*/ 107 w 168483"/>
              <a:gd name="connsiteY0" fmla="*/ 172574 h 282522"/>
              <a:gd name="connsiteX1" fmla="*/ 44557 w 168483"/>
              <a:gd name="connsiteY1" fmla="*/ 270999 h 282522"/>
              <a:gd name="connsiteX2" fmla="*/ 101707 w 168483"/>
              <a:gd name="connsiteY2" fmla="*/ 277349 h 282522"/>
              <a:gd name="connsiteX3" fmla="*/ 117582 w 168483"/>
              <a:gd name="connsiteY3" fmla="*/ 245599 h 282522"/>
              <a:gd name="connsiteX4" fmla="*/ 79482 w 168483"/>
              <a:gd name="connsiteY4" fmla="*/ 124949 h 282522"/>
              <a:gd name="connsiteX5" fmla="*/ 111232 w 168483"/>
              <a:gd name="connsiteY5" fmla="*/ 229724 h 282522"/>
              <a:gd name="connsiteX6" fmla="*/ 123932 w 168483"/>
              <a:gd name="connsiteY6" fmla="*/ 236074 h 282522"/>
              <a:gd name="connsiteX7" fmla="*/ 168382 w 168483"/>
              <a:gd name="connsiteY7" fmla="*/ 1124 h 282522"/>
              <a:gd name="connsiteX8" fmla="*/ 136632 w 168483"/>
              <a:gd name="connsiteY8" fmla="*/ 150349 h 282522"/>
              <a:gd name="connsiteX9" fmla="*/ 155682 w 168483"/>
              <a:gd name="connsiteY9" fmla="*/ 226549 h 282522"/>
              <a:gd name="connsiteX10" fmla="*/ 136632 w 168483"/>
              <a:gd name="connsiteY10" fmla="*/ 270999 h 282522"/>
              <a:gd name="connsiteX11" fmla="*/ 57257 w 168483"/>
              <a:gd name="connsiteY11" fmla="*/ 277349 h 282522"/>
              <a:gd name="connsiteX12" fmla="*/ 107 w 168483"/>
              <a:gd name="connsiteY12" fmla="*/ 172574 h 28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483" h="282522">
                <a:moveTo>
                  <a:pt x="107" y="172574"/>
                </a:moveTo>
                <a:cubicBezTo>
                  <a:pt x="-2010" y="171516"/>
                  <a:pt x="27624" y="253537"/>
                  <a:pt x="44557" y="270999"/>
                </a:cubicBezTo>
                <a:cubicBezTo>
                  <a:pt x="61490" y="288461"/>
                  <a:pt x="89536" y="281582"/>
                  <a:pt x="101707" y="277349"/>
                </a:cubicBezTo>
                <a:cubicBezTo>
                  <a:pt x="113878" y="273116"/>
                  <a:pt x="121286" y="270999"/>
                  <a:pt x="117582" y="245599"/>
                </a:cubicBezTo>
                <a:cubicBezTo>
                  <a:pt x="113878" y="220199"/>
                  <a:pt x="80540" y="127595"/>
                  <a:pt x="79482" y="124949"/>
                </a:cubicBezTo>
                <a:cubicBezTo>
                  <a:pt x="78424" y="122303"/>
                  <a:pt x="103824" y="211203"/>
                  <a:pt x="111232" y="229724"/>
                </a:cubicBezTo>
                <a:cubicBezTo>
                  <a:pt x="118640" y="248245"/>
                  <a:pt x="114407" y="274174"/>
                  <a:pt x="123932" y="236074"/>
                </a:cubicBezTo>
                <a:cubicBezTo>
                  <a:pt x="133457" y="197974"/>
                  <a:pt x="166265" y="15411"/>
                  <a:pt x="168382" y="1124"/>
                </a:cubicBezTo>
                <a:cubicBezTo>
                  <a:pt x="170499" y="-13164"/>
                  <a:pt x="138749" y="112778"/>
                  <a:pt x="136632" y="150349"/>
                </a:cubicBezTo>
                <a:cubicBezTo>
                  <a:pt x="134515" y="187920"/>
                  <a:pt x="155682" y="206441"/>
                  <a:pt x="155682" y="226549"/>
                </a:cubicBezTo>
                <a:cubicBezTo>
                  <a:pt x="155682" y="246657"/>
                  <a:pt x="153036" y="262532"/>
                  <a:pt x="136632" y="270999"/>
                </a:cubicBezTo>
                <a:cubicBezTo>
                  <a:pt x="120228" y="279466"/>
                  <a:pt x="82657" y="288461"/>
                  <a:pt x="57257" y="277349"/>
                </a:cubicBezTo>
                <a:cubicBezTo>
                  <a:pt x="31857" y="266237"/>
                  <a:pt x="2224" y="173632"/>
                  <a:pt x="107" y="17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49C2BE5-E76F-5424-FEB7-D3F8919F92A8}"/>
              </a:ext>
            </a:extLst>
          </p:cNvPr>
          <p:cNvSpPr/>
          <p:nvPr/>
        </p:nvSpPr>
        <p:spPr>
          <a:xfrm>
            <a:off x="5991123" y="2805436"/>
            <a:ext cx="238710" cy="178378"/>
          </a:xfrm>
          <a:custGeom>
            <a:avLst/>
            <a:gdLst>
              <a:gd name="connsiteX0" fmla="*/ 102 w 238710"/>
              <a:gd name="connsiteY0" fmla="*/ 64764 h 178378"/>
              <a:gd name="connsiteX1" fmla="*/ 95352 w 238710"/>
              <a:gd name="connsiteY1" fmla="*/ 150489 h 178378"/>
              <a:gd name="connsiteX2" fmla="*/ 162027 w 238710"/>
              <a:gd name="connsiteY2" fmla="*/ 147314 h 178378"/>
              <a:gd name="connsiteX3" fmla="*/ 238227 w 238710"/>
              <a:gd name="connsiteY3" fmla="*/ 1264 h 178378"/>
              <a:gd name="connsiteX4" fmla="*/ 193777 w 238710"/>
              <a:gd name="connsiteY4" fmla="*/ 80639 h 178378"/>
              <a:gd name="connsiteX5" fmla="*/ 177902 w 238710"/>
              <a:gd name="connsiteY5" fmla="*/ 153664 h 178378"/>
              <a:gd name="connsiteX6" fmla="*/ 114402 w 238710"/>
              <a:gd name="connsiteY6" fmla="*/ 172714 h 178378"/>
              <a:gd name="connsiteX7" fmla="*/ 102 w 238710"/>
              <a:gd name="connsiteY7" fmla="*/ 64764 h 17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10" h="178378">
                <a:moveTo>
                  <a:pt x="102" y="64764"/>
                </a:moveTo>
                <a:cubicBezTo>
                  <a:pt x="-3073" y="61060"/>
                  <a:pt x="68365" y="136731"/>
                  <a:pt x="95352" y="150489"/>
                </a:cubicBezTo>
                <a:cubicBezTo>
                  <a:pt x="122340" y="164247"/>
                  <a:pt x="138215" y="172185"/>
                  <a:pt x="162027" y="147314"/>
                </a:cubicBezTo>
                <a:cubicBezTo>
                  <a:pt x="185839" y="122443"/>
                  <a:pt x="232935" y="12376"/>
                  <a:pt x="238227" y="1264"/>
                </a:cubicBezTo>
                <a:cubicBezTo>
                  <a:pt x="243519" y="-9849"/>
                  <a:pt x="203831" y="55239"/>
                  <a:pt x="193777" y="80639"/>
                </a:cubicBezTo>
                <a:cubicBezTo>
                  <a:pt x="183723" y="106039"/>
                  <a:pt x="191131" y="138318"/>
                  <a:pt x="177902" y="153664"/>
                </a:cubicBezTo>
                <a:cubicBezTo>
                  <a:pt x="164673" y="169010"/>
                  <a:pt x="145094" y="188060"/>
                  <a:pt x="114402" y="172714"/>
                </a:cubicBezTo>
                <a:cubicBezTo>
                  <a:pt x="83710" y="157368"/>
                  <a:pt x="3277" y="68468"/>
                  <a:pt x="102" y="6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0913A8E-B36A-A588-9CC4-9B3ADECDEC8B}"/>
              </a:ext>
            </a:extLst>
          </p:cNvPr>
          <p:cNvSpPr/>
          <p:nvPr/>
        </p:nvSpPr>
        <p:spPr>
          <a:xfrm>
            <a:off x="5990596" y="2993627"/>
            <a:ext cx="284170" cy="270530"/>
          </a:xfrm>
          <a:custGeom>
            <a:avLst/>
            <a:gdLst>
              <a:gd name="connsiteX0" fmla="*/ 283204 w 284170"/>
              <a:gd name="connsiteY0" fmla="*/ 398 h 270530"/>
              <a:gd name="connsiteX1" fmla="*/ 181604 w 284170"/>
              <a:gd name="connsiteY1" fmla="*/ 108348 h 270530"/>
              <a:gd name="connsiteX2" fmla="*/ 133979 w 284170"/>
              <a:gd name="connsiteY2" fmla="*/ 184548 h 270530"/>
              <a:gd name="connsiteX3" fmla="*/ 629 w 284170"/>
              <a:gd name="connsiteY3" fmla="*/ 270273 h 270530"/>
              <a:gd name="connsiteX4" fmla="*/ 86354 w 284170"/>
              <a:gd name="connsiteY4" fmla="*/ 206773 h 270530"/>
              <a:gd name="connsiteX5" fmla="*/ 146679 w 284170"/>
              <a:gd name="connsiteY5" fmla="*/ 89298 h 270530"/>
              <a:gd name="connsiteX6" fmla="*/ 114929 w 284170"/>
              <a:gd name="connsiteY6" fmla="*/ 149623 h 270530"/>
              <a:gd name="connsiteX7" fmla="*/ 283204 w 284170"/>
              <a:gd name="connsiteY7" fmla="*/ 398 h 27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170" h="270530">
                <a:moveTo>
                  <a:pt x="283204" y="398"/>
                </a:moveTo>
                <a:cubicBezTo>
                  <a:pt x="294316" y="-6481"/>
                  <a:pt x="206475" y="77656"/>
                  <a:pt x="181604" y="108348"/>
                </a:cubicBezTo>
                <a:cubicBezTo>
                  <a:pt x="156733" y="139040"/>
                  <a:pt x="164141" y="157561"/>
                  <a:pt x="133979" y="184548"/>
                </a:cubicBezTo>
                <a:cubicBezTo>
                  <a:pt x="103816" y="211536"/>
                  <a:pt x="8566" y="266569"/>
                  <a:pt x="629" y="270273"/>
                </a:cubicBezTo>
                <a:cubicBezTo>
                  <a:pt x="-7308" y="273977"/>
                  <a:pt x="62012" y="236936"/>
                  <a:pt x="86354" y="206773"/>
                </a:cubicBezTo>
                <a:cubicBezTo>
                  <a:pt x="110696" y="176611"/>
                  <a:pt x="141916" y="98823"/>
                  <a:pt x="146679" y="89298"/>
                </a:cubicBezTo>
                <a:cubicBezTo>
                  <a:pt x="151442" y="79773"/>
                  <a:pt x="95879" y="160206"/>
                  <a:pt x="114929" y="149623"/>
                </a:cubicBezTo>
                <a:cubicBezTo>
                  <a:pt x="133979" y="139040"/>
                  <a:pt x="272092" y="7277"/>
                  <a:pt x="28320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B169F83-3A1F-A624-03E8-B144DAB5FFB5}"/>
              </a:ext>
            </a:extLst>
          </p:cNvPr>
          <p:cNvSpPr/>
          <p:nvPr/>
        </p:nvSpPr>
        <p:spPr>
          <a:xfrm>
            <a:off x="6016572" y="2879725"/>
            <a:ext cx="241353" cy="350186"/>
          </a:xfrm>
          <a:custGeom>
            <a:avLst/>
            <a:gdLst>
              <a:gd name="connsiteX0" fmla="*/ 241353 w 241353"/>
              <a:gd name="connsiteY0" fmla="*/ 0 h 350186"/>
              <a:gd name="connsiteX1" fmla="*/ 76253 w 241353"/>
              <a:gd name="connsiteY1" fmla="*/ 193675 h 350186"/>
              <a:gd name="connsiteX2" fmla="*/ 38153 w 241353"/>
              <a:gd name="connsiteY2" fmla="*/ 342900 h 350186"/>
              <a:gd name="connsiteX3" fmla="*/ 38153 w 241353"/>
              <a:gd name="connsiteY3" fmla="*/ 307975 h 350186"/>
              <a:gd name="connsiteX4" fmla="*/ 53 w 241353"/>
              <a:gd name="connsiteY4" fmla="*/ 142875 h 350186"/>
              <a:gd name="connsiteX5" fmla="*/ 31803 w 241353"/>
              <a:gd name="connsiteY5" fmla="*/ 250825 h 350186"/>
              <a:gd name="connsiteX6" fmla="*/ 108003 w 241353"/>
              <a:gd name="connsiteY6" fmla="*/ 127000 h 350186"/>
              <a:gd name="connsiteX7" fmla="*/ 28628 w 241353"/>
              <a:gd name="connsiteY7" fmla="*/ 184150 h 350186"/>
              <a:gd name="connsiteX8" fmla="*/ 241353 w 241353"/>
              <a:gd name="connsiteY8" fmla="*/ 0 h 35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53" h="350186">
                <a:moveTo>
                  <a:pt x="241353" y="0"/>
                </a:moveTo>
                <a:cubicBezTo>
                  <a:pt x="175736" y="68262"/>
                  <a:pt x="110120" y="136525"/>
                  <a:pt x="76253" y="193675"/>
                </a:cubicBezTo>
                <a:cubicBezTo>
                  <a:pt x="42386" y="250825"/>
                  <a:pt x="44503" y="323850"/>
                  <a:pt x="38153" y="342900"/>
                </a:cubicBezTo>
                <a:cubicBezTo>
                  <a:pt x="31803" y="361950"/>
                  <a:pt x="44503" y="341313"/>
                  <a:pt x="38153" y="307975"/>
                </a:cubicBezTo>
                <a:cubicBezTo>
                  <a:pt x="31803" y="274638"/>
                  <a:pt x="1111" y="152400"/>
                  <a:pt x="53" y="142875"/>
                </a:cubicBezTo>
                <a:cubicBezTo>
                  <a:pt x="-1005" y="133350"/>
                  <a:pt x="13811" y="253471"/>
                  <a:pt x="31803" y="250825"/>
                </a:cubicBezTo>
                <a:cubicBezTo>
                  <a:pt x="49795" y="248179"/>
                  <a:pt x="108532" y="138112"/>
                  <a:pt x="108003" y="127000"/>
                </a:cubicBezTo>
                <a:cubicBezTo>
                  <a:pt x="107474" y="115888"/>
                  <a:pt x="28628" y="184150"/>
                  <a:pt x="28628" y="184150"/>
                </a:cubicBezTo>
                <a:lnTo>
                  <a:pt x="2413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6FA5B84-7E4E-A808-E253-8932E7E01661}"/>
              </a:ext>
            </a:extLst>
          </p:cNvPr>
          <p:cNvSpPr/>
          <p:nvPr/>
        </p:nvSpPr>
        <p:spPr>
          <a:xfrm>
            <a:off x="4209947" y="2264823"/>
            <a:ext cx="227449" cy="207838"/>
          </a:xfrm>
          <a:custGeom>
            <a:avLst/>
            <a:gdLst>
              <a:gd name="connsiteX0" fmla="*/ 222353 w 227449"/>
              <a:gd name="connsiteY0" fmla="*/ 2127 h 207838"/>
              <a:gd name="connsiteX1" fmla="*/ 181078 w 227449"/>
              <a:gd name="connsiteY1" fmla="*/ 59277 h 207838"/>
              <a:gd name="connsiteX2" fmla="*/ 19153 w 227449"/>
              <a:gd name="connsiteY2" fmla="*/ 205327 h 207838"/>
              <a:gd name="connsiteX3" fmla="*/ 82653 w 227449"/>
              <a:gd name="connsiteY3" fmla="*/ 145002 h 207838"/>
              <a:gd name="connsiteX4" fmla="*/ 184253 w 227449"/>
              <a:gd name="connsiteY4" fmla="*/ 59277 h 207838"/>
              <a:gd name="connsiteX5" fmla="*/ 127103 w 227449"/>
              <a:gd name="connsiteY5" fmla="*/ 100552 h 207838"/>
              <a:gd name="connsiteX6" fmla="*/ 50903 w 227449"/>
              <a:gd name="connsiteY6" fmla="*/ 160877 h 207838"/>
              <a:gd name="connsiteX7" fmla="*/ 101703 w 227449"/>
              <a:gd name="connsiteY7" fmla="*/ 103727 h 207838"/>
              <a:gd name="connsiteX8" fmla="*/ 103 w 227449"/>
              <a:gd name="connsiteY8" fmla="*/ 167227 h 207838"/>
              <a:gd name="connsiteX9" fmla="*/ 123928 w 227449"/>
              <a:gd name="connsiteY9" fmla="*/ 68802 h 207838"/>
              <a:gd name="connsiteX10" fmla="*/ 85828 w 227449"/>
              <a:gd name="connsiteY10" fmla="*/ 125952 h 207838"/>
              <a:gd name="connsiteX11" fmla="*/ 222353 w 227449"/>
              <a:gd name="connsiteY11" fmla="*/ 2127 h 2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449" h="207838">
                <a:moveTo>
                  <a:pt x="222353" y="2127"/>
                </a:moveTo>
                <a:cubicBezTo>
                  <a:pt x="238228" y="-8986"/>
                  <a:pt x="214945" y="25410"/>
                  <a:pt x="181078" y="59277"/>
                </a:cubicBezTo>
                <a:cubicBezTo>
                  <a:pt x="147211" y="93144"/>
                  <a:pt x="35557" y="191039"/>
                  <a:pt x="19153" y="205327"/>
                </a:cubicBezTo>
                <a:cubicBezTo>
                  <a:pt x="2749" y="219615"/>
                  <a:pt x="55136" y="169344"/>
                  <a:pt x="82653" y="145002"/>
                </a:cubicBezTo>
                <a:cubicBezTo>
                  <a:pt x="110170" y="120660"/>
                  <a:pt x="176845" y="66685"/>
                  <a:pt x="184253" y="59277"/>
                </a:cubicBezTo>
                <a:cubicBezTo>
                  <a:pt x="191661" y="51869"/>
                  <a:pt x="149328" y="83619"/>
                  <a:pt x="127103" y="100552"/>
                </a:cubicBezTo>
                <a:cubicBezTo>
                  <a:pt x="104878" y="117485"/>
                  <a:pt x="55136" y="160348"/>
                  <a:pt x="50903" y="160877"/>
                </a:cubicBezTo>
                <a:cubicBezTo>
                  <a:pt x="46670" y="161406"/>
                  <a:pt x="110170" y="102669"/>
                  <a:pt x="101703" y="103727"/>
                </a:cubicBezTo>
                <a:cubicBezTo>
                  <a:pt x="93236" y="104785"/>
                  <a:pt x="-3601" y="173048"/>
                  <a:pt x="103" y="167227"/>
                </a:cubicBezTo>
                <a:cubicBezTo>
                  <a:pt x="3807" y="161406"/>
                  <a:pt x="109640" y="75681"/>
                  <a:pt x="123928" y="68802"/>
                </a:cubicBezTo>
                <a:cubicBezTo>
                  <a:pt x="138215" y="61923"/>
                  <a:pt x="66778" y="132302"/>
                  <a:pt x="85828" y="125952"/>
                </a:cubicBezTo>
                <a:cubicBezTo>
                  <a:pt x="104878" y="119602"/>
                  <a:pt x="206478" y="13240"/>
                  <a:pt x="222353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709F72D-1E68-CB83-F698-FFC3BC35984D}"/>
              </a:ext>
            </a:extLst>
          </p:cNvPr>
          <p:cNvSpPr/>
          <p:nvPr/>
        </p:nvSpPr>
        <p:spPr>
          <a:xfrm>
            <a:off x="4030612" y="2336763"/>
            <a:ext cx="195313" cy="76261"/>
          </a:xfrm>
          <a:custGeom>
            <a:avLst/>
            <a:gdLst>
              <a:gd name="connsiteX0" fmla="*/ 195313 w 195313"/>
              <a:gd name="connsiteY0" fmla="*/ 37 h 76261"/>
              <a:gd name="connsiteX1" fmla="*/ 84188 w 195313"/>
              <a:gd name="connsiteY1" fmla="*/ 31787 h 76261"/>
              <a:gd name="connsiteX2" fmla="*/ 77838 w 195313"/>
              <a:gd name="connsiteY2" fmla="*/ 76237 h 76261"/>
              <a:gd name="connsiteX3" fmla="*/ 77838 w 195313"/>
              <a:gd name="connsiteY3" fmla="*/ 25437 h 76261"/>
              <a:gd name="connsiteX4" fmla="*/ 1638 w 195313"/>
              <a:gd name="connsiteY4" fmla="*/ 73062 h 76261"/>
              <a:gd name="connsiteX5" fmla="*/ 30213 w 195313"/>
              <a:gd name="connsiteY5" fmla="*/ 34962 h 76261"/>
              <a:gd name="connsiteX6" fmla="*/ 84188 w 195313"/>
              <a:gd name="connsiteY6" fmla="*/ 25437 h 76261"/>
              <a:gd name="connsiteX7" fmla="*/ 195313 w 195313"/>
              <a:gd name="connsiteY7" fmla="*/ 37 h 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313" h="76261">
                <a:moveTo>
                  <a:pt x="195313" y="37"/>
                </a:moveTo>
                <a:cubicBezTo>
                  <a:pt x="195313" y="1095"/>
                  <a:pt x="103767" y="19087"/>
                  <a:pt x="84188" y="31787"/>
                </a:cubicBezTo>
                <a:cubicBezTo>
                  <a:pt x="64609" y="44487"/>
                  <a:pt x="78896" y="77295"/>
                  <a:pt x="77838" y="76237"/>
                </a:cubicBezTo>
                <a:cubicBezTo>
                  <a:pt x="76780" y="75179"/>
                  <a:pt x="90538" y="25966"/>
                  <a:pt x="77838" y="25437"/>
                </a:cubicBezTo>
                <a:cubicBezTo>
                  <a:pt x="65138" y="24908"/>
                  <a:pt x="9576" y="71474"/>
                  <a:pt x="1638" y="73062"/>
                </a:cubicBezTo>
                <a:cubicBezTo>
                  <a:pt x="-6300" y="74650"/>
                  <a:pt x="16455" y="42900"/>
                  <a:pt x="30213" y="34962"/>
                </a:cubicBezTo>
                <a:cubicBezTo>
                  <a:pt x="43971" y="27025"/>
                  <a:pt x="60376" y="30199"/>
                  <a:pt x="84188" y="25437"/>
                </a:cubicBezTo>
                <a:cubicBezTo>
                  <a:pt x="108000" y="20675"/>
                  <a:pt x="195313" y="-1021"/>
                  <a:pt x="19531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F1B2289-7C7B-6B02-D0B6-BA4B7564CA49}"/>
              </a:ext>
            </a:extLst>
          </p:cNvPr>
          <p:cNvSpPr/>
          <p:nvPr/>
        </p:nvSpPr>
        <p:spPr>
          <a:xfrm>
            <a:off x="4000348" y="2311375"/>
            <a:ext cx="318138" cy="124643"/>
          </a:xfrm>
          <a:custGeom>
            <a:avLst/>
            <a:gdLst>
              <a:gd name="connsiteX0" fmla="*/ 317652 w 318138"/>
              <a:gd name="connsiteY0" fmla="*/ 25 h 124643"/>
              <a:gd name="connsiteX1" fmla="*/ 184302 w 318138"/>
              <a:gd name="connsiteY1" fmla="*/ 92100 h 124643"/>
              <a:gd name="connsiteX2" fmla="*/ 92227 w 318138"/>
              <a:gd name="connsiteY2" fmla="*/ 117500 h 124643"/>
              <a:gd name="connsiteX3" fmla="*/ 149377 w 318138"/>
              <a:gd name="connsiteY3" fmla="*/ 117500 h 124643"/>
              <a:gd name="connsiteX4" fmla="*/ 152 w 318138"/>
              <a:gd name="connsiteY4" fmla="*/ 123850 h 124643"/>
              <a:gd name="connsiteX5" fmla="*/ 123977 w 318138"/>
              <a:gd name="connsiteY5" fmla="*/ 123850 h 124643"/>
              <a:gd name="connsiteX6" fmla="*/ 257327 w 318138"/>
              <a:gd name="connsiteY6" fmla="*/ 117500 h 124643"/>
              <a:gd name="connsiteX7" fmla="*/ 177952 w 318138"/>
              <a:gd name="connsiteY7" fmla="*/ 123850 h 124643"/>
              <a:gd name="connsiteX8" fmla="*/ 149377 w 318138"/>
              <a:gd name="connsiteY8" fmla="*/ 114325 h 124643"/>
              <a:gd name="connsiteX9" fmla="*/ 225577 w 318138"/>
              <a:gd name="connsiteY9" fmla="*/ 73050 h 124643"/>
              <a:gd name="connsiteX10" fmla="*/ 133502 w 318138"/>
              <a:gd name="connsiteY10" fmla="*/ 101625 h 124643"/>
              <a:gd name="connsiteX11" fmla="*/ 317652 w 318138"/>
              <a:gd name="connsiteY11" fmla="*/ 25 h 12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138" h="124643">
                <a:moveTo>
                  <a:pt x="317652" y="25"/>
                </a:moveTo>
                <a:cubicBezTo>
                  <a:pt x="326119" y="-1562"/>
                  <a:pt x="221873" y="72521"/>
                  <a:pt x="184302" y="92100"/>
                </a:cubicBezTo>
                <a:cubicBezTo>
                  <a:pt x="146731" y="111679"/>
                  <a:pt x="98048" y="113267"/>
                  <a:pt x="92227" y="117500"/>
                </a:cubicBezTo>
                <a:cubicBezTo>
                  <a:pt x="86406" y="121733"/>
                  <a:pt x="164723" y="116442"/>
                  <a:pt x="149377" y="117500"/>
                </a:cubicBezTo>
                <a:cubicBezTo>
                  <a:pt x="134031" y="118558"/>
                  <a:pt x="4385" y="122792"/>
                  <a:pt x="152" y="123850"/>
                </a:cubicBezTo>
                <a:cubicBezTo>
                  <a:pt x="-4081" y="124908"/>
                  <a:pt x="81115" y="124908"/>
                  <a:pt x="123977" y="123850"/>
                </a:cubicBezTo>
                <a:cubicBezTo>
                  <a:pt x="166839" y="122792"/>
                  <a:pt x="248331" y="117500"/>
                  <a:pt x="257327" y="117500"/>
                </a:cubicBezTo>
                <a:cubicBezTo>
                  <a:pt x="266323" y="117500"/>
                  <a:pt x="195944" y="124379"/>
                  <a:pt x="177952" y="123850"/>
                </a:cubicBezTo>
                <a:cubicBezTo>
                  <a:pt x="159960" y="123321"/>
                  <a:pt x="141439" y="122792"/>
                  <a:pt x="149377" y="114325"/>
                </a:cubicBezTo>
                <a:cubicBezTo>
                  <a:pt x="157314" y="105858"/>
                  <a:pt x="228223" y="75167"/>
                  <a:pt x="225577" y="73050"/>
                </a:cubicBezTo>
                <a:cubicBezTo>
                  <a:pt x="222931" y="70933"/>
                  <a:pt x="118685" y="112208"/>
                  <a:pt x="133502" y="101625"/>
                </a:cubicBezTo>
                <a:cubicBezTo>
                  <a:pt x="148319" y="91042"/>
                  <a:pt x="309185" y="1612"/>
                  <a:pt x="31765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CF97474-12F8-901D-88C1-7CCB9E677D4B}"/>
              </a:ext>
            </a:extLst>
          </p:cNvPr>
          <p:cNvSpPr/>
          <p:nvPr/>
        </p:nvSpPr>
        <p:spPr>
          <a:xfrm>
            <a:off x="4746382" y="1730098"/>
            <a:ext cx="149475" cy="842160"/>
          </a:xfrm>
          <a:custGeom>
            <a:avLst/>
            <a:gdLst>
              <a:gd name="connsiteX0" fmla="*/ 149468 w 149475"/>
              <a:gd name="connsiteY0" fmla="*/ 277 h 842160"/>
              <a:gd name="connsiteX1" fmla="*/ 9768 w 149475"/>
              <a:gd name="connsiteY1" fmla="*/ 381277 h 842160"/>
              <a:gd name="connsiteX2" fmla="*/ 16118 w 149475"/>
              <a:gd name="connsiteY2" fmla="*/ 365402 h 842160"/>
              <a:gd name="connsiteX3" fmla="*/ 51043 w 149475"/>
              <a:gd name="connsiteY3" fmla="*/ 574952 h 842160"/>
              <a:gd name="connsiteX4" fmla="*/ 44693 w 149475"/>
              <a:gd name="connsiteY4" fmla="*/ 495577 h 842160"/>
              <a:gd name="connsiteX5" fmla="*/ 60568 w 149475"/>
              <a:gd name="connsiteY5" fmla="*/ 654327 h 842160"/>
              <a:gd name="connsiteX6" fmla="*/ 60568 w 149475"/>
              <a:gd name="connsiteY6" fmla="*/ 771802 h 842160"/>
              <a:gd name="connsiteX7" fmla="*/ 79618 w 149475"/>
              <a:gd name="connsiteY7" fmla="*/ 717827 h 842160"/>
              <a:gd name="connsiteX8" fmla="*/ 41518 w 149475"/>
              <a:gd name="connsiteY8" fmla="*/ 841652 h 842160"/>
              <a:gd name="connsiteX9" fmla="*/ 51043 w 149475"/>
              <a:gd name="connsiteY9" fmla="*/ 755927 h 842160"/>
              <a:gd name="connsiteX10" fmla="*/ 54218 w 149475"/>
              <a:gd name="connsiteY10" fmla="*/ 616227 h 842160"/>
              <a:gd name="connsiteX11" fmla="*/ 35168 w 149475"/>
              <a:gd name="connsiteY11" fmla="*/ 384452 h 842160"/>
              <a:gd name="connsiteX12" fmla="*/ 44693 w 149475"/>
              <a:gd name="connsiteY12" fmla="*/ 206652 h 842160"/>
              <a:gd name="connsiteX13" fmla="*/ 16118 w 149475"/>
              <a:gd name="connsiteY13" fmla="*/ 317777 h 842160"/>
              <a:gd name="connsiteX14" fmla="*/ 149468 w 149475"/>
              <a:gd name="connsiteY14" fmla="*/ 277 h 8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475" h="842160">
                <a:moveTo>
                  <a:pt x="149468" y="277"/>
                </a:moveTo>
                <a:cubicBezTo>
                  <a:pt x="148410" y="10860"/>
                  <a:pt x="9768" y="381277"/>
                  <a:pt x="9768" y="381277"/>
                </a:cubicBezTo>
                <a:cubicBezTo>
                  <a:pt x="-12457" y="442131"/>
                  <a:pt x="9239" y="333123"/>
                  <a:pt x="16118" y="365402"/>
                </a:cubicBezTo>
                <a:cubicBezTo>
                  <a:pt x="22997" y="397681"/>
                  <a:pt x="46281" y="553256"/>
                  <a:pt x="51043" y="574952"/>
                </a:cubicBezTo>
                <a:cubicBezTo>
                  <a:pt x="55805" y="596648"/>
                  <a:pt x="43106" y="482348"/>
                  <a:pt x="44693" y="495577"/>
                </a:cubicBezTo>
                <a:cubicBezTo>
                  <a:pt x="46280" y="508806"/>
                  <a:pt x="57922" y="608290"/>
                  <a:pt x="60568" y="654327"/>
                </a:cubicBezTo>
                <a:cubicBezTo>
                  <a:pt x="63214" y="700364"/>
                  <a:pt x="57393" y="761219"/>
                  <a:pt x="60568" y="771802"/>
                </a:cubicBezTo>
                <a:cubicBezTo>
                  <a:pt x="63743" y="782385"/>
                  <a:pt x="82793" y="706185"/>
                  <a:pt x="79618" y="717827"/>
                </a:cubicBezTo>
                <a:cubicBezTo>
                  <a:pt x="76443" y="729469"/>
                  <a:pt x="46280" y="835302"/>
                  <a:pt x="41518" y="841652"/>
                </a:cubicBezTo>
                <a:cubicBezTo>
                  <a:pt x="36756" y="848002"/>
                  <a:pt x="48926" y="793498"/>
                  <a:pt x="51043" y="755927"/>
                </a:cubicBezTo>
                <a:cubicBezTo>
                  <a:pt x="53160" y="718356"/>
                  <a:pt x="56864" y="678139"/>
                  <a:pt x="54218" y="616227"/>
                </a:cubicBezTo>
                <a:cubicBezTo>
                  <a:pt x="51572" y="554315"/>
                  <a:pt x="36755" y="452714"/>
                  <a:pt x="35168" y="384452"/>
                </a:cubicBezTo>
                <a:cubicBezTo>
                  <a:pt x="33581" y="316190"/>
                  <a:pt x="47868" y="217765"/>
                  <a:pt x="44693" y="206652"/>
                </a:cubicBezTo>
                <a:cubicBezTo>
                  <a:pt x="41518" y="195539"/>
                  <a:pt x="243" y="350056"/>
                  <a:pt x="16118" y="317777"/>
                </a:cubicBezTo>
                <a:cubicBezTo>
                  <a:pt x="31993" y="285498"/>
                  <a:pt x="150526" y="-10306"/>
                  <a:pt x="149468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E58B442-5620-29F9-A677-F7A8AD5F05DC}"/>
              </a:ext>
            </a:extLst>
          </p:cNvPr>
          <p:cNvSpPr/>
          <p:nvPr/>
        </p:nvSpPr>
        <p:spPr>
          <a:xfrm>
            <a:off x="4863088" y="1898497"/>
            <a:ext cx="166344" cy="505065"/>
          </a:xfrm>
          <a:custGeom>
            <a:avLst/>
            <a:gdLst>
              <a:gd name="connsiteX0" fmla="*/ 99437 w 166344"/>
              <a:gd name="connsiteY0" fmla="*/ 153 h 505065"/>
              <a:gd name="connsiteX1" fmla="*/ 10537 w 166344"/>
              <a:gd name="connsiteY1" fmla="*/ 206528 h 505065"/>
              <a:gd name="connsiteX2" fmla="*/ 23237 w 166344"/>
              <a:gd name="connsiteY2" fmla="*/ 190653 h 505065"/>
              <a:gd name="connsiteX3" fmla="*/ 35937 w 166344"/>
              <a:gd name="connsiteY3" fmla="*/ 343053 h 505065"/>
              <a:gd name="connsiteX4" fmla="*/ 39112 w 166344"/>
              <a:gd name="connsiteY4" fmla="*/ 311303 h 505065"/>
              <a:gd name="connsiteX5" fmla="*/ 118487 w 166344"/>
              <a:gd name="connsiteY5" fmla="*/ 460528 h 505065"/>
              <a:gd name="connsiteX6" fmla="*/ 105787 w 166344"/>
              <a:gd name="connsiteY6" fmla="*/ 416078 h 505065"/>
              <a:gd name="connsiteX7" fmla="*/ 166112 w 166344"/>
              <a:gd name="connsiteY7" fmla="*/ 504978 h 505065"/>
              <a:gd name="connsiteX8" fmla="*/ 124837 w 166344"/>
              <a:gd name="connsiteY8" fmla="*/ 431953 h 505065"/>
              <a:gd name="connsiteX9" fmla="*/ 80387 w 166344"/>
              <a:gd name="connsiteY9" fmla="*/ 400203 h 505065"/>
              <a:gd name="connsiteX10" fmla="*/ 10537 w 166344"/>
              <a:gd name="connsiteY10" fmla="*/ 241453 h 505065"/>
              <a:gd name="connsiteX11" fmla="*/ 35937 w 166344"/>
              <a:gd name="connsiteY11" fmla="*/ 117628 h 505065"/>
              <a:gd name="connsiteX12" fmla="*/ 1012 w 166344"/>
              <a:gd name="connsiteY12" fmla="*/ 171603 h 505065"/>
              <a:gd name="connsiteX13" fmla="*/ 99437 w 166344"/>
              <a:gd name="connsiteY13" fmla="*/ 153 h 5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344" h="505065">
                <a:moveTo>
                  <a:pt x="99437" y="153"/>
                </a:moveTo>
                <a:cubicBezTo>
                  <a:pt x="101025" y="5974"/>
                  <a:pt x="23237" y="174778"/>
                  <a:pt x="10537" y="206528"/>
                </a:cubicBezTo>
                <a:cubicBezTo>
                  <a:pt x="-2163" y="238278"/>
                  <a:pt x="19004" y="167899"/>
                  <a:pt x="23237" y="190653"/>
                </a:cubicBezTo>
                <a:cubicBezTo>
                  <a:pt x="27470" y="213407"/>
                  <a:pt x="33291" y="322945"/>
                  <a:pt x="35937" y="343053"/>
                </a:cubicBezTo>
                <a:cubicBezTo>
                  <a:pt x="38583" y="363161"/>
                  <a:pt x="25354" y="291724"/>
                  <a:pt x="39112" y="311303"/>
                </a:cubicBezTo>
                <a:cubicBezTo>
                  <a:pt x="52870" y="330882"/>
                  <a:pt x="107375" y="443066"/>
                  <a:pt x="118487" y="460528"/>
                </a:cubicBezTo>
                <a:cubicBezTo>
                  <a:pt x="129599" y="477990"/>
                  <a:pt x="97849" y="408670"/>
                  <a:pt x="105787" y="416078"/>
                </a:cubicBezTo>
                <a:cubicBezTo>
                  <a:pt x="113725" y="423486"/>
                  <a:pt x="162937" y="502332"/>
                  <a:pt x="166112" y="504978"/>
                </a:cubicBezTo>
                <a:cubicBezTo>
                  <a:pt x="169287" y="507624"/>
                  <a:pt x="139124" y="449415"/>
                  <a:pt x="124837" y="431953"/>
                </a:cubicBezTo>
                <a:cubicBezTo>
                  <a:pt x="110550" y="414491"/>
                  <a:pt x="99437" y="431953"/>
                  <a:pt x="80387" y="400203"/>
                </a:cubicBezTo>
                <a:cubicBezTo>
                  <a:pt x="61337" y="368453"/>
                  <a:pt x="17945" y="288549"/>
                  <a:pt x="10537" y="241453"/>
                </a:cubicBezTo>
                <a:cubicBezTo>
                  <a:pt x="3129" y="194357"/>
                  <a:pt x="37524" y="129270"/>
                  <a:pt x="35937" y="117628"/>
                </a:cubicBezTo>
                <a:cubicBezTo>
                  <a:pt x="34350" y="105986"/>
                  <a:pt x="-6925" y="187478"/>
                  <a:pt x="1012" y="171603"/>
                </a:cubicBezTo>
                <a:cubicBezTo>
                  <a:pt x="8949" y="155728"/>
                  <a:pt x="97849" y="-5668"/>
                  <a:pt x="994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38EC0246-1998-1C56-71AD-77EEAD1F6F7F}"/>
              </a:ext>
            </a:extLst>
          </p:cNvPr>
          <p:cNvSpPr/>
          <p:nvPr/>
        </p:nvSpPr>
        <p:spPr>
          <a:xfrm>
            <a:off x="4970394" y="1787006"/>
            <a:ext cx="608474" cy="181511"/>
          </a:xfrm>
          <a:custGeom>
            <a:avLst/>
            <a:gdLst>
              <a:gd name="connsiteX0" fmla="*/ 1656 w 608474"/>
              <a:gd name="connsiteY0" fmla="*/ 108469 h 181511"/>
              <a:gd name="connsiteX1" fmla="*/ 293756 w 608474"/>
              <a:gd name="connsiteY1" fmla="*/ 519 h 181511"/>
              <a:gd name="connsiteX2" fmla="*/ 122306 w 608474"/>
              <a:gd name="connsiteY2" fmla="*/ 67194 h 181511"/>
              <a:gd name="connsiteX3" fmla="*/ 338206 w 608474"/>
              <a:gd name="connsiteY3" fmla="*/ 60844 h 181511"/>
              <a:gd name="connsiteX4" fmla="*/ 436631 w 608474"/>
              <a:gd name="connsiteY4" fmla="*/ 38619 h 181511"/>
              <a:gd name="connsiteX5" fmla="*/ 274706 w 608474"/>
              <a:gd name="connsiteY5" fmla="*/ 70369 h 181511"/>
              <a:gd name="connsiteX6" fmla="*/ 300106 w 608474"/>
              <a:gd name="connsiteY6" fmla="*/ 86244 h 181511"/>
              <a:gd name="connsiteX7" fmla="*/ 455681 w 608474"/>
              <a:gd name="connsiteY7" fmla="*/ 86244 h 181511"/>
              <a:gd name="connsiteX8" fmla="*/ 363606 w 608474"/>
              <a:gd name="connsiteY8" fmla="*/ 98944 h 181511"/>
              <a:gd name="connsiteX9" fmla="*/ 484256 w 608474"/>
              <a:gd name="connsiteY9" fmla="*/ 114819 h 181511"/>
              <a:gd name="connsiteX10" fmla="*/ 493781 w 608474"/>
              <a:gd name="connsiteY10" fmla="*/ 149744 h 181511"/>
              <a:gd name="connsiteX11" fmla="*/ 496956 w 608474"/>
              <a:gd name="connsiteY11" fmla="*/ 130694 h 181511"/>
              <a:gd name="connsiteX12" fmla="*/ 608081 w 608474"/>
              <a:gd name="connsiteY12" fmla="*/ 181494 h 181511"/>
              <a:gd name="connsiteX13" fmla="*/ 452506 w 608474"/>
              <a:gd name="connsiteY13" fmla="*/ 124344 h 181511"/>
              <a:gd name="connsiteX14" fmla="*/ 271531 w 608474"/>
              <a:gd name="connsiteY14" fmla="*/ 51319 h 181511"/>
              <a:gd name="connsiteX15" fmla="*/ 65156 w 608474"/>
              <a:gd name="connsiteY15" fmla="*/ 57669 h 181511"/>
              <a:gd name="connsiteX16" fmla="*/ 169931 w 608474"/>
              <a:gd name="connsiteY16" fmla="*/ 57669 h 181511"/>
              <a:gd name="connsiteX17" fmla="*/ 1656 w 608474"/>
              <a:gd name="connsiteY17" fmla="*/ 108469 h 18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8474" h="181511">
                <a:moveTo>
                  <a:pt x="1656" y="108469"/>
                </a:moveTo>
                <a:cubicBezTo>
                  <a:pt x="22293" y="98944"/>
                  <a:pt x="273648" y="7398"/>
                  <a:pt x="293756" y="519"/>
                </a:cubicBezTo>
                <a:cubicBezTo>
                  <a:pt x="313864" y="-6360"/>
                  <a:pt x="114898" y="57140"/>
                  <a:pt x="122306" y="67194"/>
                </a:cubicBezTo>
                <a:cubicBezTo>
                  <a:pt x="129714" y="77248"/>
                  <a:pt x="285819" y="65606"/>
                  <a:pt x="338206" y="60844"/>
                </a:cubicBezTo>
                <a:cubicBezTo>
                  <a:pt x="390593" y="56082"/>
                  <a:pt x="447214" y="37031"/>
                  <a:pt x="436631" y="38619"/>
                </a:cubicBezTo>
                <a:cubicBezTo>
                  <a:pt x="426048" y="40206"/>
                  <a:pt x="274706" y="70369"/>
                  <a:pt x="274706" y="70369"/>
                </a:cubicBezTo>
                <a:cubicBezTo>
                  <a:pt x="251952" y="78306"/>
                  <a:pt x="269944" y="83598"/>
                  <a:pt x="300106" y="86244"/>
                </a:cubicBezTo>
                <a:cubicBezTo>
                  <a:pt x="330268" y="88890"/>
                  <a:pt x="445098" y="84127"/>
                  <a:pt x="455681" y="86244"/>
                </a:cubicBezTo>
                <a:cubicBezTo>
                  <a:pt x="466264" y="88361"/>
                  <a:pt x="358844" y="94182"/>
                  <a:pt x="363606" y="98944"/>
                </a:cubicBezTo>
                <a:cubicBezTo>
                  <a:pt x="368368" y="103706"/>
                  <a:pt x="462560" y="106352"/>
                  <a:pt x="484256" y="114819"/>
                </a:cubicBezTo>
                <a:cubicBezTo>
                  <a:pt x="505952" y="123286"/>
                  <a:pt x="491664" y="147098"/>
                  <a:pt x="493781" y="149744"/>
                </a:cubicBezTo>
                <a:cubicBezTo>
                  <a:pt x="495898" y="152390"/>
                  <a:pt x="477906" y="125402"/>
                  <a:pt x="496956" y="130694"/>
                </a:cubicBezTo>
                <a:cubicBezTo>
                  <a:pt x="516006" y="135986"/>
                  <a:pt x="615489" y="182552"/>
                  <a:pt x="608081" y="181494"/>
                </a:cubicBezTo>
                <a:cubicBezTo>
                  <a:pt x="600673" y="180436"/>
                  <a:pt x="508598" y="146040"/>
                  <a:pt x="452506" y="124344"/>
                </a:cubicBezTo>
                <a:cubicBezTo>
                  <a:pt x="396414" y="102648"/>
                  <a:pt x="336089" y="62431"/>
                  <a:pt x="271531" y="51319"/>
                </a:cubicBezTo>
                <a:cubicBezTo>
                  <a:pt x="206973" y="40206"/>
                  <a:pt x="82089" y="56611"/>
                  <a:pt x="65156" y="57669"/>
                </a:cubicBezTo>
                <a:cubicBezTo>
                  <a:pt x="48223" y="58727"/>
                  <a:pt x="179985" y="48673"/>
                  <a:pt x="169931" y="57669"/>
                </a:cubicBezTo>
                <a:cubicBezTo>
                  <a:pt x="159877" y="66665"/>
                  <a:pt x="-18981" y="117994"/>
                  <a:pt x="1656" y="108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F6053B3-AB89-B04F-5441-39873C9250B0}"/>
              </a:ext>
            </a:extLst>
          </p:cNvPr>
          <p:cNvSpPr/>
          <p:nvPr/>
        </p:nvSpPr>
        <p:spPr>
          <a:xfrm>
            <a:off x="4248083" y="2646972"/>
            <a:ext cx="92645" cy="125227"/>
          </a:xfrm>
          <a:custGeom>
            <a:avLst/>
            <a:gdLst>
              <a:gd name="connsiteX0" fmla="*/ 67 w 92645"/>
              <a:gd name="connsiteY0" fmla="*/ 4153 h 125227"/>
              <a:gd name="connsiteX1" fmla="*/ 50867 w 92645"/>
              <a:gd name="connsiteY1" fmla="*/ 64478 h 125227"/>
              <a:gd name="connsiteX2" fmla="*/ 28642 w 92645"/>
              <a:gd name="connsiteY2" fmla="*/ 124803 h 125227"/>
              <a:gd name="connsiteX3" fmla="*/ 41342 w 92645"/>
              <a:gd name="connsiteY3" fmla="*/ 86703 h 125227"/>
              <a:gd name="connsiteX4" fmla="*/ 92142 w 92645"/>
              <a:gd name="connsiteY4" fmla="*/ 978 h 125227"/>
              <a:gd name="connsiteX5" fmla="*/ 63567 w 92645"/>
              <a:gd name="connsiteY5" fmla="*/ 39078 h 125227"/>
              <a:gd name="connsiteX6" fmla="*/ 67 w 92645"/>
              <a:gd name="connsiteY6" fmla="*/ 4153 h 12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45" h="125227">
                <a:moveTo>
                  <a:pt x="67" y="4153"/>
                </a:moveTo>
                <a:cubicBezTo>
                  <a:pt x="-2050" y="8386"/>
                  <a:pt x="46105" y="44370"/>
                  <a:pt x="50867" y="64478"/>
                </a:cubicBezTo>
                <a:cubicBezTo>
                  <a:pt x="55629" y="84586"/>
                  <a:pt x="30229" y="121099"/>
                  <a:pt x="28642" y="124803"/>
                </a:cubicBezTo>
                <a:cubicBezTo>
                  <a:pt x="27055" y="128507"/>
                  <a:pt x="30759" y="107341"/>
                  <a:pt x="41342" y="86703"/>
                </a:cubicBezTo>
                <a:cubicBezTo>
                  <a:pt x="51925" y="66066"/>
                  <a:pt x="88438" y="8915"/>
                  <a:pt x="92142" y="978"/>
                </a:cubicBezTo>
                <a:cubicBezTo>
                  <a:pt x="95846" y="-6959"/>
                  <a:pt x="78384" y="35903"/>
                  <a:pt x="63567" y="39078"/>
                </a:cubicBezTo>
                <a:cubicBezTo>
                  <a:pt x="48750" y="42253"/>
                  <a:pt x="2184" y="-80"/>
                  <a:pt x="67" y="41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5CAB736-74A6-59A8-F694-134FD0B40CD4}"/>
              </a:ext>
            </a:extLst>
          </p:cNvPr>
          <p:cNvSpPr/>
          <p:nvPr/>
        </p:nvSpPr>
        <p:spPr>
          <a:xfrm>
            <a:off x="5279801" y="2554374"/>
            <a:ext cx="136894" cy="84084"/>
          </a:xfrm>
          <a:custGeom>
            <a:avLst/>
            <a:gdLst>
              <a:gd name="connsiteX0" fmla="*/ 224 w 136894"/>
              <a:gd name="connsiteY0" fmla="*/ 84051 h 84084"/>
              <a:gd name="connsiteX1" fmla="*/ 51024 w 136894"/>
              <a:gd name="connsiteY1" fmla="*/ 17376 h 84084"/>
              <a:gd name="connsiteX2" fmla="*/ 136749 w 136894"/>
              <a:gd name="connsiteY2" fmla="*/ 1501 h 84084"/>
              <a:gd name="connsiteX3" fmla="*/ 70074 w 136894"/>
              <a:gd name="connsiteY3" fmla="*/ 7851 h 84084"/>
              <a:gd name="connsiteX4" fmla="*/ 224 w 136894"/>
              <a:gd name="connsiteY4" fmla="*/ 84051 h 8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94" h="84084">
                <a:moveTo>
                  <a:pt x="224" y="84051"/>
                </a:moveTo>
                <a:cubicBezTo>
                  <a:pt x="-2951" y="85638"/>
                  <a:pt x="28270" y="31134"/>
                  <a:pt x="51024" y="17376"/>
                </a:cubicBezTo>
                <a:cubicBezTo>
                  <a:pt x="73778" y="3618"/>
                  <a:pt x="133574" y="3088"/>
                  <a:pt x="136749" y="1501"/>
                </a:cubicBezTo>
                <a:cubicBezTo>
                  <a:pt x="139924" y="-86"/>
                  <a:pt x="90182" y="-2732"/>
                  <a:pt x="70074" y="7851"/>
                </a:cubicBezTo>
                <a:cubicBezTo>
                  <a:pt x="49966" y="18434"/>
                  <a:pt x="3399" y="82464"/>
                  <a:pt x="224" y="840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F4BD84E-8357-8C45-6D04-3E2C7975D130}"/>
              </a:ext>
            </a:extLst>
          </p:cNvPr>
          <p:cNvSpPr/>
          <p:nvPr/>
        </p:nvSpPr>
        <p:spPr>
          <a:xfrm>
            <a:off x="5726277" y="1723724"/>
            <a:ext cx="250441" cy="723054"/>
          </a:xfrm>
          <a:custGeom>
            <a:avLst/>
            <a:gdLst>
              <a:gd name="connsiteX0" fmla="*/ 4598 w 250441"/>
              <a:gd name="connsiteY0" fmla="*/ 19351 h 723054"/>
              <a:gd name="connsiteX1" fmla="*/ 163348 w 250441"/>
              <a:gd name="connsiteY1" fmla="*/ 492426 h 723054"/>
              <a:gd name="connsiteX2" fmla="*/ 147473 w 250441"/>
              <a:gd name="connsiteY2" fmla="*/ 435276 h 723054"/>
              <a:gd name="connsiteX3" fmla="*/ 249073 w 250441"/>
              <a:gd name="connsiteY3" fmla="*/ 717851 h 723054"/>
              <a:gd name="connsiteX4" fmla="*/ 201448 w 250441"/>
              <a:gd name="connsiteY4" fmla="*/ 600376 h 723054"/>
              <a:gd name="connsiteX5" fmla="*/ 134773 w 250441"/>
              <a:gd name="connsiteY5" fmla="*/ 374951 h 723054"/>
              <a:gd name="connsiteX6" fmla="*/ 77623 w 250441"/>
              <a:gd name="connsiteY6" fmla="*/ 663876 h 723054"/>
              <a:gd name="connsiteX7" fmla="*/ 125248 w 250441"/>
              <a:gd name="connsiteY7" fmla="*/ 317801 h 723054"/>
              <a:gd name="connsiteX8" fmla="*/ 131598 w 250441"/>
              <a:gd name="connsiteY8" fmla="*/ 387651 h 723054"/>
              <a:gd name="connsiteX9" fmla="*/ 52223 w 250441"/>
              <a:gd name="connsiteY9" fmla="*/ 117776 h 723054"/>
              <a:gd name="connsiteX10" fmla="*/ 4598 w 250441"/>
              <a:gd name="connsiteY10" fmla="*/ 19351 h 7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441" h="723054">
                <a:moveTo>
                  <a:pt x="4598" y="19351"/>
                </a:moveTo>
                <a:cubicBezTo>
                  <a:pt x="23119" y="81793"/>
                  <a:pt x="139536" y="423105"/>
                  <a:pt x="163348" y="492426"/>
                </a:cubicBezTo>
                <a:cubicBezTo>
                  <a:pt x="187160" y="561747"/>
                  <a:pt x="133185" y="397705"/>
                  <a:pt x="147473" y="435276"/>
                </a:cubicBezTo>
                <a:cubicBezTo>
                  <a:pt x="161761" y="472847"/>
                  <a:pt x="240077" y="690334"/>
                  <a:pt x="249073" y="717851"/>
                </a:cubicBezTo>
                <a:cubicBezTo>
                  <a:pt x="258069" y="745368"/>
                  <a:pt x="220498" y="657526"/>
                  <a:pt x="201448" y="600376"/>
                </a:cubicBezTo>
                <a:cubicBezTo>
                  <a:pt x="182398" y="543226"/>
                  <a:pt x="155411" y="364368"/>
                  <a:pt x="134773" y="374951"/>
                </a:cubicBezTo>
                <a:cubicBezTo>
                  <a:pt x="114136" y="385534"/>
                  <a:pt x="79211" y="673401"/>
                  <a:pt x="77623" y="663876"/>
                </a:cubicBezTo>
                <a:cubicBezTo>
                  <a:pt x="76036" y="654351"/>
                  <a:pt x="116252" y="363838"/>
                  <a:pt x="125248" y="317801"/>
                </a:cubicBezTo>
                <a:cubicBezTo>
                  <a:pt x="134244" y="271764"/>
                  <a:pt x="143769" y="420988"/>
                  <a:pt x="131598" y="387651"/>
                </a:cubicBezTo>
                <a:cubicBezTo>
                  <a:pt x="119427" y="354314"/>
                  <a:pt x="76565" y="174926"/>
                  <a:pt x="52223" y="117776"/>
                </a:cubicBezTo>
                <a:cubicBezTo>
                  <a:pt x="27881" y="60626"/>
                  <a:pt x="-13923" y="-43091"/>
                  <a:pt x="4598" y="19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08C4D60-D4FE-DDF3-EF40-9DCB2E8354CF}"/>
              </a:ext>
            </a:extLst>
          </p:cNvPr>
          <p:cNvSpPr/>
          <p:nvPr/>
        </p:nvSpPr>
        <p:spPr>
          <a:xfrm>
            <a:off x="5326620" y="1320653"/>
            <a:ext cx="39159" cy="117115"/>
          </a:xfrm>
          <a:custGeom>
            <a:avLst/>
            <a:gdLst>
              <a:gd name="connsiteX0" fmla="*/ 10555 w 39159"/>
              <a:gd name="connsiteY0" fmla="*/ 147 h 117115"/>
              <a:gd name="connsiteX1" fmla="*/ 7380 w 39159"/>
              <a:gd name="connsiteY1" fmla="*/ 82697 h 117115"/>
              <a:gd name="connsiteX2" fmla="*/ 39130 w 39159"/>
              <a:gd name="connsiteY2" fmla="*/ 114447 h 117115"/>
              <a:gd name="connsiteX3" fmla="*/ 1030 w 39159"/>
              <a:gd name="connsiteY3" fmla="*/ 104922 h 117115"/>
              <a:gd name="connsiteX4" fmla="*/ 10555 w 39159"/>
              <a:gd name="connsiteY4" fmla="*/ 147 h 11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59" h="117115">
                <a:moveTo>
                  <a:pt x="10555" y="147"/>
                </a:moveTo>
                <a:cubicBezTo>
                  <a:pt x="11613" y="-3557"/>
                  <a:pt x="2618" y="63647"/>
                  <a:pt x="7380" y="82697"/>
                </a:cubicBezTo>
                <a:cubicBezTo>
                  <a:pt x="12142" y="101747"/>
                  <a:pt x="40188" y="110743"/>
                  <a:pt x="39130" y="114447"/>
                </a:cubicBezTo>
                <a:cubicBezTo>
                  <a:pt x="38072" y="118151"/>
                  <a:pt x="5793" y="120268"/>
                  <a:pt x="1030" y="104922"/>
                </a:cubicBezTo>
                <a:cubicBezTo>
                  <a:pt x="-3733" y="89576"/>
                  <a:pt x="9497" y="3851"/>
                  <a:pt x="10555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4E9CA62-08B1-9085-2231-EEF49E7C7A40}"/>
              </a:ext>
            </a:extLst>
          </p:cNvPr>
          <p:cNvSpPr/>
          <p:nvPr/>
        </p:nvSpPr>
        <p:spPr>
          <a:xfrm>
            <a:off x="3996964" y="3300964"/>
            <a:ext cx="330136" cy="683140"/>
          </a:xfrm>
          <a:custGeom>
            <a:avLst/>
            <a:gdLst>
              <a:gd name="connsiteX0" fmla="*/ 361 w 330136"/>
              <a:gd name="connsiteY0" fmla="*/ 1036 h 683140"/>
              <a:gd name="connsiteX1" fmla="*/ 101961 w 330136"/>
              <a:gd name="connsiteY1" fmla="*/ 289961 h 683140"/>
              <a:gd name="connsiteX2" fmla="*/ 89261 w 330136"/>
              <a:gd name="connsiteY2" fmla="*/ 299486 h 683140"/>
              <a:gd name="connsiteX3" fmla="*/ 321036 w 330136"/>
              <a:gd name="connsiteY3" fmla="*/ 664611 h 683140"/>
              <a:gd name="connsiteX4" fmla="*/ 263886 w 330136"/>
              <a:gd name="connsiteY4" fmla="*/ 601111 h 683140"/>
              <a:gd name="connsiteX5" fmla="*/ 82911 w 330136"/>
              <a:gd name="connsiteY5" fmla="*/ 356636 h 683140"/>
              <a:gd name="connsiteX6" fmla="*/ 146411 w 330136"/>
              <a:gd name="connsiteY6" fmla="*/ 416961 h 683140"/>
              <a:gd name="connsiteX7" fmla="*/ 361 w 330136"/>
              <a:gd name="connsiteY7" fmla="*/ 1036 h 6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136" h="683140">
                <a:moveTo>
                  <a:pt x="361" y="1036"/>
                </a:moveTo>
                <a:cubicBezTo>
                  <a:pt x="-7047" y="-20131"/>
                  <a:pt x="101961" y="289961"/>
                  <a:pt x="101961" y="289961"/>
                </a:cubicBezTo>
                <a:cubicBezTo>
                  <a:pt x="116778" y="339703"/>
                  <a:pt x="52749" y="237044"/>
                  <a:pt x="89261" y="299486"/>
                </a:cubicBezTo>
                <a:cubicBezTo>
                  <a:pt x="125773" y="361928"/>
                  <a:pt x="291932" y="614340"/>
                  <a:pt x="321036" y="664611"/>
                </a:cubicBezTo>
                <a:cubicBezTo>
                  <a:pt x="350140" y="714882"/>
                  <a:pt x="303573" y="652440"/>
                  <a:pt x="263886" y="601111"/>
                </a:cubicBezTo>
                <a:cubicBezTo>
                  <a:pt x="224199" y="549782"/>
                  <a:pt x="102490" y="387328"/>
                  <a:pt x="82911" y="356636"/>
                </a:cubicBezTo>
                <a:cubicBezTo>
                  <a:pt x="63332" y="325944"/>
                  <a:pt x="155407" y="476757"/>
                  <a:pt x="146411" y="416961"/>
                </a:cubicBezTo>
                <a:cubicBezTo>
                  <a:pt x="137415" y="357165"/>
                  <a:pt x="7769" y="22203"/>
                  <a:pt x="3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7512E96-911B-27FD-F693-7722CBF48B43}"/>
              </a:ext>
            </a:extLst>
          </p:cNvPr>
          <p:cNvSpPr/>
          <p:nvPr/>
        </p:nvSpPr>
        <p:spPr>
          <a:xfrm>
            <a:off x="3921121" y="3527392"/>
            <a:ext cx="685848" cy="533844"/>
          </a:xfrm>
          <a:custGeom>
            <a:avLst/>
            <a:gdLst>
              <a:gd name="connsiteX0" fmla="*/ 4 w 685848"/>
              <a:gd name="connsiteY0" fmla="*/ 33 h 533844"/>
              <a:gd name="connsiteX1" fmla="*/ 206379 w 685848"/>
              <a:gd name="connsiteY1" fmla="*/ 295308 h 533844"/>
              <a:gd name="connsiteX2" fmla="*/ 196854 w 685848"/>
              <a:gd name="connsiteY2" fmla="*/ 282608 h 533844"/>
              <a:gd name="connsiteX3" fmla="*/ 466729 w 685848"/>
              <a:gd name="connsiteY3" fmla="*/ 463583 h 533844"/>
              <a:gd name="connsiteX4" fmla="*/ 482604 w 685848"/>
              <a:gd name="connsiteY4" fmla="*/ 450883 h 533844"/>
              <a:gd name="connsiteX5" fmla="*/ 685804 w 685848"/>
              <a:gd name="connsiteY5" fmla="*/ 533433 h 533844"/>
              <a:gd name="connsiteX6" fmla="*/ 498479 w 685848"/>
              <a:gd name="connsiteY6" fmla="*/ 476283 h 533844"/>
              <a:gd name="connsiteX7" fmla="*/ 234954 w 685848"/>
              <a:gd name="connsiteY7" fmla="*/ 339758 h 533844"/>
              <a:gd name="connsiteX8" fmla="*/ 307979 w 685848"/>
              <a:gd name="connsiteY8" fmla="*/ 361983 h 533844"/>
              <a:gd name="connsiteX9" fmla="*/ 212729 w 685848"/>
              <a:gd name="connsiteY9" fmla="*/ 276258 h 533844"/>
              <a:gd name="connsiteX10" fmla="*/ 4 w 685848"/>
              <a:gd name="connsiteY10" fmla="*/ 33 h 53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48" h="533844">
                <a:moveTo>
                  <a:pt x="4" y="33"/>
                </a:moveTo>
                <a:cubicBezTo>
                  <a:pt x="-1054" y="3208"/>
                  <a:pt x="173571" y="248212"/>
                  <a:pt x="206379" y="295308"/>
                </a:cubicBezTo>
                <a:cubicBezTo>
                  <a:pt x="239187" y="342404"/>
                  <a:pt x="153462" y="254562"/>
                  <a:pt x="196854" y="282608"/>
                </a:cubicBezTo>
                <a:cubicBezTo>
                  <a:pt x="240246" y="310654"/>
                  <a:pt x="419104" y="435537"/>
                  <a:pt x="466729" y="463583"/>
                </a:cubicBezTo>
                <a:cubicBezTo>
                  <a:pt x="514354" y="491629"/>
                  <a:pt x="446092" y="439241"/>
                  <a:pt x="482604" y="450883"/>
                </a:cubicBezTo>
                <a:cubicBezTo>
                  <a:pt x="519116" y="462525"/>
                  <a:pt x="683158" y="529200"/>
                  <a:pt x="685804" y="533433"/>
                </a:cubicBezTo>
                <a:cubicBezTo>
                  <a:pt x="688450" y="537666"/>
                  <a:pt x="573621" y="508562"/>
                  <a:pt x="498479" y="476283"/>
                </a:cubicBezTo>
                <a:cubicBezTo>
                  <a:pt x="423337" y="444004"/>
                  <a:pt x="266704" y="358808"/>
                  <a:pt x="234954" y="339758"/>
                </a:cubicBezTo>
                <a:cubicBezTo>
                  <a:pt x="203204" y="320708"/>
                  <a:pt x="311683" y="372566"/>
                  <a:pt x="307979" y="361983"/>
                </a:cubicBezTo>
                <a:cubicBezTo>
                  <a:pt x="304275" y="351400"/>
                  <a:pt x="259296" y="333937"/>
                  <a:pt x="212729" y="276258"/>
                </a:cubicBezTo>
                <a:cubicBezTo>
                  <a:pt x="166162" y="218579"/>
                  <a:pt x="1062" y="-3142"/>
                  <a:pt x="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C510EA1-4984-20D6-6310-A76E87D3EE7C}"/>
              </a:ext>
            </a:extLst>
          </p:cNvPr>
          <p:cNvSpPr/>
          <p:nvPr/>
        </p:nvSpPr>
        <p:spPr>
          <a:xfrm>
            <a:off x="3977390" y="2108179"/>
            <a:ext cx="344087" cy="127389"/>
          </a:xfrm>
          <a:custGeom>
            <a:avLst/>
            <a:gdLst>
              <a:gd name="connsiteX0" fmla="*/ 23110 w 344087"/>
              <a:gd name="connsiteY0" fmla="*/ 127021 h 127389"/>
              <a:gd name="connsiteX1" fmla="*/ 181860 w 344087"/>
              <a:gd name="connsiteY1" fmla="*/ 60346 h 127389"/>
              <a:gd name="connsiteX2" fmla="*/ 264410 w 344087"/>
              <a:gd name="connsiteY2" fmla="*/ 79396 h 127389"/>
              <a:gd name="connsiteX3" fmla="*/ 343785 w 344087"/>
              <a:gd name="connsiteY3" fmla="*/ 31771 h 127389"/>
              <a:gd name="connsiteX4" fmla="*/ 289810 w 344087"/>
              <a:gd name="connsiteY4" fmla="*/ 79396 h 127389"/>
              <a:gd name="connsiteX5" fmla="*/ 242185 w 344087"/>
              <a:gd name="connsiteY5" fmla="*/ 53996 h 127389"/>
              <a:gd name="connsiteX6" fmla="*/ 239010 w 344087"/>
              <a:gd name="connsiteY6" fmla="*/ 21 h 127389"/>
              <a:gd name="connsiteX7" fmla="*/ 207260 w 344087"/>
              <a:gd name="connsiteY7" fmla="*/ 47646 h 127389"/>
              <a:gd name="connsiteX8" fmla="*/ 146935 w 344087"/>
              <a:gd name="connsiteY8" fmla="*/ 57171 h 127389"/>
              <a:gd name="connsiteX9" fmla="*/ 102485 w 344087"/>
              <a:gd name="connsiteY9" fmla="*/ 25421 h 127389"/>
              <a:gd name="connsiteX10" fmla="*/ 131060 w 344087"/>
              <a:gd name="connsiteY10" fmla="*/ 73046 h 127389"/>
              <a:gd name="connsiteX11" fmla="*/ 885 w 344087"/>
              <a:gd name="connsiteY11" fmla="*/ 57171 h 127389"/>
              <a:gd name="connsiteX12" fmla="*/ 70735 w 344087"/>
              <a:gd name="connsiteY12" fmla="*/ 85746 h 127389"/>
              <a:gd name="connsiteX13" fmla="*/ 23110 w 344087"/>
              <a:gd name="connsiteY13" fmla="*/ 127021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087" h="127389">
                <a:moveTo>
                  <a:pt x="23110" y="127021"/>
                </a:moveTo>
                <a:cubicBezTo>
                  <a:pt x="41631" y="122788"/>
                  <a:pt x="141643" y="68284"/>
                  <a:pt x="181860" y="60346"/>
                </a:cubicBezTo>
                <a:cubicBezTo>
                  <a:pt x="222077" y="52408"/>
                  <a:pt x="237423" y="84158"/>
                  <a:pt x="264410" y="79396"/>
                </a:cubicBezTo>
                <a:cubicBezTo>
                  <a:pt x="291397" y="74634"/>
                  <a:pt x="339552" y="31771"/>
                  <a:pt x="343785" y="31771"/>
                </a:cubicBezTo>
                <a:cubicBezTo>
                  <a:pt x="348018" y="31771"/>
                  <a:pt x="306743" y="75692"/>
                  <a:pt x="289810" y="79396"/>
                </a:cubicBezTo>
                <a:cubicBezTo>
                  <a:pt x="272877" y="83100"/>
                  <a:pt x="250652" y="67225"/>
                  <a:pt x="242185" y="53996"/>
                </a:cubicBezTo>
                <a:cubicBezTo>
                  <a:pt x="233718" y="40767"/>
                  <a:pt x="244831" y="1079"/>
                  <a:pt x="239010" y="21"/>
                </a:cubicBezTo>
                <a:cubicBezTo>
                  <a:pt x="233189" y="-1037"/>
                  <a:pt x="222606" y="38121"/>
                  <a:pt x="207260" y="47646"/>
                </a:cubicBezTo>
                <a:cubicBezTo>
                  <a:pt x="191914" y="57171"/>
                  <a:pt x="164397" y="60875"/>
                  <a:pt x="146935" y="57171"/>
                </a:cubicBezTo>
                <a:cubicBezTo>
                  <a:pt x="129473" y="53467"/>
                  <a:pt x="105131" y="22775"/>
                  <a:pt x="102485" y="25421"/>
                </a:cubicBezTo>
                <a:cubicBezTo>
                  <a:pt x="99839" y="28067"/>
                  <a:pt x="147993" y="67754"/>
                  <a:pt x="131060" y="73046"/>
                </a:cubicBezTo>
                <a:cubicBezTo>
                  <a:pt x="114127" y="78338"/>
                  <a:pt x="10939" y="55054"/>
                  <a:pt x="885" y="57171"/>
                </a:cubicBezTo>
                <a:cubicBezTo>
                  <a:pt x="-9169" y="59288"/>
                  <a:pt x="69677" y="73575"/>
                  <a:pt x="70735" y="85746"/>
                </a:cubicBezTo>
                <a:cubicBezTo>
                  <a:pt x="71793" y="97917"/>
                  <a:pt x="4589" y="131254"/>
                  <a:pt x="23110" y="127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B0546F9-C522-575D-FD7D-65DB01A5C0F6}"/>
              </a:ext>
            </a:extLst>
          </p:cNvPr>
          <p:cNvSpPr/>
          <p:nvPr/>
        </p:nvSpPr>
        <p:spPr>
          <a:xfrm>
            <a:off x="4146067" y="2225650"/>
            <a:ext cx="315287" cy="117500"/>
          </a:xfrm>
          <a:custGeom>
            <a:avLst/>
            <a:gdLst>
              <a:gd name="connsiteX0" fmla="*/ 483 w 315287"/>
              <a:gd name="connsiteY0" fmla="*/ 117500 h 117500"/>
              <a:gd name="connsiteX1" fmla="*/ 206858 w 315287"/>
              <a:gd name="connsiteY1" fmla="*/ 44475 h 117500"/>
              <a:gd name="connsiteX2" fmla="*/ 203683 w 315287"/>
              <a:gd name="connsiteY2" fmla="*/ 25 h 117500"/>
              <a:gd name="connsiteX3" fmla="*/ 308458 w 315287"/>
              <a:gd name="connsiteY3" fmla="*/ 38125 h 117500"/>
              <a:gd name="connsiteX4" fmla="*/ 273533 w 315287"/>
              <a:gd name="connsiteY4" fmla="*/ 44475 h 117500"/>
              <a:gd name="connsiteX5" fmla="*/ 483 w 315287"/>
              <a:gd name="connsiteY5" fmla="*/ 117500 h 1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87" h="117500">
                <a:moveTo>
                  <a:pt x="483" y="117500"/>
                </a:moveTo>
                <a:cubicBezTo>
                  <a:pt x="-10629" y="117500"/>
                  <a:pt x="172991" y="64054"/>
                  <a:pt x="206858" y="44475"/>
                </a:cubicBezTo>
                <a:cubicBezTo>
                  <a:pt x="240725" y="24896"/>
                  <a:pt x="186750" y="1083"/>
                  <a:pt x="203683" y="25"/>
                </a:cubicBezTo>
                <a:cubicBezTo>
                  <a:pt x="220616" y="-1033"/>
                  <a:pt x="296816" y="30717"/>
                  <a:pt x="308458" y="38125"/>
                </a:cubicBezTo>
                <a:cubicBezTo>
                  <a:pt x="320100" y="45533"/>
                  <a:pt x="321687" y="30717"/>
                  <a:pt x="273533" y="44475"/>
                </a:cubicBezTo>
                <a:cubicBezTo>
                  <a:pt x="225379" y="58233"/>
                  <a:pt x="11595" y="117500"/>
                  <a:pt x="483" y="117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1E71AAC-D6BE-8DB8-438C-8668B3A05876}"/>
              </a:ext>
            </a:extLst>
          </p:cNvPr>
          <p:cNvSpPr/>
          <p:nvPr/>
        </p:nvSpPr>
        <p:spPr>
          <a:xfrm>
            <a:off x="4972933" y="2104632"/>
            <a:ext cx="167394" cy="162326"/>
          </a:xfrm>
          <a:custGeom>
            <a:avLst/>
            <a:gdLst>
              <a:gd name="connsiteX0" fmla="*/ 91192 w 167394"/>
              <a:gd name="connsiteY0" fmla="*/ 3568 h 162326"/>
              <a:gd name="connsiteX1" fmla="*/ 2292 w 167394"/>
              <a:gd name="connsiteY1" fmla="*/ 124218 h 162326"/>
              <a:gd name="connsiteX2" fmla="*/ 27692 w 167394"/>
              <a:gd name="connsiteY2" fmla="*/ 89293 h 162326"/>
              <a:gd name="connsiteX3" fmla="*/ 43567 w 167394"/>
              <a:gd name="connsiteY3" fmla="*/ 127393 h 162326"/>
              <a:gd name="connsiteX4" fmla="*/ 119767 w 167394"/>
              <a:gd name="connsiteY4" fmla="*/ 162318 h 162326"/>
              <a:gd name="connsiteX5" fmla="*/ 91192 w 167394"/>
              <a:gd name="connsiteY5" fmla="*/ 130568 h 162326"/>
              <a:gd name="connsiteX6" fmla="*/ 75317 w 167394"/>
              <a:gd name="connsiteY6" fmla="*/ 108343 h 162326"/>
              <a:gd name="connsiteX7" fmla="*/ 167392 w 167394"/>
              <a:gd name="connsiteY7" fmla="*/ 393 h 162326"/>
              <a:gd name="connsiteX8" fmla="*/ 72142 w 167394"/>
              <a:gd name="connsiteY8" fmla="*/ 70243 h 162326"/>
              <a:gd name="connsiteX9" fmla="*/ 91192 w 167394"/>
              <a:gd name="connsiteY9" fmla="*/ 3568 h 16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94" h="162326">
                <a:moveTo>
                  <a:pt x="91192" y="3568"/>
                </a:moveTo>
                <a:cubicBezTo>
                  <a:pt x="79550" y="12564"/>
                  <a:pt x="12875" y="109931"/>
                  <a:pt x="2292" y="124218"/>
                </a:cubicBezTo>
                <a:cubicBezTo>
                  <a:pt x="-8291" y="138506"/>
                  <a:pt x="20813" y="88764"/>
                  <a:pt x="27692" y="89293"/>
                </a:cubicBezTo>
                <a:cubicBezTo>
                  <a:pt x="34571" y="89822"/>
                  <a:pt x="28221" y="115222"/>
                  <a:pt x="43567" y="127393"/>
                </a:cubicBezTo>
                <a:cubicBezTo>
                  <a:pt x="58913" y="139564"/>
                  <a:pt x="111830" y="161789"/>
                  <a:pt x="119767" y="162318"/>
                </a:cubicBezTo>
                <a:cubicBezTo>
                  <a:pt x="127705" y="162847"/>
                  <a:pt x="98600" y="139564"/>
                  <a:pt x="91192" y="130568"/>
                </a:cubicBezTo>
                <a:cubicBezTo>
                  <a:pt x="83784" y="121572"/>
                  <a:pt x="62617" y="130039"/>
                  <a:pt x="75317" y="108343"/>
                </a:cubicBezTo>
                <a:cubicBezTo>
                  <a:pt x="88017" y="86647"/>
                  <a:pt x="167921" y="6743"/>
                  <a:pt x="167392" y="393"/>
                </a:cubicBezTo>
                <a:cubicBezTo>
                  <a:pt x="166863" y="-5957"/>
                  <a:pt x="86429" y="66539"/>
                  <a:pt x="72142" y="70243"/>
                </a:cubicBezTo>
                <a:cubicBezTo>
                  <a:pt x="57855" y="73947"/>
                  <a:pt x="102834" y="-5428"/>
                  <a:pt x="91192" y="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F0459DD-591F-274A-D6D9-5DA00A97E9D5}"/>
              </a:ext>
            </a:extLst>
          </p:cNvPr>
          <p:cNvSpPr/>
          <p:nvPr/>
        </p:nvSpPr>
        <p:spPr>
          <a:xfrm>
            <a:off x="5534025" y="2133056"/>
            <a:ext cx="50809" cy="152881"/>
          </a:xfrm>
          <a:custGeom>
            <a:avLst/>
            <a:gdLst>
              <a:gd name="connsiteX0" fmla="*/ 50800 w 50809"/>
              <a:gd name="connsiteY0" fmla="*/ 544 h 152881"/>
              <a:gd name="connsiteX1" fmla="*/ 19050 w 50809"/>
              <a:gd name="connsiteY1" fmla="*/ 54519 h 152881"/>
              <a:gd name="connsiteX2" fmla="*/ 19050 w 50809"/>
              <a:gd name="connsiteY2" fmla="*/ 149769 h 152881"/>
              <a:gd name="connsiteX3" fmla="*/ 22225 w 50809"/>
              <a:gd name="connsiteY3" fmla="*/ 124369 h 152881"/>
              <a:gd name="connsiteX4" fmla="*/ 0 w 50809"/>
              <a:gd name="connsiteY4" fmla="*/ 70394 h 152881"/>
              <a:gd name="connsiteX5" fmla="*/ 22225 w 50809"/>
              <a:gd name="connsiteY5" fmla="*/ 86269 h 152881"/>
              <a:gd name="connsiteX6" fmla="*/ 50800 w 50809"/>
              <a:gd name="connsiteY6" fmla="*/ 544 h 1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09" h="152881">
                <a:moveTo>
                  <a:pt x="50800" y="544"/>
                </a:moveTo>
                <a:cubicBezTo>
                  <a:pt x="50271" y="-4748"/>
                  <a:pt x="24342" y="29648"/>
                  <a:pt x="19050" y="54519"/>
                </a:cubicBezTo>
                <a:cubicBezTo>
                  <a:pt x="13758" y="79390"/>
                  <a:pt x="18521" y="138127"/>
                  <a:pt x="19050" y="149769"/>
                </a:cubicBezTo>
                <a:cubicBezTo>
                  <a:pt x="19579" y="161411"/>
                  <a:pt x="25400" y="137598"/>
                  <a:pt x="22225" y="124369"/>
                </a:cubicBezTo>
                <a:cubicBezTo>
                  <a:pt x="19050" y="111140"/>
                  <a:pt x="0" y="76744"/>
                  <a:pt x="0" y="70394"/>
                </a:cubicBezTo>
                <a:cubicBezTo>
                  <a:pt x="0" y="64044"/>
                  <a:pt x="15346" y="94207"/>
                  <a:pt x="22225" y="86269"/>
                </a:cubicBezTo>
                <a:cubicBezTo>
                  <a:pt x="29104" y="78331"/>
                  <a:pt x="51329" y="5836"/>
                  <a:pt x="50800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DE575F5-B471-0D48-A075-63A5F422903A}"/>
              </a:ext>
            </a:extLst>
          </p:cNvPr>
          <p:cNvSpPr/>
          <p:nvPr/>
        </p:nvSpPr>
        <p:spPr>
          <a:xfrm>
            <a:off x="4286243" y="2892421"/>
            <a:ext cx="34992" cy="107961"/>
          </a:xfrm>
          <a:custGeom>
            <a:avLst/>
            <a:gdLst>
              <a:gd name="connsiteX0" fmla="*/ 7 w 34992"/>
              <a:gd name="connsiteY0" fmla="*/ 4 h 107961"/>
              <a:gd name="connsiteX1" fmla="*/ 31757 w 34992"/>
              <a:gd name="connsiteY1" fmla="*/ 63504 h 107961"/>
              <a:gd name="connsiteX2" fmla="*/ 22232 w 34992"/>
              <a:gd name="connsiteY2" fmla="*/ 107954 h 107961"/>
              <a:gd name="connsiteX3" fmla="*/ 34932 w 34992"/>
              <a:gd name="connsiteY3" fmla="*/ 60329 h 107961"/>
              <a:gd name="connsiteX4" fmla="*/ 7 w 34992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" h="107961">
                <a:moveTo>
                  <a:pt x="7" y="4"/>
                </a:moveTo>
                <a:cubicBezTo>
                  <a:pt x="-522" y="533"/>
                  <a:pt x="28053" y="45512"/>
                  <a:pt x="31757" y="63504"/>
                </a:cubicBezTo>
                <a:cubicBezTo>
                  <a:pt x="35461" y="81496"/>
                  <a:pt x="21703" y="108483"/>
                  <a:pt x="22232" y="107954"/>
                </a:cubicBezTo>
                <a:cubicBezTo>
                  <a:pt x="22761" y="107425"/>
                  <a:pt x="35990" y="74087"/>
                  <a:pt x="34932" y="60329"/>
                </a:cubicBezTo>
                <a:cubicBezTo>
                  <a:pt x="33874" y="46571"/>
                  <a:pt x="536" y="-525"/>
                  <a:pt x="7" y="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927A6E29-ABED-4D1F-3CF9-76022B747C53}"/>
              </a:ext>
            </a:extLst>
          </p:cNvPr>
          <p:cNvSpPr/>
          <p:nvPr/>
        </p:nvSpPr>
        <p:spPr>
          <a:xfrm>
            <a:off x="4014871" y="2558193"/>
            <a:ext cx="96349" cy="1050416"/>
          </a:xfrm>
          <a:custGeom>
            <a:avLst/>
            <a:gdLst>
              <a:gd name="connsiteX0" fmla="*/ 49129 w 96349"/>
              <a:gd name="connsiteY0" fmla="*/ 857 h 1050416"/>
              <a:gd name="connsiteX1" fmla="*/ 7854 w 96349"/>
              <a:gd name="connsiteY1" fmla="*/ 400907 h 1050416"/>
              <a:gd name="connsiteX2" fmla="*/ 49129 w 96349"/>
              <a:gd name="connsiteY2" fmla="*/ 626332 h 1050416"/>
              <a:gd name="connsiteX3" fmla="*/ 20554 w 96349"/>
              <a:gd name="connsiteY3" fmla="*/ 562832 h 1050416"/>
              <a:gd name="connsiteX4" fmla="*/ 93579 w 96349"/>
              <a:gd name="connsiteY4" fmla="*/ 1026382 h 1050416"/>
              <a:gd name="connsiteX5" fmla="*/ 77704 w 96349"/>
              <a:gd name="connsiteY5" fmla="*/ 915257 h 1050416"/>
              <a:gd name="connsiteX6" fmla="*/ 45954 w 96349"/>
              <a:gd name="connsiteY6" fmla="*/ 327882 h 1050416"/>
              <a:gd name="connsiteX7" fmla="*/ 20554 w 96349"/>
              <a:gd name="connsiteY7" fmla="*/ 477107 h 1050416"/>
              <a:gd name="connsiteX8" fmla="*/ 1504 w 96349"/>
              <a:gd name="connsiteY8" fmla="*/ 299307 h 1050416"/>
              <a:gd name="connsiteX9" fmla="*/ 49129 w 96349"/>
              <a:gd name="connsiteY9" fmla="*/ 857 h 1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49" h="1050416">
                <a:moveTo>
                  <a:pt x="49129" y="857"/>
                </a:moveTo>
                <a:cubicBezTo>
                  <a:pt x="50187" y="17790"/>
                  <a:pt x="7854" y="296661"/>
                  <a:pt x="7854" y="400907"/>
                </a:cubicBezTo>
                <a:cubicBezTo>
                  <a:pt x="7854" y="505153"/>
                  <a:pt x="47012" y="599345"/>
                  <a:pt x="49129" y="626332"/>
                </a:cubicBezTo>
                <a:cubicBezTo>
                  <a:pt x="51246" y="653320"/>
                  <a:pt x="13146" y="496157"/>
                  <a:pt x="20554" y="562832"/>
                </a:cubicBezTo>
                <a:cubicBezTo>
                  <a:pt x="27962" y="629507"/>
                  <a:pt x="84054" y="967645"/>
                  <a:pt x="93579" y="1026382"/>
                </a:cubicBezTo>
                <a:cubicBezTo>
                  <a:pt x="103104" y="1085120"/>
                  <a:pt x="85642" y="1031674"/>
                  <a:pt x="77704" y="915257"/>
                </a:cubicBezTo>
                <a:cubicBezTo>
                  <a:pt x="69767" y="798840"/>
                  <a:pt x="55479" y="400907"/>
                  <a:pt x="45954" y="327882"/>
                </a:cubicBezTo>
                <a:cubicBezTo>
                  <a:pt x="36429" y="254857"/>
                  <a:pt x="27962" y="481870"/>
                  <a:pt x="20554" y="477107"/>
                </a:cubicBezTo>
                <a:cubicBezTo>
                  <a:pt x="13146" y="472345"/>
                  <a:pt x="-5375" y="376036"/>
                  <a:pt x="1504" y="299307"/>
                </a:cubicBezTo>
                <a:cubicBezTo>
                  <a:pt x="8383" y="222578"/>
                  <a:pt x="48071" y="-16076"/>
                  <a:pt x="49129" y="8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A30B096-A4F8-6935-CA45-FC83A0105A6C}"/>
              </a:ext>
            </a:extLst>
          </p:cNvPr>
          <p:cNvSpPr/>
          <p:nvPr/>
        </p:nvSpPr>
        <p:spPr>
          <a:xfrm>
            <a:off x="5304276" y="2974412"/>
            <a:ext cx="162026" cy="68694"/>
          </a:xfrm>
          <a:custGeom>
            <a:avLst/>
            <a:gdLst>
              <a:gd name="connsiteX0" fmla="*/ 3 w 162026"/>
              <a:gd name="connsiteY0" fmla="*/ 41970 h 68694"/>
              <a:gd name="connsiteX1" fmla="*/ 102446 w 162026"/>
              <a:gd name="connsiteY1" fmla="*/ 57147 h 68694"/>
              <a:gd name="connsiteX2" fmla="*/ 159359 w 162026"/>
              <a:gd name="connsiteY2" fmla="*/ 234 h 68694"/>
              <a:gd name="connsiteX3" fmla="*/ 147976 w 162026"/>
              <a:gd name="connsiteY3" fmla="*/ 38176 h 68694"/>
              <a:gd name="connsiteX4" fmla="*/ 106240 w 162026"/>
              <a:gd name="connsiteY4" fmla="*/ 68529 h 68694"/>
              <a:gd name="connsiteX5" fmla="*/ 3 w 162026"/>
              <a:gd name="connsiteY5" fmla="*/ 41970 h 6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26" h="68694">
                <a:moveTo>
                  <a:pt x="3" y="41970"/>
                </a:moveTo>
                <a:cubicBezTo>
                  <a:pt x="-629" y="40073"/>
                  <a:pt x="75887" y="64103"/>
                  <a:pt x="102446" y="57147"/>
                </a:cubicBezTo>
                <a:cubicBezTo>
                  <a:pt x="129005" y="50191"/>
                  <a:pt x="151771" y="3396"/>
                  <a:pt x="159359" y="234"/>
                </a:cubicBezTo>
                <a:cubicBezTo>
                  <a:pt x="166947" y="-2928"/>
                  <a:pt x="156829" y="26794"/>
                  <a:pt x="147976" y="38176"/>
                </a:cubicBezTo>
                <a:cubicBezTo>
                  <a:pt x="139123" y="49558"/>
                  <a:pt x="129637" y="66000"/>
                  <a:pt x="106240" y="68529"/>
                </a:cubicBezTo>
                <a:cubicBezTo>
                  <a:pt x="82843" y="71058"/>
                  <a:pt x="635" y="43867"/>
                  <a:pt x="3" y="419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0611C66E-922D-5896-4510-D702303D3955}"/>
              </a:ext>
            </a:extLst>
          </p:cNvPr>
          <p:cNvSpPr/>
          <p:nvPr/>
        </p:nvSpPr>
        <p:spPr>
          <a:xfrm>
            <a:off x="5221934" y="2932701"/>
            <a:ext cx="340450" cy="599707"/>
          </a:xfrm>
          <a:custGeom>
            <a:avLst/>
            <a:gdLst>
              <a:gd name="connsiteX0" fmla="*/ 321379 w 340450"/>
              <a:gd name="connsiteY0" fmla="*/ 209 h 599707"/>
              <a:gd name="connsiteX1" fmla="*/ 139258 w 340450"/>
              <a:gd name="connsiteY1" fmla="*/ 277184 h 599707"/>
              <a:gd name="connsiteX2" fmla="*/ 184788 w 340450"/>
              <a:gd name="connsiteY2" fmla="*/ 296155 h 599707"/>
              <a:gd name="connsiteX3" fmla="*/ 135464 w 340450"/>
              <a:gd name="connsiteY3" fmla="*/ 406187 h 599707"/>
              <a:gd name="connsiteX4" fmla="*/ 177200 w 340450"/>
              <a:gd name="connsiteY4" fmla="*/ 394804 h 599707"/>
              <a:gd name="connsiteX5" fmla="*/ 154434 w 340450"/>
              <a:gd name="connsiteY5" fmla="*/ 474482 h 599707"/>
              <a:gd name="connsiteX6" fmla="*/ 165817 w 340450"/>
              <a:gd name="connsiteY6" fmla="*/ 516219 h 599707"/>
              <a:gd name="connsiteX7" fmla="*/ 2667 w 340450"/>
              <a:gd name="connsiteY7" fmla="*/ 599691 h 599707"/>
              <a:gd name="connsiteX8" fmla="*/ 63374 w 340450"/>
              <a:gd name="connsiteY8" fmla="*/ 523807 h 599707"/>
              <a:gd name="connsiteX9" fmla="*/ 48197 w 340450"/>
              <a:gd name="connsiteY9" fmla="*/ 565543 h 599707"/>
              <a:gd name="connsiteX10" fmla="*/ 150640 w 340450"/>
              <a:gd name="connsiteY10" fmla="*/ 482071 h 599707"/>
              <a:gd name="connsiteX11" fmla="*/ 169611 w 340450"/>
              <a:gd name="connsiteY11" fmla="*/ 379628 h 599707"/>
              <a:gd name="connsiteX12" fmla="*/ 340350 w 340450"/>
              <a:gd name="connsiteY12" fmla="*/ 133005 h 599707"/>
              <a:gd name="connsiteX13" fmla="*/ 143052 w 340450"/>
              <a:gd name="connsiteY13" fmla="*/ 326509 h 599707"/>
              <a:gd name="connsiteX14" fmla="*/ 321379 w 340450"/>
              <a:gd name="connsiteY14" fmla="*/ 209 h 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450" h="599707">
                <a:moveTo>
                  <a:pt x="321379" y="209"/>
                </a:moveTo>
                <a:cubicBezTo>
                  <a:pt x="320747" y="-8012"/>
                  <a:pt x="162023" y="227860"/>
                  <a:pt x="139258" y="277184"/>
                </a:cubicBezTo>
                <a:cubicBezTo>
                  <a:pt x="116493" y="326508"/>
                  <a:pt x="185420" y="274655"/>
                  <a:pt x="184788" y="296155"/>
                </a:cubicBezTo>
                <a:cubicBezTo>
                  <a:pt x="184156" y="317656"/>
                  <a:pt x="136729" y="389746"/>
                  <a:pt x="135464" y="406187"/>
                </a:cubicBezTo>
                <a:cubicBezTo>
                  <a:pt x="134199" y="422629"/>
                  <a:pt x="174038" y="383421"/>
                  <a:pt x="177200" y="394804"/>
                </a:cubicBezTo>
                <a:cubicBezTo>
                  <a:pt x="180362" y="406187"/>
                  <a:pt x="156331" y="454246"/>
                  <a:pt x="154434" y="474482"/>
                </a:cubicBezTo>
                <a:cubicBezTo>
                  <a:pt x="152537" y="494718"/>
                  <a:pt x="191111" y="495351"/>
                  <a:pt x="165817" y="516219"/>
                </a:cubicBezTo>
                <a:cubicBezTo>
                  <a:pt x="140523" y="537087"/>
                  <a:pt x="19741" y="598426"/>
                  <a:pt x="2667" y="599691"/>
                </a:cubicBezTo>
                <a:cubicBezTo>
                  <a:pt x="-14407" y="600956"/>
                  <a:pt x="55786" y="529498"/>
                  <a:pt x="63374" y="523807"/>
                </a:cubicBezTo>
                <a:cubicBezTo>
                  <a:pt x="70962" y="518116"/>
                  <a:pt x="33653" y="572499"/>
                  <a:pt x="48197" y="565543"/>
                </a:cubicBezTo>
                <a:cubicBezTo>
                  <a:pt x="62741" y="558587"/>
                  <a:pt x="130404" y="513057"/>
                  <a:pt x="150640" y="482071"/>
                </a:cubicBezTo>
                <a:cubicBezTo>
                  <a:pt x="170876" y="451085"/>
                  <a:pt x="137993" y="437806"/>
                  <a:pt x="169611" y="379628"/>
                </a:cubicBezTo>
                <a:cubicBezTo>
                  <a:pt x="201229" y="321450"/>
                  <a:pt x="344776" y="141858"/>
                  <a:pt x="340350" y="133005"/>
                </a:cubicBezTo>
                <a:cubicBezTo>
                  <a:pt x="335924" y="124152"/>
                  <a:pt x="146846" y="349274"/>
                  <a:pt x="143052" y="326509"/>
                </a:cubicBezTo>
                <a:cubicBezTo>
                  <a:pt x="139258" y="303744"/>
                  <a:pt x="322011" y="8430"/>
                  <a:pt x="321379" y="2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A257D51-D638-EBD4-D2E3-B1053F83FB5B}"/>
              </a:ext>
            </a:extLst>
          </p:cNvPr>
          <p:cNvSpPr/>
          <p:nvPr/>
        </p:nvSpPr>
        <p:spPr>
          <a:xfrm>
            <a:off x="4871385" y="555082"/>
            <a:ext cx="1514048" cy="783783"/>
          </a:xfrm>
          <a:custGeom>
            <a:avLst/>
            <a:gdLst>
              <a:gd name="connsiteX0" fmla="*/ 513415 w 1514048"/>
              <a:gd name="connsiteY0" fmla="*/ 200568 h 783783"/>
              <a:gd name="connsiteX1" fmla="*/ 322915 w 1514048"/>
              <a:gd name="connsiteY1" fmla="*/ 133893 h 783783"/>
              <a:gd name="connsiteX2" fmla="*/ 68915 w 1514048"/>
              <a:gd name="connsiteY2" fmla="*/ 79918 h 783783"/>
              <a:gd name="connsiteX3" fmla="*/ 440390 w 1514048"/>
              <a:gd name="connsiteY3" fmla="*/ 67218 h 783783"/>
              <a:gd name="connsiteX4" fmla="*/ 307040 w 1514048"/>
              <a:gd name="connsiteY4" fmla="*/ 25943 h 783783"/>
              <a:gd name="connsiteX5" fmla="*/ 621365 w 1514048"/>
              <a:gd name="connsiteY5" fmla="*/ 76743 h 783783"/>
              <a:gd name="connsiteX6" fmla="*/ 884890 w 1514048"/>
              <a:gd name="connsiteY6" fmla="*/ 238668 h 783783"/>
              <a:gd name="connsiteX7" fmla="*/ 821390 w 1514048"/>
              <a:gd name="connsiteY7" fmla="*/ 165643 h 783783"/>
              <a:gd name="connsiteX8" fmla="*/ 1491315 w 1514048"/>
              <a:gd name="connsiteY8" fmla="*/ 759368 h 783783"/>
              <a:gd name="connsiteX9" fmla="*/ 1297640 w 1514048"/>
              <a:gd name="connsiteY9" fmla="*/ 616493 h 783783"/>
              <a:gd name="connsiteX10" fmla="*/ 716615 w 1514048"/>
              <a:gd name="connsiteY10" fmla="*/ 127543 h 783783"/>
              <a:gd name="connsiteX11" fmla="*/ 227665 w 1514048"/>
              <a:gd name="connsiteY11" fmla="*/ 543 h 783783"/>
              <a:gd name="connsiteX12" fmla="*/ 313390 w 1514048"/>
              <a:gd name="connsiteY12" fmla="*/ 79918 h 783783"/>
              <a:gd name="connsiteX13" fmla="*/ 2240 w 1514048"/>
              <a:gd name="connsiteY13" fmla="*/ 35468 h 783783"/>
              <a:gd name="connsiteX14" fmla="*/ 513415 w 1514048"/>
              <a:gd name="connsiteY14" fmla="*/ 200568 h 7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4048" h="783783">
                <a:moveTo>
                  <a:pt x="513415" y="200568"/>
                </a:moveTo>
                <a:cubicBezTo>
                  <a:pt x="566861" y="216972"/>
                  <a:pt x="396998" y="154001"/>
                  <a:pt x="322915" y="133893"/>
                </a:cubicBezTo>
                <a:cubicBezTo>
                  <a:pt x="248832" y="113785"/>
                  <a:pt x="49336" y="91030"/>
                  <a:pt x="68915" y="79918"/>
                </a:cubicBezTo>
                <a:cubicBezTo>
                  <a:pt x="88494" y="68806"/>
                  <a:pt x="400703" y="76214"/>
                  <a:pt x="440390" y="67218"/>
                </a:cubicBezTo>
                <a:cubicBezTo>
                  <a:pt x="480077" y="58222"/>
                  <a:pt x="276878" y="24356"/>
                  <a:pt x="307040" y="25943"/>
                </a:cubicBezTo>
                <a:cubicBezTo>
                  <a:pt x="337202" y="27530"/>
                  <a:pt x="525057" y="41289"/>
                  <a:pt x="621365" y="76743"/>
                </a:cubicBezTo>
                <a:cubicBezTo>
                  <a:pt x="717673" y="112197"/>
                  <a:pt x="851553" y="223851"/>
                  <a:pt x="884890" y="238668"/>
                </a:cubicBezTo>
                <a:cubicBezTo>
                  <a:pt x="918228" y="253485"/>
                  <a:pt x="720319" y="78860"/>
                  <a:pt x="821390" y="165643"/>
                </a:cubicBezTo>
                <a:cubicBezTo>
                  <a:pt x="922461" y="252426"/>
                  <a:pt x="1411940" y="684226"/>
                  <a:pt x="1491315" y="759368"/>
                </a:cubicBezTo>
                <a:cubicBezTo>
                  <a:pt x="1570690" y="834510"/>
                  <a:pt x="1426757" y="721797"/>
                  <a:pt x="1297640" y="616493"/>
                </a:cubicBezTo>
                <a:cubicBezTo>
                  <a:pt x="1168523" y="511189"/>
                  <a:pt x="894944" y="230201"/>
                  <a:pt x="716615" y="127543"/>
                </a:cubicBezTo>
                <a:cubicBezTo>
                  <a:pt x="538286" y="24885"/>
                  <a:pt x="294869" y="8480"/>
                  <a:pt x="227665" y="543"/>
                </a:cubicBezTo>
                <a:cubicBezTo>
                  <a:pt x="160461" y="-7394"/>
                  <a:pt x="350961" y="74097"/>
                  <a:pt x="313390" y="79918"/>
                </a:cubicBezTo>
                <a:cubicBezTo>
                  <a:pt x="275819" y="85739"/>
                  <a:pt x="-28981" y="15360"/>
                  <a:pt x="2240" y="35468"/>
                </a:cubicBezTo>
                <a:cubicBezTo>
                  <a:pt x="33461" y="55576"/>
                  <a:pt x="459969" y="184164"/>
                  <a:pt x="513415" y="200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7C82833-DDC2-599E-9E95-DE7F5D702CFF}"/>
              </a:ext>
            </a:extLst>
          </p:cNvPr>
          <p:cNvSpPr/>
          <p:nvPr/>
        </p:nvSpPr>
        <p:spPr>
          <a:xfrm>
            <a:off x="3861494" y="301615"/>
            <a:ext cx="1561067" cy="489264"/>
          </a:xfrm>
          <a:custGeom>
            <a:avLst/>
            <a:gdLst>
              <a:gd name="connsiteX0" fmla="*/ 847031 w 1561067"/>
              <a:gd name="connsiteY0" fmla="*/ 488960 h 489264"/>
              <a:gd name="connsiteX1" fmla="*/ 1548706 w 1561067"/>
              <a:gd name="connsiteY1" fmla="*/ 269885 h 489264"/>
              <a:gd name="connsiteX2" fmla="*/ 1237556 w 1561067"/>
              <a:gd name="connsiteY2" fmla="*/ 88910 h 489264"/>
              <a:gd name="connsiteX3" fmla="*/ 774006 w 1561067"/>
              <a:gd name="connsiteY3" fmla="*/ 10 h 489264"/>
              <a:gd name="connsiteX4" fmla="*/ 1047056 w 1561067"/>
              <a:gd name="connsiteY4" fmla="*/ 82560 h 489264"/>
              <a:gd name="connsiteX5" fmla="*/ 818456 w 1561067"/>
              <a:gd name="connsiteY5" fmla="*/ 31760 h 489264"/>
              <a:gd name="connsiteX6" fmla="*/ 12006 w 1561067"/>
              <a:gd name="connsiteY6" fmla="*/ 187335 h 489264"/>
              <a:gd name="connsiteX7" fmla="*/ 396181 w 1561067"/>
              <a:gd name="connsiteY7" fmla="*/ 130185 h 489264"/>
              <a:gd name="connsiteX8" fmla="*/ 1218506 w 1561067"/>
              <a:gd name="connsiteY8" fmla="*/ 69860 h 489264"/>
              <a:gd name="connsiteX9" fmla="*/ 1101031 w 1561067"/>
              <a:gd name="connsiteY9" fmla="*/ 41285 h 489264"/>
              <a:gd name="connsiteX10" fmla="*/ 1513781 w 1561067"/>
              <a:gd name="connsiteY10" fmla="*/ 174635 h 489264"/>
              <a:gd name="connsiteX11" fmla="*/ 1523306 w 1561067"/>
              <a:gd name="connsiteY11" fmla="*/ 231785 h 489264"/>
              <a:gd name="connsiteX12" fmla="*/ 1256606 w 1561067"/>
              <a:gd name="connsiteY12" fmla="*/ 311160 h 489264"/>
              <a:gd name="connsiteX13" fmla="*/ 1447106 w 1561067"/>
              <a:gd name="connsiteY13" fmla="*/ 317510 h 489264"/>
              <a:gd name="connsiteX14" fmla="*/ 847031 w 1561067"/>
              <a:gd name="connsiteY14" fmla="*/ 488960 h 4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1067" h="489264">
                <a:moveTo>
                  <a:pt x="847031" y="488960"/>
                </a:moveTo>
                <a:cubicBezTo>
                  <a:pt x="863964" y="481023"/>
                  <a:pt x="1483619" y="336560"/>
                  <a:pt x="1548706" y="269885"/>
                </a:cubicBezTo>
                <a:cubicBezTo>
                  <a:pt x="1613793" y="203210"/>
                  <a:pt x="1366673" y="133889"/>
                  <a:pt x="1237556" y="88910"/>
                </a:cubicBezTo>
                <a:cubicBezTo>
                  <a:pt x="1108439" y="43931"/>
                  <a:pt x="805756" y="1068"/>
                  <a:pt x="774006" y="10"/>
                </a:cubicBezTo>
                <a:cubicBezTo>
                  <a:pt x="742256" y="-1048"/>
                  <a:pt x="1039648" y="77268"/>
                  <a:pt x="1047056" y="82560"/>
                </a:cubicBezTo>
                <a:cubicBezTo>
                  <a:pt x="1054464" y="87852"/>
                  <a:pt x="990964" y="14298"/>
                  <a:pt x="818456" y="31760"/>
                </a:cubicBezTo>
                <a:cubicBezTo>
                  <a:pt x="645948" y="49222"/>
                  <a:pt x="82385" y="170931"/>
                  <a:pt x="12006" y="187335"/>
                </a:cubicBezTo>
                <a:cubicBezTo>
                  <a:pt x="-58373" y="203739"/>
                  <a:pt x="195098" y="149764"/>
                  <a:pt x="396181" y="130185"/>
                </a:cubicBezTo>
                <a:cubicBezTo>
                  <a:pt x="597264" y="110606"/>
                  <a:pt x="1101031" y="84677"/>
                  <a:pt x="1218506" y="69860"/>
                </a:cubicBezTo>
                <a:cubicBezTo>
                  <a:pt x="1335981" y="55043"/>
                  <a:pt x="1051819" y="23823"/>
                  <a:pt x="1101031" y="41285"/>
                </a:cubicBezTo>
                <a:cubicBezTo>
                  <a:pt x="1150243" y="58747"/>
                  <a:pt x="1443402" y="142885"/>
                  <a:pt x="1513781" y="174635"/>
                </a:cubicBezTo>
                <a:cubicBezTo>
                  <a:pt x="1584160" y="206385"/>
                  <a:pt x="1566168" y="209031"/>
                  <a:pt x="1523306" y="231785"/>
                </a:cubicBezTo>
                <a:cubicBezTo>
                  <a:pt x="1480444" y="254539"/>
                  <a:pt x="1269306" y="296872"/>
                  <a:pt x="1256606" y="311160"/>
                </a:cubicBezTo>
                <a:cubicBezTo>
                  <a:pt x="1243906" y="325447"/>
                  <a:pt x="1511135" y="287877"/>
                  <a:pt x="1447106" y="317510"/>
                </a:cubicBezTo>
                <a:cubicBezTo>
                  <a:pt x="1383077" y="347143"/>
                  <a:pt x="830098" y="496897"/>
                  <a:pt x="847031" y="488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0ADEC86-CE4C-1F61-259D-7ED03044BA1D}"/>
              </a:ext>
            </a:extLst>
          </p:cNvPr>
          <p:cNvSpPr/>
          <p:nvPr/>
        </p:nvSpPr>
        <p:spPr>
          <a:xfrm>
            <a:off x="4143072" y="595134"/>
            <a:ext cx="986634" cy="674689"/>
          </a:xfrm>
          <a:custGeom>
            <a:avLst/>
            <a:gdLst>
              <a:gd name="connsiteX0" fmla="*/ 984553 w 986634"/>
              <a:gd name="connsiteY0" fmla="*/ 141466 h 674689"/>
              <a:gd name="connsiteX1" fmla="*/ 435278 w 986634"/>
              <a:gd name="connsiteY1" fmla="*/ 46216 h 674689"/>
              <a:gd name="connsiteX2" fmla="*/ 679753 w 986634"/>
              <a:gd name="connsiteY2" fmla="*/ 49391 h 674689"/>
              <a:gd name="connsiteX3" fmla="*/ 298753 w 986634"/>
              <a:gd name="connsiteY3" fmla="*/ 131941 h 674689"/>
              <a:gd name="connsiteX4" fmla="*/ 124128 w 986634"/>
              <a:gd name="connsiteY4" fmla="*/ 306566 h 674689"/>
              <a:gd name="connsiteX5" fmla="*/ 238428 w 986634"/>
              <a:gd name="connsiteY5" fmla="*/ 154166 h 674689"/>
              <a:gd name="connsiteX6" fmla="*/ 6653 w 986634"/>
              <a:gd name="connsiteY6" fmla="*/ 668516 h 674689"/>
              <a:gd name="connsiteX7" fmla="*/ 89203 w 986634"/>
              <a:gd name="connsiteY7" fmla="*/ 411341 h 674689"/>
              <a:gd name="connsiteX8" fmla="*/ 359078 w 986634"/>
              <a:gd name="connsiteY8" fmla="*/ 11291 h 674689"/>
              <a:gd name="connsiteX9" fmla="*/ 330503 w 986634"/>
              <a:gd name="connsiteY9" fmla="*/ 106541 h 674689"/>
              <a:gd name="connsiteX10" fmla="*/ 682928 w 986634"/>
              <a:gd name="connsiteY10" fmla="*/ 68441 h 674689"/>
              <a:gd name="connsiteX11" fmla="*/ 625778 w 986634"/>
              <a:gd name="connsiteY11" fmla="*/ 27166 h 674689"/>
              <a:gd name="connsiteX12" fmla="*/ 984553 w 986634"/>
              <a:gd name="connsiteY12" fmla="*/ 141466 h 6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634" h="674689">
                <a:moveTo>
                  <a:pt x="984553" y="141466"/>
                </a:moveTo>
                <a:cubicBezTo>
                  <a:pt x="952803" y="144641"/>
                  <a:pt x="486078" y="61562"/>
                  <a:pt x="435278" y="46216"/>
                </a:cubicBezTo>
                <a:cubicBezTo>
                  <a:pt x="384478" y="30870"/>
                  <a:pt x="702507" y="35103"/>
                  <a:pt x="679753" y="49391"/>
                </a:cubicBezTo>
                <a:cubicBezTo>
                  <a:pt x="656999" y="63678"/>
                  <a:pt x="391357" y="89079"/>
                  <a:pt x="298753" y="131941"/>
                </a:cubicBezTo>
                <a:cubicBezTo>
                  <a:pt x="206149" y="174803"/>
                  <a:pt x="134182" y="302862"/>
                  <a:pt x="124128" y="306566"/>
                </a:cubicBezTo>
                <a:cubicBezTo>
                  <a:pt x="114074" y="310270"/>
                  <a:pt x="258007" y="93841"/>
                  <a:pt x="238428" y="154166"/>
                </a:cubicBezTo>
                <a:cubicBezTo>
                  <a:pt x="218849" y="214491"/>
                  <a:pt x="31524" y="625654"/>
                  <a:pt x="6653" y="668516"/>
                </a:cubicBezTo>
                <a:cubicBezTo>
                  <a:pt x="-18218" y="711379"/>
                  <a:pt x="30466" y="520878"/>
                  <a:pt x="89203" y="411341"/>
                </a:cubicBezTo>
                <a:cubicBezTo>
                  <a:pt x="147940" y="301804"/>
                  <a:pt x="318861" y="62091"/>
                  <a:pt x="359078" y="11291"/>
                </a:cubicBezTo>
                <a:cubicBezTo>
                  <a:pt x="399295" y="-39509"/>
                  <a:pt x="276528" y="97016"/>
                  <a:pt x="330503" y="106541"/>
                </a:cubicBezTo>
                <a:cubicBezTo>
                  <a:pt x="384478" y="116066"/>
                  <a:pt x="633715" y="81670"/>
                  <a:pt x="682928" y="68441"/>
                </a:cubicBezTo>
                <a:cubicBezTo>
                  <a:pt x="732140" y="55212"/>
                  <a:pt x="576565" y="17641"/>
                  <a:pt x="625778" y="27166"/>
                </a:cubicBezTo>
                <a:cubicBezTo>
                  <a:pt x="674991" y="36691"/>
                  <a:pt x="1016303" y="138291"/>
                  <a:pt x="984553" y="14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544FF5D-0FEC-4DAC-1CBF-7131CCC27A6D}"/>
              </a:ext>
            </a:extLst>
          </p:cNvPr>
          <p:cNvSpPr/>
          <p:nvPr/>
        </p:nvSpPr>
        <p:spPr>
          <a:xfrm>
            <a:off x="3977417" y="1294944"/>
            <a:ext cx="185160" cy="1471071"/>
          </a:xfrm>
          <a:custGeom>
            <a:avLst/>
            <a:gdLst>
              <a:gd name="connsiteX0" fmla="*/ 185008 w 185160"/>
              <a:gd name="connsiteY0" fmla="*/ 3631 h 1471071"/>
              <a:gd name="connsiteX1" fmla="*/ 42133 w 185160"/>
              <a:gd name="connsiteY1" fmla="*/ 670381 h 1471071"/>
              <a:gd name="connsiteX2" fmla="*/ 58008 w 185160"/>
              <a:gd name="connsiteY2" fmla="*/ 648156 h 1471071"/>
              <a:gd name="connsiteX3" fmla="*/ 35783 w 185160"/>
              <a:gd name="connsiteY3" fmla="*/ 1426031 h 1471071"/>
              <a:gd name="connsiteX4" fmla="*/ 35783 w 185160"/>
              <a:gd name="connsiteY4" fmla="*/ 1270456 h 1471071"/>
              <a:gd name="connsiteX5" fmla="*/ 121508 w 185160"/>
              <a:gd name="connsiteY5" fmla="*/ 381456 h 1471071"/>
              <a:gd name="connsiteX6" fmla="*/ 29433 w 185160"/>
              <a:gd name="connsiteY6" fmla="*/ 556081 h 1471071"/>
              <a:gd name="connsiteX7" fmla="*/ 61183 w 185160"/>
              <a:gd name="connsiteY7" fmla="*/ 203656 h 1471071"/>
              <a:gd name="connsiteX8" fmla="*/ 858 w 185160"/>
              <a:gd name="connsiteY8" fmla="*/ 571956 h 1471071"/>
              <a:gd name="connsiteX9" fmla="*/ 115158 w 185160"/>
              <a:gd name="connsiteY9" fmla="*/ 203656 h 1471071"/>
              <a:gd name="connsiteX10" fmla="*/ 70708 w 185160"/>
              <a:gd name="connsiteY10" fmla="*/ 394156 h 1471071"/>
              <a:gd name="connsiteX11" fmla="*/ 185008 w 185160"/>
              <a:gd name="connsiteY11" fmla="*/ 3631 h 147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60" h="1471071">
                <a:moveTo>
                  <a:pt x="185008" y="3631"/>
                </a:moveTo>
                <a:cubicBezTo>
                  <a:pt x="180245" y="49669"/>
                  <a:pt x="63300" y="562960"/>
                  <a:pt x="42133" y="670381"/>
                </a:cubicBezTo>
                <a:cubicBezTo>
                  <a:pt x="20966" y="777802"/>
                  <a:pt x="59066" y="522214"/>
                  <a:pt x="58008" y="648156"/>
                </a:cubicBezTo>
                <a:cubicBezTo>
                  <a:pt x="56950" y="774098"/>
                  <a:pt x="39487" y="1322315"/>
                  <a:pt x="35783" y="1426031"/>
                </a:cubicBezTo>
                <a:cubicBezTo>
                  <a:pt x="32079" y="1529747"/>
                  <a:pt x="21495" y="1444552"/>
                  <a:pt x="35783" y="1270456"/>
                </a:cubicBezTo>
                <a:cubicBezTo>
                  <a:pt x="50070" y="1096360"/>
                  <a:pt x="122566" y="500518"/>
                  <a:pt x="121508" y="381456"/>
                </a:cubicBezTo>
                <a:cubicBezTo>
                  <a:pt x="120450" y="262394"/>
                  <a:pt x="39487" y="585714"/>
                  <a:pt x="29433" y="556081"/>
                </a:cubicBezTo>
                <a:cubicBezTo>
                  <a:pt x="19379" y="526448"/>
                  <a:pt x="65945" y="201010"/>
                  <a:pt x="61183" y="203656"/>
                </a:cubicBezTo>
                <a:cubicBezTo>
                  <a:pt x="56421" y="206302"/>
                  <a:pt x="-8138" y="571956"/>
                  <a:pt x="858" y="571956"/>
                </a:cubicBezTo>
                <a:cubicBezTo>
                  <a:pt x="9854" y="571956"/>
                  <a:pt x="103516" y="233289"/>
                  <a:pt x="115158" y="203656"/>
                </a:cubicBezTo>
                <a:cubicBezTo>
                  <a:pt x="126800" y="174023"/>
                  <a:pt x="59596" y="424318"/>
                  <a:pt x="70708" y="394156"/>
                </a:cubicBezTo>
                <a:cubicBezTo>
                  <a:pt x="81820" y="363994"/>
                  <a:pt x="189771" y="-42407"/>
                  <a:pt x="185008" y="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51E5C74-6D12-1A92-91AF-425F6E3DE405}"/>
              </a:ext>
            </a:extLst>
          </p:cNvPr>
          <p:cNvSpPr/>
          <p:nvPr/>
        </p:nvSpPr>
        <p:spPr>
          <a:xfrm>
            <a:off x="3815665" y="2214767"/>
            <a:ext cx="210921" cy="1506717"/>
          </a:xfrm>
          <a:custGeom>
            <a:avLst/>
            <a:gdLst>
              <a:gd name="connsiteX0" fmla="*/ 194360 w 210921"/>
              <a:gd name="connsiteY0" fmla="*/ 14083 h 1506717"/>
              <a:gd name="connsiteX1" fmla="*/ 130860 w 210921"/>
              <a:gd name="connsiteY1" fmla="*/ 849108 h 1506717"/>
              <a:gd name="connsiteX2" fmla="*/ 146735 w 210921"/>
              <a:gd name="connsiteY2" fmla="*/ 766558 h 1506717"/>
              <a:gd name="connsiteX3" fmla="*/ 64185 w 210921"/>
              <a:gd name="connsiteY3" fmla="*/ 1131683 h 1506717"/>
              <a:gd name="connsiteX4" fmla="*/ 92760 w 210921"/>
              <a:gd name="connsiteY4" fmla="*/ 1017383 h 1506717"/>
              <a:gd name="connsiteX5" fmla="*/ 685 w 210921"/>
              <a:gd name="connsiteY5" fmla="*/ 1496808 h 1506717"/>
              <a:gd name="connsiteX6" fmla="*/ 57835 w 210921"/>
              <a:gd name="connsiteY6" fmla="*/ 1284083 h 1506717"/>
              <a:gd name="connsiteX7" fmla="*/ 184835 w 210921"/>
              <a:gd name="connsiteY7" fmla="*/ 620508 h 1506717"/>
              <a:gd name="connsiteX8" fmla="*/ 127685 w 210921"/>
              <a:gd name="connsiteY8" fmla="*/ 741158 h 1506717"/>
              <a:gd name="connsiteX9" fmla="*/ 210235 w 210921"/>
              <a:gd name="connsiteY9" fmla="*/ 210933 h 1506717"/>
              <a:gd name="connsiteX10" fmla="*/ 168960 w 210921"/>
              <a:gd name="connsiteY10" fmla="*/ 315708 h 1506717"/>
              <a:gd name="connsiteX11" fmla="*/ 194360 w 210921"/>
              <a:gd name="connsiteY11" fmla="*/ 14083 h 1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921" h="1506717">
                <a:moveTo>
                  <a:pt x="194360" y="14083"/>
                </a:moveTo>
                <a:cubicBezTo>
                  <a:pt x="188010" y="102983"/>
                  <a:pt x="138797" y="723696"/>
                  <a:pt x="130860" y="849108"/>
                </a:cubicBezTo>
                <a:cubicBezTo>
                  <a:pt x="122923" y="974520"/>
                  <a:pt x="157847" y="719462"/>
                  <a:pt x="146735" y="766558"/>
                </a:cubicBezTo>
                <a:cubicBezTo>
                  <a:pt x="135623" y="813654"/>
                  <a:pt x="73181" y="1089879"/>
                  <a:pt x="64185" y="1131683"/>
                </a:cubicBezTo>
                <a:cubicBezTo>
                  <a:pt x="55189" y="1173487"/>
                  <a:pt x="103343" y="956529"/>
                  <a:pt x="92760" y="1017383"/>
                </a:cubicBezTo>
                <a:cubicBezTo>
                  <a:pt x="82177" y="1078237"/>
                  <a:pt x="6506" y="1452358"/>
                  <a:pt x="685" y="1496808"/>
                </a:cubicBezTo>
                <a:cubicBezTo>
                  <a:pt x="-5136" y="1541258"/>
                  <a:pt x="27143" y="1430133"/>
                  <a:pt x="57835" y="1284083"/>
                </a:cubicBezTo>
                <a:cubicBezTo>
                  <a:pt x="88527" y="1138033"/>
                  <a:pt x="173193" y="710995"/>
                  <a:pt x="184835" y="620508"/>
                </a:cubicBezTo>
                <a:cubicBezTo>
                  <a:pt x="196477" y="530021"/>
                  <a:pt x="123452" y="809420"/>
                  <a:pt x="127685" y="741158"/>
                </a:cubicBezTo>
                <a:cubicBezTo>
                  <a:pt x="131918" y="672896"/>
                  <a:pt x="203356" y="281841"/>
                  <a:pt x="210235" y="210933"/>
                </a:cubicBezTo>
                <a:cubicBezTo>
                  <a:pt x="217114" y="140025"/>
                  <a:pt x="170018" y="346400"/>
                  <a:pt x="168960" y="315708"/>
                </a:cubicBezTo>
                <a:cubicBezTo>
                  <a:pt x="167902" y="285016"/>
                  <a:pt x="200710" y="-74817"/>
                  <a:pt x="194360" y="14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AA82DDC-9236-E3CD-E7B6-386C0C3D0B61}"/>
              </a:ext>
            </a:extLst>
          </p:cNvPr>
          <p:cNvSpPr/>
          <p:nvPr/>
        </p:nvSpPr>
        <p:spPr>
          <a:xfrm>
            <a:off x="3345837" y="391636"/>
            <a:ext cx="1334218" cy="1167581"/>
          </a:xfrm>
          <a:custGeom>
            <a:avLst/>
            <a:gdLst>
              <a:gd name="connsiteX0" fmla="*/ 1334113 w 1334218"/>
              <a:gd name="connsiteY0" fmla="*/ 87789 h 1167581"/>
              <a:gd name="connsiteX1" fmla="*/ 521313 w 1334218"/>
              <a:gd name="connsiteY1" fmla="*/ 259239 h 1167581"/>
              <a:gd name="connsiteX2" fmla="*/ 527663 w 1334218"/>
              <a:gd name="connsiteY2" fmla="*/ 297339 h 1167581"/>
              <a:gd name="connsiteX3" fmla="*/ 264138 w 1334218"/>
              <a:gd name="connsiteY3" fmla="*/ 687864 h 1167581"/>
              <a:gd name="connsiteX4" fmla="*/ 280013 w 1334218"/>
              <a:gd name="connsiteY4" fmla="*/ 640239 h 1167581"/>
              <a:gd name="connsiteX5" fmla="*/ 32363 w 1334218"/>
              <a:gd name="connsiteY5" fmla="*/ 1145064 h 1167581"/>
              <a:gd name="connsiteX6" fmla="*/ 102213 w 1334218"/>
              <a:gd name="connsiteY6" fmla="*/ 970439 h 1167581"/>
              <a:gd name="connsiteX7" fmla="*/ 927713 w 1334218"/>
              <a:gd name="connsiteY7" fmla="*/ 14764 h 1167581"/>
              <a:gd name="connsiteX8" fmla="*/ 407013 w 1334218"/>
              <a:gd name="connsiteY8" fmla="*/ 373539 h 1167581"/>
              <a:gd name="connsiteX9" fmla="*/ 1003913 w 1334218"/>
              <a:gd name="connsiteY9" fmla="*/ 154464 h 1167581"/>
              <a:gd name="connsiteX10" fmla="*/ 581638 w 1334218"/>
              <a:gd name="connsiteY10" fmla="*/ 265589 h 1167581"/>
              <a:gd name="connsiteX11" fmla="*/ 1334113 w 1334218"/>
              <a:gd name="connsiteY11" fmla="*/ 87789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4218" h="1167581">
                <a:moveTo>
                  <a:pt x="1334113" y="87789"/>
                </a:moveTo>
                <a:cubicBezTo>
                  <a:pt x="1324059" y="86731"/>
                  <a:pt x="655721" y="224314"/>
                  <a:pt x="521313" y="259239"/>
                </a:cubicBezTo>
                <a:cubicBezTo>
                  <a:pt x="386905" y="294164"/>
                  <a:pt x="570525" y="225902"/>
                  <a:pt x="527663" y="297339"/>
                </a:cubicBezTo>
                <a:cubicBezTo>
                  <a:pt x="484801" y="368776"/>
                  <a:pt x="305413" y="630714"/>
                  <a:pt x="264138" y="687864"/>
                </a:cubicBezTo>
                <a:cubicBezTo>
                  <a:pt x="222863" y="745014"/>
                  <a:pt x="318642" y="564039"/>
                  <a:pt x="280013" y="640239"/>
                </a:cubicBezTo>
                <a:cubicBezTo>
                  <a:pt x="241384" y="716439"/>
                  <a:pt x="61996" y="1090031"/>
                  <a:pt x="32363" y="1145064"/>
                </a:cubicBezTo>
                <a:cubicBezTo>
                  <a:pt x="2730" y="1200097"/>
                  <a:pt x="-47012" y="1158822"/>
                  <a:pt x="102213" y="970439"/>
                </a:cubicBezTo>
                <a:cubicBezTo>
                  <a:pt x="251438" y="782056"/>
                  <a:pt x="876913" y="114247"/>
                  <a:pt x="927713" y="14764"/>
                </a:cubicBezTo>
                <a:cubicBezTo>
                  <a:pt x="978513" y="-84719"/>
                  <a:pt x="394313" y="350256"/>
                  <a:pt x="407013" y="373539"/>
                </a:cubicBezTo>
                <a:cubicBezTo>
                  <a:pt x="419713" y="396822"/>
                  <a:pt x="974809" y="172456"/>
                  <a:pt x="1003913" y="154464"/>
                </a:cubicBezTo>
                <a:cubicBezTo>
                  <a:pt x="1033017" y="136472"/>
                  <a:pt x="533484" y="275114"/>
                  <a:pt x="581638" y="265589"/>
                </a:cubicBezTo>
                <a:cubicBezTo>
                  <a:pt x="629792" y="256064"/>
                  <a:pt x="1344167" y="88847"/>
                  <a:pt x="1334113" y="87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F589D08-C514-0F06-7014-CAAD99DC47B9}"/>
              </a:ext>
            </a:extLst>
          </p:cNvPr>
          <p:cNvSpPr/>
          <p:nvPr/>
        </p:nvSpPr>
        <p:spPr>
          <a:xfrm>
            <a:off x="3854917" y="2390430"/>
            <a:ext cx="82199" cy="1234053"/>
          </a:xfrm>
          <a:custGeom>
            <a:avLst/>
            <a:gdLst>
              <a:gd name="connsiteX0" fmla="*/ 82083 w 82199"/>
              <a:gd name="connsiteY0" fmla="*/ 345 h 1234053"/>
              <a:gd name="connsiteX1" fmla="*/ 53508 w 82199"/>
              <a:gd name="connsiteY1" fmla="*/ 740120 h 1234053"/>
              <a:gd name="connsiteX2" fmla="*/ 63033 w 82199"/>
              <a:gd name="connsiteY2" fmla="*/ 632170 h 1234053"/>
              <a:gd name="connsiteX3" fmla="*/ 2708 w 82199"/>
              <a:gd name="connsiteY3" fmla="*/ 1219545 h 1234053"/>
              <a:gd name="connsiteX4" fmla="*/ 15408 w 82199"/>
              <a:gd name="connsiteY4" fmla="*/ 987770 h 1234053"/>
              <a:gd name="connsiteX5" fmla="*/ 59858 w 82199"/>
              <a:gd name="connsiteY5" fmla="*/ 260695 h 1234053"/>
              <a:gd name="connsiteX6" fmla="*/ 40808 w 82199"/>
              <a:gd name="connsiteY6" fmla="*/ 638520 h 1234053"/>
              <a:gd name="connsiteX7" fmla="*/ 82083 w 82199"/>
              <a:gd name="connsiteY7" fmla="*/ 345 h 123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9" h="1234053">
                <a:moveTo>
                  <a:pt x="82083" y="345"/>
                </a:moveTo>
                <a:cubicBezTo>
                  <a:pt x="84200" y="17278"/>
                  <a:pt x="56683" y="634816"/>
                  <a:pt x="53508" y="740120"/>
                </a:cubicBezTo>
                <a:cubicBezTo>
                  <a:pt x="50333" y="845424"/>
                  <a:pt x="71500" y="552266"/>
                  <a:pt x="63033" y="632170"/>
                </a:cubicBezTo>
                <a:cubicBezTo>
                  <a:pt x="54566" y="712074"/>
                  <a:pt x="10645" y="1160278"/>
                  <a:pt x="2708" y="1219545"/>
                </a:cubicBezTo>
                <a:cubicBezTo>
                  <a:pt x="-5229" y="1278812"/>
                  <a:pt x="5883" y="1147578"/>
                  <a:pt x="15408" y="987770"/>
                </a:cubicBezTo>
                <a:cubicBezTo>
                  <a:pt x="24933" y="827962"/>
                  <a:pt x="55625" y="318903"/>
                  <a:pt x="59858" y="260695"/>
                </a:cubicBezTo>
                <a:cubicBezTo>
                  <a:pt x="64091" y="202487"/>
                  <a:pt x="34987" y="681912"/>
                  <a:pt x="40808" y="638520"/>
                </a:cubicBezTo>
                <a:cubicBezTo>
                  <a:pt x="46629" y="595128"/>
                  <a:pt x="79966" y="-16588"/>
                  <a:pt x="82083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91BBB12-9E5D-E7D6-3E8F-617BCBDFAD7B}"/>
              </a:ext>
            </a:extLst>
          </p:cNvPr>
          <p:cNvSpPr/>
          <p:nvPr/>
        </p:nvSpPr>
        <p:spPr>
          <a:xfrm>
            <a:off x="3375004" y="2421060"/>
            <a:ext cx="625862" cy="1545222"/>
          </a:xfrm>
          <a:custGeom>
            <a:avLst/>
            <a:gdLst>
              <a:gd name="connsiteX0" fmla="*/ 622321 w 625862"/>
              <a:gd name="connsiteY0" fmla="*/ 14165 h 1545222"/>
              <a:gd name="connsiteX1" fmla="*/ 88921 w 625862"/>
              <a:gd name="connsiteY1" fmla="*/ 944440 h 1545222"/>
              <a:gd name="connsiteX2" fmla="*/ 215921 w 625862"/>
              <a:gd name="connsiteY2" fmla="*/ 760290 h 1545222"/>
              <a:gd name="connsiteX3" fmla="*/ 44471 w 625862"/>
              <a:gd name="connsiteY3" fmla="*/ 1211140 h 1545222"/>
              <a:gd name="connsiteX4" fmla="*/ 21 w 625862"/>
              <a:gd name="connsiteY4" fmla="*/ 1544515 h 1545222"/>
              <a:gd name="connsiteX5" fmla="*/ 47646 w 625862"/>
              <a:gd name="connsiteY5" fmla="*/ 1277815 h 1545222"/>
              <a:gd name="connsiteX6" fmla="*/ 307996 w 625862"/>
              <a:gd name="connsiteY6" fmla="*/ 604715 h 1545222"/>
              <a:gd name="connsiteX7" fmla="*/ 219096 w 625862"/>
              <a:gd name="connsiteY7" fmla="*/ 719015 h 1545222"/>
              <a:gd name="connsiteX8" fmla="*/ 476271 w 625862"/>
              <a:gd name="connsiteY8" fmla="*/ 258640 h 1545222"/>
              <a:gd name="connsiteX9" fmla="*/ 327046 w 625862"/>
              <a:gd name="connsiteY9" fmla="*/ 372940 h 1545222"/>
              <a:gd name="connsiteX10" fmla="*/ 622321 w 625862"/>
              <a:gd name="connsiteY10" fmla="*/ 14165 h 154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862" h="1545222">
                <a:moveTo>
                  <a:pt x="622321" y="14165"/>
                </a:moveTo>
                <a:cubicBezTo>
                  <a:pt x="582634" y="109415"/>
                  <a:pt x="156654" y="820086"/>
                  <a:pt x="88921" y="944440"/>
                </a:cubicBezTo>
                <a:cubicBezTo>
                  <a:pt x="21188" y="1068794"/>
                  <a:pt x="223329" y="715840"/>
                  <a:pt x="215921" y="760290"/>
                </a:cubicBezTo>
                <a:cubicBezTo>
                  <a:pt x="208513" y="804740"/>
                  <a:pt x="80454" y="1080436"/>
                  <a:pt x="44471" y="1211140"/>
                </a:cubicBezTo>
                <a:cubicBezTo>
                  <a:pt x="8488" y="1341844"/>
                  <a:pt x="-508" y="1533403"/>
                  <a:pt x="21" y="1544515"/>
                </a:cubicBezTo>
                <a:cubicBezTo>
                  <a:pt x="550" y="1555627"/>
                  <a:pt x="-3683" y="1434448"/>
                  <a:pt x="47646" y="1277815"/>
                </a:cubicBezTo>
                <a:cubicBezTo>
                  <a:pt x="98975" y="1121182"/>
                  <a:pt x="279421" y="697848"/>
                  <a:pt x="307996" y="604715"/>
                </a:cubicBezTo>
                <a:cubicBezTo>
                  <a:pt x="336571" y="511582"/>
                  <a:pt x="191050" y="776694"/>
                  <a:pt x="219096" y="719015"/>
                </a:cubicBezTo>
                <a:cubicBezTo>
                  <a:pt x="247142" y="661336"/>
                  <a:pt x="458279" y="316319"/>
                  <a:pt x="476271" y="258640"/>
                </a:cubicBezTo>
                <a:cubicBezTo>
                  <a:pt x="494263" y="200961"/>
                  <a:pt x="298471" y="412098"/>
                  <a:pt x="327046" y="372940"/>
                </a:cubicBezTo>
                <a:cubicBezTo>
                  <a:pt x="355621" y="333782"/>
                  <a:pt x="662008" y="-81085"/>
                  <a:pt x="622321" y="14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EF46953-FEB6-04BB-0D84-A754F9B2E757}"/>
              </a:ext>
            </a:extLst>
          </p:cNvPr>
          <p:cNvSpPr/>
          <p:nvPr/>
        </p:nvSpPr>
        <p:spPr>
          <a:xfrm>
            <a:off x="3433744" y="1098163"/>
            <a:ext cx="351071" cy="1002337"/>
          </a:xfrm>
          <a:custGeom>
            <a:avLst/>
            <a:gdLst>
              <a:gd name="connsiteX0" fmla="*/ 350856 w 351071"/>
              <a:gd name="connsiteY0" fmla="*/ 3562 h 1002337"/>
              <a:gd name="connsiteX1" fmla="*/ 33356 w 351071"/>
              <a:gd name="connsiteY1" fmla="*/ 600462 h 1002337"/>
              <a:gd name="connsiteX2" fmla="*/ 36531 w 351071"/>
              <a:gd name="connsiteY2" fmla="*/ 981462 h 1002337"/>
              <a:gd name="connsiteX3" fmla="*/ 4781 w 351071"/>
              <a:gd name="connsiteY3" fmla="*/ 876687 h 1002337"/>
              <a:gd name="connsiteX4" fmla="*/ 154006 w 351071"/>
              <a:gd name="connsiteY4" fmla="*/ 244862 h 1002337"/>
              <a:gd name="connsiteX5" fmla="*/ 84156 w 351071"/>
              <a:gd name="connsiteY5" fmla="*/ 346462 h 1002337"/>
              <a:gd name="connsiteX6" fmla="*/ 350856 w 351071"/>
              <a:gd name="connsiteY6" fmla="*/ 3562 h 100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71" h="1002337">
                <a:moveTo>
                  <a:pt x="350856" y="3562"/>
                </a:moveTo>
                <a:cubicBezTo>
                  <a:pt x="342389" y="45895"/>
                  <a:pt x="85743" y="437479"/>
                  <a:pt x="33356" y="600462"/>
                </a:cubicBezTo>
                <a:cubicBezTo>
                  <a:pt x="-19031" y="763445"/>
                  <a:pt x="41293" y="935425"/>
                  <a:pt x="36531" y="981462"/>
                </a:cubicBezTo>
                <a:cubicBezTo>
                  <a:pt x="31768" y="1027500"/>
                  <a:pt x="-14798" y="999454"/>
                  <a:pt x="4781" y="876687"/>
                </a:cubicBezTo>
                <a:cubicBezTo>
                  <a:pt x="24360" y="753920"/>
                  <a:pt x="140777" y="333233"/>
                  <a:pt x="154006" y="244862"/>
                </a:cubicBezTo>
                <a:cubicBezTo>
                  <a:pt x="167235" y="156491"/>
                  <a:pt x="52406" y="383504"/>
                  <a:pt x="84156" y="346462"/>
                </a:cubicBezTo>
                <a:cubicBezTo>
                  <a:pt x="115906" y="309420"/>
                  <a:pt x="359323" y="-38771"/>
                  <a:pt x="350856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C6DD466-47A1-BD46-0B89-C1611A69A7A5}"/>
              </a:ext>
            </a:extLst>
          </p:cNvPr>
          <p:cNvSpPr/>
          <p:nvPr/>
        </p:nvSpPr>
        <p:spPr>
          <a:xfrm>
            <a:off x="3076508" y="1460218"/>
            <a:ext cx="301692" cy="1614806"/>
          </a:xfrm>
          <a:custGeom>
            <a:avLst/>
            <a:gdLst>
              <a:gd name="connsiteX0" fmla="*/ 301692 w 301692"/>
              <a:gd name="connsiteY0" fmla="*/ 282 h 1614806"/>
              <a:gd name="connsiteX1" fmla="*/ 63567 w 301692"/>
              <a:gd name="connsiteY1" fmla="*/ 540032 h 1614806"/>
              <a:gd name="connsiteX2" fmla="*/ 41342 w 301692"/>
              <a:gd name="connsiteY2" fmla="*/ 1152807 h 1614806"/>
              <a:gd name="connsiteX3" fmla="*/ 114367 w 301692"/>
              <a:gd name="connsiteY3" fmla="*/ 1603657 h 1614806"/>
              <a:gd name="connsiteX4" fmla="*/ 95317 w 301692"/>
              <a:gd name="connsiteY4" fmla="*/ 1409982 h 1614806"/>
              <a:gd name="connsiteX5" fmla="*/ 12767 w 301692"/>
              <a:gd name="connsiteY5" fmla="*/ 689257 h 1614806"/>
              <a:gd name="connsiteX6" fmla="*/ 15942 w 301692"/>
              <a:gd name="connsiteY6" fmla="*/ 759107 h 1614806"/>
              <a:gd name="connsiteX7" fmla="*/ 161992 w 301692"/>
              <a:gd name="connsiteY7" fmla="*/ 324132 h 1614806"/>
              <a:gd name="connsiteX8" fmla="*/ 63567 w 301692"/>
              <a:gd name="connsiteY8" fmla="*/ 463832 h 1614806"/>
              <a:gd name="connsiteX9" fmla="*/ 301692 w 301692"/>
              <a:gd name="connsiteY9" fmla="*/ 282 h 1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92" h="1614806">
                <a:moveTo>
                  <a:pt x="301692" y="282"/>
                </a:moveTo>
                <a:cubicBezTo>
                  <a:pt x="301692" y="12982"/>
                  <a:pt x="106959" y="347944"/>
                  <a:pt x="63567" y="540032"/>
                </a:cubicBezTo>
                <a:cubicBezTo>
                  <a:pt x="20175" y="732120"/>
                  <a:pt x="32875" y="975536"/>
                  <a:pt x="41342" y="1152807"/>
                </a:cubicBezTo>
                <a:cubicBezTo>
                  <a:pt x="49809" y="1330078"/>
                  <a:pt x="105371" y="1560795"/>
                  <a:pt x="114367" y="1603657"/>
                </a:cubicBezTo>
                <a:cubicBezTo>
                  <a:pt x="123363" y="1646520"/>
                  <a:pt x="112250" y="1562382"/>
                  <a:pt x="95317" y="1409982"/>
                </a:cubicBezTo>
                <a:cubicBezTo>
                  <a:pt x="78384" y="1257582"/>
                  <a:pt x="25996" y="797736"/>
                  <a:pt x="12767" y="689257"/>
                </a:cubicBezTo>
                <a:cubicBezTo>
                  <a:pt x="-462" y="580778"/>
                  <a:pt x="-8929" y="819961"/>
                  <a:pt x="15942" y="759107"/>
                </a:cubicBezTo>
                <a:cubicBezTo>
                  <a:pt x="40813" y="698253"/>
                  <a:pt x="154055" y="373344"/>
                  <a:pt x="161992" y="324132"/>
                </a:cubicBezTo>
                <a:cubicBezTo>
                  <a:pt x="169929" y="274920"/>
                  <a:pt x="36050" y="519924"/>
                  <a:pt x="63567" y="463832"/>
                </a:cubicBezTo>
                <a:cubicBezTo>
                  <a:pt x="91084" y="407740"/>
                  <a:pt x="301692" y="-12418"/>
                  <a:pt x="301692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C8E1E5C-4458-B3C8-FBA2-150C0FEEA52A}"/>
              </a:ext>
            </a:extLst>
          </p:cNvPr>
          <p:cNvSpPr/>
          <p:nvPr/>
        </p:nvSpPr>
        <p:spPr>
          <a:xfrm>
            <a:off x="3342191" y="2278497"/>
            <a:ext cx="534513" cy="1372760"/>
          </a:xfrm>
          <a:custGeom>
            <a:avLst/>
            <a:gdLst>
              <a:gd name="connsiteX0" fmla="*/ 534484 w 534513"/>
              <a:gd name="connsiteY0" fmla="*/ 1153 h 1372760"/>
              <a:gd name="connsiteX1" fmla="*/ 175709 w 534513"/>
              <a:gd name="connsiteY1" fmla="*/ 575828 h 1372760"/>
              <a:gd name="connsiteX2" fmla="*/ 10609 w 534513"/>
              <a:gd name="connsiteY2" fmla="*/ 1341003 h 1372760"/>
              <a:gd name="connsiteX3" fmla="*/ 36009 w 534513"/>
              <a:gd name="connsiteY3" fmla="*/ 1150503 h 1372760"/>
              <a:gd name="connsiteX4" fmla="*/ 194759 w 534513"/>
              <a:gd name="connsiteY4" fmla="*/ 448828 h 1372760"/>
              <a:gd name="connsiteX5" fmla="*/ 534484 w 534513"/>
              <a:gd name="connsiteY5" fmla="*/ 1153 h 13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513" h="1372760">
                <a:moveTo>
                  <a:pt x="534484" y="1153"/>
                </a:moveTo>
                <a:cubicBezTo>
                  <a:pt x="531309" y="22320"/>
                  <a:pt x="263021" y="352520"/>
                  <a:pt x="175709" y="575828"/>
                </a:cubicBezTo>
                <a:cubicBezTo>
                  <a:pt x="88397" y="799136"/>
                  <a:pt x="33892" y="1245224"/>
                  <a:pt x="10609" y="1341003"/>
                </a:cubicBezTo>
                <a:cubicBezTo>
                  <a:pt x="-12674" y="1436782"/>
                  <a:pt x="5317" y="1299199"/>
                  <a:pt x="36009" y="1150503"/>
                </a:cubicBezTo>
                <a:cubicBezTo>
                  <a:pt x="66701" y="1001807"/>
                  <a:pt x="106388" y="643032"/>
                  <a:pt x="194759" y="448828"/>
                </a:cubicBezTo>
                <a:cubicBezTo>
                  <a:pt x="283130" y="254624"/>
                  <a:pt x="537659" y="-20014"/>
                  <a:pt x="534484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9D1C6F5-F184-9013-D6C4-02C9F5EB8C44}"/>
              </a:ext>
            </a:extLst>
          </p:cNvPr>
          <p:cNvSpPr/>
          <p:nvPr/>
        </p:nvSpPr>
        <p:spPr>
          <a:xfrm>
            <a:off x="3010113" y="2516838"/>
            <a:ext cx="228396" cy="1493131"/>
          </a:xfrm>
          <a:custGeom>
            <a:avLst/>
            <a:gdLst>
              <a:gd name="connsiteX0" fmla="*/ 228387 w 228396"/>
              <a:gd name="connsiteY0" fmla="*/ 4112 h 1493131"/>
              <a:gd name="connsiteX1" fmla="*/ 12487 w 228396"/>
              <a:gd name="connsiteY1" fmla="*/ 737537 h 1493131"/>
              <a:gd name="connsiteX2" fmla="*/ 72812 w 228396"/>
              <a:gd name="connsiteY2" fmla="*/ 1458262 h 1493131"/>
              <a:gd name="connsiteX3" fmla="*/ 44237 w 228396"/>
              <a:gd name="connsiteY3" fmla="*/ 1296337 h 1493131"/>
              <a:gd name="connsiteX4" fmla="*/ 2962 w 228396"/>
              <a:gd name="connsiteY4" fmla="*/ 569262 h 1493131"/>
              <a:gd name="connsiteX5" fmla="*/ 15662 w 228396"/>
              <a:gd name="connsiteY5" fmla="*/ 677212 h 1493131"/>
              <a:gd name="connsiteX6" fmla="*/ 114087 w 228396"/>
              <a:gd name="connsiteY6" fmla="*/ 223187 h 1493131"/>
              <a:gd name="connsiteX7" fmla="*/ 22012 w 228396"/>
              <a:gd name="connsiteY7" fmla="*/ 429562 h 1493131"/>
              <a:gd name="connsiteX8" fmla="*/ 228387 w 228396"/>
              <a:gd name="connsiteY8" fmla="*/ 4112 h 14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96" h="1493131">
                <a:moveTo>
                  <a:pt x="228387" y="4112"/>
                </a:moveTo>
                <a:cubicBezTo>
                  <a:pt x="226800" y="55441"/>
                  <a:pt x="38416" y="495179"/>
                  <a:pt x="12487" y="737537"/>
                </a:cubicBezTo>
                <a:cubicBezTo>
                  <a:pt x="-13442" y="979895"/>
                  <a:pt x="67520" y="1365129"/>
                  <a:pt x="72812" y="1458262"/>
                </a:cubicBezTo>
                <a:cubicBezTo>
                  <a:pt x="78104" y="1551395"/>
                  <a:pt x="55879" y="1444504"/>
                  <a:pt x="44237" y="1296337"/>
                </a:cubicBezTo>
                <a:cubicBezTo>
                  <a:pt x="32595" y="1148170"/>
                  <a:pt x="7724" y="672449"/>
                  <a:pt x="2962" y="569262"/>
                </a:cubicBezTo>
                <a:cubicBezTo>
                  <a:pt x="-1800" y="466075"/>
                  <a:pt x="-2859" y="734891"/>
                  <a:pt x="15662" y="677212"/>
                </a:cubicBezTo>
                <a:cubicBezTo>
                  <a:pt x="34183" y="619533"/>
                  <a:pt x="113029" y="264462"/>
                  <a:pt x="114087" y="223187"/>
                </a:cubicBezTo>
                <a:cubicBezTo>
                  <a:pt x="115145" y="181912"/>
                  <a:pt x="3491" y="460783"/>
                  <a:pt x="22012" y="429562"/>
                </a:cubicBezTo>
                <a:cubicBezTo>
                  <a:pt x="40533" y="398341"/>
                  <a:pt x="229974" y="-47217"/>
                  <a:pt x="228387" y="4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CC5C3DE-35AE-E1B3-E9C1-F4A06DECA773}"/>
              </a:ext>
            </a:extLst>
          </p:cNvPr>
          <p:cNvSpPr/>
          <p:nvPr/>
        </p:nvSpPr>
        <p:spPr>
          <a:xfrm>
            <a:off x="3328584" y="2428834"/>
            <a:ext cx="84544" cy="1501932"/>
          </a:xfrm>
          <a:custGeom>
            <a:avLst/>
            <a:gdLst>
              <a:gd name="connsiteX0" fmla="*/ 8341 w 84544"/>
              <a:gd name="connsiteY0" fmla="*/ 3216 h 1501932"/>
              <a:gd name="connsiteX1" fmla="*/ 1991 w 84544"/>
              <a:gd name="connsiteY1" fmla="*/ 1412916 h 1501932"/>
              <a:gd name="connsiteX2" fmla="*/ 8341 w 84544"/>
              <a:gd name="connsiteY2" fmla="*/ 1241466 h 1501932"/>
              <a:gd name="connsiteX3" fmla="*/ 84541 w 84544"/>
              <a:gd name="connsiteY3" fmla="*/ 301666 h 1501932"/>
              <a:gd name="connsiteX4" fmla="*/ 11516 w 84544"/>
              <a:gd name="connsiteY4" fmla="*/ 1006516 h 1501932"/>
              <a:gd name="connsiteX5" fmla="*/ 8341 w 84544"/>
              <a:gd name="connsiteY5" fmla="*/ 3216 h 15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4" h="1501932">
                <a:moveTo>
                  <a:pt x="8341" y="3216"/>
                </a:moveTo>
                <a:cubicBezTo>
                  <a:pt x="6754" y="70949"/>
                  <a:pt x="1991" y="1206541"/>
                  <a:pt x="1991" y="1412916"/>
                </a:cubicBezTo>
                <a:cubicBezTo>
                  <a:pt x="1991" y="1619291"/>
                  <a:pt x="-5417" y="1426674"/>
                  <a:pt x="8341" y="1241466"/>
                </a:cubicBezTo>
                <a:cubicBezTo>
                  <a:pt x="22099" y="1056258"/>
                  <a:pt x="84012" y="340824"/>
                  <a:pt x="84541" y="301666"/>
                </a:cubicBezTo>
                <a:cubicBezTo>
                  <a:pt x="85070" y="262508"/>
                  <a:pt x="24745" y="1053612"/>
                  <a:pt x="11516" y="1006516"/>
                </a:cubicBezTo>
                <a:cubicBezTo>
                  <a:pt x="-1713" y="959420"/>
                  <a:pt x="9928" y="-64517"/>
                  <a:pt x="8341" y="3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2C646B7-DC2A-3BE6-ABDE-17C2C8C2FC9A}"/>
              </a:ext>
            </a:extLst>
          </p:cNvPr>
          <p:cNvSpPr/>
          <p:nvPr/>
        </p:nvSpPr>
        <p:spPr>
          <a:xfrm>
            <a:off x="3355393" y="2428275"/>
            <a:ext cx="45316" cy="932927"/>
          </a:xfrm>
          <a:custGeom>
            <a:avLst/>
            <a:gdLst>
              <a:gd name="connsiteX0" fmla="*/ 45032 w 45316"/>
              <a:gd name="connsiteY0" fmla="*/ 10125 h 932927"/>
              <a:gd name="connsiteX1" fmla="*/ 582 w 45316"/>
              <a:gd name="connsiteY1" fmla="*/ 930875 h 932927"/>
              <a:gd name="connsiteX2" fmla="*/ 19632 w 45316"/>
              <a:gd name="connsiteY2" fmla="*/ 264125 h 932927"/>
              <a:gd name="connsiteX3" fmla="*/ 19632 w 45316"/>
              <a:gd name="connsiteY3" fmla="*/ 429225 h 932927"/>
              <a:gd name="connsiteX4" fmla="*/ 45032 w 45316"/>
              <a:gd name="connsiteY4" fmla="*/ 10125 h 9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6" h="932927">
                <a:moveTo>
                  <a:pt x="45032" y="10125"/>
                </a:moveTo>
                <a:cubicBezTo>
                  <a:pt x="41857" y="93733"/>
                  <a:pt x="4815" y="888542"/>
                  <a:pt x="582" y="930875"/>
                </a:cubicBezTo>
                <a:cubicBezTo>
                  <a:pt x="-3651" y="973208"/>
                  <a:pt x="16457" y="347733"/>
                  <a:pt x="19632" y="264125"/>
                </a:cubicBezTo>
                <a:cubicBezTo>
                  <a:pt x="22807" y="180517"/>
                  <a:pt x="15399" y="471558"/>
                  <a:pt x="19632" y="429225"/>
                </a:cubicBezTo>
                <a:cubicBezTo>
                  <a:pt x="23865" y="386892"/>
                  <a:pt x="48207" y="-73483"/>
                  <a:pt x="45032" y="10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DB6CFD6-BE4B-18AF-4337-6529819819C8}"/>
              </a:ext>
            </a:extLst>
          </p:cNvPr>
          <p:cNvSpPr/>
          <p:nvPr/>
        </p:nvSpPr>
        <p:spPr>
          <a:xfrm>
            <a:off x="2988419" y="2497800"/>
            <a:ext cx="549599" cy="1415203"/>
          </a:xfrm>
          <a:custGeom>
            <a:avLst/>
            <a:gdLst>
              <a:gd name="connsiteX0" fmla="*/ 535831 w 549599"/>
              <a:gd name="connsiteY0" fmla="*/ 26325 h 1415203"/>
              <a:gd name="connsiteX1" fmla="*/ 107206 w 549599"/>
              <a:gd name="connsiteY1" fmla="*/ 870875 h 1415203"/>
              <a:gd name="connsiteX2" fmla="*/ 11956 w 549599"/>
              <a:gd name="connsiteY2" fmla="*/ 1407450 h 1415203"/>
              <a:gd name="connsiteX3" fmla="*/ 27831 w 549599"/>
              <a:gd name="connsiteY3" fmla="*/ 1143925 h 1415203"/>
              <a:gd name="connsiteX4" fmla="*/ 250081 w 549599"/>
              <a:gd name="connsiteY4" fmla="*/ 534325 h 1415203"/>
              <a:gd name="connsiteX5" fmla="*/ 173881 w 549599"/>
              <a:gd name="connsiteY5" fmla="*/ 658150 h 1415203"/>
              <a:gd name="connsiteX6" fmla="*/ 418356 w 549599"/>
              <a:gd name="connsiteY6" fmla="*/ 254925 h 1415203"/>
              <a:gd name="connsiteX7" fmla="*/ 535831 w 549599"/>
              <a:gd name="connsiteY7" fmla="*/ 26325 h 141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9" h="1415203">
                <a:moveTo>
                  <a:pt x="535831" y="26325"/>
                </a:moveTo>
                <a:cubicBezTo>
                  <a:pt x="483973" y="128983"/>
                  <a:pt x="194518" y="640688"/>
                  <a:pt x="107206" y="870875"/>
                </a:cubicBezTo>
                <a:cubicBezTo>
                  <a:pt x="19893" y="1101063"/>
                  <a:pt x="25185" y="1361942"/>
                  <a:pt x="11956" y="1407450"/>
                </a:cubicBezTo>
                <a:cubicBezTo>
                  <a:pt x="-1273" y="1452958"/>
                  <a:pt x="-11856" y="1289446"/>
                  <a:pt x="27831" y="1143925"/>
                </a:cubicBezTo>
                <a:cubicBezTo>
                  <a:pt x="67518" y="998404"/>
                  <a:pt x="225739" y="615288"/>
                  <a:pt x="250081" y="534325"/>
                </a:cubicBezTo>
                <a:cubicBezTo>
                  <a:pt x="274423" y="453363"/>
                  <a:pt x="145835" y="704717"/>
                  <a:pt x="173881" y="658150"/>
                </a:cubicBezTo>
                <a:cubicBezTo>
                  <a:pt x="201927" y="611583"/>
                  <a:pt x="355914" y="362875"/>
                  <a:pt x="418356" y="254925"/>
                </a:cubicBezTo>
                <a:cubicBezTo>
                  <a:pt x="480798" y="146975"/>
                  <a:pt x="587689" y="-76333"/>
                  <a:pt x="535831" y="26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BA8331EA-F0E7-ACA0-1848-954FD1A7E232}"/>
              </a:ext>
            </a:extLst>
          </p:cNvPr>
          <p:cNvSpPr/>
          <p:nvPr/>
        </p:nvSpPr>
        <p:spPr>
          <a:xfrm>
            <a:off x="4740262" y="3397250"/>
            <a:ext cx="384188" cy="184165"/>
          </a:xfrm>
          <a:custGeom>
            <a:avLst/>
            <a:gdLst>
              <a:gd name="connsiteX0" fmla="*/ 384188 w 384188"/>
              <a:gd name="connsiteY0" fmla="*/ 0 h 184165"/>
              <a:gd name="connsiteX1" fmla="*/ 139713 w 384188"/>
              <a:gd name="connsiteY1" fmla="*/ 146050 h 184165"/>
              <a:gd name="connsiteX2" fmla="*/ 161938 w 384188"/>
              <a:gd name="connsiteY2" fmla="*/ 123825 h 184165"/>
              <a:gd name="connsiteX3" fmla="*/ 13 w 384188"/>
              <a:gd name="connsiteY3" fmla="*/ 184150 h 184165"/>
              <a:gd name="connsiteX4" fmla="*/ 152413 w 384188"/>
              <a:gd name="connsiteY4" fmla="*/ 117475 h 184165"/>
              <a:gd name="connsiteX5" fmla="*/ 104788 w 384188"/>
              <a:gd name="connsiteY5" fmla="*/ 142875 h 184165"/>
              <a:gd name="connsiteX6" fmla="*/ 384188 w 384188"/>
              <a:gd name="connsiteY6" fmla="*/ 0 h 18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88" h="184165">
                <a:moveTo>
                  <a:pt x="384188" y="0"/>
                </a:moveTo>
                <a:lnTo>
                  <a:pt x="139713" y="146050"/>
                </a:lnTo>
                <a:cubicBezTo>
                  <a:pt x="102671" y="166688"/>
                  <a:pt x="185221" y="117475"/>
                  <a:pt x="161938" y="123825"/>
                </a:cubicBezTo>
                <a:cubicBezTo>
                  <a:pt x="138655" y="130175"/>
                  <a:pt x="1601" y="185208"/>
                  <a:pt x="13" y="184150"/>
                </a:cubicBezTo>
                <a:cubicBezTo>
                  <a:pt x="-1575" y="183092"/>
                  <a:pt x="134951" y="124354"/>
                  <a:pt x="152413" y="117475"/>
                </a:cubicBezTo>
                <a:cubicBezTo>
                  <a:pt x="169875" y="110596"/>
                  <a:pt x="104788" y="142875"/>
                  <a:pt x="104788" y="142875"/>
                </a:cubicBezTo>
                <a:lnTo>
                  <a:pt x="3841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9B845F3-CE79-3A84-C86A-FDD445EA79D7}"/>
              </a:ext>
            </a:extLst>
          </p:cNvPr>
          <p:cNvSpPr/>
          <p:nvPr/>
        </p:nvSpPr>
        <p:spPr>
          <a:xfrm>
            <a:off x="4384508" y="3472974"/>
            <a:ext cx="343392" cy="117956"/>
          </a:xfrm>
          <a:custGeom>
            <a:avLst/>
            <a:gdLst>
              <a:gd name="connsiteX0" fmla="*/ 167 w 343392"/>
              <a:gd name="connsiteY0" fmla="*/ 476 h 117956"/>
              <a:gd name="connsiteX1" fmla="*/ 104942 w 343392"/>
              <a:gd name="connsiteY1" fmla="*/ 13176 h 117956"/>
              <a:gd name="connsiteX2" fmla="*/ 190667 w 343392"/>
              <a:gd name="connsiteY2" fmla="*/ 83026 h 117956"/>
              <a:gd name="connsiteX3" fmla="*/ 187492 w 343392"/>
              <a:gd name="connsiteY3" fmla="*/ 60801 h 117956"/>
              <a:gd name="connsiteX4" fmla="*/ 343067 w 343392"/>
              <a:gd name="connsiteY4" fmla="*/ 117951 h 117956"/>
              <a:gd name="connsiteX5" fmla="*/ 225592 w 343392"/>
              <a:gd name="connsiteY5" fmla="*/ 63976 h 117956"/>
              <a:gd name="connsiteX6" fmla="*/ 130342 w 343392"/>
              <a:gd name="connsiteY6" fmla="*/ 10001 h 117956"/>
              <a:gd name="connsiteX7" fmla="*/ 167 w 343392"/>
              <a:gd name="connsiteY7" fmla="*/ 476 h 1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392" h="117956">
                <a:moveTo>
                  <a:pt x="167" y="476"/>
                </a:moveTo>
                <a:cubicBezTo>
                  <a:pt x="-4066" y="1005"/>
                  <a:pt x="73192" y="-582"/>
                  <a:pt x="104942" y="13176"/>
                </a:cubicBezTo>
                <a:cubicBezTo>
                  <a:pt x="136692" y="26934"/>
                  <a:pt x="176909" y="75089"/>
                  <a:pt x="190667" y="83026"/>
                </a:cubicBezTo>
                <a:cubicBezTo>
                  <a:pt x="204425" y="90964"/>
                  <a:pt x="162092" y="54980"/>
                  <a:pt x="187492" y="60801"/>
                </a:cubicBezTo>
                <a:cubicBezTo>
                  <a:pt x="212892" y="66622"/>
                  <a:pt x="336717" y="117422"/>
                  <a:pt x="343067" y="117951"/>
                </a:cubicBezTo>
                <a:cubicBezTo>
                  <a:pt x="349417" y="118480"/>
                  <a:pt x="261046" y="81968"/>
                  <a:pt x="225592" y="63976"/>
                </a:cubicBezTo>
                <a:cubicBezTo>
                  <a:pt x="190138" y="45984"/>
                  <a:pt x="159975" y="22172"/>
                  <a:pt x="130342" y="10001"/>
                </a:cubicBezTo>
                <a:cubicBezTo>
                  <a:pt x="100709" y="-2170"/>
                  <a:pt x="4400" y="-53"/>
                  <a:pt x="167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C0E8762-6676-31F0-83EB-EC296E0A85AE}"/>
              </a:ext>
            </a:extLst>
          </p:cNvPr>
          <p:cNvSpPr/>
          <p:nvPr/>
        </p:nvSpPr>
        <p:spPr>
          <a:xfrm>
            <a:off x="4719000" y="3387758"/>
            <a:ext cx="319851" cy="143866"/>
          </a:xfrm>
          <a:custGeom>
            <a:avLst/>
            <a:gdLst>
              <a:gd name="connsiteX0" fmla="*/ 5400 w 319851"/>
              <a:gd name="connsiteY0" fmla="*/ 139667 h 143866"/>
              <a:gd name="connsiteX1" fmla="*/ 230825 w 319851"/>
              <a:gd name="connsiteY1" fmla="*/ 12667 h 143866"/>
              <a:gd name="connsiteX2" fmla="*/ 319725 w 319851"/>
              <a:gd name="connsiteY2" fmla="*/ 6317 h 143866"/>
              <a:gd name="connsiteX3" fmla="*/ 214950 w 319851"/>
              <a:gd name="connsiteY3" fmla="*/ 28542 h 143866"/>
              <a:gd name="connsiteX4" fmla="*/ 81600 w 319851"/>
              <a:gd name="connsiteY4" fmla="*/ 104742 h 143866"/>
              <a:gd name="connsiteX5" fmla="*/ 5400 w 319851"/>
              <a:gd name="connsiteY5" fmla="*/ 139667 h 1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51" h="143866">
                <a:moveTo>
                  <a:pt x="5400" y="139667"/>
                </a:moveTo>
                <a:cubicBezTo>
                  <a:pt x="30271" y="124321"/>
                  <a:pt x="178438" y="34892"/>
                  <a:pt x="230825" y="12667"/>
                </a:cubicBezTo>
                <a:cubicBezTo>
                  <a:pt x="283212" y="-9558"/>
                  <a:pt x="322371" y="3671"/>
                  <a:pt x="319725" y="6317"/>
                </a:cubicBezTo>
                <a:cubicBezTo>
                  <a:pt x="317079" y="8963"/>
                  <a:pt x="254637" y="12138"/>
                  <a:pt x="214950" y="28542"/>
                </a:cubicBezTo>
                <a:cubicBezTo>
                  <a:pt x="175263" y="44946"/>
                  <a:pt x="115467" y="84634"/>
                  <a:pt x="81600" y="104742"/>
                </a:cubicBezTo>
                <a:cubicBezTo>
                  <a:pt x="47733" y="124850"/>
                  <a:pt x="-19471" y="155013"/>
                  <a:pt x="5400" y="139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6DB9FD7-93B1-803A-B1B7-4B8F5A7BD51A}"/>
              </a:ext>
            </a:extLst>
          </p:cNvPr>
          <p:cNvSpPr/>
          <p:nvPr/>
        </p:nvSpPr>
        <p:spPr>
          <a:xfrm>
            <a:off x="5009611" y="619059"/>
            <a:ext cx="893061" cy="997281"/>
          </a:xfrm>
          <a:custGeom>
            <a:avLst/>
            <a:gdLst>
              <a:gd name="connsiteX0" fmla="*/ 539 w 893061"/>
              <a:gd name="connsiteY0" fmla="*/ 158816 h 997281"/>
              <a:gd name="connsiteX1" fmla="*/ 410114 w 893061"/>
              <a:gd name="connsiteY1" fmla="*/ 177866 h 997281"/>
              <a:gd name="connsiteX2" fmla="*/ 187864 w 893061"/>
              <a:gd name="connsiteY2" fmla="*/ 254066 h 997281"/>
              <a:gd name="connsiteX3" fmla="*/ 375189 w 893061"/>
              <a:gd name="connsiteY3" fmla="*/ 231841 h 997281"/>
              <a:gd name="connsiteX4" fmla="*/ 502189 w 893061"/>
              <a:gd name="connsiteY4" fmla="*/ 368366 h 997281"/>
              <a:gd name="connsiteX5" fmla="*/ 438689 w 893061"/>
              <a:gd name="connsiteY5" fmla="*/ 342966 h 997281"/>
              <a:gd name="connsiteX6" fmla="*/ 629189 w 893061"/>
              <a:gd name="connsiteY6" fmla="*/ 644591 h 997281"/>
              <a:gd name="connsiteX7" fmla="*/ 514889 w 893061"/>
              <a:gd name="connsiteY7" fmla="*/ 562041 h 997281"/>
              <a:gd name="connsiteX8" fmla="*/ 791114 w 893061"/>
              <a:gd name="connsiteY8" fmla="*/ 901766 h 997281"/>
              <a:gd name="connsiteX9" fmla="*/ 727614 w 893061"/>
              <a:gd name="connsiteY9" fmla="*/ 806516 h 997281"/>
              <a:gd name="connsiteX10" fmla="*/ 892714 w 893061"/>
              <a:gd name="connsiteY10" fmla="*/ 997016 h 997281"/>
              <a:gd name="connsiteX11" fmla="*/ 765714 w 893061"/>
              <a:gd name="connsiteY11" fmla="*/ 841441 h 997281"/>
              <a:gd name="connsiteX12" fmla="*/ 584739 w 893061"/>
              <a:gd name="connsiteY12" fmla="*/ 574741 h 997281"/>
              <a:gd name="connsiteX13" fmla="*/ 381539 w 893061"/>
              <a:gd name="connsiteY13" fmla="*/ 187391 h 997281"/>
              <a:gd name="connsiteX14" fmla="*/ 286289 w 893061"/>
              <a:gd name="connsiteY14" fmla="*/ 139766 h 997281"/>
              <a:gd name="connsiteX15" fmla="*/ 105314 w 893061"/>
              <a:gd name="connsiteY15" fmla="*/ 66 h 997281"/>
              <a:gd name="connsiteX16" fmla="*/ 318039 w 893061"/>
              <a:gd name="connsiteY16" fmla="*/ 158816 h 997281"/>
              <a:gd name="connsiteX17" fmla="*/ 539 w 893061"/>
              <a:gd name="connsiteY17" fmla="*/ 158816 h 99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3061" h="997281">
                <a:moveTo>
                  <a:pt x="539" y="158816"/>
                </a:moveTo>
                <a:cubicBezTo>
                  <a:pt x="15885" y="161991"/>
                  <a:pt x="378893" y="161991"/>
                  <a:pt x="410114" y="177866"/>
                </a:cubicBezTo>
                <a:cubicBezTo>
                  <a:pt x="441335" y="193741"/>
                  <a:pt x="193685" y="245070"/>
                  <a:pt x="187864" y="254066"/>
                </a:cubicBezTo>
                <a:cubicBezTo>
                  <a:pt x="182043" y="263062"/>
                  <a:pt x="322802" y="212791"/>
                  <a:pt x="375189" y="231841"/>
                </a:cubicBezTo>
                <a:cubicBezTo>
                  <a:pt x="427577" y="250891"/>
                  <a:pt x="491606" y="349845"/>
                  <a:pt x="502189" y="368366"/>
                </a:cubicBezTo>
                <a:cubicBezTo>
                  <a:pt x="512772" y="386887"/>
                  <a:pt x="417522" y="296929"/>
                  <a:pt x="438689" y="342966"/>
                </a:cubicBezTo>
                <a:cubicBezTo>
                  <a:pt x="459856" y="389003"/>
                  <a:pt x="616489" y="608079"/>
                  <a:pt x="629189" y="644591"/>
                </a:cubicBezTo>
                <a:cubicBezTo>
                  <a:pt x="641889" y="681104"/>
                  <a:pt x="487902" y="519179"/>
                  <a:pt x="514889" y="562041"/>
                </a:cubicBezTo>
                <a:cubicBezTo>
                  <a:pt x="541876" y="604903"/>
                  <a:pt x="755660" y="861020"/>
                  <a:pt x="791114" y="901766"/>
                </a:cubicBezTo>
                <a:cubicBezTo>
                  <a:pt x="826568" y="942512"/>
                  <a:pt x="710681" y="790641"/>
                  <a:pt x="727614" y="806516"/>
                </a:cubicBezTo>
                <a:cubicBezTo>
                  <a:pt x="744547" y="822391"/>
                  <a:pt x="886364" y="991195"/>
                  <a:pt x="892714" y="997016"/>
                </a:cubicBezTo>
                <a:cubicBezTo>
                  <a:pt x="899064" y="1002837"/>
                  <a:pt x="817043" y="911820"/>
                  <a:pt x="765714" y="841441"/>
                </a:cubicBezTo>
                <a:cubicBezTo>
                  <a:pt x="714385" y="771062"/>
                  <a:pt x="648768" y="683749"/>
                  <a:pt x="584739" y="574741"/>
                </a:cubicBezTo>
                <a:cubicBezTo>
                  <a:pt x="520710" y="465733"/>
                  <a:pt x="431281" y="259887"/>
                  <a:pt x="381539" y="187391"/>
                </a:cubicBezTo>
                <a:cubicBezTo>
                  <a:pt x="331797" y="114895"/>
                  <a:pt x="332326" y="170987"/>
                  <a:pt x="286289" y="139766"/>
                </a:cubicBezTo>
                <a:cubicBezTo>
                  <a:pt x="240252" y="108545"/>
                  <a:pt x="100022" y="-3109"/>
                  <a:pt x="105314" y="66"/>
                </a:cubicBezTo>
                <a:cubicBezTo>
                  <a:pt x="110606" y="3241"/>
                  <a:pt x="333914" y="131299"/>
                  <a:pt x="318039" y="158816"/>
                </a:cubicBezTo>
                <a:cubicBezTo>
                  <a:pt x="302164" y="186333"/>
                  <a:pt x="-14807" y="155641"/>
                  <a:pt x="539" y="15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8B323FD-D934-F52F-4F1A-1DEB2133F92C}"/>
              </a:ext>
            </a:extLst>
          </p:cNvPr>
          <p:cNvSpPr/>
          <p:nvPr/>
        </p:nvSpPr>
        <p:spPr>
          <a:xfrm>
            <a:off x="5403503" y="682260"/>
            <a:ext cx="505302" cy="864107"/>
          </a:xfrm>
          <a:custGeom>
            <a:avLst/>
            <a:gdLst>
              <a:gd name="connsiteX0" fmla="*/ 13047 w 505302"/>
              <a:gd name="connsiteY0" fmla="*/ 73390 h 864107"/>
              <a:gd name="connsiteX1" fmla="*/ 44797 w 505302"/>
              <a:gd name="connsiteY1" fmla="*/ 114665 h 864107"/>
              <a:gd name="connsiteX2" fmla="*/ 378172 w 505302"/>
              <a:gd name="connsiteY2" fmla="*/ 756015 h 864107"/>
              <a:gd name="connsiteX3" fmla="*/ 359122 w 505302"/>
              <a:gd name="connsiteY3" fmla="*/ 695690 h 864107"/>
              <a:gd name="connsiteX4" fmla="*/ 505172 w 505302"/>
              <a:gd name="connsiteY4" fmla="*/ 863965 h 864107"/>
              <a:gd name="connsiteX5" fmla="*/ 381347 w 505302"/>
              <a:gd name="connsiteY5" fmla="*/ 717915 h 864107"/>
              <a:gd name="connsiteX6" fmla="*/ 197197 w 505302"/>
              <a:gd name="connsiteY6" fmla="*/ 378190 h 864107"/>
              <a:gd name="connsiteX7" fmla="*/ 16222 w 505302"/>
              <a:gd name="connsiteY7" fmla="*/ 16240 h 864107"/>
              <a:gd name="connsiteX8" fmla="*/ 13047 w 505302"/>
              <a:gd name="connsiteY8" fmla="*/ 73390 h 8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02" h="864107">
                <a:moveTo>
                  <a:pt x="13047" y="73390"/>
                </a:moveTo>
                <a:cubicBezTo>
                  <a:pt x="17810" y="89794"/>
                  <a:pt x="-16057" y="894"/>
                  <a:pt x="44797" y="114665"/>
                </a:cubicBezTo>
                <a:cubicBezTo>
                  <a:pt x="105651" y="228436"/>
                  <a:pt x="325785" y="659178"/>
                  <a:pt x="378172" y="756015"/>
                </a:cubicBezTo>
                <a:cubicBezTo>
                  <a:pt x="430559" y="852852"/>
                  <a:pt x="337955" y="677698"/>
                  <a:pt x="359122" y="695690"/>
                </a:cubicBezTo>
                <a:cubicBezTo>
                  <a:pt x="380289" y="713682"/>
                  <a:pt x="501468" y="860261"/>
                  <a:pt x="505172" y="863965"/>
                </a:cubicBezTo>
                <a:cubicBezTo>
                  <a:pt x="508876" y="867669"/>
                  <a:pt x="432676" y="798878"/>
                  <a:pt x="381347" y="717915"/>
                </a:cubicBezTo>
                <a:cubicBezTo>
                  <a:pt x="330018" y="636953"/>
                  <a:pt x="258051" y="495136"/>
                  <a:pt x="197197" y="378190"/>
                </a:cubicBezTo>
                <a:cubicBezTo>
                  <a:pt x="136343" y="261244"/>
                  <a:pt x="47972" y="69686"/>
                  <a:pt x="16222" y="16240"/>
                </a:cubicBezTo>
                <a:cubicBezTo>
                  <a:pt x="-15528" y="-37206"/>
                  <a:pt x="8284" y="56986"/>
                  <a:pt x="13047" y="73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CAF3DBC-82EB-C2AC-2AFB-0DCB69AFBBC2}"/>
              </a:ext>
            </a:extLst>
          </p:cNvPr>
          <p:cNvSpPr/>
          <p:nvPr/>
        </p:nvSpPr>
        <p:spPr>
          <a:xfrm>
            <a:off x="5603381" y="1371066"/>
            <a:ext cx="599525" cy="1064831"/>
          </a:xfrm>
          <a:custGeom>
            <a:avLst/>
            <a:gdLst>
              <a:gd name="connsiteX0" fmla="*/ 494 w 599525"/>
              <a:gd name="connsiteY0" fmla="*/ 534 h 1064831"/>
              <a:gd name="connsiteX1" fmla="*/ 394194 w 599525"/>
              <a:gd name="connsiteY1" fmla="*/ 724434 h 1064831"/>
              <a:gd name="connsiteX2" fmla="*/ 346569 w 599525"/>
              <a:gd name="connsiteY2" fmla="*/ 622834 h 1064831"/>
              <a:gd name="connsiteX3" fmla="*/ 597394 w 599525"/>
              <a:gd name="connsiteY3" fmla="*/ 1060984 h 1064831"/>
              <a:gd name="connsiteX4" fmla="*/ 460869 w 599525"/>
              <a:gd name="connsiteY4" fmla="*/ 822859 h 1064831"/>
              <a:gd name="connsiteX5" fmla="*/ 346569 w 599525"/>
              <a:gd name="connsiteY5" fmla="*/ 584734 h 1064831"/>
              <a:gd name="connsiteX6" fmla="*/ 140194 w 599525"/>
              <a:gd name="connsiteY6" fmla="*/ 51334 h 1064831"/>
              <a:gd name="connsiteX7" fmla="*/ 308469 w 599525"/>
              <a:gd name="connsiteY7" fmla="*/ 597434 h 1064831"/>
              <a:gd name="connsiteX8" fmla="*/ 494 w 599525"/>
              <a:gd name="connsiteY8" fmla="*/ 534 h 106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525" h="1064831">
                <a:moveTo>
                  <a:pt x="494" y="534"/>
                </a:moveTo>
                <a:cubicBezTo>
                  <a:pt x="14782" y="21701"/>
                  <a:pt x="336515" y="620717"/>
                  <a:pt x="394194" y="724434"/>
                </a:cubicBezTo>
                <a:cubicBezTo>
                  <a:pt x="451873" y="828151"/>
                  <a:pt x="312702" y="566742"/>
                  <a:pt x="346569" y="622834"/>
                </a:cubicBezTo>
                <a:cubicBezTo>
                  <a:pt x="380436" y="678926"/>
                  <a:pt x="597394" y="1060984"/>
                  <a:pt x="597394" y="1060984"/>
                </a:cubicBezTo>
                <a:cubicBezTo>
                  <a:pt x="616444" y="1094322"/>
                  <a:pt x="502673" y="902234"/>
                  <a:pt x="460869" y="822859"/>
                </a:cubicBezTo>
                <a:cubicBezTo>
                  <a:pt x="419065" y="743484"/>
                  <a:pt x="400015" y="713321"/>
                  <a:pt x="346569" y="584734"/>
                </a:cubicBezTo>
                <a:cubicBezTo>
                  <a:pt x="293123" y="456147"/>
                  <a:pt x="146544" y="49217"/>
                  <a:pt x="140194" y="51334"/>
                </a:cubicBezTo>
                <a:cubicBezTo>
                  <a:pt x="133844" y="53451"/>
                  <a:pt x="330694" y="601138"/>
                  <a:pt x="308469" y="597434"/>
                </a:cubicBezTo>
                <a:cubicBezTo>
                  <a:pt x="286244" y="593730"/>
                  <a:pt x="-13794" y="-20633"/>
                  <a:pt x="494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B8A908E-CA71-7AE2-ED4A-957A03BE915D}"/>
              </a:ext>
            </a:extLst>
          </p:cNvPr>
          <p:cNvSpPr/>
          <p:nvPr/>
        </p:nvSpPr>
        <p:spPr>
          <a:xfrm>
            <a:off x="5543987" y="887610"/>
            <a:ext cx="841537" cy="913783"/>
          </a:xfrm>
          <a:custGeom>
            <a:avLst/>
            <a:gdLst>
              <a:gd name="connsiteX0" fmla="*/ 28138 w 841537"/>
              <a:gd name="connsiteY0" fmla="*/ 29965 h 913783"/>
              <a:gd name="connsiteX1" fmla="*/ 75763 w 841537"/>
              <a:gd name="connsiteY1" fmla="*/ 87115 h 913783"/>
              <a:gd name="connsiteX2" fmla="*/ 577413 w 841537"/>
              <a:gd name="connsiteY2" fmla="*/ 630040 h 913783"/>
              <a:gd name="connsiteX3" fmla="*/ 555188 w 841537"/>
              <a:gd name="connsiteY3" fmla="*/ 553840 h 913783"/>
              <a:gd name="connsiteX4" fmla="*/ 837763 w 841537"/>
              <a:gd name="connsiteY4" fmla="*/ 906265 h 913783"/>
              <a:gd name="connsiteX5" fmla="*/ 685363 w 841537"/>
              <a:gd name="connsiteY5" fmla="*/ 747515 h 913783"/>
              <a:gd name="connsiteX6" fmla="*/ 240863 w 841537"/>
              <a:gd name="connsiteY6" fmla="*/ 210940 h 913783"/>
              <a:gd name="connsiteX7" fmla="*/ 332938 w 841537"/>
              <a:gd name="connsiteY7" fmla="*/ 382390 h 913783"/>
              <a:gd name="connsiteX8" fmla="*/ 28138 w 841537"/>
              <a:gd name="connsiteY8" fmla="*/ 29965 h 91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537" h="913783">
                <a:moveTo>
                  <a:pt x="28138" y="29965"/>
                </a:moveTo>
                <a:cubicBezTo>
                  <a:pt x="-14725" y="-19248"/>
                  <a:pt x="-15783" y="-12898"/>
                  <a:pt x="75763" y="87115"/>
                </a:cubicBezTo>
                <a:cubicBezTo>
                  <a:pt x="167309" y="187128"/>
                  <a:pt x="497509" y="552253"/>
                  <a:pt x="577413" y="630040"/>
                </a:cubicBezTo>
                <a:cubicBezTo>
                  <a:pt x="657317" y="707828"/>
                  <a:pt x="511796" y="507803"/>
                  <a:pt x="555188" y="553840"/>
                </a:cubicBezTo>
                <a:cubicBezTo>
                  <a:pt x="598580" y="599877"/>
                  <a:pt x="816067" y="873986"/>
                  <a:pt x="837763" y="906265"/>
                </a:cubicBezTo>
                <a:cubicBezTo>
                  <a:pt x="859459" y="938544"/>
                  <a:pt x="784846" y="863403"/>
                  <a:pt x="685363" y="747515"/>
                </a:cubicBezTo>
                <a:cubicBezTo>
                  <a:pt x="585880" y="631628"/>
                  <a:pt x="299600" y="271794"/>
                  <a:pt x="240863" y="210940"/>
                </a:cubicBezTo>
                <a:cubicBezTo>
                  <a:pt x="182126" y="150086"/>
                  <a:pt x="368921" y="412553"/>
                  <a:pt x="332938" y="382390"/>
                </a:cubicBezTo>
                <a:cubicBezTo>
                  <a:pt x="296955" y="352227"/>
                  <a:pt x="71001" y="79178"/>
                  <a:pt x="28138" y="29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911D7E0E-8AE0-82F2-A75E-DFAD8B47B86F}"/>
              </a:ext>
            </a:extLst>
          </p:cNvPr>
          <p:cNvSpPr/>
          <p:nvPr/>
        </p:nvSpPr>
        <p:spPr>
          <a:xfrm>
            <a:off x="6219606" y="1182255"/>
            <a:ext cx="384401" cy="1482912"/>
          </a:xfrm>
          <a:custGeom>
            <a:avLst/>
            <a:gdLst>
              <a:gd name="connsiteX0" fmla="*/ 219 w 384401"/>
              <a:gd name="connsiteY0" fmla="*/ 2020 h 1482912"/>
              <a:gd name="connsiteX1" fmla="*/ 216119 w 384401"/>
              <a:gd name="connsiteY1" fmla="*/ 637020 h 1482912"/>
              <a:gd name="connsiteX2" fmla="*/ 216119 w 384401"/>
              <a:gd name="connsiteY2" fmla="*/ 589395 h 1482912"/>
              <a:gd name="connsiteX3" fmla="*/ 317719 w 384401"/>
              <a:gd name="connsiteY3" fmla="*/ 910070 h 1482912"/>
              <a:gd name="connsiteX4" fmla="*/ 314544 w 384401"/>
              <a:gd name="connsiteY4" fmla="*/ 862445 h 1482912"/>
              <a:gd name="connsiteX5" fmla="*/ 362169 w 384401"/>
              <a:gd name="connsiteY5" fmla="*/ 1459345 h 1482912"/>
              <a:gd name="connsiteX6" fmla="*/ 327244 w 384401"/>
              <a:gd name="connsiteY6" fmla="*/ 1281545 h 1482912"/>
              <a:gd name="connsiteX7" fmla="*/ 263744 w 384401"/>
              <a:gd name="connsiteY7" fmla="*/ 532245 h 1482912"/>
              <a:gd name="connsiteX8" fmla="*/ 384394 w 384401"/>
              <a:gd name="connsiteY8" fmla="*/ 1049770 h 1482912"/>
              <a:gd name="connsiteX9" fmla="*/ 257394 w 384401"/>
              <a:gd name="connsiteY9" fmla="*/ 706870 h 1482912"/>
              <a:gd name="connsiteX10" fmla="*/ 139919 w 384401"/>
              <a:gd name="connsiteY10" fmla="*/ 383020 h 1482912"/>
              <a:gd name="connsiteX11" fmla="*/ 174844 w 384401"/>
              <a:gd name="connsiteY11" fmla="*/ 433820 h 1482912"/>
              <a:gd name="connsiteX12" fmla="*/ 219 w 384401"/>
              <a:gd name="connsiteY12" fmla="*/ 2020 h 148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401" h="1482912">
                <a:moveTo>
                  <a:pt x="219" y="2020"/>
                </a:moveTo>
                <a:cubicBezTo>
                  <a:pt x="7098" y="35887"/>
                  <a:pt x="180136" y="539124"/>
                  <a:pt x="216119" y="637020"/>
                </a:cubicBezTo>
                <a:cubicBezTo>
                  <a:pt x="252102" y="734916"/>
                  <a:pt x="199186" y="543887"/>
                  <a:pt x="216119" y="589395"/>
                </a:cubicBezTo>
                <a:cubicBezTo>
                  <a:pt x="233052" y="634903"/>
                  <a:pt x="301315" y="864562"/>
                  <a:pt x="317719" y="910070"/>
                </a:cubicBezTo>
                <a:cubicBezTo>
                  <a:pt x="334123" y="955578"/>
                  <a:pt x="307136" y="770899"/>
                  <a:pt x="314544" y="862445"/>
                </a:cubicBezTo>
                <a:cubicBezTo>
                  <a:pt x="321952" y="953991"/>
                  <a:pt x="360052" y="1389495"/>
                  <a:pt x="362169" y="1459345"/>
                </a:cubicBezTo>
                <a:cubicBezTo>
                  <a:pt x="364286" y="1529195"/>
                  <a:pt x="343648" y="1436062"/>
                  <a:pt x="327244" y="1281545"/>
                </a:cubicBezTo>
                <a:cubicBezTo>
                  <a:pt x="310840" y="1127028"/>
                  <a:pt x="254219" y="570874"/>
                  <a:pt x="263744" y="532245"/>
                </a:cubicBezTo>
                <a:cubicBezTo>
                  <a:pt x="273269" y="493616"/>
                  <a:pt x="385452" y="1020666"/>
                  <a:pt x="384394" y="1049770"/>
                </a:cubicBezTo>
                <a:cubicBezTo>
                  <a:pt x="383336" y="1078874"/>
                  <a:pt x="298140" y="817995"/>
                  <a:pt x="257394" y="706870"/>
                </a:cubicBezTo>
                <a:cubicBezTo>
                  <a:pt x="216648" y="595745"/>
                  <a:pt x="153677" y="428528"/>
                  <a:pt x="139919" y="383020"/>
                </a:cubicBezTo>
                <a:cubicBezTo>
                  <a:pt x="126161" y="337512"/>
                  <a:pt x="199715" y="497320"/>
                  <a:pt x="174844" y="433820"/>
                </a:cubicBezTo>
                <a:cubicBezTo>
                  <a:pt x="149973" y="370320"/>
                  <a:pt x="-6660" y="-31847"/>
                  <a:pt x="219" y="2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6030B00-70C6-95DF-8ADA-2EE56C5C6ABF}"/>
              </a:ext>
            </a:extLst>
          </p:cNvPr>
          <p:cNvSpPr/>
          <p:nvPr/>
        </p:nvSpPr>
        <p:spPr>
          <a:xfrm>
            <a:off x="5947814" y="1875832"/>
            <a:ext cx="340584" cy="1001346"/>
          </a:xfrm>
          <a:custGeom>
            <a:avLst/>
            <a:gdLst>
              <a:gd name="connsiteX0" fmla="*/ 2136 w 340584"/>
              <a:gd name="connsiteY0" fmla="*/ 593 h 1001346"/>
              <a:gd name="connsiteX1" fmla="*/ 230736 w 340584"/>
              <a:gd name="connsiteY1" fmla="*/ 657818 h 1001346"/>
              <a:gd name="connsiteX2" fmla="*/ 170411 w 340584"/>
              <a:gd name="connsiteY2" fmla="*/ 460968 h 1001346"/>
              <a:gd name="connsiteX3" fmla="*/ 338686 w 340584"/>
              <a:gd name="connsiteY3" fmla="*/ 946743 h 1001346"/>
              <a:gd name="connsiteX4" fmla="*/ 265661 w 340584"/>
              <a:gd name="connsiteY4" fmla="*/ 759418 h 1001346"/>
              <a:gd name="connsiteX5" fmla="*/ 138661 w 340584"/>
              <a:gd name="connsiteY5" fmla="*/ 432393 h 1001346"/>
              <a:gd name="connsiteX6" fmla="*/ 208511 w 340584"/>
              <a:gd name="connsiteY6" fmla="*/ 711793 h 1001346"/>
              <a:gd name="connsiteX7" fmla="*/ 202161 w 340584"/>
              <a:gd name="connsiteY7" fmla="*/ 832443 h 1001346"/>
              <a:gd name="connsiteX8" fmla="*/ 192636 w 340584"/>
              <a:gd name="connsiteY8" fmla="*/ 1000718 h 1001346"/>
              <a:gd name="connsiteX9" fmla="*/ 189461 w 340584"/>
              <a:gd name="connsiteY9" fmla="*/ 880068 h 1001346"/>
              <a:gd name="connsiteX10" fmla="*/ 27536 w 340584"/>
              <a:gd name="connsiteY10" fmla="*/ 641943 h 1001346"/>
              <a:gd name="connsiteX11" fmla="*/ 132311 w 340584"/>
              <a:gd name="connsiteY11" fmla="*/ 867368 h 1001346"/>
              <a:gd name="connsiteX12" fmla="*/ 81511 w 340584"/>
              <a:gd name="connsiteY12" fmla="*/ 533993 h 1001346"/>
              <a:gd name="connsiteX13" fmla="*/ 198986 w 340584"/>
              <a:gd name="connsiteY13" fmla="*/ 749893 h 1001346"/>
              <a:gd name="connsiteX14" fmla="*/ 81511 w 340584"/>
              <a:gd name="connsiteY14" fmla="*/ 384768 h 1001346"/>
              <a:gd name="connsiteX15" fmla="*/ 113261 w 340584"/>
              <a:gd name="connsiteY15" fmla="*/ 537168 h 1001346"/>
              <a:gd name="connsiteX16" fmla="*/ 2136 w 340584"/>
              <a:gd name="connsiteY16" fmla="*/ 593 h 10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584" h="1001346">
                <a:moveTo>
                  <a:pt x="2136" y="593"/>
                </a:moveTo>
                <a:cubicBezTo>
                  <a:pt x="21715" y="20701"/>
                  <a:pt x="202690" y="581089"/>
                  <a:pt x="230736" y="657818"/>
                </a:cubicBezTo>
                <a:cubicBezTo>
                  <a:pt x="258782" y="734547"/>
                  <a:pt x="152419" y="412814"/>
                  <a:pt x="170411" y="460968"/>
                </a:cubicBezTo>
                <a:cubicBezTo>
                  <a:pt x="188403" y="509122"/>
                  <a:pt x="322811" y="897001"/>
                  <a:pt x="338686" y="946743"/>
                </a:cubicBezTo>
                <a:cubicBezTo>
                  <a:pt x="354561" y="996485"/>
                  <a:pt x="265661" y="759418"/>
                  <a:pt x="265661" y="759418"/>
                </a:cubicBezTo>
                <a:cubicBezTo>
                  <a:pt x="232324" y="673693"/>
                  <a:pt x="148186" y="440330"/>
                  <a:pt x="138661" y="432393"/>
                </a:cubicBezTo>
                <a:cubicBezTo>
                  <a:pt x="129136" y="424456"/>
                  <a:pt x="197928" y="645118"/>
                  <a:pt x="208511" y="711793"/>
                </a:cubicBezTo>
                <a:cubicBezTo>
                  <a:pt x="219094" y="778468"/>
                  <a:pt x="204807" y="784289"/>
                  <a:pt x="202161" y="832443"/>
                </a:cubicBezTo>
                <a:cubicBezTo>
                  <a:pt x="199515" y="880597"/>
                  <a:pt x="194753" y="992781"/>
                  <a:pt x="192636" y="1000718"/>
                </a:cubicBezTo>
                <a:cubicBezTo>
                  <a:pt x="190519" y="1008655"/>
                  <a:pt x="216978" y="939864"/>
                  <a:pt x="189461" y="880068"/>
                </a:cubicBezTo>
                <a:cubicBezTo>
                  <a:pt x="161944" y="820272"/>
                  <a:pt x="37061" y="644060"/>
                  <a:pt x="27536" y="641943"/>
                </a:cubicBezTo>
                <a:cubicBezTo>
                  <a:pt x="18011" y="639826"/>
                  <a:pt x="123315" y="885360"/>
                  <a:pt x="132311" y="867368"/>
                </a:cubicBezTo>
                <a:cubicBezTo>
                  <a:pt x="141307" y="849376"/>
                  <a:pt x="70399" y="553572"/>
                  <a:pt x="81511" y="533993"/>
                </a:cubicBezTo>
                <a:cubicBezTo>
                  <a:pt x="92623" y="514414"/>
                  <a:pt x="198986" y="774764"/>
                  <a:pt x="198986" y="749893"/>
                </a:cubicBezTo>
                <a:cubicBezTo>
                  <a:pt x="198986" y="725022"/>
                  <a:pt x="95799" y="420222"/>
                  <a:pt x="81511" y="384768"/>
                </a:cubicBezTo>
                <a:cubicBezTo>
                  <a:pt x="67224" y="349314"/>
                  <a:pt x="122786" y="596435"/>
                  <a:pt x="113261" y="537168"/>
                </a:cubicBezTo>
                <a:cubicBezTo>
                  <a:pt x="103736" y="477901"/>
                  <a:pt x="-17443" y="-19515"/>
                  <a:pt x="2136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C7511D2-4A70-0F13-6F01-2C32DD35D4D3}"/>
              </a:ext>
            </a:extLst>
          </p:cNvPr>
          <p:cNvSpPr/>
          <p:nvPr/>
        </p:nvSpPr>
        <p:spPr>
          <a:xfrm>
            <a:off x="5866764" y="1638964"/>
            <a:ext cx="413448" cy="1524414"/>
          </a:xfrm>
          <a:custGeom>
            <a:avLst/>
            <a:gdLst>
              <a:gd name="connsiteX0" fmla="*/ 1184 w 413448"/>
              <a:gd name="connsiteY0" fmla="*/ 2351 h 1524414"/>
              <a:gd name="connsiteX1" fmla="*/ 359708 w 413448"/>
              <a:gd name="connsiteY1" fmla="*/ 870702 h 1524414"/>
              <a:gd name="connsiteX2" fmla="*/ 356419 w 413448"/>
              <a:gd name="connsiteY2" fmla="*/ 811496 h 1524414"/>
              <a:gd name="connsiteX3" fmla="*/ 412335 w 413448"/>
              <a:gd name="connsiteY3" fmla="*/ 1357505 h 1524414"/>
              <a:gd name="connsiteX4" fmla="*/ 389311 w 413448"/>
              <a:gd name="connsiteY4" fmla="*/ 1140417 h 1524414"/>
              <a:gd name="connsiteX5" fmla="*/ 336683 w 413448"/>
              <a:gd name="connsiteY5" fmla="*/ 1521965 h 1524414"/>
              <a:gd name="connsiteX6" fmla="*/ 366286 w 413448"/>
              <a:gd name="connsiteY6" fmla="*/ 1285142 h 1524414"/>
              <a:gd name="connsiteX7" fmla="*/ 399178 w 413448"/>
              <a:gd name="connsiteY7" fmla="*/ 913462 h 1524414"/>
              <a:gd name="connsiteX8" fmla="*/ 214983 w 413448"/>
              <a:gd name="connsiteY8" fmla="*/ 209571 h 1524414"/>
              <a:gd name="connsiteX9" fmla="*/ 372865 w 413448"/>
              <a:gd name="connsiteY9" fmla="*/ 850967 h 1524414"/>
              <a:gd name="connsiteX10" fmla="*/ 247875 w 413448"/>
              <a:gd name="connsiteY10" fmla="*/ 620722 h 1524414"/>
              <a:gd name="connsiteX11" fmla="*/ 1184 w 413448"/>
              <a:gd name="connsiteY11" fmla="*/ 2351 h 152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48" h="1524414">
                <a:moveTo>
                  <a:pt x="1184" y="2351"/>
                </a:moveTo>
                <a:cubicBezTo>
                  <a:pt x="19823" y="44014"/>
                  <a:pt x="300502" y="735845"/>
                  <a:pt x="359708" y="870702"/>
                </a:cubicBezTo>
                <a:cubicBezTo>
                  <a:pt x="418914" y="1005560"/>
                  <a:pt x="347648" y="730362"/>
                  <a:pt x="356419" y="811496"/>
                </a:cubicBezTo>
                <a:cubicBezTo>
                  <a:pt x="365190" y="892630"/>
                  <a:pt x="406853" y="1302685"/>
                  <a:pt x="412335" y="1357505"/>
                </a:cubicBezTo>
                <a:cubicBezTo>
                  <a:pt x="417817" y="1412325"/>
                  <a:pt x="401920" y="1113007"/>
                  <a:pt x="389311" y="1140417"/>
                </a:cubicBezTo>
                <a:cubicBezTo>
                  <a:pt x="376702" y="1167827"/>
                  <a:pt x="340520" y="1497844"/>
                  <a:pt x="336683" y="1521965"/>
                </a:cubicBezTo>
                <a:cubicBezTo>
                  <a:pt x="332846" y="1546086"/>
                  <a:pt x="355870" y="1386559"/>
                  <a:pt x="366286" y="1285142"/>
                </a:cubicBezTo>
                <a:cubicBezTo>
                  <a:pt x="376702" y="1183725"/>
                  <a:pt x="424395" y="1092724"/>
                  <a:pt x="399178" y="913462"/>
                </a:cubicBezTo>
                <a:cubicBezTo>
                  <a:pt x="373961" y="734200"/>
                  <a:pt x="219368" y="219987"/>
                  <a:pt x="214983" y="209571"/>
                </a:cubicBezTo>
                <a:cubicBezTo>
                  <a:pt x="210598" y="199155"/>
                  <a:pt x="367383" y="782442"/>
                  <a:pt x="372865" y="850967"/>
                </a:cubicBezTo>
                <a:cubicBezTo>
                  <a:pt x="378347" y="919492"/>
                  <a:pt x="306533" y="756676"/>
                  <a:pt x="247875" y="620722"/>
                </a:cubicBezTo>
                <a:cubicBezTo>
                  <a:pt x="189217" y="484768"/>
                  <a:pt x="-17455" y="-39312"/>
                  <a:pt x="1184" y="2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EB8494C-EB79-CC2E-9C2D-3EE6E79720C2}"/>
              </a:ext>
            </a:extLst>
          </p:cNvPr>
          <p:cNvSpPr/>
          <p:nvPr/>
        </p:nvSpPr>
        <p:spPr>
          <a:xfrm>
            <a:off x="5952508" y="2429079"/>
            <a:ext cx="429399" cy="1342310"/>
          </a:xfrm>
          <a:custGeom>
            <a:avLst/>
            <a:gdLst>
              <a:gd name="connsiteX0" fmla="*/ 428557 w 429399"/>
              <a:gd name="connsiteY0" fmla="*/ 14803 h 1342310"/>
              <a:gd name="connsiteX1" fmla="*/ 171998 w 429399"/>
              <a:gd name="connsiteY1" fmla="*/ 1027879 h 1342310"/>
              <a:gd name="connsiteX2" fmla="*/ 211469 w 429399"/>
              <a:gd name="connsiteY2" fmla="*/ 889733 h 1342310"/>
              <a:gd name="connsiteX3" fmla="*/ 4249 w 429399"/>
              <a:gd name="connsiteY3" fmla="*/ 1323908 h 1342310"/>
              <a:gd name="connsiteX4" fmla="*/ 86479 w 429399"/>
              <a:gd name="connsiteY4" fmla="*/ 1179183 h 1342310"/>
              <a:gd name="connsiteX5" fmla="*/ 260807 w 429399"/>
              <a:gd name="connsiteY5" fmla="*/ 442400 h 1342310"/>
              <a:gd name="connsiteX6" fmla="*/ 218047 w 429399"/>
              <a:gd name="connsiteY6" fmla="*/ 698958 h 1342310"/>
              <a:gd name="connsiteX7" fmla="*/ 346327 w 429399"/>
              <a:gd name="connsiteY7" fmla="*/ 281229 h 1342310"/>
              <a:gd name="connsiteX8" fmla="*/ 257518 w 429399"/>
              <a:gd name="connsiteY8" fmla="*/ 412797 h 1342310"/>
              <a:gd name="connsiteX9" fmla="*/ 428557 w 429399"/>
              <a:gd name="connsiteY9" fmla="*/ 14803 h 134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399" h="1342310">
                <a:moveTo>
                  <a:pt x="428557" y="14803"/>
                </a:moveTo>
                <a:cubicBezTo>
                  <a:pt x="414304" y="117317"/>
                  <a:pt x="208179" y="882057"/>
                  <a:pt x="171998" y="1027879"/>
                </a:cubicBezTo>
                <a:cubicBezTo>
                  <a:pt x="135817" y="1173701"/>
                  <a:pt x="239427" y="840395"/>
                  <a:pt x="211469" y="889733"/>
                </a:cubicBezTo>
                <a:cubicBezTo>
                  <a:pt x="183511" y="939071"/>
                  <a:pt x="25081" y="1275666"/>
                  <a:pt x="4249" y="1323908"/>
                </a:cubicBezTo>
                <a:cubicBezTo>
                  <a:pt x="-16583" y="1372150"/>
                  <a:pt x="43719" y="1326101"/>
                  <a:pt x="86479" y="1179183"/>
                </a:cubicBezTo>
                <a:cubicBezTo>
                  <a:pt x="129239" y="1032265"/>
                  <a:pt x="238879" y="522437"/>
                  <a:pt x="260807" y="442400"/>
                </a:cubicBezTo>
                <a:cubicBezTo>
                  <a:pt x="282735" y="362363"/>
                  <a:pt x="203794" y="725820"/>
                  <a:pt x="218047" y="698958"/>
                </a:cubicBezTo>
                <a:cubicBezTo>
                  <a:pt x="232300" y="672096"/>
                  <a:pt x="339748" y="328923"/>
                  <a:pt x="346327" y="281229"/>
                </a:cubicBezTo>
                <a:cubicBezTo>
                  <a:pt x="352905" y="233536"/>
                  <a:pt x="243265" y="451171"/>
                  <a:pt x="257518" y="412797"/>
                </a:cubicBezTo>
                <a:cubicBezTo>
                  <a:pt x="271771" y="374423"/>
                  <a:pt x="442810" y="-87711"/>
                  <a:pt x="428557" y="14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E57DF9F-8BCE-A68B-6077-39379A1DF148}"/>
              </a:ext>
            </a:extLst>
          </p:cNvPr>
          <p:cNvSpPr/>
          <p:nvPr/>
        </p:nvSpPr>
        <p:spPr>
          <a:xfrm>
            <a:off x="6357811" y="1860941"/>
            <a:ext cx="377102" cy="1331474"/>
          </a:xfrm>
          <a:custGeom>
            <a:avLst/>
            <a:gdLst>
              <a:gd name="connsiteX0" fmla="*/ 229 w 377102"/>
              <a:gd name="connsiteY0" fmla="*/ 751 h 1331474"/>
              <a:gd name="connsiteX1" fmla="*/ 158111 w 377102"/>
              <a:gd name="connsiteY1" fmla="*/ 908573 h 1331474"/>
              <a:gd name="connsiteX2" fmla="*/ 164690 w 377102"/>
              <a:gd name="connsiteY2" fmla="*/ 777004 h 1331474"/>
              <a:gd name="connsiteX3" fmla="*/ 371910 w 377102"/>
              <a:gd name="connsiteY3" fmla="*/ 1313145 h 1331474"/>
              <a:gd name="connsiteX4" fmla="*/ 292969 w 377102"/>
              <a:gd name="connsiteY4" fmla="*/ 1112504 h 1331474"/>
              <a:gd name="connsiteX5" fmla="*/ 59435 w 377102"/>
              <a:gd name="connsiteY5" fmla="*/ 214550 h 1331474"/>
              <a:gd name="connsiteX6" fmla="*/ 95616 w 377102"/>
              <a:gd name="connsiteY6" fmla="*/ 612544 h 1331474"/>
              <a:gd name="connsiteX7" fmla="*/ 121930 w 377102"/>
              <a:gd name="connsiteY7" fmla="*/ 628990 h 1331474"/>
              <a:gd name="connsiteX8" fmla="*/ 164690 w 377102"/>
              <a:gd name="connsiteY8" fmla="*/ 747401 h 1331474"/>
              <a:gd name="connsiteX9" fmla="*/ 141665 w 377102"/>
              <a:gd name="connsiteY9" fmla="*/ 648725 h 1331474"/>
              <a:gd name="connsiteX10" fmla="*/ 197582 w 377102"/>
              <a:gd name="connsiteY10" fmla="*/ 750691 h 1331474"/>
              <a:gd name="connsiteX11" fmla="*/ 229 w 377102"/>
              <a:gd name="connsiteY11" fmla="*/ 751 h 13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102" h="1331474">
                <a:moveTo>
                  <a:pt x="229" y="751"/>
                </a:moveTo>
                <a:cubicBezTo>
                  <a:pt x="-6350" y="27065"/>
                  <a:pt x="130701" y="779198"/>
                  <a:pt x="158111" y="908573"/>
                </a:cubicBezTo>
                <a:cubicBezTo>
                  <a:pt x="185521" y="1037949"/>
                  <a:pt x="129057" y="709575"/>
                  <a:pt x="164690" y="777004"/>
                </a:cubicBezTo>
                <a:cubicBezTo>
                  <a:pt x="200323" y="844433"/>
                  <a:pt x="350530" y="1257228"/>
                  <a:pt x="371910" y="1313145"/>
                </a:cubicBezTo>
                <a:cubicBezTo>
                  <a:pt x="393290" y="1369062"/>
                  <a:pt x="345048" y="1295603"/>
                  <a:pt x="292969" y="1112504"/>
                </a:cubicBezTo>
                <a:cubicBezTo>
                  <a:pt x="240890" y="929405"/>
                  <a:pt x="92327" y="297877"/>
                  <a:pt x="59435" y="214550"/>
                </a:cubicBezTo>
                <a:cubicBezTo>
                  <a:pt x="26543" y="131223"/>
                  <a:pt x="85200" y="543471"/>
                  <a:pt x="95616" y="612544"/>
                </a:cubicBezTo>
                <a:cubicBezTo>
                  <a:pt x="106032" y="681617"/>
                  <a:pt x="110418" y="606514"/>
                  <a:pt x="121930" y="628990"/>
                </a:cubicBezTo>
                <a:cubicBezTo>
                  <a:pt x="133442" y="651466"/>
                  <a:pt x="161401" y="744112"/>
                  <a:pt x="164690" y="747401"/>
                </a:cubicBezTo>
                <a:cubicBezTo>
                  <a:pt x="167979" y="750690"/>
                  <a:pt x="136183" y="648177"/>
                  <a:pt x="141665" y="648725"/>
                </a:cubicBezTo>
                <a:cubicBezTo>
                  <a:pt x="147147" y="649273"/>
                  <a:pt x="221703" y="853753"/>
                  <a:pt x="197582" y="750691"/>
                </a:cubicBezTo>
                <a:cubicBezTo>
                  <a:pt x="173461" y="647629"/>
                  <a:pt x="6808" y="-25563"/>
                  <a:pt x="229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123B7A7-B604-40B5-63FB-52AB6D740CF3}"/>
              </a:ext>
            </a:extLst>
          </p:cNvPr>
          <p:cNvSpPr/>
          <p:nvPr/>
        </p:nvSpPr>
        <p:spPr>
          <a:xfrm>
            <a:off x="5879243" y="3581068"/>
            <a:ext cx="254905" cy="1767962"/>
          </a:xfrm>
          <a:custGeom>
            <a:avLst/>
            <a:gdLst>
              <a:gd name="connsiteX0" fmla="*/ 212371 w 254905"/>
              <a:gd name="connsiteY0" fmla="*/ 14037 h 1767962"/>
              <a:gd name="connsiteX1" fmla="*/ 110406 w 254905"/>
              <a:gd name="connsiteY1" fmla="*/ 783712 h 1767962"/>
              <a:gd name="connsiteX2" fmla="*/ 153166 w 254905"/>
              <a:gd name="connsiteY2" fmla="*/ 662011 h 1767962"/>
              <a:gd name="connsiteX3" fmla="*/ 146587 w 254905"/>
              <a:gd name="connsiteY3" fmla="*/ 981064 h 1767962"/>
              <a:gd name="connsiteX4" fmla="*/ 153166 w 254905"/>
              <a:gd name="connsiteY4" fmla="*/ 1112633 h 1767962"/>
              <a:gd name="connsiteX5" fmla="*/ 5151 w 254905"/>
              <a:gd name="connsiteY5" fmla="*/ 1438264 h 1767962"/>
              <a:gd name="connsiteX6" fmla="*/ 54489 w 254905"/>
              <a:gd name="connsiteY6" fmla="*/ 1303407 h 1767962"/>
              <a:gd name="connsiteX7" fmla="*/ 251842 w 254905"/>
              <a:gd name="connsiteY7" fmla="*/ 833050 h 1767962"/>
              <a:gd name="connsiteX8" fmla="*/ 169612 w 254905"/>
              <a:gd name="connsiteY8" fmla="*/ 1050138 h 1767962"/>
              <a:gd name="connsiteX9" fmla="*/ 100538 w 254905"/>
              <a:gd name="connsiteY9" fmla="*/ 1717847 h 1767962"/>
              <a:gd name="connsiteX10" fmla="*/ 113695 w 254905"/>
              <a:gd name="connsiteY10" fmla="*/ 1599436 h 1767962"/>
              <a:gd name="connsiteX11" fmla="*/ 143298 w 254905"/>
              <a:gd name="connsiteY11" fmla="*/ 642276 h 1767962"/>
              <a:gd name="connsiteX12" fmla="*/ 70935 w 254905"/>
              <a:gd name="connsiteY12" fmla="*/ 783712 h 1767962"/>
              <a:gd name="connsiteX13" fmla="*/ 179479 w 254905"/>
              <a:gd name="connsiteY13" fmla="*/ 421899 h 1767962"/>
              <a:gd name="connsiteX14" fmla="*/ 149876 w 254905"/>
              <a:gd name="connsiteY14" fmla="*/ 293620 h 1767962"/>
              <a:gd name="connsiteX15" fmla="*/ 212371 w 254905"/>
              <a:gd name="connsiteY15" fmla="*/ 14037 h 17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905" h="1767962">
                <a:moveTo>
                  <a:pt x="212371" y="14037"/>
                </a:moveTo>
                <a:cubicBezTo>
                  <a:pt x="205793" y="95719"/>
                  <a:pt x="120273" y="675716"/>
                  <a:pt x="110406" y="783712"/>
                </a:cubicBezTo>
                <a:cubicBezTo>
                  <a:pt x="100539" y="891708"/>
                  <a:pt x="147136" y="629119"/>
                  <a:pt x="153166" y="662011"/>
                </a:cubicBezTo>
                <a:cubicBezTo>
                  <a:pt x="159196" y="694903"/>
                  <a:pt x="146587" y="905960"/>
                  <a:pt x="146587" y="981064"/>
                </a:cubicBezTo>
                <a:cubicBezTo>
                  <a:pt x="146587" y="1056168"/>
                  <a:pt x="176739" y="1036433"/>
                  <a:pt x="153166" y="1112633"/>
                </a:cubicBezTo>
                <a:cubicBezTo>
                  <a:pt x="129593" y="1188833"/>
                  <a:pt x="21597" y="1406468"/>
                  <a:pt x="5151" y="1438264"/>
                </a:cubicBezTo>
                <a:cubicBezTo>
                  <a:pt x="-11295" y="1470060"/>
                  <a:pt x="13374" y="1404276"/>
                  <a:pt x="54489" y="1303407"/>
                </a:cubicBezTo>
                <a:cubicBezTo>
                  <a:pt x="95604" y="1202538"/>
                  <a:pt x="232655" y="875262"/>
                  <a:pt x="251842" y="833050"/>
                </a:cubicBezTo>
                <a:cubicBezTo>
                  <a:pt x="271029" y="790839"/>
                  <a:pt x="194829" y="902672"/>
                  <a:pt x="169612" y="1050138"/>
                </a:cubicBezTo>
                <a:cubicBezTo>
                  <a:pt x="144395" y="1197604"/>
                  <a:pt x="109857" y="1626297"/>
                  <a:pt x="100538" y="1717847"/>
                </a:cubicBezTo>
                <a:cubicBezTo>
                  <a:pt x="91219" y="1809397"/>
                  <a:pt x="106568" y="1778698"/>
                  <a:pt x="113695" y="1599436"/>
                </a:cubicBezTo>
                <a:cubicBezTo>
                  <a:pt x="120822" y="1420174"/>
                  <a:pt x="150425" y="778230"/>
                  <a:pt x="143298" y="642276"/>
                </a:cubicBezTo>
                <a:cubicBezTo>
                  <a:pt x="136171" y="506322"/>
                  <a:pt x="64905" y="820441"/>
                  <a:pt x="70935" y="783712"/>
                </a:cubicBezTo>
                <a:cubicBezTo>
                  <a:pt x="76965" y="746983"/>
                  <a:pt x="166322" y="503581"/>
                  <a:pt x="179479" y="421899"/>
                </a:cubicBezTo>
                <a:cubicBezTo>
                  <a:pt x="192636" y="340217"/>
                  <a:pt x="141653" y="356115"/>
                  <a:pt x="149876" y="293620"/>
                </a:cubicBezTo>
                <a:cubicBezTo>
                  <a:pt x="158099" y="231125"/>
                  <a:pt x="218949" y="-67645"/>
                  <a:pt x="212371" y="14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68DB2A6-19E5-415A-EFB0-3FFAD64C52B9}"/>
              </a:ext>
            </a:extLst>
          </p:cNvPr>
          <p:cNvSpPr/>
          <p:nvPr/>
        </p:nvSpPr>
        <p:spPr>
          <a:xfrm>
            <a:off x="6152584" y="2302446"/>
            <a:ext cx="416821" cy="1631293"/>
          </a:xfrm>
          <a:custGeom>
            <a:avLst/>
            <a:gdLst>
              <a:gd name="connsiteX0" fmla="*/ 182432 w 416821"/>
              <a:gd name="connsiteY0" fmla="*/ 0 h 1631293"/>
              <a:gd name="connsiteX1" fmla="*/ 323868 w 416821"/>
              <a:gd name="connsiteY1" fmla="*/ 595347 h 1631293"/>
              <a:gd name="connsiteX2" fmla="*/ 93623 w 416821"/>
              <a:gd name="connsiteY2" fmla="*/ 1138066 h 1631293"/>
              <a:gd name="connsiteX3" fmla="*/ 175853 w 416821"/>
              <a:gd name="connsiteY3" fmla="*/ 1062414 h 1631293"/>
              <a:gd name="connsiteX4" fmla="*/ 4815 w 416821"/>
              <a:gd name="connsiteY4" fmla="*/ 1618291 h 1631293"/>
              <a:gd name="connsiteX5" fmla="*/ 80466 w 416821"/>
              <a:gd name="connsiteY5" fmla="*/ 1401203 h 1631293"/>
              <a:gd name="connsiteX6" fmla="*/ 415966 w 416821"/>
              <a:gd name="connsiteY6" fmla="*/ 802567 h 1631293"/>
              <a:gd name="connsiteX7" fmla="*/ 182432 w 416821"/>
              <a:gd name="connsiteY7" fmla="*/ 1463698 h 1631293"/>
              <a:gd name="connsiteX8" fmla="*/ 363338 w 416821"/>
              <a:gd name="connsiteY8" fmla="*/ 805856 h 1631293"/>
              <a:gd name="connsiteX9" fmla="*/ 87045 w 416821"/>
              <a:gd name="connsiteY9" fmla="*/ 1213718 h 1631293"/>
              <a:gd name="connsiteX10" fmla="*/ 323868 w 416821"/>
              <a:gd name="connsiteY10" fmla="*/ 779542 h 1631293"/>
              <a:gd name="connsiteX11" fmla="*/ 337025 w 416821"/>
              <a:gd name="connsiteY11" fmla="*/ 598636 h 1631293"/>
              <a:gd name="connsiteX12" fmla="*/ 182432 w 416821"/>
              <a:gd name="connsiteY12" fmla="*/ 0 h 16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21" h="1631293">
                <a:moveTo>
                  <a:pt x="182432" y="0"/>
                </a:moveTo>
                <a:cubicBezTo>
                  <a:pt x="180239" y="-548"/>
                  <a:pt x="338669" y="405669"/>
                  <a:pt x="323868" y="595347"/>
                </a:cubicBezTo>
                <a:cubicBezTo>
                  <a:pt x="309067" y="785025"/>
                  <a:pt x="118292" y="1060222"/>
                  <a:pt x="93623" y="1138066"/>
                </a:cubicBezTo>
                <a:cubicBezTo>
                  <a:pt x="68954" y="1215911"/>
                  <a:pt x="190654" y="982377"/>
                  <a:pt x="175853" y="1062414"/>
                </a:cubicBezTo>
                <a:cubicBezTo>
                  <a:pt x="161052" y="1142451"/>
                  <a:pt x="20713" y="1561826"/>
                  <a:pt x="4815" y="1618291"/>
                </a:cubicBezTo>
                <a:cubicBezTo>
                  <a:pt x="-11083" y="1674756"/>
                  <a:pt x="11941" y="1537157"/>
                  <a:pt x="80466" y="1401203"/>
                </a:cubicBezTo>
                <a:cubicBezTo>
                  <a:pt x="148991" y="1265249"/>
                  <a:pt x="398972" y="792151"/>
                  <a:pt x="415966" y="802567"/>
                </a:cubicBezTo>
                <a:cubicBezTo>
                  <a:pt x="432960" y="812983"/>
                  <a:pt x="191203" y="1463150"/>
                  <a:pt x="182432" y="1463698"/>
                </a:cubicBezTo>
                <a:cubicBezTo>
                  <a:pt x="173661" y="1464246"/>
                  <a:pt x="379236" y="847519"/>
                  <a:pt x="363338" y="805856"/>
                </a:cubicBezTo>
                <a:cubicBezTo>
                  <a:pt x="347440" y="764193"/>
                  <a:pt x="93623" y="1218104"/>
                  <a:pt x="87045" y="1213718"/>
                </a:cubicBezTo>
                <a:cubicBezTo>
                  <a:pt x="80467" y="1209332"/>
                  <a:pt x="282205" y="882056"/>
                  <a:pt x="323868" y="779542"/>
                </a:cubicBezTo>
                <a:cubicBezTo>
                  <a:pt x="365531" y="677028"/>
                  <a:pt x="358405" y="732945"/>
                  <a:pt x="337025" y="598636"/>
                </a:cubicBezTo>
                <a:cubicBezTo>
                  <a:pt x="315645" y="464327"/>
                  <a:pt x="184625" y="548"/>
                  <a:pt x="1824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5967065D-9590-B0AF-2CD9-DB9E603C6262}"/>
              </a:ext>
            </a:extLst>
          </p:cNvPr>
          <p:cNvSpPr/>
          <p:nvPr/>
        </p:nvSpPr>
        <p:spPr>
          <a:xfrm>
            <a:off x="6524433" y="3315263"/>
            <a:ext cx="201786" cy="1500160"/>
          </a:xfrm>
          <a:custGeom>
            <a:avLst/>
            <a:gdLst>
              <a:gd name="connsiteX0" fmla="*/ 132925 w 201786"/>
              <a:gd name="connsiteY0" fmla="*/ 259 h 1500160"/>
              <a:gd name="connsiteX1" fmla="*/ 60563 w 201786"/>
              <a:gd name="connsiteY1" fmla="*/ 569292 h 1500160"/>
              <a:gd name="connsiteX2" fmla="*/ 182263 w 201786"/>
              <a:gd name="connsiteY2" fmla="*/ 1016625 h 1500160"/>
              <a:gd name="connsiteX3" fmla="*/ 116479 w 201786"/>
              <a:gd name="connsiteY3" fmla="*/ 868610 h 1500160"/>
              <a:gd name="connsiteX4" fmla="*/ 195420 w 201786"/>
              <a:gd name="connsiteY4" fmla="*/ 1309364 h 1500160"/>
              <a:gd name="connsiteX5" fmla="*/ 195420 w 201786"/>
              <a:gd name="connsiteY5" fmla="*/ 1500138 h 1500160"/>
              <a:gd name="connsiteX6" fmla="*/ 182263 w 201786"/>
              <a:gd name="connsiteY6" fmla="*/ 1299497 h 1500160"/>
              <a:gd name="connsiteX7" fmla="*/ 123058 w 201786"/>
              <a:gd name="connsiteY7" fmla="*/ 681125 h 1500160"/>
              <a:gd name="connsiteX8" fmla="*/ 96744 w 201786"/>
              <a:gd name="connsiteY8" fmla="*/ 822561 h 1500160"/>
              <a:gd name="connsiteX9" fmla="*/ 77009 w 201786"/>
              <a:gd name="connsiteY9" fmla="*/ 335759 h 1500160"/>
              <a:gd name="connsiteX10" fmla="*/ 1357 w 201786"/>
              <a:gd name="connsiteY10" fmla="*/ 641655 h 1500160"/>
              <a:gd name="connsiteX11" fmla="*/ 132925 w 201786"/>
              <a:gd name="connsiteY11" fmla="*/ 259 h 15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786" h="1500160">
                <a:moveTo>
                  <a:pt x="132925" y="259"/>
                </a:moveTo>
                <a:cubicBezTo>
                  <a:pt x="142793" y="-11802"/>
                  <a:pt x="52340" y="399898"/>
                  <a:pt x="60563" y="569292"/>
                </a:cubicBezTo>
                <a:cubicBezTo>
                  <a:pt x="68786" y="738686"/>
                  <a:pt x="172944" y="966739"/>
                  <a:pt x="182263" y="1016625"/>
                </a:cubicBezTo>
                <a:cubicBezTo>
                  <a:pt x="191582" y="1066511"/>
                  <a:pt x="114286" y="819820"/>
                  <a:pt x="116479" y="868610"/>
                </a:cubicBezTo>
                <a:cubicBezTo>
                  <a:pt x="118672" y="917400"/>
                  <a:pt x="182263" y="1204109"/>
                  <a:pt x="195420" y="1309364"/>
                </a:cubicBezTo>
                <a:cubicBezTo>
                  <a:pt x="208577" y="1414619"/>
                  <a:pt x="197613" y="1501783"/>
                  <a:pt x="195420" y="1500138"/>
                </a:cubicBezTo>
                <a:cubicBezTo>
                  <a:pt x="193227" y="1498493"/>
                  <a:pt x="194323" y="1435999"/>
                  <a:pt x="182263" y="1299497"/>
                </a:cubicBezTo>
                <a:cubicBezTo>
                  <a:pt x="170203" y="1162995"/>
                  <a:pt x="137311" y="760614"/>
                  <a:pt x="123058" y="681125"/>
                </a:cubicBezTo>
                <a:cubicBezTo>
                  <a:pt x="108805" y="601636"/>
                  <a:pt x="104419" y="880122"/>
                  <a:pt x="96744" y="822561"/>
                </a:cubicBezTo>
                <a:cubicBezTo>
                  <a:pt x="89069" y="765000"/>
                  <a:pt x="92907" y="365910"/>
                  <a:pt x="77009" y="335759"/>
                </a:cubicBezTo>
                <a:cubicBezTo>
                  <a:pt x="61111" y="305608"/>
                  <a:pt x="-10703" y="697572"/>
                  <a:pt x="1357" y="641655"/>
                </a:cubicBezTo>
                <a:cubicBezTo>
                  <a:pt x="13417" y="585738"/>
                  <a:pt x="123057" y="12320"/>
                  <a:pt x="13292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763537A-8F29-A8F2-78A3-57BED8E4E19B}"/>
              </a:ext>
            </a:extLst>
          </p:cNvPr>
          <p:cNvSpPr/>
          <p:nvPr/>
        </p:nvSpPr>
        <p:spPr>
          <a:xfrm>
            <a:off x="6530332" y="4405701"/>
            <a:ext cx="257023" cy="1353259"/>
          </a:xfrm>
          <a:custGeom>
            <a:avLst/>
            <a:gdLst>
              <a:gd name="connsiteX0" fmla="*/ 74399 w 257023"/>
              <a:gd name="connsiteY0" fmla="*/ 1839 h 1353259"/>
              <a:gd name="connsiteX1" fmla="*/ 196100 w 257023"/>
              <a:gd name="connsiteY1" fmla="*/ 600475 h 1353259"/>
              <a:gd name="connsiteX2" fmla="*/ 94134 w 257023"/>
              <a:gd name="connsiteY2" fmla="*/ 873479 h 1353259"/>
              <a:gd name="connsiteX3" fmla="*/ 146762 w 257023"/>
              <a:gd name="connsiteY3" fmla="*/ 801116 h 1353259"/>
              <a:gd name="connsiteX4" fmla="*/ 2036 w 257023"/>
              <a:gd name="connsiteY4" fmla="*/ 1343836 h 1353259"/>
              <a:gd name="connsiteX5" fmla="*/ 57953 w 257023"/>
              <a:gd name="connsiteY5" fmla="*/ 1159640 h 1353259"/>
              <a:gd name="connsiteX6" fmla="*/ 252016 w 257023"/>
              <a:gd name="connsiteY6" fmla="*/ 524823 h 1353259"/>
              <a:gd name="connsiteX7" fmla="*/ 202678 w 257023"/>
              <a:gd name="connsiteY7" fmla="*/ 633367 h 1353259"/>
              <a:gd name="connsiteX8" fmla="*/ 235570 w 257023"/>
              <a:gd name="connsiteY8" fmla="*/ 100515 h 1353259"/>
              <a:gd name="connsiteX9" fmla="*/ 225703 w 257023"/>
              <a:gd name="connsiteY9" fmla="*/ 403122 h 1353259"/>
              <a:gd name="connsiteX10" fmla="*/ 74399 w 257023"/>
              <a:gd name="connsiteY10" fmla="*/ 1839 h 13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023" h="1353259">
                <a:moveTo>
                  <a:pt x="74399" y="1839"/>
                </a:moveTo>
                <a:cubicBezTo>
                  <a:pt x="69465" y="34731"/>
                  <a:pt x="192811" y="455202"/>
                  <a:pt x="196100" y="600475"/>
                </a:cubicBezTo>
                <a:cubicBezTo>
                  <a:pt x="199389" y="745748"/>
                  <a:pt x="102357" y="840039"/>
                  <a:pt x="94134" y="873479"/>
                </a:cubicBezTo>
                <a:cubicBezTo>
                  <a:pt x="85911" y="906919"/>
                  <a:pt x="162112" y="722723"/>
                  <a:pt x="146762" y="801116"/>
                </a:cubicBezTo>
                <a:cubicBezTo>
                  <a:pt x="131412" y="879509"/>
                  <a:pt x="16837" y="1284082"/>
                  <a:pt x="2036" y="1343836"/>
                </a:cubicBezTo>
                <a:cubicBezTo>
                  <a:pt x="-12765" y="1403590"/>
                  <a:pt x="57953" y="1159640"/>
                  <a:pt x="57953" y="1159640"/>
                </a:cubicBezTo>
                <a:cubicBezTo>
                  <a:pt x="99616" y="1023138"/>
                  <a:pt x="227895" y="612535"/>
                  <a:pt x="252016" y="524823"/>
                </a:cubicBezTo>
                <a:cubicBezTo>
                  <a:pt x="276137" y="437111"/>
                  <a:pt x="205419" y="704085"/>
                  <a:pt x="202678" y="633367"/>
                </a:cubicBezTo>
                <a:cubicBezTo>
                  <a:pt x="199937" y="562649"/>
                  <a:pt x="231733" y="138889"/>
                  <a:pt x="235570" y="100515"/>
                </a:cubicBezTo>
                <a:cubicBezTo>
                  <a:pt x="239407" y="62141"/>
                  <a:pt x="253113" y="418472"/>
                  <a:pt x="225703" y="403122"/>
                </a:cubicBezTo>
                <a:cubicBezTo>
                  <a:pt x="198293" y="387772"/>
                  <a:pt x="79333" y="-31053"/>
                  <a:pt x="74399" y="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0644C78-5877-1D78-FCE7-B48FF85E85D5}"/>
              </a:ext>
            </a:extLst>
          </p:cNvPr>
          <p:cNvSpPr/>
          <p:nvPr/>
        </p:nvSpPr>
        <p:spPr>
          <a:xfrm>
            <a:off x="6261961" y="3595005"/>
            <a:ext cx="227870" cy="945473"/>
          </a:xfrm>
          <a:custGeom>
            <a:avLst/>
            <a:gdLst>
              <a:gd name="connsiteX0" fmla="*/ 227648 w 227870"/>
              <a:gd name="connsiteY0" fmla="*/ 100 h 945473"/>
              <a:gd name="connsiteX1" fmla="*/ 46741 w 227870"/>
              <a:gd name="connsiteY1" fmla="*/ 513217 h 945473"/>
              <a:gd name="connsiteX2" fmla="*/ 99368 w 227870"/>
              <a:gd name="connsiteY2" fmla="*/ 934235 h 945473"/>
              <a:gd name="connsiteX3" fmla="*/ 76344 w 227870"/>
              <a:gd name="connsiteY3" fmla="*/ 796089 h 945473"/>
              <a:gd name="connsiteX4" fmla="*/ 692 w 227870"/>
              <a:gd name="connsiteY4" fmla="*/ 493481 h 945473"/>
              <a:gd name="connsiteX5" fmla="*/ 125682 w 227870"/>
              <a:gd name="connsiteY5" fmla="*/ 273104 h 945473"/>
              <a:gd name="connsiteX6" fmla="*/ 3981 w 227870"/>
              <a:gd name="connsiteY6" fmla="*/ 467168 h 945473"/>
              <a:gd name="connsiteX7" fmla="*/ 227648 w 227870"/>
              <a:gd name="connsiteY7" fmla="*/ 100 h 9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870" h="945473">
                <a:moveTo>
                  <a:pt x="227648" y="100"/>
                </a:moveTo>
                <a:cubicBezTo>
                  <a:pt x="234775" y="7775"/>
                  <a:pt x="68121" y="357528"/>
                  <a:pt x="46741" y="513217"/>
                </a:cubicBezTo>
                <a:cubicBezTo>
                  <a:pt x="25361" y="668906"/>
                  <a:pt x="94434" y="887090"/>
                  <a:pt x="99368" y="934235"/>
                </a:cubicBezTo>
                <a:cubicBezTo>
                  <a:pt x="104302" y="981380"/>
                  <a:pt x="92790" y="869548"/>
                  <a:pt x="76344" y="796089"/>
                </a:cubicBezTo>
                <a:cubicBezTo>
                  <a:pt x="59898" y="722630"/>
                  <a:pt x="-7531" y="580645"/>
                  <a:pt x="692" y="493481"/>
                </a:cubicBezTo>
                <a:cubicBezTo>
                  <a:pt x="8915" y="406317"/>
                  <a:pt x="125134" y="277489"/>
                  <a:pt x="125682" y="273104"/>
                </a:cubicBezTo>
                <a:cubicBezTo>
                  <a:pt x="126230" y="268719"/>
                  <a:pt x="-11369" y="506638"/>
                  <a:pt x="3981" y="467168"/>
                </a:cubicBezTo>
                <a:cubicBezTo>
                  <a:pt x="19331" y="427698"/>
                  <a:pt x="220521" y="-7575"/>
                  <a:pt x="22764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8FD2CF7-CF3E-6DC6-03E4-B788980BCDE9}"/>
              </a:ext>
            </a:extLst>
          </p:cNvPr>
          <p:cNvSpPr/>
          <p:nvPr/>
        </p:nvSpPr>
        <p:spPr>
          <a:xfrm>
            <a:off x="6061541" y="3940347"/>
            <a:ext cx="615556" cy="1516019"/>
          </a:xfrm>
          <a:custGeom>
            <a:avLst/>
            <a:gdLst>
              <a:gd name="connsiteX0" fmla="*/ 89279 w 615556"/>
              <a:gd name="connsiteY0" fmla="*/ 125 h 1516019"/>
              <a:gd name="connsiteX1" fmla="*/ 122171 w 615556"/>
              <a:gd name="connsiteY1" fmla="*/ 684280 h 1516019"/>
              <a:gd name="connsiteX2" fmla="*/ 293210 w 615556"/>
              <a:gd name="connsiteY2" fmla="*/ 1082275 h 1516019"/>
              <a:gd name="connsiteX3" fmla="*/ 56387 w 615556"/>
              <a:gd name="connsiteY3" fmla="*/ 1365147 h 1516019"/>
              <a:gd name="connsiteX4" fmla="*/ 181377 w 615556"/>
              <a:gd name="connsiteY4" fmla="*/ 1263181 h 1516019"/>
              <a:gd name="connsiteX5" fmla="*/ 3760 w 615556"/>
              <a:gd name="connsiteY5" fmla="*/ 1513161 h 1516019"/>
              <a:gd name="connsiteX6" fmla="*/ 79412 w 615556"/>
              <a:gd name="connsiteY6" fmla="*/ 1381593 h 1516019"/>
              <a:gd name="connsiteX7" fmla="*/ 299788 w 615556"/>
              <a:gd name="connsiteY7" fmla="*/ 1125034 h 1516019"/>
              <a:gd name="connsiteX8" fmla="*/ 615553 w 615556"/>
              <a:gd name="connsiteY8" fmla="*/ 539555 h 1516019"/>
              <a:gd name="connsiteX9" fmla="*/ 306367 w 615556"/>
              <a:gd name="connsiteY9" fmla="*/ 1088853 h 1516019"/>
              <a:gd name="connsiteX10" fmla="*/ 237294 w 615556"/>
              <a:gd name="connsiteY10" fmla="*/ 871765 h 1516019"/>
              <a:gd name="connsiteX11" fmla="*/ 132039 w 615556"/>
              <a:gd name="connsiteY11" fmla="*/ 740197 h 1516019"/>
              <a:gd name="connsiteX12" fmla="*/ 89279 w 615556"/>
              <a:gd name="connsiteY12" fmla="*/ 125 h 151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556" h="1516019">
                <a:moveTo>
                  <a:pt x="89279" y="125"/>
                </a:moveTo>
                <a:cubicBezTo>
                  <a:pt x="87634" y="-9194"/>
                  <a:pt x="88183" y="503922"/>
                  <a:pt x="122171" y="684280"/>
                </a:cubicBezTo>
                <a:cubicBezTo>
                  <a:pt x="156159" y="864638"/>
                  <a:pt x="304174" y="968797"/>
                  <a:pt x="293210" y="1082275"/>
                </a:cubicBezTo>
                <a:cubicBezTo>
                  <a:pt x="282246" y="1195753"/>
                  <a:pt x="75026" y="1334996"/>
                  <a:pt x="56387" y="1365147"/>
                </a:cubicBezTo>
                <a:cubicBezTo>
                  <a:pt x="37748" y="1395298"/>
                  <a:pt x="190148" y="1238512"/>
                  <a:pt x="181377" y="1263181"/>
                </a:cubicBezTo>
                <a:cubicBezTo>
                  <a:pt x="172606" y="1287850"/>
                  <a:pt x="20754" y="1493426"/>
                  <a:pt x="3760" y="1513161"/>
                </a:cubicBezTo>
                <a:cubicBezTo>
                  <a:pt x="-13234" y="1532896"/>
                  <a:pt x="30074" y="1446281"/>
                  <a:pt x="79412" y="1381593"/>
                </a:cubicBezTo>
                <a:cubicBezTo>
                  <a:pt x="128750" y="1316905"/>
                  <a:pt x="210431" y="1265374"/>
                  <a:pt x="299788" y="1125034"/>
                </a:cubicBezTo>
                <a:cubicBezTo>
                  <a:pt x="389145" y="984694"/>
                  <a:pt x="614457" y="545585"/>
                  <a:pt x="615553" y="539555"/>
                </a:cubicBezTo>
                <a:cubicBezTo>
                  <a:pt x="616650" y="533525"/>
                  <a:pt x="369410" y="1033485"/>
                  <a:pt x="306367" y="1088853"/>
                </a:cubicBezTo>
                <a:cubicBezTo>
                  <a:pt x="243324" y="1144221"/>
                  <a:pt x="266349" y="929874"/>
                  <a:pt x="237294" y="871765"/>
                </a:cubicBezTo>
                <a:cubicBezTo>
                  <a:pt x="208239" y="813656"/>
                  <a:pt x="153419" y="883277"/>
                  <a:pt x="132039" y="740197"/>
                </a:cubicBezTo>
                <a:cubicBezTo>
                  <a:pt x="110659" y="597117"/>
                  <a:pt x="90924" y="9444"/>
                  <a:pt x="89279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3D186D9-98AA-B856-33CF-D0FF6923659E}"/>
              </a:ext>
            </a:extLst>
          </p:cNvPr>
          <p:cNvSpPr/>
          <p:nvPr/>
        </p:nvSpPr>
        <p:spPr>
          <a:xfrm>
            <a:off x="4033314" y="669898"/>
            <a:ext cx="827817" cy="132108"/>
          </a:xfrm>
          <a:custGeom>
            <a:avLst/>
            <a:gdLst>
              <a:gd name="connsiteX0" fmla="*/ 827611 w 827817"/>
              <a:gd name="connsiteY0" fmla="*/ 117502 h 132108"/>
              <a:gd name="connsiteX1" fmla="*/ 424386 w 827817"/>
              <a:gd name="connsiteY1" fmla="*/ 27 h 132108"/>
              <a:gd name="connsiteX2" fmla="*/ 81486 w 827817"/>
              <a:gd name="connsiteY2" fmla="*/ 130202 h 132108"/>
              <a:gd name="connsiteX3" fmla="*/ 176736 w 827817"/>
              <a:gd name="connsiteY3" fmla="*/ 79402 h 132108"/>
              <a:gd name="connsiteX4" fmla="*/ 2111 w 827817"/>
              <a:gd name="connsiteY4" fmla="*/ 104802 h 132108"/>
              <a:gd name="connsiteX5" fmla="*/ 319611 w 827817"/>
              <a:gd name="connsiteY5" fmla="*/ 47652 h 132108"/>
              <a:gd name="connsiteX6" fmla="*/ 370411 w 827817"/>
              <a:gd name="connsiteY6" fmla="*/ 3202 h 132108"/>
              <a:gd name="connsiteX7" fmla="*/ 827611 w 827817"/>
              <a:gd name="connsiteY7" fmla="*/ 117502 h 13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817" h="132108">
                <a:moveTo>
                  <a:pt x="827611" y="117502"/>
                </a:moveTo>
                <a:cubicBezTo>
                  <a:pt x="836607" y="116973"/>
                  <a:pt x="548740" y="-2090"/>
                  <a:pt x="424386" y="27"/>
                </a:cubicBezTo>
                <a:cubicBezTo>
                  <a:pt x="300032" y="2144"/>
                  <a:pt x="122761" y="116973"/>
                  <a:pt x="81486" y="130202"/>
                </a:cubicBezTo>
                <a:cubicBezTo>
                  <a:pt x="40211" y="143431"/>
                  <a:pt x="189965" y="83635"/>
                  <a:pt x="176736" y="79402"/>
                </a:cubicBezTo>
                <a:cubicBezTo>
                  <a:pt x="163507" y="75169"/>
                  <a:pt x="-21702" y="110094"/>
                  <a:pt x="2111" y="104802"/>
                </a:cubicBezTo>
                <a:cubicBezTo>
                  <a:pt x="25924" y="99510"/>
                  <a:pt x="258228" y="64585"/>
                  <a:pt x="319611" y="47652"/>
                </a:cubicBezTo>
                <a:cubicBezTo>
                  <a:pt x="380994" y="30719"/>
                  <a:pt x="289449" y="-7381"/>
                  <a:pt x="370411" y="3202"/>
                </a:cubicBezTo>
                <a:cubicBezTo>
                  <a:pt x="451373" y="13785"/>
                  <a:pt x="818615" y="118031"/>
                  <a:pt x="827611" y="117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34716026-22F9-3149-F92E-1584AECB3970}"/>
              </a:ext>
            </a:extLst>
          </p:cNvPr>
          <p:cNvSpPr/>
          <p:nvPr/>
        </p:nvSpPr>
        <p:spPr>
          <a:xfrm>
            <a:off x="3834415" y="619966"/>
            <a:ext cx="975714" cy="880925"/>
          </a:xfrm>
          <a:custGeom>
            <a:avLst/>
            <a:gdLst>
              <a:gd name="connsiteX0" fmla="*/ 975710 w 975714"/>
              <a:gd name="connsiteY0" fmla="*/ 208709 h 880925"/>
              <a:gd name="connsiteX1" fmla="*/ 464535 w 975714"/>
              <a:gd name="connsiteY1" fmla="*/ 208709 h 880925"/>
              <a:gd name="connsiteX2" fmla="*/ 131160 w 975714"/>
              <a:gd name="connsiteY2" fmla="*/ 500809 h 880925"/>
              <a:gd name="connsiteX3" fmla="*/ 162910 w 975714"/>
              <a:gd name="connsiteY3" fmla="*/ 418259 h 880925"/>
              <a:gd name="connsiteX4" fmla="*/ 7335 w 975714"/>
              <a:gd name="connsiteY4" fmla="*/ 875459 h 880925"/>
              <a:gd name="connsiteX5" fmla="*/ 54960 w 975714"/>
              <a:gd name="connsiteY5" fmla="*/ 640509 h 880925"/>
              <a:gd name="connsiteX6" fmla="*/ 312135 w 975714"/>
              <a:gd name="connsiteY6" fmla="*/ 199184 h 880925"/>
              <a:gd name="connsiteX7" fmla="*/ 204185 w 975714"/>
              <a:gd name="connsiteY7" fmla="*/ 405559 h 880925"/>
              <a:gd name="connsiteX8" fmla="*/ 512160 w 975714"/>
              <a:gd name="connsiteY8" fmla="*/ 2334 h 880925"/>
              <a:gd name="connsiteX9" fmla="*/ 350235 w 975714"/>
              <a:gd name="connsiteY9" fmla="*/ 237284 h 880925"/>
              <a:gd name="connsiteX10" fmla="*/ 474060 w 975714"/>
              <a:gd name="connsiteY10" fmla="*/ 180134 h 880925"/>
              <a:gd name="connsiteX11" fmla="*/ 975710 w 975714"/>
              <a:gd name="connsiteY11" fmla="*/ 208709 h 88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14" h="880925">
                <a:moveTo>
                  <a:pt x="975710" y="208709"/>
                </a:moveTo>
                <a:cubicBezTo>
                  <a:pt x="974123" y="213471"/>
                  <a:pt x="605293" y="160026"/>
                  <a:pt x="464535" y="208709"/>
                </a:cubicBezTo>
                <a:cubicBezTo>
                  <a:pt x="323777" y="257392"/>
                  <a:pt x="181431" y="465884"/>
                  <a:pt x="131160" y="500809"/>
                </a:cubicBezTo>
                <a:cubicBezTo>
                  <a:pt x="80889" y="535734"/>
                  <a:pt x="183548" y="355817"/>
                  <a:pt x="162910" y="418259"/>
                </a:cubicBezTo>
                <a:cubicBezTo>
                  <a:pt x="142272" y="480701"/>
                  <a:pt x="25327" y="838417"/>
                  <a:pt x="7335" y="875459"/>
                </a:cubicBezTo>
                <a:cubicBezTo>
                  <a:pt x="-10657" y="912501"/>
                  <a:pt x="4160" y="753221"/>
                  <a:pt x="54960" y="640509"/>
                </a:cubicBezTo>
                <a:cubicBezTo>
                  <a:pt x="105760" y="527797"/>
                  <a:pt x="287264" y="238342"/>
                  <a:pt x="312135" y="199184"/>
                </a:cubicBezTo>
                <a:cubicBezTo>
                  <a:pt x="337006" y="160026"/>
                  <a:pt x="170847" y="438367"/>
                  <a:pt x="204185" y="405559"/>
                </a:cubicBezTo>
                <a:cubicBezTo>
                  <a:pt x="237522" y="372751"/>
                  <a:pt x="487818" y="30380"/>
                  <a:pt x="512160" y="2334"/>
                </a:cubicBezTo>
                <a:cubicBezTo>
                  <a:pt x="536502" y="-25712"/>
                  <a:pt x="356585" y="207651"/>
                  <a:pt x="350235" y="237284"/>
                </a:cubicBezTo>
                <a:cubicBezTo>
                  <a:pt x="343885" y="266917"/>
                  <a:pt x="374577" y="183309"/>
                  <a:pt x="474060" y="180134"/>
                </a:cubicBezTo>
                <a:cubicBezTo>
                  <a:pt x="573543" y="176959"/>
                  <a:pt x="977297" y="203947"/>
                  <a:pt x="975710" y="208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AE404E4-27E0-E13B-B59D-8CCBC4DD7029}"/>
              </a:ext>
            </a:extLst>
          </p:cNvPr>
          <p:cNvSpPr/>
          <p:nvPr/>
        </p:nvSpPr>
        <p:spPr>
          <a:xfrm>
            <a:off x="3815803" y="2302512"/>
            <a:ext cx="124373" cy="1441314"/>
          </a:xfrm>
          <a:custGeom>
            <a:avLst/>
            <a:gdLst>
              <a:gd name="connsiteX0" fmla="*/ 124372 w 124373"/>
              <a:gd name="connsiteY0" fmla="*/ 8888 h 1441314"/>
              <a:gd name="connsiteX1" fmla="*/ 3722 w 124373"/>
              <a:gd name="connsiteY1" fmla="*/ 1043938 h 1441314"/>
              <a:gd name="connsiteX2" fmla="*/ 35472 w 124373"/>
              <a:gd name="connsiteY2" fmla="*/ 926463 h 1441314"/>
              <a:gd name="connsiteX3" fmla="*/ 3722 w 124373"/>
              <a:gd name="connsiteY3" fmla="*/ 1434463 h 1441314"/>
              <a:gd name="connsiteX4" fmla="*/ 38647 w 124373"/>
              <a:gd name="connsiteY4" fmla="*/ 1158238 h 1441314"/>
              <a:gd name="connsiteX5" fmla="*/ 79922 w 124373"/>
              <a:gd name="connsiteY5" fmla="*/ 320038 h 1441314"/>
              <a:gd name="connsiteX6" fmla="*/ 547 w 124373"/>
              <a:gd name="connsiteY6" fmla="*/ 529588 h 1441314"/>
              <a:gd name="connsiteX7" fmla="*/ 124372 w 124373"/>
              <a:gd name="connsiteY7" fmla="*/ 8888 h 14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73" h="1441314">
                <a:moveTo>
                  <a:pt x="124372" y="8888"/>
                </a:moveTo>
                <a:cubicBezTo>
                  <a:pt x="124901" y="94613"/>
                  <a:pt x="18539" y="891009"/>
                  <a:pt x="3722" y="1043938"/>
                </a:cubicBezTo>
                <a:cubicBezTo>
                  <a:pt x="-11095" y="1196867"/>
                  <a:pt x="35472" y="861376"/>
                  <a:pt x="35472" y="926463"/>
                </a:cubicBezTo>
                <a:cubicBezTo>
                  <a:pt x="35472" y="991550"/>
                  <a:pt x="3193" y="1395834"/>
                  <a:pt x="3722" y="1434463"/>
                </a:cubicBezTo>
                <a:cubicBezTo>
                  <a:pt x="4251" y="1473092"/>
                  <a:pt x="25947" y="1343975"/>
                  <a:pt x="38647" y="1158238"/>
                </a:cubicBezTo>
                <a:cubicBezTo>
                  <a:pt x="51347" y="972501"/>
                  <a:pt x="86272" y="424813"/>
                  <a:pt x="79922" y="320038"/>
                </a:cubicBezTo>
                <a:cubicBezTo>
                  <a:pt x="73572" y="215263"/>
                  <a:pt x="-7391" y="574567"/>
                  <a:pt x="547" y="529588"/>
                </a:cubicBezTo>
                <a:cubicBezTo>
                  <a:pt x="8485" y="484609"/>
                  <a:pt x="123843" y="-76837"/>
                  <a:pt x="124372" y="8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4CD04EFF-CF6E-53C0-9F18-9667159E042B}"/>
              </a:ext>
            </a:extLst>
          </p:cNvPr>
          <p:cNvSpPr/>
          <p:nvPr/>
        </p:nvSpPr>
        <p:spPr>
          <a:xfrm>
            <a:off x="3600358" y="3461271"/>
            <a:ext cx="350706" cy="1308403"/>
          </a:xfrm>
          <a:custGeom>
            <a:avLst/>
            <a:gdLst>
              <a:gd name="connsiteX0" fmla="*/ 349342 w 350706"/>
              <a:gd name="connsiteY0" fmla="*/ 9004 h 1308403"/>
              <a:gd name="connsiteX1" fmla="*/ 44542 w 350706"/>
              <a:gd name="connsiteY1" fmla="*/ 1078979 h 1308403"/>
              <a:gd name="connsiteX2" fmla="*/ 155667 w 350706"/>
              <a:gd name="connsiteY2" fmla="*/ 758304 h 1308403"/>
              <a:gd name="connsiteX3" fmla="*/ 3267 w 350706"/>
              <a:gd name="connsiteY3" fmla="*/ 1301229 h 1308403"/>
              <a:gd name="connsiteX4" fmla="*/ 66767 w 350706"/>
              <a:gd name="connsiteY4" fmla="*/ 1018654 h 1308403"/>
              <a:gd name="connsiteX5" fmla="*/ 244567 w 350706"/>
              <a:gd name="connsiteY5" fmla="*/ 310629 h 1308403"/>
              <a:gd name="connsiteX6" fmla="*/ 158842 w 350706"/>
              <a:gd name="connsiteY6" fmla="*/ 551929 h 1308403"/>
              <a:gd name="connsiteX7" fmla="*/ 349342 w 350706"/>
              <a:gd name="connsiteY7" fmla="*/ 9004 h 13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706" h="1308403">
                <a:moveTo>
                  <a:pt x="349342" y="9004"/>
                </a:moveTo>
                <a:cubicBezTo>
                  <a:pt x="330292" y="96846"/>
                  <a:pt x="76821" y="954096"/>
                  <a:pt x="44542" y="1078979"/>
                </a:cubicBezTo>
                <a:cubicBezTo>
                  <a:pt x="12263" y="1203862"/>
                  <a:pt x="162546" y="721262"/>
                  <a:pt x="155667" y="758304"/>
                </a:cubicBezTo>
                <a:cubicBezTo>
                  <a:pt x="148788" y="795346"/>
                  <a:pt x="18084" y="1257837"/>
                  <a:pt x="3267" y="1301229"/>
                </a:cubicBezTo>
                <a:cubicBezTo>
                  <a:pt x="-11550" y="1344621"/>
                  <a:pt x="26550" y="1183754"/>
                  <a:pt x="66767" y="1018654"/>
                </a:cubicBezTo>
                <a:cubicBezTo>
                  <a:pt x="106984" y="853554"/>
                  <a:pt x="229221" y="388417"/>
                  <a:pt x="244567" y="310629"/>
                </a:cubicBezTo>
                <a:cubicBezTo>
                  <a:pt x="259913" y="232842"/>
                  <a:pt x="135559" y="600083"/>
                  <a:pt x="158842" y="551929"/>
                </a:cubicBezTo>
                <a:cubicBezTo>
                  <a:pt x="182125" y="503775"/>
                  <a:pt x="368392" y="-78838"/>
                  <a:pt x="349342" y="9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068BF6DA-AFAF-3D0F-531F-DAC727D97DB5}"/>
              </a:ext>
            </a:extLst>
          </p:cNvPr>
          <p:cNvSpPr/>
          <p:nvPr/>
        </p:nvSpPr>
        <p:spPr>
          <a:xfrm>
            <a:off x="3790225" y="3634206"/>
            <a:ext cx="515311" cy="658409"/>
          </a:xfrm>
          <a:custGeom>
            <a:avLst/>
            <a:gdLst>
              <a:gd name="connsiteX0" fmla="*/ 725 w 515311"/>
              <a:gd name="connsiteY0" fmla="*/ 1169 h 658409"/>
              <a:gd name="connsiteX1" fmla="*/ 356325 w 515311"/>
              <a:gd name="connsiteY1" fmla="*/ 325019 h 658409"/>
              <a:gd name="connsiteX2" fmla="*/ 499200 w 515311"/>
              <a:gd name="connsiteY2" fmla="*/ 588544 h 658409"/>
              <a:gd name="connsiteX3" fmla="*/ 432525 w 515311"/>
              <a:gd name="connsiteY3" fmla="*/ 429794 h 658409"/>
              <a:gd name="connsiteX4" fmla="*/ 515075 w 515311"/>
              <a:gd name="connsiteY4" fmla="*/ 658394 h 658409"/>
              <a:gd name="connsiteX5" fmla="*/ 400775 w 515311"/>
              <a:gd name="connsiteY5" fmla="*/ 417094 h 658409"/>
              <a:gd name="connsiteX6" fmla="*/ 267425 w 515311"/>
              <a:gd name="connsiteY6" fmla="*/ 223419 h 658409"/>
              <a:gd name="connsiteX7" fmla="*/ 725 w 515311"/>
              <a:gd name="connsiteY7" fmla="*/ 1169 h 6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11" h="658409">
                <a:moveTo>
                  <a:pt x="725" y="1169"/>
                </a:moveTo>
                <a:cubicBezTo>
                  <a:pt x="15542" y="18102"/>
                  <a:pt x="273246" y="227123"/>
                  <a:pt x="356325" y="325019"/>
                </a:cubicBezTo>
                <a:cubicBezTo>
                  <a:pt x="439404" y="422915"/>
                  <a:pt x="486500" y="571082"/>
                  <a:pt x="499200" y="588544"/>
                </a:cubicBezTo>
                <a:cubicBezTo>
                  <a:pt x="511900" y="606007"/>
                  <a:pt x="429879" y="418152"/>
                  <a:pt x="432525" y="429794"/>
                </a:cubicBezTo>
                <a:cubicBezTo>
                  <a:pt x="435171" y="441436"/>
                  <a:pt x="520367" y="660511"/>
                  <a:pt x="515075" y="658394"/>
                </a:cubicBezTo>
                <a:cubicBezTo>
                  <a:pt x="509783" y="656277"/>
                  <a:pt x="442050" y="489590"/>
                  <a:pt x="400775" y="417094"/>
                </a:cubicBezTo>
                <a:cubicBezTo>
                  <a:pt x="359500" y="344598"/>
                  <a:pt x="332512" y="291152"/>
                  <a:pt x="267425" y="223419"/>
                </a:cubicBezTo>
                <a:cubicBezTo>
                  <a:pt x="202338" y="155686"/>
                  <a:pt x="-14092" y="-15764"/>
                  <a:pt x="725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4B46125-0920-3961-E830-18FC5CE602C5}"/>
              </a:ext>
            </a:extLst>
          </p:cNvPr>
          <p:cNvSpPr/>
          <p:nvPr/>
        </p:nvSpPr>
        <p:spPr>
          <a:xfrm>
            <a:off x="3739528" y="3592391"/>
            <a:ext cx="594364" cy="998667"/>
          </a:xfrm>
          <a:custGeom>
            <a:avLst/>
            <a:gdLst>
              <a:gd name="connsiteX0" fmla="*/ 622 w 594364"/>
              <a:gd name="connsiteY0" fmla="*/ 1709 h 998667"/>
              <a:gd name="connsiteX1" fmla="*/ 283197 w 594364"/>
              <a:gd name="connsiteY1" fmla="*/ 331909 h 998667"/>
              <a:gd name="connsiteX2" fmla="*/ 251447 w 594364"/>
              <a:gd name="connsiteY2" fmla="*/ 284284 h 998667"/>
              <a:gd name="connsiteX3" fmla="*/ 483222 w 594364"/>
              <a:gd name="connsiteY3" fmla="*/ 766884 h 998667"/>
              <a:gd name="connsiteX4" fmla="*/ 384797 w 594364"/>
              <a:gd name="connsiteY4" fmla="*/ 585909 h 998667"/>
              <a:gd name="connsiteX5" fmla="*/ 594347 w 594364"/>
              <a:gd name="connsiteY5" fmla="*/ 998659 h 998667"/>
              <a:gd name="connsiteX6" fmla="*/ 372097 w 594364"/>
              <a:gd name="connsiteY6" fmla="*/ 573209 h 998667"/>
              <a:gd name="connsiteX7" fmla="*/ 549897 w 594364"/>
              <a:gd name="connsiteY7" fmla="*/ 973259 h 998667"/>
              <a:gd name="connsiteX8" fmla="*/ 419722 w 594364"/>
              <a:gd name="connsiteY8" fmla="*/ 608134 h 998667"/>
              <a:gd name="connsiteX9" fmla="*/ 327647 w 594364"/>
              <a:gd name="connsiteY9" fmla="*/ 366834 h 998667"/>
              <a:gd name="connsiteX10" fmla="*/ 210172 w 594364"/>
              <a:gd name="connsiteY10" fmla="*/ 208084 h 998667"/>
              <a:gd name="connsiteX11" fmla="*/ 622 w 594364"/>
              <a:gd name="connsiteY11" fmla="*/ 1709 h 99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364" h="998667">
                <a:moveTo>
                  <a:pt x="622" y="1709"/>
                </a:moveTo>
                <a:cubicBezTo>
                  <a:pt x="12793" y="22346"/>
                  <a:pt x="241393" y="284813"/>
                  <a:pt x="283197" y="331909"/>
                </a:cubicBezTo>
                <a:cubicBezTo>
                  <a:pt x="325001" y="379005"/>
                  <a:pt x="218110" y="211788"/>
                  <a:pt x="251447" y="284284"/>
                </a:cubicBezTo>
                <a:cubicBezTo>
                  <a:pt x="284784" y="356780"/>
                  <a:pt x="460997" y="716613"/>
                  <a:pt x="483222" y="766884"/>
                </a:cubicBezTo>
                <a:cubicBezTo>
                  <a:pt x="505447" y="817155"/>
                  <a:pt x="366276" y="547280"/>
                  <a:pt x="384797" y="585909"/>
                </a:cubicBezTo>
                <a:cubicBezTo>
                  <a:pt x="403318" y="624538"/>
                  <a:pt x="596464" y="1000776"/>
                  <a:pt x="594347" y="998659"/>
                </a:cubicBezTo>
                <a:cubicBezTo>
                  <a:pt x="592230" y="996542"/>
                  <a:pt x="379505" y="577442"/>
                  <a:pt x="372097" y="573209"/>
                </a:cubicBezTo>
                <a:cubicBezTo>
                  <a:pt x="364689" y="568976"/>
                  <a:pt x="541960" y="967438"/>
                  <a:pt x="549897" y="973259"/>
                </a:cubicBezTo>
                <a:cubicBezTo>
                  <a:pt x="557834" y="979080"/>
                  <a:pt x="456764" y="709205"/>
                  <a:pt x="419722" y="608134"/>
                </a:cubicBezTo>
                <a:cubicBezTo>
                  <a:pt x="382680" y="507063"/>
                  <a:pt x="362572" y="433509"/>
                  <a:pt x="327647" y="366834"/>
                </a:cubicBezTo>
                <a:cubicBezTo>
                  <a:pt x="292722" y="300159"/>
                  <a:pt x="262030" y="263117"/>
                  <a:pt x="210172" y="208084"/>
                </a:cubicBezTo>
                <a:cubicBezTo>
                  <a:pt x="158314" y="153051"/>
                  <a:pt x="-11549" y="-18928"/>
                  <a:pt x="622" y="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E89B5236-0E4E-1D1E-4CE8-23EB08EE9922}"/>
              </a:ext>
            </a:extLst>
          </p:cNvPr>
          <p:cNvSpPr/>
          <p:nvPr/>
        </p:nvSpPr>
        <p:spPr>
          <a:xfrm>
            <a:off x="3748206" y="3711015"/>
            <a:ext cx="639520" cy="1550276"/>
          </a:xfrm>
          <a:custGeom>
            <a:avLst/>
            <a:gdLst>
              <a:gd name="connsiteX0" fmla="*/ 4644 w 639520"/>
              <a:gd name="connsiteY0" fmla="*/ 10085 h 1550276"/>
              <a:gd name="connsiteX1" fmla="*/ 306269 w 639520"/>
              <a:gd name="connsiteY1" fmla="*/ 594285 h 1550276"/>
              <a:gd name="connsiteX2" fmla="*/ 309444 w 639520"/>
              <a:gd name="connsiteY2" fmla="*/ 508560 h 1550276"/>
              <a:gd name="connsiteX3" fmla="*/ 426919 w 639520"/>
              <a:gd name="connsiteY3" fmla="*/ 749860 h 1550276"/>
              <a:gd name="connsiteX4" fmla="*/ 439619 w 639520"/>
              <a:gd name="connsiteY4" fmla="*/ 699060 h 1550276"/>
              <a:gd name="connsiteX5" fmla="*/ 630119 w 639520"/>
              <a:gd name="connsiteY5" fmla="*/ 1508685 h 1550276"/>
              <a:gd name="connsiteX6" fmla="*/ 598369 w 639520"/>
              <a:gd name="connsiteY6" fmla="*/ 1375335 h 1550276"/>
              <a:gd name="connsiteX7" fmla="*/ 493594 w 639520"/>
              <a:gd name="connsiteY7" fmla="*/ 876860 h 1550276"/>
              <a:gd name="connsiteX8" fmla="*/ 328494 w 639520"/>
              <a:gd name="connsiteY8" fmla="*/ 318060 h 1550276"/>
              <a:gd name="connsiteX9" fmla="*/ 480894 w 639520"/>
              <a:gd name="connsiteY9" fmla="*/ 943535 h 1550276"/>
              <a:gd name="connsiteX10" fmla="*/ 299919 w 639520"/>
              <a:gd name="connsiteY10" fmla="*/ 622860 h 1550276"/>
              <a:gd name="connsiteX11" fmla="*/ 137994 w 639520"/>
              <a:gd name="connsiteY11" fmla="*/ 251385 h 1550276"/>
              <a:gd name="connsiteX12" fmla="*/ 4644 w 639520"/>
              <a:gd name="connsiteY12" fmla="*/ 10085 h 15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9520" h="1550276">
                <a:moveTo>
                  <a:pt x="4644" y="10085"/>
                </a:moveTo>
                <a:cubicBezTo>
                  <a:pt x="32690" y="67235"/>
                  <a:pt x="255469" y="511206"/>
                  <a:pt x="306269" y="594285"/>
                </a:cubicBezTo>
                <a:cubicBezTo>
                  <a:pt x="357069" y="677364"/>
                  <a:pt x="289336" y="482631"/>
                  <a:pt x="309444" y="508560"/>
                </a:cubicBezTo>
                <a:cubicBezTo>
                  <a:pt x="329552" y="534489"/>
                  <a:pt x="405223" y="718110"/>
                  <a:pt x="426919" y="749860"/>
                </a:cubicBezTo>
                <a:cubicBezTo>
                  <a:pt x="448615" y="781610"/>
                  <a:pt x="405752" y="572589"/>
                  <a:pt x="439619" y="699060"/>
                </a:cubicBezTo>
                <a:cubicBezTo>
                  <a:pt x="473486" y="825531"/>
                  <a:pt x="603661" y="1395972"/>
                  <a:pt x="630119" y="1508685"/>
                </a:cubicBezTo>
                <a:cubicBezTo>
                  <a:pt x="656577" y="1621398"/>
                  <a:pt x="621123" y="1480639"/>
                  <a:pt x="598369" y="1375335"/>
                </a:cubicBezTo>
                <a:cubicBezTo>
                  <a:pt x="575615" y="1270031"/>
                  <a:pt x="538573" y="1053073"/>
                  <a:pt x="493594" y="876860"/>
                </a:cubicBezTo>
                <a:cubicBezTo>
                  <a:pt x="448615" y="700647"/>
                  <a:pt x="330611" y="306948"/>
                  <a:pt x="328494" y="318060"/>
                </a:cubicBezTo>
                <a:cubicBezTo>
                  <a:pt x="326377" y="329172"/>
                  <a:pt x="485656" y="892735"/>
                  <a:pt x="480894" y="943535"/>
                </a:cubicBezTo>
                <a:cubicBezTo>
                  <a:pt x="476132" y="994335"/>
                  <a:pt x="357069" y="738218"/>
                  <a:pt x="299919" y="622860"/>
                </a:cubicBezTo>
                <a:cubicBezTo>
                  <a:pt x="242769" y="507502"/>
                  <a:pt x="193557" y="349810"/>
                  <a:pt x="137994" y="251385"/>
                </a:cubicBezTo>
                <a:cubicBezTo>
                  <a:pt x="82432" y="152960"/>
                  <a:pt x="-23402" y="-47065"/>
                  <a:pt x="4644" y="10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4C1D50C1-7CEC-D246-C64A-090B352AD2E9}"/>
              </a:ext>
            </a:extLst>
          </p:cNvPr>
          <p:cNvSpPr/>
          <p:nvPr/>
        </p:nvSpPr>
        <p:spPr>
          <a:xfrm>
            <a:off x="3326719" y="3192784"/>
            <a:ext cx="73764" cy="699444"/>
          </a:xfrm>
          <a:custGeom>
            <a:avLst/>
            <a:gdLst>
              <a:gd name="connsiteX0" fmla="*/ 73706 w 73764"/>
              <a:gd name="connsiteY0" fmla="*/ 4441 h 699444"/>
              <a:gd name="connsiteX1" fmla="*/ 13381 w 73764"/>
              <a:gd name="connsiteY1" fmla="*/ 604516 h 699444"/>
              <a:gd name="connsiteX2" fmla="*/ 32431 w 73764"/>
              <a:gd name="connsiteY2" fmla="*/ 696591 h 699444"/>
              <a:gd name="connsiteX3" fmla="*/ 7031 w 73764"/>
              <a:gd name="connsiteY3" fmla="*/ 591816 h 699444"/>
              <a:gd name="connsiteX4" fmla="*/ 29256 w 73764"/>
              <a:gd name="connsiteY4" fmla="*/ 106041 h 699444"/>
              <a:gd name="connsiteX5" fmla="*/ 681 w 73764"/>
              <a:gd name="connsiteY5" fmla="*/ 318766 h 699444"/>
              <a:gd name="connsiteX6" fmla="*/ 73706 w 73764"/>
              <a:gd name="connsiteY6" fmla="*/ 4441 h 6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64" h="699444">
                <a:moveTo>
                  <a:pt x="73706" y="4441"/>
                </a:moveTo>
                <a:cubicBezTo>
                  <a:pt x="75823" y="52066"/>
                  <a:pt x="20260" y="489158"/>
                  <a:pt x="13381" y="604516"/>
                </a:cubicBezTo>
                <a:cubicBezTo>
                  <a:pt x="6502" y="719874"/>
                  <a:pt x="33489" y="698708"/>
                  <a:pt x="32431" y="696591"/>
                </a:cubicBezTo>
                <a:cubicBezTo>
                  <a:pt x="31373" y="694474"/>
                  <a:pt x="7560" y="690241"/>
                  <a:pt x="7031" y="591816"/>
                </a:cubicBezTo>
                <a:cubicBezTo>
                  <a:pt x="6502" y="493391"/>
                  <a:pt x="30314" y="151549"/>
                  <a:pt x="29256" y="106041"/>
                </a:cubicBezTo>
                <a:cubicBezTo>
                  <a:pt x="28198" y="60533"/>
                  <a:pt x="-5140" y="329878"/>
                  <a:pt x="681" y="318766"/>
                </a:cubicBezTo>
                <a:cubicBezTo>
                  <a:pt x="6502" y="307654"/>
                  <a:pt x="71589" y="-43184"/>
                  <a:pt x="73706" y="4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3850A06A-4EC2-2F05-BDF0-A178FE19F1C3}"/>
              </a:ext>
            </a:extLst>
          </p:cNvPr>
          <p:cNvSpPr/>
          <p:nvPr/>
        </p:nvSpPr>
        <p:spPr>
          <a:xfrm>
            <a:off x="3011335" y="3694781"/>
            <a:ext cx="321497" cy="796944"/>
          </a:xfrm>
          <a:custGeom>
            <a:avLst/>
            <a:gdLst>
              <a:gd name="connsiteX0" fmla="*/ 90640 w 321497"/>
              <a:gd name="connsiteY0" fmla="*/ 919 h 796944"/>
              <a:gd name="connsiteX1" fmla="*/ 119215 w 321497"/>
              <a:gd name="connsiteY1" fmla="*/ 467644 h 796944"/>
              <a:gd name="connsiteX2" fmla="*/ 312890 w 321497"/>
              <a:gd name="connsiteY2" fmla="*/ 781969 h 796944"/>
              <a:gd name="connsiteX3" fmla="*/ 258915 w 321497"/>
              <a:gd name="connsiteY3" fmla="*/ 693069 h 796944"/>
              <a:gd name="connsiteX4" fmla="*/ 4915 w 321497"/>
              <a:gd name="connsiteY4" fmla="*/ 229519 h 796944"/>
              <a:gd name="connsiteX5" fmla="*/ 90640 w 321497"/>
              <a:gd name="connsiteY5" fmla="*/ 343819 h 796944"/>
              <a:gd name="connsiteX6" fmla="*/ 90640 w 321497"/>
              <a:gd name="connsiteY6" fmla="*/ 919 h 79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97" h="796944">
                <a:moveTo>
                  <a:pt x="90640" y="919"/>
                </a:moveTo>
                <a:cubicBezTo>
                  <a:pt x="95402" y="21556"/>
                  <a:pt x="82173" y="337469"/>
                  <a:pt x="119215" y="467644"/>
                </a:cubicBezTo>
                <a:cubicBezTo>
                  <a:pt x="156257" y="597819"/>
                  <a:pt x="289607" y="744398"/>
                  <a:pt x="312890" y="781969"/>
                </a:cubicBezTo>
                <a:cubicBezTo>
                  <a:pt x="336173" y="819540"/>
                  <a:pt x="310244" y="785144"/>
                  <a:pt x="258915" y="693069"/>
                </a:cubicBezTo>
                <a:cubicBezTo>
                  <a:pt x="207586" y="600994"/>
                  <a:pt x="32961" y="287727"/>
                  <a:pt x="4915" y="229519"/>
                </a:cubicBezTo>
                <a:cubicBezTo>
                  <a:pt x="-23131" y="171311"/>
                  <a:pt x="77411" y="373981"/>
                  <a:pt x="90640" y="343819"/>
                </a:cubicBezTo>
                <a:cubicBezTo>
                  <a:pt x="103869" y="313657"/>
                  <a:pt x="85878" y="-19718"/>
                  <a:pt x="90640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78EC56B-376A-BEC8-6FB6-20577777984C}"/>
              </a:ext>
            </a:extLst>
          </p:cNvPr>
          <p:cNvSpPr/>
          <p:nvPr/>
        </p:nvSpPr>
        <p:spPr>
          <a:xfrm>
            <a:off x="3249484" y="3638837"/>
            <a:ext cx="271591" cy="1406283"/>
          </a:xfrm>
          <a:custGeom>
            <a:avLst/>
            <a:gdLst>
              <a:gd name="connsiteX0" fmla="*/ 271591 w 271591"/>
              <a:gd name="connsiteY0" fmla="*/ 2888 h 1406283"/>
              <a:gd name="connsiteX1" fmla="*/ 33466 w 271591"/>
              <a:gd name="connsiteY1" fmla="*/ 622013 h 1406283"/>
              <a:gd name="connsiteX2" fmla="*/ 20766 w 271591"/>
              <a:gd name="connsiteY2" fmla="*/ 1066513 h 1406283"/>
              <a:gd name="connsiteX3" fmla="*/ 11241 w 271591"/>
              <a:gd name="connsiteY3" fmla="*/ 958563 h 1406283"/>
              <a:gd name="connsiteX4" fmla="*/ 128716 w 271591"/>
              <a:gd name="connsiteY4" fmla="*/ 1399888 h 1406283"/>
              <a:gd name="connsiteX5" fmla="*/ 39816 w 271591"/>
              <a:gd name="connsiteY5" fmla="*/ 1161763 h 1406283"/>
              <a:gd name="connsiteX6" fmla="*/ 23941 w 271591"/>
              <a:gd name="connsiteY6" fmla="*/ 390238 h 1406283"/>
              <a:gd name="connsiteX7" fmla="*/ 4891 w 271591"/>
              <a:gd name="connsiteY7" fmla="*/ 602963 h 1406283"/>
              <a:gd name="connsiteX8" fmla="*/ 122366 w 271591"/>
              <a:gd name="connsiteY8" fmla="*/ 177513 h 1406283"/>
              <a:gd name="connsiteX9" fmla="*/ 33466 w 271591"/>
              <a:gd name="connsiteY9" fmla="*/ 380713 h 1406283"/>
              <a:gd name="connsiteX10" fmla="*/ 271591 w 271591"/>
              <a:gd name="connsiteY10" fmla="*/ 2888 h 14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91" h="1406283">
                <a:moveTo>
                  <a:pt x="271591" y="2888"/>
                </a:moveTo>
                <a:cubicBezTo>
                  <a:pt x="271591" y="43105"/>
                  <a:pt x="75270" y="444742"/>
                  <a:pt x="33466" y="622013"/>
                </a:cubicBezTo>
                <a:cubicBezTo>
                  <a:pt x="-8338" y="799284"/>
                  <a:pt x="24470" y="1010421"/>
                  <a:pt x="20766" y="1066513"/>
                </a:cubicBezTo>
                <a:cubicBezTo>
                  <a:pt x="17062" y="1122605"/>
                  <a:pt x="-6751" y="903001"/>
                  <a:pt x="11241" y="958563"/>
                </a:cubicBezTo>
                <a:cubicBezTo>
                  <a:pt x="29233" y="1014125"/>
                  <a:pt x="123954" y="1366021"/>
                  <a:pt x="128716" y="1399888"/>
                </a:cubicBezTo>
                <a:cubicBezTo>
                  <a:pt x="133478" y="1433755"/>
                  <a:pt x="57278" y="1330038"/>
                  <a:pt x="39816" y="1161763"/>
                </a:cubicBezTo>
                <a:cubicBezTo>
                  <a:pt x="22353" y="993488"/>
                  <a:pt x="29762" y="483371"/>
                  <a:pt x="23941" y="390238"/>
                </a:cubicBezTo>
                <a:cubicBezTo>
                  <a:pt x="18120" y="297105"/>
                  <a:pt x="-11513" y="638417"/>
                  <a:pt x="4891" y="602963"/>
                </a:cubicBezTo>
                <a:cubicBezTo>
                  <a:pt x="21295" y="567509"/>
                  <a:pt x="117604" y="214555"/>
                  <a:pt x="122366" y="177513"/>
                </a:cubicBezTo>
                <a:cubicBezTo>
                  <a:pt x="127128" y="140471"/>
                  <a:pt x="12828" y="406113"/>
                  <a:pt x="33466" y="380713"/>
                </a:cubicBezTo>
                <a:cubicBezTo>
                  <a:pt x="54104" y="355313"/>
                  <a:pt x="271591" y="-37329"/>
                  <a:pt x="271591" y="2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A7A85C7-B919-AE30-0311-428BC40D9A60}"/>
              </a:ext>
            </a:extLst>
          </p:cNvPr>
          <p:cNvSpPr/>
          <p:nvPr/>
        </p:nvSpPr>
        <p:spPr>
          <a:xfrm>
            <a:off x="3282925" y="2582271"/>
            <a:ext cx="35718" cy="766448"/>
          </a:xfrm>
          <a:custGeom>
            <a:avLst/>
            <a:gdLst>
              <a:gd name="connsiteX0" fmla="*/ 34950 w 35718"/>
              <a:gd name="connsiteY0" fmla="*/ 5354 h 766448"/>
              <a:gd name="connsiteX1" fmla="*/ 22250 w 35718"/>
              <a:gd name="connsiteY1" fmla="*/ 754654 h 766448"/>
              <a:gd name="connsiteX2" fmla="*/ 25 w 35718"/>
              <a:gd name="connsiteY2" fmla="*/ 433979 h 766448"/>
              <a:gd name="connsiteX3" fmla="*/ 34950 w 35718"/>
              <a:gd name="connsiteY3" fmla="*/ 5354 h 76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" h="766448">
                <a:moveTo>
                  <a:pt x="34950" y="5354"/>
                </a:moveTo>
                <a:cubicBezTo>
                  <a:pt x="38654" y="58800"/>
                  <a:pt x="28071" y="683217"/>
                  <a:pt x="22250" y="754654"/>
                </a:cubicBezTo>
                <a:cubicBezTo>
                  <a:pt x="16429" y="826092"/>
                  <a:pt x="1083" y="554629"/>
                  <a:pt x="25" y="433979"/>
                </a:cubicBezTo>
                <a:cubicBezTo>
                  <a:pt x="-1033" y="313329"/>
                  <a:pt x="31246" y="-48092"/>
                  <a:pt x="34950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D246F202-E2A2-8EFC-9870-E8D7DBC7AB4B}"/>
              </a:ext>
            </a:extLst>
          </p:cNvPr>
          <p:cNvSpPr/>
          <p:nvPr/>
        </p:nvSpPr>
        <p:spPr>
          <a:xfrm>
            <a:off x="3156457" y="2893561"/>
            <a:ext cx="221744" cy="1244063"/>
          </a:xfrm>
          <a:custGeom>
            <a:avLst/>
            <a:gdLst>
              <a:gd name="connsiteX0" fmla="*/ 221743 w 221744"/>
              <a:gd name="connsiteY0" fmla="*/ 2039 h 1244063"/>
              <a:gd name="connsiteX1" fmla="*/ 12193 w 221744"/>
              <a:gd name="connsiteY1" fmla="*/ 735464 h 1244063"/>
              <a:gd name="connsiteX2" fmla="*/ 62993 w 221744"/>
              <a:gd name="connsiteY2" fmla="*/ 1233939 h 1244063"/>
              <a:gd name="connsiteX3" fmla="*/ 37593 w 221744"/>
              <a:gd name="connsiteY3" fmla="*/ 1018039 h 1244063"/>
              <a:gd name="connsiteX4" fmla="*/ 43943 w 221744"/>
              <a:gd name="connsiteY4" fmla="*/ 405264 h 1244063"/>
              <a:gd name="connsiteX5" fmla="*/ 9018 w 221744"/>
              <a:gd name="connsiteY5" fmla="*/ 513214 h 1244063"/>
              <a:gd name="connsiteX6" fmla="*/ 221743 w 221744"/>
              <a:gd name="connsiteY6" fmla="*/ 2039 h 124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44" h="1244063">
                <a:moveTo>
                  <a:pt x="221743" y="2039"/>
                </a:moveTo>
                <a:cubicBezTo>
                  <a:pt x="222272" y="39081"/>
                  <a:pt x="38651" y="530147"/>
                  <a:pt x="12193" y="735464"/>
                </a:cubicBezTo>
                <a:cubicBezTo>
                  <a:pt x="-14265" y="940781"/>
                  <a:pt x="58760" y="1186843"/>
                  <a:pt x="62993" y="1233939"/>
                </a:cubicBezTo>
                <a:cubicBezTo>
                  <a:pt x="67226" y="1281035"/>
                  <a:pt x="40768" y="1156151"/>
                  <a:pt x="37593" y="1018039"/>
                </a:cubicBezTo>
                <a:cubicBezTo>
                  <a:pt x="34418" y="879927"/>
                  <a:pt x="48705" y="489401"/>
                  <a:pt x="43943" y="405264"/>
                </a:cubicBezTo>
                <a:cubicBezTo>
                  <a:pt x="39181" y="321127"/>
                  <a:pt x="-22732" y="582535"/>
                  <a:pt x="9018" y="513214"/>
                </a:cubicBezTo>
                <a:cubicBezTo>
                  <a:pt x="40768" y="443893"/>
                  <a:pt x="221214" y="-35003"/>
                  <a:pt x="221743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E1F00047-B374-9E2F-B7A8-BCDC27EC6895}"/>
              </a:ext>
            </a:extLst>
          </p:cNvPr>
          <p:cNvSpPr/>
          <p:nvPr/>
        </p:nvSpPr>
        <p:spPr>
          <a:xfrm>
            <a:off x="3472300" y="3902069"/>
            <a:ext cx="756811" cy="832912"/>
          </a:xfrm>
          <a:custGeom>
            <a:avLst/>
            <a:gdLst>
              <a:gd name="connsiteX0" fmla="*/ 229750 w 756811"/>
              <a:gd name="connsiteY0" fmla="*/ 6 h 832912"/>
              <a:gd name="connsiteX1" fmla="*/ 394850 w 756811"/>
              <a:gd name="connsiteY1" fmla="*/ 212731 h 832912"/>
              <a:gd name="connsiteX2" fmla="*/ 232925 w 756811"/>
              <a:gd name="connsiteY2" fmla="*/ 504831 h 832912"/>
              <a:gd name="connsiteX3" fmla="*/ 363100 w 756811"/>
              <a:gd name="connsiteY3" fmla="*/ 454031 h 832912"/>
              <a:gd name="connsiteX4" fmla="*/ 7500 w 756811"/>
              <a:gd name="connsiteY4" fmla="*/ 825506 h 832912"/>
              <a:gd name="connsiteX5" fmla="*/ 112275 w 756811"/>
              <a:gd name="connsiteY5" fmla="*/ 711206 h 832912"/>
              <a:gd name="connsiteX6" fmla="*/ 534550 w 756811"/>
              <a:gd name="connsiteY6" fmla="*/ 231781 h 832912"/>
              <a:gd name="connsiteX7" fmla="*/ 756800 w 756811"/>
              <a:gd name="connsiteY7" fmla="*/ 495306 h 832912"/>
              <a:gd name="connsiteX8" fmla="*/ 544075 w 756811"/>
              <a:gd name="connsiteY8" fmla="*/ 196856 h 832912"/>
              <a:gd name="connsiteX9" fmla="*/ 439300 w 756811"/>
              <a:gd name="connsiteY9" fmla="*/ 114306 h 832912"/>
              <a:gd name="connsiteX10" fmla="*/ 496450 w 756811"/>
              <a:gd name="connsiteY10" fmla="*/ 307981 h 832912"/>
              <a:gd name="connsiteX11" fmla="*/ 261500 w 756811"/>
              <a:gd name="connsiteY11" fmla="*/ 428631 h 832912"/>
              <a:gd name="connsiteX12" fmla="*/ 331350 w 756811"/>
              <a:gd name="connsiteY12" fmla="*/ 371481 h 832912"/>
              <a:gd name="connsiteX13" fmla="*/ 369450 w 756811"/>
              <a:gd name="connsiteY13" fmla="*/ 219081 h 832912"/>
              <a:gd name="connsiteX14" fmla="*/ 229750 w 756811"/>
              <a:gd name="connsiteY14" fmla="*/ 6 h 83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811" h="832912">
                <a:moveTo>
                  <a:pt x="229750" y="6"/>
                </a:moveTo>
                <a:cubicBezTo>
                  <a:pt x="233983" y="-1052"/>
                  <a:pt x="394321" y="128594"/>
                  <a:pt x="394850" y="212731"/>
                </a:cubicBezTo>
                <a:cubicBezTo>
                  <a:pt x="395379" y="296868"/>
                  <a:pt x="238217" y="464614"/>
                  <a:pt x="232925" y="504831"/>
                </a:cubicBezTo>
                <a:cubicBezTo>
                  <a:pt x="227633" y="545048"/>
                  <a:pt x="400671" y="400585"/>
                  <a:pt x="363100" y="454031"/>
                </a:cubicBezTo>
                <a:cubicBezTo>
                  <a:pt x="325529" y="507477"/>
                  <a:pt x="49304" y="782643"/>
                  <a:pt x="7500" y="825506"/>
                </a:cubicBezTo>
                <a:cubicBezTo>
                  <a:pt x="-34304" y="868369"/>
                  <a:pt x="112275" y="711206"/>
                  <a:pt x="112275" y="711206"/>
                </a:cubicBezTo>
                <a:cubicBezTo>
                  <a:pt x="200117" y="612252"/>
                  <a:pt x="427129" y="267764"/>
                  <a:pt x="534550" y="231781"/>
                </a:cubicBezTo>
                <a:cubicBezTo>
                  <a:pt x="641971" y="195798"/>
                  <a:pt x="755213" y="501127"/>
                  <a:pt x="756800" y="495306"/>
                </a:cubicBezTo>
                <a:cubicBezTo>
                  <a:pt x="758388" y="489485"/>
                  <a:pt x="596992" y="260356"/>
                  <a:pt x="544075" y="196856"/>
                </a:cubicBezTo>
                <a:cubicBezTo>
                  <a:pt x="491158" y="133356"/>
                  <a:pt x="447237" y="95785"/>
                  <a:pt x="439300" y="114306"/>
                </a:cubicBezTo>
                <a:cubicBezTo>
                  <a:pt x="431363" y="132827"/>
                  <a:pt x="526083" y="255594"/>
                  <a:pt x="496450" y="307981"/>
                </a:cubicBezTo>
                <a:cubicBezTo>
                  <a:pt x="466817" y="360368"/>
                  <a:pt x="289017" y="418048"/>
                  <a:pt x="261500" y="428631"/>
                </a:cubicBezTo>
                <a:cubicBezTo>
                  <a:pt x="233983" y="439214"/>
                  <a:pt x="313358" y="406406"/>
                  <a:pt x="331350" y="371481"/>
                </a:cubicBezTo>
                <a:cubicBezTo>
                  <a:pt x="349342" y="336556"/>
                  <a:pt x="384796" y="274643"/>
                  <a:pt x="369450" y="219081"/>
                </a:cubicBezTo>
                <a:cubicBezTo>
                  <a:pt x="354104" y="163519"/>
                  <a:pt x="225517" y="1064"/>
                  <a:pt x="22975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DB6656D-9151-6B0F-9BD4-14569A2F0809}"/>
              </a:ext>
            </a:extLst>
          </p:cNvPr>
          <p:cNvSpPr/>
          <p:nvPr/>
        </p:nvSpPr>
        <p:spPr>
          <a:xfrm>
            <a:off x="3140073" y="4425943"/>
            <a:ext cx="244506" cy="1473056"/>
          </a:xfrm>
          <a:custGeom>
            <a:avLst/>
            <a:gdLst>
              <a:gd name="connsiteX0" fmla="*/ 244477 w 244506"/>
              <a:gd name="connsiteY0" fmla="*/ 7 h 1473056"/>
              <a:gd name="connsiteX1" fmla="*/ 98427 w 244506"/>
              <a:gd name="connsiteY1" fmla="*/ 377832 h 1473056"/>
              <a:gd name="connsiteX2" fmla="*/ 28577 w 244506"/>
              <a:gd name="connsiteY2" fmla="*/ 809632 h 1473056"/>
              <a:gd name="connsiteX3" fmla="*/ 82552 w 244506"/>
              <a:gd name="connsiteY3" fmla="*/ 666757 h 1473056"/>
              <a:gd name="connsiteX4" fmla="*/ 2 w 244506"/>
              <a:gd name="connsiteY4" fmla="*/ 1054107 h 1473056"/>
              <a:gd name="connsiteX5" fmla="*/ 79377 w 244506"/>
              <a:gd name="connsiteY5" fmla="*/ 1466857 h 1473056"/>
              <a:gd name="connsiteX6" fmla="*/ 57152 w 244506"/>
              <a:gd name="connsiteY6" fmla="*/ 1219207 h 1473056"/>
              <a:gd name="connsiteX7" fmla="*/ 127002 w 244506"/>
              <a:gd name="connsiteY7" fmla="*/ 180982 h 1473056"/>
              <a:gd name="connsiteX8" fmla="*/ 85727 w 244506"/>
              <a:gd name="connsiteY8" fmla="*/ 387357 h 1473056"/>
              <a:gd name="connsiteX9" fmla="*/ 244477 w 244506"/>
              <a:gd name="connsiteY9" fmla="*/ 7 h 14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506" h="1473056">
                <a:moveTo>
                  <a:pt x="244477" y="7"/>
                </a:moveTo>
                <a:cubicBezTo>
                  <a:pt x="246594" y="-1581"/>
                  <a:pt x="134410" y="242895"/>
                  <a:pt x="98427" y="377832"/>
                </a:cubicBezTo>
                <a:cubicBezTo>
                  <a:pt x="62444" y="512770"/>
                  <a:pt x="31223" y="761478"/>
                  <a:pt x="28577" y="809632"/>
                </a:cubicBezTo>
                <a:cubicBezTo>
                  <a:pt x="25931" y="857786"/>
                  <a:pt x="87314" y="626011"/>
                  <a:pt x="82552" y="666757"/>
                </a:cubicBezTo>
                <a:cubicBezTo>
                  <a:pt x="77790" y="707503"/>
                  <a:pt x="531" y="920757"/>
                  <a:pt x="2" y="1054107"/>
                </a:cubicBezTo>
                <a:cubicBezTo>
                  <a:pt x="-527" y="1187457"/>
                  <a:pt x="69852" y="1439340"/>
                  <a:pt x="79377" y="1466857"/>
                </a:cubicBezTo>
                <a:cubicBezTo>
                  <a:pt x="88902" y="1494374"/>
                  <a:pt x="49214" y="1433520"/>
                  <a:pt x="57152" y="1219207"/>
                </a:cubicBezTo>
                <a:cubicBezTo>
                  <a:pt x="65089" y="1004895"/>
                  <a:pt x="122240" y="319623"/>
                  <a:pt x="127002" y="180982"/>
                </a:cubicBezTo>
                <a:cubicBezTo>
                  <a:pt x="131764" y="42341"/>
                  <a:pt x="69323" y="414344"/>
                  <a:pt x="85727" y="387357"/>
                </a:cubicBezTo>
                <a:cubicBezTo>
                  <a:pt x="102131" y="360370"/>
                  <a:pt x="242360" y="1595"/>
                  <a:pt x="24447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6527EA1D-0C5C-5288-55C2-2994B1B52EC6}"/>
              </a:ext>
            </a:extLst>
          </p:cNvPr>
          <p:cNvSpPr/>
          <p:nvPr/>
        </p:nvSpPr>
        <p:spPr>
          <a:xfrm>
            <a:off x="2973707" y="3634271"/>
            <a:ext cx="190865" cy="1112664"/>
          </a:xfrm>
          <a:custGeom>
            <a:avLst/>
            <a:gdLst>
              <a:gd name="connsiteX0" fmla="*/ 175893 w 190865"/>
              <a:gd name="connsiteY0" fmla="*/ 156679 h 1112664"/>
              <a:gd name="connsiteX1" fmla="*/ 179068 w 190865"/>
              <a:gd name="connsiteY1" fmla="*/ 226529 h 1112664"/>
              <a:gd name="connsiteX2" fmla="*/ 71118 w 190865"/>
              <a:gd name="connsiteY2" fmla="*/ 721829 h 1112664"/>
              <a:gd name="connsiteX3" fmla="*/ 121918 w 190865"/>
              <a:gd name="connsiteY3" fmla="*/ 934554 h 1112664"/>
              <a:gd name="connsiteX4" fmla="*/ 48893 w 190865"/>
              <a:gd name="connsiteY4" fmla="*/ 804379 h 1112664"/>
              <a:gd name="connsiteX5" fmla="*/ 77468 w 190865"/>
              <a:gd name="connsiteY5" fmla="*/ 1112354 h 1112664"/>
              <a:gd name="connsiteX6" fmla="*/ 29843 w 190865"/>
              <a:gd name="connsiteY6" fmla="*/ 842479 h 1112664"/>
              <a:gd name="connsiteX7" fmla="*/ 1268 w 190865"/>
              <a:gd name="connsiteY7" fmla="*/ 1104 h 1112664"/>
              <a:gd name="connsiteX8" fmla="*/ 71118 w 190865"/>
              <a:gd name="connsiteY8" fmla="*/ 651979 h 1112664"/>
              <a:gd name="connsiteX9" fmla="*/ 175893 w 190865"/>
              <a:gd name="connsiteY9" fmla="*/ 156679 h 111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65" h="1112664">
                <a:moveTo>
                  <a:pt x="175893" y="156679"/>
                </a:moveTo>
                <a:cubicBezTo>
                  <a:pt x="193885" y="85771"/>
                  <a:pt x="196531" y="132337"/>
                  <a:pt x="179068" y="226529"/>
                </a:cubicBezTo>
                <a:cubicBezTo>
                  <a:pt x="161605" y="320721"/>
                  <a:pt x="80643" y="603825"/>
                  <a:pt x="71118" y="721829"/>
                </a:cubicBezTo>
                <a:cubicBezTo>
                  <a:pt x="61593" y="839833"/>
                  <a:pt x="125622" y="920796"/>
                  <a:pt x="121918" y="934554"/>
                </a:cubicBezTo>
                <a:cubicBezTo>
                  <a:pt x="118214" y="948312"/>
                  <a:pt x="56301" y="774746"/>
                  <a:pt x="48893" y="804379"/>
                </a:cubicBezTo>
                <a:cubicBezTo>
                  <a:pt x="41485" y="834012"/>
                  <a:pt x="80643" y="1106004"/>
                  <a:pt x="77468" y="1112354"/>
                </a:cubicBezTo>
                <a:cubicBezTo>
                  <a:pt x="74293" y="1118704"/>
                  <a:pt x="42543" y="1027687"/>
                  <a:pt x="29843" y="842479"/>
                </a:cubicBezTo>
                <a:cubicBezTo>
                  <a:pt x="17143" y="657271"/>
                  <a:pt x="-5611" y="32854"/>
                  <a:pt x="1268" y="1104"/>
                </a:cubicBezTo>
                <a:cubicBezTo>
                  <a:pt x="8147" y="-30646"/>
                  <a:pt x="41485" y="632400"/>
                  <a:pt x="71118" y="651979"/>
                </a:cubicBezTo>
                <a:cubicBezTo>
                  <a:pt x="100751" y="671558"/>
                  <a:pt x="157901" y="227587"/>
                  <a:pt x="175893" y="156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C6976A36-43ED-7D2B-6030-4580A7848F2D}"/>
              </a:ext>
            </a:extLst>
          </p:cNvPr>
          <p:cNvSpPr/>
          <p:nvPr/>
        </p:nvSpPr>
        <p:spPr>
          <a:xfrm>
            <a:off x="3231034" y="4460813"/>
            <a:ext cx="881119" cy="1456146"/>
          </a:xfrm>
          <a:custGeom>
            <a:avLst/>
            <a:gdLst>
              <a:gd name="connsiteX0" fmla="*/ 880591 w 881119"/>
              <a:gd name="connsiteY0" fmla="*/ 3237 h 1456146"/>
              <a:gd name="connsiteX1" fmla="*/ 524991 w 881119"/>
              <a:gd name="connsiteY1" fmla="*/ 206437 h 1456146"/>
              <a:gd name="connsiteX2" fmla="*/ 194791 w 881119"/>
              <a:gd name="connsiteY2" fmla="*/ 720787 h 1456146"/>
              <a:gd name="connsiteX3" fmla="*/ 270991 w 881119"/>
              <a:gd name="connsiteY3" fmla="*/ 565212 h 1456146"/>
              <a:gd name="connsiteX4" fmla="*/ 32866 w 881119"/>
              <a:gd name="connsiteY4" fmla="*/ 1273237 h 1456146"/>
              <a:gd name="connsiteX5" fmla="*/ 1116 w 881119"/>
              <a:gd name="connsiteY5" fmla="*/ 1454212 h 1456146"/>
              <a:gd name="connsiteX6" fmla="*/ 23341 w 881119"/>
              <a:gd name="connsiteY6" fmla="*/ 1333562 h 1456146"/>
              <a:gd name="connsiteX7" fmla="*/ 153516 w 881119"/>
              <a:gd name="connsiteY7" fmla="*/ 835087 h 1456146"/>
              <a:gd name="connsiteX8" fmla="*/ 407516 w 881119"/>
              <a:gd name="connsiteY8" fmla="*/ 254062 h 1456146"/>
              <a:gd name="connsiteX9" fmla="*/ 312266 w 881119"/>
              <a:gd name="connsiteY9" fmla="*/ 400112 h 1456146"/>
              <a:gd name="connsiteX10" fmla="*/ 598016 w 881119"/>
              <a:gd name="connsiteY10" fmla="*/ 101662 h 1456146"/>
              <a:gd name="connsiteX11" fmla="*/ 880591 w 881119"/>
              <a:gd name="connsiteY11" fmla="*/ 3237 h 145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119" h="1456146">
                <a:moveTo>
                  <a:pt x="880591" y="3237"/>
                </a:moveTo>
                <a:cubicBezTo>
                  <a:pt x="868420" y="20699"/>
                  <a:pt x="639291" y="86845"/>
                  <a:pt x="524991" y="206437"/>
                </a:cubicBezTo>
                <a:cubicBezTo>
                  <a:pt x="410691" y="326029"/>
                  <a:pt x="237124" y="660991"/>
                  <a:pt x="194791" y="720787"/>
                </a:cubicBezTo>
                <a:cubicBezTo>
                  <a:pt x="152458" y="780583"/>
                  <a:pt x="297978" y="473137"/>
                  <a:pt x="270991" y="565212"/>
                </a:cubicBezTo>
                <a:cubicBezTo>
                  <a:pt x="244004" y="657287"/>
                  <a:pt x="77845" y="1125070"/>
                  <a:pt x="32866" y="1273237"/>
                </a:cubicBezTo>
                <a:cubicBezTo>
                  <a:pt x="-12113" y="1421404"/>
                  <a:pt x="2703" y="1444158"/>
                  <a:pt x="1116" y="1454212"/>
                </a:cubicBezTo>
                <a:cubicBezTo>
                  <a:pt x="-471" y="1464266"/>
                  <a:pt x="-2059" y="1436749"/>
                  <a:pt x="23341" y="1333562"/>
                </a:cubicBezTo>
                <a:cubicBezTo>
                  <a:pt x="48741" y="1230375"/>
                  <a:pt x="89487" y="1015004"/>
                  <a:pt x="153516" y="835087"/>
                </a:cubicBezTo>
                <a:cubicBezTo>
                  <a:pt x="217545" y="655170"/>
                  <a:pt x="381058" y="326558"/>
                  <a:pt x="407516" y="254062"/>
                </a:cubicBezTo>
                <a:cubicBezTo>
                  <a:pt x="433974" y="181566"/>
                  <a:pt x="280516" y="425512"/>
                  <a:pt x="312266" y="400112"/>
                </a:cubicBezTo>
                <a:cubicBezTo>
                  <a:pt x="344016" y="374712"/>
                  <a:pt x="504354" y="161458"/>
                  <a:pt x="598016" y="101662"/>
                </a:cubicBezTo>
                <a:cubicBezTo>
                  <a:pt x="691678" y="41866"/>
                  <a:pt x="892762" y="-14225"/>
                  <a:pt x="880591" y="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F4E7EB66-E61E-7A6B-D436-A94E334E19D6}"/>
              </a:ext>
            </a:extLst>
          </p:cNvPr>
          <p:cNvSpPr/>
          <p:nvPr/>
        </p:nvSpPr>
        <p:spPr>
          <a:xfrm>
            <a:off x="3482612" y="4553148"/>
            <a:ext cx="893991" cy="1247734"/>
          </a:xfrm>
          <a:custGeom>
            <a:avLst/>
            <a:gdLst>
              <a:gd name="connsiteX0" fmla="*/ 638538 w 893991"/>
              <a:gd name="connsiteY0" fmla="*/ 44252 h 1247734"/>
              <a:gd name="connsiteX1" fmla="*/ 251188 w 893991"/>
              <a:gd name="connsiteY1" fmla="*/ 380802 h 1247734"/>
              <a:gd name="connsiteX2" fmla="*/ 111488 w 893991"/>
              <a:gd name="connsiteY2" fmla="*/ 660202 h 1247734"/>
              <a:gd name="connsiteX3" fmla="*/ 194038 w 893991"/>
              <a:gd name="connsiteY3" fmla="*/ 723702 h 1247734"/>
              <a:gd name="connsiteX4" fmla="*/ 174988 w 893991"/>
              <a:gd name="connsiteY4" fmla="*/ 872927 h 1247734"/>
              <a:gd name="connsiteX5" fmla="*/ 394063 w 893991"/>
              <a:gd name="connsiteY5" fmla="*/ 1012627 h 1247734"/>
              <a:gd name="connsiteX6" fmla="*/ 355963 w 893991"/>
              <a:gd name="connsiteY6" fmla="*/ 1085652 h 1247734"/>
              <a:gd name="connsiteX7" fmla="*/ 892538 w 893991"/>
              <a:gd name="connsiteY7" fmla="*/ 1247577 h 1247734"/>
              <a:gd name="connsiteX8" fmla="*/ 505188 w 893991"/>
              <a:gd name="connsiteY8" fmla="*/ 1111052 h 1247734"/>
              <a:gd name="connsiteX9" fmla="*/ 225788 w 893991"/>
              <a:gd name="connsiteY9" fmla="*/ 895152 h 1247734"/>
              <a:gd name="connsiteX10" fmla="*/ 581388 w 893991"/>
              <a:gd name="connsiteY10" fmla="*/ 383977 h 1247734"/>
              <a:gd name="connsiteX11" fmla="*/ 108313 w 893991"/>
              <a:gd name="connsiteY11" fmla="*/ 876102 h 1247734"/>
              <a:gd name="connsiteX12" fmla="*/ 263888 w 893991"/>
              <a:gd name="connsiteY12" fmla="*/ 434777 h 1247734"/>
              <a:gd name="connsiteX13" fmla="*/ 6713 w 893991"/>
              <a:gd name="connsiteY13" fmla="*/ 615752 h 1247734"/>
              <a:gd name="connsiteX14" fmla="*/ 590913 w 893991"/>
              <a:gd name="connsiteY14" fmla="*/ 66477 h 1247734"/>
              <a:gd name="connsiteX15" fmla="*/ 638538 w 893991"/>
              <a:gd name="connsiteY15" fmla="*/ 44252 h 124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991" h="1247734">
                <a:moveTo>
                  <a:pt x="638538" y="44252"/>
                </a:moveTo>
                <a:cubicBezTo>
                  <a:pt x="581917" y="96639"/>
                  <a:pt x="339030" y="278144"/>
                  <a:pt x="251188" y="380802"/>
                </a:cubicBezTo>
                <a:cubicBezTo>
                  <a:pt x="163346" y="483460"/>
                  <a:pt x="121013" y="603052"/>
                  <a:pt x="111488" y="660202"/>
                </a:cubicBezTo>
                <a:cubicBezTo>
                  <a:pt x="101963" y="717352"/>
                  <a:pt x="183455" y="688248"/>
                  <a:pt x="194038" y="723702"/>
                </a:cubicBezTo>
                <a:cubicBezTo>
                  <a:pt x="204621" y="759156"/>
                  <a:pt x="141650" y="824773"/>
                  <a:pt x="174988" y="872927"/>
                </a:cubicBezTo>
                <a:cubicBezTo>
                  <a:pt x="208325" y="921081"/>
                  <a:pt x="363901" y="977173"/>
                  <a:pt x="394063" y="1012627"/>
                </a:cubicBezTo>
                <a:cubicBezTo>
                  <a:pt x="424225" y="1048081"/>
                  <a:pt x="272884" y="1046494"/>
                  <a:pt x="355963" y="1085652"/>
                </a:cubicBezTo>
                <a:cubicBezTo>
                  <a:pt x="439042" y="1124810"/>
                  <a:pt x="867667" y="1243344"/>
                  <a:pt x="892538" y="1247577"/>
                </a:cubicBezTo>
                <a:cubicBezTo>
                  <a:pt x="917409" y="1251810"/>
                  <a:pt x="616313" y="1169789"/>
                  <a:pt x="505188" y="1111052"/>
                </a:cubicBezTo>
                <a:cubicBezTo>
                  <a:pt x="394063" y="1052315"/>
                  <a:pt x="213088" y="1016331"/>
                  <a:pt x="225788" y="895152"/>
                </a:cubicBezTo>
                <a:cubicBezTo>
                  <a:pt x="238488" y="773973"/>
                  <a:pt x="600967" y="387152"/>
                  <a:pt x="581388" y="383977"/>
                </a:cubicBezTo>
                <a:cubicBezTo>
                  <a:pt x="561809" y="380802"/>
                  <a:pt x="161230" y="867635"/>
                  <a:pt x="108313" y="876102"/>
                </a:cubicBezTo>
                <a:cubicBezTo>
                  <a:pt x="55396" y="884569"/>
                  <a:pt x="280821" y="478169"/>
                  <a:pt x="263888" y="434777"/>
                </a:cubicBezTo>
                <a:cubicBezTo>
                  <a:pt x="246955" y="391385"/>
                  <a:pt x="-47791" y="677135"/>
                  <a:pt x="6713" y="615752"/>
                </a:cubicBezTo>
                <a:cubicBezTo>
                  <a:pt x="61217" y="554369"/>
                  <a:pt x="484551" y="161727"/>
                  <a:pt x="590913" y="66477"/>
                </a:cubicBezTo>
                <a:cubicBezTo>
                  <a:pt x="697275" y="-28773"/>
                  <a:pt x="695159" y="-8135"/>
                  <a:pt x="638538" y="4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5406C66-5425-EA52-3409-E62ED3085819}"/>
              </a:ext>
            </a:extLst>
          </p:cNvPr>
          <p:cNvSpPr/>
          <p:nvPr/>
        </p:nvSpPr>
        <p:spPr>
          <a:xfrm>
            <a:off x="3684912" y="4770094"/>
            <a:ext cx="850756" cy="1196126"/>
          </a:xfrm>
          <a:custGeom>
            <a:avLst/>
            <a:gdLst>
              <a:gd name="connsiteX0" fmla="*/ 45713 w 850756"/>
              <a:gd name="connsiteY0" fmla="*/ 20981 h 1196126"/>
              <a:gd name="connsiteX1" fmla="*/ 86988 w 850756"/>
              <a:gd name="connsiteY1" fmla="*/ 55906 h 1196126"/>
              <a:gd name="connsiteX2" fmla="*/ 788663 w 850756"/>
              <a:gd name="connsiteY2" fmla="*/ 478181 h 1196126"/>
              <a:gd name="connsiteX3" fmla="*/ 737863 w 850756"/>
              <a:gd name="connsiteY3" fmla="*/ 671856 h 1196126"/>
              <a:gd name="connsiteX4" fmla="*/ 496563 w 850756"/>
              <a:gd name="connsiteY4" fmla="*/ 792506 h 1196126"/>
              <a:gd name="connsiteX5" fmla="*/ 353688 w 850756"/>
              <a:gd name="connsiteY5" fmla="*/ 1192556 h 1196126"/>
              <a:gd name="connsiteX6" fmla="*/ 379088 w 850756"/>
              <a:gd name="connsiteY6" fmla="*/ 970306 h 1196126"/>
              <a:gd name="connsiteX7" fmla="*/ 763263 w 850756"/>
              <a:gd name="connsiteY7" fmla="*/ 652806 h 1196126"/>
              <a:gd name="connsiteX8" fmla="*/ 807713 w 850756"/>
              <a:gd name="connsiteY8" fmla="*/ 532156 h 1196126"/>
              <a:gd name="connsiteX9" fmla="*/ 242563 w 850756"/>
              <a:gd name="connsiteY9" fmla="*/ 55906 h 1196126"/>
              <a:gd name="connsiteX10" fmla="*/ 404488 w 850756"/>
              <a:gd name="connsiteY10" fmla="*/ 208306 h 1196126"/>
              <a:gd name="connsiteX11" fmla="*/ 45713 w 850756"/>
              <a:gd name="connsiteY11" fmla="*/ 20981 h 119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0756" h="1196126">
                <a:moveTo>
                  <a:pt x="45713" y="20981"/>
                </a:moveTo>
                <a:cubicBezTo>
                  <a:pt x="-7204" y="-4419"/>
                  <a:pt x="-36837" y="-20294"/>
                  <a:pt x="86988" y="55906"/>
                </a:cubicBezTo>
                <a:cubicBezTo>
                  <a:pt x="210813" y="132106"/>
                  <a:pt x="680184" y="375523"/>
                  <a:pt x="788663" y="478181"/>
                </a:cubicBezTo>
                <a:cubicBezTo>
                  <a:pt x="897142" y="580839"/>
                  <a:pt x="786546" y="619469"/>
                  <a:pt x="737863" y="671856"/>
                </a:cubicBezTo>
                <a:cubicBezTo>
                  <a:pt x="689180" y="724243"/>
                  <a:pt x="560592" y="705723"/>
                  <a:pt x="496563" y="792506"/>
                </a:cubicBezTo>
                <a:cubicBezTo>
                  <a:pt x="432534" y="879289"/>
                  <a:pt x="373267" y="1162923"/>
                  <a:pt x="353688" y="1192556"/>
                </a:cubicBezTo>
                <a:cubicBezTo>
                  <a:pt x="334109" y="1222189"/>
                  <a:pt x="310826" y="1060264"/>
                  <a:pt x="379088" y="970306"/>
                </a:cubicBezTo>
                <a:cubicBezTo>
                  <a:pt x="447350" y="880348"/>
                  <a:pt x="691826" y="725831"/>
                  <a:pt x="763263" y="652806"/>
                </a:cubicBezTo>
                <a:cubicBezTo>
                  <a:pt x="834701" y="579781"/>
                  <a:pt x="894496" y="631639"/>
                  <a:pt x="807713" y="532156"/>
                </a:cubicBezTo>
                <a:cubicBezTo>
                  <a:pt x="720930" y="432673"/>
                  <a:pt x="309767" y="109881"/>
                  <a:pt x="242563" y="55906"/>
                </a:cubicBezTo>
                <a:cubicBezTo>
                  <a:pt x="175359" y="1931"/>
                  <a:pt x="438355" y="215185"/>
                  <a:pt x="404488" y="208306"/>
                </a:cubicBezTo>
                <a:cubicBezTo>
                  <a:pt x="370621" y="201427"/>
                  <a:pt x="98630" y="46381"/>
                  <a:pt x="45713" y="20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3A9B146-A739-726B-116D-7B465D618E74}"/>
              </a:ext>
            </a:extLst>
          </p:cNvPr>
          <p:cNvSpPr/>
          <p:nvPr/>
        </p:nvSpPr>
        <p:spPr>
          <a:xfrm>
            <a:off x="3409694" y="5114540"/>
            <a:ext cx="327361" cy="1016424"/>
          </a:xfrm>
          <a:custGeom>
            <a:avLst/>
            <a:gdLst>
              <a:gd name="connsiteX0" fmla="*/ 92331 w 327361"/>
              <a:gd name="connsiteY0" fmla="*/ 385 h 1016424"/>
              <a:gd name="connsiteX1" fmla="*/ 219331 w 327361"/>
              <a:gd name="connsiteY1" fmla="*/ 498860 h 1016424"/>
              <a:gd name="connsiteX2" fmla="*/ 108206 w 327361"/>
              <a:gd name="connsiteY2" fmla="*/ 775085 h 1016424"/>
              <a:gd name="connsiteX3" fmla="*/ 222506 w 327361"/>
              <a:gd name="connsiteY3" fmla="*/ 724285 h 1016424"/>
              <a:gd name="connsiteX4" fmla="*/ 256 w 327361"/>
              <a:gd name="connsiteY4" fmla="*/ 1016385 h 1016424"/>
              <a:gd name="connsiteX5" fmla="*/ 181231 w 327361"/>
              <a:gd name="connsiteY5" fmla="*/ 702060 h 1016424"/>
              <a:gd name="connsiteX6" fmla="*/ 327281 w 327361"/>
              <a:gd name="connsiteY6" fmla="*/ 244860 h 1016424"/>
              <a:gd name="connsiteX7" fmla="*/ 200281 w 327361"/>
              <a:gd name="connsiteY7" fmla="*/ 413135 h 1016424"/>
              <a:gd name="connsiteX8" fmla="*/ 92331 w 327361"/>
              <a:gd name="connsiteY8" fmla="*/ 385 h 10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61" h="1016424">
                <a:moveTo>
                  <a:pt x="92331" y="385"/>
                </a:moveTo>
                <a:cubicBezTo>
                  <a:pt x="95506" y="14672"/>
                  <a:pt x="216685" y="369743"/>
                  <a:pt x="219331" y="498860"/>
                </a:cubicBezTo>
                <a:cubicBezTo>
                  <a:pt x="221977" y="627977"/>
                  <a:pt x="107677" y="737514"/>
                  <a:pt x="108206" y="775085"/>
                </a:cubicBezTo>
                <a:cubicBezTo>
                  <a:pt x="108735" y="812656"/>
                  <a:pt x="240498" y="684068"/>
                  <a:pt x="222506" y="724285"/>
                </a:cubicBezTo>
                <a:cubicBezTo>
                  <a:pt x="204514" y="764502"/>
                  <a:pt x="7135" y="1020089"/>
                  <a:pt x="256" y="1016385"/>
                </a:cubicBezTo>
                <a:cubicBezTo>
                  <a:pt x="-6623" y="1012681"/>
                  <a:pt x="126727" y="830648"/>
                  <a:pt x="181231" y="702060"/>
                </a:cubicBezTo>
                <a:cubicBezTo>
                  <a:pt x="235735" y="573473"/>
                  <a:pt x="324106" y="293014"/>
                  <a:pt x="327281" y="244860"/>
                </a:cubicBezTo>
                <a:cubicBezTo>
                  <a:pt x="330456" y="196706"/>
                  <a:pt x="238381" y="453352"/>
                  <a:pt x="200281" y="413135"/>
                </a:cubicBezTo>
                <a:cubicBezTo>
                  <a:pt x="162181" y="372918"/>
                  <a:pt x="89156" y="-13902"/>
                  <a:pt x="92331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CDAEA99-CF1A-FE61-A00A-FA4D8954982A}"/>
              </a:ext>
            </a:extLst>
          </p:cNvPr>
          <p:cNvSpPr/>
          <p:nvPr/>
        </p:nvSpPr>
        <p:spPr>
          <a:xfrm>
            <a:off x="3174572" y="5779170"/>
            <a:ext cx="455868" cy="1231231"/>
          </a:xfrm>
          <a:custGeom>
            <a:avLst/>
            <a:gdLst>
              <a:gd name="connsiteX0" fmla="*/ 6778 w 455868"/>
              <a:gd name="connsiteY0" fmla="*/ 59655 h 1231231"/>
              <a:gd name="connsiteX1" fmla="*/ 57578 w 455868"/>
              <a:gd name="connsiteY1" fmla="*/ 104105 h 1231231"/>
              <a:gd name="connsiteX2" fmla="*/ 400478 w 455868"/>
              <a:gd name="connsiteY2" fmla="*/ 548605 h 1231231"/>
              <a:gd name="connsiteX3" fmla="*/ 375078 w 455868"/>
              <a:gd name="connsiteY3" fmla="*/ 802605 h 1231231"/>
              <a:gd name="connsiteX4" fmla="*/ 454453 w 455868"/>
              <a:gd name="connsiteY4" fmla="*/ 764505 h 1231231"/>
              <a:gd name="connsiteX5" fmla="*/ 295703 w 455868"/>
              <a:gd name="connsiteY5" fmla="*/ 1015330 h 1231231"/>
              <a:gd name="connsiteX6" fmla="*/ 70278 w 455868"/>
              <a:gd name="connsiteY6" fmla="*/ 1231230 h 1231231"/>
              <a:gd name="connsiteX7" fmla="*/ 235378 w 455868"/>
              <a:gd name="connsiteY7" fmla="*/ 1018505 h 1231231"/>
              <a:gd name="connsiteX8" fmla="*/ 394128 w 455868"/>
              <a:gd name="connsiteY8" fmla="*/ 713705 h 1231231"/>
              <a:gd name="connsiteX9" fmla="*/ 200453 w 455868"/>
              <a:gd name="connsiteY9" fmla="*/ 316830 h 1231231"/>
              <a:gd name="connsiteX10" fmla="*/ 35353 w 455868"/>
              <a:gd name="connsiteY10" fmla="*/ 129505 h 1231231"/>
              <a:gd name="connsiteX11" fmla="*/ 3603 w 455868"/>
              <a:gd name="connsiteY11" fmla="*/ 2505 h 1231231"/>
              <a:gd name="connsiteX12" fmla="*/ 6778 w 455868"/>
              <a:gd name="connsiteY12" fmla="*/ 59655 h 123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868" h="1231231">
                <a:moveTo>
                  <a:pt x="6778" y="59655"/>
                </a:moveTo>
                <a:cubicBezTo>
                  <a:pt x="15774" y="76588"/>
                  <a:pt x="-8039" y="22613"/>
                  <a:pt x="57578" y="104105"/>
                </a:cubicBezTo>
                <a:cubicBezTo>
                  <a:pt x="123195" y="185597"/>
                  <a:pt x="347561" y="432189"/>
                  <a:pt x="400478" y="548605"/>
                </a:cubicBezTo>
                <a:cubicBezTo>
                  <a:pt x="453395" y="665021"/>
                  <a:pt x="366082" y="766622"/>
                  <a:pt x="375078" y="802605"/>
                </a:cubicBezTo>
                <a:cubicBezTo>
                  <a:pt x="384074" y="838588"/>
                  <a:pt x="467682" y="729051"/>
                  <a:pt x="454453" y="764505"/>
                </a:cubicBezTo>
                <a:cubicBezTo>
                  <a:pt x="441224" y="799959"/>
                  <a:pt x="359732" y="937543"/>
                  <a:pt x="295703" y="1015330"/>
                </a:cubicBezTo>
                <a:cubicBezTo>
                  <a:pt x="231674" y="1093117"/>
                  <a:pt x="80332" y="1230701"/>
                  <a:pt x="70278" y="1231230"/>
                </a:cubicBezTo>
                <a:cubicBezTo>
                  <a:pt x="60224" y="1231759"/>
                  <a:pt x="181403" y="1104759"/>
                  <a:pt x="235378" y="1018505"/>
                </a:cubicBezTo>
                <a:cubicBezTo>
                  <a:pt x="289353" y="932251"/>
                  <a:pt x="399949" y="830651"/>
                  <a:pt x="394128" y="713705"/>
                </a:cubicBezTo>
                <a:cubicBezTo>
                  <a:pt x="388307" y="596759"/>
                  <a:pt x="260249" y="414197"/>
                  <a:pt x="200453" y="316830"/>
                </a:cubicBezTo>
                <a:cubicBezTo>
                  <a:pt x="140657" y="219463"/>
                  <a:pt x="68161" y="181893"/>
                  <a:pt x="35353" y="129505"/>
                </a:cubicBezTo>
                <a:cubicBezTo>
                  <a:pt x="2545" y="77118"/>
                  <a:pt x="8366" y="17322"/>
                  <a:pt x="3603" y="2505"/>
                </a:cubicBezTo>
                <a:cubicBezTo>
                  <a:pt x="-1160" y="-12312"/>
                  <a:pt x="-2218" y="42722"/>
                  <a:pt x="6778" y="5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BD82799-DAEC-6152-6EFA-76072676DFC3}"/>
              </a:ext>
            </a:extLst>
          </p:cNvPr>
          <p:cNvSpPr/>
          <p:nvPr/>
        </p:nvSpPr>
        <p:spPr>
          <a:xfrm>
            <a:off x="3916065" y="5130409"/>
            <a:ext cx="497185" cy="950099"/>
          </a:xfrm>
          <a:custGeom>
            <a:avLst/>
            <a:gdLst>
              <a:gd name="connsiteX0" fmla="*/ 497185 w 497185"/>
              <a:gd name="connsiteY0" fmla="*/ 391 h 950099"/>
              <a:gd name="connsiteX1" fmla="*/ 109835 w 497185"/>
              <a:gd name="connsiteY1" fmla="*/ 486166 h 950099"/>
              <a:gd name="connsiteX2" fmla="*/ 1885 w 497185"/>
              <a:gd name="connsiteY2" fmla="*/ 943366 h 950099"/>
              <a:gd name="connsiteX3" fmla="*/ 52685 w 497185"/>
              <a:gd name="connsiteY3" fmla="*/ 721116 h 950099"/>
              <a:gd name="connsiteX4" fmla="*/ 195560 w 497185"/>
              <a:gd name="connsiteY4" fmla="*/ 209941 h 950099"/>
              <a:gd name="connsiteX5" fmla="*/ 109835 w 497185"/>
              <a:gd name="connsiteY5" fmla="*/ 400441 h 950099"/>
              <a:gd name="connsiteX6" fmla="*/ 497185 w 497185"/>
              <a:gd name="connsiteY6" fmla="*/ 391 h 9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185" h="950099">
                <a:moveTo>
                  <a:pt x="497185" y="391"/>
                </a:moveTo>
                <a:cubicBezTo>
                  <a:pt x="497185" y="14678"/>
                  <a:pt x="192385" y="329004"/>
                  <a:pt x="109835" y="486166"/>
                </a:cubicBezTo>
                <a:cubicBezTo>
                  <a:pt x="27285" y="643328"/>
                  <a:pt x="11410" y="904208"/>
                  <a:pt x="1885" y="943366"/>
                </a:cubicBezTo>
                <a:cubicBezTo>
                  <a:pt x="-7640" y="982524"/>
                  <a:pt x="20406" y="843354"/>
                  <a:pt x="52685" y="721116"/>
                </a:cubicBezTo>
                <a:cubicBezTo>
                  <a:pt x="84964" y="598878"/>
                  <a:pt x="186035" y="263387"/>
                  <a:pt x="195560" y="209941"/>
                </a:cubicBezTo>
                <a:cubicBezTo>
                  <a:pt x="205085" y="156495"/>
                  <a:pt x="62739" y="433249"/>
                  <a:pt x="109835" y="400441"/>
                </a:cubicBezTo>
                <a:cubicBezTo>
                  <a:pt x="156931" y="367633"/>
                  <a:pt x="497185" y="-13896"/>
                  <a:pt x="497185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C5B5347-8364-BF46-0CBF-560550B51B11}"/>
              </a:ext>
            </a:extLst>
          </p:cNvPr>
          <p:cNvSpPr/>
          <p:nvPr/>
        </p:nvSpPr>
        <p:spPr>
          <a:xfrm>
            <a:off x="3284946" y="5591453"/>
            <a:ext cx="1187308" cy="1684597"/>
          </a:xfrm>
          <a:custGeom>
            <a:avLst/>
            <a:gdLst>
              <a:gd name="connsiteX0" fmla="*/ 1106079 w 1187308"/>
              <a:gd name="connsiteY0" fmla="*/ 9247 h 1684597"/>
              <a:gd name="connsiteX1" fmla="*/ 1112429 w 1187308"/>
              <a:gd name="connsiteY1" fmla="*/ 336272 h 1684597"/>
              <a:gd name="connsiteX2" fmla="*/ 369479 w 1187308"/>
              <a:gd name="connsiteY2" fmla="*/ 968097 h 1684597"/>
              <a:gd name="connsiteX3" fmla="*/ 490129 w 1187308"/>
              <a:gd name="connsiteY3" fmla="*/ 847447 h 1684597"/>
              <a:gd name="connsiteX4" fmla="*/ 32929 w 1187308"/>
              <a:gd name="connsiteY4" fmla="*/ 1638022 h 1684597"/>
              <a:gd name="connsiteX5" fmla="*/ 131354 w 1187308"/>
              <a:gd name="connsiteY5" fmla="*/ 1463397 h 1684597"/>
              <a:gd name="connsiteX6" fmla="*/ 890179 w 1187308"/>
              <a:gd name="connsiteY6" fmla="*/ 399772 h 1684597"/>
              <a:gd name="connsiteX7" fmla="*/ 779054 w 1187308"/>
              <a:gd name="connsiteY7" fmla="*/ 580747 h 1684597"/>
              <a:gd name="connsiteX8" fmla="*/ 1153704 w 1187308"/>
              <a:gd name="connsiteY8" fmla="*/ 282297 h 1684597"/>
              <a:gd name="connsiteX9" fmla="*/ 1163229 w 1187308"/>
              <a:gd name="connsiteY9" fmla="*/ 107672 h 1684597"/>
              <a:gd name="connsiteX10" fmla="*/ 1106079 w 1187308"/>
              <a:gd name="connsiteY10" fmla="*/ 9247 h 168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08" h="1684597">
                <a:moveTo>
                  <a:pt x="1106079" y="9247"/>
                </a:moveTo>
                <a:cubicBezTo>
                  <a:pt x="1097612" y="47347"/>
                  <a:pt x="1235196" y="176464"/>
                  <a:pt x="1112429" y="336272"/>
                </a:cubicBezTo>
                <a:cubicBezTo>
                  <a:pt x="989662" y="496080"/>
                  <a:pt x="473195" y="882901"/>
                  <a:pt x="369479" y="968097"/>
                </a:cubicBezTo>
                <a:cubicBezTo>
                  <a:pt x="265763" y="1053293"/>
                  <a:pt x="546221" y="735793"/>
                  <a:pt x="490129" y="847447"/>
                </a:cubicBezTo>
                <a:cubicBezTo>
                  <a:pt x="434037" y="959101"/>
                  <a:pt x="92725" y="1535364"/>
                  <a:pt x="32929" y="1638022"/>
                </a:cubicBezTo>
                <a:cubicBezTo>
                  <a:pt x="-26867" y="1740680"/>
                  <a:pt x="-11521" y="1669772"/>
                  <a:pt x="131354" y="1463397"/>
                </a:cubicBezTo>
                <a:cubicBezTo>
                  <a:pt x="274229" y="1257022"/>
                  <a:pt x="782229" y="546880"/>
                  <a:pt x="890179" y="399772"/>
                </a:cubicBezTo>
                <a:cubicBezTo>
                  <a:pt x="998129" y="252664"/>
                  <a:pt x="735133" y="600326"/>
                  <a:pt x="779054" y="580747"/>
                </a:cubicBezTo>
                <a:cubicBezTo>
                  <a:pt x="822975" y="561168"/>
                  <a:pt x="1089675" y="361143"/>
                  <a:pt x="1153704" y="282297"/>
                </a:cubicBezTo>
                <a:cubicBezTo>
                  <a:pt x="1217733" y="203451"/>
                  <a:pt x="1172225" y="155297"/>
                  <a:pt x="1163229" y="107672"/>
                </a:cubicBezTo>
                <a:cubicBezTo>
                  <a:pt x="1154233" y="60047"/>
                  <a:pt x="1114546" y="-28853"/>
                  <a:pt x="1106079" y="9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829AD823-6C45-260B-B85C-47E788F1849C}"/>
              </a:ext>
            </a:extLst>
          </p:cNvPr>
          <p:cNvSpPr/>
          <p:nvPr/>
        </p:nvSpPr>
        <p:spPr>
          <a:xfrm>
            <a:off x="3761870" y="6190584"/>
            <a:ext cx="886452" cy="1784248"/>
          </a:xfrm>
          <a:custGeom>
            <a:avLst/>
            <a:gdLst>
              <a:gd name="connsiteX0" fmla="*/ 425955 w 886452"/>
              <a:gd name="connsiteY0" fmla="*/ 32416 h 1784248"/>
              <a:gd name="connsiteX1" fmla="*/ 537080 w 886452"/>
              <a:gd name="connsiteY1" fmla="*/ 130841 h 1784248"/>
              <a:gd name="connsiteX2" fmla="*/ 829180 w 886452"/>
              <a:gd name="connsiteY2" fmla="*/ 676941 h 1784248"/>
              <a:gd name="connsiteX3" fmla="*/ 578355 w 886452"/>
              <a:gd name="connsiteY3" fmla="*/ 1042066 h 1784248"/>
              <a:gd name="connsiteX4" fmla="*/ 772030 w 886452"/>
              <a:gd name="connsiteY4" fmla="*/ 1092866 h 1784248"/>
              <a:gd name="connsiteX5" fmla="*/ 257680 w 886452"/>
              <a:gd name="connsiteY5" fmla="*/ 1445291 h 1784248"/>
              <a:gd name="connsiteX6" fmla="*/ 505 w 886452"/>
              <a:gd name="connsiteY6" fmla="*/ 1778666 h 1784248"/>
              <a:gd name="connsiteX7" fmla="*/ 213230 w 886452"/>
              <a:gd name="connsiteY7" fmla="*/ 1591341 h 1784248"/>
              <a:gd name="connsiteX8" fmla="*/ 876805 w 886452"/>
              <a:gd name="connsiteY8" fmla="*/ 832516 h 1784248"/>
              <a:gd name="connsiteX9" fmla="*/ 619630 w 886452"/>
              <a:gd name="connsiteY9" fmla="*/ 946816 h 1784248"/>
              <a:gd name="connsiteX10" fmla="*/ 791080 w 886452"/>
              <a:gd name="connsiteY10" fmla="*/ 584866 h 1784248"/>
              <a:gd name="connsiteX11" fmla="*/ 425955 w 886452"/>
              <a:gd name="connsiteY11" fmla="*/ 32416 h 17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452" h="1784248">
                <a:moveTo>
                  <a:pt x="425955" y="32416"/>
                </a:moveTo>
                <a:cubicBezTo>
                  <a:pt x="383622" y="-43255"/>
                  <a:pt x="469876" y="23420"/>
                  <a:pt x="537080" y="130841"/>
                </a:cubicBezTo>
                <a:cubicBezTo>
                  <a:pt x="604284" y="238262"/>
                  <a:pt x="822301" y="525070"/>
                  <a:pt x="829180" y="676941"/>
                </a:cubicBezTo>
                <a:cubicBezTo>
                  <a:pt x="836059" y="828812"/>
                  <a:pt x="587880" y="972745"/>
                  <a:pt x="578355" y="1042066"/>
                </a:cubicBezTo>
                <a:cubicBezTo>
                  <a:pt x="568830" y="1111387"/>
                  <a:pt x="825476" y="1025662"/>
                  <a:pt x="772030" y="1092866"/>
                </a:cubicBezTo>
                <a:cubicBezTo>
                  <a:pt x="718584" y="1160070"/>
                  <a:pt x="386267" y="1330991"/>
                  <a:pt x="257680" y="1445291"/>
                </a:cubicBezTo>
                <a:cubicBezTo>
                  <a:pt x="129093" y="1559591"/>
                  <a:pt x="7913" y="1754324"/>
                  <a:pt x="505" y="1778666"/>
                </a:cubicBezTo>
                <a:cubicBezTo>
                  <a:pt x="-6903" y="1803008"/>
                  <a:pt x="67180" y="1749033"/>
                  <a:pt x="213230" y="1591341"/>
                </a:cubicBezTo>
                <a:cubicBezTo>
                  <a:pt x="359280" y="1433649"/>
                  <a:pt x="809072" y="939937"/>
                  <a:pt x="876805" y="832516"/>
                </a:cubicBezTo>
                <a:cubicBezTo>
                  <a:pt x="944538" y="725095"/>
                  <a:pt x="633918" y="988091"/>
                  <a:pt x="619630" y="946816"/>
                </a:cubicBezTo>
                <a:cubicBezTo>
                  <a:pt x="605343" y="905541"/>
                  <a:pt x="817009" y="736737"/>
                  <a:pt x="791080" y="584866"/>
                </a:cubicBezTo>
                <a:cubicBezTo>
                  <a:pt x="765151" y="432995"/>
                  <a:pt x="468288" y="108087"/>
                  <a:pt x="425955" y="3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70CD90C-4008-11B8-1139-6DF349A13866}"/>
              </a:ext>
            </a:extLst>
          </p:cNvPr>
          <p:cNvSpPr/>
          <p:nvPr/>
        </p:nvSpPr>
        <p:spPr>
          <a:xfrm>
            <a:off x="3392893" y="1765110"/>
            <a:ext cx="500187" cy="1341067"/>
          </a:xfrm>
          <a:custGeom>
            <a:avLst/>
            <a:gdLst>
              <a:gd name="connsiteX0" fmla="*/ 499657 w 500187"/>
              <a:gd name="connsiteY0" fmla="*/ 190 h 1341067"/>
              <a:gd name="connsiteX1" fmla="*/ 112307 w 500187"/>
              <a:gd name="connsiteY1" fmla="*/ 717740 h 1341067"/>
              <a:gd name="connsiteX2" fmla="*/ 166282 w 500187"/>
              <a:gd name="connsiteY2" fmla="*/ 638365 h 1341067"/>
              <a:gd name="connsiteX3" fmla="*/ 1182 w 500187"/>
              <a:gd name="connsiteY3" fmla="*/ 1336865 h 1341067"/>
              <a:gd name="connsiteX4" fmla="*/ 99607 w 500187"/>
              <a:gd name="connsiteY4" fmla="*/ 895540 h 1341067"/>
              <a:gd name="connsiteX5" fmla="*/ 239307 w 500187"/>
              <a:gd name="connsiteY5" fmla="*/ 200215 h 1341067"/>
              <a:gd name="connsiteX6" fmla="*/ 198032 w 500187"/>
              <a:gd name="connsiteY6" fmla="*/ 641540 h 1341067"/>
              <a:gd name="connsiteX7" fmla="*/ 499657 w 500187"/>
              <a:gd name="connsiteY7" fmla="*/ 190 h 134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87" h="1341067">
                <a:moveTo>
                  <a:pt x="499657" y="190"/>
                </a:moveTo>
                <a:cubicBezTo>
                  <a:pt x="485369" y="12890"/>
                  <a:pt x="167869" y="611378"/>
                  <a:pt x="112307" y="717740"/>
                </a:cubicBezTo>
                <a:cubicBezTo>
                  <a:pt x="56745" y="824102"/>
                  <a:pt x="184803" y="535178"/>
                  <a:pt x="166282" y="638365"/>
                </a:cubicBezTo>
                <a:cubicBezTo>
                  <a:pt x="147761" y="741552"/>
                  <a:pt x="12294" y="1294003"/>
                  <a:pt x="1182" y="1336865"/>
                </a:cubicBezTo>
                <a:cubicBezTo>
                  <a:pt x="-9930" y="1379727"/>
                  <a:pt x="59920" y="1084982"/>
                  <a:pt x="99607" y="895540"/>
                </a:cubicBezTo>
                <a:cubicBezTo>
                  <a:pt x="139294" y="706098"/>
                  <a:pt x="222903" y="242548"/>
                  <a:pt x="239307" y="200215"/>
                </a:cubicBezTo>
                <a:cubicBezTo>
                  <a:pt x="255711" y="157882"/>
                  <a:pt x="160990" y="670115"/>
                  <a:pt x="198032" y="641540"/>
                </a:cubicBezTo>
                <a:cubicBezTo>
                  <a:pt x="235074" y="612965"/>
                  <a:pt x="513945" y="-12510"/>
                  <a:pt x="49965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A5305325-57B5-398E-4294-E24638DEAD3B}"/>
              </a:ext>
            </a:extLst>
          </p:cNvPr>
          <p:cNvSpPr/>
          <p:nvPr/>
        </p:nvSpPr>
        <p:spPr>
          <a:xfrm>
            <a:off x="3291613" y="3036437"/>
            <a:ext cx="529054" cy="1429192"/>
          </a:xfrm>
          <a:custGeom>
            <a:avLst/>
            <a:gdLst>
              <a:gd name="connsiteX0" fmla="*/ 527912 w 529054"/>
              <a:gd name="connsiteY0" fmla="*/ 14738 h 1429192"/>
              <a:gd name="connsiteX1" fmla="*/ 238987 w 529054"/>
              <a:gd name="connsiteY1" fmla="*/ 957713 h 1429192"/>
              <a:gd name="connsiteX2" fmla="*/ 353287 w 529054"/>
              <a:gd name="connsiteY2" fmla="*/ 814838 h 1429192"/>
              <a:gd name="connsiteX3" fmla="*/ 4037 w 529054"/>
              <a:gd name="connsiteY3" fmla="*/ 1418088 h 1429192"/>
              <a:gd name="connsiteX4" fmla="*/ 178662 w 529054"/>
              <a:gd name="connsiteY4" fmla="*/ 1154563 h 1429192"/>
              <a:gd name="connsiteX5" fmla="*/ 413612 w 529054"/>
              <a:gd name="connsiteY5" fmla="*/ 522738 h 1429192"/>
              <a:gd name="connsiteX6" fmla="*/ 277087 w 529054"/>
              <a:gd name="connsiteY6" fmla="*/ 744988 h 1429192"/>
              <a:gd name="connsiteX7" fmla="*/ 416787 w 529054"/>
              <a:gd name="connsiteY7" fmla="*/ 246513 h 1429192"/>
              <a:gd name="connsiteX8" fmla="*/ 343762 w 529054"/>
              <a:gd name="connsiteY8" fmla="*/ 373513 h 1429192"/>
              <a:gd name="connsiteX9" fmla="*/ 527912 w 529054"/>
              <a:gd name="connsiteY9" fmla="*/ 14738 h 142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054" h="1429192">
                <a:moveTo>
                  <a:pt x="527912" y="14738"/>
                </a:moveTo>
                <a:cubicBezTo>
                  <a:pt x="510449" y="112105"/>
                  <a:pt x="268091" y="824363"/>
                  <a:pt x="238987" y="957713"/>
                </a:cubicBezTo>
                <a:cubicBezTo>
                  <a:pt x="209883" y="1091063"/>
                  <a:pt x="392445" y="738109"/>
                  <a:pt x="353287" y="814838"/>
                </a:cubicBezTo>
                <a:cubicBezTo>
                  <a:pt x="314129" y="891567"/>
                  <a:pt x="33141" y="1361467"/>
                  <a:pt x="4037" y="1418088"/>
                </a:cubicBezTo>
                <a:cubicBezTo>
                  <a:pt x="-25067" y="1474709"/>
                  <a:pt x="110399" y="1303788"/>
                  <a:pt x="178662" y="1154563"/>
                </a:cubicBezTo>
                <a:cubicBezTo>
                  <a:pt x="246924" y="1005338"/>
                  <a:pt x="397208" y="591001"/>
                  <a:pt x="413612" y="522738"/>
                </a:cubicBezTo>
                <a:cubicBezTo>
                  <a:pt x="430016" y="454476"/>
                  <a:pt x="276558" y="791025"/>
                  <a:pt x="277087" y="744988"/>
                </a:cubicBezTo>
                <a:cubicBezTo>
                  <a:pt x="277616" y="698951"/>
                  <a:pt x="405674" y="308426"/>
                  <a:pt x="416787" y="246513"/>
                </a:cubicBezTo>
                <a:cubicBezTo>
                  <a:pt x="427900" y="184600"/>
                  <a:pt x="330533" y="414259"/>
                  <a:pt x="343762" y="373513"/>
                </a:cubicBezTo>
                <a:cubicBezTo>
                  <a:pt x="356991" y="332767"/>
                  <a:pt x="545375" y="-82629"/>
                  <a:pt x="527912" y="1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0DD7BA1-31C1-6C69-AA01-261B6C11805B}"/>
              </a:ext>
            </a:extLst>
          </p:cNvPr>
          <p:cNvSpPr/>
          <p:nvPr/>
        </p:nvSpPr>
        <p:spPr>
          <a:xfrm>
            <a:off x="3224880" y="3968380"/>
            <a:ext cx="715295" cy="1677910"/>
          </a:xfrm>
          <a:custGeom>
            <a:avLst/>
            <a:gdLst>
              <a:gd name="connsiteX0" fmla="*/ 448595 w 715295"/>
              <a:gd name="connsiteY0" fmla="*/ 54345 h 1677910"/>
              <a:gd name="connsiteX1" fmla="*/ 404145 w 715295"/>
              <a:gd name="connsiteY1" fmla="*/ 127370 h 1677910"/>
              <a:gd name="connsiteX2" fmla="*/ 99345 w 715295"/>
              <a:gd name="connsiteY2" fmla="*/ 1006845 h 1677910"/>
              <a:gd name="connsiteX3" fmla="*/ 197770 w 715295"/>
              <a:gd name="connsiteY3" fmla="*/ 927470 h 1677910"/>
              <a:gd name="connsiteX4" fmla="*/ 920 w 715295"/>
              <a:gd name="connsiteY4" fmla="*/ 1667245 h 1677910"/>
              <a:gd name="connsiteX5" fmla="*/ 137445 w 715295"/>
              <a:gd name="connsiteY5" fmla="*/ 1292595 h 1677910"/>
              <a:gd name="connsiteX6" fmla="*/ 435895 w 715295"/>
              <a:gd name="connsiteY6" fmla="*/ 311520 h 1677910"/>
              <a:gd name="connsiteX7" fmla="*/ 229520 w 715295"/>
              <a:gd name="connsiteY7" fmla="*/ 905245 h 1677910"/>
              <a:gd name="connsiteX8" fmla="*/ 715295 w 715295"/>
              <a:gd name="connsiteY8" fmla="*/ 397245 h 1677910"/>
              <a:gd name="connsiteX9" fmla="*/ 229520 w 715295"/>
              <a:gd name="connsiteY9" fmla="*/ 883020 h 1677910"/>
              <a:gd name="connsiteX10" fmla="*/ 327945 w 715295"/>
              <a:gd name="connsiteY10" fmla="*/ 375020 h 1677910"/>
              <a:gd name="connsiteX11" fmla="*/ 235870 w 715295"/>
              <a:gd name="connsiteY11" fmla="*/ 600445 h 1677910"/>
              <a:gd name="connsiteX12" fmla="*/ 448595 w 715295"/>
              <a:gd name="connsiteY12" fmla="*/ 54345 h 167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295" h="1677910">
                <a:moveTo>
                  <a:pt x="448595" y="54345"/>
                </a:moveTo>
                <a:cubicBezTo>
                  <a:pt x="476641" y="-24501"/>
                  <a:pt x="462353" y="-31380"/>
                  <a:pt x="404145" y="127370"/>
                </a:cubicBezTo>
                <a:cubicBezTo>
                  <a:pt x="345937" y="286120"/>
                  <a:pt x="133741" y="873495"/>
                  <a:pt x="99345" y="1006845"/>
                </a:cubicBezTo>
                <a:cubicBezTo>
                  <a:pt x="64949" y="1140195"/>
                  <a:pt x="214174" y="817403"/>
                  <a:pt x="197770" y="927470"/>
                </a:cubicBezTo>
                <a:cubicBezTo>
                  <a:pt x="181366" y="1037537"/>
                  <a:pt x="10974" y="1606391"/>
                  <a:pt x="920" y="1667245"/>
                </a:cubicBezTo>
                <a:cubicBezTo>
                  <a:pt x="-9134" y="1728099"/>
                  <a:pt x="64949" y="1518549"/>
                  <a:pt x="137445" y="1292595"/>
                </a:cubicBezTo>
                <a:cubicBezTo>
                  <a:pt x="209941" y="1066641"/>
                  <a:pt x="420549" y="376078"/>
                  <a:pt x="435895" y="311520"/>
                </a:cubicBezTo>
                <a:cubicBezTo>
                  <a:pt x="451241" y="246962"/>
                  <a:pt x="182953" y="890958"/>
                  <a:pt x="229520" y="905245"/>
                </a:cubicBezTo>
                <a:cubicBezTo>
                  <a:pt x="276087" y="919533"/>
                  <a:pt x="715295" y="397245"/>
                  <a:pt x="715295" y="397245"/>
                </a:cubicBezTo>
                <a:cubicBezTo>
                  <a:pt x="715295" y="393541"/>
                  <a:pt x="294078" y="886724"/>
                  <a:pt x="229520" y="883020"/>
                </a:cubicBezTo>
                <a:cubicBezTo>
                  <a:pt x="164962" y="879316"/>
                  <a:pt x="326887" y="422116"/>
                  <a:pt x="327945" y="375020"/>
                </a:cubicBezTo>
                <a:cubicBezTo>
                  <a:pt x="329003" y="327924"/>
                  <a:pt x="221053" y="653362"/>
                  <a:pt x="235870" y="600445"/>
                </a:cubicBezTo>
                <a:cubicBezTo>
                  <a:pt x="250687" y="547528"/>
                  <a:pt x="420549" y="133191"/>
                  <a:pt x="448595" y="54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92DDF74D-84CB-6A4E-A5CA-3F21D3E9EC24}"/>
              </a:ext>
            </a:extLst>
          </p:cNvPr>
          <p:cNvSpPr/>
          <p:nvPr/>
        </p:nvSpPr>
        <p:spPr>
          <a:xfrm>
            <a:off x="3852872" y="6277441"/>
            <a:ext cx="714982" cy="1367832"/>
          </a:xfrm>
          <a:custGeom>
            <a:avLst/>
            <a:gdLst>
              <a:gd name="connsiteX0" fmla="*/ 36503 w 714982"/>
              <a:gd name="connsiteY0" fmla="*/ 28109 h 1367832"/>
              <a:gd name="connsiteX1" fmla="*/ 452428 w 714982"/>
              <a:gd name="connsiteY1" fmla="*/ 421809 h 1367832"/>
              <a:gd name="connsiteX2" fmla="*/ 319078 w 714982"/>
              <a:gd name="connsiteY2" fmla="*/ 847259 h 1367832"/>
              <a:gd name="connsiteX3" fmla="*/ 493703 w 714982"/>
              <a:gd name="connsiteY3" fmla="*/ 631359 h 1367832"/>
              <a:gd name="connsiteX4" fmla="*/ 77778 w 714982"/>
              <a:gd name="connsiteY4" fmla="*/ 1355259 h 1367832"/>
              <a:gd name="connsiteX5" fmla="*/ 290503 w 714982"/>
              <a:gd name="connsiteY5" fmla="*/ 1047284 h 1367832"/>
              <a:gd name="connsiteX6" fmla="*/ 712778 w 714982"/>
              <a:gd name="connsiteY6" fmla="*/ 491659 h 1367832"/>
              <a:gd name="connsiteX7" fmla="*/ 458778 w 714982"/>
              <a:gd name="connsiteY7" fmla="*/ 675809 h 1367832"/>
              <a:gd name="connsiteX8" fmla="*/ 509578 w 714982"/>
              <a:gd name="connsiteY8" fmla="*/ 374184 h 1367832"/>
              <a:gd name="connsiteX9" fmla="*/ 74603 w 714982"/>
              <a:gd name="connsiteY9" fmla="*/ 69384 h 1367832"/>
              <a:gd name="connsiteX10" fmla="*/ 36503 w 714982"/>
              <a:gd name="connsiteY10" fmla="*/ 28109 h 13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982" h="1367832">
                <a:moveTo>
                  <a:pt x="36503" y="28109"/>
                </a:moveTo>
                <a:cubicBezTo>
                  <a:pt x="99474" y="86846"/>
                  <a:pt x="405332" y="285284"/>
                  <a:pt x="452428" y="421809"/>
                </a:cubicBezTo>
                <a:cubicBezTo>
                  <a:pt x="499524" y="558334"/>
                  <a:pt x="312199" y="812334"/>
                  <a:pt x="319078" y="847259"/>
                </a:cubicBezTo>
                <a:cubicBezTo>
                  <a:pt x="325957" y="882184"/>
                  <a:pt x="533920" y="546692"/>
                  <a:pt x="493703" y="631359"/>
                </a:cubicBezTo>
                <a:cubicBezTo>
                  <a:pt x="453486" y="716026"/>
                  <a:pt x="111645" y="1285938"/>
                  <a:pt x="77778" y="1355259"/>
                </a:cubicBezTo>
                <a:cubicBezTo>
                  <a:pt x="43911" y="1424580"/>
                  <a:pt x="184670" y="1191217"/>
                  <a:pt x="290503" y="1047284"/>
                </a:cubicBezTo>
                <a:cubicBezTo>
                  <a:pt x="396336" y="903351"/>
                  <a:pt x="684732" y="553571"/>
                  <a:pt x="712778" y="491659"/>
                </a:cubicBezTo>
                <a:cubicBezTo>
                  <a:pt x="740824" y="429747"/>
                  <a:pt x="492645" y="695388"/>
                  <a:pt x="458778" y="675809"/>
                </a:cubicBezTo>
                <a:cubicBezTo>
                  <a:pt x="424911" y="656230"/>
                  <a:pt x="573607" y="475255"/>
                  <a:pt x="509578" y="374184"/>
                </a:cubicBezTo>
                <a:cubicBezTo>
                  <a:pt x="445549" y="273113"/>
                  <a:pt x="153449" y="126534"/>
                  <a:pt x="74603" y="69384"/>
                </a:cubicBezTo>
                <a:cubicBezTo>
                  <a:pt x="-4243" y="12234"/>
                  <a:pt x="-26468" y="-30628"/>
                  <a:pt x="36503" y="28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80B7B25-EA49-AADB-455E-7945B4CFCE00}"/>
              </a:ext>
            </a:extLst>
          </p:cNvPr>
          <p:cNvSpPr/>
          <p:nvPr/>
        </p:nvSpPr>
        <p:spPr>
          <a:xfrm>
            <a:off x="3476745" y="6364712"/>
            <a:ext cx="1021120" cy="1174813"/>
          </a:xfrm>
          <a:custGeom>
            <a:avLst/>
            <a:gdLst>
              <a:gd name="connsiteX0" fmla="*/ 31630 w 1021120"/>
              <a:gd name="connsiteY0" fmla="*/ 1134638 h 1174813"/>
              <a:gd name="connsiteX1" fmla="*/ 47505 w 1021120"/>
              <a:gd name="connsiteY1" fmla="*/ 1083838 h 1174813"/>
              <a:gd name="connsiteX2" fmla="*/ 342780 w 1021120"/>
              <a:gd name="connsiteY2" fmla="*/ 639338 h 1174813"/>
              <a:gd name="connsiteX3" fmla="*/ 634880 w 1021120"/>
              <a:gd name="connsiteY3" fmla="*/ 582188 h 1174813"/>
              <a:gd name="connsiteX4" fmla="*/ 1019055 w 1021120"/>
              <a:gd name="connsiteY4" fmla="*/ 734588 h 1174813"/>
              <a:gd name="connsiteX5" fmla="*/ 787280 w 1021120"/>
              <a:gd name="connsiteY5" fmla="*/ 563138 h 1174813"/>
              <a:gd name="connsiteX6" fmla="*/ 774580 w 1021120"/>
              <a:gd name="connsiteY6" fmla="*/ 239288 h 1174813"/>
              <a:gd name="connsiteX7" fmla="*/ 463430 w 1021120"/>
              <a:gd name="connsiteY7" fmla="*/ 1163 h 1174813"/>
              <a:gd name="connsiteX8" fmla="*/ 758705 w 1021120"/>
              <a:gd name="connsiteY8" fmla="*/ 337713 h 1174813"/>
              <a:gd name="connsiteX9" fmla="*/ 815855 w 1021120"/>
              <a:gd name="connsiteY9" fmla="*/ 486938 h 1174813"/>
              <a:gd name="connsiteX10" fmla="*/ 574555 w 1021120"/>
              <a:gd name="connsiteY10" fmla="*/ 464713 h 1174813"/>
              <a:gd name="connsiteX11" fmla="*/ 244355 w 1021120"/>
              <a:gd name="connsiteY11" fmla="*/ 118638 h 1174813"/>
              <a:gd name="connsiteX12" fmla="*/ 647580 w 1021120"/>
              <a:gd name="connsiteY12" fmla="*/ 521863 h 1174813"/>
              <a:gd name="connsiteX13" fmla="*/ 355480 w 1021120"/>
              <a:gd name="connsiteY13" fmla="*/ 613938 h 1174813"/>
              <a:gd name="connsiteX14" fmla="*/ 31630 w 1021120"/>
              <a:gd name="connsiteY14" fmla="*/ 1134638 h 11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120" h="1174813">
                <a:moveTo>
                  <a:pt x="31630" y="1134638"/>
                </a:moveTo>
                <a:cubicBezTo>
                  <a:pt x="-19699" y="1212955"/>
                  <a:pt x="-4353" y="1166388"/>
                  <a:pt x="47505" y="1083838"/>
                </a:cubicBezTo>
                <a:cubicBezTo>
                  <a:pt x="99363" y="1001288"/>
                  <a:pt x="244884" y="722946"/>
                  <a:pt x="342780" y="639338"/>
                </a:cubicBezTo>
                <a:cubicBezTo>
                  <a:pt x="440676" y="555730"/>
                  <a:pt x="522168" y="566313"/>
                  <a:pt x="634880" y="582188"/>
                </a:cubicBezTo>
                <a:cubicBezTo>
                  <a:pt x="747593" y="598063"/>
                  <a:pt x="993655" y="737763"/>
                  <a:pt x="1019055" y="734588"/>
                </a:cubicBezTo>
                <a:cubicBezTo>
                  <a:pt x="1044455" y="731413"/>
                  <a:pt x="828026" y="645688"/>
                  <a:pt x="787280" y="563138"/>
                </a:cubicBezTo>
                <a:cubicBezTo>
                  <a:pt x="746534" y="480588"/>
                  <a:pt x="828555" y="332950"/>
                  <a:pt x="774580" y="239288"/>
                </a:cubicBezTo>
                <a:cubicBezTo>
                  <a:pt x="720605" y="145626"/>
                  <a:pt x="466076" y="-15241"/>
                  <a:pt x="463430" y="1163"/>
                </a:cubicBezTo>
                <a:cubicBezTo>
                  <a:pt x="460784" y="17567"/>
                  <a:pt x="699968" y="256750"/>
                  <a:pt x="758705" y="337713"/>
                </a:cubicBezTo>
                <a:cubicBezTo>
                  <a:pt x="817443" y="418675"/>
                  <a:pt x="846547" y="465771"/>
                  <a:pt x="815855" y="486938"/>
                </a:cubicBezTo>
                <a:cubicBezTo>
                  <a:pt x="785163" y="508105"/>
                  <a:pt x="669805" y="526096"/>
                  <a:pt x="574555" y="464713"/>
                </a:cubicBezTo>
                <a:cubicBezTo>
                  <a:pt x="479305" y="403330"/>
                  <a:pt x="232184" y="109113"/>
                  <a:pt x="244355" y="118638"/>
                </a:cubicBezTo>
                <a:cubicBezTo>
                  <a:pt x="256526" y="128163"/>
                  <a:pt x="629059" y="439313"/>
                  <a:pt x="647580" y="521863"/>
                </a:cubicBezTo>
                <a:cubicBezTo>
                  <a:pt x="666101" y="604413"/>
                  <a:pt x="454963" y="516571"/>
                  <a:pt x="355480" y="613938"/>
                </a:cubicBezTo>
                <a:cubicBezTo>
                  <a:pt x="255997" y="711305"/>
                  <a:pt x="82959" y="1056321"/>
                  <a:pt x="31630" y="1134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4837DEA-F0E0-0709-8D69-CFDA377EB6BA}"/>
              </a:ext>
            </a:extLst>
          </p:cNvPr>
          <p:cNvSpPr/>
          <p:nvPr/>
        </p:nvSpPr>
        <p:spPr>
          <a:xfrm>
            <a:off x="3625829" y="7151898"/>
            <a:ext cx="596947" cy="1252558"/>
          </a:xfrm>
          <a:custGeom>
            <a:avLst/>
            <a:gdLst>
              <a:gd name="connsiteX0" fmla="*/ 596921 w 596947"/>
              <a:gd name="connsiteY0" fmla="*/ 1377 h 1252558"/>
              <a:gd name="connsiteX1" fmla="*/ 19071 w 596947"/>
              <a:gd name="connsiteY1" fmla="*/ 585577 h 1252558"/>
              <a:gd name="connsiteX2" fmla="*/ 161946 w 596947"/>
              <a:gd name="connsiteY2" fmla="*/ 772902 h 1252558"/>
              <a:gd name="connsiteX3" fmla="*/ 82571 w 596947"/>
              <a:gd name="connsiteY3" fmla="*/ 785602 h 1252558"/>
              <a:gd name="connsiteX4" fmla="*/ 234971 w 596947"/>
              <a:gd name="connsiteY4" fmla="*/ 966577 h 1252558"/>
              <a:gd name="connsiteX5" fmla="*/ 460396 w 596947"/>
              <a:gd name="connsiteY5" fmla="*/ 1252327 h 1252558"/>
              <a:gd name="connsiteX6" fmla="*/ 263546 w 596947"/>
              <a:gd name="connsiteY6" fmla="*/ 1007852 h 1252558"/>
              <a:gd name="connsiteX7" fmla="*/ 21 w 596947"/>
              <a:gd name="connsiteY7" fmla="*/ 630027 h 1252558"/>
              <a:gd name="connsiteX8" fmla="*/ 247671 w 596947"/>
              <a:gd name="connsiteY8" fmla="*/ 331577 h 1252558"/>
              <a:gd name="connsiteX9" fmla="*/ 44471 w 596947"/>
              <a:gd name="connsiteY9" fmla="*/ 420477 h 1252558"/>
              <a:gd name="connsiteX10" fmla="*/ 596921 w 596947"/>
              <a:gd name="connsiteY10" fmla="*/ 1377 h 12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947" h="1252558">
                <a:moveTo>
                  <a:pt x="596921" y="1377"/>
                </a:moveTo>
                <a:cubicBezTo>
                  <a:pt x="592688" y="28894"/>
                  <a:pt x="91567" y="456989"/>
                  <a:pt x="19071" y="585577"/>
                </a:cubicBezTo>
                <a:cubicBezTo>
                  <a:pt x="-53425" y="714165"/>
                  <a:pt x="151363" y="739565"/>
                  <a:pt x="161946" y="772902"/>
                </a:cubicBezTo>
                <a:cubicBezTo>
                  <a:pt x="172529" y="806240"/>
                  <a:pt x="70400" y="753323"/>
                  <a:pt x="82571" y="785602"/>
                </a:cubicBezTo>
                <a:cubicBezTo>
                  <a:pt x="94742" y="817881"/>
                  <a:pt x="172000" y="888790"/>
                  <a:pt x="234971" y="966577"/>
                </a:cubicBezTo>
                <a:cubicBezTo>
                  <a:pt x="297942" y="1044364"/>
                  <a:pt x="455634" y="1245448"/>
                  <a:pt x="460396" y="1252327"/>
                </a:cubicBezTo>
                <a:cubicBezTo>
                  <a:pt x="465158" y="1259206"/>
                  <a:pt x="340275" y="1111569"/>
                  <a:pt x="263546" y="1007852"/>
                </a:cubicBezTo>
                <a:cubicBezTo>
                  <a:pt x="186817" y="904135"/>
                  <a:pt x="2667" y="742739"/>
                  <a:pt x="21" y="630027"/>
                </a:cubicBezTo>
                <a:cubicBezTo>
                  <a:pt x="-2625" y="517315"/>
                  <a:pt x="240263" y="366502"/>
                  <a:pt x="247671" y="331577"/>
                </a:cubicBezTo>
                <a:cubicBezTo>
                  <a:pt x="255079" y="296652"/>
                  <a:pt x="-12679" y="473923"/>
                  <a:pt x="44471" y="420477"/>
                </a:cubicBezTo>
                <a:cubicBezTo>
                  <a:pt x="101621" y="367031"/>
                  <a:pt x="601154" y="-26140"/>
                  <a:pt x="596921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7C25B39-A4E5-EFF5-ABFE-3F1F1C405465}"/>
              </a:ext>
            </a:extLst>
          </p:cNvPr>
          <p:cNvSpPr/>
          <p:nvPr/>
        </p:nvSpPr>
        <p:spPr>
          <a:xfrm>
            <a:off x="3892591" y="7543121"/>
            <a:ext cx="1074213" cy="1053245"/>
          </a:xfrm>
          <a:custGeom>
            <a:avLst/>
            <a:gdLst>
              <a:gd name="connsiteX0" fmla="*/ 3134 w 1074213"/>
              <a:gd name="connsiteY0" fmla="*/ 35604 h 1053245"/>
              <a:gd name="connsiteX1" fmla="*/ 482559 w 1074213"/>
              <a:gd name="connsiteY1" fmla="*/ 61004 h 1053245"/>
              <a:gd name="connsiteX2" fmla="*/ 834984 w 1074213"/>
              <a:gd name="connsiteY2" fmla="*/ 232454 h 1053245"/>
              <a:gd name="connsiteX3" fmla="*/ 901659 w 1074213"/>
              <a:gd name="connsiteY3" fmla="*/ 524554 h 1053245"/>
              <a:gd name="connsiteX4" fmla="*/ 863559 w 1074213"/>
              <a:gd name="connsiteY4" fmla="*/ 254679 h 1053245"/>
              <a:gd name="connsiteX5" fmla="*/ 1069934 w 1074213"/>
              <a:gd name="connsiteY5" fmla="*/ 569004 h 1053245"/>
              <a:gd name="connsiteX6" fmla="*/ 746084 w 1074213"/>
              <a:gd name="connsiteY6" fmla="*/ 1051604 h 1053245"/>
              <a:gd name="connsiteX7" fmla="*/ 981034 w 1074213"/>
              <a:gd name="connsiteY7" fmla="*/ 718229 h 1053245"/>
              <a:gd name="connsiteX8" fmla="*/ 1015959 w 1074213"/>
              <a:gd name="connsiteY8" fmla="*/ 489629 h 1053245"/>
              <a:gd name="connsiteX9" fmla="*/ 955634 w 1074213"/>
              <a:gd name="connsiteY9" fmla="*/ 270554 h 1053245"/>
              <a:gd name="connsiteX10" fmla="*/ 1019134 w 1074213"/>
              <a:gd name="connsiteY10" fmla="*/ 299129 h 1053245"/>
              <a:gd name="connsiteX11" fmla="*/ 809584 w 1074213"/>
              <a:gd name="connsiteY11" fmla="*/ 146729 h 1053245"/>
              <a:gd name="connsiteX12" fmla="*/ 1073109 w 1074213"/>
              <a:gd name="connsiteY12" fmla="*/ 679 h 1053245"/>
              <a:gd name="connsiteX13" fmla="*/ 685759 w 1074213"/>
              <a:gd name="connsiteY13" fmla="*/ 89579 h 1053245"/>
              <a:gd name="connsiteX14" fmla="*/ 295234 w 1074213"/>
              <a:gd name="connsiteY14" fmla="*/ 29254 h 1053245"/>
              <a:gd name="connsiteX15" fmla="*/ 3134 w 1074213"/>
              <a:gd name="connsiteY15" fmla="*/ 35604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13" h="1053245">
                <a:moveTo>
                  <a:pt x="3134" y="35604"/>
                </a:moveTo>
                <a:cubicBezTo>
                  <a:pt x="34355" y="40896"/>
                  <a:pt x="343917" y="28196"/>
                  <a:pt x="482559" y="61004"/>
                </a:cubicBezTo>
                <a:cubicBezTo>
                  <a:pt x="621201" y="93812"/>
                  <a:pt x="765134" y="155196"/>
                  <a:pt x="834984" y="232454"/>
                </a:cubicBezTo>
                <a:cubicBezTo>
                  <a:pt x="904834" y="309712"/>
                  <a:pt x="896897" y="520850"/>
                  <a:pt x="901659" y="524554"/>
                </a:cubicBezTo>
                <a:cubicBezTo>
                  <a:pt x="906421" y="528258"/>
                  <a:pt x="835513" y="247271"/>
                  <a:pt x="863559" y="254679"/>
                </a:cubicBezTo>
                <a:cubicBezTo>
                  <a:pt x="891605" y="262087"/>
                  <a:pt x="1089513" y="436183"/>
                  <a:pt x="1069934" y="569004"/>
                </a:cubicBezTo>
                <a:cubicBezTo>
                  <a:pt x="1050355" y="701825"/>
                  <a:pt x="760901" y="1026733"/>
                  <a:pt x="746084" y="1051604"/>
                </a:cubicBezTo>
                <a:cubicBezTo>
                  <a:pt x="731267" y="1076475"/>
                  <a:pt x="936055" y="811891"/>
                  <a:pt x="981034" y="718229"/>
                </a:cubicBezTo>
                <a:cubicBezTo>
                  <a:pt x="1026013" y="624567"/>
                  <a:pt x="1020192" y="564241"/>
                  <a:pt x="1015959" y="489629"/>
                </a:cubicBezTo>
                <a:cubicBezTo>
                  <a:pt x="1011726" y="415017"/>
                  <a:pt x="955105" y="302304"/>
                  <a:pt x="955634" y="270554"/>
                </a:cubicBezTo>
                <a:cubicBezTo>
                  <a:pt x="956163" y="238804"/>
                  <a:pt x="1043476" y="319766"/>
                  <a:pt x="1019134" y="299129"/>
                </a:cubicBezTo>
                <a:cubicBezTo>
                  <a:pt x="994792" y="278492"/>
                  <a:pt x="800588" y="196471"/>
                  <a:pt x="809584" y="146729"/>
                </a:cubicBezTo>
                <a:cubicBezTo>
                  <a:pt x="818580" y="96987"/>
                  <a:pt x="1093746" y="10204"/>
                  <a:pt x="1073109" y="679"/>
                </a:cubicBezTo>
                <a:cubicBezTo>
                  <a:pt x="1052472" y="-8846"/>
                  <a:pt x="815405" y="84817"/>
                  <a:pt x="685759" y="89579"/>
                </a:cubicBezTo>
                <a:cubicBezTo>
                  <a:pt x="556113" y="94341"/>
                  <a:pt x="409005" y="39308"/>
                  <a:pt x="295234" y="29254"/>
                </a:cubicBezTo>
                <a:cubicBezTo>
                  <a:pt x="181463" y="19200"/>
                  <a:pt x="-28087" y="30312"/>
                  <a:pt x="3134" y="35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65A01B3-5480-D9F9-6B22-DE2115A82D79}"/>
              </a:ext>
            </a:extLst>
          </p:cNvPr>
          <p:cNvSpPr/>
          <p:nvPr/>
        </p:nvSpPr>
        <p:spPr>
          <a:xfrm>
            <a:off x="3964542" y="7248510"/>
            <a:ext cx="789963" cy="1430349"/>
          </a:xfrm>
          <a:custGeom>
            <a:avLst/>
            <a:gdLst>
              <a:gd name="connsiteX0" fmla="*/ 131208 w 789963"/>
              <a:gd name="connsiteY0" fmla="*/ 15 h 1430349"/>
              <a:gd name="connsiteX1" fmla="*/ 258208 w 789963"/>
              <a:gd name="connsiteY1" fmla="*/ 600090 h 1430349"/>
              <a:gd name="connsiteX2" fmla="*/ 540783 w 789963"/>
              <a:gd name="connsiteY2" fmla="*/ 698515 h 1430349"/>
              <a:gd name="connsiteX3" fmla="*/ 451883 w 789963"/>
              <a:gd name="connsiteY3" fmla="*/ 593740 h 1430349"/>
              <a:gd name="connsiteX4" fmla="*/ 734458 w 789963"/>
              <a:gd name="connsiteY4" fmla="*/ 822340 h 1430349"/>
              <a:gd name="connsiteX5" fmla="*/ 775733 w 789963"/>
              <a:gd name="connsiteY5" fmla="*/ 904890 h 1430349"/>
              <a:gd name="connsiteX6" fmla="*/ 559833 w 789963"/>
              <a:gd name="connsiteY6" fmla="*/ 1425590 h 1430349"/>
              <a:gd name="connsiteX7" fmla="*/ 670958 w 789963"/>
              <a:gd name="connsiteY7" fmla="*/ 1143015 h 1430349"/>
              <a:gd name="connsiteX8" fmla="*/ 756683 w 789963"/>
              <a:gd name="connsiteY8" fmla="*/ 803290 h 1430349"/>
              <a:gd name="connsiteX9" fmla="*/ 496333 w 789963"/>
              <a:gd name="connsiteY9" fmla="*/ 730265 h 1430349"/>
              <a:gd name="connsiteX10" fmla="*/ 83583 w 789963"/>
              <a:gd name="connsiteY10" fmla="*/ 495315 h 1430349"/>
              <a:gd name="connsiteX11" fmla="*/ 239158 w 789963"/>
              <a:gd name="connsiteY11" fmla="*/ 555640 h 1430349"/>
              <a:gd name="connsiteX12" fmla="*/ 96283 w 789963"/>
              <a:gd name="connsiteY12" fmla="*/ 247665 h 1430349"/>
              <a:gd name="connsiteX13" fmla="*/ 1033 w 789963"/>
              <a:gd name="connsiteY13" fmla="*/ 619140 h 1430349"/>
              <a:gd name="connsiteX14" fmla="*/ 131208 w 789963"/>
              <a:gd name="connsiteY14" fmla="*/ 15 h 14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963" h="1430349">
                <a:moveTo>
                  <a:pt x="131208" y="15"/>
                </a:moveTo>
                <a:cubicBezTo>
                  <a:pt x="174070" y="-3160"/>
                  <a:pt x="189946" y="483673"/>
                  <a:pt x="258208" y="600090"/>
                </a:cubicBezTo>
                <a:cubicBezTo>
                  <a:pt x="326470" y="716507"/>
                  <a:pt x="508504" y="699573"/>
                  <a:pt x="540783" y="698515"/>
                </a:cubicBezTo>
                <a:cubicBezTo>
                  <a:pt x="573062" y="697457"/>
                  <a:pt x="419604" y="573103"/>
                  <a:pt x="451883" y="593740"/>
                </a:cubicBezTo>
                <a:cubicBezTo>
                  <a:pt x="484162" y="614378"/>
                  <a:pt x="680483" y="770482"/>
                  <a:pt x="734458" y="822340"/>
                </a:cubicBezTo>
                <a:cubicBezTo>
                  <a:pt x="788433" y="874198"/>
                  <a:pt x="804837" y="804348"/>
                  <a:pt x="775733" y="904890"/>
                </a:cubicBezTo>
                <a:cubicBezTo>
                  <a:pt x="746629" y="1005432"/>
                  <a:pt x="577296" y="1385903"/>
                  <a:pt x="559833" y="1425590"/>
                </a:cubicBezTo>
                <a:cubicBezTo>
                  <a:pt x="542371" y="1465278"/>
                  <a:pt x="638150" y="1246732"/>
                  <a:pt x="670958" y="1143015"/>
                </a:cubicBezTo>
                <a:cubicBezTo>
                  <a:pt x="703766" y="1039298"/>
                  <a:pt x="785787" y="872082"/>
                  <a:pt x="756683" y="803290"/>
                </a:cubicBezTo>
                <a:cubicBezTo>
                  <a:pt x="727579" y="734498"/>
                  <a:pt x="608516" y="781594"/>
                  <a:pt x="496333" y="730265"/>
                </a:cubicBezTo>
                <a:cubicBezTo>
                  <a:pt x="384150" y="678936"/>
                  <a:pt x="126445" y="524419"/>
                  <a:pt x="83583" y="495315"/>
                </a:cubicBezTo>
                <a:cubicBezTo>
                  <a:pt x="40721" y="466211"/>
                  <a:pt x="237041" y="596915"/>
                  <a:pt x="239158" y="555640"/>
                </a:cubicBezTo>
                <a:cubicBezTo>
                  <a:pt x="241275" y="514365"/>
                  <a:pt x="135971" y="237082"/>
                  <a:pt x="96283" y="247665"/>
                </a:cubicBezTo>
                <a:cubicBezTo>
                  <a:pt x="56595" y="258248"/>
                  <a:pt x="-9021" y="654065"/>
                  <a:pt x="1033" y="619140"/>
                </a:cubicBezTo>
                <a:cubicBezTo>
                  <a:pt x="11087" y="584215"/>
                  <a:pt x="88346" y="3190"/>
                  <a:pt x="13120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CE6B1BD-0D4A-331F-CB88-D2500232358D}"/>
              </a:ext>
            </a:extLst>
          </p:cNvPr>
          <p:cNvSpPr/>
          <p:nvPr/>
        </p:nvSpPr>
        <p:spPr>
          <a:xfrm>
            <a:off x="4367232" y="6165656"/>
            <a:ext cx="535513" cy="1286146"/>
          </a:xfrm>
          <a:custGeom>
            <a:avLst/>
            <a:gdLst>
              <a:gd name="connsiteX0" fmla="*/ 7918 w 535513"/>
              <a:gd name="connsiteY0" fmla="*/ 12894 h 1286146"/>
              <a:gd name="connsiteX1" fmla="*/ 115868 w 535513"/>
              <a:gd name="connsiteY1" fmla="*/ 127194 h 1286146"/>
              <a:gd name="connsiteX2" fmla="*/ 474643 w 535513"/>
              <a:gd name="connsiteY2" fmla="*/ 590744 h 1286146"/>
              <a:gd name="connsiteX3" fmla="*/ 392093 w 535513"/>
              <a:gd name="connsiteY3" fmla="*/ 895544 h 1286146"/>
              <a:gd name="connsiteX4" fmla="*/ 436543 w 535513"/>
              <a:gd name="connsiteY4" fmla="*/ 917769 h 1286146"/>
              <a:gd name="connsiteX5" fmla="*/ 33318 w 535513"/>
              <a:gd name="connsiteY5" fmla="*/ 1282894 h 1286146"/>
              <a:gd name="connsiteX6" fmla="*/ 306368 w 535513"/>
              <a:gd name="connsiteY6" fmla="*/ 1105094 h 1286146"/>
              <a:gd name="connsiteX7" fmla="*/ 188893 w 535513"/>
              <a:gd name="connsiteY7" fmla="*/ 1251144 h 1286146"/>
              <a:gd name="connsiteX8" fmla="*/ 528618 w 535513"/>
              <a:gd name="connsiteY8" fmla="*/ 857444 h 1286146"/>
              <a:gd name="connsiteX9" fmla="*/ 407968 w 535513"/>
              <a:gd name="connsiteY9" fmla="*/ 622494 h 1286146"/>
              <a:gd name="connsiteX10" fmla="*/ 296843 w 535513"/>
              <a:gd name="connsiteY10" fmla="*/ 368494 h 1286146"/>
              <a:gd name="connsiteX11" fmla="*/ 7918 w 535513"/>
              <a:gd name="connsiteY11" fmla="*/ 12894 h 128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513" h="1286146">
                <a:moveTo>
                  <a:pt x="7918" y="12894"/>
                </a:moveTo>
                <a:cubicBezTo>
                  <a:pt x="-22244" y="-27323"/>
                  <a:pt x="38081" y="30886"/>
                  <a:pt x="115868" y="127194"/>
                </a:cubicBezTo>
                <a:cubicBezTo>
                  <a:pt x="193655" y="223502"/>
                  <a:pt x="428606" y="462686"/>
                  <a:pt x="474643" y="590744"/>
                </a:cubicBezTo>
                <a:cubicBezTo>
                  <a:pt x="520681" y="718802"/>
                  <a:pt x="398443" y="841040"/>
                  <a:pt x="392093" y="895544"/>
                </a:cubicBezTo>
                <a:cubicBezTo>
                  <a:pt x="385743" y="950048"/>
                  <a:pt x="496339" y="853211"/>
                  <a:pt x="436543" y="917769"/>
                </a:cubicBezTo>
                <a:cubicBezTo>
                  <a:pt x="376747" y="982327"/>
                  <a:pt x="55014" y="1251673"/>
                  <a:pt x="33318" y="1282894"/>
                </a:cubicBezTo>
                <a:cubicBezTo>
                  <a:pt x="11622" y="1314115"/>
                  <a:pt x="280439" y="1110386"/>
                  <a:pt x="306368" y="1105094"/>
                </a:cubicBezTo>
                <a:cubicBezTo>
                  <a:pt x="332297" y="1099802"/>
                  <a:pt x="151851" y="1292419"/>
                  <a:pt x="188893" y="1251144"/>
                </a:cubicBezTo>
                <a:cubicBezTo>
                  <a:pt x="225935" y="1209869"/>
                  <a:pt x="492106" y="962219"/>
                  <a:pt x="528618" y="857444"/>
                </a:cubicBezTo>
                <a:cubicBezTo>
                  <a:pt x="565130" y="752669"/>
                  <a:pt x="446597" y="703986"/>
                  <a:pt x="407968" y="622494"/>
                </a:cubicBezTo>
                <a:cubicBezTo>
                  <a:pt x="369339" y="541002"/>
                  <a:pt x="362989" y="467448"/>
                  <a:pt x="296843" y="368494"/>
                </a:cubicBezTo>
                <a:cubicBezTo>
                  <a:pt x="230697" y="269540"/>
                  <a:pt x="38080" y="53111"/>
                  <a:pt x="7918" y="1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A8D95C2F-6A39-CD03-4CDA-9331067E4E66}"/>
              </a:ext>
            </a:extLst>
          </p:cNvPr>
          <p:cNvSpPr/>
          <p:nvPr/>
        </p:nvSpPr>
        <p:spPr>
          <a:xfrm>
            <a:off x="4101671" y="2571300"/>
            <a:ext cx="144075" cy="869493"/>
          </a:xfrm>
          <a:custGeom>
            <a:avLst/>
            <a:gdLst>
              <a:gd name="connsiteX0" fmla="*/ 429 w 144075"/>
              <a:gd name="connsiteY0" fmla="*/ 3625 h 869493"/>
              <a:gd name="connsiteX1" fmla="*/ 98854 w 144075"/>
              <a:gd name="connsiteY1" fmla="*/ 578300 h 869493"/>
              <a:gd name="connsiteX2" fmla="*/ 108379 w 144075"/>
              <a:gd name="connsiteY2" fmla="*/ 514800 h 869493"/>
              <a:gd name="connsiteX3" fmla="*/ 143304 w 144075"/>
              <a:gd name="connsiteY3" fmla="*/ 860875 h 869493"/>
              <a:gd name="connsiteX4" fmla="*/ 127429 w 144075"/>
              <a:gd name="connsiteY4" fmla="*/ 721175 h 869493"/>
              <a:gd name="connsiteX5" fmla="*/ 70279 w 144075"/>
              <a:gd name="connsiteY5" fmla="*/ 254450 h 869493"/>
              <a:gd name="connsiteX6" fmla="*/ 63929 w 144075"/>
              <a:gd name="connsiteY6" fmla="*/ 330650 h 869493"/>
              <a:gd name="connsiteX7" fmla="*/ 429 w 144075"/>
              <a:gd name="connsiteY7" fmla="*/ 3625 h 8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75" h="869493">
                <a:moveTo>
                  <a:pt x="429" y="3625"/>
                </a:moveTo>
                <a:cubicBezTo>
                  <a:pt x="6250" y="44900"/>
                  <a:pt x="80862" y="493104"/>
                  <a:pt x="98854" y="578300"/>
                </a:cubicBezTo>
                <a:cubicBezTo>
                  <a:pt x="116846" y="663496"/>
                  <a:pt x="100971" y="467704"/>
                  <a:pt x="108379" y="514800"/>
                </a:cubicBezTo>
                <a:cubicBezTo>
                  <a:pt x="115787" y="561896"/>
                  <a:pt x="140129" y="826479"/>
                  <a:pt x="143304" y="860875"/>
                </a:cubicBezTo>
                <a:cubicBezTo>
                  <a:pt x="146479" y="895271"/>
                  <a:pt x="139600" y="822246"/>
                  <a:pt x="127429" y="721175"/>
                </a:cubicBezTo>
                <a:cubicBezTo>
                  <a:pt x="115258" y="620104"/>
                  <a:pt x="80862" y="319537"/>
                  <a:pt x="70279" y="254450"/>
                </a:cubicBezTo>
                <a:cubicBezTo>
                  <a:pt x="59696" y="189363"/>
                  <a:pt x="78216" y="375100"/>
                  <a:pt x="63929" y="330650"/>
                </a:cubicBezTo>
                <a:cubicBezTo>
                  <a:pt x="49642" y="286200"/>
                  <a:pt x="-5392" y="-37650"/>
                  <a:pt x="429" y="36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648E17D-0C7E-5918-A9A8-538B0E356164}"/>
              </a:ext>
            </a:extLst>
          </p:cNvPr>
          <p:cNvSpPr/>
          <p:nvPr/>
        </p:nvSpPr>
        <p:spPr>
          <a:xfrm>
            <a:off x="5331557" y="2379105"/>
            <a:ext cx="367000" cy="864332"/>
          </a:xfrm>
          <a:custGeom>
            <a:avLst/>
            <a:gdLst>
              <a:gd name="connsiteX0" fmla="*/ 342168 w 367000"/>
              <a:gd name="connsiteY0" fmla="*/ 2145 h 864332"/>
              <a:gd name="connsiteX1" fmla="*/ 234218 w 367000"/>
              <a:gd name="connsiteY1" fmla="*/ 325995 h 864332"/>
              <a:gd name="connsiteX2" fmla="*/ 250093 w 367000"/>
              <a:gd name="connsiteY2" fmla="*/ 281545 h 864332"/>
              <a:gd name="connsiteX3" fmla="*/ 170718 w 367000"/>
              <a:gd name="connsiteY3" fmla="*/ 446645 h 864332"/>
              <a:gd name="connsiteX4" fmla="*/ 91343 w 367000"/>
              <a:gd name="connsiteY4" fmla="*/ 630795 h 864332"/>
              <a:gd name="connsiteX5" fmla="*/ 72293 w 367000"/>
              <a:gd name="connsiteY5" fmla="*/ 602220 h 864332"/>
              <a:gd name="connsiteX6" fmla="*/ 24668 w 367000"/>
              <a:gd name="connsiteY6" fmla="*/ 853045 h 864332"/>
              <a:gd name="connsiteX7" fmla="*/ 27843 w 367000"/>
              <a:gd name="connsiteY7" fmla="*/ 773670 h 864332"/>
              <a:gd name="connsiteX8" fmla="*/ 364393 w 367000"/>
              <a:gd name="connsiteY8" fmla="*/ 357745 h 864332"/>
              <a:gd name="connsiteX9" fmla="*/ 186593 w 367000"/>
              <a:gd name="connsiteY9" fmla="*/ 576820 h 864332"/>
              <a:gd name="connsiteX10" fmla="*/ 237393 w 367000"/>
              <a:gd name="connsiteY10" fmla="*/ 373620 h 864332"/>
              <a:gd name="connsiteX11" fmla="*/ 173893 w 367000"/>
              <a:gd name="connsiteY11" fmla="*/ 510145 h 864332"/>
              <a:gd name="connsiteX12" fmla="*/ 342168 w 367000"/>
              <a:gd name="connsiteY12" fmla="*/ 2145 h 8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000" h="864332">
                <a:moveTo>
                  <a:pt x="342168" y="2145"/>
                </a:moveTo>
                <a:cubicBezTo>
                  <a:pt x="352222" y="-28547"/>
                  <a:pt x="249564" y="279428"/>
                  <a:pt x="234218" y="325995"/>
                </a:cubicBezTo>
                <a:cubicBezTo>
                  <a:pt x="218872" y="372562"/>
                  <a:pt x="260676" y="261437"/>
                  <a:pt x="250093" y="281545"/>
                </a:cubicBezTo>
                <a:cubicBezTo>
                  <a:pt x="239510" y="301653"/>
                  <a:pt x="197176" y="388437"/>
                  <a:pt x="170718" y="446645"/>
                </a:cubicBezTo>
                <a:cubicBezTo>
                  <a:pt x="144260" y="504853"/>
                  <a:pt x="107747" y="604866"/>
                  <a:pt x="91343" y="630795"/>
                </a:cubicBezTo>
                <a:cubicBezTo>
                  <a:pt x="74939" y="656724"/>
                  <a:pt x="83405" y="565178"/>
                  <a:pt x="72293" y="602220"/>
                </a:cubicBezTo>
                <a:cubicBezTo>
                  <a:pt x="61181" y="639262"/>
                  <a:pt x="32076" y="824470"/>
                  <a:pt x="24668" y="853045"/>
                </a:cubicBezTo>
                <a:cubicBezTo>
                  <a:pt x="17260" y="881620"/>
                  <a:pt x="-28778" y="856220"/>
                  <a:pt x="27843" y="773670"/>
                </a:cubicBezTo>
                <a:cubicBezTo>
                  <a:pt x="84464" y="691120"/>
                  <a:pt x="364393" y="357745"/>
                  <a:pt x="364393" y="357745"/>
                </a:cubicBezTo>
                <a:cubicBezTo>
                  <a:pt x="390851" y="324937"/>
                  <a:pt x="207760" y="574174"/>
                  <a:pt x="186593" y="576820"/>
                </a:cubicBezTo>
                <a:cubicBezTo>
                  <a:pt x="165426" y="579466"/>
                  <a:pt x="239510" y="384732"/>
                  <a:pt x="237393" y="373620"/>
                </a:cubicBezTo>
                <a:cubicBezTo>
                  <a:pt x="235276" y="362508"/>
                  <a:pt x="156431" y="567824"/>
                  <a:pt x="173893" y="510145"/>
                </a:cubicBezTo>
                <a:cubicBezTo>
                  <a:pt x="191355" y="452466"/>
                  <a:pt x="332114" y="32837"/>
                  <a:pt x="342168" y="21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A47090D-CE22-4CD1-A06A-AD7BB3DED7E5}"/>
              </a:ext>
            </a:extLst>
          </p:cNvPr>
          <p:cNvSpPr/>
          <p:nvPr/>
        </p:nvSpPr>
        <p:spPr>
          <a:xfrm>
            <a:off x="4232257" y="3292461"/>
            <a:ext cx="555676" cy="532086"/>
          </a:xfrm>
          <a:custGeom>
            <a:avLst/>
            <a:gdLst>
              <a:gd name="connsiteX0" fmla="*/ 18 w 555676"/>
              <a:gd name="connsiteY0" fmla="*/ 14 h 532086"/>
              <a:gd name="connsiteX1" fmla="*/ 219093 w 555676"/>
              <a:gd name="connsiteY1" fmla="*/ 355614 h 532086"/>
              <a:gd name="connsiteX2" fmla="*/ 228618 w 555676"/>
              <a:gd name="connsiteY2" fmla="*/ 352439 h 532086"/>
              <a:gd name="connsiteX3" fmla="*/ 285768 w 555676"/>
              <a:gd name="connsiteY3" fmla="*/ 387364 h 532086"/>
              <a:gd name="connsiteX4" fmla="*/ 254018 w 555676"/>
              <a:gd name="connsiteY4" fmla="*/ 530239 h 532086"/>
              <a:gd name="connsiteX5" fmla="*/ 288943 w 555676"/>
              <a:gd name="connsiteY5" fmla="*/ 463564 h 532086"/>
              <a:gd name="connsiteX6" fmla="*/ 346093 w 555676"/>
              <a:gd name="connsiteY6" fmla="*/ 390539 h 532086"/>
              <a:gd name="connsiteX7" fmla="*/ 555643 w 555676"/>
              <a:gd name="connsiteY7" fmla="*/ 352439 h 532086"/>
              <a:gd name="connsiteX8" fmla="*/ 361968 w 555676"/>
              <a:gd name="connsiteY8" fmla="*/ 377839 h 532086"/>
              <a:gd name="connsiteX9" fmla="*/ 311168 w 555676"/>
              <a:gd name="connsiteY9" fmla="*/ 374664 h 532086"/>
              <a:gd name="connsiteX10" fmla="*/ 212743 w 555676"/>
              <a:gd name="connsiteY10" fmla="*/ 266714 h 532086"/>
              <a:gd name="connsiteX11" fmla="*/ 263543 w 555676"/>
              <a:gd name="connsiteY11" fmla="*/ 342914 h 532086"/>
              <a:gd name="connsiteX12" fmla="*/ 234968 w 555676"/>
              <a:gd name="connsiteY12" fmla="*/ 342914 h 532086"/>
              <a:gd name="connsiteX13" fmla="*/ 241318 w 555676"/>
              <a:gd name="connsiteY13" fmla="*/ 441339 h 532086"/>
              <a:gd name="connsiteX14" fmla="*/ 161943 w 555676"/>
              <a:gd name="connsiteY14" fmla="*/ 311164 h 532086"/>
              <a:gd name="connsiteX15" fmla="*/ 206393 w 555676"/>
              <a:gd name="connsiteY15" fmla="*/ 371489 h 532086"/>
              <a:gd name="connsiteX16" fmla="*/ 18 w 555676"/>
              <a:gd name="connsiteY16" fmla="*/ 14 h 53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676" h="532086">
                <a:moveTo>
                  <a:pt x="18" y="14"/>
                </a:moveTo>
                <a:cubicBezTo>
                  <a:pt x="2135" y="-2632"/>
                  <a:pt x="219093" y="355614"/>
                  <a:pt x="219093" y="355614"/>
                </a:cubicBezTo>
                <a:cubicBezTo>
                  <a:pt x="257193" y="414352"/>
                  <a:pt x="217506" y="347147"/>
                  <a:pt x="228618" y="352439"/>
                </a:cubicBezTo>
                <a:cubicBezTo>
                  <a:pt x="239731" y="357731"/>
                  <a:pt x="281535" y="357731"/>
                  <a:pt x="285768" y="387364"/>
                </a:cubicBezTo>
                <a:cubicBezTo>
                  <a:pt x="290001" y="416997"/>
                  <a:pt x="253489" y="517539"/>
                  <a:pt x="254018" y="530239"/>
                </a:cubicBezTo>
                <a:cubicBezTo>
                  <a:pt x="254547" y="542939"/>
                  <a:pt x="273597" y="486847"/>
                  <a:pt x="288943" y="463564"/>
                </a:cubicBezTo>
                <a:cubicBezTo>
                  <a:pt x="304289" y="440281"/>
                  <a:pt x="301643" y="409060"/>
                  <a:pt x="346093" y="390539"/>
                </a:cubicBezTo>
                <a:cubicBezTo>
                  <a:pt x="390543" y="372018"/>
                  <a:pt x="552997" y="354556"/>
                  <a:pt x="555643" y="352439"/>
                </a:cubicBezTo>
                <a:cubicBezTo>
                  <a:pt x="558289" y="350322"/>
                  <a:pt x="402714" y="374135"/>
                  <a:pt x="361968" y="377839"/>
                </a:cubicBezTo>
                <a:cubicBezTo>
                  <a:pt x="321222" y="381543"/>
                  <a:pt x="336039" y="393185"/>
                  <a:pt x="311168" y="374664"/>
                </a:cubicBezTo>
                <a:cubicBezTo>
                  <a:pt x="286297" y="356143"/>
                  <a:pt x="220680" y="272006"/>
                  <a:pt x="212743" y="266714"/>
                </a:cubicBezTo>
                <a:cubicBezTo>
                  <a:pt x="204806" y="261422"/>
                  <a:pt x="259839" y="330214"/>
                  <a:pt x="263543" y="342914"/>
                </a:cubicBezTo>
                <a:cubicBezTo>
                  <a:pt x="267247" y="355614"/>
                  <a:pt x="238672" y="326510"/>
                  <a:pt x="234968" y="342914"/>
                </a:cubicBezTo>
                <a:cubicBezTo>
                  <a:pt x="231264" y="359318"/>
                  <a:pt x="253489" y="446631"/>
                  <a:pt x="241318" y="441339"/>
                </a:cubicBezTo>
                <a:cubicBezTo>
                  <a:pt x="229147" y="436047"/>
                  <a:pt x="167764" y="322806"/>
                  <a:pt x="161943" y="311164"/>
                </a:cubicBezTo>
                <a:cubicBezTo>
                  <a:pt x="156122" y="299522"/>
                  <a:pt x="232322" y="416997"/>
                  <a:pt x="206393" y="371489"/>
                </a:cubicBezTo>
                <a:cubicBezTo>
                  <a:pt x="180464" y="325981"/>
                  <a:pt x="-2099" y="2660"/>
                  <a:pt x="18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8143393-D690-962D-B00E-1C7781FF7DA4}"/>
              </a:ext>
            </a:extLst>
          </p:cNvPr>
          <p:cNvSpPr/>
          <p:nvPr/>
        </p:nvSpPr>
        <p:spPr>
          <a:xfrm>
            <a:off x="5545898" y="2264890"/>
            <a:ext cx="141909" cy="601638"/>
          </a:xfrm>
          <a:custGeom>
            <a:avLst/>
            <a:gdLst>
              <a:gd name="connsiteX0" fmla="*/ 23052 w 141909"/>
              <a:gd name="connsiteY0" fmla="*/ 8410 h 601638"/>
              <a:gd name="connsiteX1" fmla="*/ 86552 w 141909"/>
              <a:gd name="connsiteY1" fmla="*/ 395760 h 601638"/>
              <a:gd name="connsiteX2" fmla="*/ 96077 w 141909"/>
              <a:gd name="connsiteY2" fmla="*/ 262410 h 601638"/>
              <a:gd name="connsiteX3" fmla="*/ 827 w 141909"/>
              <a:gd name="connsiteY3" fmla="*/ 598960 h 601638"/>
              <a:gd name="connsiteX4" fmla="*/ 54802 w 141909"/>
              <a:gd name="connsiteY4" fmla="*/ 398935 h 601638"/>
              <a:gd name="connsiteX5" fmla="*/ 140527 w 141909"/>
              <a:gd name="connsiteY5" fmla="*/ 24285 h 601638"/>
              <a:gd name="connsiteX6" fmla="*/ 102427 w 141909"/>
              <a:gd name="connsiteY6" fmla="*/ 341785 h 601638"/>
              <a:gd name="connsiteX7" fmla="*/ 32577 w 141909"/>
              <a:gd name="connsiteY7" fmla="*/ 144935 h 601638"/>
              <a:gd name="connsiteX8" fmla="*/ 23052 w 141909"/>
              <a:gd name="connsiteY8" fmla="*/ 8410 h 6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09" h="601638">
                <a:moveTo>
                  <a:pt x="23052" y="8410"/>
                </a:moveTo>
                <a:cubicBezTo>
                  <a:pt x="32048" y="50214"/>
                  <a:pt x="74381" y="353427"/>
                  <a:pt x="86552" y="395760"/>
                </a:cubicBezTo>
                <a:cubicBezTo>
                  <a:pt x="98723" y="438093"/>
                  <a:pt x="110365" y="228543"/>
                  <a:pt x="96077" y="262410"/>
                </a:cubicBezTo>
                <a:cubicBezTo>
                  <a:pt x="81789" y="296277"/>
                  <a:pt x="7706" y="576206"/>
                  <a:pt x="827" y="598960"/>
                </a:cubicBezTo>
                <a:cubicBezTo>
                  <a:pt x="-6052" y="621714"/>
                  <a:pt x="31519" y="494714"/>
                  <a:pt x="54802" y="398935"/>
                </a:cubicBezTo>
                <a:cubicBezTo>
                  <a:pt x="78085" y="303156"/>
                  <a:pt x="132590" y="33810"/>
                  <a:pt x="140527" y="24285"/>
                </a:cubicBezTo>
                <a:cubicBezTo>
                  <a:pt x="148464" y="14760"/>
                  <a:pt x="120419" y="321677"/>
                  <a:pt x="102427" y="341785"/>
                </a:cubicBezTo>
                <a:cubicBezTo>
                  <a:pt x="84435" y="361893"/>
                  <a:pt x="45806" y="198381"/>
                  <a:pt x="32577" y="144935"/>
                </a:cubicBezTo>
                <a:cubicBezTo>
                  <a:pt x="19348" y="91489"/>
                  <a:pt x="14056" y="-33394"/>
                  <a:pt x="23052" y="8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E5070C2-B977-5EAE-23C1-FBDF15DD5B52}"/>
              </a:ext>
            </a:extLst>
          </p:cNvPr>
          <p:cNvSpPr/>
          <p:nvPr/>
        </p:nvSpPr>
        <p:spPr>
          <a:xfrm>
            <a:off x="3830565" y="2655128"/>
            <a:ext cx="284787" cy="1116654"/>
          </a:xfrm>
          <a:custGeom>
            <a:avLst/>
            <a:gdLst>
              <a:gd name="connsiteX0" fmla="*/ 4835 w 284787"/>
              <a:gd name="connsiteY0" fmla="*/ 56322 h 1116654"/>
              <a:gd name="connsiteX1" fmla="*/ 23885 w 284787"/>
              <a:gd name="connsiteY1" fmla="*/ 103947 h 1116654"/>
              <a:gd name="connsiteX2" fmla="*/ 166760 w 284787"/>
              <a:gd name="connsiteY2" fmla="*/ 872297 h 1116654"/>
              <a:gd name="connsiteX3" fmla="*/ 176285 w 284787"/>
              <a:gd name="connsiteY3" fmla="*/ 792922 h 1116654"/>
              <a:gd name="connsiteX4" fmla="*/ 284235 w 284787"/>
              <a:gd name="connsiteY4" fmla="*/ 1113597 h 1116654"/>
              <a:gd name="connsiteX5" fmla="*/ 211210 w 284787"/>
              <a:gd name="connsiteY5" fmla="*/ 926272 h 1116654"/>
              <a:gd name="connsiteX6" fmla="*/ 58810 w 284787"/>
              <a:gd name="connsiteY6" fmla="*/ 472247 h 1116654"/>
              <a:gd name="connsiteX7" fmla="*/ 74685 w 284787"/>
              <a:gd name="connsiteY7" fmla="*/ 561147 h 1116654"/>
              <a:gd name="connsiteX8" fmla="*/ 4835 w 284787"/>
              <a:gd name="connsiteY8" fmla="*/ 56322 h 111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87" h="1116654">
                <a:moveTo>
                  <a:pt x="4835" y="56322"/>
                </a:moveTo>
                <a:cubicBezTo>
                  <a:pt x="-3632" y="-19878"/>
                  <a:pt x="-3103" y="-32049"/>
                  <a:pt x="23885" y="103947"/>
                </a:cubicBezTo>
                <a:cubicBezTo>
                  <a:pt x="50873" y="239943"/>
                  <a:pt x="141360" y="757468"/>
                  <a:pt x="166760" y="872297"/>
                </a:cubicBezTo>
                <a:cubicBezTo>
                  <a:pt x="192160" y="987126"/>
                  <a:pt x="156706" y="752705"/>
                  <a:pt x="176285" y="792922"/>
                </a:cubicBezTo>
                <a:cubicBezTo>
                  <a:pt x="195864" y="833139"/>
                  <a:pt x="278414" y="1091372"/>
                  <a:pt x="284235" y="1113597"/>
                </a:cubicBezTo>
                <a:cubicBezTo>
                  <a:pt x="290056" y="1135822"/>
                  <a:pt x="248781" y="1033164"/>
                  <a:pt x="211210" y="926272"/>
                </a:cubicBezTo>
                <a:cubicBezTo>
                  <a:pt x="173639" y="819380"/>
                  <a:pt x="81564" y="533101"/>
                  <a:pt x="58810" y="472247"/>
                </a:cubicBezTo>
                <a:cubicBezTo>
                  <a:pt x="36056" y="411393"/>
                  <a:pt x="82093" y="633114"/>
                  <a:pt x="74685" y="561147"/>
                </a:cubicBezTo>
                <a:cubicBezTo>
                  <a:pt x="67277" y="489180"/>
                  <a:pt x="13302" y="132522"/>
                  <a:pt x="4835" y="56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2BD3BD4-C3F6-FB97-ADAF-2E24ECEA5B19}"/>
              </a:ext>
            </a:extLst>
          </p:cNvPr>
          <p:cNvSpPr/>
          <p:nvPr/>
        </p:nvSpPr>
        <p:spPr>
          <a:xfrm>
            <a:off x="5078949" y="2425689"/>
            <a:ext cx="300023" cy="583906"/>
          </a:xfrm>
          <a:custGeom>
            <a:avLst/>
            <a:gdLst>
              <a:gd name="connsiteX0" fmla="*/ 299501 w 300023"/>
              <a:gd name="connsiteY0" fmla="*/ 11 h 583906"/>
              <a:gd name="connsiteX1" fmla="*/ 89951 w 300023"/>
              <a:gd name="connsiteY1" fmla="*/ 327036 h 583906"/>
              <a:gd name="connsiteX2" fmla="*/ 89951 w 300023"/>
              <a:gd name="connsiteY2" fmla="*/ 288936 h 583906"/>
              <a:gd name="connsiteX3" fmla="*/ 29626 w 300023"/>
              <a:gd name="connsiteY3" fmla="*/ 504836 h 583906"/>
              <a:gd name="connsiteX4" fmla="*/ 1051 w 300023"/>
              <a:gd name="connsiteY4" fmla="*/ 577861 h 583906"/>
              <a:gd name="connsiteX5" fmla="*/ 64551 w 300023"/>
              <a:gd name="connsiteY5" fmla="*/ 365136 h 583906"/>
              <a:gd name="connsiteX6" fmla="*/ 150276 w 300023"/>
              <a:gd name="connsiteY6" fmla="*/ 161936 h 583906"/>
              <a:gd name="connsiteX7" fmla="*/ 20101 w 300023"/>
              <a:gd name="connsiteY7" fmla="*/ 314336 h 583906"/>
              <a:gd name="connsiteX8" fmla="*/ 299501 w 300023"/>
              <a:gd name="connsiteY8" fmla="*/ 11 h 58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23" h="583906">
                <a:moveTo>
                  <a:pt x="299501" y="11"/>
                </a:moveTo>
                <a:cubicBezTo>
                  <a:pt x="311143" y="2128"/>
                  <a:pt x="124876" y="278882"/>
                  <a:pt x="89951" y="327036"/>
                </a:cubicBezTo>
                <a:cubicBezTo>
                  <a:pt x="55026" y="375190"/>
                  <a:pt x="100005" y="259303"/>
                  <a:pt x="89951" y="288936"/>
                </a:cubicBezTo>
                <a:cubicBezTo>
                  <a:pt x="79897" y="318569"/>
                  <a:pt x="44443" y="456682"/>
                  <a:pt x="29626" y="504836"/>
                </a:cubicBezTo>
                <a:cubicBezTo>
                  <a:pt x="14809" y="552990"/>
                  <a:pt x="-4770" y="601144"/>
                  <a:pt x="1051" y="577861"/>
                </a:cubicBezTo>
                <a:cubicBezTo>
                  <a:pt x="6872" y="554578"/>
                  <a:pt x="39680" y="434457"/>
                  <a:pt x="64551" y="365136"/>
                </a:cubicBezTo>
                <a:cubicBezTo>
                  <a:pt x="89422" y="295815"/>
                  <a:pt x="157684" y="170403"/>
                  <a:pt x="150276" y="161936"/>
                </a:cubicBezTo>
                <a:cubicBezTo>
                  <a:pt x="142868" y="153469"/>
                  <a:pt x="-1595" y="336032"/>
                  <a:pt x="20101" y="314336"/>
                </a:cubicBezTo>
                <a:cubicBezTo>
                  <a:pt x="41797" y="292640"/>
                  <a:pt x="287859" y="-2106"/>
                  <a:pt x="299501" y="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332837-884D-62FC-A177-98B7B77F13C0}"/>
              </a:ext>
            </a:extLst>
          </p:cNvPr>
          <p:cNvSpPr/>
          <p:nvPr/>
        </p:nvSpPr>
        <p:spPr>
          <a:xfrm>
            <a:off x="4213124" y="870460"/>
            <a:ext cx="400774" cy="565728"/>
          </a:xfrm>
          <a:custGeom>
            <a:avLst/>
            <a:gdLst>
              <a:gd name="connsiteX0" fmla="*/ 400151 w 400774"/>
              <a:gd name="connsiteY0" fmla="*/ 2665 h 565728"/>
              <a:gd name="connsiteX1" fmla="*/ 162026 w 400774"/>
              <a:gd name="connsiteY1" fmla="*/ 377315 h 565728"/>
              <a:gd name="connsiteX2" fmla="*/ 158851 w 400774"/>
              <a:gd name="connsiteY2" fmla="*/ 269365 h 565728"/>
              <a:gd name="connsiteX3" fmla="*/ 101 w 400774"/>
              <a:gd name="connsiteY3" fmla="*/ 564640 h 565728"/>
              <a:gd name="connsiteX4" fmla="*/ 136626 w 400774"/>
              <a:gd name="connsiteY4" fmla="*/ 361440 h 565728"/>
              <a:gd name="connsiteX5" fmla="*/ 250926 w 400774"/>
              <a:gd name="connsiteY5" fmla="*/ 158240 h 565728"/>
              <a:gd name="connsiteX6" fmla="*/ 231876 w 400774"/>
              <a:gd name="connsiteY6" fmla="*/ 205865 h 565728"/>
              <a:gd name="connsiteX7" fmla="*/ 400151 w 400774"/>
              <a:gd name="connsiteY7" fmla="*/ 2665 h 56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774" h="565728">
                <a:moveTo>
                  <a:pt x="400151" y="2665"/>
                </a:moveTo>
                <a:cubicBezTo>
                  <a:pt x="388509" y="31240"/>
                  <a:pt x="202243" y="332865"/>
                  <a:pt x="162026" y="377315"/>
                </a:cubicBezTo>
                <a:cubicBezTo>
                  <a:pt x="121809" y="421765"/>
                  <a:pt x="185839" y="238144"/>
                  <a:pt x="158851" y="269365"/>
                </a:cubicBezTo>
                <a:cubicBezTo>
                  <a:pt x="131863" y="300586"/>
                  <a:pt x="3805" y="549294"/>
                  <a:pt x="101" y="564640"/>
                </a:cubicBezTo>
                <a:cubicBezTo>
                  <a:pt x="-3603" y="579986"/>
                  <a:pt x="94822" y="429173"/>
                  <a:pt x="136626" y="361440"/>
                </a:cubicBezTo>
                <a:cubicBezTo>
                  <a:pt x="178430" y="293707"/>
                  <a:pt x="235051" y="184169"/>
                  <a:pt x="250926" y="158240"/>
                </a:cubicBezTo>
                <a:cubicBezTo>
                  <a:pt x="266801" y="132311"/>
                  <a:pt x="207005" y="227561"/>
                  <a:pt x="231876" y="205865"/>
                </a:cubicBezTo>
                <a:cubicBezTo>
                  <a:pt x="256747" y="184169"/>
                  <a:pt x="411793" y="-25910"/>
                  <a:pt x="400151" y="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C1A57FE-0E6D-B530-8F12-C106AFF3862F}"/>
              </a:ext>
            </a:extLst>
          </p:cNvPr>
          <p:cNvSpPr/>
          <p:nvPr/>
        </p:nvSpPr>
        <p:spPr>
          <a:xfrm>
            <a:off x="5108772" y="1021774"/>
            <a:ext cx="526919" cy="550977"/>
          </a:xfrm>
          <a:custGeom>
            <a:avLst/>
            <a:gdLst>
              <a:gd name="connsiteX0" fmla="*/ 2978 w 526919"/>
              <a:gd name="connsiteY0" fmla="*/ 3751 h 550977"/>
              <a:gd name="connsiteX1" fmla="*/ 174428 w 526919"/>
              <a:gd name="connsiteY1" fmla="*/ 229176 h 550977"/>
              <a:gd name="connsiteX2" fmla="*/ 209353 w 526919"/>
              <a:gd name="connsiteY2" fmla="*/ 324426 h 550977"/>
              <a:gd name="connsiteX3" fmla="*/ 269678 w 526919"/>
              <a:gd name="connsiteY3" fmla="*/ 353001 h 550977"/>
              <a:gd name="connsiteX4" fmla="*/ 142678 w 526919"/>
              <a:gd name="connsiteY4" fmla="*/ 333951 h 550977"/>
              <a:gd name="connsiteX5" fmla="*/ 345878 w 526919"/>
              <a:gd name="connsiteY5" fmla="*/ 394276 h 550977"/>
              <a:gd name="connsiteX6" fmla="*/ 526853 w 526919"/>
              <a:gd name="connsiteY6" fmla="*/ 549851 h 550977"/>
              <a:gd name="connsiteX7" fmla="*/ 364928 w 526919"/>
              <a:gd name="connsiteY7" fmla="*/ 445076 h 550977"/>
              <a:gd name="connsiteX8" fmla="*/ 209353 w 526919"/>
              <a:gd name="connsiteY8" fmla="*/ 108526 h 550977"/>
              <a:gd name="connsiteX9" fmla="*/ 263328 w 526919"/>
              <a:gd name="connsiteY9" fmla="*/ 276801 h 550977"/>
              <a:gd name="connsiteX10" fmla="*/ 79178 w 526919"/>
              <a:gd name="connsiteY10" fmla="*/ 99001 h 550977"/>
              <a:gd name="connsiteX11" fmla="*/ 2978 w 526919"/>
              <a:gd name="connsiteY11" fmla="*/ 3751 h 55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6919" h="550977">
                <a:moveTo>
                  <a:pt x="2978" y="3751"/>
                </a:moveTo>
                <a:cubicBezTo>
                  <a:pt x="18853" y="25447"/>
                  <a:pt x="140032" y="175730"/>
                  <a:pt x="174428" y="229176"/>
                </a:cubicBezTo>
                <a:cubicBezTo>
                  <a:pt x="208824" y="282622"/>
                  <a:pt x="193478" y="303789"/>
                  <a:pt x="209353" y="324426"/>
                </a:cubicBezTo>
                <a:cubicBezTo>
                  <a:pt x="225228" y="345064"/>
                  <a:pt x="280790" y="351414"/>
                  <a:pt x="269678" y="353001"/>
                </a:cubicBezTo>
                <a:cubicBezTo>
                  <a:pt x="258566" y="354588"/>
                  <a:pt x="129978" y="327072"/>
                  <a:pt x="142678" y="333951"/>
                </a:cubicBezTo>
                <a:cubicBezTo>
                  <a:pt x="155378" y="340830"/>
                  <a:pt x="281849" y="358293"/>
                  <a:pt x="345878" y="394276"/>
                </a:cubicBezTo>
                <a:cubicBezTo>
                  <a:pt x="409907" y="430259"/>
                  <a:pt x="523678" y="541384"/>
                  <a:pt x="526853" y="549851"/>
                </a:cubicBezTo>
                <a:cubicBezTo>
                  <a:pt x="530028" y="558318"/>
                  <a:pt x="417845" y="518630"/>
                  <a:pt x="364928" y="445076"/>
                </a:cubicBezTo>
                <a:cubicBezTo>
                  <a:pt x="312011" y="371522"/>
                  <a:pt x="226286" y="136572"/>
                  <a:pt x="209353" y="108526"/>
                </a:cubicBezTo>
                <a:cubicBezTo>
                  <a:pt x="192420" y="80480"/>
                  <a:pt x="285024" y="278388"/>
                  <a:pt x="263328" y="276801"/>
                </a:cubicBezTo>
                <a:cubicBezTo>
                  <a:pt x="241632" y="275214"/>
                  <a:pt x="120453" y="138159"/>
                  <a:pt x="79178" y="99001"/>
                </a:cubicBezTo>
                <a:cubicBezTo>
                  <a:pt x="37903" y="59843"/>
                  <a:pt x="-12897" y="-17945"/>
                  <a:pt x="2978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6D5B2FF5-96C5-B5C2-BDD6-91AFAF151328}"/>
              </a:ext>
            </a:extLst>
          </p:cNvPr>
          <p:cNvSpPr/>
          <p:nvPr/>
        </p:nvSpPr>
        <p:spPr>
          <a:xfrm>
            <a:off x="5443330" y="3778337"/>
            <a:ext cx="157782" cy="980241"/>
          </a:xfrm>
          <a:custGeom>
            <a:avLst/>
            <a:gdLst>
              <a:gd name="connsiteX0" fmla="*/ 109745 w 157782"/>
              <a:gd name="connsiteY0" fmla="*/ 9438 h 980241"/>
              <a:gd name="connsiteX1" fmla="*/ 77995 w 157782"/>
              <a:gd name="connsiteY1" fmla="*/ 657138 h 980241"/>
              <a:gd name="connsiteX2" fmla="*/ 87520 w 157782"/>
              <a:gd name="connsiteY2" fmla="*/ 584113 h 980241"/>
              <a:gd name="connsiteX3" fmla="*/ 1795 w 157782"/>
              <a:gd name="connsiteY3" fmla="*/ 974638 h 980241"/>
              <a:gd name="connsiteX4" fmla="*/ 27195 w 157782"/>
              <a:gd name="connsiteY4" fmla="*/ 825413 h 980241"/>
              <a:gd name="connsiteX5" fmla="*/ 144670 w 157782"/>
              <a:gd name="connsiteY5" fmla="*/ 130088 h 980241"/>
              <a:gd name="connsiteX6" fmla="*/ 151020 w 157782"/>
              <a:gd name="connsiteY6" fmla="*/ 260263 h 980241"/>
              <a:gd name="connsiteX7" fmla="*/ 109745 w 157782"/>
              <a:gd name="connsiteY7" fmla="*/ 9438 h 98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782" h="980241">
                <a:moveTo>
                  <a:pt x="109745" y="9438"/>
                </a:moveTo>
                <a:cubicBezTo>
                  <a:pt x="97574" y="75584"/>
                  <a:pt x="81699" y="561359"/>
                  <a:pt x="77995" y="657138"/>
                </a:cubicBezTo>
                <a:cubicBezTo>
                  <a:pt x="74291" y="752917"/>
                  <a:pt x="100220" y="531196"/>
                  <a:pt x="87520" y="584113"/>
                </a:cubicBezTo>
                <a:cubicBezTo>
                  <a:pt x="74820" y="637030"/>
                  <a:pt x="11849" y="934421"/>
                  <a:pt x="1795" y="974638"/>
                </a:cubicBezTo>
                <a:cubicBezTo>
                  <a:pt x="-8259" y="1014855"/>
                  <a:pt x="27195" y="825413"/>
                  <a:pt x="27195" y="825413"/>
                </a:cubicBezTo>
                <a:cubicBezTo>
                  <a:pt x="51007" y="684655"/>
                  <a:pt x="124033" y="224280"/>
                  <a:pt x="144670" y="130088"/>
                </a:cubicBezTo>
                <a:cubicBezTo>
                  <a:pt x="165307" y="35896"/>
                  <a:pt x="156841" y="274550"/>
                  <a:pt x="151020" y="260263"/>
                </a:cubicBezTo>
                <a:cubicBezTo>
                  <a:pt x="145199" y="245976"/>
                  <a:pt x="121916" y="-56708"/>
                  <a:pt x="109745" y="9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9CEA19A-3DA4-E1A1-6CDB-2210C69A19FA}"/>
              </a:ext>
            </a:extLst>
          </p:cNvPr>
          <p:cNvSpPr/>
          <p:nvPr/>
        </p:nvSpPr>
        <p:spPr>
          <a:xfrm>
            <a:off x="4351760" y="4274536"/>
            <a:ext cx="163997" cy="1085148"/>
          </a:xfrm>
          <a:custGeom>
            <a:avLst/>
            <a:gdLst>
              <a:gd name="connsiteX0" fmla="*/ 1165 w 163997"/>
              <a:gd name="connsiteY0" fmla="*/ 14889 h 1085148"/>
              <a:gd name="connsiteX1" fmla="*/ 131340 w 163997"/>
              <a:gd name="connsiteY1" fmla="*/ 764189 h 1085148"/>
              <a:gd name="connsiteX2" fmla="*/ 115465 w 163997"/>
              <a:gd name="connsiteY2" fmla="*/ 707039 h 1085148"/>
              <a:gd name="connsiteX3" fmla="*/ 163090 w 163997"/>
              <a:gd name="connsiteY3" fmla="*/ 1081689 h 1085148"/>
              <a:gd name="connsiteX4" fmla="*/ 140865 w 163997"/>
              <a:gd name="connsiteY4" fmla="*/ 859439 h 1085148"/>
              <a:gd name="connsiteX5" fmla="*/ 71015 w 163997"/>
              <a:gd name="connsiteY5" fmla="*/ 306989 h 1085148"/>
              <a:gd name="connsiteX6" fmla="*/ 1165 w 163997"/>
              <a:gd name="connsiteY6" fmla="*/ 14889 h 10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97" h="1085148">
                <a:moveTo>
                  <a:pt x="1165" y="14889"/>
                </a:moveTo>
                <a:cubicBezTo>
                  <a:pt x="11219" y="91089"/>
                  <a:pt x="112290" y="648831"/>
                  <a:pt x="131340" y="764189"/>
                </a:cubicBezTo>
                <a:cubicBezTo>
                  <a:pt x="150390" y="879547"/>
                  <a:pt x="110173" y="654122"/>
                  <a:pt x="115465" y="707039"/>
                </a:cubicBezTo>
                <a:cubicBezTo>
                  <a:pt x="120757" y="759956"/>
                  <a:pt x="158857" y="1056289"/>
                  <a:pt x="163090" y="1081689"/>
                </a:cubicBezTo>
                <a:cubicBezTo>
                  <a:pt x="167323" y="1107089"/>
                  <a:pt x="156211" y="988556"/>
                  <a:pt x="140865" y="859439"/>
                </a:cubicBezTo>
                <a:cubicBezTo>
                  <a:pt x="125519" y="730322"/>
                  <a:pt x="93240" y="440868"/>
                  <a:pt x="71015" y="306989"/>
                </a:cubicBezTo>
                <a:cubicBezTo>
                  <a:pt x="48790" y="173110"/>
                  <a:pt x="-8889" y="-61311"/>
                  <a:pt x="1165" y="14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380288A-23E2-C738-BC28-BBBEAE1215A7}"/>
              </a:ext>
            </a:extLst>
          </p:cNvPr>
          <p:cNvSpPr/>
          <p:nvPr/>
        </p:nvSpPr>
        <p:spPr>
          <a:xfrm>
            <a:off x="5421939" y="4415580"/>
            <a:ext cx="398277" cy="842914"/>
          </a:xfrm>
          <a:custGeom>
            <a:avLst/>
            <a:gdLst>
              <a:gd name="connsiteX0" fmla="*/ 961 w 398277"/>
              <a:gd name="connsiteY0" fmla="*/ 4020 h 842914"/>
              <a:gd name="connsiteX1" fmla="*/ 194636 w 398277"/>
              <a:gd name="connsiteY1" fmla="*/ 562820 h 842914"/>
              <a:gd name="connsiteX2" fmla="*/ 175586 w 398277"/>
              <a:gd name="connsiteY2" fmla="*/ 546945 h 842914"/>
              <a:gd name="connsiteX3" fmla="*/ 353386 w 398277"/>
              <a:gd name="connsiteY3" fmla="*/ 762845 h 842914"/>
              <a:gd name="connsiteX4" fmla="*/ 321636 w 398277"/>
              <a:gd name="connsiteY4" fmla="*/ 766020 h 842914"/>
              <a:gd name="connsiteX5" fmla="*/ 397836 w 398277"/>
              <a:gd name="connsiteY5" fmla="*/ 842220 h 842914"/>
              <a:gd name="connsiteX6" fmla="*/ 280361 w 398277"/>
              <a:gd name="connsiteY6" fmla="*/ 715220 h 842914"/>
              <a:gd name="connsiteX7" fmla="*/ 207336 w 398277"/>
              <a:gd name="connsiteY7" fmla="*/ 594570 h 842914"/>
              <a:gd name="connsiteX8" fmla="*/ 121611 w 398277"/>
              <a:gd name="connsiteY8" fmla="*/ 210395 h 842914"/>
              <a:gd name="connsiteX9" fmla="*/ 121611 w 398277"/>
              <a:gd name="connsiteY9" fmla="*/ 305645 h 842914"/>
              <a:gd name="connsiteX10" fmla="*/ 961 w 398277"/>
              <a:gd name="connsiteY10" fmla="*/ 4020 h 8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277" h="842914">
                <a:moveTo>
                  <a:pt x="961" y="4020"/>
                </a:moveTo>
                <a:cubicBezTo>
                  <a:pt x="13132" y="46882"/>
                  <a:pt x="165532" y="472333"/>
                  <a:pt x="194636" y="562820"/>
                </a:cubicBezTo>
                <a:cubicBezTo>
                  <a:pt x="223740" y="653308"/>
                  <a:pt x="149128" y="513608"/>
                  <a:pt x="175586" y="546945"/>
                </a:cubicBezTo>
                <a:cubicBezTo>
                  <a:pt x="202044" y="580283"/>
                  <a:pt x="329044" y="726333"/>
                  <a:pt x="353386" y="762845"/>
                </a:cubicBezTo>
                <a:cubicBezTo>
                  <a:pt x="377728" y="799358"/>
                  <a:pt x="314228" y="752791"/>
                  <a:pt x="321636" y="766020"/>
                </a:cubicBezTo>
                <a:cubicBezTo>
                  <a:pt x="329044" y="779249"/>
                  <a:pt x="404715" y="850687"/>
                  <a:pt x="397836" y="842220"/>
                </a:cubicBezTo>
                <a:cubicBezTo>
                  <a:pt x="390957" y="833753"/>
                  <a:pt x="312111" y="756495"/>
                  <a:pt x="280361" y="715220"/>
                </a:cubicBezTo>
                <a:cubicBezTo>
                  <a:pt x="248611" y="673945"/>
                  <a:pt x="233794" y="678708"/>
                  <a:pt x="207336" y="594570"/>
                </a:cubicBezTo>
                <a:cubicBezTo>
                  <a:pt x="180878" y="510432"/>
                  <a:pt x="135898" y="258549"/>
                  <a:pt x="121611" y="210395"/>
                </a:cubicBezTo>
                <a:cubicBezTo>
                  <a:pt x="107324" y="162241"/>
                  <a:pt x="147540" y="336866"/>
                  <a:pt x="121611" y="305645"/>
                </a:cubicBezTo>
                <a:cubicBezTo>
                  <a:pt x="95682" y="274424"/>
                  <a:pt x="-11210" y="-38842"/>
                  <a:pt x="961" y="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C2ECD48-F9F2-367A-836D-BF50E469C596}"/>
              </a:ext>
            </a:extLst>
          </p:cNvPr>
          <p:cNvSpPr/>
          <p:nvPr/>
        </p:nvSpPr>
        <p:spPr>
          <a:xfrm>
            <a:off x="5708317" y="5206990"/>
            <a:ext cx="499382" cy="387547"/>
          </a:xfrm>
          <a:custGeom>
            <a:avLst/>
            <a:gdLst>
              <a:gd name="connsiteX0" fmla="*/ 333 w 499382"/>
              <a:gd name="connsiteY0" fmla="*/ 10 h 387547"/>
              <a:gd name="connsiteX1" fmla="*/ 267033 w 499382"/>
              <a:gd name="connsiteY1" fmla="*/ 203210 h 387547"/>
              <a:gd name="connsiteX2" fmla="*/ 340058 w 499382"/>
              <a:gd name="connsiteY2" fmla="*/ 314335 h 387547"/>
              <a:gd name="connsiteX3" fmla="*/ 352758 w 499382"/>
              <a:gd name="connsiteY3" fmla="*/ 276235 h 387547"/>
              <a:gd name="connsiteX4" fmla="*/ 492458 w 499382"/>
              <a:gd name="connsiteY4" fmla="*/ 384185 h 387547"/>
              <a:gd name="connsiteX5" fmla="*/ 448008 w 499382"/>
              <a:gd name="connsiteY5" fmla="*/ 339735 h 387547"/>
              <a:gd name="connsiteX6" fmla="*/ 190833 w 499382"/>
              <a:gd name="connsiteY6" fmla="*/ 139710 h 387547"/>
              <a:gd name="connsiteX7" fmla="*/ 327358 w 499382"/>
              <a:gd name="connsiteY7" fmla="*/ 193685 h 387547"/>
              <a:gd name="connsiteX8" fmla="*/ 333 w 499382"/>
              <a:gd name="connsiteY8" fmla="*/ 10 h 38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382" h="387547">
                <a:moveTo>
                  <a:pt x="333" y="10"/>
                </a:moveTo>
                <a:cubicBezTo>
                  <a:pt x="-9721" y="1597"/>
                  <a:pt x="210412" y="150823"/>
                  <a:pt x="267033" y="203210"/>
                </a:cubicBezTo>
                <a:cubicBezTo>
                  <a:pt x="323654" y="255597"/>
                  <a:pt x="325771" y="302164"/>
                  <a:pt x="340058" y="314335"/>
                </a:cubicBezTo>
                <a:cubicBezTo>
                  <a:pt x="354345" y="326506"/>
                  <a:pt x="327358" y="264593"/>
                  <a:pt x="352758" y="276235"/>
                </a:cubicBezTo>
                <a:cubicBezTo>
                  <a:pt x="378158" y="287877"/>
                  <a:pt x="476583" y="373602"/>
                  <a:pt x="492458" y="384185"/>
                </a:cubicBezTo>
                <a:cubicBezTo>
                  <a:pt x="508333" y="394768"/>
                  <a:pt x="498279" y="380481"/>
                  <a:pt x="448008" y="339735"/>
                </a:cubicBezTo>
                <a:cubicBezTo>
                  <a:pt x="397737" y="298989"/>
                  <a:pt x="210941" y="164052"/>
                  <a:pt x="190833" y="139710"/>
                </a:cubicBezTo>
                <a:cubicBezTo>
                  <a:pt x="170725" y="115368"/>
                  <a:pt x="356991" y="213264"/>
                  <a:pt x="327358" y="193685"/>
                </a:cubicBezTo>
                <a:cubicBezTo>
                  <a:pt x="297725" y="174106"/>
                  <a:pt x="10387" y="-1577"/>
                  <a:pt x="33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A515B24-B4F8-14C9-E1A9-A96152830BED}"/>
              </a:ext>
            </a:extLst>
          </p:cNvPr>
          <p:cNvSpPr/>
          <p:nvPr/>
        </p:nvSpPr>
        <p:spPr>
          <a:xfrm>
            <a:off x="5050910" y="4934675"/>
            <a:ext cx="213371" cy="829796"/>
          </a:xfrm>
          <a:custGeom>
            <a:avLst/>
            <a:gdLst>
              <a:gd name="connsiteX0" fmla="*/ 213240 w 213371"/>
              <a:gd name="connsiteY0" fmla="*/ 2450 h 829796"/>
              <a:gd name="connsiteX1" fmla="*/ 76715 w 213371"/>
              <a:gd name="connsiteY1" fmla="*/ 570775 h 829796"/>
              <a:gd name="connsiteX2" fmla="*/ 83065 w 213371"/>
              <a:gd name="connsiteY2" fmla="*/ 472350 h 829796"/>
              <a:gd name="connsiteX3" fmla="*/ 44965 w 213371"/>
              <a:gd name="connsiteY3" fmla="*/ 821600 h 829796"/>
              <a:gd name="connsiteX4" fmla="*/ 41790 w 213371"/>
              <a:gd name="connsiteY4" fmla="*/ 688250 h 829796"/>
              <a:gd name="connsiteX5" fmla="*/ 32265 w 213371"/>
              <a:gd name="connsiteY5" fmla="*/ 342175 h 829796"/>
              <a:gd name="connsiteX6" fmla="*/ 515 w 213371"/>
              <a:gd name="connsiteY6" fmla="*/ 215175 h 829796"/>
              <a:gd name="connsiteX7" fmla="*/ 60840 w 213371"/>
              <a:gd name="connsiteY7" fmla="*/ 516800 h 829796"/>
              <a:gd name="connsiteX8" fmla="*/ 92590 w 213371"/>
              <a:gd name="connsiteY8" fmla="*/ 294550 h 829796"/>
              <a:gd name="connsiteX9" fmla="*/ 89415 w 213371"/>
              <a:gd name="connsiteY9" fmla="*/ 300900 h 829796"/>
              <a:gd name="connsiteX10" fmla="*/ 102115 w 213371"/>
              <a:gd name="connsiteY10" fmla="*/ 361225 h 829796"/>
              <a:gd name="connsiteX11" fmla="*/ 213240 w 213371"/>
              <a:gd name="connsiteY11" fmla="*/ 2450 h 8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71" h="829796">
                <a:moveTo>
                  <a:pt x="213240" y="2450"/>
                </a:moveTo>
                <a:cubicBezTo>
                  <a:pt x="209007" y="37375"/>
                  <a:pt x="98411" y="492459"/>
                  <a:pt x="76715" y="570775"/>
                </a:cubicBezTo>
                <a:cubicBezTo>
                  <a:pt x="55019" y="649091"/>
                  <a:pt x="88357" y="430546"/>
                  <a:pt x="83065" y="472350"/>
                </a:cubicBezTo>
                <a:cubicBezTo>
                  <a:pt x="77773" y="514154"/>
                  <a:pt x="51844" y="785617"/>
                  <a:pt x="44965" y="821600"/>
                </a:cubicBezTo>
                <a:cubicBezTo>
                  <a:pt x="38086" y="857583"/>
                  <a:pt x="43907" y="768154"/>
                  <a:pt x="41790" y="688250"/>
                </a:cubicBezTo>
                <a:cubicBezTo>
                  <a:pt x="39673" y="608346"/>
                  <a:pt x="39144" y="421021"/>
                  <a:pt x="32265" y="342175"/>
                </a:cubicBezTo>
                <a:cubicBezTo>
                  <a:pt x="25386" y="263329"/>
                  <a:pt x="-4247" y="186071"/>
                  <a:pt x="515" y="215175"/>
                </a:cubicBezTo>
                <a:cubicBezTo>
                  <a:pt x="5277" y="244279"/>
                  <a:pt x="45494" y="503571"/>
                  <a:pt x="60840" y="516800"/>
                </a:cubicBezTo>
                <a:cubicBezTo>
                  <a:pt x="76186" y="530029"/>
                  <a:pt x="87828" y="330533"/>
                  <a:pt x="92590" y="294550"/>
                </a:cubicBezTo>
                <a:cubicBezTo>
                  <a:pt x="97352" y="258567"/>
                  <a:pt x="87828" y="289788"/>
                  <a:pt x="89415" y="300900"/>
                </a:cubicBezTo>
                <a:cubicBezTo>
                  <a:pt x="91002" y="312012"/>
                  <a:pt x="85711" y="405675"/>
                  <a:pt x="102115" y="361225"/>
                </a:cubicBezTo>
                <a:cubicBezTo>
                  <a:pt x="118519" y="316775"/>
                  <a:pt x="217473" y="-32475"/>
                  <a:pt x="213240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E063571-1916-8772-E7EA-45CBECF6B8E6}"/>
              </a:ext>
            </a:extLst>
          </p:cNvPr>
          <p:cNvSpPr/>
          <p:nvPr/>
        </p:nvSpPr>
        <p:spPr>
          <a:xfrm>
            <a:off x="4670320" y="5067265"/>
            <a:ext cx="152712" cy="500251"/>
          </a:xfrm>
          <a:custGeom>
            <a:avLst/>
            <a:gdLst>
              <a:gd name="connsiteX0" fmla="*/ 152505 w 152712"/>
              <a:gd name="connsiteY0" fmla="*/ 35 h 500251"/>
              <a:gd name="connsiteX1" fmla="*/ 41380 w 152712"/>
              <a:gd name="connsiteY1" fmla="*/ 254035 h 500251"/>
              <a:gd name="connsiteX2" fmla="*/ 38205 w 152712"/>
              <a:gd name="connsiteY2" fmla="*/ 403260 h 500251"/>
              <a:gd name="connsiteX3" fmla="*/ 6455 w 152712"/>
              <a:gd name="connsiteY3" fmla="*/ 358810 h 500251"/>
              <a:gd name="connsiteX4" fmla="*/ 54080 w 152712"/>
              <a:gd name="connsiteY4" fmla="*/ 498510 h 500251"/>
              <a:gd name="connsiteX5" fmla="*/ 25505 w 152712"/>
              <a:gd name="connsiteY5" fmla="*/ 419135 h 500251"/>
              <a:gd name="connsiteX6" fmla="*/ 15980 w 152712"/>
              <a:gd name="connsiteY6" fmla="*/ 168310 h 500251"/>
              <a:gd name="connsiteX7" fmla="*/ 9630 w 152712"/>
              <a:gd name="connsiteY7" fmla="*/ 234985 h 500251"/>
              <a:gd name="connsiteX8" fmla="*/ 152505 w 152712"/>
              <a:gd name="connsiteY8" fmla="*/ 35 h 5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12" h="500251">
                <a:moveTo>
                  <a:pt x="152505" y="35"/>
                </a:moveTo>
                <a:cubicBezTo>
                  <a:pt x="157797" y="3210"/>
                  <a:pt x="60430" y="186831"/>
                  <a:pt x="41380" y="254035"/>
                </a:cubicBezTo>
                <a:cubicBezTo>
                  <a:pt x="22330" y="321239"/>
                  <a:pt x="44026" y="385798"/>
                  <a:pt x="38205" y="403260"/>
                </a:cubicBezTo>
                <a:cubicBezTo>
                  <a:pt x="32384" y="420722"/>
                  <a:pt x="3809" y="342935"/>
                  <a:pt x="6455" y="358810"/>
                </a:cubicBezTo>
                <a:cubicBezTo>
                  <a:pt x="9101" y="374685"/>
                  <a:pt x="50905" y="488456"/>
                  <a:pt x="54080" y="498510"/>
                </a:cubicBezTo>
                <a:cubicBezTo>
                  <a:pt x="57255" y="508564"/>
                  <a:pt x="31855" y="474168"/>
                  <a:pt x="25505" y="419135"/>
                </a:cubicBezTo>
                <a:cubicBezTo>
                  <a:pt x="19155" y="364102"/>
                  <a:pt x="18626" y="199002"/>
                  <a:pt x="15980" y="168310"/>
                </a:cubicBezTo>
                <a:cubicBezTo>
                  <a:pt x="13334" y="137618"/>
                  <a:pt x="-14183" y="260385"/>
                  <a:pt x="9630" y="234985"/>
                </a:cubicBezTo>
                <a:cubicBezTo>
                  <a:pt x="33442" y="209585"/>
                  <a:pt x="147213" y="-3140"/>
                  <a:pt x="15250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06AA019-7B76-6FC5-7F57-BF09A9C0D981}"/>
              </a:ext>
            </a:extLst>
          </p:cNvPr>
          <p:cNvSpPr/>
          <p:nvPr/>
        </p:nvSpPr>
        <p:spPr>
          <a:xfrm>
            <a:off x="4622753" y="5361038"/>
            <a:ext cx="423847" cy="495298"/>
          </a:xfrm>
          <a:custGeom>
            <a:avLst/>
            <a:gdLst>
              <a:gd name="connsiteX0" fmla="*/ 47 w 423847"/>
              <a:gd name="connsiteY0" fmla="*/ 1537 h 495298"/>
              <a:gd name="connsiteX1" fmla="*/ 241347 w 423847"/>
              <a:gd name="connsiteY1" fmla="*/ 366662 h 495298"/>
              <a:gd name="connsiteX2" fmla="*/ 234997 w 423847"/>
              <a:gd name="connsiteY2" fmla="*/ 338087 h 495298"/>
              <a:gd name="connsiteX3" fmla="*/ 415972 w 423847"/>
              <a:gd name="connsiteY3" fmla="*/ 490487 h 495298"/>
              <a:gd name="connsiteX4" fmla="*/ 371522 w 423847"/>
              <a:gd name="connsiteY4" fmla="*/ 442862 h 495298"/>
              <a:gd name="connsiteX5" fmla="*/ 193722 w 423847"/>
              <a:gd name="connsiteY5" fmla="*/ 299987 h 495298"/>
              <a:gd name="connsiteX6" fmla="*/ 73072 w 423847"/>
              <a:gd name="connsiteY6" fmla="*/ 112662 h 495298"/>
              <a:gd name="connsiteX7" fmla="*/ 219122 w 423847"/>
              <a:gd name="connsiteY7" fmla="*/ 230137 h 495298"/>
              <a:gd name="connsiteX8" fmla="*/ 47 w 423847"/>
              <a:gd name="connsiteY8" fmla="*/ 1537 h 49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847" h="495298">
                <a:moveTo>
                  <a:pt x="47" y="1537"/>
                </a:moveTo>
                <a:cubicBezTo>
                  <a:pt x="3751" y="24291"/>
                  <a:pt x="202189" y="310570"/>
                  <a:pt x="241347" y="366662"/>
                </a:cubicBezTo>
                <a:cubicBezTo>
                  <a:pt x="280505" y="422754"/>
                  <a:pt x="205893" y="317450"/>
                  <a:pt x="234997" y="338087"/>
                </a:cubicBezTo>
                <a:cubicBezTo>
                  <a:pt x="264101" y="358725"/>
                  <a:pt x="393218" y="473025"/>
                  <a:pt x="415972" y="490487"/>
                </a:cubicBezTo>
                <a:cubicBezTo>
                  <a:pt x="438726" y="507950"/>
                  <a:pt x="408564" y="474612"/>
                  <a:pt x="371522" y="442862"/>
                </a:cubicBezTo>
                <a:cubicBezTo>
                  <a:pt x="334480" y="411112"/>
                  <a:pt x="243464" y="355020"/>
                  <a:pt x="193722" y="299987"/>
                </a:cubicBezTo>
                <a:cubicBezTo>
                  <a:pt x="143980" y="244954"/>
                  <a:pt x="68839" y="124304"/>
                  <a:pt x="73072" y="112662"/>
                </a:cubicBezTo>
                <a:cubicBezTo>
                  <a:pt x="77305" y="101020"/>
                  <a:pt x="229176" y="244424"/>
                  <a:pt x="219122" y="230137"/>
                </a:cubicBezTo>
                <a:cubicBezTo>
                  <a:pt x="209068" y="215850"/>
                  <a:pt x="-3657" y="-21217"/>
                  <a:pt x="47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D939A05-34A8-2C7C-46A9-64BB74D49DAA}"/>
              </a:ext>
            </a:extLst>
          </p:cNvPr>
          <p:cNvSpPr/>
          <p:nvPr/>
        </p:nvSpPr>
        <p:spPr>
          <a:xfrm>
            <a:off x="5293598" y="5098979"/>
            <a:ext cx="303088" cy="813580"/>
          </a:xfrm>
          <a:custGeom>
            <a:avLst/>
            <a:gdLst>
              <a:gd name="connsiteX0" fmla="*/ 40402 w 303088"/>
              <a:gd name="connsiteY0" fmla="*/ 71 h 813580"/>
              <a:gd name="connsiteX1" fmla="*/ 62627 w 303088"/>
              <a:gd name="connsiteY1" fmla="*/ 362021 h 813580"/>
              <a:gd name="connsiteX2" fmla="*/ 75327 w 303088"/>
              <a:gd name="connsiteY2" fmla="*/ 562046 h 813580"/>
              <a:gd name="connsiteX3" fmla="*/ 68977 w 303088"/>
              <a:gd name="connsiteY3" fmla="*/ 457271 h 813580"/>
              <a:gd name="connsiteX4" fmla="*/ 205502 w 303088"/>
              <a:gd name="connsiteY4" fmla="*/ 730321 h 813580"/>
              <a:gd name="connsiteX5" fmla="*/ 161052 w 303088"/>
              <a:gd name="connsiteY5" fmla="*/ 663646 h 813580"/>
              <a:gd name="connsiteX6" fmla="*/ 300752 w 303088"/>
              <a:gd name="connsiteY6" fmla="*/ 812871 h 813580"/>
              <a:gd name="connsiteX7" fmla="*/ 240427 w 303088"/>
              <a:gd name="connsiteY7" fmla="*/ 714446 h 813580"/>
              <a:gd name="connsiteX8" fmla="*/ 135652 w 303088"/>
              <a:gd name="connsiteY8" fmla="*/ 587446 h 813580"/>
              <a:gd name="connsiteX9" fmla="*/ 2302 w 303088"/>
              <a:gd name="connsiteY9" fmla="*/ 384246 h 813580"/>
              <a:gd name="connsiteX10" fmla="*/ 53102 w 303088"/>
              <a:gd name="connsiteY10" fmla="*/ 457271 h 813580"/>
              <a:gd name="connsiteX11" fmla="*/ 78502 w 303088"/>
              <a:gd name="connsiteY11" fmla="*/ 301696 h 813580"/>
              <a:gd name="connsiteX12" fmla="*/ 46752 w 303088"/>
              <a:gd name="connsiteY12" fmla="*/ 330271 h 813580"/>
              <a:gd name="connsiteX13" fmla="*/ 40402 w 303088"/>
              <a:gd name="connsiteY13" fmla="*/ 71 h 8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088" h="813580">
                <a:moveTo>
                  <a:pt x="40402" y="71"/>
                </a:moveTo>
                <a:cubicBezTo>
                  <a:pt x="43048" y="5363"/>
                  <a:pt x="56806" y="268359"/>
                  <a:pt x="62627" y="362021"/>
                </a:cubicBezTo>
                <a:cubicBezTo>
                  <a:pt x="68448" y="455683"/>
                  <a:pt x="74269" y="546171"/>
                  <a:pt x="75327" y="562046"/>
                </a:cubicBezTo>
                <a:cubicBezTo>
                  <a:pt x="76385" y="577921"/>
                  <a:pt x="47281" y="429225"/>
                  <a:pt x="68977" y="457271"/>
                </a:cubicBezTo>
                <a:cubicBezTo>
                  <a:pt x="90673" y="485317"/>
                  <a:pt x="190156" y="695925"/>
                  <a:pt x="205502" y="730321"/>
                </a:cubicBezTo>
                <a:cubicBezTo>
                  <a:pt x="220848" y="764717"/>
                  <a:pt x="145177" y="649888"/>
                  <a:pt x="161052" y="663646"/>
                </a:cubicBezTo>
                <a:cubicBezTo>
                  <a:pt x="176927" y="677404"/>
                  <a:pt x="287523" y="804404"/>
                  <a:pt x="300752" y="812871"/>
                </a:cubicBezTo>
                <a:cubicBezTo>
                  <a:pt x="313981" y="821338"/>
                  <a:pt x="267944" y="752017"/>
                  <a:pt x="240427" y="714446"/>
                </a:cubicBezTo>
                <a:cubicBezTo>
                  <a:pt x="212910" y="676875"/>
                  <a:pt x="175339" y="642479"/>
                  <a:pt x="135652" y="587446"/>
                </a:cubicBezTo>
                <a:cubicBezTo>
                  <a:pt x="95965" y="532413"/>
                  <a:pt x="16060" y="405942"/>
                  <a:pt x="2302" y="384246"/>
                </a:cubicBezTo>
                <a:cubicBezTo>
                  <a:pt x="-11456" y="362550"/>
                  <a:pt x="40402" y="471029"/>
                  <a:pt x="53102" y="457271"/>
                </a:cubicBezTo>
                <a:cubicBezTo>
                  <a:pt x="65802" y="443513"/>
                  <a:pt x="79560" y="322863"/>
                  <a:pt x="78502" y="301696"/>
                </a:cubicBezTo>
                <a:cubicBezTo>
                  <a:pt x="77444" y="280529"/>
                  <a:pt x="57335" y="376838"/>
                  <a:pt x="46752" y="330271"/>
                </a:cubicBezTo>
                <a:cubicBezTo>
                  <a:pt x="36169" y="283704"/>
                  <a:pt x="37756" y="-5221"/>
                  <a:pt x="4040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F1A6E64D-196F-BD84-E703-20163A9837AB}"/>
              </a:ext>
            </a:extLst>
          </p:cNvPr>
          <p:cNvSpPr/>
          <p:nvPr/>
        </p:nvSpPr>
        <p:spPr>
          <a:xfrm>
            <a:off x="5644779" y="5291058"/>
            <a:ext cx="411992" cy="559130"/>
          </a:xfrm>
          <a:custGeom>
            <a:avLst/>
            <a:gdLst>
              <a:gd name="connsiteX0" fmla="*/ 13071 w 411992"/>
              <a:gd name="connsiteY0" fmla="*/ 20717 h 559130"/>
              <a:gd name="connsiteX1" fmla="*/ 228971 w 411992"/>
              <a:gd name="connsiteY1" fmla="*/ 442992 h 559130"/>
              <a:gd name="connsiteX2" fmla="*/ 216271 w 411992"/>
              <a:gd name="connsiteY2" fmla="*/ 420767 h 559130"/>
              <a:gd name="connsiteX3" fmla="*/ 409946 w 411992"/>
              <a:gd name="connsiteY3" fmla="*/ 557292 h 559130"/>
              <a:gd name="connsiteX4" fmla="*/ 308346 w 411992"/>
              <a:gd name="connsiteY4" fmla="*/ 487442 h 559130"/>
              <a:gd name="connsiteX5" fmla="*/ 155946 w 411992"/>
              <a:gd name="connsiteY5" fmla="*/ 319167 h 559130"/>
              <a:gd name="connsiteX6" fmla="*/ 25771 w 411992"/>
              <a:gd name="connsiteY6" fmla="*/ 204867 h 559130"/>
              <a:gd name="connsiteX7" fmla="*/ 95621 w 411992"/>
              <a:gd name="connsiteY7" fmla="*/ 227092 h 559130"/>
              <a:gd name="connsiteX8" fmla="*/ 32121 w 411992"/>
              <a:gd name="connsiteY8" fmla="*/ 81042 h 559130"/>
              <a:gd name="connsiteX9" fmla="*/ 13071 w 411992"/>
              <a:gd name="connsiteY9" fmla="*/ 20717 h 5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992" h="559130">
                <a:moveTo>
                  <a:pt x="13071" y="20717"/>
                </a:moveTo>
                <a:cubicBezTo>
                  <a:pt x="45879" y="81042"/>
                  <a:pt x="195104" y="376317"/>
                  <a:pt x="228971" y="442992"/>
                </a:cubicBezTo>
                <a:cubicBezTo>
                  <a:pt x="262838" y="509667"/>
                  <a:pt x="186109" y="401717"/>
                  <a:pt x="216271" y="420767"/>
                </a:cubicBezTo>
                <a:cubicBezTo>
                  <a:pt x="246434" y="439817"/>
                  <a:pt x="394600" y="546180"/>
                  <a:pt x="409946" y="557292"/>
                </a:cubicBezTo>
                <a:cubicBezTo>
                  <a:pt x="425292" y="568404"/>
                  <a:pt x="350679" y="527129"/>
                  <a:pt x="308346" y="487442"/>
                </a:cubicBezTo>
                <a:cubicBezTo>
                  <a:pt x="266013" y="447755"/>
                  <a:pt x="203042" y="366263"/>
                  <a:pt x="155946" y="319167"/>
                </a:cubicBezTo>
                <a:cubicBezTo>
                  <a:pt x="108850" y="272071"/>
                  <a:pt x="35825" y="220213"/>
                  <a:pt x="25771" y="204867"/>
                </a:cubicBezTo>
                <a:cubicBezTo>
                  <a:pt x="15717" y="189521"/>
                  <a:pt x="94563" y="247729"/>
                  <a:pt x="95621" y="227092"/>
                </a:cubicBezTo>
                <a:cubicBezTo>
                  <a:pt x="96679" y="206455"/>
                  <a:pt x="46408" y="114379"/>
                  <a:pt x="32121" y="81042"/>
                </a:cubicBezTo>
                <a:cubicBezTo>
                  <a:pt x="17834" y="47705"/>
                  <a:pt x="-19737" y="-39608"/>
                  <a:pt x="13071" y="2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7AF8854-0C7A-B287-8244-A5C149C3D3F9}"/>
              </a:ext>
            </a:extLst>
          </p:cNvPr>
          <p:cNvSpPr/>
          <p:nvPr/>
        </p:nvSpPr>
        <p:spPr>
          <a:xfrm>
            <a:off x="5523170" y="5483914"/>
            <a:ext cx="365899" cy="370353"/>
          </a:xfrm>
          <a:custGeom>
            <a:avLst/>
            <a:gdLst>
              <a:gd name="connsiteX0" fmla="*/ 1330 w 365899"/>
              <a:gd name="connsiteY0" fmla="*/ 2486 h 370353"/>
              <a:gd name="connsiteX1" fmla="*/ 356930 w 365899"/>
              <a:gd name="connsiteY1" fmla="*/ 364436 h 370353"/>
              <a:gd name="connsiteX2" fmla="*/ 239455 w 365899"/>
              <a:gd name="connsiteY2" fmla="*/ 212036 h 370353"/>
              <a:gd name="connsiteX3" fmla="*/ 1330 w 365899"/>
              <a:gd name="connsiteY3" fmla="*/ 2486 h 37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99" h="370353">
                <a:moveTo>
                  <a:pt x="1330" y="2486"/>
                </a:moveTo>
                <a:cubicBezTo>
                  <a:pt x="20909" y="27886"/>
                  <a:pt x="317243" y="329511"/>
                  <a:pt x="356930" y="364436"/>
                </a:cubicBezTo>
                <a:cubicBezTo>
                  <a:pt x="396617" y="399361"/>
                  <a:pt x="295017" y="270773"/>
                  <a:pt x="239455" y="212036"/>
                </a:cubicBezTo>
                <a:cubicBezTo>
                  <a:pt x="183893" y="153299"/>
                  <a:pt x="-18249" y="-22914"/>
                  <a:pt x="1330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81A2E65-626E-0844-E479-B6C3F00CAA68}"/>
              </a:ext>
            </a:extLst>
          </p:cNvPr>
          <p:cNvSpPr/>
          <p:nvPr/>
        </p:nvSpPr>
        <p:spPr>
          <a:xfrm>
            <a:off x="5660928" y="5892800"/>
            <a:ext cx="449120" cy="66121"/>
          </a:xfrm>
          <a:custGeom>
            <a:avLst/>
            <a:gdLst>
              <a:gd name="connsiteX0" fmla="*/ 97 w 449120"/>
              <a:gd name="connsiteY0" fmla="*/ 0 h 66121"/>
              <a:gd name="connsiteX1" fmla="*/ 311247 w 449120"/>
              <a:gd name="connsiteY1" fmla="*/ 60325 h 66121"/>
              <a:gd name="connsiteX2" fmla="*/ 190597 w 449120"/>
              <a:gd name="connsiteY2" fmla="*/ 6350 h 66121"/>
              <a:gd name="connsiteX3" fmla="*/ 447772 w 449120"/>
              <a:gd name="connsiteY3" fmla="*/ 60325 h 66121"/>
              <a:gd name="connsiteX4" fmla="*/ 279497 w 449120"/>
              <a:gd name="connsiteY4" fmla="*/ 60325 h 66121"/>
              <a:gd name="connsiteX5" fmla="*/ 97 w 449120"/>
              <a:gd name="connsiteY5" fmla="*/ 0 h 6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20" h="66121">
                <a:moveTo>
                  <a:pt x="97" y="0"/>
                </a:moveTo>
                <a:cubicBezTo>
                  <a:pt x="5389" y="0"/>
                  <a:pt x="279497" y="59267"/>
                  <a:pt x="311247" y="60325"/>
                </a:cubicBezTo>
                <a:cubicBezTo>
                  <a:pt x="342997" y="61383"/>
                  <a:pt x="167843" y="6350"/>
                  <a:pt x="190597" y="6350"/>
                </a:cubicBezTo>
                <a:cubicBezTo>
                  <a:pt x="213351" y="6350"/>
                  <a:pt x="432955" y="51329"/>
                  <a:pt x="447772" y="60325"/>
                </a:cubicBezTo>
                <a:cubicBezTo>
                  <a:pt x="462589" y="69321"/>
                  <a:pt x="351993" y="66675"/>
                  <a:pt x="279497" y="60325"/>
                </a:cubicBezTo>
                <a:cubicBezTo>
                  <a:pt x="207001" y="53975"/>
                  <a:pt x="-5195" y="0"/>
                  <a:pt x="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2DDAFC9C-6846-7A64-61F9-51E5B1D8DAEA}"/>
              </a:ext>
            </a:extLst>
          </p:cNvPr>
          <p:cNvSpPr/>
          <p:nvPr/>
        </p:nvSpPr>
        <p:spPr>
          <a:xfrm>
            <a:off x="4511306" y="4346505"/>
            <a:ext cx="299750" cy="631921"/>
          </a:xfrm>
          <a:custGeom>
            <a:avLst/>
            <a:gdLst>
              <a:gd name="connsiteX0" fmla="*/ 369 w 299750"/>
              <a:gd name="connsiteY0" fmla="*/ 82620 h 631921"/>
              <a:gd name="connsiteX1" fmla="*/ 286119 w 299750"/>
              <a:gd name="connsiteY1" fmla="*/ 485845 h 631921"/>
              <a:gd name="connsiteX2" fmla="*/ 257544 w 299750"/>
              <a:gd name="connsiteY2" fmla="*/ 412820 h 631921"/>
              <a:gd name="connsiteX3" fmla="*/ 289294 w 299750"/>
              <a:gd name="connsiteY3" fmla="*/ 631895 h 631921"/>
              <a:gd name="connsiteX4" fmla="*/ 273419 w 299750"/>
              <a:gd name="connsiteY4" fmla="*/ 396945 h 631921"/>
              <a:gd name="connsiteX5" fmla="*/ 235319 w 299750"/>
              <a:gd name="connsiteY5" fmla="*/ 104845 h 631921"/>
              <a:gd name="connsiteX6" fmla="*/ 273419 w 299750"/>
              <a:gd name="connsiteY6" fmla="*/ 308045 h 631921"/>
              <a:gd name="connsiteX7" fmla="*/ 98794 w 299750"/>
              <a:gd name="connsiteY7" fmla="*/ 70 h 631921"/>
              <a:gd name="connsiteX8" fmla="*/ 222619 w 299750"/>
              <a:gd name="connsiteY8" fmla="*/ 339795 h 631921"/>
              <a:gd name="connsiteX9" fmla="*/ 369 w 299750"/>
              <a:gd name="connsiteY9" fmla="*/ 82620 h 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50" h="631921">
                <a:moveTo>
                  <a:pt x="369" y="82620"/>
                </a:moveTo>
                <a:cubicBezTo>
                  <a:pt x="10952" y="106962"/>
                  <a:pt x="243257" y="430812"/>
                  <a:pt x="286119" y="485845"/>
                </a:cubicBezTo>
                <a:cubicBezTo>
                  <a:pt x="328982" y="540878"/>
                  <a:pt x="257015" y="388478"/>
                  <a:pt x="257544" y="412820"/>
                </a:cubicBezTo>
                <a:cubicBezTo>
                  <a:pt x="258073" y="437162"/>
                  <a:pt x="286648" y="634541"/>
                  <a:pt x="289294" y="631895"/>
                </a:cubicBezTo>
                <a:cubicBezTo>
                  <a:pt x="291940" y="629249"/>
                  <a:pt x="282415" y="484787"/>
                  <a:pt x="273419" y="396945"/>
                </a:cubicBezTo>
                <a:cubicBezTo>
                  <a:pt x="264423" y="309103"/>
                  <a:pt x="235319" y="119662"/>
                  <a:pt x="235319" y="104845"/>
                </a:cubicBezTo>
                <a:cubicBezTo>
                  <a:pt x="235319" y="90028"/>
                  <a:pt x="296173" y="325508"/>
                  <a:pt x="273419" y="308045"/>
                </a:cubicBezTo>
                <a:cubicBezTo>
                  <a:pt x="250665" y="290583"/>
                  <a:pt x="107261" y="-5222"/>
                  <a:pt x="98794" y="70"/>
                </a:cubicBezTo>
                <a:cubicBezTo>
                  <a:pt x="90327" y="5362"/>
                  <a:pt x="235319" y="321803"/>
                  <a:pt x="222619" y="339795"/>
                </a:cubicBezTo>
                <a:cubicBezTo>
                  <a:pt x="209919" y="357787"/>
                  <a:pt x="-10214" y="58278"/>
                  <a:pt x="369" y="8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508775F-7C7B-9E4D-C0A2-8277BA146D5B}"/>
              </a:ext>
            </a:extLst>
          </p:cNvPr>
          <p:cNvSpPr/>
          <p:nvPr/>
        </p:nvSpPr>
        <p:spPr>
          <a:xfrm>
            <a:off x="4430338" y="4135599"/>
            <a:ext cx="618043" cy="312799"/>
          </a:xfrm>
          <a:custGeom>
            <a:avLst/>
            <a:gdLst>
              <a:gd name="connsiteX0" fmla="*/ 30537 w 618043"/>
              <a:gd name="connsiteY0" fmla="*/ 14126 h 312799"/>
              <a:gd name="connsiteX1" fmla="*/ 544887 w 618043"/>
              <a:gd name="connsiteY1" fmla="*/ 284001 h 312799"/>
              <a:gd name="connsiteX2" fmla="*/ 509962 w 618043"/>
              <a:gd name="connsiteY2" fmla="*/ 239551 h 312799"/>
              <a:gd name="connsiteX3" fmla="*/ 614737 w 618043"/>
              <a:gd name="connsiteY3" fmla="*/ 312576 h 312799"/>
              <a:gd name="connsiteX4" fmla="*/ 586162 w 618043"/>
              <a:gd name="connsiteY4" fmla="*/ 210976 h 312799"/>
              <a:gd name="connsiteX5" fmla="*/ 529012 w 618043"/>
              <a:gd name="connsiteY5" fmla="*/ 153826 h 312799"/>
              <a:gd name="connsiteX6" fmla="*/ 560762 w 618043"/>
              <a:gd name="connsiteY6" fmla="*/ 245901 h 312799"/>
              <a:gd name="connsiteX7" fmla="*/ 313112 w 618043"/>
              <a:gd name="connsiteY7" fmla="*/ 157001 h 312799"/>
              <a:gd name="connsiteX8" fmla="*/ 84512 w 618043"/>
              <a:gd name="connsiteY8" fmla="*/ 49051 h 312799"/>
              <a:gd name="connsiteX9" fmla="*/ 30537 w 618043"/>
              <a:gd name="connsiteY9" fmla="*/ 14126 h 3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43" h="312799">
                <a:moveTo>
                  <a:pt x="30537" y="14126"/>
                </a:moveTo>
                <a:cubicBezTo>
                  <a:pt x="107266" y="53284"/>
                  <a:pt x="464983" y="246430"/>
                  <a:pt x="544887" y="284001"/>
                </a:cubicBezTo>
                <a:cubicBezTo>
                  <a:pt x="624791" y="321572"/>
                  <a:pt x="498320" y="234789"/>
                  <a:pt x="509962" y="239551"/>
                </a:cubicBezTo>
                <a:cubicBezTo>
                  <a:pt x="521604" y="244313"/>
                  <a:pt x="602037" y="317339"/>
                  <a:pt x="614737" y="312576"/>
                </a:cubicBezTo>
                <a:cubicBezTo>
                  <a:pt x="627437" y="307813"/>
                  <a:pt x="600449" y="237434"/>
                  <a:pt x="586162" y="210976"/>
                </a:cubicBezTo>
                <a:cubicBezTo>
                  <a:pt x="571875" y="184518"/>
                  <a:pt x="533245" y="148005"/>
                  <a:pt x="529012" y="153826"/>
                </a:cubicBezTo>
                <a:cubicBezTo>
                  <a:pt x="524779" y="159647"/>
                  <a:pt x="596745" y="245372"/>
                  <a:pt x="560762" y="245901"/>
                </a:cubicBezTo>
                <a:cubicBezTo>
                  <a:pt x="524779" y="246430"/>
                  <a:pt x="392487" y="189809"/>
                  <a:pt x="313112" y="157001"/>
                </a:cubicBezTo>
                <a:cubicBezTo>
                  <a:pt x="233737" y="124193"/>
                  <a:pt x="128433" y="70747"/>
                  <a:pt x="84512" y="49051"/>
                </a:cubicBezTo>
                <a:cubicBezTo>
                  <a:pt x="40591" y="27355"/>
                  <a:pt x="-46192" y="-25032"/>
                  <a:pt x="30537" y="14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90A872AA-BF9D-0F89-450D-7CFB0ECDEB6E}"/>
              </a:ext>
            </a:extLst>
          </p:cNvPr>
          <p:cNvSpPr/>
          <p:nvPr/>
        </p:nvSpPr>
        <p:spPr>
          <a:xfrm>
            <a:off x="4923303" y="3866038"/>
            <a:ext cx="642992" cy="662668"/>
          </a:xfrm>
          <a:custGeom>
            <a:avLst/>
            <a:gdLst>
              <a:gd name="connsiteX0" fmla="*/ 642472 w 642992"/>
              <a:gd name="connsiteY0" fmla="*/ 1112 h 662668"/>
              <a:gd name="connsiteX1" fmla="*/ 169397 w 642992"/>
              <a:gd name="connsiteY1" fmla="*/ 245587 h 662668"/>
              <a:gd name="connsiteX2" fmla="*/ 1122 w 642992"/>
              <a:gd name="connsiteY2" fmla="*/ 245587 h 662668"/>
              <a:gd name="connsiteX3" fmla="*/ 236072 w 642992"/>
              <a:gd name="connsiteY3" fmla="*/ 248762 h 662668"/>
              <a:gd name="connsiteX4" fmla="*/ 236072 w 642992"/>
              <a:gd name="connsiteY4" fmla="*/ 331312 h 662668"/>
              <a:gd name="connsiteX5" fmla="*/ 137647 w 642992"/>
              <a:gd name="connsiteY5" fmla="*/ 540862 h 662668"/>
              <a:gd name="connsiteX6" fmla="*/ 299572 w 642992"/>
              <a:gd name="connsiteY6" fmla="*/ 356712 h 662668"/>
              <a:gd name="connsiteX7" fmla="*/ 166222 w 642992"/>
              <a:gd name="connsiteY7" fmla="*/ 655162 h 662668"/>
              <a:gd name="connsiteX8" fmla="*/ 213847 w 642992"/>
              <a:gd name="connsiteY8" fmla="*/ 537687 h 662668"/>
              <a:gd name="connsiteX9" fmla="*/ 397997 w 642992"/>
              <a:gd name="connsiteY9" fmla="*/ 159862 h 662668"/>
              <a:gd name="connsiteX10" fmla="*/ 207497 w 642992"/>
              <a:gd name="connsiteY10" fmla="*/ 312262 h 662668"/>
              <a:gd name="connsiteX11" fmla="*/ 369422 w 642992"/>
              <a:gd name="connsiteY11" fmla="*/ 140812 h 662668"/>
              <a:gd name="connsiteX12" fmla="*/ 264647 w 642992"/>
              <a:gd name="connsiteY12" fmla="*/ 153512 h 662668"/>
              <a:gd name="connsiteX13" fmla="*/ 642472 w 642992"/>
              <a:gd name="connsiteY13" fmla="*/ 1112 h 66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992" h="662668">
                <a:moveTo>
                  <a:pt x="642472" y="1112"/>
                </a:moveTo>
                <a:cubicBezTo>
                  <a:pt x="626597" y="16458"/>
                  <a:pt x="276289" y="204841"/>
                  <a:pt x="169397" y="245587"/>
                </a:cubicBezTo>
                <a:cubicBezTo>
                  <a:pt x="62505" y="286333"/>
                  <a:pt x="-9990" y="245058"/>
                  <a:pt x="1122" y="245587"/>
                </a:cubicBezTo>
                <a:cubicBezTo>
                  <a:pt x="12234" y="246116"/>
                  <a:pt x="196914" y="234475"/>
                  <a:pt x="236072" y="248762"/>
                </a:cubicBezTo>
                <a:cubicBezTo>
                  <a:pt x="275230" y="263049"/>
                  <a:pt x="252476" y="282629"/>
                  <a:pt x="236072" y="331312"/>
                </a:cubicBezTo>
                <a:cubicBezTo>
                  <a:pt x="219668" y="379995"/>
                  <a:pt x="127064" y="536629"/>
                  <a:pt x="137647" y="540862"/>
                </a:cubicBezTo>
                <a:cubicBezTo>
                  <a:pt x="148230" y="545095"/>
                  <a:pt x="294810" y="337662"/>
                  <a:pt x="299572" y="356712"/>
                </a:cubicBezTo>
                <a:cubicBezTo>
                  <a:pt x="304334" y="375762"/>
                  <a:pt x="180509" y="625000"/>
                  <a:pt x="166222" y="655162"/>
                </a:cubicBezTo>
                <a:cubicBezTo>
                  <a:pt x="151935" y="685324"/>
                  <a:pt x="175218" y="620237"/>
                  <a:pt x="213847" y="537687"/>
                </a:cubicBezTo>
                <a:cubicBezTo>
                  <a:pt x="252476" y="455137"/>
                  <a:pt x="399055" y="197433"/>
                  <a:pt x="397997" y="159862"/>
                </a:cubicBezTo>
                <a:cubicBezTo>
                  <a:pt x="396939" y="122291"/>
                  <a:pt x="212259" y="315437"/>
                  <a:pt x="207497" y="312262"/>
                </a:cubicBezTo>
                <a:cubicBezTo>
                  <a:pt x="202735" y="309087"/>
                  <a:pt x="359897" y="167270"/>
                  <a:pt x="369422" y="140812"/>
                </a:cubicBezTo>
                <a:cubicBezTo>
                  <a:pt x="378947" y="114354"/>
                  <a:pt x="223372" y="173091"/>
                  <a:pt x="264647" y="153512"/>
                </a:cubicBezTo>
                <a:cubicBezTo>
                  <a:pt x="305922" y="133933"/>
                  <a:pt x="658347" y="-14234"/>
                  <a:pt x="642472" y="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1C687A8-52D8-D5E5-C232-6826F0D0988E}"/>
              </a:ext>
            </a:extLst>
          </p:cNvPr>
          <p:cNvSpPr/>
          <p:nvPr/>
        </p:nvSpPr>
        <p:spPr>
          <a:xfrm>
            <a:off x="5337996" y="4075876"/>
            <a:ext cx="161129" cy="689337"/>
          </a:xfrm>
          <a:custGeom>
            <a:avLst/>
            <a:gdLst>
              <a:gd name="connsiteX0" fmla="*/ 161104 w 161129"/>
              <a:gd name="connsiteY0" fmla="*/ 824 h 689337"/>
              <a:gd name="connsiteX1" fmla="*/ 2354 w 161129"/>
              <a:gd name="connsiteY1" fmla="*/ 680274 h 689337"/>
              <a:gd name="connsiteX2" fmla="*/ 62679 w 161129"/>
              <a:gd name="connsiteY2" fmla="*/ 400874 h 689337"/>
              <a:gd name="connsiteX3" fmla="*/ 15054 w 161129"/>
              <a:gd name="connsiteY3" fmla="*/ 537399 h 689337"/>
              <a:gd name="connsiteX4" fmla="*/ 161104 w 161129"/>
              <a:gd name="connsiteY4" fmla="*/ 824 h 68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29" h="689337">
                <a:moveTo>
                  <a:pt x="161104" y="824"/>
                </a:moveTo>
                <a:cubicBezTo>
                  <a:pt x="158987" y="24637"/>
                  <a:pt x="18758" y="613599"/>
                  <a:pt x="2354" y="680274"/>
                </a:cubicBezTo>
                <a:cubicBezTo>
                  <a:pt x="-14050" y="746949"/>
                  <a:pt x="60562" y="424687"/>
                  <a:pt x="62679" y="400874"/>
                </a:cubicBezTo>
                <a:cubicBezTo>
                  <a:pt x="64796" y="377061"/>
                  <a:pt x="-292" y="598253"/>
                  <a:pt x="15054" y="537399"/>
                </a:cubicBezTo>
                <a:cubicBezTo>
                  <a:pt x="30400" y="476545"/>
                  <a:pt x="163221" y="-22989"/>
                  <a:pt x="161104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BB083C5-5F45-CD81-6FC5-798CF9D0E7C2}"/>
              </a:ext>
            </a:extLst>
          </p:cNvPr>
          <p:cNvSpPr/>
          <p:nvPr/>
        </p:nvSpPr>
        <p:spPr>
          <a:xfrm>
            <a:off x="6005334" y="5318855"/>
            <a:ext cx="209718" cy="1208312"/>
          </a:xfrm>
          <a:custGeom>
            <a:avLst/>
            <a:gdLst>
              <a:gd name="connsiteX0" fmla="*/ 1766 w 209718"/>
              <a:gd name="connsiteY0" fmla="*/ 2445 h 1208312"/>
              <a:gd name="connsiteX1" fmla="*/ 198616 w 209718"/>
              <a:gd name="connsiteY1" fmla="*/ 285020 h 1208312"/>
              <a:gd name="connsiteX2" fmla="*/ 182741 w 209718"/>
              <a:gd name="connsiteY2" fmla="*/ 316770 h 1208312"/>
              <a:gd name="connsiteX3" fmla="*/ 163691 w 209718"/>
              <a:gd name="connsiteY3" fmla="*/ 615220 h 1208312"/>
              <a:gd name="connsiteX4" fmla="*/ 163691 w 209718"/>
              <a:gd name="connsiteY4" fmla="*/ 570770 h 1208312"/>
              <a:gd name="connsiteX5" fmla="*/ 77966 w 209718"/>
              <a:gd name="connsiteY5" fmla="*/ 1158145 h 1208312"/>
              <a:gd name="connsiteX6" fmla="*/ 84316 w 209718"/>
              <a:gd name="connsiteY6" fmla="*/ 1072420 h 1208312"/>
              <a:gd name="connsiteX7" fmla="*/ 208141 w 209718"/>
              <a:gd name="connsiteY7" fmla="*/ 237395 h 1208312"/>
              <a:gd name="connsiteX8" fmla="*/ 147816 w 209718"/>
              <a:gd name="connsiteY8" fmla="*/ 173895 h 1208312"/>
              <a:gd name="connsiteX9" fmla="*/ 103366 w 209718"/>
              <a:gd name="connsiteY9" fmla="*/ 148495 h 1208312"/>
              <a:gd name="connsiteX10" fmla="*/ 1766 w 209718"/>
              <a:gd name="connsiteY10" fmla="*/ 2445 h 12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718" h="1208312">
                <a:moveTo>
                  <a:pt x="1766" y="2445"/>
                </a:moveTo>
                <a:cubicBezTo>
                  <a:pt x="17641" y="25199"/>
                  <a:pt x="168454" y="232633"/>
                  <a:pt x="198616" y="285020"/>
                </a:cubicBezTo>
                <a:cubicBezTo>
                  <a:pt x="228778" y="337407"/>
                  <a:pt x="188562" y="261737"/>
                  <a:pt x="182741" y="316770"/>
                </a:cubicBezTo>
                <a:cubicBezTo>
                  <a:pt x="176920" y="371803"/>
                  <a:pt x="166866" y="572887"/>
                  <a:pt x="163691" y="615220"/>
                </a:cubicBezTo>
                <a:cubicBezTo>
                  <a:pt x="160516" y="657553"/>
                  <a:pt x="177978" y="480283"/>
                  <a:pt x="163691" y="570770"/>
                </a:cubicBezTo>
                <a:cubicBezTo>
                  <a:pt x="149404" y="661257"/>
                  <a:pt x="91195" y="1074537"/>
                  <a:pt x="77966" y="1158145"/>
                </a:cubicBezTo>
                <a:cubicBezTo>
                  <a:pt x="64737" y="1241753"/>
                  <a:pt x="62620" y="1225878"/>
                  <a:pt x="84316" y="1072420"/>
                </a:cubicBezTo>
                <a:cubicBezTo>
                  <a:pt x="106012" y="918962"/>
                  <a:pt x="197558" y="387149"/>
                  <a:pt x="208141" y="237395"/>
                </a:cubicBezTo>
                <a:cubicBezTo>
                  <a:pt x="218724" y="87641"/>
                  <a:pt x="165278" y="188712"/>
                  <a:pt x="147816" y="173895"/>
                </a:cubicBezTo>
                <a:cubicBezTo>
                  <a:pt x="130354" y="159078"/>
                  <a:pt x="125062" y="174424"/>
                  <a:pt x="103366" y="148495"/>
                </a:cubicBezTo>
                <a:cubicBezTo>
                  <a:pt x="81670" y="122566"/>
                  <a:pt x="-14109" y="-20309"/>
                  <a:pt x="1766" y="2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A7B0A02-4C9F-AC31-199F-154D6C5E84E3}"/>
              </a:ext>
            </a:extLst>
          </p:cNvPr>
          <p:cNvSpPr/>
          <p:nvPr/>
        </p:nvSpPr>
        <p:spPr>
          <a:xfrm>
            <a:off x="4905370" y="6565018"/>
            <a:ext cx="1156827" cy="556904"/>
          </a:xfrm>
          <a:custGeom>
            <a:avLst/>
            <a:gdLst>
              <a:gd name="connsiteX0" fmla="*/ 5 w 1156827"/>
              <a:gd name="connsiteY0" fmla="*/ 423157 h 556904"/>
              <a:gd name="connsiteX1" fmla="*/ 387355 w 1156827"/>
              <a:gd name="connsiteY1" fmla="*/ 512057 h 556904"/>
              <a:gd name="connsiteX2" fmla="*/ 711205 w 1156827"/>
              <a:gd name="connsiteY2" fmla="*/ 439032 h 556904"/>
              <a:gd name="connsiteX3" fmla="*/ 596905 w 1156827"/>
              <a:gd name="connsiteY3" fmla="*/ 505707 h 556904"/>
              <a:gd name="connsiteX4" fmla="*/ 930280 w 1156827"/>
              <a:gd name="connsiteY4" fmla="*/ 280282 h 556904"/>
              <a:gd name="connsiteX5" fmla="*/ 876305 w 1156827"/>
              <a:gd name="connsiteY5" fmla="*/ 337432 h 556904"/>
              <a:gd name="connsiteX6" fmla="*/ 1155705 w 1156827"/>
              <a:gd name="connsiteY6" fmla="*/ 882 h 556904"/>
              <a:gd name="connsiteX7" fmla="*/ 968380 w 1156827"/>
              <a:gd name="connsiteY7" fmla="*/ 245357 h 556904"/>
              <a:gd name="connsiteX8" fmla="*/ 815980 w 1156827"/>
              <a:gd name="connsiteY8" fmla="*/ 426332 h 556904"/>
              <a:gd name="connsiteX9" fmla="*/ 307980 w 1156827"/>
              <a:gd name="connsiteY9" fmla="*/ 553332 h 556904"/>
              <a:gd name="connsiteX10" fmla="*/ 377830 w 1156827"/>
              <a:gd name="connsiteY10" fmla="*/ 515232 h 556904"/>
              <a:gd name="connsiteX11" fmla="*/ 5 w 1156827"/>
              <a:gd name="connsiteY11" fmla="*/ 423157 h 5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827" h="556904">
                <a:moveTo>
                  <a:pt x="5" y="423157"/>
                </a:moveTo>
                <a:cubicBezTo>
                  <a:pt x="1592" y="422628"/>
                  <a:pt x="268822" y="509411"/>
                  <a:pt x="387355" y="512057"/>
                </a:cubicBezTo>
                <a:cubicBezTo>
                  <a:pt x="505888" y="514703"/>
                  <a:pt x="676280" y="440090"/>
                  <a:pt x="711205" y="439032"/>
                </a:cubicBezTo>
                <a:cubicBezTo>
                  <a:pt x="746130" y="437974"/>
                  <a:pt x="560393" y="532165"/>
                  <a:pt x="596905" y="505707"/>
                </a:cubicBezTo>
                <a:cubicBezTo>
                  <a:pt x="633417" y="479249"/>
                  <a:pt x="883713" y="308328"/>
                  <a:pt x="930280" y="280282"/>
                </a:cubicBezTo>
                <a:cubicBezTo>
                  <a:pt x="976847" y="252236"/>
                  <a:pt x="838734" y="383999"/>
                  <a:pt x="876305" y="337432"/>
                </a:cubicBezTo>
                <a:cubicBezTo>
                  <a:pt x="913876" y="290865"/>
                  <a:pt x="1140359" y="16228"/>
                  <a:pt x="1155705" y="882"/>
                </a:cubicBezTo>
                <a:cubicBezTo>
                  <a:pt x="1171051" y="-14464"/>
                  <a:pt x="1025001" y="174449"/>
                  <a:pt x="968380" y="245357"/>
                </a:cubicBezTo>
                <a:cubicBezTo>
                  <a:pt x="911759" y="316265"/>
                  <a:pt x="926047" y="375003"/>
                  <a:pt x="815980" y="426332"/>
                </a:cubicBezTo>
                <a:cubicBezTo>
                  <a:pt x="705913" y="477661"/>
                  <a:pt x="381005" y="538515"/>
                  <a:pt x="307980" y="553332"/>
                </a:cubicBezTo>
                <a:cubicBezTo>
                  <a:pt x="234955" y="568149"/>
                  <a:pt x="425455" y="533224"/>
                  <a:pt x="377830" y="515232"/>
                </a:cubicBezTo>
                <a:cubicBezTo>
                  <a:pt x="330205" y="497240"/>
                  <a:pt x="-1582" y="423686"/>
                  <a:pt x="5" y="42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BDFBA69-11BB-42B5-83E1-327C848B5A6A}"/>
              </a:ext>
            </a:extLst>
          </p:cNvPr>
          <p:cNvSpPr/>
          <p:nvPr/>
        </p:nvSpPr>
        <p:spPr>
          <a:xfrm>
            <a:off x="6081658" y="5477010"/>
            <a:ext cx="181464" cy="1191252"/>
          </a:xfrm>
          <a:custGeom>
            <a:avLst/>
            <a:gdLst>
              <a:gd name="connsiteX0" fmla="*/ 166742 w 181464"/>
              <a:gd name="connsiteY0" fmla="*/ 3040 h 1191252"/>
              <a:gd name="connsiteX1" fmla="*/ 100067 w 181464"/>
              <a:gd name="connsiteY1" fmla="*/ 587240 h 1191252"/>
              <a:gd name="connsiteX2" fmla="*/ 179442 w 181464"/>
              <a:gd name="connsiteY2" fmla="*/ 387215 h 1191252"/>
              <a:gd name="connsiteX3" fmla="*/ 154042 w 181464"/>
              <a:gd name="connsiteY3" fmla="*/ 574540 h 1191252"/>
              <a:gd name="connsiteX4" fmla="*/ 112767 w 181464"/>
              <a:gd name="connsiteY4" fmla="*/ 809490 h 1191252"/>
              <a:gd name="connsiteX5" fmla="*/ 109592 w 181464"/>
              <a:gd name="connsiteY5" fmla="*/ 939665 h 1191252"/>
              <a:gd name="connsiteX6" fmla="*/ 1642 w 181464"/>
              <a:gd name="connsiteY6" fmla="*/ 1190490 h 1191252"/>
              <a:gd name="connsiteX7" fmla="*/ 52442 w 181464"/>
              <a:gd name="connsiteY7" fmla="*/ 993640 h 1191252"/>
              <a:gd name="connsiteX8" fmla="*/ 160392 w 181464"/>
              <a:gd name="connsiteY8" fmla="*/ 380865 h 1191252"/>
              <a:gd name="connsiteX9" fmla="*/ 166742 w 181464"/>
              <a:gd name="connsiteY9" fmla="*/ 253865 h 1191252"/>
              <a:gd name="connsiteX10" fmla="*/ 138167 w 181464"/>
              <a:gd name="connsiteY10" fmla="*/ 352290 h 1191252"/>
              <a:gd name="connsiteX11" fmla="*/ 166742 w 181464"/>
              <a:gd name="connsiteY11" fmla="*/ 3040 h 119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464" h="1191252">
                <a:moveTo>
                  <a:pt x="166742" y="3040"/>
                </a:moveTo>
                <a:cubicBezTo>
                  <a:pt x="160392" y="42198"/>
                  <a:pt x="97950" y="523211"/>
                  <a:pt x="100067" y="587240"/>
                </a:cubicBezTo>
                <a:cubicBezTo>
                  <a:pt x="102184" y="651269"/>
                  <a:pt x="170446" y="389332"/>
                  <a:pt x="179442" y="387215"/>
                </a:cubicBezTo>
                <a:cubicBezTo>
                  <a:pt x="188438" y="385098"/>
                  <a:pt x="165154" y="504161"/>
                  <a:pt x="154042" y="574540"/>
                </a:cubicBezTo>
                <a:cubicBezTo>
                  <a:pt x="142929" y="644919"/>
                  <a:pt x="120175" y="748636"/>
                  <a:pt x="112767" y="809490"/>
                </a:cubicBezTo>
                <a:cubicBezTo>
                  <a:pt x="105359" y="870344"/>
                  <a:pt x="128113" y="876165"/>
                  <a:pt x="109592" y="939665"/>
                </a:cubicBezTo>
                <a:cubicBezTo>
                  <a:pt x="91071" y="1003165"/>
                  <a:pt x="11167" y="1181494"/>
                  <a:pt x="1642" y="1190490"/>
                </a:cubicBezTo>
                <a:cubicBezTo>
                  <a:pt x="-7883" y="1199486"/>
                  <a:pt x="25984" y="1128577"/>
                  <a:pt x="52442" y="993640"/>
                </a:cubicBezTo>
                <a:cubicBezTo>
                  <a:pt x="78900" y="858703"/>
                  <a:pt x="141342" y="504161"/>
                  <a:pt x="160392" y="380865"/>
                </a:cubicBezTo>
                <a:cubicBezTo>
                  <a:pt x="179442" y="257569"/>
                  <a:pt x="170446" y="258627"/>
                  <a:pt x="166742" y="253865"/>
                </a:cubicBezTo>
                <a:cubicBezTo>
                  <a:pt x="163038" y="249103"/>
                  <a:pt x="140813" y="389332"/>
                  <a:pt x="138167" y="352290"/>
                </a:cubicBezTo>
                <a:cubicBezTo>
                  <a:pt x="135521" y="315248"/>
                  <a:pt x="173092" y="-36118"/>
                  <a:pt x="166742" y="3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5688C97-4ABE-ECC3-3B2F-A44764FDB7F7}"/>
              </a:ext>
            </a:extLst>
          </p:cNvPr>
          <p:cNvSpPr/>
          <p:nvPr/>
        </p:nvSpPr>
        <p:spPr>
          <a:xfrm>
            <a:off x="5660740" y="6552165"/>
            <a:ext cx="492057" cy="595375"/>
          </a:xfrm>
          <a:custGeom>
            <a:avLst/>
            <a:gdLst>
              <a:gd name="connsiteX0" fmla="*/ 486060 w 492057"/>
              <a:gd name="connsiteY0" fmla="*/ 4210 h 595375"/>
              <a:gd name="connsiteX1" fmla="*/ 359060 w 492057"/>
              <a:gd name="connsiteY1" fmla="*/ 264560 h 595375"/>
              <a:gd name="connsiteX2" fmla="*/ 124110 w 492057"/>
              <a:gd name="connsiteY2" fmla="*/ 521735 h 595375"/>
              <a:gd name="connsiteX3" fmla="*/ 285 w 492057"/>
              <a:gd name="connsiteY3" fmla="*/ 594760 h 595375"/>
              <a:gd name="connsiteX4" fmla="*/ 155860 w 492057"/>
              <a:gd name="connsiteY4" fmla="*/ 493160 h 595375"/>
              <a:gd name="connsiteX5" fmla="*/ 311435 w 492057"/>
              <a:gd name="connsiteY5" fmla="*/ 280435 h 595375"/>
              <a:gd name="connsiteX6" fmla="*/ 171735 w 492057"/>
              <a:gd name="connsiteY6" fmla="*/ 483635 h 595375"/>
              <a:gd name="connsiteX7" fmla="*/ 486060 w 492057"/>
              <a:gd name="connsiteY7" fmla="*/ 4210 h 5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057" h="595375">
                <a:moveTo>
                  <a:pt x="486060" y="4210"/>
                </a:moveTo>
                <a:cubicBezTo>
                  <a:pt x="517281" y="-32303"/>
                  <a:pt x="419385" y="178306"/>
                  <a:pt x="359060" y="264560"/>
                </a:cubicBezTo>
                <a:cubicBezTo>
                  <a:pt x="298735" y="350814"/>
                  <a:pt x="183906" y="466702"/>
                  <a:pt x="124110" y="521735"/>
                </a:cubicBezTo>
                <a:cubicBezTo>
                  <a:pt x="64314" y="576768"/>
                  <a:pt x="-5007" y="599523"/>
                  <a:pt x="285" y="594760"/>
                </a:cubicBezTo>
                <a:cubicBezTo>
                  <a:pt x="5577" y="589998"/>
                  <a:pt x="104002" y="545548"/>
                  <a:pt x="155860" y="493160"/>
                </a:cubicBezTo>
                <a:cubicBezTo>
                  <a:pt x="207718" y="440773"/>
                  <a:pt x="308789" y="282023"/>
                  <a:pt x="311435" y="280435"/>
                </a:cubicBezTo>
                <a:cubicBezTo>
                  <a:pt x="314081" y="278848"/>
                  <a:pt x="141043" y="526497"/>
                  <a:pt x="171735" y="483635"/>
                </a:cubicBezTo>
                <a:cubicBezTo>
                  <a:pt x="202427" y="440773"/>
                  <a:pt x="454839" y="40723"/>
                  <a:pt x="486060" y="4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6E36200-D99A-C2BE-0BF0-F7130361B420}"/>
              </a:ext>
            </a:extLst>
          </p:cNvPr>
          <p:cNvSpPr/>
          <p:nvPr/>
        </p:nvSpPr>
        <p:spPr>
          <a:xfrm>
            <a:off x="4955998" y="6734169"/>
            <a:ext cx="1086072" cy="415931"/>
          </a:xfrm>
          <a:custGeom>
            <a:avLst/>
            <a:gdLst>
              <a:gd name="connsiteX0" fmla="*/ 1086027 w 1086072"/>
              <a:gd name="connsiteY0" fmla="*/ 6 h 415931"/>
              <a:gd name="connsiteX1" fmla="*/ 765352 w 1086072"/>
              <a:gd name="connsiteY1" fmla="*/ 336556 h 415931"/>
              <a:gd name="connsiteX2" fmla="*/ 476427 w 1086072"/>
              <a:gd name="connsiteY2" fmla="*/ 396881 h 415931"/>
              <a:gd name="connsiteX3" fmla="*/ 498652 w 1086072"/>
              <a:gd name="connsiteY3" fmla="*/ 415931 h 415931"/>
              <a:gd name="connsiteX4" fmla="*/ 273227 w 1086072"/>
              <a:gd name="connsiteY4" fmla="*/ 396881 h 415931"/>
              <a:gd name="connsiteX5" fmla="*/ 89077 w 1086072"/>
              <a:gd name="connsiteY5" fmla="*/ 361956 h 415931"/>
              <a:gd name="connsiteX6" fmla="*/ 6527 w 1086072"/>
              <a:gd name="connsiteY6" fmla="*/ 317506 h 415931"/>
              <a:gd name="connsiteX7" fmla="*/ 254177 w 1086072"/>
              <a:gd name="connsiteY7" fmla="*/ 377831 h 415931"/>
              <a:gd name="connsiteX8" fmla="*/ 578027 w 1086072"/>
              <a:gd name="connsiteY8" fmla="*/ 396881 h 415931"/>
              <a:gd name="connsiteX9" fmla="*/ 743127 w 1086072"/>
              <a:gd name="connsiteY9" fmla="*/ 346081 h 415931"/>
              <a:gd name="connsiteX10" fmla="*/ 1086027 w 1086072"/>
              <a:gd name="connsiteY10" fmla="*/ 6 h 41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072" h="415931">
                <a:moveTo>
                  <a:pt x="1086027" y="6"/>
                </a:moveTo>
                <a:cubicBezTo>
                  <a:pt x="1089731" y="-1581"/>
                  <a:pt x="866952" y="270410"/>
                  <a:pt x="765352" y="336556"/>
                </a:cubicBezTo>
                <a:cubicBezTo>
                  <a:pt x="663752" y="402702"/>
                  <a:pt x="520877" y="383652"/>
                  <a:pt x="476427" y="396881"/>
                </a:cubicBezTo>
                <a:cubicBezTo>
                  <a:pt x="431977" y="410110"/>
                  <a:pt x="532519" y="415931"/>
                  <a:pt x="498652" y="415931"/>
                </a:cubicBezTo>
                <a:cubicBezTo>
                  <a:pt x="464785" y="415931"/>
                  <a:pt x="341489" y="405877"/>
                  <a:pt x="273227" y="396881"/>
                </a:cubicBezTo>
                <a:cubicBezTo>
                  <a:pt x="204964" y="387885"/>
                  <a:pt x="133527" y="375185"/>
                  <a:pt x="89077" y="361956"/>
                </a:cubicBezTo>
                <a:cubicBezTo>
                  <a:pt x="44627" y="348727"/>
                  <a:pt x="-20990" y="314860"/>
                  <a:pt x="6527" y="317506"/>
                </a:cubicBezTo>
                <a:cubicBezTo>
                  <a:pt x="34044" y="320152"/>
                  <a:pt x="158927" y="364602"/>
                  <a:pt x="254177" y="377831"/>
                </a:cubicBezTo>
                <a:cubicBezTo>
                  <a:pt x="349427" y="391060"/>
                  <a:pt x="496535" y="402173"/>
                  <a:pt x="578027" y="396881"/>
                </a:cubicBezTo>
                <a:cubicBezTo>
                  <a:pt x="659519" y="391589"/>
                  <a:pt x="657931" y="406935"/>
                  <a:pt x="743127" y="346081"/>
                </a:cubicBezTo>
                <a:cubicBezTo>
                  <a:pt x="828323" y="285227"/>
                  <a:pt x="1082323" y="1593"/>
                  <a:pt x="1086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29042BB1-8C7F-3A2C-B267-C2E1F45B0665}"/>
              </a:ext>
            </a:extLst>
          </p:cNvPr>
          <p:cNvSpPr/>
          <p:nvPr/>
        </p:nvSpPr>
        <p:spPr>
          <a:xfrm>
            <a:off x="4893093" y="7040271"/>
            <a:ext cx="837026" cy="176917"/>
          </a:xfrm>
          <a:custGeom>
            <a:avLst/>
            <a:gdLst>
              <a:gd name="connsiteX0" fmla="*/ 15457 w 837026"/>
              <a:gd name="connsiteY0" fmla="*/ 5054 h 176917"/>
              <a:gd name="connsiteX1" fmla="*/ 367882 w 837026"/>
              <a:gd name="connsiteY1" fmla="*/ 135229 h 176917"/>
              <a:gd name="connsiteX2" fmla="*/ 612357 w 837026"/>
              <a:gd name="connsiteY2" fmla="*/ 135229 h 176917"/>
              <a:gd name="connsiteX3" fmla="*/ 834607 w 837026"/>
              <a:gd name="connsiteY3" fmla="*/ 84429 h 176917"/>
              <a:gd name="connsiteX4" fmla="*/ 717132 w 837026"/>
              <a:gd name="connsiteY4" fmla="*/ 128879 h 176917"/>
              <a:gd name="connsiteX5" fmla="*/ 510757 w 837026"/>
              <a:gd name="connsiteY5" fmla="*/ 176504 h 176917"/>
              <a:gd name="connsiteX6" fmla="*/ 507582 w 837026"/>
              <a:gd name="connsiteY6" fmla="*/ 151104 h 176917"/>
              <a:gd name="connsiteX7" fmla="*/ 250407 w 837026"/>
              <a:gd name="connsiteY7" fmla="*/ 135229 h 176917"/>
              <a:gd name="connsiteX8" fmla="*/ 332957 w 837026"/>
              <a:gd name="connsiteY8" fmla="*/ 128879 h 176917"/>
              <a:gd name="connsiteX9" fmla="*/ 94832 w 837026"/>
              <a:gd name="connsiteY9" fmla="*/ 46329 h 176917"/>
              <a:gd name="connsiteX10" fmla="*/ 63082 w 837026"/>
              <a:gd name="connsiteY10" fmla="*/ 27279 h 176917"/>
              <a:gd name="connsiteX11" fmla="*/ 15457 w 837026"/>
              <a:gd name="connsiteY11" fmla="*/ 5054 h 17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7026" h="176917">
                <a:moveTo>
                  <a:pt x="15457" y="5054"/>
                </a:moveTo>
                <a:cubicBezTo>
                  <a:pt x="66257" y="23046"/>
                  <a:pt x="268399" y="113533"/>
                  <a:pt x="367882" y="135229"/>
                </a:cubicBezTo>
                <a:cubicBezTo>
                  <a:pt x="467365" y="156925"/>
                  <a:pt x="534570" y="143696"/>
                  <a:pt x="612357" y="135229"/>
                </a:cubicBezTo>
                <a:cubicBezTo>
                  <a:pt x="690145" y="126762"/>
                  <a:pt x="817145" y="85487"/>
                  <a:pt x="834607" y="84429"/>
                </a:cubicBezTo>
                <a:cubicBezTo>
                  <a:pt x="852069" y="83371"/>
                  <a:pt x="771107" y="113533"/>
                  <a:pt x="717132" y="128879"/>
                </a:cubicBezTo>
                <a:cubicBezTo>
                  <a:pt x="663157" y="144225"/>
                  <a:pt x="545682" y="172800"/>
                  <a:pt x="510757" y="176504"/>
                </a:cubicBezTo>
                <a:cubicBezTo>
                  <a:pt x="475832" y="180208"/>
                  <a:pt x="550974" y="157983"/>
                  <a:pt x="507582" y="151104"/>
                </a:cubicBezTo>
                <a:cubicBezTo>
                  <a:pt x="464190" y="144225"/>
                  <a:pt x="279511" y="138933"/>
                  <a:pt x="250407" y="135229"/>
                </a:cubicBezTo>
                <a:cubicBezTo>
                  <a:pt x="221303" y="131525"/>
                  <a:pt x="358886" y="143696"/>
                  <a:pt x="332957" y="128879"/>
                </a:cubicBezTo>
                <a:cubicBezTo>
                  <a:pt x="307028" y="114062"/>
                  <a:pt x="139811" y="63262"/>
                  <a:pt x="94832" y="46329"/>
                </a:cubicBezTo>
                <a:cubicBezTo>
                  <a:pt x="49853" y="29396"/>
                  <a:pt x="71549" y="32042"/>
                  <a:pt x="63082" y="27279"/>
                </a:cubicBezTo>
                <a:cubicBezTo>
                  <a:pt x="54615" y="22516"/>
                  <a:pt x="-35343" y="-12938"/>
                  <a:pt x="15457" y="5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421D1B5-140E-60BB-562D-F6CC6CD04A44}"/>
              </a:ext>
            </a:extLst>
          </p:cNvPr>
          <p:cNvSpPr/>
          <p:nvPr/>
        </p:nvSpPr>
        <p:spPr>
          <a:xfrm>
            <a:off x="6025613" y="5792933"/>
            <a:ext cx="191709" cy="859522"/>
          </a:xfrm>
          <a:custGeom>
            <a:avLst/>
            <a:gdLst>
              <a:gd name="connsiteX0" fmla="*/ 191037 w 191709"/>
              <a:gd name="connsiteY0" fmla="*/ 14142 h 859522"/>
              <a:gd name="connsiteX1" fmla="*/ 67212 w 191709"/>
              <a:gd name="connsiteY1" fmla="*/ 684067 h 859522"/>
              <a:gd name="connsiteX2" fmla="*/ 86262 w 191709"/>
              <a:gd name="connsiteY2" fmla="*/ 471342 h 859522"/>
              <a:gd name="connsiteX3" fmla="*/ 537 w 191709"/>
              <a:gd name="connsiteY3" fmla="*/ 849167 h 859522"/>
              <a:gd name="connsiteX4" fmla="*/ 54512 w 191709"/>
              <a:gd name="connsiteY4" fmla="*/ 699942 h 859522"/>
              <a:gd name="connsiteX5" fmla="*/ 146587 w 191709"/>
              <a:gd name="connsiteY5" fmla="*/ 150667 h 859522"/>
              <a:gd name="connsiteX6" fmla="*/ 118012 w 191709"/>
              <a:gd name="connsiteY6" fmla="*/ 220517 h 859522"/>
              <a:gd name="connsiteX7" fmla="*/ 191037 w 191709"/>
              <a:gd name="connsiteY7" fmla="*/ 14142 h 85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09" h="859522">
                <a:moveTo>
                  <a:pt x="191037" y="14142"/>
                </a:moveTo>
                <a:cubicBezTo>
                  <a:pt x="182570" y="91400"/>
                  <a:pt x="84674" y="607867"/>
                  <a:pt x="67212" y="684067"/>
                </a:cubicBezTo>
                <a:cubicBezTo>
                  <a:pt x="49749" y="760267"/>
                  <a:pt x="97374" y="443825"/>
                  <a:pt x="86262" y="471342"/>
                </a:cubicBezTo>
                <a:cubicBezTo>
                  <a:pt x="75150" y="498859"/>
                  <a:pt x="5829" y="811067"/>
                  <a:pt x="537" y="849167"/>
                </a:cubicBezTo>
                <a:cubicBezTo>
                  <a:pt x="-4755" y="887267"/>
                  <a:pt x="30170" y="816359"/>
                  <a:pt x="54512" y="699942"/>
                </a:cubicBezTo>
                <a:cubicBezTo>
                  <a:pt x="78854" y="583525"/>
                  <a:pt x="136004" y="230571"/>
                  <a:pt x="146587" y="150667"/>
                </a:cubicBezTo>
                <a:cubicBezTo>
                  <a:pt x="157170" y="70763"/>
                  <a:pt x="110604" y="240625"/>
                  <a:pt x="118012" y="220517"/>
                </a:cubicBezTo>
                <a:cubicBezTo>
                  <a:pt x="125420" y="200409"/>
                  <a:pt x="199504" y="-63116"/>
                  <a:pt x="191037" y="14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7E96479-1D6B-13DF-91F6-8C57C7161CD8}"/>
              </a:ext>
            </a:extLst>
          </p:cNvPr>
          <p:cNvSpPr/>
          <p:nvPr/>
        </p:nvSpPr>
        <p:spPr>
          <a:xfrm>
            <a:off x="4429621" y="3638338"/>
            <a:ext cx="1251751" cy="446966"/>
          </a:xfrm>
          <a:custGeom>
            <a:avLst/>
            <a:gdLst>
              <a:gd name="connsiteX0" fmla="*/ 15379 w 1251751"/>
              <a:gd name="connsiteY0" fmla="*/ 444712 h 446966"/>
              <a:gd name="connsiteX1" fmla="*/ 790079 w 1251751"/>
              <a:gd name="connsiteY1" fmla="*/ 279612 h 446966"/>
              <a:gd name="connsiteX2" fmla="*/ 663079 w 1251751"/>
              <a:gd name="connsiteY2" fmla="*/ 339937 h 446966"/>
              <a:gd name="connsiteX3" fmla="*/ 1123454 w 1251751"/>
              <a:gd name="connsiteY3" fmla="*/ 114512 h 446966"/>
              <a:gd name="connsiteX4" fmla="*/ 1005979 w 1251751"/>
              <a:gd name="connsiteY4" fmla="*/ 200237 h 446966"/>
              <a:gd name="connsiteX5" fmla="*/ 1250454 w 1251751"/>
              <a:gd name="connsiteY5" fmla="*/ 212 h 446966"/>
              <a:gd name="connsiteX6" fmla="*/ 878979 w 1251751"/>
              <a:gd name="connsiteY6" fmla="*/ 244687 h 446966"/>
              <a:gd name="connsiteX7" fmla="*/ 837704 w 1251751"/>
              <a:gd name="connsiteY7" fmla="*/ 251037 h 446966"/>
              <a:gd name="connsiteX8" fmla="*/ 377329 w 1251751"/>
              <a:gd name="connsiteY8" fmla="*/ 336762 h 446966"/>
              <a:gd name="connsiteX9" fmla="*/ 478929 w 1251751"/>
              <a:gd name="connsiteY9" fmla="*/ 365337 h 446966"/>
              <a:gd name="connsiteX10" fmla="*/ 263029 w 1251751"/>
              <a:gd name="connsiteY10" fmla="*/ 422487 h 446966"/>
              <a:gd name="connsiteX11" fmla="*/ 275729 w 1251751"/>
              <a:gd name="connsiteY11" fmla="*/ 378037 h 446966"/>
              <a:gd name="connsiteX12" fmla="*/ 15379 w 1251751"/>
              <a:gd name="connsiteY12" fmla="*/ 444712 h 4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1751" h="446966">
                <a:moveTo>
                  <a:pt x="15379" y="444712"/>
                </a:moveTo>
                <a:cubicBezTo>
                  <a:pt x="101104" y="428308"/>
                  <a:pt x="682129" y="297074"/>
                  <a:pt x="790079" y="279612"/>
                </a:cubicBezTo>
                <a:cubicBezTo>
                  <a:pt x="898029" y="262150"/>
                  <a:pt x="663079" y="339937"/>
                  <a:pt x="663079" y="339937"/>
                </a:cubicBezTo>
                <a:cubicBezTo>
                  <a:pt x="718642" y="312420"/>
                  <a:pt x="1066304" y="137795"/>
                  <a:pt x="1123454" y="114512"/>
                </a:cubicBezTo>
                <a:cubicBezTo>
                  <a:pt x="1180604" y="91229"/>
                  <a:pt x="984813" y="219287"/>
                  <a:pt x="1005979" y="200237"/>
                </a:cubicBezTo>
                <a:cubicBezTo>
                  <a:pt x="1027145" y="181187"/>
                  <a:pt x="1271621" y="-7196"/>
                  <a:pt x="1250454" y="212"/>
                </a:cubicBezTo>
                <a:cubicBezTo>
                  <a:pt x="1229287" y="7620"/>
                  <a:pt x="947771" y="202883"/>
                  <a:pt x="878979" y="244687"/>
                </a:cubicBezTo>
                <a:cubicBezTo>
                  <a:pt x="810187" y="286491"/>
                  <a:pt x="837704" y="251037"/>
                  <a:pt x="837704" y="251037"/>
                </a:cubicBezTo>
                <a:cubicBezTo>
                  <a:pt x="754096" y="266383"/>
                  <a:pt x="437125" y="317712"/>
                  <a:pt x="377329" y="336762"/>
                </a:cubicBezTo>
                <a:cubicBezTo>
                  <a:pt x="317533" y="355812"/>
                  <a:pt x="497979" y="351049"/>
                  <a:pt x="478929" y="365337"/>
                </a:cubicBezTo>
                <a:cubicBezTo>
                  <a:pt x="459879" y="379624"/>
                  <a:pt x="296896" y="420370"/>
                  <a:pt x="263029" y="422487"/>
                </a:cubicBezTo>
                <a:cubicBezTo>
                  <a:pt x="229162" y="424604"/>
                  <a:pt x="323354" y="373275"/>
                  <a:pt x="275729" y="378037"/>
                </a:cubicBezTo>
                <a:cubicBezTo>
                  <a:pt x="228104" y="382799"/>
                  <a:pt x="-70346" y="461116"/>
                  <a:pt x="15379" y="444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89ABFDF0-B8E9-DFD8-6876-4DB9C352BD7C}"/>
              </a:ext>
            </a:extLst>
          </p:cNvPr>
          <p:cNvSpPr/>
          <p:nvPr/>
        </p:nvSpPr>
        <p:spPr>
          <a:xfrm>
            <a:off x="5389099" y="5957637"/>
            <a:ext cx="728813" cy="198258"/>
          </a:xfrm>
          <a:custGeom>
            <a:avLst/>
            <a:gdLst>
              <a:gd name="connsiteX0" fmla="*/ 31987 w 728813"/>
              <a:gd name="connsiteY0" fmla="*/ 18620 h 198258"/>
              <a:gd name="connsiteX1" fmla="*/ 581715 w 728813"/>
              <a:gd name="connsiteY1" fmla="*/ 143806 h 198258"/>
              <a:gd name="connsiteX2" fmla="*/ 543615 w 728813"/>
              <a:gd name="connsiteY2" fmla="*/ 165577 h 198258"/>
              <a:gd name="connsiteX3" fmla="*/ 717787 w 728813"/>
              <a:gd name="connsiteY3" fmla="*/ 198234 h 198258"/>
              <a:gd name="connsiteX4" fmla="*/ 625258 w 728813"/>
              <a:gd name="connsiteY4" fmla="*/ 160134 h 198258"/>
              <a:gd name="connsiteX5" fmla="*/ 728672 w 728813"/>
              <a:gd name="connsiteY5" fmla="*/ 73049 h 198258"/>
              <a:gd name="connsiteX6" fmla="*/ 598044 w 728813"/>
              <a:gd name="connsiteY6" fmla="*/ 105706 h 198258"/>
              <a:gd name="connsiteX7" fmla="*/ 119072 w 728813"/>
              <a:gd name="connsiteY7" fmla="*/ 2292 h 198258"/>
              <a:gd name="connsiteX8" fmla="*/ 266030 w 728813"/>
              <a:gd name="connsiteY8" fmla="*/ 34949 h 198258"/>
              <a:gd name="connsiteX9" fmla="*/ 86415 w 728813"/>
              <a:gd name="connsiteY9" fmla="*/ 45834 h 198258"/>
              <a:gd name="connsiteX10" fmla="*/ 31987 w 728813"/>
              <a:gd name="connsiteY10" fmla="*/ 18620 h 1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813" h="198258">
                <a:moveTo>
                  <a:pt x="31987" y="18620"/>
                </a:moveTo>
                <a:cubicBezTo>
                  <a:pt x="114537" y="34949"/>
                  <a:pt x="496444" y="119313"/>
                  <a:pt x="581715" y="143806"/>
                </a:cubicBezTo>
                <a:cubicBezTo>
                  <a:pt x="666986" y="168299"/>
                  <a:pt x="520936" y="156506"/>
                  <a:pt x="543615" y="165577"/>
                </a:cubicBezTo>
                <a:cubicBezTo>
                  <a:pt x="566294" y="174648"/>
                  <a:pt x="704180" y="199141"/>
                  <a:pt x="717787" y="198234"/>
                </a:cubicBezTo>
                <a:cubicBezTo>
                  <a:pt x="731394" y="197327"/>
                  <a:pt x="623444" y="180998"/>
                  <a:pt x="625258" y="160134"/>
                </a:cubicBezTo>
                <a:cubicBezTo>
                  <a:pt x="627072" y="139270"/>
                  <a:pt x="733208" y="82120"/>
                  <a:pt x="728672" y="73049"/>
                </a:cubicBezTo>
                <a:cubicBezTo>
                  <a:pt x="724136" y="63978"/>
                  <a:pt x="699644" y="117499"/>
                  <a:pt x="598044" y="105706"/>
                </a:cubicBezTo>
                <a:cubicBezTo>
                  <a:pt x="496444" y="93913"/>
                  <a:pt x="119072" y="2292"/>
                  <a:pt x="119072" y="2292"/>
                </a:cubicBezTo>
                <a:cubicBezTo>
                  <a:pt x="63736" y="-9501"/>
                  <a:pt x="271473" y="27692"/>
                  <a:pt x="266030" y="34949"/>
                </a:cubicBezTo>
                <a:cubicBezTo>
                  <a:pt x="260587" y="42206"/>
                  <a:pt x="124515" y="46741"/>
                  <a:pt x="86415" y="45834"/>
                </a:cubicBezTo>
                <a:cubicBezTo>
                  <a:pt x="48315" y="44927"/>
                  <a:pt x="-50563" y="2291"/>
                  <a:pt x="31987" y="18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EF7FD94-0193-53E9-740D-6D12C59DA6BD}"/>
              </a:ext>
            </a:extLst>
          </p:cNvPr>
          <p:cNvSpPr/>
          <p:nvPr/>
        </p:nvSpPr>
        <p:spPr>
          <a:xfrm>
            <a:off x="5519094" y="6155766"/>
            <a:ext cx="583283" cy="163831"/>
          </a:xfrm>
          <a:custGeom>
            <a:avLst/>
            <a:gdLst>
              <a:gd name="connsiteX0" fmla="*/ 5406 w 583283"/>
              <a:gd name="connsiteY0" fmla="*/ 21877 h 163831"/>
              <a:gd name="connsiteX1" fmla="*/ 549692 w 583283"/>
              <a:gd name="connsiteY1" fmla="*/ 157948 h 163831"/>
              <a:gd name="connsiteX2" fmla="*/ 506149 w 583283"/>
              <a:gd name="connsiteY2" fmla="*/ 125291 h 163831"/>
              <a:gd name="connsiteX3" fmla="*/ 353749 w 583283"/>
              <a:gd name="connsiteY3" fmla="*/ 105 h 163831"/>
              <a:gd name="connsiteX4" fmla="*/ 419063 w 583283"/>
              <a:gd name="connsiteY4" fmla="*/ 103520 h 163831"/>
              <a:gd name="connsiteX5" fmla="*/ 277549 w 583283"/>
              <a:gd name="connsiteY5" fmla="*/ 98077 h 163831"/>
              <a:gd name="connsiteX6" fmla="*/ 5406 w 583283"/>
              <a:gd name="connsiteY6" fmla="*/ 21877 h 16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83" h="163831">
                <a:moveTo>
                  <a:pt x="5406" y="21877"/>
                </a:moveTo>
                <a:cubicBezTo>
                  <a:pt x="50763" y="31856"/>
                  <a:pt x="549692" y="157948"/>
                  <a:pt x="549692" y="157948"/>
                </a:cubicBezTo>
                <a:cubicBezTo>
                  <a:pt x="633149" y="175184"/>
                  <a:pt x="538806" y="151598"/>
                  <a:pt x="506149" y="125291"/>
                </a:cubicBezTo>
                <a:cubicBezTo>
                  <a:pt x="473492" y="98984"/>
                  <a:pt x="368263" y="3733"/>
                  <a:pt x="353749" y="105"/>
                </a:cubicBezTo>
                <a:cubicBezTo>
                  <a:pt x="339235" y="-3523"/>
                  <a:pt x="431763" y="87191"/>
                  <a:pt x="419063" y="103520"/>
                </a:cubicBezTo>
                <a:cubicBezTo>
                  <a:pt x="406363" y="119849"/>
                  <a:pt x="341956" y="111684"/>
                  <a:pt x="277549" y="98077"/>
                </a:cubicBezTo>
                <a:cubicBezTo>
                  <a:pt x="213142" y="84470"/>
                  <a:pt x="-39951" y="11898"/>
                  <a:pt x="5406" y="2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B0F35B4-D220-FD92-BF64-EE685BAFE3F5}"/>
              </a:ext>
            </a:extLst>
          </p:cNvPr>
          <p:cNvSpPr/>
          <p:nvPr/>
        </p:nvSpPr>
        <p:spPr>
          <a:xfrm>
            <a:off x="5726590" y="6337709"/>
            <a:ext cx="332231" cy="295187"/>
          </a:xfrm>
          <a:custGeom>
            <a:avLst/>
            <a:gdLst>
              <a:gd name="connsiteX0" fmla="*/ 4739 w 332231"/>
              <a:gd name="connsiteY0" fmla="*/ 3220 h 295187"/>
              <a:gd name="connsiteX1" fmla="*/ 211567 w 332231"/>
              <a:gd name="connsiteY1" fmla="*/ 133848 h 295187"/>
              <a:gd name="connsiteX2" fmla="*/ 124481 w 332231"/>
              <a:gd name="connsiteY2" fmla="*/ 291691 h 295187"/>
              <a:gd name="connsiteX3" fmla="*/ 184353 w 332231"/>
              <a:gd name="connsiteY3" fmla="*/ 226377 h 295187"/>
              <a:gd name="connsiteX4" fmla="*/ 331310 w 332231"/>
              <a:gd name="connsiteY4" fmla="*/ 35877 h 295187"/>
              <a:gd name="connsiteX5" fmla="*/ 238781 w 332231"/>
              <a:gd name="connsiteY5" fmla="*/ 117520 h 295187"/>
              <a:gd name="connsiteX6" fmla="*/ 80939 w 332231"/>
              <a:gd name="connsiteY6" fmla="*/ 46762 h 295187"/>
              <a:gd name="connsiteX7" fmla="*/ 4739 w 332231"/>
              <a:gd name="connsiteY7" fmla="*/ 3220 h 2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231" h="295187">
                <a:moveTo>
                  <a:pt x="4739" y="3220"/>
                </a:moveTo>
                <a:cubicBezTo>
                  <a:pt x="26510" y="17734"/>
                  <a:pt x="191610" y="85770"/>
                  <a:pt x="211567" y="133848"/>
                </a:cubicBezTo>
                <a:cubicBezTo>
                  <a:pt x="231524" y="181927"/>
                  <a:pt x="129017" y="276270"/>
                  <a:pt x="124481" y="291691"/>
                </a:cubicBezTo>
                <a:cubicBezTo>
                  <a:pt x="119945" y="307113"/>
                  <a:pt x="149882" y="269013"/>
                  <a:pt x="184353" y="226377"/>
                </a:cubicBezTo>
                <a:cubicBezTo>
                  <a:pt x="218824" y="183741"/>
                  <a:pt x="322239" y="54020"/>
                  <a:pt x="331310" y="35877"/>
                </a:cubicBezTo>
                <a:cubicBezTo>
                  <a:pt x="340381" y="17734"/>
                  <a:pt x="280509" y="115706"/>
                  <a:pt x="238781" y="117520"/>
                </a:cubicBezTo>
                <a:cubicBezTo>
                  <a:pt x="197053" y="119334"/>
                  <a:pt x="120853" y="66719"/>
                  <a:pt x="80939" y="46762"/>
                </a:cubicBezTo>
                <a:cubicBezTo>
                  <a:pt x="41025" y="26805"/>
                  <a:pt x="-17032" y="-11294"/>
                  <a:pt x="4739" y="3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1DE5282-B487-9AAF-F271-E5B924C2F1CA}"/>
              </a:ext>
            </a:extLst>
          </p:cNvPr>
          <p:cNvSpPr/>
          <p:nvPr/>
        </p:nvSpPr>
        <p:spPr>
          <a:xfrm>
            <a:off x="6163363" y="5513421"/>
            <a:ext cx="699311" cy="386341"/>
          </a:xfrm>
          <a:custGeom>
            <a:avLst/>
            <a:gdLst>
              <a:gd name="connsiteX0" fmla="*/ 2487 w 699311"/>
              <a:gd name="connsiteY0" fmla="*/ 1554 h 386341"/>
              <a:gd name="connsiteX1" fmla="*/ 291412 w 699311"/>
              <a:gd name="connsiteY1" fmla="*/ 192054 h 386341"/>
              <a:gd name="connsiteX2" fmla="*/ 300937 w 699311"/>
              <a:gd name="connsiteY2" fmla="*/ 182529 h 386341"/>
              <a:gd name="connsiteX3" fmla="*/ 412062 w 699311"/>
              <a:gd name="connsiteY3" fmla="*/ 217454 h 386341"/>
              <a:gd name="connsiteX4" fmla="*/ 380312 w 699311"/>
              <a:gd name="connsiteY4" fmla="*/ 207929 h 386341"/>
              <a:gd name="connsiteX5" fmla="*/ 510487 w 699311"/>
              <a:gd name="connsiteY5" fmla="*/ 306354 h 386341"/>
              <a:gd name="connsiteX6" fmla="*/ 694637 w 699311"/>
              <a:gd name="connsiteY6" fmla="*/ 382554 h 386341"/>
              <a:gd name="connsiteX7" fmla="*/ 624787 w 699311"/>
              <a:gd name="connsiteY7" fmla="*/ 360329 h 386341"/>
              <a:gd name="connsiteX8" fmla="*/ 415237 w 699311"/>
              <a:gd name="connsiteY8" fmla="*/ 236504 h 386341"/>
              <a:gd name="connsiteX9" fmla="*/ 164412 w 699311"/>
              <a:gd name="connsiteY9" fmla="*/ 109504 h 386341"/>
              <a:gd name="connsiteX10" fmla="*/ 2487 w 699311"/>
              <a:gd name="connsiteY10" fmla="*/ 1554 h 38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311" h="386341">
                <a:moveTo>
                  <a:pt x="2487" y="1554"/>
                </a:moveTo>
                <a:lnTo>
                  <a:pt x="291412" y="192054"/>
                </a:lnTo>
                <a:cubicBezTo>
                  <a:pt x="341154" y="222217"/>
                  <a:pt x="280829" y="178296"/>
                  <a:pt x="300937" y="182529"/>
                </a:cubicBezTo>
                <a:cubicBezTo>
                  <a:pt x="321045" y="186762"/>
                  <a:pt x="398833" y="213221"/>
                  <a:pt x="412062" y="217454"/>
                </a:cubicBezTo>
                <a:cubicBezTo>
                  <a:pt x="425291" y="221687"/>
                  <a:pt x="363908" y="193112"/>
                  <a:pt x="380312" y="207929"/>
                </a:cubicBezTo>
                <a:cubicBezTo>
                  <a:pt x="396716" y="222746"/>
                  <a:pt x="458100" y="277250"/>
                  <a:pt x="510487" y="306354"/>
                </a:cubicBezTo>
                <a:cubicBezTo>
                  <a:pt x="562874" y="335458"/>
                  <a:pt x="675587" y="373558"/>
                  <a:pt x="694637" y="382554"/>
                </a:cubicBezTo>
                <a:cubicBezTo>
                  <a:pt x="713687" y="391550"/>
                  <a:pt x="671354" y="384671"/>
                  <a:pt x="624787" y="360329"/>
                </a:cubicBezTo>
                <a:cubicBezTo>
                  <a:pt x="578220" y="335987"/>
                  <a:pt x="491966" y="278308"/>
                  <a:pt x="415237" y="236504"/>
                </a:cubicBezTo>
                <a:cubicBezTo>
                  <a:pt x="338508" y="194700"/>
                  <a:pt x="228441" y="150250"/>
                  <a:pt x="164412" y="109504"/>
                </a:cubicBezTo>
                <a:cubicBezTo>
                  <a:pt x="100383" y="68758"/>
                  <a:pt x="-18680" y="-12204"/>
                  <a:pt x="2487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5FBBCF6-F3F1-6A97-2FEE-9F3B9B7EE3AE}"/>
              </a:ext>
            </a:extLst>
          </p:cNvPr>
          <p:cNvSpPr/>
          <p:nvPr/>
        </p:nvSpPr>
        <p:spPr>
          <a:xfrm>
            <a:off x="6123784" y="5453209"/>
            <a:ext cx="705679" cy="449149"/>
          </a:xfrm>
          <a:custGeom>
            <a:avLst/>
            <a:gdLst>
              <a:gd name="connsiteX0" fmla="*/ 3966 w 705679"/>
              <a:gd name="connsiteY0" fmla="*/ 4616 h 449149"/>
              <a:gd name="connsiteX1" fmla="*/ 318291 w 705679"/>
              <a:gd name="connsiteY1" fmla="*/ 303066 h 449149"/>
              <a:gd name="connsiteX2" fmla="*/ 337341 w 705679"/>
              <a:gd name="connsiteY2" fmla="*/ 287191 h 449149"/>
              <a:gd name="connsiteX3" fmla="*/ 546891 w 705679"/>
              <a:gd name="connsiteY3" fmla="*/ 414191 h 449149"/>
              <a:gd name="connsiteX4" fmla="*/ 546891 w 705679"/>
              <a:gd name="connsiteY4" fmla="*/ 388791 h 449149"/>
              <a:gd name="connsiteX5" fmla="*/ 705641 w 705679"/>
              <a:gd name="connsiteY5" fmla="*/ 449116 h 449149"/>
              <a:gd name="connsiteX6" fmla="*/ 531016 w 705679"/>
              <a:gd name="connsiteY6" fmla="*/ 379266 h 449149"/>
              <a:gd name="connsiteX7" fmla="*/ 359566 w 705679"/>
              <a:gd name="connsiteY7" fmla="*/ 255441 h 449149"/>
              <a:gd name="connsiteX8" fmla="*/ 292891 w 705679"/>
              <a:gd name="connsiteY8" fmla="*/ 284016 h 449149"/>
              <a:gd name="connsiteX9" fmla="*/ 153191 w 705679"/>
              <a:gd name="connsiteY9" fmla="*/ 131616 h 449149"/>
              <a:gd name="connsiteX10" fmla="*/ 3966 w 705679"/>
              <a:gd name="connsiteY10" fmla="*/ 4616 h 44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679" h="449149">
                <a:moveTo>
                  <a:pt x="3966" y="4616"/>
                </a:moveTo>
                <a:cubicBezTo>
                  <a:pt x="31483" y="33191"/>
                  <a:pt x="262729" y="255970"/>
                  <a:pt x="318291" y="303066"/>
                </a:cubicBezTo>
                <a:cubicBezTo>
                  <a:pt x="373854" y="350162"/>
                  <a:pt x="299241" y="268670"/>
                  <a:pt x="337341" y="287191"/>
                </a:cubicBezTo>
                <a:cubicBezTo>
                  <a:pt x="375441" y="305712"/>
                  <a:pt x="511966" y="397258"/>
                  <a:pt x="546891" y="414191"/>
                </a:cubicBezTo>
                <a:cubicBezTo>
                  <a:pt x="581816" y="431124"/>
                  <a:pt x="520433" y="382970"/>
                  <a:pt x="546891" y="388791"/>
                </a:cubicBezTo>
                <a:cubicBezTo>
                  <a:pt x="573349" y="394612"/>
                  <a:pt x="708287" y="450704"/>
                  <a:pt x="705641" y="449116"/>
                </a:cubicBezTo>
                <a:cubicBezTo>
                  <a:pt x="702995" y="447529"/>
                  <a:pt x="588695" y="411545"/>
                  <a:pt x="531016" y="379266"/>
                </a:cubicBezTo>
                <a:cubicBezTo>
                  <a:pt x="473337" y="346987"/>
                  <a:pt x="399253" y="271316"/>
                  <a:pt x="359566" y="255441"/>
                </a:cubicBezTo>
                <a:cubicBezTo>
                  <a:pt x="319879" y="239566"/>
                  <a:pt x="327287" y="304653"/>
                  <a:pt x="292891" y="284016"/>
                </a:cubicBezTo>
                <a:cubicBezTo>
                  <a:pt x="258495" y="263379"/>
                  <a:pt x="207166" y="175537"/>
                  <a:pt x="153191" y="131616"/>
                </a:cubicBezTo>
                <a:cubicBezTo>
                  <a:pt x="99216" y="87695"/>
                  <a:pt x="-23551" y="-23959"/>
                  <a:pt x="3966" y="4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A907A99-87FB-728F-9F9D-71A3E2168642}"/>
              </a:ext>
            </a:extLst>
          </p:cNvPr>
          <p:cNvSpPr/>
          <p:nvPr/>
        </p:nvSpPr>
        <p:spPr>
          <a:xfrm>
            <a:off x="6772900" y="5826101"/>
            <a:ext cx="130180" cy="854404"/>
          </a:xfrm>
          <a:custGeom>
            <a:avLst/>
            <a:gdLst>
              <a:gd name="connsiteX0" fmla="*/ 129550 w 130180"/>
              <a:gd name="connsiteY0" fmla="*/ 24 h 854404"/>
              <a:gd name="connsiteX1" fmla="*/ 50175 w 130180"/>
              <a:gd name="connsiteY1" fmla="*/ 117499 h 854404"/>
              <a:gd name="connsiteX2" fmla="*/ 21600 w 130180"/>
              <a:gd name="connsiteY2" fmla="*/ 250849 h 854404"/>
              <a:gd name="connsiteX3" fmla="*/ 27950 w 130180"/>
              <a:gd name="connsiteY3" fmla="*/ 231799 h 854404"/>
              <a:gd name="connsiteX4" fmla="*/ 27950 w 130180"/>
              <a:gd name="connsiteY4" fmla="*/ 479449 h 854404"/>
              <a:gd name="connsiteX5" fmla="*/ 34300 w 130180"/>
              <a:gd name="connsiteY5" fmla="*/ 454049 h 854404"/>
              <a:gd name="connsiteX6" fmla="*/ 24775 w 130180"/>
              <a:gd name="connsiteY6" fmla="*/ 835049 h 854404"/>
              <a:gd name="connsiteX7" fmla="*/ 34300 w 130180"/>
              <a:gd name="connsiteY7" fmla="*/ 777899 h 854404"/>
              <a:gd name="connsiteX8" fmla="*/ 27950 w 130180"/>
              <a:gd name="connsiteY8" fmla="*/ 600099 h 854404"/>
              <a:gd name="connsiteX9" fmla="*/ 12075 w 130180"/>
              <a:gd name="connsiteY9" fmla="*/ 349274 h 854404"/>
              <a:gd name="connsiteX10" fmla="*/ 43825 w 130180"/>
              <a:gd name="connsiteY10" fmla="*/ 53999 h 854404"/>
              <a:gd name="connsiteX11" fmla="*/ 2550 w 130180"/>
              <a:gd name="connsiteY11" fmla="*/ 127024 h 854404"/>
              <a:gd name="connsiteX12" fmla="*/ 129550 w 130180"/>
              <a:gd name="connsiteY12" fmla="*/ 24 h 85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180" h="854404">
                <a:moveTo>
                  <a:pt x="129550" y="24"/>
                </a:moveTo>
                <a:cubicBezTo>
                  <a:pt x="137488" y="-1564"/>
                  <a:pt x="68167" y="75695"/>
                  <a:pt x="50175" y="117499"/>
                </a:cubicBezTo>
                <a:cubicBezTo>
                  <a:pt x="32183" y="159303"/>
                  <a:pt x="21600" y="250849"/>
                  <a:pt x="21600" y="250849"/>
                </a:cubicBezTo>
                <a:cubicBezTo>
                  <a:pt x="17896" y="269899"/>
                  <a:pt x="26892" y="193699"/>
                  <a:pt x="27950" y="231799"/>
                </a:cubicBezTo>
                <a:cubicBezTo>
                  <a:pt x="29008" y="269899"/>
                  <a:pt x="27950" y="479449"/>
                  <a:pt x="27950" y="479449"/>
                </a:cubicBezTo>
                <a:cubicBezTo>
                  <a:pt x="29008" y="516491"/>
                  <a:pt x="34829" y="394782"/>
                  <a:pt x="34300" y="454049"/>
                </a:cubicBezTo>
                <a:cubicBezTo>
                  <a:pt x="33771" y="513316"/>
                  <a:pt x="24775" y="781074"/>
                  <a:pt x="24775" y="835049"/>
                </a:cubicBezTo>
                <a:cubicBezTo>
                  <a:pt x="24775" y="889024"/>
                  <a:pt x="33771" y="817057"/>
                  <a:pt x="34300" y="777899"/>
                </a:cubicBezTo>
                <a:cubicBezTo>
                  <a:pt x="34829" y="738741"/>
                  <a:pt x="31654" y="671536"/>
                  <a:pt x="27950" y="600099"/>
                </a:cubicBezTo>
                <a:cubicBezTo>
                  <a:pt x="24246" y="528662"/>
                  <a:pt x="9429" y="440291"/>
                  <a:pt x="12075" y="349274"/>
                </a:cubicBezTo>
                <a:cubicBezTo>
                  <a:pt x="14721" y="258257"/>
                  <a:pt x="45412" y="91041"/>
                  <a:pt x="43825" y="53999"/>
                </a:cubicBezTo>
                <a:cubicBezTo>
                  <a:pt x="42237" y="16957"/>
                  <a:pt x="-12267" y="134432"/>
                  <a:pt x="2550" y="127024"/>
                </a:cubicBezTo>
                <a:cubicBezTo>
                  <a:pt x="17367" y="119616"/>
                  <a:pt x="121612" y="1612"/>
                  <a:pt x="1295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CC28F7F-FC00-C5A5-05AE-0344AA888C59}"/>
              </a:ext>
            </a:extLst>
          </p:cNvPr>
          <p:cNvSpPr/>
          <p:nvPr/>
        </p:nvSpPr>
        <p:spPr>
          <a:xfrm>
            <a:off x="6787178" y="6518068"/>
            <a:ext cx="153740" cy="1556274"/>
          </a:xfrm>
          <a:custGeom>
            <a:avLst/>
            <a:gdLst>
              <a:gd name="connsiteX0" fmla="*/ 20022 w 153740"/>
              <a:gd name="connsiteY0" fmla="*/ 6557 h 1556274"/>
              <a:gd name="connsiteX1" fmla="*/ 131147 w 153740"/>
              <a:gd name="connsiteY1" fmla="*/ 632032 h 1556274"/>
              <a:gd name="connsiteX2" fmla="*/ 108922 w 153740"/>
              <a:gd name="connsiteY2" fmla="*/ 530432 h 1556274"/>
              <a:gd name="connsiteX3" fmla="*/ 153372 w 153740"/>
              <a:gd name="connsiteY3" fmla="*/ 860632 h 1556274"/>
              <a:gd name="connsiteX4" fmla="*/ 131147 w 153740"/>
              <a:gd name="connsiteY4" fmla="*/ 1184482 h 1556274"/>
              <a:gd name="connsiteX5" fmla="*/ 150197 w 153740"/>
              <a:gd name="connsiteY5" fmla="*/ 1140032 h 1556274"/>
              <a:gd name="connsiteX6" fmla="*/ 124797 w 153740"/>
              <a:gd name="connsiteY6" fmla="*/ 1549607 h 1556274"/>
              <a:gd name="connsiteX7" fmla="*/ 153372 w 153740"/>
              <a:gd name="connsiteY7" fmla="*/ 1362282 h 1556274"/>
              <a:gd name="connsiteX8" fmla="*/ 118447 w 153740"/>
              <a:gd name="connsiteY8" fmla="*/ 952707 h 1556274"/>
              <a:gd name="connsiteX9" fmla="*/ 4147 w 153740"/>
              <a:gd name="connsiteY9" fmla="*/ 235157 h 1556274"/>
              <a:gd name="connsiteX10" fmla="*/ 26372 w 153740"/>
              <a:gd name="connsiteY10" fmla="*/ 298657 h 1556274"/>
              <a:gd name="connsiteX11" fmla="*/ 20022 w 153740"/>
              <a:gd name="connsiteY11" fmla="*/ 6557 h 155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740" h="1556274">
                <a:moveTo>
                  <a:pt x="20022" y="6557"/>
                </a:moveTo>
                <a:cubicBezTo>
                  <a:pt x="37485" y="62120"/>
                  <a:pt x="116330" y="544720"/>
                  <a:pt x="131147" y="632032"/>
                </a:cubicBezTo>
                <a:cubicBezTo>
                  <a:pt x="145964" y="719344"/>
                  <a:pt x="105218" y="492332"/>
                  <a:pt x="108922" y="530432"/>
                </a:cubicBezTo>
                <a:cubicBezTo>
                  <a:pt x="112626" y="568532"/>
                  <a:pt x="149668" y="751624"/>
                  <a:pt x="153372" y="860632"/>
                </a:cubicBezTo>
                <a:cubicBezTo>
                  <a:pt x="157076" y="969640"/>
                  <a:pt x="131676" y="1137915"/>
                  <a:pt x="131147" y="1184482"/>
                </a:cubicBezTo>
                <a:cubicBezTo>
                  <a:pt x="130618" y="1231049"/>
                  <a:pt x="151255" y="1079178"/>
                  <a:pt x="150197" y="1140032"/>
                </a:cubicBezTo>
                <a:cubicBezTo>
                  <a:pt x="149139" y="1200886"/>
                  <a:pt x="124268" y="1512565"/>
                  <a:pt x="124797" y="1549607"/>
                </a:cubicBezTo>
                <a:cubicBezTo>
                  <a:pt x="125326" y="1586649"/>
                  <a:pt x="154430" y="1461765"/>
                  <a:pt x="153372" y="1362282"/>
                </a:cubicBezTo>
                <a:cubicBezTo>
                  <a:pt x="152314" y="1262799"/>
                  <a:pt x="143318" y="1140561"/>
                  <a:pt x="118447" y="952707"/>
                </a:cubicBezTo>
                <a:cubicBezTo>
                  <a:pt x="93576" y="764853"/>
                  <a:pt x="19493" y="344165"/>
                  <a:pt x="4147" y="235157"/>
                </a:cubicBezTo>
                <a:cubicBezTo>
                  <a:pt x="-11199" y="126149"/>
                  <a:pt x="20551" y="331465"/>
                  <a:pt x="26372" y="298657"/>
                </a:cubicBezTo>
                <a:cubicBezTo>
                  <a:pt x="32193" y="265849"/>
                  <a:pt x="2559" y="-49006"/>
                  <a:pt x="20022" y="6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504B8F6-FA84-6923-18AF-4F587B3B5B70}"/>
              </a:ext>
            </a:extLst>
          </p:cNvPr>
          <p:cNvSpPr/>
          <p:nvPr/>
        </p:nvSpPr>
        <p:spPr>
          <a:xfrm>
            <a:off x="6599413" y="8087694"/>
            <a:ext cx="325486" cy="1635759"/>
          </a:xfrm>
          <a:custGeom>
            <a:avLst/>
            <a:gdLst>
              <a:gd name="connsiteX0" fmla="*/ 325262 w 325486"/>
              <a:gd name="connsiteY0" fmla="*/ 11731 h 1635759"/>
              <a:gd name="connsiteX1" fmla="*/ 280812 w 325486"/>
              <a:gd name="connsiteY1" fmla="*/ 646731 h 1635759"/>
              <a:gd name="connsiteX2" fmla="*/ 122062 w 325486"/>
              <a:gd name="connsiteY2" fmla="*/ 1218231 h 1635759"/>
              <a:gd name="connsiteX3" fmla="*/ 172862 w 325486"/>
              <a:gd name="connsiteY3" fmla="*/ 1119806 h 1635759"/>
              <a:gd name="connsiteX4" fmla="*/ 10937 w 325486"/>
              <a:gd name="connsiteY4" fmla="*/ 1589706 h 1635759"/>
              <a:gd name="connsiteX5" fmla="*/ 42687 w 325486"/>
              <a:gd name="connsiteY5" fmla="*/ 1475406 h 1635759"/>
              <a:gd name="connsiteX6" fmla="*/ 268112 w 325486"/>
              <a:gd name="connsiteY6" fmla="*/ 329231 h 1635759"/>
              <a:gd name="connsiteX7" fmla="*/ 325262 w 325486"/>
              <a:gd name="connsiteY7" fmla="*/ 11731 h 163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486" h="1635759">
                <a:moveTo>
                  <a:pt x="325262" y="11731"/>
                </a:moveTo>
                <a:cubicBezTo>
                  <a:pt x="327379" y="64648"/>
                  <a:pt x="314679" y="445648"/>
                  <a:pt x="280812" y="646731"/>
                </a:cubicBezTo>
                <a:cubicBezTo>
                  <a:pt x="246945" y="847814"/>
                  <a:pt x="140054" y="1139385"/>
                  <a:pt x="122062" y="1218231"/>
                </a:cubicBezTo>
                <a:cubicBezTo>
                  <a:pt x="104070" y="1297077"/>
                  <a:pt x="191383" y="1057894"/>
                  <a:pt x="172862" y="1119806"/>
                </a:cubicBezTo>
                <a:cubicBezTo>
                  <a:pt x="154341" y="1181718"/>
                  <a:pt x="32633" y="1530439"/>
                  <a:pt x="10937" y="1589706"/>
                </a:cubicBezTo>
                <a:cubicBezTo>
                  <a:pt x="-10759" y="1648973"/>
                  <a:pt x="-176" y="1685485"/>
                  <a:pt x="42687" y="1475406"/>
                </a:cubicBezTo>
                <a:cubicBezTo>
                  <a:pt x="85550" y="1265327"/>
                  <a:pt x="221016" y="570002"/>
                  <a:pt x="268112" y="329231"/>
                </a:cubicBezTo>
                <a:cubicBezTo>
                  <a:pt x="315208" y="88460"/>
                  <a:pt x="323145" y="-41186"/>
                  <a:pt x="325262" y="1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5763378B-F04A-5432-C734-66F5C0464443}"/>
              </a:ext>
            </a:extLst>
          </p:cNvPr>
          <p:cNvSpPr/>
          <p:nvPr/>
        </p:nvSpPr>
        <p:spPr>
          <a:xfrm>
            <a:off x="6942233" y="7325512"/>
            <a:ext cx="64534" cy="1050104"/>
          </a:xfrm>
          <a:custGeom>
            <a:avLst/>
            <a:gdLst>
              <a:gd name="connsiteX0" fmla="*/ 36417 w 64534"/>
              <a:gd name="connsiteY0" fmla="*/ 8738 h 1050104"/>
              <a:gd name="connsiteX1" fmla="*/ 36417 w 64534"/>
              <a:gd name="connsiteY1" fmla="*/ 761213 h 1050104"/>
              <a:gd name="connsiteX2" fmla="*/ 58642 w 64534"/>
              <a:gd name="connsiteY2" fmla="*/ 659613 h 1050104"/>
              <a:gd name="connsiteX3" fmla="*/ 1492 w 64534"/>
              <a:gd name="connsiteY3" fmla="*/ 1040613 h 1050104"/>
              <a:gd name="connsiteX4" fmla="*/ 20542 w 64534"/>
              <a:gd name="connsiteY4" fmla="*/ 878688 h 1050104"/>
              <a:gd name="connsiteX5" fmla="*/ 61817 w 64534"/>
              <a:gd name="connsiteY5" fmla="*/ 281788 h 1050104"/>
              <a:gd name="connsiteX6" fmla="*/ 58642 w 64534"/>
              <a:gd name="connsiteY6" fmla="*/ 345288 h 1050104"/>
              <a:gd name="connsiteX7" fmla="*/ 36417 w 64534"/>
              <a:gd name="connsiteY7" fmla="*/ 8738 h 10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4" h="1050104">
                <a:moveTo>
                  <a:pt x="36417" y="8738"/>
                </a:moveTo>
                <a:cubicBezTo>
                  <a:pt x="32713" y="78059"/>
                  <a:pt x="32713" y="652734"/>
                  <a:pt x="36417" y="761213"/>
                </a:cubicBezTo>
                <a:cubicBezTo>
                  <a:pt x="40121" y="869692"/>
                  <a:pt x="64463" y="613046"/>
                  <a:pt x="58642" y="659613"/>
                </a:cubicBezTo>
                <a:cubicBezTo>
                  <a:pt x="52821" y="706180"/>
                  <a:pt x="7842" y="1004101"/>
                  <a:pt x="1492" y="1040613"/>
                </a:cubicBezTo>
                <a:cubicBezTo>
                  <a:pt x="-4858" y="1077125"/>
                  <a:pt x="10488" y="1005159"/>
                  <a:pt x="20542" y="878688"/>
                </a:cubicBezTo>
                <a:cubicBezTo>
                  <a:pt x="30596" y="752217"/>
                  <a:pt x="55467" y="370688"/>
                  <a:pt x="61817" y="281788"/>
                </a:cubicBezTo>
                <a:cubicBezTo>
                  <a:pt x="68167" y="192888"/>
                  <a:pt x="61817" y="386563"/>
                  <a:pt x="58642" y="345288"/>
                </a:cubicBezTo>
                <a:cubicBezTo>
                  <a:pt x="55467" y="304013"/>
                  <a:pt x="40121" y="-60583"/>
                  <a:pt x="36417" y="8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0BDCEC2-1B2D-842F-2D0A-1F8834CC6024}"/>
              </a:ext>
            </a:extLst>
          </p:cNvPr>
          <p:cNvSpPr/>
          <p:nvPr/>
        </p:nvSpPr>
        <p:spPr>
          <a:xfrm>
            <a:off x="6778108" y="8314313"/>
            <a:ext cx="197997" cy="974738"/>
          </a:xfrm>
          <a:custGeom>
            <a:avLst/>
            <a:gdLst>
              <a:gd name="connsiteX0" fmla="*/ 197367 w 197997"/>
              <a:gd name="connsiteY0" fmla="*/ 1012 h 974738"/>
              <a:gd name="connsiteX1" fmla="*/ 121167 w 197997"/>
              <a:gd name="connsiteY1" fmla="*/ 591562 h 974738"/>
              <a:gd name="connsiteX2" fmla="*/ 108467 w 197997"/>
              <a:gd name="connsiteY2" fmla="*/ 582037 h 974738"/>
              <a:gd name="connsiteX3" fmla="*/ 517 w 197997"/>
              <a:gd name="connsiteY3" fmla="*/ 969387 h 974738"/>
              <a:gd name="connsiteX4" fmla="*/ 73542 w 197997"/>
              <a:gd name="connsiteY4" fmla="*/ 753487 h 974738"/>
              <a:gd name="connsiteX5" fmla="*/ 197367 w 197997"/>
              <a:gd name="connsiteY5" fmla="*/ 1012 h 9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97" h="974738">
                <a:moveTo>
                  <a:pt x="197367" y="1012"/>
                </a:moveTo>
                <a:cubicBezTo>
                  <a:pt x="205304" y="-25975"/>
                  <a:pt x="135984" y="494725"/>
                  <a:pt x="121167" y="591562"/>
                </a:cubicBezTo>
                <a:cubicBezTo>
                  <a:pt x="106350" y="688399"/>
                  <a:pt x="128575" y="519066"/>
                  <a:pt x="108467" y="582037"/>
                </a:cubicBezTo>
                <a:cubicBezTo>
                  <a:pt x="88359" y="645008"/>
                  <a:pt x="6338" y="940812"/>
                  <a:pt x="517" y="969387"/>
                </a:cubicBezTo>
                <a:cubicBezTo>
                  <a:pt x="-5304" y="997962"/>
                  <a:pt x="39146" y="910120"/>
                  <a:pt x="73542" y="753487"/>
                </a:cubicBezTo>
                <a:cubicBezTo>
                  <a:pt x="107938" y="596854"/>
                  <a:pt x="189430" y="27999"/>
                  <a:pt x="197367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0BE3D91-6973-8BF6-729F-7DF4021947B3}"/>
              </a:ext>
            </a:extLst>
          </p:cNvPr>
          <p:cNvSpPr/>
          <p:nvPr/>
        </p:nvSpPr>
        <p:spPr>
          <a:xfrm>
            <a:off x="6618228" y="9082820"/>
            <a:ext cx="225820" cy="617747"/>
          </a:xfrm>
          <a:custGeom>
            <a:avLst/>
            <a:gdLst>
              <a:gd name="connsiteX0" fmla="*/ 217547 w 225820"/>
              <a:gd name="connsiteY0" fmla="*/ 16730 h 617747"/>
              <a:gd name="connsiteX1" fmla="*/ 20697 w 225820"/>
              <a:gd name="connsiteY1" fmla="*/ 578705 h 617747"/>
              <a:gd name="connsiteX2" fmla="*/ 27047 w 225820"/>
              <a:gd name="connsiteY2" fmla="*/ 518380 h 617747"/>
              <a:gd name="connsiteX3" fmla="*/ 208022 w 225820"/>
              <a:gd name="connsiteY3" fmla="*/ 105630 h 617747"/>
              <a:gd name="connsiteX4" fmla="*/ 188972 w 225820"/>
              <a:gd name="connsiteY4" fmla="*/ 143730 h 617747"/>
              <a:gd name="connsiteX5" fmla="*/ 217547 w 225820"/>
              <a:gd name="connsiteY5" fmla="*/ 16730 h 6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0" h="617747">
                <a:moveTo>
                  <a:pt x="217547" y="16730"/>
                </a:moveTo>
                <a:cubicBezTo>
                  <a:pt x="189501" y="89226"/>
                  <a:pt x="52447" y="495097"/>
                  <a:pt x="20697" y="578705"/>
                </a:cubicBezTo>
                <a:cubicBezTo>
                  <a:pt x="-11053" y="662313"/>
                  <a:pt x="-4174" y="597226"/>
                  <a:pt x="27047" y="518380"/>
                </a:cubicBezTo>
                <a:cubicBezTo>
                  <a:pt x="58268" y="439534"/>
                  <a:pt x="181035" y="168072"/>
                  <a:pt x="208022" y="105630"/>
                </a:cubicBezTo>
                <a:cubicBezTo>
                  <a:pt x="235009" y="43188"/>
                  <a:pt x="184210" y="157488"/>
                  <a:pt x="188972" y="143730"/>
                </a:cubicBezTo>
                <a:cubicBezTo>
                  <a:pt x="193734" y="129972"/>
                  <a:pt x="245593" y="-55766"/>
                  <a:pt x="217547" y="16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3132F0-EB08-59C4-1409-BD960FA7A067}"/>
              </a:ext>
            </a:extLst>
          </p:cNvPr>
          <p:cNvSpPr/>
          <p:nvPr/>
        </p:nvSpPr>
        <p:spPr>
          <a:xfrm>
            <a:off x="6775241" y="5978242"/>
            <a:ext cx="1025372" cy="261256"/>
          </a:xfrm>
          <a:custGeom>
            <a:avLst/>
            <a:gdLst>
              <a:gd name="connsiteX0" fmla="*/ 209 w 1025372"/>
              <a:gd name="connsiteY0" fmla="*/ 283 h 261256"/>
              <a:gd name="connsiteX1" fmla="*/ 454234 w 1025372"/>
              <a:gd name="connsiteY1" fmla="*/ 89183 h 261256"/>
              <a:gd name="connsiteX2" fmla="*/ 425659 w 1025372"/>
              <a:gd name="connsiteY2" fmla="*/ 66958 h 261256"/>
              <a:gd name="connsiteX3" fmla="*/ 720934 w 1025372"/>
              <a:gd name="connsiteY3" fmla="*/ 130458 h 261256"/>
              <a:gd name="connsiteX4" fmla="*/ 714584 w 1025372"/>
              <a:gd name="connsiteY4" fmla="*/ 117758 h 261256"/>
              <a:gd name="connsiteX5" fmla="*/ 1022559 w 1025372"/>
              <a:gd name="connsiteY5" fmla="*/ 260633 h 261256"/>
              <a:gd name="connsiteX6" fmla="*/ 854284 w 1025372"/>
              <a:gd name="connsiteY6" fmla="*/ 165383 h 261256"/>
              <a:gd name="connsiteX7" fmla="*/ 635209 w 1025372"/>
              <a:gd name="connsiteY7" fmla="*/ 60608 h 261256"/>
              <a:gd name="connsiteX8" fmla="*/ 444709 w 1025372"/>
              <a:gd name="connsiteY8" fmla="*/ 60608 h 261256"/>
              <a:gd name="connsiteX9" fmla="*/ 517734 w 1025372"/>
              <a:gd name="connsiteY9" fmla="*/ 60608 h 261256"/>
              <a:gd name="connsiteX10" fmla="*/ 209 w 1025372"/>
              <a:gd name="connsiteY10" fmla="*/ 283 h 26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5372" h="261256">
                <a:moveTo>
                  <a:pt x="209" y="283"/>
                </a:moveTo>
                <a:cubicBezTo>
                  <a:pt x="-10374" y="5046"/>
                  <a:pt x="383326" y="78071"/>
                  <a:pt x="454234" y="89183"/>
                </a:cubicBezTo>
                <a:cubicBezTo>
                  <a:pt x="525142" y="100295"/>
                  <a:pt x="381209" y="60079"/>
                  <a:pt x="425659" y="66958"/>
                </a:cubicBezTo>
                <a:cubicBezTo>
                  <a:pt x="470109" y="73837"/>
                  <a:pt x="720934" y="130458"/>
                  <a:pt x="720934" y="130458"/>
                </a:cubicBezTo>
                <a:cubicBezTo>
                  <a:pt x="769088" y="138925"/>
                  <a:pt x="664313" y="96062"/>
                  <a:pt x="714584" y="117758"/>
                </a:cubicBezTo>
                <a:cubicBezTo>
                  <a:pt x="764855" y="139454"/>
                  <a:pt x="999276" y="252696"/>
                  <a:pt x="1022559" y="260633"/>
                </a:cubicBezTo>
                <a:cubicBezTo>
                  <a:pt x="1045842" y="268571"/>
                  <a:pt x="918842" y="198721"/>
                  <a:pt x="854284" y="165383"/>
                </a:cubicBezTo>
                <a:cubicBezTo>
                  <a:pt x="789726" y="132045"/>
                  <a:pt x="703472" y="78071"/>
                  <a:pt x="635209" y="60608"/>
                </a:cubicBezTo>
                <a:cubicBezTo>
                  <a:pt x="566946" y="43145"/>
                  <a:pt x="444709" y="60608"/>
                  <a:pt x="444709" y="60608"/>
                </a:cubicBezTo>
                <a:cubicBezTo>
                  <a:pt x="425130" y="60608"/>
                  <a:pt x="585467" y="69075"/>
                  <a:pt x="517734" y="60608"/>
                </a:cubicBezTo>
                <a:cubicBezTo>
                  <a:pt x="450001" y="52141"/>
                  <a:pt x="10792" y="-4480"/>
                  <a:pt x="20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250D67E-B8EA-C554-285C-B2517215CEB0}"/>
              </a:ext>
            </a:extLst>
          </p:cNvPr>
          <p:cNvSpPr/>
          <p:nvPr/>
        </p:nvSpPr>
        <p:spPr>
          <a:xfrm>
            <a:off x="1974793" y="4469572"/>
            <a:ext cx="1199362" cy="972630"/>
          </a:xfrm>
          <a:custGeom>
            <a:avLst/>
            <a:gdLst>
              <a:gd name="connsiteX0" fmla="*/ 57 w 1199362"/>
              <a:gd name="connsiteY0" fmla="*/ 229428 h 972630"/>
              <a:gd name="connsiteX1" fmla="*/ 406457 w 1199362"/>
              <a:gd name="connsiteY1" fmla="*/ 19878 h 972630"/>
              <a:gd name="connsiteX2" fmla="*/ 625532 w 1199362"/>
              <a:gd name="connsiteY2" fmla="*/ 73853 h 972630"/>
              <a:gd name="connsiteX3" fmla="*/ 647757 w 1199362"/>
              <a:gd name="connsiteY3" fmla="*/ 45278 h 972630"/>
              <a:gd name="connsiteX4" fmla="*/ 857307 w 1199362"/>
              <a:gd name="connsiteY4" fmla="*/ 108778 h 972630"/>
              <a:gd name="connsiteX5" fmla="*/ 901757 w 1199362"/>
              <a:gd name="connsiteY5" fmla="*/ 140528 h 972630"/>
              <a:gd name="connsiteX6" fmla="*/ 1050982 w 1199362"/>
              <a:gd name="connsiteY6" fmla="*/ 273878 h 972630"/>
              <a:gd name="connsiteX7" fmla="*/ 993832 w 1199362"/>
              <a:gd name="connsiteY7" fmla="*/ 232603 h 972630"/>
              <a:gd name="connsiteX8" fmla="*/ 1057332 w 1199362"/>
              <a:gd name="connsiteY8" fmla="*/ 445328 h 972630"/>
              <a:gd name="connsiteX9" fmla="*/ 1031932 w 1199362"/>
              <a:gd name="connsiteY9" fmla="*/ 385003 h 972630"/>
              <a:gd name="connsiteX10" fmla="*/ 1197032 w 1199362"/>
              <a:gd name="connsiteY10" fmla="*/ 962853 h 972630"/>
              <a:gd name="connsiteX11" fmla="*/ 1124007 w 1199362"/>
              <a:gd name="connsiteY11" fmla="*/ 718378 h 972630"/>
              <a:gd name="connsiteX12" fmla="*/ 1054157 w 1199362"/>
              <a:gd name="connsiteY12" fmla="*/ 331028 h 972630"/>
              <a:gd name="connsiteX13" fmla="*/ 1031932 w 1199362"/>
              <a:gd name="connsiteY13" fmla="*/ 248478 h 972630"/>
              <a:gd name="connsiteX14" fmla="*/ 555682 w 1199362"/>
              <a:gd name="connsiteY14" fmla="*/ 16703 h 972630"/>
              <a:gd name="connsiteX15" fmla="*/ 377882 w 1199362"/>
              <a:gd name="connsiteY15" fmla="*/ 38928 h 972630"/>
              <a:gd name="connsiteX16" fmla="*/ 57 w 1199362"/>
              <a:gd name="connsiteY16" fmla="*/ 229428 h 97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9362" h="972630">
                <a:moveTo>
                  <a:pt x="57" y="229428"/>
                </a:moveTo>
                <a:cubicBezTo>
                  <a:pt x="4819" y="226253"/>
                  <a:pt x="302211" y="45807"/>
                  <a:pt x="406457" y="19878"/>
                </a:cubicBezTo>
                <a:cubicBezTo>
                  <a:pt x="510703" y="-6051"/>
                  <a:pt x="585315" y="69620"/>
                  <a:pt x="625532" y="73853"/>
                </a:cubicBezTo>
                <a:cubicBezTo>
                  <a:pt x="665749" y="78086"/>
                  <a:pt x="609128" y="39457"/>
                  <a:pt x="647757" y="45278"/>
                </a:cubicBezTo>
                <a:cubicBezTo>
                  <a:pt x="686386" y="51099"/>
                  <a:pt x="814974" y="92903"/>
                  <a:pt x="857307" y="108778"/>
                </a:cubicBezTo>
                <a:cubicBezTo>
                  <a:pt x="899640" y="124653"/>
                  <a:pt x="869478" y="113011"/>
                  <a:pt x="901757" y="140528"/>
                </a:cubicBezTo>
                <a:cubicBezTo>
                  <a:pt x="934036" y="168045"/>
                  <a:pt x="1035636" y="258532"/>
                  <a:pt x="1050982" y="273878"/>
                </a:cubicBezTo>
                <a:cubicBezTo>
                  <a:pt x="1066328" y="289224"/>
                  <a:pt x="992774" y="204028"/>
                  <a:pt x="993832" y="232603"/>
                </a:cubicBezTo>
                <a:cubicBezTo>
                  <a:pt x="994890" y="261178"/>
                  <a:pt x="1050982" y="419928"/>
                  <a:pt x="1057332" y="445328"/>
                </a:cubicBezTo>
                <a:cubicBezTo>
                  <a:pt x="1063682" y="470728"/>
                  <a:pt x="1008649" y="298749"/>
                  <a:pt x="1031932" y="385003"/>
                </a:cubicBezTo>
                <a:cubicBezTo>
                  <a:pt x="1055215" y="471257"/>
                  <a:pt x="1181686" y="907291"/>
                  <a:pt x="1197032" y="962853"/>
                </a:cubicBezTo>
                <a:cubicBezTo>
                  <a:pt x="1212378" y="1018415"/>
                  <a:pt x="1147819" y="823682"/>
                  <a:pt x="1124007" y="718378"/>
                </a:cubicBezTo>
                <a:cubicBezTo>
                  <a:pt x="1100195" y="613074"/>
                  <a:pt x="1069503" y="409345"/>
                  <a:pt x="1054157" y="331028"/>
                </a:cubicBezTo>
                <a:cubicBezTo>
                  <a:pt x="1038811" y="252711"/>
                  <a:pt x="1115011" y="300866"/>
                  <a:pt x="1031932" y="248478"/>
                </a:cubicBezTo>
                <a:cubicBezTo>
                  <a:pt x="948853" y="196090"/>
                  <a:pt x="664690" y="51628"/>
                  <a:pt x="555682" y="16703"/>
                </a:cubicBezTo>
                <a:cubicBezTo>
                  <a:pt x="446674" y="-18222"/>
                  <a:pt x="469957" y="7707"/>
                  <a:pt x="377882" y="38928"/>
                </a:cubicBezTo>
                <a:cubicBezTo>
                  <a:pt x="285807" y="70149"/>
                  <a:pt x="-4705" y="232603"/>
                  <a:pt x="57" y="22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5FAB1D3-9A97-D854-6F03-93AEB47633BE}"/>
              </a:ext>
            </a:extLst>
          </p:cNvPr>
          <p:cNvSpPr/>
          <p:nvPr/>
        </p:nvSpPr>
        <p:spPr>
          <a:xfrm>
            <a:off x="1665855" y="4733560"/>
            <a:ext cx="356669" cy="1284820"/>
          </a:xfrm>
          <a:custGeom>
            <a:avLst/>
            <a:gdLst>
              <a:gd name="connsiteX0" fmla="*/ 356620 w 356669"/>
              <a:gd name="connsiteY0" fmla="*/ 365 h 1284820"/>
              <a:gd name="connsiteX1" fmla="*/ 166120 w 356669"/>
              <a:gd name="connsiteY1" fmla="*/ 390890 h 1284820"/>
              <a:gd name="connsiteX2" fmla="*/ 185170 w 356669"/>
              <a:gd name="connsiteY2" fmla="*/ 355965 h 1284820"/>
              <a:gd name="connsiteX3" fmla="*/ 137545 w 356669"/>
              <a:gd name="connsiteY3" fmla="*/ 549640 h 1284820"/>
              <a:gd name="connsiteX4" fmla="*/ 102620 w 356669"/>
              <a:gd name="connsiteY4" fmla="*/ 768715 h 1284820"/>
              <a:gd name="connsiteX5" fmla="*/ 105795 w 356669"/>
              <a:gd name="connsiteY5" fmla="*/ 702040 h 1284820"/>
              <a:gd name="connsiteX6" fmla="*/ 4195 w 356669"/>
              <a:gd name="connsiteY6" fmla="*/ 1254490 h 1284820"/>
              <a:gd name="connsiteX7" fmla="*/ 35945 w 356669"/>
              <a:gd name="connsiteY7" fmla="*/ 1108440 h 1284820"/>
              <a:gd name="connsiteX8" fmla="*/ 185170 w 356669"/>
              <a:gd name="connsiteY8" fmla="*/ 238490 h 1284820"/>
              <a:gd name="connsiteX9" fmla="*/ 185170 w 356669"/>
              <a:gd name="connsiteY9" fmla="*/ 317865 h 1284820"/>
              <a:gd name="connsiteX10" fmla="*/ 356620 w 356669"/>
              <a:gd name="connsiteY10" fmla="*/ 365 h 12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669" h="1284820">
                <a:moveTo>
                  <a:pt x="356620" y="365"/>
                </a:moveTo>
                <a:cubicBezTo>
                  <a:pt x="353445" y="12536"/>
                  <a:pt x="194695" y="331623"/>
                  <a:pt x="166120" y="390890"/>
                </a:cubicBezTo>
                <a:cubicBezTo>
                  <a:pt x="137545" y="450157"/>
                  <a:pt x="189932" y="329507"/>
                  <a:pt x="185170" y="355965"/>
                </a:cubicBezTo>
                <a:cubicBezTo>
                  <a:pt x="180408" y="382423"/>
                  <a:pt x="151303" y="480848"/>
                  <a:pt x="137545" y="549640"/>
                </a:cubicBezTo>
                <a:cubicBezTo>
                  <a:pt x="123787" y="618432"/>
                  <a:pt x="107912" y="743315"/>
                  <a:pt x="102620" y="768715"/>
                </a:cubicBezTo>
                <a:cubicBezTo>
                  <a:pt x="97328" y="794115"/>
                  <a:pt x="122199" y="621078"/>
                  <a:pt x="105795" y="702040"/>
                </a:cubicBezTo>
                <a:cubicBezTo>
                  <a:pt x="89391" y="783002"/>
                  <a:pt x="15837" y="1186757"/>
                  <a:pt x="4195" y="1254490"/>
                </a:cubicBezTo>
                <a:cubicBezTo>
                  <a:pt x="-7447" y="1322223"/>
                  <a:pt x="5782" y="1277773"/>
                  <a:pt x="35945" y="1108440"/>
                </a:cubicBezTo>
                <a:cubicBezTo>
                  <a:pt x="66107" y="939107"/>
                  <a:pt x="160299" y="370252"/>
                  <a:pt x="185170" y="238490"/>
                </a:cubicBezTo>
                <a:cubicBezTo>
                  <a:pt x="210041" y="106728"/>
                  <a:pt x="160828" y="351732"/>
                  <a:pt x="185170" y="317865"/>
                </a:cubicBezTo>
                <a:cubicBezTo>
                  <a:pt x="209512" y="283998"/>
                  <a:pt x="359795" y="-11806"/>
                  <a:pt x="356620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DA0B9B82-D371-57B2-BDE3-C09EF7791DB4}"/>
              </a:ext>
            </a:extLst>
          </p:cNvPr>
          <p:cNvSpPr/>
          <p:nvPr/>
        </p:nvSpPr>
        <p:spPr>
          <a:xfrm>
            <a:off x="2949375" y="5258204"/>
            <a:ext cx="204016" cy="1480770"/>
          </a:xfrm>
          <a:custGeom>
            <a:avLst/>
            <a:gdLst>
              <a:gd name="connsiteX0" fmla="*/ 124025 w 204016"/>
              <a:gd name="connsiteY0" fmla="*/ 2771 h 1480770"/>
              <a:gd name="connsiteX1" fmla="*/ 89100 w 204016"/>
              <a:gd name="connsiteY1" fmla="*/ 466321 h 1480770"/>
              <a:gd name="connsiteX2" fmla="*/ 117675 w 204016"/>
              <a:gd name="connsiteY2" fmla="*/ 437746 h 1480770"/>
              <a:gd name="connsiteX3" fmla="*/ 73225 w 204016"/>
              <a:gd name="connsiteY3" fmla="*/ 796521 h 1480770"/>
              <a:gd name="connsiteX4" fmla="*/ 89100 w 204016"/>
              <a:gd name="connsiteY4" fmla="*/ 742546 h 1480770"/>
              <a:gd name="connsiteX5" fmla="*/ 200 w 204016"/>
              <a:gd name="connsiteY5" fmla="*/ 1298171 h 1480770"/>
              <a:gd name="connsiteX6" fmla="*/ 117675 w 204016"/>
              <a:gd name="connsiteY6" fmla="*/ 955271 h 1480770"/>
              <a:gd name="connsiteX7" fmla="*/ 70050 w 204016"/>
              <a:gd name="connsiteY7" fmla="*/ 1479146 h 1480770"/>
              <a:gd name="connsiteX8" fmla="*/ 127200 w 204016"/>
              <a:gd name="connsiteY8" fmla="*/ 1085446 h 1480770"/>
              <a:gd name="connsiteX9" fmla="*/ 203400 w 204016"/>
              <a:gd name="connsiteY9" fmla="*/ 180571 h 1480770"/>
              <a:gd name="connsiteX10" fmla="*/ 82750 w 204016"/>
              <a:gd name="connsiteY10" fmla="*/ 1091796 h 1480770"/>
              <a:gd name="connsiteX11" fmla="*/ 120850 w 204016"/>
              <a:gd name="connsiteY11" fmla="*/ 713971 h 1480770"/>
              <a:gd name="connsiteX12" fmla="*/ 124025 w 204016"/>
              <a:gd name="connsiteY12" fmla="*/ 2771 h 148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016" h="1480770">
                <a:moveTo>
                  <a:pt x="124025" y="2771"/>
                </a:moveTo>
                <a:cubicBezTo>
                  <a:pt x="118733" y="-38504"/>
                  <a:pt x="90158" y="393825"/>
                  <a:pt x="89100" y="466321"/>
                </a:cubicBezTo>
                <a:cubicBezTo>
                  <a:pt x="88042" y="538817"/>
                  <a:pt x="120321" y="382713"/>
                  <a:pt x="117675" y="437746"/>
                </a:cubicBezTo>
                <a:cubicBezTo>
                  <a:pt x="115029" y="492779"/>
                  <a:pt x="77987" y="745721"/>
                  <a:pt x="73225" y="796521"/>
                </a:cubicBezTo>
                <a:cubicBezTo>
                  <a:pt x="68463" y="847321"/>
                  <a:pt x="101271" y="658938"/>
                  <a:pt x="89100" y="742546"/>
                </a:cubicBezTo>
                <a:cubicBezTo>
                  <a:pt x="76929" y="826154"/>
                  <a:pt x="-4562" y="1262717"/>
                  <a:pt x="200" y="1298171"/>
                </a:cubicBezTo>
                <a:cubicBezTo>
                  <a:pt x="4962" y="1333625"/>
                  <a:pt x="106033" y="925109"/>
                  <a:pt x="117675" y="955271"/>
                </a:cubicBezTo>
                <a:cubicBezTo>
                  <a:pt x="129317" y="985433"/>
                  <a:pt x="68463" y="1457450"/>
                  <a:pt x="70050" y="1479146"/>
                </a:cubicBezTo>
                <a:cubicBezTo>
                  <a:pt x="71637" y="1500842"/>
                  <a:pt x="104975" y="1301875"/>
                  <a:pt x="127200" y="1085446"/>
                </a:cubicBezTo>
                <a:cubicBezTo>
                  <a:pt x="149425" y="869017"/>
                  <a:pt x="210808" y="179513"/>
                  <a:pt x="203400" y="180571"/>
                </a:cubicBezTo>
                <a:cubicBezTo>
                  <a:pt x="195992" y="181629"/>
                  <a:pt x="96508" y="1002896"/>
                  <a:pt x="82750" y="1091796"/>
                </a:cubicBezTo>
                <a:cubicBezTo>
                  <a:pt x="68992" y="1180696"/>
                  <a:pt x="110796" y="891771"/>
                  <a:pt x="120850" y="713971"/>
                </a:cubicBezTo>
                <a:cubicBezTo>
                  <a:pt x="130904" y="536171"/>
                  <a:pt x="129317" y="44046"/>
                  <a:pt x="124025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5A55A07F-9567-F704-7A6D-A630AC623313}"/>
              </a:ext>
            </a:extLst>
          </p:cNvPr>
          <p:cNvSpPr/>
          <p:nvPr/>
        </p:nvSpPr>
        <p:spPr>
          <a:xfrm>
            <a:off x="1612028" y="5882098"/>
            <a:ext cx="140574" cy="1129343"/>
          </a:xfrm>
          <a:custGeom>
            <a:avLst/>
            <a:gdLst>
              <a:gd name="connsiteX0" fmla="*/ 140572 w 140574"/>
              <a:gd name="connsiteY0" fmla="*/ 4352 h 1129343"/>
              <a:gd name="connsiteX1" fmla="*/ 48497 w 140574"/>
              <a:gd name="connsiteY1" fmla="*/ 731427 h 1129343"/>
              <a:gd name="connsiteX2" fmla="*/ 64372 w 140574"/>
              <a:gd name="connsiteY2" fmla="*/ 648877 h 1129343"/>
              <a:gd name="connsiteX3" fmla="*/ 872 w 140574"/>
              <a:gd name="connsiteY3" fmla="*/ 1109252 h 1129343"/>
              <a:gd name="connsiteX4" fmla="*/ 29447 w 140574"/>
              <a:gd name="connsiteY4" fmla="*/ 975902 h 1129343"/>
              <a:gd name="connsiteX5" fmla="*/ 58022 w 140574"/>
              <a:gd name="connsiteY5" fmla="*/ 344077 h 1129343"/>
              <a:gd name="connsiteX6" fmla="*/ 45322 w 140574"/>
              <a:gd name="connsiteY6" fmla="*/ 423452 h 1129343"/>
              <a:gd name="connsiteX7" fmla="*/ 140572 w 140574"/>
              <a:gd name="connsiteY7" fmla="*/ 4352 h 11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74" h="1129343">
                <a:moveTo>
                  <a:pt x="140572" y="4352"/>
                </a:moveTo>
                <a:cubicBezTo>
                  <a:pt x="141101" y="55681"/>
                  <a:pt x="61197" y="624006"/>
                  <a:pt x="48497" y="731427"/>
                </a:cubicBezTo>
                <a:cubicBezTo>
                  <a:pt x="35797" y="838848"/>
                  <a:pt x="72309" y="585906"/>
                  <a:pt x="64372" y="648877"/>
                </a:cubicBezTo>
                <a:cubicBezTo>
                  <a:pt x="56435" y="711848"/>
                  <a:pt x="6693" y="1054748"/>
                  <a:pt x="872" y="1109252"/>
                </a:cubicBezTo>
                <a:cubicBezTo>
                  <a:pt x="-4949" y="1163756"/>
                  <a:pt x="19922" y="1103431"/>
                  <a:pt x="29447" y="975902"/>
                </a:cubicBezTo>
                <a:cubicBezTo>
                  <a:pt x="38972" y="848373"/>
                  <a:pt x="55376" y="436152"/>
                  <a:pt x="58022" y="344077"/>
                </a:cubicBezTo>
                <a:cubicBezTo>
                  <a:pt x="60668" y="252002"/>
                  <a:pt x="32093" y="475310"/>
                  <a:pt x="45322" y="423452"/>
                </a:cubicBezTo>
                <a:cubicBezTo>
                  <a:pt x="58551" y="371594"/>
                  <a:pt x="140043" y="-46977"/>
                  <a:pt x="140572" y="4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18F66EE8-C429-2990-E07C-9CAAEF4408D3}"/>
              </a:ext>
            </a:extLst>
          </p:cNvPr>
          <p:cNvSpPr/>
          <p:nvPr/>
        </p:nvSpPr>
        <p:spPr>
          <a:xfrm>
            <a:off x="7530995" y="5949297"/>
            <a:ext cx="448104" cy="1568063"/>
          </a:xfrm>
          <a:custGeom>
            <a:avLst/>
            <a:gdLst>
              <a:gd name="connsiteX0" fmla="*/ 105 w 448104"/>
              <a:gd name="connsiteY0" fmla="*/ 653 h 1568063"/>
              <a:gd name="connsiteX1" fmla="*/ 304905 w 448104"/>
              <a:gd name="connsiteY1" fmla="*/ 530878 h 1568063"/>
              <a:gd name="connsiteX2" fmla="*/ 320780 w 448104"/>
              <a:gd name="connsiteY2" fmla="*/ 521353 h 1568063"/>
              <a:gd name="connsiteX3" fmla="*/ 390630 w 448104"/>
              <a:gd name="connsiteY3" fmla="*/ 743603 h 1568063"/>
              <a:gd name="connsiteX4" fmla="*/ 416030 w 448104"/>
              <a:gd name="connsiteY4" fmla="*/ 883303 h 1568063"/>
              <a:gd name="connsiteX5" fmla="*/ 447780 w 448104"/>
              <a:gd name="connsiteY5" fmla="*/ 1559578 h 1568063"/>
              <a:gd name="connsiteX6" fmla="*/ 428730 w 448104"/>
              <a:gd name="connsiteY6" fmla="*/ 1216678 h 1568063"/>
              <a:gd name="connsiteX7" fmla="*/ 371580 w 448104"/>
              <a:gd name="connsiteY7" fmla="*/ 543578 h 1568063"/>
              <a:gd name="connsiteX8" fmla="*/ 238230 w 448104"/>
              <a:gd name="connsiteY8" fmla="*/ 334028 h 1568063"/>
              <a:gd name="connsiteX9" fmla="*/ 269980 w 448104"/>
              <a:gd name="connsiteY9" fmla="*/ 419753 h 1568063"/>
              <a:gd name="connsiteX10" fmla="*/ 105 w 448104"/>
              <a:gd name="connsiteY10" fmla="*/ 653 h 1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104" h="1568063">
                <a:moveTo>
                  <a:pt x="105" y="653"/>
                </a:moveTo>
                <a:cubicBezTo>
                  <a:pt x="5926" y="19174"/>
                  <a:pt x="251459" y="444095"/>
                  <a:pt x="304905" y="530878"/>
                </a:cubicBezTo>
                <a:cubicBezTo>
                  <a:pt x="358351" y="617661"/>
                  <a:pt x="306493" y="485899"/>
                  <a:pt x="320780" y="521353"/>
                </a:cubicBezTo>
                <a:cubicBezTo>
                  <a:pt x="335068" y="556807"/>
                  <a:pt x="374755" y="683278"/>
                  <a:pt x="390630" y="743603"/>
                </a:cubicBezTo>
                <a:cubicBezTo>
                  <a:pt x="406505" y="803928"/>
                  <a:pt x="406505" y="747307"/>
                  <a:pt x="416030" y="883303"/>
                </a:cubicBezTo>
                <a:cubicBezTo>
                  <a:pt x="425555" y="1019299"/>
                  <a:pt x="445663" y="1504016"/>
                  <a:pt x="447780" y="1559578"/>
                </a:cubicBezTo>
                <a:cubicBezTo>
                  <a:pt x="449897" y="1615140"/>
                  <a:pt x="441430" y="1386011"/>
                  <a:pt x="428730" y="1216678"/>
                </a:cubicBezTo>
                <a:cubicBezTo>
                  <a:pt x="416030" y="1047345"/>
                  <a:pt x="403330" y="690686"/>
                  <a:pt x="371580" y="543578"/>
                </a:cubicBezTo>
                <a:cubicBezTo>
                  <a:pt x="339830" y="396470"/>
                  <a:pt x="255163" y="354666"/>
                  <a:pt x="238230" y="334028"/>
                </a:cubicBezTo>
                <a:cubicBezTo>
                  <a:pt x="221297" y="313391"/>
                  <a:pt x="308080" y="476374"/>
                  <a:pt x="269980" y="419753"/>
                </a:cubicBezTo>
                <a:cubicBezTo>
                  <a:pt x="231880" y="363132"/>
                  <a:pt x="-5716" y="-17868"/>
                  <a:pt x="105" y="6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29F1565-FE0E-4773-4F3E-C0F77CBD1820}"/>
              </a:ext>
            </a:extLst>
          </p:cNvPr>
          <p:cNvSpPr/>
          <p:nvPr/>
        </p:nvSpPr>
        <p:spPr>
          <a:xfrm>
            <a:off x="6902471" y="6832596"/>
            <a:ext cx="187981" cy="667020"/>
          </a:xfrm>
          <a:custGeom>
            <a:avLst/>
            <a:gdLst>
              <a:gd name="connsiteX0" fmla="*/ 187304 w 187981"/>
              <a:gd name="connsiteY0" fmla="*/ 4 h 667020"/>
              <a:gd name="connsiteX1" fmla="*/ 3154 w 187981"/>
              <a:gd name="connsiteY1" fmla="*/ 514354 h 667020"/>
              <a:gd name="connsiteX2" fmla="*/ 66654 w 187981"/>
              <a:gd name="connsiteY2" fmla="*/ 381004 h 667020"/>
              <a:gd name="connsiteX3" fmla="*/ 9504 w 187981"/>
              <a:gd name="connsiteY3" fmla="*/ 663579 h 667020"/>
              <a:gd name="connsiteX4" fmla="*/ 63479 w 187981"/>
              <a:gd name="connsiteY4" fmla="*/ 504829 h 667020"/>
              <a:gd name="connsiteX5" fmla="*/ 187304 w 187981"/>
              <a:gd name="connsiteY5" fmla="*/ 4 h 66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81" h="667020">
                <a:moveTo>
                  <a:pt x="187304" y="4"/>
                </a:moveTo>
                <a:cubicBezTo>
                  <a:pt x="177250" y="1591"/>
                  <a:pt x="23262" y="450854"/>
                  <a:pt x="3154" y="514354"/>
                </a:cubicBezTo>
                <a:cubicBezTo>
                  <a:pt x="-16954" y="577854"/>
                  <a:pt x="65596" y="356133"/>
                  <a:pt x="66654" y="381004"/>
                </a:cubicBezTo>
                <a:cubicBezTo>
                  <a:pt x="67712" y="405875"/>
                  <a:pt x="10033" y="642942"/>
                  <a:pt x="9504" y="663579"/>
                </a:cubicBezTo>
                <a:cubicBezTo>
                  <a:pt x="8975" y="684216"/>
                  <a:pt x="34375" y="609604"/>
                  <a:pt x="63479" y="504829"/>
                </a:cubicBezTo>
                <a:cubicBezTo>
                  <a:pt x="92583" y="400054"/>
                  <a:pt x="197358" y="-1583"/>
                  <a:pt x="18730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D450129A-7785-D177-38F9-DE53366B6629}"/>
              </a:ext>
            </a:extLst>
          </p:cNvPr>
          <p:cNvSpPr/>
          <p:nvPr/>
        </p:nvSpPr>
        <p:spPr>
          <a:xfrm>
            <a:off x="7915275" y="7342752"/>
            <a:ext cx="82595" cy="1577080"/>
          </a:xfrm>
          <a:custGeom>
            <a:avLst/>
            <a:gdLst>
              <a:gd name="connsiteX0" fmla="*/ 73025 w 82595"/>
              <a:gd name="connsiteY0" fmla="*/ 1023 h 1577080"/>
              <a:gd name="connsiteX1" fmla="*/ 9525 w 82595"/>
              <a:gd name="connsiteY1" fmla="*/ 674123 h 1577080"/>
              <a:gd name="connsiteX2" fmla="*/ 22225 w 82595"/>
              <a:gd name="connsiteY2" fmla="*/ 648723 h 1577080"/>
              <a:gd name="connsiteX3" fmla="*/ 0 w 82595"/>
              <a:gd name="connsiteY3" fmla="*/ 943998 h 1577080"/>
              <a:gd name="connsiteX4" fmla="*/ 22225 w 82595"/>
              <a:gd name="connsiteY4" fmla="*/ 870973 h 1577080"/>
              <a:gd name="connsiteX5" fmla="*/ 25400 w 82595"/>
              <a:gd name="connsiteY5" fmla="*/ 1563123 h 1577080"/>
              <a:gd name="connsiteX6" fmla="*/ 28575 w 82595"/>
              <a:gd name="connsiteY6" fmla="*/ 1293248 h 1577080"/>
              <a:gd name="connsiteX7" fmla="*/ 34925 w 82595"/>
              <a:gd name="connsiteY7" fmla="*/ 794773 h 1577080"/>
              <a:gd name="connsiteX8" fmla="*/ 82550 w 82595"/>
              <a:gd name="connsiteY8" fmla="*/ 289948 h 1577080"/>
              <a:gd name="connsiteX9" fmla="*/ 25400 w 82595"/>
              <a:gd name="connsiteY9" fmla="*/ 515373 h 1577080"/>
              <a:gd name="connsiteX10" fmla="*/ 73025 w 82595"/>
              <a:gd name="connsiteY10" fmla="*/ 1023 h 157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95" h="1577080">
                <a:moveTo>
                  <a:pt x="73025" y="1023"/>
                </a:moveTo>
                <a:cubicBezTo>
                  <a:pt x="70379" y="27481"/>
                  <a:pt x="17992" y="566173"/>
                  <a:pt x="9525" y="674123"/>
                </a:cubicBezTo>
                <a:cubicBezTo>
                  <a:pt x="1058" y="782073"/>
                  <a:pt x="23812" y="603744"/>
                  <a:pt x="22225" y="648723"/>
                </a:cubicBezTo>
                <a:cubicBezTo>
                  <a:pt x="20638" y="693702"/>
                  <a:pt x="0" y="906956"/>
                  <a:pt x="0" y="943998"/>
                </a:cubicBezTo>
                <a:cubicBezTo>
                  <a:pt x="0" y="981040"/>
                  <a:pt x="17992" y="767786"/>
                  <a:pt x="22225" y="870973"/>
                </a:cubicBezTo>
                <a:cubicBezTo>
                  <a:pt x="26458" y="974160"/>
                  <a:pt x="24342" y="1492744"/>
                  <a:pt x="25400" y="1563123"/>
                </a:cubicBezTo>
                <a:cubicBezTo>
                  <a:pt x="26458" y="1633502"/>
                  <a:pt x="26988" y="1421306"/>
                  <a:pt x="28575" y="1293248"/>
                </a:cubicBezTo>
                <a:cubicBezTo>
                  <a:pt x="30162" y="1165190"/>
                  <a:pt x="25929" y="961990"/>
                  <a:pt x="34925" y="794773"/>
                </a:cubicBezTo>
                <a:cubicBezTo>
                  <a:pt x="43921" y="627556"/>
                  <a:pt x="84138" y="336515"/>
                  <a:pt x="82550" y="289948"/>
                </a:cubicBezTo>
                <a:cubicBezTo>
                  <a:pt x="80963" y="243381"/>
                  <a:pt x="23813" y="561410"/>
                  <a:pt x="25400" y="515373"/>
                </a:cubicBezTo>
                <a:cubicBezTo>
                  <a:pt x="26987" y="469336"/>
                  <a:pt x="75671" y="-25435"/>
                  <a:pt x="73025" y="10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1AA2AB3-D94E-520A-C41E-C571E47BE1E4}"/>
              </a:ext>
            </a:extLst>
          </p:cNvPr>
          <p:cNvSpPr/>
          <p:nvPr/>
        </p:nvSpPr>
        <p:spPr>
          <a:xfrm>
            <a:off x="7902559" y="8883583"/>
            <a:ext cx="76342" cy="1221408"/>
          </a:xfrm>
          <a:custGeom>
            <a:avLst/>
            <a:gdLst>
              <a:gd name="connsiteX0" fmla="*/ 41291 w 76342"/>
              <a:gd name="connsiteY0" fmla="*/ 67 h 1221408"/>
              <a:gd name="connsiteX1" fmla="*/ 3191 w 76342"/>
              <a:gd name="connsiteY1" fmla="*/ 898592 h 1221408"/>
              <a:gd name="connsiteX2" fmla="*/ 12716 w 76342"/>
              <a:gd name="connsiteY2" fmla="*/ 812867 h 1221408"/>
              <a:gd name="connsiteX3" fmla="*/ 16 w 76342"/>
              <a:gd name="connsiteY3" fmla="*/ 1193867 h 1221408"/>
              <a:gd name="connsiteX4" fmla="*/ 15891 w 76342"/>
              <a:gd name="connsiteY4" fmla="*/ 1101792 h 1221408"/>
              <a:gd name="connsiteX5" fmla="*/ 76216 w 76342"/>
              <a:gd name="connsiteY5" fmla="*/ 387417 h 1221408"/>
              <a:gd name="connsiteX6" fmla="*/ 31766 w 76342"/>
              <a:gd name="connsiteY6" fmla="*/ 847792 h 1221408"/>
              <a:gd name="connsiteX7" fmla="*/ 41291 w 76342"/>
              <a:gd name="connsiteY7" fmla="*/ 67 h 12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42" h="1221408">
                <a:moveTo>
                  <a:pt x="41291" y="67"/>
                </a:moveTo>
                <a:cubicBezTo>
                  <a:pt x="36528" y="8534"/>
                  <a:pt x="7953" y="763125"/>
                  <a:pt x="3191" y="898592"/>
                </a:cubicBezTo>
                <a:cubicBezTo>
                  <a:pt x="-1572" y="1034059"/>
                  <a:pt x="13245" y="763655"/>
                  <a:pt x="12716" y="812867"/>
                </a:cubicBezTo>
                <a:cubicBezTo>
                  <a:pt x="12187" y="862079"/>
                  <a:pt x="-513" y="1145713"/>
                  <a:pt x="16" y="1193867"/>
                </a:cubicBezTo>
                <a:cubicBezTo>
                  <a:pt x="545" y="1242021"/>
                  <a:pt x="3191" y="1236200"/>
                  <a:pt x="15891" y="1101792"/>
                </a:cubicBezTo>
                <a:cubicBezTo>
                  <a:pt x="28591" y="967384"/>
                  <a:pt x="73570" y="429750"/>
                  <a:pt x="76216" y="387417"/>
                </a:cubicBezTo>
                <a:cubicBezTo>
                  <a:pt x="78862" y="345084"/>
                  <a:pt x="39174" y="909175"/>
                  <a:pt x="31766" y="847792"/>
                </a:cubicBezTo>
                <a:cubicBezTo>
                  <a:pt x="24358" y="786409"/>
                  <a:pt x="46054" y="-8400"/>
                  <a:pt x="41291" y="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36CFEB3A-AB49-D1A2-75E2-674144BB07CA}"/>
              </a:ext>
            </a:extLst>
          </p:cNvPr>
          <p:cNvSpPr/>
          <p:nvPr/>
        </p:nvSpPr>
        <p:spPr>
          <a:xfrm>
            <a:off x="7670632" y="10137096"/>
            <a:ext cx="214338" cy="883383"/>
          </a:xfrm>
          <a:custGeom>
            <a:avLst/>
            <a:gdLst>
              <a:gd name="connsiteX0" fmla="*/ 212893 w 214338"/>
              <a:gd name="connsiteY0" fmla="*/ 7029 h 883383"/>
              <a:gd name="connsiteX1" fmla="*/ 25568 w 214338"/>
              <a:gd name="connsiteY1" fmla="*/ 794429 h 883383"/>
              <a:gd name="connsiteX2" fmla="*/ 57318 w 214338"/>
              <a:gd name="connsiteY2" fmla="*/ 734104 h 883383"/>
              <a:gd name="connsiteX3" fmla="*/ 168 w 214338"/>
              <a:gd name="connsiteY3" fmla="*/ 883329 h 883383"/>
              <a:gd name="connsiteX4" fmla="*/ 44618 w 214338"/>
              <a:gd name="connsiteY4" fmla="*/ 715054 h 883383"/>
              <a:gd name="connsiteX5" fmla="*/ 171618 w 214338"/>
              <a:gd name="connsiteY5" fmla="*/ 318179 h 883383"/>
              <a:gd name="connsiteX6" fmla="*/ 114468 w 214338"/>
              <a:gd name="connsiteY6" fmla="*/ 403904 h 883383"/>
              <a:gd name="connsiteX7" fmla="*/ 212893 w 214338"/>
              <a:gd name="connsiteY7" fmla="*/ 7029 h 8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38" h="883383">
                <a:moveTo>
                  <a:pt x="212893" y="7029"/>
                </a:moveTo>
                <a:cubicBezTo>
                  <a:pt x="198076" y="72116"/>
                  <a:pt x="51497" y="673250"/>
                  <a:pt x="25568" y="794429"/>
                </a:cubicBezTo>
                <a:cubicBezTo>
                  <a:pt x="-361" y="915608"/>
                  <a:pt x="61551" y="719287"/>
                  <a:pt x="57318" y="734104"/>
                </a:cubicBezTo>
                <a:cubicBezTo>
                  <a:pt x="53085" y="748921"/>
                  <a:pt x="2285" y="886504"/>
                  <a:pt x="168" y="883329"/>
                </a:cubicBezTo>
                <a:cubicBezTo>
                  <a:pt x="-1949" y="880154"/>
                  <a:pt x="16043" y="809246"/>
                  <a:pt x="44618" y="715054"/>
                </a:cubicBezTo>
                <a:cubicBezTo>
                  <a:pt x="73193" y="620862"/>
                  <a:pt x="159976" y="370037"/>
                  <a:pt x="171618" y="318179"/>
                </a:cubicBezTo>
                <a:cubicBezTo>
                  <a:pt x="183260" y="266321"/>
                  <a:pt x="104943" y="458937"/>
                  <a:pt x="114468" y="403904"/>
                </a:cubicBezTo>
                <a:cubicBezTo>
                  <a:pt x="123993" y="348871"/>
                  <a:pt x="227710" y="-58058"/>
                  <a:pt x="212893" y="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09082396-CE37-9EFF-D814-0C29258B403D}"/>
              </a:ext>
            </a:extLst>
          </p:cNvPr>
          <p:cNvSpPr/>
          <p:nvPr/>
        </p:nvSpPr>
        <p:spPr>
          <a:xfrm>
            <a:off x="6545326" y="9674818"/>
            <a:ext cx="878109" cy="355335"/>
          </a:xfrm>
          <a:custGeom>
            <a:avLst/>
            <a:gdLst>
              <a:gd name="connsiteX0" fmla="*/ 1524 w 878109"/>
              <a:gd name="connsiteY0" fmla="*/ 59732 h 355335"/>
              <a:gd name="connsiteX1" fmla="*/ 299974 w 878109"/>
              <a:gd name="connsiteY1" fmla="*/ 88307 h 355335"/>
              <a:gd name="connsiteX2" fmla="*/ 525399 w 878109"/>
              <a:gd name="connsiteY2" fmla="*/ 243882 h 355335"/>
              <a:gd name="connsiteX3" fmla="*/ 534924 w 878109"/>
              <a:gd name="connsiteY3" fmla="*/ 215307 h 355335"/>
              <a:gd name="connsiteX4" fmla="*/ 769874 w 878109"/>
              <a:gd name="connsiteY4" fmla="*/ 288332 h 355335"/>
              <a:gd name="connsiteX5" fmla="*/ 877824 w 878109"/>
              <a:gd name="connsiteY5" fmla="*/ 355007 h 355335"/>
              <a:gd name="connsiteX6" fmla="*/ 741299 w 878109"/>
              <a:gd name="connsiteY6" fmla="*/ 259757 h 355335"/>
              <a:gd name="connsiteX7" fmla="*/ 484124 w 878109"/>
              <a:gd name="connsiteY7" fmla="*/ 154982 h 355335"/>
              <a:gd name="connsiteX8" fmla="*/ 376174 w 878109"/>
              <a:gd name="connsiteY8" fmla="*/ 66082 h 355335"/>
              <a:gd name="connsiteX9" fmla="*/ 471424 w 878109"/>
              <a:gd name="connsiteY9" fmla="*/ 142282 h 355335"/>
              <a:gd name="connsiteX10" fmla="*/ 534924 w 878109"/>
              <a:gd name="connsiteY10" fmla="*/ 240707 h 355335"/>
              <a:gd name="connsiteX11" fmla="*/ 372999 w 878109"/>
              <a:gd name="connsiteY11" fmla="*/ 116882 h 355335"/>
              <a:gd name="connsiteX12" fmla="*/ 103124 w 878109"/>
              <a:gd name="connsiteY12" fmla="*/ 2582 h 355335"/>
              <a:gd name="connsiteX13" fmla="*/ 179324 w 878109"/>
              <a:gd name="connsiteY13" fmla="*/ 40682 h 355335"/>
              <a:gd name="connsiteX14" fmla="*/ 1524 w 878109"/>
              <a:gd name="connsiteY14" fmla="*/ 59732 h 35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8109" h="355335">
                <a:moveTo>
                  <a:pt x="1524" y="59732"/>
                </a:moveTo>
                <a:cubicBezTo>
                  <a:pt x="21632" y="67669"/>
                  <a:pt x="212662" y="57615"/>
                  <a:pt x="299974" y="88307"/>
                </a:cubicBezTo>
                <a:cubicBezTo>
                  <a:pt x="387286" y="118999"/>
                  <a:pt x="486241" y="222715"/>
                  <a:pt x="525399" y="243882"/>
                </a:cubicBezTo>
                <a:cubicBezTo>
                  <a:pt x="564557" y="265049"/>
                  <a:pt x="494178" y="207899"/>
                  <a:pt x="534924" y="215307"/>
                </a:cubicBezTo>
                <a:cubicBezTo>
                  <a:pt x="575670" y="222715"/>
                  <a:pt x="712724" y="265049"/>
                  <a:pt x="769874" y="288332"/>
                </a:cubicBezTo>
                <a:cubicBezTo>
                  <a:pt x="827024" y="311615"/>
                  <a:pt x="882586" y="359769"/>
                  <a:pt x="877824" y="355007"/>
                </a:cubicBezTo>
                <a:cubicBezTo>
                  <a:pt x="873062" y="350245"/>
                  <a:pt x="806916" y="293095"/>
                  <a:pt x="741299" y="259757"/>
                </a:cubicBezTo>
                <a:cubicBezTo>
                  <a:pt x="675682" y="226420"/>
                  <a:pt x="544978" y="187261"/>
                  <a:pt x="484124" y="154982"/>
                </a:cubicBezTo>
                <a:cubicBezTo>
                  <a:pt x="423270" y="122703"/>
                  <a:pt x="378291" y="68199"/>
                  <a:pt x="376174" y="66082"/>
                </a:cubicBezTo>
                <a:cubicBezTo>
                  <a:pt x="374057" y="63965"/>
                  <a:pt x="444966" y="113178"/>
                  <a:pt x="471424" y="142282"/>
                </a:cubicBezTo>
                <a:cubicBezTo>
                  <a:pt x="497882" y="171386"/>
                  <a:pt x="551328" y="244940"/>
                  <a:pt x="534924" y="240707"/>
                </a:cubicBezTo>
                <a:cubicBezTo>
                  <a:pt x="518520" y="236474"/>
                  <a:pt x="444966" y="156569"/>
                  <a:pt x="372999" y="116882"/>
                </a:cubicBezTo>
                <a:cubicBezTo>
                  <a:pt x="301032" y="77195"/>
                  <a:pt x="135403" y="15282"/>
                  <a:pt x="103124" y="2582"/>
                </a:cubicBezTo>
                <a:cubicBezTo>
                  <a:pt x="70845" y="-10118"/>
                  <a:pt x="192024" y="27453"/>
                  <a:pt x="179324" y="40682"/>
                </a:cubicBezTo>
                <a:cubicBezTo>
                  <a:pt x="166624" y="53911"/>
                  <a:pt x="-18584" y="51795"/>
                  <a:pt x="1524" y="59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83A9DED-D964-A75F-BA8D-22040044F885}"/>
              </a:ext>
            </a:extLst>
          </p:cNvPr>
          <p:cNvSpPr/>
          <p:nvPr/>
        </p:nvSpPr>
        <p:spPr>
          <a:xfrm>
            <a:off x="7190851" y="11001169"/>
            <a:ext cx="508562" cy="511390"/>
          </a:xfrm>
          <a:custGeom>
            <a:avLst/>
            <a:gdLst>
              <a:gd name="connsiteX0" fmla="*/ 416449 w 508562"/>
              <a:gd name="connsiteY0" fmla="*/ 206 h 511390"/>
              <a:gd name="connsiteX1" fmla="*/ 422799 w 508562"/>
              <a:gd name="connsiteY1" fmla="*/ 149431 h 511390"/>
              <a:gd name="connsiteX2" fmla="*/ 264049 w 508562"/>
              <a:gd name="connsiteY2" fmla="*/ 279606 h 511390"/>
              <a:gd name="connsiteX3" fmla="*/ 279924 w 508562"/>
              <a:gd name="connsiteY3" fmla="*/ 305006 h 511390"/>
              <a:gd name="connsiteX4" fmla="*/ 70374 w 508562"/>
              <a:gd name="connsiteY4" fmla="*/ 438356 h 511390"/>
              <a:gd name="connsiteX5" fmla="*/ 524 w 508562"/>
              <a:gd name="connsiteY5" fmla="*/ 511381 h 511390"/>
              <a:gd name="connsiteX6" fmla="*/ 98949 w 508562"/>
              <a:gd name="connsiteY6" fmla="*/ 441531 h 511390"/>
              <a:gd name="connsiteX7" fmla="*/ 391049 w 508562"/>
              <a:gd name="connsiteY7" fmla="*/ 216106 h 511390"/>
              <a:gd name="connsiteX8" fmla="*/ 365649 w 508562"/>
              <a:gd name="connsiteY8" fmla="*/ 244681 h 511390"/>
              <a:gd name="connsiteX9" fmla="*/ 441849 w 508562"/>
              <a:gd name="connsiteY9" fmla="*/ 149431 h 511390"/>
              <a:gd name="connsiteX10" fmla="*/ 508524 w 508562"/>
              <a:gd name="connsiteY10" fmla="*/ 44656 h 511390"/>
              <a:gd name="connsiteX11" fmla="*/ 451374 w 508562"/>
              <a:gd name="connsiteY11" fmla="*/ 114506 h 511390"/>
              <a:gd name="connsiteX12" fmla="*/ 416449 w 508562"/>
              <a:gd name="connsiteY12" fmla="*/ 206 h 51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8562" h="511390">
                <a:moveTo>
                  <a:pt x="416449" y="206"/>
                </a:moveTo>
                <a:cubicBezTo>
                  <a:pt x="411687" y="6027"/>
                  <a:pt x="448199" y="102864"/>
                  <a:pt x="422799" y="149431"/>
                </a:cubicBezTo>
                <a:cubicBezTo>
                  <a:pt x="397399" y="195998"/>
                  <a:pt x="287861" y="253677"/>
                  <a:pt x="264049" y="279606"/>
                </a:cubicBezTo>
                <a:cubicBezTo>
                  <a:pt x="240237" y="305535"/>
                  <a:pt x="312203" y="278548"/>
                  <a:pt x="279924" y="305006"/>
                </a:cubicBezTo>
                <a:cubicBezTo>
                  <a:pt x="247645" y="331464"/>
                  <a:pt x="116941" y="403960"/>
                  <a:pt x="70374" y="438356"/>
                </a:cubicBezTo>
                <a:cubicBezTo>
                  <a:pt x="23807" y="472752"/>
                  <a:pt x="-4239" y="510852"/>
                  <a:pt x="524" y="511381"/>
                </a:cubicBezTo>
                <a:cubicBezTo>
                  <a:pt x="5286" y="511910"/>
                  <a:pt x="33862" y="490743"/>
                  <a:pt x="98949" y="441531"/>
                </a:cubicBezTo>
                <a:cubicBezTo>
                  <a:pt x="164036" y="392319"/>
                  <a:pt x="346599" y="248914"/>
                  <a:pt x="391049" y="216106"/>
                </a:cubicBezTo>
                <a:cubicBezTo>
                  <a:pt x="435499" y="183298"/>
                  <a:pt x="357182" y="255793"/>
                  <a:pt x="365649" y="244681"/>
                </a:cubicBezTo>
                <a:cubicBezTo>
                  <a:pt x="374116" y="233569"/>
                  <a:pt x="418037" y="182768"/>
                  <a:pt x="441849" y="149431"/>
                </a:cubicBezTo>
                <a:cubicBezTo>
                  <a:pt x="465661" y="116094"/>
                  <a:pt x="506937" y="50477"/>
                  <a:pt x="508524" y="44656"/>
                </a:cubicBezTo>
                <a:cubicBezTo>
                  <a:pt x="510112" y="38835"/>
                  <a:pt x="462486" y="115564"/>
                  <a:pt x="451374" y="114506"/>
                </a:cubicBezTo>
                <a:cubicBezTo>
                  <a:pt x="440262" y="113448"/>
                  <a:pt x="421211" y="-5615"/>
                  <a:pt x="41644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E606459-8A2C-ADE7-8118-E1DF33F2915C}"/>
              </a:ext>
            </a:extLst>
          </p:cNvPr>
          <p:cNvSpPr/>
          <p:nvPr/>
        </p:nvSpPr>
        <p:spPr>
          <a:xfrm>
            <a:off x="5980194" y="10972800"/>
            <a:ext cx="1117191" cy="559007"/>
          </a:xfrm>
          <a:custGeom>
            <a:avLst/>
            <a:gdLst>
              <a:gd name="connsiteX0" fmla="*/ 1506 w 1117191"/>
              <a:gd name="connsiteY0" fmla="*/ 0 h 559007"/>
              <a:gd name="connsiteX1" fmla="*/ 607931 w 1117191"/>
              <a:gd name="connsiteY1" fmla="*/ 142875 h 559007"/>
              <a:gd name="connsiteX2" fmla="*/ 566656 w 1117191"/>
              <a:gd name="connsiteY2" fmla="*/ 104775 h 559007"/>
              <a:gd name="connsiteX3" fmla="*/ 877806 w 1117191"/>
              <a:gd name="connsiteY3" fmla="*/ 307975 h 559007"/>
              <a:gd name="connsiteX4" fmla="*/ 839706 w 1117191"/>
              <a:gd name="connsiteY4" fmla="*/ 260350 h 559007"/>
              <a:gd name="connsiteX5" fmla="*/ 957181 w 1117191"/>
              <a:gd name="connsiteY5" fmla="*/ 434975 h 559007"/>
              <a:gd name="connsiteX6" fmla="*/ 1115931 w 1117191"/>
              <a:gd name="connsiteY6" fmla="*/ 555625 h 559007"/>
              <a:gd name="connsiteX7" fmla="*/ 1014331 w 1117191"/>
              <a:gd name="connsiteY7" fmla="*/ 511175 h 559007"/>
              <a:gd name="connsiteX8" fmla="*/ 722231 w 1117191"/>
              <a:gd name="connsiteY8" fmla="*/ 361950 h 559007"/>
              <a:gd name="connsiteX9" fmla="*/ 169781 w 1117191"/>
              <a:gd name="connsiteY9" fmla="*/ 114300 h 559007"/>
              <a:gd name="connsiteX10" fmla="*/ 426956 w 1117191"/>
              <a:gd name="connsiteY10" fmla="*/ 184150 h 559007"/>
              <a:gd name="connsiteX11" fmla="*/ 1506 w 1117191"/>
              <a:gd name="connsiteY11" fmla="*/ 0 h 5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7191" h="559007">
                <a:moveTo>
                  <a:pt x="1506" y="0"/>
                </a:moveTo>
                <a:lnTo>
                  <a:pt x="607931" y="142875"/>
                </a:lnTo>
                <a:cubicBezTo>
                  <a:pt x="702123" y="160338"/>
                  <a:pt x="521677" y="77258"/>
                  <a:pt x="566656" y="104775"/>
                </a:cubicBezTo>
                <a:cubicBezTo>
                  <a:pt x="611635" y="132292"/>
                  <a:pt x="832298" y="282046"/>
                  <a:pt x="877806" y="307975"/>
                </a:cubicBezTo>
                <a:cubicBezTo>
                  <a:pt x="923314" y="333904"/>
                  <a:pt x="826477" y="239183"/>
                  <a:pt x="839706" y="260350"/>
                </a:cubicBezTo>
                <a:cubicBezTo>
                  <a:pt x="852935" y="281517"/>
                  <a:pt x="911143" y="385762"/>
                  <a:pt x="957181" y="434975"/>
                </a:cubicBezTo>
                <a:cubicBezTo>
                  <a:pt x="1003219" y="484188"/>
                  <a:pt x="1106406" y="542925"/>
                  <a:pt x="1115931" y="555625"/>
                </a:cubicBezTo>
                <a:cubicBezTo>
                  <a:pt x="1125456" y="568325"/>
                  <a:pt x="1079948" y="543454"/>
                  <a:pt x="1014331" y="511175"/>
                </a:cubicBezTo>
                <a:cubicBezTo>
                  <a:pt x="948714" y="478896"/>
                  <a:pt x="862989" y="428096"/>
                  <a:pt x="722231" y="361950"/>
                </a:cubicBezTo>
                <a:cubicBezTo>
                  <a:pt x="581473" y="295804"/>
                  <a:pt x="218994" y="143933"/>
                  <a:pt x="169781" y="114300"/>
                </a:cubicBezTo>
                <a:cubicBezTo>
                  <a:pt x="120569" y="84667"/>
                  <a:pt x="450239" y="205317"/>
                  <a:pt x="426956" y="184150"/>
                </a:cubicBezTo>
                <a:cubicBezTo>
                  <a:pt x="403673" y="162983"/>
                  <a:pt x="-28656" y="6879"/>
                  <a:pt x="15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95237BA-D615-28FF-90FB-D4F93F96DDFC}"/>
              </a:ext>
            </a:extLst>
          </p:cNvPr>
          <p:cNvSpPr/>
          <p:nvPr/>
        </p:nvSpPr>
        <p:spPr>
          <a:xfrm>
            <a:off x="6940238" y="11506388"/>
            <a:ext cx="657591" cy="142938"/>
          </a:xfrm>
          <a:custGeom>
            <a:avLst/>
            <a:gdLst>
              <a:gd name="connsiteX0" fmla="*/ 28887 w 657591"/>
              <a:gd name="connsiteY0" fmla="*/ 6162 h 142938"/>
              <a:gd name="connsiteX1" fmla="*/ 578162 w 657591"/>
              <a:gd name="connsiteY1" fmla="*/ 56962 h 142938"/>
              <a:gd name="connsiteX2" fmla="*/ 511487 w 657591"/>
              <a:gd name="connsiteY2" fmla="*/ 31562 h 142938"/>
              <a:gd name="connsiteX3" fmla="*/ 657537 w 657591"/>
              <a:gd name="connsiteY3" fmla="*/ 133162 h 142938"/>
              <a:gd name="connsiteX4" fmla="*/ 492437 w 657591"/>
              <a:gd name="connsiteY4" fmla="*/ 133162 h 142938"/>
              <a:gd name="connsiteX5" fmla="*/ 327337 w 657591"/>
              <a:gd name="connsiteY5" fmla="*/ 82362 h 142938"/>
              <a:gd name="connsiteX6" fmla="*/ 101912 w 657591"/>
              <a:gd name="connsiteY6" fmla="*/ 9337 h 142938"/>
              <a:gd name="connsiteX7" fmla="*/ 28887 w 657591"/>
              <a:gd name="connsiteY7" fmla="*/ 6162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591" h="142938">
                <a:moveTo>
                  <a:pt x="28887" y="6162"/>
                </a:moveTo>
                <a:lnTo>
                  <a:pt x="578162" y="56962"/>
                </a:lnTo>
                <a:cubicBezTo>
                  <a:pt x="658595" y="61195"/>
                  <a:pt x="498258" y="18862"/>
                  <a:pt x="511487" y="31562"/>
                </a:cubicBezTo>
                <a:cubicBezTo>
                  <a:pt x="524716" y="44262"/>
                  <a:pt x="660712" y="116229"/>
                  <a:pt x="657537" y="133162"/>
                </a:cubicBezTo>
                <a:cubicBezTo>
                  <a:pt x="654362" y="150095"/>
                  <a:pt x="547470" y="141629"/>
                  <a:pt x="492437" y="133162"/>
                </a:cubicBezTo>
                <a:cubicBezTo>
                  <a:pt x="437404" y="124695"/>
                  <a:pt x="327337" y="82362"/>
                  <a:pt x="327337" y="82362"/>
                </a:cubicBezTo>
                <a:cubicBezTo>
                  <a:pt x="262250" y="61725"/>
                  <a:pt x="150066" y="22037"/>
                  <a:pt x="101912" y="9337"/>
                </a:cubicBezTo>
                <a:cubicBezTo>
                  <a:pt x="53758" y="-3363"/>
                  <a:pt x="-50488" y="-1775"/>
                  <a:pt x="28887" y="6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BD72CE1-CD19-DED6-84AE-96337D16FADE}"/>
              </a:ext>
            </a:extLst>
          </p:cNvPr>
          <p:cNvSpPr/>
          <p:nvPr/>
        </p:nvSpPr>
        <p:spPr>
          <a:xfrm>
            <a:off x="6972270" y="10632923"/>
            <a:ext cx="666837" cy="528587"/>
          </a:xfrm>
          <a:custGeom>
            <a:avLst/>
            <a:gdLst>
              <a:gd name="connsiteX0" fmla="*/ 638205 w 666837"/>
              <a:gd name="connsiteY0" fmla="*/ 152 h 528587"/>
              <a:gd name="connsiteX1" fmla="*/ 631855 w 666837"/>
              <a:gd name="connsiteY1" fmla="*/ 197002 h 528587"/>
              <a:gd name="connsiteX2" fmla="*/ 498505 w 666837"/>
              <a:gd name="connsiteY2" fmla="*/ 327177 h 528587"/>
              <a:gd name="connsiteX3" fmla="*/ 514380 w 666837"/>
              <a:gd name="connsiteY3" fmla="*/ 349402 h 528587"/>
              <a:gd name="connsiteX4" fmla="*/ 3205 w 666837"/>
              <a:gd name="connsiteY4" fmla="*/ 527202 h 528587"/>
              <a:gd name="connsiteX5" fmla="*/ 311180 w 666837"/>
              <a:gd name="connsiteY5" fmla="*/ 428777 h 528587"/>
              <a:gd name="connsiteX6" fmla="*/ 593755 w 666837"/>
              <a:gd name="connsiteY6" fmla="*/ 368452 h 528587"/>
              <a:gd name="connsiteX7" fmla="*/ 660430 w 666837"/>
              <a:gd name="connsiteY7" fmla="*/ 276377 h 528587"/>
              <a:gd name="connsiteX8" fmla="*/ 473105 w 666837"/>
              <a:gd name="connsiteY8" fmla="*/ 387502 h 528587"/>
              <a:gd name="connsiteX9" fmla="*/ 596930 w 666837"/>
              <a:gd name="connsiteY9" fmla="*/ 241452 h 528587"/>
              <a:gd name="connsiteX10" fmla="*/ 647730 w 666837"/>
              <a:gd name="connsiteY10" fmla="*/ 165252 h 528587"/>
              <a:gd name="connsiteX11" fmla="*/ 638205 w 666837"/>
              <a:gd name="connsiteY11" fmla="*/ 152 h 5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837" h="528587">
                <a:moveTo>
                  <a:pt x="638205" y="152"/>
                </a:moveTo>
                <a:cubicBezTo>
                  <a:pt x="635559" y="5444"/>
                  <a:pt x="655138" y="142498"/>
                  <a:pt x="631855" y="197002"/>
                </a:cubicBezTo>
                <a:cubicBezTo>
                  <a:pt x="608572" y="251506"/>
                  <a:pt x="518084" y="301777"/>
                  <a:pt x="498505" y="327177"/>
                </a:cubicBezTo>
                <a:cubicBezTo>
                  <a:pt x="478926" y="352577"/>
                  <a:pt x="596930" y="316065"/>
                  <a:pt x="514380" y="349402"/>
                </a:cubicBezTo>
                <a:cubicBezTo>
                  <a:pt x="431830" y="382739"/>
                  <a:pt x="37072" y="513973"/>
                  <a:pt x="3205" y="527202"/>
                </a:cubicBezTo>
                <a:cubicBezTo>
                  <a:pt x="-30662" y="540431"/>
                  <a:pt x="212755" y="455235"/>
                  <a:pt x="311180" y="428777"/>
                </a:cubicBezTo>
                <a:cubicBezTo>
                  <a:pt x="409605" y="402319"/>
                  <a:pt x="535547" y="393852"/>
                  <a:pt x="593755" y="368452"/>
                </a:cubicBezTo>
                <a:cubicBezTo>
                  <a:pt x="651963" y="343052"/>
                  <a:pt x="680538" y="273202"/>
                  <a:pt x="660430" y="276377"/>
                </a:cubicBezTo>
                <a:cubicBezTo>
                  <a:pt x="640322" y="279552"/>
                  <a:pt x="483688" y="393323"/>
                  <a:pt x="473105" y="387502"/>
                </a:cubicBezTo>
                <a:cubicBezTo>
                  <a:pt x="462522" y="381681"/>
                  <a:pt x="567826" y="278494"/>
                  <a:pt x="596930" y="241452"/>
                </a:cubicBezTo>
                <a:cubicBezTo>
                  <a:pt x="626034" y="204410"/>
                  <a:pt x="642968" y="201235"/>
                  <a:pt x="647730" y="165252"/>
                </a:cubicBezTo>
                <a:cubicBezTo>
                  <a:pt x="652492" y="129269"/>
                  <a:pt x="640851" y="-5140"/>
                  <a:pt x="638205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44B3CD-BB22-DA6D-0E4D-7A012BEA9C20}"/>
              </a:ext>
            </a:extLst>
          </p:cNvPr>
          <p:cNvSpPr/>
          <p:nvPr/>
        </p:nvSpPr>
        <p:spPr>
          <a:xfrm>
            <a:off x="5912638" y="10433399"/>
            <a:ext cx="1546585" cy="626166"/>
          </a:xfrm>
          <a:custGeom>
            <a:avLst/>
            <a:gdLst>
              <a:gd name="connsiteX0" fmla="*/ 5562 w 1546585"/>
              <a:gd name="connsiteY0" fmla="*/ 193326 h 626166"/>
              <a:gd name="connsiteX1" fmla="*/ 713587 w 1546585"/>
              <a:gd name="connsiteY1" fmla="*/ 304451 h 626166"/>
              <a:gd name="connsiteX2" fmla="*/ 964412 w 1546585"/>
              <a:gd name="connsiteY2" fmla="*/ 529876 h 626166"/>
              <a:gd name="connsiteX3" fmla="*/ 1043787 w 1546585"/>
              <a:gd name="connsiteY3" fmla="*/ 625126 h 626166"/>
              <a:gd name="connsiteX4" fmla="*/ 1215237 w 1546585"/>
              <a:gd name="connsiteY4" fmla="*/ 475901 h 626166"/>
              <a:gd name="connsiteX5" fmla="*/ 1167612 w 1546585"/>
              <a:gd name="connsiteY5" fmla="*/ 593376 h 626166"/>
              <a:gd name="connsiteX6" fmla="*/ 1535912 w 1546585"/>
              <a:gd name="connsiteY6" fmla="*/ 72676 h 626166"/>
              <a:gd name="connsiteX7" fmla="*/ 1453362 w 1546585"/>
              <a:gd name="connsiteY7" fmla="*/ 18701 h 626166"/>
              <a:gd name="connsiteX8" fmla="*/ 1516862 w 1546585"/>
              <a:gd name="connsiteY8" fmla="*/ 212376 h 626166"/>
              <a:gd name="connsiteX9" fmla="*/ 1100937 w 1546585"/>
              <a:gd name="connsiteY9" fmla="*/ 564801 h 626166"/>
              <a:gd name="connsiteX10" fmla="*/ 897737 w 1546585"/>
              <a:gd name="connsiteY10" fmla="*/ 418751 h 626166"/>
              <a:gd name="connsiteX11" fmla="*/ 408787 w 1546585"/>
              <a:gd name="connsiteY11" fmla="*/ 206026 h 626166"/>
              <a:gd name="connsiteX12" fmla="*/ 5562 w 1546585"/>
              <a:gd name="connsiteY12" fmla="*/ 193326 h 62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6585" h="626166">
                <a:moveTo>
                  <a:pt x="5562" y="193326"/>
                </a:moveTo>
                <a:cubicBezTo>
                  <a:pt x="56362" y="209730"/>
                  <a:pt x="553779" y="248359"/>
                  <a:pt x="713587" y="304451"/>
                </a:cubicBezTo>
                <a:cubicBezTo>
                  <a:pt x="873395" y="360543"/>
                  <a:pt x="909379" y="476430"/>
                  <a:pt x="964412" y="529876"/>
                </a:cubicBezTo>
                <a:cubicBezTo>
                  <a:pt x="1019445" y="583322"/>
                  <a:pt x="1001983" y="634122"/>
                  <a:pt x="1043787" y="625126"/>
                </a:cubicBezTo>
                <a:cubicBezTo>
                  <a:pt x="1085591" y="616130"/>
                  <a:pt x="1194600" y="481193"/>
                  <a:pt x="1215237" y="475901"/>
                </a:cubicBezTo>
                <a:cubicBezTo>
                  <a:pt x="1235874" y="470609"/>
                  <a:pt x="1114166" y="660580"/>
                  <a:pt x="1167612" y="593376"/>
                </a:cubicBezTo>
                <a:cubicBezTo>
                  <a:pt x="1221058" y="526172"/>
                  <a:pt x="1488287" y="168455"/>
                  <a:pt x="1535912" y="72676"/>
                </a:cubicBezTo>
                <a:cubicBezTo>
                  <a:pt x="1583537" y="-23103"/>
                  <a:pt x="1456537" y="-4582"/>
                  <a:pt x="1453362" y="18701"/>
                </a:cubicBezTo>
                <a:cubicBezTo>
                  <a:pt x="1450187" y="41984"/>
                  <a:pt x="1575600" y="121359"/>
                  <a:pt x="1516862" y="212376"/>
                </a:cubicBezTo>
                <a:cubicBezTo>
                  <a:pt x="1458125" y="303393"/>
                  <a:pt x="1204124" y="530405"/>
                  <a:pt x="1100937" y="564801"/>
                </a:cubicBezTo>
                <a:cubicBezTo>
                  <a:pt x="997750" y="599197"/>
                  <a:pt x="1013095" y="478547"/>
                  <a:pt x="897737" y="418751"/>
                </a:cubicBezTo>
                <a:cubicBezTo>
                  <a:pt x="782379" y="358955"/>
                  <a:pt x="552720" y="243597"/>
                  <a:pt x="408787" y="206026"/>
                </a:cubicBezTo>
                <a:cubicBezTo>
                  <a:pt x="264854" y="168455"/>
                  <a:pt x="-45238" y="176922"/>
                  <a:pt x="5562" y="193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48221856-5F88-925A-2F21-BB264E6F07E8}"/>
              </a:ext>
            </a:extLst>
          </p:cNvPr>
          <p:cNvSpPr/>
          <p:nvPr/>
        </p:nvSpPr>
        <p:spPr>
          <a:xfrm>
            <a:off x="4937032" y="10045648"/>
            <a:ext cx="1012056" cy="604467"/>
          </a:xfrm>
          <a:custGeom>
            <a:avLst/>
            <a:gdLst>
              <a:gd name="connsiteX0" fmla="*/ 93 w 1012056"/>
              <a:gd name="connsiteY0" fmla="*/ 52 h 604467"/>
              <a:gd name="connsiteX1" fmla="*/ 679543 w 1012056"/>
              <a:gd name="connsiteY1" fmla="*/ 352477 h 604467"/>
              <a:gd name="connsiteX2" fmla="*/ 628743 w 1012056"/>
              <a:gd name="connsiteY2" fmla="*/ 276277 h 604467"/>
              <a:gd name="connsiteX3" fmla="*/ 1006568 w 1012056"/>
              <a:gd name="connsiteY3" fmla="*/ 600127 h 604467"/>
              <a:gd name="connsiteX4" fmla="*/ 838293 w 1012056"/>
              <a:gd name="connsiteY4" fmla="*/ 454077 h 604467"/>
              <a:gd name="connsiteX5" fmla="*/ 631918 w 1012056"/>
              <a:gd name="connsiteY5" fmla="*/ 327077 h 604467"/>
              <a:gd name="connsiteX6" fmla="*/ 93 w 1012056"/>
              <a:gd name="connsiteY6" fmla="*/ 52 h 6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056" h="604467">
                <a:moveTo>
                  <a:pt x="93" y="52"/>
                </a:moveTo>
                <a:cubicBezTo>
                  <a:pt x="8030" y="4285"/>
                  <a:pt x="574768" y="306440"/>
                  <a:pt x="679543" y="352477"/>
                </a:cubicBezTo>
                <a:cubicBezTo>
                  <a:pt x="784318" y="398515"/>
                  <a:pt x="574239" y="235002"/>
                  <a:pt x="628743" y="276277"/>
                </a:cubicBezTo>
                <a:cubicBezTo>
                  <a:pt x="683247" y="317552"/>
                  <a:pt x="971643" y="570494"/>
                  <a:pt x="1006568" y="600127"/>
                </a:cubicBezTo>
                <a:cubicBezTo>
                  <a:pt x="1041493" y="629760"/>
                  <a:pt x="900735" y="499585"/>
                  <a:pt x="838293" y="454077"/>
                </a:cubicBezTo>
                <a:cubicBezTo>
                  <a:pt x="775851" y="408569"/>
                  <a:pt x="769501" y="403277"/>
                  <a:pt x="631918" y="327077"/>
                </a:cubicBezTo>
                <a:cubicBezTo>
                  <a:pt x="494335" y="250877"/>
                  <a:pt x="-7844" y="-4181"/>
                  <a:pt x="9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8A4C436-97DD-6381-4630-82064E1474AF}"/>
              </a:ext>
            </a:extLst>
          </p:cNvPr>
          <p:cNvSpPr/>
          <p:nvPr/>
        </p:nvSpPr>
        <p:spPr>
          <a:xfrm>
            <a:off x="4889779" y="10053411"/>
            <a:ext cx="1900483" cy="962825"/>
          </a:xfrm>
          <a:custGeom>
            <a:avLst/>
            <a:gdLst>
              <a:gd name="connsiteX0" fmla="*/ 37821 w 1900483"/>
              <a:gd name="connsiteY0" fmla="*/ 30389 h 962825"/>
              <a:gd name="connsiteX1" fmla="*/ 126721 w 1900483"/>
              <a:gd name="connsiteY1" fmla="*/ 84364 h 962825"/>
              <a:gd name="connsiteX2" fmla="*/ 898246 w 1900483"/>
              <a:gd name="connsiteY2" fmla="*/ 639989 h 962825"/>
              <a:gd name="connsiteX3" fmla="*/ 828396 w 1900483"/>
              <a:gd name="connsiteY3" fmla="*/ 633639 h 962825"/>
              <a:gd name="connsiteX4" fmla="*/ 1212571 w 1900483"/>
              <a:gd name="connsiteY4" fmla="*/ 789214 h 962825"/>
              <a:gd name="connsiteX5" fmla="*/ 1180821 w 1900483"/>
              <a:gd name="connsiteY5" fmla="*/ 732064 h 962825"/>
              <a:gd name="connsiteX6" fmla="*/ 1895196 w 1900483"/>
              <a:gd name="connsiteY6" fmla="*/ 960664 h 962825"/>
              <a:gd name="connsiteX7" fmla="*/ 1482446 w 1900483"/>
              <a:gd name="connsiteY7" fmla="*/ 836839 h 962825"/>
              <a:gd name="connsiteX8" fmla="*/ 1044296 w 1900483"/>
              <a:gd name="connsiteY8" fmla="*/ 668564 h 962825"/>
              <a:gd name="connsiteX9" fmla="*/ 806171 w 1900483"/>
              <a:gd name="connsiteY9" fmla="*/ 487589 h 962825"/>
              <a:gd name="connsiteX10" fmla="*/ 885546 w 1900483"/>
              <a:gd name="connsiteY10" fmla="*/ 620939 h 962825"/>
              <a:gd name="connsiteX11" fmla="*/ 510896 w 1900483"/>
              <a:gd name="connsiteY11" fmla="*/ 363764 h 962825"/>
              <a:gd name="connsiteX12" fmla="*/ 37821 w 1900483"/>
              <a:gd name="connsiteY12" fmla="*/ 30389 h 9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0483" h="962825">
                <a:moveTo>
                  <a:pt x="37821" y="30389"/>
                </a:moveTo>
                <a:cubicBezTo>
                  <a:pt x="-26208" y="-16178"/>
                  <a:pt x="-16683" y="-17236"/>
                  <a:pt x="126721" y="84364"/>
                </a:cubicBezTo>
                <a:cubicBezTo>
                  <a:pt x="270125" y="185964"/>
                  <a:pt x="781300" y="548443"/>
                  <a:pt x="898246" y="639989"/>
                </a:cubicBezTo>
                <a:cubicBezTo>
                  <a:pt x="1015192" y="731535"/>
                  <a:pt x="776009" y="608768"/>
                  <a:pt x="828396" y="633639"/>
                </a:cubicBezTo>
                <a:cubicBezTo>
                  <a:pt x="880783" y="658510"/>
                  <a:pt x="1153834" y="772810"/>
                  <a:pt x="1212571" y="789214"/>
                </a:cubicBezTo>
                <a:cubicBezTo>
                  <a:pt x="1271309" y="805618"/>
                  <a:pt x="1067050" y="703489"/>
                  <a:pt x="1180821" y="732064"/>
                </a:cubicBezTo>
                <a:cubicBezTo>
                  <a:pt x="1294592" y="760639"/>
                  <a:pt x="1844925" y="943202"/>
                  <a:pt x="1895196" y="960664"/>
                </a:cubicBezTo>
                <a:cubicBezTo>
                  <a:pt x="1945467" y="978126"/>
                  <a:pt x="1624263" y="885522"/>
                  <a:pt x="1482446" y="836839"/>
                </a:cubicBezTo>
                <a:cubicBezTo>
                  <a:pt x="1340629" y="788156"/>
                  <a:pt x="1157008" y="726772"/>
                  <a:pt x="1044296" y="668564"/>
                </a:cubicBezTo>
                <a:cubicBezTo>
                  <a:pt x="931584" y="610356"/>
                  <a:pt x="832629" y="495527"/>
                  <a:pt x="806171" y="487589"/>
                </a:cubicBezTo>
                <a:cubicBezTo>
                  <a:pt x="779713" y="479651"/>
                  <a:pt x="934758" y="641576"/>
                  <a:pt x="885546" y="620939"/>
                </a:cubicBezTo>
                <a:cubicBezTo>
                  <a:pt x="836334" y="600302"/>
                  <a:pt x="653242" y="458485"/>
                  <a:pt x="510896" y="363764"/>
                </a:cubicBezTo>
                <a:cubicBezTo>
                  <a:pt x="368550" y="269043"/>
                  <a:pt x="101850" y="76956"/>
                  <a:pt x="37821" y="30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BC08A16-4C95-6859-6EDF-37999EAB9ED2}"/>
              </a:ext>
            </a:extLst>
          </p:cNvPr>
          <p:cNvSpPr/>
          <p:nvPr/>
        </p:nvSpPr>
        <p:spPr>
          <a:xfrm>
            <a:off x="4169555" y="9561853"/>
            <a:ext cx="1542312" cy="1268091"/>
          </a:xfrm>
          <a:custGeom>
            <a:avLst/>
            <a:gdLst>
              <a:gd name="connsiteX0" fmla="*/ 65895 w 1542312"/>
              <a:gd name="connsiteY0" fmla="*/ 36172 h 1268091"/>
              <a:gd name="connsiteX1" fmla="*/ 129395 w 1542312"/>
              <a:gd name="connsiteY1" fmla="*/ 74272 h 1268091"/>
              <a:gd name="connsiteX2" fmla="*/ 885045 w 1542312"/>
              <a:gd name="connsiteY2" fmla="*/ 734672 h 1268091"/>
              <a:gd name="connsiteX3" fmla="*/ 1424795 w 1542312"/>
              <a:gd name="connsiteY3" fmla="*/ 1137897 h 1268091"/>
              <a:gd name="connsiteX4" fmla="*/ 1535920 w 1542312"/>
              <a:gd name="connsiteY4" fmla="*/ 1268072 h 1268091"/>
              <a:gd name="connsiteX5" fmla="*/ 1307320 w 1542312"/>
              <a:gd name="connsiteY5" fmla="*/ 1131547 h 1268091"/>
              <a:gd name="connsiteX6" fmla="*/ 669145 w 1542312"/>
              <a:gd name="connsiteY6" fmla="*/ 661647 h 1268091"/>
              <a:gd name="connsiteX7" fmla="*/ 316720 w 1542312"/>
              <a:gd name="connsiteY7" fmla="*/ 372722 h 1268091"/>
              <a:gd name="connsiteX8" fmla="*/ 5570 w 1542312"/>
              <a:gd name="connsiteY8" fmla="*/ 172697 h 1268091"/>
              <a:gd name="connsiteX9" fmla="*/ 110345 w 1542312"/>
              <a:gd name="connsiteY9" fmla="*/ 258422 h 1268091"/>
              <a:gd name="connsiteX10" fmla="*/ 65895 w 1542312"/>
              <a:gd name="connsiteY10" fmla="*/ 36172 h 12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312" h="1268091">
                <a:moveTo>
                  <a:pt x="65895" y="36172"/>
                </a:moveTo>
                <a:cubicBezTo>
                  <a:pt x="69070" y="5480"/>
                  <a:pt x="-7130" y="-42145"/>
                  <a:pt x="129395" y="74272"/>
                </a:cubicBezTo>
                <a:cubicBezTo>
                  <a:pt x="265920" y="190689"/>
                  <a:pt x="669145" y="557401"/>
                  <a:pt x="885045" y="734672"/>
                </a:cubicBezTo>
                <a:cubicBezTo>
                  <a:pt x="1100945" y="911943"/>
                  <a:pt x="1316316" y="1048997"/>
                  <a:pt x="1424795" y="1137897"/>
                </a:cubicBezTo>
                <a:cubicBezTo>
                  <a:pt x="1533274" y="1226797"/>
                  <a:pt x="1555499" y="1269130"/>
                  <a:pt x="1535920" y="1268072"/>
                </a:cubicBezTo>
                <a:cubicBezTo>
                  <a:pt x="1516341" y="1267014"/>
                  <a:pt x="1451782" y="1232618"/>
                  <a:pt x="1307320" y="1131547"/>
                </a:cubicBezTo>
                <a:cubicBezTo>
                  <a:pt x="1162858" y="1030476"/>
                  <a:pt x="834245" y="788118"/>
                  <a:pt x="669145" y="661647"/>
                </a:cubicBezTo>
                <a:cubicBezTo>
                  <a:pt x="504045" y="535176"/>
                  <a:pt x="427316" y="454214"/>
                  <a:pt x="316720" y="372722"/>
                </a:cubicBezTo>
                <a:cubicBezTo>
                  <a:pt x="206124" y="291230"/>
                  <a:pt x="39966" y="191747"/>
                  <a:pt x="5570" y="172697"/>
                </a:cubicBezTo>
                <a:cubicBezTo>
                  <a:pt x="-28826" y="153647"/>
                  <a:pt x="107170" y="282235"/>
                  <a:pt x="110345" y="258422"/>
                </a:cubicBezTo>
                <a:cubicBezTo>
                  <a:pt x="113520" y="234610"/>
                  <a:pt x="62720" y="66864"/>
                  <a:pt x="65895" y="36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A1E4C10-59A7-79B4-6896-276AE7A339A6}"/>
              </a:ext>
            </a:extLst>
          </p:cNvPr>
          <p:cNvSpPr/>
          <p:nvPr/>
        </p:nvSpPr>
        <p:spPr>
          <a:xfrm>
            <a:off x="5191081" y="10522560"/>
            <a:ext cx="1180190" cy="688451"/>
          </a:xfrm>
          <a:custGeom>
            <a:avLst/>
            <a:gdLst>
              <a:gd name="connsiteX0" fmla="*/ 219119 w 1180190"/>
              <a:gd name="connsiteY0" fmla="*/ 40665 h 688451"/>
              <a:gd name="connsiteX1" fmla="*/ 263569 w 1180190"/>
              <a:gd name="connsiteY1" fmla="*/ 91465 h 688451"/>
              <a:gd name="connsiteX2" fmla="*/ 755694 w 1180190"/>
              <a:gd name="connsiteY2" fmla="*/ 453415 h 688451"/>
              <a:gd name="connsiteX3" fmla="*/ 631869 w 1180190"/>
              <a:gd name="connsiteY3" fmla="*/ 323240 h 688451"/>
              <a:gd name="connsiteX4" fmla="*/ 1174794 w 1180190"/>
              <a:gd name="connsiteY4" fmla="*/ 678840 h 688451"/>
              <a:gd name="connsiteX5" fmla="*/ 895394 w 1180190"/>
              <a:gd name="connsiteY5" fmla="*/ 580415 h 688451"/>
              <a:gd name="connsiteX6" fmla="*/ 650919 w 1180190"/>
              <a:gd name="connsiteY6" fmla="*/ 507390 h 688451"/>
              <a:gd name="connsiteX7" fmla="*/ 12744 w 1180190"/>
              <a:gd name="connsiteY7" fmla="*/ 8915 h 688451"/>
              <a:gd name="connsiteX8" fmla="*/ 222294 w 1180190"/>
              <a:gd name="connsiteY8" fmla="*/ 177190 h 688451"/>
              <a:gd name="connsiteX9" fmla="*/ 219119 w 1180190"/>
              <a:gd name="connsiteY9" fmla="*/ 40665 h 68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0190" h="688451">
                <a:moveTo>
                  <a:pt x="219119" y="40665"/>
                </a:moveTo>
                <a:cubicBezTo>
                  <a:pt x="225998" y="26377"/>
                  <a:pt x="174140" y="22673"/>
                  <a:pt x="263569" y="91465"/>
                </a:cubicBezTo>
                <a:cubicBezTo>
                  <a:pt x="352998" y="160257"/>
                  <a:pt x="694311" y="414786"/>
                  <a:pt x="755694" y="453415"/>
                </a:cubicBezTo>
                <a:cubicBezTo>
                  <a:pt x="817077" y="492044"/>
                  <a:pt x="562019" y="285669"/>
                  <a:pt x="631869" y="323240"/>
                </a:cubicBezTo>
                <a:cubicBezTo>
                  <a:pt x="701719" y="360811"/>
                  <a:pt x="1130873" y="635978"/>
                  <a:pt x="1174794" y="678840"/>
                </a:cubicBezTo>
                <a:cubicBezTo>
                  <a:pt x="1218715" y="721702"/>
                  <a:pt x="982706" y="608990"/>
                  <a:pt x="895394" y="580415"/>
                </a:cubicBezTo>
                <a:cubicBezTo>
                  <a:pt x="808082" y="551840"/>
                  <a:pt x="798027" y="602640"/>
                  <a:pt x="650919" y="507390"/>
                </a:cubicBezTo>
                <a:cubicBezTo>
                  <a:pt x="503811" y="412140"/>
                  <a:pt x="84181" y="63948"/>
                  <a:pt x="12744" y="8915"/>
                </a:cubicBezTo>
                <a:cubicBezTo>
                  <a:pt x="-58693" y="-46118"/>
                  <a:pt x="192131" y="171369"/>
                  <a:pt x="222294" y="177190"/>
                </a:cubicBezTo>
                <a:cubicBezTo>
                  <a:pt x="252457" y="183011"/>
                  <a:pt x="212240" y="54953"/>
                  <a:pt x="219119" y="40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775827F-68C4-F34E-8BB2-54E53D59E5E0}"/>
              </a:ext>
            </a:extLst>
          </p:cNvPr>
          <p:cNvSpPr/>
          <p:nvPr/>
        </p:nvSpPr>
        <p:spPr>
          <a:xfrm>
            <a:off x="2174352" y="4724846"/>
            <a:ext cx="596679" cy="1054066"/>
          </a:xfrm>
          <a:custGeom>
            <a:avLst/>
            <a:gdLst>
              <a:gd name="connsiteX0" fmla="*/ 595429 w 596679"/>
              <a:gd name="connsiteY0" fmla="*/ 1326 h 1054066"/>
              <a:gd name="connsiteX1" fmla="*/ 196708 w 596679"/>
              <a:gd name="connsiteY1" fmla="*/ 112968 h 1054066"/>
              <a:gd name="connsiteX2" fmla="*/ 164811 w 596679"/>
              <a:gd name="connsiteY2" fmla="*/ 304354 h 1054066"/>
              <a:gd name="connsiteX3" fmla="*/ 186076 w 596679"/>
              <a:gd name="connsiteY3" fmla="*/ 267140 h 1054066"/>
              <a:gd name="connsiteX4" fmla="*/ 47853 w 596679"/>
              <a:gd name="connsiteY4" fmla="*/ 921042 h 1054066"/>
              <a:gd name="connsiteX5" fmla="*/ 95699 w 596679"/>
              <a:gd name="connsiteY5" fmla="*/ 639280 h 1054066"/>
              <a:gd name="connsiteX6" fmla="*/ 6 w 596679"/>
              <a:gd name="connsiteY6" fmla="*/ 1053949 h 1054066"/>
              <a:gd name="connsiteX7" fmla="*/ 101015 w 596679"/>
              <a:gd name="connsiteY7" fmla="*/ 591433 h 1054066"/>
              <a:gd name="connsiteX8" fmla="*/ 106332 w 596679"/>
              <a:gd name="connsiteY8" fmla="*/ 352201 h 1054066"/>
              <a:gd name="connsiteX9" fmla="*/ 191392 w 596679"/>
              <a:gd name="connsiteY9" fmla="*/ 81070 h 1054066"/>
              <a:gd name="connsiteX10" fmla="*/ 122281 w 596679"/>
              <a:gd name="connsiteY10" fmla="*/ 123601 h 1054066"/>
              <a:gd name="connsiteX11" fmla="*/ 308350 w 596679"/>
              <a:gd name="connsiteY11" fmla="*/ 17275 h 1054066"/>
              <a:gd name="connsiteX12" fmla="*/ 47853 w 596679"/>
              <a:gd name="connsiteY12" fmla="*/ 49173 h 1054066"/>
              <a:gd name="connsiteX13" fmla="*/ 595429 w 596679"/>
              <a:gd name="connsiteY13" fmla="*/ 1326 h 105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679" h="1054066">
                <a:moveTo>
                  <a:pt x="595429" y="1326"/>
                </a:moveTo>
                <a:cubicBezTo>
                  <a:pt x="620238" y="11958"/>
                  <a:pt x="268478" y="62463"/>
                  <a:pt x="196708" y="112968"/>
                </a:cubicBezTo>
                <a:cubicBezTo>
                  <a:pt x="124938" y="163473"/>
                  <a:pt x="166583" y="278659"/>
                  <a:pt x="164811" y="304354"/>
                </a:cubicBezTo>
                <a:cubicBezTo>
                  <a:pt x="163039" y="330049"/>
                  <a:pt x="205569" y="164359"/>
                  <a:pt x="186076" y="267140"/>
                </a:cubicBezTo>
                <a:cubicBezTo>
                  <a:pt x="166583" y="369921"/>
                  <a:pt x="62916" y="859019"/>
                  <a:pt x="47853" y="921042"/>
                </a:cubicBezTo>
                <a:cubicBezTo>
                  <a:pt x="32790" y="983065"/>
                  <a:pt x="103673" y="617129"/>
                  <a:pt x="95699" y="639280"/>
                </a:cubicBezTo>
                <a:cubicBezTo>
                  <a:pt x="87724" y="661431"/>
                  <a:pt x="-880" y="1061923"/>
                  <a:pt x="6" y="1053949"/>
                </a:cubicBezTo>
                <a:cubicBezTo>
                  <a:pt x="892" y="1045975"/>
                  <a:pt x="83294" y="708391"/>
                  <a:pt x="101015" y="591433"/>
                </a:cubicBezTo>
                <a:cubicBezTo>
                  <a:pt x="118736" y="474475"/>
                  <a:pt x="91269" y="437261"/>
                  <a:pt x="106332" y="352201"/>
                </a:cubicBezTo>
                <a:cubicBezTo>
                  <a:pt x="121395" y="267141"/>
                  <a:pt x="188734" y="119170"/>
                  <a:pt x="191392" y="81070"/>
                </a:cubicBezTo>
                <a:cubicBezTo>
                  <a:pt x="194050" y="42970"/>
                  <a:pt x="102788" y="134233"/>
                  <a:pt x="122281" y="123601"/>
                </a:cubicBezTo>
                <a:cubicBezTo>
                  <a:pt x="141774" y="112969"/>
                  <a:pt x="320755" y="29680"/>
                  <a:pt x="308350" y="17275"/>
                </a:cubicBezTo>
                <a:cubicBezTo>
                  <a:pt x="295945" y="4870"/>
                  <a:pt x="7095" y="50945"/>
                  <a:pt x="47853" y="49173"/>
                </a:cubicBezTo>
                <a:cubicBezTo>
                  <a:pt x="88611" y="47401"/>
                  <a:pt x="570620" y="-9306"/>
                  <a:pt x="595429" y="13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35695BF-5A7E-06A3-BFE1-3093E8D4EF51}"/>
              </a:ext>
            </a:extLst>
          </p:cNvPr>
          <p:cNvSpPr/>
          <p:nvPr/>
        </p:nvSpPr>
        <p:spPr>
          <a:xfrm>
            <a:off x="2030350" y="5457975"/>
            <a:ext cx="302831" cy="1360069"/>
          </a:xfrm>
          <a:custGeom>
            <a:avLst/>
            <a:gdLst>
              <a:gd name="connsiteX0" fmla="*/ 298180 w 302831"/>
              <a:gd name="connsiteY0" fmla="*/ 39058 h 1360069"/>
              <a:gd name="connsiteX1" fmla="*/ 69580 w 302831"/>
              <a:gd name="connsiteY1" fmla="*/ 990672 h 1360069"/>
              <a:gd name="connsiteX2" fmla="*/ 85529 w 302831"/>
              <a:gd name="connsiteY2" fmla="*/ 879030 h 1360069"/>
              <a:gd name="connsiteX3" fmla="*/ 469 w 302831"/>
              <a:gd name="connsiteY3" fmla="*/ 1336230 h 1360069"/>
              <a:gd name="connsiteX4" fmla="*/ 58948 w 302831"/>
              <a:gd name="connsiteY4" fmla="*/ 1187374 h 1360069"/>
              <a:gd name="connsiteX5" fmla="*/ 213120 w 302831"/>
              <a:gd name="connsiteY5" fmla="*/ 278290 h 1360069"/>
              <a:gd name="connsiteX6" fmla="*/ 298180 w 302831"/>
              <a:gd name="connsiteY6" fmla="*/ 39058 h 1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1" h="1360069">
                <a:moveTo>
                  <a:pt x="298180" y="39058"/>
                </a:moveTo>
                <a:cubicBezTo>
                  <a:pt x="274257" y="157788"/>
                  <a:pt x="105022" y="850677"/>
                  <a:pt x="69580" y="990672"/>
                </a:cubicBezTo>
                <a:cubicBezTo>
                  <a:pt x="34138" y="1130667"/>
                  <a:pt x="97047" y="821437"/>
                  <a:pt x="85529" y="879030"/>
                </a:cubicBezTo>
                <a:cubicBezTo>
                  <a:pt x="74011" y="936623"/>
                  <a:pt x="4899" y="1284839"/>
                  <a:pt x="469" y="1336230"/>
                </a:cubicBezTo>
                <a:cubicBezTo>
                  <a:pt x="-3961" y="1387621"/>
                  <a:pt x="23506" y="1363697"/>
                  <a:pt x="58948" y="1187374"/>
                </a:cubicBezTo>
                <a:cubicBezTo>
                  <a:pt x="94390" y="1011051"/>
                  <a:pt x="178564" y="463474"/>
                  <a:pt x="213120" y="278290"/>
                </a:cubicBezTo>
                <a:cubicBezTo>
                  <a:pt x="247676" y="93106"/>
                  <a:pt x="322103" y="-79672"/>
                  <a:pt x="298180" y="390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5807D4D-A9F5-9118-8D55-527114C4E512}"/>
              </a:ext>
            </a:extLst>
          </p:cNvPr>
          <p:cNvSpPr/>
          <p:nvPr/>
        </p:nvSpPr>
        <p:spPr>
          <a:xfrm>
            <a:off x="2659801" y="4977556"/>
            <a:ext cx="236761" cy="1560993"/>
          </a:xfrm>
          <a:custGeom>
            <a:avLst/>
            <a:gdLst>
              <a:gd name="connsiteX0" fmla="*/ 88715 w 236761"/>
              <a:gd name="connsiteY0" fmla="*/ 25063 h 1560993"/>
              <a:gd name="connsiteX1" fmla="*/ 221622 w 236761"/>
              <a:gd name="connsiteY1" fmla="*/ 476946 h 1560993"/>
              <a:gd name="connsiteX2" fmla="*/ 40869 w 236761"/>
              <a:gd name="connsiteY2" fmla="*/ 1088318 h 1560993"/>
              <a:gd name="connsiteX3" fmla="*/ 72766 w 236761"/>
              <a:gd name="connsiteY3" fmla="*/ 981993 h 1560993"/>
              <a:gd name="connsiteX4" fmla="*/ 3655 w 236761"/>
              <a:gd name="connsiteY4" fmla="*/ 1311602 h 1560993"/>
              <a:gd name="connsiteX5" fmla="*/ 8971 w 236761"/>
              <a:gd name="connsiteY5" fmla="*/ 1556151 h 1560993"/>
              <a:gd name="connsiteX6" fmla="*/ 3655 w 236761"/>
              <a:gd name="connsiteY6" fmla="*/ 1444509 h 1560993"/>
              <a:gd name="connsiteX7" fmla="*/ 62134 w 236761"/>
              <a:gd name="connsiteY7" fmla="*/ 1093635 h 1560993"/>
              <a:gd name="connsiteX8" fmla="*/ 104664 w 236761"/>
              <a:gd name="connsiteY8" fmla="*/ 891616 h 1560993"/>
              <a:gd name="connsiteX9" fmla="*/ 131246 w 236761"/>
              <a:gd name="connsiteY9" fmla="*/ 487579 h 1560993"/>
              <a:gd name="connsiteX10" fmla="*/ 115297 w 236761"/>
              <a:gd name="connsiteY10" fmla="*/ 322774 h 1560993"/>
              <a:gd name="connsiteX11" fmla="*/ 120613 w 236761"/>
              <a:gd name="connsiteY11" fmla="*/ 599221 h 1560993"/>
              <a:gd name="connsiteX12" fmla="*/ 205673 w 236761"/>
              <a:gd name="connsiteY12" fmla="*/ 546058 h 1560993"/>
              <a:gd name="connsiteX13" fmla="*/ 232255 w 236761"/>
              <a:gd name="connsiteY13" fmla="*/ 407835 h 1560993"/>
              <a:gd name="connsiteX14" fmla="*/ 120613 w 236761"/>
              <a:gd name="connsiteY14" fmla="*/ 94174 h 1560993"/>
              <a:gd name="connsiteX15" fmla="*/ 88715 w 236761"/>
              <a:gd name="connsiteY15" fmla="*/ 25063 h 156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761" h="1560993">
                <a:moveTo>
                  <a:pt x="88715" y="25063"/>
                </a:moveTo>
                <a:cubicBezTo>
                  <a:pt x="105550" y="88858"/>
                  <a:pt x="229596" y="299737"/>
                  <a:pt x="221622" y="476946"/>
                </a:cubicBezTo>
                <a:cubicBezTo>
                  <a:pt x="213648" y="654155"/>
                  <a:pt x="65678" y="1004144"/>
                  <a:pt x="40869" y="1088318"/>
                </a:cubicBezTo>
                <a:cubicBezTo>
                  <a:pt x="16060" y="1172492"/>
                  <a:pt x="78968" y="944779"/>
                  <a:pt x="72766" y="981993"/>
                </a:cubicBezTo>
                <a:cubicBezTo>
                  <a:pt x="66564" y="1019207"/>
                  <a:pt x="14287" y="1215909"/>
                  <a:pt x="3655" y="1311602"/>
                </a:cubicBezTo>
                <a:cubicBezTo>
                  <a:pt x="-6978" y="1407295"/>
                  <a:pt x="8971" y="1534000"/>
                  <a:pt x="8971" y="1556151"/>
                </a:cubicBezTo>
                <a:cubicBezTo>
                  <a:pt x="8971" y="1578302"/>
                  <a:pt x="-5205" y="1521595"/>
                  <a:pt x="3655" y="1444509"/>
                </a:cubicBezTo>
                <a:cubicBezTo>
                  <a:pt x="12515" y="1367423"/>
                  <a:pt x="45299" y="1185784"/>
                  <a:pt x="62134" y="1093635"/>
                </a:cubicBezTo>
                <a:cubicBezTo>
                  <a:pt x="78969" y="1001486"/>
                  <a:pt x="93145" y="992625"/>
                  <a:pt x="104664" y="891616"/>
                </a:cubicBezTo>
                <a:cubicBezTo>
                  <a:pt x="116183" y="790607"/>
                  <a:pt x="129474" y="582386"/>
                  <a:pt x="131246" y="487579"/>
                </a:cubicBezTo>
                <a:cubicBezTo>
                  <a:pt x="133018" y="392772"/>
                  <a:pt x="117069" y="304167"/>
                  <a:pt x="115297" y="322774"/>
                </a:cubicBezTo>
                <a:cubicBezTo>
                  <a:pt x="113525" y="341381"/>
                  <a:pt x="105550" y="562007"/>
                  <a:pt x="120613" y="599221"/>
                </a:cubicBezTo>
                <a:cubicBezTo>
                  <a:pt x="135676" y="636435"/>
                  <a:pt x="187066" y="577956"/>
                  <a:pt x="205673" y="546058"/>
                </a:cubicBezTo>
                <a:cubicBezTo>
                  <a:pt x="224280" y="514160"/>
                  <a:pt x="246432" y="483149"/>
                  <a:pt x="232255" y="407835"/>
                </a:cubicBezTo>
                <a:cubicBezTo>
                  <a:pt x="218078" y="332521"/>
                  <a:pt x="140106" y="156197"/>
                  <a:pt x="120613" y="94174"/>
                </a:cubicBezTo>
                <a:cubicBezTo>
                  <a:pt x="101120" y="32151"/>
                  <a:pt x="71880" y="-38732"/>
                  <a:pt x="88715" y="250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FA5E9AA-8075-3C0B-A40C-564A5BC9B68F}"/>
              </a:ext>
            </a:extLst>
          </p:cNvPr>
          <p:cNvSpPr/>
          <p:nvPr/>
        </p:nvSpPr>
        <p:spPr>
          <a:xfrm>
            <a:off x="6575788" y="5562516"/>
            <a:ext cx="246147" cy="1142978"/>
          </a:xfrm>
          <a:custGeom>
            <a:avLst/>
            <a:gdLst>
              <a:gd name="connsiteX0" fmla="*/ 5765 w 246147"/>
              <a:gd name="connsiteY0" fmla="*/ 46158 h 1142978"/>
              <a:gd name="connsiteX1" fmla="*/ 101459 w 246147"/>
              <a:gd name="connsiteY1" fmla="*/ 742591 h 1142978"/>
              <a:gd name="connsiteX2" fmla="*/ 122724 w 246147"/>
              <a:gd name="connsiteY2" fmla="*/ 540572 h 1142978"/>
              <a:gd name="connsiteX3" fmla="*/ 229049 w 246147"/>
              <a:gd name="connsiteY3" fmla="*/ 1077517 h 1142978"/>
              <a:gd name="connsiteX4" fmla="*/ 239682 w 246147"/>
              <a:gd name="connsiteY4" fmla="*/ 1098782 h 1142978"/>
              <a:gd name="connsiteX5" fmla="*/ 165254 w 246147"/>
              <a:gd name="connsiteY5" fmla="*/ 758540 h 1142978"/>
              <a:gd name="connsiteX6" fmla="*/ 122724 w 246147"/>
              <a:gd name="connsiteY6" fmla="*/ 487410 h 1142978"/>
              <a:gd name="connsiteX7" fmla="*/ 122724 w 246147"/>
              <a:gd name="connsiteY7" fmla="*/ 625633 h 1142978"/>
              <a:gd name="connsiteX8" fmla="*/ 21714 w 246147"/>
              <a:gd name="connsiteY8" fmla="*/ 125903 h 1142978"/>
              <a:gd name="connsiteX9" fmla="*/ 5765 w 246147"/>
              <a:gd name="connsiteY9" fmla="*/ 46158 h 11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147" h="1142978">
                <a:moveTo>
                  <a:pt x="5765" y="46158"/>
                </a:moveTo>
                <a:cubicBezTo>
                  <a:pt x="19056" y="148939"/>
                  <a:pt x="81966" y="660189"/>
                  <a:pt x="101459" y="742591"/>
                </a:cubicBezTo>
                <a:cubicBezTo>
                  <a:pt x="120952" y="824993"/>
                  <a:pt x="101459" y="484751"/>
                  <a:pt x="122724" y="540572"/>
                </a:cubicBezTo>
                <a:cubicBezTo>
                  <a:pt x="143989" y="596393"/>
                  <a:pt x="209556" y="984482"/>
                  <a:pt x="229049" y="1077517"/>
                </a:cubicBezTo>
                <a:cubicBezTo>
                  <a:pt x="248542" y="1170552"/>
                  <a:pt x="250315" y="1151945"/>
                  <a:pt x="239682" y="1098782"/>
                </a:cubicBezTo>
                <a:cubicBezTo>
                  <a:pt x="229050" y="1045619"/>
                  <a:pt x="184747" y="860435"/>
                  <a:pt x="165254" y="758540"/>
                </a:cubicBezTo>
                <a:cubicBezTo>
                  <a:pt x="145761" y="656645"/>
                  <a:pt x="129812" y="509561"/>
                  <a:pt x="122724" y="487410"/>
                </a:cubicBezTo>
                <a:cubicBezTo>
                  <a:pt x="115636" y="465259"/>
                  <a:pt x="139559" y="685884"/>
                  <a:pt x="122724" y="625633"/>
                </a:cubicBezTo>
                <a:cubicBezTo>
                  <a:pt x="105889" y="565382"/>
                  <a:pt x="39435" y="220710"/>
                  <a:pt x="21714" y="125903"/>
                </a:cubicBezTo>
                <a:cubicBezTo>
                  <a:pt x="3993" y="31096"/>
                  <a:pt x="-7526" y="-56623"/>
                  <a:pt x="5765" y="46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2FD712CF-CC79-AA0F-13C5-FAE46A3F9C24}"/>
              </a:ext>
            </a:extLst>
          </p:cNvPr>
          <p:cNvSpPr/>
          <p:nvPr/>
        </p:nvSpPr>
        <p:spPr>
          <a:xfrm>
            <a:off x="6302220" y="5983818"/>
            <a:ext cx="396717" cy="2803011"/>
          </a:xfrm>
          <a:custGeom>
            <a:avLst/>
            <a:gdLst>
              <a:gd name="connsiteX0" fmla="*/ 2887 w 396717"/>
              <a:gd name="connsiteY0" fmla="*/ 12945 h 2803011"/>
              <a:gd name="connsiteX1" fmla="*/ 274017 w 396717"/>
              <a:gd name="connsiteY1" fmla="*/ 969875 h 2803011"/>
              <a:gd name="connsiteX2" fmla="*/ 252752 w 396717"/>
              <a:gd name="connsiteY2" fmla="*/ 1060252 h 2803011"/>
              <a:gd name="connsiteX3" fmla="*/ 375027 w 396717"/>
              <a:gd name="connsiteY3" fmla="*/ 1836429 h 2803011"/>
              <a:gd name="connsiteX4" fmla="*/ 364394 w 396717"/>
              <a:gd name="connsiteY4" fmla="*/ 2245782 h 2803011"/>
              <a:gd name="connsiteX5" fmla="*/ 311231 w 396717"/>
              <a:gd name="connsiteY5" fmla="*/ 2798675 h 2803011"/>
              <a:gd name="connsiteX6" fmla="*/ 396292 w 396717"/>
              <a:gd name="connsiteY6" fmla="*/ 2421219 h 2803011"/>
              <a:gd name="connsiteX7" fmla="*/ 343129 w 396717"/>
              <a:gd name="connsiteY7" fmla="*/ 1065568 h 2803011"/>
              <a:gd name="connsiteX8" fmla="*/ 321864 w 396717"/>
              <a:gd name="connsiteY8" fmla="*/ 1214424 h 2803011"/>
              <a:gd name="connsiteX9" fmla="*/ 130478 w 396717"/>
              <a:gd name="connsiteY9" fmla="*/ 284075 h 2803011"/>
              <a:gd name="connsiteX10" fmla="*/ 130478 w 396717"/>
              <a:gd name="connsiteY10" fmla="*/ 406349 h 2803011"/>
              <a:gd name="connsiteX11" fmla="*/ 2887 w 396717"/>
              <a:gd name="connsiteY11" fmla="*/ 12945 h 280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717" h="2803011">
                <a:moveTo>
                  <a:pt x="2887" y="12945"/>
                </a:moveTo>
                <a:cubicBezTo>
                  <a:pt x="26810" y="106866"/>
                  <a:pt x="232373" y="795324"/>
                  <a:pt x="274017" y="969875"/>
                </a:cubicBezTo>
                <a:cubicBezTo>
                  <a:pt x="315661" y="1144426"/>
                  <a:pt x="235917" y="915826"/>
                  <a:pt x="252752" y="1060252"/>
                </a:cubicBezTo>
                <a:cubicBezTo>
                  <a:pt x="269587" y="1204678"/>
                  <a:pt x="356420" y="1638841"/>
                  <a:pt x="375027" y="1836429"/>
                </a:cubicBezTo>
                <a:cubicBezTo>
                  <a:pt x="393634" y="2034017"/>
                  <a:pt x="375027" y="2085408"/>
                  <a:pt x="364394" y="2245782"/>
                </a:cubicBezTo>
                <a:cubicBezTo>
                  <a:pt x="353761" y="2406156"/>
                  <a:pt x="305915" y="2769436"/>
                  <a:pt x="311231" y="2798675"/>
                </a:cubicBezTo>
                <a:cubicBezTo>
                  <a:pt x="316547" y="2827914"/>
                  <a:pt x="390976" y="2710070"/>
                  <a:pt x="396292" y="2421219"/>
                </a:cubicBezTo>
                <a:cubicBezTo>
                  <a:pt x="401608" y="2132368"/>
                  <a:pt x="355534" y="1266700"/>
                  <a:pt x="343129" y="1065568"/>
                </a:cubicBezTo>
                <a:cubicBezTo>
                  <a:pt x="330724" y="864436"/>
                  <a:pt x="357306" y="1344673"/>
                  <a:pt x="321864" y="1214424"/>
                </a:cubicBezTo>
                <a:cubicBezTo>
                  <a:pt x="286422" y="1084175"/>
                  <a:pt x="162376" y="418754"/>
                  <a:pt x="130478" y="284075"/>
                </a:cubicBezTo>
                <a:cubicBezTo>
                  <a:pt x="98580" y="149396"/>
                  <a:pt x="149971" y="447107"/>
                  <a:pt x="130478" y="406349"/>
                </a:cubicBezTo>
                <a:cubicBezTo>
                  <a:pt x="110985" y="365591"/>
                  <a:pt x="-21036" y="-80976"/>
                  <a:pt x="2887" y="1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951FC61-39DA-2E5E-F903-1F70D3DFE07B}"/>
              </a:ext>
            </a:extLst>
          </p:cNvPr>
          <p:cNvSpPr/>
          <p:nvPr/>
        </p:nvSpPr>
        <p:spPr>
          <a:xfrm>
            <a:off x="6143952" y="6162837"/>
            <a:ext cx="311289" cy="2178570"/>
          </a:xfrm>
          <a:custGeom>
            <a:avLst/>
            <a:gdLst>
              <a:gd name="connsiteX0" fmla="*/ 1667 w 311289"/>
              <a:gd name="connsiteY0" fmla="*/ 30628 h 2178570"/>
              <a:gd name="connsiteX1" fmla="*/ 267481 w 311289"/>
              <a:gd name="connsiteY1" fmla="*/ 1519186 h 2178570"/>
              <a:gd name="connsiteX2" fmla="*/ 272797 w 311289"/>
              <a:gd name="connsiteY2" fmla="*/ 1428810 h 2178570"/>
              <a:gd name="connsiteX3" fmla="*/ 278113 w 311289"/>
              <a:gd name="connsiteY3" fmla="*/ 2167772 h 2178570"/>
              <a:gd name="connsiteX4" fmla="*/ 304695 w 311289"/>
              <a:gd name="connsiteY4" fmla="*/ 1779684 h 2178570"/>
              <a:gd name="connsiteX5" fmla="*/ 139890 w 311289"/>
              <a:gd name="connsiteY5" fmla="*/ 604786 h 2178570"/>
              <a:gd name="connsiteX6" fmla="*/ 187736 w 311289"/>
              <a:gd name="connsiteY6" fmla="*/ 907814 h 2178570"/>
              <a:gd name="connsiteX7" fmla="*/ 155839 w 311289"/>
              <a:gd name="connsiteY7" fmla="*/ 540991 h 2178570"/>
              <a:gd name="connsiteX8" fmla="*/ 1667 w 311289"/>
              <a:gd name="connsiteY8" fmla="*/ 30628 h 217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89" h="2178570">
                <a:moveTo>
                  <a:pt x="1667" y="30628"/>
                </a:moveTo>
                <a:cubicBezTo>
                  <a:pt x="20274" y="193660"/>
                  <a:pt x="222293" y="1286156"/>
                  <a:pt x="267481" y="1519186"/>
                </a:cubicBezTo>
                <a:cubicBezTo>
                  <a:pt x="312669" y="1752216"/>
                  <a:pt x="271025" y="1320712"/>
                  <a:pt x="272797" y="1428810"/>
                </a:cubicBezTo>
                <a:cubicBezTo>
                  <a:pt x="274569" y="1536908"/>
                  <a:pt x="272797" y="2109293"/>
                  <a:pt x="278113" y="2167772"/>
                </a:cubicBezTo>
                <a:cubicBezTo>
                  <a:pt x="283429" y="2226251"/>
                  <a:pt x="327732" y="2040182"/>
                  <a:pt x="304695" y="1779684"/>
                </a:cubicBezTo>
                <a:cubicBezTo>
                  <a:pt x="281658" y="1519186"/>
                  <a:pt x="159383" y="750098"/>
                  <a:pt x="139890" y="604786"/>
                </a:cubicBezTo>
                <a:cubicBezTo>
                  <a:pt x="120397" y="459474"/>
                  <a:pt x="185078" y="918446"/>
                  <a:pt x="187736" y="907814"/>
                </a:cubicBezTo>
                <a:cubicBezTo>
                  <a:pt x="190394" y="897182"/>
                  <a:pt x="185964" y="680100"/>
                  <a:pt x="155839" y="540991"/>
                </a:cubicBezTo>
                <a:cubicBezTo>
                  <a:pt x="125714" y="401882"/>
                  <a:pt x="-16940" y="-132404"/>
                  <a:pt x="1667" y="30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E9924AA-CF94-F1DB-3D7F-4355F3E2DFC8}"/>
              </a:ext>
            </a:extLst>
          </p:cNvPr>
          <p:cNvSpPr/>
          <p:nvPr/>
        </p:nvSpPr>
        <p:spPr>
          <a:xfrm>
            <a:off x="6023037" y="6533107"/>
            <a:ext cx="123698" cy="1496119"/>
          </a:xfrm>
          <a:custGeom>
            <a:avLst/>
            <a:gdLst>
              <a:gd name="connsiteX0" fmla="*/ 85368 w 123698"/>
              <a:gd name="connsiteY0" fmla="*/ 600 h 1496119"/>
              <a:gd name="connsiteX1" fmla="*/ 26889 w 123698"/>
              <a:gd name="connsiteY1" fmla="*/ 776777 h 1496119"/>
              <a:gd name="connsiteX2" fmla="*/ 307 w 123698"/>
              <a:gd name="connsiteY2" fmla="*/ 840572 h 1496119"/>
              <a:gd name="connsiteX3" fmla="*/ 42837 w 123698"/>
              <a:gd name="connsiteY3" fmla="*/ 1489158 h 1496119"/>
              <a:gd name="connsiteX4" fmla="*/ 37521 w 123698"/>
              <a:gd name="connsiteY4" fmla="*/ 1138284 h 1496119"/>
              <a:gd name="connsiteX5" fmla="*/ 64103 w 123698"/>
              <a:gd name="connsiteY5" fmla="*/ 441851 h 1496119"/>
              <a:gd name="connsiteX6" fmla="*/ 122582 w 123698"/>
              <a:gd name="connsiteY6" fmla="*/ 643870 h 1496119"/>
              <a:gd name="connsiteX7" fmla="*/ 85368 w 123698"/>
              <a:gd name="connsiteY7" fmla="*/ 600 h 14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98" h="1496119">
                <a:moveTo>
                  <a:pt x="85368" y="600"/>
                </a:moveTo>
                <a:cubicBezTo>
                  <a:pt x="69419" y="22751"/>
                  <a:pt x="41066" y="636782"/>
                  <a:pt x="26889" y="776777"/>
                </a:cubicBezTo>
                <a:cubicBezTo>
                  <a:pt x="12712" y="916772"/>
                  <a:pt x="-2351" y="721842"/>
                  <a:pt x="307" y="840572"/>
                </a:cubicBezTo>
                <a:cubicBezTo>
                  <a:pt x="2965" y="959302"/>
                  <a:pt x="36635" y="1439539"/>
                  <a:pt x="42837" y="1489158"/>
                </a:cubicBezTo>
                <a:cubicBezTo>
                  <a:pt x="49039" y="1538777"/>
                  <a:pt x="33977" y="1312835"/>
                  <a:pt x="37521" y="1138284"/>
                </a:cubicBezTo>
                <a:cubicBezTo>
                  <a:pt x="41065" y="963733"/>
                  <a:pt x="49926" y="524253"/>
                  <a:pt x="64103" y="441851"/>
                </a:cubicBezTo>
                <a:cubicBezTo>
                  <a:pt x="78280" y="359449"/>
                  <a:pt x="115494" y="711210"/>
                  <a:pt x="122582" y="643870"/>
                </a:cubicBezTo>
                <a:cubicBezTo>
                  <a:pt x="129670" y="576531"/>
                  <a:pt x="101317" y="-21551"/>
                  <a:pt x="85368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FF56D40-F0E9-4910-DE94-0E3B68252F4C}"/>
              </a:ext>
            </a:extLst>
          </p:cNvPr>
          <p:cNvSpPr/>
          <p:nvPr/>
        </p:nvSpPr>
        <p:spPr>
          <a:xfrm>
            <a:off x="4573241" y="8686848"/>
            <a:ext cx="2238180" cy="1114864"/>
          </a:xfrm>
          <a:custGeom>
            <a:avLst/>
            <a:gdLst>
              <a:gd name="connsiteX0" fmla="*/ 83819 w 2238180"/>
              <a:gd name="connsiteY0" fmla="*/ 37166 h 1114864"/>
              <a:gd name="connsiteX1" fmla="*/ 121033 w 2238180"/>
              <a:gd name="connsiteY1" fmla="*/ 74380 h 1114864"/>
              <a:gd name="connsiteX2" fmla="*/ 1556429 w 2238180"/>
              <a:gd name="connsiteY2" fmla="*/ 845240 h 1114864"/>
              <a:gd name="connsiteX3" fmla="*/ 1482001 w 2238180"/>
              <a:gd name="connsiteY3" fmla="*/ 845240 h 1114864"/>
              <a:gd name="connsiteX4" fmla="*/ 2199699 w 2238180"/>
              <a:gd name="connsiteY4" fmla="*/ 1089789 h 1114864"/>
              <a:gd name="connsiteX5" fmla="*/ 2066792 w 2238180"/>
              <a:gd name="connsiteY5" fmla="*/ 1073840 h 1114864"/>
              <a:gd name="connsiteX6" fmla="*/ 1439471 w 2238180"/>
              <a:gd name="connsiteY6" fmla="*/ 797394 h 1114864"/>
              <a:gd name="connsiteX7" fmla="*/ 982271 w 2238180"/>
              <a:gd name="connsiteY7" fmla="*/ 606008 h 1114864"/>
              <a:gd name="connsiteX8" fmla="*/ 152931 w 2238180"/>
              <a:gd name="connsiteY8" fmla="*/ 42482 h 1114864"/>
              <a:gd name="connsiteX9" fmla="*/ 83819 w 2238180"/>
              <a:gd name="connsiteY9" fmla="*/ 37166 h 1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180" h="1114864">
                <a:moveTo>
                  <a:pt x="83819" y="37166"/>
                </a:moveTo>
                <a:cubicBezTo>
                  <a:pt x="78503" y="42482"/>
                  <a:pt x="-124402" y="-60299"/>
                  <a:pt x="121033" y="74380"/>
                </a:cubicBezTo>
                <a:cubicBezTo>
                  <a:pt x="366468" y="209059"/>
                  <a:pt x="1329601" y="716763"/>
                  <a:pt x="1556429" y="845240"/>
                </a:cubicBezTo>
                <a:cubicBezTo>
                  <a:pt x="1783257" y="973717"/>
                  <a:pt x="1374789" y="804482"/>
                  <a:pt x="1482001" y="845240"/>
                </a:cubicBezTo>
                <a:cubicBezTo>
                  <a:pt x="1589213" y="885998"/>
                  <a:pt x="2102234" y="1051689"/>
                  <a:pt x="2199699" y="1089789"/>
                </a:cubicBezTo>
                <a:cubicBezTo>
                  <a:pt x="2297164" y="1127889"/>
                  <a:pt x="2193497" y="1122572"/>
                  <a:pt x="2066792" y="1073840"/>
                </a:cubicBezTo>
                <a:cubicBezTo>
                  <a:pt x="1940087" y="1025108"/>
                  <a:pt x="1620224" y="875366"/>
                  <a:pt x="1439471" y="797394"/>
                </a:cubicBezTo>
                <a:cubicBezTo>
                  <a:pt x="1258718" y="719422"/>
                  <a:pt x="1196694" y="731827"/>
                  <a:pt x="982271" y="606008"/>
                </a:cubicBezTo>
                <a:cubicBezTo>
                  <a:pt x="767848" y="480189"/>
                  <a:pt x="297357" y="131973"/>
                  <a:pt x="152931" y="42482"/>
                </a:cubicBezTo>
                <a:cubicBezTo>
                  <a:pt x="8505" y="-47009"/>
                  <a:pt x="89135" y="31850"/>
                  <a:pt x="83819" y="3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FCC515C-A45A-A03D-F1E7-9721A97DD9C6}"/>
              </a:ext>
            </a:extLst>
          </p:cNvPr>
          <p:cNvSpPr/>
          <p:nvPr/>
        </p:nvSpPr>
        <p:spPr>
          <a:xfrm>
            <a:off x="4027381" y="8345800"/>
            <a:ext cx="596239" cy="358694"/>
          </a:xfrm>
          <a:custGeom>
            <a:avLst/>
            <a:gdLst>
              <a:gd name="connsiteX0" fmla="*/ 2359 w 596239"/>
              <a:gd name="connsiteY0" fmla="*/ 758 h 358694"/>
              <a:gd name="connsiteX1" fmla="*/ 581833 w 596239"/>
              <a:gd name="connsiteY1" fmla="*/ 346316 h 358694"/>
              <a:gd name="connsiteX2" fmla="*/ 385131 w 596239"/>
              <a:gd name="connsiteY2" fmla="*/ 255940 h 358694"/>
              <a:gd name="connsiteX3" fmla="*/ 2359 w 596239"/>
              <a:gd name="connsiteY3" fmla="*/ 758 h 3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39" h="358694">
                <a:moveTo>
                  <a:pt x="2359" y="758"/>
                </a:moveTo>
                <a:cubicBezTo>
                  <a:pt x="35143" y="15821"/>
                  <a:pt x="518038" y="303786"/>
                  <a:pt x="581833" y="346316"/>
                </a:cubicBezTo>
                <a:cubicBezTo>
                  <a:pt x="645628" y="388846"/>
                  <a:pt x="482596" y="312647"/>
                  <a:pt x="385131" y="255940"/>
                </a:cubicBezTo>
                <a:cubicBezTo>
                  <a:pt x="287666" y="199233"/>
                  <a:pt x="-30425" y="-14305"/>
                  <a:pt x="235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2BF689B-C4CD-F0CF-455F-306C4B5B0BCD}"/>
              </a:ext>
            </a:extLst>
          </p:cNvPr>
          <p:cNvSpPr/>
          <p:nvPr/>
        </p:nvSpPr>
        <p:spPr>
          <a:xfrm>
            <a:off x="4217443" y="1006407"/>
            <a:ext cx="440347" cy="675291"/>
          </a:xfrm>
          <a:custGeom>
            <a:avLst/>
            <a:gdLst>
              <a:gd name="connsiteX0" fmla="*/ 440282 w 440347"/>
              <a:gd name="connsiteY0" fmla="*/ 68 h 675291"/>
              <a:gd name="connsiteX1" fmla="*/ 211682 w 440347"/>
              <a:gd name="connsiteY1" fmla="*/ 288993 h 675291"/>
              <a:gd name="connsiteX2" fmla="*/ 249782 w 440347"/>
              <a:gd name="connsiteY2" fmla="*/ 193743 h 675291"/>
              <a:gd name="connsiteX3" fmla="*/ 71982 w 440347"/>
              <a:gd name="connsiteY3" fmla="*/ 517593 h 675291"/>
              <a:gd name="connsiteX4" fmla="*/ 125957 w 440347"/>
              <a:gd name="connsiteY4" fmla="*/ 412818 h 675291"/>
              <a:gd name="connsiteX5" fmla="*/ 2132 w 440347"/>
              <a:gd name="connsiteY5" fmla="*/ 673168 h 675291"/>
              <a:gd name="connsiteX6" fmla="*/ 62457 w 440347"/>
              <a:gd name="connsiteY6" fmla="*/ 517593 h 675291"/>
              <a:gd name="connsiteX7" fmla="*/ 246607 w 440347"/>
              <a:gd name="connsiteY7" fmla="*/ 196918 h 675291"/>
              <a:gd name="connsiteX8" fmla="*/ 179932 w 440347"/>
              <a:gd name="connsiteY8" fmla="*/ 260418 h 675291"/>
              <a:gd name="connsiteX9" fmla="*/ 275182 w 440347"/>
              <a:gd name="connsiteY9" fmla="*/ 123893 h 675291"/>
              <a:gd name="connsiteX10" fmla="*/ 186282 w 440347"/>
              <a:gd name="connsiteY10" fmla="*/ 260418 h 675291"/>
              <a:gd name="connsiteX11" fmla="*/ 440282 w 440347"/>
              <a:gd name="connsiteY11" fmla="*/ 68 h 6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347" h="675291">
                <a:moveTo>
                  <a:pt x="440282" y="68"/>
                </a:moveTo>
                <a:cubicBezTo>
                  <a:pt x="444515" y="4830"/>
                  <a:pt x="243432" y="256714"/>
                  <a:pt x="211682" y="288993"/>
                </a:cubicBezTo>
                <a:cubicBezTo>
                  <a:pt x="179932" y="321272"/>
                  <a:pt x="273065" y="155643"/>
                  <a:pt x="249782" y="193743"/>
                </a:cubicBezTo>
                <a:cubicBezTo>
                  <a:pt x="226499" y="231843"/>
                  <a:pt x="92619" y="481081"/>
                  <a:pt x="71982" y="517593"/>
                </a:cubicBezTo>
                <a:cubicBezTo>
                  <a:pt x="51344" y="554106"/>
                  <a:pt x="137599" y="386889"/>
                  <a:pt x="125957" y="412818"/>
                </a:cubicBezTo>
                <a:cubicBezTo>
                  <a:pt x="114315" y="438747"/>
                  <a:pt x="12715" y="655706"/>
                  <a:pt x="2132" y="673168"/>
                </a:cubicBezTo>
                <a:cubicBezTo>
                  <a:pt x="-8451" y="690631"/>
                  <a:pt x="21711" y="596968"/>
                  <a:pt x="62457" y="517593"/>
                </a:cubicBezTo>
                <a:cubicBezTo>
                  <a:pt x="103203" y="438218"/>
                  <a:pt x="227028" y="239781"/>
                  <a:pt x="246607" y="196918"/>
                </a:cubicBezTo>
                <a:cubicBezTo>
                  <a:pt x="266186" y="154056"/>
                  <a:pt x="175170" y="272589"/>
                  <a:pt x="179932" y="260418"/>
                </a:cubicBezTo>
                <a:cubicBezTo>
                  <a:pt x="184694" y="248247"/>
                  <a:pt x="274124" y="123893"/>
                  <a:pt x="275182" y="123893"/>
                </a:cubicBezTo>
                <a:cubicBezTo>
                  <a:pt x="276240" y="123893"/>
                  <a:pt x="156649" y="279997"/>
                  <a:pt x="186282" y="260418"/>
                </a:cubicBezTo>
                <a:cubicBezTo>
                  <a:pt x="215915" y="240839"/>
                  <a:pt x="436049" y="-4694"/>
                  <a:pt x="440282" y="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877309C-5EE1-928E-AA06-B120177D08A8}"/>
              </a:ext>
            </a:extLst>
          </p:cNvPr>
          <p:cNvSpPr/>
          <p:nvPr/>
        </p:nvSpPr>
        <p:spPr>
          <a:xfrm>
            <a:off x="5466793" y="1208085"/>
            <a:ext cx="309539" cy="1053020"/>
          </a:xfrm>
          <a:custGeom>
            <a:avLst/>
            <a:gdLst>
              <a:gd name="connsiteX0" fmla="*/ 3732 w 309539"/>
              <a:gd name="connsiteY0" fmla="*/ 7940 h 1053020"/>
              <a:gd name="connsiteX1" fmla="*/ 241857 w 309539"/>
              <a:gd name="connsiteY1" fmla="*/ 715965 h 1053020"/>
              <a:gd name="connsiteX2" fmla="*/ 248207 w 309539"/>
              <a:gd name="connsiteY2" fmla="*/ 646115 h 1053020"/>
              <a:gd name="connsiteX3" fmla="*/ 276782 w 309539"/>
              <a:gd name="connsiteY3" fmla="*/ 881065 h 1053020"/>
              <a:gd name="connsiteX4" fmla="*/ 276782 w 309539"/>
              <a:gd name="connsiteY4" fmla="*/ 779465 h 1053020"/>
              <a:gd name="connsiteX5" fmla="*/ 299007 w 309539"/>
              <a:gd name="connsiteY5" fmla="*/ 1052515 h 1053020"/>
              <a:gd name="connsiteX6" fmla="*/ 295832 w 309539"/>
              <a:gd name="connsiteY6" fmla="*/ 830265 h 1053020"/>
              <a:gd name="connsiteX7" fmla="*/ 137082 w 309539"/>
              <a:gd name="connsiteY7" fmla="*/ 261940 h 1053020"/>
              <a:gd name="connsiteX8" fmla="*/ 162482 w 309539"/>
              <a:gd name="connsiteY8" fmla="*/ 423865 h 1053020"/>
              <a:gd name="connsiteX9" fmla="*/ 95807 w 309539"/>
              <a:gd name="connsiteY9" fmla="*/ 312740 h 1053020"/>
              <a:gd name="connsiteX10" fmla="*/ 95807 w 309539"/>
              <a:gd name="connsiteY10" fmla="*/ 331790 h 1053020"/>
              <a:gd name="connsiteX11" fmla="*/ 3732 w 309539"/>
              <a:gd name="connsiteY11" fmla="*/ 7940 h 105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539" h="1053020">
                <a:moveTo>
                  <a:pt x="3732" y="7940"/>
                </a:moveTo>
                <a:cubicBezTo>
                  <a:pt x="28074" y="71969"/>
                  <a:pt x="201111" y="609603"/>
                  <a:pt x="241857" y="715965"/>
                </a:cubicBezTo>
                <a:cubicBezTo>
                  <a:pt x="282603" y="822327"/>
                  <a:pt x="242386" y="618598"/>
                  <a:pt x="248207" y="646115"/>
                </a:cubicBezTo>
                <a:cubicBezTo>
                  <a:pt x="254028" y="673632"/>
                  <a:pt x="272020" y="858840"/>
                  <a:pt x="276782" y="881065"/>
                </a:cubicBezTo>
                <a:cubicBezTo>
                  <a:pt x="281545" y="903290"/>
                  <a:pt x="273078" y="750890"/>
                  <a:pt x="276782" y="779465"/>
                </a:cubicBezTo>
                <a:cubicBezTo>
                  <a:pt x="280486" y="808040"/>
                  <a:pt x="295832" y="1044048"/>
                  <a:pt x="299007" y="1052515"/>
                </a:cubicBezTo>
                <a:cubicBezTo>
                  <a:pt x="302182" y="1060982"/>
                  <a:pt x="322820" y="962028"/>
                  <a:pt x="295832" y="830265"/>
                </a:cubicBezTo>
                <a:cubicBezTo>
                  <a:pt x="268845" y="698503"/>
                  <a:pt x="159307" y="329673"/>
                  <a:pt x="137082" y="261940"/>
                </a:cubicBezTo>
                <a:cubicBezTo>
                  <a:pt x="114857" y="194207"/>
                  <a:pt x="169361" y="415398"/>
                  <a:pt x="162482" y="423865"/>
                </a:cubicBezTo>
                <a:cubicBezTo>
                  <a:pt x="155603" y="432332"/>
                  <a:pt x="106919" y="328086"/>
                  <a:pt x="95807" y="312740"/>
                </a:cubicBezTo>
                <a:cubicBezTo>
                  <a:pt x="84695" y="297394"/>
                  <a:pt x="110094" y="376769"/>
                  <a:pt x="95807" y="331790"/>
                </a:cubicBezTo>
                <a:cubicBezTo>
                  <a:pt x="81520" y="286811"/>
                  <a:pt x="-20610" y="-56089"/>
                  <a:pt x="3732" y="7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0E87C019-9584-817A-DCDD-28B85A1F977F}"/>
              </a:ext>
            </a:extLst>
          </p:cNvPr>
          <p:cNvSpPr/>
          <p:nvPr/>
        </p:nvSpPr>
        <p:spPr>
          <a:xfrm>
            <a:off x="3832228" y="3428564"/>
            <a:ext cx="656432" cy="663046"/>
          </a:xfrm>
          <a:custGeom>
            <a:avLst/>
            <a:gdLst>
              <a:gd name="connsiteX0" fmla="*/ 3172 w 656432"/>
              <a:gd name="connsiteY0" fmla="*/ 3611 h 663046"/>
              <a:gd name="connsiteX1" fmla="*/ 44447 w 656432"/>
              <a:gd name="connsiteY1" fmla="*/ 82986 h 663046"/>
              <a:gd name="connsiteX2" fmla="*/ 330197 w 656432"/>
              <a:gd name="connsiteY2" fmla="*/ 502086 h 663046"/>
              <a:gd name="connsiteX3" fmla="*/ 269872 w 656432"/>
              <a:gd name="connsiteY3" fmla="*/ 479861 h 663046"/>
              <a:gd name="connsiteX4" fmla="*/ 654047 w 656432"/>
              <a:gd name="connsiteY4" fmla="*/ 657661 h 663046"/>
              <a:gd name="connsiteX5" fmla="*/ 412747 w 656432"/>
              <a:gd name="connsiteY5" fmla="*/ 587811 h 663046"/>
              <a:gd name="connsiteX6" fmla="*/ 22222 w 656432"/>
              <a:gd name="connsiteY6" fmla="*/ 298886 h 663046"/>
              <a:gd name="connsiteX7" fmla="*/ 47622 w 656432"/>
              <a:gd name="connsiteY7" fmla="*/ 283011 h 663046"/>
              <a:gd name="connsiteX8" fmla="*/ 41272 w 656432"/>
              <a:gd name="connsiteY8" fmla="*/ 143311 h 663046"/>
              <a:gd name="connsiteX9" fmla="*/ 3172 w 656432"/>
              <a:gd name="connsiteY9" fmla="*/ 3611 h 66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432" h="663046">
                <a:moveTo>
                  <a:pt x="3172" y="3611"/>
                </a:moveTo>
                <a:cubicBezTo>
                  <a:pt x="3701" y="-6443"/>
                  <a:pt x="-10057" y="-93"/>
                  <a:pt x="44447" y="82986"/>
                </a:cubicBezTo>
                <a:cubicBezTo>
                  <a:pt x="98951" y="166065"/>
                  <a:pt x="292626" y="435940"/>
                  <a:pt x="330197" y="502086"/>
                </a:cubicBezTo>
                <a:cubicBezTo>
                  <a:pt x="367768" y="568232"/>
                  <a:pt x="215897" y="453932"/>
                  <a:pt x="269872" y="479861"/>
                </a:cubicBezTo>
                <a:cubicBezTo>
                  <a:pt x="323847" y="505790"/>
                  <a:pt x="630235" y="639669"/>
                  <a:pt x="654047" y="657661"/>
                </a:cubicBezTo>
                <a:cubicBezTo>
                  <a:pt x="677860" y="675653"/>
                  <a:pt x="518051" y="647607"/>
                  <a:pt x="412747" y="587811"/>
                </a:cubicBezTo>
                <a:cubicBezTo>
                  <a:pt x="307443" y="528015"/>
                  <a:pt x="83076" y="349686"/>
                  <a:pt x="22222" y="298886"/>
                </a:cubicBezTo>
                <a:cubicBezTo>
                  <a:pt x="-38632" y="248086"/>
                  <a:pt x="44447" y="308940"/>
                  <a:pt x="47622" y="283011"/>
                </a:cubicBezTo>
                <a:cubicBezTo>
                  <a:pt x="50797" y="257082"/>
                  <a:pt x="47093" y="184586"/>
                  <a:pt x="41272" y="143311"/>
                </a:cubicBezTo>
                <a:cubicBezTo>
                  <a:pt x="35451" y="102036"/>
                  <a:pt x="2643" y="13665"/>
                  <a:pt x="3172" y="3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44F5FC7-B126-30C0-A36F-490980B69EFC}"/>
              </a:ext>
            </a:extLst>
          </p:cNvPr>
          <p:cNvSpPr/>
          <p:nvPr/>
        </p:nvSpPr>
        <p:spPr>
          <a:xfrm>
            <a:off x="4129597" y="702950"/>
            <a:ext cx="558578" cy="386174"/>
          </a:xfrm>
          <a:custGeom>
            <a:avLst/>
            <a:gdLst>
              <a:gd name="connsiteX0" fmla="*/ 556703 w 558578"/>
              <a:gd name="connsiteY0" fmla="*/ 93975 h 386174"/>
              <a:gd name="connsiteX1" fmla="*/ 207453 w 558578"/>
              <a:gd name="connsiteY1" fmla="*/ 5075 h 386174"/>
              <a:gd name="connsiteX2" fmla="*/ 264603 w 558578"/>
              <a:gd name="connsiteY2" fmla="*/ 33650 h 386174"/>
              <a:gd name="connsiteX3" fmla="*/ 36003 w 558578"/>
              <a:gd name="connsiteY3" fmla="*/ 220975 h 386174"/>
              <a:gd name="connsiteX4" fmla="*/ 124903 w 558578"/>
              <a:gd name="connsiteY4" fmla="*/ 189225 h 386174"/>
              <a:gd name="connsiteX5" fmla="*/ 1078 w 558578"/>
              <a:gd name="connsiteY5" fmla="*/ 386075 h 386174"/>
              <a:gd name="connsiteX6" fmla="*/ 210628 w 558578"/>
              <a:gd name="connsiteY6" fmla="*/ 214625 h 386174"/>
              <a:gd name="connsiteX7" fmla="*/ 340803 w 558578"/>
              <a:gd name="connsiteY7" fmla="*/ 122550 h 386174"/>
              <a:gd name="connsiteX8" fmla="*/ 556703 w 558578"/>
              <a:gd name="connsiteY8" fmla="*/ 93975 h 3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578" h="386174">
                <a:moveTo>
                  <a:pt x="556703" y="93975"/>
                </a:moveTo>
                <a:cubicBezTo>
                  <a:pt x="534478" y="74396"/>
                  <a:pt x="256136" y="15129"/>
                  <a:pt x="207453" y="5075"/>
                </a:cubicBezTo>
                <a:cubicBezTo>
                  <a:pt x="158770" y="-4979"/>
                  <a:pt x="293178" y="-2333"/>
                  <a:pt x="264603" y="33650"/>
                </a:cubicBezTo>
                <a:cubicBezTo>
                  <a:pt x="236028" y="69633"/>
                  <a:pt x="59286" y="195046"/>
                  <a:pt x="36003" y="220975"/>
                </a:cubicBezTo>
                <a:cubicBezTo>
                  <a:pt x="12720" y="246904"/>
                  <a:pt x="130724" y="161708"/>
                  <a:pt x="124903" y="189225"/>
                </a:cubicBezTo>
                <a:cubicBezTo>
                  <a:pt x="119082" y="216742"/>
                  <a:pt x="-13209" y="381842"/>
                  <a:pt x="1078" y="386075"/>
                </a:cubicBezTo>
                <a:cubicBezTo>
                  <a:pt x="15365" y="390308"/>
                  <a:pt x="154007" y="258546"/>
                  <a:pt x="210628" y="214625"/>
                </a:cubicBezTo>
                <a:cubicBezTo>
                  <a:pt x="267249" y="170704"/>
                  <a:pt x="284182" y="138954"/>
                  <a:pt x="340803" y="122550"/>
                </a:cubicBezTo>
                <a:cubicBezTo>
                  <a:pt x="397424" y="106146"/>
                  <a:pt x="578928" y="113554"/>
                  <a:pt x="556703" y="9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FE96DFF-1FDB-88F6-3B43-113654BEF117}"/>
              </a:ext>
            </a:extLst>
          </p:cNvPr>
          <p:cNvSpPr/>
          <p:nvPr/>
        </p:nvSpPr>
        <p:spPr>
          <a:xfrm>
            <a:off x="3671110" y="2528664"/>
            <a:ext cx="186932" cy="910405"/>
          </a:xfrm>
          <a:custGeom>
            <a:avLst/>
            <a:gdLst>
              <a:gd name="connsiteX0" fmla="*/ 184610 w 186932"/>
              <a:gd name="connsiteY0" fmla="*/ 1176 h 910405"/>
              <a:gd name="connsiteX1" fmla="*/ 146510 w 186932"/>
              <a:gd name="connsiteY1" fmla="*/ 534576 h 910405"/>
              <a:gd name="connsiteX2" fmla="*/ 138890 w 186932"/>
              <a:gd name="connsiteY2" fmla="*/ 458376 h 910405"/>
              <a:gd name="connsiteX3" fmla="*/ 1730 w 186932"/>
              <a:gd name="connsiteY3" fmla="*/ 907956 h 910405"/>
              <a:gd name="connsiteX4" fmla="*/ 62690 w 186932"/>
              <a:gd name="connsiteY4" fmla="*/ 626016 h 910405"/>
              <a:gd name="connsiteX5" fmla="*/ 77930 w 186932"/>
              <a:gd name="connsiteY5" fmla="*/ 359316 h 910405"/>
              <a:gd name="connsiteX6" fmla="*/ 70310 w 186932"/>
              <a:gd name="connsiteY6" fmla="*/ 389796 h 910405"/>
              <a:gd name="connsiteX7" fmla="*/ 184610 w 186932"/>
              <a:gd name="connsiteY7" fmla="*/ 1176 h 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32" h="910405">
                <a:moveTo>
                  <a:pt x="184610" y="1176"/>
                </a:moveTo>
                <a:cubicBezTo>
                  <a:pt x="197310" y="25306"/>
                  <a:pt x="154130" y="458376"/>
                  <a:pt x="146510" y="534576"/>
                </a:cubicBezTo>
                <a:cubicBezTo>
                  <a:pt x="138890" y="610776"/>
                  <a:pt x="163020" y="396146"/>
                  <a:pt x="138890" y="458376"/>
                </a:cubicBezTo>
                <a:cubicBezTo>
                  <a:pt x="114760" y="520606"/>
                  <a:pt x="14430" y="880016"/>
                  <a:pt x="1730" y="907956"/>
                </a:cubicBezTo>
                <a:cubicBezTo>
                  <a:pt x="-10970" y="935896"/>
                  <a:pt x="49990" y="717456"/>
                  <a:pt x="62690" y="626016"/>
                </a:cubicBezTo>
                <a:cubicBezTo>
                  <a:pt x="75390" y="534576"/>
                  <a:pt x="76660" y="398686"/>
                  <a:pt x="77930" y="359316"/>
                </a:cubicBezTo>
                <a:cubicBezTo>
                  <a:pt x="79200" y="319946"/>
                  <a:pt x="47450" y="448216"/>
                  <a:pt x="70310" y="389796"/>
                </a:cubicBezTo>
                <a:cubicBezTo>
                  <a:pt x="93170" y="331376"/>
                  <a:pt x="171910" y="-22954"/>
                  <a:pt x="184610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AC456C62-B2B3-BA42-01D8-DB17D3FE3373}"/>
              </a:ext>
            </a:extLst>
          </p:cNvPr>
          <p:cNvSpPr/>
          <p:nvPr/>
        </p:nvSpPr>
        <p:spPr>
          <a:xfrm>
            <a:off x="3333839" y="3238482"/>
            <a:ext cx="248620" cy="810069"/>
          </a:xfrm>
          <a:custGeom>
            <a:avLst/>
            <a:gdLst>
              <a:gd name="connsiteX0" fmla="*/ 247561 w 248620"/>
              <a:gd name="connsiteY0" fmla="*/ 18 h 810069"/>
              <a:gd name="connsiteX1" fmla="*/ 102781 w 248620"/>
              <a:gd name="connsiteY1" fmla="*/ 350538 h 810069"/>
              <a:gd name="connsiteX2" fmla="*/ 64681 w 248620"/>
              <a:gd name="connsiteY2" fmla="*/ 533418 h 810069"/>
              <a:gd name="connsiteX3" fmla="*/ 41821 w 248620"/>
              <a:gd name="connsiteY3" fmla="*/ 800118 h 810069"/>
              <a:gd name="connsiteX4" fmla="*/ 26581 w 248620"/>
              <a:gd name="connsiteY4" fmla="*/ 693438 h 810069"/>
              <a:gd name="connsiteX5" fmla="*/ 11341 w 248620"/>
              <a:gd name="connsiteY5" fmla="*/ 144798 h 810069"/>
              <a:gd name="connsiteX6" fmla="*/ 18961 w 248620"/>
              <a:gd name="connsiteY6" fmla="*/ 365778 h 810069"/>
              <a:gd name="connsiteX7" fmla="*/ 247561 w 248620"/>
              <a:gd name="connsiteY7" fmla="*/ 18 h 8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20" h="810069">
                <a:moveTo>
                  <a:pt x="247561" y="18"/>
                </a:moveTo>
                <a:cubicBezTo>
                  <a:pt x="261531" y="-2522"/>
                  <a:pt x="133261" y="261638"/>
                  <a:pt x="102781" y="350538"/>
                </a:cubicBezTo>
                <a:cubicBezTo>
                  <a:pt x="72301" y="439438"/>
                  <a:pt x="74841" y="458488"/>
                  <a:pt x="64681" y="533418"/>
                </a:cubicBezTo>
                <a:cubicBezTo>
                  <a:pt x="54521" y="608348"/>
                  <a:pt x="48171" y="773448"/>
                  <a:pt x="41821" y="800118"/>
                </a:cubicBezTo>
                <a:cubicBezTo>
                  <a:pt x="35471" y="826788"/>
                  <a:pt x="31661" y="802658"/>
                  <a:pt x="26581" y="693438"/>
                </a:cubicBezTo>
                <a:cubicBezTo>
                  <a:pt x="21501" y="584218"/>
                  <a:pt x="12611" y="199408"/>
                  <a:pt x="11341" y="144798"/>
                </a:cubicBezTo>
                <a:cubicBezTo>
                  <a:pt x="10071" y="90188"/>
                  <a:pt x="-17869" y="386098"/>
                  <a:pt x="18961" y="365778"/>
                </a:cubicBezTo>
                <a:cubicBezTo>
                  <a:pt x="55791" y="345458"/>
                  <a:pt x="233591" y="2558"/>
                  <a:pt x="24756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85980392-AE2E-39AE-BFE2-39897CBD82AD}"/>
              </a:ext>
            </a:extLst>
          </p:cNvPr>
          <p:cNvSpPr/>
          <p:nvPr/>
        </p:nvSpPr>
        <p:spPr>
          <a:xfrm>
            <a:off x="3851505" y="3662660"/>
            <a:ext cx="1359332" cy="727419"/>
          </a:xfrm>
          <a:custGeom>
            <a:avLst/>
            <a:gdLst>
              <a:gd name="connsiteX0" fmla="*/ 72795 w 1359332"/>
              <a:gd name="connsiteY0" fmla="*/ 25420 h 727419"/>
              <a:gd name="connsiteX1" fmla="*/ 110895 w 1359332"/>
              <a:gd name="connsiteY1" fmla="*/ 78760 h 727419"/>
              <a:gd name="connsiteX2" fmla="*/ 910995 w 1359332"/>
              <a:gd name="connsiteY2" fmla="*/ 421660 h 727419"/>
              <a:gd name="connsiteX3" fmla="*/ 690015 w 1359332"/>
              <a:gd name="connsiteY3" fmla="*/ 452140 h 727419"/>
              <a:gd name="connsiteX4" fmla="*/ 1352955 w 1359332"/>
              <a:gd name="connsiteY4" fmla="*/ 337840 h 727419"/>
              <a:gd name="connsiteX5" fmla="*/ 1040535 w 1359332"/>
              <a:gd name="connsiteY5" fmla="*/ 436900 h 727419"/>
              <a:gd name="connsiteX6" fmla="*/ 1299615 w 1359332"/>
              <a:gd name="connsiteY6" fmla="*/ 695980 h 727419"/>
              <a:gd name="connsiteX7" fmla="*/ 1078635 w 1359332"/>
              <a:gd name="connsiteY7" fmla="*/ 695980 h 727419"/>
              <a:gd name="connsiteX8" fmla="*/ 453795 w 1359332"/>
              <a:gd name="connsiteY8" fmla="*/ 452140 h 727419"/>
              <a:gd name="connsiteX9" fmla="*/ 491895 w 1359332"/>
              <a:gd name="connsiteY9" fmla="*/ 467380 h 727419"/>
              <a:gd name="connsiteX10" fmla="*/ 103275 w 1359332"/>
              <a:gd name="connsiteY10" fmla="*/ 261640 h 727419"/>
              <a:gd name="connsiteX11" fmla="*/ 309015 w 1359332"/>
              <a:gd name="connsiteY11" fmla="*/ 528340 h 727419"/>
              <a:gd name="connsiteX12" fmla="*/ 11835 w 1359332"/>
              <a:gd name="connsiteY12" fmla="*/ 40660 h 727419"/>
              <a:gd name="connsiteX13" fmla="*/ 72795 w 1359332"/>
              <a:gd name="connsiteY13" fmla="*/ 25420 h 72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9332" h="727419">
                <a:moveTo>
                  <a:pt x="72795" y="25420"/>
                </a:moveTo>
                <a:cubicBezTo>
                  <a:pt x="89305" y="31770"/>
                  <a:pt x="-28805" y="12720"/>
                  <a:pt x="110895" y="78760"/>
                </a:cubicBezTo>
                <a:cubicBezTo>
                  <a:pt x="250595" y="144800"/>
                  <a:pt x="814475" y="359430"/>
                  <a:pt x="910995" y="421660"/>
                </a:cubicBezTo>
                <a:cubicBezTo>
                  <a:pt x="1007515" y="483890"/>
                  <a:pt x="616355" y="466110"/>
                  <a:pt x="690015" y="452140"/>
                </a:cubicBezTo>
                <a:cubicBezTo>
                  <a:pt x="763675" y="438170"/>
                  <a:pt x="1294535" y="340380"/>
                  <a:pt x="1352955" y="337840"/>
                </a:cubicBezTo>
                <a:cubicBezTo>
                  <a:pt x="1411375" y="335300"/>
                  <a:pt x="1049425" y="377210"/>
                  <a:pt x="1040535" y="436900"/>
                </a:cubicBezTo>
                <a:cubicBezTo>
                  <a:pt x="1031645" y="496590"/>
                  <a:pt x="1293265" y="652800"/>
                  <a:pt x="1299615" y="695980"/>
                </a:cubicBezTo>
                <a:cubicBezTo>
                  <a:pt x="1305965" y="739160"/>
                  <a:pt x="1219605" y="736620"/>
                  <a:pt x="1078635" y="695980"/>
                </a:cubicBezTo>
                <a:cubicBezTo>
                  <a:pt x="937665" y="655340"/>
                  <a:pt x="551585" y="490240"/>
                  <a:pt x="453795" y="452140"/>
                </a:cubicBezTo>
                <a:cubicBezTo>
                  <a:pt x="356005" y="414040"/>
                  <a:pt x="550315" y="499130"/>
                  <a:pt x="491895" y="467380"/>
                </a:cubicBezTo>
                <a:cubicBezTo>
                  <a:pt x="433475" y="435630"/>
                  <a:pt x="133755" y="251480"/>
                  <a:pt x="103275" y="261640"/>
                </a:cubicBezTo>
                <a:cubicBezTo>
                  <a:pt x="72795" y="271800"/>
                  <a:pt x="324255" y="565170"/>
                  <a:pt x="309015" y="528340"/>
                </a:cubicBezTo>
                <a:cubicBezTo>
                  <a:pt x="293775" y="491510"/>
                  <a:pt x="55015" y="118130"/>
                  <a:pt x="11835" y="40660"/>
                </a:cubicBezTo>
                <a:cubicBezTo>
                  <a:pt x="-31345" y="-36810"/>
                  <a:pt x="56285" y="19070"/>
                  <a:pt x="72795" y="25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83D6133D-19A8-771A-EB10-C609C13C5494}"/>
              </a:ext>
            </a:extLst>
          </p:cNvPr>
          <p:cNvSpPr/>
          <p:nvPr/>
        </p:nvSpPr>
        <p:spPr>
          <a:xfrm>
            <a:off x="5788057" y="1608218"/>
            <a:ext cx="512965" cy="1357301"/>
          </a:xfrm>
          <a:custGeom>
            <a:avLst/>
            <a:gdLst>
              <a:gd name="connsiteX0" fmla="*/ 347 w 512965"/>
              <a:gd name="connsiteY0" fmla="*/ 6663 h 1357301"/>
              <a:gd name="connsiteX1" fmla="*/ 176515 w 512965"/>
              <a:gd name="connsiteY1" fmla="*/ 669393 h 1357301"/>
              <a:gd name="connsiteX2" fmla="*/ 201682 w 512965"/>
              <a:gd name="connsiteY2" fmla="*/ 1034314 h 1357301"/>
              <a:gd name="connsiteX3" fmla="*/ 226849 w 512965"/>
              <a:gd name="connsiteY3" fmla="*/ 967202 h 1357301"/>
              <a:gd name="connsiteX4" fmla="*/ 256211 w 512965"/>
              <a:gd name="connsiteY4" fmla="*/ 1114010 h 1357301"/>
              <a:gd name="connsiteX5" fmla="*/ 235238 w 512965"/>
              <a:gd name="connsiteY5" fmla="*/ 1193705 h 1357301"/>
              <a:gd name="connsiteX6" fmla="*/ 319128 w 512965"/>
              <a:gd name="connsiteY6" fmla="*/ 1357290 h 1357301"/>
              <a:gd name="connsiteX7" fmla="*/ 323323 w 512965"/>
              <a:gd name="connsiteY7" fmla="*/ 1185316 h 1357301"/>
              <a:gd name="connsiteX8" fmla="*/ 512075 w 512965"/>
              <a:gd name="connsiteY8" fmla="*/ 1101426 h 1357301"/>
              <a:gd name="connsiteX9" fmla="*/ 235238 w 512965"/>
              <a:gd name="connsiteY9" fmla="*/ 702949 h 1357301"/>
              <a:gd name="connsiteX10" fmla="*/ 306545 w 512965"/>
              <a:gd name="connsiteY10" fmla="*/ 912674 h 1357301"/>
              <a:gd name="connsiteX11" fmla="*/ 218460 w 512965"/>
              <a:gd name="connsiteY11" fmla="*/ 459668 h 1357301"/>
              <a:gd name="connsiteX12" fmla="*/ 272989 w 512965"/>
              <a:gd name="connsiteY12" fmla="*/ 661004 h 1357301"/>
              <a:gd name="connsiteX13" fmla="*/ 80042 w 512965"/>
              <a:gd name="connsiteY13" fmla="*/ 572920 h 1357301"/>
              <a:gd name="connsiteX14" fmla="*/ 323323 w 512965"/>
              <a:gd name="connsiteY14" fmla="*/ 619059 h 1357301"/>
              <a:gd name="connsiteX15" fmla="*/ 121987 w 512965"/>
              <a:gd name="connsiteY15" fmla="*/ 489030 h 1357301"/>
              <a:gd name="connsiteX16" fmla="*/ 84237 w 512965"/>
              <a:gd name="connsiteY16" fmla="*/ 245749 h 1357301"/>
              <a:gd name="connsiteX17" fmla="*/ 130376 w 512965"/>
              <a:gd name="connsiteY17" fmla="*/ 321250 h 1357301"/>
              <a:gd name="connsiteX18" fmla="*/ 347 w 512965"/>
              <a:gd name="connsiteY18" fmla="*/ 6663 h 13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2965" h="1357301">
                <a:moveTo>
                  <a:pt x="347" y="6663"/>
                </a:moveTo>
                <a:cubicBezTo>
                  <a:pt x="8037" y="64687"/>
                  <a:pt x="142959" y="498118"/>
                  <a:pt x="176515" y="669393"/>
                </a:cubicBezTo>
                <a:cubicBezTo>
                  <a:pt x="210071" y="840668"/>
                  <a:pt x="193293" y="984679"/>
                  <a:pt x="201682" y="1034314"/>
                </a:cubicBezTo>
                <a:cubicBezTo>
                  <a:pt x="210071" y="1083949"/>
                  <a:pt x="217761" y="953919"/>
                  <a:pt x="226849" y="967202"/>
                </a:cubicBezTo>
                <a:cubicBezTo>
                  <a:pt x="235937" y="980485"/>
                  <a:pt x="254813" y="1076260"/>
                  <a:pt x="256211" y="1114010"/>
                </a:cubicBezTo>
                <a:cubicBezTo>
                  <a:pt x="257609" y="1151760"/>
                  <a:pt x="224752" y="1153158"/>
                  <a:pt x="235238" y="1193705"/>
                </a:cubicBezTo>
                <a:cubicBezTo>
                  <a:pt x="245724" y="1234252"/>
                  <a:pt x="304447" y="1358688"/>
                  <a:pt x="319128" y="1357290"/>
                </a:cubicBezTo>
                <a:cubicBezTo>
                  <a:pt x="333809" y="1355892"/>
                  <a:pt x="291165" y="1227960"/>
                  <a:pt x="323323" y="1185316"/>
                </a:cubicBezTo>
                <a:cubicBezTo>
                  <a:pt x="355481" y="1142672"/>
                  <a:pt x="526756" y="1181821"/>
                  <a:pt x="512075" y="1101426"/>
                </a:cubicBezTo>
                <a:cubicBezTo>
                  <a:pt x="497394" y="1021032"/>
                  <a:pt x="269493" y="734408"/>
                  <a:pt x="235238" y="702949"/>
                </a:cubicBezTo>
                <a:cubicBezTo>
                  <a:pt x="200983" y="671490"/>
                  <a:pt x="309341" y="953221"/>
                  <a:pt x="306545" y="912674"/>
                </a:cubicBezTo>
                <a:cubicBezTo>
                  <a:pt x="303749" y="872127"/>
                  <a:pt x="224053" y="501613"/>
                  <a:pt x="218460" y="459668"/>
                </a:cubicBezTo>
                <a:cubicBezTo>
                  <a:pt x="212867" y="417723"/>
                  <a:pt x="296059" y="642129"/>
                  <a:pt x="272989" y="661004"/>
                </a:cubicBezTo>
                <a:cubicBezTo>
                  <a:pt x="249919" y="679879"/>
                  <a:pt x="71653" y="579911"/>
                  <a:pt x="80042" y="572920"/>
                </a:cubicBezTo>
                <a:cubicBezTo>
                  <a:pt x="88431" y="565929"/>
                  <a:pt x="316332" y="633041"/>
                  <a:pt x="323323" y="619059"/>
                </a:cubicBezTo>
                <a:cubicBezTo>
                  <a:pt x="330314" y="605077"/>
                  <a:pt x="161835" y="551248"/>
                  <a:pt x="121987" y="489030"/>
                </a:cubicBezTo>
                <a:cubicBezTo>
                  <a:pt x="82139" y="426812"/>
                  <a:pt x="82839" y="273712"/>
                  <a:pt x="84237" y="245749"/>
                </a:cubicBezTo>
                <a:cubicBezTo>
                  <a:pt x="85635" y="217786"/>
                  <a:pt x="145756" y="354806"/>
                  <a:pt x="130376" y="321250"/>
                </a:cubicBezTo>
                <a:cubicBezTo>
                  <a:pt x="114996" y="287694"/>
                  <a:pt x="-7343" y="-51361"/>
                  <a:pt x="347" y="6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DA263B17-C2F3-098D-9C6F-C3A663CDC754}"/>
              </a:ext>
            </a:extLst>
          </p:cNvPr>
          <p:cNvSpPr/>
          <p:nvPr/>
        </p:nvSpPr>
        <p:spPr>
          <a:xfrm>
            <a:off x="4873296" y="2587253"/>
            <a:ext cx="155904" cy="366569"/>
          </a:xfrm>
          <a:custGeom>
            <a:avLst/>
            <a:gdLst>
              <a:gd name="connsiteX0" fmla="*/ 46847 w 155904"/>
              <a:gd name="connsiteY0" fmla="*/ 751 h 366569"/>
              <a:gd name="connsiteX1" fmla="*/ 118154 w 155904"/>
              <a:gd name="connsiteY1" fmla="*/ 134975 h 366569"/>
              <a:gd name="connsiteX2" fmla="*/ 147515 w 155904"/>
              <a:gd name="connsiteY2" fmla="*/ 256615 h 366569"/>
              <a:gd name="connsiteX3" fmla="*/ 155904 w 155904"/>
              <a:gd name="connsiteY3" fmla="*/ 160141 h 366569"/>
              <a:gd name="connsiteX4" fmla="*/ 147515 w 155904"/>
              <a:gd name="connsiteY4" fmla="*/ 281782 h 366569"/>
              <a:gd name="connsiteX5" fmla="*/ 143321 w 155904"/>
              <a:gd name="connsiteY5" fmla="*/ 311143 h 366569"/>
              <a:gd name="connsiteX6" fmla="*/ 708 w 155904"/>
              <a:gd name="connsiteY6" fmla="*/ 365672 h 366569"/>
              <a:gd name="connsiteX7" fmla="*/ 88792 w 155904"/>
              <a:gd name="connsiteY7" fmla="*/ 340505 h 366569"/>
              <a:gd name="connsiteX8" fmla="*/ 97181 w 155904"/>
              <a:gd name="connsiteY8" fmla="*/ 281782 h 366569"/>
              <a:gd name="connsiteX9" fmla="*/ 42653 w 155904"/>
              <a:gd name="connsiteY9" fmla="*/ 143364 h 366569"/>
              <a:gd name="connsiteX10" fmla="*/ 84598 w 155904"/>
              <a:gd name="connsiteY10" fmla="*/ 197892 h 366569"/>
              <a:gd name="connsiteX11" fmla="*/ 46847 w 155904"/>
              <a:gd name="connsiteY11" fmla="*/ 751 h 36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904" h="366569">
                <a:moveTo>
                  <a:pt x="46847" y="751"/>
                </a:moveTo>
                <a:cubicBezTo>
                  <a:pt x="52440" y="-9735"/>
                  <a:pt x="101376" y="92331"/>
                  <a:pt x="118154" y="134975"/>
                </a:cubicBezTo>
                <a:cubicBezTo>
                  <a:pt x="134932" y="177619"/>
                  <a:pt x="141223" y="252421"/>
                  <a:pt x="147515" y="256615"/>
                </a:cubicBezTo>
                <a:cubicBezTo>
                  <a:pt x="153807" y="260809"/>
                  <a:pt x="155904" y="155947"/>
                  <a:pt x="155904" y="160141"/>
                </a:cubicBezTo>
                <a:cubicBezTo>
                  <a:pt x="155904" y="164335"/>
                  <a:pt x="149612" y="256615"/>
                  <a:pt x="147515" y="281782"/>
                </a:cubicBezTo>
                <a:cubicBezTo>
                  <a:pt x="145418" y="306949"/>
                  <a:pt x="167789" y="297161"/>
                  <a:pt x="143321" y="311143"/>
                </a:cubicBezTo>
                <a:cubicBezTo>
                  <a:pt x="118853" y="325125"/>
                  <a:pt x="9796" y="360778"/>
                  <a:pt x="708" y="365672"/>
                </a:cubicBezTo>
                <a:cubicBezTo>
                  <a:pt x="-8380" y="370566"/>
                  <a:pt x="72713" y="354487"/>
                  <a:pt x="88792" y="340505"/>
                </a:cubicBezTo>
                <a:cubicBezTo>
                  <a:pt x="104871" y="326523"/>
                  <a:pt x="104871" y="314639"/>
                  <a:pt x="97181" y="281782"/>
                </a:cubicBezTo>
                <a:cubicBezTo>
                  <a:pt x="89491" y="248925"/>
                  <a:pt x="44750" y="157346"/>
                  <a:pt x="42653" y="143364"/>
                </a:cubicBezTo>
                <a:cubicBezTo>
                  <a:pt x="40556" y="129382"/>
                  <a:pt x="81103" y="216767"/>
                  <a:pt x="84598" y="197892"/>
                </a:cubicBezTo>
                <a:cubicBezTo>
                  <a:pt x="88093" y="179017"/>
                  <a:pt x="41254" y="11237"/>
                  <a:pt x="46847" y="7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08F73489-EC53-CB09-3288-D3507B515991}"/>
              </a:ext>
            </a:extLst>
          </p:cNvPr>
          <p:cNvSpPr/>
          <p:nvPr/>
        </p:nvSpPr>
        <p:spPr>
          <a:xfrm>
            <a:off x="4159574" y="4726880"/>
            <a:ext cx="767235" cy="2346753"/>
          </a:xfrm>
          <a:custGeom>
            <a:avLst/>
            <a:gdLst>
              <a:gd name="connsiteX0" fmla="*/ 13033 w 767235"/>
              <a:gd name="connsiteY0" fmla="*/ 34306 h 2346753"/>
              <a:gd name="connsiteX1" fmla="*/ 748757 w 767235"/>
              <a:gd name="connsiteY1" fmla="*/ 1358610 h 2346753"/>
              <a:gd name="connsiteX2" fmla="*/ 559571 w 767235"/>
              <a:gd name="connsiteY2" fmla="*/ 1221975 h 2346753"/>
              <a:gd name="connsiteX3" fmla="*/ 717226 w 767235"/>
              <a:gd name="connsiteY3" fmla="*/ 1694941 h 2346753"/>
              <a:gd name="connsiteX4" fmla="*/ 622633 w 767235"/>
              <a:gd name="connsiteY4" fmla="*/ 2346582 h 2346753"/>
              <a:gd name="connsiteX5" fmla="*/ 706716 w 767235"/>
              <a:gd name="connsiteY5" fmla="*/ 1631879 h 2346753"/>
              <a:gd name="connsiteX6" fmla="*/ 654164 w 767235"/>
              <a:gd name="connsiteY6" fmla="*/ 1295548 h 2346753"/>
              <a:gd name="connsiteX7" fmla="*/ 139157 w 767235"/>
              <a:gd name="connsiteY7" fmla="*/ 549313 h 2346753"/>
              <a:gd name="connsiteX8" fmla="*/ 391405 w 767235"/>
              <a:gd name="connsiteY8" fmla="*/ 917175 h 2346753"/>
              <a:gd name="connsiteX9" fmla="*/ 391405 w 767235"/>
              <a:gd name="connsiteY9" fmla="*/ 685948 h 2346753"/>
              <a:gd name="connsiteX10" fmla="*/ 286302 w 767235"/>
              <a:gd name="connsiteY10" fmla="*/ 412679 h 2346753"/>
              <a:gd name="connsiteX11" fmla="*/ 13033 w 767235"/>
              <a:gd name="connsiteY11" fmla="*/ 34306 h 234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235" h="2346753">
                <a:moveTo>
                  <a:pt x="13033" y="34306"/>
                </a:moveTo>
                <a:cubicBezTo>
                  <a:pt x="90109" y="191961"/>
                  <a:pt x="657667" y="1160665"/>
                  <a:pt x="748757" y="1358610"/>
                </a:cubicBezTo>
                <a:cubicBezTo>
                  <a:pt x="839847" y="1556555"/>
                  <a:pt x="564826" y="1165920"/>
                  <a:pt x="559571" y="1221975"/>
                </a:cubicBezTo>
                <a:cubicBezTo>
                  <a:pt x="554316" y="1278030"/>
                  <a:pt x="706716" y="1507507"/>
                  <a:pt x="717226" y="1694941"/>
                </a:cubicBezTo>
                <a:cubicBezTo>
                  <a:pt x="727736" y="1882375"/>
                  <a:pt x="624385" y="2357092"/>
                  <a:pt x="622633" y="2346582"/>
                </a:cubicBezTo>
                <a:cubicBezTo>
                  <a:pt x="620881" y="2336072"/>
                  <a:pt x="701461" y="1807051"/>
                  <a:pt x="706716" y="1631879"/>
                </a:cubicBezTo>
                <a:cubicBezTo>
                  <a:pt x="711971" y="1456707"/>
                  <a:pt x="748757" y="1475976"/>
                  <a:pt x="654164" y="1295548"/>
                </a:cubicBezTo>
                <a:cubicBezTo>
                  <a:pt x="559571" y="1115120"/>
                  <a:pt x="182950" y="612375"/>
                  <a:pt x="139157" y="549313"/>
                </a:cubicBezTo>
                <a:cubicBezTo>
                  <a:pt x="95364" y="486251"/>
                  <a:pt x="349364" y="894403"/>
                  <a:pt x="391405" y="917175"/>
                </a:cubicBezTo>
                <a:cubicBezTo>
                  <a:pt x="433446" y="939947"/>
                  <a:pt x="408922" y="770031"/>
                  <a:pt x="391405" y="685948"/>
                </a:cubicBezTo>
                <a:cubicBezTo>
                  <a:pt x="373888" y="601865"/>
                  <a:pt x="349364" y="517782"/>
                  <a:pt x="286302" y="412679"/>
                </a:cubicBezTo>
                <a:cubicBezTo>
                  <a:pt x="223240" y="307576"/>
                  <a:pt x="-64043" y="-123349"/>
                  <a:pt x="13033" y="34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3BE7980-A760-29CC-C8A8-36A8D7B14195}"/>
              </a:ext>
            </a:extLst>
          </p:cNvPr>
          <p:cNvSpPr/>
          <p:nvPr/>
        </p:nvSpPr>
        <p:spPr>
          <a:xfrm>
            <a:off x="3268464" y="4289109"/>
            <a:ext cx="469644" cy="2734418"/>
          </a:xfrm>
          <a:custGeom>
            <a:avLst/>
            <a:gdLst>
              <a:gd name="connsiteX0" fmla="*/ 462708 w 469644"/>
              <a:gd name="connsiteY0" fmla="*/ 83194 h 2734418"/>
              <a:gd name="connsiteX1" fmla="*/ 136888 w 469644"/>
              <a:gd name="connsiteY1" fmla="*/ 1659746 h 2734418"/>
              <a:gd name="connsiteX2" fmla="*/ 84336 w 469644"/>
              <a:gd name="connsiteY2" fmla="*/ 2111691 h 2734418"/>
              <a:gd name="connsiteX3" fmla="*/ 42295 w 469644"/>
              <a:gd name="connsiteY3" fmla="*/ 1890974 h 2734418"/>
              <a:gd name="connsiteX4" fmla="*/ 253 w 469644"/>
              <a:gd name="connsiteY4" fmla="*/ 2731801 h 2734418"/>
              <a:gd name="connsiteX5" fmla="*/ 31784 w 469644"/>
              <a:gd name="connsiteY5" fmla="*/ 2101181 h 2734418"/>
              <a:gd name="connsiteX6" fmla="*/ 157908 w 469644"/>
              <a:gd name="connsiteY6" fmla="*/ 671774 h 2734418"/>
              <a:gd name="connsiteX7" fmla="*/ 210460 w 469644"/>
              <a:gd name="connsiteY7" fmla="*/ 1449539 h 2734418"/>
              <a:gd name="connsiteX8" fmla="*/ 347095 w 469644"/>
              <a:gd name="connsiteY8" fmla="*/ 345953 h 2734418"/>
              <a:gd name="connsiteX9" fmla="*/ 462708 w 469644"/>
              <a:gd name="connsiteY9" fmla="*/ 83194 h 27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44" h="2734418">
                <a:moveTo>
                  <a:pt x="462708" y="83194"/>
                </a:moveTo>
                <a:cubicBezTo>
                  <a:pt x="427673" y="302160"/>
                  <a:pt x="199950" y="1321663"/>
                  <a:pt x="136888" y="1659746"/>
                </a:cubicBezTo>
                <a:cubicBezTo>
                  <a:pt x="73826" y="1997829"/>
                  <a:pt x="100101" y="2073153"/>
                  <a:pt x="84336" y="2111691"/>
                </a:cubicBezTo>
                <a:cubicBezTo>
                  <a:pt x="68570" y="2150229"/>
                  <a:pt x="56309" y="1787622"/>
                  <a:pt x="42295" y="1890974"/>
                </a:cubicBezTo>
                <a:cubicBezTo>
                  <a:pt x="28281" y="1994326"/>
                  <a:pt x="253" y="2731801"/>
                  <a:pt x="253" y="2731801"/>
                </a:cubicBezTo>
                <a:cubicBezTo>
                  <a:pt x="-1499" y="2766835"/>
                  <a:pt x="5508" y="2444519"/>
                  <a:pt x="31784" y="2101181"/>
                </a:cubicBezTo>
                <a:cubicBezTo>
                  <a:pt x="58060" y="1757843"/>
                  <a:pt x="128129" y="780381"/>
                  <a:pt x="157908" y="671774"/>
                </a:cubicBezTo>
                <a:cubicBezTo>
                  <a:pt x="187687" y="563167"/>
                  <a:pt x="178929" y="1503842"/>
                  <a:pt x="210460" y="1449539"/>
                </a:cubicBezTo>
                <a:cubicBezTo>
                  <a:pt x="241991" y="1395236"/>
                  <a:pt x="303302" y="570174"/>
                  <a:pt x="347095" y="345953"/>
                </a:cubicBezTo>
                <a:cubicBezTo>
                  <a:pt x="390888" y="121732"/>
                  <a:pt x="497743" y="-135772"/>
                  <a:pt x="462708" y="8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7D50028E-4A81-8D11-7633-101C098476B3}"/>
              </a:ext>
            </a:extLst>
          </p:cNvPr>
          <p:cNvSpPr/>
          <p:nvPr/>
        </p:nvSpPr>
        <p:spPr>
          <a:xfrm>
            <a:off x="3235762" y="6471315"/>
            <a:ext cx="1157313" cy="864911"/>
          </a:xfrm>
          <a:custGeom>
            <a:avLst/>
            <a:gdLst>
              <a:gd name="connsiteX0" fmla="*/ 1147052 w 1157313"/>
              <a:gd name="connsiteY0" fmla="*/ 570616 h 864911"/>
              <a:gd name="connsiteX1" fmla="*/ 106528 w 1157313"/>
              <a:gd name="connsiteY1" fmla="*/ 13568 h 864911"/>
              <a:gd name="connsiteX2" fmla="*/ 621535 w 1157313"/>
              <a:gd name="connsiteY2" fmla="*/ 192244 h 864911"/>
              <a:gd name="connsiteX3" fmla="*/ 758169 w 1157313"/>
              <a:gd name="connsiteY3" fmla="*/ 423471 h 864911"/>
              <a:gd name="connsiteX4" fmla="*/ 1424 w 1157313"/>
              <a:gd name="connsiteY4" fmla="*/ 286837 h 864911"/>
              <a:gd name="connsiteX5" fmla="*/ 558472 w 1157313"/>
              <a:gd name="connsiteY5" fmla="*/ 370919 h 864911"/>
              <a:gd name="connsiteX6" fmla="*/ 180100 w 1157313"/>
              <a:gd name="connsiteY6" fmla="*/ 864906 h 864911"/>
              <a:gd name="connsiteX7" fmla="*/ 611024 w 1157313"/>
              <a:gd name="connsiteY7" fmla="*/ 381430 h 864911"/>
              <a:gd name="connsiteX8" fmla="*/ 1147052 w 1157313"/>
              <a:gd name="connsiteY8" fmla="*/ 570616 h 86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313" h="864911">
                <a:moveTo>
                  <a:pt x="1147052" y="570616"/>
                </a:moveTo>
                <a:cubicBezTo>
                  <a:pt x="1062969" y="509306"/>
                  <a:pt x="194114" y="76630"/>
                  <a:pt x="106528" y="13568"/>
                </a:cubicBezTo>
                <a:cubicBezTo>
                  <a:pt x="18942" y="-49494"/>
                  <a:pt x="512928" y="123927"/>
                  <a:pt x="621535" y="192244"/>
                </a:cubicBezTo>
                <a:cubicBezTo>
                  <a:pt x="730142" y="260561"/>
                  <a:pt x="861521" y="407706"/>
                  <a:pt x="758169" y="423471"/>
                </a:cubicBezTo>
                <a:cubicBezTo>
                  <a:pt x="654817" y="439236"/>
                  <a:pt x="34707" y="295596"/>
                  <a:pt x="1424" y="286837"/>
                </a:cubicBezTo>
                <a:cubicBezTo>
                  <a:pt x="-31859" y="278078"/>
                  <a:pt x="528693" y="274574"/>
                  <a:pt x="558472" y="370919"/>
                </a:cubicBezTo>
                <a:cubicBezTo>
                  <a:pt x="588251" y="467264"/>
                  <a:pt x="171341" y="863154"/>
                  <a:pt x="180100" y="864906"/>
                </a:cubicBezTo>
                <a:cubicBezTo>
                  <a:pt x="188859" y="866658"/>
                  <a:pt x="446362" y="430478"/>
                  <a:pt x="611024" y="381430"/>
                </a:cubicBezTo>
                <a:cubicBezTo>
                  <a:pt x="775686" y="332382"/>
                  <a:pt x="1231135" y="631926"/>
                  <a:pt x="1147052" y="570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AC5947C-A533-7BBC-71B1-EEA07CEE307B}"/>
              </a:ext>
            </a:extLst>
          </p:cNvPr>
          <p:cNvSpPr/>
          <p:nvPr/>
        </p:nvSpPr>
        <p:spPr>
          <a:xfrm>
            <a:off x="5024370" y="1113064"/>
            <a:ext cx="592878" cy="645031"/>
          </a:xfrm>
          <a:custGeom>
            <a:avLst/>
            <a:gdLst>
              <a:gd name="connsiteX0" fmla="*/ 636 w 592878"/>
              <a:gd name="connsiteY0" fmla="*/ 6866 h 645031"/>
              <a:gd name="connsiteX1" fmla="*/ 143248 w 592878"/>
              <a:gd name="connsiteY1" fmla="*/ 224980 h 645031"/>
              <a:gd name="connsiteX2" fmla="*/ 172610 w 592878"/>
              <a:gd name="connsiteY2" fmla="*/ 375982 h 645031"/>
              <a:gd name="connsiteX3" fmla="*/ 277472 w 592878"/>
              <a:gd name="connsiteY3" fmla="*/ 409538 h 645031"/>
              <a:gd name="connsiteX4" fmla="*/ 235527 w 592878"/>
              <a:gd name="connsiteY4" fmla="*/ 350815 h 645031"/>
              <a:gd name="connsiteX5" fmla="*/ 587865 w 592878"/>
              <a:gd name="connsiteY5" fmla="*/ 640235 h 645031"/>
              <a:gd name="connsiteX6" fmla="*/ 428474 w 592878"/>
              <a:gd name="connsiteY6" fmla="*/ 518595 h 645031"/>
              <a:gd name="connsiteX7" fmla="*/ 222944 w 592878"/>
              <a:gd name="connsiteY7" fmla="*/ 350815 h 645031"/>
              <a:gd name="connsiteX8" fmla="*/ 227138 w 592878"/>
              <a:gd name="connsiteY8" fmla="*/ 229175 h 645031"/>
              <a:gd name="connsiteX9" fmla="*/ 176804 w 592878"/>
              <a:gd name="connsiteY9" fmla="*/ 124312 h 645031"/>
              <a:gd name="connsiteX10" fmla="*/ 214555 w 592878"/>
              <a:gd name="connsiteY10" fmla="*/ 367593 h 645031"/>
              <a:gd name="connsiteX11" fmla="*/ 160026 w 592878"/>
              <a:gd name="connsiteY11" fmla="*/ 308870 h 645031"/>
              <a:gd name="connsiteX12" fmla="*/ 92914 w 592878"/>
              <a:gd name="connsiteY12" fmla="*/ 73978 h 645031"/>
              <a:gd name="connsiteX13" fmla="*/ 636 w 592878"/>
              <a:gd name="connsiteY13" fmla="*/ 6866 h 6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878" h="645031">
                <a:moveTo>
                  <a:pt x="636" y="6866"/>
                </a:moveTo>
                <a:cubicBezTo>
                  <a:pt x="9025" y="32033"/>
                  <a:pt x="114586" y="163461"/>
                  <a:pt x="143248" y="224980"/>
                </a:cubicBezTo>
                <a:cubicBezTo>
                  <a:pt x="171910" y="286499"/>
                  <a:pt x="150239" y="345222"/>
                  <a:pt x="172610" y="375982"/>
                </a:cubicBezTo>
                <a:cubicBezTo>
                  <a:pt x="194981" y="406742"/>
                  <a:pt x="266986" y="413732"/>
                  <a:pt x="277472" y="409538"/>
                </a:cubicBezTo>
                <a:cubicBezTo>
                  <a:pt x="287958" y="405344"/>
                  <a:pt x="183795" y="312366"/>
                  <a:pt x="235527" y="350815"/>
                </a:cubicBezTo>
                <a:cubicBezTo>
                  <a:pt x="287259" y="389265"/>
                  <a:pt x="555707" y="612272"/>
                  <a:pt x="587865" y="640235"/>
                </a:cubicBezTo>
                <a:cubicBezTo>
                  <a:pt x="620023" y="668198"/>
                  <a:pt x="489294" y="566832"/>
                  <a:pt x="428474" y="518595"/>
                </a:cubicBezTo>
                <a:cubicBezTo>
                  <a:pt x="367654" y="470358"/>
                  <a:pt x="256500" y="399052"/>
                  <a:pt x="222944" y="350815"/>
                </a:cubicBezTo>
                <a:cubicBezTo>
                  <a:pt x="189388" y="302578"/>
                  <a:pt x="234828" y="266925"/>
                  <a:pt x="227138" y="229175"/>
                </a:cubicBezTo>
                <a:cubicBezTo>
                  <a:pt x="219448" y="191425"/>
                  <a:pt x="178901" y="101242"/>
                  <a:pt x="176804" y="124312"/>
                </a:cubicBezTo>
                <a:cubicBezTo>
                  <a:pt x="174707" y="147382"/>
                  <a:pt x="217351" y="336833"/>
                  <a:pt x="214555" y="367593"/>
                </a:cubicBezTo>
                <a:cubicBezTo>
                  <a:pt x="211759" y="398353"/>
                  <a:pt x="180300" y="357806"/>
                  <a:pt x="160026" y="308870"/>
                </a:cubicBezTo>
                <a:cubicBezTo>
                  <a:pt x="139753" y="259934"/>
                  <a:pt x="116683" y="117321"/>
                  <a:pt x="92914" y="73978"/>
                </a:cubicBezTo>
                <a:cubicBezTo>
                  <a:pt x="69145" y="30635"/>
                  <a:pt x="-7753" y="-18301"/>
                  <a:pt x="636" y="68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6912AC6-F9EC-04A7-4BC8-B43EF2A6AB19}"/>
              </a:ext>
            </a:extLst>
          </p:cNvPr>
          <p:cNvSpPr/>
          <p:nvPr/>
        </p:nvSpPr>
        <p:spPr>
          <a:xfrm>
            <a:off x="4903470" y="2794633"/>
            <a:ext cx="857279" cy="994412"/>
          </a:xfrm>
          <a:custGeom>
            <a:avLst/>
            <a:gdLst>
              <a:gd name="connsiteX0" fmla="*/ 0 w 857279"/>
              <a:gd name="connsiteY0" fmla="*/ 994412 h 994412"/>
              <a:gd name="connsiteX1" fmla="*/ 422910 w 857279"/>
              <a:gd name="connsiteY1" fmla="*/ 782957 h 994412"/>
              <a:gd name="connsiteX2" fmla="*/ 171450 w 857279"/>
              <a:gd name="connsiteY2" fmla="*/ 908687 h 994412"/>
              <a:gd name="connsiteX3" fmla="*/ 702945 w 857279"/>
              <a:gd name="connsiteY3" fmla="*/ 634367 h 994412"/>
              <a:gd name="connsiteX4" fmla="*/ 640080 w 857279"/>
              <a:gd name="connsiteY4" fmla="*/ 645797 h 994412"/>
              <a:gd name="connsiteX5" fmla="*/ 645795 w 857279"/>
              <a:gd name="connsiteY5" fmla="*/ 537212 h 994412"/>
              <a:gd name="connsiteX6" fmla="*/ 600075 w 857279"/>
              <a:gd name="connsiteY6" fmla="*/ 382907 h 994412"/>
              <a:gd name="connsiteX7" fmla="*/ 857250 w 857279"/>
              <a:gd name="connsiteY7" fmla="*/ 2 h 994412"/>
              <a:gd name="connsiteX8" fmla="*/ 617220 w 857279"/>
              <a:gd name="connsiteY8" fmla="*/ 377192 h 994412"/>
              <a:gd name="connsiteX9" fmla="*/ 645795 w 857279"/>
              <a:gd name="connsiteY9" fmla="*/ 628652 h 994412"/>
              <a:gd name="connsiteX10" fmla="*/ 360045 w 857279"/>
              <a:gd name="connsiteY10" fmla="*/ 840107 h 994412"/>
              <a:gd name="connsiteX11" fmla="*/ 0 w 857279"/>
              <a:gd name="connsiteY11" fmla="*/ 994412 h 99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279" h="994412">
                <a:moveTo>
                  <a:pt x="0" y="994412"/>
                </a:moveTo>
                <a:lnTo>
                  <a:pt x="422910" y="782957"/>
                </a:lnTo>
                <a:lnTo>
                  <a:pt x="171450" y="908687"/>
                </a:lnTo>
                <a:cubicBezTo>
                  <a:pt x="218123" y="883922"/>
                  <a:pt x="624840" y="678182"/>
                  <a:pt x="702945" y="634367"/>
                </a:cubicBezTo>
                <a:cubicBezTo>
                  <a:pt x="781050" y="590552"/>
                  <a:pt x="649605" y="661989"/>
                  <a:pt x="640080" y="645797"/>
                </a:cubicBezTo>
                <a:cubicBezTo>
                  <a:pt x="630555" y="629605"/>
                  <a:pt x="652463" y="581027"/>
                  <a:pt x="645795" y="537212"/>
                </a:cubicBezTo>
                <a:cubicBezTo>
                  <a:pt x="639128" y="493397"/>
                  <a:pt x="564833" y="472442"/>
                  <a:pt x="600075" y="382907"/>
                </a:cubicBezTo>
                <a:cubicBezTo>
                  <a:pt x="635318" y="293372"/>
                  <a:pt x="854392" y="955"/>
                  <a:pt x="857250" y="2"/>
                </a:cubicBezTo>
                <a:cubicBezTo>
                  <a:pt x="860108" y="-951"/>
                  <a:pt x="652462" y="272417"/>
                  <a:pt x="617220" y="377192"/>
                </a:cubicBezTo>
                <a:cubicBezTo>
                  <a:pt x="581978" y="481967"/>
                  <a:pt x="688657" y="551500"/>
                  <a:pt x="645795" y="628652"/>
                </a:cubicBezTo>
                <a:cubicBezTo>
                  <a:pt x="602933" y="705804"/>
                  <a:pt x="472440" y="774384"/>
                  <a:pt x="360045" y="840107"/>
                </a:cubicBezTo>
                <a:cubicBezTo>
                  <a:pt x="247650" y="905830"/>
                  <a:pt x="109537" y="964408"/>
                  <a:pt x="0" y="9944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F600F04-1F16-A6C0-AB5D-2193CAFF7AEC}"/>
              </a:ext>
            </a:extLst>
          </p:cNvPr>
          <p:cNvSpPr/>
          <p:nvPr/>
        </p:nvSpPr>
        <p:spPr>
          <a:xfrm>
            <a:off x="5610141" y="1849751"/>
            <a:ext cx="194007" cy="1214064"/>
          </a:xfrm>
          <a:custGeom>
            <a:avLst/>
            <a:gdLst>
              <a:gd name="connsiteX0" fmla="*/ 70569 w 194007"/>
              <a:gd name="connsiteY0" fmla="*/ 53344 h 1214064"/>
              <a:gd name="connsiteX1" fmla="*/ 70569 w 194007"/>
              <a:gd name="connsiteY1" fmla="*/ 139069 h 1214064"/>
              <a:gd name="connsiteX2" fmla="*/ 184869 w 194007"/>
              <a:gd name="connsiteY2" fmla="*/ 756289 h 1214064"/>
              <a:gd name="connsiteX3" fmla="*/ 184869 w 194007"/>
              <a:gd name="connsiteY3" fmla="*/ 744859 h 1214064"/>
              <a:gd name="connsiteX4" fmla="*/ 167724 w 194007"/>
              <a:gd name="connsiteY4" fmla="*/ 1099189 h 1214064"/>
              <a:gd name="connsiteX5" fmla="*/ 150579 w 194007"/>
              <a:gd name="connsiteY5" fmla="*/ 927739 h 1214064"/>
              <a:gd name="connsiteX6" fmla="*/ 1989 w 194007"/>
              <a:gd name="connsiteY6" fmla="*/ 1213489 h 1214064"/>
              <a:gd name="connsiteX7" fmla="*/ 70569 w 194007"/>
              <a:gd name="connsiteY7" fmla="*/ 996319 h 1214064"/>
              <a:gd name="connsiteX8" fmla="*/ 150579 w 194007"/>
              <a:gd name="connsiteY8" fmla="*/ 813439 h 1214064"/>
              <a:gd name="connsiteX9" fmla="*/ 156294 w 194007"/>
              <a:gd name="connsiteY9" fmla="*/ 619129 h 1214064"/>
              <a:gd name="connsiteX10" fmla="*/ 156294 w 194007"/>
              <a:gd name="connsiteY10" fmla="*/ 339094 h 1214064"/>
              <a:gd name="connsiteX11" fmla="*/ 156294 w 194007"/>
              <a:gd name="connsiteY11" fmla="*/ 807724 h 1214064"/>
              <a:gd name="connsiteX12" fmla="*/ 70569 w 194007"/>
              <a:gd name="connsiteY12" fmla="*/ 53344 h 121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007" h="1214064">
                <a:moveTo>
                  <a:pt x="70569" y="53344"/>
                </a:moveTo>
                <a:cubicBezTo>
                  <a:pt x="56282" y="-58098"/>
                  <a:pt x="51519" y="21912"/>
                  <a:pt x="70569" y="139069"/>
                </a:cubicBezTo>
                <a:cubicBezTo>
                  <a:pt x="89619" y="256226"/>
                  <a:pt x="165819" y="655324"/>
                  <a:pt x="184869" y="756289"/>
                </a:cubicBezTo>
                <a:cubicBezTo>
                  <a:pt x="203919" y="857254"/>
                  <a:pt x="187727" y="687709"/>
                  <a:pt x="184869" y="744859"/>
                </a:cubicBezTo>
                <a:cubicBezTo>
                  <a:pt x="182012" y="802009"/>
                  <a:pt x="173439" y="1068709"/>
                  <a:pt x="167724" y="1099189"/>
                </a:cubicBezTo>
                <a:cubicBezTo>
                  <a:pt x="162009" y="1129669"/>
                  <a:pt x="178202" y="908689"/>
                  <a:pt x="150579" y="927739"/>
                </a:cubicBezTo>
                <a:cubicBezTo>
                  <a:pt x="122957" y="946789"/>
                  <a:pt x="15324" y="1202059"/>
                  <a:pt x="1989" y="1213489"/>
                </a:cubicBezTo>
                <a:cubicBezTo>
                  <a:pt x="-11346" y="1224919"/>
                  <a:pt x="45804" y="1062994"/>
                  <a:pt x="70569" y="996319"/>
                </a:cubicBezTo>
                <a:cubicBezTo>
                  <a:pt x="95334" y="929644"/>
                  <a:pt x="136292" y="876304"/>
                  <a:pt x="150579" y="813439"/>
                </a:cubicBezTo>
                <a:cubicBezTo>
                  <a:pt x="164866" y="750574"/>
                  <a:pt x="155342" y="698186"/>
                  <a:pt x="156294" y="619129"/>
                </a:cubicBezTo>
                <a:cubicBezTo>
                  <a:pt x="157246" y="540072"/>
                  <a:pt x="156294" y="339094"/>
                  <a:pt x="156294" y="339094"/>
                </a:cubicBezTo>
                <a:cubicBezTo>
                  <a:pt x="156294" y="370526"/>
                  <a:pt x="171534" y="853444"/>
                  <a:pt x="156294" y="807724"/>
                </a:cubicBezTo>
                <a:cubicBezTo>
                  <a:pt x="141054" y="762004"/>
                  <a:pt x="84856" y="164786"/>
                  <a:pt x="70569" y="533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46B6B5A-DDBB-3C52-AE2D-F39B0DA4E605}"/>
              </a:ext>
            </a:extLst>
          </p:cNvPr>
          <p:cNvSpPr/>
          <p:nvPr/>
        </p:nvSpPr>
        <p:spPr>
          <a:xfrm>
            <a:off x="4840238" y="3097355"/>
            <a:ext cx="385135" cy="343081"/>
          </a:xfrm>
          <a:custGeom>
            <a:avLst/>
            <a:gdLst>
              <a:gd name="connsiteX0" fmla="*/ 367 w 385135"/>
              <a:gd name="connsiteY0" fmla="*/ 175 h 343081"/>
              <a:gd name="connsiteX1" fmla="*/ 240397 w 385135"/>
              <a:gd name="connsiteY1" fmla="*/ 114475 h 343081"/>
              <a:gd name="connsiteX2" fmla="*/ 194677 w 385135"/>
              <a:gd name="connsiteY2" fmla="*/ 63040 h 343081"/>
              <a:gd name="connsiteX3" fmla="*/ 303262 w 385135"/>
              <a:gd name="connsiteY3" fmla="*/ 177340 h 343081"/>
              <a:gd name="connsiteX4" fmla="*/ 291832 w 385135"/>
              <a:gd name="connsiteY4" fmla="*/ 274495 h 343081"/>
              <a:gd name="connsiteX5" fmla="*/ 383272 w 385135"/>
              <a:gd name="connsiteY5" fmla="*/ 228775 h 343081"/>
              <a:gd name="connsiteX6" fmla="*/ 194677 w 385135"/>
              <a:gd name="connsiteY6" fmla="*/ 343075 h 343081"/>
              <a:gd name="connsiteX7" fmla="*/ 337552 w 385135"/>
              <a:gd name="connsiteY7" fmla="*/ 223060 h 343081"/>
              <a:gd name="connsiteX8" fmla="*/ 188962 w 385135"/>
              <a:gd name="connsiteY8" fmla="*/ 91615 h 343081"/>
              <a:gd name="connsiteX9" fmla="*/ 367 w 385135"/>
              <a:gd name="connsiteY9" fmla="*/ 175 h 34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135" h="343081">
                <a:moveTo>
                  <a:pt x="367" y="175"/>
                </a:moveTo>
                <a:cubicBezTo>
                  <a:pt x="8940" y="3985"/>
                  <a:pt x="208012" y="103998"/>
                  <a:pt x="240397" y="114475"/>
                </a:cubicBezTo>
                <a:cubicBezTo>
                  <a:pt x="272782" y="124952"/>
                  <a:pt x="184200" y="52563"/>
                  <a:pt x="194677" y="63040"/>
                </a:cubicBezTo>
                <a:cubicBezTo>
                  <a:pt x="205154" y="73517"/>
                  <a:pt x="287070" y="142098"/>
                  <a:pt x="303262" y="177340"/>
                </a:cubicBezTo>
                <a:cubicBezTo>
                  <a:pt x="319454" y="212582"/>
                  <a:pt x="278497" y="265923"/>
                  <a:pt x="291832" y="274495"/>
                </a:cubicBezTo>
                <a:cubicBezTo>
                  <a:pt x="305167" y="283067"/>
                  <a:pt x="399464" y="217345"/>
                  <a:pt x="383272" y="228775"/>
                </a:cubicBezTo>
                <a:cubicBezTo>
                  <a:pt x="367080" y="240205"/>
                  <a:pt x="202297" y="344027"/>
                  <a:pt x="194677" y="343075"/>
                </a:cubicBezTo>
                <a:cubicBezTo>
                  <a:pt x="187057" y="342123"/>
                  <a:pt x="338504" y="264970"/>
                  <a:pt x="337552" y="223060"/>
                </a:cubicBezTo>
                <a:cubicBezTo>
                  <a:pt x="336600" y="181150"/>
                  <a:pt x="242302" y="127810"/>
                  <a:pt x="188962" y="91615"/>
                </a:cubicBezTo>
                <a:cubicBezTo>
                  <a:pt x="135622" y="55420"/>
                  <a:pt x="-8206" y="-3635"/>
                  <a:pt x="367" y="1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836FE08-FF2E-E807-DC9A-DDCC454CEAC8}"/>
              </a:ext>
            </a:extLst>
          </p:cNvPr>
          <p:cNvSpPr/>
          <p:nvPr/>
        </p:nvSpPr>
        <p:spPr>
          <a:xfrm>
            <a:off x="4255248" y="3091811"/>
            <a:ext cx="213887" cy="421348"/>
          </a:xfrm>
          <a:custGeom>
            <a:avLst/>
            <a:gdLst>
              <a:gd name="connsiteX0" fmla="*/ 213882 w 213887"/>
              <a:gd name="connsiteY0" fmla="*/ 4 h 421348"/>
              <a:gd name="connsiteX1" fmla="*/ 59577 w 213887"/>
              <a:gd name="connsiteY1" fmla="*/ 188599 h 421348"/>
              <a:gd name="connsiteX2" fmla="*/ 76722 w 213887"/>
              <a:gd name="connsiteY2" fmla="*/ 257179 h 421348"/>
              <a:gd name="connsiteX3" fmla="*/ 2427 w 213887"/>
              <a:gd name="connsiteY3" fmla="*/ 417199 h 421348"/>
              <a:gd name="connsiteX4" fmla="*/ 36717 w 213887"/>
              <a:gd name="connsiteY4" fmla="*/ 354334 h 421348"/>
              <a:gd name="connsiteX5" fmla="*/ 213882 w 213887"/>
              <a:gd name="connsiteY5" fmla="*/ 142879 h 421348"/>
              <a:gd name="connsiteX6" fmla="*/ 42432 w 213887"/>
              <a:gd name="connsiteY6" fmla="*/ 274324 h 421348"/>
              <a:gd name="connsiteX7" fmla="*/ 76722 w 213887"/>
              <a:gd name="connsiteY7" fmla="*/ 182884 h 421348"/>
              <a:gd name="connsiteX8" fmla="*/ 65292 w 213887"/>
              <a:gd name="connsiteY8" fmla="*/ 182884 h 421348"/>
              <a:gd name="connsiteX9" fmla="*/ 213882 w 213887"/>
              <a:gd name="connsiteY9" fmla="*/ 4 h 4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87" h="421348">
                <a:moveTo>
                  <a:pt x="213882" y="4"/>
                </a:moveTo>
                <a:cubicBezTo>
                  <a:pt x="212930" y="956"/>
                  <a:pt x="82437" y="145736"/>
                  <a:pt x="59577" y="188599"/>
                </a:cubicBezTo>
                <a:cubicBezTo>
                  <a:pt x="36717" y="231462"/>
                  <a:pt x="86247" y="219079"/>
                  <a:pt x="76722" y="257179"/>
                </a:cubicBezTo>
                <a:cubicBezTo>
                  <a:pt x="67197" y="295279"/>
                  <a:pt x="9094" y="401007"/>
                  <a:pt x="2427" y="417199"/>
                </a:cubicBezTo>
                <a:cubicBezTo>
                  <a:pt x="-4241" y="433392"/>
                  <a:pt x="1475" y="400054"/>
                  <a:pt x="36717" y="354334"/>
                </a:cubicBezTo>
                <a:cubicBezTo>
                  <a:pt x="71959" y="308614"/>
                  <a:pt x="212930" y="156214"/>
                  <a:pt x="213882" y="142879"/>
                </a:cubicBezTo>
                <a:cubicBezTo>
                  <a:pt x="214834" y="129544"/>
                  <a:pt x="65292" y="267657"/>
                  <a:pt x="42432" y="274324"/>
                </a:cubicBezTo>
                <a:cubicBezTo>
                  <a:pt x="19572" y="280992"/>
                  <a:pt x="72912" y="198124"/>
                  <a:pt x="76722" y="182884"/>
                </a:cubicBezTo>
                <a:cubicBezTo>
                  <a:pt x="80532" y="167644"/>
                  <a:pt x="43385" y="209554"/>
                  <a:pt x="65292" y="182884"/>
                </a:cubicBezTo>
                <a:cubicBezTo>
                  <a:pt x="87199" y="156214"/>
                  <a:pt x="214834" y="-948"/>
                  <a:pt x="213882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F7559A3-46A8-8194-B974-00248F4E08A1}"/>
              </a:ext>
            </a:extLst>
          </p:cNvPr>
          <p:cNvSpPr/>
          <p:nvPr/>
        </p:nvSpPr>
        <p:spPr>
          <a:xfrm>
            <a:off x="4426276" y="3422955"/>
            <a:ext cx="740230" cy="287861"/>
          </a:xfrm>
          <a:custGeom>
            <a:avLst/>
            <a:gdLst>
              <a:gd name="connsiteX0" fmla="*/ 8564 w 740230"/>
              <a:gd name="connsiteY0" fmla="*/ 91770 h 287861"/>
              <a:gd name="connsiteX1" fmla="*/ 374324 w 740230"/>
              <a:gd name="connsiteY1" fmla="*/ 183210 h 287861"/>
              <a:gd name="connsiteX2" fmla="*/ 248594 w 740230"/>
              <a:gd name="connsiteY2" fmla="*/ 171780 h 287861"/>
              <a:gd name="connsiteX3" fmla="*/ 477194 w 740230"/>
              <a:gd name="connsiteY3" fmla="*/ 91770 h 287861"/>
              <a:gd name="connsiteX4" fmla="*/ 380039 w 740230"/>
              <a:gd name="connsiteY4" fmla="*/ 154635 h 287861"/>
              <a:gd name="connsiteX5" fmla="*/ 734369 w 740230"/>
              <a:gd name="connsiteY5" fmla="*/ 330 h 287861"/>
              <a:gd name="connsiteX6" fmla="*/ 442904 w 740230"/>
              <a:gd name="connsiteY6" fmla="*/ 114630 h 287861"/>
              <a:gd name="connsiteX7" fmla="*/ 740084 w 740230"/>
              <a:gd name="connsiteY7" fmla="*/ 148920 h 287861"/>
              <a:gd name="connsiteX8" fmla="*/ 477194 w 740230"/>
              <a:gd name="connsiteY8" fmla="*/ 166065 h 287861"/>
              <a:gd name="connsiteX9" fmla="*/ 105719 w 740230"/>
              <a:gd name="connsiteY9" fmla="*/ 286080 h 287861"/>
              <a:gd name="connsiteX10" fmla="*/ 208589 w 740230"/>
              <a:gd name="connsiteY10" fmla="*/ 234645 h 287861"/>
              <a:gd name="connsiteX11" fmla="*/ 122864 w 740230"/>
              <a:gd name="connsiteY11" fmla="*/ 188925 h 287861"/>
              <a:gd name="connsiteX12" fmla="*/ 8564 w 740230"/>
              <a:gd name="connsiteY12" fmla="*/ 91770 h 2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230" h="287861">
                <a:moveTo>
                  <a:pt x="8564" y="91770"/>
                </a:moveTo>
                <a:cubicBezTo>
                  <a:pt x="50474" y="90818"/>
                  <a:pt x="334319" y="169875"/>
                  <a:pt x="374324" y="183210"/>
                </a:cubicBezTo>
                <a:cubicBezTo>
                  <a:pt x="414329" y="196545"/>
                  <a:pt x="231449" y="187020"/>
                  <a:pt x="248594" y="171780"/>
                </a:cubicBezTo>
                <a:cubicBezTo>
                  <a:pt x="265739" y="156540"/>
                  <a:pt x="455287" y="94627"/>
                  <a:pt x="477194" y="91770"/>
                </a:cubicBezTo>
                <a:cubicBezTo>
                  <a:pt x="499101" y="88913"/>
                  <a:pt x="337177" y="169875"/>
                  <a:pt x="380039" y="154635"/>
                </a:cubicBezTo>
                <a:cubicBezTo>
                  <a:pt x="422901" y="139395"/>
                  <a:pt x="723892" y="6997"/>
                  <a:pt x="734369" y="330"/>
                </a:cubicBezTo>
                <a:cubicBezTo>
                  <a:pt x="744846" y="-6337"/>
                  <a:pt x="441951" y="89865"/>
                  <a:pt x="442904" y="114630"/>
                </a:cubicBezTo>
                <a:cubicBezTo>
                  <a:pt x="443857" y="139395"/>
                  <a:pt x="734369" y="140347"/>
                  <a:pt x="740084" y="148920"/>
                </a:cubicBezTo>
                <a:cubicBezTo>
                  <a:pt x="745799" y="157493"/>
                  <a:pt x="582921" y="143205"/>
                  <a:pt x="477194" y="166065"/>
                </a:cubicBezTo>
                <a:cubicBezTo>
                  <a:pt x="371467" y="188925"/>
                  <a:pt x="150486" y="274650"/>
                  <a:pt x="105719" y="286080"/>
                </a:cubicBezTo>
                <a:cubicBezTo>
                  <a:pt x="60952" y="297510"/>
                  <a:pt x="205732" y="250837"/>
                  <a:pt x="208589" y="234645"/>
                </a:cubicBezTo>
                <a:cubicBezTo>
                  <a:pt x="211446" y="218453"/>
                  <a:pt x="155249" y="213690"/>
                  <a:pt x="122864" y="188925"/>
                </a:cubicBezTo>
                <a:cubicBezTo>
                  <a:pt x="90479" y="164160"/>
                  <a:pt x="-33346" y="92722"/>
                  <a:pt x="8564" y="917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8522F340-42C4-F7ED-B718-696E08F55C36}"/>
              </a:ext>
            </a:extLst>
          </p:cNvPr>
          <p:cNvSpPr/>
          <p:nvPr/>
        </p:nvSpPr>
        <p:spPr>
          <a:xfrm>
            <a:off x="5194935" y="3154680"/>
            <a:ext cx="131478" cy="252376"/>
          </a:xfrm>
          <a:custGeom>
            <a:avLst/>
            <a:gdLst>
              <a:gd name="connsiteX0" fmla="*/ 0 w 131478"/>
              <a:gd name="connsiteY0" fmla="*/ 0 h 252376"/>
              <a:gd name="connsiteX1" fmla="*/ 114300 w 131478"/>
              <a:gd name="connsiteY1" fmla="*/ 125730 h 252376"/>
              <a:gd name="connsiteX2" fmla="*/ 85725 w 131478"/>
              <a:gd name="connsiteY2" fmla="*/ 188595 h 252376"/>
              <a:gd name="connsiteX3" fmla="*/ 91440 w 131478"/>
              <a:gd name="connsiteY3" fmla="*/ 182880 h 252376"/>
              <a:gd name="connsiteX4" fmla="*/ 45720 w 131478"/>
              <a:gd name="connsiteY4" fmla="*/ 251460 h 252376"/>
              <a:gd name="connsiteX5" fmla="*/ 131445 w 131478"/>
              <a:gd name="connsiteY5" fmla="*/ 125730 h 252376"/>
              <a:gd name="connsiteX6" fmla="*/ 0 w 131478"/>
              <a:gd name="connsiteY6" fmla="*/ 0 h 25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78" h="252376">
                <a:moveTo>
                  <a:pt x="0" y="0"/>
                </a:moveTo>
                <a:cubicBezTo>
                  <a:pt x="50006" y="47149"/>
                  <a:pt x="100013" y="94298"/>
                  <a:pt x="114300" y="125730"/>
                </a:cubicBezTo>
                <a:lnTo>
                  <a:pt x="85725" y="188595"/>
                </a:lnTo>
                <a:cubicBezTo>
                  <a:pt x="81915" y="198120"/>
                  <a:pt x="98107" y="172403"/>
                  <a:pt x="91440" y="182880"/>
                </a:cubicBezTo>
                <a:cubicBezTo>
                  <a:pt x="84773" y="193357"/>
                  <a:pt x="39053" y="260985"/>
                  <a:pt x="45720" y="251460"/>
                </a:cubicBezTo>
                <a:cubicBezTo>
                  <a:pt x="52387" y="241935"/>
                  <a:pt x="133350" y="161925"/>
                  <a:pt x="131445" y="125730"/>
                </a:cubicBezTo>
                <a:cubicBezTo>
                  <a:pt x="129540" y="89535"/>
                  <a:pt x="81915" y="61912"/>
                  <a:pt x="0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0C7A3357-6800-6C6F-DDB1-DBA03CC1AF99}"/>
              </a:ext>
            </a:extLst>
          </p:cNvPr>
          <p:cNvSpPr/>
          <p:nvPr/>
        </p:nvSpPr>
        <p:spPr>
          <a:xfrm>
            <a:off x="4412943" y="2119794"/>
            <a:ext cx="222266" cy="705568"/>
          </a:xfrm>
          <a:custGeom>
            <a:avLst/>
            <a:gdLst>
              <a:gd name="connsiteX0" fmla="*/ 221922 w 222266"/>
              <a:gd name="connsiteY0" fmla="*/ 471 h 705568"/>
              <a:gd name="connsiteX1" fmla="*/ 90477 w 222266"/>
              <a:gd name="connsiteY1" fmla="*/ 417666 h 705568"/>
              <a:gd name="connsiteX2" fmla="*/ 113337 w 222266"/>
              <a:gd name="connsiteY2" fmla="*/ 371946 h 705568"/>
              <a:gd name="connsiteX3" fmla="*/ 4752 w 222266"/>
              <a:gd name="connsiteY3" fmla="*/ 691986 h 705568"/>
              <a:gd name="connsiteX4" fmla="*/ 27612 w 222266"/>
              <a:gd name="connsiteY4" fmla="*/ 600546 h 705568"/>
              <a:gd name="connsiteX5" fmla="*/ 101907 w 222266"/>
              <a:gd name="connsiteY5" fmla="*/ 189066 h 705568"/>
              <a:gd name="connsiteX6" fmla="*/ 44757 w 222266"/>
              <a:gd name="connsiteY6" fmla="*/ 331941 h 705568"/>
              <a:gd name="connsiteX7" fmla="*/ 221922 w 222266"/>
              <a:gd name="connsiteY7" fmla="*/ 471 h 70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66" h="705568">
                <a:moveTo>
                  <a:pt x="221922" y="471"/>
                </a:moveTo>
                <a:cubicBezTo>
                  <a:pt x="229542" y="14759"/>
                  <a:pt x="108574" y="355754"/>
                  <a:pt x="90477" y="417666"/>
                </a:cubicBezTo>
                <a:cubicBezTo>
                  <a:pt x="72379" y="479579"/>
                  <a:pt x="127625" y="326226"/>
                  <a:pt x="113337" y="371946"/>
                </a:cubicBezTo>
                <a:cubicBezTo>
                  <a:pt x="99049" y="417666"/>
                  <a:pt x="19039" y="653886"/>
                  <a:pt x="4752" y="691986"/>
                </a:cubicBezTo>
                <a:cubicBezTo>
                  <a:pt x="-9535" y="730086"/>
                  <a:pt x="11420" y="684366"/>
                  <a:pt x="27612" y="600546"/>
                </a:cubicBezTo>
                <a:cubicBezTo>
                  <a:pt x="43804" y="516726"/>
                  <a:pt x="99050" y="233833"/>
                  <a:pt x="101907" y="189066"/>
                </a:cubicBezTo>
                <a:cubicBezTo>
                  <a:pt x="104764" y="144299"/>
                  <a:pt x="28565" y="362421"/>
                  <a:pt x="44757" y="331941"/>
                </a:cubicBezTo>
                <a:cubicBezTo>
                  <a:pt x="60949" y="301461"/>
                  <a:pt x="214302" y="-13817"/>
                  <a:pt x="221922" y="4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EA4A218-613C-A123-B378-4795EE2F067D}"/>
              </a:ext>
            </a:extLst>
          </p:cNvPr>
          <p:cNvSpPr/>
          <p:nvPr/>
        </p:nvSpPr>
        <p:spPr>
          <a:xfrm>
            <a:off x="5286084" y="1936223"/>
            <a:ext cx="496318" cy="261583"/>
          </a:xfrm>
          <a:custGeom>
            <a:avLst/>
            <a:gdLst>
              <a:gd name="connsiteX0" fmla="*/ 291 w 496318"/>
              <a:gd name="connsiteY0" fmla="*/ 6877 h 261583"/>
              <a:gd name="connsiteX1" fmla="*/ 251751 w 496318"/>
              <a:gd name="connsiteY1" fmla="*/ 121177 h 261583"/>
              <a:gd name="connsiteX2" fmla="*/ 251751 w 496318"/>
              <a:gd name="connsiteY2" fmla="*/ 81172 h 261583"/>
              <a:gd name="connsiteX3" fmla="*/ 348906 w 496318"/>
              <a:gd name="connsiteY3" fmla="*/ 172612 h 261583"/>
              <a:gd name="connsiteX4" fmla="*/ 274611 w 496318"/>
              <a:gd name="connsiteY4" fmla="*/ 75457 h 261583"/>
              <a:gd name="connsiteX5" fmla="*/ 491781 w 496318"/>
              <a:gd name="connsiteY5" fmla="*/ 258337 h 261583"/>
              <a:gd name="connsiteX6" fmla="*/ 400341 w 496318"/>
              <a:gd name="connsiteY6" fmla="*/ 178327 h 261583"/>
              <a:gd name="connsiteX7" fmla="*/ 148881 w 496318"/>
              <a:gd name="connsiteY7" fmla="*/ 1162 h 261583"/>
              <a:gd name="connsiteX8" fmla="*/ 200316 w 496318"/>
              <a:gd name="connsiteY8" fmla="*/ 98317 h 261583"/>
              <a:gd name="connsiteX9" fmla="*/ 291 w 496318"/>
              <a:gd name="connsiteY9" fmla="*/ 6877 h 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318" h="261583">
                <a:moveTo>
                  <a:pt x="291" y="6877"/>
                </a:moveTo>
                <a:cubicBezTo>
                  <a:pt x="8864" y="10687"/>
                  <a:pt x="209841" y="108795"/>
                  <a:pt x="251751" y="121177"/>
                </a:cubicBezTo>
                <a:cubicBezTo>
                  <a:pt x="293661" y="133559"/>
                  <a:pt x="235559" y="72600"/>
                  <a:pt x="251751" y="81172"/>
                </a:cubicBezTo>
                <a:cubicBezTo>
                  <a:pt x="267944" y="89745"/>
                  <a:pt x="345096" y="173565"/>
                  <a:pt x="348906" y="172612"/>
                </a:cubicBezTo>
                <a:cubicBezTo>
                  <a:pt x="352716" y="171660"/>
                  <a:pt x="250799" y="61170"/>
                  <a:pt x="274611" y="75457"/>
                </a:cubicBezTo>
                <a:cubicBezTo>
                  <a:pt x="298423" y="89744"/>
                  <a:pt x="470826" y="241192"/>
                  <a:pt x="491781" y="258337"/>
                </a:cubicBezTo>
                <a:cubicBezTo>
                  <a:pt x="512736" y="275482"/>
                  <a:pt x="457491" y="221190"/>
                  <a:pt x="400341" y="178327"/>
                </a:cubicBezTo>
                <a:cubicBezTo>
                  <a:pt x="343191" y="135464"/>
                  <a:pt x="182218" y="14497"/>
                  <a:pt x="148881" y="1162"/>
                </a:cubicBezTo>
                <a:cubicBezTo>
                  <a:pt x="115544" y="-12173"/>
                  <a:pt x="226034" y="93555"/>
                  <a:pt x="200316" y="98317"/>
                </a:cubicBezTo>
                <a:cubicBezTo>
                  <a:pt x="174599" y="103080"/>
                  <a:pt x="-8282" y="3067"/>
                  <a:pt x="291" y="6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9F842CFF-F31F-6F77-F58E-3FE3118FB0E5}"/>
              </a:ext>
            </a:extLst>
          </p:cNvPr>
          <p:cNvSpPr/>
          <p:nvPr/>
        </p:nvSpPr>
        <p:spPr>
          <a:xfrm>
            <a:off x="4398068" y="2262472"/>
            <a:ext cx="139648" cy="457963"/>
          </a:xfrm>
          <a:custGeom>
            <a:avLst/>
            <a:gdLst>
              <a:gd name="connsiteX0" fmla="*/ 139642 w 139648"/>
              <a:gd name="connsiteY0" fmla="*/ 668 h 457963"/>
              <a:gd name="connsiteX1" fmla="*/ 8197 w 139648"/>
              <a:gd name="connsiteY1" fmla="*/ 314993 h 457963"/>
              <a:gd name="connsiteX2" fmla="*/ 13912 w 139648"/>
              <a:gd name="connsiteY2" fmla="*/ 280703 h 457963"/>
              <a:gd name="connsiteX3" fmla="*/ 13912 w 139648"/>
              <a:gd name="connsiteY3" fmla="*/ 457868 h 457963"/>
              <a:gd name="connsiteX4" fmla="*/ 19627 w 139648"/>
              <a:gd name="connsiteY4" fmla="*/ 303563 h 457963"/>
              <a:gd name="connsiteX5" fmla="*/ 42487 w 139648"/>
              <a:gd name="connsiteY5" fmla="*/ 177833 h 457963"/>
              <a:gd name="connsiteX6" fmla="*/ 2482 w 139648"/>
              <a:gd name="connsiteY6" fmla="*/ 229268 h 457963"/>
              <a:gd name="connsiteX7" fmla="*/ 139642 w 139648"/>
              <a:gd name="connsiteY7" fmla="*/ 668 h 45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48" h="457963">
                <a:moveTo>
                  <a:pt x="139642" y="668"/>
                </a:moveTo>
                <a:cubicBezTo>
                  <a:pt x="140594" y="14955"/>
                  <a:pt x="29152" y="268321"/>
                  <a:pt x="8197" y="314993"/>
                </a:cubicBezTo>
                <a:cubicBezTo>
                  <a:pt x="-12758" y="361665"/>
                  <a:pt x="12960" y="256891"/>
                  <a:pt x="13912" y="280703"/>
                </a:cubicBezTo>
                <a:cubicBezTo>
                  <a:pt x="14864" y="304515"/>
                  <a:pt x="12959" y="454058"/>
                  <a:pt x="13912" y="457868"/>
                </a:cubicBezTo>
                <a:cubicBezTo>
                  <a:pt x="14864" y="461678"/>
                  <a:pt x="14864" y="350236"/>
                  <a:pt x="19627" y="303563"/>
                </a:cubicBezTo>
                <a:cubicBezTo>
                  <a:pt x="24390" y="256890"/>
                  <a:pt x="45344" y="190215"/>
                  <a:pt x="42487" y="177833"/>
                </a:cubicBezTo>
                <a:cubicBezTo>
                  <a:pt x="39630" y="165451"/>
                  <a:pt x="-9901" y="253081"/>
                  <a:pt x="2482" y="229268"/>
                </a:cubicBezTo>
                <a:cubicBezTo>
                  <a:pt x="14864" y="205456"/>
                  <a:pt x="138690" y="-13619"/>
                  <a:pt x="139642" y="6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98C5592F-9700-3C3C-B120-A0079B4C165E}"/>
              </a:ext>
            </a:extLst>
          </p:cNvPr>
          <p:cNvSpPr/>
          <p:nvPr/>
        </p:nvSpPr>
        <p:spPr>
          <a:xfrm>
            <a:off x="4798769" y="1976531"/>
            <a:ext cx="134581" cy="715832"/>
          </a:xfrm>
          <a:custGeom>
            <a:avLst/>
            <a:gdLst>
              <a:gd name="connsiteX0" fmla="*/ 7546 w 134581"/>
              <a:gd name="connsiteY0" fmla="*/ 18004 h 715832"/>
              <a:gd name="connsiteX1" fmla="*/ 93271 w 134581"/>
              <a:gd name="connsiteY1" fmla="*/ 458059 h 715832"/>
              <a:gd name="connsiteX2" fmla="*/ 53266 w 134581"/>
              <a:gd name="connsiteY2" fmla="*/ 412339 h 715832"/>
              <a:gd name="connsiteX3" fmla="*/ 53266 w 134581"/>
              <a:gd name="connsiteY3" fmla="*/ 520924 h 715832"/>
              <a:gd name="connsiteX4" fmla="*/ 133276 w 134581"/>
              <a:gd name="connsiteY4" fmla="*/ 715234 h 715832"/>
              <a:gd name="connsiteX5" fmla="*/ 98986 w 134581"/>
              <a:gd name="connsiteY5" fmla="*/ 583789 h 715832"/>
              <a:gd name="connsiteX6" fmla="*/ 47551 w 134581"/>
              <a:gd name="connsiteY6" fmla="*/ 646654 h 715832"/>
              <a:gd name="connsiteX7" fmla="*/ 58981 w 134581"/>
              <a:gd name="connsiteY7" fmla="*/ 498064 h 715832"/>
              <a:gd name="connsiteX8" fmla="*/ 81841 w 134581"/>
              <a:gd name="connsiteY8" fmla="*/ 446629 h 715832"/>
              <a:gd name="connsiteX9" fmla="*/ 47551 w 134581"/>
              <a:gd name="connsiteY9" fmla="*/ 343759 h 715832"/>
              <a:gd name="connsiteX10" fmla="*/ 30406 w 134581"/>
              <a:gd name="connsiteY10" fmla="*/ 303754 h 715832"/>
              <a:gd name="connsiteX11" fmla="*/ 36121 w 134581"/>
              <a:gd name="connsiteY11" fmla="*/ 172309 h 715832"/>
              <a:gd name="connsiteX12" fmla="*/ 7546 w 134581"/>
              <a:gd name="connsiteY12" fmla="*/ 92299 h 715832"/>
              <a:gd name="connsiteX13" fmla="*/ 7546 w 134581"/>
              <a:gd name="connsiteY13" fmla="*/ 18004 h 71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581" h="715832">
                <a:moveTo>
                  <a:pt x="7546" y="18004"/>
                </a:moveTo>
                <a:cubicBezTo>
                  <a:pt x="21834" y="78964"/>
                  <a:pt x="85651" y="392337"/>
                  <a:pt x="93271" y="458059"/>
                </a:cubicBezTo>
                <a:cubicBezTo>
                  <a:pt x="100891" y="523782"/>
                  <a:pt x="59933" y="401862"/>
                  <a:pt x="53266" y="412339"/>
                </a:cubicBezTo>
                <a:cubicBezTo>
                  <a:pt x="46599" y="422816"/>
                  <a:pt x="39931" y="470442"/>
                  <a:pt x="53266" y="520924"/>
                </a:cubicBezTo>
                <a:cubicBezTo>
                  <a:pt x="66601" y="571406"/>
                  <a:pt x="125656" y="704757"/>
                  <a:pt x="133276" y="715234"/>
                </a:cubicBezTo>
                <a:cubicBezTo>
                  <a:pt x="140896" y="725712"/>
                  <a:pt x="113274" y="595219"/>
                  <a:pt x="98986" y="583789"/>
                </a:cubicBezTo>
                <a:cubicBezTo>
                  <a:pt x="84698" y="572359"/>
                  <a:pt x="54219" y="660942"/>
                  <a:pt x="47551" y="646654"/>
                </a:cubicBezTo>
                <a:cubicBezTo>
                  <a:pt x="40884" y="632367"/>
                  <a:pt x="53266" y="531401"/>
                  <a:pt x="58981" y="498064"/>
                </a:cubicBezTo>
                <a:cubicBezTo>
                  <a:pt x="64696" y="464727"/>
                  <a:pt x="83746" y="472346"/>
                  <a:pt x="81841" y="446629"/>
                </a:cubicBezTo>
                <a:cubicBezTo>
                  <a:pt x="79936" y="420912"/>
                  <a:pt x="56123" y="367571"/>
                  <a:pt x="47551" y="343759"/>
                </a:cubicBezTo>
                <a:cubicBezTo>
                  <a:pt x="38979" y="319947"/>
                  <a:pt x="32311" y="332329"/>
                  <a:pt x="30406" y="303754"/>
                </a:cubicBezTo>
                <a:cubicBezTo>
                  <a:pt x="28501" y="275179"/>
                  <a:pt x="39931" y="207551"/>
                  <a:pt x="36121" y="172309"/>
                </a:cubicBezTo>
                <a:cubicBezTo>
                  <a:pt x="32311" y="137067"/>
                  <a:pt x="12308" y="116111"/>
                  <a:pt x="7546" y="92299"/>
                </a:cubicBezTo>
                <a:cubicBezTo>
                  <a:pt x="2784" y="68487"/>
                  <a:pt x="-6742" y="-42956"/>
                  <a:pt x="7546" y="180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3CDFC5A-F5C3-DEE4-FC21-494A547463EF}"/>
              </a:ext>
            </a:extLst>
          </p:cNvPr>
          <p:cNvSpPr/>
          <p:nvPr/>
        </p:nvSpPr>
        <p:spPr>
          <a:xfrm>
            <a:off x="5072223" y="2362404"/>
            <a:ext cx="410286" cy="61540"/>
          </a:xfrm>
          <a:custGeom>
            <a:avLst/>
            <a:gdLst>
              <a:gd name="connsiteX0" fmla="*/ 2697 w 410286"/>
              <a:gd name="connsiteY0" fmla="*/ 3606 h 61540"/>
              <a:gd name="connsiteX1" fmla="*/ 225582 w 410286"/>
              <a:gd name="connsiteY1" fmla="*/ 37896 h 61540"/>
              <a:gd name="connsiteX2" fmla="*/ 128427 w 410286"/>
              <a:gd name="connsiteY2" fmla="*/ 60756 h 61540"/>
              <a:gd name="connsiteX3" fmla="*/ 408462 w 410286"/>
              <a:gd name="connsiteY3" fmla="*/ 9321 h 61540"/>
              <a:gd name="connsiteX4" fmla="*/ 242727 w 410286"/>
              <a:gd name="connsiteY4" fmla="*/ 26466 h 61540"/>
              <a:gd name="connsiteX5" fmla="*/ 111282 w 410286"/>
              <a:gd name="connsiteY5" fmla="*/ 3606 h 61540"/>
              <a:gd name="connsiteX6" fmla="*/ 2697 w 410286"/>
              <a:gd name="connsiteY6" fmla="*/ 3606 h 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86" h="61540">
                <a:moveTo>
                  <a:pt x="2697" y="3606"/>
                </a:moveTo>
                <a:cubicBezTo>
                  <a:pt x="21747" y="9321"/>
                  <a:pt x="204627" y="28371"/>
                  <a:pt x="225582" y="37896"/>
                </a:cubicBezTo>
                <a:cubicBezTo>
                  <a:pt x="246537" y="47421"/>
                  <a:pt x="97947" y="65518"/>
                  <a:pt x="128427" y="60756"/>
                </a:cubicBezTo>
                <a:cubicBezTo>
                  <a:pt x="158907" y="55994"/>
                  <a:pt x="389412" y="15036"/>
                  <a:pt x="408462" y="9321"/>
                </a:cubicBezTo>
                <a:cubicBezTo>
                  <a:pt x="427512" y="3606"/>
                  <a:pt x="292257" y="27418"/>
                  <a:pt x="242727" y="26466"/>
                </a:cubicBezTo>
                <a:cubicBezTo>
                  <a:pt x="193197" y="25514"/>
                  <a:pt x="152239" y="7416"/>
                  <a:pt x="111282" y="3606"/>
                </a:cubicBezTo>
                <a:cubicBezTo>
                  <a:pt x="70325" y="-204"/>
                  <a:pt x="-16353" y="-2109"/>
                  <a:pt x="2697" y="36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83E3D63B-A9CD-1C63-9A05-681404EED52D}"/>
              </a:ext>
            </a:extLst>
          </p:cNvPr>
          <p:cNvSpPr/>
          <p:nvPr/>
        </p:nvSpPr>
        <p:spPr>
          <a:xfrm>
            <a:off x="5041930" y="2497432"/>
            <a:ext cx="170559" cy="240490"/>
          </a:xfrm>
          <a:custGeom>
            <a:avLst/>
            <a:gdLst>
              <a:gd name="connsiteX0" fmla="*/ 170150 w 170559"/>
              <a:gd name="connsiteY0" fmla="*/ 23 h 240490"/>
              <a:gd name="connsiteX1" fmla="*/ 50135 w 170559"/>
              <a:gd name="connsiteY1" fmla="*/ 154328 h 240490"/>
              <a:gd name="connsiteX2" fmla="*/ 10130 w 170559"/>
              <a:gd name="connsiteY2" fmla="*/ 240053 h 240490"/>
              <a:gd name="connsiteX3" fmla="*/ 50135 w 170559"/>
              <a:gd name="connsiteY3" fmla="*/ 120038 h 240490"/>
              <a:gd name="connsiteX4" fmla="*/ 4415 w 170559"/>
              <a:gd name="connsiteY4" fmla="*/ 165758 h 240490"/>
              <a:gd name="connsiteX5" fmla="*/ 170150 w 170559"/>
              <a:gd name="connsiteY5" fmla="*/ 23 h 2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59" h="240490">
                <a:moveTo>
                  <a:pt x="170150" y="23"/>
                </a:moveTo>
                <a:cubicBezTo>
                  <a:pt x="177770" y="-1882"/>
                  <a:pt x="76805" y="114323"/>
                  <a:pt x="50135" y="154328"/>
                </a:cubicBezTo>
                <a:cubicBezTo>
                  <a:pt x="23465" y="194333"/>
                  <a:pt x="10130" y="245768"/>
                  <a:pt x="10130" y="240053"/>
                </a:cubicBezTo>
                <a:cubicBezTo>
                  <a:pt x="10130" y="234338"/>
                  <a:pt x="51087" y="132421"/>
                  <a:pt x="50135" y="120038"/>
                </a:cubicBezTo>
                <a:cubicBezTo>
                  <a:pt x="49182" y="107656"/>
                  <a:pt x="-17492" y="180998"/>
                  <a:pt x="4415" y="165758"/>
                </a:cubicBezTo>
                <a:cubicBezTo>
                  <a:pt x="26322" y="150518"/>
                  <a:pt x="162530" y="1928"/>
                  <a:pt x="170150" y="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F8DD317-F6D0-8E62-6B76-33C941904A58}"/>
              </a:ext>
            </a:extLst>
          </p:cNvPr>
          <p:cNvSpPr/>
          <p:nvPr/>
        </p:nvSpPr>
        <p:spPr>
          <a:xfrm>
            <a:off x="5571968" y="1628633"/>
            <a:ext cx="280589" cy="964174"/>
          </a:xfrm>
          <a:custGeom>
            <a:avLst/>
            <a:gdLst>
              <a:gd name="connsiteX0" fmla="*/ 157 w 280589"/>
              <a:gd name="connsiteY0" fmla="*/ 142 h 964174"/>
              <a:gd name="connsiteX1" fmla="*/ 120172 w 280589"/>
              <a:gd name="connsiteY1" fmla="*/ 525922 h 964174"/>
              <a:gd name="connsiteX2" fmla="*/ 120172 w 280589"/>
              <a:gd name="connsiteY2" fmla="*/ 365902 h 964174"/>
              <a:gd name="connsiteX3" fmla="*/ 228757 w 280589"/>
              <a:gd name="connsiteY3" fmla="*/ 708802 h 964174"/>
              <a:gd name="connsiteX4" fmla="*/ 234472 w 280589"/>
              <a:gd name="connsiteY4" fmla="*/ 697372 h 964174"/>
              <a:gd name="connsiteX5" fmla="*/ 280192 w 280589"/>
              <a:gd name="connsiteY5" fmla="*/ 960262 h 964174"/>
              <a:gd name="connsiteX6" fmla="*/ 257332 w 280589"/>
              <a:gd name="connsiteY6" fmla="*/ 823102 h 964174"/>
              <a:gd name="connsiteX7" fmla="*/ 268762 w 280589"/>
              <a:gd name="connsiteY7" fmla="*/ 405907 h 964174"/>
              <a:gd name="connsiteX8" fmla="*/ 234472 w 280589"/>
              <a:gd name="connsiteY8" fmla="*/ 640222 h 964174"/>
              <a:gd name="connsiteX9" fmla="*/ 148747 w 280589"/>
              <a:gd name="connsiteY9" fmla="*/ 474487 h 964174"/>
              <a:gd name="connsiteX10" fmla="*/ 157 w 280589"/>
              <a:gd name="connsiteY10" fmla="*/ 142 h 96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589" h="964174">
                <a:moveTo>
                  <a:pt x="157" y="142"/>
                </a:moveTo>
                <a:cubicBezTo>
                  <a:pt x="-4606" y="8715"/>
                  <a:pt x="100170" y="464962"/>
                  <a:pt x="120172" y="525922"/>
                </a:cubicBezTo>
                <a:cubicBezTo>
                  <a:pt x="140175" y="586882"/>
                  <a:pt x="102075" y="335422"/>
                  <a:pt x="120172" y="365902"/>
                </a:cubicBezTo>
                <a:cubicBezTo>
                  <a:pt x="138269" y="396382"/>
                  <a:pt x="209707" y="653557"/>
                  <a:pt x="228757" y="708802"/>
                </a:cubicBezTo>
                <a:cubicBezTo>
                  <a:pt x="247807" y="764047"/>
                  <a:pt x="225900" y="655462"/>
                  <a:pt x="234472" y="697372"/>
                </a:cubicBezTo>
                <a:cubicBezTo>
                  <a:pt x="243045" y="739282"/>
                  <a:pt x="276382" y="939307"/>
                  <a:pt x="280192" y="960262"/>
                </a:cubicBezTo>
                <a:cubicBezTo>
                  <a:pt x="284002" y="981217"/>
                  <a:pt x="259237" y="915495"/>
                  <a:pt x="257332" y="823102"/>
                </a:cubicBezTo>
                <a:cubicBezTo>
                  <a:pt x="255427" y="730710"/>
                  <a:pt x="272572" y="436387"/>
                  <a:pt x="268762" y="405907"/>
                </a:cubicBezTo>
                <a:cubicBezTo>
                  <a:pt x="264952" y="375427"/>
                  <a:pt x="254475" y="628792"/>
                  <a:pt x="234472" y="640222"/>
                </a:cubicBezTo>
                <a:cubicBezTo>
                  <a:pt x="214470" y="651652"/>
                  <a:pt x="185895" y="577357"/>
                  <a:pt x="148747" y="474487"/>
                </a:cubicBezTo>
                <a:cubicBezTo>
                  <a:pt x="111600" y="371617"/>
                  <a:pt x="4920" y="-8431"/>
                  <a:pt x="15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8B37DEB9-21FB-1CDA-059C-3C4076B510FE}"/>
              </a:ext>
            </a:extLst>
          </p:cNvPr>
          <p:cNvSpPr/>
          <p:nvPr/>
        </p:nvSpPr>
        <p:spPr>
          <a:xfrm>
            <a:off x="3793994" y="2204318"/>
            <a:ext cx="568931" cy="1791603"/>
          </a:xfrm>
          <a:custGeom>
            <a:avLst/>
            <a:gdLst>
              <a:gd name="connsiteX0" fmla="*/ 229366 w 568931"/>
              <a:gd name="connsiteY0" fmla="*/ 1672 h 1791603"/>
              <a:gd name="connsiteX1" fmla="*/ 177931 w 568931"/>
              <a:gd name="connsiteY1" fmla="*/ 898927 h 1791603"/>
              <a:gd name="connsiteX2" fmla="*/ 189361 w 568931"/>
              <a:gd name="connsiteY2" fmla="*/ 818917 h 1791603"/>
              <a:gd name="connsiteX3" fmla="*/ 275086 w 568931"/>
              <a:gd name="connsiteY3" fmla="*/ 1367557 h 1791603"/>
              <a:gd name="connsiteX4" fmla="*/ 355096 w 568931"/>
              <a:gd name="connsiteY4" fmla="*/ 1321837 h 1791603"/>
              <a:gd name="connsiteX5" fmla="*/ 566551 w 568931"/>
              <a:gd name="connsiteY5" fmla="*/ 1784752 h 1791603"/>
              <a:gd name="connsiteX6" fmla="*/ 452251 w 568931"/>
              <a:gd name="connsiteY6" fmla="*/ 1584727 h 1791603"/>
              <a:gd name="connsiteX7" fmla="*/ 200791 w 568931"/>
              <a:gd name="connsiteY7" fmla="*/ 1390417 h 1791603"/>
              <a:gd name="connsiteX8" fmla="*/ 23626 w 568931"/>
              <a:gd name="connsiteY8" fmla="*/ 738907 h 1791603"/>
              <a:gd name="connsiteX9" fmla="*/ 12196 w 568931"/>
              <a:gd name="connsiteY9" fmla="*/ 1007512 h 1791603"/>
              <a:gd name="connsiteX10" fmla="*/ 40771 w 568931"/>
              <a:gd name="connsiteY10" fmla="*/ 521737 h 1791603"/>
              <a:gd name="connsiteX11" fmla="*/ 6481 w 568931"/>
              <a:gd name="connsiteY11" fmla="*/ 670327 h 1791603"/>
              <a:gd name="connsiteX12" fmla="*/ 229366 w 568931"/>
              <a:gd name="connsiteY12" fmla="*/ 1672 h 179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31" h="1791603">
                <a:moveTo>
                  <a:pt x="229366" y="1672"/>
                </a:moveTo>
                <a:cubicBezTo>
                  <a:pt x="257941" y="39772"/>
                  <a:pt x="184598" y="762720"/>
                  <a:pt x="177931" y="898927"/>
                </a:cubicBezTo>
                <a:cubicBezTo>
                  <a:pt x="171264" y="1035134"/>
                  <a:pt x="173169" y="740812"/>
                  <a:pt x="189361" y="818917"/>
                </a:cubicBezTo>
                <a:cubicBezTo>
                  <a:pt x="205553" y="897022"/>
                  <a:pt x="247464" y="1283737"/>
                  <a:pt x="275086" y="1367557"/>
                </a:cubicBezTo>
                <a:cubicBezTo>
                  <a:pt x="302709" y="1451377"/>
                  <a:pt x="306519" y="1252305"/>
                  <a:pt x="355096" y="1321837"/>
                </a:cubicBezTo>
                <a:cubicBezTo>
                  <a:pt x="403673" y="1391369"/>
                  <a:pt x="550358" y="1740937"/>
                  <a:pt x="566551" y="1784752"/>
                </a:cubicBezTo>
                <a:cubicBezTo>
                  <a:pt x="582744" y="1828567"/>
                  <a:pt x="513211" y="1650450"/>
                  <a:pt x="452251" y="1584727"/>
                </a:cubicBezTo>
                <a:cubicBezTo>
                  <a:pt x="391291" y="1519005"/>
                  <a:pt x="272229" y="1531387"/>
                  <a:pt x="200791" y="1390417"/>
                </a:cubicBezTo>
                <a:cubicBezTo>
                  <a:pt x="129353" y="1249447"/>
                  <a:pt x="55058" y="802724"/>
                  <a:pt x="23626" y="738907"/>
                </a:cubicBezTo>
                <a:cubicBezTo>
                  <a:pt x="-7806" y="675090"/>
                  <a:pt x="9339" y="1043707"/>
                  <a:pt x="12196" y="1007512"/>
                </a:cubicBezTo>
                <a:cubicBezTo>
                  <a:pt x="15053" y="971317"/>
                  <a:pt x="41723" y="577934"/>
                  <a:pt x="40771" y="521737"/>
                </a:cubicBezTo>
                <a:cubicBezTo>
                  <a:pt x="39819" y="465540"/>
                  <a:pt x="-19237" y="752242"/>
                  <a:pt x="6481" y="670327"/>
                </a:cubicBezTo>
                <a:cubicBezTo>
                  <a:pt x="32198" y="588412"/>
                  <a:pt x="200791" y="-36428"/>
                  <a:pt x="229366" y="16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BA2E2B32-4A24-7868-C38C-A7DB4C674D38}"/>
              </a:ext>
            </a:extLst>
          </p:cNvPr>
          <p:cNvSpPr/>
          <p:nvPr/>
        </p:nvSpPr>
        <p:spPr>
          <a:xfrm>
            <a:off x="4225866" y="582608"/>
            <a:ext cx="693255" cy="196547"/>
          </a:xfrm>
          <a:custGeom>
            <a:avLst/>
            <a:gdLst>
              <a:gd name="connsiteX0" fmla="*/ 689034 w 693255"/>
              <a:gd name="connsiteY0" fmla="*/ 183202 h 196547"/>
              <a:gd name="connsiteX1" fmla="*/ 3234 w 693255"/>
              <a:gd name="connsiteY1" fmla="*/ 177487 h 196547"/>
              <a:gd name="connsiteX2" fmla="*/ 420429 w 693255"/>
              <a:gd name="connsiteY2" fmla="*/ 126052 h 196547"/>
              <a:gd name="connsiteX3" fmla="*/ 168969 w 693255"/>
              <a:gd name="connsiteY3" fmla="*/ 40327 h 196547"/>
              <a:gd name="connsiteX4" fmla="*/ 489009 w 693255"/>
              <a:gd name="connsiteY4" fmla="*/ 46042 h 196547"/>
              <a:gd name="connsiteX5" fmla="*/ 300414 w 693255"/>
              <a:gd name="connsiteY5" fmla="*/ 6037 h 196547"/>
              <a:gd name="connsiteX6" fmla="*/ 689034 w 693255"/>
              <a:gd name="connsiteY6" fmla="*/ 183202 h 19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255" h="196547">
                <a:moveTo>
                  <a:pt x="689034" y="183202"/>
                </a:moveTo>
                <a:cubicBezTo>
                  <a:pt x="639504" y="211777"/>
                  <a:pt x="48001" y="187012"/>
                  <a:pt x="3234" y="177487"/>
                </a:cubicBezTo>
                <a:cubicBezTo>
                  <a:pt x="-41534" y="167962"/>
                  <a:pt x="392806" y="148912"/>
                  <a:pt x="420429" y="126052"/>
                </a:cubicBezTo>
                <a:cubicBezTo>
                  <a:pt x="448052" y="103192"/>
                  <a:pt x="157539" y="53662"/>
                  <a:pt x="168969" y="40327"/>
                </a:cubicBezTo>
                <a:cubicBezTo>
                  <a:pt x="180399" y="26992"/>
                  <a:pt x="467102" y="51757"/>
                  <a:pt x="489009" y="46042"/>
                </a:cubicBezTo>
                <a:cubicBezTo>
                  <a:pt x="510916" y="40327"/>
                  <a:pt x="264219" y="-18728"/>
                  <a:pt x="300414" y="6037"/>
                </a:cubicBezTo>
                <a:cubicBezTo>
                  <a:pt x="336609" y="30802"/>
                  <a:pt x="738564" y="154627"/>
                  <a:pt x="689034" y="183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C7397C6-EF25-423F-B952-C32F0BA53FCB}"/>
              </a:ext>
            </a:extLst>
          </p:cNvPr>
          <p:cNvSpPr/>
          <p:nvPr/>
        </p:nvSpPr>
        <p:spPr>
          <a:xfrm>
            <a:off x="4129993" y="817217"/>
            <a:ext cx="527958" cy="546429"/>
          </a:xfrm>
          <a:custGeom>
            <a:avLst/>
            <a:gdLst>
              <a:gd name="connsiteX0" fmla="*/ 527732 w 527958"/>
              <a:gd name="connsiteY0" fmla="*/ 28 h 546429"/>
              <a:gd name="connsiteX1" fmla="*/ 167687 w 527958"/>
              <a:gd name="connsiteY1" fmla="*/ 228628 h 546429"/>
              <a:gd name="connsiteX2" fmla="*/ 70532 w 527958"/>
              <a:gd name="connsiteY2" fmla="*/ 462943 h 546429"/>
              <a:gd name="connsiteX3" fmla="*/ 133397 w 527958"/>
              <a:gd name="connsiteY3" fmla="*/ 251488 h 546429"/>
              <a:gd name="connsiteX4" fmla="*/ 1952 w 527958"/>
              <a:gd name="connsiteY4" fmla="*/ 542953 h 546429"/>
              <a:gd name="connsiteX5" fmla="*/ 253412 w 527958"/>
              <a:gd name="connsiteY5" fmla="*/ 11458 h 546429"/>
              <a:gd name="connsiteX6" fmla="*/ 110537 w 527958"/>
              <a:gd name="connsiteY6" fmla="*/ 211483 h 546429"/>
              <a:gd name="connsiteX7" fmla="*/ 527732 w 527958"/>
              <a:gd name="connsiteY7" fmla="*/ 28 h 54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58" h="546429">
                <a:moveTo>
                  <a:pt x="527732" y="28"/>
                </a:moveTo>
                <a:cubicBezTo>
                  <a:pt x="537257" y="2886"/>
                  <a:pt x="243887" y="151476"/>
                  <a:pt x="167687" y="228628"/>
                </a:cubicBezTo>
                <a:cubicBezTo>
                  <a:pt x="91487" y="305780"/>
                  <a:pt x="76247" y="459133"/>
                  <a:pt x="70532" y="462943"/>
                </a:cubicBezTo>
                <a:cubicBezTo>
                  <a:pt x="64817" y="466753"/>
                  <a:pt x="144827" y="238153"/>
                  <a:pt x="133397" y="251488"/>
                </a:cubicBezTo>
                <a:cubicBezTo>
                  <a:pt x="121967" y="264823"/>
                  <a:pt x="-18051" y="582958"/>
                  <a:pt x="1952" y="542953"/>
                </a:cubicBezTo>
                <a:cubicBezTo>
                  <a:pt x="21955" y="502948"/>
                  <a:pt x="235314" y="66703"/>
                  <a:pt x="253412" y="11458"/>
                </a:cubicBezTo>
                <a:cubicBezTo>
                  <a:pt x="271509" y="-43787"/>
                  <a:pt x="67675" y="212435"/>
                  <a:pt x="110537" y="211483"/>
                </a:cubicBezTo>
                <a:cubicBezTo>
                  <a:pt x="153399" y="210531"/>
                  <a:pt x="518207" y="-2830"/>
                  <a:pt x="527732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CC5F1C0-A287-7DBC-6713-6F78760DB4C4}"/>
              </a:ext>
            </a:extLst>
          </p:cNvPr>
          <p:cNvSpPr/>
          <p:nvPr/>
        </p:nvSpPr>
        <p:spPr>
          <a:xfrm>
            <a:off x="5607184" y="1109267"/>
            <a:ext cx="434074" cy="1382476"/>
          </a:xfrm>
          <a:custGeom>
            <a:avLst/>
            <a:gdLst>
              <a:gd name="connsiteX0" fmla="*/ 27806 w 434074"/>
              <a:gd name="connsiteY0" fmla="*/ 62308 h 1382476"/>
              <a:gd name="connsiteX1" fmla="*/ 50666 w 434074"/>
              <a:gd name="connsiteY1" fmla="*/ 136603 h 1382476"/>
              <a:gd name="connsiteX2" fmla="*/ 370706 w 434074"/>
              <a:gd name="connsiteY2" fmla="*/ 1119583 h 1382476"/>
              <a:gd name="connsiteX3" fmla="*/ 370706 w 434074"/>
              <a:gd name="connsiteY3" fmla="*/ 988138 h 1382476"/>
              <a:gd name="connsiteX4" fmla="*/ 422141 w 434074"/>
              <a:gd name="connsiteY4" fmla="*/ 1382473 h 1382476"/>
              <a:gd name="connsiteX5" fmla="*/ 422141 w 434074"/>
              <a:gd name="connsiteY5" fmla="*/ 993853 h 1382476"/>
              <a:gd name="connsiteX6" fmla="*/ 290696 w 434074"/>
              <a:gd name="connsiteY6" fmla="*/ 388063 h 1382476"/>
              <a:gd name="connsiteX7" fmla="*/ 319271 w 434074"/>
              <a:gd name="connsiteY7" fmla="*/ 650953 h 1382476"/>
              <a:gd name="connsiteX8" fmla="*/ 27806 w 434074"/>
              <a:gd name="connsiteY8" fmla="*/ 62308 h 138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074" h="1382476">
                <a:moveTo>
                  <a:pt x="27806" y="62308"/>
                </a:moveTo>
                <a:cubicBezTo>
                  <a:pt x="-16962" y="-23417"/>
                  <a:pt x="-6484" y="-39609"/>
                  <a:pt x="50666" y="136603"/>
                </a:cubicBezTo>
                <a:cubicBezTo>
                  <a:pt x="107816" y="312815"/>
                  <a:pt x="317366" y="977661"/>
                  <a:pt x="370706" y="1119583"/>
                </a:cubicBezTo>
                <a:cubicBezTo>
                  <a:pt x="424046" y="1261505"/>
                  <a:pt x="362134" y="944323"/>
                  <a:pt x="370706" y="988138"/>
                </a:cubicBezTo>
                <a:cubicBezTo>
                  <a:pt x="379278" y="1031953"/>
                  <a:pt x="413569" y="1381521"/>
                  <a:pt x="422141" y="1382473"/>
                </a:cubicBezTo>
                <a:cubicBezTo>
                  <a:pt x="430713" y="1383425"/>
                  <a:pt x="444049" y="1159588"/>
                  <a:pt x="422141" y="993853"/>
                </a:cubicBezTo>
                <a:cubicBezTo>
                  <a:pt x="400234" y="828118"/>
                  <a:pt x="307841" y="445213"/>
                  <a:pt x="290696" y="388063"/>
                </a:cubicBezTo>
                <a:cubicBezTo>
                  <a:pt x="273551" y="330913"/>
                  <a:pt x="364038" y="699530"/>
                  <a:pt x="319271" y="650953"/>
                </a:cubicBezTo>
                <a:cubicBezTo>
                  <a:pt x="274504" y="602376"/>
                  <a:pt x="72574" y="148033"/>
                  <a:pt x="27806" y="62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1CF921EE-A2C5-37D3-D028-29F73D5F8800}"/>
              </a:ext>
            </a:extLst>
          </p:cNvPr>
          <p:cNvSpPr/>
          <p:nvPr/>
        </p:nvSpPr>
        <p:spPr>
          <a:xfrm>
            <a:off x="5808018" y="2210361"/>
            <a:ext cx="319982" cy="1161523"/>
          </a:xfrm>
          <a:custGeom>
            <a:avLst/>
            <a:gdLst>
              <a:gd name="connsiteX0" fmla="*/ 261312 w 319982"/>
              <a:gd name="connsiteY0" fmla="*/ 52779 h 1161523"/>
              <a:gd name="connsiteX1" fmla="*/ 4137 w 319982"/>
              <a:gd name="connsiteY1" fmla="*/ 555699 h 1161523"/>
              <a:gd name="connsiteX2" fmla="*/ 101292 w 319982"/>
              <a:gd name="connsiteY2" fmla="*/ 532839 h 1161523"/>
              <a:gd name="connsiteX3" fmla="*/ 84147 w 319982"/>
              <a:gd name="connsiteY3" fmla="*/ 932889 h 1161523"/>
              <a:gd name="connsiteX4" fmla="*/ 72717 w 319982"/>
              <a:gd name="connsiteY4" fmla="*/ 864309 h 1161523"/>
              <a:gd name="connsiteX5" fmla="*/ 67002 w 319982"/>
              <a:gd name="connsiteY5" fmla="*/ 1018614 h 1161523"/>
              <a:gd name="connsiteX6" fmla="*/ 181302 w 319982"/>
              <a:gd name="connsiteY6" fmla="*/ 1161489 h 1161523"/>
              <a:gd name="connsiteX7" fmla="*/ 192732 w 319982"/>
              <a:gd name="connsiteY7" fmla="*/ 1030044 h 1161523"/>
              <a:gd name="connsiteX8" fmla="*/ 164157 w 319982"/>
              <a:gd name="connsiteY8" fmla="*/ 824304 h 1161523"/>
              <a:gd name="connsiteX9" fmla="*/ 227022 w 319982"/>
              <a:gd name="connsiteY9" fmla="*/ 355674 h 1161523"/>
              <a:gd name="connsiteX10" fmla="*/ 158442 w 319982"/>
              <a:gd name="connsiteY10" fmla="*/ 492834 h 1161523"/>
              <a:gd name="connsiteX11" fmla="*/ 312747 w 319982"/>
              <a:gd name="connsiteY11" fmla="*/ 64209 h 1161523"/>
              <a:gd name="connsiteX12" fmla="*/ 261312 w 319982"/>
              <a:gd name="connsiteY12" fmla="*/ 52779 h 11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982" h="1161523">
                <a:moveTo>
                  <a:pt x="261312" y="52779"/>
                </a:moveTo>
                <a:cubicBezTo>
                  <a:pt x="209877" y="134694"/>
                  <a:pt x="30807" y="475689"/>
                  <a:pt x="4137" y="555699"/>
                </a:cubicBezTo>
                <a:cubicBezTo>
                  <a:pt x="-22533" y="635709"/>
                  <a:pt x="87957" y="469974"/>
                  <a:pt x="101292" y="532839"/>
                </a:cubicBezTo>
                <a:cubicBezTo>
                  <a:pt x="114627" y="595704"/>
                  <a:pt x="88909" y="877644"/>
                  <a:pt x="84147" y="932889"/>
                </a:cubicBezTo>
                <a:cubicBezTo>
                  <a:pt x="79384" y="988134"/>
                  <a:pt x="75575" y="850021"/>
                  <a:pt x="72717" y="864309"/>
                </a:cubicBezTo>
                <a:cubicBezTo>
                  <a:pt x="69859" y="878597"/>
                  <a:pt x="48905" y="969084"/>
                  <a:pt x="67002" y="1018614"/>
                </a:cubicBezTo>
                <a:cubicBezTo>
                  <a:pt x="85099" y="1068144"/>
                  <a:pt x="160347" y="1159584"/>
                  <a:pt x="181302" y="1161489"/>
                </a:cubicBezTo>
                <a:cubicBezTo>
                  <a:pt x="202257" y="1163394"/>
                  <a:pt x="195589" y="1086242"/>
                  <a:pt x="192732" y="1030044"/>
                </a:cubicBezTo>
                <a:cubicBezTo>
                  <a:pt x="189874" y="973847"/>
                  <a:pt x="158442" y="936699"/>
                  <a:pt x="164157" y="824304"/>
                </a:cubicBezTo>
                <a:cubicBezTo>
                  <a:pt x="169872" y="711909"/>
                  <a:pt x="227974" y="410919"/>
                  <a:pt x="227022" y="355674"/>
                </a:cubicBezTo>
                <a:cubicBezTo>
                  <a:pt x="226070" y="300429"/>
                  <a:pt x="144154" y="541412"/>
                  <a:pt x="158442" y="492834"/>
                </a:cubicBezTo>
                <a:cubicBezTo>
                  <a:pt x="172729" y="444257"/>
                  <a:pt x="293697" y="136599"/>
                  <a:pt x="312747" y="64209"/>
                </a:cubicBezTo>
                <a:cubicBezTo>
                  <a:pt x="331797" y="-8181"/>
                  <a:pt x="312747" y="-29136"/>
                  <a:pt x="261312" y="52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C58EF5E-8CA3-2CC2-0572-393E6A5F0BC1}"/>
              </a:ext>
            </a:extLst>
          </p:cNvPr>
          <p:cNvSpPr/>
          <p:nvPr/>
        </p:nvSpPr>
        <p:spPr>
          <a:xfrm>
            <a:off x="4606290" y="677877"/>
            <a:ext cx="966716" cy="444430"/>
          </a:xfrm>
          <a:custGeom>
            <a:avLst/>
            <a:gdLst>
              <a:gd name="connsiteX0" fmla="*/ 0 w 966716"/>
              <a:gd name="connsiteY0" fmla="*/ 190803 h 444430"/>
              <a:gd name="connsiteX1" fmla="*/ 548640 w 966716"/>
              <a:gd name="connsiteY1" fmla="*/ 265098 h 444430"/>
              <a:gd name="connsiteX2" fmla="*/ 600075 w 966716"/>
              <a:gd name="connsiteY2" fmla="*/ 270813 h 444430"/>
              <a:gd name="connsiteX3" fmla="*/ 560070 w 966716"/>
              <a:gd name="connsiteY3" fmla="*/ 179373 h 444430"/>
              <a:gd name="connsiteX4" fmla="*/ 960120 w 966716"/>
              <a:gd name="connsiteY4" fmla="*/ 442263 h 444430"/>
              <a:gd name="connsiteX5" fmla="*/ 777240 w 966716"/>
              <a:gd name="connsiteY5" fmla="*/ 287958 h 444430"/>
              <a:gd name="connsiteX6" fmla="*/ 365760 w 966716"/>
              <a:gd name="connsiteY6" fmla="*/ 2208 h 444430"/>
              <a:gd name="connsiteX7" fmla="*/ 560070 w 966716"/>
              <a:gd name="connsiteY7" fmla="*/ 156513 h 444430"/>
              <a:gd name="connsiteX8" fmla="*/ 337185 w 966716"/>
              <a:gd name="connsiteY8" fmla="*/ 173658 h 444430"/>
              <a:gd name="connsiteX9" fmla="*/ 0 w 966716"/>
              <a:gd name="connsiteY9" fmla="*/ 190803 h 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6716" h="444430">
                <a:moveTo>
                  <a:pt x="0" y="190803"/>
                </a:moveTo>
                <a:lnTo>
                  <a:pt x="548640" y="265098"/>
                </a:lnTo>
                <a:cubicBezTo>
                  <a:pt x="648652" y="278433"/>
                  <a:pt x="598170" y="285101"/>
                  <a:pt x="600075" y="270813"/>
                </a:cubicBezTo>
                <a:cubicBezTo>
                  <a:pt x="601980" y="256526"/>
                  <a:pt x="500063" y="150798"/>
                  <a:pt x="560070" y="179373"/>
                </a:cubicBezTo>
                <a:cubicBezTo>
                  <a:pt x="620077" y="207948"/>
                  <a:pt x="923925" y="424166"/>
                  <a:pt x="960120" y="442263"/>
                </a:cubicBezTo>
                <a:cubicBezTo>
                  <a:pt x="996315" y="460361"/>
                  <a:pt x="876300" y="361300"/>
                  <a:pt x="777240" y="287958"/>
                </a:cubicBezTo>
                <a:cubicBezTo>
                  <a:pt x="678180" y="214616"/>
                  <a:pt x="401955" y="24115"/>
                  <a:pt x="365760" y="2208"/>
                </a:cubicBezTo>
                <a:cubicBezTo>
                  <a:pt x="329565" y="-19699"/>
                  <a:pt x="564832" y="127938"/>
                  <a:pt x="560070" y="156513"/>
                </a:cubicBezTo>
                <a:cubicBezTo>
                  <a:pt x="555308" y="185088"/>
                  <a:pt x="337185" y="173658"/>
                  <a:pt x="337185" y="173658"/>
                </a:cubicBezTo>
                <a:lnTo>
                  <a:pt x="0" y="1908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FBFD5C1-8107-7BB7-EBE0-759F72067967}"/>
              </a:ext>
            </a:extLst>
          </p:cNvPr>
          <p:cNvSpPr/>
          <p:nvPr/>
        </p:nvSpPr>
        <p:spPr>
          <a:xfrm>
            <a:off x="4042099" y="702923"/>
            <a:ext cx="978830" cy="920713"/>
          </a:xfrm>
          <a:custGeom>
            <a:avLst/>
            <a:gdLst>
              <a:gd name="connsiteX0" fmla="*/ 947096 w 978830"/>
              <a:gd name="connsiteY0" fmla="*/ 22 h 920713"/>
              <a:gd name="connsiteX1" fmla="*/ 861371 w 978830"/>
              <a:gd name="connsiteY1" fmla="*/ 28597 h 920713"/>
              <a:gd name="connsiteX2" fmla="*/ 358451 w 978830"/>
              <a:gd name="connsiteY2" fmla="*/ 217192 h 920713"/>
              <a:gd name="connsiteX3" fmla="*/ 204146 w 978830"/>
              <a:gd name="connsiteY3" fmla="*/ 537232 h 920713"/>
              <a:gd name="connsiteX4" fmla="*/ 187001 w 978830"/>
              <a:gd name="connsiteY4" fmla="*/ 502942 h 920713"/>
              <a:gd name="connsiteX5" fmla="*/ 38411 w 978830"/>
              <a:gd name="connsiteY5" fmla="*/ 920137 h 920713"/>
              <a:gd name="connsiteX6" fmla="*/ 38411 w 978830"/>
              <a:gd name="connsiteY6" fmla="*/ 400072 h 920713"/>
              <a:gd name="connsiteX7" fmla="*/ 472751 w 978830"/>
              <a:gd name="connsiteY7" fmla="*/ 51457 h 920713"/>
              <a:gd name="connsiteX8" fmla="*/ 204146 w 978830"/>
              <a:gd name="connsiteY8" fmla="*/ 154327 h 920713"/>
              <a:gd name="connsiteX9" fmla="*/ 907091 w 978830"/>
              <a:gd name="connsiteY9" fmla="*/ 34312 h 920713"/>
              <a:gd name="connsiteX10" fmla="*/ 947096 w 978830"/>
              <a:gd name="connsiteY10" fmla="*/ 22 h 9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830" h="920713">
                <a:moveTo>
                  <a:pt x="947096" y="22"/>
                </a:moveTo>
                <a:cubicBezTo>
                  <a:pt x="939476" y="-930"/>
                  <a:pt x="861371" y="28597"/>
                  <a:pt x="861371" y="28597"/>
                </a:cubicBezTo>
                <a:cubicBezTo>
                  <a:pt x="763263" y="64792"/>
                  <a:pt x="467988" y="132420"/>
                  <a:pt x="358451" y="217192"/>
                </a:cubicBezTo>
                <a:cubicBezTo>
                  <a:pt x="248914" y="301964"/>
                  <a:pt x="232721" y="489607"/>
                  <a:pt x="204146" y="537232"/>
                </a:cubicBezTo>
                <a:cubicBezTo>
                  <a:pt x="175571" y="584857"/>
                  <a:pt x="214623" y="439125"/>
                  <a:pt x="187001" y="502942"/>
                </a:cubicBezTo>
                <a:cubicBezTo>
                  <a:pt x="159378" y="566760"/>
                  <a:pt x="63176" y="937282"/>
                  <a:pt x="38411" y="920137"/>
                </a:cubicBezTo>
                <a:cubicBezTo>
                  <a:pt x="13646" y="902992"/>
                  <a:pt x="-33979" y="544852"/>
                  <a:pt x="38411" y="400072"/>
                </a:cubicBezTo>
                <a:cubicBezTo>
                  <a:pt x="110801" y="255292"/>
                  <a:pt x="445129" y="92414"/>
                  <a:pt x="472751" y="51457"/>
                </a:cubicBezTo>
                <a:cubicBezTo>
                  <a:pt x="500373" y="10500"/>
                  <a:pt x="131756" y="157185"/>
                  <a:pt x="204146" y="154327"/>
                </a:cubicBezTo>
                <a:cubicBezTo>
                  <a:pt x="276536" y="151470"/>
                  <a:pt x="779456" y="55267"/>
                  <a:pt x="907091" y="34312"/>
                </a:cubicBezTo>
                <a:cubicBezTo>
                  <a:pt x="1034726" y="13357"/>
                  <a:pt x="954716" y="974"/>
                  <a:pt x="94709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4388CC3-7309-BF9C-E43D-AB705681AE1F}"/>
              </a:ext>
            </a:extLst>
          </p:cNvPr>
          <p:cNvSpPr/>
          <p:nvPr/>
        </p:nvSpPr>
        <p:spPr>
          <a:xfrm>
            <a:off x="4830524" y="2874620"/>
            <a:ext cx="514878" cy="372720"/>
          </a:xfrm>
          <a:custGeom>
            <a:avLst/>
            <a:gdLst>
              <a:gd name="connsiteX0" fmla="*/ 4366 w 514878"/>
              <a:gd name="connsiteY0" fmla="*/ 154330 h 372720"/>
              <a:gd name="connsiteX1" fmla="*/ 404416 w 514878"/>
              <a:gd name="connsiteY1" fmla="*/ 160045 h 372720"/>
              <a:gd name="connsiteX2" fmla="*/ 227251 w 514878"/>
              <a:gd name="connsiteY2" fmla="*/ 171475 h 372720"/>
              <a:gd name="connsiteX3" fmla="*/ 513001 w 514878"/>
              <a:gd name="connsiteY3" fmla="*/ 177190 h 372720"/>
              <a:gd name="connsiteX4" fmla="*/ 352981 w 514878"/>
              <a:gd name="connsiteY4" fmla="*/ 228625 h 372720"/>
              <a:gd name="connsiteX5" fmla="*/ 392986 w 514878"/>
              <a:gd name="connsiteY5" fmla="*/ 274345 h 372720"/>
              <a:gd name="connsiteX6" fmla="*/ 347266 w 514878"/>
              <a:gd name="connsiteY6" fmla="*/ 268630 h 372720"/>
              <a:gd name="connsiteX7" fmla="*/ 438706 w 514878"/>
              <a:gd name="connsiteY7" fmla="*/ 371500 h 372720"/>
              <a:gd name="connsiteX8" fmla="*/ 398701 w 514878"/>
              <a:gd name="connsiteY8" fmla="*/ 188620 h 372720"/>
              <a:gd name="connsiteX9" fmla="*/ 421561 w 514878"/>
              <a:gd name="connsiteY9" fmla="*/ 142900 h 372720"/>
              <a:gd name="connsiteX10" fmla="*/ 232966 w 514878"/>
              <a:gd name="connsiteY10" fmla="*/ 125755 h 372720"/>
              <a:gd name="connsiteX11" fmla="*/ 210106 w 514878"/>
              <a:gd name="connsiteY11" fmla="*/ 25 h 372720"/>
              <a:gd name="connsiteX12" fmla="*/ 192961 w 514878"/>
              <a:gd name="connsiteY12" fmla="*/ 137185 h 372720"/>
              <a:gd name="connsiteX13" fmla="*/ 4366 w 514878"/>
              <a:gd name="connsiteY13" fmla="*/ 154330 h 3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878" h="372720">
                <a:moveTo>
                  <a:pt x="4366" y="154330"/>
                </a:moveTo>
                <a:cubicBezTo>
                  <a:pt x="39608" y="158140"/>
                  <a:pt x="367269" y="157188"/>
                  <a:pt x="404416" y="160045"/>
                </a:cubicBezTo>
                <a:cubicBezTo>
                  <a:pt x="441563" y="162902"/>
                  <a:pt x="209154" y="168618"/>
                  <a:pt x="227251" y="171475"/>
                </a:cubicBezTo>
                <a:cubicBezTo>
                  <a:pt x="245349" y="174333"/>
                  <a:pt x="492046" y="167665"/>
                  <a:pt x="513001" y="177190"/>
                </a:cubicBezTo>
                <a:cubicBezTo>
                  <a:pt x="533956" y="186715"/>
                  <a:pt x="372983" y="212433"/>
                  <a:pt x="352981" y="228625"/>
                </a:cubicBezTo>
                <a:cubicBezTo>
                  <a:pt x="332979" y="244817"/>
                  <a:pt x="393939" y="267678"/>
                  <a:pt x="392986" y="274345"/>
                </a:cubicBezTo>
                <a:cubicBezTo>
                  <a:pt x="392034" y="281013"/>
                  <a:pt x="339646" y="252438"/>
                  <a:pt x="347266" y="268630"/>
                </a:cubicBezTo>
                <a:cubicBezTo>
                  <a:pt x="354886" y="284822"/>
                  <a:pt x="430134" y="384835"/>
                  <a:pt x="438706" y="371500"/>
                </a:cubicBezTo>
                <a:cubicBezTo>
                  <a:pt x="447278" y="358165"/>
                  <a:pt x="401558" y="226720"/>
                  <a:pt x="398701" y="188620"/>
                </a:cubicBezTo>
                <a:cubicBezTo>
                  <a:pt x="395844" y="150520"/>
                  <a:pt x="449184" y="153377"/>
                  <a:pt x="421561" y="142900"/>
                </a:cubicBezTo>
                <a:cubicBezTo>
                  <a:pt x="393939" y="132422"/>
                  <a:pt x="268209" y="149567"/>
                  <a:pt x="232966" y="125755"/>
                </a:cubicBezTo>
                <a:cubicBezTo>
                  <a:pt x="197724" y="101942"/>
                  <a:pt x="216774" y="-1880"/>
                  <a:pt x="210106" y="25"/>
                </a:cubicBezTo>
                <a:cubicBezTo>
                  <a:pt x="203439" y="1930"/>
                  <a:pt x="228204" y="114325"/>
                  <a:pt x="192961" y="137185"/>
                </a:cubicBezTo>
                <a:cubicBezTo>
                  <a:pt x="157719" y="160045"/>
                  <a:pt x="-30876" y="150520"/>
                  <a:pt x="4366" y="1543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E8BE52D-94FA-0C31-15D1-7219CAA931DF}"/>
              </a:ext>
            </a:extLst>
          </p:cNvPr>
          <p:cNvSpPr/>
          <p:nvPr/>
        </p:nvSpPr>
        <p:spPr>
          <a:xfrm>
            <a:off x="4411110" y="3011496"/>
            <a:ext cx="252761" cy="64608"/>
          </a:xfrm>
          <a:custGeom>
            <a:avLst/>
            <a:gdLst>
              <a:gd name="connsiteX0" fmla="*/ 870 w 252761"/>
              <a:gd name="connsiteY0" fmla="*/ 63174 h 64608"/>
              <a:gd name="connsiteX1" fmla="*/ 246615 w 252761"/>
              <a:gd name="connsiteY1" fmla="*/ 309 h 64608"/>
              <a:gd name="connsiteX2" fmla="*/ 166605 w 252761"/>
              <a:gd name="connsiteY2" fmla="*/ 40314 h 64608"/>
              <a:gd name="connsiteX3" fmla="*/ 870 w 252761"/>
              <a:gd name="connsiteY3" fmla="*/ 63174 h 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61" h="64608">
                <a:moveTo>
                  <a:pt x="870" y="63174"/>
                </a:moveTo>
                <a:cubicBezTo>
                  <a:pt x="14205" y="56507"/>
                  <a:pt x="218993" y="4119"/>
                  <a:pt x="246615" y="309"/>
                </a:cubicBezTo>
                <a:cubicBezTo>
                  <a:pt x="274237" y="-3501"/>
                  <a:pt x="201847" y="28884"/>
                  <a:pt x="166605" y="40314"/>
                </a:cubicBezTo>
                <a:cubicBezTo>
                  <a:pt x="131363" y="51744"/>
                  <a:pt x="-12465" y="69841"/>
                  <a:pt x="870" y="631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7B1A7B09-7A7E-DFDC-EBA3-2708E8FA1EF7}"/>
              </a:ext>
            </a:extLst>
          </p:cNvPr>
          <p:cNvSpPr/>
          <p:nvPr/>
        </p:nvSpPr>
        <p:spPr>
          <a:xfrm>
            <a:off x="4641849" y="3056674"/>
            <a:ext cx="434985" cy="127862"/>
          </a:xfrm>
          <a:custGeom>
            <a:avLst/>
            <a:gdLst>
              <a:gd name="connsiteX0" fmla="*/ 1 w 434985"/>
              <a:gd name="connsiteY0" fmla="*/ 89751 h 127862"/>
              <a:gd name="connsiteX1" fmla="*/ 180976 w 434985"/>
              <a:gd name="connsiteY1" fmla="*/ 45301 h 127862"/>
              <a:gd name="connsiteX2" fmla="*/ 165101 w 434985"/>
              <a:gd name="connsiteY2" fmla="*/ 4026 h 127862"/>
              <a:gd name="connsiteX3" fmla="*/ 241301 w 434985"/>
              <a:gd name="connsiteY3" fmla="*/ 26251 h 127862"/>
              <a:gd name="connsiteX4" fmla="*/ 231776 w 434985"/>
              <a:gd name="connsiteY4" fmla="*/ 851 h 127862"/>
              <a:gd name="connsiteX5" fmla="*/ 333376 w 434985"/>
              <a:gd name="connsiteY5" fmla="*/ 64351 h 127862"/>
              <a:gd name="connsiteX6" fmla="*/ 330201 w 434985"/>
              <a:gd name="connsiteY6" fmla="*/ 45301 h 127862"/>
              <a:gd name="connsiteX7" fmla="*/ 434976 w 434985"/>
              <a:gd name="connsiteY7" fmla="*/ 127851 h 127862"/>
              <a:gd name="connsiteX8" fmla="*/ 323851 w 434985"/>
              <a:gd name="connsiteY8" fmla="*/ 38951 h 127862"/>
              <a:gd name="connsiteX9" fmla="*/ 238126 w 434985"/>
              <a:gd name="connsiteY9" fmla="*/ 16726 h 127862"/>
              <a:gd name="connsiteX10" fmla="*/ 177801 w 434985"/>
              <a:gd name="connsiteY10" fmla="*/ 38951 h 127862"/>
              <a:gd name="connsiteX11" fmla="*/ 1 w 434985"/>
              <a:gd name="connsiteY11" fmla="*/ 89751 h 12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5" h="127862">
                <a:moveTo>
                  <a:pt x="1" y="89751"/>
                </a:moveTo>
                <a:cubicBezTo>
                  <a:pt x="530" y="90809"/>
                  <a:pt x="153459" y="59588"/>
                  <a:pt x="180976" y="45301"/>
                </a:cubicBezTo>
                <a:cubicBezTo>
                  <a:pt x="208493" y="31013"/>
                  <a:pt x="155047" y="7201"/>
                  <a:pt x="165101" y="4026"/>
                </a:cubicBezTo>
                <a:cubicBezTo>
                  <a:pt x="175155" y="851"/>
                  <a:pt x="230189" y="26780"/>
                  <a:pt x="241301" y="26251"/>
                </a:cubicBezTo>
                <a:cubicBezTo>
                  <a:pt x="252413" y="25722"/>
                  <a:pt x="216430" y="-5499"/>
                  <a:pt x="231776" y="851"/>
                </a:cubicBezTo>
                <a:cubicBezTo>
                  <a:pt x="247122" y="7201"/>
                  <a:pt x="316972" y="56943"/>
                  <a:pt x="333376" y="64351"/>
                </a:cubicBezTo>
                <a:cubicBezTo>
                  <a:pt x="349780" y="71759"/>
                  <a:pt x="313268" y="34718"/>
                  <a:pt x="330201" y="45301"/>
                </a:cubicBezTo>
                <a:cubicBezTo>
                  <a:pt x="347134" y="55884"/>
                  <a:pt x="436034" y="128909"/>
                  <a:pt x="434976" y="127851"/>
                </a:cubicBezTo>
                <a:cubicBezTo>
                  <a:pt x="433918" y="126793"/>
                  <a:pt x="356659" y="57472"/>
                  <a:pt x="323851" y="38951"/>
                </a:cubicBezTo>
                <a:cubicBezTo>
                  <a:pt x="291043" y="20430"/>
                  <a:pt x="262468" y="16726"/>
                  <a:pt x="238126" y="16726"/>
                </a:cubicBezTo>
                <a:cubicBezTo>
                  <a:pt x="213784" y="16726"/>
                  <a:pt x="212726" y="27838"/>
                  <a:pt x="177801" y="38951"/>
                </a:cubicBezTo>
                <a:cubicBezTo>
                  <a:pt x="142876" y="50063"/>
                  <a:pt x="-528" y="88693"/>
                  <a:pt x="1" y="897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929A9C9-F460-8F7A-C7C9-58E925F1494A}"/>
              </a:ext>
            </a:extLst>
          </p:cNvPr>
          <p:cNvSpPr/>
          <p:nvPr/>
        </p:nvSpPr>
        <p:spPr>
          <a:xfrm>
            <a:off x="4427711" y="3051175"/>
            <a:ext cx="201771" cy="196855"/>
          </a:xfrm>
          <a:custGeom>
            <a:avLst/>
            <a:gdLst>
              <a:gd name="connsiteX0" fmla="*/ 201439 w 201771"/>
              <a:gd name="connsiteY0" fmla="*/ 0 h 196855"/>
              <a:gd name="connsiteX1" fmla="*/ 106189 w 201771"/>
              <a:gd name="connsiteY1" fmla="*/ 98425 h 196855"/>
              <a:gd name="connsiteX2" fmla="*/ 131589 w 201771"/>
              <a:gd name="connsiteY2" fmla="*/ 95250 h 196855"/>
              <a:gd name="connsiteX3" fmla="*/ 17289 w 201771"/>
              <a:gd name="connsiteY3" fmla="*/ 139700 h 196855"/>
              <a:gd name="connsiteX4" fmla="*/ 1414 w 201771"/>
              <a:gd name="connsiteY4" fmla="*/ 196850 h 196855"/>
              <a:gd name="connsiteX5" fmla="*/ 26814 w 201771"/>
              <a:gd name="connsiteY5" fmla="*/ 142875 h 196855"/>
              <a:gd name="connsiteX6" fmla="*/ 106189 w 201771"/>
              <a:gd name="connsiteY6" fmla="*/ 82550 h 196855"/>
              <a:gd name="connsiteX7" fmla="*/ 64914 w 201771"/>
              <a:gd name="connsiteY7" fmla="*/ 98425 h 196855"/>
              <a:gd name="connsiteX8" fmla="*/ 201439 w 201771"/>
              <a:gd name="connsiteY8" fmla="*/ 0 h 19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771" h="196855">
                <a:moveTo>
                  <a:pt x="201439" y="0"/>
                </a:moveTo>
                <a:cubicBezTo>
                  <a:pt x="208318" y="0"/>
                  <a:pt x="106189" y="98425"/>
                  <a:pt x="106189" y="98425"/>
                </a:cubicBezTo>
                <a:cubicBezTo>
                  <a:pt x="94547" y="114300"/>
                  <a:pt x="146406" y="88371"/>
                  <a:pt x="131589" y="95250"/>
                </a:cubicBezTo>
                <a:cubicBezTo>
                  <a:pt x="116772" y="102129"/>
                  <a:pt x="38985" y="122767"/>
                  <a:pt x="17289" y="139700"/>
                </a:cubicBezTo>
                <a:cubicBezTo>
                  <a:pt x="-4407" y="156633"/>
                  <a:pt x="-173" y="196321"/>
                  <a:pt x="1414" y="196850"/>
                </a:cubicBezTo>
                <a:cubicBezTo>
                  <a:pt x="3001" y="197379"/>
                  <a:pt x="9352" y="161925"/>
                  <a:pt x="26814" y="142875"/>
                </a:cubicBezTo>
                <a:cubicBezTo>
                  <a:pt x="44276" y="123825"/>
                  <a:pt x="99839" y="89958"/>
                  <a:pt x="106189" y="82550"/>
                </a:cubicBezTo>
                <a:cubicBezTo>
                  <a:pt x="112539" y="75142"/>
                  <a:pt x="53272" y="110067"/>
                  <a:pt x="64914" y="98425"/>
                </a:cubicBezTo>
                <a:cubicBezTo>
                  <a:pt x="76556" y="86783"/>
                  <a:pt x="194560" y="0"/>
                  <a:pt x="20143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太陽 1294">
            <a:extLst>
              <a:ext uri="{FF2B5EF4-FFF2-40B4-BE49-F238E27FC236}">
                <a16:creationId xmlns:a16="http://schemas.microsoft.com/office/drawing/2014/main" id="{B614E780-103F-4622-DFF1-6B4DBF211BA8}"/>
              </a:ext>
            </a:extLst>
          </p:cNvPr>
          <p:cNvSpPr/>
          <p:nvPr/>
        </p:nvSpPr>
        <p:spPr>
          <a:xfrm>
            <a:off x="5416291" y="2392749"/>
            <a:ext cx="158332" cy="158332"/>
          </a:xfrm>
          <a:prstGeom prst="sun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742316E-33AD-EA6E-98B9-13D14B572AC6}"/>
              </a:ext>
            </a:extLst>
          </p:cNvPr>
          <p:cNvSpPr/>
          <p:nvPr/>
        </p:nvSpPr>
        <p:spPr>
          <a:xfrm>
            <a:off x="4479874" y="3719677"/>
            <a:ext cx="1211664" cy="570723"/>
          </a:xfrm>
          <a:custGeom>
            <a:avLst/>
            <a:gdLst>
              <a:gd name="connsiteX0" fmla="*/ 51 w 1211664"/>
              <a:gd name="connsiteY0" fmla="*/ 287173 h 570723"/>
              <a:gd name="connsiteX1" fmla="*/ 584251 w 1211664"/>
              <a:gd name="connsiteY1" fmla="*/ 166523 h 570723"/>
              <a:gd name="connsiteX2" fmla="*/ 600126 w 1211664"/>
              <a:gd name="connsiteY2" fmla="*/ 156998 h 570723"/>
              <a:gd name="connsiteX3" fmla="*/ 1050976 w 1211664"/>
              <a:gd name="connsiteY3" fmla="*/ 4598 h 570723"/>
              <a:gd name="connsiteX4" fmla="*/ 1082726 w 1211664"/>
              <a:gd name="connsiteY4" fmla="*/ 36348 h 570723"/>
              <a:gd name="connsiteX5" fmla="*/ 1209726 w 1211664"/>
              <a:gd name="connsiteY5" fmla="*/ 1423 h 570723"/>
              <a:gd name="connsiteX6" fmla="*/ 1162101 w 1211664"/>
              <a:gd name="connsiteY6" fmla="*/ 71273 h 570723"/>
              <a:gd name="connsiteX7" fmla="*/ 1197026 w 1211664"/>
              <a:gd name="connsiteY7" fmla="*/ 569748 h 570723"/>
              <a:gd name="connsiteX8" fmla="*/ 1073201 w 1211664"/>
              <a:gd name="connsiteY8" fmla="*/ 201448 h 570723"/>
              <a:gd name="connsiteX9" fmla="*/ 625526 w 1211664"/>
              <a:gd name="connsiteY9" fmla="*/ 312573 h 570723"/>
              <a:gd name="connsiteX10" fmla="*/ 809676 w 1211664"/>
              <a:gd name="connsiteY10" fmla="*/ 277648 h 570723"/>
              <a:gd name="connsiteX11" fmla="*/ 362001 w 1211664"/>
              <a:gd name="connsiteY11" fmla="*/ 315748 h 570723"/>
              <a:gd name="connsiteX12" fmla="*/ 619176 w 1211664"/>
              <a:gd name="connsiteY12" fmla="*/ 309398 h 570723"/>
              <a:gd name="connsiteX13" fmla="*/ 51 w 1211664"/>
              <a:gd name="connsiteY13" fmla="*/ 287173 h 5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1664" h="570723">
                <a:moveTo>
                  <a:pt x="51" y="287173"/>
                </a:moveTo>
                <a:cubicBezTo>
                  <a:pt x="-5770" y="263360"/>
                  <a:pt x="484239" y="188219"/>
                  <a:pt x="584251" y="166523"/>
                </a:cubicBezTo>
                <a:cubicBezTo>
                  <a:pt x="684264" y="144827"/>
                  <a:pt x="600126" y="156998"/>
                  <a:pt x="600126" y="156998"/>
                </a:cubicBezTo>
                <a:cubicBezTo>
                  <a:pt x="677913" y="130011"/>
                  <a:pt x="970543" y="24706"/>
                  <a:pt x="1050976" y="4598"/>
                </a:cubicBezTo>
                <a:cubicBezTo>
                  <a:pt x="1131409" y="-15510"/>
                  <a:pt x="1056268" y="36877"/>
                  <a:pt x="1082726" y="36348"/>
                </a:cubicBezTo>
                <a:cubicBezTo>
                  <a:pt x="1109184" y="35819"/>
                  <a:pt x="1196497" y="-4398"/>
                  <a:pt x="1209726" y="1423"/>
                </a:cubicBezTo>
                <a:cubicBezTo>
                  <a:pt x="1222955" y="7244"/>
                  <a:pt x="1164218" y="-23448"/>
                  <a:pt x="1162101" y="71273"/>
                </a:cubicBezTo>
                <a:cubicBezTo>
                  <a:pt x="1159984" y="165994"/>
                  <a:pt x="1211843" y="548052"/>
                  <a:pt x="1197026" y="569748"/>
                </a:cubicBezTo>
                <a:cubicBezTo>
                  <a:pt x="1182209" y="591444"/>
                  <a:pt x="1168451" y="244311"/>
                  <a:pt x="1073201" y="201448"/>
                </a:cubicBezTo>
                <a:cubicBezTo>
                  <a:pt x="977951" y="158585"/>
                  <a:pt x="669447" y="299873"/>
                  <a:pt x="625526" y="312573"/>
                </a:cubicBezTo>
                <a:cubicBezTo>
                  <a:pt x="581605" y="325273"/>
                  <a:pt x="853597" y="277119"/>
                  <a:pt x="809676" y="277648"/>
                </a:cubicBezTo>
                <a:cubicBezTo>
                  <a:pt x="765755" y="278177"/>
                  <a:pt x="393751" y="310456"/>
                  <a:pt x="362001" y="315748"/>
                </a:cubicBezTo>
                <a:cubicBezTo>
                  <a:pt x="330251" y="321040"/>
                  <a:pt x="677913" y="312044"/>
                  <a:pt x="619176" y="309398"/>
                </a:cubicBezTo>
                <a:cubicBezTo>
                  <a:pt x="560439" y="306752"/>
                  <a:pt x="5872" y="310986"/>
                  <a:pt x="51" y="287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DF063BAC-11EA-AA5E-240C-3F34733AB247}"/>
              </a:ext>
            </a:extLst>
          </p:cNvPr>
          <p:cNvSpPr/>
          <p:nvPr/>
        </p:nvSpPr>
        <p:spPr>
          <a:xfrm>
            <a:off x="4544777" y="2825694"/>
            <a:ext cx="84647" cy="87117"/>
          </a:xfrm>
          <a:custGeom>
            <a:avLst/>
            <a:gdLst>
              <a:gd name="connsiteX0" fmla="*/ 1823 w 84647"/>
              <a:gd name="connsiteY0" fmla="*/ 56 h 87117"/>
              <a:gd name="connsiteX1" fmla="*/ 84373 w 84647"/>
              <a:gd name="connsiteY1" fmla="*/ 69906 h 87117"/>
              <a:gd name="connsiteX2" fmla="*/ 30398 w 84647"/>
              <a:gd name="connsiteY2" fmla="*/ 82606 h 87117"/>
              <a:gd name="connsiteX3" fmla="*/ 27223 w 84647"/>
              <a:gd name="connsiteY3" fmla="*/ 82606 h 87117"/>
              <a:gd name="connsiteX4" fmla="*/ 1823 w 84647"/>
              <a:gd name="connsiteY4" fmla="*/ 56 h 8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47" h="87117">
                <a:moveTo>
                  <a:pt x="1823" y="56"/>
                </a:moveTo>
                <a:cubicBezTo>
                  <a:pt x="11348" y="-2061"/>
                  <a:pt x="79611" y="56148"/>
                  <a:pt x="84373" y="69906"/>
                </a:cubicBezTo>
                <a:cubicBezTo>
                  <a:pt x="89135" y="83664"/>
                  <a:pt x="30398" y="82606"/>
                  <a:pt x="30398" y="82606"/>
                </a:cubicBezTo>
                <a:cubicBezTo>
                  <a:pt x="20873" y="84723"/>
                  <a:pt x="31456" y="91602"/>
                  <a:pt x="27223" y="82606"/>
                </a:cubicBezTo>
                <a:cubicBezTo>
                  <a:pt x="22990" y="73610"/>
                  <a:pt x="-7702" y="2173"/>
                  <a:pt x="1823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85E45954-D554-3185-5A75-06A9F1BBDD52}"/>
              </a:ext>
            </a:extLst>
          </p:cNvPr>
          <p:cNvSpPr/>
          <p:nvPr/>
        </p:nvSpPr>
        <p:spPr>
          <a:xfrm>
            <a:off x="4742538" y="2828790"/>
            <a:ext cx="175540" cy="83050"/>
          </a:xfrm>
          <a:custGeom>
            <a:avLst/>
            <a:gdLst>
              <a:gd name="connsiteX0" fmla="*/ 912 w 175540"/>
              <a:gd name="connsiteY0" fmla="*/ 35060 h 83050"/>
              <a:gd name="connsiteX1" fmla="*/ 54887 w 175540"/>
              <a:gd name="connsiteY1" fmla="*/ 135 h 83050"/>
              <a:gd name="connsiteX2" fmla="*/ 96162 w 175540"/>
              <a:gd name="connsiteY2" fmla="*/ 22360 h 83050"/>
              <a:gd name="connsiteX3" fmla="*/ 105687 w 175540"/>
              <a:gd name="connsiteY3" fmla="*/ 6485 h 83050"/>
              <a:gd name="connsiteX4" fmla="*/ 175537 w 175540"/>
              <a:gd name="connsiteY4" fmla="*/ 60460 h 83050"/>
              <a:gd name="connsiteX5" fmla="*/ 102512 w 175540"/>
              <a:gd name="connsiteY5" fmla="*/ 82685 h 83050"/>
              <a:gd name="connsiteX6" fmla="*/ 912 w 175540"/>
              <a:gd name="connsiteY6" fmla="*/ 35060 h 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40" h="83050">
                <a:moveTo>
                  <a:pt x="912" y="35060"/>
                </a:moveTo>
                <a:cubicBezTo>
                  <a:pt x="-7026" y="21302"/>
                  <a:pt x="39012" y="2252"/>
                  <a:pt x="54887" y="135"/>
                </a:cubicBezTo>
                <a:cubicBezTo>
                  <a:pt x="70762" y="-1982"/>
                  <a:pt x="87695" y="21302"/>
                  <a:pt x="96162" y="22360"/>
                </a:cubicBezTo>
                <a:cubicBezTo>
                  <a:pt x="104629" y="23418"/>
                  <a:pt x="92458" y="135"/>
                  <a:pt x="105687" y="6485"/>
                </a:cubicBezTo>
                <a:cubicBezTo>
                  <a:pt x="118916" y="12835"/>
                  <a:pt x="176066" y="47760"/>
                  <a:pt x="175537" y="60460"/>
                </a:cubicBezTo>
                <a:cubicBezTo>
                  <a:pt x="175008" y="73160"/>
                  <a:pt x="128970" y="85331"/>
                  <a:pt x="102512" y="82685"/>
                </a:cubicBezTo>
                <a:cubicBezTo>
                  <a:pt x="76054" y="80039"/>
                  <a:pt x="8850" y="48818"/>
                  <a:pt x="912" y="350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太陽 1298">
            <a:extLst>
              <a:ext uri="{FF2B5EF4-FFF2-40B4-BE49-F238E27FC236}">
                <a16:creationId xmlns:a16="http://schemas.microsoft.com/office/drawing/2014/main" id="{348FFD08-6F67-A7BC-9DA2-454FE1FB1A82}"/>
              </a:ext>
            </a:extLst>
          </p:cNvPr>
          <p:cNvSpPr/>
          <p:nvPr/>
        </p:nvSpPr>
        <p:spPr>
          <a:xfrm>
            <a:off x="5237789" y="4708430"/>
            <a:ext cx="158332" cy="158332"/>
          </a:xfrm>
          <a:prstGeom prst="sun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5318A548-747B-D4F0-1940-512FDFAE13D4}"/>
              </a:ext>
            </a:extLst>
          </p:cNvPr>
          <p:cNvSpPr/>
          <p:nvPr/>
        </p:nvSpPr>
        <p:spPr>
          <a:xfrm>
            <a:off x="3905234" y="1594879"/>
            <a:ext cx="251522" cy="1225443"/>
          </a:xfrm>
          <a:custGeom>
            <a:avLst/>
            <a:gdLst>
              <a:gd name="connsiteX0" fmla="*/ 250841 w 251522"/>
              <a:gd name="connsiteY0" fmla="*/ 2146 h 1225443"/>
              <a:gd name="connsiteX1" fmla="*/ 139716 w 251522"/>
              <a:gd name="connsiteY1" fmla="*/ 567296 h 1225443"/>
              <a:gd name="connsiteX2" fmla="*/ 149241 w 251522"/>
              <a:gd name="connsiteY2" fmla="*/ 554596 h 1225443"/>
              <a:gd name="connsiteX3" fmla="*/ 123841 w 251522"/>
              <a:gd name="connsiteY3" fmla="*/ 764146 h 1225443"/>
              <a:gd name="connsiteX4" fmla="*/ 114316 w 251522"/>
              <a:gd name="connsiteY4" fmla="*/ 1214996 h 1225443"/>
              <a:gd name="connsiteX5" fmla="*/ 127016 w 251522"/>
              <a:gd name="connsiteY5" fmla="*/ 1008621 h 1225443"/>
              <a:gd name="connsiteX6" fmla="*/ 69866 w 251522"/>
              <a:gd name="connsiteY6" fmla="*/ 214871 h 1225443"/>
              <a:gd name="connsiteX7" fmla="*/ 16 w 251522"/>
              <a:gd name="connsiteY7" fmla="*/ 675246 h 1225443"/>
              <a:gd name="connsiteX8" fmla="*/ 76216 w 251522"/>
              <a:gd name="connsiteY8" fmla="*/ 164071 h 1225443"/>
              <a:gd name="connsiteX9" fmla="*/ 38116 w 251522"/>
              <a:gd name="connsiteY9" fmla="*/ 443471 h 1225443"/>
              <a:gd name="connsiteX10" fmla="*/ 98441 w 251522"/>
              <a:gd name="connsiteY10" fmla="*/ 306946 h 1225443"/>
              <a:gd name="connsiteX11" fmla="*/ 79391 w 251522"/>
              <a:gd name="connsiteY11" fmla="*/ 370446 h 1225443"/>
              <a:gd name="connsiteX12" fmla="*/ 250841 w 251522"/>
              <a:gd name="connsiteY12" fmla="*/ 2146 h 1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522" h="1225443">
                <a:moveTo>
                  <a:pt x="250841" y="2146"/>
                </a:moveTo>
                <a:cubicBezTo>
                  <a:pt x="260895" y="34954"/>
                  <a:pt x="156649" y="475221"/>
                  <a:pt x="139716" y="567296"/>
                </a:cubicBezTo>
                <a:cubicBezTo>
                  <a:pt x="122783" y="659371"/>
                  <a:pt x="151887" y="521788"/>
                  <a:pt x="149241" y="554596"/>
                </a:cubicBezTo>
                <a:cubicBezTo>
                  <a:pt x="146595" y="587404"/>
                  <a:pt x="129662" y="654079"/>
                  <a:pt x="123841" y="764146"/>
                </a:cubicBezTo>
                <a:cubicBezTo>
                  <a:pt x="118020" y="874213"/>
                  <a:pt x="113787" y="1174250"/>
                  <a:pt x="114316" y="1214996"/>
                </a:cubicBezTo>
                <a:cubicBezTo>
                  <a:pt x="114845" y="1255742"/>
                  <a:pt x="134424" y="1175309"/>
                  <a:pt x="127016" y="1008621"/>
                </a:cubicBezTo>
                <a:cubicBezTo>
                  <a:pt x="119608" y="841933"/>
                  <a:pt x="91033" y="270434"/>
                  <a:pt x="69866" y="214871"/>
                </a:cubicBezTo>
                <a:cubicBezTo>
                  <a:pt x="48699" y="159309"/>
                  <a:pt x="-1042" y="683713"/>
                  <a:pt x="16" y="675246"/>
                </a:cubicBezTo>
                <a:cubicBezTo>
                  <a:pt x="1074" y="666779"/>
                  <a:pt x="69866" y="202700"/>
                  <a:pt x="76216" y="164071"/>
                </a:cubicBezTo>
                <a:cubicBezTo>
                  <a:pt x="82566" y="125442"/>
                  <a:pt x="34412" y="419659"/>
                  <a:pt x="38116" y="443471"/>
                </a:cubicBezTo>
                <a:cubicBezTo>
                  <a:pt x="41820" y="467284"/>
                  <a:pt x="91562" y="319117"/>
                  <a:pt x="98441" y="306946"/>
                </a:cubicBezTo>
                <a:cubicBezTo>
                  <a:pt x="105320" y="294775"/>
                  <a:pt x="53991" y="418071"/>
                  <a:pt x="79391" y="370446"/>
                </a:cubicBezTo>
                <a:cubicBezTo>
                  <a:pt x="104791" y="322821"/>
                  <a:pt x="240787" y="-30662"/>
                  <a:pt x="250841" y="2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74B04FCF-51E7-C82B-8D4F-1C5E0B6E1C3B}"/>
              </a:ext>
            </a:extLst>
          </p:cNvPr>
          <p:cNvSpPr/>
          <p:nvPr/>
        </p:nvSpPr>
        <p:spPr>
          <a:xfrm>
            <a:off x="4355934" y="3279826"/>
            <a:ext cx="485941" cy="158705"/>
          </a:xfrm>
          <a:custGeom>
            <a:avLst/>
            <a:gdLst>
              <a:gd name="connsiteX0" fmla="*/ 166 w 485941"/>
              <a:gd name="connsiteY0" fmla="*/ 158699 h 158705"/>
              <a:gd name="connsiteX1" fmla="*/ 254166 w 485941"/>
              <a:gd name="connsiteY1" fmla="*/ 15824 h 158705"/>
              <a:gd name="connsiteX2" fmla="*/ 317666 w 485941"/>
              <a:gd name="connsiteY2" fmla="*/ 25349 h 158705"/>
              <a:gd name="connsiteX3" fmla="*/ 324016 w 485941"/>
              <a:gd name="connsiteY3" fmla="*/ 12649 h 158705"/>
              <a:gd name="connsiteX4" fmla="*/ 406566 w 485941"/>
              <a:gd name="connsiteY4" fmla="*/ 38049 h 158705"/>
              <a:gd name="connsiteX5" fmla="*/ 397041 w 485941"/>
              <a:gd name="connsiteY5" fmla="*/ 3124 h 158705"/>
              <a:gd name="connsiteX6" fmla="*/ 485941 w 485941"/>
              <a:gd name="connsiteY6" fmla="*/ 15824 h 158705"/>
              <a:gd name="connsiteX7" fmla="*/ 397041 w 485941"/>
              <a:gd name="connsiteY7" fmla="*/ 3124 h 158705"/>
              <a:gd name="connsiteX8" fmla="*/ 304966 w 485941"/>
              <a:gd name="connsiteY8" fmla="*/ 3124 h 158705"/>
              <a:gd name="connsiteX9" fmla="*/ 216066 w 485941"/>
              <a:gd name="connsiteY9" fmla="*/ 38049 h 158705"/>
              <a:gd name="connsiteX10" fmla="*/ 295441 w 485941"/>
              <a:gd name="connsiteY10" fmla="*/ 22174 h 158705"/>
              <a:gd name="connsiteX11" fmla="*/ 166 w 485941"/>
              <a:gd name="connsiteY11" fmla="*/ 158699 h 15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941" h="158705">
                <a:moveTo>
                  <a:pt x="166" y="158699"/>
                </a:moveTo>
                <a:cubicBezTo>
                  <a:pt x="-6713" y="157641"/>
                  <a:pt x="201249" y="38049"/>
                  <a:pt x="254166" y="15824"/>
                </a:cubicBezTo>
                <a:cubicBezTo>
                  <a:pt x="307083" y="-6401"/>
                  <a:pt x="306024" y="25878"/>
                  <a:pt x="317666" y="25349"/>
                </a:cubicBezTo>
                <a:cubicBezTo>
                  <a:pt x="329308" y="24820"/>
                  <a:pt x="309199" y="10532"/>
                  <a:pt x="324016" y="12649"/>
                </a:cubicBezTo>
                <a:cubicBezTo>
                  <a:pt x="338833" y="14766"/>
                  <a:pt x="394395" y="39636"/>
                  <a:pt x="406566" y="38049"/>
                </a:cubicBezTo>
                <a:cubicBezTo>
                  <a:pt x="418737" y="36462"/>
                  <a:pt x="383812" y="6828"/>
                  <a:pt x="397041" y="3124"/>
                </a:cubicBezTo>
                <a:cubicBezTo>
                  <a:pt x="410270" y="-580"/>
                  <a:pt x="485941" y="15824"/>
                  <a:pt x="485941" y="15824"/>
                </a:cubicBezTo>
                <a:cubicBezTo>
                  <a:pt x="485941" y="15824"/>
                  <a:pt x="427203" y="5241"/>
                  <a:pt x="397041" y="3124"/>
                </a:cubicBezTo>
                <a:cubicBezTo>
                  <a:pt x="366879" y="1007"/>
                  <a:pt x="335129" y="-2697"/>
                  <a:pt x="304966" y="3124"/>
                </a:cubicBezTo>
                <a:cubicBezTo>
                  <a:pt x="274803" y="8945"/>
                  <a:pt x="217653" y="34874"/>
                  <a:pt x="216066" y="38049"/>
                </a:cubicBezTo>
                <a:cubicBezTo>
                  <a:pt x="214479" y="41224"/>
                  <a:pt x="327191" y="4182"/>
                  <a:pt x="295441" y="22174"/>
                </a:cubicBezTo>
                <a:cubicBezTo>
                  <a:pt x="263691" y="40166"/>
                  <a:pt x="7045" y="159757"/>
                  <a:pt x="166" y="158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67409F6-C149-20AF-08D1-5CB14699B11F}"/>
              </a:ext>
            </a:extLst>
          </p:cNvPr>
          <p:cNvSpPr/>
          <p:nvPr/>
        </p:nvSpPr>
        <p:spPr>
          <a:xfrm>
            <a:off x="4736578" y="3260476"/>
            <a:ext cx="436191" cy="98207"/>
          </a:xfrm>
          <a:custGeom>
            <a:avLst/>
            <a:gdLst>
              <a:gd name="connsiteX0" fmla="*/ 522 w 436191"/>
              <a:gd name="connsiteY0" fmla="*/ 249 h 98207"/>
              <a:gd name="connsiteX1" fmla="*/ 162447 w 436191"/>
              <a:gd name="connsiteY1" fmla="*/ 51049 h 98207"/>
              <a:gd name="connsiteX2" fmla="*/ 114822 w 436191"/>
              <a:gd name="connsiteY2" fmla="*/ 35174 h 98207"/>
              <a:gd name="connsiteX3" fmla="*/ 286272 w 436191"/>
              <a:gd name="connsiteY3" fmla="*/ 70099 h 98207"/>
              <a:gd name="connsiteX4" fmla="*/ 210072 w 436191"/>
              <a:gd name="connsiteY4" fmla="*/ 76449 h 98207"/>
              <a:gd name="connsiteX5" fmla="*/ 298972 w 436191"/>
              <a:gd name="connsiteY5" fmla="*/ 92324 h 98207"/>
              <a:gd name="connsiteX6" fmla="*/ 219597 w 436191"/>
              <a:gd name="connsiteY6" fmla="*/ 95499 h 98207"/>
              <a:gd name="connsiteX7" fmla="*/ 435497 w 436191"/>
              <a:gd name="connsiteY7" fmla="*/ 95499 h 98207"/>
              <a:gd name="connsiteX8" fmla="*/ 286272 w 436191"/>
              <a:gd name="connsiteY8" fmla="*/ 60574 h 98207"/>
              <a:gd name="connsiteX9" fmla="*/ 225947 w 436191"/>
              <a:gd name="connsiteY9" fmla="*/ 31999 h 98207"/>
              <a:gd name="connsiteX10" fmla="*/ 522 w 436191"/>
              <a:gd name="connsiteY10" fmla="*/ 249 h 9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191" h="98207">
                <a:moveTo>
                  <a:pt x="522" y="249"/>
                </a:moveTo>
                <a:cubicBezTo>
                  <a:pt x="-10061" y="3424"/>
                  <a:pt x="143397" y="45228"/>
                  <a:pt x="162447" y="51049"/>
                </a:cubicBezTo>
                <a:cubicBezTo>
                  <a:pt x="181497" y="56870"/>
                  <a:pt x="94185" y="31999"/>
                  <a:pt x="114822" y="35174"/>
                </a:cubicBezTo>
                <a:cubicBezTo>
                  <a:pt x="135460" y="38349"/>
                  <a:pt x="270397" y="63220"/>
                  <a:pt x="286272" y="70099"/>
                </a:cubicBezTo>
                <a:cubicBezTo>
                  <a:pt x="302147" y="76978"/>
                  <a:pt x="207955" y="72745"/>
                  <a:pt x="210072" y="76449"/>
                </a:cubicBezTo>
                <a:cubicBezTo>
                  <a:pt x="212189" y="80153"/>
                  <a:pt x="297385" y="89149"/>
                  <a:pt x="298972" y="92324"/>
                </a:cubicBezTo>
                <a:cubicBezTo>
                  <a:pt x="300559" y="95499"/>
                  <a:pt x="196843" y="94970"/>
                  <a:pt x="219597" y="95499"/>
                </a:cubicBezTo>
                <a:cubicBezTo>
                  <a:pt x="242351" y="96028"/>
                  <a:pt x="424385" y="101320"/>
                  <a:pt x="435497" y="95499"/>
                </a:cubicBezTo>
                <a:cubicBezTo>
                  <a:pt x="446609" y="89678"/>
                  <a:pt x="321197" y="71157"/>
                  <a:pt x="286272" y="60574"/>
                </a:cubicBezTo>
                <a:cubicBezTo>
                  <a:pt x="251347" y="49991"/>
                  <a:pt x="268280" y="38878"/>
                  <a:pt x="225947" y="31999"/>
                </a:cubicBezTo>
                <a:cubicBezTo>
                  <a:pt x="183614" y="25120"/>
                  <a:pt x="11105" y="-2926"/>
                  <a:pt x="522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E7F352A-0464-583B-D170-BEB8EBE906E1}"/>
              </a:ext>
            </a:extLst>
          </p:cNvPr>
          <p:cNvSpPr/>
          <p:nvPr/>
        </p:nvSpPr>
        <p:spPr>
          <a:xfrm>
            <a:off x="4332604" y="3304894"/>
            <a:ext cx="849709" cy="185547"/>
          </a:xfrm>
          <a:custGeom>
            <a:avLst/>
            <a:gdLst>
              <a:gd name="connsiteX0" fmla="*/ 1271 w 849709"/>
              <a:gd name="connsiteY0" fmla="*/ 146331 h 185547"/>
              <a:gd name="connsiteX1" fmla="*/ 315596 w 849709"/>
              <a:gd name="connsiteY1" fmla="*/ 86006 h 185547"/>
              <a:gd name="connsiteX2" fmla="*/ 226696 w 849709"/>
              <a:gd name="connsiteY2" fmla="*/ 89181 h 185547"/>
              <a:gd name="connsiteX3" fmla="*/ 575946 w 849709"/>
              <a:gd name="connsiteY3" fmla="*/ 70131 h 185547"/>
              <a:gd name="connsiteX4" fmla="*/ 499746 w 849709"/>
              <a:gd name="connsiteY4" fmla="*/ 79656 h 185547"/>
              <a:gd name="connsiteX5" fmla="*/ 753746 w 849709"/>
              <a:gd name="connsiteY5" fmla="*/ 70131 h 185547"/>
              <a:gd name="connsiteX6" fmla="*/ 820421 w 849709"/>
              <a:gd name="connsiteY6" fmla="*/ 51081 h 185547"/>
              <a:gd name="connsiteX7" fmla="*/ 842646 w 849709"/>
              <a:gd name="connsiteY7" fmla="*/ 281 h 185547"/>
              <a:gd name="connsiteX8" fmla="*/ 829946 w 849709"/>
              <a:gd name="connsiteY8" fmla="*/ 38381 h 185547"/>
              <a:gd name="connsiteX9" fmla="*/ 639446 w 849709"/>
              <a:gd name="connsiteY9" fmla="*/ 184431 h 185547"/>
              <a:gd name="connsiteX10" fmla="*/ 741046 w 849709"/>
              <a:gd name="connsiteY10" fmla="*/ 105056 h 185547"/>
              <a:gd name="connsiteX11" fmla="*/ 518796 w 849709"/>
              <a:gd name="connsiteY11" fmla="*/ 92356 h 185547"/>
              <a:gd name="connsiteX12" fmla="*/ 366396 w 849709"/>
              <a:gd name="connsiteY12" fmla="*/ 60606 h 185547"/>
              <a:gd name="connsiteX13" fmla="*/ 391796 w 849709"/>
              <a:gd name="connsiteY13" fmla="*/ 76481 h 185547"/>
              <a:gd name="connsiteX14" fmla="*/ 106046 w 849709"/>
              <a:gd name="connsiteY14" fmla="*/ 111406 h 185547"/>
              <a:gd name="connsiteX15" fmla="*/ 201296 w 849709"/>
              <a:gd name="connsiteY15" fmla="*/ 108231 h 185547"/>
              <a:gd name="connsiteX16" fmla="*/ 1271 w 849709"/>
              <a:gd name="connsiteY16" fmla="*/ 146331 h 18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709" h="185547">
                <a:moveTo>
                  <a:pt x="1271" y="146331"/>
                </a:moveTo>
                <a:lnTo>
                  <a:pt x="315596" y="86006"/>
                </a:lnTo>
                <a:cubicBezTo>
                  <a:pt x="353167" y="76481"/>
                  <a:pt x="226696" y="89181"/>
                  <a:pt x="226696" y="89181"/>
                </a:cubicBezTo>
                <a:lnTo>
                  <a:pt x="575946" y="70131"/>
                </a:lnTo>
                <a:cubicBezTo>
                  <a:pt x="621454" y="68543"/>
                  <a:pt x="470113" y="79656"/>
                  <a:pt x="499746" y="79656"/>
                </a:cubicBezTo>
                <a:cubicBezTo>
                  <a:pt x="529379" y="79656"/>
                  <a:pt x="700300" y="74893"/>
                  <a:pt x="753746" y="70131"/>
                </a:cubicBezTo>
                <a:cubicBezTo>
                  <a:pt x="807192" y="65369"/>
                  <a:pt x="805605" y="62723"/>
                  <a:pt x="820421" y="51081"/>
                </a:cubicBezTo>
                <a:cubicBezTo>
                  <a:pt x="835237" y="39439"/>
                  <a:pt x="841058" y="2398"/>
                  <a:pt x="842646" y="281"/>
                </a:cubicBezTo>
                <a:cubicBezTo>
                  <a:pt x="844234" y="-1836"/>
                  <a:pt x="863813" y="7689"/>
                  <a:pt x="829946" y="38381"/>
                </a:cubicBezTo>
                <a:cubicBezTo>
                  <a:pt x="796079" y="69073"/>
                  <a:pt x="654262" y="173319"/>
                  <a:pt x="639446" y="184431"/>
                </a:cubicBezTo>
                <a:cubicBezTo>
                  <a:pt x="624630" y="195543"/>
                  <a:pt x="761154" y="120402"/>
                  <a:pt x="741046" y="105056"/>
                </a:cubicBezTo>
                <a:cubicBezTo>
                  <a:pt x="720938" y="89710"/>
                  <a:pt x="581237" y="99764"/>
                  <a:pt x="518796" y="92356"/>
                </a:cubicBezTo>
                <a:cubicBezTo>
                  <a:pt x="456355" y="84948"/>
                  <a:pt x="387563" y="63252"/>
                  <a:pt x="366396" y="60606"/>
                </a:cubicBezTo>
                <a:cubicBezTo>
                  <a:pt x="345229" y="57960"/>
                  <a:pt x="435188" y="68014"/>
                  <a:pt x="391796" y="76481"/>
                </a:cubicBezTo>
                <a:cubicBezTo>
                  <a:pt x="348404" y="84948"/>
                  <a:pt x="137796" y="106114"/>
                  <a:pt x="106046" y="111406"/>
                </a:cubicBezTo>
                <a:cubicBezTo>
                  <a:pt x="74296" y="116698"/>
                  <a:pt x="219288" y="105056"/>
                  <a:pt x="201296" y="108231"/>
                </a:cubicBezTo>
                <a:cubicBezTo>
                  <a:pt x="183304" y="111406"/>
                  <a:pt x="-17779" y="150035"/>
                  <a:pt x="1271" y="146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EB4C291-50BA-D233-57B9-037BB4B2ABA3}"/>
              </a:ext>
            </a:extLst>
          </p:cNvPr>
          <p:cNvSpPr/>
          <p:nvPr/>
        </p:nvSpPr>
        <p:spPr>
          <a:xfrm>
            <a:off x="4329173" y="3320674"/>
            <a:ext cx="183414" cy="232696"/>
          </a:xfrm>
          <a:custGeom>
            <a:avLst/>
            <a:gdLst>
              <a:gd name="connsiteX0" fmla="*/ 55502 w 183414"/>
              <a:gd name="connsiteY0" fmla="*/ 376 h 232696"/>
              <a:gd name="connsiteX1" fmla="*/ 23752 w 183414"/>
              <a:gd name="connsiteY1" fmla="*/ 98801 h 232696"/>
              <a:gd name="connsiteX2" fmla="*/ 103127 w 183414"/>
              <a:gd name="connsiteY2" fmla="*/ 143251 h 232696"/>
              <a:gd name="connsiteX3" fmla="*/ 26927 w 183414"/>
              <a:gd name="connsiteY3" fmla="*/ 143251 h 232696"/>
              <a:gd name="connsiteX4" fmla="*/ 182502 w 183414"/>
              <a:gd name="connsiteY4" fmla="*/ 232151 h 232696"/>
              <a:gd name="connsiteX5" fmla="*/ 87252 w 183414"/>
              <a:gd name="connsiteY5" fmla="*/ 178176 h 232696"/>
              <a:gd name="connsiteX6" fmla="*/ 4702 w 183414"/>
              <a:gd name="connsiteY6" fmla="*/ 127376 h 232696"/>
              <a:gd name="connsiteX7" fmla="*/ 17402 w 183414"/>
              <a:gd name="connsiteY7" fmla="*/ 67051 h 232696"/>
              <a:gd name="connsiteX8" fmla="*/ 55502 w 183414"/>
              <a:gd name="connsiteY8" fmla="*/ 376 h 23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14" h="232696">
                <a:moveTo>
                  <a:pt x="55502" y="376"/>
                </a:moveTo>
                <a:cubicBezTo>
                  <a:pt x="56560" y="5667"/>
                  <a:pt x="15814" y="74989"/>
                  <a:pt x="23752" y="98801"/>
                </a:cubicBezTo>
                <a:cubicBezTo>
                  <a:pt x="31689" y="122614"/>
                  <a:pt x="102598" y="135843"/>
                  <a:pt x="103127" y="143251"/>
                </a:cubicBezTo>
                <a:cubicBezTo>
                  <a:pt x="103656" y="150659"/>
                  <a:pt x="13698" y="128434"/>
                  <a:pt x="26927" y="143251"/>
                </a:cubicBezTo>
                <a:cubicBezTo>
                  <a:pt x="40156" y="158068"/>
                  <a:pt x="172448" y="226330"/>
                  <a:pt x="182502" y="232151"/>
                </a:cubicBezTo>
                <a:cubicBezTo>
                  <a:pt x="192556" y="237972"/>
                  <a:pt x="116885" y="195638"/>
                  <a:pt x="87252" y="178176"/>
                </a:cubicBezTo>
                <a:cubicBezTo>
                  <a:pt x="57619" y="160714"/>
                  <a:pt x="16344" y="145897"/>
                  <a:pt x="4702" y="127376"/>
                </a:cubicBezTo>
                <a:cubicBezTo>
                  <a:pt x="-6940" y="108855"/>
                  <a:pt x="5231" y="87159"/>
                  <a:pt x="17402" y="67051"/>
                </a:cubicBezTo>
                <a:cubicBezTo>
                  <a:pt x="29573" y="46943"/>
                  <a:pt x="54444" y="-4915"/>
                  <a:pt x="55502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2C98DB4C-263F-2877-7C59-524C9AA03F41}"/>
              </a:ext>
            </a:extLst>
          </p:cNvPr>
          <p:cNvSpPr/>
          <p:nvPr/>
        </p:nvSpPr>
        <p:spPr>
          <a:xfrm>
            <a:off x="5127458" y="3260644"/>
            <a:ext cx="127170" cy="162025"/>
          </a:xfrm>
          <a:custGeom>
            <a:avLst/>
            <a:gdLst>
              <a:gd name="connsiteX0" fmla="*/ 60492 w 127170"/>
              <a:gd name="connsiteY0" fmla="*/ 81 h 162025"/>
              <a:gd name="connsiteX1" fmla="*/ 108117 w 127170"/>
              <a:gd name="connsiteY1" fmla="*/ 60406 h 162025"/>
              <a:gd name="connsiteX2" fmla="*/ 19217 w 127170"/>
              <a:gd name="connsiteY2" fmla="*/ 136606 h 162025"/>
              <a:gd name="connsiteX3" fmla="*/ 98592 w 127170"/>
              <a:gd name="connsiteY3" fmla="*/ 117556 h 162025"/>
              <a:gd name="connsiteX4" fmla="*/ 167 w 127170"/>
              <a:gd name="connsiteY4" fmla="*/ 162006 h 162025"/>
              <a:gd name="connsiteX5" fmla="*/ 73192 w 127170"/>
              <a:gd name="connsiteY5" fmla="*/ 111206 h 162025"/>
              <a:gd name="connsiteX6" fmla="*/ 127167 w 127170"/>
              <a:gd name="connsiteY6" fmla="*/ 73106 h 162025"/>
              <a:gd name="connsiteX7" fmla="*/ 60492 w 127170"/>
              <a:gd name="connsiteY7" fmla="*/ 81 h 1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70" h="162025">
                <a:moveTo>
                  <a:pt x="60492" y="81"/>
                </a:moveTo>
                <a:cubicBezTo>
                  <a:pt x="57317" y="-2036"/>
                  <a:pt x="114996" y="37652"/>
                  <a:pt x="108117" y="60406"/>
                </a:cubicBezTo>
                <a:cubicBezTo>
                  <a:pt x="101238" y="83160"/>
                  <a:pt x="20804" y="127081"/>
                  <a:pt x="19217" y="136606"/>
                </a:cubicBezTo>
                <a:cubicBezTo>
                  <a:pt x="17629" y="146131"/>
                  <a:pt x="101767" y="113323"/>
                  <a:pt x="98592" y="117556"/>
                </a:cubicBezTo>
                <a:cubicBezTo>
                  <a:pt x="95417" y="121789"/>
                  <a:pt x="4400" y="163064"/>
                  <a:pt x="167" y="162006"/>
                </a:cubicBezTo>
                <a:cubicBezTo>
                  <a:pt x="-4066" y="160948"/>
                  <a:pt x="73192" y="111206"/>
                  <a:pt x="73192" y="111206"/>
                </a:cubicBezTo>
                <a:cubicBezTo>
                  <a:pt x="94359" y="96389"/>
                  <a:pt x="126638" y="87394"/>
                  <a:pt x="127167" y="73106"/>
                </a:cubicBezTo>
                <a:cubicBezTo>
                  <a:pt x="127696" y="58819"/>
                  <a:pt x="63667" y="2198"/>
                  <a:pt x="60492" y="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DBA8406-B6CE-F601-9A2B-1733CF7B0ED4}"/>
              </a:ext>
            </a:extLst>
          </p:cNvPr>
          <p:cNvSpPr/>
          <p:nvPr/>
        </p:nvSpPr>
        <p:spPr>
          <a:xfrm>
            <a:off x="4595494" y="3717618"/>
            <a:ext cx="392679" cy="124220"/>
          </a:xfrm>
          <a:custGeom>
            <a:avLst/>
            <a:gdLst>
              <a:gd name="connsiteX0" fmla="*/ 1906 w 392679"/>
              <a:gd name="connsiteY0" fmla="*/ 124132 h 124220"/>
              <a:gd name="connsiteX1" fmla="*/ 109856 w 392679"/>
              <a:gd name="connsiteY1" fmla="*/ 41582 h 124220"/>
              <a:gd name="connsiteX2" fmla="*/ 300356 w 392679"/>
              <a:gd name="connsiteY2" fmla="*/ 120957 h 124220"/>
              <a:gd name="connsiteX3" fmla="*/ 217806 w 392679"/>
              <a:gd name="connsiteY3" fmla="*/ 57457 h 124220"/>
              <a:gd name="connsiteX4" fmla="*/ 392431 w 392679"/>
              <a:gd name="connsiteY4" fmla="*/ 57457 h 124220"/>
              <a:gd name="connsiteX5" fmla="*/ 252731 w 392679"/>
              <a:gd name="connsiteY5" fmla="*/ 47932 h 124220"/>
              <a:gd name="connsiteX6" fmla="*/ 106681 w 392679"/>
              <a:gd name="connsiteY6" fmla="*/ 307 h 124220"/>
              <a:gd name="connsiteX7" fmla="*/ 186056 w 392679"/>
              <a:gd name="connsiteY7" fmla="*/ 28882 h 124220"/>
              <a:gd name="connsiteX8" fmla="*/ 49531 w 392679"/>
              <a:gd name="connsiteY8" fmla="*/ 57457 h 124220"/>
              <a:gd name="connsiteX9" fmla="*/ 1906 w 392679"/>
              <a:gd name="connsiteY9" fmla="*/ 124132 h 12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679" h="124220">
                <a:moveTo>
                  <a:pt x="1906" y="124132"/>
                </a:moveTo>
                <a:cubicBezTo>
                  <a:pt x="11960" y="121486"/>
                  <a:pt x="60114" y="42111"/>
                  <a:pt x="109856" y="41582"/>
                </a:cubicBezTo>
                <a:cubicBezTo>
                  <a:pt x="159598" y="41053"/>
                  <a:pt x="282364" y="118311"/>
                  <a:pt x="300356" y="120957"/>
                </a:cubicBezTo>
                <a:cubicBezTo>
                  <a:pt x="318348" y="123603"/>
                  <a:pt x="202460" y="68040"/>
                  <a:pt x="217806" y="57457"/>
                </a:cubicBezTo>
                <a:cubicBezTo>
                  <a:pt x="233152" y="46874"/>
                  <a:pt x="386610" y="59044"/>
                  <a:pt x="392431" y="57457"/>
                </a:cubicBezTo>
                <a:cubicBezTo>
                  <a:pt x="398252" y="55869"/>
                  <a:pt x="300356" y="57457"/>
                  <a:pt x="252731" y="47932"/>
                </a:cubicBezTo>
                <a:cubicBezTo>
                  <a:pt x="205106" y="38407"/>
                  <a:pt x="117794" y="3482"/>
                  <a:pt x="106681" y="307"/>
                </a:cubicBezTo>
                <a:cubicBezTo>
                  <a:pt x="95568" y="-2868"/>
                  <a:pt x="195581" y="19357"/>
                  <a:pt x="186056" y="28882"/>
                </a:cubicBezTo>
                <a:cubicBezTo>
                  <a:pt x="176531" y="38407"/>
                  <a:pt x="75460" y="45815"/>
                  <a:pt x="49531" y="57457"/>
                </a:cubicBezTo>
                <a:cubicBezTo>
                  <a:pt x="23602" y="69099"/>
                  <a:pt x="-8148" y="126778"/>
                  <a:pt x="1906" y="124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DE559963-049F-2484-6E8A-CBA9EA91B3FD}"/>
              </a:ext>
            </a:extLst>
          </p:cNvPr>
          <p:cNvSpPr/>
          <p:nvPr/>
        </p:nvSpPr>
        <p:spPr>
          <a:xfrm>
            <a:off x="3994368" y="1535604"/>
            <a:ext cx="206489" cy="1321137"/>
          </a:xfrm>
          <a:custGeom>
            <a:avLst/>
            <a:gdLst>
              <a:gd name="connsiteX0" fmla="*/ 206157 w 206489"/>
              <a:gd name="connsiteY0" fmla="*/ 1096 h 1321137"/>
              <a:gd name="connsiteX1" fmla="*/ 53757 w 206489"/>
              <a:gd name="connsiteY1" fmla="*/ 851996 h 1321137"/>
              <a:gd name="connsiteX2" fmla="*/ 63282 w 206489"/>
              <a:gd name="connsiteY2" fmla="*/ 820246 h 1321137"/>
              <a:gd name="connsiteX3" fmla="*/ 6132 w 206489"/>
              <a:gd name="connsiteY3" fmla="*/ 1315546 h 1321137"/>
              <a:gd name="connsiteX4" fmla="*/ 12482 w 206489"/>
              <a:gd name="connsiteY4" fmla="*/ 1048846 h 1321137"/>
              <a:gd name="connsiteX5" fmla="*/ 41057 w 206489"/>
              <a:gd name="connsiteY5" fmla="*/ 470996 h 1321137"/>
              <a:gd name="connsiteX6" fmla="*/ 6132 w 206489"/>
              <a:gd name="connsiteY6" fmla="*/ 667846 h 1321137"/>
              <a:gd name="connsiteX7" fmla="*/ 206157 w 206489"/>
              <a:gd name="connsiteY7" fmla="*/ 1096 h 132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89" h="1321137">
                <a:moveTo>
                  <a:pt x="206157" y="1096"/>
                </a:moveTo>
                <a:cubicBezTo>
                  <a:pt x="214094" y="31788"/>
                  <a:pt x="77569" y="715471"/>
                  <a:pt x="53757" y="851996"/>
                </a:cubicBezTo>
                <a:cubicBezTo>
                  <a:pt x="29944" y="988521"/>
                  <a:pt x="71219" y="742988"/>
                  <a:pt x="63282" y="820246"/>
                </a:cubicBezTo>
                <a:cubicBezTo>
                  <a:pt x="55345" y="897504"/>
                  <a:pt x="14599" y="1277446"/>
                  <a:pt x="6132" y="1315546"/>
                </a:cubicBezTo>
                <a:cubicBezTo>
                  <a:pt x="-2335" y="1353646"/>
                  <a:pt x="6661" y="1189604"/>
                  <a:pt x="12482" y="1048846"/>
                </a:cubicBezTo>
                <a:cubicBezTo>
                  <a:pt x="18303" y="908088"/>
                  <a:pt x="42115" y="534496"/>
                  <a:pt x="41057" y="470996"/>
                </a:cubicBezTo>
                <a:cubicBezTo>
                  <a:pt x="39999" y="407496"/>
                  <a:pt x="-18739" y="741929"/>
                  <a:pt x="6132" y="667846"/>
                </a:cubicBezTo>
                <a:cubicBezTo>
                  <a:pt x="31003" y="593763"/>
                  <a:pt x="198220" y="-29596"/>
                  <a:pt x="206157" y="10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CD5BCBFF-0566-9BEB-D94C-A6F3336163D9}"/>
              </a:ext>
            </a:extLst>
          </p:cNvPr>
          <p:cNvSpPr/>
          <p:nvPr/>
        </p:nvSpPr>
        <p:spPr>
          <a:xfrm>
            <a:off x="4182987" y="2073214"/>
            <a:ext cx="241347" cy="222334"/>
          </a:xfrm>
          <a:custGeom>
            <a:avLst/>
            <a:gdLst>
              <a:gd name="connsiteX0" fmla="*/ 1663 w 241347"/>
              <a:gd name="connsiteY0" fmla="*/ 61 h 222334"/>
              <a:gd name="connsiteX1" fmla="*/ 169938 w 241347"/>
              <a:gd name="connsiteY1" fmla="*/ 104836 h 222334"/>
              <a:gd name="connsiteX2" fmla="*/ 128663 w 241347"/>
              <a:gd name="connsiteY2" fmla="*/ 69911 h 222334"/>
              <a:gd name="connsiteX3" fmla="*/ 236613 w 241347"/>
              <a:gd name="connsiteY3" fmla="*/ 174686 h 222334"/>
              <a:gd name="connsiteX4" fmla="*/ 214388 w 241347"/>
              <a:gd name="connsiteY4" fmla="*/ 161986 h 222334"/>
              <a:gd name="connsiteX5" fmla="*/ 144538 w 241347"/>
              <a:gd name="connsiteY5" fmla="*/ 222311 h 222334"/>
              <a:gd name="connsiteX6" fmla="*/ 147713 w 241347"/>
              <a:gd name="connsiteY6" fmla="*/ 168336 h 222334"/>
              <a:gd name="connsiteX7" fmla="*/ 8013 w 241347"/>
              <a:gd name="connsiteY7" fmla="*/ 104836 h 222334"/>
              <a:gd name="connsiteX8" fmla="*/ 96913 w 241347"/>
              <a:gd name="connsiteY8" fmla="*/ 130236 h 222334"/>
              <a:gd name="connsiteX9" fmla="*/ 71513 w 241347"/>
              <a:gd name="connsiteY9" fmla="*/ 98486 h 222334"/>
              <a:gd name="connsiteX10" fmla="*/ 112788 w 241347"/>
              <a:gd name="connsiteY10" fmla="*/ 69911 h 222334"/>
              <a:gd name="connsiteX11" fmla="*/ 84213 w 241347"/>
              <a:gd name="connsiteY11" fmla="*/ 88961 h 222334"/>
              <a:gd name="connsiteX12" fmla="*/ 1663 w 241347"/>
              <a:gd name="connsiteY12" fmla="*/ 61 h 2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347" h="222334">
                <a:moveTo>
                  <a:pt x="1663" y="61"/>
                </a:moveTo>
                <a:cubicBezTo>
                  <a:pt x="15950" y="2707"/>
                  <a:pt x="148771" y="93194"/>
                  <a:pt x="169938" y="104836"/>
                </a:cubicBezTo>
                <a:cubicBezTo>
                  <a:pt x="191105" y="116478"/>
                  <a:pt x="117551" y="58269"/>
                  <a:pt x="128663" y="69911"/>
                </a:cubicBezTo>
                <a:cubicBezTo>
                  <a:pt x="139776" y="81553"/>
                  <a:pt x="236613" y="174686"/>
                  <a:pt x="236613" y="174686"/>
                </a:cubicBezTo>
                <a:cubicBezTo>
                  <a:pt x="250901" y="190032"/>
                  <a:pt x="229734" y="154049"/>
                  <a:pt x="214388" y="161986"/>
                </a:cubicBezTo>
                <a:cubicBezTo>
                  <a:pt x="199042" y="169923"/>
                  <a:pt x="155650" y="221253"/>
                  <a:pt x="144538" y="222311"/>
                </a:cubicBezTo>
                <a:cubicBezTo>
                  <a:pt x="133426" y="223369"/>
                  <a:pt x="170467" y="187915"/>
                  <a:pt x="147713" y="168336"/>
                </a:cubicBezTo>
                <a:cubicBezTo>
                  <a:pt x="124959" y="148757"/>
                  <a:pt x="16480" y="111186"/>
                  <a:pt x="8013" y="104836"/>
                </a:cubicBezTo>
                <a:cubicBezTo>
                  <a:pt x="-454" y="98486"/>
                  <a:pt x="86330" y="131294"/>
                  <a:pt x="96913" y="130236"/>
                </a:cubicBezTo>
                <a:cubicBezTo>
                  <a:pt x="107496" y="129178"/>
                  <a:pt x="68867" y="108540"/>
                  <a:pt x="71513" y="98486"/>
                </a:cubicBezTo>
                <a:cubicBezTo>
                  <a:pt x="74159" y="88432"/>
                  <a:pt x="110671" y="71499"/>
                  <a:pt x="112788" y="69911"/>
                </a:cubicBezTo>
                <a:cubicBezTo>
                  <a:pt x="114905" y="68323"/>
                  <a:pt x="99030" y="96899"/>
                  <a:pt x="84213" y="88961"/>
                </a:cubicBezTo>
                <a:cubicBezTo>
                  <a:pt x="69396" y="81024"/>
                  <a:pt x="-12624" y="-2585"/>
                  <a:pt x="166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461B71B6-EE2B-81A8-854B-91DE40C48014}"/>
              </a:ext>
            </a:extLst>
          </p:cNvPr>
          <p:cNvSpPr/>
          <p:nvPr/>
        </p:nvSpPr>
        <p:spPr>
          <a:xfrm>
            <a:off x="4973511" y="2066296"/>
            <a:ext cx="179813" cy="200658"/>
          </a:xfrm>
          <a:custGeom>
            <a:avLst/>
            <a:gdLst>
              <a:gd name="connsiteX0" fmla="*/ 179514 w 179813"/>
              <a:gd name="connsiteY0" fmla="*/ 629 h 200658"/>
              <a:gd name="connsiteX1" fmla="*/ 52514 w 179813"/>
              <a:gd name="connsiteY1" fmla="*/ 86354 h 200658"/>
              <a:gd name="connsiteX2" fmla="*/ 58864 w 179813"/>
              <a:gd name="connsiteY2" fmla="*/ 146679 h 200658"/>
              <a:gd name="connsiteX3" fmla="*/ 52514 w 179813"/>
              <a:gd name="connsiteY3" fmla="*/ 146679 h 200658"/>
              <a:gd name="connsiteX4" fmla="*/ 11239 w 179813"/>
              <a:gd name="connsiteY4" fmla="*/ 200654 h 200658"/>
              <a:gd name="connsiteX5" fmla="*/ 17589 w 179813"/>
              <a:gd name="connsiteY5" fmla="*/ 143504 h 200658"/>
              <a:gd name="connsiteX6" fmla="*/ 11239 w 179813"/>
              <a:gd name="connsiteY6" fmla="*/ 133979 h 200658"/>
              <a:gd name="connsiteX7" fmla="*/ 179514 w 179813"/>
              <a:gd name="connsiteY7" fmla="*/ 629 h 20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13" h="200658">
                <a:moveTo>
                  <a:pt x="179514" y="629"/>
                </a:moveTo>
                <a:cubicBezTo>
                  <a:pt x="186393" y="-7309"/>
                  <a:pt x="72622" y="62012"/>
                  <a:pt x="52514" y="86354"/>
                </a:cubicBezTo>
                <a:cubicBezTo>
                  <a:pt x="32406" y="110696"/>
                  <a:pt x="58864" y="136625"/>
                  <a:pt x="58864" y="146679"/>
                </a:cubicBezTo>
                <a:cubicBezTo>
                  <a:pt x="58864" y="156733"/>
                  <a:pt x="60451" y="137683"/>
                  <a:pt x="52514" y="146679"/>
                </a:cubicBezTo>
                <a:cubicBezTo>
                  <a:pt x="44576" y="155675"/>
                  <a:pt x="17060" y="201183"/>
                  <a:pt x="11239" y="200654"/>
                </a:cubicBezTo>
                <a:cubicBezTo>
                  <a:pt x="5418" y="200125"/>
                  <a:pt x="17589" y="154616"/>
                  <a:pt x="17589" y="143504"/>
                </a:cubicBezTo>
                <a:cubicBezTo>
                  <a:pt x="17589" y="132392"/>
                  <a:pt x="-17336" y="150383"/>
                  <a:pt x="11239" y="133979"/>
                </a:cubicBezTo>
                <a:cubicBezTo>
                  <a:pt x="39814" y="117575"/>
                  <a:pt x="172635" y="8567"/>
                  <a:pt x="179514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C8B7020-23C5-4ED8-C23B-2B7E290E55F3}"/>
              </a:ext>
            </a:extLst>
          </p:cNvPr>
          <p:cNvSpPr/>
          <p:nvPr/>
        </p:nvSpPr>
        <p:spPr>
          <a:xfrm>
            <a:off x="5283006" y="2113436"/>
            <a:ext cx="321343" cy="119417"/>
          </a:xfrm>
          <a:custGeom>
            <a:avLst/>
            <a:gdLst>
              <a:gd name="connsiteX0" fmla="*/ 194 w 321343"/>
              <a:gd name="connsiteY0" fmla="*/ 1114 h 119417"/>
              <a:gd name="connsiteX1" fmla="*/ 155769 w 321343"/>
              <a:gd name="connsiteY1" fmla="*/ 67789 h 119417"/>
              <a:gd name="connsiteX2" fmla="*/ 63694 w 321343"/>
              <a:gd name="connsiteY2" fmla="*/ 118589 h 119417"/>
              <a:gd name="connsiteX3" fmla="*/ 206569 w 321343"/>
              <a:gd name="connsiteY3" fmla="*/ 99539 h 119417"/>
              <a:gd name="connsiteX4" fmla="*/ 251019 w 321343"/>
              <a:gd name="connsiteY4" fmla="*/ 102714 h 119417"/>
              <a:gd name="connsiteX5" fmla="*/ 181169 w 321343"/>
              <a:gd name="connsiteY5" fmla="*/ 105889 h 119417"/>
              <a:gd name="connsiteX6" fmla="*/ 320869 w 321343"/>
              <a:gd name="connsiteY6" fmla="*/ 55089 h 119417"/>
              <a:gd name="connsiteX7" fmla="*/ 225619 w 321343"/>
              <a:gd name="connsiteY7" fmla="*/ 58264 h 119417"/>
              <a:gd name="connsiteX8" fmla="*/ 193869 w 321343"/>
              <a:gd name="connsiteY8" fmla="*/ 26514 h 119417"/>
              <a:gd name="connsiteX9" fmla="*/ 194 w 321343"/>
              <a:gd name="connsiteY9" fmla="*/ 1114 h 1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343" h="119417">
                <a:moveTo>
                  <a:pt x="194" y="1114"/>
                </a:moveTo>
                <a:cubicBezTo>
                  <a:pt x="-6156" y="7993"/>
                  <a:pt x="145186" y="48210"/>
                  <a:pt x="155769" y="67789"/>
                </a:cubicBezTo>
                <a:cubicBezTo>
                  <a:pt x="166352" y="87368"/>
                  <a:pt x="55227" y="113297"/>
                  <a:pt x="63694" y="118589"/>
                </a:cubicBezTo>
                <a:cubicBezTo>
                  <a:pt x="72161" y="123881"/>
                  <a:pt x="175348" y="102185"/>
                  <a:pt x="206569" y="99539"/>
                </a:cubicBezTo>
                <a:cubicBezTo>
                  <a:pt x="237790" y="96893"/>
                  <a:pt x="255252" y="101656"/>
                  <a:pt x="251019" y="102714"/>
                </a:cubicBezTo>
                <a:cubicBezTo>
                  <a:pt x="246786" y="103772"/>
                  <a:pt x="169527" y="113827"/>
                  <a:pt x="181169" y="105889"/>
                </a:cubicBezTo>
                <a:cubicBezTo>
                  <a:pt x="192811" y="97952"/>
                  <a:pt x="313461" y="63027"/>
                  <a:pt x="320869" y="55089"/>
                </a:cubicBezTo>
                <a:cubicBezTo>
                  <a:pt x="328277" y="47152"/>
                  <a:pt x="246786" y="63026"/>
                  <a:pt x="225619" y="58264"/>
                </a:cubicBezTo>
                <a:cubicBezTo>
                  <a:pt x="204452" y="53502"/>
                  <a:pt x="231440" y="31806"/>
                  <a:pt x="193869" y="26514"/>
                </a:cubicBezTo>
                <a:cubicBezTo>
                  <a:pt x="156298" y="21222"/>
                  <a:pt x="6544" y="-5765"/>
                  <a:pt x="194" y="1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7D9056E1-2397-64AA-8185-C90D5E901A2F}"/>
              </a:ext>
            </a:extLst>
          </p:cNvPr>
          <p:cNvSpPr/>
          <p:nvPr/>
        </p:nvSpPr>
        <p:spPr>
          <a:xfrm>
            <a:off x="5308156" y="2078648"/>
            <a:ext cx="344449" cy="79722"/>
          </a:xfrm>
          <a:custGeom>
            <a:avLst/>
            <a:gdLst>
              <a:gd name="connsiteX0" fmla="*/ 444 w 344449"/>
              <a:gd name="connsiteY0" fmla="*/ 23202 h 79722"/>
              <a:gd name="connsiteX1" fmla="*/ 130619 w 344449"/>
              <a:gd name="connsiteY1" fmla="*/ 13677 h 79722"/>
              <a:gd name="connsiteX2" fmla="*/ 225869 w 344449"/>
              <a:gd name="connsiteY2" fmla="*/ 32727 h 79722"/>
              <a:gd name="connsiteX3" fmla="*/ 184594 w 344449"/>
              <a:gd name="connsiteY3" fmla="*/ 977 h 79722"/>
              <a:gd name="connsiteX4" fmla="*/ 343344 w 344449"/>
              <a:gd name="connsiteY4" fmla="*/ 77177 h 79722"/>
              <a:gd name="connsiteX5" fmla="*/ 251269 w 344449"/>
              <a:gd name="connsiteY5" fmla="*/ 61302 h 79722"/>
              <a:gd name="connsiteX6" fmla="*/ 178244 w 344449"/>
              <a:gd name="connsiteY6" fmla="*/ 58127 h 79722"/>
              <a:gd name="connsiteX7" fmla="*/ 444 w 344449"/>
              <a:gd name="connsiteY7" fmla="*/ 23202 h 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449" h="79722">
                <a:moveTo>
                  <a:pt x="444" y="23202"/>
                </a:moveTo>
                <a:cubicBezTo>
                  <a:pt x="-7494" y="15794"/>
                  <a:pt x="93048" y="12090"/>
                  <a:pt x="130619" y="13677"/>
                </a:cubicBezTo>
                <a:cubicBezTo>
                  <a:pt x="168190" y="15264"/>
                  <a:pt x="216873" y="34844"/>
                  <a:pt x="225869" y="32727"/>
                </a:cubicBezTo>
                <a:cubicBezTo>
                  <a:pt x="234865" y="30610"/>
                  <a:pt x="165015" y="-6431"/>
                  <a:pt x="184594" y="977"/>
                </a:cubicBezTo>
                <a:cubicBezTo>
                  <a:pt x="204173" y="8385"/>
                  <a:pt x="332232" y="67123"/>
                  <a:pt x="343344" y="77177"/>
                </a:cubicBezTo>
                <a:cubicBezTo>
                  <a:pt x="354456" y="87231"/>
                  <a:pt x="278786" y="64477"/>
                  <a:pt x="251269" y="61302"/>
                </a:cubicBezTo>
                <a:cubicBezTo>
                  <a:pt x="223752" y="58127"/>
                  <a:pt x="215286" y="66065"/>
                  <a:pt x="178244" y="58127"/>
                </a:cubicBezTo>
                <a:cubicBezTo>
                  <a:pt x="141202" y="50190"/>
                  <a:pt x="8382" y="30610"/>
                  <a:pt x="444" y="23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ECE555AB-C483-C12A-D41E-057C5CDBDE3B}"/>
              </a:ext>
            </a:extLst>
          </p:cNvPr>
          <p:cNvSpPr/>
          <p:nvPr/>
        </p:nvSpPr>
        <p:spPr>
          <a:xfrm>
            <a:off x="3895725" y="2280329"/>
            <a:ext cx="568330" cy="187268"/>
          </a:xfrm>
          <a:custGeom>
            <a:avLst/>
            <a:gdLst>
              <a:gd name="connsiteX0" fmla="*/ 568325 w 568330"/>
              <a:gd name="connsiteY0" fmla="*/ 2496 h 187268"/>
              <a:gd name="connsiteX1" fmla="*/ 393700 w 568330"/>
              <a:gd name="connsiteY1" fmla="*/ 142196 h 187268"/>
              <a:gd name="connsiteX2" fmla="*/ 488950 w 568330"/>
              <a:gd name="connsiteY2" fmla="*/ 129496 h 187268"/>
              <a:gd name="connsiteX3" fmla="*/ 266700 w 568330"/>
              <a:gd name="connsiteY3" fmla="*/ 167596 h 187268"/>
              <a:gd name="connsiteX4" fmla="*/ 327025 w 568330"/>
              <a:gd name="connsiteY4" fmla="*/ 183471 h 187268"/>
              <a:gd name="connsiteX5" fmla="*/ 158750 w 568330"/>
              <a:gd name="connsiteY5" fmla="*/ 186646 h 187268"/>
              <a:gd name="connsiteX6" fmla="*/ 269875 w 568330"/>
              <a:gd name="connsiteY6" fmla="*/ 173946 h 187268"/>
              <a:gd name="connsiteX7" fmla="*/ 0 w 568330"/>
              <a:gd name="connsiteY7" fmla="*/ 173946 h 187268"/>
              <a:gd name="connsiteX8" fmla="*/ 269875 w 568330"/>
              <a:gd name="connsiteY8" fmla="*/ 142196 h 187268"/>
              <a:gd name="connsiteX9" fmla="*/ 396875 w 568330"/>
              <a:gd name="connsiteY9" fmla="*/ 94571 h 187268"/>
              <a:gd name="connsiteX10" fmla="*/ 298450 w 568330"/>
              <a:gd name="connsiteY10" fmla="*/ 113621 h 187268"/>
              <a:gd name="connsiteX11" fmla="*/ 479425 w 568330"/>
              <a:gd name="connsiteY11" fmla="*/ 37421 h 187268"/>
              <a:gd name="connsiteX12" fmla="*/ 387350 w 568330"/>
              <a:gd name="connsiteY12" fmla="*/ 50121 h 187268"/>
              <a:gd name="connsiteX13" fmla="*/ 568325 w 568330"/>
              <a:gd name="connsiteY13" fmla="*/ 2496 h 18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330" h="187268">
                <a:moveTo>
                  <a:pt x="568325" y="2496"/>
                </a:moveTo>
                <a:cubicBezTo>
                  <a:pt x="569383" y="17842"/>
                  <a:pt x="406929" y="121029"/>
                  <a:pt x="393700" y="142196"/>
                </a:cubicBezTo>
                <a:cubicBezTo>
                  <a:pt x="380471" y="163363"/>
                  <a:pt x="510117" y="125263"/>
                  <a:pt x="488950" y="129496"/>
                </a:cubicBezTo>
                <a:cubicBezTo>
                  <a:pt x="467783" y="133729"/>
                  <a:pt x="293687" y="158600"/>
                  <a:pt x="266700" y="167596"/>
                </a:cubicBezTo>
                <a:cubicBezTo>
                  <a:pt x="239713" y="176592"/>
                  <a:pt x="345017" y="180296"/>
                  <a:pt x="327025" y="183471"/>
                </a:cubicBezTo>
                <a:cubicBezTo>
                  <a:pt x="309033" y="186646"/>
                  <a:pt x="168275" y="188234"/>
                  <a:pt x="158750" y="186646"/>
                </a:cubicBezTo>
                <a:cubicBezTo>
                  <a:pt x="149225" y="185059"/>
                  <a:pt x="296333" y="176063"/>
                  <a:pt x="269875" y="173946"/>
                </a:cubicBezTo>
                <a:cubicBezTo>
                  <a:pt x="243417" y="171829"/>
                  <a:pt x="0" y="179238"/>
                  <a:pt x="0" y="173946"/>
                </a:cubicBezTo>
                <a:cubicBezTo>
                  <a:pt x="0" y="168654"/>
                  <a:pt x="203729" y="155425"/>
                  <a:pt x="269875" y="142196"/>
                </a:cubicBezTo>
                <a:cubicBezTo>
                  <a:pt x="336021" y="128967"/>
                  <a:pt x="392113" y="99333"/>
                  <a:pt x="396875" y="94571"/>
                </a:cubicBezTo>
                <a:cubicBezTo>
                  <a:pt x="401637" y="89809"/>
                  <a:pt x="284692" y="123146"/>
                  <a:pt x="298450" y="113621"/>
                </a:cubicBezTo>
                <a:cubicBezTo>
                  <a:pt x="312208" y="104096"/>
                  <a:pt x="464608" y="48004"/>
                  <a:pt x="479425" y="37421"/>
                </a:cubicBezTo>
                <a:cubicBezTo>
                  <a:pt x="494242" y="26838"/>
                  <a:pt x="373063" y="52767"/>
                  <a:pt x="387350" y="50121"/>
                </a:cubicBezTo>
                <a:cubicBezTo>
                  <a:pt x="401637" y="47475"/>
                  <a:pt x="567267" y="-12850"/>
                  <a:pt x="568325" y="24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0AC305D1-2BE5-95F3-D646-B9EC468DE59F}"/>
              </a:ext>
            </a:extLst>
          </p:cNvPr>
          <p:cNvSpPr/>
          <p:nvPr/>
        </p:nvSpPr>
        <p:spPr>
          <a:xfrm>
            <a:off x="5035550" y="2292350"/>
            <a:ext cx="481757" cy="92075"/>
          </a:xfrm>
          <a:custGeom>
            <a:avLst/>
            <a:gdLst>
              <a:gd name="connsiteX0" fmla="*/ 0 w 481757"/>
              <a:gd name="connsiteY0" fmla="*/ 0 h 92075"/>
              <a:gd name="connsiteX1" fmla="*/ 196850 w 481757"/>
              <a:gd name="connsiteY1" fmla="*/ 63500 h 92075"/>
              <a:gd name="connsiteX2" fmla="*/ 168275 w 481757"/>
              <a:gd name="connsiteY2" fmla="*/ 41275 h 92075"/>
              <a:gd name="connsiteX3" fmla="*/ 269875 w 481757"/>
              <a:gd name="connsiteY3" fmla="*/ 47625 h 92075"/>
              <a:gd name="connsiteX4" fmla="*/ 149225 w 481757"/>
              <a:gd name="connsiteY4" fmla="*/ 34925 h 92075"/>
              <a:gd name="connsiteX5" fmla="*/ 390525 w 481757"/>
              <a:gd name="connsiteY5" fmla="*/ 25400 h 92075"/>
              <a:gd name="connsiteX6" fmla="*/ 266700 w 481757"/>
              <a:gd name="connsiteY6" fmla="*/ 28575 h 92075"/>
              <a:gd name="connsiteX7" fmla="*/ 479425 w 481757"/>
              <a:gd name="connsiteY7" fmla="*/ 9525 h 92075"/>
              <a:gd name="connsiteX8" fmla="*/ 374650 w 481757"/>
              <a:gd name="connsiteY8" fmla="*/ 25400 h 92075"/>
              <a:gd name="connsiteX9" fmla="*/ 288925 w 481757"/>
              <a:gd name="connsiteY9" fmla="*/ 73025 h 92075"/>
              <a:gd name="connsiteX10" fmla="*/ 130175 w 481757"/>
              <a:gd name="connsiteY10" fmla="*/ 66675 h 92075"/>
              <a:gd name="connsiteX11" fmla="*/ 177800 w 481757"/>
              <a:gd name="connsiteY11" fmla="*/ 92075 h 92075"/>
              <a:gd name="connsiteX12" fmla="*/ 0 w 481757"/>
              <a:gd name="connsiteY12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1757" h="92075">
                <a:moveTo>
                  <a:pt x="0" y="0"/>
                </a:moveTo>
                <a:cubicBezTo>
                  <a:pt x="84402" y="28310"/>
                  <a:pt x="168804" y="56621"/>
                  <a:pt x="196850" y="63500"/>
                </a:cubicBezTo>
                <a:cubicBezTo>
                  <a:pt x="224896" y="70379"/>
                  <a:pt x="156104" y="43921"/>
                  <a:pt x="168275" y="41275"/>
                </a:cubicBezTo>
                <a:cubicBezTo>
                  <a:pt x="180446" y="38629"/>
                  <a:pt x="273050" y="48683"/>
                  <a:pt x="269875" y="47625"/>
                </a:cubicBezTo>
                <a:cubicBezTo>
                  <a:pt x="266700" y="46567"/>
                  <a:pt x="129117" y="38629"/>
                  <a:pt x="149225" y="34925"/>
                </a:cubicBezTo>
                <a:cubicBezTo>
                  <a:pt x="169333" y="31221"/>
                  <a:pt x="370946" y="26458"/>
                  <a:pt x="390525" y="25400"/>
                </a:cubicBezTo>
                <a:cubicBezTo>
                  <a:pt x="410104" y="24342"/>
                  <a:pt x="251883" y="31221"/>
                  <a:pt x="266700" y="28575"/>
                </a:cubicBezTo>
                <a:cubicBezTo>
                  <a:pt x="281517" y="25929"/>
                  <a:pt x="461433" y="10054"/>
                  <a:pt x="479425" y="9525"/>
                </a:cubicBezTo>
                <a:cubicBezTo>
                  <a:pt x="497417" y="8996"/>
                  <a:pt x="406400" y="14817"/>
                  <a:pt x="374650" y="25400"/>
                </a:cubicBezTo>
                <a:cubicBezTo>
                  <a:pt x="342900" y="35983"/>
                  <a:pt x="329671" y="66146"/>
                  <a:pt x="288925" y="73025"/>
                </a:cubicBezTo>
                <a:cubicBezTo>
                  <a:pt x="248179" y="79904"/>
                  <a:pt x="148696" y="63500"/>
                  <a:pt x="130175" y="66675"/>
                </a:cubicBezTo>
                <a:cubicBezTo>
                  <a:pt x="111654" y="69850"/>
                  <a:pt x="177800" y="92075"/>
                  <a:pt x="177800" y="920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9E201BF-E719-0F21-999F-578408866007}"/>
              </a:ext>
            </a:extLst>
          </p:cNvPr>
          <p:cNvSpPr/>
          <p:nvPr/>
        </p:nvSpPr>
        <p:spPr>
          <a:xfrm>
            <a:off x="4008858" y="2114285"/>
            <a:ext cx="128375" cy="495569"/>
          </a:xfrm>
          <a:custGeom>
            <a:avLst/>
            <a:gdLst>
              <a:gd name="connsiteX0" fmla="*/ 128167 w 128375"/>
              <a:gd name="connsiteY0" fmla="*/ 265 h 495569"/>
              <a:gd name="connsiteX1" fmla="*/ 61492 w 128375"/>
              <a:gd name="connsiteY1" fmla="*/ 197115 h 495569"/>
              <a:gd name="connsiteX2" fmla="*/ 71017 w 128375"/>
              <a:gd name="connsiteY2" fmla="*/ 225690 h 495569"/>
              <a:gd name="connsiteX3" fmla="*/ 36092 w 128375"/>
              <a:gd name="connsiteY3" fmla="*/ 324115 h 495569"/>
              <a:gd name="connsiteX4" fmla="*/ 55142 w 128375"/>
              <a:gd name="connsiteY4" fmla="*/ 279665 h 495569"/>
              <a:gd name="connsiteX5" fmla="*/ 1167 w 128375"/>
              <a:gd name="connsiteY5" fmla="*/ 495565 h 495569"/>
              <a:gd name="connsiteX6" fmla="*/ 20217 w 128375"/>
              <a:gd name="connsiteY6" fmla="*/ 273315 h 495569"/>
              <a:gd name="connsiteX7" fmla="*/ 45617 w 128375"/>
              <a:gd name="connsiteY7" fmla="*/ 82815 h 495569"/>
              <a:gd name="connsiteX8" fmla="*/ 36092 w 128375"/>
              <a:gd name="connsiteY8" fmla="*/ 152665 h 495569"/>
              <a:gd name="connsiteX9" fmla="*/ 128167 w 128375"/>
              <a:gd name="connsiteY9" fmla="*/ 265 h 4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375" h="495569">
                <a:moveTo>
                  <a:pt x="128167" y="265"/>
                </a:moveTo>
                <a:cubicBezTo>
                  <a:pt x="132400" y="7673"/>
                  <a:pt x="71017" y="159544"/>
                  <a:pt x="61492" y="197115"/>
                </a:cubicBezTo>
                <a:cubicBezTo>
                  <a:pt x="51967" y="234686"/>
                  <a:pt x="75250" y="204523"/>
                  <a:pt x="71017" y="225690"/>
                </a:cubicBezTo>
                <a:cubicBezTo>
                  <a:pt x="66784" y="246857"/>
                  <a:pt x="38738" y="315119"/>
                  <a:pt x="36092" y="324115"/>
                </a:cubicBezTo>
                <a:cubicBezTo>
                  <a:pt x="33446" y="333111"/>
                  <a:pt x="60963" y="251090"/>
                  <a:pt x="55142" y="279665"/>
                </a:cubicBezTo>
                <a:cubicBezTo>
                  <a:pt x="49321" y="308240"/>
                  <a:pt x="6988" y="496623"/>
                  <a:pt x="1167" y="495565"/>
                </a:cubicBezTo>
                <a:cubicBezTo>
                  <a:pt x="-4654" y="494507"/>
                  <a:pt x="12809" y="342107"/>
                  <a:pt x="20217" y="273315"/>
                </a:cubicBezTo>
                <a:cubicBezTo>
                  <a:pt x="27625" y="204523"/>
                  <a:pt x="42971" y="102923"/>
                  <a:pt x="45617" y="82815"/>
                </a:cubicBezTo>
                <a:cubicBezTo>
                  <a:pt x="48263" y="62707"/>
                  <a:pt x="24450" y="162719"/>
                  <a:pt x="36092" y="152665"/>
                </a:cubicBezTo>
                <a:cubicBezTo>
                  <a:pt x="47734" y="142611"/>
                  <a:pt x="123934" y="-7143"/>
                  <a:pt x="128167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80A3209-3B8D-DEBC-1DAF-DB29D344016B}"/>
              </a:ext>
            </a:extLst>
          </p:cNvPr>
          <p:cNvSpPr/>
          <p:nvPr/>
        </p:nvSpPr>
        <p:spPr>
          <a:xfrm>
            <a:off x="2809728" y="6486385"/>
            <a:ext cx="82738" cy="292867"/>
          </a:xfrm>
          <a:custGeom>
            <a:avLst/>
            <a:gdLst>
              <a:gd name="connsiteX0" fmla="*/ 25547 w 82738"/>
              <a:gd name="connsiteY0" fmla="*/ 140 h 292867"/>
              <a:gd name="connsiteX1" fmla="*/ 22372 w 82738"/>
              <a:gd name="connsiteY1" fmla="*/ 162065 h 292867"/>
              <a:gd name="connsiteX2" fmla="*/ 82697 w 82738"/>
              <a:gd name="connsiteY2" fmla="*/ 292240 h 292867"/>
              <a:gd name="connsiteX3" fmla="*/ 31897 w 82738"/>
              <a:gd name="connsiteY3" fmla="*/ 212865 h 292867"/>
              <a:gd name="connsiteX4" fmla="*/ 35072 w 82738"/>
              <a:gd name="connsiteY4" fmla="*/ 244615 h 292867"/>
              <a:gd name="connsiteX5" fmla="*/ 16022 w 82738"/>
              <a:gd name="connsiteY5" fmla="*/ 168415 h 292867"/>
              <a:gd name="connsiteX6" fmla="*/ 147 w 82738"/>
              <a:gd name="connsiteY6" fmla="*/ 133490 h 292867"/>
              <a:gd name="connsiteX7" fmla="*/ 25547 w 82738"/>
              <a:gd name="connsiteY7" fmla="*/ 140 h 2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8" h="292867">
                <a:moveTo>
                  <a:pt x="25547" y="140"/>
                </a:moveTo>
                <a:cubicBezTo>
                  <a:pt x="29251" y="4902"/>
                  <a:pt x="12847" y="113382"/>
                  <a:pt x="22372" y="162065"/>
                </a:cubicBezTo>
                <a:cubicBezTo>
                  <a:pt x="31897" y="210748"/>
                  <a:pt x="81110" y="283773"/>
                  <a:pt x="82697" y="292240"/>
                </a:cubicBezTo>
                <a:cubicBezTo>
                  <a:pt x="84284" y="300707"/>
                  <a:pt x="39834" y="220802"/>
                  <a:pt x="31897" y="212865"/>
                </a:cubicBezTo>
                <a:cubicBezTo>
                  <a:pt x="23960" y="204928"/>
                  <a:pt x="37718" y="252023"/>
                  <a:pt x="35072" y="244615"/>
                </a:cubicBezTo>
                <a:cubicBezTo>
                  <a:pt x="32426" y="237207"/>
                  <a:pt x="21843" y="186936"/>
                  <a:pt x="16022" y="168415"/>
                </a:cubicBezTo>
                <a:cubicBezTo>
                  <a:pt x="10201" y="149894"/>
                  <a:pt x="-1440" y="154127"/>
                  <a:pt x="147" y="133490"/>
                </a:cubicBezTo>
                <a:cubicBezTo>
                  <a:pt x="1734" y="112853"/>
                  <a:pt x="21843" y="-4622"/>
                  <a:pt x="25547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84DA09F-CF31-7CFD-A636-82125CF2BF7E}"/>
              </a:ext>
            </a:extLst>
          </p:cNvPr>
          <p:cNvSpPr/>
          <p:nvPr/>
        </p:nvSpPr>
        <p:spPr>
          <a:xfrm>
            <a:off x="2764257" y="6517936"/>
            <a:ext cx="112295" cy="143214"/>
          </a:xfrm>
          <a:custGeom>
            <a:avLst/>
            <a:gdLst>
              <a:gd name="connsiteX0" fmla="*/ 112293 w 112295"/>
              <a:gd name="connsiteY0" fmla="*/ 339 h 143214"/>
              <a:gd name="connsiteX1" fmla="*/ 4343 w 112295"/>
              <a:gd name="connsiteY1" fmla="*/ 38439 h 143214"/>
              <a:gd name="connsiteX2" fmla="*/ 20218 w 112295"/>
              <a:gd name="connsiteY2" fmla="*/ 86064 h 143214"/>
              <a:gd name="connsiteX3" fmla="*/ 10693 w 112295"/>
              <a:gd name="connsiteY3" fmla="*/ 143214 h 143214"/>
              <a:gd name="connsiteX4" fmla="*/ 13868 w 112295"/>
              <a:gd name="connsiteY4" fmla="*/ 86064 h 143214"/>
              <a:gd name="connsiteX5" fmla="*/ 51968 w 112295"/>
              <a:gd name="connsiteY5" fmla="*/ 32089 h 143214"/>
              <a:gd name="connsiteX6" fmla="*/ 1168 w 112295"/>
              <a:gd name="connsiteY6" fmla="*/ 60664 h 143214"/>
              <a:gd name="connsiteX7" fmla="*/ 112293 w 112295"/>
              <a:gd name="connsiteY7" fmla="*/ 339 h 1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95" h="143214">
                <a:moveTo>
                  <a:pt x="112293" y="339"/>
                </a:moveTo>
                <a:cubicBezTo>
                  <a:pt x="112822" y="-3365"/>
                  <a:pt x="19689" y="24152"/>
                  <a:pt x="4343" y="38439"/>
                </a:cubicBezTo>
                <a:cubicBezTo>
                  <a:pt x="-11003" y="52727"/>
                  <a:pt x="19160" y="68602"/>
                  <a:pt x="20218" y="86064"/>
                </a:cubicBezTo>
                <a:cubicBezTo>
                  <a:pt x="21276" y="103526"/>
                  <a:pt x="11751" y="143214"/>
                  <a:pt x="10693" y="143214"/>
                </a:cubicBezTo>
                <a:cubicBezTo>
                  <a:pt x="9635" y="143214"/>
                  <a:pt x="6989" y="104585"/>
                  <a:pt x="13868" y="86064"/>
                </a:cubicBezTo>
                <a:cubicBezTo>
                  <a:pt x="20747" y="67543"/>
                  <a:pt x="54085" y="36322"/>
                  <a:pt x="51968" y="32089"/>
                </a:cubicBezTo>
                <a:cubicBezTo>
                  <a:pt x="49851" y="27856"/>
                  <a:pt x="-3065" y="63839"/>
                  <a:pt x="1168" y="60664"/>
                </a:cubicBezTo>
                <a:cubicBezTo>
                  <a:pt x="5401" y="57489"/>
                  <a:pt x="111764" y="4043"/>
                  <a:pt x="112293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B56731B-FAFD-D41B-49DB-9D6AC7F4BD1D}"/>
              </a:ext>
            </a:extLst>
          </p:cNvPr>
          <p:cNvSpPr/>
          <p:nvPr/>
        </p:nvSpPr>
        <p:spPr>
          <a:xfrm>
            <a:off x="2708239" y="6488395"/>
            <a:ext cx="225268" cy="777895"/>
          </a:xfrm>
          <a:custGeom>
            <a:avLst/>
            <a:gdLst>
              <a:gd name="connsiteX0" fmla="*/ 117511 w 225268"/>
              <a:gd name="connsiteY0" fmla="*/ 1305 h 777895"/>
              <a:gd name="connsiteX1" fmla="*/ 38136 w 225268"/>
              <a:gd name="connsiteY1" fmla="*/ 58455 h 777895"/>
              <a:gd name="connsiteX2" fmla="*/ 31786 w 225268"/>
              <a:gd name="connsiteY2" fmla="*/ 131480 h 777895"/>
              <a:gd name="connsiteX3" fmla="*/ 36 w 225268"/>
              <a:gd name="connsiteY3" fmla="*/ 229905 h 777895"/>
              <a:gd name="connsiteX4" fmla="*/ 34961 w 225268"/>
              <a:gd name="connsiteY4" fmla="*/ 309280 h 777895"/>
              <a:gd name="connsiteX5" fmla="*/ 34961 w 225268"/>
              <a:gd name="connsiteY5" fmla="*/ 379130 h 777895"/>
              <a:gd name="connsiteX6" fmla="*/ 31786 w 225268"/>
              <a:gd name="connsiteY6" fmla="*/ 401355 h 777895"/>
              <a:gd name="connsiteX7" fmla="*/ 133386 w 225268"/>
              <a:gd name="connsiteY7" fmla="*/ 591855 h 777895"/>
              <a:gd name="connsiteX8" fmla="*/ 133386 w 225268"/>
              <a:gd name="connsiteY8" fmla="*/ 566455 h 777895"/>
              <a:gd name="connsiteX9" fmla="*/ 222286 w 225268"/>
              <a:gd name="connsiteY9" fmla="*/ 750605 h 777895"/>
              <a:gd name="connsiteX10" fmla="*/ 200061 w 225268"/>
              <a:gd name="connsiteY10" fmla="*/ 772830 h 777895"/>
              <a:gd name="connsiteX11" fmla="*/ 158786 w 225268"/>
              <a:gd name="connsiteY11" fmla="*/ 709330 h 777895"/>
              <a:gd name="connsiteX12" fmla="*/ 215936 w 225268"/>
              <a:gd name="connsiteY12" fmla="*/ 766480 h 777895"/>
              <a:gd name="connsiteX13" fmla="*/ 187361 w 225268"/>
              <a:gd name="connsiteY13" fmla="*/ 661705 h 777895"/>
              <a:gd name="connsiteX14" fmla="*/ 63536 w 225268"/>
              <a:gd name="connsiteY14" fmla="*/ 464855 h 777895"/>
              <a:gd name="connsiteX15" fmla="*/ 36 w 225268"/>
              <a:gd name="connsiteY15" fmla="*/ 287055 h 777895"/>
              <a:gd name="connsiteX16" fmla="*/ 54011 w 225268"/>
              <a:gd name="connsiteY16" fmla="*/ 109255 h 777895"/>
              <a:gd name="connsiteX17" fmla="*/ 25436 w 225268"/>
              <a:gd name="connsiteY17" fmla="*/ 115605 h 777895"/>
              <a:gd name="connsiteX18" fmla="*/ 117511 w 225268"/>
              <a:gd name="connsiteY18" fmla="*/ 1305 h 77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268" h="777895">
                <a:moveTo>
                  <a:pt x="117511" y="1305"/>
                </a:moveTo>
                <a:cubicBezTo>
                  <a:pt x="119628" y="-8220"/>
                  <a:pt x="52423" y="36759"/>
                  <a:pt x="38136" y="58455"/>
                </a:cubicBezTo>
                <a:cubicBezTo>
                  <a:pt x="23848" y="80151"/>
                  <a:pt x="38136" y="102905"/>
                  <a:pt x="31786" y="131480"/>
                </a:cubicBezTo>
                <a:cubicBezTo>
                  <a:pt x="25436" y="160055"/>
                  <a:pt x="-493" y="200272"/>
                  <a:pt x="36" y="229905"/>
                </a:cubicBezTo>
                <a:cubicBezTo>
                  <a:pt x="565" y="259538"/>
                  <a:pt x="29140" y="284409"/>
                  <a:pt x="34961" y="309280"/>
                </a:cubicBezTo>
                <a:cubicBezTo>
                  <a:pt x="40782" y="334151"/>
                  <a:pt x="35490" y="363784"/>
                  <a:pt x="34961" y="379130"/>
                </a:cubicBezTo>
                <a:cubicBezTo>
                  <a:pt x="34432" y="394476"/>
                  <a:pt x="15382" y="365901"/>
                  <a:pt x="31786" y="401355"/>
                </a:cubicBezTo>
                <a:cubicBezTo>
                  <a:pt x="48190" y="436809"/>
                  <a:pt x="116453" y="564338"/>
                  <a:pt x="133386" y="591855"/>
                </a:cubicBezTo>
                <a:cubicBezTo>
                  <a:pt x="150319" y="619372"/>
                  <a:pt x="118569" y="539997"/>
                  <a:pt x="133386" y="566455"/>
                </a:cubicBezTo>
                <a:cubicBezTo>
                  <a:pt x="148203" y="592913"/>
                  <a:pt x="211173" y="716209"/>
                  <a:pt x="222286" y="750605"/>
                </a:cubicBezTo>
                <a:cubicBezTo>
                  <a:pt x="233399" y="785001"/>
                  <a:pt x="210644" y="779709"/>
                  <a:pt x="200061" y="772830"/>
                </a:cubicBezTo>
                <a:cubicBezTo>
                  <a:pt x="189478" y="765951"/>
                  <a:pt x="156140" y="710388"/>
                  <a:pt x="158786" y="709330"/>
                </a:cubicBezTo>
                <a:cubicBezTo>
                  <a:pt x="161432" y="708272"/>
                  <a:pt x="211174" y="774418"/>
                  <a:pt x="215936" y="766480"/>
                </a:cubicBezTo>
                <a:cubicBezTo>
                  <a:pt x="220699" y="758543"/>
                  <a:pt x="212761" y="711976"/>
                  <a:pt x="187361" y="661705"/>
                </a:cubicBezTo>
                <a:cubicBezTo>
                  <a:pt x="161961" y="611434"/>
                  <a:pt x="94757" y="527297"/>
                  <a:pt x="63536" y="464855"/>
                </a:cubicBezTo>
                <a:cubicBezTo>
                  <a:pt x="32315" y="402413"/>
                  <a:pt x="1623" y="346322"/>
                  <a:pt x="36" y="287055"/>
                </a:cubicBezTo>
                <a:cubicBezTo>
                  <a:pt x="-1551" y="227788"/>
                  <a:pt x="49778" y="137830"/>
                  <a:pt x="54011" y="109255"/>
                </a:cubicBezTo>
                <a:cubicBezTo>
                  <a:pt x="58244" y="80680"/>
                  <a:pt x="15911" y="126718"/>
                  <a:pt x="25436" y="115605"/>
                </a:cubicBezTo>
                <a:cubicBezTo>
                  <a:pt x="34961" y="104493"/>
                  <a:pt x="115394" y="10830"/>
                  <a:pt x="117511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72C48164-3259-985E-F275-6D22468BF52B}"/>
              </a:ext>
            </a:extLst>
          </p:cNvPr>
          <p:cNvSpPr/>
          <p:nvPr/>
        </p:nvSpPr>
        <p:spPr>
          <a:xfrm>
            <a:off x="2841588" y="6480715"/>
            <a:ext cx="9644" cy="220451"/>
          </a:xfrm>
          <a:custGeom>
            <a:avLst/>
            <a:gdLst>
              <a:gd name="connsiteX0" fmla="*/ 37 w 9644"/>
              <a:gd name="connsiteY0" fmla="*/ 2635 h 220451"/>
              <a:gd name="connsiteX1" fmla="*/ 6387 w 9644"/>
              <a:gd name="connsiteY1" fmla="*/ 218535 h 220451"/>
              <a:gd name="connsiteX2" fmla="*/ 9562 w 9644"/>
              <a:gd name="connsiteY2" fmla="*/ 104235 h 220451"/>
              <a:gd name="connsiteX3" fmla="*/ 37 w 9644"/>
              <a:gd name="connsiteY3" fmla="*/ 2635 h 22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220451">
                <a:moveTo>
                  <a:pt x="37" y="2635"/>
                </a:moveTo>
                <a:cubicBezTo>
                  <a:pt x="-492" y="21685"/>
                  <a:pt x="4800" y="201602"/>
                  <a:pt x="6387" y="218535"/>
                </a:cubicBezTo>
                <a:cubicBezTo>
                  <a:pt x="7975" y="235468"/>
                  <a:pt x="10091" y="135456"/>
                  <a:pt x="9562" y="104235"/>
                </a:cubicBezTo>
                <a:cubicBezTo>
                  <a:pt x="9033" y="73014"/>
                  <a:pt x="566" y="-16415"/>
                  <a:pt x="37" y="2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A660DC3-295A-D986-2A4C-4F3A5CA1DBDE}"/>
              </a:ext>
            </a:extLst>
          </p:cNvPr>
          <p:cNvSpPr/>
          <p:nvPr/>
        </p:nvSpPr>
        <p:spPr>
          <a:xfrm>
            <a:off x="2832043" y="6523712"/>
            <a:ext cx="243308" cy="389135"/>
          </a:xfrm>
          <a:custGeom>
            <a:avLst/>
            <a:gdLst>
              <a:gd name="connsiteX0" fmla="*/ 57 w 243308"/>
              <a:gd name="connsiteY0" fmla="*/ 913 h 389135"/>
              <a:gd name="connsiteX1" fmla="*/ 114357 w 243308"/>
              <a:gd name="connsiteY1" fmla="*/ 223163 h 389135"/>
              <a:gd name="connsiteX2" fmla="*/ 111182 w 243308"/>
              <a:gd name="connsiteY2" fmla="*/ 210463 h 389135"/>
              <a:gd name="connsiteX3" fmla="*/ 155632 w 243308"/>
              <a:gd name="connsiteY3" fmla="*/ 283488 h 389135"/>
              <a:gd name="connsiteX4" fmla="*/ 142932 w 243308"/>
              <a:gd name="connsiteY4" fmla="*/ 264438 h 389135"/>
              <a:gd name="connsiteX5" fmla="*/ 241357 w 243308"/>
              <a:gd name="connsiteY5" fmla="*/ 381913 h 389135"/>
              <a:gd name="connsiteX6" fmla="*/ 203257 w 243308"/>
              <a:gd name="connsiteY6" fmla="*/ 362863 h 389135"/>
              <a:gd name="connsiteX7" fmla="*/ 139757 w 243308"/>
              <a:gd name="connsiteY7" fmla="*/ 251738 h 389135"/>
              <a:gd name="connsiteX8" fmla="*/ 82607 w 243308"/>
              <a:gd name="connsiteY8" fmla="*/ 137438 h 389135"/>
              <a:gd name="connsiteX9" fmla="*/ 98482 w 243308"/>
              <a:gd name="connsiteY9" fmla="*/ 143788 h 389135"/>
              <a:gd name="connsiteX10" fmla="*/ 57 w 243308"/>
              <a:gd name="connsiteY10" fmla="*/ 913 h 3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308" h="389135">
                <a:moveTo>
                  <a:pt x="57" y="913"/>
                </a:moveTo>
                <a:cubicBezTo>
                  <a:pt x="2703" y="14142"/>
                  <a:pt x="95836" y="188238"/>
                  <a:pt x="114357" y="223163"/>
                </a:cubicBezTo>
                <a:cubicBezTo>
                  <a:pt x="132878" y="258088"/>
                  <a:pt x="104303" y="200409"/>
                  <a:pt x="111182" y="210463"/>
                </a:cubicBezTo>
                <a:cubicBezTo>
                  <a:pt x="118061" y="220517"/>
                  <a:pt x="150340" y="274492"/>
                  <a:pt x="155632" y="283488"/>
                </a:cubicBezTo>
                <a:cubicBezTo>
                  <a:pt x="160924" y="292484"/>
                  <a:pt x="128644" y="248034"/>
                  <a:pt x="142932" y="264438"/>
                </a:cubicBezTo>
                <a:cubicBezTo>
                  <a:pt x="157220" y="280842"/>
                  <a:pt x="231303" y="365509"/>
                  <a:pt x="241357" y="381913"/>
                </a:cubicBezTo>
                <a:cubicBezTo>
                  <a:pt x="251411" y="398317"/>
                  <a:pt x="220190" y="384559"/>
                  <a:pt x="203257" y="362863"/>
                </a:cubicBezTo>
                <a:cubicBezTo>
                  <a:pt x="186324" y="341167"/>
                  <a:pt x="159865" y="289309"/>
                  <a:pt x="139757" y="251738"/>
                </a:cubicBezTo>
                <a:cubicBezTo>
                  <a:pt x="119649" y="214167"/>
                  <a:pt x="82607" y="137438"/>
                  <a:pt x="82607" y="137438"/>
                </a:cubicBezTo>
                <a:cubicBezTo>
                  <a:pt x="75728" y="119446"/>
                  <a:pt x="110124" y="165484"/>
                  <a:pt x="98482" y="143788"/>
                </a:cubicBezTo>
                <a:cubicBezTo>
                  <a:pt x="86840" y="122092"/>
                  <a:pt x="-2589" y="-12316"/>
                  <a:pt x="5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6A3722E3-ECE5-141E-FCA6-10649FBA10B7}"/>
              </a:ext>
            </a:extLst>
          </p:cNvPr>
          <p:cNvSpPr/>
          <p:nvPr/>
        </p:nvSpPr>
        <p:spPr>
          <a:xfrm>
            <a:off x="3095012" y="6924554"/>
            <a:ext cx="254617" cy="530400"/>
          </a:xfrm>
          <a:custGeom>
            <a:avLst/>
            <a:gdLst>
              <a:gd name="connsiteX0" fmla="*/ 613 w 254617"/>
              <a:gd name="connsiteY0" fmla="*/ 121 h 530400"/>
              <a:gd name="connsiteX1" fmla="*/ 54588 w 254617"/>
              <a:gd name="connsiteY1" fmla="*/ 193796 h 530400"/>
              <a:gd name="connsiteX2" fmla="*/ 127613 w 254617"/>
              <a:gd name="connsiteY2" fmla="*/ 308096 h 530400"/>
              <a:gd name="connsiteX3" fmla="*/ 114913 w 254617"/>
              <a:gd name="connsiteY3" fmla="*/ 298571 h 530400"/>
              <a:gd name="connsiteX4" fmla="*/ 197463 w 254617"/>
              <a:gd name="connsiteY4" fmla="*/ 400171 h 530400"/>
              <a:gd name="connsiteX5" fmla="*/ 197463 w 254617"/>
              <a:gd name="connsiteY5" fmla="*/ 422396 h 530400"/>
              <a:gd name="connsiteX6" fmla="*/ 254613 w 254617"/>
              <a:gd name="connsiteY6" fmla="*/ 530346 h 530400"/>
              <a:gd name="connsiteX7" fmla="*/ 194288 w 254617"/>
              <a:gd name="connsiteY7" fmla="*/ 438271 h 530400"/>
              <a:gd name="connsiteX8" fmla="*/ 60938 w 254617"/>
              <a:gd name="connsiteY8" fmla="*/ 235071 h 530400"/>
              <a:gd name="connsiteX9" fmla="*/ 54588 w 254617"/>
              <a:gd name="connsiteY9" fmla="*/ 231896 h 530400"/>
              <a:gd name="connsiteX10" fmla="*/ 26013 w 254617"/>
              <a:gd name="connsiteY10" fmla="*/ 165221 h 530400"/>
              <a:gd name="connsiteX11" fmla="*/ 613 w 254617"/>
              <a:gd name="connsiteY11" fmla="*/ 121 h 5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617" h="530400">
                <a:moveTo>
                  <a:pt x="613" y="121"/>
                </a:moveTo>
                <a:cubicBezTo>
                  <a:pt x="5375" y="4883"/>
                  <a:pt x="33421" y="142467"/>
                  <a:pt x="54588" y="193796"/>
                </a:cubicBezTo>
                <a:cubicBezTo>
                  <a:pt x="75755" y="245125"/>
                  <a:pt x="127613" y="308096"/>
                  <a:pt x="127613" y="308096"/>
                </a:cubicBezTo>
                <a:cubicBezTo>
                  <a:pt x="137667" y="325558"/>
                  <a:pt x="103271" y="283225"/>
                  <a:pt x="114913" y="298571"/>
                </a:cubicBezTo>
                <a:cubicBezTo>
                  <a:pt x="126555" y="313917"/>
                  <a:pt x="183705" y="379533"/>
                  <a:pt x="197463" y="400171"/>
                </a:cubicBezTo>
                <a:cubicBezTo>
                  <a:pt x="211221" y="420809"/>
                  <a:pt x="187938" y="400700"/>
                  <a:pt x="197463" y="422396"/>
                </a:cubicBezTo>
                <a:cubicBezTo>
                  <a:pt x="206988" y="444092"/>
                  <a:pt x="255142" y="527700"/>
                  <a:pt x="254613" y="530346"/>
                </a:cubicBezTo>
                <a:cubicBezTo>
                  <a:pt x="254084" y="532992"/>
                  <a:pt x="194288" y="438271"/>
                  <a:pt x="194288" y="438271"/>
                </a:cubicBezTo>
                <a:lnTo>
                  <a:pt x="60938" y="235071"/>
                </a:lnTo>
                <a:cubicBezTo>
                  <a:pt x="37655" y="200675"/>
                  <a:pt x="60409" y="243538"/>
                  <a:pt x="54588" y="231896"/>
                </a:cubicBezTo>
                <a:cubicBezTo>
                  <a:pt x="48767" y="220254"/>
                  <a:pt x="31834" y="198029"/>
                  <a:pt x="26013" y="165221"/>
                </a:cubicBezTo>
                <a:cubicBezTo>
                  <a:pt x="20192" y="132413"/>
                  <a:pt x="-4149" y="-4641"/>
                  <a:pt x="613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71797AD2-88D8-1D75-FB11-C8B4A4FFA004}"/>
              </a:ext>
            </a:extLst>
          </p:cNvPr>
          <p:cNvSpPr/>
          <p:nvPr/>
        </p:nvSpPr>
        <p:spPr>
          <a:xfrm>
            <a:off x="2731262" y="6734155"/>
            <a:ext cx="101202" cy="320955"/>
          </a:xfrm>
          <a:custGeom>
            <a:avLst/>
            <a:gdLst>
              <a:gd name="connsiteX0" fmla="*/ 21463 w 101202"/>
              <a:gd name="connsiteY0" fmla="*/ 20 h 320955"/>
              <a:gd name="connsiteX1" fmla="*/ 40513 w 101202"/>
              <a:gd name="connsiteY1" fmla="*/ 190520 h 320955"/>
              <a:gd name="connsiteX2" fmla="*/ 100838 w 101202"/>
              <a:gd name="connsiteY2" fmla="*/ 317520 h 320955"/>
              <a:gd name="connsiteX3" fmla="*/ 62738 w 101202"/>
              <a:gd name="connsiteY3" fmla="*/ 273070 h 320955"/>
              <a:gd name="connsiteX4" fmla="*/ 2413 w 101202"/>
              <a:gd name="connsiteY4" fmla="*/ 149245 h 320955"/>
              <a:gd name="connsiteX5" fmla="*/ 11938 w 101202"/>
              <a:gd name="connsiteY5" fmla="*/ 177820 h 320955"/>
              <a:gd name="connsiteX6" fmla="*/ 21463 w 101202"/>
              <a:gd name="connsiteY6" fmla="*/ 20 h 3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02" h="320955">
                <a:moveTo>
                  <a:pt x="21463" y="20"/>
                </a:moveTo>
                <a:cubicBezTo>
                  <a:pt x="26225" y="2137"/>
                  <a:pt x="27284" y="137603"/>
                  <a:pt x="40513" y="190520"/>
                </a:cubicBezTo>
                <a:cubicBezTo>
                  <a:pt x="53742" y="243437"/>
                  <a:pt x="97134" y="303762"/>
                  <a:pt x="100838" y="317520"/>
                </a:cubicBezTo>
                <a:cubicBezTo>
                  <a:pt x="104542" y="331278"/>
                  <a:pt x="79142" y="301116"/>
                  <a:pt x="62738" y="273070"/>
                </a:cubicBezTo>
                <a:cubicBezTo>
                  <a:pt x="46334" y="245024"/>
                  <a:pt x="10880" y="165120"/>
                  <a:pt x="2413" y="149245"/>
                </a:cubicBezTo>
                <a:cubicBezTo>
                  <a:pt x="-6054" y="133370"/>
                  <a:pt x="10351" y="197399"/>
                  <a:pt x="11938" y="177820"/>
                </a:cubicBezTo>
                <a:cubicBezTo>
                  <a:pt x="13525" y="158241"/>
                  <a:pt x="16701" y="-2097"/>
                  <a:pt x="2146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3AD148D-F5E5-7ED4-2001-A9E0682365BF}"/>
              </a:ext>
            </a:extLst>
          </p:cNvPr>
          <p:cNvSpPr/>
          <p:nvPr/>
        </p:nvSpPr>
        <p:spPr>
          <a:xfrm>
            <a:off x="2821971" y="6730174"/>
            <a:ext cx="163332" cy="362656"/>
          </a:xfrm>
          <a:custGeom>
            <a:avLst/>
            <a:gdLst>
              <a:gd name="connsiteX0" fmla="*/ 604 w 163332"/>
              <a:gd name="connsiteY0" fmla="*/ 826 h 362656"/>
              <a:gd name="connsiteX1" fmla="*/ 70454 w 163332"/>
              <a:gd name="connsiteY1" fmla="*/ 235776 h 362656"/>
              <a:gd name="connsiteX2" fmla="*/ 45054 w 163332"/>
              <a:gd name="connsiteY2" fmla="*/ 204026 h 362656"/>
              <a:gd name="connsiteX3" fmla="*/ 162529 w 163332"/>
              <a:gd name="connsiteY3" fmla="*/ 359601 h 362656"/>
              <a:gd name="connsiteX4" fmla="*/ 92679 w 163332"/>
              <a:gd name="connsiteY4" fmla="*/ 292926 h 362656"/>
              <a:gd name="connsiteX5" fmla="*/ 13304 w 163332"/>
              <a:gd name="connsiteY5" fmla="*/ 121476 h 362656"/>
              <a:gd name="connsiteX6" fmla="*/ 35529 w 163332"/>
              <a:gd name="connsiteY6" fmla="*/ 156401 h 362656"/>
              <a:gd name="connsiteX7" fmla="*/ 604 w 163332"/>
              <a:gd name="connsiteY7" fmla="*/ 826 h 3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332" h="362656">
                <a:moveTo>
                  <a:pt x="604" y="826"/>
                </a:moveTo>
                <a:cubicBezTo>
                  <a:pt x="6425" y="14055"/>
                  <a:pt x="63046" y="201909"/>
                  <a:pt x="70454" y="235776"/>
                </a:cubicBezTo>
                <a:cubicBezTo>
                  <a:pt x="77862" y="269643"/>
                  <a:pt x="29708" y="183389"/>
                  <a:pt x="45054" y="204026"/>
                </a:cubicBezTo>
                <a:cubicBezTo>
                  <a:pt x="60400" y="224663"/>
                  <a:pt x="154592" y="344784"/>
                  <a:pt x="162529" y="359601"/>
                </a:cubicBezTo>
                <a:cubicBezTo>
                  <a:pt x="170467" y="374418"/>
                  <a:pt x="117550" y="332613"/>
                  <a:pt x="92679" y="292926"/>
                </a:cubicBezTo>
                <a:cubicBezTo>
                  <a:pt x="67808" y="253239"/>
                  <a:pt x="22829" y="144230"/>
                  <a:pt x="13304" y="121476"/>
                </a:cubicBezTo>
                <a:cubicBezTo>
                  <a:pt x="3779" y="98722"/>
                  <a:pt x="38175" y="175451"/>
                  <a:pt x="35529" y="156401"/>
                </a:cubicBezTo>
                <a:cubicBezTo>
                  <a:pt x="32883" y="137351"/>
                  <a:pt x="-5217" y="-12403"/>
                  <a:pt x="604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B23E9D89-4D2F-8C75-5333-60FD7337E046}"/>
              </a:ext>
            </a:extLst>
          </p:cNvPr>
          <p:cNvSpPr/>
          <p:nvPr/>
        </p:nvSpPr>
        <p:spPr>
          <a:xfrm>
            <a:off x="3340033" y="7353300"/>
            <a:ext cx="157879" cy="538328"/>
          </a:xfrm>
          <a:custGeom>
            <a:avLst/>
            <a:gdLst>
              <a:gd name="connsiteX0" fmla="*/ 67 w 157879"/>
              <a:gd name="connsiteY0" fmla="*/ 0 h 538328"/>
              <a:gd name="connsiteX1" fmla="*/ 63567 w 157879"/>
              <a:gd name="connsiteY1" fmla="*/ 209550 h 538328"/>
              <a:gd name="connsiteX2" fmla="*/ 104842 w 157879"/>
              <a:gd name="connsiteY2" fmla="*/ 431800 h 538328"/>
              <a:gd name="connsiteX3" fmla="*/ 120717 w 157879"/>
              <a:gd name="connsiteY3" fmla="*/ 387350 h 538328"/>
              <a:gd name="connsiteX4" fmla="*/ 155642 w 157879"/>
              <a:gd name="connsiteY4" fmla="*/ 536575 h 538328"/>
              <a:gd name="connsiteX5" fmla="*/ 149292 w 157879"/>
              <a:gd name="connsiteY5" fmla="*/ 460375 h 538328"/>
              <a:gd name="connsiteX6" fmla="*/ 108017 w 157879"/>
              <a:gd name="connsiteY6" fmla="*/ 330200 h 538328"/>
              <a:gd name="connsiteX7" fmla="*/ 76267 w 157879"/>
              <a:gd name="connsiteY7" fmla="*/ 209550 h 538328"/>
              <a:gd name="connsiteX8" fmla="*/ 67 w 157879"/>
              <a:gd name="connsiteY8" fmla="*/ 0 h 5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79" h="538328">
                <a:moveTo>
                  <a:pt x="67" y="0"/>
                </a:moveTo>
                <a:cubicBezTo>
                  <a:pt x="-2050" y="0"/>
                  <a:pt x="46105" y="137583"/>
                  <a:pt x="63567" y="209550"/>
                </a:cubicBezTo>
                <a:cubicBezTo>
                  <a:pt x="81029" y="281517"/>
                  <a:pt x="95317" y="402167"/>
                  <a:pt x="104842" y="431800"/>
                </a:cubicBezTo>
                <a:cubicBezTo>
                  <a:pt x="114367" y="461433"/>
                  <a:pt x="112250" y="369888"/>
                  <a:pt x="120717" y="387350"/>
                </a:cubicBezTo>
                <a:cubicBezTo>
                  <a:pt x="129184" y="404812"/>
                  <a:pt x="150880" y="524404"/>
                  <a:pt x="155642" y="536575"/>
                </a:cubicBezTo>
                <a:cubicBezTo>
                  <a:pt x="160404" y="548746"/>
                  <a:pt x="157229" y="494771"/>
                  <a:pt x="149292" y="460375"/>
                </a:cubicBezTo>
                <a:cubicBezTo>
                  <a:pt x="141355" y="425979"/>
                  <a:pt x="120188" y="372004"/>
                  <a:pt x="108017" y="330200"/>
                </a:cubicBezTo>
                <a:cubicBezTo>
                  <a:pt x="95846" y="288396"/>
                  <a:pt x="95317" y="260350"/>
                  <a:pt x="76267" y="209550"/>
                </a:cubicBezTo>
                <a:cubicBezTo>
                  <a:pt x="57217" y="158750"/>
                  <a:pt x="2184" y="0"/>
                  <a:pt x="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7450BE8-6866-3313-9219-17B178C9F1DF}"/>
              </a:ext>
            </a:extLst>
          </p:cNvPr>
          <p:cNvSpPr/>
          <p:nvPr/>
        </p:nvSpPr>
        <p:spPr>
          <a:xfrm>
            <a:off x="3551521" y="8000349"/>
            <a:ext cx="489012" cy="354778"/>
          </a:xfrm>
          <a:custGeom>
            <a:avLst/>
            <a:gdLst>
              <a:gd name="connsiteX0" fmla="*/ 1304 w 489012"/>
              <a:gd name="connsiteY0" fmla="*/ 651 h 354778"/>
              <a:gd name="connsiteX1" fmla="*/ 137829 w 489012"/>
              <a:gd name="connsiteY1" fmla="*/ 137176 h 354778"/>
              <a:gd name="connsiteX2" fmla="*/ 128304 w 489012"/>
              <a:gd name="connsiteY2" fmla="*/ 121301 h 354778"/>
              <a:gd name="connsiteX3" fmla="*/ 474379 w 489012"/>
              <a:gd name="connsiteY3" fmla="*/ 346726 h 354778"/>
              <a:gd name="connsiteX4" fmla="*/ 407704 w 489012"/>
              <a:gd name="connsiteY4" fmla="*/ 292751 h 354778"/>
              <a:gd name="connsiteX5" fmla="*/ 252129 w 489012"/>
              <a:gd name="connsiteY5" fmla="*/ 178451 h 354778"/>
              <a:gd name="connsiteX6" fmla="*/ 239429 w 489012"/>
              <a:gd name="connsiteY6" fmla="*/ 207026 h 354778"/>
              <a:gd name="connsiteX7" fmla="*/ 1304 w 489012"/>
              <a:gd name="connsiteY7" fmla="*/ 651 h 3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12" h="354778">
                <a:moveTo>
                  <a:pt x="1304" y="651"/>
                </a:moveTo>
                <a:cubicBezTo>
                  <a:pt x="-15629" y="-10991"/>
                  <a:pt x="137829" y="137176"/>
                  <a:pt x="137829" y="137176"/>
                </a:cubicBezTo>
                <a:cubicBezTo>
                  <a:pt x="158996" y="157284"/>
                  <a:pt x="72212" y="86376"/>
                  <a:pt x="128304" y="121301"/>
                </a:cubicBezTo>
                <a:cubicBezTo>
                  <a:pt x="184396" y="156226"/>
                  <a:pt x="427812" y="318151"/>
                  <a:pt x="474379" y="346726"/>
                </a:cubicBezTo>
                <a:cubicBezTo>
                  <a:pt x="520946" y="375301"/>
                  <a:pt x="444746" y="320797"/>
                  <a:pt x="407704" y="292751"/>
                </a:cubicBezTo>
                <a:cubicBezTo>
                  <a:pt x="370662" y="264705"/>
                  <a:pt x="280175" y="192739"/>
                  <a:pt x="252129" y="178451"/>
                </a:cubicBezTo>
                <a:cubicBezTo>
                  <a:pt x="224083" y="164164"/>
                  <a:pt x="278058" y="239305"/>
                  <a:pt x="239429" y="207026"/>
                </a:cubicBezTo>
                <a:cubicBezTo>
                  <a:pt x="200800" y="174747"/>
                  <a:pt x="18237" y="12293"/>
                  <a:pt x="1304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63687008-045F-7EE8-B597-A2F17E9A89D8}"/>
              </a:ext>
            </a:extLst>
          </p:cNvPr>
          <p:cNvSpPr/>
          <p:nvPr/>
        </p:nvSpPr>
        <p:spPr>
          <a:xfrm>
            <a:off x="3470005" y="7825655"/>
            <a:ext cx="117953" cy="232362"/>
          </a:xfrm>
          <a:custGeom>
            <a:avLst/>
            <a:gdLst>
              <a:gd name="connsiteX0" fmla="*/ 270 w 117953"/>
              <a:gd name="connsiteY0" fmla="*/ 720 h 232362"/>
              <a:gd name="connsiteX1" fmla="*/ 114570 w 117953"/>
              <a:gd name="connsiteY1" fmla="*/ 226145 h 232362"/>
              <a:gd name="connsiteX2" fmla="*/ 82820 w 117953"/>
              <a:gd name="connsiteY2" fmla="*/ 156295 h 232362"/>
              <a:gd name="connsiteX3" fmla="*/ 270 w 117953"/>
              <a:gd name="connsiteY3" fmla="*/ 720 h 23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53" h="232362">
                <a:moveTo>
                  <a:pt x="270" y="720"/>
                </a:moveTo>
                <a:cubicBezTo>
                  <a:pt x="5562" y="12362"/>
                  <a:pt x="100812" y="200216"/>
                  <a:pt x="114570" y="226145"/>
                </a:cubicBezTo>
                <a:cubicBezTo>
                  <a:pt x="128328" y="252074"/>
                  <a:pt x="96578" y="190691"/>
                  <a:pt x="82820" y="156295"/>
                </a:cubicBezTo>
                <a:cubicBezTo>
                  <a:pt x="69062" y="121899"/>
                  <a:pt x="-5022" y="-10922"/>
                  <a:pt x="270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D6E8B62D-99E1-5FDE-A400-3FE31F0ADF16}"/>
              </a:ext>
            </a:extLst>
          </p:cNvPr>
          <p:cNvSpPr/>
          <p:nvPr/>
        </p:nvSpPr>
        <p:spPr>
          <a:xfrm>
            <a:off x="2625477" y="7166940"/>
            <a:ext cx="355348" cy="171997"/>
          </a:xfrm>
          <a:custGeom>
            <a:avLst/>
            <a:gdLst>
              <a:gd name="connsiteX0" fmla="*/ 248 w 355348"/>
              <a:gd name="connsiteY0" fmla="*/ 5385 h 171997"/>
              <a:gd name="connsiteX1" fmla="*/ 162173 w 355348"/>
              <a:gd name="connsiteY1" fmla="*/ 37135 h 171997"/>
              <a:gd name="connsiteX2" fmla="*/ 149473 w 355348"/>
              <a:gd name="connsiteY2" fmla="*/ 11735 h 171997"/>
              <a:gd name="connsiteX3" fmla="*/ 263773 w 355348"/>
              <a:gd name="connsiteY3" fmla="*/ 78410 h 171997"/>
              <a:gd name="connsiteX4" fmla="*/ 212973 w 355348"/>
              <a:gd name="connsiteY4" fmla="*/ 49835 h 171997"/>
              <a:gd name="connsiteX5" fmla="*/ 352673 w 355348"/>
              <a:gd name="connsiteY5" fmla="*/ 170485 h 171997"/>
              <a:gd name="connsiteX6" fmla="*/ 289173 w 355348"/>
              <a:gd name="connsiteY6" fmla="*/ 110160 h 171997"/>
              <a:gd name="connsiteX7" fmla="*/ 101848 w 355348"/>
              <a:gd name="connsiteY7" fmla="*/ 2210 h 171997"/>
              <a:gd name="connsiteX8" fmla="*/ 124073 w 355348"/>
              <a:gd name="connsiteY8" fmla="*/ 37135 h 171997"/>
              <a:gd name="connsiteX9" fmla="*/ 248 w 355348"/>
              <a:gd name="connsiteY9" fmla="*/ 5385 h 17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348" h="171997">
                <a:moveTo>
                  <a:pt x="248" y="5385"/>
                </a:moveTo>
                <a:cubicBezTo>
                  <a:pt x="6598" y="5385"/>
                  <a:pt x="137302" y="36077"/>
                  <a:pt x="162173" y="37135"/>
                </a:cubicBezTo>
                <a:cubicBezTo>
                  <a:pt x="187044" y="38193"/>
                  <a:pt x="132540" y="4856"/>
                  <a:pt x="149473" y="11735"/>
                </a:cubicBezTo>
                <a:cubicBezTo>
                  <a:pt x="166406" y="18614"/>
                  <a:pt x="253190" y="72060"/>
                  <a:pt x="263773" y="78410"/>
                </a:cubicBezTo>
                <a:cubicBezTo>
                  <a:pt x="274356" y="84760"/>
                  <a:pt x="198156" y="34489"/>
                  <a:pt x="212973" y="49835"/>
                </a:cubicBezTo>
                <a:cubicBezTo>
                  <a:pt x="227790" y="65181"/>
                  <a:pt x="339973" y="160431"/>
                  <a:pt x="352673" y="170485"/>
                </a:cubicBezTo>
                <a:cubicBezTo>
                  <a:pt x="365373" y="180539"/>
                  <a:pt x="330977" y="138206"/>
                  <a:pt x="289173" y="110160"/>
                </a:cubicBezTo>
                <a:cubicBezTo>
                  <a:pt x="247369" y="82114"/>
                  <a:pt x="129365" y="14381"/>
                  <a:pt x="101848" y="2210"/>
                </a:cubicBezTo>
                <a:cubicBezTo>
                  <a:pt x="74331" y="-9961"/>
                  <a:pt x="136773" y="31843"/>
                  <a:pt x="124073" y="37135"/>
                </a:cubicBezTo>
                <a:cubicBezTo>
                  <a:pt x="111373" y="42427"/>
                  <a:pt x="-6102" y="5385"/>
                  <a:pt x="248" y="5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15CE00AE-8796-4171-7E05-A841941F748A}"/>
              </a:ext>
            </a:extLst>
          </p:cNvPr>
          <p:cNvSpPr/>
          <p:nvPr/>
        </p:nvSpPr>
        <p:spPr>
          <a:xfrm>
            <a:off x="1976553" y="6907273"/>
            <a:ext cx="705952" cy="254089"/>
          </a:xfrm>
          <a:custGeom>
            <a:avLst/>
            <a:gdLst>
              <a:gd name="connsiteX0" fmla="*/ 153872 w 705952"/>
              <a:gd name="connsiteY0" fmla="*/ 61852 h 254089"/>
              <a:gd name="connsiteX1" fmla="*/ 455497 w 705952"/>
              <a:gd name="connsiteY1" fmla="*/ 172977 h 254089"/>
              <a:gd name="connsiteX2" fmla="*/ 445972 w 705952"/>
              <a:gd name="connsiteY2" fmla="*/ 134877 h 254089"/>
              <a:gd name="connsiteX3" fmla="*/ 699972 w 705952"/>
              <a:gd name="connsiteY3" fmla="*/ 252352 h 254089"/>
              <a:gd name="connsiteX4" fmla="*/ 604722 w 705952"/>
              <a:gd name="connsiteY4" fmla="*/ 198377 h 254089"/>
              <a:gd name="connsiteX5" fmla="*/ 369772 w 705952"/>
              <a:gd name="connsiteY5" fmla="*/ 106302 h 254089"/>
              <a:gd name="connsiteX6" fmla="*/ 7822 w 705952"/>
              <a:gd name="connsiteY6" fmla="*/ 1527 h 254089"/>
              <a:gd name="connsiteX7" fmla="*/ 153872 w 705952"/>
              <a:gd name="connsiteY7" fmla="*/ 61852 h 25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952" h="254089">
                <a:moveTo>
                  <a:pt x="153872" y="61852"/>
                </a:moveTo>
                <a:cubicBezTo>
                  <a:pt x="228484" y="90427"/>
                  <a:pt x="406814" y="160806"/>
                  <a:pt x="455497" y="172977"/>
                </a:cubicBezTo>
                <a:cubicBezTo>
                  <a:pt x="504180" y="185148"/>
                  <a:pt x="405226" y="121648"/>
                  <a:pt x="445972" y="134877"/>
                </a:cubicBezTo>
                <a:cubicBezTo>
                  <a:pt x="486718" y="148106"/>
                  <a:pt x="673514" y="241769"/>
                  <a:pt x="699972" y="252352"/>
                </a:cubicBezTo>
                <a:cubicBezTo>
                  <a:pt x="726430" y="262935"/>
                  <a:pt x="659755" y="222719"/>
                  <a:pt x="604722" y="198377"/>
                </a:cubicBezTo>
                <a:cubicBezTo>
                  <a:pt x="549689" y="174035"/>
                  <a:pt x="469255" y="139110"/>
                  <a:pt x="369772" y="106302"/>
                </a:cubicBezTo>
                <a:cubicBezTo>
                  <a:pt x="270289" y="73494"/>
                  <a:pt x="45922" y="11581"/>
                  <a:pt x="7822" y="1527"/>
                </a:cubicBezTo>
                <a:cubicBezTo>
                  <a:pt x="-30278" y="-8527"/>
                  <a:pt x="79260" y="33277"/>
                  <a:pt x="153872" y="6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0CB8119-B74D-2580-CC0F-483D4A48CC79}"/>
              </a:ext>
            </a:extLst>
          </p:cNvPr>
          <p:cNvSpPr/>
          <p:nvPr/>
        </p:nvSpPr>
        <p:spPr>
          <a:xfrm>
            <a:off x="1879031" y="6905480"/>
            <a:ext cx="277684" cy="102184"/>
          </a:xfrm>
          <a:custGeom>
            <a:avLst/>
            <a:gdLst>
              <a:gd name="connsiteX0" fmla="*/ 137094 w 277684"/>
              <a:gd name="connsiteY0" fmla="*/ 145 h 102184"/>
              <a:gd name="connsiteX1" fmla="*/ 38669 w 277684"/>
              <a:gd name="connsiteY1" fmla="*/ 57295 h 102184"/>
              <a:gd name="connsiteX2" fmla="*/ 114869 w 277684"/>
              <a:gd name="connsiteY2" fmla="*/ 63645 h 102184"/>
              <a:gd name="connsiteX3" fmla="*/ 569 w 277684"/>
              <a:gd name="connsiteY3" fmla="*/ 92220 h 102184"/>
              <a:gd name="connsiteX4" fmla="*/ 79944 w 277684"/>
              <a:gd name="connsiteY4" fmla="*/ 98570 h 102184"/>
              <a:gd name="connsiteX5" fmla="*/ 273619 w 277684"/>
              <a:gd name="connsiteY5" fmla="*/ 63645 h 102184"/>
              <a:gd name="connsiteX6" fmla="*/ 200594 w 277684"/>
              <a:gd name="connsiteY6" fmla="*/ 98570 h 102184"/>
              <a:gd name="connsiteX7" fmla="*/ 70419 w 277684"/>
              <a:gd name="connsiteY7" fmla="*/ 98570 h 102184"/>
              <a:gd name="connsiteX8" fmla="*/ 16444 w 277684"/>
              <a:gd name="connsiteY8" fmla="*/ 76345 h 102184"/>
              <a:gd name="connsiteX9" fmla="*/ 137094 w 277684"/>
              <a:gd name="connsiteY9" fmla="*/ 145 h 10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684" h="102184">
                <a:moveTo>
                  <a:pt x="137094" y="145"/>
                </a:moveTo>
                <a:cubicBezTo>
                  <a:pt x="140798" y="-3030"/>
                  <a:pt x="42373" y="46712"/>
                  <a:pt x="38669" y="57295"/>
                </a:cubicBezTo>
                <a:cubicBezTo>
                  <a:pt x="34965" y="67878"/>
                  <a:pt x="121219" y="57824"/>
                  <a:pt x="114869" y="63645"/>
                </a:cubicBezTo>
                <a:cubicBezTo>
                  <a:pt x="108519" y="69466"/>
                  <a:pt x="6390" y="86399"/>
                  <a:pt x="569" y="92220"/>
                </a:cubicBezTo>
                <a:cubicBezTo>
                  <a:pt x="-5252" y="98041"/>
                  <a:pt x="34436" y="103332"/>
                  <a:pt x="79944" y="98570"/>
                </a:cubicBezTo>
                <a:cubicBezTo>
                  <a:pt x="125452" y="93808"/>
                  <a:pt x="253511" y="63645"/>
                  <a:pt x="273619" y="63645"/>
                </a:cubicBezTo>
                <a:cubicBezTo>
                  <a:pt x="293727" y="63645"/>
                  <a:pt x="234461" y="92749"/>
                  <a:pt x="200594" y="98570"/>
                </a:cubicBezTo>
                <a:cubicBezTo>
                  <a:pt x="166727" y="104391"/>
                  <a:pt x="101111" y="102274"/>
                  <a:pt x="70419" y="98570"/>
                </a:cubicBezTo>
                <a:cubicBezTo>
                  <a:pt x="39727" y="94866"/>
                  <a:pt x="9565" y="87987"/>
                  <a:pt x="16444" y="76345"/>
                </a:cubicBezTo>
                <a:cubicBezTo>
                  <a:pt x="23323" y="64703"/>
                  <a:pt x="133390" y="3320"/>
                  <a:pt x="137094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1227E31-EF28-A2E1-F3E3-5A2CA83219C2}"/>
              </a:ext>
            </a:extLst>
          </p:cNvPr>
          <p:cNvSpPr/>
          <p:nvPr/>
        </p:nvSpPr>
        <p:spPr>
          <a:xfrm>
            <a:off x="1603437" y="6908749"/>
            <a:ext cx="389327" cy="137169"/>
          </a:xfrm>
          <a:custGeom>
            <a:avLst/>
            <a:gdLst>
              <a:gd name="connsiteX0" fmla="*/ 3113 w 389327"/>
              <a:gd name="connsiteY0" fmla="*/ 136576 h 137169"/>
              <a:gd name="connsiteX1" fmla="*/ 276163 w 389327"/>
              <a:gd name="connsiteY1" fmla="*/ 38151 h 137169"/>
              <a:gd name="connsiteX2" fmla="*/ 184088 w 389327"/>
              <a:gd name="connsiteY2" fmla="*/ 57201 h 137169"/>
              <a:gd name="connsiteX3" fmla="*/ 387288 w 389327"/>
              <a:gd name="connsiteY3" fmla="*/ 51 h 137169"/>
              <a:gd name="connsiteX4" fmla="*/ 276163 w 389327"/>
              <a:gd name="connsiteY4" fmla="*/ 47676 h 137169"/>
              <a:gd name="connsiteX5" fmla="*/ 76138 w 389327"/>
              <a:gd name="connsiteY5" fmla="*/ 82601 h 137169"/>
              <a:gd name="connsiteX6" fmla="*/ 123763 w 389327"/>
              <a:gd name="connsiteY6" fmla="*/ 79426 h 137169"/>
              <a:gd name="connsiteX7" fmla="*/ 3113 w 389327"/>
              <a:gd name="connsiteY7" fmla="*/ 136576 h 13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327" h="137169">
                <a:moveTo>
                  <a:pt x="3113" y="136576"/>
                </a:moveTo>
                <a:cubicBezTo>
                  <a:pt x="28513" y="129697"/>
                  <a:pt x="246001" y="51380"/>
                  <a:pt x="276163" y="38151"/>
                </a:cubicBezTo>
                <a:cubicBezTo>
                  <a:pt x="306325" y="24922"/>
                  <a:pt x="165567" y="63551"/>
                  <a:pt x="184088" y="57201"/>
                </a:cubicBezTo>
                <a:cubicBezTo>
                  <a:pt x="202609" y="50851"/>
                  <a:pt x="371942" y="1638"/>
                  <a:pt x="387288" y="51"/>
                </a:cubicBezTo>
                <a:cubicBezTo>
                  <a:pt x="402634" y="-1537"/>
                  <a:pt x="328021" y="33918"/>
                  <a:pt x="276163" y="47676"/>
                </a:cubicBezTo>
                <a:cubicBezTo>
                  <a:pt x="224305" y="61434"/>
                  <a:pt x="101538" y="77309"/>
                  <a:pt x="76138" y="82601"/>
                </a:cubicBezTo>
                <a:cubicBezTo>
                  <a:pt x="50738" y="87893"/>
                  <a:pt x="131701" y="70430"/>
                  <a:pt x="123763" y="79426"/>
                </a:cubicBezTo>
                <a:cubicBezTo>
                  <a:pt x="115826" y="88422"/>
                  <a:pt x="-22287" y="143455"/>
                  <a:pt x="3113" y="136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C6D27F33-74A8-5219-70BC-891129228AA5}"/>
              </a:ext>
            </a:extLst>
          </p:cNvPr>
          <p:cNvSpPr/>
          <p:nvPr/>
        </p:nvSpPr>
        <p:spPr>
          <a:xfrm>
            <a:off x="1460187" y="6990638"/>
            <a:ext cx="242673" cy="245494"/>
          </a:xfrm>
          <a:custGeom>
            <a:avLst/>
            <a:gdLst>
              <a:gd name="connsiteX0" fmla="*/ 313 w 242673"/>
              <a:gd name="connsiteY0" fmla="*/ 245187 h 245494"/>
              <a:gd name="connsiteX1" fmla="*/ 92388 w 242673"/>
              <a:gd name="connsiteY1" fmla="*/ 83262 h 245494"/>
              <a:gd name="connsiteX2" fmla="*/ 60638 w 242673"/>
              <a:gd name="connsiteY2" fmla="*/ 108662 h 245494"/>
              <a:gd name="connsiteX3" fmla="*/ 241613 w 242673"/>
              <a:gd name="connsiteY3" fmla="*/ 712 h 245494"/>
              <a:gd name="connsiteX4" fmla="*/ 130488 w 242673"/>
              <a:gd name="connsiteY4" fmla="*/ 64212 h 245494"/>
              <a:gd name="connsiteX5" fmla="*/ 28888 w 242673"/>
              <a:gd name="connsiteY5" fmla="*/ 111837 h 245494"/>
              <a:gd name="connsiteX6" fmla="*/ 60638 w 242673"/>
              <a:gd name="connsiteY6" fmla="*/ 124537 h 245494"/>
              <a:gd name="connsiteX7" fmla="*/ 313 w 242673"/>
              <a:gd name="connsiteY7" fmla="*/ 245187 h 24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673" h="245494">
                <a:moveTo>
                  <a:pt x="313" y="245187"/>
                </a:moveTo>
                <a:cubicBezTo>
                  <a:pt x="5605" y="238308"/>
                  <a:pt x="82334" y="106016"/>
                  <a:pt x="92388" y="83262"/>
                </a:cubicBezTo>
                <a:cubicBezTo>
                  <a:pt x="102442" y="60508"/>
                  <a:pt x="35767" y="122420"/>
                  <a:pt x="60638" y="108662"/>
                </a:cubicBezTo>
                <a:cubicBezTo>
                  <a:pt x="85509" y="94904"/>
                  <a:pt x="229971" y="8120"/>
                  <a:pt x="241613" y="712"/>
                </a:cubicBezTo>
                <a:cubicBezTo>
                  <a:pt x="253255" y="-6696"/>
                  <a:pt x="165942" y="45691"/>
                  <a:pt x="130488" y="64212"/>
                </a:cubicBezTo>
                <a:cubicBezTo>
                  <a:pt x="95034" y="82733"/>
                  <a:pt x="40530" y="101783"/>
                  <a:pt x="28888" y="111837"/>
                </a:cubicBezTo>
                <a:cubicBezTo>
                  <a:pt x="17246" y="121891"/>
                  <a:pt x="62755" y="107604"/>
                  <a:pt x="60638" y="124537"/>
                </a:cubicBezTo>
                <a:cubicBezTo>
                  <a:pt x="58521" y="141470"/>
                  <a:pt x="-4979" y="252066"/>
                  <a:pt x="313" y="245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263B55B-D307-520D-B23E-FC8F36766418}"/>
              </a:ext>
            </a:extLst>
          </p:cNvPr>
          <p:cNvSpPr/>
          <p:nvPr/>
        </p:nvSpPr>
        <p:spPr>
          <a:xfrm>
            <a:off x="1437143" y="7107488"/>
            <a:ext cx="58491" cy="145964"/>
          </a:xfrm>
          <a:custGeom>
            <a:avLst/>
            <a:gdLst>
              <a:gd name="connsiteX0" fmla="*/ 58282 w 58491"/>
              <a:gd name="connsiteY0" fmla="*/ 1337 h 145964"/>
              <a:gd name="connsiteX1" fmla="*/ 20182 w 58491"/>
              <a:gd name="connsiteY1" fmla="*/ 74362 h 145964"/>
              <a:gd name="connsiteX2" fmla="*/ 13832 w 58491"/>
              <a:gd name="connsiteY2" fmla="*/ 102937 h 145964"/>
              <a:gd name="connsiteX3" fmla="*/ 1132 w 58491"/>
              <a:gd name="connsiteY3" fmla="*/ 134687 h 145964"/>
              <a:gd name="connsiteX4" fmla="*/ 13832 w 58491"/>
              <a:gd name="connsiteY4" fmla="*/ 112462 h 145964"/>
              <a:gd name="connsiteX5" fmla="*/ 1132 w 58491"/>
              <a:gd name="connsiteY5" fmla="*/ 144212 h 145964"/>
              <a:gd name="connsiteX6" fmla="*/ 58282 w 58491"/>
              <a:gd name="connsiteY6" fmla="*/ 1337 h 14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91" h="145964">
                <a:moveTo>
                  <a:pt x="58282" y="1337"/>
                </a:moveTo>
                <a:cubicBezTo>
                  <a:pt x="61457" y="-10305"/>
                  <a:pt x="27590" y="57429"/>
                  <a:pt x="20182" y="74362"/>
                </a:cubicBezTo>
                <a:cubicBezTo>
                  <a:pt x="12774" y="91295"/>
                  <a:pt x="17007" y="92883"/>
                  <a:pt x="13832" y="102937"/>
                </a:cubicBezTo>
                <a:cubicBezTo>
                  <a:pt x="10657" y="112991"/>
                  <a:pt x="1132" y="133100"/>
                  <a:pt x="1132" y="134687"/>
                </a:cubicBezTo>
                <a:cubicBezTo>
                  <a:pt x="1132" y="136274"/>
                  <a:pt x="13832" y="110875"/>
                  <a:pt x="13832" y="112462"/>
                </a:cubicBezTo>
                <a:cubicBezTo>
                  <a:pt x="13832" y="114049"/>
                  <a:pt x="-4689" y="154795"/>
                  <a:pt x="1132" y="144212"/>
                </a:cubicBezTo>
                <a:cubicBezTo>
                  <a:pt x="6953" y="133629"/>
                  <a:pt x="55107" y="12979"/>
                  <a:pt x="58282" y="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BEF5CF4-7DB0-7ABA-183F-F03D63753ED8}"/>
              </a:ext>
            </a:extLst>
          </p:cNvPr>
          <p:cNvSpPr/>
          <p:nvPr/>
        </p:nvSpPr>
        <p:spPr>
          <a:xfrm>
            <a:off x="1343565" y="7077013"/>
            <a:ext cx="221796" cy="219219"/>
          </a:xfrm>
          <a:custGeom>
            <a:avLst/>
            <a:gdLst>
              <a:gd name="connsiteX0" fmla="*/ 221710 w 221796"/>
              <a:gd name="connsiteY0" fmla="*/ 62 h 219219"/>
              <a:gd name="connsiteX1" fmla="*/ 37560 w 221796"/>
              <a:gd name="connsiteY1" fmla="*/ 101662 h 219219"/>
              <a:gd name="connsiteX2" fmla="*/ 8985 w 221796"/>
              <a:gd name="connsiteY2" fmla="*/ 136587 h 219219"/>
              <a:gd name="connsiteX3" fmla="*/ 24860 w 221796"/>
              <a:gd name="connsiteY3" fmla="*/ 92137 h 219219"/>
              <a:gd name="connsiteX4" fmla="*/ 8985 w 221796"/>
              <a:gd name="connsiteY4" fmla="*/ 193737 h 219219"/>
              <a:gd name="connsiteX5" fmla="*/ 28035 w 221796"/>
              <a:gd name="connsiteY5" fmla="*/ 209612 h 219219"/>
              <a:gd name="connsiteX6" fmla="*/ 12160 w 221796"/>
              <a:gd name="connsiteY6" fmla="*/ 215962 h 219219"/>
              <a:gd name="connsiteX7" fmla="*/ 97885 w 221796"/>
              <a:gd name="connsiteY7" fmla="*/ 219137 h 219219"/>
              <a:gd name="connsiteX8" fmla="*/ 47085 w 221796"/>
              <a:gd name="connsiteY8" fmla="*/ 212787 h 219219"/>
              <a:gd name="connsiteX9" fmla="*/ 12160 w 221796"/>
              <a:gd name="connsiteY9" fmla="*/ 168337 h 219219"/>
              <a:gd name="connsiteX10" fmla="*/ 15335 w 221796"/>
              <a:gd name="connsiteY10" fmla="*/ 117537 h 219219"/>
              <a:gd name="connsiteX11" fmla="*/ 12160 w 221796"/>
              <a:gd name="connsiteY11" fmla="*/ 117537 h 219219"/>
              <a:gd name="connsiteX12" fmla="*/ 221710 w 221796"/>
              <a:gd name="connsiteY12" fmla="*/ 62 h 21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796" h="219219">
                <a:moveTo>
                  <a:pt x="221710" y="62"/>
                </a:moveTo>
                <a:cubicBezTo>
                  <a:pt x="225943" y="-2584"/>
                  <a:pt x="73014" y="78908"/>
                  <a:pt x="37560" y="101662"/>
                </a:cubicBezTo>
                <a:cubicBezTo>
                  <a:pt x="2106" y="124416"/>
                  <a:pt x="11102" y="138175"/>
                  <a:pt x="8985" y="136587"/>
                </a:cubicBezTo>
                <a:cubicBezTo>
                  <a:pt x="6868" y="134999"/>
                  <a:pt x="24860" y="82612"/>
                  <a:pt x="24860" y="92137"/>
                </a:cubicBezTo>
                <a:cubicBezTo>
                  <a:pt x="24860" y="101662"/>
                  <a:pt x="8985" y="193737"/>
                  <a:pt x="8985" y="193737"/>
                </a:cubicBezTo>
                <a:cubicBezTo>
                  <a:pt x="9514" y="213316"/>
                  <a:pt x="28035" y="209612"/>
                  <a:pt x="28035" y="209612"/>
                </a:cubicBezTo>
                <a:cubicBezTo>
                  <a:pt x="28564" y="213316"/>
                  <a:pt x="518" y="214375"/>
                  <a:pt x="12160" y="215962"/>
                </a:cubicBezTo>
                <a:cubicBezTo>
                  <a:pt x="23802" y="217549"/>
                  <a:pt x="92064" y="219666"/>
                  <a:pt x="97885" y="219137"/>
                </a:cubicBezTo>
                <a:cubicBezTo>
                  <a:pt x="103706" y="218608"/>
                  <a:pt x="61373" y="221254"/>
                  <a:pt x="47085" y="212787"/>
                </a:cubicBezTo>
                <a:cubicBezTo>
                  <a:pt x="32797" y="204320"/>
                  <a:pt x="17452" y="184212"/>
                  <a:pt x="12160" y="168337"/>
                </a:cubicBezTo>
                <a:cubicBezTo>
                  <a:pt x="6868" y="152462"/>
                  <a:pt x="15335" y="126004"/>
                  <a:pt x="15335" y="117537"/>
                </a:cubicBezTo>
                <a:cubicBezTo>
                  <a:pt x="15335" y="109070"/>
                  <a:pt x="-16944" y="136058"/>
                  <a:pt x="12160" y="117537"/>
                </a:cubicBezTo>
                <a:cubicBezTo>
                  <a:pt x="41264" y="99016"/>
                  <a:pt x="217477" y="2708"/>
                  <a:pt x="22171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A7BEF81D-0DC5-B933-2A60-E3A8E2395A2F}"/>
              </a:ext>
            </a:extLst>
          </p:cNvPr>
          <p:cNvSpPr/>
          <p:nvPr/>
        </p:nvSpPr>
        <p:spPr>
          <a:xfrm>
            <a:off x="1350082" y="7089989"/>
            <a:ext cx="194683" cy="120848"/>
          </a:xfrm>
          <a:custGeom>
            <a:avLst/>
            <a:gdLst>
              <a:gd name="connsiteX0" fmla="*/ 2468 w 194683"/>
              <a:gd name="connsiteY0" fmla="*/ 120436 h 120848"/>
              <a:gd name="connsiteX1" fmla="*/ 192968 w 194683"/>
              <a:gd name="connsiteY1" fmla="*/ 2961 h 120848"/>
              <a:gd name="connsiteX2" fmla="*/ 91368 w 194683"/>
              <a:gd name="connsiteY2" fmla="*/ 41061 h 120848"/>
              <a:gd name="connsiteX3" fmla="*/ 2468 w 194683"/>
              <a:gd name="connsiteY3" fmla="*/ 120436 h 12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83" h="120848">
                <a:moveTo>
                  <a:pt x="2468" y="120436"/>
                </a:moveTo>
                <a:cubicBezTo>
                  <a:pt x="19401" y="114086"/>
                  <a:pt x="178151" y="16190"/>
                  <a:pt x="192968" y="2961"/>
                </a:cubicBezTo>
                <a:cubicBezTo>
                  <a:pt x="207785" y="-10268"/>
                  <a:pt x="122589" y="24128"/>
                  <a:pt x="91368" y="41061"/>
                </a:cubicBezTo>
                <a:cubicBezTo>
                  <a:pt x="60147" y="57994"/>
                  <a:pt x="-14465" y="126786"/>
                  <a:pt x="2468" y="12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7D061B1E-18B0-756D-80B6-A60FF9338E38}"/>
              </a:ext>
            </a:extLst>
          </p:cNvPr>
          <p:cNvSpPr/>
          <p:nvPr/>
        </p:nvSpPr>
        <p:spPr>
          <a:xfrm>
            <a:off x="1361576" y="7242167"/>
            <a:ext cx="178305" cy="80423"/>
          </a:xfrm>
          <a:custGeom>
            <a:avLst/>
            <a:gdLst>
              <a:gd name="connsiteX0" fmla="*/ 3674 w 178305"/>
              <a:gd name="connsiteY0" fmla="*/ 79383 h 80423"/>
              <a:gd name="connsiteX1" fmla="*/ 152899 w 178305"/>
              <a:gd name="connsiteY1" fmla="*/ 3183 h 80423"/>
              <a:gd name="connsiteX2" fmla="*/ 140199 w 178305"/>
              <a:gd name="connsiteY2" fmla="*/ 34933 h 80423"/>
              <a:gd name="connsiteX3" fmla="*/ 178299 w 178305"/>
              <a:gd name="connsiteY3" fmla="*/ 8 h 80423"/>
              <a:gd name="connsiteX4" fmla="*/ 137024 w 178305"/>
              <a:gd name="connsiteY4" fmla="*/ 31758 h 80423"/>
              <a:gd name="connsiteX5" fmla="*/ 51299 w 178305"/>
              <a:gd name="connsiteY5" fmla="*/ 47633 h 80423"/>
              <a:gd name="connsiteX6" fmla="*/ 3674 w 178305"/>
              <a:gd name="connsiteY6" fmla="*/ 79383 h 8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05" h="80423">
                <a:moveTo>
                  <a:pt x="3674" y="79383"/>
                </a:moveTo>
                <a:cubicBezTo>
                  <a:pt x="20607" y="71975"/>
                  <a:pt x="130145" y="10591"/>
                  <a:pt x="152899" y="3183"/>
                </a:cubicBezTo>
                <a:cubicBezTo>
                  <a:pt x="175653" y="-4225"/>
                  <a:pt x="135966" y="35462"/>
                  <a:pt x="140199" y="34933"/>
                </a:cubicBezTo>
                <a:cubicBezTo>
                  <a:pt x="144432" y="34404"/>
                  <a:pt x="178828" y="537"/>
                  <a:pt x="178299" y="8"/>
                </a:cubicBezTo>
                <a:cubicBezTo>
                  <a:pt x="177770" y="-521"/>
                  <a:pt x="158191" y="23820"/>
                  <a:pt x="137024" y="31758"/>
                </a:cubicBezTo>
                <a:cubicBezTo>
                  <a:pt x="115857" y="39695"/>
                  <a:pt x="69820" y="42870"/>
                  <a:pt x="51299" y="47633"/>
                </a:cubicBezTo>
                <a:cubicBezTo>
                  <a:pt x="32778" y="52396"/>
                  <a:pt x="-13259" y="86791"/>
                  <a:pt x="3674" y="79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3BEBC72-5499-C7CC-74E8-EE4BDF8E752A}"/>
              </a:ext>
            </a:extLst>
          </p:cNvPr>
          <p:cNvSpPr/>
          <p:nvPr/>
        </p:nvSpPr>
        <p:spPr>
          <a:xfrm>
            <a:off x="1389512" y="7245249"/>
            <a:ext cx="166692" cy="80056"/>
          </a:xfrm>
          <a:custGeom>
            <a:avLst/>
            <a:gdLst>
              <a:gd name="connsiteX0" fmla="*/ 1138 w 166692"/>
              <a:gd name="connsiteY0" fmla="*/ 79476 h 80056"/>
              <a:gd name="connsiteX1" fmla="*/ 163063 w 166692"/>
              <a:gd name="connsiteY1" fmla="*/ 35026 h 80056"/>
              <a:gd name="connsiteX2" fmla="*/ 115438 w 166692"/>
              <a:gd name="connsiteY2" fmla="*/ 101 h 80056"/>
              <a:gd name="connsiteX3" fmla="*/ 134488 w 166692"/>
              <a:gd name="connsiteY3" fmla="*/ 25501 h 80056"/>
              <a:gd name="connsiteX4" fmla="*/ 93213 w 166692"/>
              <a:gd name="connsiteY4" fmla="*/ 57251 h 80056"/>
              <a:gd name="connsiteX5" fmla="*/ 1138 w 166692"/>
              <a:gd name="connsiteY5" fmla="*/ 79476 h 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692" h="80056">
                <a:moveTo>
                  <a:pt x="1138" y="79476"/>
                </a:moveTo>
                <a:cubicBezTo>
                  <a:pt x="12780" y="75772"/>
                  <a:pt x="144013" y="48255"/>
                  <a:pt x="163063" y="35026"/>
                </a:cubicBezTo>
                <a:cubicBezTo>
                  <a:pt x="182113" y="21797"/>
                  <a:pt x="120200" y="1688"/>
                  <a:pt x="115438" y="101"/>
                </a:cubicBezTo>
                <a:cubicBezTo>
                  <a:pt x="110676" y="-1486"/>
                  <a:pt x="138192" y="15976"/>
                  <a:pt x="134488" y="25501"/>
                </a:cubicBezTo>
                <a:cubicBezTo>
                  <a:pt x="130784" y="35026"/>
                  <a:pt x="115967" y="46139"/>
                  <a:pt x="93213" y="57251"/>
                </a:cubicBezTo>
                <a:cubicBezTo>
                  <a:pt x="70459" y="68363"/>
                  <a:pt x="-10504" y="83180"/>
                  <a:pt x="1138" y="79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47DCB5DD-E1D8-9570-5043-BC6A7F454B5F}"/>
              </a:ext>
            </a:extLst>
          </p:cNvPr>
          <p:cNvSpPr/>
          <p:nvPr/>
        </p:nvSpPr>
        <p:spPr>
          <a:xfrm>
            <a:off x="1491958" y="7136383"/>
            <a:ext cx="402288" cy="124867"/>
          </a:xfrm>
          <a:custGeom>
            <a:avLst/>
            <a:gdLst>
              <a:gd name="connsiteX0" fmla="*/ 292 w 402288"/>
              <a:gd name="connsiteY0" fmla="*/ 93092 h 124867"/>
              <a:gd name="connsiteX1" fmla="*/ 114592 w 402288"/>
              <a:gd name="connsiteY1" fmla="*/ 121667 h 124867"/>
              <a:gd name="connsiteX2" fmla="*/ 225717 w 402288"/>
              <a:gd name="connsiteY2" fmla="*/ 77217 h 124867"/>
              <a:gd name="connsiteX3" fmla="*/ 187617 w 402288"/>
              <a:gd name="connsiteY3" fmla="*/ 105792 h 124867"/>
              <a:gd name="connsiteX4" fmla="*/ 400342 w 402288"/>
              <a:gd name="connsiteY4" fmla="*/ 1017 h 124867"/>
              <a:gd name="connsiteX5" fmla="*/ 286042 w 402288"/>
              <a:gd name="connsiteY5" fmla="*/ 51817 h 124867"/>
              <a:gd name="connsiteX6" fmla="*/ 165392 w 402288"/>
              <a:gd name="connsiteY6" fmla="*/ 39117 h 124867"/>
              <a:gd name="connsiteX7" fmla="*/ 209842 w 402288"/>
              <a:gd name="connsiteY7" fmla="*/ 61342 h 124867"/>
              <a:gd name="connsiteX8" fmla="*/ 178092 w 402288"/>
              <a:gd name="connsiteY8" fmla="*/ 93092 h 124867"/>
              <a:gd name="connsiteX9" fmla="*/ 149517 w 402288"/>
              <a:gd name="connsiteY9" fmla="*/ 124842 h 124867"/>
              <a:gd name="connsiteX10" fmla="*/ 292 w 402288"/>
              <a:gd name="connsiteY10" fmla="*/ 93092 h 12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288" h="124867">
                <a:moveTo>
                  <a:pt x="292" y="93092"/>
                </a:moveTo>
                <a:cubicBezTo>
                  <a:pt x="-5529" y="92563"/>
                  <a:pt x="77021" y="124313"/>
                  <a:pt x="114592" y="121667"/>
                </a:cubicBezTo>
                <a:cubicBezTo>
                  <a:pt x="152163" y="119021"/>
                  <a:pt x="213546" y="79863"/>
                  <a:pt x="225717" y="77217"/>
                </a:cubicBezTo>
                <a:cubicBezTo>
                  <a:pt x="237888" y="74571"/>
                  <a:pt x="158513" y="118492"/>
                  <a:pt x="187617" y="105792"/>
                </a:cubicBezTo>
                <a:cubicBezTo>
                  <a:pt x="216721" y="93092"/>
                  <a:pt x="383938" y="10013"/>
                  <a:pt x="400342" y="1017"/>
                </a:cubicBezTo>
                <a:cubicBezTo>
                  <a:pt x="416746" y="-7979"/>
                  <a:pt x="325200" y="45467"/>
                  <a:pt x="286042" y="51817"/>
                </a:cubicBezTo>
                <a:cubicBezTo>
                  <a:pt x="246884" y="58167"/>
                  <a:pt x="178092" y="37530"/>
                  <a:pt x="165392" y="39117"/>
                </a:cubicBezTo>
                <a:cubicBezTo>
                  <a:pt x="152692" y="40704"/>
                  <a:pt x="207725" y="52346"/>
                  <a:pt x="209842" y="61342"/>
                </a:cubicBezTo>
                <a:cubicBezTo>
                  <a:pt x="211959" y="70338"/>
                  <a:pt x="188146" y="82509"/>
                  <a:pt x="178092" y="93092"/>
                </a:cubicBezTo>
                <a:cubicBezTo>
                  <a:pt x="168038" y="103675"/>
                  <a:pt x="177563" y="123784"/>
                  <a:pt x="149517" y="124842"/>
                </a:cubicBezTo>
                <a:cubicBezTo>
                  <a:pt x="121471" y="125900"/>
                  <a:pt x="6113" y="93621"/>
                  <a:pt x="292" y="9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DBCF46D1-8E3B-0282-A5D9-87C5077E0BA5}"/>
              </a:ext>
            </a:extLst>
          </p:cNvPr>
          <p:cNvSpPr/>
          <p:nvPr/>
        </p:nvSpPr>
        <p:spPr>
          <a:xfrm>
            <a:off x="1755560" y="7150980"/>
            <a:ext cx="607877" cy="157947"/>
          </a:xfrm>
          <a:custGeom>
            <a:avLst/>
            <a:gdLst>
              <a:gd name="connsiteX0" fmla="*/ 28790 w 607877"/>
              <a:gd name="connsiteY0" fmla="*/ 2295 h 157947"/>
              <a:gd name="connsiteX1" fmla="*/ 266915 w 607877"/>
              <a:gd name="connsiteY1" fmla="*/ 113420 h 157947"/>
              <a:gd name="connsiteX2" fmla="*/ 254215 w 607877"/>
              <a:gd name="connsiteY2" fmla="*/ 75320 h 157947"/>
              <a:gd name="connsiteX3" fmla="*/ 425665 w 607877"/>
              <a:gd name="connsiteY3" fmla="*/ 145170 h 157947"/>
              <a:gd name="connsiteX4" fmla="*/ 543140 w 607877"/>
              <a:gd name="connsiteY4" fmla="*/ 154695 h 157947"/>
              <a:gd name="connsiteX5" fmla="*/ 511390 w 607877"/>
              <a:gd name="connsiteY5" fmla="*/ 148345 h 157947"/>
              <a:gd name="connsiteX6" fmla="*/ 606640 w 607877"/>
              <a:gd name="connsiteY6" fmla="*/ 157870 h 157947"/>
              <a:gd name="connsiteX7" fmla="*/ 555840 w 607877"/>
              <a:gd name="connsiteY7" fmla="*/ 141995 h 157947"/>
              <a:gd name="connsiteX8" fmla="*/ 419315 w 607877"/>
              <a:gd name="connsiteY8" fmla="*/ 132470 h 157947"/>
              <a:gd name="connsiteX9" fmla="*/ 168490 w 607877"/>
              <a:gd name="connsiteY9" fmla="*/ 43570 h 157947"/>
              <a:gd name="connsiteX10" fmla="*/ 257390 w 607877"/>
              <a:gd name="connsiteY10" fmla="*/ 119770 h 157947"/>
              <a:gd name="connsiteX11" fmla="*/ 6565 w 607877"/>
              <a:gd name="connsiteY11" fmla="*/ 65795 h 157947"/>
              <a:gd name="connsiteX12" fmla="*/ 73240 w 607877"/>
              <a:gd name="connsiteY12" fmla="*/ 81670 h 157947"/>
              <a:gd name="connsiteX13" fmla="*/ 73240 w 607877"/>
              <a:gd name="connsiteY13" fmla="*/ 40395 h 157947"/>
              <a:gd name="connsiteX14" fmla="*/ 28790 w 607877"/>
              <a:gd name="connsiteY14" fmla="*/ 2295 h 15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877" h="157947">
                <a:moveTo>
                  <a:pt x="28790" y="2295"/>
                </a:moveTo>
                <a:cubicBezTo>
                  <a:pt x="61069" y="14466"/>
                  <a:pt x="229344" y="101249"/>
                  <a:pt x="266915" y="113420"/>
                </a:cubicBezTo>
                <a:cubicBezTo>
                  <a:pt x="304486" y="125591"/>
                  <a:pt x="227757" y="70028"/>
                  <a:pt x="254215" y="75320"/>
                </a:cubicBezTo>
                <a:cubicBezTo>
                  <a:pt x="280673" y="80612"/>
                  <a:pt x="377511" y="131941"/>
                  <a:pt x="425665" y="145170"/>
                </a:cubicBezTo>
                <a:cubicBezTo>
                  <a:pt x="473819" y="158399"/>
                  <a:pt x="528853" y="154166"/>
                  <a:pt x="543140" y="154695"/>
                </a:cubicBezTo>
                <a:cubicBezTo>
                  <a:pt x="557428" y="155224"/>
                  <a:pt x="500807" y="147816"/>
                  <a:pt x="511390" y="148345"/>
                </a:cubicBezTo>
                <a:cubicBezTo>
                  <a:pt x="521973" y="148874"/>
                  <a:pt x="599232" y="158928"/>
                  <a:pt x="606640" y="157870"/>
                </a:cubicBezTo>
                <a:cubicBezTo>
                  <a:pt x="614048" y="156812"/>
                  <a:pt x="587061" y="146228"/>
                  <a:pt x="555840" y="141995"/>
                </a:cubicBezTo>
                <a:cubicBezTo>
                  <a:pt x="524619" y="137762"/>
                  <a:pt x="483873" y="148874"/>
                  <a:pt x="419315" y="132470"/>
                </a:cubicBezTo>
                <a:cubicBezTo>
                  <a:pt x="354757" y="116066"/>
                  <a:pt x="195478" y="45687"/>
                  <a:pt x="168490" y="43570"/>
                </a:cubicBezTo>
                <a:cubicBezTo>
                  <a:pt x="141503" y="41453"/>
                  <a:pt x="284377" y="116066"/>
                  <a:pt x="257390" y="119770"/>
                </a:cubicBezTo>
                <a:cubicBezTo>
                  <a:pt x="230403" y="123474"/>
                  <a:pt x="37257" y="72145"/>
                  <a:pt x="6565" y="65795"/>
                </a:cubicBezTo>
                <a:cubicBezTo>
                  <a:pt x="-24127" y="59445"/>
                  <a:pt x="62128" y="85903"/>
                  <a:pt x="73240" y="81670"/>
                </a:cubicBezTo>
                <a:cubicBezTo>
                  <a:pt x="84353" y="77437"/>
                  <a:pt x="75886" y="50978"/>
                  <a:pt x="73240" y="40395"/>
                </a:cubicBezTo>
                <a:cubicBezTo>
                  <a:pt x="70594" y="29812"/>
                  <a:pt x="-3489" y="-9876"/>
                  <a:pt x="28790" y="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68895A47-1EB9-ED39-946B-6A33A9C4CA5F}"/>
              </a:ext>
            </a:extLst>
          </p:cNvPr>
          <p:cNvSpPr/>
          <p:nvPr/>
        </p:nvSpPr>
        <p:spPr>
          <a:xfrm>
            <a:off x="1513594" y="7105650"/>
            <a:ext cx="328018" cy="149384"/>
          </a:xfrm>
          <a:custGeom>
            <a:avLst/>
            <a:gdLst>
              <a:gd name="connsiteX0" fmla="*/ 881 w 328018"/>
              <a:gd name="connsiteY0" fmla="*/ 149225 h 149384"/>
              <a:gd name="connsiteX1" fmla="*/ 83431 w 328018"/>
              <a:gd name="connsiteY1" fmla="*/ 50800 h 149384"/>
              <a:gd name="connsiteX2" fmla="*/ 77081 w 328018"/>
              <a:gd name="connsiteY2" fmla="*/ 82550 h 149384"/>
              <a:gd name="connsiteX3" fmla="*/ 219956 w 328018"/>
              <a:gd name="connsiteY3" fmla="*/ 9525 h 149384"/>
              <a:gd name="connsiteX4" fmla="*/ 327906 w 328018"/>
              <a:gd name="connsiteY4" fmla="*/ 9525 h 149384"/>
              <a:gd name="connsiteX5" fmla="*/ 239006 w 328018"/>
              <a:gd name="connsiteY5" fmla="*/ 9525 h 149384"/>
              <a:gd name="connsiteX6" fmla="*/ 165981 w 328018"/>
              <a:gd name="connsiteY6" fmla="*/ 0 h 149384"/>
              <a:gd name="connsiteX7" fmla="*/ 178681 w 328018"/>
              <a:gd name="connsiteY7" fmla="*/ 22225 h 149384"/>
              <a:gd name="connsiteX8" fmla="*/ 48506 w 328018"/>
              <a:gd name="connsiteY8" fmla="*/ 73025 h 149384"/>
              <a:gd name="connsiteX9" fmla="*/ 881 w 328018"/>
              <a:gd name="connsiteY9" fmla="*/ 149225 h 14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018" h="149384">
                <a:moveTo>
                  <a:pt x="881" y="149225"/>
                </a:moveTo>
                <a:cubicBezTo>
                  <a:pt x="6702" y="145521"/>
                  <a:pt x="70731" y="61912"/>
                  <a:pt x="83431" y="50800"/>
                </a:cubicBezTo>
                <a:cubicBezTo>
                  <a:pt x="96131" y="39688"/>
                  <a:pt x="54327" y="89429"/>
                  <a:pt x="77081" y="82550"/>
                </a:cubicBezTo>
                <a:cubicBezTo>
                  <a:pt x="99835" y="75671"/>
                  <a:pt x="178152" y="21696"/>
                  <a:pt x="219956" y="9525"/>
                </a:cubicBezTo>
                <a:cubicBezTo>
                  <a:pt x="261760" y="-2646"/>
                  <a:pt x="327906" y="9525"/>
                  <a:pt x="327906" y="9525"/>
                </a:cubicBezTo>
                <a:cubicBezTo>
                  <a:pt x="331081" y="9525"/>
                  <a:pt x="265993" y="11112"/>
                  <a:pt x="239006" y="9525"/>
                </a:cubicBezTo>
                <a:cubicBezTo>
                  <a:pt x="212019" y="7938"/>
                  <a:pt x="165981" y="0"/>
                  <a:pt x="165981" y="0"/>
                </a:cubicBezTo>
                <a:cubicBezTo>
                  <a:pt x="155927" y="2117"/>
                  <a:pt x="198260" y="10054"/>
                  <a:pt x="178681" y="22225"/>
                </a:cubicBezTo>
                <a:cubicBezTo>
                  <a:pt x="159102" y="34396"/>
                  <a:pt x="78139" y="55033"/>
                  <a:pt x="48506" y="73025"/>
                </a:cubicBezTo>
                <a:cubicBezTo>
                  <a:pt x="18873" y="91017"/>
                  <a:pt x="-4940" y="152929"/>
                  <a:pt x="881" y="149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6A34B74-BFE3-F028-CB7B-9CDCEEAD6D17}"/>
              </a:ext>
            </a:extLst>
          </p:cNvPr>
          <p:cNvSpPr/>
          <p:nvPr/>
        </p:nvSpPr>
        <p:spPr>
          <a:xfrm>
            <a:off x="1555478" y="7029442"/>
            <a:ext cx="305144" cy="139732"/>
          </a:xfrm>
          <a:custGeom>
            <a:avLst/>
            <a:gdLst>
              <a:gd name="connsiteX0" fmla="*/ 272 w 305144"/>
              <a:gd name="connsiteY0" fmla="*/ 139708 h 139732"/>
              <a:gd name="connsiteX1" fmla="*/ 130447 w 305144"/>
              <a:gd name="connsiteY1" fmla="*/ 41283 h 139732"/>
              <a:gd name="connsiteX2" fmla="*/ 70122 w 305144"/>
              <a:gd name="connsiteY2" fmla="*/ 73033 h 139732"/>
              <a:gd name="connsiteX3" fmla="*/ 266972 w 305144"/>
              <a:gd name="connsiteY3" fmla="*/ 34933 h 139732"/>
              <a:gd name="connsiteX4" fmla="*/ 305072 w 305144"/>
              <a:gd name="connsiteY4" fmla="*/ 8 h 139732"/>
              <a:gd name="connsiteX5" fmla="*/ 273322 w 305144"/>
              <a:gd name="connsiteY5" fmla="*/ 31758 h 139732"/>
              <a:gd name="connsiteX6" fmla="*/ 171722 w 305144"/>
              <a:gd name="connsiteY6" fmla="*/ 50808 h 139732"/>
              <a:gd name="connsiteX7" fmla="*/ 272 w 305144"/>
              <a:gd name="connsiteY7" fmla="*/ 139708 h 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144" h="139732">
                <a:moveTo>
                  <a:pt x="272" y="139708"/>
                </a:moveTo>
                <a:cubicBezTo>
                  <a:pt x="-6607" y="138121"/>
                  <a:pt x="118805" y="52395"/>
                  <a:pt x="130447" y="41283"/>
                </a:cubicBezTo>
                <a:cubicBezTo>
                  <a:pt x="142089" y="30170"/>
                  <a:pt x="47368" y="74091"/>
                  <a:pt x="70122" y="73033"/>
                </a:cubicBezTo>
                <a:cubicBezTo>
                  <a:pt x="92876" y="71975"/>
                  <a:pt x="227814" y="47104"/>
                  <a:pt x="266972" y="34933"/>
                </a:cubicBezTo>
                <a:cubicBezTo>
                  <a:pt x="306130" y="22762"/>
                  <a:pt x="304014" y="537"/>
                  <a:pt x="305072" y="8"/>
                </a:cubicBezTo>
                <a:cubicBezTo>
                  <a:pt x="306130" y="-521"/>
                  <a:pt x="295547" y="23291"/>
                  <a:pt x="273322" y="31758"/>
                </a:cubicBezTo>
                <a:cubicBezTo>
                  <a:pt x="251097" y="40225"/>
                  <a:pt x="213526" y="35991"/>
                  <a:pt x="171722" y="50808"/>
                </a:cubicBezTo>
                <a:cubicBezTo>
                  <a:pt x="129918" y="65625"/>
                  <a:pt x="7151" y="141295"/>
                  <a:pt x="272" y="139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6B4C4E4F-71F0-7724-6EC6-FAB43C56DCB4}"/>
              </a:ext>
            </a:extLst>
          </p:cNvPr>
          <p:cNvSpPr/>
          <p:nvPr/>
        </p:nvSpPr>
        <p:spPr>
          <a:xfrm>
            <a:off x="1859887" y="7019654"/>
            <a:ext cx="462688" cy="35202"/>
          </a:xfrm>
          <a:custGeom>
            <a:avLst/>
            <a:gdLst>
              <a:gd name="connsiteX0" fmla="*/ 663 w 462688"/>
              <a:gd name="connsiteY0" fmla="*/ 19321 h 35202"/>
              <a:gd name="connsiteX1" fmla="*/ 99088 w 462688"/>
              <a:gd name="connsiteY1" fmla="*/ 32021 h 35202"/>
              <a:gd name="connsiteX2" fmla="*/ 248313 w 462688"/>
              <a:gd name="connsiteY2" fmla="*/ 3446 h 35202"/>
              <a:gd name="connsiteX3" fmla="*/ 184813 w 462688"/>
              <a:gd name="connsiteY3" fmla="*/ 35196 h 35202"/>
              <a:gd name="connsiteX4" fmla="*/ 461038 w 462688"/>
              <a:gd name="connsiteY4" fmla="*/ 271 h 35202"/>
              <a:gd name="connsiteX5" fmla="*/ 292763 w 462688"/>
              <a:gd name="connsiteY5" fmla="*/ 19321 h 35202"/>
              <a:gd name="connsiteX6" fmla="*/ 146713 w 462688"/>
              <a:gd name="connsiteY6" fmla="*/ 25671 h 35202"/>
              <a:gd name="connsiteX7" fmla="*/ 663 w 462688"/>
              <a:gd name="connsiteY7" fmla="*/ 19321 h 3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688" h="35202">
                <a:moveTo>
                  <a:pt x="663" y="19321"/>
                </a:moveTo>
                <a:cubicBezTo>
                  <a:pt x="-7274" y="20379"/>
                  <a:pt x="57813" y="34667"/>
                  <a:pt x="99088" y="32021"/>
                </a:cubicBezTo>
                <a:cubicBezTo>
                  <a:pt x="140363" y="29375"/>
                  <a:pt x="234026" y="2917"/>
                  <a:pt x="248313" y="3446"/>
                </a:cubicBezTo>
                <a:cubicBezTo>
                  <a:pt x="262601" y="3975"/>
                  <a:pt x="149359" y="35725"/>
                  <a:pt x="184813" y="35196"/>
                </a:cubicBezTo>
                <a:cubicBezTo>
                  <a:pt x="220267" y="34667"/>
                  <a:pt x="443046" y="2917"/>
                  <a:pt x="461038" y="271"/>
                </a:cubicBezTo>
                <a:cubicBezTo>
                  <a:pt x="479030" y="-2375"/>
                  <a:pt x="345150" y="15088"/>
                  <a:pt x="292763" y="19321"/>
                </a:cubicBezTo>
                <a:cubicBezTo>
                  <a:pt x="240376" y="23554"/>
                  <a:pt x="196455" y="21438"/>
                  <a:pt x="146713" y="25671"/>
                </a:cubicBezTo>
                <a:cubicBezTo>
                  <a:pt x="96971" y="29904"/>
                  <a:pt x="8600" y="18263"/>
                  <a:pt x="663" y="19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FA75469-0A85-C90A-9DA3-0994DEA98B3B}"/>
              </a:ext>
            </a:extLst>
          </p:cNvPr>
          <p:cNvSpPr/>
          <p:nvPr/>
        </p:nvSpPr>
        <p:spPr>
          <a:xfrm>
            <a:off x="1927075" y="7077067"/>
            <a:ext cx="655392" cy="172496"/>
          </a:xfrm>
          <a:custGeom>
            <a:avLst/>
            <a:gdLst>
              <a:gd name="connsiteX0" fmla="*/ 150 w 655392"/>
              <a:gd name="connsiteY0" fmla="*/ 50808 h 172496"/>
              <a:gd name="connsiteX1" fmla="*/ 228750 w 655392"/>
              <a:gd name="connsiteY1" fmla="*/ 25408 h 172496"/>
              <a:gd name="connsiteX2" fmla="*/ 368450 w 655392"/>
              <a:gd name="connsiteY2" fmla="*/ 47633 h 172496"/>
              <a:gd name="connsiteX3" fmla="*/ 314475 w 655392"/>
              <a:gd name="connsiteY3" fmla="*/ 15883 h 172496"/>
              <a:gd name="connsiteX4" fmla="*/ 568475 w 655392"/>
              <a:gd name="connsiteY4" fmla="*/ 168283 h 172496"/>
              <a:gd name="connsiteX5" fmla="*/ 581175 w 655392"/>
              <a:gd name="connsiteY5" fmla="*/ 133358 h 172496"/>
              <a:gd name="connsiteX6" fmla="*/ 654200 w 655392"/>
              <a:gd name="connsiteY6" fmla="*/ 171458 h 172496"/>
              <a:gd name="connsiteX7" fmla="*/ 514500 w 655392"/>
              <a:gd name="connsiteY7" fmla="*/ 111133 h 172496"/>
              <a:gd name="connsiteX8" fmla="*/ 339875 w 655392"/>
              <a:gd name="connsiteY8" fmla="*/ 34933 h 172496"/>
              <a:gd name="connsiteX9" fmla="*/ 190650 w 655392"/>
              <a:gd name="connsiteY9" fmla="*/ 8 h 172496"/>
              <a:gd name="connsiteX10" fmla="*/ 193825 w 655392"/>
              <a:gd name="connsiteY10" fmla="*/ 31758 h 172496"/>
              <a:gd name="connsiteX11" fmla="*/ 150 w 655392"/>
              <a:gd name="connsiteY11" fmla="*/ 50808 h 17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392" h="172496">
                <a:moveTo>
                  <a:pt x="150" y="50808"/>
                </a:moveTo>
                <a:cubicBezTo>
                  <a:pt x="5971" y="49750"/>
                  <a:pt x="167367" y="25937"/>
                  <a:pt x="228750" y="25408"/>
                </a:cubicBezTo>
                <a:cubicBezTo>
                  <a:pt x="290133" y="24879"/>
                  <a:pt x="354163" y="49220"/>
                  <a:pt x="368450" y="47633"/>
                </a:cubicBezTo>
                <a:cubicBezTo>
                  <a:pt x="382737" y="46046"/>
                  <a:pt x="314475" y="15883"/>
                  <a:pt x="314475" y="15883"/>
                </a:cubicBezTo>
                <a:cubicBezTo>
                  <a:pt x="347813" y="35991"/>
                  <a:pt x="524025" y="148704"/>
                  <a:pt x="568475" y="168283"/>
                </a:cubicBezTo>
                <a:cubicBezTo>
                  <a:pt x="612925" y="187862"/>
                  <a:pt x="566888" y="132829"/>
                  <a:pt x="581175" y="133358"/>
                </a:cubicBezTo>
                <a:cubicBezTo>
                  <a:pt x="595463" y="133887"/>
                  <a:pt x="665312" y="175162"/>
                  <a:pt x="654200" y="171458"/>
                </a:cubicBezTo>
                <a:cubicBezTo>
                  <a:pt x="643088" y="167754"/>
                  <a:pt x="514500" y="111133"/>
                  <a:pt x="514500" y="111133"/>
                </a:cubicBezTo>
                <a:cubicBezTo>
                  <a:pt x="462113" y="88379"/>
                  <a:pt x="393850" y="53454"/>
                  <a:pt x="339875" y="34933"/>
                </a:cubicBezTo>
                <a:cubicBezTo>
                  <a:pt x="285900" y="16412"/>
                  <a:pt x="214992" y="537"/>
                  <a:pt x="190650" y="8"/>
                </a:cubicBezTo>
                <a:cubicBezTo>
                  <a:pt x="166308" y="-521"/>
                  <a:pt x="228221" y="22762"/>
                  <a:pt x="193825" y="31758"/>
                </a:cubicBezTo>
                <a:cubicBezTo>
                  <a:pt x="159429" y="40754"/>
                  <a:pt x="-5671" y="51866"/>
                  <a:pt x="150" y="50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3F796BC-FDF7-1CC0-2324-EF79CD2D5585}"/>
              </a:ext>
            </a:extLst>
          </p:cNvPr>
          <p:cNvSpPr/>
          <p:nvPr/>
        </p:nvSpPr>
        <p:spPr>
          <a:xfrm>
            <a:off x="1598152" y="7100390"/>
            <a:ext cx="838285" cy="226732"/>
          </a:xfrm>
          <a:custGeom>
            <a:avLst/>
            <a:gdLst>
              <a:gd name="connsiteX0" fmla="*/ 2048 w 838285"/>
              <a:gd name="connsiteY0" fmla="*/ 87810 h 226732"/>
              <a:gd name="connsiteX1" fmla="*/ 284623 w 838285"/>
              <a:gd name="connsiteY1" fmla="*/ 37010 h 226732"/>
              <a:gd name="connsiteX2" fmla="*/ 459248 w 838285"/>
              <a:gd name="connsiteY2" fmla="*/ 52885 h 226732"/>
              <a:gd name="connsiteX3" fmla="*/ 402098 w 838285"/>
              <a:gd name="connsiteY3" fmla="*/ 24310 h 226732"/>
              <a:gd name="connsiteX4" fmla="*/ 633873 w 838285"/>
              <a:gd name="connsiteY4" fmla="*/ 97335 h 226732"/>
              <a:gd name="connsiteX5" fmla="*/ 608473 w 838285"/>
              <a:gd name="connsiteY5" fmla="*/ 65585 h 226732"/>
              <a:gd name="connsiteX6" fmla="*/ 770398 w 838285"/>
              <a:gd name="connsiteY6" fmla="*/ 202110 h 226732"/>
              <a:gd name="connsiteX7" fmla="*/ 837073 w 838285"/>
              <a:gd name="connsiteY7" fmla="*/ 224335 h 226732"/>
              <a:gd name="connsiteX8" fmla="*/ 805323 w 838285"/>
              <a:gd name="connsiteY8" fmla="*/ 224335 h 226732"/>
              <a:gd name="connsiteX9" fmla="*/ 706898 w 838285"/>
              <a:gd name="connsiteY9" fmla="*/ 208460 h 226732"/>
              <a:gd name="connsiteX10" fmla="*/ 564023 w 838285"/>
              <a:gd name="connsiteY10" fmla="*/ 205285 h 226732"/>
              <a:gd name="connsiteX11" fmla="*/ 386223 w 838285"/>
              <a:gd name="connsiteY11" fmla="*/ 173535 h 226732"/>
              <a:gd name="connsiteX12" fmla="*/ 449723 w 838285"/>
              <a:gd name="connsiteY12" fmla="*/ 176710 h 226732"/>
              <a:gd name="connsiteX13" fmla="*/ 456073 w 838285"/>
              <a:gd name="connsiteY13" fmla="*/ 148135 h 226732"/>
              <a:gd name="connsiteX14" fmla="*/ 605298 w 838285"/>
              <a:gd name="connsiteY14" fmla="*/ 189410 h 226732"/>
              <a:gd name="connsiteX15" fmla="*/ 722773 w 838285"/>
              <a:gd name="connsiteY15" fmla="*/ 183060 h 226732"/>
              <a:gd name="connsiteX16" fmla="*/ 605298 w 838285"/>
              <a:gd name="connsiteY16" fmla="*/ 90985 h 226732"/>
              <a:gd name="connsiteX17" fmla="*/ 329073 w 838285"/>
              <a:gd name="connsiteY17" fmla="*/ 21135 h 226732"/>
              <a:gd name="connsiteX18" fmla="*/ 262398 w 838285"/>
              <a:gd name="connsiteY18" fmla="*/ 2085 h 226732"/>
              <a:gd name="connsiteX19" fmla="*/ 313198 w 838285"/>
              <a:gd name="connsiteY19" fmla="*/ 62410 h 226732"/>
              <a:gd name="connsiteX20" fmla="*/ 186198 w 838285"/>
              <a:gd name="connsiteY20" fmla="*/ 49710 h 226732"/>
              <a:gd name="connsiteX21" fmla="*/ 157623 w 838285"/>
              <a:gd name="connsiteY21" fmla="*/ 52885 h 226732"/>
              <a:gd name="connsiteX22" fmla="*/ 2048 w 838285"/>
              <a:gd name="connsiteY22" fmla="*/ 87810 h 22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8285" h="226732">
                <a:moveTo>
                  <a:pt x="2048" y="87810"/>
                </a:moveTo>
                <a:cubicBezTo>
                  <a:pt x="23215" y="85164"/>
                  <a:pt x="208423" y="42831"/>
                  <a:pt x="284623" y="37010"/>
                </a:cubicBezTo>
                <a:cubicBezTo>
                  <a:pt x="360823" y="31189"/>
                  <a:pt x="439669" y="55002"/>
                  <a:pt x="459248" y="52885"/>
                </a:cubicBezTo>
                <a:cubicBezTo>
                  <a:pt x="478827" y="50768"/>
                  <a:pt x="372994" y="16902"/>
                  <a:pt x="402098" y="24310"/>
                </a:cubicBezTo>
                <a:cubicBezTo>
                  <a:pt x="431202" y="31718"/>
                  <a:pt x="599477" y="90456"/>
                  <a:pt x="633873" y="97335"/>
                </a:cubicBezTo>
                <a:cubicBezTo>
                  <a:pt x="668269" y="104214"/>
                  <a:pt x="585719" y="48122"/>
                  <a:pt x="608473" y="65585"/>
                </a:cubicBezTo>
                <a:cubicBezTo>
                  <a:pt x="631227" y="83047"/>
                  <a:pt x="732298" y="175652"/>
                  <a:pt x="770398" y="202110"/>
                </a:cubicBezTo>
                <a:cubicBezTo>
                  <a:pt x="808498" y="228568"/>
                  <a:pt x="831252" y="220631"/>
                  <a:pt x="837073" y="224335"/>
                </a:cubicBezTo>
                <a:cubicBezTo>
                  <a:pt x="842894" y="228039"/>
                  <a:pt x="827019" y="226981"/>
                  <a:pt x="805323" y="224335"/>
                </a:cubicBezTo>
                <a:cubicBezTo>
                  <a:pt x="783627" y="221689"/>
                  <a:pt x="747115" y="211635"/>
                  <a:pt x="706898" y="208460"/>
                </a:cubicBezTo>
                <a:cubicBezTo>
                  <a:pt x="666681" y="205285"/>
                  <a:pt x="617469" y="211106"/>
                  <a:pt x="564023" y="205285"/>
                </a:cubicBezTo>
                <a:cubicBezTo>
                  <a:pt x="510577" y="199464"/>
                  <a:pt x="405273" y="178297"/>
                  <a:pt x="386223" y="173535"/>
                </a:cubicBezTo>
                <a:cubicBezTo>
                  <a:pt x="367173" y="168773"/>
                  <a:pt x="438081" y="180943"/>
                  <a:pt x="449723" y="176710"/>
                </a:cubicBezTo>
                <a:cubicBezTo>
                  <a:pt x="461365" y="172477"/>
                  <a:pt x="430144" y="146018"/>
                  <a:pt x="456073" y="148135"/>
                </a:cubicBezTo>
                <a:cubicBezTo>
                  <a:pt x="482002" y="150252"/>
                  <a:pt x="560848" y="183589"/>
                  <a:pt x="605298" y="189410"/>
                </a:cubicBezTo>
                <a:cubicBezTo>
                  <a:pt x="649748" y="195231"/>
                  <a:pt x="722773" y="199464"/>
                  <a:pt x="722773" y="183060"/>
                </a:cubicBezTo>
                <a:cubicBezTo>
                  <a:pt x="722773" y="166656"/>
                  <a:pt x="670915" y="117972"/>
                  <a:pt x="605298" y="90985"/>
                </a:cubicBezTo>
                <a:cubicBezTo>
                  <a:pt x="539681" y="63998"/>
                  <a:pt x="386223" y="35952"/>
                  <a:pt x="329073" y="21135"/>
                </a:cubicBezTo>
                <a:cubicBezTo>
                  <a:pt x="271923" y="6318"/>
                  <a:pt x="265044" y="-4794"/>
                  <a:pt x="262398" y="2085"/>
                </a:cubicBezTo>
                <a:cubicBezTo>
                  <a:pt x="259752" y="8964"/>
                  <a:pt x="325898" y="54473"/>
                  <a:pt x="313198" y="62410"/>
                </a:cubicBezTo>
                <a:cubicBezTo>
                  <a:pt x="300498" y="70347"/>
                  <a:pt x="212127" y="51297"/>
                  <a:pt x="186198" y="49710"/>
                </a:cubicBezTo>
                <a:cubicBezTo>
                  <a:pt x="160269" y="48122"/>
                  <a:pt x="185140" y="46006"/>
                  <a:pt x="157623" y="52885"/>
                </a:cubicBezTo>
                <a:cubicBezTo>
                  <a:pt x="130106" y="59764"/>
                  <a:pt x="-19119" y="90456"/>
                  <a:pt x="2048" y="8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C56ACFE7-CF3D-C935-8B26-8A59E2FC0D64}"/>
              </a:ext>
            </a:extLst>
          </p:cNvPr>
          <p:cNvSpPr/>
          <p:nvPr/>
        </p:nvSpPr>
        <p:spPr>
          <a:xfrm>
            <a:off x="2536694" y="7163625"/>
            <a:ext cx="98659" cy="69087"/>
          </a:xfrm>
          <a:custGeom>
            <a:avLst/>
            <a:gdLst>
              <a:gd name="connsiteX0" fmla="*/ 131 w 98659"/>
              <a:gd name="connsiteY0" fmla="*/ 69025 h 69087"/>
              <a:gd name="connsiteX1" fmla="*/ 38231 w 98659"/>
              <a:gd name="connsiteY1" fmla="*/ 2350 h 69087"/>
              <a:gd name="connsiteX2" fmla="*/ 98556 w 98659"/>
              <a:gd name="connsiteY2" fmla="*/ 15050 h 69087"/>
              <a:gd name="connsiteX3" fmla="*/ 50931 w 98659"/>
              <a:gd name="connsiteY3" fmla="*/ 15050 h 69087"/>
              <a:gd name="connsiteX4" fmla="*/ 131 w 98659"/>
              <a:gd name="connsiteY4" fmla="*/ 69025 h 6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59" h="69087">
                <a:moveTo>
                  <a:pt x="131" y="69025"/>
                </a:moveTo>
                <a:cubicBezTo>
                  <a:pt x="-1986" y="66908"/>
                  <a:pt x="21827" y="11346"/>
                  <a:pt x="38231" y="2350"/>
                </a:cubicBezTo>
                <a:cubicBezTo>
                  <a:pt x="54635" y="-6646"/>
                  <a:pt x="96439" y="12933"/>
                  <a:pt x="98556" y="15050"/>
                </a:cubicBezTo>
                <a:cubicBezTo>
                  <a:pt x="100673" y="17167"/>
                  <a:pt x="69981" y="11346"/>
                  <a:pt x="50931" y="15050"/>
                </a:cubicBezTo>
                <a:cubicBezTo>
                  <a:pt x="31881" y="18754"/>
                  <a:pt x="2248" y="71142"/>
                  <a:pt x="131" y="69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FEC99301-241D-05BA-2942-7B8C9E56F99A}"/>
              </a:ext>
            </a:extLst>
          </p:cNvPr>
          <p:cNvSpPr/>
          <p:nvPr/>
        </p:nvSpPr>
        <p:spPr>
          <a:xfrm>
            <a:off x="2723763" y="7235821"/>
            <a:ext cx="69246" cy="99435"/>
          </a:xfrm>
          <a:custGeom>
            <a:avLst/>
            <a:gdLst>
              <a:gd name="connsiteX0" fmla="*/ 67062 w 69246"/>
              <a:gd name="connsiteY0" fmla="*/ 4 h 99435"/>
              <a:gd name="connsiteX1" fmla="*/ 60712 w 69246"/>
              <a:gd name="connsiteY1" fmla="*/ 57154 h 99435"/>
              <a:gd name="connsiteX2" fmla="*/ 3562 w 69246"/>
              <a:gd name="connsiteY2" fmla="*/ 85729 h 99435"/>
              <a:gd name="connsiteX3" fmla="*/ 9912 w 69246"/>
              <a:gd name="connsiteY3" fmla="*/ 98429 h 99435"/>
              <a:gd name="connsiteX4" fmla="*/ 41662 w 69246"/>
              <a:gd name="connsiteY4" fmla="*/ 60329 h 99435"/>
              <a:gd name="connsiteX5" fmla="*/ 67062 w 69246"/>
              <a:gd name="connsiteY5" fmla="*/ 4 h 9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46" h="99435">
                <a:moveTo>
                  <a:pt x="67062" y="4"/>
                </a:moveTo>
                <a:cubicBezTo>
                  <a:pt x="70237" y="-525"/>
                  <a:pt x="71295" y="42867"/>
                  <a:pt x="60712" y="57154"/>
                </a:cubicBezTo>
                <a:cubicBezTo>
                  <a:pt x="50129" y="71442"/>
                  <a:pt x="3562" y="85729"/>
                  <a:pt x="3562" y="85729"/>
                </a:cubicBezTo>
                <a:cubicBezTo>
                  <a:pt x="-4905" y="92608"/>
                  <a:pt x="3562" y="102662"/>
                  <a:pt x="9912" y="98429"/>
                </a:cubicBezTo>
                <a:cubicBezTo>
                  <a:pt x="16262" y="94196"/>
                  <a:pt x="32137" y="74616"/>
                  <a:pt x="41662" y="60329"/>
                </a:cubicBezTo>
                <a:cubicBezTo>
                  <a:pt x="51187" y="46042"/>
                  <a:pt x="63887" y="533"/>
                  <a:pt x="670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68AAF8A6-F0D6-FB8D-52F7-D2D32900A850}"/>
              </a:ext>
            </a:extLst>
          </p:cNvPr>
          <p:cNvSpPr/>
          <p:nvPr/>
        </p:nvSpPr>
        <p:spPr>
          <a:xfrm>
            <a:off x="1423819" y="7204170"/>
            <a:ext cx="424158" cy="382167"/>
          </a:xfrm>
          <a:custGeom>
            <a:avLst/>
            <a:gdLst>
              <a:gd name="connsiteX0" fmla="*/ 424031 w 424158"/>
              <a:gd name="connsiteY0" fmla="*/ 9430 h 382167"/>
              <a:gd name="connsiteX1" fmla="*/ 281156 w 424158"/>
              <a:gd name="connsiteY1" fmla="*/ 60230 h 382167"/>
              <a:gd name="connsiteX2" fmla="*/ 192256 w 424158"/>
              <a:gd name="connsiteY2" fmla="*/ 101505 h 382167"/>
              <a:gd name="connsiteX3" fmla="*/ 233531 w 424158"/>
              <a:gd name="connsiteY3" fmla="*/ 101505 h 382167"/>
              <a:gd name="connsiteX4" fmla="*/ 84306 w 424158"/>
              <a:gd name="connsiteY4" fmla="*/ 234855 h 382167"/>
              <a:gd name="connsiteX5" fmla="*/ 52556 w 424158"/>
              <a:gd name="connsiteY5" fmla="*/ 317405 h 382167"/>
              <a:gd name="connsiteX6" fmla="*/ 125581 w 424158"/>
              <a:gd name="connsiteY6" fmla="*/ 238030 h 382167"/>
              <a:gd name="connsiteX7" fmla="*/ 1756 w 424158"/>
              <a:gd name="connsiteY7" fmla="*/ 380905 h 382167"/>
              <a:gd name="connsiteX8" fmla="*/ 236706 w 424158"/>
              <a:gd name="connsiteY8" fmla="*/ 139605 h 382167"/>
              <a:gd name="connsiteX9" fmla="*/ 141456 w 424158"/>
              <a:gd name="connsiteY9" fmla="*/ 193580 h 382167"/>
              <a:gd name="connsiteX10" fmla="*/ 303381 w 424158"/>
              <a:gd name="connsiteY10" fmla="*/ 9430 h 382167"/>
              <a:gd name="connsiteX11" fmla="*/ 306556 w 424158"/>
              <a:gd name="connsiteY11" fmla="*/ 25305 h 382167"/>
              <a:gd name="connsiteX12" fmla="*/ 424031 w 424158"/>
              <a:gd name="connsiteY12" fmla="*/ 9430 h 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158" h="382167">
                <a:moveTo>
                  <a:pt x="424031" y="9430"/>
                </a:moveTo>
                <a:cubicBezTo>
                  <a:pt x="419798" y="15251"/>
                  <a:pt x="319785" y="44884"/>
                  <a:pt x="281156" y="60230"/>
                </a:cubicBezTo>
                <a:cubicBezTo>
                  <a:pt x="242527" y="75576"/>
                  <a:pt x="200194" y="94626"/>
                  <a:pt x="192256" y="101505"/>
                </a:cubicBezTo>
                <a:cubicBezTo>
                  <a:pt x="184318" y="108384"/>
                  <a:pt x="251523" y="79280"/>
                  <a:pt x="233531" y="101505"/>
                </a:cubicBezTo>
                <a:cubicBezTo>
                  <a:pt x="215539" y="123730"/>
                  <a:pt x="114469" y="198872"/>
                  <a:pt x="84306" y="234855"/>
                </a:cubicBezTo>
                <a:cubicBezTo>
                  <a:pt x="54143" y="270838"/>
                  <a:pt x="45677" y="316876"/>
                  <a:pt x="52556" y="317405"/>
                </a:cubicBezTo>
                <a:cubicBezTo>
                  <a:pt x="59435" y="317934"/>
                  <a:pt x="134048" y="227447"/>
                  <a:pt x="125581" y="238030"/>
                </a:cubicBezTo>
                <a:cubicBezTo>
                  <a:pt x="117114" y="248613"/>
                  <a:pt x="-16765" y="397309"/>
                  <a:pt x="1756" y="380905"/>
                </a:cubicBezTo>
                <a:cubicBezTo>
                  <a:pt x="20277" y="364501"/>
                  <a:pt x="213423" y="170826"/>
                  <a:pt x="236706" y="139605"/>
                </a:cubicBezTo>
                <a:cubicBezTo>
                  <a:pt x="259989" y="108384"/>
                  <a:pt x="130344" y="215276"/>
                  <a:pt x="141456" y="193580"/>
                </a:cubicBezTo>
                <a:cubicBezTo>
                  <a:pt x="152568" y="171884"/>
                  <a:pt x="275864" y="37476"/>
                  <a:pt x="303381" y="9430"/>
                </a:cubicBezTo>
                <a:cubicBezTo>
                  <a:pt x="330898" y="-18616"/>
                  <a:pt x="287506" y="24776"/>
                  <a:pt x="306556" y="25305"/>
                </a:cubicBezTo>
                <a:cubicBezTo>
                  <a:pt x="325606" y="25834"/>
                  <a:pt x="428264" y="3609"/>
                  <a:pt x="424031" y="9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9055B602-15B6-A839-83E9-2887F7BF32C9}"/>
              </a:ext>
            </a:extLst>
          </p:cNvPr>
          <p:cNvSpPr/>
          <p:nvPr/>
        </p:nvSpPr>
        <p:spPr>
          <a:xfrm>
            <a:off x="1470025" y="7511905"/>
            <a:ext cx="15971" cy="132663"/>
          </a:xfrm>
          <a:custGeom>
            <a:avLst/>
            <a:gdLst>
              <a:gd name="connsiteX0" fmla="*/ 15875 w 15971"/>
              <a:gd name="connsiteY0" fmla="*/ 145 h 132663"/>
              <a:gd name="connsiteX1" fmla="*/ 6350 w 15971"/>
              <a:gd name="connsiteY1" fmla="*/ 127145 h 132663"/>
              <a:gd name="connsiteX2" fmla="*/ 0 w 15971"/>
              <a:gd name="connsiteY2" fmla="*/ 101745 h 132663"/>
              <a:gd name="connsiteX3" fmla="*/ 15875 w 15971"/>
              <a:gd name="connsiteY3" fmla="*/ 145 h 13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1" h="132663">
                <a:moveTo>
                  <a:pt x="15875" y="145"/>
                </a:moveTo>
                <a:cubicBezTo>
                  <a:pt x="16933" y="4378"/>
                  <a:pt x="8996" y="110212"/>
                  <a:pt x="6350" y="127145"/>
                </a:cubicBezTo>
                <a:cubicBezTo>
                  <a:pt x="3704" y="144078"/>
                  <a:pt x="0" y="118149"/>
                  <a:pt x="0" y="101745"/>
                </a:cubicBezTo>
                <a:cubicBezTo>
                  <a:pt x="0" y="85341"/>
                  <a:pt x="14817" y="-4088"/>
                  <a:pt x="1587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28FBB278-4E6A-23F9-EBFD-89F09EA0EBB9}"/>
              </a:ext>
            </a:extLst>
          </p:cNvPr>
          <p:cNvSpPr/>
          <p:nvPr/>
        </p:nvSpPr>
        <p:spPr>
          <a:xfrm>
            <a:off x="1444582" y="7634545"/>
            <a:ext cx="19262" cy="199724"/>
          </a:xfrm>
          <a:custGeom>
            <a:avLst/>
            <a:gdLst>
              <a:gd name="connsiteX0" fmla="*/ 19093 w 19262"/>
              <a:gd name="connsiteY0" fmla="*/ 1330 h 199724"/>
              <a:gd name="connsiteX1" fmla="*/ 9568 w 19262"/>
              <a:gd name="connsiteY1" fmla="*/ 163255 h 199724"/>
              <a:gd name="connsiteX2" fmla="*/ 12743 w 19262"/>
              <a:gd name="connsiteY2" fmla="*/ 195005 h 199724"/>
              <a:gd name="connsiteX3" fmla="*/ 43 w 19262"/>
              <a:gd name="connsiteY3" fmla="*/ 90230 h 199724"/>
              <a:gd name="connsiteX4" fmla="*/ 19093 w 19262"/>
              <a:gd name="connsiteY4" fmla="*/ 1330 h 19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" h="199724">
                <a:moveTo>
                  <a:pt x="19093" y="1330"/>
                </a:moveTo>
                <a:cubicBezTo>
                  <a:pt x="20680" y="13501"/>
                  <a:pt x="10626" y="130976"/>
                  <a:pt x="9568" y="163255"/>
                </a:cubicBezTo>
                <a:cubicBezTo>
                  <a:pt x="8510" y="195534"/>
                  <a:pt x="14330" y="207176"/>
                  <a:pt x="12743" y="195005"/>
                </a:cubicBezTo>
                <a:cubicBezTo>
                  <a:pt x="11156" y="182834"/>
                  <a:pt x="1101" y="116688"/>
                  <a:pt x="43" y="90230"/>
                </a:cubicBezTo>
                <a:cubicBezTo>
                  <a:pt x="-1015" y="63772"/>
                  <a:pt x="17506" y="-10841"/>
                  <a:pt x="19093" y="1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27DD1D69-CBC6-0A91-F29C-7F068023D3E2}"/>
              </a:ext>
            </a:extLst>
          </p:cNvPr>
          <p:cNvSpPr/>
          <p:nvPr/>
        </p:nvSpPr>
        <p:spPr>
          <a:xfrm>
            <a:off x="1456583" y="7511438"/>
            <a:ext cx="26412" cy="337974"/>
          </a:xfrm>
          <a:custGeom>
            <a:avLst/>
            <a:gdLst>
              <a:gd name="connsiteX0" fmla="*/ 7092 w 26412"/>
              <a:gd name="connsiteY0" fmla="*/ 612 h 337974"/>
              <a:gd name="connsiteX1" fmla="*/ 10267 w 26412"/>
              <a:gd name="connsiteY1" fmla="*/ 172062 h 337974"/>
              <a:gd name="connsiteX2" fmla="*/ 26142 w 26412"/>
              <a:gd name="connsiteY2" fmla="*/ 203812 h 337974"/>
              <a:gd name="connsiteX3" fmla="*/ 19792 w 26412"/>
              <a:gd name="connsiteY3" fmla="*/ 175237 h 337974"/>
              <a:gd name="connsiteX4" fmla="*/ 13442 w 26412"/>
              <a:gd name="connsiteY4" fmla="*/ 248262 h 337974"/>
              <a:gd name="connsiteX5" fmla="*/ 7092 w 26412"/>
              <a:gd name="connsiteY5" fmla="*/ 337162 h 337974"/>
              <a:gd name="connsiteX6" fmla="*/ 19792 w 26412"/>
              <a:gd name="connsiteY6" fmla="*/ 289537 h 337974"/>
              <a:gd name="connsiteX7" fmla="*/ 22967 w 26412"/>
              <a:gd name="connsiteY7" fmla="*/ 241912 h 337974"/>
              <a:gd name="connsiteX8" fmla="*/ 742 w 26412"/>
              <a:gd name="connsiteY8" fmla="*/ 118087 h 337974"/>
              <a:gd name="connsiteX9" fmla="*/ 7092 w 26412"/>
              <a:gd name="connsiteY9" fmla="*/ 612 h 3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12" h="337974">
                <a:moveTo>
                  <a:pt x="7092" y="612"/>
                </a:moveTo>
                <a:cubicBezTo>
                  <a:pt x="8679" y="9608"/>
                  <a:pt x="7092" y="138195"/>
                  <a:pt x="10267" y="172062"/>
                </a:cubicBezTo>
                <a:cubicBezTo>
                  <a:pt x="13442" y="205929"/>
                  <a:pt x="24555" y="203283"/>
                  <a:pt x="26142" y="203812"/>
                </a:cubicBezTo>
                <a:cubicBezTo>
                  <a:pt x="27729" y="204341"/>
                  <a:pt x="21909" y="167829"/>
                  <a:pt x="19792" y="175237"/>
                </a:cubicBezTo>
                <a:cubicBezTo>
                  <a:pt x="17675" y="182645"/>
                  <a:pt x="15559" y="221275"/>
                  <a:pt x="13442" y="248262"/>
                </a:cubicBezTo>
                <a:cubicBezTo>
                  <a:pt x="11325" y="275250"/>
                  <a:pt x="6034" y="330283"/>
                  <a:pt x="7092" y="337162"/>
                </a:cubicBezTo>
                <a:cubicBezTo>
                  <a:pt x="8150" y="344041"/>
                  <a:pt x="17146" y="305412"/>
                  <a:pt x="19792" y="289537"/>
                </a:cubicBezTo>
                <a:cubicBezTo>
                  <a:pt x="22438" y="273662"/>
                  <a:pt x="26142" y="270487"/>
                  <a:pt x="22967" y="241912"/>
                </a:cubicBezTo>
                <a:cubicBezTo>
                  <a:pt x="19792" y="213337"/>
                  <a:pt x="3917" y="151954"/>
                  <a:pt x="742" y="118087"/>
                </a:cubicBezTo>
                <a:cubicBezTo>
                  <a:pt x="-2433" y="84220"/>
                  <a:pt x="5505" y="-8384"/>
                  <a:pt x="709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2D956E09-8213-1A2C-6BA9-3C2C2734C121}"/>
              </a:ext>
            </a:extLst>
          </p:cNvPr>
          <p:cNvSpPr/>
          <p:nvPr/>
        </p:nvSpPr>
        <p:spPr>
          <a:xfrm>
            <a:off x="1460724" y="7489824"/>
            <a:ext cx="183945" cy="385022"/>
          </a:xfrm>
          <a:custGeom>
            <a:avLst/>
            <a:gdLst>
              <a:gd name="connsiteX0" fmla="*/ 183926 w 183945"/>
              <a:gd name="connsiteY0" fmla="*/ 1 h 385022"/>
              <a:gd name="connsiteX1" fmla="*/ 63276 w 183945"/>
              <a:gd name="connsiteY1" fmla="*/ 161926 h 385022"/>
              <a:gd name="connsiteX2" fmla="*/ 31526 w 183945"/>
              <a:gd name="connsiteY2" fmla="*/ 234951 h 385022"/>
              <a:gd name="connsiteX3" fmla="*/ 47401 w 183945"/>
              <a:gd name="connsiteY3" fmla="*/ 190501 h 385022"/>
              <a:gd name="connsiteX4" fmla="*/ 2951 w 183945"/>
              <a:gd name="connsiteY4" fmla="*/ 381001 h 385022"/>
              <a:gd name="connsiteX5" fmla="*/ 6126 w 183945"/>
              <a:gd name="connsiteY5" fmla="*/ 311151 h 385022"/>
              <a:gd name="connsiteX6" fmla="*/ 22001 w 183945"/>
              <a:gd name="connsiteY6" fmla="*/ 203201 h 385022"/>
              <a:gd name="connsiteX7" fmla="*/ 82326 w 183945"/>
              <a:gd name="connsiteY7" fmla="*/ 123826 h 385022"/>
              <a:gd name="connsiteX8" fmla="*/ 53751 w 183945"/>
              <a:gd name="connsiteY8" fmla="*/ 165101 h 385022"/>
              <a:gd name="connsiteX9" fmla="*/ 183926 w 183945"/>
              <a:gd name="connsiteY9" fmla="*/ 1 h 3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945" h="385022">
                <a:moveTo>
                  <a:pt x="183926" y="1"/>
                </a:moveTo>
                <a:cubicBezTo>
                  <a:pt x="185513" y="-528"/>
                  <a:pt x="88676" y="122768"/>
                  <a:pt x="63276" y="161926"/>
                </a:cubicBezTo>
                <a:cubicBezTo>
                  <a:pt x="37876" y="201084"/>
                  <a:pt x="34172" y="230189"/>
                  <a:pt x="31526" y="234951"/>
                </a:cubicBezTo>
                <a:cubicBezTo>
                  <a:pt x="28880" y="239713"/>
                  <a:pt x="52163" y="166159"/>
                  <a:pt x="47401" y="190501"/>
                </a:cubicBezTo>
                <a:cubicBezTo>
                  <a:pt x="42639" y="214843"/>
                  <a:pt x="9830" y="360893"/>
                  <a:pt x="2951" y="381001"/>
                </a:cubicBezTo>
                <a:cubicBezTo>
                  <a:pt x="-3928" y="401109"/>
                  <a:pt x="2951" y="340784"/>
                  <a:pt x="6126" y="311151"/>
                </a:cubicBezTo>
                <a:cubicBezTo>
                  <a:pt x="9301" y="281518"/>
                  <a:pt x="9301" y="234422"/>
                  <a:pt x="22001" y="203201"/>
                </a:cubicBezTo>
                <a:cubicBezTo>
                  <a:pt x="34701" y="171980"/>
                  <a:pt x="77034" y="130176"/>
                  <a:pt x="82326" y="123826"/>
                </a:cubicBezTo>
                <a:cubicBezTo>
                  <a:pt x="87618" y="117476"/>
                  <a:pt x="36289" y="183093"/>
                  <a:pt x="53751" y="165101"/>
                </a:cubicBezTo>
                <a:cubicBezTo>
                  <a:pt x="71213" y="147109"/>
                  <a:pt x="182339" y="530"/>
                  <a:pt x="1839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B8F910B5-8792-C034-206A-CD71C23AB698}"/>
              </a:ext>
            </a:extLst>
          </p:cNvPr>
          <p:cNvSpPr/>
          <p:nvPr/>
        </p:nvSpPr>
        <p:spPr>
          <a:xfrm>
            <a:off x="1647629" y="7367554"/>
            <a:ext cx="382071" cy="81031"/>
          </a:xfrm>
          <a:custGeom>
            <a:avLst/>
            <a:gdLst>
              <a:gd name="connsiteX0" fmla="*/ 196 w 382071"/>
              <a:gd name="connsiteY0" fmla="*/ 65121 h 81031"/>
              <a:gd name="connsiteX1" fmla="*/ 124021 w 382071"/>
              <a:gd name="connsiteY1" fmla="*/ 14321 h 81031"/>
              <a:gd name="connsiteX2" fmla="*/ 206571 w 382071"/>
              <a:gd name="connsiteY2" fmla="*/ 23846 h 81031"/>
              <a:gd name="connsiteX3" fmla="*/ 168471 w 382071"/>
              <a:gd name="connsiteY3" fmla="*/ 7971 h 81031"/>
              <a:gd name="connsiteX4" fmla="*/ 381196 w 382071"/>
              <a:gd name="connsiteY4" fmla="*/ 80996 h 81031"/>
              <a:gd name="connsiteX5" fmla="*/ 238321 w 382071"/>
              <a:gd name="connsiteY5" fmla="*/ 17496 h 81031"/>
              <a:gd name="connsiteX6" fmla="*/ 98621 w 382071"/>
              <a:gd name="connsiteY6" fmla="*/ 4796 h 81031"/>
              <a:gd name="connsiteX7" fmla="*/ 196 w 382071"/>
              <a:gd name="connsiteY7" fmla="*/ 65121 h 8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071" h="81031">
                <a:moveTo>
                  <a:pt x="196" y="65121"/>
                </a:moveTo>
                <a:cubicBezTo>
                  <a:pt x="4429" y="66708"/>
                  <a:pt x="89625" y="21200"/>
                  <a:pt x="124021" y="14321"/>
                </a:cubicBezTo>
                <a:cubicBezTo>
                  <a:pt x="158417" y="7442"/>
                  <a:pt x="199163" y="24904"/>
                  <a:pt x="206571" y="23846"/>
                </a:cubicBezTo>
                <a:cubicBezTo>
                  <a:pt x="213979" y="22788"/>
                  <a:pt x="139367" y="-1554"/>
                  <a:pt x="168471" y="7971"/>
                </a:cubicBezTo>
                <a:cubicBezTo>
                  <a:pt x="197575" y="17496"/>
                  <a:pt x="369554" y="79409"/>
                  <a:pt x="381196" y="80996"/>
                </a:cubicBezTo>
                <a:cubicBezTo>
                  <a:pt x="392838" y="82583"/>
                  <a:pt x="285417" y="30196"/>
                  <a:pt x="238321" y="17496"/>
                </a:cubicBezTo>
                <a:cubicBezTo>
                  <a:pt x="191225" y="4796"/>
                  <a:pt x="136192" y="-6846"/>
                  <a:pt x="98621" y="4796"/>
                </a:cubicBezTo>
                <a:cubicBezTo>
                  <a:pt x="61050" y="16438"/>
                  <a:pt x="-4037" y="63534"/>
                  <a:pt x="196" y="65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6F355C04-FEDD-05C0-C7F9-0C73AAA5F4D5}"/>
              </a:ext>
            </a:extLst>
          </p:cNvPr>
          <p:cNvSpPr/>
          <p:nvPr/>
        </p:nvSpPr>
        <p:spPr>
          <a:xfrm>
            <a:off x="1594029" y="7346101"/>
            <a:ext cx="47515" cy="245837"/>
          </a:xfrm>
          <a:custGeom>
            <a:avLst/>
            <a:gdLst>
              <a:gd name="connsiteX0" fmla="*/ 47446 w 47515"/>
              <a:gd name="connsiteY0" fmla="*/ 849 h 245837"/>
              <a:gd name="connsiteX1" fmla="*/ 15696 w 47515"/>
              <a:gd name="connsiteY1" fmla="*/ 99274 h 245837"/>
              <a:gd name="connsiteX2" fmla="*/ 2996 w 47515"/>
              <a:gd name="connsiteY2" fmla="*/ 159599 h 245837"/>
              <a:gd name="connsiteX3" fmla="*/ 28396 w 47515"/>
              <a:gd name="connsiteY3" fmla="*/ 121499 h 245837"/>
              <a:gd name="connsiteX4" fmla="*/ 2996 w 47515"/>
              <a:gd name="connsiteY4" fmla="*/ 245324 h 245837"/>
              <a:gd name="connsiteX5" fmla="*/ 6171 w 47515"/>
              <a:gd name="connsiteY5" fmla="*/ 159599 h 245837"/>
              <a:gd name="connsiteX6" fmla="*/ 47446 w 47515"/>
              <a:gd name="connsiteY6" fmla="*/ 849 h 2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15" h="245837">
                <a:moveTo>
                  <a:pt x="47446" y="849"/>
                </a:moveTo>
                <a:cubicBezTo>
                  <a:pt x="49033" y="-9205"/>
                  <a:pt x="23104" y="72816"/>
                  <a:pt x="15696" y="99274"/>
                </a:cubicBezTo>
                <a:cubicBezTo>
                  <a:pt x="8288" y="125732"/>
                  <a:pt x="879" y="155895"/>
                  <a:pt x="2996" y="159599"/>
                </a:cubicBezTo>
                <a:cubicBezTo>
                  <a:pt x="5113" y="163303"/>
                  <a:pt x="28396" y="107212"/>
                  <a:pt x="28396" y="121499"/>
                </a:cubicBezTo>
                <a:cubicBezTo>
                  <a:pt x="28396" y="135786"/>
                  <a:pt x="6700" y="238974"/>
                  <a:pt x="2996" y="245324"/>
                </a:cubicBezTo>
                <a:cubicBezTo>
                  <a:pt x="-708" y="251674"/>
                  <a:pt x="-2296" y="197699"/>
                  <a:pt x="6171" y="159599"/>
                </a:cubicBezTo>
                <a:cubicBezTo>
                  <a:pt x="14638" y="121499"/>
                  <a:pt x="45859" y="10903"/>
                  <a:pt x="47446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FC96623F-0AAC-5BDB-BCC0-F3F0DFED5833}"/>
              </a:ext>
            </a:extLst>
          </p:cNvPr>
          <p:cNvSpPr/>
          <p:nvPr/>
        </p:nvSpPr>
        <p:spPr>
          <a:xfrm>
            <a:off x="1635652" y="7316254"/>
            <a:ext cx="708399" cy="72256"/>
          </a:xfrm>
          <a:custGeom>
            <a:avLst/>
            <a:gdLst>
              <a:gd name="connsiteX0" fmla="*/ 2648 w 708399"/>
              <a:gd name="connsiteY0" fmla="*/ 52921 h 72256"/>
              <a:gd name="connsiteX1" fmla="*/ 129648 w 708399"/>
              <a:gd name="connsiteY1" fmla="*/ 2121 h 72256"/>
              <a:gd name="connsiteX2" fmla="*/ 288398 w 708399"/>
              <a:gd name="connsiteY2" fmla="*/ 11646 h 72256"/>
              <a:gd name="connsiteX3" fmla="*/ 234423 w 708399"/>
              <a:gd name="connsiteY3" fmla="*/ 30696 h 72256"/>
              <a:gd name="connsiteX4" fmla="*/ 463023 w 708399"/>
              <a:gd name="connsiteY4" fmla="*/ 71971 h 72256"/>
              <a:gd name="connsiteX5" fmla="*/ 399523 w 708399"/>
              <a:gd name="connsiteY5" fmla="*/ 49746 h 72256"/>
              <a:gd name="connsiteX6" fmla="*/ 704323 w 708399"/>
              <a:gd name="connsiteY6" fmla="*/ 65621 h 72256"/>
              <a:gd name="connsiteX7" fmla="*/ 564623 w 708399"/>
              <a:gd name="connsiteY7" fmla="*/ 62446 h 72256"/>
              <a:gd name="connsiteX8" fmla="*/ 415398 w 708399"/>
              <a:gd name="connsiteY8" fmla="*/ 37046 h 72256"/>
              <a:gd name="connsiteX9" fmla="*/ 250298 w 708399"/>
              <a:gd name="connsiteY9" fmla="*/ 24346 h 72256"/>
              <a:gd name="connsiteX10" fmla="*/ 2648 w 708399"/>
              <a:gd name="connsiteY10" fmla="*/ 52921 h 7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399" h="72256">
                <a:moveTo>
                  <a:pt x="2648" y="52921"/>
                </a:moveTo>
                <a:cubicBezTo>
                  <a:pt x="-17460" y="49217"/>
                  <a:pt x="82023" y="9000"/>
                  <a:pt x="129648" y="2121"/>
                </a:cubicBezTo>
                <a:cubicBezTo>
                  <a:pt x="177273" y="-4758"/>
                  <a:pt x="270935" y="6883"/>
                  <a:pt x="288398" y="11646"/>
                </a:cubicBezTo>
                <a:cubicBezTo>
                  <a:pt x="305861" y="16409"/>
                  <a:pt x="205319" y="20642"/>
                  <a:pt x="234423" y="30696"/>
                </a:cubicBezTo>
                <a:cubicBezTo>
                  <a:pt x="263527" y="40750"/>
                  <a:pt x="435506" y="68796"/>
                  <a:pt x="463023" y="71971"/>
                </a:cubicBezTo>
                <a:cubicBezTo>
                  <a:pt x="490540" y="75146"/>
                  <a:pt x="359306" y="50804"/>
                  <a:pt x="399523" y="49746"/>
                </a:cubicBezTo>
                <a:cubicBezTo>
                  <a:pt x="439740" y="48688"/>
                  <a:pt x="676806" y="63504"/>
                  <a:pt x="704323" y="65621"/>
                </a:cubicBezTo>
                <a:cubicBezTo>
                  <a:pt x="731840" y="67738"/>
                  <a:pt x="612777" y="67208"/>
                  <a:pt x="564623" y="62446"/>
                </a:cubicBezTo>
                <a:cubicBezTo>
                  <a:pt x="516469" y="57684"/>
                  <a:pt x="467785" y="43396"/>
                  <a:pt x="415398" y="37046"/>
                </a:cubicBezTo>
                <a:cubicBezTo>
                  <a:pt x="363011" y="30696"/>
                  <a:pt x="322265" y="24875"/>
                  <a:pt x="250298" y="24346"/>
                </a:cubicBezTo>
                <a:cubicBezTo>
                  <a:pt x="178331" y="23817"/>
                  <a:pt x="22756" y="56625"/>
                  <a:pt x="2648" y="5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3DB88885-A703-65E6-1250-284EE1268886}"/>
              </a:ext>
            </a:extLst>
          </p:cNvPr>
          <p:cNvSpPr/>
          <p:nvPr/>
        </p:nvSpPr>
        <p:spPr>
          <a:xfrm>
            <a:off x="1613754" y="7487459"/>
            <a:ext cx="653662" cy="149210"/>
          </a:xfrm>
          <a:custGeom>
            <a:avLst/>
            <a:gdLst>
              <a:gd name="connsiteX0" fmla="*/ 2321 w 653662"/>
              <a:gd name="connsiteY0" fmla="*/ 30941 h 149210"/>
              <a:gd name="connsiteX1" fmla="*/ 81696 w 653662"/>
              <a:gd name="connsiteY1" fmla="*/ 5541 h 149210"/>
              <a:gd name="connsiteX2" fmla="*/ 329346 w 653662"/>
              <a:gd name="connsiteY2" fmla="*/ 56341 h 149210"/>
              <a:gd name="connsiteX3" fmla="*/ 195996 w 653662"/>
              <a:gd name="connsiteY3" fmla="*/ 40466 h 149210"/>
              <a:gd name="connsiteX4" fmla="*/ 484921 w 653662"/>
              <a:gd name="connsiteY4" fmla="*/ 113491 h 149210"/>
              <a:gd name="connsiteX5" fmla="*/ 564296 w 653662"/>
              <a:gd name="connsiteY5" fmla="*/ 148416 h 149210"/>
              <a:gd name="connsiteX6" fmla="*/ 653196 w 653662"/>
              <a:gd name="connsiteY6" fmla="*/ 81741 h 149210"/>
              <a:gd name="connsiteX7" fmla="*/ 589696 w 653662"/>
              <a:gd name="connsiteY7" fmla="*/ 94441 h 149210"/>
              <a:gd name="connsiteX8" fmla="*/ 396021 w 653662"/>
              <a:gd name="connsiteY8" fmla="*/ 59516 h 149210"/>
              <a:gd name="connsiteX9" fmla="*/ 256321 w 653662"/>
              <a:gd name="connsiteY9" fmla="*/ 8716 h 149210"/>
              <a:gd name="connsiteX10" fmla="*/ 154721 w 653662"/>
              <a:gd name="connsiteY10" fmla="*/ 2366 h 149210"/>
              <a:gd name="connsiteX11" fmla="*/ 2321 w 653662"/>
              <a:gd name="connsiteY11" fmla="*/ 30941 h 14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3662" h="149210">
                <a:moveTo>
                  <a:pt x="2321" y="30941"/>
                </a:moveTo>
                <a:cubicBezTo>
                  <a:pt x="-9850" y="31470"/>
                  <a:pt x="27192" y="1308"/>
                  <a:pt x="81696" y="5541"/>
                </a:cubicBezTo>
                <a:cubicBezTo>
                  <a:pt x="136200" y="9774"/>
                  <a:pt x="310296" y="50520"/>
                  <a:pt x="329346" y="56341"/>
                </a:cubicBezTo>
                <a:cubicBezTo>
                  <a:pt x="348396" y="62162"/>
                  <a:pt x="170067" y="30941"/>
                  <a:pt x="195996" y="40466"/>
                </a:cubicBezTo>
                <a:cubicBezTo>
                  <a:pt x="221925" y="49991"/>
                  <a:pt x="423538" y="95499"/>
                  <a:pt x="484921" y="113491"/>
                </a:cubicBezTo>
                <a:cubicBezTo>
                  <a:pt x="546304" y="131483"/>
                  <a:pt x="536250" y="153708"/>
                  <a:pt x="564296" y="148416"/>
                </a:cubicBezTo>
                <a:cubicBezTo>
                  <a:pt x="592342" y="143124"/>
                  <a:pt x="648963" y="90737"/>
                  <a:pt x="653196" y="81741"/>
                </a:cubicBezTo>
                <a:cubicBezTo>
                  <a:pt x="657429" y="72745"/>
                  <a:pt x="632559" y="98145"/>
                  <a:pt x="589696" y="94441"/>
                </a:cubicBezTo>
                <a:cubicBezTo>
                  <a:pt x="546833" y="90737"/>
                  <a:pt x="451584" y="73804"/>
                  <a:pt x="396021" y="59516"/>
                </a:cubicBezTo>
                <a:cubicBezTo>
                  <a:pt x="340459" y="45229"/>
                  <a:pt x="296538" y="18241"/>
                  <a:pt x="256321" y="8716"/>
                </a:cubicBezTo>
                <a:cubicBezTo>
                  <a:pt x="216104" y="-809"/>
                  <a:pt x="198113" y="-1867"/>
                  <a:pt x="154721" y="2366"/>
                </a:cubicBezTo>
                <a:cubicBezTo>
                  <a:pt x="111329" y="6599"/>
                  <a:pt x="14492" y="30412"/>
                  <a:pt x="2321" y="30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3AA26834-6D8E-ACC7-9B91-4AF87CCB4B93}"/>
              </a:ext>
            </a:extLst>
          </p:cNvPr>
          <p:cNvSpPr/>
          <p:nvPr/>
        </p:nvSpPr>
        <p:spPr>
          <a:xfrm>
            <a:off x="2403400" y="7384556"/>
            <a:ext cx="295467" cy="79869"/>
          </a:xfrm>
          <a:custGeom>
            <a:avLst/>
            <a:gdLst>
              <a:gd name="connsiteX0" fmla="*/ 75 w 295467"/>
              <a:gd name="connsiteY0" fmla="*/ 494 h 79869"/>
              <a:gd name="connsiteX1" fmla="*/ 136600 w 295467"/>
              <a:gd name="connsiteY1" fmla="*/ 13194 h 79869"/>
              <a:gd name="connsiteX2" fmla="*/ 250900 w 295467"/>
              <a:gd name="connsiteY2" fmla="*/ 60819 h 79869"/>
              <a:gd name="connsiteX3" fmla="*/ 181050 w 295467"/>
              <a:gd name="connsiteY3" fmla="*/ 25894 h 79869"/>
              <a:gd name="connsiteX4" fmla="*/ 295350 w 295467"/>
              <a:gd name="connsiteY4" fmla="*/ 79869 h 79869"/>
              <a:gd name="connsiteX5" fmla="*/ 155650 w 295467"/>
              <a:gd name="connsiteY5" fmla="*/ 25894 h 79869"/>
              <a:gd name="connsiteX6" fmla="*/ 75 w 295467"/>
              <a:gd name="connsiteY6" fmla="*/ 494 h 7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67" h="79869">
                <a:moveTo>
                  <a:pt x="75" y="494"/>
                </a:moveTo>
                <a:cubicBezTo>
                  <a:pt x="-3100" y="-1623"/>
                  <a:pt x="94796" y="3140"/>
                  <a:pt x="136600" y="13194"/>
                </a:cubicBezTo>
                <a:cubicBezTo>
                  <a:pt x="178404" y="23248"/>
                  <a:pt x="243492" y="58702"/>
                  <a:pt x="250900" y="60819"/>
                </a:cubicBezTo>
                <a:cubicBezTo>
                  <a:pt x="258308" y="62936"/>
                  <a:pt x="173642" y="22719"/>
                  <a:pt x="181050" y="25894"/>
                </a:cubicBezTo>
                <a:cubicBezTo>
                  <a:pt x="188458" y="29069"/>
                  <a:pt x="299583" y="79869"/>
                  <a:pt x="295350" y="79869"/>
                </a:cubicBezTo>
                <a:cubicBezTo>
                  <a:pt x="291117" y="79869"/>
                  <a:pt x="201158" y="36477"/>
                  <a:pt x="155650" y="25894"/>
                </a:cubicBezTo>
                <a:cubicBezTo>
                  <a:pt x="110142" y="15311"/>
                  <a:pt x="3250" y="2611"/>
                  <a:pt x="75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579F8A0-6D3B-7ADB-2161-72AF2B082F03}"/>
              </a:ext>
            </a:extLst>
          </p:cNvPr>
          <p:cNvSpPr/>
          <p:nvPr/>
        </p:nvSpPr>
        <p:spPr>
          <a:xfrm>
            <a:off x="2441305" y="7508712"/>
            <a:ext cx="159296" cy="137302"/>
          </a:xfrm>
          <a:custGeom>
            <a:avLst/>
            <a:gdLst>
              <a:gd name="connsiteX0" fmla="*/ 12970 w 159296"/>
              <a:gd name="connsiteY0" fmla="*/ 163 h 137302"/>
              <a:gd name="connsiteX1" fmla="*/ 76470 w 159296"/>
              <a:gd name="connsiteY1" fmla="*/ 63663 h 137302"/>
              <a:gd name="connsiteX2" fmla="*/ 101870 w 159296"/>
              <a:gd name="connsiteY2" fmla="*/ 136688 h 137302"/>
              <a:gd name="connsiteX3" fmla="*/ 139970 w 159296"/>
              <a:gd name="connsiteY3" fmla="*/ 95413 h 137302"/>
              <a:gd name="connsiteX4" fmla="*/ 146320 w 159296"/>
              <a:gd name="connsiteY4" fmla="*/ 38263 h 137302"/>
              <a:gd name="connsiteX5" fmla="*/ 111395 w 159296"/>
              <a:gd name="connsiteY5" fmla="*/ 12863 h 137302"/>
              <a:gd name="connsiteX6" fmla="*/ 155845 w 159296"/>
              <a:gd name="connsiteY6" fmla="*/ 54138 h 137302"/>
              <a:gd name="connsiteX7" fmla="*/ 146320 w 159296"/>
              <a:gd name="connsiteY7" fmla="*/ 130338 h 137302"/>
              <a:gd name="connsiteX8" fmla="*/ 66945 w 159296"/>
              <a:gd name="connsiteY8" fmla="*/ 89063 h 137302"/>
              <a:gd name="connsiteX9" fmla="*/ 270 w 159296"/>
              <a:gd name="connsiteY9" fmla="*/ 60488 h 137302"/>
              <a:gd name="connsiteX10" fmla="*/ 92345 w 159296"/>
              <a:gd name="connsiteY10" fmla="*/ 82713 h 137302"/>
              <a:gd name="connsiteX11" fmla="*/ 12970 w 159296"/>
              <a:gd name="connsiteY11" fmla="*/ 163 h 13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296" h="137302">
                <a:moveTo>
                  <a:pt x="12970" y="163"/>
                </a:moveTo>
                <a:cubicBezTo>
                  <a:pt x="10324" y="-3012"/>
                  <a:pt x="61653" y="40909"/>
                  <a:pt x="76470" y="63663"/>
                </a:cubicBezTo>
                <a:cubicBezTo>
                  <a:pt x="91287" y="86417"/>
                  <a:pt x="91287" y="131396"/>
                  <a:pt x="101870" y="136688"/>
                </a:cubicBezTo>
                <a:cubicBezTo>
                  <a:pt x="112453" y="141980"/>
                  <a:pt x="132562" y="111817"/>
                  <a:pt x="139970" y="95413"/>
                </a:cubicBezTo>
                <a:cubicBezTo>
                  <a:pt x="147378" y="79009"/>
                  <a:pt x="151082" y="52021"/>
                  <a:pt x="146320" y="38263"/>
                </a:cubicBezTo>
                <a:cubicBezTo>
                  <a:pt x="141558" y="24505"/>
                  <a:pt x="109808" y="10217"/>
                  <a:pt x="111395" y="12863"/>
                </a:cubicBezTo>
                <a:cubicBezTo>
                  <a:pt x="112983" y="15509"/>
                  <a:pt x="150024" y="34559"/>
                  <a:pt x="155845" y="54138"/>
                </a:cubicBezTo>
                <a:cubicBezTo>
                  <a:pt x="161666" y="73717"/>
                  <a:pt x="161137" y="124517"/>
                  <a:pt x="146320" y="130338"/>
                </a:cubicBezTo>
                <a:cubicBezTo>
                  <a:pt x="131503" y="136159"/>
                  <a:pt x="91287" y="100705"/>
                  <a:pt x="66945" y="89063"/>
                </a:cubicBezTo>
                <a:cubicBezTo>
                  <a:pt x="42603" y="77421"/>
                  <a:pt x="-3963" y="61546"/>
                  <a:pt x="270" y="60488"/>
                </a:cubicBezTo>
                <a:cubicBezTo>
                  <a:pt x="4503" y="59430"/>
                  <a:pt x="89170" y="90121"/>
                  <a:pt x="92345" y="82713"/>
                </a:cubicBezTo>
                <a:cubicBezTo>
                  <a:pt x="95520" y="75305"/>
                  <a:pt x="15616" y="3338"/>
                  <a:pt x="1297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DE442DB-2301-1907-820F-119877500621}"/>
              </a:ext>
            </a:extLst>
          </p:cNvPr>
          <p:cNvSpPr/>
          <p:nvPr/>
        </p:nvSpPr>
        <p:spPr>
          <a:xfrm>
            <a:off x="2324061" y="7429133"/>
            <a:ext cx="324557" cy="77548"/>
          </a:xfrm>
          <a:custGeom>
            <a:avLst/>
            <a:gdLst>
              <a:gd name="connsiteX0" fmla="*/ 39 w 324557"/>
              <a:gd name="connsiteY0" fmla="*/ 6717 h 77548"/>
              <a:gd name="connsiteX1" fmla="*/ 174664 w 324557"/>
              <a:gd name="connsiteY1" fmla="*/ 3542 h 77548"/>
              <a:gd name="connsiteX2" fmla="*/ 282614 w 324557"/>
              <a:gd name="connsiteY2" fmla="*/ 44817 h 77548"/>
              <a:gd name="connsiteX3" fmla="*/ 250864 w 324557"/>
              <a:gd name="connsiteY3" fmla="*/ 32117 h 77548"/>
              <a:gd name="connsiteX4" fmla="*/ 323889 w 324557"/>
              <a:gd name="connsiteY4" fmla="*/ 76567 h 77548"/>
              <a:gd name="connsiteX5" fmla="*/ 200064 w 324557"/>
              <a:gd name="connsiteY5" fmla="*/ 60692 h 77548"/>
              <a:gd name="connsiteX6" fmla="*/ 149264 w 324557"/>
              <a:gd name="connsiteY6" fmla="*/ 35292 h 77548"/>
              <a:gd name="connsiteX7" fmla="*/ 244514 w 324557"/>
              <a:gd name="connsiteY7" fmla="*/ 60692 h 77548"/>
              <a:gd name="connsiteX8" fmla="*/ 190539 w 324557"/>
              <a:gd name="connsiteY8" fmla="*/ 3542 h 77548"/>
              <a:gd name="connsiteX9" fmla="*/ 39 w 324557"/>
              <a:gd name="connsiteY9" fmla="*/ 6717 h 7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557" h="77548">
                <a:moveTo>
                  <a:pt x="39" y="6717"/>
                </a:moveTo>
                <a:cubicBezTo>
                  <a:pt x="-2607" y="6717"/>
                  <a:pt x="127568" y="-2808"/>
                  <a:pt x="174664" y="3542"/>
                </a:cubicBezTo>
                <a:cubicBezTo>
                  <a:pt x="221760" y="9892"/>
                  <a:pt x="269914" y="40054"/>
                  <a:pt x="282614" y="44817"/>
                </a:cubicBezTo>
                <a:cubicBezTo>
                  <a:pt x="295314" y="49580"/>
                  <a:pt x="243985" y="26825"/>
                  <a:pt x="250864" y="32117"/>
                </a:cubicBezTo>
                <a:cubicBezTo>
                  <a:pt x="257743" y="37409"/>
                  <a:pt x="332356" y="71804"/>
                  <a:pt x="323889" y="76567"/>
                </a:cubicBezTo>
                <a:cubicBezTo>
                  <a:pt x="315422" y="81330"/>
                  <a:pt x="229168" y="67571"/>
                  <a:pt x="200064" y="60692"/>
                </a:cubicBezTo>
                <a:cubicBezTo>
                  <a:pt x="170960" y="53813"/>
                  <a:pt x="141856" y="35292"/>
                  <a:pt x="149264" y="35292"/>
                </a:cubicBezTo>
                <a:cubicBezTo>
                  <a:pt x="156672" y="35292"/>
                  <a:pt x="237635" y="65984"/>
                  <a:pt x="244514" y="60692"/>
                </a:cubicBezTo>
                <a:cubicBezTo>
                  <a:pt x="251393" y="55400"/>
                  <a:pt x="224406" y="13067"/>
                  <a:pt x="190539" y="3542"/>
                </a:cubicBezTo>
                <a:cubicBezTo>
                  <a:pt x="156672" y="-5983"/>
                  <a:pt x="2685" y="6717"/>
                  <a:pt x="39" y="6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D84297B-27A4-93AA-E626-B6210F76375C}"/>
              </a:ext>
            </a:extLst>
          </p:cNvPr>
          <p:cNvSpPr/>
          <p:nvPr/>
        </p:nvSpPr>
        <p:spPr>
          <a:xfrm>
            <a:off x="2282825" y="7536542"/>
            <a:ext cx="217985" cy="125030"/>
          </a:xfrm>
          <a:custGeom>
            <a:avLst/>
            <a:gdLst>
              <a:gd name="connsiteX0" fmla="*/ 111125 w 217985"/>
              <a:gd name="connsiteY0" fmla="*/ 908 h 125030"/>
              <a:gd name="connsiteX1" fmla="*/ 139700 w 217985"/>
              <a:gd name="connsiteY1" fmla="*/ 70758 h 125030"/>
              <a:gd name="connsiteX2" fmla="*/ 193675 w 217985"/>
              <a:gd name="connsiteY2" fmla="*/ 112033 h 125030"/>
              <a:gd name="connsiteX3" fmla="*/ 101600 w 217985"/>
              <a:gd name="connsiteY3" fmla="*/ 96158 h 125030"/>
              <a:gd name="connsiteX4" fmla="*/ 0 w 217985"/>
              <a:gd name="connsiteY4" fmla="*/ 70758 h 125030"/>
              <a:gd name="connsiteX5" fmla="*/ 215900 w 217985"/>
              <a:gd name="connsiteY5" fmla="*/ 124733 h 125030"/>
              <a:gd name="connsiteX6" fmla="*/ 111125 w 217985"/>
              <a:gd name="connsiteY6" fmla="*/ 908 h 12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85" h="125030">
                <a:moveTo>
                  <a:pt x="111125" y="908"/>
                </a:moveTo>
                <a:cubicBezTo>
                  <a:pt x="98425" y="-8088"/>
                  <a:pt x="125942" y="52237"/>
                  <a:pt x="139700" y="70758"/>
                </a:cubicBezTo>
                <a:cubicBezTo>
                  <a:pt x="153458" y="89279"/>
                  <a:pt x="200025" y="107800"/>
                  <a:pt x="193675" y="112033"/>
                </a:cubicBezTo>
                <a:cubicBezTo>
                  <a:pt x="187325" y="116266"/>
                  <a:pt x="133879" y="103037"/>
                  <a:pt x="101600" y="96158"/>
                </a:cubicBezTo>
                <a:cubicBezTo>
                  <a:pt x="69321" y="89279"/>
                  <a:pt x="0" y="70758"/>
                  <a:pt x="0" y="70758"/>
                </a:cubicBezTo>
                <a:cubicBezTo>
                  <a:pt x="19050" y="75520"/>
                  <a:pt x="197379" y="129496"/>
                  <a:pt x="215900" y="124733"/>
                </a:cubicBezTo>
                <a:cubicBezTo>
                  <a:pt x="234421" y="119970"/>
                  <a:pt x="123825" y="9904"/>
                  <a:pt x="111125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2EF0471-592D-689F-B600-8D5D87E00A70}"/>
              </a:ext>
            </a:extLst>
          </p:cNvPr>
          <p:cNvSpPr/>
          <p:nvPr/>
        </p:nvSpPr>
        <p:spPr>
          <a:xfrm>
            <a:off x="1936744" y="5049669"/>
            <a:ext cx="210503" cy="957444"/>
          </a:xfrm>
          <a:custGeom>
            <a:avLst/>
            <a:gdLst>
              <a:gd name="connsiteX0" fmla="*/ 209556 w 210503"/>
              <a:gd name="connsiteY0" fmla="*/ 4931 h 957444"/>
              <a:gd name="connsiteX1" fmla="*/ 22231 w 210503"/>
              <a:gd name="connsiteY1" fmla="*/ 595481 h 957444"/>
              <a:gd name="connsiteX2" fmla="*/ 34931 w 210503"/>
              <a:gd name="connsiteY2" fmla="*/ 563731 h 957444"/>
              <a:gd name="connsiteX3" fmla="*/ 6 w 210503"/>
              <a:gd name="connsiteY3" fmla="*/ 954256 h 957444"/>
              <a:gd name="connsiteX4" fmla="*/ 38106 w 210503"/>
              <a:gd name="connsiteY4" fmla="*/ 719306 h 957444"/>
              <a:gd name="connsiteX5" fmla="*/ 152406 w 210503"/>
              <a:gd name="connsiteY5" fmla="*/ 211306 h 957444"/>
              <a:gd name="connsiteX6" fmla="*/ 98431 w 210503"/>
              <a:gd name="connsiteY6" fmla="*/ 306556 h 957444"/>
              <a:gd name="connsiteX7" fmla="*/ 209556 w 210503"/>
              <a:gd name="connsiteY7" fmla="*/ 4931 h 9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503" h="957444">
                <a:moveTo>
                  <a:pt x="209556" y="4931"/>
                </a:moveTo>
                <a:cubicBezTo>
                  <a:pt x="196856" y="53085"/>
                  <a:pt x="51335" y="502348"/>
                  <a:pt x="22231" y="595481"/>
                </a:cubicBezTo>
                <a:cubicBezTo>
                  <a:pt x="-6873" y="688614"/>
                  <a:pt x="38635" y="503935"/>
                  <a:pt x="34931" y="563731"/>
                </a:cubicBezTo>
                <a:cubicBezTo>
                  <a:pt x="31227" y="623527"/>
                  <a:pt x="-523" y="928327"/>
                  <a:pt x="6" y="954256"/>
                </a:cubicBezTo>
                <a:cubicBezTo>
                  <a:pt x="535" y="980185"/>
                  <a:pt x="12706" y="843131"/>
                  <a:pt x="38106" y="719306"/>
                </a:cubicBezTo>
                <a:cubicBezTo>
                  <a:pt x="63506" y="595481"/>
                  <a:pt x="142352" y="280098"/>
                  <a:pt x="152406" y="211306"/>
                </a:cubicBezTo>
                <a:cubicBezTo>
                  <a:pt x="162460" y="142514"/>
                  <a:pt x="93668" y="336719"/>
                  <a:pt x="98431" y="306556"/>
                </a:cubicBezTo>
                <a:cubicBezTo>
                  <a:pt x="103193" y="276394"/>
                  <a:pt x="222256" y="-43223"/>
                  <a:pt x="209556" y="49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D47FA3AC-2D40-82E6-8A8E-F7CC820A28D6}"/>
              </a:ext>
            </a:extLst>
          </p:cNvPr>
          <p:cNvSpPr/>
          <p:nvPr/>
        </p:nvSpPr>
        <p:spPr>
          <a:xfrm>
            <a:off x="1836870" y="5924200"/>
            <a:ext cx="203135" cy="888704"/>
          </a:xfrm>
          <a:custGeom>
            <a:avLst/>
            <a:gdLst>
              <a:gd name="connsiteX0" fmla="*/ 201480 w 203135"/>
              <a:gd name="connsiteY0" fmla="*/ 9875 h 888704"/>
              <a:gd name="connsiteX1" fmla="*/ 4630 w 203135"/>
              <a:gd name="connsiteY1" fmla="*/ 727425 h 888704"/>
              <a:gd name="connsiteX2" fmla="*/ 58605 w 203135"/>
              <a:gd name="connsiteY2" fmla="*/ 638525 h 888704"/>
              <a:gd name="connsiteX3" fmla="*/ 17330 w 203135"/>
              <a:gd name="connsiteY3" fmla="*/ 886175 h 888704"/>
              <a:gd name="connsiteX4" fmla="*/ 36380 w 203135"/>
              <a:gd name="connsiteY4" fmla="*/ 733775 h 888704"/>
              <a:gd name="connsiteX5" fmla="*/ 96705 w 203135"/>
              <a:gd name="connsiteY5" fmla="*/ 235300 h 888704"/>
              <a:gd name="connsiteX6" fmla="*/ 96705 w 203135"/>
              <a:gd name="connsiteY6" fmla="*/ 305150 h 888704"/>
              <a:gd name="connsiteX7" fmla="*/ 201480 w 203135"/>
              <a:gd name="connsiteY7" fmla="*/ 9875 h 88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35" h="888704">
                <a:moveTo>
                  <a:pt x="201480" y="9875"/>
                </a:moveTo>
                <a:cubicBezTo>
                  <a:pt x="186134" y="80254"/>
                  <a:pt x="28442" y="622650"/>
                  <a:pt x="4630" y="727425"/>
                </a:cubicBezTo>
                <a:cubicBezTo>
                  <a:pt x="-19183" y="832200"/>
                  <a:pt x="56488" y="612067"/>
                  <a:pt x="58605" y="638525"/>
                </a:cubicBezTo>
                <a:cubicBezTo>
                  <a:pt x="60722" y="664983"/>
                  <a:pt x="21034" y="870300"/>
                  <a:pt x="17330" y="886175"/>
                </a:cubicBezTo>
                <a:cubicBezTo>
                  <a:pt x="13626" y="902050"/>
                  <a:pt x="23151" y="842254"/>
                  <a:pt x="36380" y="733775"/>
                </a:cubicBezTo>
                <a:cubicBezTo>
                  <a:pt x="49609" y="625296"/>
                  <a:pt x="86651" y="306737"/>
                  <a:pt x="96705" y="235300"/>
                </a:cubicBezTo>
                <a:cubicBezTo>
                  <a:pt x="106759" y="163863"/>
                  <a:pt x="72363" y="343250"/>
                  <a:pt x="96705" y="305150"/>
                </a:cubicBezTo>
                <a:cubicBezTo>
                  <a:pt x="121047" y="267050"/>
                  <a:pt x="216826" y="-60504"/>
                  <a:pt x="201480" y="98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F747DDF4-8F9C-E183-9051-E529628B1263}"/>
              </a:ext>
            </a:extLst>
          </p:cNvPr>
          <p:cNvSpPr/>
          <p:nvPr/>
        </p:nvSpPr>
        <p:spPr>
          <a:xfrm>
            <a:off x="2546236" y="4886623"/>
            <a:ext cx="132893" cy="552158"/>
          </a:xfrm>
          <a:custGeom>
            <a:avLst/>
            <a:gdLst>
              <a:gd name="connsiteX0" fmla="*/ 114 w 132893"/>
              <a:gd name="connsiteY0" fmla="*/ 2877 h 552158"/>
              <a:gd name="connsiteX1" fmla="*/ 89014 w 132893"/>
              <a:gd name="connsiteY1" fmla="*/ 148927 h 552158"/>
              <a:gd name="connsiteX2" fmla="*/ 31864 w 132893"/>
              <a:gd name="connsiteY2" fmla="*/ 428327 h 552158"/>
              <a:gd name="connsiteX3" fmla="*/ 89014 w 132893"/>
              <a:gd name="connsiteY3" fmla="*/ 399752 h 552158"/>
              <a:gd name="connsiteX4" fmla="*/ 89014 w 132893"/>
              <a:gd name="connsiteY4" fmla="*/ 552152 h 552158"/>
              <a:gd name="connsiteX5" fmla="*/ 73139 w 132893"/>
              <a:gd name="connsiteY5" fmla="*/ 393402 h 552158"/>
              <a:gd name="connsiteX6" fmla="*/ 69964 w 132893"/>
              <a:gd name="connsiteY6" fmla="*/ 260052 h 552158"/>
              <a:gd name="connsiteX7" fmla="*/ 130289 w 132893"/>
              <a:gd name="connsiteY7" fmla="*/ 6052 h 552158"/>
              <a:gd name="connsiteX8" fmla="*/ 111239 w 132893"/>
              <a:gd name="connsiteY8" fmla="*/ 75902 h 552158"/>
              <a:gd name="connsiteX9" fmla="*/ 114 w 132893"/>
              <a:gd name="connsiteY9" fmla="*/ 2877 h 5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893" h="552158">
                <a:moveTo>
                  <a:pt x="114" y="2877"/>
                </a:moveTo>
                <a:cubicBezTo>
                  <a:pt x="-3590" y="15048"/>
                  <a:pt x="83722" y="78019"/>
                  <a:pt x="89014" y="148927"/>
                </a:cubicBezTo>
                <a:cubicBezTo>
                  <a:pt x="94306" y="219835"/>
                  <a:pt x="31864" y="386523"/>
                  <a:pt x="31864" y="428327"/>
                </a:cubicBezTo>
                <a:cubicBezTo>
                  <a:pt x="31864" y="470131"/>
                  <a:pt x="79489" y="379115"/>
                  <a:pt x="89014" y="399752"/>
                </a:cubicBezTo>
                <a:cubicBezTo>
                  <a:pt x="98539" y="420389"/>
                  <a:pt x="91660" y="553210"/>
                  <a:pt x="89014" y="552152"/>
                </a:cubicBezTo>
                <a:cubicBezTo>
                  <a:pt x="86368" y="551094"/>
                  <a:pt x="76314" y="442085"/>
                  <a:pt x="73139" y="393402"/>
                </a:cubicBezTo>
                <a:cubicBezTo>
                  <a:pt x="69964" y="344719"/>
                  <a:pt x="60439" y="324610"/>
                  <a:pt x="69964" y="260052"/>
                </a:cubicBezTo>
                <a:cubicBezTo>
                  <a:pt x="79489" y="195494"/>
                  <a:pt x="123410" y="36744"/>
                  <a:pt x="130289" y="6052"/>
                </a:cubicBezTo>
                <a:cubicBezTo>
                  <a:pt x="137168" y="-24640"/>
                  <a:pt x="130289" y="71140"/>
                  <a:pt x="111239" y="75902"/>
                </a:cubicBezTo>
                <a:cubicBezTo>
                  <a:pt x="92189" y="80664"/>
                  <a:pt x="3818" y="-9294"/>
                  <a:pt x="114" y="28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EE14CEC-C0EE-8107-6BE3-60DC34AFB606}"/>
              </a:ext>
            </a:extLst>
          </p:cNvPr>
          <p:cNvSpPr/>
          <p:nvPr/>
        </p:nvSpPr>
        <p:spPr>
          <a:xfrm>
            <a:off x="2479666" y="5740192"/>
            <a:ext cx="123836" cy="829345"/>
          </a:xfrm>
          <a:custGeom>
            <a:avLst/>
            <a:gdLst>
              <a:gd name="connsiteX0" fmla="*/ 123834 w 123836"/>
              <a:gd name="connsiteY0" fmla="*/ 208 h 829345"/>
              <a:gd name="connsiteX1" fmla="*/ 25409 w 123836"/>
              <a:gd name="connsiteY1" fmla="*/ 371683 h 829345"/>
              <a:gd name="connsiteX2" fmla="*/ 41284 w 123836"/>
              <a:gd name="connsiteY2" fmla="*/ 612983 h 829345"/>
              <a:gd name="connsiteX3" fmla="*/ 34934 w 123836"/>
              <a:gd name="connsiteY3" fmla="*/ 581233 h 829345"/>
              <a:gd name="connsiteX4" fmla="*/ 28584 w 123836"/>
              <a:gd name="connsiteY4" fmla="*/ 825708 h 829345"/>
              <a:gd name="connsiteX5" fmla="*/ 9 w 123836"/>
              <a:gd name="connsiteY5" fmla="*/ 733633 h 829345"/>
              <a:gd name="connsiteX6" fmla="*/ 25409 w 123836"/>
              <a:gd name="connsiteY6" fmla="*/ 816183 h 829345"/>
              <a:gd name="connsiteX7" fmla="*/ 28584 w 123836"/>
              <a:gd name="connsiteY7" fmla="*/ 527258 h 829345"/>
              <a:gd name="connsiteX8" fmla="*/ 28584 w 123836"/>
              <a:gd name="connsiteY8" fmla="*/ 279608 h 829345"/>
              <a:gd name="connsiteX9" fmla="*/ 22234 w 123836"/>
              <a:gd name="connsiteY9" fmla="*/ 317708 h 829345"/>
              <a:gd name="connsiteX10" fmla="*/ 123834 w 123836"/>
              <a:gd name="connsiteY10" fmla="*/ 208 h 8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36" h="829345">
                <a:moveTo>
                  <a:pt x="123834" y="208"/>
                </a:moveTo>
                <a:cubicBezTo>
                  <a:pt x="124363" y="9204"/>
                  <a:pt x="39167" y="269554"/>
                  <a:pt x="25409" y="371683"/>
                </a:cubicBezTo>
                <a:cubicBezTo>
                  <a:pt x="11651" y="473812"/>
                  <a:pt x="39696" y="578058"/>
                  <a:pt x="41284" y="612983"/>
                </a:cubicBezTo>
                <a:cubicBezTo>
                  <a:pt x="42872" y="647908"/>
                  <a:pt x="37051" y="545779"/>
                  <a:pt x="34934" y="581233"/>
                </a:cubicBezTo>
                <a:cubicBezTo>
                  <a:pt x="32817" y="616687"/>
                  <a:pt x="34405" y="800308"/>
                  <a:pt x="28584" y="825708"/>
                </a:cubicBezTo>
                <a:cubicBezTo>
                  <a:pt x="22763" y="851108"/>
                  <a:pt x="538" y="735220"/>
                  <a:pt x="9" y="733633"/>
                </a:cubicBezTo>
                <a:cubicBezTo>
                  <a:pt x="-520" y="732046"/>
                  <a:pt x="20647" y="850579"/>
                  <a:pt x="25409" y="816183"/>
                </a:cubicBezTo>
                <a:cubicBezTo>
                  <a:pt x="30171" y="781787"/>
                  <a:pt x="28055" y="616687"/>
                  <a:pt x="28584" y="527258"/>
                </a:cubicBezTo>
                <a:cubicBezTo>
                  <a:pt x="29113" y="437829"/>
                  <a:pt x="29642" y="314533"/>
                  <a:pt x="28584" y="279608"/>
                </a:cubicBezTo>
                <a:cubicBezTo>
                  <a:pt x="27526" y="244683"/>
                  <a:pt x="11122" y="359512"/>
                  <a:pt x="22234" y="317708"/>
                </a:cubicBezTo>
                <a:cubicBezTo>
                  <a:pt x="33346" y="275904"/>
                  <a:pt x="123305" y="-8788"/>
                  <a:pt x="123834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BD923CF-E56C-6F43-D698-A9DCEA789825}"/>
              </a:ext>
            </a:extLst>
          </p:cNvPr>
          <p:cNvSpPr/>
          <p:nvPr/>
        </p:nvSpPr>
        <p:spPr>
          <a:xfrm>
            <a:off x="5542051" y="2523921"/>
            <a:ext cx="273182" cy="967270"/>
          </a:xfrm>
          <a:custGeom>
            <a:avLst/>
            <a:gdLst>
              <a:gd name="connsiteX0" fmla="*/ 163290 w 273182"/>
              <a:gd name="connsiteY0" fmla="*/ 338 h 967270"/>
              <a:gd name="connsiteX1" fmla="*/ 63479 w 273182"/>
              <a:gd name="connsiteY1" fmla="*/ 277234 h 967270"/>
              <a:gd name="connsiteX2" fmla="*/ 50600 w 273182"/>
              <a:gd name="connsiteY2" fmla="*/ 521933 h 967270"/>
              <a:gd name="connsiteX3" fmla="*/ 40941 w 273182"/>
              <a:gd name="connsiteY3" fmla="*/ 457538 h 967270"/>
              <a:gd name="connsiteX4" fmla="*/ 66698 w 273182"/>
              <a:gd name="connsiteY4" fmla="*/ 699017 h 967270"/>
              <a:gd name="connsiteX5" fmla="*/ 60259 w 273182"/>
              <a:gd name="connsiteY5" fmla="*/ 814927 h 967270"/>
              <a:gd name="connsiteX6" fmla="*/ 105335 w 273182"/>
              <a:gd name="connsiteY6" fmla="*/ 776290 h 967270"/>
              <a:gd name="connsiteX7" fmla="*/ 2304 w 273182"/>
              <a:gd name="connsiteY7" fmla="*/ 959814 h 967270"/>
              <a:gd name="connsiteX8" fmla="*/ 53819 w 273182"/>
              <a:gd name="connsiteY8" fmla="*/ 879321 h 967270"/>
              <a:gd name="connsiteX9" fmla="*/ 272760 w 273182"/>
              <a:gd name="connsiteY9" fmla="*/ 415682 h 967270"/>
              <a:gd name="connsiteX10" fmla="*/ 108555 w 273182"/>
              <a:gd name="connsiteY10" fmla="*/ 699017 h 967270"/>
              <a:gd name="connsiteX11" fmla="*/ 79577 w 273182"/>
              <a:gd name="connsiteY11" fmla="*/ 563789 h 967270"/>
              <a:gd name="connsiteX12" fmla="*/ 89236 w 273182"/>
              <a:gd name="connsiteY12" fmla="*/ 274014 h 967270"/>
              <a:gd name="connsiteX13" fmla="*/ 50600 w 273182"/>
              <a:gd name="connsiteY13" fmla="*/ 335189 h 967270"/>
              <a:gd name="connsiteX14" fmla="*/ 163290 w 273182"/>
              <a:gd name="connsiteY14" fmla="*/ 338 h 9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182" h="967270">
                <a:moveTo>
                  <a:pt x="163290" y="338"/>
                </a:moveTo>
                <a:cubicBezTo>
                  <a:pt x="165436" y="-9321"/>
                  <a:pt x="82261" y="190302"/>
                  <a:pt x="63479" y="277234"/>
                </a:cubicBezTo>
                <a:cubicBezTo>
                  <a:pt x="44697" y="364166"/>
                  <a:pt x="54356" y="491882"/>
                  <a:pt x="50600" y="521933"/>
                </a:cubicBezTo>
                <a:cubicBezTo>
                  <a:pt x="46844" y="551984"/>
                  <a:pt x="38258" y="428024"/>
                  <a:pt x="40941" y="457538"/>
                </a:cubicBezTo>
                <a:cubicBezTo>
                  <a:pt x="43624" y="487052"/>
                  <a:pt x="63478" y="639452"/>
                  <a:pt x="66698" y="699017"/>
                </a:cubicBezTo>
                <a:cubicBezTo>
                  <a:pt x="69918" y="758582"/>
                  <a:pt x="53820" y="802048"/>
                  <a:pt x="60259" y="814927"/>
                </a:cubicBezTo>
                <a:cubicBezTo>
                  <a:pt x="66698" y="827806"/>
                  <a:pt x="114994" y="752142"/>
                  <a:pt x="105335" y="776290"/>
                </a:cubicBezTo>
                <a:cubicBezTo>
                  <a:pt x="95676" y="800438"/>
                  <a:pt x="10890" y="942642"/>
                  <a:pt x="2304" y="959814"/>
                </a:cubicBezTo>
                <a:cubicBezTo>
                  <a:pt x="-6282" y="976986"/>
                  <a:pt x="8743" y="970010"/>
                  <a:pt x="53819" y="879321"/>
                </a:cubicBezTo>
                <a:cubicBezTo>
                  <a:pt x="98895" y="788632"/>
                  <a:pt x="263637" y="445733"/>
                  <a:pt x="272760" y="415682"/>
                </a:cubicBezTo>
                <a:cubicBezTo>
                  <a:pt x="281883" y="385631"/>
                  <a:pt x="140752" y="674333"/>
                  <a:pt x="108555" y="699017"/>
                </a:cubicBezTo>
                <a:cubicBezTo>
                  <a:pt x="76358" y="723701"/>
                  <a:pt x="82797" y="634623"/>
                  <a:pt x="79577" y="563789"/>
                </a:cubicBezTo>
                <a:cubicBezTo>
                  <a:pt x="76357" y="492955"/>
                  <a:pt x="94065" y="312114"/>
                  <a:pt x="89236" y="274014"/>
                </a:cubicBezTo>
                <a:cubicBezTo>
                  <a:pt x="84406" y="235914"/>
                  <a:pt x="38794" y="378119"/>
                  <a:pt x="50600" y="335189"/>
                </a:cubicBezTo>
                <a:cubicBezTo>
                  <a:pt x="62406" y="292259"/>
                  <a:pt x="161144" y="9997"/>
                  <a:pt x="163290" y="3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592D4CCF-516D-61DA-5895-4BF3A2CA0834}"/>
              </a:ext>
            </a:extLst>
          </p:cNvPr>
          <p:cNvSpPr/>
          <p:nvPr/>
        </p:nvSpPr>
        <p:spPr>
          <a:xfrm>
            <a:off x="5681164" y="1603164"/>
            <a:ext cx="369147" cy="1113581"/>
          </a:xfrm>
          <a:custGeom>
            <a:avLst/>
            <a:gdLst>
              <a:gd name="connsiteX0" fmla="*/ 4859 w 369147"/>
              <a:gd name="connsiteY0" fmla="*/ 9915 h 1113581"/>
              <a:gd name="connsiteX1" fmla="*/ 20957 w 369147"/>
              <a:gd name="connsiteY1" fmla="*/ 61430 h 1113581"/>
              <a:gd name="connsiteX2" fmla="*/ 156185 w 369147"/>
              <a:gd name="connsiteY2" fmla="*/ 438137 h 1113581"/>
              <a:gd name="connsiteX3" fmla="*/ 172284 w 369147"/>
              <a:gd name="connsiteY3" fmla="*/ 402721 h 1113581"/>
              <a:gd name="connsiteX4" fmla="*/ 188382 w 369147"/>
              <a:gd name="connsiteY4" fmla="*/ 669957 h 1113581"/>
              <a:gd name="connsiteX5" fmla="*/ 201261 w 369147"/>
              <a:gd name="connsiteY5" fmla="*/ 669957 h 1113581"/>
              <a:gd name="connsiteX6" fmla="*/ 185163 w 369147"/>
              <a:gd name="connsiteY6" fmla="*/ 911436 h 1113581"/>
              <a:gd name="connsiteX7" fmla="*/ 162625 w 369147"/>
              <a:gd name="connsiteY7" fmla="*/ 959732 h 1113581"/>
              <a:gd name="connsiteX8" fmla="*/ 175504 w 369147"/>
              <a:gd name="connsiteY8" fmla="*/ 956512 h 1113581"/>
              <a:gd name="connsiteX9" fmla="*/ 95011 w 369147"/>
              <a:gd name="connsiteY9" fmla="*/ 1104619 h 1113581"/>
              <a:gd name="connsiteX10" fmla="*/ 127208 w 369147"/>
              <a:gd name="connsiteY10" fmla="*/ 1065982 h 1113581"/>
              <a:gd name="connsiteX11" fmla="*/ 368687 w 369147"/>
              <a:gd name="connsiteY11" fmla="*/ 811625 h 1113581"/>
              <a:gd name="connsiteX12" fmla="*/ 188382 w 369147"/>
              <a:gd name="connsiteY12" fmla="*/ 393061 h 1113581"/>
              <a:gd name="connsiteX13" fmla="*/ 198042 w 369147"/>
              <a:gd name="connsiteY13" fmla="*/ 215977 h 1113581"/>
              <a:gd name="connsiteX14" fmla="*/ 188382 w 369147"/>
              <a:gd name="connsiteY14" fmla="*/ 293250 h 1113581"/>
              <a:gd name="connsiteX15" fmla="*/ 66033 w 369147"/>
              <a:gd name="connsiteY15" fmla="*/ 161242 h 1113581"/>
              <a:gd name="connsiteX16" fmla="*/ 4859 w 369147"/>
              <a:gd name="connsiteY16" fmla="*/ 9915 h 111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147" h="1113581">
                <a:moveTo>
                  <a:pt x="4859" y="9915"/>
                </a:moveTo>
                <a:cubicBezTo>
                  <a:pt x="-2654" y="-6720"/>
                  <a:pt x="-4264" y="-9940"/>
                  <a:pt x="20957" y="61430"/>
                </a:cubicBezTo>
                <a:cubicBezTo>
                  <a:pt x="46178" y="132800"/>
                  <a:pt x="130964" y="381255"/>
                  <a:pt x="156185" y="438137"/>
                </a:cubicBezTo>
                <a:cubicBezTo>
                  <a:pt x="181406" y="495019"/>
                  <a:pt x="166918" y="364084"/>
                  <a:pt x="172284" y="402721"/>
                </a:cubicBezTo>
                <a:cubicBezTo>
                  <a:pt x="177650" y="441358"/>
                  <a:pt x="188382" y="669957"/>
                  <a:pt x="188382" y="669957"/>
                </a:cubicBezTo>
                <a:cubicBezTo>
                  <a:pt x="193212" y="714496"/>
                  <a:pt x="201797" y="629711"/>
                  <a:pt x="201261" y="669957"/>
                </a:cubicBezTo>
                <a:cubicBezTo>
                  <a:pt x="200725" y="710203"/>
                  <a:pt x="191602" y="863140"/>
                  <a:pt x="185163" y="911436"/>
                </a:cubicBezTo>
                <a:cubicBezTo>
                  <a:pt x="178724" y="959732"/>
                  <a:pt x="162625" y="959732"/>
                  <a:pt x="162625" y="959732"/>
                </a:cubicBezTo>
                <a:cubicBezTo>
                  <a:pt x="161015" y="967245"/>
                  <a:pt x="186773" y="932364"/>
                  <a:pt x="175504" y="956512"/>
                </a:cubicBezTo>
                <a:cubicBezTo>
                  <a:pt x="164235" y="980660"/>
                  <a:pt x="103060" y="1086374"/>
                  <a:pt x="95011" y="1104619"/>
                </a:cubicBezTo>
                <a:cubicBezTo>
                  <a:pt x="86962" y="1122864"/>
                  <a:pt x="81595" y="1114814"/>
                  <a:pt x="127208" y="1065982"/>
                </a:cubicBezTo>
                <a:cubicBezTo>
                  <a:pt x="172821" y="1017150"/>
                  <a:pt x="358491" y="923778"/>
                  <a:pt x="368687" y="811625"/>
                </a:cubicBezTo>
                <a:cubicBezTo>
                  <a:pt x="378883" y="699472"/>
                  <a:pt x="216823" y="492336"/>
                  <a:pt x="188382" y="393061"/>
                </a:cubicBezTo>
                <a:cubicBezTo>
                  <a:pt x="159941" y="293786"/>
                  <a:pt x="198042" y="232612"/>
                  <a:pt x="198042" y="215977"/>
                </a:cubicBezTo>
                <a:cubicBezTo>
                  <a:pt x="198042" y="199342"/>
                  <a:pt x="210383" y="302372"/>
                  <a:pt x="188382" y="293250"/>
                </a:cubicBezTo>
                <a:cubicBezTo>
                  <a:pt x="166381" y="284128"/>
                  <a:pt x="94474" y="204172"/>
                  <a:pt x="66033" y="161242"/>
                </a:cubicBezTo>
                <a:cubicBezTo>
                  <a:pt x="37592" y="118312"/>
                  <a:pt x="12372" y="26550"/>
                  <a:pt x="4859" y="9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CCD0AA7-77E6-9A85-570D-7680CAE7E485}"/>
              </a:ext>
            </a:extLst>
          </p:cNvPr>
          <p:cNvSpPr/>
          <p:nvPr/>
        </p:nvSpPr>
        <p:spPr>
          <a:xfrm>
            <a:off x="1466266" y="7594304"/>
            <a:ext cx="102226" cy="321915"/>
          </a:xfrm>
          <a:custGeom>
            <a:avLst/>
            <a:gdLst>
              <a:gd name="connsiteX0" fmla="*/ 102184 w 102226"/>
              <a:gd name="connsiteY0" fmla="*/ 296 h 321915"/>
              <a:gd name="connsiteX1" fmla="*/ 16459 w 102226"/>
              <a:gd name="connsiteY1" fmla="*/ 222546 h 321915"/>
              <a:gd name="connsiteX2" fmla="*/ 45034 w 102226"/>
              <a:gd name="connsiteY2" fmla="*/ 197146 h 321915"/>
              <a:gd name="connsiteX3" fmla="*/ 3759 w 102226"/>
              <a:gd name="connsiteY3" fmla="*/ 320971 h 321915"/>
              <a:gd name="connsiteX4" fmla="*/ 16459 w 102226"/>
              <a:gd name="connsiteY4" fmla="*/ 257471 h 321915"/>
              <a:gd name="connsiteX5" fmla="*/ 3759 w 102226"/>
              <a:gd name="connsiteY5" fmla="*/ 276521 h 321915"/>
              <a:gd name="connsiteX6" fmla="*/ 102184 w 102226"/>
              <a:gd name="connsiteY6" fmla="*/ 296 h 32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26" h="321915">
                <a:moveTo>
                  <a:pt x="102184" y="296"/>
                </a:moveTo>
                <a:cubicBezTo>
                  <a:pt x="104301" y="-8700"/>
                  <a:pt x="25984" y="189738"/>
                  <a:pt x="16459" y="222546"/>
                </a:cubicBezTo>
                <a:cubicBezTo>
                  <a:pt x="6934" y="255354"/>
                  <a:pt x="47151" y="180742"/>
                  <a:pt x="45034" y="197146"/>
                </a:cubicBezTo>
                <a:cubicBezTo>
                  <a:pt x="42917" y="213550"/>
                  <a:pt x="8521" y="310917"/>
                  <a:pt x="3759" y="320971"/>
                </a:cubicBezTo>
                <a:cubicBezTo>
                  <a:pt x="-1004" y="331025"/>
                  <a:pt x="16459" y="257471"/>
                  <a:pt x="16459" y="257471"/>
                </a:cubicBezTo>
                <a:cubicBezTo>
                  <a:pt x="16459" y="250063"/>
                  <a:pt x="-9470" y="313034"/>
                  <a:pt x="3759" y="276521"/>
                </a:cubicBezTo>
                <a:cubicBezTo>
                  <a:pt x="16988" y="240009"/>
                  <a:pt x="100067" y="9292"/>
                  <a:pt x="10218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D5EA565D-2ACB-5880-D5BC-CB7BEE794201}"/>
              </a:ext>
            </a:extLst>
          </p:cNvPr>
          <p:cNvSpPr/>
          <p:nvPr/>
        </p:nvSpPr>
        <p:spPr>
          <a:xfrm>
            <a:off x="1704829" y="7515052"/>
            <a:ext cx="413504" cy="117655"/>
          </a:xfrm>
          <a:custGeom>
            <a:avLst/>
            <a:gdLst>
              <a:gd name="connsiteX0" fmla="*/ 146 w 413504"/>
              <a:gd name="connsiteY0" fmla="*/ 173 h 117655"/>
              <a:gd name="connsiteX1" fmla="*/ 323996 w 413504"/>
              <a:gd name="connsiteY1" fmla="*/ 89073 h 117655"/>
              <a:gd name="connsiteX2" fmla="*/ 314471 w 413504"/>
              <a:gd name="connsiteY2" fmla="*/ 79548 h 117655"/>
              <a:gd name="connsiteX3" fmla="*/ 412896 w 413504"/>
              <a:gd name="connsiteY3" fmla="*/ 117648 h 117655"/>
              <a:gd name="connsiteX4" fmla="*/ 352571 w 413504"/>
              <a:gd name="connsiteY4" fmla="*/ 82723 h 117655"/>
              <a:gd name="connsiteX5" fmla="*/ 282721 w 413504"/>
              <a:gd name="connsiteY5" fmla="*/ 66848 h 117655"/>
              <a:gd name="connsiteX6" fmla="*/ 146 w 413504"/>
              <a:gd name="connsiteY6" fmla="*/ 173 h 1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504" h="117655">
                <a:moveTo>
                  <a:pt x="146" y="173"/>
                </a:moveTo>
                <a:cubicBezTo>
                  <a:pt x="7025" y="3877"/>
                  <a:pt x="323996" y="89073"/>
                  <a:pt x="323996" y="89073"/>
                </a:cubicBezTo>
                <a:cubicBezTo>
                  <a:pt x="376384" y="102302"/>
                  <a:pt x="299654" y="74785"/>
                  <a:pt x="314471" y="79548"/>
                </a:cubicBezTo>
                <a:cubicBezTo>
                  <a:pt x="329288" y="84311"/>
                  <a:pt x="406546" y="117119"/>
                  <a:pt x="412896" y="117648"/>
                </a:cubicBezTo>
                <a:cubicBezTo>
                  <a:pt x="419246" y="118177"/>
                  <a:pt x="374267" y="91190"/>
                  <a:pt x="352571" y="82723"/>
                </a:cubicBezTo>
                <a:cubicBezTo>
                  <a:pt x="330875" y="74256"/>
                  <a:pt x="334579" y="80606"/>
                  <a:pt x="282721" y="66848"/>
                </a:cubicBezTo>
                <a:cubicBezTo>
                  <a:pt x="230863" y="53090"/>
                  <a:pt x="-6733" y="-3531"/>
                  <a:pt x="146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468C5D1-A4CD-91EF-1793-569ACD158496}"/>
              </a:ext>
            </a:extLst>
          </p:cNvPr>
          <p:cNvSpPr/>
          <p:nvPr/>
        </p:nvSpPr>
        <p:spPr>
          <a:xfrm>
            <a:off x="1783492" y="7562046"/>
            <a:ext cx="357106" cy="91118"/>
          </a:xfrm>
          <a:custGeom>
            <a:avLst/>
            <a:gdLst>
              <a:gd name="connsiteX0" fmla="*/ 4033 w 357106"/>
              <a:gd name="connsiteY0" fmla="*/ 804 h 91118"/>
              <a:gd name="connsiteX1" fmla="*/ 340583 w 357106"/>
              <a:gd name="connsiteY1" fmla="*/ 86529 h 91118"/>
              <a:gd name="connsiteX2" fmla="*/ 308833 w 357106"/>
              <a:gd name="connsiteY2" fmla="*/ 80179 h 91118"/>
              <a:gd name="connsiteX3" fmla="*/ 162783 w 357106"/>
              <a:gd name="connsiteY3" fmla="*/ 45254 h 91118"/>
              <a:gd name="connsiteX4" fmla="*/ 4033 w 357106"/>
              <a:gd name="connsiteY4" fmla="*/ 804 h 9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06" h="91118">
                <a:moveTo>
                  <a:pt x="4033" y="804"/>
                </a:moveTo>
                <a:cubicBezTo>
                  <a:pt x="33666" y="7683"/>
                  <a:pt x="289783" y="73300"/>
                  <a:pt x="340583" y="86529"/>
                </a:cubicBezTo>
                <a:cubicBezTo>
                  <a:pt x="391383" y="99758"/>
                  <a:pt x="308833" y="80179"/>
                  <a:pt x="308833" y="80179"/>
                </a:cubicBezTo>
                <a:cubicBezTo>
                  <a:pt x="279200" y="73300"/>
                  <a:pt x="209350" y="57425"/>
                  <a:pt x="162783" y="45254"/>
                </a:cubicBezTo>
                <a:cubicBezTo>
                  <a:pt x="116216" y="33083"/>
                  <a:pt x="-25600" y="-6075"/>
                  <a:pt x="4033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29BE18E0-C8AB-BCD8-565D-709F9CF8AA6B}"/>
              </a:ext>
            </a:extLst>
          </p:cNvPr>
          <p:cNvSpPr/>
          <p:nvPr/>
        </p:nvSpPr>
        <p:spPr>
          <a:xfrm>
            <a:off x="1569278" y="7502126"/>
            <a:ext cx="104067" cy="222345"/>
          </a:xfrm>
          <a:custGeom>
            <a:avLst/>
            <a:gdLst>
              <a:gd name="connsiteX0" fmla="*/ 103947 w 104067"/>
              <a:gd name="connsiteY0" fmla="*/ 399 h 222345"/>
              <a:gd name="connsiteX1" fmla="*/ 30922 w 104067"/>
              <a:gd name="connsiteY1" fmla="*/ 63899 h 222345"/>
              <a:gd name="connsiteX2" fmla="*/ 8697 w 104067"/>
              <a:gd name="connsiteY2" fmla="*/ 121049 h 222345"/>
              <a:gd name="connsiteX3" fmla="*/ 21397 w 104067"/>
              <a:gd name="connsiteY3" fmla="*/ 155974 h 222345"/>
              <a:gd name="connsiteX4" fmla="*/ 2347 w 104067"/>
              <a:gd name="connsiteY4" fmla="*/ 133749 h 222345"/>
              <a:gd name="connsiteX5" fmla="*/ 84897 w 104067"/>
              <a:gd name="connsiteY5" fmla="*/ 219474 h 222345"/>
              <a:gd name="connsiteX6" fmla="*/ 69022 w 104067"/>
              <a:gd name="connsiteY6" fmla="*/ 203599 h 222345"/>
              <a:gd name="connsiteX7" fmla="*/ 27747 w 104067"/>
              <a:gd name="connsiteY7" fmla="*/ 162324 h 222345"/>
              <a:gd name="connsiteX8" fmla="*/ 11872 w 104067"/>
              <a:gd name="connsiteY8" fmla="*/ 117874 h 222345"/>
              <a:gd name="connsiteX9" fmla="*/ 11872 w 104067"/>
              <a:gd name="connsiteY9" fmla="*/ 95649 h 222345"/>
              <a:gd name="connsiteX10" fmla="*/ 103947 w 104067"/>
              <a:gd name="connsiteY10" fmla="*/ 399 h 2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67" h="222345">
                <a:moveTo>
                  <a:pt x="103947" y="399"/>
                </a:moveTo>
                <a:cubicBezTo>
                  <a:pt x="107122" y="-4893"/>
                  <a:pt x="46797" y="43791"/>
                  <a:pt x="30922" y="63899"/>
                </a:cubicBezTo>
                <a:cubicBezTo>
                  <a:pt x="15047" y="84007"/>
                  <a:pt x="10284" y="105703"/>
                  <a:pt x="8697" y="121049"/>
                </a:cubicBezTo>
                <a:cubicBezTo>
                  <a:pt x="7109" y="136395"/>
                  <a:pt x="22455" y="153857"/>
                  <a:pt x="21397" y="155974"/>
                </a:cubicBezTo>
                <a:cubicBezTo>
                  <a:pt x="20339" y="158091"/>
                  <a:pt x="-8236" y="123166"/>
                  <a:pt x="2347" y="133749"/>
                </a:cubicBezTo>
                <a:cubicBezTo>
                  <a:pt x="12930" y="144332"/>
                  <a:pt x="84897" y="219474"/>
                  <a:pt x="84897" y="219474"/>
                </a:cubicBezTo>
                <a:cubicBezTo>
                  <a:pt x="96009" y="231116"/>
                  <a:pt x="69022" y="203599"/>
                  <a:pt x="69022" y="203599"/>
                </a:cubicBezTo>
                <a:cubicBezTo>
                  <a:pt x="59497" y="194074"/>
                  <a:pt x="37272" y="176611"/>
                  <a:pt x="27747" y="162324"/>
                </a:cubicBezTo>
                <a:cubicBezTo>
                  <a:pt x="18222" y="148037"/>
                  <a:pt x="14518" y="128987"/>
                  <a:pt x="11872" y="117874"/>
                </a:cubicBezTo>
                <a:cubicBezTo>
                  <a:pt x="9226" y="106761"/>
                  <a:pt x="230" y="110995"/>
                  <a:pt x="11872" y="95649"/>
                </a:cubicBezTo>
                <a:cubicBezTo>
                  <a:pt x="23514" y="80303"/>
                  <a:pt x="100772" y="5691"/>
                  <a:pt x="103947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34FC51D9-E8C0-6309-341F-B19CB072E8F1}"/>
              </a:ext>
            </a:extLst>
          </p:cNvPr>
          <p:cNvSpPr/>
          <p:nvPr/>
        </p:nvSpPr>
        <p:spPr>
          <a:xfrm>
            <a:off x="1625600" y="7534224"/>
            <a:ext cx="133390" cy="100471"/>
          </a:xfrm>
          <a:custGeom>
            <a:avLst/>
            <a:gdLst>
              <a:gd name="connsiteX0" fmla="*/ 133350 w 133390"/>
              <a:gd name="connsiteY0" fmla="*/ 51 h 100471"/>
              <a:gd name="connsiteX1" fmla="*/ 82550 w 133390"/>
              <a:gd name="connsiteY1" fmla="*/ 54026 h 100471"/>
              <a:gd name="connsiteX2" fmla="*/ 92075 w 133390"/>
              <a:gd name="connsiteY2" fmla="*/ 95301 h 100471"/>
              <a:gd name="connsiteX3" fmla="*/ 60325 w 133390"/>
              <a:gd name="connsiteY3" fmla="*/ 98476 h 100471"/>
              <a:gd name="connsiteX4" fmla="*/ 0 w 133390"/>
              <a:gd name="connsiteY4" fmla="*/ 82601 h 100471"/>
              <a:gd name="connsiteX5" fmla="*/ 60325 w 133390"/>
              <a:gd name="connsiteY5" fmla="*/ 85776 h 100471"/>
              <a:gd name="connsiteX6" fmla="*/ 76200 w 133390"/>
              <a:gd name="connsiteY6" fmla="*/ 79426 h 100471"/>
              <a:gd name="connsiteX7" fmla="*/ 73025 w 133390"/>
              <a:gd name="connsiteY7" fmla="*/ 44501 h 100471"/>
              <a:gd name="connsiteX8" fmla="*/ 133350 w 133390"/>
              <a:gd name="connsiteY8" fmla="*/ 51 h 1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0" h="100471">
                <a:moveTo>
                  <a:pt x="133350" y="51"/>
                </a:moveTo>
                <a:cubicBezTo>
                  <a:pt x="134937" y="1638"/>
                  <a:pt x="89429" y="38151"/>
                  <a:pt x="82550" y="54026"/>
                </a:cubicBezTo>
                <a:cubicBezTo>
                  <a:pt x="75671" y="69901"/>
                  <a:pt x="95779" y="87893"/>
                  <a:pt x="92075" y="95301"/>
                </a:cubicBezTo>
                <a:cubicBezTo>
                  <a:pt x="88371" y="102709"/>
                  <a:pt x="75671" y="100593"/>
                  <a:pt x="60325" y="98476"/>
                </a:cubicBezTo>
                <a:cubicBezTo>
                  <a:pt x="44979" y="96359"/>
                  <a:pt x="0" y="84718"/>
                  <a:pt x="0" y="82601"/>
                </a:cubicBezTo>
                <a:cubicBezTo>
                  <a:pt x="0" y="80484"/>
                  <a:pt x="60325" y="85776"/>
                  <a:pt x="60325" y="85776"/>
                </a:cubicBezTo>
                <a:cubicBezTo>
                  <a:pt x="73025" y="85247"/>
                  <a:pt x="74083" y="86305"/>
                  <a:pt x="76200" y="79426"/>
                </a:cubicBezTo>
                <a:cubicBezTo>
                  <a:pt x="78317" y="72547"/>
                  <a:pt x="66675" y="55084"/>
                  <a:pt x="73025" y="44501"/>
                </a:cubicBezTo>
                <a:cubicBezTo>
                  <a:pt x="79375" y="33918"/>
                  <a:pt x="131763" y="-1536"/>
                  <a:pt x="13335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42E3AFFE-634A-6F30-3FF2-BC3EACB71BFA}"/>
              </a:ext>
            </a:extLst>
          </p:cNvPr>
          <p:cNvSpPr/>
          <p:nvPr/>
        </p:nvSpPr>
        <p:spPr>
          <a:xfrm>
            <a:off x="1667527" y="7710860"/>
            <a:ext cx="502796" cy="168591"/>
          </a:xfrm>
          <a:custGeom>
            <a:avLst/>
            <a:gdLst>
              <a:gd name="connsiteX0" fmla="*/ 5698 w 502796"/>
              <a:gd name="connsiteY0" fmla="*/ 1215 h 168591"/>
              <a:gd name="connsiteX1" fmla="*/ 202548 w 502796"/>
              <a:gd name="connsiteY1" fmla="*/ 86940 h 168591"/>
              <a:gd name="connsiteX2" fmla="*/ 491473 w 502796"/>
              <a:gd name="connsiteY2" fmla="*/ 166315 h 168591"/>
              <a:gd name="connsiteX3" fmla="*/ 408923 w 502796"/>
              <a:gd name="connsiteY3" fmla="*/ 137740 h 168591"/>
              <a:gd name="connsiteX4" fmla="*/ 81898 w 502796"/>
              <a:gd name="connsiteY4" fmla="*/ 42490 h 168591"/>
              <a:gd name="connsiteX5" fmla="*/ 5698 w 502796"/>
              <a:gd name="connsiteY5" fmla="*/ 1215 h 1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796" h="168591">
                <a:moveTo>
                  <a:pt x="5698" y="1215"/>
                </a:moveTo>
                <a:cubicBezTo>
                  <a:pt x="25806" y="8623"/>
                  <a:pt x="121586" y="59423"/>
                  <a:pt x="202548" y="86940"/>
                </a:cubicBezTo>
                <a:cubicBezTo>
                  <a:pt x="283511" y="114457"/>
                  <a:pt x="457077" y="157848"/>
                  <a:pt x="491473" y="166315"/>
                </a:cubicBezTo>
                <a:cubicBezTo>
                  <a:pt x="525869" y="174782"/>
                  <a:pt x="477186" y="158378"/>
                  <a:pt x="408923" y="137740"/>
                </a:cubicBezTo>
                <a:cubicBezTo>
                  <a:pt x="340661" y="117103"/>
                  <a:pt x="143281" y="63127"/>
                  <a:pt x="81898" y="42490"/>
                </a:cubicBezTo>
                <a:cubicBezTo>
                  <a:pt x="20515" y="21853"/>
                  <a:pt x="-14410" y="-6193"/>
                  <a:pt x="5698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40A0A315-AA08-A3D0-52CD-1EE50EE39EEF}"/>
              </a:ext>
            </a:extLst>
          </p:cNvPr>
          <p:cNvSpPr/>
          <p:nvPr/>
        </p:nvSpPr>
        <p:spPr>
          <a:xfrm>
            <a:off x="1482741" y="7780756"/>
            <a:ext cx="242839" cy="230737"/>
          </a:xfrm>
          <a:custGeom>
            <a:avLst/>
            <a:gdLst>
              <a:gd name="connsiteX0" fmla="*/ 234934 w 242839"/>
              <a:gd name="connsiteY0" fmla="*/ 1169 h 230737"/>
              <a:gd name="connsiteX1" fmla="*/ 228584 w 242839"/>
              <a:gd name="connsiteY1" fmla="*/ 58319 h 230737"/>
              <a:gd name="connsiteX2" fmla="*/ 152384 w 242839"/>
              <a:gd name="connsiteY2" fmla="*/ 93244 h 230737"/>
              <a:gd name="connsiteX3" fmla="*/ 53959 w 242839"/>
              <a:gd name="connsiteY3" fmla="*/ 166269 h 230737"/>
              <a:gd name="connsiteX4" fmla="*/ 3159 w 242839"/>
              <a:gd name="connsiteY4" fmla="*/ 229769 h 230737"/>
              <a:gd name="connsiteX5" fmla="*/ 142859 w 242839"/>
              <a:gd name="connsiteY5" fmla="*/ 115469 h 230737"/>
              <a:gd name="connsiteX6" fmla="*/ 234934 w 242839"/>
              <a:gd name="connsiteY6" fmla="*/ 1169 h 2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39" h="230737">
                <a:moveTo>
                  <a:pt x="234934" y="1169"/>
                </a:moveTo>
                <a:cubicBezTo>
                  <a:pt x="249221" y="-8356"/>
                  <a:pt x="242342" y="42973"/>
                  <a:pt x="228584" y="58319"/>
                </a:cubicBezTo>
                <a:cubicBezTo>
                  <a:pt x="214826" y="73665"/>
                  <a:pt x="181488" y="75252"/>
                  <a:pt x="152384" y="93244"/>
                </a:cubicBezTo>
                <a:cubicBezTo>
                  <a:pt x="123280" y="111236"/>
                  <a:pt x="78830" y="143515"/>
                  <a:pt x="53959" y="166269"/>
                </a:cubicBezTo>
                <a:cubicBezTo>
                  <a:pt x="29088" y="189023"/>
                  <a:pt x="-11658" y="238236"/>
                  <a:pt x="3159" y="229769"/>
                </a:cubicBezTo>
                <a:cubicBezTo>
                  <a:pt x="17976" y="221302"/>
                  <a:pt x="105288" y="147219"/>
                  <a:pt x="142859" y="115469"/>
                </a:cubicBezTo>
                <a:cubicBezTo>
                  <a:pt x="180430" y="83719"/>
                  <a:pt x="220647" y="10694"/>
                  <a:pt x="234934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C89F688-5A3C-73AB-C5E9-55C4012D6978}"/>
              </a:ext>
            </a:extLst>
          </p:cNvPr>
          <p:cNvSpPr/>
          <p:nvPr/>
        </p:nvSpPr>
        <p:spPr>
          <a:xfrm>
            <a:off x="1714369" y="7781840"/>
            <a:ext cx="428182" cy="93159"/>
          </a:xfrm>
          <a:custGeom>
            <a:avLst/>
            <a:gdLst>
              <a:gd name="connsiteX0" fmla="*/ 131 w 428182"/>
              <a:gd name="connsiteY0" fmla="*/ 85 h 93159"/>
              <a:gd name="connsiteX1" fmla="*/ 136656 w 428182"/>
              <a:gd name="connsiteY1" fmla="*/ 60410 h 93159"/>
              <a:gd name="connsiteX2" fmla="*/ 235081 w 428182"/>
              <a:gd name="connsiteY2" fmla="*/ 92160 h 93159"/>
              <a:gd name="connsiteX3" fmla="*/ 425581 w 428182"/>
              <a:gd name="connsiteY3" fmla="*/ 85810 h 93159"/>
              <a:gd name="connsiteX4" fmla="*/ 339856 w 428182"/>
              <a:gd name="connsiteY4" fmla="*/ 92160 h 93159"/>
              <a:gd name="connsiteX5" fmla="*/ 257306 w 428182"/>
              <a:gd name="connsiteY5" fmla="*/ 82635 h 93159"/>
              <a:gd name="connsiteX6" fmla="*/ 114431 w 428182"/>
              <a:gd name="connsiteY6" fmla="*/ 47710 h 93159"/>
              <a:gd name="connsiteX7" fmla="*/ 131 w 428182"/>
              <a:gd name="connsiteY7" fmla="*/ 85 h 9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182" h="93159">
                <a:moveTo>
                  <a:pt x="131" y="85"/>
                </a:moveTo>
                <a:cubicBezTo>
                  <a:pt x="3835" y="2202"/>
                  <a:pt x="97498" y="45064"/>
                  <a:pt x="136656" y="60410"/>
                </a:cubicBezTo>
                <a:cubicBezTo>
                  <a:pt x="175814" y="75756"/>
                  <a:pt x="186927" y="87927"/>
                  <a:pt x="235081" y="92160"/>
                </a:cubicBezTo>
                <a:cubicBezTo>
                  <a:pt x="283235" y="96393"/>
                  <a:pt x="408119" y="85810"/>
                  <a:pt x="425581" y="85810"/>
                </a:cubicBezTo>
                <a:cubicBezTo>
                  <a:pt x="443043" y="85810"/>
                  <a:pt x="367902" y="92689"/>
                  <a:pt x="339856" y="92160"/>
                </a:cubicBezTo>
                <a:cubicBezTo>
                  <a:pt x="311810" y="91631"/>
                  <a:pt x="294877" y="90043"/>
                  <a:pt x="257306" y="82635"/>
                </a:cubicBezTo>
                <a:cubicBezTo>
                  <a:pt x="219735" y="75227"/>
                  <a:pt x="157293" y="59881"/>
                  <a:pt x="114431" y="47710"/>
                </a:cubicBezTo>
                <a:cubicBezTo>
                  <a:pt x="71569" y="35539"/>
                  <a:pt x="-3573" y="-2032"/>
                  <a:pt x="13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18C944BD-D09A-5BA5-1421-74BF411ABE29}"/>
              </a:ext>
            </a:extLst>
          </p:cNvPr>
          <p:cNvSpPr/>
          <p:nvPr/>
        </p:nvSpPr>
        <p:spPr>
          <a:xfrm>
            <a:off x="1691459" y="7887802"/>
            <a:ext cx="388402" cy="67287"/>
          </a:xfrm>
          <a:custGeom>
            <a:avLst/>
            <a:gdLst>
              <a:gd name="connsiteX0" fmla="*/ 7166 w 388402"/>
              <a:gd name="connsiteY0" fmla="*/ 2073 h 67287"/>
              <a:gd name="connsiteX1" fmla="*/ 372291 w 388402"/>
              <a:gd name="connsiteY1" fmla="*/ 65573 h 67287"/>
              <a:gd name="connsiteX2" fmla="*/ 305616 w 388402"/>
              <a:gd name="connsiteY2" fmla="*/ 46523 h 67287"/>
              <a:gd name="connsiteX3" fmla="*/ 140516 w 388402"/>
              <a:gd name="connsiteY3" fmla="*/ 17948 h 67287"/>
              <a:gd name="connsiteX4" fmla="*/ 7166 w 388402"/>
              <a:gd name="connsiteY4" fmla="*/ 2073 h 6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02" h="67287">
                <a:moveTo>
                  <a:pt x="7166" y="2073"/>
                </a:moveTo>
                <a:cubicBezTo>
                  <a:pt x="45795" y="10011"/>
                  <a:pt x="322549" y="58165"/>
                  <a:pt x="372291" y="65573"/>
                </a:cubicBezTo>
                <a:cubicBezTo>
                  <a:pt x="422033" y="72981"/>
                  <a:pt x="344245" y="54461"/>
                  <a:pt x="305616" y="46523"/>
                </a:cubicBezTo>
                <a:cubicBezTo>
                  <a:pt x="266987" y="38586"/>
                  <a:pt x="184437" y="24827"/>
                  <a:pt x="140516" y="17948"/>
                </a:cubicBezTo>
                <a:cubicBezTo>
                  <a:pt x="96595" y="11069"/>
                  <a:pt x="-31463" y="-5865"/>
                  <a:pt x="7166" y="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F5F67A40-F6F9-C461-581F-49CB812DC0EB}"/>
              </a:ext>
            </a:extLst>
          </p:cNvPr>
          <p:cNvSpPr/>
          <p:nvPr/>
        </p:nvSpPr>
        <p:spPr>
          <a:xfrm>
            <a:off x="1733429" y="7918294"/>
            <a:ext cx="345857" cy="55796"/>
          </a:xfrm>
          <a:custGeom>
            <a:avLst/>
            <a:gdLst>
              <a:gd name="connsiteX0" fmla="*/ 121 w 345857"/>
              <a:gd name="connsiteY0" fmla="*/ 156 h 55796"/>
              <a:gd name="connsiteX1" fmla="*/ 323971 w 345857"/>
              <a:gd name="connsiteY1" fmla="*/ 54131 h 55796"/>
              <a:gd name="connsiteX2" fmla="*/ 285871 w 345857"/>
              <a:gd name="connsiteY2" fmla="*/ 38256 h 55796"/>
              <a:gd name="connsiteX3" fmla="*/ 121 w 345857"/>
              <a:gd name="connsiteY3" fmla="*/ 156 h 5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57" h="55796">
                <a:moveTo>
                  <a:pt x="121" y="156"/>
                </a:moveTo>
                <a:cubicBezTo>
                  <a:pt x="6471" y="2802"/>
                  <a:pt x="276346" y="47781"/>
                  <a:pt x="323971" y="54131"/>
                </a:cubicBezTo>
                <a:cubicBezTo>
                  <a:pt x="371596" y="60481"/>
                  <a:pt x="333496" y="47252"/>
                  <a:pt x="285871" y="38256"/>
                </a:cubicBezTo>
                <a:cubicBezTo>
                  <a:pt x="238246" y="29260"/>
                  <a:pt x="-6229" y="-2490"/>
                  <a:pt x="121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0C07201-3D1F-01AB-177E-E213499ADC72}"/>
              </a:ext>
            </a:extLst>
          </p:cNvPr>
          <p:cNvSpPr/>
          <p:nvPr/>
        </p:nvSpPr>
        <p:spPr>
          <a:xfrm>
            <a:off x="1676347" y="7883368"/>
            <a:ext cx="28821" cy="127408"/>
          </a:xfrm>
          <a:custGeom>
            <a:avLst/>
            <a:gdLst>
              <a:gd name="connsiteX0" fmla="*/ 28628 w 28821"/>
              <a:gd name="connsiteY0" fmla="*/ 157 h 127408"/>
              <a:gd name="connsiteX1" fmla="*/ 12753 w 28821"/>
              <a:gd name="connsiteY1" fmla="*/ 63657 h 127408"/>
              <a:gd name="connsiteX2" fmla="*/ 15928 w 28821"/>
              <a:gd name="connsiteY2" fmla="*/ 127157 h 127408"/>
              <a:gd name="connsiteX3" fmla="*/ 53 w 28821"/>
              <a:gd name="connsiteY3" fmla="*/ 82707 h 127408"/>
              <a:gd name="connsiteX4" fmla="*/ 28628 w 28821"/>
              <a:gd name="connsiteY4" fmla="*/ 157 h 12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1" h="127408">
                <a:moveTo>
                  <a:pt x="28628" y="157"/>
                </a:moveTo>
                <a:cubicBezTo>
                  <a:pt x="30745" y="-3018"/>
                  <a:pt x="14870" y="42490"/>
                  <a:pt x="12753" y="63657"/>
                </a:cubicBezTo>
                <a:cubicBezTo>
                  <a:pt x="10636" y="84824"/>
                  <a:pt x="18045" y="123982"/>
                  <a:pt x="15928" y="127157"/>
                </a:cubicBezTo>
                <a:cubicBezTo>
                  <a:pt x="13811" y="130332"/>
                  <a:pt x="-1005" y="102815"/>
                  <a:pt x="53" y="82707"/>
                </a:cubicBezTo>
                <a:cubicBezTo>
                  <a:pt x="1111" y="62599"/>
                  <a:pt x="26511" y="3332"/>
                  <a:pt x="28628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5080ED8B-C6CB-AF99-A7F3-6BD7BE623F98}"/>
              </a:ext>
            </a:extLst>
          </p:cNvPr>
          <p:cNvSpPr/>
          <p:nvPr/>
        </p:nvSpPr>
        <p:spPr>
          <a:xfrm>
            <a:off x="1593730" y="7904806"/>
            <a:ext cx="70458" cy="194982"/>
          </a:xfrm>
          <a:custGeom>
            <a:avLst/>
            <a:gdLst>
              <a:gd name="connsiteX0" fmla="*/ 41395 w 70458"/>
              <a:gd name="connsiteY0" fmla="*/ 944 h 194982"/>
              <a:gd name="connsiteX1" fmla="*/ 12820 w 70458"/>
              <a:gd name="connsiteY1" fmla="*/ 70794 h 194982"/>
              <a:gd name="connsiteX2" fmla="*/ 12820 w 70458"/>
              <a:gd name="connsiteY2" fmla="*/ 127944 h 194982"/>
              <a:gd name="connsiteX3" fmla="*/ 69970 w 70458"/>
              <a:gd name="connsiteY3" fmla="*/ 194619 h 194982"/>
              <a:gd name="connsiteX4" fmla="*/ 38220 w 70458"/>
              <a:gd name="connsiteY4" fmla="*/ 153344 h 194982"/>
              <a:gd name="connsiteX5" fmla="*/ 120 w 70458"/>
              <a:gd name="connsiteY5" fmla="*/ 124769 h 194982"/>
              <a:gd name="connsiteX6" fmla="*/ 41395 w 70458"/>
              <a:gd name="connsiteY6" fmla="*/ 944 h 1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8" h="194982">
                <a:moveTo>
                  <a:pt x="41395" y="944"/>
                </a:moveTo>
                <a:cubicBezTo>
                  <a:pt x="43512" y="-8052"/>
                  <a:pt x="17582" y="49627"/>
                  <a:pt x="12820" y="70794"/>
                </a:cubicBezTo>
                <a:cubicBezTo>
                  <a:pt x="8058" y="91961"/>
                  <a:pt x="3295" y="107307"/>
                  <a:pt x="12820" y="127944"/>
                </a:cubicBezTo>
                <a:cubicBezTo>
                  <a:pt x="22345" y="148581"/>
                  <a:pt x="65737" y="190386"/>
                  <a:pt x="69970" y="194619"/>
                </a:cubicBezTo>
                <a:cubicBezTo>
                  <a:pt x="74203" y="198852"/>
                  <a:pt x="49862" y="164986"/>
                  <a:pt x="38220" y="153344"/>
                </a:cubicBezTo>
                <a:cubicBezTo>
                  <a:pt x="26578" y="141702"/>
                  <a:pt x="2766" y="150698"/>
                  <a:pt x="120" y="124769"/>
                </a:cubicBezTo>
                <a:cubicBezTo>
                  <a:pt x="-2526" y="98840"/>
                  <a:pt x="39278" y="9940"/>
                  <a:pt x="41395" y="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8CEDCA6-52A3-0EE3-9DF2-6FE3E7EA9511}"/>
              </a:ext>
            </a:extLst>
          </p:cNvPr>
          <p:cNvSpPr/>
          <p:nvPr/>
        </p:nvSpPr>
        <p:spPr>
          <a:xfrm>
            <a:off x="1649991" y="7877175"/>
            <a:ext cx="148379" cy="31782"/>
          </a:xfrm>
          <a:custGeom>
            <a:avLst/>
            <a:gdLst>
              <a:gd name="connsiteX0" fmla="*/ 1009 w 148379"/>
              <a:gd name="connsiteY0" fmla="*/ 31750 h 31782"/>
              <a:gd name="connsiteX1" fmla="*/ 58159 w 148379"/>
              <a:gd name="connsiteY1" fmla="*/ 6350 h 31782"/>
              <a:gd name="connsiteX2" fmla="*/ 147059 w 148379"/>
              <a:gd name="connsiteY2" fmla="*/ 22225 h 31782"/>
              <a:gd name="connsiteX3" fmla="*/ 105784 w 148379"/>
              <a:gd name="connsiteY3" fmla="*/ 0 h 31782"/>
              <a:gd name="connsiteX4" fmla="*/ 1009 w 148379"/>
              <a:gd name="connsiteY4" fmla="*/ 31750 h 3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9" h="31782">
                <a:moveTo>
                  <a:pt x="1009" y="31750"/>
                </a:moveTo>
                <a:cubicBezTo>
                  <a:pt x="-6928" y="32808"/>
                  <a:pt x="33817" y="7937"/>
                  <a:pt x="58159" y="6350"/>
                </a:cubicBezTo>
                <a:cubicBezTo>
                  <a:pt x="82501" y="4762"/>
                  <a:pt x="139122" y="23283"/>
                  <a:pt x="147059" y="22225"/>
                </a:cubicBezTo>
                <a:cubicBezTo>
                  <a:pt x="154996" y="21167"/>
                  <a:pt x="125363" y="0"/>
                  <a:pt x="105784" y="0"/>
                </a:cubicBezTo>
                <a:cubicBezTo>
                  <a:pt x="86205" y="0"/>
                  <a:pt x="8946" y="30692"/>
                  <a:pt x="1009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8A1CD1B-9734-AF5B-0D98-672CB9A31FB4}"/>
              </a:ext>
            </a:extLst>
          </p:cNvPr>
          <p:cNvSpPr/>
          <p:nvPr/>
        </p:nvSpPr>
        <p:spPr>
          <a:xfrm>
            <a:off x="1533489" y="8064219"/>
            <a:ext cx="162846" cy="98844"/>
          </a:xfrm>
          <a:custGeom>
            <a:avLst/>
            <a:gdLst>
              <a:gd name="connsiteX0" fmla="*/ 36 w 162846"/>
              <a:gd name="connsiteY0" fmla="*/ 98706 h 98844"/>
              <a:gd name="connsiteX1" fmla="*/ 76236 w 162846"/>
              <a:gd name="connsiteY1" fmla="*/ 41556 h 98844"/>
              <a:gd name="connsiteX2" fmla="*/ 161961 w 162846"/>
              <a:gd name="connsiteY2" fmla="*/ 51081 h 98844"/>
              <a:gd name="connsiteX3" fmla="*/ 117511 w 162846"/>
              <a:gd name="connsiteY3" fmla="*/ 35206 h 98844"/>
              <a:gd name="connsiteX4" fmla="*/ 63536 w 162846"/>
              <a:gd name="connsiteY4" fmla="*/ 281 h 98844"/>
              <a:gd name="connsiteX5" fmla="*/ 85761 w 162846"/>
              <a:gd name="connsiteY5" fmla="*/ 22506 h 98844"/>
              <a:gd name="connsiteX6" fmla="*/ 36 w 162846"/>
              <a:gd name="connsiteY6" fmla="*/ 98706 h 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46" h="98844">
                <a:moveTo>
                  <a:pt x="36" y="98706"/>
                </a:moveTo>
                <a:cubicBezTo>
                  <a:pt x="-1551" y="101881"/>
                  <a:pt x="49249" y="49493"/>
                  <a:pt x="76236" y="41556"/>
                </a:cubicBezTo>
                <a:cubicBezTo>
                  <a:pt x="103223" y="33619"/>
                  <a:pt x="155082" y="52139"/>
                  <a:pt x="161961" y="51081"/>
                </a:cubicBezTo>
                <a:cubicBezTo>
                  <a:pt x="168840" y="50023"/>
                  <a:pt x="133915" y="43673"/>
                  <a:pt x="117511" y="35206"/>
                </a:cubicBezTo>
                <a:cubicBezTo>
                  <a:pt x="101107" y="26739"/>
                  <a:pt x="68828" y="2398"/>
                  <a:pt x="63536" y="281"/>
                </a:cubicBezTo>
                <a:cubicBezTo>
                  <a:pt x="58244" y="-1836"/>
                  <a:pt x="94228" y="8218"/>
                  <a:pt x="85761" y="22506"/>
                </a:cubicBezTo>
                <a:cubicBezTo>
                  <a:pt x="77294" y="36794"/>
                  <a:pt x="1623" y="95531"/>
                  <a:pt x="36" y="98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DD4C0822-FEEC-7E98-E349-924C6269938C}"/>
              </a:ext>
            </a:extLst>
          </p:cNvPr>
          <p:cNvSpPr/>
          <p:nvPr/>
        </p:nvSpPr>
        <p:spPr>
          <a:xfrm>
            <a:off x="1466108" y="8025380"/>
            <a:ext cx="112441" cy="188935"/>
          </a:xfrm>
          <a:custGeom>
            <a:avLst/>
            <a:gdLst>
              <a:gd name="connsiteX0" fmla="*/ 7092 w 112441"/>
              <a:gd name="connsiteY0" fmla="*/ 1020 h 188935"/>
              <a:gd name="connsiteX1" fmla="*/ 742 w 112441"/>
              <a:gd name="connsiteY1" fmla="*/ 70870 h 188935"/>
              <a:gd name="connsiteX2" fmla="*/ 26142 w 112441"/>
              <a:gd name="connsiteY2" fmla="*/ 118495 h 188935"/>
              <a:gd name="connsiteX3" fmla="*/ 45192 w 112441"/>
              <a:gd name="connsiteY3" fmla="*/ 137545 h 188935"/>
              <a:gd name="connsiteX4" fmla="*/ 111867 w 112441"/>
              <a:gd name="connsiteY4" fmla="*/ 188345 h 188935"/>
              <a:gd name="connsiteX5" fmla="*/ 73767 w 112441"/>
              <a:gd name="connsiteY5" fmla="*/ 162945 h 188935"/>
              <a:gd name="connsiteX6" fmla="*/ 10267 w 112441"/>
              <a:gd name="connsiteY6" fmla="*/ 128020 h 188935"/>
              <a:gd name="connsiteX7" fmla="*/ 7092 w 112441"/>
              <a:gd name="connsiteY7" fmla="*/ 1020 h 1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41" h="188935">
                <a:moveTo>
                  <a:pt x="7092" y="1020"/>
                </a:moveTo>
                <a:cubicBezTo>
                  <a:pt x="5504" y="-8505"/>
                  <a:pt x="-2433" y="51291"/>
                  <a:pt x="742" y="70870"/>
                </a:cubicBezTo>
                <a:cubicBezTo>
                  <a:pt x="3917" y="90449"/>
                  <a:pt x="26142" y="118495"/>
                  <a:pt x="26142" y="118495"/>
                </a:cubicBezTo>
                <a:cubicBezTo>
                  <a:pt x="33550" y="129608"/>
                  <a:pt x="30905" y="125903"/>
                  <a:pt x="45192" y="137545"/>
                </a:cubicBezTo>
                <a:cubicBezTo>
                  <a:pt x="59479" y="149187"/>
                  <a:pt x="107105" y="184112"/>
                  <a:pt x="111867" y="188345"/>
                </a:cubicBezTo>
                <a:cubicBezTo>
                  <a:pt x="116629" y="192578"/>
                  <a:pt x="90700" y="172999"/>
                  <a:pt x="73767" y="162945"/>
                </a:cubicBezTo>
                <a:cubicBezTo>
                  <a:pt x="56834" y="152891"/>
                  <a:pt x="22438" y="148657"/>
                  <a:pt x="10267" y="128020"/>
                </a:cubicBezTo>
                <a:cubicBezTo>
                  <a:pt x="-1904" y="107383"/>
                  <a:pt x="8680" y="10545"/>
                  <a:pt x="7092" y="1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C51794B3-0DC2-780B-D217-732154E4FD99}"/>
              </a:ext>
            </a:extLst>
          </p:cNvPr>
          <p:cNvSpPr/>
          <p:nvPr/>
        </p:nvSpPr>
        <p:spPr>
          <a:xfrm>
            <a:off x="1564790" y="8158085"/>
            <a:ext cx="245999" cy="71781"/>
          </a:xfrm>
          <a:custGeom>
            <a:avLst/>
            <a:gdLst>
              <a:gd name="connsiteX0" fmla="*/ 485 w 245999"/>
              <a:gd name="connsiteY0" fmla="*/ 71515 h 71781"/>
              <a:gd name="connsiteX1" fmla="*/ 73510 w 245999"/>
              <a:gd name="connsiteY1" fmla="*/ 30240 h 71781"/>
              <a:gd name="connsiteX2" fmla="*/ 130660 w 245999"/>
              <a:gd name="connsiteY2" fmla="*/ 17540 h 71781"/>
              <a:gd name="connsiteX3" fmla="*/ 244960 w 245999"/>
              <a:gd name="connsiteY3" fmla="*/ 30240 h 71781"/>
              <a:gd name="connsiteX4" fmla="*/ 184635 w 245999"/>
              <a:gd name="connsiteY4" fmla="*/ 17540 h 71781"/>
              <a:gd name="connsiteX5" fmla="*/ 140185 w 245999"/>
              <a:gd name="connsiteY5" fmla="*/ 1665 h 71781"/>
              <a:gd name="connsiteX6" fmla="*/ 111610 w 245999"/>
              <a:gd name="connsiteY6" fmla="*/ 8015 h 71781"/>
              <a:gd name="connsiteX7" fmla="*/ 485 w 245999"/>
              <a:gd name="connsiteY7" fmla="*/ 71515 h 7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99" h="71781">
                <a:moveTo>
                  <a:pt x="485" y="71515"/>
                </a:moveTo>
                <a:cubicBezTo>
                  <a:pt x="-5865" y="75219"/>
                  <a:pt x="51814" y="39236"/>
                  <a:pt x="73510" y="30240"/>
                </a:cubicBezTo>
                <a:cubicBezTo>
                  <a:pt x="95206" y="21244"/>
                  <a:pt x="102085" y="17540"/>
                  <a:pt x="130660" y="17540"/>
                </a:cubicBezTo>
                <a:cubicBezTo>
                  <a:pt x="159235" y="17540"/>
                  <a:pt x="235964" y="30240"/>
                  <a:pt x="244960" y="30240"/>
                </a:cubicBezTo>
                <a:cubicBezTo>
                  <a:pt x="253956" y="30240"/>
                  <a:pt x="202098" y="22303"/>
                  <a:pt x="184635" y="17540"/>
                </a:cubicBezTo>
                <a:cubicBezTo>
                  <a:pt x="167172" y="12777"/>
                  <a:pt x="152356" y="3252"/>
                  <a:pt x="140185" y="1665"/>
                </a:cubicBezTo>
                <a:cubicBezTo>
                  <a:pt x="128014" y="78"/>
                  <a:pt x="132247" y="-3097"/>
                  <a:pt x="111610" y="8015"/>
                </a:cubicBezTo>
                <a:cubicBezTo>
                  <a:pt x="90973" y="19127"/>
                  <a:pt x="6835" y="67811"/>
                  <a:pt x="485" y="7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453BB74F-8885-5AF8-3EF3-BB729BA56D19}"/>
              </a:ext>
            </a:extLst>
          </p:cNvPr>
          <p:cNvSpPr/>
          <p:nvPr/>
        </p:nvSpPr>
        <p:spPr>
          <a:xfrm>
            <a:off x="1863363" y="8019438"/>
            <a:ext cx="174148" cy="116974"/>
          </a:xfrm>
          <a:custGeom>
            <a:avLst/>
            <a:gdLst>
              <a:gd name="connsiteX0" fmla="*/ 362 w 174148"/>
              <a:gd name="connsiteY0" fmla="*/ 612 h 116974"/>
              <a:gd name="connsiteX1" fmla="*/ 168637 w 174148"/>
              <a:gd name="connsiteY1" fmla="*/ 114912 h 116974"/>
              <a:gd name="connsiteX2" fmla="*/ 124187 w 174148"/>
              <a:gd name="connsiteY2" fmla="*/ 70462 h 116974"/>
              <a:gd name="connsiteX3" fmla="*/ 362 w 174148"/>
              <a:gd name="connsiteY3" fmla="*/ 612 h 11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48" h="116974">
                <a:moveTo>
                  <a:pt x="362" y="612"/>
                </a:moveTo>
                <a:cubicBezTo>
                  <a:pt x="7770" y="8020"/>
                  <a:pt x="148000" y="103270"/>
                  <a:pt x="168637" y="114912"/>
                </a:cubicBezTo>
                <a:cubicBezTo>
                  <a:pt x="189274" y="126554"/>
                  <a:pt x="146941" y="85808"/>
                  <a:pt x="124187" y="70462"/>
                </a:cubicBezTo>
                <a:cubicBezTo>
                  <a:pt x="101433" y="55116"/>
                  <a:pt x="-7046" y="-6796"/>
                  <a:pt x="36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99810DC-2BB4-CAF9-6B29-CA53EC4E4572}"/>
              </a:ext>
            </a:extLst>
          </p:cNvPr>
          <p:cNvSpPr/>
          <p:nvPr/>
        </p:nvSpPr>
        <p:spPr>
          <a:xfrm>
            <a:off x="1682700" y="8029542"/>
            <a:ext cx="187609" cy="34970"/>
          </a:xfrm>
          <a:custGeom>
            <a:avLst/>
            <a:gdLst>
              <a:gd name="connsiteX0" fmla="*/ 50 w 187609"/>
              <a:gd name="connsiteY0" fmla="*/ 33 h 34970"/>
              <a:gd name="connsiteX1" fmla="*/ 130225 w 187609"/>
              <a:gd name="connsiteY1" fmla="*/ 12733 h 34970"/>
              <a:gd name="connsiteX2" fmla="*/ 187375 w 187609"/>
              <a:gd name="connsiteY2" fmla="*/ 34958 h 34970"/>
              <a:gd name="connsiteX3" fmla="*/ 146100 w 187609"/>
              <a:gd name="connsiteY3" fmla="*/ 9558 h 34970"/>
              <a:gd name="connsiteX4" fmla="*/ 50 w 187609"/>
              <a:gd name="connsiteY4" fmla="*/ 33 h 3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09" h="34970">
                <a:moveTo>
                  <a:pt x="50" y="33"/>
                </a:moveTo>
                <a:cubicBezTo>
                  <a:pt x="-2596" y="562"/>
                  <a:pt x="99004" y="6912"/>
                  <a:pt x="130225" y="12733"/>
                </a:cubicBezTo>
                <a:cubicBezTo>
                  <a:pt x="161446" y="18554"/>
                  <a:pt x="184729" y="35487"/>
                  <a:pt x="187375" y="34958"/>
                </a:cubicBezTo>
                <a:cubicBezTo>
                  <a:pt x="190021" y="34429"/>
                  <a:pt x="169912" y="13791"/>
                  <a:pt x="146100" y="9558"/>
                </a:cubicBezTo>
                <a:cubicBezTo>
                  <a:pt x="122288" y="5325"/>
                  <a:pt x="2696" y="-496"/>
                  <a:pt x="5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BF541B73-0819-2AD8-4689-93AEB4F2D10E}"/>
              </a:ext>
            </a:extLst>
          </p:cNvPr>
          <p:cNvSpPr/>
          <p:nvPr/>
        </p:nvSpPr>
        <p:spPr>
          <a:xfrm>
            <a:off x="1699705" y="8108151"/>
            <a:ext cx="360187" cy="135294"/>
          </a:xfrm>
          <a:custGeom>
            <a:avLst/>
            <a:gdLst>
              <a:gd name="connsiteX0" fmla="*/ 2095 w 360187"/>
              <a:gd name="connsiteY0" fmla="*/ 799 h 135294"/>
              <a:gd name="connsiteX1" fmla="*/ 195770 w 360187"/>
              <a:gd name="connsiteY1" fmla="*/ 102399 h 135294"/>
              <a:gd name="connsiteX2" fmla="*/ 354520 w 360187"/>
              <a:gd name="connsiteY2" fmla="*/ 134149 h 135294"/>
              <a:gd name="connsiteX3" fmla="*/ 303720 w 360187"/>
              <a:gd name="connsiteY3" fmla="*/ 121449 h 135294"/>
              <a:gd name="connsiteX4" fmla="*/ 103695 w 360187"/>
              <a:gd name="connsiteY4" fmla="*/ 57949 h 135294"/>
              <a:gd name="connsiteX5" fmla="*/ 2095 w 360187"/>
              <a:gd name="connsiteY5" fmla="*/ 799 h 13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187" h="135294">
                <a:moveTo>
                  <a:pt x="2095" y="799"/>
                </a:moveTo>
                <a:cubicBezTo>
                  <a:pt x="17441" y="8207"/>
                  <a:pt x="137033" y="80174"/>
                  <a:pt x="195770" y="102399"/>
                </a:cubicBezTo>
                <a:cubicBezTo>
                  <a:pt x="254507" y="124624"/>
                  <a:pt x="336528" y="130974"/>
                  <a:pt x="354520" y="134149"/>
                </a:cubicBezTo>
                <a:cubicBezTo>
                  <a:pt x="372512" y="137324"/>
                  <a:pt x="345524" y="134149"/>
                  <a:pt x="303720" y="121449"/>
                </a:cubicBezTo>
                <a:cubicBezTo>
                  <a:pt x="261916" y="108749"/>
                  <a:pt x="148145" y="76470"/>
                  <a:pt x="103695" y="57949"/>
                </a:cubicBezTo>
                <a:cubicBezTo>
                  <a:pt x="59245" y="39428"/>
                  <a:pt x="-13251" y="-6609"/>
                  <a:pt x="2095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62719784-26D3-ACA8-7951-A14C270A015F}"/>
              </a:ext>
            </a:extLst>
          </p:cNvPr>
          <p:cNvSpPr/>
          <p:nvPr/>
        </p:nvSpPr>
        <p:spPr>
          <a:xfrm>
            <a:off x="2171461" y="8321415"/>
            <a:ext cx="1051172" cy="590814"/>
          </a:xfrm>
          <a:custGeom>
            <a:avLst/>
            <a:gdLst>
              <a:gd name="connsiteX0" fmla="*/ 239 w 1051172"/>
              <a:gd name="connsiteY0" fmla="*/ 260 h 590814"/>
              <a:gd name="connsiteX1" fmla="*/ 384414 w 1051172"/>
              <a:gd name="connsiteY1" fmla="*/ 266960 h 590814"/>
              <a:gd name="connsiteX2" fmla="*/ 698739 w 1051172"/>
              <a:gd name="connsiteY2" fmla="*/ 447935 h 590814"/>
              <a:gd name="connsiteX3" fmla="*/ 666989 w 1051172"/>
              <a:gd name="connsiteY3" fmla="*/ 425710 h 590814"/>
              <a:gd name="connsiteX4" fmla="*/ 851139 w 1051172"/>
              <a:gd name="connsiteY4" fmla="*/ 520960 h 590814"/>
              <a:gd name="connsiteX5" fmla="*/ 1051164 w 1051172"/>
              <a:gd name="connsiteY5" fmla="*/ 590810 h 590814"/>
              <a:gd name="connsiteX6" fmla="*/ 857489 w 1051172"/>
              <a:gd name="connsiteY6" fmla="*/ 517785 h 590814"/>
              <a:gd name="connsiteX7" fmla="*/ 441564 w 1051172"/>
              <a:gd name="connsiteY7" fmla="*/ 317760 h 590814"/>
              <a:gd name="connsiteX8" fmla="*/ 239 w 1051172"/>
              <a:gd name="connsiteY8" fmla="*/ 260 h 59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172" h="590814">
                <a:moveTo>
                  <a:pt x="239" y="260"/>
                </a:moveTo>
                <a:cubicBezTo>
                  <a:pt x="-9286" y="-8207"/>
                  <a:pt x="267997" y="192348"/>
                  <a:pt x="384414" y="266960"/>
                </a:cubicBezTo>
                <a:cubicBezTo>
                  <a:pt x="500831" y="341573"/>
                  <a:pt x="651643" y="421477"/>
                  <a:pt x="698739" y="447935"/>
                </a:cubicBezTo>
                <a:cubicBezTo>
                  <a:pt x="745835" y="474393"/>
                  <a:pt x="641589" y="413539"/>
                  <a:pt x="666989" y="425710"/>
                </a:cubicBezTo>
                <a:cubicBezTo>
                  <a:pt x="692389" y="437881"/>
                  <a:pt x="787110" y="493443"/>
                  <a:pt x="851139" y="520960"/>
                </a:cubicBezTo>
                <a:cubicBezTo>
                  <a:pt x="915168" y="548477"/>
                  <a:pt x="1050106" y="591339"/>
                  <a:pt x="1051164" y="590810"/>
                </a:cubicBezTo>
                <a:cubicBezTo>
                  <a:pt x="1052222" y="590281"/>
                  <a:pt x="959089" y="563293"/>
                  <a:pt x="857489" y="517785"/>
                </a:cubicBezTo>
                <a:cubicBezTo>
                  <a:pt x="755889" y="472277"/>
                  <a:pt x="578618" y="401368"/>
                  <a:pt x="441564" y="317760"/>
                </a:cubicBezTo>
                <a:cubicBezTo>
                  <a:pt x="304510" y="234152"/>
                  <a:pt x="9764" y="8727"/>
                  <a:pt x="239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5452E82-0436-F6AD-51F4-CD97BD2EF50C}"/>
              </a:ext>
            </a:extLst>
          </p:cNvPr>
          <p:cNvSpPr/>
          <p:nvPr/>
        </p:nvSpPr>
        <p:spPr>
          <a:xfrm>
            <a:off x="2250942" y="7651604"/>
            <a:ext cx="270101" cy="59251"/>
          </a:xfrm>
          <a:custGeom>
            <a:avLst/>
            <a:gdLst>
              <a:gd name="connsiteX0" fmla="*/ 133 w 270101"/>
              <a:gd name="connsiteY0" fmla="*/ 146 h 59251"/>
              <a:gd name="connsiteX1" fmla="*/ 254133 w 270101"/>
              <a:gd name="connsiteY1" fmla="*/ 57296 h 59251"/>
              <a:gd name="connsiteX2" fmla="*/ 219208 w 270101"/>
              <a:gd name="connsiteY2" fmla="*/ 41421 h 59251"/>
              <a:gd name="connsiteX3" fmla="*/ 133 w 270101"/>
              <a:gd name="connsiteY3" fmla="*/ 146 h 5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01" h="59251">
                <a:moveTo>
                  <a:pt x="133" y="146"/>
                </a:moveTo>
                <a:cubicBezTo>
                  <a:pt x="5954" y="2792"/>
                  <a:pt x="217621" y="50417"/>
                  <a:pt x="254133" y="57296"/>
                </a:cubicBezTo>
                <a:cubicBezTo>
                  <a:pt x="290645" y="64175"/>
                  <a:pt x="258366" y="51475"/>
                  <a:pt x="219208" y="41421"/>
                </a:cubicBezTo>
                <a:cubicBezTo>
                  <a:pt x="180050" y="31367"/>
                  <a:pt x="-5688" y="-2500"/>
                  <a:pt x="133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52883B33-C159-FE9E-741E-A02FAB637971}"/>
              </a:ext>
            </a:extLst>
          </p:cNvPr>
          <p:cNvSpPr/>
          <p:nvPr/>
        </p:nvSpPr>
        <p:spPr>
          <a:xfrm>
            <a:off x="2310826" y="7756414"/>
            <a:ext cx="51659" cy="108328"/>
          </a:xfrm>
          <a:custGeom>
            <a:avLst/>
            <a:gdLst>
              <a:gd name="connsiteX0" fmla="*/ 574 w 51659"/>
              <a:gd name="connsiteY0" fmla="*/ 111 h 108328"/>
              <a:gd name="connsiteX1" fmla="*/ 13274 w 51659"/>
              <a:gd name="connsiteY1" fmla="*/ 60436 h 108328"/>
              <a:gd name="connsiteX2" fmla="*/ 51374 w 51659"/>
              <a:gd name="connsiteY2" fmla="*/ 108061 h 108328"/>
              <a:gd name="connsiteX3" fmla="*/ 29149 w 51659"/>
              <a:gd name="connsiteY3" fmla="*/ 76311 h 108328"/>
              <a:gd name="connsiteX4" fmla="*/ 574 w 51659"/>
              <a:gd name="connsiteY4" fmla="*/ 111 h 1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9" h="108328">
                <a:moveTo>
                  <a:pt x="574" y="111"/>
                </a:moveTo>
                <a:cubicBezTo>
                  <a:pt x="-2072" y="-2535"/>
                  <a:pt x="4807" y="42444"/>
                  <a:pt x="13274" y="60436"/>
                </a:cubicBezTo>
                <a:cubicBezTo>
                  <a:pt x="21741" y="78428"/>
                  <a:pt x="48728" y="105415"/>
                  <a:pt x="51374" y="108061"/>
                </a:cubicBezTo>
                <a:cubicBezTo>
                  <a:pt x="54020" y="110707"/>
                  <a:pt x="37616" y="93244"/>
                  <a:pt x="29149" y="76311"/>
                </a:cubicBezTo>
                <a:cubicBezTo>
                  <a:pt x="20682" y="59378"/>
                  <a:pt x="3220" y="2757"/>
                  <a:pt x="57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408E1788-C8A9-4646-4014-BD67AB4E5A98}"/>
              </a:ext>
            </a:extLst>
          </p:cNvPr>
          <p:cNvSpPr/>
          <p:nvPr/>
        </p:nvSpPr>
        <p:spPr>
          <a:xfrm>
            <a:off x="2371258" y="8333522"/>
            <a:ext cx="811731" cy="399335"/>
          </a:xfrm>
          <a:custGeom>
            <a:avLst/>
            <a:gdLst>
              <a:gd name="connsiteX0" fmla="*/ 3642 w 811731"/>
              <a:gd name="connsiteY0" fmla="*/ 853 h 399335"/>
              <a:gd name="connsiteX1" fmla="*/ 333842 w 811731"/>
              <a:gd name="connsiteY1" fmla="*/ 197703 h 399335"/>
              <a:gd name="connsiteX2" fmla="*/ 806917 w 811731"/>
              <a:gd name="connsiteY2" fmla="*/ 397728 h 399335"/>
              <a:gd name="connsiteX3" fmla="*/ 546567 w 811731"/>
              <a:gd name="connsiteY3" fmla="*/ 277078 h 399335"/>
              <a:gd name="connsiteX4" fmla="*/ 3642 w 811731"/>
              <a:gd name="connsiteY4" fmla="*/ 853 h 3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731" h="399335">
                <a:moveTo>
                  <a:pt x="3642" y="853"/>
                </a:moveTo>
                <a:cubicBezTo>
                  <a:pt x="-31812" y="-12376"/>
                  <a:pt x="199963" y="131557"/>
                  <a:pt x="333842" y="197703"/>
                </a:cubicBezTo>
                <a:cubicBezTo>
                  <a:pt x="467721" y="263849"/>
                  <a:pt x="771463" y="384499"/>
                  <a:pt x="806917" y="397728"/>
                </a:cubicBezTo>
                <a:cubicBezTo>
                  <a:pt x="842371" y="410957"/>
                  <a:pt x="674625" y="340049"/>
                  <a:pt x="546567" y="277078"/>
                </a:cubicBezTo>
                <a:cubicBezTo>
                  <a:pt x="418509" y="214107"/>
                  <a:pt x="39096" y="14082"/>
                  <a:pt x="3642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B21A989A-BBE2-D797-D856-EBD880970FDE}"/>
              </a:ext>
            </a:extLst>
          </p:cNvPr>
          <p:cNvSpPr/>
          <p:nvPr/>
        </p:nvSpPr>
        <p:spPr>
          <a:xfrm>
            <a:off x="2222500" y="8150150"/>
            <a:ext cx="161925" cy="92456"/>
          </a:xfrm>
          <a:custGeom>
            <a:avLst/>
            <a:gdLst>
              <a:gd name="connsiteX0" fmla="*/ 0 w 161925"/>
              <a:gd name="connsiteY0" fmla="*/ 75 h 92456"/>
              <a:gd name="connsiteX1" fmla="*/ 95250 w 161925"/>
              <a:gd name="connsiteY1" fmla="*/ 69925 h 92456"/>
              <a:gd name="connsiteX2" fmla="*/ 161925 w 161925"/>
              <a:gd name="connsiteY2" fmla="*/ 92150 h 92456"/>
              <a:gd name="connsiteX3" fmla="*/ 95250 w 161925"/>
              <a:gd name="connsiteY3" fmla="*/ 57225 h 92456"/>
              <a:gd name="connsiteX4" fmla="*/ 0 w 161925"/>
              <a:gd name="connsiteY4" fmla="*/ 75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92456">
                <a:moveTo>
                  <a:pt x="0" y="75"/>
                </a:moveTo>
                <a:cubicBezTo>
                  <a:pt x="0" y="2192"/>
                  <a:pt x="68263" y="54579"/>
                  <a:pt x="95250" y="69925"/>
                </a:cubicBezTo>
                <a:cubicBezTo>
                  <a:pt x="122237" y="85271"/>
                  <a:pt x="161925" y="94267"/>
                  <a:pt x="161925" y="92150"/>
                </a:cubicBezTo>
                <a:cubicBezTo>
                  <a:pt x="161925" y="90033"/>
                  <a:pt x="125412" y="73629"/>
                  <a:pt x="95250" y="57225"/>
                </a:cubicBezTo>
                <a:cubicBezTo>
                  <a:pt x="65088" y="40821"/>
                  <a:pt x="0" y="-2042"/>
                  <a:pt x="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1743717-0E6B-B625-E666-1FBC93708337}"/>
              </a:ext>
            </a:extLst>
          </p:cNvPr>
          <p:cNvSpPr/>
          <p:nvPr/>
        </p:nvSpPr>
        <p:spPr>
          <a:xfrm>
            <a:off x="2311340" y="7937500"/>
            <a:ext cx="146198" cy="104775"/>
          </a:xfrm>
          <a:custGeom>
            <a:avLst/>
            <a:gdLst>
              <a:gd name="connsiteX0" fmla="*/ 60 w 146198"/>
              <a:gd name="connsiteY0" fmla="*/ 104775 h 104775"/>
              <a:gd name="connsiteX1" fmla="*/ 76260 w 146198"/>
              <a:gd name="connsiteY1" fmla="*/ 28575 h 104775"/>
              <a:gd name="connsiteX2" fmla="*/ 146110 w 146198"/>
              <a:gd name="connsiteY2" fmla="*/ 0 h 104775"/>
              <a:gd name="connsiteX3" fmla="*/ 88960 w 146198"/>
              <a:gd name="connsiteY3" fmla="*/ 28575 h 104775"/>
              <a:gd name="connsiteX4" fmla="*/ 60 w 146198"/>
              <a:gd name="connsiteY4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98" h="104775">
                <a:moveTo>
                  <a:pt x="60" y="104775"/>
                </a:moveTo>
                <a:cubicBezTo>
                  <a:pt x="-2057" y="104775"/>
                  <a:pt x="51918" y="46038"/>
                  <a:pt x="76260" y="28575"/>
                </a:cubicBezTo>
                <a:cubicBezTo>
                  <a:pt x="100602" y="11112"/>
                  <a:pt x="143993" y="0"/>
                  <a:pt x="146110" y="0"/>
                </a:cubicBezTo>
                <a:cubicBezTo>
                  <a:pt x="148227" y="0"/>
                  <a:pt x="111714" y="13758"/>
                  <a:pt x="88960" y="28575"/>
                </a:cubicBezTo>
                <a:cubicBezTo>
                  <a:pt x="66206" y="43392"/>
                  <a:pt x="2177" y="104775"/>
                  <a:pt x="60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4C605ADB-2671-8A0B-F73A-063D989F9534}"/>
              </a:ext>
            </a:extLst>
          </p:cNvPr>
          <p:cNvSpPr/>
          <p:nvPr/>
        </p:nvSpPr>
        <p:spPr>
          <a:xfrm>
            <a:off x="2825618" y="7241840"/>
            <a:ext cx="85892" cy="141075"/>
          </a:xfrm>
          <a:custGeom>
            <a:avLst/>
            <a:gdLst>
              <a:gd name="connsiteX0" fmla="*/ 132 w 85892"/>
              <a:gd name="connsiteY0" fmla="*/ 335 h 141075"/>
              <a:gd name="connsiteX1" fmla="*/ 82682 w 85892"/>
              <a:gd name="connsiteY1" fmla="*/ 136860 h 141075"/>
              <a:gd name="connsiteX2" fmla="*/ 63632 w 85892"/>
              <a:gd name="connsiteY2" fmla="*/ 98760 h 141075"/>
              <a:gd name="connsiteX3" fmla="*/ 132 w 85892"/>
              <a:gd name="connsiteY3" fmla="*/ 335 h 1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92" h="141075">
                <a:moveTo>
                  <a:pt x="132" y="335"/>
                </a:moveTo>
                <a:cubicBezTo>
                  <a:pt x="3307" y="6685"/>
                  <a:pt x="72099" y="120456"/>
                  <a:pt x="82682" y="136860"/>
                </a:cubicBezTo>
                <a:cubicBezTo>
                  <a:pt x="93265" y="153264"/>
                  <a:pt x="75274" y="117810"/>
                  <a:pt x="63632" y="98760"/>
                </a:cubicBezTo>
                <a:cubicBezTo>
                  <a:pt x="51990" y="79710"/>
                  <a:pt x="-3043" y="-6015"/>
                  <a:pt x="13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E984FE4F-44F9-5FEA-0124-65EC693AA731}"/>
              </a:ext>
            </a:extLst>
          </p:cNvPr>
          <p:cNvSpPr/>
          <p:nvPr/>
        </p:nvSpPr>
        <p:spPr>
          <a:xfrm>
            <a:off x="2972395" y="7450612"/>
            <a:ext cx="265876" cy="340643"/>
          </a:xfrm>
          <a:custGeom>
            <a:avLst/>
            <a:gdLst>
              <a:gd name="connsiteX0" fmla="*/ 2580 w 265876"/>
              <a:gd name="connsiteY0" fmla="*/ 4288 h 340643"/>
              <a:gd name="connsiteX1" fmla="*/ 262930 w 265876"/>
              <a:gd name="connsiteY1" fmla="*/ 337663 h 340643"/>
              <a:gd name="connsiteX2" fmla="*/ 135930 w 265876"/>
              <a:gd name="connsiteY2" fmla="*/ 159863 h 340643"/>
              <a:gd name="connsiteX3" fmla="*/ 2580 w 265876"/>
              <a:gd name="connsiteY3" fmla="*/ 4288 h 3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876" h="340643">
                <a:moveTo>
                  <a:pt x="2580" y="4288"/>
                </a:moveTo>
                <a:cubicBezTo>
                  <a:pt x="23747" y="33921"/>
                  <a:pt x="240705" y="311734"/>
                  <a:pt x="262930" y="337663"/>
                </a:cubicBezTo>
                <a:cubicBezTo>
                  <a:pt x="285155" y="363592"/>
                  <a:pt x="175618" y="213309"/>
                  <a:pt x="135930" y="159863"/>
                </a:cubicBezTo>
                <a:cubicBezTo>
                  <a:pt x="96243" y="106417"/>
                  <a:pt x="-18587" y="-25345"/>
                  <a:pt x="2580" y="4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E600A31-9D85-181D-A85F-D065C4802B4B}"/>
              </a:ext>
            </a:extLst>
          </p:cNvPr>
          <p:cNvSpPr/>
          <p:nvPr/>
        </p:nvSpPr>
        <p:spPr>
          <a:xfrm>
            <a:off x="2644414" y="7515222"/>
            <a:ext cx="178579" cy="98609"/>
          </a:xfrm>
          <a:custGeom>
            <a:avLst/>
            <a:gdLst>
              <a:gd name="connsiteX0" fmla="*/ 361 w 178579"/>
              <a:gd name="connsiteY0" fmla="*/ 60328 h 98609"/>
              <a:gd name="connsiteX1" fmla="*/ 44811 w 178579"/>
              <a:gd name="connsiteY1" fmla="*/ 9528 h 98609"/>
              <a:gd name="connsiteX2" fmla="*/ 178161 w 178579"/>
              <a:gd name="connsiteY2" fmla="*/ 98428 h 98609"/>
              <a:gd name="connsiteX3" fmla="*/ 86086 w 178579"/>
              <a:gd name="connsiteY3" fmla="*/ 31753 h 98609"/>
              <a:gd name="connsiteX4" fmla="*/ 63861 w 178579"/>
              <a:gd name="connsiteY4" fmla="*/ 3 h 98609"/>
              <a:gd name="connsiteX5" fmla="*/ 361 w 178579"/>
              <a:gd name="connsiteY5" fmla="*/ 60328 h 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79" h="98609">
                <a:moveTo>
                  <a:pt x="361" y="60328"/>
                </a:moveTo>
                <a:cubicBezTo>
                  <a:pt x="-2814" y="61915"/>
                  <a:pt x="15178" y="3178"/>
                  <a:pt x="44811" y="9528"/>
                </a:cubicBezTo>
                <a:cubicBezTo>
                  <a:pt x="74444" y="15878"/>
                  <a:pt x="171282" y="94724"/>
                  <a:pt x="178161" y="98428"/>
                </a:cubicBezTo>
                <a:cubicBezTo>
                  <a:pt x="185040" y="102132"/>
                  <a:pt x="105136" y="48157"/>
                  <a:pt x="86086" y="31753"/>
                </a:cubicBezTo>
                <a:cubicBezTo>
                  <a:pt x="67036" y="15349"/>
                  <a:pt x="74973" y="532"/>
                  <a:pt x="63861" y="3"/>
                </a:cubicBezTo>
                <a:cubicBezTo>
                  <a:pt x="52749" y="-526"/>
                  <a:pt x="3536" y="58741"/>
                  <a:pt x="361" y="60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4EDCB762-7556-9352-9361-52005E1C2C03}"/>
              </a:ext>
            </a:extLst>
          </p:cNvPr>
          <p:cNvSpPr/>
          <p:nvPr/>
        </p:nvSpPr>
        <p:spPr>
          <a:xfrm>
            <a:off x="2420964" y="8162209"/>
            <a:ext cx="240298" cy="84356"/>
          </a:xfrm>
          <a:custGeom>
            <a:avLst/>
            <a:gdLst>
              <a:gd name="connsiteX0" fmla="*/ 1561 w 240298"/>
              <a:gd name="connsiteY0" fmla="*/ 716 h 84356"/>
              <a:gd name="connsiteX1" fmla="*/ 236511 w 240298"/>
              <a:gd name="connsiteY1" fmla="*/ 83266 h 84356"/>
              <a:gd name="connsiteX2" fmla="*/ 138086 w 240298"/>
              <a:gd name="connsiteY2" fmla="*/ 45166 h 84356"/>
              <a:gd name="connsiteX3" fmla="*/ 1561 w 240298"/>
              <a:gd name="connsiteY3" fmla="*/ 716 h 8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98" h="84356">
                <a:moveTo>
                  <a:pt x="1561" y="716"/>
                </a:moveTo>
                <a:cubicBezTo>
                  <a:pt x="17965" y="7066"/>
                  <a:pt x="213757" y="75858"/>
                  <a:pt x="236511" y="83266"/>
                </a:cubicBezTo>
                <a:cubicBezTo>
                  <a:pt x="259265" y="90674"/>
                  <a:pt x="173540" y="58395"/>
                  <a:pt x="138086" y="45166"/>
                </a:cubicBezTo>
                <a:cubicBezTo>
                  <a:pt x="102632" y="31937"/>
                  <a:pt x="-14843" y="-5634"/>
                  <a:pt x="1561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7BC7E8EA-6C56-AB89-5E05-A15E2ACDA9A3}"/>
              </a:ext>
            </a:extLst>
          </p:cNvPr>
          <p:cNvSpPr/>
          <p:nvPr/>
        </p:nvSpPr>
        <p:spPr>
          <a:xfrm>
            <a:off x="2293721" y="8010521"/>
            <a:ext cx="65323" cy="120661"/>
          </a:xfrm>
          <a:custGeom>
            <a:avLst/>
            <a:gdLst>
              <a:gd name="connsiteX0" fmla="*/ 1804 w 65323"/>
              <a:gd name="connsiteY0" fmla="*/ 4 h 120661"/>
              <a:gd name="connsiteX1" fmla="*/ 14504 w 65323"/>
              <a:gd name="connsiteY1" fmla="*/ 69854 h 120661"/>
              <a:gd name="connsiteX2" fmla="*/ 65304 w 65323"/>
              <a:gd name="connsiteY2" fmla="*/ 120654 h 120661"/>
              <a:gd name="connsiteX3" fmla="*/ 8154 w 65323"/>
              <a:gd name="connsiteY3" fmla="*/ 73029 h 120661"/>
              <a:gd name="connsiteX4" fmla="*/ 1804 w 65323"/>
              <a:gd name="connsiteY4" fmla="*/ 4 h 12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23" h="120661">
                <a:moveTo>
                  <a:pt x="1804" y="4"/>
                </a:moveTo>
                <a:cubicBezTo>
                  <a:pt x="2862" y="-525"/>
                  <a:pt x="3921" y="49746"/>
                  <a:pt x="14504" y="69854"/>
                </a:cubicBezTo>
                <a:cubicBezTo>
                  <a:pt x="25087" y="89962"/>
                  <a:pt x="66362" y="120125"/>
                  <a:pt x="65304" y="120654"/>
                </a:cubicBezTo>
                <a:cubicBezTo>
                  <a:pt x="64246" y="121183"/>
                  <a:pt x="20325" y="94196"/>
                  <a:pt x="8154" y="73029"/>
                </a:cubicBezTo>
                <a:cubicBezTo>
                  <a:pt x="-4017" y="51862"/>
                  <a:pt x="746" y="533"/>
                  <a:pt x="180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F1104182-6E7E-FC0A-D546-E2608E8B9267}"/>
              </a:ext>
            </a:extLst>
          </p:cNvPr>
          <p:cNvSpPr/>
          <p:nvPr/>
        </p:nvSpPr>
        <p:spPr>
          <a:xfrm>
            <a:off x="2422519" y="7800940"/>
            <a:ext cx="327041" cy="203258"/>
          </a:xfrm>
          <a:custGeom>
            <a:avLst/>
            <a:gdLst>
              <a:gd name="connsiteX0" fmla="*/ 6 w 327041"/>
              <a:gd name="connsiteY0" fmla="*/ 35 h 203258"/>
              <a:gd name="connsiteX1" fmla="*/ 190506 w 327041"/>
              <a:gd name="connsiteY1" fmla="*/ 92110 h 203258"/>
              <a:gd name="connsiteX2" fmla="*/ 327031 w 327041"/>
              <a:gd name="connsiteY2" fmla="*/ 203235 h 203258"/>
              <a:gd name="connsiteX3" fmla="*/ 184156 w 327041"/>
              <a:gd name="connsiteY3" fmla="*/ 82585 h 203258"/>
              <a:gd name="connsiteX4" fmla="*/ 6 w 327041"/>
              <a:gd name="connsiteY4" fmla="*/ 35 h 2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41" h="203258">
                <a:moveTo>
                  <a:pt x="6" y="35"/>
                </a:moveTo>
                <a:cubicBezTo>
                  <a:pt x="1064" y="1623"/>
                  <a:pt x="136002" y="58243"/>
                  <a:pt x="190506" y="92110"/>
                </a:cubicBezTo>
                <a:cubicBezTo>
                  <a:pt x="245010" y="125977"/>
                  <a:pt x="328089" y="204823"/>
                  <a:pt x="327031" y="203235"/>
                </a:cubicBezTo>
                <a:cubicBezTo>
                  <a:pt x="325973" y="201647"/>
                  <a:pt x="238131" y="114864"/>
                  <a:pt x="184156" y="82585"/>
                </a:cubicBezTo>
                <a:cubicBezTo>
                  <a:pt x="130181" y="50306"/>
                  <a:pt x="-1052" y="-1553"/>
                  <a:pt x="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F401798D-C43C-A592-6912-EB3BA9E8D622}"/>
              </a:ext>
            </a:extLst>
          </p:cNvPr>
          <p:cNvSpPr/>
          <p:nvPr/>
        </p:nvSpPr>
        <p:spPr>
          <a:xfrm>
            <a:off x="4640365" y="1069391"/>
            <a:ext cx="383195" cy="89532"/>
          </a:xfrm>
          <a:custGeom>
            <a:avLst/>
            <a:gdLst>
              <a:gd name="connsiteX0" fmla="*/ 1485 w 383195"/>
              <a:gd name="connsiteY0" fmla="*/ 89484 h 89532"/>
              <a:gd name="connsiteX1" fmla="*/ 230085 w 383195"/>
              <a:gd name="connsiteY1" fmla="*/ 16459 h 89532"/>
              <a:gd name="connsiteX2" fmla="*/ 382485 w 383195"/>
              <a:gd name="connsiteY2" fmla="*/ 48209 h 89532"/>
              <a:gd name="connsiteX3" fmla="*/ 284060 w 383195"/>
              <a:gd name="connsiteY3" fmla="*/ 3759 h 89532"/>
              <a:gd name="connsiteX4" fmla="*/ 211035 w 383195"/>
              <a:gd name="connsiteY4" fmla="*/ 16459 h 89532"/>
              <a:gd name="connsiteX5" fmla="*/ 134835 w 383195"/>
              <a:gd name="connsiteY5" fmla="*/ 3759 h 89532"/>
              <a:gd name="connsiteX6" fmla="*/ 1485 w 383195"/>
              <a:gd name="connsiteY6" fmla="*/ 89484 h 8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195" h="89532">
                <a:moveTo>
                  <a:pt x="1485" y="89484"/>
                </a:moveTo>
                <a:cubicBezTo>
                  <a:pt x="17360" y="91601"/>
                  <a:pt x="166585" y="23338"/>
                  <a:pt x="230085" y="16459"/>
                </a:cubicBezTo>
                <a:cubicBezTo>
                  <a:pt x="293585" y="9580"/>
                  <a:pt x="373489" y="50326"/>
                  <a:pt x="382485" y="48209"/>
                </a:cubicBezTo>
                <a:cubicBezTo>
                  <a:pt x="391481" y="46092"/>
                  <a:pt x="312635" y="9051"/>
                  <a:pt x="284060" y="3759"/>
                </a:cubicBezTo>
                <a:cubicBezTo>
                  <a:pt x="255485" y="-1533"/>
                  <a:pt x="235906" y="16459"/>
                  <a:pt x="211035" y="16459"/>
                </a:cubicBezTo>
                <a:cubicBezTo>
                  <a:pt x="186164" y="16459"/>
                  <a:pt x="168172" y="-9470"/>
                  <a:pt x="134835" y="3759"/>
                </a:cubicBezTo>
                <a:cubicBezTo>
                  <a:pt x="101498" y="16988"/>
                  <a:pt x="-14390" y="87367"/>
                  <a:pt x="1485" y="894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332168A9-2D34-2F2E-DE83-66DB8EE48DE0}"/>
              </a:ext>
            </a:extLst>
          </p:cNvPr>
          <p:cNvSpPr/>
          <p:nvPr/>
        </p:nvSpPr>
        <p:spPr>
          <a:xfrm>
            <a:off x="4021738" y="2911373"/>
            <a:ext cx="319807" cy="689758"/>
          </a:xfrm>
          <a:custGeom>
            <a:avLst/>
            <a:gdLst>
              <a:gd name="connsiteX0" fmla="*/ 7337 w 319807"/>
              <a:gd name="connsiteY0" fmla="*/ 12802 h 689758"/>
              <a:gd name="connsiteX1" fmla="*/ 318487 w 319807"/>
              <a:gd name="connsiteY1" fmla="*/ 685902 h 689758"/>
              <a:gd name="connsiteX2" fmla="*/ 115287 w 319807"/>
              <a:gd name="connsiteY2" fmla="*/ 276327 h 689758"/>
              <a:gd name="connsiteX3" fmla="*/ 7337 w 319807"/>
              <a:gd name="connsiteY3" fmla="*/ 12802 h 68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807" h="689758">
                <a:moveTo>
                  <a:pt x="7337" y="12802"/>
                </a:moveTo>
                <a:cubicBezTo>
                  <a:pt x="41204" y="81064"/>
                  <a:pt x="300495" y="641981"/>
                  <a:pt x="318487" y="685902"/>
                </a:cubicBezTo>
                <a:cubicBezTo>
                  <a:pt x="336479" y="729823"/>
                  <a:pt x="165558" y="386394"/>
                  <a:pt x="115287" y="276327"/>
                </a:cubicBezTo>
                <a:cubicBezTo>
                  <a:pt x="65016" y="166260"/>
                  <a:pt x="-26530" y="-55460"/>
                  <a:pt x="7337" y="128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D40088B-5DA6-4D50-3C26-24A77885B660}"/>
              </a:ext>
            </a:extLst>
          </p:cNvPr>
          <p:cNvSpPr/>
          <p:nvPr/>
        </p:nvSpPr>
        <p:spPr>
          <a:xfrm>
            <a:off x="4406726" y="3559148"/>
            <a:ext cx="89563" cy="259311"/>
          </a:xfrm>
          <a:custGeom>
            <a:avLst/>
            <a:gdLst>
              <a:gd name="connsiteX0" fmla="*/ 41449 w 89563"/>
              <a:gd name="connsiteY0" fmla="*/ 27 h 259311"/>
              <a:gd name="connsiteX1" fmla="*/ 19224 w 89563"/>
              <a:gd name="connsiteY1" fmla="*/ 107977 h 259311"/>
              <a:gd name="connsiteX2" fmla="*/ 89074 w 89563"/>
              <a:gd name="connsiteY2" fmla="*/ 257202 h 259311"/>
              <a:gd name="connsiteX3" fmla="*/ 47799 w 89563"/>
              <a:gd name="connsiteY3" fmla="*/ 190527 h 259311"/>
              <a:gd name="connsiteX4" fmla="*/ 174 w 89563"/>
              <a:gd name="connsiteY4" fmla="*/ 117502 h 259311"/>
              <a:gd name="connsiteX5" fmla="*/ 41449 w 89563"/>
              <a:gd name="connsiteY5" fmla="*/ 27 h 25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63" h="259311">
                <a:moveTo>
                  <a:pt x="41449" y="27"/>
                </a:moveTo>
                <a:cubicBezTo>
                  <a:pt x="44624" y="-1560"/>
                  <a:pt x="11287" y="65115"/>
                  <a:pt x="19224" y="107977"/>
                </a:cubicBezTo>
                <a:cubicBezTo>
                  <a:pt x="27161" y="150839"/>
                  <a:pt x="84312" y="243444"/>
                  <a:pt x="89074" y="257202"/>
                </a:cubicBezTo>
                <a:cubicBezTo>
                  <a:pt x="93836" y="270960"/>
                  <a:pt x="62616" y="213810"/>
                  <a:pt x="47799" y="190527"/>
                </a:cubicBezTo>
                <a:cubicBezTo>
                  <a:pt x="32982" y="167244"/>
                  <a:pt x="3349" y="145548"/>
                  <a:pt x="174" y="117502"/>
                </a:cubicBezTo>
                <a:cubicBezTo>
                  <a:pt x="-3001" y="89456"/>
                  <a:pt x="38274" y="1614"/>
                  <a:pt x="4144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6050241-EB43-1253-EF72-F32FC0E32DCD}"/>
              </a:ext>
            </a:extLst>
          </p:cNvPr>
          <p:cNvSpPr/>
          <p:nvPr/>
        </p:nvSpPr>
        <p:spPr>
          <a:xfrm>
            <a:off x="4540121" y="3695385"/>
            <a:ext cx="454907" cy="187704"/>
          </a:xfrm>
          <a:custGeom>
            <a:avLst/>
            <a:gdLst>
              <a:gd name="connsiteX0" fmla="*/ 129 w 454907"/>
              <a:gd name="connsiteY0" fmla="*/ 187640 h 187704"/>
              <a:gd name="connsiteX1" fmla="*/ 260479 w 454907"/>
              <a:gd name="connsiteY1" fmla="*/ 60640 h 187704"/>
              <a:gd name="connsiteX2" fmla="*/ 454154 w 454907"/>
              <a:gd name="connsiteY2" fmla="*/ 92390 h 187704"/>
              <a:gd name="connsiteX3" fmla="*/ 323979 w 454907"/>
              <a:gd name="connsiteY3" fmla="*/ 44765 h 187704"/>
              <a:gd name="connsiteX4" fmla="*/ 231904 w 454907"/>
              <a:gd name="connsiteY4" fmla="*/ 315 h 187704"/>
              <a:gd name="connsiteX5" fmla="*/ 270004 w 454907"/>
              <a:gd name="connsiteY5" fmla="*/ 25715 h 187704"/>
              <a:gd name="connsiteX6" fmla="*/ 225554 w 454907"/>
              <a:gd name="connsiteY6" fmla="*/ 41590 h 187704"/>
              <a:gd name="connsiteX7" fmla="*/ 129 w 454907"/>
              <a:gd name="connsiteY7" fmla="*/ 187640 h 18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907" h="187704">
                <a:moveTo>
                  <a:pt x="129" y="187640"/>
                </a:moveTo>
                <a:cubicBezTo>
                  <a:pt x="5950" y="190815"/>
                  <a:pt x="184808" y="76515"/>
                  <a:pt x="260479" y="60640"/>
                </a:cubicBezTo>
                <a:cubicBezTo>
                  <a:pt x="336150" y="44765"/>
                  <a:pt x="443571" y="95036"/>
                  <a:pt x="454154" y="92390"/>
                </a:cubicBezTo>
                <a:cubicBezTo>
                  <a:pt x="464737" y="89744"/>
                  <a:pt x="361021" y="60111"/>
                  <a:pt x="323979" y="44765"/>
                </a:cubicBezTo>
                <a:cubicBezTo>
                  <a:pt x="286937" y="29419"/>
                  <a:pt x="240900" y="3490"/>
                  <a:pt x="231904" y="315"/>
                </a:cubicBezTo>
                <a:cubicBezTo>
                  <a:pt x="222908" y="-2860"/>
                  <a:pt x="271062" y="18836"/>
                  <a:pt x="270004" y="25715"/>
                </a:cubicBezTo>
                <a:cubicBezTo>
                  <a:pt x="268946" y="32594"/>
                  <a:pt x="264712" y="19894"/>
                  <a:pt x="225554" y="41590"/>
                </a:cubicBezTo>
                <a:cubicBezTo>
                  <a:pt x="186396" y="63286"/>
                  <a:pt x="-5692" y="184465"/>
                  <a:pt x="129" y="1876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B5ACB821-C6DD-DA7D-56D5-8DC881144CFA}"/>
              </a:ext>
            </a:extLst>
          </p:cNvPr>
          <p:cNvSpPr/>
          <p:nvPr/>
        </p:nvSpPr>
        <p:spPr>
          <a:xfrm>
            <a:off x="4546347" y="3734032"/>
            <a:ext cx="623424" cy="187267"/>
          </a:xfrm>
          <a:custGeom>
            <a:avLst/>
            <a:gdLst>
              <a:gd name="connsiteX0" fmla="*/ 253 w 623424"/>
              <a:gd name="connsiteY0" fmla="*/ 187093 h 187267"/>
              <a:gd name="connsiteX1" fmla="*/ 305053 w 623424"/>
              <a:gd name="connsiteY1" fmla="*/ 41043 h 187267"/>
              <a:gd name="connsiteX2" fmla="*/ 619378 w 623424"/>
              <a:gd name="connsiteY2" fmla="*/ 50568 h 187267"/>
              <a:gd name="connsiteX3" fmla="*/ 476503 w 623424"/>
              <a:gd name="connsiteY3" fmla="*/ 15643 h 187267"/>
              <a:gd name="connsiteX4" fmla="*/ 374903 w 623424"/>
              <a:gd name="connsiteY4" fmla="*/ 2943 h 187267"/>
              <a:gd name="connsiteX5" fmla="*/ 254253 w 623424"/>
              <a:gd name="connsiteY5" fmla="*/ 69618 h 187267"/>
              <a:gd name="connsiteX6" fmla="*/ 253 w 623424"/>
              <a:gd name="connsiteY6" fmla="*/ 187093 h 18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24" h="187267">
                <a:moveTo>
                  <a:pt x="253" y="187093"/>
                </a:moveTo>
                <a:cubicBezTo>
                  <a:pt x="8720" y="182330"/>
                  <a:pt x="201866" y="63797"/>
                  <a:pt x="305053" y="41043"/>
                </a:cubicBezTo>
                <a:cubicBezTo>
                  <a:pt x="408240" y="18289"/>
                  <a:pt x="590803" y="54801"/>
                  <a:pt x="619378" y="50568"/>
                </a:cubicBezTo>
                <a:cubicBezTo>
                  <a:pt x="647953" y="46335"/>
                  <a:pt x="517249" y="23580"/>
                  <a:pt x="476503" y="15643"/>
                </a:cubicBezTo>
                <a:cubicBezTo>
                  <a:pt x="435757" y="7706"/>
                  <a:pt x="411945" y="-6053"/>
                  <a:pt x="374903" y="2943"/>
                </a:cubicBezTo>
                <a:cubicBezTo>
                  <a:pt x="337861" y="11939"/>
                  <a:pt x="310344" y="41572"/>
                  <a:pt x="254253" y="69618"/>
                </a:cubicBezTo>
                <a:cubicBezTo>
                  <a:pt x="198162" y="97664"/>
                  <a:pt x="-8214" y="191856"/>
                  <a:pt x="253" y="18709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389B2DFB-3572-85A5-0FAA-32CBBB1A8884}"/>
              </a:ext>
            </a:extLst>
          </p:cNvPr>
          <p:cNvSpPr/>
          <p:nvPr/>
        </p:nvSpPr>
        <p:spPr>
          <a:xfrm>
            <a:off x="4889912" y="1231543"/>
            <a:ext cx="174333" cy="414195"/>
          </a:xfrm>
          <a:custGeom>
            <a:avLst/>
            <a:gdLst>
              <a:gd name="connsiteX0" fmla="*/ 107538 w 174333"/>
              <a:gd name="connsiteY0" fmla="*/ 357 h 414195"/>
              <a:gd name="connsiteX1" fmla="*/ 104363 w 174333"/>
              <a:gd name="connsiteY1" fmla="*/ 140057 h 414195"/>
              <a:gd name="connsiteX2" fmla="*/ 5938 w 174333"/>
              <a:gd name="connsiteY2" fmla="*/ 403582 h 414195"/>
              <a:gd name="connsiteX3" fmla="*/ 21813 w 174333"/>
              <a:gd name="connsiteY3" fmla="*/ 340082 h 414195"/>
              <a:gd name="connsiteX4" fmla="*/ 110713 w 174333"/>
              <a:gd name="connsiteY4" fmla="*/ 133707 h 414195"/>
              <a:gd name="connsiteX5" fmla="*/ 174213 w 174333"/>
              <a:gd name="connsiteY5" fmla="*/ 206732 h 414195"/>
              <a:gd name="connsiteX6" fmla="*/ 126588 w 174333"/>
              <a:gd name="connsiteY6" fmla="*/ 101957 h 414195"/>
              <a:gd name="connsiteX7" fmla="*/ 107538 w 174333"/>
              <a:gd name="connsiteY7" fmla="*/ 357 h 41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333" h="414195">
                <a:moveTo>
                  <a:pt x="107538" y="357"/>
                </a:moveTo>
                <a:cubicBezTo>
                  <a:pt x="103834" y="6707"/>
                  <a:pt x="121296" y="72853"/>
                  <a:pt x="104363" y="140057"/>
                </a:cubicBezTo>
                <a:cubicBezTo>
                  <a:pt x="87430" y="207261"/>
                  <a:pt x="19696" y="370245"/>
                  <a:pt x="5938" y="403582"/>
                </a:cubicBezTo>
                <a:cubicBezTo>
                  <a:pt x="-7820" y="436919"/>
                  <a:pt x="4351" y="385061"/>
                  <a:pt x="21813" y="340082"/>
                </a:cubicBezTo>
                <a:cubicBezTo>
                  <a:pt x="39275" y="295103"/>
                  <a:pt x="85313" y="155932"/>
                  <a:pt x="110713" y="133707"/>
                </a:cubicBezTo>
                <a:cubicBezTo>
                  <a:pt x="136113" y="111482"/>
                  <a:pt x="171567" y="212024"/>
                  <a:pt x="174213" y="206732"/>
                </a:cubicBezTo>
                <a:cubicBezTo>
                  <a:pt x="176859" y="201440"/>
                  <a:pt x="135055" y="130003"/>
                  <a:pt x="126588" y="101957"/>
                </a:cubicBezTo>
                <a:cubicBezTo>
                  <a:pt x="118121" y="73911"/>
                  <a:pt x="111242" y="-5993"/>
                  <a:pt x="107538" y="3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EED90DDA-EC96-F847-002A-0F75F02B9C30}"/>
              </a:ext>
            </a:extLst>
          </p:cNvPr>
          <p:cNvSpPr/>
          <p:nvPr/>
        </p:nvSpPr>
        <p:spPr>
          <a:xfrm>
            <a:off x="4484968" y="1431845"/>
            <a:ext cx="77600" cy="238679"/>
          </a:xfrm>
          <a:custGeom>
            <a:avLst/>
            <a:gdLst>
              <a:gd name="connsiteX0" fmla="*/ 77507 w 77600"/>
              <a:gd name="connsiteY0" fmla="*/ 80 h 238679"/>
              <a:gd name="connsiteX1" fmla="*/ 17182 w 77600"/>
              <a:gd name="connsiteY1" fmla="*/ 184230 h 238679"/>
              <a:gd name="connsiteX2" fmla="*/ 26707 w 77600"/>
              <a:gd name="connsiteY2" fmla="*/ 238205 h 238679"/>
              <a:gd name="connsiteX3" fmla="*/ 1307 w 77600"/>
              <a:gd name="connsiteY3" fmla="*/ 162005 h 238679"/>
              <a:gd name="connsiteX4" fmla="*/ 77507 w 77600"/>
              <a:gd name="connsiteY4" fmla="*/ 80 h 2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00" h="238679">
                <a:moveTo>
                  <a:pt x="77507" y="80"/>
                </a:moveTo>
                <a:cubicBezTo>
                  <a:pt x="80153" y="3784"/>
                  <a:pt x="25649" y="144543"/>
                  <a:pt x="17182" y="184230"/>
                </a:cubicBezTo>
                <a:cubicBezTo>
                  <a:pt x="8715" y="223918"/>
                  <a:pt x="29353" y="241909"/>
                  <a:pt x="26707" y="238205"/>
                </a:cubicBezTo>
                <a:cubicBezTo>
                  <a:pt x="24061" y="234501"/>
                  <a:pt x="-6630" y="201692"/>
                  <a:pt x="1307" y="162005"/>
                </a:cubicBezTo>
                <a:cubicBezTo>
                  <a:pt x="9244" y="122318"/>
                  <a:pt x="74861" y="-3624"/>
                  <a:pt x="77507" y="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D74AF64A-B028-FCA8-D44E-1C7FEBE20B81}"/>
              </a:ext>
            </a:extLst>
          </p:cNvPr>
          <p:cNvSpPr/>
          <p:nvPr/>
        </p:nvSpPr>
        <p:spPr>
          <a:xfrm>
            <a:off x="4543136" y="1536577"/>
            <a:ext cx="101996" cy="282804"/>
          </a:xfrm>
          <a:custGeom>
            <a:avLst/>
            <a:gdLst>
              <a:gd name="connsiteX0" fmla="*/ 101889 w 101996"/>
              <a:gd name="connsiteY0" fmla="*/ 123 h 282804"/>
              <a:gd name="connsiteX1" fmla="*/ 22514 w 101996"/>
              <a:gd name="connsiteY1" fmla="*/ 123948 h 282804"/>
              <a:gd name="connsiteX2" fmla="*/ 16164 w 101996"/>
              <a:gd name="connsiteY2" fmla="*/ 282698 h 282804"/>
              <a:gd name="connsiteX3" fmla="*/ 3464 w 101996"/>
              <a:gd name="connsiteY3" fmla="*/ 146173 h 282804"/>
              <a:gd name="connsiteX4" fmla="*/ 101889 w 101996"/>
              <a:gd name="connsiteY4" fmla="*/ 123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6" h="282804">
                <a:moveTo>
                  <a:pt x="101889" y="123"/>
                </a:moveTo>
                <a:cubicBezTo>
                  <a:pt x="105064" y="-3581"/>
                  <a:pt x="36801" y="76852"/>
                  <a:pt x="22514" y="123948"/>
                </a:cubicBezTo>
                <a:cubicBezTo>
                  <a:pt x="8227" y="171044"/>
                  <a:pt x="19339" y="278994"/>
                  <a:pt x="16164" y="282698"/>
                </a:cubicBezTo>
                <a:cubicBezTo>
                  <a:pt x="12989" y="286402"/>
                  <a:pt x="-8178" y="192740"/>
                  <a:pt x="3464" y="146173"/>
                </a:cubicBezTo>
                <a:cubicBezTo>
                  <a:pt x="15106" y="99606"/>
                  <a:pt x="98714" y="3827"/>
                  <a:pt x="101889" y="1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84295AF6-23F4-FD64-1912-59E438FF2F5A}"/>
              </a:ext>
            </a:extLst>
          </p:cNvPr>
          <p:cNvSpPr/>
          <p:nvPr/>
        </p:nvSpPr>
        <p:spPr>
          <a:xfrm>
            <a:off x="4282511" y="3149241"/>
            <a:ext cx="67254" cy="64923"/>
          </a:xfrm>
          <a:custGeom>
            <a:avLst/>
            <a:gdLst>
              <a:gd name="connsiteX0" fmla="*/ 67239 w 67254"/>
              <a:gd name="connsiteY0" fmla="*/ 359 h 64923"/>
              <a:gd name="connsiteX1" fmla="*/ 3739 w 67254"/>
              <a:gd name="connsiteY1" fmla="*/ 63859 h 64923"/>
              <a:gd name="connsiteX2" fmla="*/ 10089 w 67254"/>
              <a:gd name="connsiteY2" fmla="*/ 38459 h 64923"/>
              <a:gd name="connsiteX3" fmla="*/ 67239 w 67254"/>
              <a:gd name="connsiteY3" fmla="*/ 359 h 6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54" h="64923">
                <a:moveTo>
                  <a:pt x="67239" y="359"/>
                </a:moveTo>
                <a:cubicBezTo>
                  <a:pt x="66181" y="4592"/>
                  <a:pt x="13264" y="57509"/>
                  <a:pt x="3739" y="63859"/>
                </a:cubicBezTo>
                <a:cubicBezTo>
                  <a:pt x="-5786" y="70209"/>
                  <a:pt x="5326" y="46397"/>
                  <a:pt x="10089" y="38459"/>
                </a:cubicBezTo>
                <a:cubicBezTo>
                  <a:pt x="14851" y="30522"/>
                  <a:pt x="68297" y="-3874"/>
                  <a:pt x="67239" y="35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1BF4701-E8AB-C7B7-12A7-4CD3BF431A0B}"/>
              </a:ext>
            </a:extLst>
          </p:cNvPr>
          <p:cNvSpPr/>
          <p:nvPr/>
        </p:nvSpPr>
        <p:spPr>
          <a:xfrm>
            <a:off x="5333969" y="2622212"/>
            <a:ext cx="98989" cy="235811"/>
          </a:xfrm>
          <a:custGeom>
            <a:avLst/>
            <a:gdLst>
              <a:gd name="connsiteX0" fmla="*/ 98456 w 98989"/>
              <a:gd name="connsiteY0" fmla="*/ 338 h 235811"/>
              <a:gd name="connsiteX1" fmla="*/ 82581 w 98989"/>
              <a:gd name="connsiteY1" fmla="*/ 117813 h 235811"/>
              <a:gd name="connsiteX2" fmla="*/ 31 w 98989"/>
              <a:gd name="connsiteY2" fmla="*/ 235288 h 235811"/>
              <a:gd name="connsiteX3" fmla="*/ 73056 w 98989"/>
              <a:gd name="connsiteY3" fmla="*/ 155913 h 235811"/>
              <a:gd name="connsiteX4" fmla="*/ 98456 w 98989"/>
              <a:gd name="connsiteY4" fmla="*/ 338 h 23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9" h="235811">
                <a:moveTo>
                  <a:pt x="98456" y="338"/>
                </a:moveTo>
                <a:cubicBezTo>
                  <a:pt x="100044" y="-6012"/>
                  <a:pt x="98985" y="78655"/>
                  <a:pt x="82581" y="117813"/>
                </a:cubicBezTo>
                <a:cubicBezTo>
                  <a:pt x="66177" y="156971"/>
                  <a:pt x="1618" y="228938"/>
                  <a:pt x="31" y="235288"/>
                </a:cubicBezTo>
                <a:cubicBezTo>
                  <a:pt x="-1557" y="241638"/>
                  <a:pt x="57710" y="188721"/>
                  <a:pt x="73056" y="155913"/>
                </a:cubicBezTo>
                <a:cubicBezTo>
                  <a:pt x="88402" y="123105"/>
                  <a:pt x="96868" y="6688"/>
                  <a:pt x="98456" y="3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F9CCE1B-318B-95AD-31E0-880406726C36}"/>
              </a:ext>
            </a:extLst>
          </p:cNvPr>
          <p:cNvSpPr/>
          <p:nvPr/>
        </p:nvSpPr>
        <p:spPr>
          <a:xfrm>
            <a:off x="4852835" y="1863700"/>
            <a:ext cx="52592" cy="181041"/>
          </a:xfrm>
          <a:custGeom>
            <a:avLst/>
            <a:gdLst>
              <a:gd name="connsiteX0" fmla="*/ 52540 w 52592"/>
              <a:gd name="connsiteY0" fmla="*/ 25 h 181041"/>
              <a:gd name="connsiteX1" fmla="*/ 11265 w 52592"/>
              <a:gd name="connsiteY1" fmla="*/ 107975 h 181041"/>
              <a:gd name="connsiteX2" fmla="*/ 4915 w 52592"/>
              <a:gd name="connsiteY2" fmla="*/ 181000 h 181041"/>
              <a:gd name="connsiteX3" fmla="*/ 1740 w 52592"/>
              <a:gd name="connsiteY3" fmla="*/ 98450 h 181041"/>
              <a:gd name="connsiteX4" fmla="*/ 52540 w 52592"/>
              <a:gd name="connsiteY4" fmla="*/ 25 h 1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" h="181041">
                <a:moveTo>
                  <a:pt x="52540" y="25"/>
                </a:moveTo>
                <a:cubicBezTo>
                  <a:pt x="54127" y="1612"/>
                  <a:pt x="19203" y="77812"/>
                  <a:pt x="11265" y="107975"/>
                </a:cubicBezTo>
                <a:cubicBezTo>
                  <a:pt x="3327" y="138138"/>
                  <a:pt x="6502" y="182587"/>
                  <a:pt x="4915" y="181000"/>
                </a:cubicBezTo>
                <a:cubicBezTo>
                  <a:pt x="3328" y="179413"/>
                  <a:pt x="-3022" y="124379"/>
                  <a:pt x="1740" y="98450"/>
                </a:cubicBezTo>
                <a:cubicBezTo>
                  <a:pt x="6502" y="72521"/>
                  <a:pt x="50953" y="-1562"/>
                  <a:pt x="5254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B3C91C42-7F5F-D4BC-B899-E46DFABCF578}"/>
              </a:ext>
            </a:extLst>
          </p:cNvPr>
          <p:cNvSpPr/>
          <p:nvPr/>
        </p:nvSpPr>
        <p:spPr>
          <a:xfrm>
            <a:off x="4298824" y="2469176"/>
            <a:ext cx="70047" cy="133042"/>
          </a:xfrm>
          <a:custGeom>
            <a:avLst/>
            <a:gdLst>
              <a:gd name="connsiteX0" fmla="*/ 69976 w 70047"/>
              <a:gd name="connsiteY0" fmla="*/ 974 h 133042"/>
              <a:gd name="connsiteX1" fmla="*/ 3301 w 70047"/>
              <a:gd name="connsiteY1" fmla="*/ 131149 h 133042"/>
              <a:gd name="connsiteX2" fmla="*/ 16001 w 70047"/>
              <a:gd name="connsiteY2" fmla="*/ 73999 h 133042"/>
              <a:gd name="connsiteX3" fmla="*/ 69976 w 70047"/>
              <a:gd name="connsiteY3" fmla="*/ 974 h 13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47" h="133042">
                <a:moveTo>
                  <a:pt x="69976" y="974"/>
                </a:moveTo>
                <a:cubicBezTo>
                  <a:pt x="67859" y="10499"/>
                  <a:pt x="12297" y="118978"/>
                  <a:pt x="3301" y="131149"/>
                </a:cubicBezTo>
                <a:cubicBezTo>
                  <a:pt x="-5695" y="143320"/>
                  <a:pt x="5418" y="93578"/>
                  <a:pt x="16001" y="73999"/>
                </a:cubicBezTo>
                <a:cubicBezTo>
                  <a:pt x="26584" y="54420"/>
                  <a:pt x="72093" y="-8551"/>
                  <a:pt x="69976" y="9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202A756-ABA2-3FED-D985-6307B1BBF43C}"/>
              </a:ext>
            </a:extLst>
          </p:cNvPr>
          <p:cNvSpPr/>
          <p:nvPr/>
        </p:nvSpPr>
        <p:spPr>
          <a:xfrm>
            <a:off x="4285516" y="2288458"/>
            <a:ext cx="191566" cy="192327"/>
          </a:xfrm>
          <a:custGeom>
            <a:avLst/>
            <a:gdLst>
              <a:gd name="connsiteX0" fmla="*/ 191234 w 191566"/>
              <a:gd name="connsiteY0" fmla="*/ 717 h 192327"/>
              <a:gd name="connsiteX1" fmla="*/ 7084 w 191566"/>
              <a:gd name="connsiteY1" fmla="*/ 188042 h 192327"/>
              <a:gd name="connsiteX2" fmla="*/ 51534 w 191566"/>
              <a:gd name="connsiteY2" fmla="*/ 124542 h 192327"/>
              <a:gd name="connsiteX3" fmla="*/ 191234 w 191566"/>
              <a:gd name="connsiteY3" fmla="*/ 717 h 1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66" h="192327">
                <a:moveTo>
                  <a:pt x="191234" y="717"/>
                </a:moveTo>
                <a:cubicBezTo>
                  <a:pt x="183826" y="11300"/>
                  <a:pt x="30367" y="167405"/>
                  <a:pt x="7084" y="188042"/>
                </a:cubicBezTo>
                <a:cubicBezTo>
                  <a:pt x="-16199" y="208679"/>
                  <a:pt x="22959" y="149413"/>
                  <a:pt x="51534" y="124542"/>
                </a:cubicBezTo>
                <a:cubicBezTo>
                  <a:pt x="80109" y="99671"/>
                  <a:pt x="198642" y="-9866"/>
                  <a:pt x="191234" y="7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05E6700-FF38-74BA-BDDA-2340D7A60C7E}"/>
              </a:ext>
            </a:extLst>
          </p:cNvPr>
          <p:cNvSpPr/>
          <p:nvPr/>
        </p:nvSpPr>
        <p:spPr>
          <a:xfrm>
            <a:off x="4400534" y="1866674"/>
            <a:ext cx="67984" cy="142226"/>
          </a:xfrm>
          <a:custGeom>
            <a:avLst/>
            <a:gdLst>
              <a:gd name="connsiteX0" fmla="*/ 16 w 67984"/>
              <a:gd name="connsiteY0" fmla="*/ 226 h 142226"/>
              <a:gd name="connsiteX1" fmla="*/ 63516 w 67984"/>
              <a:gd name="connsiteY1" fmla="*/ 136751 h 142226"/>
              <a:gd name="connsiteX2" fmla="*/ 57166 w 67984"/>
              <a:gd name="connsiteY2" fmla="*/ 105001 h 142226"/>
              <a:gd name="connsiteX3" fmla="*/ 16 w 67984"/>
              <a:gd name="connsiteY3" fmla="*/ 226 h 14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4" h="142226">
                <a:moveTo>
                  <a:pt x="16" y="226"/>
                </a:moveTo>
                <a:cubicBezTo>
                  <a:pt x="1074" y="5517"/>
                  <a:pt x="53991" y="119289"/>
                  <a:pt x="63516" y="136751"/>
                </a:cubicBezTo>
                <a:cubicBezTo>
                  <a:pt x="73041" y="154214"/>
                  <a:pt x="65633" y="126168"/>
                  <a:pt x="57166" y="105001"/>
                </a:cubicBezTo>
                <a:cubicBezTo>
                  <a:pt x="48699" y="83834"/>
                  <a:pt x="-1042" y="-5065"/>
                  <a:pt x="16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E69F869-B279-E411-3291-51DA912AD8A7}"/>
              </a:ext>
            </a:extLst>
          </p:cNvPr>
          <p:cNvSpPr/>
          <p:nvPr/>
        </p:nvSpPr>
        <p:spPr>
          <a:xfrm>
            <a:off x="1546128" y="7203958"/>
            <a:ext cx="232265" cy="165590"/>
          </a:xfrm>
          <a:custGeom>
            <a:avLst/>
            <a:gdLst>
              <a:gd name="connsiteX0" fmla="*/ 97 w 232265"/>
              <a:gd name="connsiteY0" fmla="*/ 165217 h 165590"/>
              <a:gd name="connsiteX1" fmla="*/ 76297 w 232265"/>
              <a:gd name="connsiteY1" fmla="*/ 69967 h 165590"/>
              <a:gd name="connsiteX2" fmla="*/ 162022 w 232265"/>
              <a:gd name="connsiteY2" fmla="*/ 6467 h 165590"/>
              <a:gd name="connsiteX3" fmla="*/ 133447 w 232265"/>
              <a:gd name="connsiteY3" fmla="*/ 38217 h 165590"/>
              <a:gd name="connsiteX4" fmla="*/ 228697 w 232265"/>
              <a:gd name="connsiteY4" fmla="*/ 117 h 165590"/>
              <a:gd name="connsiteX5" fmla="*/ 203297 w 232265"/>
              <a:gd name="connsiteY5" fmla="*/ 28692 h 165590"/>
              <a:gd name="connsiteX6" fmla="*/ 120747 w 232265"/>
              <a:gd name="connsiteY6" fmla="*/ 92192 h 165590"/>
              <a:gd name="connsiteX7" fmla="*/ 63597 w 232265"/>
              <a:gd name="connsiteY7" fmla="*/ 139817 h 165590"/>
              <a:gd name="connsiteX8" fmla="*/ 92172 w 232265"/>
              <a:gd name="connsiteY8" fmla="*/ 104892 h 165590"/>
              <a:gd name="connsiteX9" fmla="*/ 97 w 232265"/>
              <a:gd name="connsiteY9" fmla="*/ 165217 h 16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265" h="165590">
                <a:moveTo>
                  <a:pt x="97" y="165217"/>
                </a:moveTo>
                <a:cubicBezTo>
                  <a:pt x="-2549" y="159396"/>
                  <a:pt x="49309" y="96425"/>
                  <a:pt x="76297" y="69967"/>
                </a:cubicBezTo>
                <a:cubicBezTo>
                  <a:pt x="103285" y="43509"/>
                  <a:pt x="152497" y="11759"/>
                  <a:pt x="162022" y="6467"/>
                </a:cubicBezTo>
                <a:cubicBezTo>
                  <a:pt x="171547" y="1175"/>
                  <a:pt x="122335" y="39275"/>
                  <a:pt x="133447" y="38217"/>
                </a:cubicBezTo>
                <a:cubicBezTo>
                  <a:pt x="144559" y="37159"/>
                  <a:pt x="217055" y="1704"/>
                  <a:pt x="228697" y="117"/>
                </a:cubicBezTo>
                <a:cubicBezTo>
                  <a:pt x="240339" y="-1470"/>
                  <a:pt x="221289" y="13346"/>
                  <a:pt x="203297" y="28692"/>
                </a:cubicBezTo>
                <a:cubicBezTo>
                  <a:pt x="185305" y="44038"/>
                  <a:pt x="144030" y="73671"/>
                  <a:pt x="120747" y="92192"/>
                </a:cubicBezTo>
                <a:cubicBezTo>
                  <a:pt x="97464" y="110713"/>
                  <a:pt x="68359" y="137700"/>
                  <a:pt x="63597" y="139817"/>
                </a:cubicBezTo>
                <a:cubicBezTo>
                  <a:pt x="58835" y="141934"/>
                  <a:pt x="97993" y="102775"/>
                  <a:pt x="92172" y="104892"/>
                </a:cubicBezTo>
                <a:cubicBezTo>
                  <a:pt x="86351" y="107009"/>
                  <a:pt x="2743" y="171038"/>
                  <a:pt x="97" y="165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BD381417-D091-934D-9FF5-43DDFDB84231}"/>
              </a:ext>
            </a:extLst>
          </p:cNvPr>
          <p:cNvSpPr/>
          <p:nvPr/>
        </p:nvSpPr>
        <p:spPr>
          <a:xfrm>
            <a:off x="2162109" y="7270141"/>
            <a:ext cx="216247" cy="70505"/>
          </a:xfrm>
          <a:custGeom>
            <a:avLst/>
            <a:gdLst>
              <a:gd name="connsiteX0" fmla="*/ 66 w 216247"/>
              <a:gd name="connsiteY0" fmla="*/ 16484 h 70505"/>
              <a:gd name="connsiteX1" fmla="*/ 85791 w 216247"/>
              <a:gd name="connsiteY1" fmla="*/ 54584 h 70505"/>
              <a:gd name="connsiteX2" fmla="*/ 206441 w 216247"/>
              <a:gd name="connsiteY2" fmla="*/ 51409 h 70505"/>
              <a:gd name="connsiteX3" fmla="*/ 161991 w 216247"/>
              <a:gd name="connsiteY3" fmla="*/ 70459 h 70505"/>
              <a:gd name="connsiteX4" fmla="*/ 215966 w 216247"/>
              <a:gd name="connsiteY4" fmla="*/ 45059 h 70505"/>
              <a:gd name="connsiteX5" fmla="*/ 133416 w 216247"/>
              <a:gd name="connsiteY5" fmla="*/ 609 h 70505"/>
              <a:gd name="connsiteX6" fmla="*/ 130241 w 216247"/>
              <a:gd name="connsiteY6" fmla="*/ 19659 h 70505"/>
              <a:gd name="connsiteX7" fmla="*/ 73091 w 216247"/>
              <a:gd name="connsiteY7" fmla="*/ 26009 h 70505"/>
              <a:gd name="connsiteX8" fmla="*/ 66 w 216247"/>
              <a:gd name="connsiteY8" fmla="*/ 16484 h 7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247" h="70505">
                <a:moveTo>
                  <a:pt x="66" y="16484"/>
                </a:moveTo>
                <a:cubicBezTo>
                  <a:pt x="2183" y="21246"/>
                  <a:pt x="51395" y="48763"/>
                  <a:pt x="85791" y="54584"/>
                </a:cubicBezTo>
                <a:cubicBezTo>
                  <a:pt x="120187" y="60405"/>
                  <a:pt x="193741" y="48763"/>
                  <a:pt x="206441" y="51409"/>
                </a:cubicBezTo>
                <a:cubicBezTo>
                  <a:pt x="219141" y="54055"/>
                  <a:pt x="160403" y="71517"/>
                  <a:pt x="161991" y="70459"/>
                </a:cubicBezTo>
                <a:cubicBezTo>
                  <a:pt x="163579" y="69401"/>
                  <a:pt x="220728" y="56701"/>
                  <a:pt x="215966" y="45059"/>
                </a:cubicBezTo>
                <a:cubicBezTo>
                  <a:pt x="211204" y="33417"/>
                  <a:pt x="133416" y="609"/>
                  <a:pt x="133416" y="609"/>
                </a:cubicBezTo>
                <a:cubicBezTo>
                  <a:pt x="119129" y="-3624"/>
                  <a:pt x="140295" y="15426"/>
                  <a:pt x="130241" y="19659"/>
                </a:cubicBezTo>
                <a:cubicBezTo>
                  <a:pt x="120187" y="23892"/>
                  <a:pt x="99020" y="25480"/>
                  <a:pt x="73091" y="26009"/>
                </a:cubicBezTo>
                <a:cubicBezTo>
                  <a:pt x="47162" y="26538"/>
                  <a:pt x="-2051" y="11722"/>
                  <a:pt x="66" y="1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F96704B5-81D0-D86F-E8A7-EC2EEFAF6E6F}"/>
              </a:ext>
            </a:extLst>
          </p:cNvPr>
          <p:cNvSpPr/>
          <p:nvPr/>
        </p:nvSpPr>
        <p:spPr>
          <a:xfrm>
            <a:off x="1793303" y="7193680"/>
            <a:ext cx="296737" cy="92728"/>
          </a:xfrm>
          <a:custGeom>
            <a:avLst/>
            <a:gdLst>
              <a:gd name="connsiteX0" fmla="*/ 572 w 296737"/>
              <a:gd name="connsiteY0" fmla="*/ 16745 h 92728"/>
              <a:gd name="connsiteX1" fmla="*/ 102172 w 296737"/>
              <a:gd name="connsiteY1" fmla="*/ 870 h 92728"/>
              <a:gd name="connsiteX2" fmla="*/ 197422 w 296737"/>
              <a:gd name="connsiteY2" fmla="*/ 42145 h 92728"/>
              <a:gd name="connsiteX3" fmla="*/ 184722 w 296737"/>
              <a:gd name="connsiteY3" fmla="*/ 4045 h 92728"/>
              <a:gd name="connsiteX4" fmla="*/ 295847 w 296737"/>
              <a:gd name="connsiteY4" fmla="*/ 89770 h 92728"/>
              <a:gd name="connsiteX5" fmla="*/ 232347 w 296737"/>
              <a:gd name="connsiteY5" fmla="*/ 70720 h 92728"/>
              <a:gd name="connsiteX6" fmla="*/ 149797 w 296737"/>
              <a:gd name="connsiteY6" fmla="*/ 48495 h 92728"/>
              <a:gd name="connsiteX7" fmla="*/ 572 w 296737"/>
              <a:gd name="connsiteY7" fmla="*/ 16745 h 9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37" h="92728">
                <a:moveTo>
                  <a:pt x="572" y="16745"/>
                </a:moveTo>
                <a:cubicBezTo>
                  <a:pt x="-7365" y="8808"/>
                  <a:pt x="69364" y="-3363"/>
                  <a:pt x="102172" y="870"/>
                </a:cubicBezTo>
                <a:cubicBezTo>
                  <a:pt x="134980" y="5103"/>
                  <a:pt x="183664" y="41616"/>
                  <a:pt x="197422" y="42145"/>
                </a:cubicBezTo>
                <a:cubicBezTo>
                  <a:pt x="211180" y="42674"/>
                  <a:pt x="168318" y="-3893"/>
                  <a:pt x="184722" y="4045"/>
                </a:cubicBezTo>
                <a:cubicBezTo>
                  <a:pt x="201126" y="11982"/>
                  <a:pt x="287910" y="78658"/>
                  <a:pt x="295847" y="89770"/>
                </a:cubicBezTo>
                <a:cubicBezTo>
                  <a:pt x="303785" y="100883"/>
                  <a:pt x="256689" y="77599"/>
                  <a:pt x="232347" y="70720"/>
                </a:cubicBezTo>
                <a:cubicBezTo>
                  <a:pt x="208005" y="63841"/>
                  <a:pt x="181018" y="56432"/>
                  <a:pt x="149797" y="48495"/>
                </a:cubicBezTo>
                <a:cubicBezTo>
                  <a:pt x="118576" y="40558"/>
                  <a:pt x="8509" y="24682"/>
                  <a:pt x="572" y="16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A0332F2C-3CC3-912E-EE5C-FE5BB4C0132D}"/>
              </a:ext>
            </a:extLst>
          </p:cNvPr>
          <p:cNvSpPr/>
          <p:nvPr/>
        </p:nvSpPr>
        <p:spPr>
          <a:xfrm>
            <a:off x="1577969" y="7784966"/>
            <a:ext cx="562245" cy="139982"/>
          </a:xfrm>
          <a:custGeom>
            <a:avLst/>
            <a:gdLst>
              <a:gd name="connsiteX0" fmla="*/ 6 w 562245"/>
              <a:gd name="connsiteY0" fmla="*/ 101734 h 139982"/>
              <a:gd name="connsiteX1" fmla="*/ 161931 w 562245"/>
              <a:gd name="connsiteY1" fmla="*/ 38234 h 139982"/>
              <a:gd name="connsiteX2" fmla="*/ 133356 w 562245"/>
              <a:gd name="connsiteY2" fmla="*/ 134 h 139982"/>
              <a:gd name="connsiteX3" fmla="*/ 196856 w 562245"/>
              <a:gd name="connsiteY3" fmla="*/ 50934 h 139982"/>
              <a:gd name="connsiteX4" fmla="*/ 355606 w 562245"/>
              <a:gd name="connsiteY4" fmla="*/ 69984 h 139982"/>
              <a:gd name="connsiteX5" fmla="*/ 482606 w 562245"/>
              <a:gd name="connsiteY5" fmla="*/ 98559 h 139982"/>
              <a:gd name="connsiteX6" fmla="*/ 447681 w 562245"/>
              <a:gd name="connsiteY6" fmla="*/ 104909 h 139982"/>
              <a:gd name="connsiteX7" fmla="*/ 558806 w 562245"/>
              <a:gd name="connsiteY7" fmla="*/ 123959 h 139982"/>
              <a:gd name="connsiteX8" fmla="*/ 530231 w 562245"/>
              <a:gd name="connsiteY8" fmla="*/ 127134 h 139982"/>
              <a:gd name="connsiteX9" fmla="*/ 492131 w 562245"/>
              <a:gd name="connsiteY9" fmla="*/ 139834 h 139982"/>
              <a:gd name="connsiteX10" fmla="*/ 323856 w 562245"/>
              <a:gd name="connsiteY10" fmla="*/ 117609 h 139982"/>
              <a:gd name="connsiteX11" fmla="*/ 193681 w 562245"/>
              <a:gd name="connsiteY11" fmla="*/ 111259 h 139982"/>
              <a:gd name="connsiteX12" fmla="*/ 231781 w 562245"/>
              <a:gd name="connsiteY12" fmla="*/ 108084 h 139982"/>
              <a:gd name="connsiteX13" fmla="*/ 155581 w 562245"/>
              <a:gd name="connsiteY13" fmla="*/ 95384 h 139982"/>
              <a:gd name="connsiteX14" fmla="*/ 6 w 562245"/>
              <a:gd name="connsiteY14" fmla="*/ 101734 h 13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2245" h="139982">
                <a:moveTo>
                  <a:pt x="6" y="101734"/>
                </a:moveTo>
                <a:cubicBezTo>
                  <a:pt x="1064" y="92209"/>
                  <a:pt x="139706" y="55167"/>
                  <a:pt x="161931" y="38234"/>
                </a:cubicBezTo>
                <a:cubicBezTo>
                  <a:pt x="184156" y="21301"/>
                  <a:pt x="127535" y="-1983"/>
                  <a:pt x="133356" y="134"/>
                </a:cubicBezTo>
                <a:cubicBezTo>
                  <a:pt x="139177" y="2251"/>
                  <a:pt x="159814" y="39292"/>
                  <a:pt x="196856" y="50934"/>
                </a:cubicBezTo>
                <a:cubicBezTo>
                  <a:pt x="233898" y="62576"/>
                  <a:pt x="307981" y="62047"/>
                  <a:pt x="355606" y="69984"/>
                </a:cubicBezTo>
                <a:cubicBezTo>
                  <a:pt x="403231" y="77921"/>
                  <a:pt x="467260" y="92738"/>
                  <a:pt x="482606" y="98559"/>
                </a:cubicBezTo>
                <a:cubicBezTo>
                  <a:pt x="497952" y="104380"/>
                  <a:pt x="434981" y="100676"/>
                  <a:pt x="447681" y="104909"/>
                </a:cubicBezTo>
                <a:cubicBezTo>
                  <a:pt x="460381" y="109142"/>
                  <a:pt x="545048" y="120255"/>
                  <a:pt x="558806" y="123959"/>
                </a:cubicBezTo>
                <a:cubicBezTo>
                  <a:pt x="572564" y="127663"/>
                  <a:pt x="541344" y="124488"/>
                  <a:pt x="530231" y="127134"/>
                </a:cubicBezTo>
                <a:cubicBezTo>
                  <a:pt x="519118" y="129780"/>
                  <a:pt x="526527" y="141422"/>
                  <a:pt x="492131" y="139834"/>
                </a:cubicBezTo>
                <a:cubicBezTo>
                  <a:pt x="457735" y="138247"/>
                  <a:pt x="373598" y="122371"/>
                  <a:pt x="323856" y="117609"/>
                </a:cubicBezTo>
                <a:cubicBezTo>
                  <a:pt x="274114" y="112847"/>
                  <a:pt x="209027" y="112847"/>
                  <a:pt x="193681" y="111259"/>
                </a:cubicBezTo>
                <a:cubicBezTo>
                  <a:pt x="178335" y="109672"/>
                  <a:pt x="238131" y="110730"/>
                  <a:pt x="231781" y="108084"/>
                </a:cubicBezTo>
                <a:cubicBezTo>
                  <a:pt x="225431" y="105438"/>
                  <a:pt x="186802" y="96442"/>
                  <a:pt x="155581" y="95384"/>
                </a:cubicBezTo>
                <a:cubicBezTo>
                  <a:pt x="124360" y="94326"/>
                  <a:pt x="-1052" y="111259"/>
                  <a:pt x="6" y="101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FB229A87-6122-7FCE-B2D4-79B00ED982F9}"/>
              </a:ext>
            </a:extLst>
          </p:cNvPr>
          <p:cNvSpPr/>
          <p:nvPr/>
        </p:nvSpPr>
        <p:spPr>
          <a:xfrm>
            <a:off x="4623638" y="586652"/>
            <a:ext cx="1005847" cy="419074"/>
          </a:xfrm>
          <a:custGeom>
            <a:avLst/>
            <a:gdLst>
              <a:gd name="connsiteX0" fmla="*/ 11862 w 1005847"/>
              <a:gd name="connsiteY0" fmla="*/ 723 h 419074"/>
              <a:gd name="connsiteX1" fmla="*/ 745287 w 1005847"/>
              <a:gd name="connsiteY1" fmla="*/ 219798 h 419074"/>
              <a:gd name="connsiteX2" fmla="*/ 580187 w 1005847"/>
              <a:gd name="connsiteY2" fmla="*/ 191223 h 419074"/>
              <a:gd name="connsiteX3" fmla="*/ 1005637 w 1005847"/>
              <a:gd name="connsiteY3" fmla="*/ 413473 h 419074"/>
              <a:gd name="connsiteX4" fmla="*/ 516687 w 1005847"/>
              <a:gd name="connsiteY4" fmla="*/ 340448 h 419074"/>
              <a:gd name="connsiteX5" fmla="*/ 107112 w 1005847"/>
              <a:gd name="connsiteY5" fmla="*/ 210273 h 419074"/>
              <a:gd name="connsiteX6" fmla="*/ 278562 w 1005847"/>
              <a:gd name="connsiteY6" fmla="*/ 305523 h 419074"/>
              <a:gd name="connsiteX7" fmla="*/ 11862 w 1005847"/>
              <a:gd name="connsiteY7" fmla="*/ 723 h 4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7" h="419074">
                <a:moveTo>
                  <a:pt x="11862" y="723"/>
                </a:moveTo>
                <a:cubicBezTo>
                  <a:pt x="89650" y="-13565"/>
                  <a:pt x="650566" y="188048"/>
                  <a:pt x="745287" y="219798"/>
                </a:cubicBezTo>
                <a:cubicBezTo>
                  <a:pt x="840008" y="251548"/>
                  <a:pt x="536795" y="158944"/>
                  <a:pt x="580187" y="191223"/>
                </a:cubicBezTo>
                <a:cubicBezTo>
                  <a:pt x="623579" y="223502"/>
                  <a:pt x="1016220" y="388602"/>
                  <a:pt x="1005637" y="413473"/>
                </a:cubicBezTo>
                <a:cubicBezTo>
                  <a:pt x="995054" y="438344"/>
                  <a:pt x="666441" y="374315"/>
                  <a:pt x="516687" y="340448"/>
                </a:cubicBezTo>
                <a:cubicBezTo>
                  <a:pt x="366933" y="306581"/>
                  <a:pt x="146799" y="216094"/>
                  <a:pt x="107112" y="210273"/>
                </a:cubicBezTo>
                <a:cubicBezTo>
                  <a:pt x="67425" y="204452"/>
                  <a:pt x="293379" y="336744"/>
                  <a:pt x="278562" y="305523"/>
                </a:cubicBezTo>
                <a:cubicBezTo>
                  <a:pt x="263745" y="274302"/>
                  <a:pt x="-65926" y="15011"/>
                  <a:pt x="11862" y="7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A94BD3A8-82AB-979E-915D-754AAE17E0B5}"/>
              </a:ext>
            </a:extLst>
          </p:cNvPr>
          <p:cNvSpPr/>
          <p:nvPr/>
        </p:nvSpPr>
        <p:spPr>
          <a:xfrm>
            <a:off x="4197356" y="796638"/>
            <a:ext cx="1660720" cy="1476890"/>
          </a:xfrm>
          <a:custGeom>
            <a:avLst/>
            <a:gdLst>
              <a:gd name="connsiteX0" fmla="*/ 41269 w 1660720"/>
              <a:gd name="connsiteY0" fmla="*/ 374937 h 1476890"/>
              <a:gd name="connsiteX1" fmla="*/ 492119 w 1660720"/>
              <a:gd name="connsiteY1" fmla="*/ 663862 h 1476890"/>
              <a:gd name="connsiteX2" fmla="*/ 469894 w 1660720"/>
              <a:gd name="connsiteY2" fmla="*/ 495587 h 1476890"/>
              <a:gd name="connsiteX3" fmla="*/ 758819 w 1660720"/>
              <a:gd name="connsiteY3" fmla="*/ 886112 h 1476890"/>
              <a:gd name="connsiteX4" fmla="*/ 746119 w 1660720"/>
              <a:gd name="connsiteY4" fmla="*/ 822612 h 1476890"/>
              <a:gd name="connsiteX5" fmla="*/ 1028694 w 1660720"/>
              <a:gd name="connsiteY5" fmla="*/ 813087 h 1476890"/>
              <a:gd name="connsiteX6" fmla="*/ 838194 w 1660720"/>
              <a:gd name="connsiteY6" fmla="*/ 854362 h 1476890"/>
              <a:gd name="connsiteX7" fmla="*/ 1133469 w 1660720"/>
              <a:gd name="connsiteY7" fmla="*/ 828962 h 1476890"/>
              <a:gd name="connsiteX8" fmla="*/ 1412869 w 1660720"/>
              <a:gd name="connsiteY8" fmla="*/ 1025812 h 1476890"/>
              <a:gd name="connsiteX9" fmla="*/ 1400169 w 1660720"/>
              <a:gd name="connsiteY9" fmla="*/ 990887 h 1476890"/>
              <a:gd name="connsiteX10" fmla="*/ 1498594 w 1660720"/>
              <a:gd name="connsiteY10" fmla="*/ 1302037 h 1476890"/>
              <a:gd name="connsiteX11" fmla="*/ 1508119 w 1660720"/>
              <a:gd name="connsiteY11" fmla="*/ 1206787 h 1476890"/>
              <a:gd name="connsiteX12" fmla="*/ 1616069 w 1660720"/>
              <a:gd name="connsiteY12" fmla="*/ 1470312 h 1476890"/>
              <a:gd name="connsiteX13" fmla="*/ 1650994 w 1660720"/>
              <a:gd name="connsiteY13" fmla="*/ 886112 h 1476890"/>
              <a:gd name="connsiteX14" fmla="*/ 1447794 w 1660720"/>
              <a:gd name="connsiteY14" fmla="*/ 314612 h 1476890"/>
              <a:gd name="connsiteX15" fmla="*/ 1330319 w 1660720"/>
              <a:gd name="connsiteY15" fmla="*/ 139987 h 1476890"/>
              <a:gd name="connsiteX16" fmla="*/ 1047744 w 1660720"/>
              <a:gd name="connsiteY16" fmla="*/ 47912 h 1476890"/>
              <a:gd name="connsiteX17" fmla="*/ 1174744 w 1660720"/>
              <a:gd name="connsiteY17" fmla="*/ 54262 h 1476890"/>
              <a:gd name="connsiteX18" fmla="*/ 473069 w 1660720"/>
              <a:gd name="connsiteY18" fmla="*/ 9812 h 1476890"/>
              <a:gd name="connsiteX19" fmla="*/ 12694 w 1660720"/>
              <a:gd name="connsiteY19" fmla="*/ 270162 h 1476890"/>
              <a:gd name="connsiteX20" fmla="*/ 123819 w 1660720"/>
              <a:gd name="connsiteY20" fmla="*/ 228887 h 1476890"/>
              <a:gd name="connsiteX21" fmla="*/ 41269 w 1660720"/>
              <a:gd name="connsiteY21" fmla="*/ 374937 h 147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0720" h="1476890">
                <a:moveTo>
                  <a:pt x="41269" y="374937"/>
                </a:moveTo>
                <a:cubicBezTo>
                  <a:pt x="102652" y="447433"/>
                  <a:pt x="420682" y="643754"/>
                  <a:pt x="492119" y="663862"/>
                </a:cubicBezTo>
                <a:cubicBezTo>
                  <a:pt x="563556" y="683970"/>
                  <a:pt x="425444" y="458545"/>
                  <a:pt x="469894" y="495587"/>
                </a:cubicBezTo>
                <a:cubicBezTo>
                  <a:pt x="514344" y="532629"/>
                  <a:pt x="712782" y="831608"/>
                  <a:pt x="758819" y="886112"/>
                </a:cubicBezTo>
                <a:cubicBezTo>
                  <a:pt x="804856" y="940616"/>
                  <a:pt x="701140" y="834783"/>
                  <a:pt x="746119" y="822612"/>
                </a:cubicBezTo>
                <a:cubicBezTo>
                  <a:pt x="791098" y="810441"/>
                  <a:pt x="1013348" y="807795"/>
                  <a:pt x="1028694" y="813087"/>
                </a:cubicBezTo>
                <a:cubicBezTo>
                  <a:pt x="1044040" y="818379"/>
                  <a:pt x="820731" y="851716"/>
                  <a:pt x="838194" y="854362"/>
                </a:cubicBezTo>
                <a:cubicBezTo>
                  <a:pt x="855657" y="857008"/>
                  <a:pt x="1037690" y="800387"/>
                  <a:pt x="1133469" y="828962"/>
                </a:cubicBezTo>
                <a:cubicBezTo>
                  <a:pt x="1229248" y="857537"/>
                  <a:pt x="1368419" y="998824"/>
                  <a:pt x="1412869" y="1025812"/>
                </a:cubicBezTo>
                <a:cubicBezTo>
                  <a:pt x="1457319" y="1052800"/>
                  <a:pt x="1385882" y="944850"/>
                  <a:pt x="1400169" y="990887"/>
                </a:cubicBezTo>
                <a:cubicBezTo>
                  <a:pt x="1414456" y="1036924"/>
                  <a:pt x="1480602" y="1266054"/>
                  <a:pt x="1498594" y="1302037"/>
                </a:cubicBezTo>
                <a:cubicBezTo>
                  <a:pt x="1516586" y="1338020"/>
                  <a:pt x="1488540" y="1178741"/>
                  <a:pt x="1508119" y="1206787"/>
                </a:cubicBezTo>
                <a:cubicBezTo>
                  <a:pt x="1527698" y="1234833"/>
                  <a:pt x="1592256" y="1523758"/>
                  <a:pt x="1616069" y="1470312"/>
                </a:cubicBezTo>
                <a:cubicBezTo>
                  <a:pt x="1639882" y="1416866"/>
                  <a:pt x="1679040" y="1078729"/>
                  <a:pt x="1650994" y="886112"/>
                </a:cubicBezTo>
                <a:cubicBezTo>
                  <a:pt x="1622948" y="693495"/>
                  <a:pt x="1501240" y="438966"/>
                  <a:pt x="1447794" y="314612"/>
                </a:cubicBezTo>
                <a:cubicBezTo>
                  <a:pt x="1394348" y="190258"/>
                  <a:pt x="1396994" y="184437"/>
                  <a:pt x="1330319" y="139987"/>
                </a:cubicBezTo>
                <a:cubicBezTo>
                  <a:pt x="1263644" y="95537"/>
                  <a:pt x="1073673" y="62199"/>
                  <a:pt x="1047744" y="47912"/>
                </a:cubicBezTo>
                <a:cubicBezTo>
                  <a:pt x="1021815" y="33625"/>
                  <a:pt x="1174744" y="54262"/>
                  <a:pt x="1174744" y="54262"/>
                </a:cubicBezTo>
                <a:cubicBezTo>
                  <a:pt x="1078965" y="47912"/>
                  <a:pt x="666744" y="-26171"/>
                  <a:pt x="473069" y="9812"/>
                </a:cubicBezTo>
                <a:cubicBezTo>
                  <a:pt x="279394" y="45795"/>
                  <a:pt x="70902" y="233650"/>
                  <a:pt x="12694" y="270162"/>
                </a:cubicBezTo>
                <a:cubicBezTo>
                  <a:pt x="-45514" y="306674"/>
                  <a:pt x="114823" y="213541"/>
                  <a:pt x="123819" y="228887"/>
                </a:cubicBezTo>
                <a:cubicBezTo>
                  <a:pt x="132815" y="244233"/>
                  <a:pt x="-20114" y="302441"/>
                  <a:pt x="41269" y="37493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6954DC60-988F-F74A-E46F-F64F590F8FC7}"/>
              </a:ext>
            </a:extLst>
          </p:cNvPr>
          <p:cNvSpPr/>
          <p:nvPr/>
        </p:nvSpPr>
        <p:spPr>
          <a:xfrm>
            <a:off x="3863907" y="2445861"/>
            <a:ext cx="467845" cy="1526086"/>
          </a:xfrm>
          <a:custGeom>
            <a:avLst/>
            <a:gdLst>
              <a:gd name="connsiteX0" fmla="*/ 206443 w 467845"/>
              <a:gd name="connsiteY0" fmla="*/ 68739 h 1526086"/>
              <a:gd name="connsiteX1" fmla="*/ 288993 w 467845"/>
              <a:gd name="connsiteY1" fmla="*/ 818039 h 1526086"/>
              <a:gd name="connsiteX2" fmla="*/ 266768 w 467845"/>
              <a:gd name="connsiteY2" fmla="*/ 579914 h 1526086"/>
              <a:gd name="connsiteX3" fmla="*/ 308043 w 467845"/>
              <a:gd name="connsiteY3" fmla="*/ 1179989 h 1526086"/>
              <a:gd name="connsiteX4" fmla="*/ 298518 w 467845"/>
              <a:gd name="connsiteY4" fmla="*/ 1059339 h 1526086"/>
              <a:gd name="connsiteX5" fmla="*/ 466793 w 467845"/>
              <a:gd name="connsiteY5" fmla="*/ 1513364 h 1526086"/>
              <a:gd name="connsiteX6" fmla="*/ 206443 w 467845"/>
              <a:gd name="connsiteY6" fmla="*/ 1380014 h 1526086"/>
              <a:gd name="connsiteX7" fmla="*/ 82618 w 467845"/>
              <a:gd name="connsiteY7" fmla="*/ 1164114 h 1526086"/>
              <a:gd name="connsiteX8" fmla="*/ 6418 w 467845"/>
              <a:gd name="connsiteY8" fmla="*/ 767239 h 1526086"/>
              <a:gd name="connsiteX9" fmla="*/ 6418 w 467845"/>
              <a:gd name="connsiteY9" fmla="*/ 821214 h 1526086"/>
              <a:gd name="connsiteX10" fmla="*/ 25468 w 467845"/>
              <a:gd name="connsiteY10" fmla="*/ 151289 h 1526086"/>
              <a:gd name="connsiteX11" fmla="*/ 28643 w 467845"/>
              <a:gd name="connsiteY11" fmla="*/ 316389 h 1526086"/>
              <a:gd name="connsiteX12" fmla="*/ 187393 w 467845"/>
              <a:gd name="connsiteY12" fmla="*/ 2064 h 1526086"/>
              <a:gd name="connsiteX13" fmla="*/ 142943 w 467845"/>
              <a:gd name="connsiteY13" fmla="*/ 176689 h 1526086"/>
              <a:gd name="connsiteX14" fmla="*/ 206443 w 467845"/>
              <a:gd name="connsiteY14" fmla="*/ 68739 h 152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845" h="1526086">
                <a:moveTo>
                  <a:pt x="206443" y="68739"/>
                </a:moveTo>
                <a:cubicBezTo>
                  <a:pt x="230785" y="175631"/>
                  <a:pt x="278939" y="732843"/>
                  <a:pt x="288993" y="818039"/>
                </a:cubicBezTo>
                <a:cubicBezTo>
                  <a:pt x="299047" y="903235"/>
                  <a:pt x="263593" y="519589"/>
                  <a:pt x="266768" y="579914"/>
                </a:cubicBezTo>
                <a:cubicBezTo>
                  <a:pt x="269943" y="640239"/>
                  <a:pt x="302751" y="1100085"/>
                  <a:pt x="308043" y="1179989"/>
                </a:cubicBezTo>
                <a:cubicBezTo>
                  <a:pt x="313335" y="1259893"/>
                  <a:pt x="272060" y="1003777"/>
                  <a:pt x="298518" y="1059339"/>
                </a:cubicBezTo>
                <a:cubicBezTo>
                  <a:pt x="324976" y="1114901"/>
                  <a:pt x="482139" y="1459918"/>
                  <a:pt x="466793" y="1513364"/>
                </a:cubicBezTo>
                <a:cubicBezTo>
                  <a:pt x="451447" y="1566810"/>
                  <a:pt x="270472" y="1438222"/>
                  <a:pt x="206443" y="1380014"/>
                </a:cubicBezTo>
                <a:cubicBezTo>
                  <a:pt x="142414" y="1321806"/>
                  <a:pt x="115955" y="1266243"/>
                  <a:pt x="82618" y="1164114"/>
                </a:cubicBezTo>
                <a:cubicBezTo>
                  <a:pt x="49281" y="1061985"/>
                  <a:pt x="19118" y="824389"/>
                  <a:pt x="6418" y="767239"/>
                </a:cubicBezTo>
                <a:cubicBezTo>
                  <a:pt x="-6282" y="710089"/>
                  <a:pt x="3243" y="923872"/>
                  <a:pt x="6418" y="821214"/>
                </a:cubicBezTo>
                <a:cubicBezTo>
                  <a:pt x="9593" y="718556"/>
                  <a:pt x="21764" y="235426"/>
                  <a:pt x="25468" y="151289"/>
                </a:cubicBezTo>
                <a:cubicBezTo>
                  <a:pt x="29172" y="67152"/>
                  <a:pt x="1656" y="341260"/>
                  <a:pt x="28643" y="316389"/>
                </a:cubicBezTo>
                <a:cubicBezTo>
                  <a:pt x="55630" y="291518"/>
                  <a:pt x="168343" y="25347"/>
                  <a:pt x="187393" y="2064"/>
                </a:cubicBezTo>
                <a:cubicBezTo>
                  <a:pt x="206443" y="-21219"/>
                  <a:pt x="142414" y="159756"/>
                  <a:pt x="142943" y="176689"/>
                </a:cubicBezTo>
                <a:cubicBezTo>
                  <a:pt x="143472" y="193622"/>
                  <a:pt x="182101" y="-38153"/>
                  <a:pt x="206443" y="687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77B6A9CF-5A1F-FB4B-89FB-B38BB4F96064}"/>
              </a:ext>
            </a:extLst>
          </p:cNvPr>
          <p:cNvSpPr/>
          <p:nvPr/>
        </p:nvSpPr>
        <p:spPr>
          <a:xfrm>
            <a:off x="4098211" y="1804634"/>
            <a:ext cx="462885" cy="558177"/>
          </a:xfrm>
          <a:custGeom>
            <a:avLst/>
            <a:gdLst>
              <a:gd name="connsiteX0" fmla="*/ 41989 w 462885"/>
              <a:gd name="connsiteY0" fmla="*/ 65441 h 558177"/>
              <a:gd name="connsiteX1" fmla="*/ 295989 w 462885"/>
              <a:gd name="connsiteY1" fmla="*/ 62266 h 558177"/>
              <a:gd name="connsiteX2" fmla="*/ 276939 w 462885"/>
              <a:gd name="connsiteY2" fmla="*/ 1941 h 558177"/>
              <a:gd name="connsiteX3" fmla="*/ 429339 w 462885"/>
              <a:gd name="connsiteY3" fmla="*/ 144816 h 558177"/>
              <a:gd name="connsiteX4" fmla="*/ 419814 w 462885"/>
              <a:gd name="connsiteY4" fmla="*/ 113066 h 558177"/>
              <a:gd name="connsiteX5" fmla="*/ 454739 w 462885"/>
              <a:gd name="connsiteY5" fmla="*/ 373416 h 558177"/>
              <a:gd name="connsiteX6" fmla="*/ 461089 w 462885"/>
              <a:gd name="connsiteY6" fmla="*/ 294041 h 558177"/>
              <a:gd name="connsiteX7" fmla="*/ 429339 w 462885"/>
              <a:gd name="connsiteY7" fmla="*/ 554391 h 558177"/>
              <a:gd name="connsiteX8" fmla="*/ 432514 w 462885"/>
              <a:gd name="connsiteY8" fmla="*/ 440091 h 558177"/>
              <a:gd name="connsiteX9" fmla="*/ 359489 w 462885"/>
              <a:gd name="connsiteY9" fmla="*/ 319441 h 558177"/>
              <a:gd name="connsiteX10" fmla="*/ 181689 w 462885"/>
              <a:gd name="connsiteY10" fmla="*/ 170216 h 558177"/>
              <a:gd name="connsiteX11" fmla="*/ 289639 w 462885"/>
              <a:gd name="connsiteY11" fmla="*/ 230541 h 558177"/>
              <a:gd name="connsiteX12" fmla="*/ 200739 w 462885"/>
              <a:gd name="connsiteY12" fmla="*/ 173391 h 558177"/>
              <a:gd name="connsiteX13" fmla="*/ 32464 w 462885"/>
              <a:gd name="connsiteY13" fmla="*/ 214666 h 558177"/>
              <a:gd name="connsiteX14" fmla="*/ 130889 w 462885"/>
              <a:gd name="connsiteY14" fmla="*/ 138466 h 558177"/>
              <a:gd name="connsiteX15" fmla="*/ 76914 w 462885"/>
              <a:gd name="connsiteY15" fmla="*/ 147991 h 558177"/>
              <a:gd name="connsiteX16" fmla="*/ 115014 w 462885"/>
              <a:gd name="connsiteY16" fmla="*/ 141641 h 558177"/>
              <a:gd name="connsiteX17" fmla="*/ 7064 w 462885"/>
              <a:gd name="connsiteY17" fmla="*/ 211491 h 558177"/>
              <a:gd name="connsiteX18" fmla="*/ 41989 w 462885"/>
              <a:gd name="connsiteY18" fmla="*/ 65441 h 55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2885" h="558177">
                <a:moveTo>
                  <a:pt x="41989" y="65441"/>
                </a:moveTo>
                <a:cubicBezTo>
                  <a:pt x="90143" y="40570"/>
                  <a:pt x="256831" y="72849"/>
                  <a:pt x="295989" y="62266"/>
                </a:cubicBezTo>
                <a:cubicBezTo>
                  <a:pt x="335147" y="51683"/>
                  <a:pt x="254714" y="-11817"/>
                  <a:pt x="276939" y="1941"/>
                </a:cubicBezTo>
                <a:cubicBezTo>
                  <a:pt x="299164" y="15699"/>
                  <a:pt x="405527" y="126295"/>
                  <a:pt x="429339" y="144816"/>
                </a:cubicBezTo>
                <a:cubicBezTo>
                  <a:pt x="453151" y="163337"/>
                  <a:pt x="415581" y="74966"/>
                  <a:pt x="419814" y="113066"/>
                </a:cubicBezTo>
                <a:cubicBezTo>
                  <a:pt x="424047" y="151166"/>
                  <a:pt x="447860" y="343254"/>
                  <a:pt x="454739" y="373416"/>
                </a:cubicBezTo>
                <a:cubicBezTo>
                  <a:pt x="461618" y="403578"/>
                  <a:pt x="465322" y="263879"/>
                  <a:pt x="461089" y="294041"/>
                </a:cubicBezTo>
                <a:cubicBezTo>
                  <a:pt x="456856" y="324203"/>
                  <a:pt x="434101" y="530049"/>
                  <a:pt x="429339" y="554391"/>
                </a:cubicBezTo>
                <a:cubicBezTo>
                  <a:pt x="424577" y="578733"/>
                  <a:pt x="444156" y="479249"/>
                  <a:pt x="432514" y="440091"/>
                </a:cubicBezTo>
                <a:cubicBezTo>
                  <a:pt x="420872" y="400933"/>
                  <a:pt x="401293" y="364420"/>
                  <a:pt x="359489" y="319441"/>
                </a:cubicBezTo>
                <a:cubicBezTo>
                  <a:pt x="317685" y="274462"/>
                  <a:pt x="193331" y="185032"/>
                  <a:pt x="181689" y="170216"/>
                </a:cubicBezTo>
                <a:cubicBezTo>
                  <a:pt x="170047" y="155400"/>
                  <a:pt x="286464" y="230012"/>
                  <a:pt x="289639" y="230541"/>
                </a:cubicBezTo>
                <a:cubicBezTo>
                  <a:pt x="292814" y="231070"/>
                  <a:pt x="243601" y="176037"/>
                  <a:pt x="200739" y="173391"/>
                </a:cubicBezTo>
                <a:cubicBezTo>
                  <a:pt x="157877" y="170745"/>
                  <a:pt x="44106" y="220487"/>
                  <a:pt x="32464" y="214666"/>
                </a:cubicBezTo>
                <a:cubicBezTo>
                  <a:pt x="20822" y="208845"/>
                  <a:pt x="123481" y="149579"/>
                  <a:pt x="130889" y="138466"/>
                </a:cubicBezTo>
                <a:cubicBezTo>
                  <a:pt x="138297" y="127354"/>
                  <a:pt x="79560" y="147462"/>
                  <a:pt x="76914" y="147991"/>
                </a:cubicBezTo>
                <a:cubicBezTo>
                  <a:pt x="74268" y="148520"/>
                  <a:pt x="126656" y="131058"/>
                  <a:pt x="115014" y="141641"/>
                </a:cubicBezTo>
                <a:cubicBezTo>
                  <a:pt x="103372" y="152224"/>
                  <a:pt x="19235" y="222074"/>
                  <a:pt x="7064" y="211491"/>
                </a:cubicBezTo>
                <a:cubicBezTo>
                  <a:pt x="-5107" y="200908"/>
                  <a:pt x="-6165" y="90312"/>
                  <a:pt x="41989" y="654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40FAC168-A960-8AF4-E568-7929978155A9}"/>
              </a:ext>
            </a:extLst>
          </p:cNvPr>
          <p:cNvSpPr/>
          <p:nvPr/>
        </p:nvSpPr>
        <p:spPr>
          <a:xfrm>
            <a:off x="4076699" y="1966978"/>
            <a:ext cx="425835" cy="345476"/>
          </a:xfrm>
          <a:custGeom>
            <a:avLst/>
            <a:gdLst>
              <a:gd name="connsiteX0" fmla="*/ 57151 w 425835"/>
              <a:gd name="connsiteY0" fmla="*/ 20572 h 345476"/>
              <a:gd name="connsiteX1" fmla="*/ 155576 w 425835"/>
              <a:gd name="connsiteY1" fmla="*/ 7872 h 345476"/>
              <a:gd name="connsiteX2" fmla="*/ 282576 w 425835"/>
              <a:gd name="connsiteY2" fmla="*/ 147572 h 345476"/>
              <a:gd name="connsiteX3" fmla="*/ 266701 w 425835"/>
              <a:gd name="connsiteY3" fmla="*/ 112647 h 345476"/>
              <a:gd name="connsiteX4" fmla="*/ 425451 w 425835"/>
              <a:gd name="connsiteY4" fmla="*/ 338072 h 345476"/>
              <a:gd name="connsiteX5" fmla="*/ 307976 w 425835"/>
              <a:gd name="connsiteY5" fmla="*/ 284097 h 345476"/>
              <a:gd name="connsiteX6" fmla="*/ 203201 w 425835"/>
              <a:gd name="connsiteY6" fmla="*/ 214247 h 345476"/>
              <a:gd name="connsiteX7" fmla="*/ 60326 w 425835"/>
              <a:gd name="connsiteY7" fmla="*/ 207897 h 345476"/>
              <a:gd name="connsiteX8" fmla="*/ 114301 w 425835"/>
              <a:gd name="connsiteY8" fmla="*/ 157097 h 345476"/>
              <a:gd name="connsiteX9" fmla="*/ 22226 w 425835"/>
              <a:gd name="connsiteY9" fmla="*/ 153922 h 345476"/>
              <a:gd name="connsiteX10" fmla="*/ 127001 w 425835"/>
              <a:gd name="connsiteY10" fmla="*/ 103122 h 345476"/>
              <a:gd name="connsiteX11" fmla="*/ 1 w 425835"/>
              <a:gd name="connsiteY11" fmla="*/ 87247 h 345476"/>
              <a:gd name="connsiteX12" fmla="*/ 130176 w 425835"/>
              <a:gd name="connsiteY12" fmla="*/ 45972 h 345476"/>
              <a:gd name="connsiteX13" fmla="*/ 57151 w 425835"/>
              <a:gd name="connsiteY13" fmla="*/ 20572 h 3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835" h="345476">
                <a:moveTo>
                  <a:pt x="57151" y="20572"/>
                </a:moveTo>
                <a:cubicBezTo>
                  <a:pt x="61384" y="14222"/>
                  <a:pt x="118005" y="-13295"/>
                  <a:pt x="155576" y="7872"/>
                </a:cubicBezTo>
                <a:cubicBezTo>
                  <a:pt x="193147" y="29039"/>
                  <a:pt x="264055" y="130110"/>
                  <a:pt x="282576" y="147572"/>
                </a:cubicBezTo>
                <a:cubicBezTo>
                  <a:pt x="301097" y="165035"/>
                  <a:pt x="242889" y="80897"/>
                  <a:pt x="266701" y="112647"/>
                </a:cubicBezTo>
                <a:cubicBezTo>
                  <a:pt x="290513" y="144397"/>
                  <a:pt x="418572" y="309497"/>
                  <a:pt x="425451" y="338072"/>
                </a:cubicBezTo>
                <a:cubicBezTo>
                  <a:pt x="432330" y="366647"/>
                  <a:pt x="345018" y="304735"/>
                  <a:pt x="307976" y="284097"/>
                </a:cubicBezTo>
                <a:cubicBezTo>
                  <a:pt x="270934" y="263459"/>
                  <a:pt x="244476" y="226947"/>
                  <a:pt x="203201" y="214247"/>
                </a:cubicBezTo>
                <a:cubicBezTo>
                  <a:pt x="161926" y="201547"/>
                  <a:pt x="75143" y="217422"/>
                  <a:pt x="60326" y="207897"/>
                </a:cubicBezTo>
                <a:cubicBezTo>
                  <a:pt x="45509" y="198372"/>
                  <a:pt x="120651" y="166093"/>
                  <a:pt x="114301" y="157097"/>
                </a:cubicBezTo>
                <a:cubicBezTo>
                  <a:pt x="107951" y="148101"/>
                  <a:pt x="20109" y="162918"/>
                  <a:pt x="22226" y="153922"/>
                </a:cubicBezTo>
                <a:cubicBezTo>
                  <a:pt x="24343" y="144926"/>
                  <a:pt x="130705" y="114234"/>
                  <a:pt x="127001" y="103122"/>
                </a:cubicBezTo>
                <a:cubicBezTo>
                  <a:pt x="123297" y="92010"/>
                  <a:pt x="-528" y="96772"/>
                  <a:pt x="1" y="87247"/>
                </a:cubicBezTo>
                <a:cubicBezTo>
                  <a:pt x="530" y="77722"/>
                  <a:pt x="114830" y="54439"/>
                  <a:pt x="130176" y="45972"/>
                </a:cubicBezTo>
                <a:cubicBezTo>
                  <a:pt x="145522" y="37505"/>
                  <a:pt x="52918" y="26922"/>
                  <a:pt x="57151" y="205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68EC4A86-C166-5986-D18B-8F1D08457DC7}"/>
              </a:ext>
            </a:extLst>
          </p:cNvPr>
          <p:cNvSpPr/>
          <p:nvPr/>
        </p:nvSpPr>
        <p:spPr>
          <a:xfrm>
            <a:off x="3974295" y="2253763"/>
            <a:ext cx="458006" cy="229705"/>
          </a:xfrm>
          <a:custGeom>
            <a:avLst/>
            <a:gdLst>
              <a:gd name="connsiteX0" fmla="*/ 70655 w 458006"/>
              <a:gd name="connsiteY0" fmla="*/ 92562 h 229705"/>
              <a:gd name="connsiteX1" fmla="*/ 331005 w 458006"/>
              <a:gd name="connsiteY1" fmla="*/ 487 h 229705"/>
              <a:gd name="connsiteX2" fmla="*/ 251630 w 458006"/>
              <a:gd name="connsiteY2" fmla="*/ 54462 h 229705"/>
              <a:gd name="connsiteX3" fmla="*/ 381805 w 458006"/>
              <a:gd name="connsiteY3" fmla="*/ 16362 h 229705"/>
              <a:gd name="connsiteX4" fmla="*/ 305605 w 458006"/>
              <a:gd name="connsiteY4" fmla="*/ 67162 h 229705"/>
              <a:gd name="connsiteX5" fmla="*/ 442130 w 458006"/>
              <a:gd name="connsiteY5" fmla="*/ 19537 h 229705"/>
              <a:gd name="connsiteX6" fmla="*/ 340530 w 458006"/>
              <a:gd name="connsiteY6" fmla="*/ 95737 h 229705"/>
              <a:gd name="connsiteX7" fmla="*/ 458005 w 458006"/>
              <a:gd name="connsiteY7" fmla="*/ 54462 h 229705"/>
              <a:gd name="connsiteX8" fmla="*/ 337355 w 458006"/>
              <a:gd name="connsiteY8" fmla="*/ 143362 h 229705"/>
              <a:gd name="connsiteX9" fmla="*/ 283380 w 458006"/>
              <a:gd name="connsiteY9" fmla="*/ 181462 h 229705"/>
              <a:gd name="connsiteX10" fmla="*/ 299255 w 458006"/>
              <a:gd name="connsiteY10" fmla="*/ 165587 h 229705"/>
              <a:gd name="connsiteX11" fmla="*/ 10330 w 458006"/>
              <a:gd name="connsiteY11" fmla="*/ 229087 h 229705"/>
              <a:gd name="connsiteX12" fmla="*/ 64305 w 458006"/>
              <a:gd name="connsiteY12" fmla="*/ 194162 h 229705"/>
              <a:gd name="connsiteX13" fmla="*/ 70655 w 458006"/>
              <a:gd name="connsiteY13" fmla="*/ 92562 h 22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006" h="229705">
                <a:moveTo>
                  <a:pt x="70655" y="92562"/>
                </a:moveTo>
                <a:cubicBezTo>
                  <a:pt x="115105" y="60283"/>
                  <a:pt x="300843" y="6837"/>
                  <a:pt x="331005" y="487"/>
                </a:cubicBezTo>
                <a:cubicBezTo>
                  <a:pt x="361167" y="-5863"/>
                  <a:pt x="243163" y="51816"/>
                  <a:pt x="251630" y="54462"/>
                </a:cubicBezTo>
                <a:cubicBezTo>
                  <a:pt x="260097" y="57108"/>
                  <a:pt x="372809" y="14245"/>
                  <a:pt x="381805" y="16362"/>
                </a:cubicBezTo>
                <a:cubicBezTo>
                  <a:pt x="390801" y="18479"/>
                  <a:pt x="295551" y="66633"/>
                  <a:pt x="305605" y="67162"/>
                </a:cubicBezTo>
                <a:cubicBezTo>
                  <a:pt x="315659" y="67691"/>
                  <a:pt x="436309" y="14775"/>
                  <a:pt x="442130" y="19537"/>
                </a:cubicBezTo>
                <a:cubicBezTo>
                  <a:pt x="447951" y="24299"/>
                  <a:pt x="337884" y="89916"/>
                  <a:pt x="340530" y="95737"/>
                </a:cubicBezTo>
                <a:cubicBezTo>
                  <a:pt x="343176" y="101558"/>
                  <a:pt x="458534" y="46524"/>
                  <a:pt x="458005" y="54462"/>
                </a:cubicBezTo>
                <a:cubicBezTo>
                  <a:pt x="457476" y="62399"/>
                  <a:pt x="366459" y="122195"/>
                  <a:pt x="337355" y="143362"/>
                </a:cubicBezTo>
                <a:cubicBezTo>
                  <a:pt x="308251" y="164529"/>
                  <a:pt x="283380" y="181462"/>
                  <a:pt x="283380" y="181462"/>
                </a:cubicBezTo>
                <a:cubicBezTo>
                  <a:pt x="277030" y="185166"/>
                  <a:pt x="344763" y="157650"/>
                  <a:pt x="299255" y="165587"/>
                </a:cubicBezTo>
                <a:cubicBezTo>
                  <a:pt x="253747" y="173524"/>
                  <a:pt x="49488" y="224325"/>
                  <a:pt x="10330" y="229087"/>
                </a:cubicBezTo>
                <a:cubicBezTo>
                  <a:pt x="-28828" y="233850"/>
                  <a:pt x="55309" y="210037"/>
                  <a:pt x="64305" y="194162"/>
                </a:cubicBezTo>
                <a:cubicBezTo>
                  <a:pt x="73301" y="178287"/>
                  <a:pt x="26205" y="124841"/>
                  <a:pt x="70655" y="925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DCAC41AF-E003-E54F-988A-C45AFE5A2764}"/>
              </a:ext>
            </a:extLst>
          </p:cNvPr>
          <p:cNvSpPr/>
          <p:nvPr/>
        </p:nvSpPr>
        <p:spPr>
          <a:xfrm>
            <a:off x="4244787" y="2098182"/>
            <a:ext cx="207824" cy="153571"/>
          </a:xfrm>
          <a:custGeom>
            <a:avLst/>
            <a:gdLst>
              <a:gd name="connsiteX0" fmla="*/ 188 w 207824"/>
              <a:gd name="connsiteY0" fmla="*/ 493 h 153571"/>
              <a:gd name="connsiteX1" fmla="*/ 98613 w 207824"/>
              <a:gd name="connsiteY1" fmla="*/ 70343 h 153571"/>
              <a:gd name="connsiteX2" fmla="*/ 98613 w 207824"/>
              <a:gd name="connsiteY2" fmla="*/ 57643 h 153571"/>
              <a:gd name="connsiteX3" fmla="*/ 206563 w 207824"/>
              <a:gd name="connsiteY3" fmla="*/ 149718 h 153571"/>
              <a:gd name="connsiteX4" fmla="*/ 155763 w 207824"/>
              <a:gd name="connsiteY4" fmla="*/ 133843 h 153571"/>
              <a:gd name="connsiteX5" fmla="*/ 127188 w 207824"/>
              <a:gd name="connsiteY5" fmla="*/ 111618 h 153571"/>
              <a:gd name="connsiteX6" fmla="*/ 188 w 207824"/>
              <a:gd name="connsiteY6" fmla="*/ 493 h 15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24" h="153571">
                <a:moveTo>
                  <a:pt x="188" y="493"/>
                </a:moveTo>
                <a:cubicBezTo>
                  <a:pt x="-4574" y="-6386"/>
                  <a:pt x="82209" y="60818"/>
                  <a:pt x="98613" y="70343"/>
                </a:cubicBezTo>
                <a:cubicBezTo>
                  <a:pt x="115017" y="79868"/>
                  <a:pt x="80621" y="44414"/>
                  <a:pt x="98613" y="57643"/>
                </a:cubicBezTo>
                <a:cubicBezTo>
                  <a:pt x="116605" y="70872"/>
                  <a:pt x="197038" y="137018"/>
                  <a:pt x="206563" y="149718"/>
                </a:cubicBezTo>
                <a:cubicBezTo>
                  <a:pt x="216088" y="162418"/>
                  <a:pt x="168992" y="140193"/>
                  <a:pt x="155763" y="133843"/>
                </a:cubicBezTo>
                <a:cubicBezTo>
                  <a:pt x="142534" y="127493"/>
                  <a:pt x="147296" y="129080"/>
                  <a:pt x="127188" y="111618"/>
                </a:cubicBezTo>
                <a:cubicBezTo>
                  <a:pt x="107080" y="94156"/>
                  <a:pt x="4950" y="7372"/>
                  <a:pt x="188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86DE45A1-F7EE-99C6-3050-E0B6050A5B48}"/>
              </a:ext>
            </a:extLst>
          </p:cNvPr>
          <p:cNvSpPr/>
          <p:nvPr/>
        </p:nvSpPr>
        <p:spPr>
          <a:xfrm>
            <a:off x="4970745" y="1990326"/>
            <a:ext cx="103799" cy="114780"/>
          </a:xfrm>
          <a:custGeom>
            <a:avLst/>
            <a:gdLst>
              <a:gd name="connsiteX0" fmla="*/ 102905 w 103799"/>
              <a:gd name="connsiteY0" fmla="*/ 399 h 114780"/>
              <a:gd name="connsiteX1" fmla="*/ 1305 w 103799"/>
              <a:gd name="connsiteY1" fmla="*/ 92474 h 114780"/>
              <a:gd name="connsiteX2" fmla="*/ 42580 w 103799"/>
              <a:gd name="connsiteY2" fmla="*/ 73424 h 114780"/>
              <a:gd name="connsiteX3" fmla="*/ 1305 w 103799"/>
              <a:gd name="connsiteY3" fmla="*/ 114699 h 114780"/>
              <a:gd name="connsiteX4" fmla="*/ 48930 w 103799"/>
              <a:gd name="connsiteY4" fmla="*/ 60724 h 114780"/>
              <a:gd name="connsiteX5" fmla="*/ 102905 w 103799"/>
              <a:gd name="connsiteY5" fmla="*/ 399 h 11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799" h="114780">
                <a:moveTo>
                  <a:pt x="102905" y="399"/>
                </a:moveTo>
                <a:cubicBezTo>
                  <a:pt x="94968" y="5691"/>
                  <a:pt x="11359" y="80303"/>
                  <a:pt x="1305" y="92474"/>
                </a:cubicBezTo>
                <a:cubicBezTo>
                  <a:pt x="-8749" y="104645"/>
                  <a:pt x="42580" y="69720"/>
                  <a:pt x="42580" y="73424"/>
                </a:cubicBezTo>
                <a:cubicBezTo>
                  <a:pt x="42580" y="77128"/>
                  <a:pt x="247" y="116816"/>
                  <a:pt x="1305" y="114699"/>
                </a:cubicBezTo>
                <a:cubicBezTo>
                  <a:pt x="2363" y="112582"/>
                  <a:pt x="34113" y="77657"/>
                  <a:pt x="48930" y="60724"/>
                </a:cubicBezTo>
                <a:cubicBezTo>
                  <a:pt x="63747" y="43791"/>
                  <a:pt x="110842" y="-4893"/>
                  <a:pt x="102905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936E5194-C40F-5C67-B95F-6C92E28BEB56}"/>
              </a:ext>
            </a:extLst>
          </p:cNvPr>
          <p:cNvSpPr/>
          <p:nvPr/>
        </p:nvSpPr>
        <p:spPr>
          <a:xfrm>
            <a:off x="5051346" y="2295374"/>
            <a:ext cx="316896" cy="67179"/>
          </a:xfrm>
          <a:custGeom>
            <a:avLst/>
            <a:gdLst>
              <a:gd name="connsiteX0" fmla="*/ 79 w 316896"/>
              <a:gd name="connsiteY0" fmla="*/ 151 h 67179"/>
              <a:gd name="connsiteX1" fmla="*/ 123904 w 316896"/>
              <a:gd name="connsiteY1" fmla="*/ 44601 h 67179"/>
              <a:gd name="connsiteX2" fmla="*/ 108029 w 316896"/>
              <a:gd name="connsiteY2" fmla="*/ 31901 h 67179"/>
              <a:gd name="connsiteX3" fmla="*/ 231854 w 316896"/>
              <a:gd name="connsiteY3" fmla="*/ 31901 h 67179"/>
              <a:gd name="connsiteX4" fmla="*/ 184229 w 316896"/>
              <a:gd name="connsiteY4" fmla="*/ 47776 h 67179"/>
              <a:gd name="connsiteX5" fmla="*/ 314404 w 316896"/>
              <a:gd name="connsiteY5" fmla="*/ 47776 h 67179"/>
              <a:gd name="connsiteX6" fmla="*/ 273129 w 316896"/>
              <a:gd name="connsiteY6" fmla="*/ 54126 h 67179"/>
              <a:gd name="connsiteX7" fmla="*/ 209629 w 316896"/>
              <a:gd name="connsiteY7" fmla="*/ 63651 h 67179"/>
              <a:gd name="connsiteX8" fmla="*/ 111204 w 316896"/>
              <a:gd name="connsiteY8" fmla="*/ 63651 h 67179"/>
              <a:gd name="connsiteX9" fmla="*/ 146129 w 316896"/>
              <a:gd name="connsiteY9" fmla="*/ 63651 h 67179"/>
              <a:gd name="connsiteX10" fmla="*/ 79 w 316896"/>
              <a:gd name="connsiteY10" fmla="*/ 151 h 6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896" h="67179">
                <a:moveTo>
                  <a:pt x="79" y="151"/>
                </a:moveTo>
                <a:cubicBezTo>
                  <a:pt x="-3625" y="-3024"/>
                  <a:pt x="123904" y="44601"/>
                  <a:pt x="123904" y="44601"/>
                </a:cubicBezTo>
                <a:cubicBezTo>
                  <a:pt x="141896" y="49893"/>
                  <a:pt x="90037" y="34018"/>
                  <a:pt x="108029" y="31901"/>
                </a:cubicBezTo>
                <a:cubicBezTo>
                  <a:pt x="126021" y="29784"/>
                  <a:pt x="219154" y="29255"/>
                  <a:pt x="231854" y="31901"/>
                </a:cubicBezTo>
                <a:cubicBezTo>
                  <a:pt x="244554" y="34547"/>
                  <a:pt x="170471" y="45130"/>
                  <a:pt x="184229" y="47776"/>
                </a:cubicBezTo>
                <a:cubicBezTo>
                  <a:pt x="197987" y="50422"/>
                  <a:pt x="299587" y="46718"/>
                  <a:pt x="314404" y="47776"/>
                </a:cubicBezTo>
                <a:cubicBezTo>
                  <a:pt x="329221" y="48834"/>
                  <a:pt x="273129" y="54126"/>
                  <a:pt x="273129" y="54126"/>
                </a:cubicBezTo>
                <a:cubicBezTo>
                  <a:pt x="255666" y="56772"/>
                  <a:pt x="236616" y="62064"/>
                  <a:pt x="209629" y="63651"/>
                </a:cubicBezTo>
                <a:cubicBezTo>
                  <a:pt x="182642" y="65238"/>
                  <a:pt x="111204" y="63651"/>
                  <a:pt x="111204" y="63651"/>
                </a:cubicBezTo>
                <a:cubicBezTo>
                  <a:pt x="100621" y="63651"/>
                  <a:pt x="157771" y="71589"/>
                  <a:pt x="146129" y="63651"/>
                </a:cubicBezTo>
                <a:cubicBezTo>
                  <a:pt x="134487" y="55714"/>
                  <a:pt x="3783" y="3326"/>
                  <a:pt x="7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1054AFBF-C6D7-E8CC-CD22-78665C36AAAC}"/>
              </a:ext>
            </a:extLst>
          </p:cNvPr>
          <p:cNvSpPr/>
          <p:nvPr/>
        </p:nvSpPr>
        <p:spPr>
          <a:xfrm>
            <a:off x="4425926" y="2126406"/>
            <a:ext cx="154428" cy="696277"/>
          </a:xfrm>
          <a:custGeom>
            <a:avLst/>
            <a:gdLst>
              <a:gd name="connsiteX0" fmla="*/ 101624 w 154428"/>
              <a:gd name="connsiteY0" fmla="*/ 844 h 696277"/>
              <a:gd name="connsiteX1" fmla="*/ 34949 w 154428"/>
              <a:gd name="connsiteY1" fmla="*/ 385019 h 696277"/>
              <a:gd name="connsiteX2" fmla="*/ 38124 w 154428"/>
              <a:gd name="connsiteY2" fmla="*/ 356444 h 696277"/>
              <a:gd name="connsiteX3" fmla="*/ 24 w 154428"/>
              <a:gd name="connsiteY3" fmla="*/ 616794 h 696277"/>
              <a:gd name="connsiteX4" fmla="*/ 44474 w 154428"/>
              <a:gd name="connsiteY4" fmla="*/ 534244 h 696277"/>
              <a:gd name="connsiteX5" fmla="*/ 6374 w 154428"/>
              <a:gd name="connsiteY5" fmla="*/ 696169 h 696277"/>
              <a:gd name="connsiteX6" fmla="*/ 117499 w 154428"/>
              <a:gd name="connsiteY6" fmla="*/ 505669 h 696277"/>
              <a:gd name="connsiteX7" fmla="*/ 149249 w 154428"/>
              <a:gd name="connsiteY7" fmla="*/ 438994 h 696277"/>
              <a:gd name="connsiteX8" fmla="*/ 152424 w 154428"/>
              <a:gd name="connsiteY8" fmla="*/ 32594 h 696277"/>
              <a:gd name="connsiteX9" fmla="*/ 152424 w 154428"/>
              <a:gd name="connsiteY9" fmla="*/ 273894 h 696277"/>
              <a:gd name="connsiteX10" fmla="*/ 101624 w 154428"/>
              <a:gd name="connsiteY10" fmla="*/ 844 h 69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8" h="696277">
                <a:moveTo>
                  <a:pt x="101624" y="844"/>
                </a:moveTo>
                <a:cubicBezTo>
                  <a:pt x="82045" y="19365"/>
                  <a:pt x="45532" y="325752"/>
                  <a:pt x="34949" y="385019"/>
                </a:cubicBezTo>
                <a:cubicBezTo>
                  <a:pt x="24366" y="444286"/>
                  <a:pt x="43945" y="317815"/>
                  <a:pt x="38124" y="356444"/>
                </a:cubicBezTo>
                <a:cubicBezTo>
                  <a:pt x="32303" y="395073"/>
                  <a:pt x="-1034" y="587161"/>
                  <a:pt x="24" y="616794"/>
                </a:cubicBezTo>
                <a:cubicBezTo>
                  <a:pt x="1082" y="646427"/>
                  <a:pt x="43416" y="521015"/>
                  <a:pt x="44474" y="534244"/>
                </a:cubicBezTo>
                <a:cubicBezTo>
                  <a:pt x="45532" y="547473"/>
                  <a:pt x="-5797" y="700931"/>
                  <a:pt x="6374" y="696169"/>
                </a:cubicBezTo>
                <a:cubicBezTo>
                  <a:pt x="18545" y="691407"/>
                  <a:pt x="93686" y="548532"/>
                  <a:pt x="117499" y="505669"/>
                </a:cubicBezTo>
                <a:cubicBezTo>
                  <a:pt x="141312" y="462807"/>
                  <a:pt x="143428" y="517840"/>
                  <a:pt x="149249" y="438994"/>
                </a:cubicBezTo>
                <a:cubicBezTo>
                  <a:pt x="155070" y="360148"/>
                  <a:pt x="151895" y="60111"/>
                  <a:pt x="152424" y="32594"/>
                </a:cubicBezTo>
                <a:cubicBezTo>
                  <a:pt x="152953" y="5077"/>
                  <a:pt x="156657" y="273365"/>
                  <a:pt x="152424" y="273894"/>
                </a:cubicBezTo>
                <a:cubicBezTo>
                  <a:pt x="148191" y="274423"/>
                  <a:pt x="121203" y="-17677"/>
                  <a:pt x="101624" y="8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93BD4780-C0D2-E9F6-6A18-B3D44E613989}"/>
              </a:ext>
            </a:extLst>
          </p:cNvPr>
          <p:cNvSpPr/>
          <p:nvPr/>
        </p:nvSpPr>
        <p:spPr>
          <a:xfrm>
            <a:off x="4705802" y="1752115"/>
            <a:ext cx="475804" cy="635048"/>
          </a:xfrm>
          <a:custGeom>
            <a:avLst/>
            <a:gdLst>
              <a:gd name="connsiteX0" fmla="*/ 177348 w 475804"/>
              <a:gd name="connsiteY0" fmla="*/ 38585 h 635048"/>
              <a:gd name="connsiteX1" fmla="*/ 2723 w 475804"/>
              <a:gd name="connsiteY1" fmla="*/ 356085 h 635048"/>
              <a:gd name="connsiteX2" fmla="*/ 69398 w 475804"/>
              <a:gd name="connsiteY2" fmla="*/ 302110 h 635048"/>
              <a:gd name="connsiteX3" fmla="*/ 50348 w 475804"/>
              <a:gd name="connsiteY3" fmla="*/ 425935 h 635048"/>
              <a:gd name="connsiteX4" fmla="*/ 97973 w 475804"/>
              <a:gd name="connsiteY4" fmla="*/ 349735 h 635048"/>
              <a:gd name="connsiteX5" fmla="*/ 205923 w 475804"/>
              <a:gd name="connsiteY5" fmla="*/ 625960 h 635048"/>
              <a:gd name="connsiteX6" fmla="*/ 202748 w 475804"/>
              <a:gd name="connsiteY6" fmla="*/ 559285 h 635048"/>
              <a:gd name="connsiteX7" fmla="*/ 212273 w 475804"/>
              <a:gd name="connsiteY7" fmla="*/ 467210 h 635048"/>
              <a:gd name="connsiteX8" fmla="*/ 329748 w 475804"/>
              <a:gd name="connsiteY8" fmla="*/ 156060 h 635048"/>
              <a:gd name="connsiteX9" fmla="*/ 253548 w 475804"/>
              <a:gd name="connsiteY9" fmla="*/ 244960 h 635048"/>
              <a:gd name="connsiteX10" fmla="*/ 463098 w 475804"/>
              <a:gd name="connsiteY10" fmla="*/ 89385 h 635048"/>
              <a:gd name="connsiteX11" fmla="*/ 339273 w 475804"/>
              <a:gd name="connsiteY11" fmla="*/ 162410 h 635048"/>
              <a:gd name="connsiteX12" fmla="*/ 475798 w 475804"/>
              <a:gd name="connsiteY12" fmla="*/ 25885 h 635048"/>
              <a:gd name="connsiteX13" fmla="*/ 332923 w 475804"/>
              <a:gd name="connsiteY13" fmla="*/ 83035 h 635048"/>
              <a:gd name="connsiteX14" fmla="*/ 440873 w 475804"/>
              <a:gd name="connsiteY14" fmla="*/ 6835 h 635048"/>
              <a:gd name="connsiteX15" fmla="*/ 177348 w 475804"/>
              <a:gd name="connsiteY15" fmla="*/ 38585 h 63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5804" h="635048">
                <a:moveTo>
                  <a:pt x="177348" y="38585"/>
                </a:moveTo>
                <a:cubicBezTo>
                  <a:pt x="104323" y="96793"/>
                  <a:pt x="20715" y="312164"/>
                  <a:pt x="2723" y="356085"/>
                </a:cubicBezTo>
                <a:cubicBezTo>
                  <a:pt x="-15269" y="400006"/>
                  <a:pt x="61460" y="290468"/>
                  <a:pt x="69398" y="302110"/>
                </a:cubicBezTo>
                <a:cubicBezTo>
                  <a:pt x="77335" y="313752"/>
                  <a:pt x="45585" y="417998"/>
                  <a:pt x="50348" y="425935"/>
                </a:cubicBezTo>
                <a:cubicBezTo>
                  <a:pt x="55110" y="433873"/>
                  <a:pt x="72044" y="316398"/>
                  <a:pt x="97973" y="349735"/>
                </a:cubicBezTo>
                <a:cubicBezTo>
                  <a:pt x="123902" y="383072"/>
                  <a:pt x="188461" y="591035"/>
                  <a:pt x="205923" y="625960"/>
                </a:cubicBezTo>
                <a:cubicBezTo>
                  <a:pt x="223386" y="660885"/>
                  <a:pt x="201690" y="585743"/>
                  <a:pt x="202748" y="559285"/>
                </a:cubicBezTo>
                <a:cubicBezTo>
                  <a:pt x="203806" y="532827"/>
                  <a:pt x="191106" y="534414"/>
                  <a:pt x="212273" y="467210"/>
                </a:cubicBezTo>
                <a:cubicBezTo>
                  <a:pt x="233440" y="400006"/>
                  <a:pt x="322869" y="193102"/>
                  <a:pt x="329748" y="156060"/>
                </a:cubicBezTo>
                <a:cubicBezTo>
                  <a:pt x="336627" y="119018"/>
                  <a:pt x="231323" y="256072"/>
                  <a:pt x="253548" y="244960"/>
                </a:cubicBezTo>
                <a:cubicBezTo>
                  <a:pt x="275773" y="233848"/>
                  <a:pt x="448810" y="103143"/>
                  <a:pt x="463098" y="89385"/>
                </a:cubicBezTo>
                <a:cubicBezTo>
                  <a:pt x="477386" y="75627"/>
                  <a:pt x="337156" y="172993"/>
                  <a:pt x="339273" y="162410"/>
                </a:cubicBezTo>
                <a:cubicBezTo>
                  <a:pt x="341390" y="151827"/>
                  <a:pt x="476856" y="39114"/>
                  <a:pt x="475798" y="25885"/>
                </a:cubicBezTo>
                <a:cubicBezTo>
                  <a:pt x="474740" y="12656"/>
                  <a:pt x="338744" y="86210"/>
                  <a:pt x="332923" y="83035"/>
                </a:cubicBezTo>
                <a:cubicBezTo>
                  <a:pt x="327102" y="79860"/>
                  <a:pt x="465215" y="8952"/>
                  <a:pt x="440873" y="6835"/>
                </a:cubicBezTo>
                <a:cubicBezTo>
                  <a:pt x="416531" y="4718"/>
                  <a:pt x="250373" y="-19623"/>
                  <a:pt x="177348" y="38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0B1B11A8-599B-8FE5-4E90-10472CA1893B}"/>
              </a:ext>
            </a:extLst>
          </p:cNvPr>
          <p:cNvSpPr/>
          <p:nvPr/>
        </p:nvSpPr>
        <p:spPr>
          <a:xfrm>
            <a:off x="4934138" y="1798737"/>
            <a:ext cx="784336" cy="377024"/>
          </a:xfrm>
          <a:custGeom>
            <a:avLst/>
            <a:gdLst>
              <a:gd name="connsiteX0" fmla="*/ 2987 w 784336"/>
              <a:gd name="connsiteY0" fmla="*/ 118963 h 377024"/>
              <a:gd name="connsiteX1" fmla="*/ 352237 w 784336"/>
              <a:gd name="connsiteY1" fmla="*/ 1488 h 377024"/>
              <a:gd name="connsiteX2" fmla="*/ 285562 w 784336"/>
              <a:gd name="connsiteY2" fmla="*/ 52288 h 377024"/>
              <a:gd name="connsiteX3" fmla="*/ 418912 w 784336"/>
              <a:gd name="connsiteY3" fmla="*/ 45938 h 377024"/>
              <a:gd name="connsiteX4" fmla="*/ 317312 w 784336"/>
              <a:gd name="connsiteY4" fmla="*/ 103088 h 377024"/>
              <a:gd name="connsiteX5" fmla="*/ 564962 w 784336"/>
              <a:gd name="connsiteY5" fmla="*/ 84038 h 377024"/>
              <a:gd name="connsiteX6" fmla="*/ 485587 w 784336"/>
              <a:gd name="connsiteY6" fmla="*/ 125313 h 377024"/>
              <a:gd name="connsiteX7" fmla="*/ 552262 w 784336"/>
              <a:gd name="connsiteY7" fmla="*/ 179288 h 377024"/>
              <a:gd name="connsiteX8" fmla="*/ 714187 w 784336"/>
              <a:gd name="connsiteY8" fmla="*/ 258663 h 377024"/>
              <a:gd name="connsiteX9" fmla="*/ 647512 w 784336"/>
              <a:gd name="connsiteY9" fmla="*/ 233263 h 377024"/>
              <a:gd name="connsiteX10" fmla="*/ 784037 w 784336"/>
              <a:gd name="connsiteY10" fmla="*/ 376138 h 377024"/>
              <a:gd name="connsiteX11" fmla="*/ 603062 w 784336"/>
              <a:gd name="connsiteY11" fmla="*/ 290413 h 377024"/>
              <a:gd name="connsiteX12" fmla="*/ 422087 w 784336"/>
              <a:gd name="connsiteY12" fmla="*/ 223738 h 377024"/>
              <a:gd name="connsiteX13" fmla="*/ 168087 w 784336"/>
              <a:gd name="connsiteY13" fmla="*/ 255488 h 377024"/>
              <a:gd name="connsiteX14" fmla="*/ 409387 w 784336"/>
              <a:gd name="connsiteY14" fmla="*/ 176113 h 377024"/>
              <a:gd name="connsiteX15" fmla="*/ 380812 w 784336"/>
              <a:gd name="connsiteY15" fmla="*/ 125313 h 377024"/>
              <a:gd name="connsiteX16" fmla="*/ 203012 w 784336"/>
              <a:gd name="connsiteY16" fmla="*/ 134838 h 377024"/>
              <a:gd name="connsiteX17" fmla="*/ 31562 w 784336"/>
              <a:gd name="connsiteY17" fmla="*/ 207863 h 377024"/>
              <a:gd name="connsiteX18" fmla="*/ 174437 w 784336"/>
              <a:gd name="connsiteY18" fmla="*/ 103088 h 377024"/>
              <a:gd name="connsiteX19" fmla="*/ 2987 w 784336"/>
              <a:gd name="connsiteY19" fmla="*/ 118963 h 3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336" h="377024">
                <a:moveTo>
                  <a:pt x="2987" y="118963"/>
                </a:moveTo>
                <a:cubicBezTo>
                  <a:pt x="32620" y="102030"/>
                  <a:pt x="305141" y="12600"/>
                  <a:pt x="352237" y="1488"/>
                </a:cubicBezTo>
                <a:cubicBezTo>
                  <a:pt x="399333" y="-9624"/>
                  <a:pt x="274450" y="44880"/>
                  <a:pt x="285562" y="52288"/>
                </a:cubicBezTo>
                <a:cubicBezTo>
                  <a:pt x="296675" y="59696"/>
                  <a:pt x="413620" y="37471"/>
                  <a:pt x="418912" y="45938"/>
                </a:cubicBezTo>
                <a:cubicBezTo>
                  <a:pt x="424204" y="54405"/>
                  <a:pt x="292970" y="96738"/>
                  <a:pt x="317312" y="103088"/>
                </a:cubicBezTo>
                <a:cubicBezTo>
                  <a:pt x="341654" y="109438"/>
                  <a:pt x="536916" y="80334"/>
                  <a:pt x="564962" y="84038"/>
                </a:cubicBezTo>
                <a:cubicBezTo>
                  <a:pt x="593008" y="87742"/>
                  <a:pt x="487704" y="109438"/>
                  <a:pt x="485587" y="125313"/>
                </a:cubicBezTo>
                <a:cubicBezTo>
                  <a:pt x="483470" y="141188"/>
                  <a:pt x="514162" y="157063"/>
                  <a:pt x="552262" y="179288"/>
                </a:cubicBezTo>
                <a:cubicBezTo>
                  <a:pt x="590362" y="201513"/>
                  <a:pt x="698312" y="249667"/>
                  <a:pt x="714187" y="258663"/>
                </a:cubicBezTo>
                <a:cubicBezTo>
                  <a:pt x="730062" y="267659"/>
                  <a:pt x="635870" y="213684"/>
                  <a:pt x="647512" y="233263"/>
                </a:cubicBezTo>
                <a:cubicBezTo>
                  <a:pt x="659154" y="252842"/>
                  <a:pt x="791445" y="366613"/>
                  <a:pt x="784037" y="376138"/>
                </a:cubicBezTo>
                <a:cubicBezTo>
                  <a:pt x="776629" y="385663"/>
                  <a:pt x="663387" y="315813"/>
                  <a:pt x="603062" y="290413"/>
                </a:cubicBezTo>
                <a:cubicBezTo>
                  <a:pt x="542737" y="265013"/>
                  <a:pt x="494583" y="229559"/>
                  <a:pt x="422087" y="223738"/>
                </a:cubicBezTo>
                <a:cubicBezTo>
                  <a:pt x="349591" y="217917"/>
                  <a:pt x="170204" y="263425"/>
                  <a:pt x="168087" y="255488"/>
                </a:cubicBezTo>
                <a:cubicBezTo>
                  <a:pt x="165970" y="247551"/>
                  <a:pt x="373933" y="197809"/>
                  <a:pt x="409387" y="176113"/>
                </a:cubicBezTo>
                <a:cubicBezTo>
                  <a:pt x="444841" y="154417"/>
                  <a:pt x="415208" y="132192"/>
                  <a:pt x="380812" y="125313"/>
                </a:cubicBezTo>
                <a:cubicBezTo>
                  <a:pt x="346416" y="118434"/>
                  <a:pt x="261220" y="121080"/>
                  <a:pt x="203012" y="134838"/>
                </a:cubicBezTo>
                <a:cubicBezTo>
                  <a:pt x="144804" y="148596"/>
                  <a:pt x="36325" y="213155"/>
                  <a:pt x="31562" y="207863"/>
                </a:cubicBezTo>
                <a:cubicBezTo>
                  <a:pt x="26800" y="202571"/>
                  <a:pt x="174966" y="115259"/>
                  <a:pt x="174437" y="103088"/>
                </a:cubicBezTo>
                <a:cubicBezTo>
                  <a:pt x="173908" y="90917"/>
                  <a:pt x="-26646" y="135896"/>
                  <a:pt x="2987" y="1189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485A48E-70AF-FB4F-6ED3-4575E4830376}"/>
              </a:ext>
            </a:extLst>
          </p:cNvPr>
          <p:cNvSpPr/>
          <p:nvPr/>
        </p:nvSpPr>
        <p:spPr>
          <a:xfrm>
            <a:off x="5124042" y="2082088"/>
            <a:ext cx="63924" cy="177006"/>
          </a:xfrm>
          <a:custGeom>
            <a:avLst/>
            <a:gdLst>
              <a:gd name="connsiteX0" fmla="*/ 57558 w 63924"/>
              <a:gd name="connsiteY0" fmla="*/ 712 h 177006"/>
              <a:gd name="connsiteX1" fmla="*/ 13108 w 63924"/>
              <a:gd name="connsiteY1" fmla="*/ 61037 h 177006"/>
              <a:gd name="connsiteX2" fmla="*/ 6758 w 63924"/>
              <a:gd name="connsiteY2" fmla="*/ 45162 h 177006"/>
              <a:gd name="connsiteX3" fmla="*/ 3583 w 63924"/>
              <a:gd name="connsiteY3" fmla="*/ 95962 h 177006"/>
              <a:gd name="connsiteX4" fmla="*/ 60733 w 63924"/>
              <a:gd name="connsiteY4" fmla="*/ 175337 h 177006"/>
              <a:gd name="connsiteX5" fmla="*/ 54383 w 63924"/>
              <a:gd name="connsiteY5" fmla="*/ 146762 h 177006"/>
              <a:gd name="connsiteX6" fmla="*/ 35333 w 63924"/>
              <a:gd name="connsiteY6" fmla="*/ 108662 h 177006"/>
              <a:gd name="connsiteX7" fmla="*/ 57558 w 63924"/>
              <a:gd name="connsiteY7" fmla="*/ 712 h 1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4" h="177006">
                <a:moveTo>
                  <a:pt x="57558" y="712"/>
                </a:moveTo>
                <a:cubicBezTo>
                  <a:pt x="53854" y="-7225"/>
                  <a:pt x="21575" y="53629"/>
                  <a:pt x="13108" y="61037"/>
                </a:cubicBezTo>
                <a:cubicBezTo>
                  <a:pt x="4641" y="68445"/>
                  <a:pt x="8345" y="39341"/>
                  <a:pt x="6758" y="45162"/>
                </a:cubicBezTo>
                <a:cubicBezTo>
                  <a:pt x="5170" y="50983"/>
                  <a:pt x="-5413" y="74266"/>
                  <a:pt x="3583" y="95962"/>
                </a:cubicBezTo>
                <a:cubicBezTo>
                  <a:pt x="12579" y="117658"/>
                  <a:pt x="52266" y="166870"/>
                  <a:pt x="60733" y="175337"/>
                </a:cubicBezTo>
                <a:cubicBezTo>
                  <a:pt x="69200" y="183804"/>
                  <a:pt x="58616" y="157875"/>
                  <a:pt x="54383" y="146762"/>
                </a:cubicBezTo>
                <a:cubicBezTo>
                  <a:pt x="50150" y="135650"/>
                  <a:pt x="36391" y="127712"/>
                  <a:pt x="35333" y="108662"/>
                </a:cubicBezTo>
                <a:cubicBezTo>
                  <a:pt x="34275" y="89612"/>
                  <a:pt x="61262" y="8649"/>
                  <a:pt x="57558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73B9206-A24E-9950-D1DD-85243284848C}"/>
              </a:ext>
            </a:extLst>
          </p:cNvPr>
          <p:cNvSpPr/>
          <p:nvPr/>
        </p:nvSpPr>
        <p:spPr>
          <a:xfrm>
            <a:off x="5310983" y="2105025"/>
            <a:ext cx="55463" cy="127757"/>
          </a:xfrm>
          <a:custGeom>
            <a:avLst/>
            <a:gdLst>
              <a:gd name="connsiteX0" fmla="*/ 792 w 55463"/>
              <a:gd name="connsiteY0" fmla="*/ 0 h 127757"/>
              <a:gd name="connsiteX1" fmla="*/ 23017 w 55463"/>
              <a:gd name="connsiteY1" fmla="*/ 66675 h 127757"/>
              <a:gd name="connsiteX2" fmla="*/ 29367 w 55463"/>
              <a:gd name="connsiteY2" fmla="*/ 127000 h 127757"/>
              <a:gd name="connsiteX3" fmla="*/ 45242 w 55463"/>
              <a:gd name="connsiteY3" fmla="*/ 98425 h 127757"/>
              <a:gd name="connsiteX4" fmla="*/ 54767 w 55463"/>
              <a:gd name="connsiteY4" fmla="*/ 66675 h 127757"/>
              <a:gd name="connsiteX5" fmla="*/ 792 w 55463"/>
              <a:gd name="connsiteY5" fmla="*/ 0 h 12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63" h="127757">
                <a:moveTo>
                  <a:pt x="792" y="0"/>
                </a:moveTo>
                <a:cubicBezTo>
                  <a:pt x="-4500" y="0"/>
                  <a:pt x="18255" y="45508"/>
                  <a:pt x="23017" y="66675"/>
                </a:cubicBezTo>
                <a:cubicBezTo>
                  <a:pt x="27779" y="87842"/>
                  <a:pt x="25663" y="121708"/>
                  <a:pt x="29367" y="127000"/>
                </a:cubicBezTo>
                <a:cubicBezTo>
                  <a:pt x="33071" y="132292"/>
                  <a:pt x="41009" y="108479"/>
                  <a:pt x="45242" y="98425"/>
                </a:cubicBezTo>
                <a:cubicBezTo>
                  <a:pt x="49475" y="88371"/>
                  <a:pt x="57942" y="78846"/>
                  <a:pt x="54767" y="66675"/>
                </a:cubicBezTo>
                <a:cubicBezTo>
                  <a:pt x="51592" y="54504"/>
                  <a:pt x="6084" y="0"/>
                  <a:pt x="7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B763CDE-4D9F-7526-7E9C-50D0FF499473}"/>
              </a:ext>
            </a:extLst>
          </p:cNvPr>
          <p:cNvSpPr/>
          <p:nvPr/>
        </p:nvSpPr>
        <p:spPr>
          <a:xfrm>
            <a:off x="5339331" y="2136749"/>
            <a:ext cx="135287" cy="85786"/>
          </a:xfrm>
          <a:custGeom>
            <a:avLst/>
            <a:gdLst>
              <a:gd name="connsiteX0" fmla="*/ 32769 w 135287"/>
              <a:gd name="connsiteY0" fmla="*/ 26 h 85786"/>
              <a:gd name="connsiteX1" fmla="*/ 70869 w 135287"/>
              <a:gd name="connsiteY1" fmla="*/ 44476 h 85786"/>
              <a:gd name="connsiteX2" fmla="*/ 1019 w 135287"/>
              <a:gd name="connsiteY2" fmla="*/ 85751 h 85786"/>
              <a:gd name="connsiteX3" fmla="*/ 134369 w 135287"/>
              <a:gd name="connsiteY3" fmla="*/ 50826 h 85786"/>
              <a:gd name="connsiteX4" fmla="*/ 32769 w 135287"/>
              <a:gd name="connsiteY4" fmla="*/ 26 h 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87" h="85786">
                <a:moveTo>
                  <a:pt x="32769" y="26"/>
                </a:moveTo>
                <a:cubicBezTo>
                  <a:pt x="22186" y="-1032"/>
                  <a:pt x="76161" y="30189"/>
                  <a:pt x="70869" y="44476"/>
                </a:cubicBezTo>
                <a:cubicBezTo>
                  <a:pt x="65577" y="58763"/>
                  <a:pt x="-9564" y="84693"/>
                  <a:pt x="1019" y="85751"/>
                </a:cubicBezTo>
                <a:cubicBezTo>
                  <a:pt x="11602" y="86809"/>
                  <a:pt x="122727" y="64055"/>
                  <a:pt x="134369" y="50826"/>
                </a:cubicBezTo>
                <a:cubicBezTo>
                  <a:pt x="146011" y="37597"/>
                  <a:pt x="43352" y="1084"/>
                  <a:pt x="3276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EB93248-B5C0-17E9-A837-217366F72B59}"/>
              </a:ext>
            </a:extLst>
          </p:cNvPr>
          <p:cNvSpPr/>
          <p:nvPr/>
        </p:nvSpPr>
        <p:spPr>
          <a:xfrm>
            <a:off x="4091825" y="2173046"/>
            <a:ext cx="197905" cy="159080"/>
          </a:xfrm>
          <a:custGeom>
            <a:avLst/>
            <a:gdLst>
              <a:gd name="connsiteX0" fmla="*/ 10275 w 197905"/>
              <a:gd name="connsiteY0" fmla="*/ 11354 h 159080"/>
              <a:gd name="connsiteX1" fmla="*/ 3925 w 197905"/>
              <a:gd name="connsiteY1" fmla="*/ 90729 h 159080"/>
              <a:gd name="connsiteX2" fmla="*/ 3925 w 197905"/>
              <a:gd name="connsiteY2" fmla="*/ 109779 h 159080"/>
              <a:gd name="connsiteX3" fmla="*/ 19800 w 197905"/>
              <a:gd name="connsiteY3" fmla="*/ 138354 h 159080"/>
              <a:gd name="connsiteX4" fmla="*/ 42025 w 197905"/>
              <a:gd name="connsiteY4" fmla="*/ 157404 h 159080"/>
              <a:gd name="connsiteX5" fmla="*/ 80125 w 197905"/>
              <a:gd name="connsiteY5" fmla="*/ 157404 h 159080"/>
              <a:gd name="connsiteX6" fmla="*/ 121400 w 197905"/>
              <a:gd name="connsiteY6" fmla="*/ 151054 h 159080"/>
              <a:gd name="connsiteX7" fmla="*/ 162675 w 197905"/>
              <a:gd name="connsiteY7" fmla="*/ 135179 h 159080"/>
              <a:gd name="connsiteX8" fmla="*/ 191250 w 197905"/>
              <a:gd name="connsiteY8" fmla="*/ 116129 h 159080"/>
              <a:gd name="connsiteX9" fmla="*/ 197600 w 197905"/>
              <a:gd name="connsiteY9" fmla="*/ 84379 h 159080"/>
              <a:gd name="connsiteX10" fmla="*/ 184900 w 197905"/>
              <a:gd name="connsiteY10" fmla="*/ 39929 h 159080"/>
              <a:gd name="connsiteX11" fmla="*/ 149975 w 197905"/>
              <a:gd name="connsiteY11" fmla="*/ 17704 h 159080"/>
              <a:gd name="connsiteX12" fmla="*/ 115050 w 197905"/>
              <a:gd name="connsiteY12" fmla="*/ 1829 h 159080"/>
              <a:gd name="connsiteX13" fmla="*/ 10275 w 197905"/>
              <a:gd name="connsiteY13" fmla="*/ 11354 h 1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905" h="159080">
                <a:moveTo>
                  <a:pt x="10275" y="11354"/>
                </a:moveTo>
                <a:cubicBezTo>
                  <a:pt x="-8246" y="26171"/>
                  <a:pt x="3925" y="90729"/>
                  <a:pt x="3925" y="90729"/>
                </a:cubicBezTo>
                <a:cubicBezTo>
                  <a:pt x="2867" y="107133"/>
                  <a:pt x="1279" y="101842"/>
                  <a:pt x="3925" y="109779"/>
                </a:cubicBezTo>
                <a:cubicBezTo>
                  <a:pt x="6571" y="117716"/>
                  <a:pt x="19800" y="138354"/>
                  <a:pt x="19800" y="138354"/>
                </a:cubicBezTo>
                <a:cubicBezTo>
                  <a:pt x="26150" y="146291"/>
                  <a:pt x="31971" y="154229"/>
                  <a:pt x="42025" y="157404"/>
                </a:cubicBezTo>
                <a:cubicBezTo>
                  <a:pt x="52079" y="160579"/>
                  <a:pt x="66896" y="158462"/>
                  <a:pt x="80125" y="157404"/>
                </a:cubicBezTo>
                <a:cubicBezTo>
                  <a:pt x="93354" y="156346"/>
                  <a:pt x="107642" y="154758"/>
                  <a:pt x="121400" y="151054"/>
                </a:cubicBezTo>
                <a:cubicBezTo>
                  <a:pt x="135158" y="147350"/>
                  <a:pt x="151033" y="141000"/>
                  <a:pt x="162675" y="135179"/>
                </a:cubicBezTo>
                <a:cubicBezTo>
                  <a:pt x="174317" y="129358"/>
                  <a:pt x="185429" y="124596"/>
                  <a:pt x="191250" y="116129"/>
                </a:cubicBezTo>
                <a:cubicBezTo>
                  <a:pt x="197071" y="107662"/>
                  <a:pt x="198658" y="97079"/>
                  <a:pt x="197600" y="84379"/>
                </a:cubicBezTo>
                <a:cubicBezTo>
                  <a:pt x="196542" y="71679"/>
                  <a:pt x="192838" y="51042"/>
                  <a:pt x="184900" y="39929"/>
                </a:cubicBezTo>
                <a:cubicBezTo>
                  <a:pt x="176963" y="28817"/>
                  <a:pt x="161617" y="24054"/>
                  <a:pt x="149975" y="17704"/>
                </a:cubicBezTo>
                <a:cubicBezTo>
                  <a:pt x="138333" y="11354"/>
                  <a:pt x="134100" y="3946"/>
                  <a:pt x="115050" y="1829"/>
                </a:cubicBezTo>
                <a:cubicBezTo>
                  <a:pt x="96000" y="-288"/>
                  <a:pt x="28796" y="-3463"/>
                  <a:pt x="10275" y="113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FF8AC4CC-913C-DA30-2E43-5BBF9CBC8F4B}"/>
              </a:ext>
            </a:extLst>
          </p:cNvPr>
          <p:cNvSpPr/>
          <p:nvPr/>
        </p:nvSpPr>
        <p:spPr>
          <a:xfrm>
            <a:off x="3924757" y="2478792"/>
            <a:ext cx="747857" cy="1560647"/>
          </a:xfrm>
          <a:custGeom>
            <a:avLst/>
            <a:gdLst>
              <a:gd name="connsiteX0" fmla="*/ 69463 w 747857"/>
              <a:gd name="connsiteY0" fmla="*/ 3151 h 1560647"/>
              <a:gd name="connsiteX1" fmla="*/ 210140 w 747857"/>
              <a:gd name="connsiteY1" fmla="*/ 425182 h 1560647"/>
              <a:gd name="connsiteX2" fmla="*/ 215164 w 747857"/>
              <a:gd name="connsiteY2" fmla="*/ 364892 h 1560647"/>
              <a:gd name="connsiteX3" fmla="*/ 190043 w 747857"/>
              <a:gd name="connsiteY3" fmla="*/ 746729 h 1560647"/>
              <a:gd name="connsiteX4" fmla="*/ 220188 w 747857"/>
              <a:gd name="connsiteY4" fmla="*/ 666342 h 1560647"/>
              <a:gd name="connsiteX5" fmla="*/ 375938 w 747857"/>
              <a:gd name="connsiteY5" fmla="*/ 1018034 h 1560647"/>
              <a:gd name="connsiteX6" fmla="*/ 340768 w 747857"/>
              <a:gd name="connsiteY6" fmla="*/ 967793 h 1560647"/>
              <a:gd name="connsiteX7" fmla="*/ 536711 w 747857"/>
              <a:gd name="connsiteY7" fmla="*/ 1254171 h 1560647"/>
              <a:gd name="connsiteX8" fmla="*/ 747727 w 747857"/>
              <a:gd name="connsiteY8" fmla="*/ 1525476 h 1560647"/>
              <a:gd name="connsiteX9" fmla="*/ 561832 w 747857"/>
              <a:gd name="connsiteY9" fmla="*/ 1510404 h 1560647"/>
              <a:gd name="connsiteX10" fmla="*/ 190043 w 747857"/>
              <a:gd name="connsiteY10" fmla="*/ 1098421 h 1560647"/>
              <a:gd name="connsiteX11" fmla="*/ 215164 w 747857"/>
              <a:gd name="connsiteY11" fmla="*/ 1148663 h 1560647"/>
              <a:gd name="connsiteX12" fmla="*/ 9173 w 747857"/>
              <a:gd name="connsiteY12" fmla="*/ 565859 h 1560647"/>
              <a:gd name="connsiteX13" fmla="*/ 39318 w 747857"/>
              <a:gd name="connsiteY13" fmla="*/ 681415 h 1560647"/>
              <a:gd name="connsiteX14" fmla="*/ 69463 w 747857"/>
              <a:gd name="connsiteY14" fmla="*/ 3151 h 15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7857" h="1560647">
                <a:moveTo>
                  <a:pt x="69463" y="3151"/>
                </a:moveTo>
                <a:cubicBezTo>
                  <a:pt x="97933" y="-39555"/>
                  <a:pt x="185857" y="364892"/>
                  <a:pt x="210140" y="425182"/>
                </a:cubicBezTo>
                <a:cubicBezTo>
                  <a:pt x="234423" y="485472"/>
                  <a:pt x="218514" y="311301"/>
                  <a:pt x="215164" y="364892"/>
                </a:cubicBezTo>
                <a:cubicBezTo>
                  <a:pt x="211815" y="418483"/>
                  <a:pt x="189206" y="696487"/>
                  <a:pt x="190043" y="746729"/>
                </a:cubicBezTo>
                <a:cubicBezTo>
                  <a:pt x="190880" y="796971"/>
                  <a:pt x="189206" y="621125"/>
                  <a:pt x="220188" y="666342"/>
                </a:cubicBezTo>
                <a:cubicBezTo>
                  <a:pt x="251171" y="711560"/>
                  <a:pt x="355841" y="967792"/>
                  <a:pt x="375938" y="1018034"/>
                </a:cubicBezTo>
                <a:cubicBezTo>
                  <a:pt x="396035" y="1068276"/>
                  <a:pt x="340768" y="967793"/>
                  <a:pt x="340768" y="967793"/>
                </a:cubicBezTo>
                <a:cubicBezTo>
                  <a:pt x="367563" y="1007149"/>
                  <a:pt x="468885" y="1161224"/>
                  <a:pt x="536711" y="1254171"/>
                </a:cubicBezTo>
                <a:cubicBezTo>
                  <a:pt x="604538" y="1347118"/>
                  <a:pt x="743540" y="1482771"/>
                  <a:pt x="747727" y="1525476"/>
                </a:cubicBezTo>
                <a:cubicBezTo>
                  <a:pt x="751914" y="1568181"/>
                  <a:pt x="654779" y="1581580"/>
                  <a:pt x="561832" y="1510404"/>
                </a:cubicBezTo>
                <a:cubicBezTo>
                  <a:pt x="468885" y="1439228"/>
                  <a:pt x="247821" y="1158711"/>
                  <a:pt x="190043" y="1098421"/>
                </a:cubicBezTo>
                <a:cubicBezTo>
                  <a:pt x="132265" y="1038131"/>
                  <a:pt x="245309" y="1237423"/>
                  <a:pt x="215164" y="1148663"/>
                </a:cubicBezTo>
                <a:cubicBezTo>
                  <a:pt x="185019" y="1059903"/>
                  <a:pt x="38481" y="643734"/>
                  <a:pt x="9173" y="565859"/>
                </a:cubicBezTo>
                <a:cubicBezTo>
                  <a:pt x="-20135" y="487984"/>
                  <a:pt x="29270" y="769338"/>
                  <a:pt x="39318" y="681415"/>
                </a:cubicBezTo>
                <a:cubicBezTo>
                  <a:pt x="49366" y="593492"/>
                  <a:pt x="40993" y="45857"/>
                  <a:pt x="69463" y="31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D56DAE69-F1CA-98C1-842E-4BC244656090}"/>
              </a:ext>
            </a:extLst>
          </p:cNvPr>
          <p:cNvSpPr/>
          <p:nvPr/>
        </p:nvSpPr>
        <p:spPr>
          <a:xfrm>
            <a:off x="4428706" y="3433675"/>
            <a:ext cx="802589" cy="276839"/>
          </a:xfrm>
          <a:custGeom>
            <a:avLst/>
            <a:gdLst>
              <a:gd name="connsiteX0" fmla="*/ 2617 w 802589"/>
              <a:gd name="connsiteY0" fmla="*/ 58127 h 276839"/>
              <a:gd name="connsiteX1" fmla="*/ 334213 w 802589"/>
              <a:gd name="connsiteY1" fmla="*/ 108369 h 276839"/>
              <a:gd name="connsiteX2" fmla="*/ 560301 w 802589"/>
              <a:gd name="connsiteY2" fmla="*/ 2861 h 276839"/>
              <a:gd name="connsiteX3" fmla="*/ 525131 w 802589"/>
              <a:gd name="connsiteY3" fmla="*/ 38030 h 276839"/>
              <a:gd name="connsiteX4" fmla="*/ 756243 w 802589"/>
              <a:gd name="connsiteY4" fmla="*/ 123441 h 276839"/>
              <a:gd name="connsiteX5" fmla="*/ 635663 w 802589"/>
              <a:gd name="connsiteY5" fmla="*/ 138514 h 276839"/>
              <a:gd name="connsiteX6" fmla="*/ 801461 w 802589"/>
              <a:gd name="connsiteY6" fmla="*/ 198804 h 276839"/>
              <a:gd name="connsiteX7" fmla="*/ 535180 w 802589"/>
              <a:gd name="connsiteY7" fmla="*/ 163635 h 276839"/>
              <a:gd name="connsiteX8" fmla="*/ 143294 w 802589"/>
              <a:gd name="connsiteY8" fmla="*/ 274167 h 276839"/>
              <a:gd name="connsiteX9" fmla="*/ 198560 w 802589"/>
              <a:gd name="connsiteY9" fmla="*/ 233973 h 276839"/>
              <a:gd name="connsiteX10" fmla="*/ 27738 w 802589"/>
              <a:gd name="connsiteY10" fmla="*/ 138514 h 276839"/>
              <a:gd name="connsiteX11" fmla="*/ 173439 w 802589"/>
              <a:gd name="connsiteY11" fmla="*/ 188756 h 276839"/>
              <a:gd name="connsiteX12" fmla="*/ 2617 w 802589"/>
              <a:gd name="connsiteY12" fmla="*/ 58127 h 2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2589" h="276839">
                <a:moveTo>
                  <a:pt x="2617" y="58127"/>
                </a:moveTo>
                <a:cubicBezTo>
                  <a:pt x="29413" y="44729"/>
                  <a:pt x="241266" y="117580"/>
                  <a:pt x="334213" y="108369"/>
                </a:cubicBezTo>
                <a:cubicBezTo>
                  <a:pt x="427160" y="99158"/>
                  <a:pt x="528481" y="14584"/>
                  <a:pt x="560301" y="2861"/>
                </a:cubicBezTo>
                <a:cubicBezTo>
                  <a:pt x="592121" y="-8862"/>
                  <a:pt x="492474" y="17933"/>
                  <a:pt x="525131" y="38030"/>
                </a:cubicBezTo>
                <a:cubicBezTo>
                  <a:pt x="557788" y="58127"/>
                  <a:pt x="737821" y="106694"/>
                  <a:pt x="756243" y="123441"/>
                </a:cubicBezTo>
                <a:cubicBezTo>
                  <a:pt x="774665" y="140188"/>
                  <a:pt x="628127" y="125954"/>
                  <a:pt x="635663" y="138514"/>
                </a:cubicBezTo>
                <a:cubicBezTo>
                  <a:pt x="643199" y="151074"/>
                  <a:pt x="818208" y="194617"/>
                  <a:pt x="801461" y="198804"/>
                </a:cubicBezTo>
                <a:cubicBezTo>
                  <a:pt x="784714" y="202991"/>
                  <a:pt x="644875" y="151075"/>
                  <a:pt x="535180" y="163635"/>
                </a:cubicBezTo>
                <a:cubicBezTo>
                  <a:pt x="425486" y="176196"/>
                  <a:pt x="199397" y="262444"/>
                  <a:pt x="143294" y="274167"/>
                </a:cubicBezTo>
                <a:cubicBezTo>
                  <a:pt x="87191" y="285890"/>
                  <a:pt x="217819" y="256582"/>
                  <a:pt x="198560" y="233973"/>
                </a:cubicBezTo>
                <a:cubicBezTo>
                  <a:pt x="179301" y="211364"/>
                  <a:pt x="31925" y="146050"/>
                  <a:pt x="27738" y="138514"/>
                </a:cubicBezTo>
                <a:cubicBezTo>
                  <a:pt x="23551" y="130978"/>
                  <a:pt x="183487" y="201317"/>
                  <a:pt x="173439" y="188756"/>
                </a:cubicBezTo>
                <a:cubicBezTo>
                  <a:pt x="163391" y="176195"/>
                  <a:pt x="-24179" y="71525"/>
                  <a:pt x="2617" y="581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56F3958E-370C-3AB0-3330-EA8F831C2984}"/>
              </a:ext>
            </a:extLst>
          </p:cNvPr>
          <p:cNvSpPr/>
          <p:nvPr/>
        </p:nvSpPr>
        <p:spPr>
          <a:xfrm>
            <a:off x="4284804" y="3275564"/>
            <a:ext cx="101977" cy="276733"/>
          </a:xfrm>
          <a:custGeom>
            <a:avLst/>
            <a:gdLst>
              <a:gd name="connsiteX0" fmla="*/ 101301 w 101977"/>
              <a:gd name="connsiteY0" fmla="*/ 199 h 276733"/>
              <a:gd name="connsiteX1" fmla="*/ 818 w 101977"/>
              <a:gd name="connsiteY1" fmla="*/ 130827 h 276733"/>
              <a:gd name="connsiteX2" fmla="*/ 51060 w 101977"/>
              <a:gd name="connsiteY2" fmla="*/ 266480 h 276733"/>
              <a:gd name="connsiteX3" fmla="*/ 818 w 101977"/>
              <a:gd name="connsiteY3" fmla="*/ 191117 h 276733"/>
              <a:gd name="connsiteX4" fmla="*/ 81205 w 101977"/>
              <a:gd name="connsiteY4" fmla="*/ 276528 h 276733"/>
              <a:gd name="connsiteX5" fmla="*/ 46036 w 101977"/>
              <a:gd name="connsiteY5" fmla="*/ 160972 h 276733"/>
              <a:gd name="connsiteX6" fmla="*/ 101301 w 101977"/>
              <a:gd name="connsiteY6" fmla="*/ 199 h 2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77" h="276733">
                <a:moveTo>
                  <a:pt x="101301" y="199"/>
                </a:moveTo>
                <a:cubicBezTo>
                  <a:pt x="93765" y="-4825"/>
                  <a:pt x="9192" y="86447"/>
                  <a:pt x="818" y="130827"/>
                </a:cubicBezTo>
                <a:cubicBezTo>
                  <a:pt x="-7556" y="175207"/>
                  <a:pt x="51060" y="256432"/>
                  <a:pt x="51060" y="266480"/>
                </a:cubicBezTo>
                <a:cubicBezTo>
                  <a:pt x="51060" y="276528"/>
                  <a:pt x="-4206" y="189442"/>
                  <a:pt x="818" y="191117"/>
                </a:cubicBezTo>
                <a:cubicBezTo>
                  <a:pt x="5842" y="192792"/>
                  <a:pt x="73669" y="281552"/>
                  <a:pt x="81205" y="276528"/>
                </a:cubicBezTo>
                <a:cubicBezTo>
                  <a:pt x="88741" y="271504"/>
                  <a:pt x="41012" y="203677"/>
                  <a:pt x="46036" y="160972"/>
                </a:cubicBezTo>
                <a:cubicBezTo>
                  <a:pt x="51060" y="118267"/>
                  <a:pt x="108837" y="5223"/>
                  <a:pt x="101301" y="1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6988D2F3-7C1C-DBB5-B71F-5FE466D6D933}"/>
              </a:ext>
            </a:extLst>
          </p:cNvPr>
          <p:cNvSpPr/>
          <p:nvPr/>
        </p:nvSpPr>
        <p:spPr>
          <a:xfrm>
            <a:off x="4471479" y="3004449"/>
            <a:ext cx="422527" cy="222541"/>
          </a:xfrm>
          <a:custGeom>
            <a:avLst/>
            <a:gdLst>
              <a:gd name="connsiteX0" fmla="*/ 37 w 422527"/>
              <a:gd name="connsiteY0" fmla="*/ 221072 h 222541"/>
              <a:gd name="connsiteX1" fmla="*/ 160811 w 422527"/>
              <a:gd name="connsiteY1" fmla="*/ 90443 h 222541"/>
              <a:gd name="connsiteX2" fmla="*/ 226125 w 422527"/>
              <a:gd name="connsiteY2" fmla="*/ 10056 h 222541"/>
              <a:gd name="connsiteX3" fmla="*/ 195980 w 422527"/>
              <a:gd name="connsiteY3" fmla="*/ 90443 h 222541"/>
              <a:gd name="connsiteX4" fmla="*/ 281391 w 422527"/>
              <a:gd name="connsiteY4" fmla="*/ 8 h 222541"/>
              <a:gd name="connsiteX5" fmla="*/ 256270 w 422527"/>
              <a:gd name="connsiteY5" fmla="*/ 85419 h 222541"/>
              <a:gd name="connsiteX6" fmla="*/ 422068 w 422527"/>
              <a:gd name="connsiteY6" fmla="*/ 135661 h 222541"/>
              <a:gd name="connsiteX7" fmla="*/ 301488 w 422527"/>
              <a:gd name="connsiteY7" fmla="*/ 130637 h 222541"/>
              <a:gd name="connsiteX8" fmla="*/ 175884 w 422527"/>
              <a:gd name="connsiteY8" fmla="*/ 160782 h 222541"/>
              <a:gd name="connsiteX9" fmla="*/ 37 w 422527"/>
              <a:gd name="connsiteY9" fmla="*/ 221072 h 22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527" h="222541">
                <a:moveTo>
                  <a:pt x="37" y="221072"/>
                </a:moveTo>
                <a:cubicBezTo>
                  <a:pt x="-2475" y="209349"/>
                  <a:pt x="123130" y="125612"/>
                  <a:pt x="160811" y="90443"/>
                </a:cubicBezTo>
                <a:cubicBezTo>
                  <a:pt x="198492" y="55274"/>
                  <a:pt x="220264" y="10056"/>
                  <a:pt x="226125" y="10056"/>
                </a:cubicBezTo>
                <a:cubicBezTo>
                  <a:pt x="231986" y="10056"/>
                  <a:pt x="186769" y="92118"/>
                  <a:pt x="195980" y="90443"/>
                </a:cubicBezTo>
                <a:cubicBezTo>
                  <a:pt x="205191" y="88768"/>
                  <a:pt x="271343" y="845"/>
                  <a:pt x="281391" y="8"/>
                </a:cubicBezTo>
                <a:cubicBezTo>
                  <a:pt x="291439" y="-829"/>
                  <a:pt x="232824" y="62810"/>
                  <a:pt x="256270" y="85419"/>
                </a:cubicBezTo>
                <a:cubicBezTo>
                  <a:pt x="279716" y="108028"/>
                  <a:pt x="414532" y="128125"/>
                  <a:pt x="422068" y="135661"/>
                </a:cubicBezTo>
                <a:cubicBezTo>
                  <a:pt x="429604" y="143197"/>
                  <a:pt x="342519" y="126450"/>
                  <a:pt x="301488" y="130637"/>
                </a:cubicBezTo>
                <a:cubicBezTo>
                  <a:pt x="260457" y="134824"/>
                  <a:pt x="221939" y="150734"/>
                  <a:pt x="175884" y="160782"/>
                </a:cubicBezTo>
                <a:cubicBezTo>
                  <a:pt x="129829" y="170830"/>
                  <a:pt x="2549" y="232795"/>
                  <a:pt x="37" y="2210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A126525D-9855-25A0-4D5D-96BC481AD74E}"/>
              </a:ext>
            </a:extLst>
          </p:cNvPr>
          <p:cNvSpPr/>
          <p:nvPr/>
        </p:nvSpPr>
        <p:spPr>
          <a:xfrm>
            <a:off x="4964269" y="3211764"/>
            <a:ext cx="339719" cy="295163"/>
          </a:xfrm>
          <a:custGeom>
            <a:avLst/>
            <a:gdLst>
              <a:gd name="connsiteX0" fmla="*/ 74979 w 339719"/>
              <a:gd name="connsiteY0" fmla="*/ 3709 h 295163"/>
              <a:gd name="connsiteX1" fmla="*/ 331212 w 339719"/>
              <a:gd name="connsiteY1" fmla="*/ 48926 h 295163"/>
              <a:gd name="connsiteX2" fmla="*/ 280971 w 339719"/>
              <a:gd name="connsiteY2" fmla="*/ 109216 h 295163"/>
              <a:gd name="connsiteX3" fmla="*/ 306091 w 339719"/>
              <a:gd name="connsiteY3" fmla="*/ 169506 h 295163"/>
              <a:gd name="connsiteX4" fmla="*/ 4641 w 339719"/>
              <a:gd name="connsiteY4" fmla="*/ 295111 h 295163"/>
              <a:gd name="connsiteX5" fmla="*/ 125221 w 339719"/>
              <a:gd name="connsiteY5" fmla="*/ 184579 h 295163"/>
              <a:gd name="connsiteX6" fmla="*/ 155366 w 339719"/>
              <a:gd name="connsiteY6" fmla="*/ 149410 h 295163"/>
              <a:gd name="connsiteX7" fmla="*/ 74979 w 339719"/>
              <a:gd name="connsiteY7" fmla="*/ 3709 h 29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719" h="295163">
                <a:moveTo>
                  <a:pt x="74979" y="3709"/>
                </a:moveTo>
                <a:cubicBezTo>
                  <a:pt x="104287" y="-13038"/>
                  <a:pt x="296880" y="31342"/>
                  <a:pt x="331212" y="48926"/>
                </a:cubicBezTo>
                <a:cubicBezTo>
                  <a:pt x="365544" y="66510"/>
                  <a:pt x="285158" y="89119"/>
                  <a:pt x="280971" y="109216"/>
                </a:cubicBezTo>
                <a:cubicBezTo>
                  <a:pt x="276784" y="129313"/>
                  <a:pt x="352146" y="138523"/>
                  <a:pt x="306091" y="169506"/>
                </a:cubicBezTo>
                <a:cubicBezTo>
                  <a:pt x="260036" y="200489"/>
                  <a:pt x="34786" y="292599"/>
                  <a:pt x="4641" y="295111"/>
                </a:cubicBezTo>
                <a:cubicBezTo>
                  <a:pt x="-25504" y="297623"/>
                  <a:pt x="100100" y="208862"/>
                  <a:pt x="125221" y="184579"/>
                </a:cubicBezTo>
                <a:cubicBezTo>
                  <a:pt x="150342" y="160296"/>
                  <a:pt x="156203" y="177043"/>
                  <a:pt x="155366" y="149410"/>
                </a:cubicBezTo>
                <a:cubicBezTo>
                  <a:pt x="154529" y="121777"/>
                  <a:pt x="45671" y="20456"/>
                  <a:pt x="74979" y="370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3001140-BE32-8358-69A6-4897EDFFE887}"/>
              </a:ext>
            </a:extLst>
          </p:cNvPr>
          <p:cNvSpPr/>
          <p:nvPr/>
        </p:nvSpPr>
        <p:spPr>
          <a:xfrm>
            <a:off x="4430911" y="2793720"/>
            <a:ext cx="120190" cy="191159"/>
          </a:xfrm>
          <a:custGeom>
            <a:avLst/>
            <a:gdLst>
              <a:gd name="connsiteX0" fmla="*/ 10914 w 120190"/>
              <a:gd name="connsiteY0" fmla="*/ 280 h 191159"/>
              <a:gd name="connsiteX1" fmla="*/ 1389 w 120190"/>
              <a:gd name="connsiteY1" fmla="*/ 76480 h 191159"/>
              <a:gd name="connsiteX2" fmla="*/ 45839 w 120190"/>
              <a:gd name="connsiteY2" fmla="*/ 136805 h 191159"/>
              <a:gd name="connsiteX3" fmla="*/ 14089 w 120190"/>
              <a:gd name="connsiteY3" fmla="*/ 136805 h 191159"/>
              <a:gd name="connsiteX4" fmla="*/ 118864 w 120190"/>
              <a:gd name="connsiteY4" fmla="*/ 190780 h 191159"/>
              <a:gd name="connsiteX5" fmla="*/ 71239 w 120190"/>
              <a:gd name="connsiteY5" fmla="*/ 159030 h 191159"/>
              <a:gd name="connsiteX6" fmla="*/ 42664 w 120190"/>
              <a:gd name="connsiteY6" fmla="*/ 124105 h 191159"/>
              <a:gd name="connsiteX7" fmla="*/ 26789 w 120190"/>
              <a:gd name="connsiteY7" fmla="*/ 105055 h 191159"/>
              <a:gd name="connsiteX8" fmla="*/ 14089 w 120190"/>
              <a:gd name="connsiteY8" fmla="*/ 79655 h 191159"/>
              <a:gd name="connsiteX9" fmla="*/ 7739 w 120190"/>
              <a:gd name="connsiteY9" fmla="*/ 51080 h 191159"/>
              <a:gd name="connsiteX10" fmla="*/ 10914 w 120190"/>
              <a:gd name="connsiteY10" fmla="*/ 280 h 1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90" h="191159">
                <a:moveTo>
                  <a:pt x="10914" y="280"/>
                </a:moveTo>
                <a:cubicBezTo>
                  <a:pt x="9856" y="4513"/>
                  <a:pt x="-4432" y="53726"/>
                  <a:pt x="1389" y="76480"/>
                </a:cubicBezTo>
                <a:cubicBezTo>
                  <a:pt x="7210" y="99234"/>
                  <a:pt x="43722" y="126751"/>
                  <a:pt x="45839" y="136805"/>
                </a:cubicBezTo>
                <a:cubicBezTo>
                  <a:pt x="47956" y="146859"/>
                  <a:pt x="1918" y="127809"/>
                  <a:pt x="14089" y="136805"/>
                </a:cubicBezTo>
                <a:cubicBezTo>
                  <a:pt x="26260" y="145801"/>
                  <a:pt x="109339" y="187076"/>
                  <a:pt x="118864" y="190780"/>
                </a:cubicBezTo>
                <a:cubicBezTo>
                  <a:pt x="128389" y="194484"/>
                  <a:pt x="83939" y="170142"/>
                  <a:pt x="71239" y="159030"/>
                </a:cubicBezTo>
                <a:cubicBezTo>
                  <a:pt x="58539" y="147918"/>
                  <a:pt x="50072" y="133101"/>
                  <a:pt x="42664" y="124105"/>
                </a:cubicBezTo>
                <a:cubicBezTo>
                  <a:pt x="35256" y="115109"/>
                  <a:pt x="31552" y="112463"/>
                  <a:pt x="26789" y="105055"/>
                </a:cubicBezTo>
                <a:cubicBezTo>
                  <a:pt x="22027" y="97647"/>
                  <a:pt x="17264" y="88651"/>
                  <a:pt x="14089" y="79655"/>
                </a:cubicBezTo>
                <a:cubicBezTo>
                  <a:pt x="10914" y="70659"/>
                  <a:pt x="7739" y="61134"/>
                  <a:pt x="7739" y="51080"/>
                </a:cubicBezTo>
                <a:cubicBezTo>
                  <a:pt x="7739" y="41026"/>
                  <a:pt x="11972" y="-3953"/>
                  <a:pt x="10914" y="2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5266F682-3B31-CB00-2BCB-01B7630DAFC2}"/>
              </a:ext>
            </a:extLst>
          </p:cNvPr>
          <p:cNvSpPr/>
          <p:nvPr/>
        </p:nvSpPr>
        <p:spPr>
          <a:xfrm>
            <a:off x="4392801" y="2698080"/>
            <a:ext cx="276127" cy="289699"/>
          </a:xfrm>
          <a:custGeom>
            <a:avLst/>
            <a:gdLst>
              <a:gd name="connsiteX0" fmla="*/ 169674 w 276127"/>
              <a:gd name="connsiteY0" fmla="*/ 670 h 289699"/>
              <a:gd name="connsiteX1" fmla="*/ 49024 w 276127"/>
              <a:gd name="connsiteY1" fmla="*/ 127670 h 289699"/>
              <a:gd name="connsiteX2" fmla="*/ 52199 w 276127"/>
              <a:gd name="connsiteY2" fmla="*/ 187995 h 289699"/>
              <a:gd name="connsiteX3" fmla="*/ 29974 w 276127"/>
              <a:gd name="connsiteY3" fmla="*/ 134020 h 289699"/>
              <a:gd name="connsiteX4" fmla="*/ 1399 w 276127"/>
              <a:gd name="connsiteY4" fmla="*/ 200695 h 289699"/>
              <a:gd name="connsiteX5" fmla="*/ 77599 w 276127"/>
              <a:gd name="connsiteY5" fmla="*/ 276895 h 289699"/>
              <a:gd name="connsiteX6" fmla="*/ 52199 w 276127"/>
              <a:gd name="connsiteY6" fmla="*/ 289595 h 289699"/>
              <a:gd name="connsiteX7" fmla="*/ 274449 w 276127"/>
              <a:gd name="connsiteY7" fmla="*/ 276895 h 289699"/>
              <a:gd name="connsiteX8" fmla="*/ 150624 w 276127"/>
              <a:gd name="connsiteY8" fmla="*/ 270545 h 289699"/>
              <a:gd name="connsiteX9" fmla="*/ 83949 w 276127"/>
              <a:gd name="connsiteY9" fmla="*/ 248320 h 289699"/>
              <a:gd name="connsiteX10" fmla="*/ 131574 w 276127"/>
              <a:gd name="connsiteY10" fmla="*/ 156245 h 289699"/>
              <a:gd name="connsiteX11" fmla="*/ 96649 w 276127"/>
              <a:gd name="connsiteY11" fmla="*/ 187995 h 289699"/>
              <a:gd name="connsiteX12" fmla="*/ 169674 w 276127"/>
              <a:gd name="connsiteY12" fmla="*/ 670 h 2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127" h="289699">
                <a:moveTo>
                  <a:pt x="169674" y="670"/>
                </a:moveTo>
                <a:cubicBezTo>
                  <a:pt x="161737" y="-9384"/>
                  <a:pt x="68603" y="96449"/>
                  <a:pt x="49024" y="127670"/>
                </a:cubicBezTo>
                <a:cubicBezTo>
                  <a:pt x="29445" y="158891"/>
                  <a:pt x="55374" y="186937"/>
                  <a:pt x="52199" y="187995"/>
                </a:cubicBezTo>
                <a:cubicBezTo>
                  <a:pt x="49024" y="189053"/>
                  <a:pt x="38441" y="131903"/>
                  <a:pt x="29974" y="134020"/>
                </a:cubicBezTo>
                <a:cubicBezTo>
                  <a:pt x="21507" y="136137"/>
                  <a:pt x="-6539" y="176883"/>
                  <a:pt x="1399" y="200695"/>
                </a:cubicBezTo>
                <a:cubicBezTo>
                  <a:pt x="9336" y="224508"/>
                  <a:pt x="69132" y="262078"/>
                  <a:pt x="77599" y="276895"/>
                </a:cubicBezTo>
                <a:cubicBezTo>
                  <a:pt x="86066" y="291712"/>
                  <a:pt x="19391" y="289595"/>
                  <a:pt x="52199" y="289595"/>
                </a:cubicBezTo>
                <a:cubicBezTo>
                  <a:pt x="85007" y="289595"/>
                  <a:pt x="258045" y="280070"/>
                  <a:pt x="274449" y="276895"/>
                </a:cubicBezTo>
                <a:cubicBezTo>
                  <a:pt x="290853" y="273720"/>
                  <a:pt x="182374" y="275307"/>
                  <a:pt x="150624" y="270545"/>
                </a:cubicBezTo>
                <a:cubicBezTo>
                  <a:pt x="118874" y="265783"/>
                  <a:pt x="87124" y="267370"/>
                  <a:pt x="83949" y="248320"/>
                </a:cubicBezTo>
                <a:cubicBezTo>
                  <a:pt x="80774" y="229270"/>
                  <a:pt x="129457" y="166299"/>
                  <a:pt x="131574" y="156245"/>
                </a:cubicBezTo>
                <a:cubicBezTo>
                  <a:pt x="133691" y="146191"/>
                  <a:pt x="90828" y="209162"/>
                  <a:pt x="96649" y="187995"/>
                </a:cubicBezTo>
                <a:cubicBezTo>
                  <a:pt x="102470" y="166828"/>
                  <a:pt x="177611" y="10724"/>
                  <a:pt x="169674" y="6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8F1DAF6F-244D-2C90-8E2E-9293028292C3}"/>
              </a:ext>
            </a:extLst>
          </p:cNvPr>
          <p:cNvSpPr/>
          <p:nvPr/>
        </p:nvSpPr>
        <p:spPr>
          <a:xfrm>
            <a:off x="4587879" y="2720187"/>
            <a:ext cx="371026" cy="240614"/>
          </a:xfrm>
          <a:custGeom>
            <a:avLst/>
            <a:gdLst>
              <a:gd name="connsiteX0" fmla="*/ 117471 w 371026"/>
              <a:gd name="connsiteY0" fmla="*/ 238913 h 240614"/>
              <a:gd name="connsiteX1" fmla="*/ 3171 w 371026"/>
              <a:gd name="connsiteY1" fmla="*/ 57938 h 240614"/>
              <a:gd name="connsiteX2" fmla="*/ 41271 w 371026"/>
              <a:gd name="connsiteY2" fmla="*/ 105563 h 240614"/>
              <a:gd name="connsiteX3" fmla="*/ 139696 w 371026"/>
              <a:gd name="connsiteY3" fmla="*/ 16663 h 240614"/>
              <a:gd name="connsiteX4" fmla="*/ 228596 w 371026"/>
              <a:gd name="connsiteY4" fmla="*/ 29363 h 240614"/>
              <a:gd name="connsiteX5" fmla="*/ 228596 w 371026"/>
              <a:gd name="connsiteY5" fmla="*/ 3963 h 240614"/>
              <a:gd name="connsiteX6" fmla="*/ 358771 w 371026"/>
              <a:gd name="connsiteY6" fmla="*/ 127788 h 240614"/>
              <a:gd name="connsiteX7" fmla="*/ 361946 w 371026"/>
              <a:gd name="connsiteY7" fmla="*/ 181763 h 240614"/>
              <a:gd name="connsiteX8" fmla="*/ 327021 w 371026"/>
              <a:gd name="connsiteY8" fmla="*/ 115088 h 240614"/>
              <a:gd name="connsiteX9" fmla="*/ 244471 w 371026"/>
              <a:gd name="connsiteY9" fmla="*/ 61113 h 240614"/>
              <a:gd name="connsiteX10" fmla="*/ 155571 w 371026"/>
              <a:gd name="connsiteY10" fmla="*/ 111913 h 240614"/>
              <a:gd name="connsiteX11" fmla="*/ 133346 w 371026"/>
              <a:gd name="connsiteY11" fmla="*/ 146838 h 240614"/>
              <a:gd name="connsiteX12" fmla="*/ 117471 w 371026"/>
              <a:gd name="connsiteY12" fmla="*/ 238913 h 2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026" h="240614">
                <a:moveTo>
                  <a:pt x="117471" y="238913"/>
                </a:moveTo>
                <a:cubicBezTo>
                  <a:pt x="95775" y="224096"/>
                  <a:pt x="15871" y="80163"/>
                  <a:pt x="3171" y="57938"/>
                </a:cubicBezTo>
                <a:cubicBezTo>
                  <a:pt x="-9529" y="35713"/>
                  <a:pt x="18517" y="112442"/>
                  <a:pt x="41271" y="105563"/>
                </a:cubicBezTo>
                <a:cubicBezTo>
                  <a:pt x="64025" y="98684"/>
                  <a:pt x="108475" y="29363"/>
                  <a:pt x="139696" y="16663"/>
                </a:cubicBezTo>
                <a:cubicBezTo>
                  <a:pt x="170917" y="3963"/>
                  <a:pt x="213779" y="31480"/>
                  <a:pt x="228596" y="29363"/>
                </a:cubicBezTo>
                <a:cubicBezTo>
                  <a:pt x="243413" y="27246"/>
                  <a:pt x="206900" y="-12441"/>
                  <a:pt x="228596" y="3963"/>
                </a:cubicBezTo>
                <a:cubicBezTo>
                  <a:pt x="250292" y="20367"/>
                  <a:pt x="336546" y="98155"/>
                  <a:pt x="358771" y="127788"/>
                </a:cubicBezTo>
                <a:cubicBezTo>
                  <a:pt x="380996" y="157421"/>
                  <a:pt x="367238" y="183880"/>
                  <a:pt x="361946" y="181763"/>
                </a:cubicBezTo>
                <a:cubicBezTo>
                  <a:pt x="356654" y="179646"/>
                  <a:pt x="346600" y="135196"/>
                  <a:pt x="327021" y="115088"/>
                </a:cubicBezTo>
                <a:cubicBezTo>
                  <a:pt x="307442" y="94980"/>
                  <a:pt x="273046" y="61642"/>
                  <a:pt x="244471" y="61113"/>
                </a:cubicBezTo>
                <a:cubicBezTo>
                  <a:pt x="215896" y="60584"/>
                  <a:pt x="174092" y="97626"/>
                  <a:pt x="155571" y="111913"/>
                </a:cubicBezTo>
                <a:cubicBezTo>
                  <a:pt x="137050" y="126200"/>
                  <a:pt x="140225" y="126201"/>
                  <a:pt x="133346" y="146838"/>
                </a:cubicBezTo>
                <a:cubicBezTo>
                  <a:pt x="126467" y="167475"/>
                  <a:pt x="139167" y="253730"/>
                  <a:pt x="117471" y="238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398920A6-B772-D97E-482E-D12DD9997462}"/>
              </a:ext>
            </a:extLst>
          </p:cNvPr>
          <p:cNvSpPr/>
          <p:nvPr/>
        </p:nvSpPr>
        <p:spPr>
          <a:xfrm>
            <a:off x="4453801" y="2876359"/>
            <a:ext cx="610705" cy="140363"/>
          </a:xfrm>
          <a:custGeom>
            <a:avLst/>
            <a:gdLst>
              <a:gd name="connsiteX0" fmla="*/ 724 w 610705"/>
              <a:gd name="connsiteY0" fmla="*/ 139891 h 140363"/>
              <a:gd name="connsiteX1" fmla="*/ 226149 w 610705"/>
              <a:gd name="connsiteY1" fmla="*/ 73216 h 140363"/>
              <a:gd name="connsiteX2" fmla="*/ 400774 w 610705"/>
              <a:gd name="connsiteY2" fmla="*/ 120841 h 140363"/>
              <a:gd name="connsiteX3" fmla="*/ 378549 w 610705"/>
              <a:gd name="connsiteY3" fmla="*/ 104966 h 140363"/>
              <a:gd name="connsiteX4" fmla="*/ 530949 w 610705"/>
              <a:gd name="connsiteY4" fmla="*/ 136716 h 140363"/>
              <a:gd name="connsiteX5" fmla="*/ 486499 w 610705"/>
              <a:gd name="connsiteY5" fmla="*/ 114491 h 140363"/>
              <a:gd name="connsiteX6" fmla="*/ 610324 w 610705"/>
              <a:gd name="connsiteY6" fmla="*/ 191 h 140363"/>
              <a:gd name="connsiteX7" fmla="*/ 438874 w 610705"/>
              <a:gd name="connsiteY7" fmla="*/ 85916 h 140363"/>
              <a:gd name="connsiteX8" fmla="*/ 267424 w 610705"/>
              <a:gd name="connsiteY8" fmla="*/ 28766 h 140363"/>
              <a:gd name="connsiteX9" fmla="*/ 111849 w 610705"/>
              <a:gd name="connsiteY9" fmla="*/ 79566 h 140363"/>
              <a:gd name="connsiteX10" fmla="*/ 153124 w 610705"/>
              <a:gd name="connsiteY10" fmla="*/ 31941 h 140363"/>
              <a:gd name="connsiteX11" fmla="*/ 724 w 610705"/>
              <a:gd name="connsiteY11" fmla="*/ 139891 h 14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705" h="140363">
                <a:moveTo>
                  <a:pt x="724" y="139891"/>
                </a:moveTo>
                <a:cubicBezTo>
                  <a:pt x="12895" y="146770"/>
                  <a:pt x="159474" y="76391"/>
                  <a:pt x="226149" y="73216"/>
                </a:cubicBezTo>
                <a:cubicBezTo>
                  <a:pt x="292824" y="70041"/>
                  <a:pt x="375374" y="115549"/>
                  <a:pt x="400774" y="120841"/>
                </a:cubicBezTo>
                <a:cubicBezTo>
                  <a:pt x="426174" y="126133"/>
                  <a:pt x="356853" y="102320"/>
                  <a:pt x="378549" y="104966"/>
                </a:cubicBezTo>
                <a:cubicBezTo>
                  <a:pt x="400245" y="107612"/>
                  <a:pt x="512957" y="135128"/>
                  <a:pt x="530949" y="136716"/>
                </a:cubicBezTo>
                <a:cubicBezTo>
                  <a:pt x="548941" y="138303"/>
                  <a:pt x="473270" y="137245"/>
                  <a:pt x="486499" y="114491"/>
                </a:cubicBezTo>
                <a:cubicBezTo>
                  <a:pt x="499728" y="91737"/>
                  <a:pt x="618262" y="4953"/>
                  <a:pt x="610324" y="191"/>
                </a:cubicBezTo>
                <a:cubicBezTo>
                  <a:pt x="602387" y="-4572"/>
                  <a:pt x="496024" y="81153"/>
                  <a:pt x="438874" y="85916"/>
                </a:cubicBezTo>
                <a:cubicBezTo>
                  <a:pt x="381724" y="90678"/>
                  <a:pt x="321928" y="29824"/>
                  <a:pt x="267424" y="28766"/>
                </a:cubicBezTo>
                <a:cubicBezTo>
                  <a:pt x="212920" y="27708"/>
                  <a:pt x="130899" y="79037"/>
                  <a:pt x="111849" y="79566"/>
                </a:cubicBezTo>
                <a:cubicBezTo>
                  <a:pt x="92799" y="80095"/>
                  <a:pt x="172703" y="20829"/>
                  <a:pt x="153124" y="31941"/>
                </a:cubicBezTo>
                <a:cubicBezTo>
                  <a:pt x="133545" y="43053"/>
                  <a:pt x="-11447" y="133012"/>
                  <a:pt x="724" y="13989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74A27EF-4C3F-E1D4-344B-1855D4D2CBE7}"/>
              </a:ext>
            </a:extLst>
          </p:cNvPr>
          <p:cNvSpPr/>
          <p:nvPr/>
        </p:nvSpPr>
        <p:spPr>
          <a:xfrm>
            <a:off x="3951490" y="2495460"/>
            <a:ext cx="338629" cy="1187900"/>
          </a:xfrm>
          <a:custGeom>
            <a:avLst/>
            <a:gdLst>
              <a:gd name="connsiteX0" fmla="*/ 20435 w 338629"/>
              <a:gd name="connsiteY0" fmla="*/ 90 h 1187900"/>
              <a:gd name="connsiteX1" fmla="*/ 220460 w 338629"/>
              <a:gd name="connsiteY1" fmla="*/ 495390 h 1187900"/>
              <a:gd name="connsiteX2" fmla="*/ 268085 w 338629"/>
              <a:gd name="connsiteY2" fmla="*/ 666840 h 1187900"/>
              <a:gd name="connsiteX3" fmla="*/ 325235 w 338629"/>
              <a:gd name="connsiteY3" fmla="*/ 504915 h 1187900"/>
              <a:gd name="connsiteX4" fmla="*/ 315710 w 338629"/>
              <a:gd name="connsiteY4" fmla="*/ 1181190 h 1187900"/>
              <a:gd name="connsiteX5" fmla="*/ 87110 w 338629"/>
              <a:gd name="connsiteY5" fmla="*/ 828765 h 1187900"/>
              <a:gd name="connsiteX6" fmla="*/ 10910 w 338629"/>
              <a:gd name="connsiteY6" fmla="*/ 457290 h 1187900"/>
              <a:gd name="connsiteX7" fmla="*/ 20435 w 338629"/>
              <a:gd name="connsiteY7" fmla="*/ 90 h 11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629" h="1187900">
                <a:moveTo>
                  <a:pt x="20435" y="90"/>
                </a:moveTo>
                <a:cubicBezTo>
                  <a:pt x="55360" y="6440"/>
                  <a:pt x="179185" y="384265"/>
                  <a:pt x="220460" y="495390"/>
                </a:cubicBezTo>
                <a:cubicBezTo>
                  <a:pt x="261735" y="606515"/>
                  <a:pt x="250623" y="665253"/>
                  <a:pt x="268085" y="666840"/>
                </a:cubicBezTo>
                <a:cubicBezTo>
                  <a:pt x="285547" y="668427"/>
                  <a:pt x="317298" y="419190"/>
                  <a:pt x="325235" y="504915"/>
                </a:cubicBezTo>
                <a:cubicBezTo>
                  <a:pt x="333172" y="590640"/>
                  <a:pt x="355398" y="1127215"/>
                  <a:pt x="315710" y="1181190"/>
                </a:cubicBezTo>
                <a:cubicBezTo>
                  <a:pt x="276023" y="1235165"/>
                  <a:pt x="137910" y="949415"/>
                  <a:pt x="87110" y="828765"/>
                </a:cubicBezTo>
                <a:cubicBezTo>
                  <a:pt x="36310" y="708115"/>
                  <a:pt x="17260" y="590640"/>
                  <a:pt x="10910" y="457290"/>
                </a:cubicBezTo>
                <a:cubicBezTo>
                  <a:pt x="4560" y="323940"/>
                  <a:pt x="-14490" y="-6260"/>
                  <a:pt x="20435" y="9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40818C52-1152-69E6-9DAB-1D00C3E3A70F}"/>
              </a:ext>
            </a:extLst>
          </p:cNvPr>
          <p:cNvSpPr/>
          <p:nvPr/>
        </p:nvSpPr>
        <p:spPr>
          <a:xfrm>
            <a:off x="4693269" y="1626326"/>
            <a:ext cx="255074" cy="945469"/>
          </a:xfrm>
          <a:custGeom>
            <a:avLst/>
            <a:gdLst>
              <a:gd name="connsiteX0" fmla="*/ 50181 w 255074"/>
              <a:gd name="connsiteY0" fmla="*/ 31024 h 945469"/>
              <a:gd name="connsiteX1" fmla="*/ 2556 w 255074"/>
              <a:gd name="connsiteY1" fmla="*/ 754924 h 945469"/>
              <a:gd name="connsiteX2" fmla="*/ 12081 w 255074"/>
              <a:gd name="connsiteY2" fmla="*/ 678724 h 945469"/>
              <a:gd name="connsiteX3" fmla="*/ 59706 w 255074"/>
              <a:gd name="connsiteY3" fmla="*/ 945424 h 945469"/>
              <a:gd name="connsiteX4" fmla="*/ 78756 w 255074"/>
              <a:gd name="connsiteY4" fmla="*/ 697774 h 945469"/>
              <a:gd name="connsiteX5" fmla="*/ 88281 w 255074"/>
              <a:gd name="connsiteY5" fmla="*/ 421549 h 945469"/>
              <a:gd name="connsiteX6" fmla="*/ 250206 w 255074"/>
              <a:gd name="connsiteY6" fmla="*/ 69124 h 945469"/>
              <a:gd name="connsiteX7" fmla="*/ 202581 w 255074"/>
              <a:gd name="connsiteY7" fmla="*/ 126274 h 945469"/>
              <a:gd name="connsiteX8" fmla="*/ 50181 w 255074"/>
              <a:gd name="connsiteY8" fmla="*/ 31024 h 9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74" h="945469">
                <a:moveTo>
                  <a:pt x="50181" y="31024"/>
                </a:moveTo>
                <a:cubicBezTo>
                  <a:pt x="16844" y="135799"/>
                  <a:pt x="8906" y="646974"/>
                  <a:pt x="2556" y="754924"/>
                </a:cubicBezTo>
                <a:cubicBezTo>
                  <a:pt x="-3794" y="862874"/>
                  <a:pt x="2556" y="646974"/>
                  <a:pt x="12081" y="678724"/>
                </a:cubicBezTo>
                <a:cubicBezTo>
                  <a:pt x="21606" y="710474"/>
                  <a:pt x="48593" y="942249"/>
                  <a:pt x="59706" y="945424"/>
                </a:cubicBezTo>
                <a:cubicBezTo>
                  <a:pt x="70819" y="948599"/>
                  <a:pt x="73994" y="785086"/>
                  <a:pt x="78756" y="697774"/>
                </a:cubicBezTo>
                <a:cubicBezTo>
                  <a:pt x="83518" y="610462"/>
                  <a:pt x="59706" y="526324"/>
                  <a:pt x="88281" y="421549"/>
                </a:cubicBezTo>
                <a:cubicBezTo>
                  <a:pt x="116856" y="316774"/>
                  <a:pt x="250206" y="69124"/>
                  <a:pt x="250206" y="69124"/>
                </a:cubicBezTo>
                <a:cubicBezTo>
                  <a:pt x="269256" y="19911"/>
                  <a:pt x="227981" y="132624"/>
                  <a:pt x="202581" y="126274"/>
                </a:cubicBezTo>
                <a:cubicBezTo>
                  <a:pt x="177181" y="119924"/>
                  <a:pt x="83518" y="-73751"/>
                  <a:pt x="50181" y="310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D8A8229D-9B0C-3CBE-9C40-72AD9950CE99}"/>
              </a:ext>
            </a:extLst>
          </p:cNvPr>
          <p:cNvSpPr/>
          <p:nvPr/>
        </p:nvSpPr>
        <p:spPr>
          <a:xfrm>
            <a:off x="3958299" y="709686"/>
            <a:ext cx="700167" cy="1081370"/>
          </a:xfrm>
          <a:custGeom>
            <a:avLst/>
            <a:gdLst>
              <a:gd name="connsiteX0" fmla="*/ 699426 w 700167"/>
              <a:gd name="connsiteY0" fmla="*/ 61839 h 1081370"/>
              <a:gd name="connsiteX1" fmla="*/ 318426 w 700167"/>
              <a:gd name="connsiteY1" fmla="*/ 709539 h 1081370"/>
              <a:gd name="connsiteX2" fmla="*/ 423201 w 700167"/>
              <a:gd name="connsiteY2" fmla="*/ 528564 h 1081370"/>
              <a:gd name="connsiteX3" fmla="*/ 156501 w 700167"/>
              <a:gd name="connsiteY3" fmla="*/ 1061964 h 1081370"/>
              <a:gd name="connsiteX4" fmla="*/ 175551 w 700167"/>
              <a:gd name="connsiteY4" fmla="*/ 852414 h 1081370"/>
              <a:gd name="connsiteX5" fmla="*/ 51726 w 700167"/>
              <a:gd name="connsiteY5" fmla="*/ 1061964 h 1081370"/>
              <a:gd name="connsiteX6" fmla="*/ 194601 w 700167"/>
              <a:gd name="connsiteY6" fmla="*/ 261864 h 1081370"/>
              <a:gd name="connsiteX7" fmla="*/ 4101 w 700167"/>
              <a:gd name="connsiteY7" fmla="*/ 528564 h 1081370"/>
              <a:gd name="connsiteX8" fmla="*/ 413676 w 700167"/>
              <a:gd name="connsiteY8" fmla="*/ 4689 h 1081370"/>
              <a:gd name="connsiteX9" fmla="*/ 204126 w 700167"/>
              <a:gd name="connsiteY9" fmla="*/ 261864 h 1081370"/>
              <a:gd name="connsiteX10" fmla="*/ 699426 w 700167"/>
              <a:gd name="connsiteY10" fmla="*/ 61839 h 10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167" h="1081370">
                <a:moveTo>
                  <a:pt x="699426" y="61839"/>
                </a:moveTo>
                <a:cubicBezTo>
                  <a:pt x="718476" y="136451"/>
                  <a:pt x="364463" y="631752"/>
                  <a:pt x="318426" y="709539"/>
                </a:cubicBezTo>
                <a:cubicBezTo>
                  <a:pt x="272388" y="787327"/>
                  <a:pt x="450188" y="469827"/>
                  <a:pt x="423201" y="528564"/>
                </a:cubicBezTo>
                <a:cubicBezTo>
                  <a:pt x="396214" y="587301"/>
                  <a:pt x="197776" y="1007989"/>
                  <a:pt x="156501" y="1061964"/>
                </a:cubicBezTo>
                <a:cubicBezTo>
                  <a:pt x="115226" y="1115939"/>
                  <a:pt x="193013" y="852414"/>
                  <a:pt x="175551" y="852414"/>
                </a:cubicBezTo>
                <a:cubicBezTo>
                  <a:pt x="158089" y="852414"/>
                  <a:pt x="48551" y="1160389"/>
                  <a:pt x="51726" y="1061964"/>
                </a:cubicBezTo>
                <a:cubicBezTo>
                  <a:pt x="54901" y="963539"/>
                  <a:pt x="202538" y="350764"/>
                  <a:pt x="194601" y="261864"/>
                </a:cubicBezTo>
                <a:cubicBezTo>
                  <a:pt x="186664" y="172964"/>
                  <a:pt x="-32412" y="571427"/>
                  <a:pt x="4101" y="528564"/>
                </a:cubicBezTo>
                <a:cubicBezTo>
                  <a:pt x="40613" y="485702"/>
                  <a:pt x="380339" y="49139"/>
                  <a:pt x="413676" y="4689"/>
                </a:cubicBezTo>
                <a:cubicBezTo>
                  <a:pt x="447013" y="-39761"/>
                  <a:pt x="161264" y="245989"/>
                  <a:pt x="204126" y="261864"/>
                </a:cubicBezTo>
                <a:cubicBezTo>
                  <a:pt x="246988" y="277739"/>
                  <a:pt x="680376" y="-12773"/>
                  <a:pt x="699426" y="618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96A2EC8E-652C-1455-7C26-CAA8303217C1}"/>
              </a:ext>
            </a:extLst>
          </p:cNvPr>
          <p:cNvSpPr/>
          <p:nvPr/>
        </p:nvSpPr>
        <p:spPr>
          <a:xfrm>
            <a:off x="4109451" y="1025772"/>
            <a:ext cx="368767" cy="973611"/>
          </a:xfrm>
          <a:custGeom>
            <a:avLst/>
            <a:gdLst>
              <a:gd name="connsiteX0" fmla="*/ 367299 w 368767"/>
              <a:gd name="connsiteY0" fmla="*/ 2928 h 973611"/>
              <a:gd name="connsiteX1" fmla="*/ 157749 w 368767"/>
              <a:gd name="connsiteY1" fmla="*/ 545853 h 973611"/>
              <a:gd name="connsiteX2" fmla="*/ 205374 w 368767"/>
              <a:gd name="connsiteY2" fmla="*/ 450603 h 973611"/>
              <a:gd name="connsiteX3" fmla="*/ 14874 w 368767"/>
              <a:gd name="connsiteY3" fmla="*/ 964953 h 973611"/>
              <a:gd name="connsiteX4" fmla="*/ 24399 w 368767"/>
              <a:gd name="connsiteY4" fmla="*/ 717303 h 973611"/>
              <a:gd name="connsiteX5" fmla="*/ 119649 w 368767"/>
              <a:gd name="connsiteY5" fmla="*/ 12453 h 973611"/>
              <a:gd name="connsiteX6" fmla="*/ 33924 w 368767"/>
              <a:gd name="connsiteY6" fmla="*/ 317253 h 973611"/>
              <a:gd name="connsiteX7" fmla="*/ 367299 w 368767"/>
              <a:gd name="connsiteY7" fmla="*/ 2928 h 97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767" h="973611">
                <a:moveTo>
                  <a:pt x="367299" y="2928"/>
                </a:moveTo>
                <a:cubicBezTo>
                  <a:pt x="387936" y="41028"/>
                  <a:pt x="184736" y="471241"/>
                  <a:pt x="157749" y="545853"/>
                </a:cubicBezTo>
                <a:cubicBezTo>
                  <a:pt x="130761" y="620466"/>
                  <a:pt x="229186" y="380753"/>
                  <a:pt x="205374" y="450603"/>
                </a:cubicBezTo>
                <a:cubicBezTo>
                  <a:pt x="181562" y="520453"/>
                  <a:pt x="45036" y="920503"/>
                  <a:pt x="14874" y="964953"/>
                </a:cubicBezTo>
                <a:cubicBezTo>
                  <a:pt x="-15288" y="1009403"/>
                  <a:pt x="6936" y="876053"/>
                  <a:pt x="24399" y="717303"/>
                </a:cubicBezTo>
                <a:cubicBezTo>
                  <a:pt x="41861" y="558553"/>
                  <a:pt x="118062" y="79128"/>
                  <a:pt x="119649" y="12453"/>
                </a:cubicBezTo>
                <a:cubicBezTo>
                  <a:pt x="121236" y="-54222"/>
                  <a:pt x="-8938" y="323603"/>
                  <a:pt x="33924" y="317253"/>
                </a:cubicBezTo>
                <a:cubicBezTo>
                  <a:pt x="76786" y="310903"/>
                  <a:pt x="346662" y="-35172"/>
                  <a:pt x="367299" y="29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D067FCDC-B44D-C7C1-D718-2FF7E5EA7F2F}"/>
              </a:ext>
            </a:extLst>
          </p:cNvPr>
          <p:cNvSpPr/>
          <p:nvPr/>
        </p:nvSpPr>
        <p:spPr>
          <a:xfrm>
            <a:off x="4638669" y="3303042"/>
            <a:ext cx="1152882" cy="473889"/>
          </a:xfrm>
          <a:custGeom>
            <a:avLst/>
            <a:gdLst>
              <a:gd name="connsiteX0" fmla="*/ 6 w 1152882"/>
              <a:gd name="connsiteY0" fmla="*/ 364083 h 473889"/>
              <a:gd name="connsiteX1" fmla="*/ 371481 w 1152882"/>
              <a:gd name="connsiteY1" fmla="*/ 221208 h 473889"/>
              <a:gd name="connsiteX2" fmla="*/ 514356 w 1152882"/>
              <a:gd name="connsiteY2" fmla="*/ 268833 h 473889"/>
              <a:gd name="connsiteX3" fmla="*/ 828681 w 1152882"/>
              <a:gd name="connsiteY3" fmla="*/ 116433 h 473889"/>
              <a:gd name="connsiteX4" fmla="*/ 733431 w 1152882"/>
              <a:gd name="connsiteY4" fmla="*/ 287883 h 473889"/>
              <a:gd name="connsiteX5" fmla="*/ 1143006 w 1152882"/>
              <a:gd name="connsiteY5" fmla="*/ 2133 h 473889"/>
              <a:gd name="connsiteX6" fmla="*/ 1000131 w 1152882"/>
              <a:gd name="connsiteY6" fmla="*/ 173583 h 473889"/>
              <a:gd name="connsiteX7" fmla="*/ 714381 w 1152882"/>
              <a:gd name="connsiteY7" fmla="*/ 468858 h 473889"/>
              <a:gd name="connsiteX8" fmla="*/ 571506 w 1152882"/>
              <a:gd name="connsiteY8" fmla="*/ 364083 h 473889"/>
              <a:gd name="connsiteX9" fmla="*/ 161931 w 1152882"/>
              <a:gd name="connsiteY9" fmla="*/ 421233 h 473889"/>
              <a:gd name="connsiteX10" fmla="*/ 381006 w 1152882"/>
              <a:gd name="connsiteY10" fmla="*/ 297408 h 473889"/>
              <a:gd name="connsiteX11" fmla="*/ 6 w 1152882"/>
              <a:gd name="connsiteY11" fmla="*/ 364083 h 47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2882" h="473889">
                <a:moveTo>
                  <a:pt x="6" y="364083"/>
                </a:moveTo>
                <a:cubicBezTo>
                  <a:pt x="-1581" y="351383"/>
                  <a:pt x="285756" y="237083"/>
                  <a:pt x="371481" y="221208"/>
                </a:cubicBezTo>
                <a:cubicBezTo>
                  <a:pt x="457206" y="205333"/>
                  <a:pt x="438156" y="286295"/>
                  <a:pt x="514356" y="268833"/>
                </a:cubicBezTo>
                <a:cubicBezTo>
                  <a:pt x="590556" y="251370"/>
                  <a:pt x="792169" y="113258"/>
                  <a:pt x="828681" y="116433"/>
                </a:cubicBezTo>
                <a:cubicBezTo>
                  <a:pt x="865193" y="119608"/>
                  <a:pt x="681044" y="306933"/>
                  <a:pt x="733431" y="287883"/>
                </a:cubicBezTo>
                <a:cubicBezTo>
                  <a:pt x="785819" y="268833"/>
                  <a:pt x="1098556" y="21183"/>
                  <a:pt x="1143006" y="2133"/>
                </a:cubicBezTo>
                <a:cubicBezTo>
                  <a:pt x="1187456" y="-16917"/>
                  <a:pt x="1071568" y="95796"/>
                  <a:pt x="1000131" y="173583"/>
                </a:cubicBezTo>
                <a:cubicBezTo>
                  <a:pt x="928694" y="251370"/>
                  <a:pt x="785818" y="437108"/>
                  <a:pt x="714381" y="468858"/>
                </a:cubicBezTo>
                <a:cubicBezTo>
                  <a:pt x="642944" y="500608"/>
                  <a:pt x="663581" y="372020"/>
                  <a:pt x="571506" y="364083"/>
                </a:cubicBezTo>
                <a:cubicBezTo>
                  <a:pt x="479431" y="356146"/>
                  <a:pt x="193681" y="432345"/>
                  <a:pt x="161931" y="421233"/>
                </a:cubicBezTo>
                <a:cubicBezTo>
                  <a:pt x="130181" y="410121"/>
                  <a:pt x="406406" y="306933"/>
                  <a:pt x="381006" y="297408"/>
                </a:cubicBezTo>
                <a:cubicBezTo>
                  <a:pt x="355606" y="287883"/>
                  <a:pt x="1593" y="376783"/>
                  <a:pt x="6" y="3640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BBF7151F-7024-B7B7-F94E-75BE182BDAFF}"/>
              </a:ext>
            </a:extLst>
          </p:cNvPr>
          <p:cNvSpPr/>
          <p:nvPr/>
        </p:nvSpPr>
        <p:spPr>
          <a:xfrm>
            <a:off x="4495109" y="628377"/>
            <a:ext cx="1530478" cy="1398337"/>
          </a:xfrm>
          <a:custGeom>
            <a:avLst/>
            <a:gdLst>
              <a:gd name="connsiteX0" fmla="*/ 553141 w 1530478"/>
              <a:gd name="connsiteY0" fmla="*/ 9798 h 1398337"/>
              <a:gd name="connsiteX1" fmla="*/ 1191316 w 1530478"/>
              <a:gd name="connsiteY1" fmla="*/ 495573 h 1398337"/>
              <a:gd name="connsiteX2" fmla="*/ 1162741 w 1530478"/>
              <a:gd name="connsiteY2" fmla="*/ 505098 h 1398337"/>
              <a:gd name="connsiteX3" fmla="*/ 1505641 w 1530478"/>
              <a:gd name="connsiteY3" fmla="*/ 1362348 h 1398337"/>
              <a:gd name="connsiteX4" fmla="*/ 1419916 w 1530478"/>
              <a:gd name="connsiteY4" fmla="*/ 1152798 h 1398337"/>
              <a:gd name="connsiteX5" fmla="*/ 753166 w 1530478"/>
              <a:gd name="connsiteY5" fmla="*/ 381273 h 1398337"/>
              <a:gd name="connsiteX6" fmla="*/ 810316 w 1530478"/>
              <a:gd name="connsiteY6" fmla="*/ 533673 h 1398337"/>
              <a:gd name="connsiteX7" fmla="*/ 610291 w 1530478"/>
              <a:gd name="connsiteY7" fmla="*/ 295548 h 1398337"/>
              <a:gd name="connsiteX8" fmla="*/ 691 w 1530478"/>
              <a:gd name="connsiteY8" fmla="*/ 190773 h 1398337"/>
              <a:gd name="connsiteX9" fmla="*/ 486466 w 1530478"/>
              <a:gd name="connsiteY9" fmla="*/ 181248 h 1398337"/>
              <a:gd name="connsiteX10" fmla="*/ 353116 w 1530478"/>
              <a:gd name="connsiteY10" fmla="*/ 57423 h 1398337"/>
              <a:gd name="connsiteX11" fmla="*/ 10216 w 1530478"/>
              <a:gd name="connsiteY11" fmla="*/ 66948 h 1398337"/>
              <a:gd name="connsiteX12" fmla="*/ 600766 w 1530478"/>
              <a:gd name="connsiteY12" fmla="*/ 162198 h 1398337"/>
              <a:gd name="connsiteX13" fmla="*/ 553141 w 1530478"/>
              <a:gd name="connsiteY13" fmla="*/ 9798 h 139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0478" h="1398337">
                <a:moveTo>
                  <a:pt x="553141" y="9798"/>
                </a:moveTo>
                <a:cubicBezTo>
                  <a:pt x="651566" y="65361"/>
                  <a:pt x="1089716" y="413023"/>
                  <a:pt x="1191316" y="495573"/>
                </a:cubicBezTo>
                <a:cubicBezTo>
                  <a:pt x="1292916" y="578123"/>
                  <a:pt x="1110354" y="360636"/>
                  <a:pt x="1162741" y="505098"/>
                </a:cubicBezTo>
                <a:cubicBezTo>
                  <a:pt x="1215128" y="649560"/>
                  <a:pt x="1462779" y="1254398"/>
                  <a:pt x="1505641" y="1362348"/>
                </a:cubicBezTo>
                <a:cubicBezTo>
                  <a:pt x="1548504" y="1470298"/>
                  <a:pt x="1545328" y="1316310"/>
                  <a:pt x="1419916" y="1152798"/>
                </a:cubicBezTo>
                <a:cubicBezTo>
                  <a:pt x="1294504" y="989286"/>
                  <a:pt x="854766" y="484460"/>
                  <a:pt x="753166" y="381273"/>
                </a:cubicBezTo>
                <a:cubicBezTo>
                  <a:pt x="651566" y="278086"/>
                  <a:pt x="834128" y="547960"/>
                  <a:pt x="810316" y="533673"/>
                </a:cubicBezTo>
                <a:cubicBezTo>
                  <a:pt x="786504" y="519386"/>
                  <a:pt x="745228" y="352698"/>
                  <a:pt x="610291" y="295548"/>
                </a:cubicBezTo>
                <a:cubicBezTo>
                  <a:pt x="475354" y="238398"/>
                  <a:pt x="21328" y="209823"/>
                  <a:pt x="691" y="190773"/>
                </a:cubicBezTo>
                <a:cubicBezTo>
                  <a:pt x="-19946" y="171723"/>
                  <a:pt x="427729" y="203473"/>
                  <a:pt x="486466" y="181248"/>
                </a:cubicBezTo>
                <a:cubicBezTo>
                  <a:pt x="545203" y="159023"/>
                  <a:pt x="432491" y="76473"/>
                  <a:pt x="353116" y="57423"/>
                </a:cubicBezTo>
                <a:cubicBezTo>
                  <a:pt x="273741" y="38373"/>
                  <a:pt x="-31059" y="49486"/>
                  <a:pt x="10216" y="66948"/>
                </a:cubicBezTo>
                <a:cubicBezTo>
                  <a:pt x="51491" y="84411"/>
                  <a:pt x="513454" y="171723"/>
                  <a:pt x="600766" y="162198"/>
                </a:cubicBezTo>
                <a:cubicBezTo>
                  <a:pt x="688078" y="152673"/>
                  <a:pt x="454716" y="-45765"/>
                  <a:pt x="553141" y="97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942FD535-2273-15E2-B614-5E364D81FC81}"/>
              </a:ext>
            </a:extLst>
          </p:cNvPr>
          <p:cNvSpPr/>
          <p:nvPr/>
        </p:nvSpPr>
        <p:spPr>
          <a:xfrm>
            <a:off x="5567799" y="3181911"/>
            <a:ext cx="872696" cy="2426987"/>
          </a:xfrm>
          <a:custGeom>
            <a:avLst/>
            <a:gdLst>
              <a:gd name="connsiteX0" fmla="*/ 613926 w 872696"/>
              <a:gd name="connsiteY0" fmla="*/ 28014 h 2426987"/>
              <a:gd name="connsiteX1" fmla="*/ 375801 w 872696"/>
              <a:gd name="connsiteY1" fmla="*/ 1085289 h 2426987"/>
              <a:gd name="connsiteX2" fmla="*/ 528201 w 872696"/>
              <a:gd name="connsiteY2" fmla="*/ 894789 h 2426987"/>
              <a:gd name="connsiteX3" fmla="*/ 413901 w 872696"/>
              <a:gd name="connsiteY3" fmla="*/ 1504389 h 2426987"/>
              <a:gd name="connsiteX4" fmla="*/ 480576 w 872696"/>
              <a:gd name="connsiteY4" fmla="*/ 1409139 h 2426987"/>
              <a:gd name="connsiteX5" fmla="*/ 490101 w 872696"/>
              <a:gd name="connsiteY5" fmla="*/ 1628214 h 2426987"/>
              <a:gd name="connsiteX6" fmla="*/ 585351 w 872696"/>
              <a:gd name="connsiteY6" fmla="*/ 1437714 h 2426987"/>
              <a:gd name="connsiteX7" fmla="*/ 690126 w 872696"/>
              <a:gd name="connsiteY7" fmla="*/ 1971114 h 2426987"/>
              <a:gd name="connsiteX8" fmla="*/ 871101 w 872696"/>
              <a:gd name="connsiteY8" fmla="*/ 1752039 h 2426987"/>
              <a:gd name="connsiteX9" fmla="*/ 775851 w 872696"/>
              <a:gd name="connsiteY9" fmla="*/ 1913964 h 2426987"/>
              <a:gd name="connsiteX10" fmla="*/ 728226 w 872696"/>
              <a:gd name="connsiteY10" fmla="*/ 2190189 h 2426987"/>
              <a:gd name="connsiteX11" fmla="*/ 833001 w 872696"/>
              <a:gd name="connsiteY11" fmla="*/ 1952064 h 2426987"/>
              <a:gd name="connsiteX12" fmla="*/ 794901 w 872696"/>
              <a:gd name="connsiteY12" fmla="*/ 2304489 h 2426987"/>
              <a:gd name="connsiteX13" fmla="*/ 671076 w 872696"/>
              <a:gd name="connsiteY13" fmla="*/ 2237814 h 2426987"/>
              <a:gd name="connsiteX14" fmla="*/ 185301 w 872696"/>
              <a:gd name="connsiteY14" fmla="*/ 1885389 h 2426987"/>
              <a:gd name="connsiteX15" fmla="*/ 728226 w 872696"/>
              <a:gd name="connsiteY15" fmla="*/ 2418789 h 2426987"/>
              <a:gd name="connsiteX16" fmla="*/ 328176 w 872696"/>
              <a:gd name="connsiteY16" fmla="*/ 2180664 h 2426987"/>
              <a:gd name="connsiteX17" fmla="*/ 90051 w 872696"/>
              <a:gd name="connsiteY17" fmla="*/ 1799664 h 2426987"/>
              <a:gd name="connsiteX18" fmla="*/ 128151 w 872696"/>
              <a:gd name="connsiteY18" fmla="*/ 837639 h 2426987"/>
              <a:gd name="connsiteX19" fmla="*/ 13851 w 872696"/>
              <a:gd name="connsiteY19" fmla="*/ 1151964 h 2426987"/>
              <a:gd name="connsiteX20" fmla="*/ 42426 w 872696"/>
              <a:gd name="connsiteY20" fmla="*/ 847164 h 2426987"/>
              <a:gd name="connsiteX21" fmla="*/ 375801 w 872696"/>
              <a:gd name="connsiteY21" fmla="*/ 370914 h 2426987"/>
              <a:gd name="connsiteX22" fmla="*/ 223401 w 872696"/>
              <a:gd name="connsiteY22" fmla="*/ 656664 h 2426987"/>
              <a:gd name="connsiteX23" fmla="*/ 442476 w 872696"/>
              <a:gd name="connsiteY23" fmla="*/ 94689 h 2426987"/>
              <a:gd name="connsiteX24" fmla="*/ 261501 w 872696"/>
              <a:gd name="connsiteY24" fmla="*/ 285189 h 2426987"/>
              <a:gd name="connsiteX25" fmla="*/ 613926 w 872696"/>
              <a:gd name="connsiteY25" fmla="*/ 28014 h 24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2696" h="2426987">
                <a:moveTo>
                  <a:pt x="613926" y="28014"/>
                </a:moveTo>
                <a:cubicBezTo>
                  <a:pt x="632976" y="161364"/>
                  <a:pt x="390088" y="940827"/>
                  <a:pt x="375801" y="1085289"/>
                </a:cubicBezTo>
                <a:cubicBezTo>
                  <a:pt x="361514" y="1229751"/>
                  <a:pt x="521851" y="824939"/>
                  <a:pt x="528201" y="894789"/>
                </a:cubicBezTo>
                <a:cubicBezTo>
                  <a:pt x="534551" y="964639"/>
                  <a:pt x="421838" y="1418664"/>
                  <a:pt x="413901" y="1504389"/>
                </a:cubicBezTo>
                <a:cubicBezTo>
                  <a:pt x="405964" y="1590114"/>
                  <a:pt x="467876" y="1388502"/>
                  <a:pt x="480576" y="1409139"/>
                </a:cubicBezTo>
                <a:cubicBezTo>
                  <a:pt x="493276" y="1429776"/>
                  <a:pt x="472638" y="1623451"/>
                  <a:pt x="490101" y="1628214"/>
                </a:cubicBezTo>
                <a:cubicBezTo>
                  <a:pt x="507564" y="1632977"/>
                  <a:pt x="552013" y="1380564"/>
                  <a:pt x="585351" y="1437714"/>
                </a:cubicBezTo>
                <a:cubicBezTo>
                  <a:pt x="618689" y="1494864"/>
                  <a:pt x="642501" y="1918727"/>
                  <a:pt x="690126" y="1971114"/>
                </a:cubicBezTo>
                <a:cubicBezTo>
                  <a:pt x="737751" y="2023502"/>
                  <a:pt x="856814" y="1761564"/>
                  <a:pt x="871101" y="1752039"/>
                </a:cubicBezTo>
                <a:cubicBezTo>
                  <a:pt x="885388" y="1742514"/>
                  <a:pt x="799664" y="1840939"/>
                  <a:pt x="775851" y="1913964"/>
                </a:cubicBezTo>
                <a:cubicBezTo>
                  <a:pt x="752039" y="1986989"/>
                  <a:pt x="718701" y="2183839"/>
                  <a:pt x="728226" y="2190189"/>
                </a:cubicBezTo>
                <a:cubicBezTo>
                  <a:pt x="737751" y="2196539"/>
                  <a:pt x="821889" y="1933014"/>
                  <a:pt x="833001" y="1952064"/>
                </a:cubicBezTo>
                <a:cubicBezTo>
                  <a:pt x="844113" y="1971114"/>
                  <a:pt x="821888" y="2256864"/>
                  <a:pt x="794901" y="2304489"/>
                </a:cubicBezTo>
                <a:cubicBezTo>
                  <a:pt x="767914" y="2352114"/>
                  <a:pt x="772676" y="2307664"/>
                  <a:pt x="671076" y="2237814"/>
                </a:cubicBezTo>
                <a:cubicBezTo>
                  <a:pt x="569476" y="2167964"/>
                  <a:pt x="175776" y="1855227"/>
                  <a:pt x="185301" y="1885389"/>
                </a:cubicBezTo>
                <a:cubicBezTo>
                  <a:pt x="194826" y="1915551"/>
                  <a:pt x="704414" y="2369577"/>
                  <a:pt x="728226" y="2418789"/>
                </a:cubicBezTo>
                <a:cubicBezTo>
                  <a:pt x="752039" y="2468002"/>
                  <a:pt x="434538" y="2283851"/>
                  <a:pt x="328176" y="2180664"/>
                </a:cubicBezTo>
                <a:cubicBezTo>
                  <a:pt x="221814" y="2077477"/>
                  <a:pt x="123388" y="2023501"/>
                  <a:pt x="90051" y="1799664"/>
                </a:cubicBezTo>
                <a:cubicBezTo>
                  <a:pt x="56714" y="1575827"/>
                  <a:pt x="140851" y="945589"/>
                  <a:pt x="128151" y="837639"/>
                </a:cubicBezTo>
                <a:cubicBezTo>
                  <a:pt x="115451" y="729689"/>
                  <a:pt x="28138" y="1150377"/>
                  <a:pt x="13851" y="1151964"/>
                </a:cubicBezTo>
                <a:cubicBezTo>
                  <a:pt x="-436" y="1153551"/>
                  <a:pt x="-17899" y="977339"/>
                  <a:pt x="42426" y="847164"/>
                </a:cubicBezTo>
                <a:cubicBezTo>
                  <a:pt x="102751" y="716989"/>
                  <a:pt x="345639" y="402664"/>
                  <a:pt x="375801" y="370914"/>
                </a:cubicBezTo>
                <a:cubicBezTo>
                  <a:pt x="405963" y="339164"/>
                  <a:pt x="212289" y="702701"/>
                  <a:pt x="223401" y="656664"/>
                </a:cubicBezTo>
                <a:cubicBezTo>
                  <a:pt x="234513" y="610627"/>
                  <a:pt x="436126" y="156602"/>
                  <a:pt x="442476" y="94689"/>
                </a:cubicBezTo>
                <a:cubicBezTo>
                  <a:pt x="448826" y="32777"/>
                  <a:pt x="229751" y="289951"/>
                  <a:pt x="261501" y="285189"/>
                </a:cubicBezTo>
                <a:cubicBezTo>
                  <a:pt x="293251" y="280427"/>
                  <a:pt x="594876" y="-105336"/>
                  <a:pt x="613926" y="28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81F38709-D9F3-4C48-5286-60D560E09D5B}"/>
              </a:ext>
            </a:extLst>
          </p:cNvPr>
          <p:cNvSpPr/>
          <p:nvPr/>
        </p:nvSpPr>
        <p:spPr>
          <a:xfrm>
            <a:off x="5476567" y="3656744"/>
            <a:ext cx="321288" cy="1300310"/>
          </a:xfrm>
          <a:custGeom>
            <a:avLst/>
            <a:gdLst>
              <a:gd name="connsiteX0" fmla="*/ 200333 w 321288"/>
              <a:gd name="connsiteY0" fmla="*/ 856 h 1300310"/>
              <a:gd name="connsiteX1" fmla="*/ 9833 w 321288"/>
              <a:gd name="connsiteY1" fmla="*/ 810481 h 1300310"/>
              <a:gd name="connsiteX2" fmla="*/ 38408 w 321288"/>
              <a:gd name="connsiteY2" fmla="*/ 734281 h 1300310"/>
              <a:gd name="connsiteX3" fmla="*/ 133658 w 321288"/>
              <a:gd name="connsiteY3" fmla="*/ 1143856 h 1300310"/>
              <a:gd name="connsiteX4" fmla="*/ 143183 w 321288"/>
              <a:gd name="connsiteY4" fmla="*/ 1153381 h 1300310"/>
              <a:gd name="connsiteX5" fmla="*/ 190808 w 321288"/>
              <a:gd name="connsiteY5" fmla="*/ 1258156 h 1300310"/>
              <a:gd name="connsiteX6" fmla="*/ 314633 w 321288"/>
              <a:gd name="connsiteY6" fmla="*/ 362806 h 1300310"/>
              <a:gd name="connsiteX7" fmla="*/ 295583 w 321288"/>
              <a:gd name="connsiteY7" fmla="*/ 648556 h 1300310"/>
              <a:gd name="connsiteX8" fmla="*/ 200333 w 321288"/>
              <a:gd name="connsiteY8" fmla="*/ 856 h 130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88" h="1300310">
                <a:moveTo>
                  <a:pt x="200333" y="856"/>
                </a:moveTo>
                <a:cubicBezTo>
                  <a:pt x="152708" y="27843"/>
                  <a:pt x="36820" y="688244"/>
                  <a:pt x="9833" y="810481"/>
                </a:cubicBezTo>
                <a:cubicBezTo>
                  <a:pt x="-17154" y="932718"/>
                  <a:pt x="17770" y="678719"/>
                  <a:pt x="38408" y="734281"/>
                </a:cubicBezTo>
                <a:cubicBezTo>
                  <a:pt x="59045" y="789844"/>
                  <a:pt x="116196" y="1074006"/>
                  <a:pt x="133658" y="1143856"/>
                </a:cubicBezTo>
                <a:cubicBezTo>
                  <a:pt x="151120" y="1213706"/>
                  <a:pt x="133658" y="1134331"/>
                  <a:pt x="143183" y="1153381"/>
                </a:cubicBezTo>
                <a:cubicBezTo>
                  <a:pt x="152708" y="1172431"/>
                  <a:pt x="162233" y="1389919"/>
                  <a:pt x="190808" y="1258156"/>
                </a:cubicBezTo>
                <a:cubicBezTo>
                  <a:pt x="219383" y="1126394"/>
                  <a:pt x="297171" y="464406"/>
                  <a:pt x="314633" y="362806"/>
                </a:cubicBezTo>
                <a:cubicBezTo>
                  <a:pt x="332095" y="261206"/>
                  <a:pt x="311458" y="704118"/>
                  <a:pt x="295583" y="648556"/>
                </a:cubicBezTo>
                <a:cubicBezTo>
                  <a:pt x="279708" y="592994"/>
                  <a:pt x="247958" y="-26131"/>
                  <a:pt x="200333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0F92664F-8101-0D78-0D47-AAC5DF33D307}"/>
              </a:ext>
            </a:extLst>
          </p:cNvPr>
          <p:cNvSpPr/>
          <p:nvPr/>
        </p:nvSpPr>
        <p:spPr>
          <a:xfrm>
            <a:off x="3723821" y="3447634"/>
            <a:ext cx="887495" cy="2196171"/>
          </a:xfrm>
          <a:custGeom>
            <a:avLst/>
            <a:gdLst>
              <a:gd name="connsiteX0" fmla="*/ 190954 w 887495"/>
              <a:gd name="connsiteY0" fmla="*/ 9941 h 2196171"/>
              <a:gd name="connsiteX1" fmla="*/ 705304 w 887495"/>
              <a:gd name="connsiteY1" fmla="*/ 1095791 h 2196171"/>
              <a:gd name="connsiteX2" fmla="*/ 686254 w 887495"/>
              <a:gd name="connsiteY2" fmla="*/ 952916 h 2196171"/>
              <a:gd name="connsiteX3" fmla="*/ 857704 w 887495"/>
              <a:gd name="connsiteY3" fmla="*/ 2134016 h 2196171"/>
              <a:gd name="connsiteX4" fmla="*/ 810079 w 887495"/>
              <a:gd name="connsiteY4" fmla="*/ 1895891 h 2196171"/>
              <a:gd name="connsiteX5" fmla="*/ 124279 w 887495"/>
              <a:gd name="connsiteY5" fmla="*/ 743366 h 2196171"/>
              <a:gd name="connsiteX6" fmla="*/ 219529 w 887495"/>
              <a:gd name="connsiteY6" fmla="*/ 1038641 h 2196171"/>
              <a:gd name="connsiteX7" fmla="*/ 454 w 887495"/>
              <a:gd name="connsiteY7" fmla="*/ 133766 h 2196171"/>
              <a:gd name="connsiteX8" fmla="*/ 162379 w 887495"/>
              <a:gd name="connsiteY8" fmla="*/ 533816 h 2196171"/>
              <a:gd name="connsiteX9" fmla="*/ 190954 w 887495"/>
              <a:gd name="connsiteY9" fmla="*/ 9941 h 219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495" h="2196171">
                <a:moveTo>
                  <a:pt x="190954" y="9941"/>
                </a:moveTo>
                <a:cubicBezTo>
                  <a:pt x="281442" y="103604"/>
                  <a:pt x="622754" y="938629"/>
                  <a:pt x="705304" y="1095791"/>
                </a:cubicBezTo>
                <a:cubicBezTo>
                  <a:pt x="787854" y="1252953"/>
                  <a:pt x="660854" y="779879"/>
                  <a:pt x="686254" y="952916"/>
                </a:cubicBezTo>
                <a:cubicBezTo>
                  <a:pt x="711654" y="1125953"/>
                  <a:pt x="837067" y="1976854"/>
                  <a:pt x="857704" y="2134016"/>
                </a:cubicBezTo>
                <a:cubicBezTo>
                  <a:pt x="878341" y="2291178"/>
                  <a:pt x="932317" y="2127666"/>
                  <a:pt x="810079" y="1895891"/>
                </a:cubicBezTo>
                <a:cubicBezTo>
                  <a:pt x="687842" y="1664116"/>
                  <a:pt x="222704" y="886241"/>
                  <a:pt x="124279" y="743366"/>
                </a:cubicBezTo>
                <a:cubicBezTo>
                  <a:pt x="25854" y="600491"/>
                  <a:pt x="240167" y="1140241"/>
                  <a:pt x="219529" y="1038641"/>
                </a:cubicBezTo>
                <a:cubicBezTo>
                  <a:pt x="198891" y="937041"/>
                  <a:pt x="9979" y="217904"/>
                  <a:pt x="454" y="133766"/>
                </a:cubicBezTo>
                <a:cubicBezTo>
                  <a:pt x="-9071" y="49629"/>
                  <a:pt x="133804" y="552866"/>
                  <a:pt x="162379" y="533816"/>
                </a:cubicBezTo>
                <a:cubicBezTo>
                  <a:pt x="190954" y="514766"/>
                  <a:pt x="100466" y="-83722"/>
                  <a:pt x="190954" y="99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D96055B7-BC77-89BC-D719-AD14AF08A0EE}"/>
              </a:ext>
            </a:extLst>
          </p:cNvPr>
          <p:cNvSpPr/>
          <p:nvPr/>
        </p:nvSpPr>
        <p:spPr>
          <a:xfrm>
            <a:off x="3972498" y="3752036"/>
            <a:ext cx="1864502" cy="1309163"/>
          </a:xfrm>
          <a:custGeom>
            <a:avLst/>
            <a:gdLst>
              <a:gd name="connsiteX0" fmla="*/ 8952 w 1864502"/>
              <a:gd name="connsiteY0" fmla="*/ 115114 h 1309163"/>
              <a:gd name="connsiteX1" fmla="*/ 875727 w 1864502"/>
              <a:gd name="connsiteY1" fmla="*/ 248464 h 1309163"/>
              <a:gd name="connsiteX2" fmla="*/ 1828227 w 1864502"/>
              <a:gd name="connsiteY2" fmla="*/ 814 h 1309163"/>
              <a:gd name="connsiteX3" fmla="*/ 1656777 w 1864502"/>
              <a:gd name="connsiteY3" fmla="*/ 181789 h 1309163"/>
              <a:gd name="connsiteX4" fmla="*/ 1571052 w 1864502"/>
              <a:gd name="connsiteY4" fmla="*/ 524689 h 1309163"/>
              <a:gd name="connsiteX5" fmla="*/ 1266252 w 1864502"/>
              <a:gd name="connsiteY5" fmla="*/ 1305739 h 1309163"/>
              <a:gd name="connsiteX6" fmla="*/ 1342452 w 1864502"/>
              <a:gd name="connsiteY6" fmla="*/ 819964 h 1309163"/>
              <a:gd name="connsiteX7" fmla="*/ 1180527 w 1864502"/>
              <a:gd name="connsiteY7" fmla="*/ 1077139 h 1309163"/>
              <a:gd name="connsiteX8" fmla="*/ 885252 w 1864502"/>
              <a:gd name="connsiteY8" fmla="*/ 800914 h 1309163"/>
              <a:gd name="connsiteX9" fmla="*/ 180402 w 1864502"/>
              <a:gd name="connsiteY9" fmla="*/ 467539 h 1309163"/>
              <a:gd name="connsiteX10" fmla="*/ 409002 w 1864502"/>
              <a:gd name="connsiteY10" fmla="*/ 638989 h 1309163"/>
              <a:gd name="connsiteX11" fmla="*/ 8952 w 1864502"/>
              <a:gd name="connsiteY11" fmla="*/ 115114 h 130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502" h="1309163">
                <a:moveTo>
                  <a:pt x="8952" y="115114"/>
                </a:moveTo>
                <a:cubicBezTo>
                  <a:pt x="86739" y="50027"/>
                  <a:pt x="572515" y="267514"/>
                  <a:pt x="875727" y="248464"/>
                </a:cubicBezTo>
                <a:cubicBezTo>
                  <a:pt x="1178939" y="229414"/>
                  <a:pt x="1698052" y="11926"/>
                  <a:pt x="1828227" y="814"/>
                </a:cubicBezTo>
                <a:cubicBezTo>
                  <a:pt x="1958402" y="-10298"/>
                  <a:pt x="1699639" y="94477"/>
                  <a:pt x="1656777" y="181789"/>
                </a:cubicBezTo>
                <a:cubicBezTo>
                  <a:pt x="1613915" y="269101"/>
                  <a:pt x="1636139" y="337364"/>
                  <a:pt x="1571052" y="524689"/>
                </a:cubicBezTo>
                <a:cubicBezTo>
                  <a:pt x="1505965" y="712014"/>
                  <a:pt x="1304352" y="1256527"/>
                  <a:pt x="1266252" y="1305739"/>
                </a:cubicBezTo>
                <a:cubicBezTo>
                  <a:pt x="1228152" y="1354952"/>
                  <a:pt x="1356739" y="858064"/>
                  <a:pt x="1342452" y="819964"/>
                </a:cubicBezTo>
                <a:cubicBezTo>
                  <a:pt x="1328165" y="781864"/>
                  <a:pt x="1256727" y="1080314"/>
                  <a:pt x="1180527" y="1077139"/>
                </a:cubicBezTo>
                <a:cubicBezTo>
                  <a:pt x="1104327" y="1073964"/>
                  <a:pt x="1051939" y="902514"/>
                  <a:pt x="885252" y="800914"/>
                </a:cubicBezTo>
                <a:cubicBezTo>
                  <a:pt x="718565" y="699314"/>
                  <a:pt x="259777" y="494526"/>
                  <a:pt x="180402" y="467539"/>
                </a:cubicBezTo>
                <a:cubicBezTo>
                  <a:pt x="101027" y="440552"/>
                  <a:pt x="432814" y="696139"/>
                  <a:pt x="409002" y="638989"/>
                </a:cubicBezTo>
                <a:cubicBezTo>
                  <a:pt x="385190" y="581839"/>
                  <a:pt x="-68835" y="180201"/>
                  <a:pt x="8952" y="1151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741232AB-ADE6-9D3F-6AFD-EACC33344E1B}"/>
              </a:ext>
            </a:extLst>
          </p:cNvPr>
          <p:cNvSpPr/>
          <p:nvPr/>
        </p:nvSpPr>
        <p:spPr>
          <a:xfrm>
            <a:off x="4695350" y="4625202"/>
            <a:ext cx="294691" cy="1119670"/>
          </a:xfrm>
          <a:custGeom>
            <a:avLst/>
            <a:gdLst>
              <a:gd name="connsiteX0" fmla="*/ 152875 w 294691"/>
              <a:gd name="connsiteY0" fmla="*/ 3948 h 1119670"/>
              <a:gd name="connsiteX1" fmla="*/ 152875 w 294691"/>
              <a:gd name="connsiteY1" fmla="*/ 346848 h 1119670"/>
              <a:gd name="connsiteX2" fmla="*/ 475 w 294691"/>
              <a:gd name="connsiteY2" fmla="*/ 680223 h 1119670"/>
              <a:gd name="connsiteX3" fmla="*/ 210025 w 294691"/>
              <a:gd name="connsiteY3" fmla="*/ 1042173 h 1119670"/>
              <a:gd name="connsiteX4" fmla="*/ 143350 w 294691"/>
              <a:gd name="connsiteY4" fmla="*/ 927873 h 1119670"/>
              <a:gd name="connsiteX5" fmla="*/ 238600 w 294691"/>
              <a:gd name="connsiteY5" fmla="*/ 1118373 h 1119670"/>
              <a:gd name="connsiteX6" fmla="*/ 286225 w 294691"/>
              <a:gd name="connsiteY6" fmla="*/ 813573 h 1119670"/>
              <a:gd name="connsiteX7" fmla="*/ 286225 w 294691"/>
              <a:gd name="connsiteY7" fmla="*/ 470673 h 1119670"/>
              <a:gd name="connsiteX8" fmla="*/ 286225 w 294691"/>
              <a:gd name="connsiteY8" fmla="*/ 584973 h 1119670"/>
              <a:gd name="connsiteX9" fmla="*/ 152875 w 294691"/>
              <a:gd name="connsiteY9" fmla="*/ 3948 h 11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91" h="1119670">
                <a:moveTo>
                  <a:pt x="152875" y="3948"/>
                </a:moveTo>
                <a:cubicBezTo>
                  <a:pt x="130650" y="-35739"/>
                  <a:pt x="178275" y="234136"/>
                  <a:pt x="152875" y="346848"/>
                </a:cubicBezTo>
                <a:cubicBezTo>
                  <a:pt x="127475" y="459560"/>
                  <a:pt x="-9050" y="564336"/>
                  <a:pt x="475" y="680223"/>
                </a:cubicBezTo>
                <a:cubicBezTo>
                  <a:pt x="10000" y="796111"/>
                  <a:pt x="186213" y="1000898"/>
                  <a:pt x="210025" y="1042173"/>
                </a:cubicBezTo>
                <a:cubicBezTo>
                  <a:pt x="233837" y="1083448"/>
                  <a:pt x="138587" y="915173"/>
                  <a:pt x="143350" y="927873"/>
                </a:cubicBezTo>
                <a:cubicBezTo>
                  <a:pt x="148113" y="940573"/>
                  <a:pt x="214788" y="1137423"/>
                  <a:pt x="238600" y="1118373"/>
                </a:cubicBezTo>
                <a:cubicBezTo>
                  <a:pt x="262412" y="1099323"/>
                  <a:pt x="278288" y="921523"/>
                  <a:pt x="286225" y="813573"/>
                </a:cubicBezTo>
                <a:cubicBezTo>
                  <a:pt x="294163" y="705623"/>
                  <a:pt x="286225" y="470673"/>
                  <a:pt x="286225" y="470673"/>
                </a:cubicBezTo>
                <a:cubicBezTo>
                  <a:pt x="286225" y="432573"/>
                  <a:pt x="305275" y="657998"/>
                  <a:pt x="286225" y="584973"/>
                </a:cubicBezTo>
                <a:cubicBezTo>
                  <a:pt x="267175" y="511948"/>
                  <a:pt x="175100" y="43635"/>
                  <a:pt x="152875" y="3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33BA3C59-E868-2C91-12FA-914AC177C92E}"/>
              </a:ext>
            </a:extLst>
          </p:cNvPr>
          <p:cNvSpPr/>
          <p:nvPr/>
        </p:nvSpPr>
        <p:spPr>
          <a:xfrm>
            <a:off x="4997796" y="4006672"/>
            <a:ext cx="644793" cy="1965513"/>
          </a:xfrm>
          <a:custGeom>
            <a:avLst/>
            <a:gdLst>
              <a:gd name="connsiteX0" fmla="*/ 602904 w 644793"/>
              <a:gd name="connsiteY0" fmla="*/ 3353 h 1965513"/>
              <a:gd name="connsiteX1" fmla="*/ 21879 w 644793"/>
              <a:gd name="connsiteY1" fmla="*/ 1441628 h 1965513"/>
              <a:gd name="connsiteX2" fmla="*/ 126654 w 644793"/>
              <a:gd name="connsiteY2" fmla="*/ 1317803 h 1965513"/>
              <a:gd name="connsiteX3" fmla="*/ 164754 w 644793"/>
              <a:gd name="connsiteY3" fmla="*/ 1832153 h 1965513"/>
              <a:gd name="connsiteX4" fmla="*/ 345729 w 644793"/>
              <a:gd name="connsiteY4" fmla="*/ 1270178 h 1965513"/>
              <a:gd name="connsiteX5" fmla="*/ 402879 w 644793"/>
              <a:gd name="connsiteY5" fmla="*/ 1679753 h 1965513"/>
              <a:gd name="connsiteX6" fmla="*/ 641004 w 644793"/>
              <a:gd name="connsiteY6" fmla="*/ 1965503 h 1965513"/>
              <a:gd name="connsiteX7" fmla="*/ 545754 w 644793"/>
              <a:gd name="connsiteY7" fmla="*/ 1670228 h 1965513"/>
              <a:gd name="connsiteX8" fmla="*/ 498129 w 644793"/>
              <a:gd name="connsiteY8" fmla="*/ 1327328 h 1965513"/>
              <a:gd name="connsiteX9" fmla="*/ 507654 w 644793"/>
              <a:gd name="connsiteY9" fmla="*/ 651053 h 1965513"/>
              <a:gd name="connsiteX10" fmla="*/ 402879 w 644793"/>
              <a:gd name="connsiteY10" fmla="*/ 1032053 h 1965513"/>
              <a:gd name="connsiteX11" fmla="*/ 602904 w 644793"/>
              <a:gd name="connsiteY11" fmla="*/ 3353 h 19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93" h="1965513">
                <a:moveTo>
                  <a:pt x="602904" y="3353"/>
                </a:moveTo>
                <a:cubicBezTo>
                  <a:pt x="539404" y="71615"/>
                  <a:pt x="101254" y="1222553"/>
                  <a:pt x="21879" y="1441628"/>
                </a:cubicBezTo>
                <a:cubicBezTo>
                  <a:pt x="-57496" y="1660703"/>
                  <a:pt x="102842" y="1252716"/>
                  <a:pt x="126654" y="1317803"/>
                </a:cubicBezTo>
                <a:cubicBezTo>
                  <a:pt x="150466" y="1382890"/>
                  <a:pt x="128242" y="1840090"/>
                  <a:pt x="164754" y="1832153"/>
                </a:cubicBezTo>
                <a:cubicBezTo>
                  <a:pt x="201266" y="1824216"/>
                  <a:pt x="306041" y="1295578"/>
                  <a:pt x="345729" y="1270178"/>
                </a:cubicBezTo>
                <a:cubicBezTo>
                  <a:pt x="385416" y="1244778"/>
                  <a:pt x="353666" y="1563866"/>
                  <a:pt x="402879" y="1679753"/>
                </a:cubicBezTo>
                <a:cubicBezTo>
                  <a:pt x="452091" y="1795641"/>
                  <a:pt x="617191" y="1967091"/>
                  <a:pt x="641004" y="1965503"/>
                </a:cubicBezTo>
                <a:cubicBezTo>
                  <a:pt x="664817" y="1963915"/>
                  <a:pt x="569566" y="1776590"/>
                  <a:pt x="545754" y="1670228"/>
                </a:cubicBezTo>
                <a:cubicBezTo>
                  <a:pt x="521942" y="1563866"/>
                  <a:pt x="504479" y="1497190"/>
                  <a:pt x="498129" y="1327328"/>
                </a:cubicBezTo>
                <a:cubicBezTo>
                  <a:pt x="491779" y="1157466"/>
                  <a:pt x="523529" y="700265"/>
                  <a:pt x="507654" y="651053"/>
                </a:cubicBezTo>
                <a:cubicBezTo>
                  <a:pt x="491779" y="601841"/>
                  <a:pt x="391766" y="1133653"/>
                  <a:pt x="402879" y="1032053"/>
                </a:cubicBezTo>
                <a:cubicBezTo>
                  <a:pt x="413991" y="930453"/>
                  <a:pt x="666404" y="-64909"/>
                  <a:pt x="602904" y="33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DE186EF2-1005-4075-C820-1922BC4BBC0D}"/>
              </a:ext>
            </a:extLst>
          </p:cNvPr>
          <p:cNvSpPr/>
          <p:nvPr/>
        </p:nvSpPr>
        <p:spPr>
          <a:xfrm>
            <a:off x="5189859" y="4543098"/>
            <a:ext cx="982366" cy="1353126"/>
          </a:xfrm>
          <a:custGeom>
            <a:avLst/>
            <a:gdLst>
              <a:gd name="connsiteX0" fmla="*/ 334641 w 982366"/>
              <a:gd name="connsiteY0" fmla="*/ 327 h 1353126"/>
              <a:gd name="connsiteX1" fmla="*/ 782316 w 982366"/>
              <a:gd name="connsiteY1" fmla="*/ 829002 h 1353126"/>
              <a:gd name="connsiteX2" fmla="*/ 610866 w 982366"/>
              <a:gd name="connsiteY2" fmla="*/ 724227 h 1353126"/>
              <a:gd name="connsiteX3" fmla="*/ 677541 w 982366"/>
              <a:gd name="connsiteY3" fmla="*/ 933777 h 1353126"/>
              <a:gd name="connsiteX4" fmla="*/ 982341 w 982366"/>
              <a:gd name="connsiteY4" fmla="*/ 1352877 h 1353126"/>
              <a:gd name="connsiteX5" fmla="*/ 696591 w 982366"/>
              <a:gd name="connsiteY5" fmla="*/ 1000452 h 1353126"/>
              <a:gd name="connsiteX6" fmla="*/ 296541 w 982366"/>
              <a:gd name="connsiteY6" fmla="*/ 505152 h 1353126"/>
              <a:gd name="connsiteX7" fmla="*/ 287016 w 982366"/>
              <a:gd name="connsiteY7" fmla="*/ 838527 h 1353126"/>
              <a:gd name="connsiteX8" fmla="*/ 248916 w 982366"/>
              <a:gd name="connsiteY8" fmla="*/ 590877 h 1353126"/>
              <a:gd name="connsiteX9" fmla="*/ 220341 w 982366"/>
              <a:gd name="connsiteY9" fmla="*/ 914727 h 1353126"/>
              <a:gd name="connsiteX10" fmla="*/ 220341 w 982366"/>
              <a:gd name="connsiteY10" fmla="*/ 352752 h 1353126"/>
              <a:gd name="connsiteX11" fmla="*/ 1266 w 982366"/>
              <a:gd name="connsiteY11" fmla="*/ 724227 h 1353126"/>
              <a:gd name="connsiteX12" fmla="*/ 334641 w 982366"/>
              <a:gd name="connsiteY12" fmla="*/ 327 h 135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2366" h="1353126">
                <a:moveTo>
                  <a:pt x="334641" y="327"/>
                </a:moveTo>
                <a:cubicBezTo>
                  <a:pt x="464816" y="17790"/>
                  <a:pt x="736279" y="708352"/>
                  <a:pt x="782316" y="829002"/>
                </a:cubicBezTo>
                <a:cubicBezTo>
                  <a:pt x="828353" y="949652"/>
                  <a:pt x="628328" y="706765"/>
                  <a:pt x="610866" y="724227"/>
                </a:cubicBezTo>
                <a:cubicBezTo>
                  <a:pt x="593404" y="741689"/>
                  <a:pt x="615629" y="829002"/>
                  <a:pt x="677541" y="933777"/>
                </a:cubicBezTo>
                <a:cubicBezTo>
                  <a:pt x="739453" y="1038552"/>
                  <a:pt x="979166" y="1341764"/>
                  <a:pt x="982341" y="1352877"/>
                </a:cubicBezTo>
                <a:cubicBezTo>
                  <a:pt x="985516" y="1363990"/>
                  <a:pt x="696591" y="1000452"/>
                  <a:pt x="696591" y="1000452"/>
                </a:cubicBezTo>
                <a:cubicBezTo>
                  <a:pt x="582291" y="859165"/>
                  <a:pt x="364804" y="532140"/>
                  <a:pt x="296541" y="505152"/>
                </a:cubicBezTo>
                <a:cubicBezTo>
                  <a:pt x="228278" y="478164"/>
                  <a:pt x="294953" y="824240"/>
                  <a:pt x="287016" y="838527"/>
                </a:cubicBezTo>
                <a:cubicBezTo>
                  <a:pt x="279079" y="852814"/>
                  <a:pt x="260028" y="578177"/>
                  <a:pt x="248916" y="590877"/>
                </a:cubicBezTo>
                <a:cubicBezTo>
                  <a:pt x="237804" y="603577"/>
                  <a:pt x="225103" y="954415"/>
                  <a:pt x="220341" y="914727"/>
                </a:cubicBezTo>
                <a:cubicBezTo>
                  <a:pt x="215578" y="875040"/>
                  <a:pt x="256853" y="384502"/>
                  <a:pt x="220341" y="352752"/>
                </a:cubicBezTo>
                <a:cubicBezTo>
                  <a:pt x="183829" y="321002"/>
                  <a:pt x="-17784" y="778202"/>
                  <a:pt x="1266" y="724227"/>
                </a:cubicBezTo>
                <a:cubicBezTo>
                  <a:pt x="20316" y="670252"/>
                  <a:pt x="204466" y="-17136"/>
                  <a:pt x="334641" y="32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0976D0C-C7E6-2993-9390-D624000C7647}"/>
              </a:ext>
            </a:extLst>
          </p:cNvPr>
          <p:cNvSpPr/>
          <p:nvPr/>
        </p:nvSpPr>
        <p:spPr>
          <a:xfrm>
            <a:off x="5461695" y="4535999"/>
            <a:ext cx="796238" cy="1477034"/>
          </a:xfrm>
          <a:custGeom>
            <a:avLst/>
            <a:gdLst>
              <a:gd name="connsiteX0" fmla="*/ 119955 w 796238"/>
              <a:gd name="connsiteY0" fmla="*/ 64576 h 1477034"/>
              <a:gd name="connsiteX1" fmla="*/ 158055 w 796238"/>
              <a:gd name="connsiteY1" fmla="*/ 150301 h 1477034"/>
              <a:gd name="connsiteX2" fmla="*/ 720030 w 796238"/>
              <a:gd name="connsiteY2" fmla="*/ 1007551 h 1477034"/>
              <a:gd name="connsiteX3" fmla="*/ 453330 w 796238"/>
              <a:gd name="connsiteY3" fmla="*/ 788476 h 1477034"/>
              <a:gd name="connsiteX4" fmla="*/ 510480 w 796238"/>
              <a:gd name="connsiteY4" fmla="*/ 1131376 h 1477034"/>
              <a:gd name="connsiteX5" fmla="*/ 796230 w 796238"/>
              <a:gd name="connsiteY5" fmla="*/ 1474276 h 1477034"/>
              <a:gd name="connsiteX6" fmla="*/ 500955 w 796238"/>
              <a:gd name="connsiteY6" fmla="*/ 1264726 h 1477034"/>
              <a:gd name="connsiteX7" fmla="*/ 24705 w 796238"/>
              <a:gd name="connsiteY7" fmla="*/ 778951 h 1477034"/>
              <a:gd name="connsiteX8" fmla="*/ 72330 w 796238"/>
              <a:gd name="connsiteY8" fmla="*/ 836101 h 1477034"/>
              <a:gd name="connsiteX9" fmla="*/ 119955 w 796238"/>
              <a:gd name="connsiteY9" fmla="*/ 64576 h 147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238" h="1477034">
                <a:moveTo>
                  <a:pt x="119955" y="64576"/>
                </a:moveTo>
                <a:cubicBezTo>
                  <a:pt x="134243" y="-49724"/>
                  <a:pt x="58043" y="-6861"/>
                  <a:pt x="158055" y="150301"/>
                </a:cubicBezTo>
                <a:cubicBezTo>
                  <a:pt x="258067" y="307463"/>
                  <a:pt x="670818" y="901189"/>
                  <a:pt x="720030" y="1007551"/>
                </a:cubicBezTo>
                <a:cubicBezTo>
                  <a:pt x="769242" y="1113913"/>
                  <a:pt x="488255" y="767838"/>
                  <a:pt x="453330" y="788476"/>
                </a:cubicBezTo>
                <a:cubicBezTo>
                  <a:pt x="418405" y="809114"/>
                  <a:pt x="453330" y="1017076"/>
                  <a:pt x="510480" y="1131376"/>
                </a:cubicBezTo>
                <a:cubicBezTo>
                  <a:pt x="567630" y="1245676"/>
                  <a:pt x="797817" y="1452051"/>
                  <a:pt x="796230" y="1474276"/>
                </a:cubicBezTo>
                <a:cubicBezTo>
                  <a:pt x="794643" y="1496501"/>
                  <a:pt x="629542" y="1380613"/>
                  <a:pt x="500955" y="1264726"/>
                </a:cubicBezTo>
                <a:cubicBezTo>
                  <a:pt x="372368" y="1148839"/>
                  <a:pt x="24705" y="778951"/>
                  <a:pt x="24705" y="778951"/>
                </a:cubicBezTo>
                <a:cubicBezTo>
                  <a:pt x="-46732" y="707514"/>
                  <a:pt x="58043" y="955163"/>
                  <a:pt x="72330" y="836101"/>
                </a:cubicBezTo>
                <a:cubicBezTo>
                  <a:pt x="86617" y="717039"/>
                  <a:pt x="105667" y="178876"/>
                  <a:pt x="119955" y="645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3C7EF104-D714-5A3A-A6A6-C0D9299F0EFC}"/>
              </a:ext>
            </a:extLst>
          </p:cNvPr>
          <p:cNvSpPr/>
          <p:nvPr/>
        </p:nvSpPr>
        <p:spPr>
          <a:xfrm>
            <a:off x="4238564" y="5177362"/>
            <a:ext cx="1800429" cy="1864307"/>
          </a:xfrm>
          <a:custGeom>
            <a:avLst/>
            <a:gdLst>
              <a:gd name="connsiteX0" fmla="*/ 438211 w 1800429"/>
              <a:gd name="connsiteY0" fmla="*/ 270938 h 1864307"/>
              <a:gd name="connsiteX1" fmla="*/ 1524061 w 1800429"/>
              <a:gd name="connsiteY1" fmla="*/ 994838 h 1864307"/>
              <a:gd name="connsiteX2" fmla="*/ 1438336 w 1800429"/>
              <a:gd name="connsiteY2" fmla="*/ 1061513 h 1864307"/>
              <a:gd name="connsiteX3" fmla="*/ 1800286 w 1800429"/>
              <a:gd name="connsiteY3" fmla="*/ 1385363 h 1864307"/>
              <a:gd name="connsiteX4" fmla="*/ 1390711 w 1800429"/>
              <a:gd name="connsiteY4" fmla="*/ 1823513 h 1864307"/>
              <a:gd name="connsiteX5" fmla="*/ 704911 w 1800429"/>
              <a:gd name="connsiteY5" fmla="*/ 1813988 h 1864307"/>
              <a:gd name="connsiteX6" fmla="*/ 562036 w 1800429"/>
              <a:gd name="connsiteY6" fmla="*/ 1547288 h 1864307"/>
              <a:gd name="connsiteX7" fmla="*/ 571561 w 1800429"/>
              <a:gd name="connsiteY7" fmla="*/ 1128188 h 1864307"/>
              <a:gd name="connsiteX8" fmla="*/ 61 w 1800429"/>
              <a:gd name="connsiteY8" fmla="*/ 4238 h 1864307"/>
              <a:gd name="connsiteX9" fmla="*/ 609661 w 1800429"/>
              <a:gd name="connsiteY9" fmla="*/ 728138 h 1864307"/>
              <a:gd name="connsiteX10" fmla="*/ 438211 w 1800429"/>
              <a:gd name="connsiteY10" fmla="*/ 270938 h 186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429" h="1864307">
                <a:moveTo>
                  <a:pt x="438211" y="270938"/>
                </a:moveTo>
                <a:cubicBezTo>
                  <a:pt x="590611" y="315388"/>
                  <a:pt x="1357374" y="863076"/>
                  <a:pt x="1524061" y="994838"/>
                </a:cubicBezTo>
                <a:cubicBezTo>
                  <a:pt x="1690748" y="1126600"/>
                  <a:pt x="1392299" y="996426"/>
                  <a:pt x="1438336" y="1061513"/>
                </a:cubicBezTo>
                <a:cubicBezTo>
                  <a:pt x="1484373" y="1126600"/>
                  <a:pt x="1808223" y="1258363"/>
                  <a:pt x="1800286" y="1385363"/>
                </a:cubicBezTo>
                <a:cubicBezTo>
                  <a:pt x="1792349" y="1512363"/>
                  <a:pt x="1573273" y="1752076"/>
                  <a:pt x="1390711" y="1823513"/>
                </a:cubicBezTo>
                <a:cubicBezTo>
                  <a:pt x="1208149" y="1894950"/>
                  <a:pt x="843023" y="1860025"/>
                  <a:pt x="704911" y="1813988"/>
                </a:cubicBezTo>
                <a:cubicBezTo>
                  <a:pt x="566799" y="1767951"/>
                  <a:pt x="584261" y="1661588"/>
                  <a:pt x="562036" y="1547288"/>
                </a:cubicBezTo>
                <a:cubicBezTo>
                  <a:pt x="539811" y="1432988"/>
                  <a:pt x="665224" y="1385363"/>
                  <a:pt x="571561" y="1128188"/>
                </a:cubicBezTo>
                <a:cubicBezTo>
                  <a:pt x="477899" y="871013"/>
                  <a:pt x="-6289" y="70913"/>
                  <a:pt x="61" y="4238"/>
                </a:cubicBezTo>
                <a:cubicBezTo>
                  <a:pt x="6411" y="-62437"/>
                  <a:pt x="530286" y="678926"/>
                  <a:pt x="609661" y="728138"/>
                </a:cubicBezTo>
                <a:cubicBezTo>
                  <a:pt x="689036" y="777350"/>
                  <a:pt x="285811" y="226488"/>
                  <a:pt x="438211" y="27093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C552C01B-2D6F-0F69-10D6-0E11A350EE47}"/>
              </a:ext>
            </a:extLst>
          </p:cNvPr>
          <p:cNvSpPr/>
          <p:nvPr/>
        </p:nvSpPr>
        <p:spPr>
          <a:xfrm>
            <a:off x="4564129" y="1665235"/>
            <a:ext cx="52948" cy="609516"/>
          </a:xfrm>
          <a:custGeom>
            <a:avLst/>
            <a:gdLst>
              <a:gd name="connsiteX0" fmla="*/ 52321 w 52948"/>
              <a:gd name="connsiteY0" fmla="*/ 1640 h 609516"/>
              <a:gd name="connsiteX1" fmla="*/ 1521 w 52948"/>
              <a:gd name="connsiteY1" fmla="*/ 455665 h 609516"/>
              <a:gd name="connsiteX2" fmla="*/ 14221 w 52948"/>
              <a:gd name="connsiteY2" fmla="*/ 427090 h 609516"/>
              <a:gd name="connsiteX3" fmla="*/ 23746 w 52948"/>
              <a:gd name="connsiteY3" fmla="*/ 608065 h 609516"/>
              <a:gd name="connsiteX4" fmla="*/ 17396 w 52948"/>
              <a:gd name="connsiteY4" fmla="*/ 496940 h 609516"/>
              <a:gd name="connsiteX5" fmla="*/ 30096 w 52948"/>
              <a:gd name="connsiteY5" fmla="*/ 233415 h 609516"/>
              <a:gd name="connsiteX6" fmla="*/ 30096 w 52948"/>
              <a:gd name="connsiteY6" fmla="*/ 300090 h 609516"/>
              <a:gd name="connsiteX7" fmla="*/ 52321 w 52948"/>
              <a:gd name="connsiteY7" fmla="*/ 1640 h 6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48" h="609516">
                <a:moveTo>
                  <a:pt x="52321" y="1640"/>
                </a:moveTo>
                <a:cubicBezTo>
                  <a:pt x="47559" y="27569"/>
                  <a:pt x="7871" y="384757"/>
                  <a:pt x="1521" y="455665"/>
                </a:cubicBezTo>
                <a:cubicBezTo>
                  <a:pt x="-4829" y="526573"/>
                  <a:pt x="10517" y="401690"/>
                  <a:pt x="14221" y="427090"/>
                </a:cubicBezTo>
                <a:cubicBezTo>
                  <a:pt x="17925" y="452490"/>
                  <a:pt x="23217" y="596423"/>
                  <a:pt x="23746" y="608065"/>
                </a:cubicBezTo>
                <a:cubicBezTo>
                  <a:pt x="24275" y="619707"/>
                  <a:pt x="16338" y="559382"/>
                  <a:pt x="17396" y="496940"/>
                </a:cubicBezTo>
                <a:cubicBezTo>
                  <a:pt x="18454" y="434498"/>
                  <a:pt x="27979" y="266223"/>
                  <a:pt x="30096" y="233415"/>
                </a:cubicBezTo>
                <a:cubicBezTo>
                  <a:pt x="32213" y="200607"/>
                  <a:pt x="26921" y="335015"/>
                  <a:pt x="30096" y="300090"/>
                </a:cubicBezTo>
                <a:cubicBezTo>
                  <a:pt x="33271" y="265165"/>
                  <a:pt x="57083" y="-24289"/>
                  <a:pt x="52321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BBC310B9-2B32-3BBC-17D0-06354AE10C64}"/>
              </a:ext>
            </a:extLst>
          </p:cNvPr>
          <p:cNvSpPr/>
          <p:nvPr/>
        </p:nvSpPr>
        <p:spPr>
          <a:xfrm>
            <a:off x="4597398" y="3652537"/>
            <a:ext cx="404169" cy="62251"/>
          </a:xfrm>
          <a:custGeom>
            <a:avLst/>
            <a:gdLst>
              <a:gd name="connsiteX0" fmla="*/ 2 w 404169"/>
              <a:gd name="connsiteY0" fmla="*/ 62213 h 62251"/>
              <a:gd name="connsiteX1" fmla="*/ 130177 w 404169"/>
              <a:gd name="connsiteY1" fmla="*/ 1888 h 62251"/>
              <a:gd name="connsiteX2" fmla="*/ 393702 w 404169"/>
              <a:gd name="connsiteY2" fmla="*/ 14588 h 62251"/>
              <a:gd name="connsiteX3" fmla="*/ 339727 w 404169"/>
              <a:gd name="connsiteY3" fmla="*/ 8238 h 62251"/>
              <a:gd name="connsiteX4" fmla="*/ 228602 w 404169"/>
              <a:gd name="connsiteY4" fmla="*/ 24113 h 62251"/>
              <a:gd name="connsiteX5" fmla="*/ 196852 w 404169"/>
              <a:gd name="connsiteY5" fmla="*/ 11413 h 62251"/>
              <a:gd name="connsiteX6" fmla="*/ 127002 w 404169"/>
              <a:gd name="connsiteY6" fmla="*/ 11413 h 62251"/>
              <a:gd name="connsiteX7" fmla="*/ 2 w 404169"/>
              <a:gd name="connsiteY7" fmla="*/ 62213 h 6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169" h="62251">
                <a:moveTo>
                  <a:pt x="2" y="62213"/>
                </a:moveTo>
                <a:cubicBezTo>
                  <a:pt x="531" y="60626"/>
                  <a:pt x="64560" y="9825"/>
                  <a:pt x="130177" y="1888"/>
                </a:cubicBezTo>
                <a:cubicBezTo>
                  <a:pt x="195794" y="-6049"/>
                  <a:pt x="358777" y="13530"/>
                  <a:pt x="393702" y="14588"/>
                </a:cubicBezTo>
                <a:cubicBezTo>
                  <a:pt x="428627" y="15646"/>
                  <a:pt x="367244" y="6651"/>
                  <a:pt x="339727" y="8238"/>
                </a:cubicBezTo>
                <a:cubicBezTo>
                  <a:pt x="312210" y="9825"/>
                  <a:pt x="252414" y="23584"/>
                  <a:pt x="228602" y="24113"/>
                </a:cubicBezTo>
                <a:cubicBezTo>
                  <a:pt x="204790" y="24642"/>
                  <a:pt x="213785" y="13530"/>
                  <a:pt x="196852" y="11413"/>
                </a:cubicBezTo>
                <a:cubicBezTo>
                  <a:pt x="179919" y="9296"/>
                  <a:pt x="157164" y="7180"/>
                  <a:pt x="127002" y="11413"/>
                </a:cubicBezTo>
                <a:cubicBezTo>
                  <a:pt x="96840" y="15646"/>
                  <a:pt x="-527" y="63800"/>
                  <a:pt x="2" y="6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76DC5141-D220-7F2A-2BAD-6AB40263BB35}"/>
              </a:ext>
            </a:extLst>
          </p:cNvPr>
          <p:cNvSpPr/>
          <p:nvPr/>
        </p:nvSpPr>
        <p:spPr>
          <a:xfrm>
            <a:off x="4489450" y="3606760"/>
            <a:ext cx="557477" cy="123865"/>
          </a:xfrm>
          <a:custGeom>
            <a:avLst/>
            <a:gdLst>
              <a:gd name="connsiteX0" fmla="*/ 0 w 557477"/>
              <a:gd name="connsiteY0" fmla="*/ 123865 h 123865"/>
              <a:gd name="connsiteX1" fmla="*/ 161925 w 557477"/>
              <a:gd name="connsiteY1" fmla="*/ 41315 h 123865"/>
              <a:gd name="connsiteX2" fmla="*/ 393700 w 557477"/>
              <a:gd name="connsiteY2" fmla="*/ 25440 h 123865"/>
              <a:gd name="connsiteX3" fmla="*/ 244475 w 557477"/>
              <a:gd name="connsiteY3" fmla="*/ 44490 h 123865"/>
              <a:gd name="connsiteX4" fmla="*/ 552450 w 557477"/>
              <a:gd name="connsiteY4" fmla="*/ 15915 h 123865"/>
              <a:gd name="connsiteX5" fmla="*/ 419100 w 557477"/>
              <a:gd name="connsiteY5" fmla="*/ 12740 h 123865"/>
              <a:gd name="connsiteX6" fmla="*/ 203200 w 557477"/>
              <a:gd name="connsiteY6" fmla="*/ 40 h 123865"/>
              <a:gd name="connsiteX7" fmla="*/ 285750 w 557477"/>
              <a:gd name="connsiteY7" fmla="*/ 9565 h 123865"/>
              <a:gd name="connsiteX8" fmla="*/ 193675 w 557477"/>
              <a:gd name="connsiteY8" fmla="*/ 31790 h 123865"/>
              <a:gd name="connsiteX9" fmla="*/ 161925 w 557477"/>
              <a:gd name="connsiteY9" fmla="*/ 41315 h 123865"/>
              <a:gd name="connsiteX10" fmla="*/ 0 w 557477"/>
              <a:gd name="connsiteY10" fmla="*/ 123865 h 12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477" h="123865">
                <a:moveTo>
                  <a:pt x="0" y="123865"/>
                </a:moveTo>
                <a:cubicBezTo>
                  <a:pt x="0" y="123865"/>
                  <a:pt x="96308" y="57719"/>
                  <a:pt x="161925" y="41315"/>
                </a:cubicBezTo>
                <a:cubicBezTo>
                  <a:pt x="227542" y="24911"/>
                  <a:pt x="379942" y="24911"/>
                  <a:pt x="393700" y="25440"/>
                </a:cubicBezTo>
                <a:cubicBezTo>
                  <a:pt x="407458" y="25969"/>
                  <a:pt x="218017" y="46077"/>
                  <a:pt x="244475" y="44490"/>
                </a:cubicBezTo>
                <a:cubicBezTo>
                  <a:pt x="270933" y="42902"/>
                  <a:pt x="523346" y="21207"/>
                  <a:pt x="552450" y="15915"/>
                </a:cubicBezTo>
                <a:cubicBezTo>
                  <a:pt x="581554" y="10623"/>
                  <a:pt x="477308" y="15386"/>
                  <a:pt x="419100" y="12740"/>
                </a:cubicBezTo>
                <a:cubicBezTo>
                  <a:pt x="360892" y="10094"/>
                  <a:pt x="225425" y="569"/>
                  <a:pt x="203200" y="40"/>
                </a:cubicBezTo>
                <a:cubicBezTo>
                  <a:pt x="180975" y="-489"/>
                  <a:pt x="287337" y="4273"/>
                  <a:pt x="285750" y="9565"/>
                </a:cubicBezTo>
                <a:cubicBezTo>
                  <a:pt x="284163" y="14857"/>
                  <a:pt x="214312" y="26498"/>
                  <a:pt x="193675" y="31790"/>
                </a:cubicBezTo>
                <a:cubicBezTo>
                  <a:pt x="173038" y="37082"/>
                  <a:pt x="193675" y="27557"/>
                  <a:pt x="161925" y="41315"/>
                </a:cubicBezTo>
                <a:cubicBezTo>
                  <a:pt x="130175" y="55073"/>
                  <a:pt x="0" y="123865"/>
                  <a:pt x="0" y="123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9F3EF14C-A176-D785-96C1-2988B2447F67}"/>
              </a:ext>
            </a:extLst>
          </p:cNvPr>
          <p:cNvSpPr/>
          <p:nvPr/>
        </p:nvSpPr>
        <p:spPr>
          <a:xfrm>
            <a:off x="4679788" y="1594099"/>
            <a:ext cx="98593" cy="376289"/>
          </a:xfrm>
          <a:custGeom>
            <a:avLst/>
            <a:gdLst>
              <a:gd name="connsiteX0" fmla="*/ 162 w 98593"/>
              <a:gd name="connsiteY0" fmla="*/ 2926 h 376289"/>
              <a:gd name="connsiteX1" fmla="*/ 66837 w 98593"/>
              <a:gd name="connsiteY1" fmla="*/ 355351 h 376289"/>
              <a:gd name="connsiteX2" fmla="*/ 57312 w 98593"/>
              <a:gd name="connsiteY2" fmla="*/ 320426 h 376289"/>
              <a:gd name="connsiteX3" fmla="*/ 98587 w 98593"/>
              <a:gd name="connsiteY3" fmla="*/ 193426 h 376289"/>
              <a:gd name="connsiteX4" fmla="*/ 60487 w 98593"/>
              <a:gd name="connsiteY4" fmla="*/ 269626 h 376289"/>
              <a:gd name="connsiteX5" fmla="*/ 47787 w 98593"/>
              <a:gd name="connsiteY5" fmla="*/ 206126 h 376289"/>
              <a:gd name="connsiteX6" fmla="*/ 47787 w 98593"/>
              <a:gd name="connsiteY6" fmla="*/ 187076 h 376289"/>
              <a:gd name="connsiteX7" fmla="*/ 162 w 98593"/>
              <a:gd name="connsiteY7" fmla="*/ 2926 h 37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3" h="376289">
                <a:moveTo>
                  <a:pt x="162" y="2926"/>
                </a:moveTo>
                <a:cubicBezTo>
                  <a:pt x="3337" y="30972"/>
                  <a:pt x="57312" y="302434"/>
                  <a:pt x="66837" y="355351"/>
                </a:cubicBezTo>
                <a:cubicBezTo>
                  <a:pt x="76362" y="408268"/>
                  <a:pt x="52020" y="347414"/>
                  <a:pt x="57312" y="320426"/>
                </a:cubicBezTo>
                <a:cubicBezTo>
                  <a:pt x="62604" y="293439"/>
                  <a:pt x="98058" y="201893"/>
                  <a:pt x="98587" y="193426"/>
                </a:cubicBezTo>
                <a:cubicBezTo>
                  <a:pt x="99116" y="184959"/>
                  <a:pt x="68954" y="267509"/>
                  <a:pt x="60487" y="269626"/>
                </a:cubicBezTo>
                <a:cubicBezTo>
                  <a:pt x="52020" y="271743"/>
                  <a:pt x="47787" y="206126"/>
                  <a:pt x="47787" y="206126"/>
                </a:cubicBezTo>
                <a:cubicBezTo>
                  <a:pt x="45670" y="192368"/>
                  <a:pt x="54137" y="217238"/>
                  <a:pt x="47787" y="187076"/>
                </a:cubicBezTo>
                <a:cubicBezTo>
                  <a:pt x="41437" y="156914"/>
                  <a:pt x="-3013" y="-25120"/>
                  <a:pt x="162" y="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A827CB15-CB98-D2DC-4BEB-02A050297E4C}"/>
              </a:ext>
            </a:extLst>
          </p:cNvPr>
          <p:cNvSpPr/>
          <p:nvPr/>
        </p:nvSpPr>
        <p:spPr>
          <a:xfrm>
            <a:off x="5584793" y="2009765"/>
            <a:ext cx="85925" cy="408648"/>
          </a:xfrm>
          <a:custGeom>
            <a:avLst/>
            <a:gdLst>
              <a:gd name="connsiteX0" fmla="*/ 32 w 85925"/>
              <a:gd name="connsiteY0" fmla="*/ 10 h 408648"/>
              <a:gd name="connsiteX1" fmla="*/ 60357 w 85925"/>
              <a:gd name="connsiteY1" fmla="*/ 127010 h 408648"/>
              <a:gd name="connsiteX2" fmla="*/ 28607 w 85925"/>
              <a:gd name="connsiteY2" fmla="*/ 304810 h 408648"/>
              <a:gd name="connsiteX3" fmla="*/ 44482 w 85925"/>
              <a:gd name="connsiteY3" fmla="*/ 263535 h 408648"/>
              <a:gd name="connsiteX4" fmla="*/ 60357 w 85925"/>
              <a:gd name="connsiteY4" fmla="*/ 406410 h 408648"/>
              <a:gd name="connsiteX5" fmla="*/ 54007 w 85925"/>
              <a:gd name="connsiteY5" fmla="*/ 339735 h 408648"/>
              <a:gd name="connsiteX6" fmla="*/ 85757 w 85925"/>
              <a:gd name="connsiteY6" fmla="*/ 193685 h 408648"/>
              <a:gd name="connsiteX7" fmla="*/ 66707 w 85925"/>
              <a:gd name="connsiteY7" fmla="*/ 225435 h 408648"/>
              <a:gd name="connsiteX8" fmla="*/ 69882 w 85925"/>
              <a:gd name="connsiteY8" fmla="*/ 133360 h 408648"/>
              <a:gd name="connsiteX9" fmla="*/ 32 w 85925"/>
              <a:gd name="connsiteY9" fmla="*/ 10 h 40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25" h="408648">
                <a:moveTo>
                  <a:pt x="32" y="10"/>
                </a:moveTo>
                <a:cubicBezTo>
                  <a:pt x="-1556" y="-1048"/>
                  <a:pt x="55595" y="76210"/>
                  <a:pt x="60357" y="127010"/>
                </a:cubicBezTo>
                <a:cubicBezTo>
                  <a:pt x="65119" y="177810"/>
                  <a:pt x="31253" y="282056"/>
                  <a:pt x="28607" y="304810"/>
                </a:cubicBezTo>
                <a:cubicBezTo>
                  <a:pt x="25961" y="327564"/>
                  <a:pt x="39190" y="246602"/>
                  <a:pt x="44482" y="263535"/>
                </a:cubicBezTo>
                <a:cubicBezTo>
                  <a:pt x="49774" y="280468"/>
                  <a:pt x="58770" y="393710"/>
                  <a:pt x="60357" y="406410"/>
                </a:cubicBezTo>
                <a:cubicBezTo>
                  <a:pt x="61944" y="419110"/>
                  <a:pt x="49774" y="375189"/>
                  <a:pt x="54007" y="339735"/>
                </a:cubicBezTo>
                <a:cubicBezTo>
                  <a:pt x="58240" y="304281"/>
                  <a:pt x="83640" y="212735"/>
                  <a:pt x="85757" y="193685"/>
                </a:cubicBezTo>
                <a:cubicBezTo>
                  <a:pt x="87874" y="174635"/>
                  <a:pt x="69353" y="235489"/>
                  <a:pt x="66707" y="225435"/>
                </a:cubicBezTo>
                <a:cubicBezTo>
                  <a:pt x="64061" y="215381"/>
                  <a:pt x="75703" y="165639"/>
                  <a:pt x="69882" y="133360"/>
                </a:cubicBezTo>
                <a:cubicBezTo>
                  <a:pt x="64061" y="101081"/>
                  <a:pt x="1620" y="1068"/>
                  <a:pt x="3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C250DCE-BF61-1379-4BEF-B435FE1837B0}"/>
              </a:ext>
            </a:extLst>
          </p:cNvPr>
          <p:cNvSpPr/>
          <p:nvPr/>
        </p:nvSpPr>
        <p:spPr>
          <a:xfrm>
            <a:off x="4762312" y="1684088"/>
            <a:ext cx="514862" cy="699994"/>
          </a:xfrm>
          <a:custGeom>
            <a:avLst/>
            <a:gdLst>
              <a:gd name="connsiteX0" fmla="*/ 149413 w 514862"/>
              <a:gd name="connsiteY0" fmla="*/ 5012 h 699994"/>
              <a:gd name="connsiteX1" fmla="*/ 3363 w 514862"/>
              <a:gd name="connsiteY1" fmla="*/ 366962 h 699994"/>
              <a:gd name="connsiteX2" fmla="*/ 44638 w 514862"/>
              <a:gd name="connsiteY2" fmla="*/ 328862 h 699994"/>
              <a:gd name="connsiteX3" fmla="*/ 19238 w 514862"/>
              <a:gd name="connsiteY3" fmla="*/ 487612 h 699994"/>
              <a:gd name="connsiteX4" fmla="*/ 38288 w 514862"/>
              <a:gd name="connsiteY4" fmla="*/ 462212 h 699994"/>
              <a:gd name="connsiteX5" fmla="*/ 155763 w 514862"/>
              <a:gd name="connsiteY5" fmla="*/ 697162 h 699994"/>
              <a:gd name="connsiteX6" fmla="*/ 143063 w 514862"/>
              <a:gd name="connsiteY6" fmla="*/ 582862 h 699994"/>
              <a:gd name="connsiteX7" fmla="*/ 168463 w 514862"/>
              <a:gd name="connsiteY7" fmla="*/ 443162 h 699994"/>
              <a:gd name="connsiteX8" fmla="*/ 244663 w 514862"/>
              <a:gd name="connsiteY8" fmla="*/ 281237 h 699994"/>
              <a:gd name="connsiteX9" fmla="*/ 514538 w 514862"/>
              <a:gd name="connsiteY9" fmla="*/ 217737 h 699994"/>
              <a:gd name="connsiteX10" fmla="*/ 301813 w 514862"/>
              <a:gd name="connsiteY10" fmla="*/ 230437 h 699994"/>
              <a:gd name="connsiteX11" fmla="*/ 400238 w 514862"/>
              <a:gd name="connsiteY11" fmla="*/ 125662 h 699994"/>
              <a:gd name="connsiteX12" fmla="*/ 244663 w 514862"/>
              <a:gd name="connsiteY12" fmla="*/ 144712 h 699994"/>
              <a:gd name="connsiteX13" fmla="*/ 146238 w 514862"/>
              <a:gd name="connsiteY13" fmla="*/ 154237 h 699994"/>
              <a:gd name="connsiteX14" fmla="*/ 149413 w 514862"/>
              <a:gd name="connsiteY14" fmla="*/ 5012 h 69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862" h="699994">
                <a:moveTo>
                  <a:pt x="149413" y="5012"/>
                </a:moveTo>
                <a:cubicBezTo>
                  <a:pt x="125600" y="40466"/>
                  <a:pt x="20825" y="312987"/>
                  <a:pt x="3363" y="366962"/>
                </a:cubicBezTo>
                <a:cubicBezTo>
                  <a:pt x="-14099" y="420937"/>
                  <a:pt x="41992" y="308754"/>
                  <a:pt x="44638" y="328862"/>
                </a:cubicBezTo>
                <a:cubicBezTo>
                  <a:pt x="47284" y="348970"/>
                  <a:pt x="20296" y="465387"/>
                  <a:pt x="19238" y="487612"/>
                </a:cubicBezTo>
                <a:cubicBezTo>
                  <a:pt x="18180" y="509837"/>
                  <a:pt x="15534" y="427287"/>
                  <a:pt x="38288" y="462212"/>
                </a:cubicBezTo>
                <a:cubicBezTo>
                  <a:pt x="61042" y="497137"/>
                  <a:pt x="138301" y="677054"/>
                  <a:pt x="155763" y="697162"/>
                </a:cubicBezTo>
                <a:cubicBezTo>
                  <a:pt x="173225" y="717270"/>
                  <a:pt x="140946" y="625195"/>
                  <a:pt x="143063" y="582862"/>
                </a:cubicBezTo>
                <a:cubicBezTo>
                  <a:pt x="145180" y="540529"/>
                  <a:pt x="151530" y="493433"/>
                  <a:pt x="168463" y="443162"/>
                </a:cubicBezTo>
                <a:cubicBezTo>
                  <a:pt x="185396" y="392891"/>
                  <a:pt x="186984" y="318808"/>
                  <a:pt x="244663" y="281237"/>
                </a:cubicBezTo>
                <a:cubicBezTo>
                  <a:pt x="302342" y="243666"/>
                  <a:pt x="505013" y="226204"/>
                  <a:pt x="514538" y="217737"/>
                </a:cubicBezTo>
                <a:cubicBezTo>
                  <a:pt x="524063" y="209270"/>
                  <a:pt x="320863" y="245783"/>
                  <a:pt x="301813" y="230437"/>
                </a:cubicBezTo>
                <a:cubicBezTo>
                  <a:pt x="282763" y="215091"/>
                  <a:pt x="409763" y="139949"/>
                  <a:pt x="400238" y="125662"/>
                </a:cubicBezTo>
                <a:cubicBezTo>
                  <a:pt x="390713" y="111375"/>
                  <a:pt x="286996" y="139950"/>
                  <a:pt x="244663" y="144712"/>
                </a:cubicBezTo>
                <a:cubicBezTo>
                  <a:pt x="202330" y="149474"/>
                  <a:pt x="155763" y="175404"/>
                  <a:pt x="146238" y="154237"/>
                </a:cubicBezTo>
                <a:cubicBezTo>
                  <a:pt x="136713" y="133070"/>
                  <a:pt x="173226" y="-30442"/>
                  <a:pt x="149413" y="50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6B07B794-2113-D09B-B14F-2289969BF31C}"/>
              </a:ext>
            </a:extLst>
          </p:cNvPr>
          <p:cNvSpPr/>
          <p:nvPr/>
        </p:nvSpPr>
        <p:spPr>
          <a:xfrm>
            <a:off x="4967126" y="1808855"/>
            <a:ext cx="614748" cy="316014"/>
          </a:xfrm>
          <a:custGeom>
            <a:avLst/>
            <a:gdLst>
              <a:gd name="connsiteX0" fmla="*/ 1749 w 614748"/>
              <a:gd name="connsiteY0" fmla="*/ 86620 h 316014"/>
              <a:gd name="connsiteX1" fmla="*/ 341474 w 614748"/>
              <a:gd name="connsiteY1" fmla="*/ 895 h 316014"/>
              <a:gd name="connsiteX2" fmla="*/ 297024 w 614748"/>
              <a:gd name="connsiteY2" fmla="*/ 42170 h 316014"/>
              <a:gd name="connsiteX3" fmla="*/ 408149 w 614748"/>
              <a:gd name="connsiteY3" fmla="*/ 48520 h 316014"/>
              <a:gd name="connsiteX4" fmla="*/ 566899 w 614748"/>
              <a:gd name="connsiteY4" fmla="*/ 127895 h 316014"/>
              <a:gd name="connsiteX5" fmla="*/ 477999 w 614748"/>
              <a:gd name="connsiteY5" fmla="*/ 121545 h 316014"/>
              <a:gd name="connsiteX6" fmla="*/ 614524 w 614748"/>
              <a:gd name="connsiteY6" fmla="*/ 312045 h 316014"/>
              <a:gd name="connsiteX7" fmla="*/ 506574 w 614748"/>
              <a:gd name="connsiteY7" fmla="*/ 242195 h 316014"/>
              <a:gd name="connsiteX8" fmla="*/ 370049 w 614748"/>
              <a:gd name="connsiteY8" fmla="*/ 140595 h 316014"/>
              <a:gd name="connsiteX9" fmla="*/ 141449 w 614748"/>
              <a:gd name="connsiteY9" fmla="*/ 108845 h 316014"/>
              <a:gd name="connsiteX10" fmla="*/ 204949 w 614748"/>
              <a:gd name="connsiteY10" fmla="*/ 80270 h 316014"/>
              <a:gd name="connsiteX11" fmla="*/ 1749 w 614748"/>
              <a:gd name="connsiteY11" fmla="*/ 86620 h 31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748" h="316014">
                <a:moveTo>
                  <a:pt x="1749" y="86620"/>
                </a:moveTo>
                <a:cubicBezTo>
                  <a:pt x="24503" y="73391"/>
                  <a:pt x="292262" y="8303"/>
                  <a:pt x="341474" y="895"/>
                </a:cubicBezTo>
                <a:cubicBezTo>
                  <a:pt x="390686" y="-6513"/>
                  <a:pt x="285912" y="34232"/>
                  <a:pt x="297024" y="42170"/>
                </a:cubicBezTo>
                <a:cubicBezTo>
                  <a:pt x="308137" y="50107"/>
                  <a:pt x="363170" y="34233"/>
                  <a:pt x="408149" y="48520"/>
                </a:cubicBezTo>
                <a:cubicBezTo>
                  <a:pt x="453128" y="62807"/>
                  <a:pt x="555257" y="115724"/>
                  <a:pt x="566899" y="127895"/>
                </a:cubicBezTo>
                <a:cubicBezTo>
                  <a:pt x="578541" y="140066"/>
                  <a:pt x="470062" y="90853"/>
                  <a:pt x="477999" y="121545"/>
                </a:cubicBezTo>
                <a:cubicBezTo>
                  <a:pt x="485936" y="152237"/>
                  <a:pt x="609762" y="291937"/>
                  <a:pt x="614524" y="312045"/>
                </a:cubicBezTo>
                <a:cubicBezTo>
                  <a:pt x="619286" y="332153"/>
                  <a:pt x="547320" y="270770"/>
                  <a:pt x="506574" y="242195"/>
                </a:cubicBezTo>
                <a:cubicBezTo>
                  <a:pt x="465828" y="213620"/>
                  <a:pt x="430903" y="162820"/>
                  <a:pt x="370049" y="140595"/>
                </a:cubicBezTo>
                <a:cubicBezTo>
                  <a:pt x="309195" y="118370"/>
                  <a:pt x="168966" y="118899"/>
                  <a:pt x="141449" y="108845"/>
                </a:cubicBezTo>
                <a:cubicBezTo>
                  <a:pt x="113932" y="98791"/>
                  <a:pt x="224528" y="83974"/>
                  <a:pt x="204949" y="80270"/>
                </a:cubicBezTo>
                <a:cubicBezTo>
                  <a:pt x="185370" y="76566"/>
                  <a:pt x="-21005" y="99849"/>
                  <a:pt x="1749" y="866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E39DA9CD-5302-7BE8-D6B4-B62FF65C520E}"/>
              </a:ext>
            </a:extLst>
          </p:cNvPr>
          <p:cNvSpPr/>
          <p:nvPr/>
        </p:nvSpPr>
        <p:spPr>
          <a:xfrm>
            <a:off x="4043941" y="1829735"/>
            <a:ext cx="496423" cy="548974"/>
          </a:xfrm>
          <a:custGeom>
            <a:avLst/>
            <a:gdLst>
              <a:gd name="connsiteX0" fmla="*/ 77209 w 496423"/>
              <a:gd name="connsiteY0" fmla="*/ 72090 h 548974"/>
              <a:gd name="connsiteX1" fmla="*/ 328034 w 496423"/>
              <a:gd name="connsiteY1" fmla="*/ 2240 h 548974"/>
              <a:gd name="connsiteX2" fmla="*/ 359784 w 496423"/>
              <a:gd name="connsiteY2" fmla="*/ 46690 h 548974"/>
              <a:gd name="connsiteX3" fmla="*/ 372484 w 496423"/>
              <a:gd name="connsiteY3" fmla="*/ 2240 h 548974"/>
              <a:gd name="connsiteX4" fmla="*/ 467734 w 496423"/>
              <a:gd name="connsiteY4" fmla="*/ 132415 h 548974"/>
              <a:gd name="connsiteX5" fmla="*/ 496309 w 496423"/>
              <a:gd name="connsiteY5" fmla="*/ 192740 h 548974"/>
              <a:gd name="connsiteX6" fmla="*/ 477259 w 496423"/>
              <a:gd name="connsiteY6" fmla="*/ 538815 h 548974"/>
              <a:gd name="connsiteX7" fmla="*/ 464559 w 496423"/>
              <a:gd name="connsiteY7" fmla="*/ 434040 h 548974"/>
              <a:gd name="connsiteX8" fmla="*/ 331209 w 496423"/>
              <a:gd name="connsiteY8" fmla="*/ 199090 h 548974"/>
              <a:gd name="connsiteX9" fmla="*/ 248659 w 496423"/>
              <a:gd name="connsiteY9" fmla="*/ 126065 h 548974"/>
              <a:gd name="connsiteX10" fmla="*/ 70859 w 496423"/>
              <a:gd name="connsiteY10" fmla="*/ 211790 h 548974"/>
              <a:gd name="connsiteX11" fmla="*/ 159759 w 496423"/>
              <a:gd name="connsiteY11" fmla="*/ 126065 h 548974"/>
              <a:gd name="connsiteX12" fmla="*/ 16884 w 496423"/>
              <a:gd name="connsiteY12" fmla="*/ 221315 h 548974"/>
              <a:gd name="connsiteX13" fmla="*/ 112134 w 496423"/>
              <a:gd name="connsiteY13" fmla="*/ 122890 h 548974"/>
              <a:gd name="connsiteX14" fmla="*/ 1009 w 496423"/>
              <a:gd name="connsiteY14" fmla="*/ 160990 h 548974"/>
              <a:gd name="connsiteX15" fmla="*/ 77209 w 496423"/>
              <a:gd name="connsiteY15" fmla="*/ 72090 h 54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6423" h="548974">
                <a:moveTo>
                  <a:pt x="77209" y="72090"/>
                </a:moveTo>
                <a:cubicBezTo>
                  <a:pt x="131713" y="45632"/>
                  <a:pt x="280938" y="6473"/>
                  <a:pt x="328034" y="2240"/>
                </a:cubicBezTo>
                <a:cubicBezTo>
                  <a:pt x="375130" y="-1993"/>
                  <a:pt x="352376" y="46690"/>
                  <a:pt x="359784" y="46690"/>
                </a:cubicBezTo>
                <a:cubicBezTo>
                  <a:pt x="367192" y="46690"/>
                  <a:pt x="354492" y="-12048"/>
                  <a:pt x="372484" y="2240"/>
                </a:cubicBezTo>
                <a:cubicBezTo>
                  <a:pt x="390476" y="16528"/>
                  <a:pt x="447097" y="100665"/>
                  <a:pt x="467734" y="132415"/>
                </a:cubicBezTo>
                <a:cubicBezTo>
                  <a:pt x="488371" y="164165"/>
                  <a:pt x="494722" y="125007"/>
                  <a:pt x="496309" y="192740"/>
                </a:cubicBezTo>
                <a:cubicBezTo>
                  <a:pt x="497896" y="260473"/>
                  <a:pt x="482551" y="498598"/>
                  <a:pt x="477259" y="538815"/>
                </a:cubicBezTo>
                <a:cubicBezTo>
                  <a:pt x="471967" y="579032"/>
                  <a:pt x="488901" y="490661"/>
                  <a:pt x="464559" y="434040"/>
                </a:cubicBezTo>
                <a:cubicBezTo>
                  <a:pt x="440217" y="377419"/>
                  <a:pt x="367192" y="250419"/>
                  <a:pt x="331209" y="199090"/>
                </a:cubicBezTo>
                <a:cubicBezTo>
                  <a:pt x="295226" y="147761"/>
                  <a:pt x="292051" y="123948"/>
                  <a:pt x="248659" y="126065"/>
                </a:cubicBezTo>
                <a:cubicBezTo>
                  <a:pt x="205267" y="128182"/>
                  <a:pt x="85676" y="211790"/>
                  <a:pt x="70859" y="211790"/>
                </a:cubicBezTo>
                <a:cubicBezTo>
                  <a:pt x="56042" y="211790"/>
                  <a:pt x="168755" y="124478"/>
                  <a:pt x="159759" y="126065"/>
                </a:cubicBezTo>
                <a:cubicBezTo>
                  <a:pt x="150763" y="127652"/>
                  <a:pt x="24821" y="221844"/>
                  <a:pt x="16884" y="221315"/>
                </a:cubicBezTo>
                <a:cubicBezTo>
                  <a:pt x="8946" y="220786"/>
                  <a:pt x="114780" y="132944"/>
                  <a:pt x="112134" y="122890"/>
                </a:cubicBezTo>
                <a:cubicBezTo>
                  <a:pt x="109488" y="112836"/>
                  <a:pt x="7888" y="166282"/>
                  <a:pt x="1009" y="160990"/>
                </a:cubicBezTo>
                <a:cubicBezTo>
                  <a:pt x="-5870" y="155698"/>
                  <a:pt x="22705" y="98548"/>
                  <a:pt x="77209" y="720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65EADBD9-358F-AAF8-6C95-9FDA1A22A5F5}"/>
              </a:ext>
            </a:extLst>
          </p:cNvPr>
          <p:cNvSpPr/>
          <p:nvPr/>
        </p:nvSpPr>
        <p:spPr>
          <a:xfrm>
            <a:off x="3862331" y="3315510"/>
            <a:ext cx="1872305" cy="750111"/>
          </a:xfrm>
          <a:custGeom>
            <a:avLst/>
            <a:gdLst>
              <a:gd name="connsiteX0" fmla="*/ 417569 w 1872305"/>
              <a:gd name="connsiteY0" fmla="*/ 396065 h 750111"/>
              <a:gd name="connsiteX1" fmla="*/ 614419 w 1872305"/>
              <a:gd name="connsiteY1" fmla="*/ 519890 h 750111"/>
              <a:gd name="connsiteX2" fmla="*/ 827144 w 1872305"/>
              <a:gd name="connsiteY2" fmla="*/ 450040 h 750111"/>
              <a:gd name="connsiteX3" fmla="*/ 874769 w 1872305"/>
              <a:gd name="connsiteY3" fmla="*/ 446865 h 750111"/>
              <a:gd name="connsiteX4" fmla="*/ 836669 w 1872305"/>
              <a:gd name="connsiteY4" fmla="*/ 421465 h 750111"/>
              <a:gd name="connsiteX5" fmla="*/ 1030344 w 1872305"/>
              <a:gd name="connsiteY5" fmla="*/ 472265 h 750111"/>
              <a:gd name="connsiteX6" fmla="*/ 1351019 w 1872305"/>
              <a:gd name="connsiteY6" fmla="*/ 307165 h 750111"/>
              <a:gd name="connsiteX7" fmla="*/ 1157344 w 1872305"/>
              <a:gd name="connsiteY7" fmla="*/ 491315 h 750111"/>
              <a:gd name="connsiteX8" fmla="*/ 1747894 w 1872305"/>
              <a:gd name="connsiteY8" fmla="*/ 8715 h 750111"/>
              <a:gd name="connsiteX9" fmla="*/ 1649469 w 1872305"/>
              <a:gd name="connsiteY9" fmla="*/ 176990 h 750111"/>
              <a:gd name="connsiteX10" fmla="*/ 1871719 w 1872305"/>
              <a:gd name="connsiteY10" fmla="*/ 132540 h 750111"/>
              <a:gd name="connsiteX11" fmla="*/ 1570094 w 1872305"/>
              <a:gd name="connsiteY11" fmla="*/ 608790 h 750111"/>
              <a:gd name="connsiteX12" fmla="*/ 712844 w 1872305"/>
              <a:gd name="connsiteY12" fmla="*/ 745315 h 750111"/>
              <a:gd name="connsiteX13" fmla="*/ 249294 w 1872305"/>
              <a:gd name="connsiteY13" fmla="*/ 475440 h 750111"/>
              <a:gd name="connsiteX14" fmla="*/ 61969 w 1872305"/>
              <a:gd name="connsiteY14" fmla="*/ 323040 h 750111"/>
              <a:gd name="connsiteX15" fmla="*/ 176269 w 1872305"/>
              <a:gd name="connsiteY15" fmla="*/ 440515 h 750111"/>
              <a:gd name="connsiteX16" fmla="*/ 4819 w 1872305"/>
              <a:gd name="connsiteY16" fmla="*/ 126190 h 750111"/>
              <a:gd name="connsiteX17" fmla="*/ 404869 w 1872305"/>
              <a:gd name="connsiteY17" fmla="*/ 526240 h 750111"/>
              <a:gd name="connsiteX18" fmla="*/ 417569 w 1872305"/>
              <a:gd name="connsiteY18" fmla="*/ 396065 h 75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2305" h="750111">
                <a:moveTo>
                  <a:pt x="417569" y="396065"/>
                </a:moveTo>
                <a:cubicBezTo>
                  <a:pt x="452494" y="395007"/>
                  <a:pt x="546157" y="510894"/>
                  <a:pt x="614419" y="519890"/>
                </a:cubicBezTo>
                <a:cubicBezTo>
                  <a:pt x="682682" y="528886"/>
                  <a:pt x="783752" y="462211"/>
                  <a:pt x="827144" y="450040"/>
                </a:cubicBezTo>
                <a:cubicBezTo>
                  <a:pt x="870536" y="437869"/>
                  <a:pt x="873182" y="451627"/>
                  <a:pt x="874769" y="446865"/>
                </a:cubicBezTo>
                <a:cubicBezTo>
                  <a:pt x="876356" y="442103"/>
                  <a:pt x="810740" y="417232"/>
                  <a:pt x="836669" y="421465"/>
                </a:cubicBezTo>
                <a:cubicBezTo>
                  <a:pt x="862598" y="425698"/>
                  <a:pt x="944619" y="491315"/>
                  <a:pt x="1030344" y="472265"/>
                </a:cubicBezTo>
                <a:cubicBezTo>
                  <a:pt x="1116069" y="453215"/>
                  <a:pt x="1329852" y="303990"/>
                  <a:pt x="1351019" y="307165"/>
                </a:cubicBezTo>
                <a:cubicBezTo>
                  <a:pt x="1372186" y="310340"/>
                  <a:pt x="1091198" y="541057"/>
                  <a:pt x="1157344" y="491315"/>
                </a:cubicBezTo>
                <a:cubicBezTo>
                  <a:pt x="1223490" y="441573"/>
                  <a:pt x="1665873" y="61102"/>
                  <a:pt x="1747894" y="8715"/>
                </a:cubicBezTo>
                <a:cubicBezTo>
                  <a:pt x="1829915" y="-43672"/>
                  <a:pt x="1628832" y="156353"/>
                  <a:pt x="1649469" y="176990"/>
                </a:cubicBezTo>
                <a:cubicBezTo>
                  <a:pt x="1670106" y="197627"/>
                  <a:pt x="1884948" y="60573"/>
                  <a:pt x="1871719" y="132540"/>
                </a:cubicBezTo>
                <a:cubicBezTo>
                  <a:pt x="1858490" y="204507"/>
                  <a:pt x="1763240" y="506661"/>
                  <a:pt x="1570094" y="608790"/>
                </a:cubicBezTo>
                <a:cubicBezTo>
                  <a:pt x="1376948" y="710919"/>
                  <a:pt x="932977" y="767540"/>
                  <a:pt x="712844" y="745315"/>
                </a:cubicBezTo>
                <a:cubicBezTo>
                  <a:pt x="492711" y="723090"/>
                  <a:pt x="357773" y="545819"/>
                  <a:pt x="249294" y="475440"/>
                </a:cubicBezTo>
                <a:cubicBezTo>
                  <a:pt x="140815" y="405061"/>
                  <a:pt x="74140" y="328861"/>
                  <a:pt x="61969" y="323040"/>
                </a:cubicBezTo>
                <a:cubicBezTo>
                  <a:pt x="49798" y="317219"/>
                  <a:pt x="185794" y="473323"/>
                  <a:pt x="176269" y="440515"/>
                </a:cubicBezTo>
                <a:cubicBezTo>
                  <a:pt x="166744" y="407707"/>
                  <a:pt x="-33281" y="111903"/>
                  <a:pt x="4819" y="126190"/>
                </a:cubicBezTo>
                <a:cubicBezTo>
                  <a:pt x="42919" y="140477"/>
                  <a:pt x="338194" y="476498"/>
                  <a:pt x="404869" y="526240"/>
                </a:cubicBezTo>
                <a:cubicBezTo>
                  <a:pt x="471544" y="575982"/>
                  <a:pt x="382644" y="397123"/>
                  <a:pt x="417569" y="3960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8E017F6-B79C-2834-902D-47F42B79B6E6}"/>
              </a:ext>
            </a:extLst>
          </p:cNvPr>
          <p:cNvSpPr/>
          <p:nvPr/>
        </p:nvSpPr>
        <p:spPr>
          <a:xfrm>
            <a:off x="5949575" y="3128027"/>
            <a:ext cx="115386" cy="952469"/>
          </a:xfrm>
          <a:custGeom>
            <a:avLst/>
            <a:gdLst>
              <a:gd name="connsiteX0" fmla="*/ 114675 w 115386"/>
              <a:gd name="connsiteY0" fmla="*/ 2523 h 952469"/>
              <a:gd name="connsiteX1" fmla="*/ 76575 w 115386"/>
              <a:gd name="connsiteY1" fmla="*/ 107298 h 952469"/>
              <a:gd name="connsiteX2" fmla="*/ 76575 w 115386"/>
              <a:gd name="connsiteY2" fmla="*/ 148573 h 952469"/>
              <a:gd name="connsiteX3" fmla="*/ 38475 w 115386"/>
              <a:gd name="connsiteY3" fmla="*/ 193023 h 952469"/>
              <a:gd name="connsiteX4" fmla="*/ 38475 w 115386"/>
              <a:gd name="connsiteY4" fmla="*/ 243823 h 952469"/>
              <a:gd name="connsiteX5" fmla="*/ 35300 w 115386"/>
              <a:gd name="connsiteY5" fmla="*/ 297798 h 952469"/>
              <a:gd name="connsiteX6" fmla="*/ 51175 w 115386"/>
              <a:gd name="connsiteY6" fmla="*/ 351773 h 952469"/>
              <a:gd name="connsiteX7" fmla="*/ 19425 w 115386"/>
              <a:gd name="connsiteY7" fmla="*/ 389873 h 952469"/>
              <a:gd name="connsiteX8" fmla="*/ 35300 w 115386"/>
              <a:gd name="connsiteY8" fmla="*/ 415273 h 952469"/>
              <a:gd name="connsiteX9" fmla="*/ 19425 w 115386"/>
              <a:gd name="connsiteY9" fmla="*/ 472423 h 952469"/>
              <a:gd name="connsiteX10" fmla="*/ 35300 w 115386"/>
              <a:gd name="connsiteY10" fmla="*/ 481948 h 952469"/>
              <a:gd name="connsiteX11" fmla="*/ 375 w 115386"/>
              <a:gd name="connsiteY11" fmla="*/ 545448 h 952469"/>
              <a:gd name="connsiteX12" fmla="*/ 16250 w 115386"/>
              <a:gd name="connsiteY12" fmla="*/ 602598 h 952469"/>
              <a:gd name="connsiteX13" fmla="*/ 6725 w 115386"/>
              <a:gd name="connsiteY13" fmla="*/ 627998 h 952469"/>
              <a:gd name="connsiteX14" fmla="*/ 38475 w 115386"/>
              <a:gd name="connsiteY14" fmla="*/ 675623 h 952469"/>
              <a:gd name="connsiteX15" fmla="*/ 25775 w 115386"/>
              <a:gd name="connsiteY15" fmla="*/ 729598 h 952469"/>
              <a:gd name="connsiteX16" fmla="*/ 67050 w 115386"/>
              <a:gd name="connsiteY16" fmla="*/ 780398 h 952469"/>
              <a:gd name="connsiteX17" fmla="*/ 76575 w 115386"/>
              <a:gd name="connsiteY17" fmla="*/ 834373 h 952469"/>
              <a:gd name="connsiteX18" fmla="*/ 6725 w 115386"/>
              <a:gd name="connsiteY18" fmla="*/ 951848 h 952469"/>
              <a:gd name="connsiteX19" fmla="*/ 82925 w 115386"/>
              <a:gd name="connsiteY19" fmla="*/ 878823 h 952469"/>
              <a:gd name="connsiteX20" fmla="*/ 70225 w 115386"/>
              <a:gd name="connsiteY20" fmla="*/ 834373 h 952469"/>
              <a:gd name="connsiteX21" fmla="*/ 19425 w 115386"/>
              <a:gd name="connsiteY21" fmla="*/ 697848 h 952469"/>
              <a:gd name="connsiteX22" fmla="*/ 60700 w 115386"/>
              <a:gd name="connsiteY22" fmla="*/ 481948 h 952469"/>
              <a:gd name="connsiteX23" fmla="*/ 44825 w 115386"/>
              <a:gd name="connsiteY23" fmla="*/ 523223 h 952469"/>
              <a:gd name="connsiteX24" fmla="*/ 57525 w 115386"/>
              <a:gd name="connsiteY24" fmla="*/ 266048 h 952469"/>
              <a:gd name="connsiteX25" fmla="*/ 67050 w 115386"/>
              <a:gd name="connsiteY25" fmla="*/ 354948 h 952469"/>
              <a:gd name="connsiteX26" fmla="*/ 63875 w 115386"/>
              <a:gd name="connsiteY26" fmla="*/ 246998 h 952469"/>
              <a:gd name="connsiteX27" fmla="*/ 76575 w 115386"/>
              <a:gd name="connsiteY27" fmla="*/ 173973 h 952469"/>
              <a:gd name="connsiteX28" fmla="*/ 51175 w 115386"/>
              <a:gd name="connsiteY28" fmla="*/ 253348 h 952469"/>
              <a:gd name="connsiteX29" fmla="*/ 70225 w 115386"/>
              <a:gd name="connsiteY29" fmla="*/ 186673 h 952469"/>
              <a:gd name="connsiteX30" fmla="*/ 38475 w 115386"/>
              <a:gd name="connsiteY30" fmla="*/ 224773 h 952469"/>
              <a:gd name="connsiteX31" fmla="*/ 114675 w 115386"/>
              <a:gd name="connsiteY31" fmla="*/ 2523 h 95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5386" h="952469">
                <a:moveTo>
                  <a:pt x="114675" y="2523"/>
                </a:moveTo>
                <a:cubicBezTo>
                  <a:pt x="121025" y="-17056"/>
                  <a:pt x="82925" y="82956"/>
                  <a:pt x="76575" y="107298"/>
                </a:cubicBezTo>
                <a:cubicBezTo>
                  <a:pt x="70225" y="131640"/>
                  <a:pt x="82925" y="134285"/>
                  <a:pt x="76575" y="148573"/>
                </a:cubicBezTo>
                <a:cubicBezTo>
                  <a:pt x="70225" y="162861"/>
                  <a:pt x="44825" y="177148"/>
                  <a:pt x="38475" y="193023"/>
                </a:cubicBezTo>
                <a:cubicBezTo>
                  <a:pt x="32125" y="208898"/>
                  <a:pt x="39004" y="226361"/>
                  <a:pt x="38475" y="243823"/>
                </a:cubicBezTo>
                <a:cubicBezTo>
                  <a:pt x="37946" y="261285"/>
                  <a:pt x="33183" y="279806"/>
                  <a:pt x="35300" y="297798"/>
                </a:cubicBezTo>
                <a:cubicBezTo>
                  <a:pt x="37417" y="315790"/>
                  <a:pt x="53821" y="336427"/>
                  <a:pt x="51175" y="351773"/>
                </a:cubicBezTo>
                <a:cubicBezTo>
                  <a:pt x="48529" y="367119"/>
                  <a:pt x="22071" y="379290"/>
                  <a:pt x="19425" y="389873"/>
                </a:cubicBezTo>
                <a:cubicBezTo>
                  <a:pt x="16779" y="400456"/>
                  <a:pt x="35300" y="401515"/>
                  <a:pt x="35300" y="415273"/>
                </a:cubicBezTo>
                <a:cubicBezTo>
                  <a:pt x="35300" y="429031"/>
                  <a:pt x="19425" y="472423"/>
                  <a:pt x="19425" y="472423"/>
                </a:cubicBezTo>
                <a:cubicBezTo>
                  <a:pt x="19425" y="483535"/>
                  <a:pt x="38475" y="469777"/>
                  <a:pt x="35300" y="481948"/>
                </a:cubicBezTo>
                <a:cubicBezTo>
                  <a:pt x="32125" y="494119"/>
                  <a:pt x="3550" y="525340"/>
                  <a:pt x="375" y="545448"/>
                </a:cubicBezTo>
                <a:cubicBezTo>
                  <a:pt x="-2800" y="565556"/>
                  <a:pt x="15192" y="588840"/>
                  <a:pt x="16250" y="602598"/>
                </a:cubicBezTo>
                <a:cubicBezTo>
                  <a:pt x="17308" y="616356"/>
                  <a:pt x="3021" y="615827"/>
                  <a:pt x="6725" y="627998"/>
                </a:cubicBezTo>
                <a:cubicBezTo>
                  <a:pt x="10429" y="640169"/>
                  <a:pt x="35300" y="658690"/>
                  <a:pt x="38475" y="675623"/>
                </a:cubicBezTo>
                <a:cubicBezTo>
                  <a:pt x="41650" y="692556"/>
                  <a:pt x="21012" y="712135"/>
                  <a:pt x="25775" y="729598"/>
                </a:cubicBezTo>
                <a:cubicBezTo>
                  <a:pt x="30538" y="747061"/>
                  <a:pt x="58583" y="762936"/>
                  <a:pt x="67050" y="780398"/>
                </a:cubicBezTo>
                <a:cubicBezTo>
                  <a:pt x="75517" y="797860"/>
                  <a:pt x="86629" y="805798"/>
                  <a:pt x="76575" y="834373"/>
                </a:cubicBezTo>
                <a:cubicBezTo>
                  <a:pt x="66521" y="862948"/>
                  <a:pt x="5667" y="944440"/>
                  <a:pt x="6725" y="951848"/>
                </a:cubicBezTo>
                <a:cubicBezTo>
                  <a:pt x="7783" y="959256"/>
                  <a:pt x="72342" y="898402"/>
                  <a:pt x="82925" y="878823"/>
                </a:cubicBezTo>
                <a:cubicBezTo>
                  <a:pt x="93508" y="859244"/>
                  <a:pt x="80808" y="864536"/>
                  <a:pt x="70225" y="834373"/>
                </a:cubicBezTo>
                <a:cubicBezTo>
                  <a:pt x="59642" y="804211"/>
                  <a:pt x="21012" y="756585"/>
                  <a:pt x="19425" y="697848"/>
                </a:cubicBezTo>
                <a:cubicBezTo>
                  <a:pt x="17838" y="639111"/>
                  <a:pt x="56467" y="511052"/>
                  <a:pt x="60700" y="481948"/>
                </a:cubicBezTo>
                <a:cubicBezTo>
                  <a:pt x="64933" y="452844"/>
                  <a:pt x="45354" y="559206"/>
                  <a:pt x="44825" y="523223"/>
                </a:cubicBezTo>
                <a:cubicBezTo>
                  <a:pt x="44296" y="487240"/>
                  <a:pt x="53821" y="294094"/>
                  <a:pt x="57525" y="266048"/>
                </a:cubicBezTo>
                <a:cubicBezTo>
                  <a:pt x="61229" y="238002"/>
                  <a:pt x="65992" y="358123"/>
                  <a:pt x="67050" y="354948"/>
                </a:cubicBezTo>
                <a:cubicBezTo>
                  <a:pt x="68108" y="351773"/>
                  <a:pt x="62288" y="277160"/>
                  <a:pt x="63875" y="246998"/>
                </a:cubicBezTo>
                <a:cubicBezTo>
                  <a:pt x="65462" y="216836"/>
                  <a:pt x="78692" y="172915"/>
                  <a:pt x="76575" y="173973"/>
                </a:cubicBezTo>
                <a:cubicBezTo>
                  <a:pt x="74458" y="175031"/>
                  <a:pt x="52233" y="251231"/>
                  <a:pt x="51175" y="253348"/>
                </a:cubicBezTo>
                <a:cubicBezTo>
                  <a:pt x="50117" y="255465"/>
                  <a:pt x="72342" y="191435"/>
                  <a:pt x="70225" y="186673"/>
                </a:cubicBezTo>
                <a:cubicBezTo>
                  <a:pt x="68108" y="181911"/>
                  <a:pt x="32125" y="248585"/>
                  <a:pt x="38475" y="224773"/>
                </a:cubicBezTo>
                <a:cubicBezTo>
                  <a:pt x="44825" y="200961"/>
                  <a:pt x="108325" y="22102"/>
                  <a:pt x="114675" y="25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D2571F7C-F9DB-A74D-4C88-A05779CDADA7}"/>
              </a:ext>
            </a:extLst>
          </p:cNvPr>
          <p:cNvSpPr/>
          <p:nvPr/>
        </p:nvSpPr>
        <p:spPr>
          <a:xfrm>
            <a:off x="5899423" y="3824982"/>
            <a:ext cx="111765" cy="294613"/>
          </a:xfrm>
          <a:custGeom>
            <a:avLst/>
            <a:gdLst>
              <a:gd name="connsiteX0" fmla="*/ 110852 w 111765"/>
              <a:gd name="connsiteY0" fmla="*/ 893 h 294613"/>
              <a:gd name="connsiteX1" fmla="*/ 56877 w 111765"/>
              <a:gd name="connsiteY1" fmla="*/ 73918 h 294613"/>
              <a:gd name="connsiteX2" fmla="*/ 53702 w 111765"/>
              <a:gd name="connsiteY2" fmla="*/ 124718 h 294613"/>
              <a:gd name="connsiteX3" fmla="*/ 37827 w 111765"/>
              <a:gd name="connsiteY3" fmla="*/ 99318 h 294613"/>
              <a:gd name="connsiteX4" fmla="*/ 63227 w 111765"/>
              <a:gd name="connsiteY4" fmla="*/ 286643 h 294613"/>
              <a:gd name="connsiteX5" fmla="*/ 60052 w 111765"/>
              <a:gd name="connsiteY5" fmla="*/ 251718 h 294613"/>
              <a:gd name="connsiteX6" fmla="*/ 41002 w 111765"/>
              <a:gd name="connsiteY6" fmla="*/ 175518 h 294613"/>
              <a:gd name="connsiteX7" fmla="*/ 15602 w 111765"/>
              <a:gd name="connsiteY7" fmla="*/ 131068 h 294613"/>
              <a:gd name="connsiteX8" fmla="*/ 6077 w 111765"/>
              <a:gd name="connsiteY8" fmla="*/ 127893 h 294613"/>
              <a:gd name="connsiteX9" fmla="*/ 110852 w 111765"/>
              <a:gd name="connsiteY9" fmla="*/ 893 h 29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65" h="294613">
                <a:moveTo>
                  <a:pt x="110852" y="893"/>
                </a:moveTo>
                <a:cubicBezTo>
                  <a:pt x="119319" y="-8103"/>
                  <a:pt x="66402" y="53281"/>
                  <a:pt x="56877" y="73918"/>
                </a:cubicBezTo>
                <a:cubicBezTo>
                  <a:pt x="47352" y="94555"/>
                  <a:pt x="56877" y="120485"/>
                  <a:pt x="53702" y="124718"/>
                </a:cubicBezTo>
                <a:cubicBezTo>
                  <a:pt x="50527" y="128951"/>
                  <a:pt x="36240" y="72331"/>
                  <a:pt x="37827" y="99318"/>
                </a:cubicBezTo>
                <a:cubicBezTo>
                  <a:pt x="39414" y="126305"/>
                  <a:pt x="59523" y="261243"/>
                  <a:pt x="63227" y="286643"/>
                </a:cubicBezTo>
                <a:cubicBezTo>
                  <a:pt x="66931" y="312043"/>
                  <a:pt x="63756" y="270239"/>
                  <a:pt x="60052" y="251718"/>
                </a:cubicBezTo>
                <a:cubicBezTo>
                  <a:pt x="56348" y="233197"/>
                  <a:pt x="48410" y="195626"/>
                  <a:pt x="41002" y="175518"/>
                </a:cubicBezTo>
                <a:cubicBezTo>
                  <a:pt x="33594" y="155410"/>
                  <a:pt x="15602" y="131068"/>
                  <a:pt x="15602" y="131068"/>
                </a:cubicBezTo>
                <a:cubicBezTo>
                  <a:pt x="9781" y="123131"/>
                  <a:pt x="-9798" y="144297"/>
                  <a:pt x="6077" y="127893"/>
                </a:cubicBezTo>
                <a:cubicBezTo>
                  <a:pt x="21952" y="111489"/>
                  <a:pt x="102385" y="9889"/>
                  <a:pt x="110852" y="8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0DF66AAD-6859-E0D8-F669-51039216D2A4}"/>
              </a:ext>
            </a:extLst>
          </p:cNvPr>
          <p:cNvSpPr/>
          <p:nvPr/>
        </p:nvSpPr>
        <p:spPr>
          <a:xfrm>
            <a:off x="4300038" y="3132336"/>
            <a:ext cx="435703" cy="344307"/>
          </a:xfrm>
          <a:custGeom>
            <a:avLst/>
            <a:gdLst>
              <a:gd name="connsiteX0" fmla="*/ 319587 w 435703"/>
              <a:gd name="connsiteY0" fmla="*/ 1389 h 344307"/>
              <a:gd name="connsiteX1" fmla="*/ 75112 w 435703"/>
              <a:gd name="connsiteY1" fmla="*/ 169664 h 344307"/>
              <a:gd name="connsiteX2" fmla="*/ 90987 w 435703"/>
              <a:gd name="connsiteY2" fmla="*/ 156964 h 344307"/>
              <a:gd name="connsiteX3" fmla="*/ 30662 w 435703"/>
              <a:gd name="connsiteY3" fmla="*/ 287139 h 344307"/>
              <a:gd name="connsiteX4" fmla="*/ 43362 w 435703"/>
              <a:gd name="connsiteY4" fmla="*/ 264914 h 344307"/>
              <a:gd name="connsiteX5" fmla="*/ 2087 w 435703"/>
              <a:gd name="connsiteY5" fmla="*/ 344289 h 344307"/>
              <a:gd name="connsiteX6" fmla="*/ 119562 w 435703"/>
              <a:gd name="connsiteY6" fmla="*/ 271264 h 344307"/>
              <a:gd name="connsiteX7" fmla="*/ 402137 w 435703"/>
              <a:gd name="connsiteY7" fmla="*/ 160139 h 344307"/>
              <a:gd name="connsiteX8" fmla="*/ 348162 w 435703"/>
              <a:gd name="connsiteY8" fmla="*/ 176014 h 344307"/>
              <a:gd name="connsiteX9" fmla="*/ 433887 w 435703"/>
              <a:gd name="connsiteY9" fmla="*/ 147439 h 344307"/>
              <a:gd name="connsiteX10" fmla="*/ 408487 w 435703"/>
              <a:gd name="connsiteY10" fmla="*/ 58539 h 344307"/>
              <a:gd name="connsiteX11" fmla="*/ 430712 w 435703"/>
              <a:gd name="connsiteY11" fmla="*/ 128389 h 344307"/>
              <a:gd name="connsiteX12" fmla="*/ 408487 w 435703"/>
              <a:gd name="connsiteY12" fmla="*/ 90289 h 344307"/>
              <a:gd name="connsiteX13" fmla="*/ 319587 w 435703"/>
              <a:gd name="connsiteY13" fmla="*/ 1389 h 34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703" h="344307">
                <a:moveTo>
                  <a:pt x="319587" y="1389"/>
                </a:moveTo>
                <a:cubicBezTo>
                  <a:pt x="264025" y="14618"/>
                  <a:pt x="75112" y="169664"/>
                  <a:pt x="75112" y="169664"/>
                </a:cubicBezTo>
                <a:cubicBezTo>
                  <a:pt x="37012" y="195593"/>
                  <a:pt x="98395" y="137385"/>
                  <a:pt x="90987" y="156964"/>
                </a:cubicBezTo>
                <a:cubicBezTo>
                  <a:pt x="83579" y="176543"/>
                  <a:pt x="38599" y="269147"/>
                  <a:pt x="30662" y="287139"/>
                </a:cubicBezTo>
                <a:cubicBezTo>
                  <a:pt x="22724" y="305131"/>
                  <a:pt x="48125" y="255389"/>
                  <a:pt x="43362" y="264914"/>
                </a:cubicBezTo>
                <a:cubicBezTo>
                  <a:pt x="38599" y="274439"/>
                  <a:pt x="-10613" y="343231"/>
                  <a:pt x="2087" y="344289"/>
                </a:cubicBezTo>
                <a:cubicBezTo>
                  <a:pt x="14787" y="345347"/>
                  <a:pt x="52887" y="301956"/>
                  <a:pt x="119562" y="271264"/>
                </a:cubicBezTo>
                <a:cubicBezTo>
                  <a:pt x="186237" y="240572"/>
                  <a:pt x="364037" y="176014"/>
                  <a:pt x="402137" y="160139"/>
                </a:cubicBezTo>
                <a:cubicBezTo>
                  <a:pt x="440237" y="144264"/>
                  <a:pt x="342870" y="178131"/>
                  <a:pt x="348162" y="176014"/>
                </a:cubicBezTo>
                <a:cubicBezTo>
                  <a:pt x="353454" y="173897"/>
                  <a:pt x="423833" y="167018"/>
                  <a:pt x="433887" y="147439"/>
                </a:cubicBezTo>
                <a:cubicBezTo>
                  <a:pt x="443941" y="127860"/>
                  <a:pt x="409016" y="61714"/>
                  <a:pt x="408487" y="58539"/>
                </a:cubicBezTo>
                <a:cubicBezTo>
                  <a:pt x="407958" y="55364"/>
                  <a:pt x="430712" y="123097"/>
                  <a:pt x="430712" y="128389"/>
                </a:cubicBezTo>
                <a:cubicBezTo>
                  <a:pt x="430712" y="133681"/>
                  <a:pt x="424362" y="107222"/>
                  <a:pt x="408487" y="90289"/>
                </a:cubicBezTo>
                <a:cubicBezTo>
                  <a:pt x="392612" y="73356"/>
                  <a:pt x="375149" y="-11840"/>
                  <a:pt x="319587" y="13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9D5BE1C7-0E64-4963-E2F9-EA2802D18B72}"/>
              </a:ext>
            </a:extLst>
          </p:cNvPr>
          <p:cNvSpPr/>
          <p:nvPr/>
        </p:nvSpPr>
        <p:spPr>
          <a:xfrm>
            <a:off x="4634815" y="3126004"/>
            <a:ext cx="544326" cy="237619"/>
          </a:xfrm>
          <a:custGeom>
            <a:avLst/>
            <a:gdLst>
              <a:gd name="connsiteX0" fmla="*/ 3860 w 544326"/>
              <a:gd name="connsiteY0" fmla="*/ 182346 h 237619"/>
              <a:gd name="connsiteX1" fmla="*/ 61010 w 544326"/>
              <a:gd name="connsiteY1" fmla="*/ 36296 h 237619"/>
              <a:gd name="connsiteX2" fmla="*/ 16560 w 544326"/>
              <a:gd name="connsiteY2" fmla="*/ 42646 h 237619"/>
              <a:gd name="connsiteX3" fmla="*/ 127685 w 544326"/>
              <a:gd name="connsiteY3" fmla="*/ 1371 h 237619"/>
              <a:gd name="connsiteX4" fmla="*/ 143560 w 544326"/>
              <a:gd name="connsiteY4" fmla="*/ 14071 h 237619"/>
              <a:gd name="connsiteX5" fmla="*/ 264210 w 544326"/>
              <a:gd name="connsiteY5" fmla="*/ 55346 h 237619"/>
              <a:gd name="connsiteX6" fmla="*/ 254685 w 544326"/>
              <a:gd name="connsiteY6" fmla="*/ 39471 h 237619"/>
              <a:gd name="connsiteX7" fmla="*/ 426135 w 544326"/>
              <a:gd name="connsiteY7" fmla="*/ 147421 h 237619"/>
              <a:gd name="connsiteX8" fmla="*/ 426135 w 544326"/>
              <a:gd name="connsiteY8" fmla="*/ 128371 h 237619"/>
              <a:gd name="connsiteX9" fmla="*/ 543610 w 544326"/>
              <a:gd name="connsiteY9" fmla="*/ 229971 h 237619"/>
              <a:gd name="connsiteX10" fmla="*/ 467410 w 544326"/>
              <a:gd name="connsiteY10" fmla="*/ 226796 h 237619"/>
              <a:gd name="connsiteX11" fmla="*/ 308660 w 544326"/>
              <a:gd name="connsiteY11" fmla="*/ 198221 h 237619"/>
              <a:gd name="connsiteX12" fmla="*/ 140385 w 544326"/>
              <a:gd name="connsiteY12" fmla="*/ 204571 h 237619"/>
              <a:gd name="connsiteX13" fmla="*/ 191185 w 544326"/>
              <a:gd name="connsiteY13" fmla="*/ 195046 h 237619"/>
              <a:gd name="connsiteX14" fmla="*/ 3860 w 544326"/>
              <a:gd name="connsiteY14" fmla="*/ 182346 h 2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326" h="237619">
                <a:moveTo>
                  <a:pt x="3860" y="182346"/>
                </a:moveTo>
                <a:cubicBezTo>
                  <a:pt x="-17836" y="155888"/>
                  <a:pt x="58893" y="59579"/>
                  <a:pt x="61010" y="36296"/>
                </a:cubicBezTo>
                <a:cubicBezTo>
                  <a:pt x="63127" y="13013"/>
                  <a:pt x="5448" y="48467"/>
                  <a:pt x="16560" y="42646"/>
                </a:cubicBezTo>
                <a:cubicBezTo>
                  <a:pt x="27672" y="36825"/>
                  <a:pt x="106518" y="6133"/>
                  <a:pt x="127685" y="1371"/>
                </a:cubicBezTo>
                <a:cubicBezTo>
                  <a:pt x="148852" y="-3391"/>
                  <a:pt x="120806" y="5075"/>
                  <a:pt x="143560" y="14071"/>
                </a:cubicBezTo>
                <a:cubicBezTo>
                  <a:pt x="166314" y="23067"/>
                  <a:pt x="264210" y="55346"/>
                  <a:pt x="264210" y="55346"/>
                </a:cubicBezTo>
                <a:cubicBezTo>
                  <a:pt x="282731" y="59579"/>
                  <a:pt x="227698" y="24125"/>
                  <a:pt x="254685" y="39471"/>
                </a:cubicBezTo>
                <a:cubicBezTo>
                  <a:pt x="281672" y="54817"/>
                  <a:pt x="397560" y="132604"/>
                  <a:pt x="426135" y="147421"/>
                </a:cubicBezTo>
                <a:cubicBezTo>
                  <a:pt x="454710" y="162238"/>
                  <a:pt x="406556" y="114613"/>
                  <a:pt x="426135" y="128371"/>
                </a:cubicBezTo>
                <a:cubicBezTo>
                  <a:pt x="445714" y="142129"/>
                  <a:pt x="536731" y="213567"/>
                  <a:pt x="543610" y="229971"/>
                </a:cubicBezTo>
                <a:cubicBezTo>
                  <a:pt x="550489" y="246375"/>
                  <a:pt x="506568" y="232088"/>
                  <a:pt x="467410" y="226796"/>
                </a:cubicBezTo>
                <a:cubicBezTo>
                  <a:pt x="428252" y="221504"/>
                  <a:pt x="363164" y="201925"/>
                  <a:pt x="308660" y="198221"/>
                </a:cubicBezTo>
                <a:cubicBezTo>
                  <a:pt x="254156" y="194517"/>
                  <a:pt x="159964" y="205100"/>
                  <a:pt x="140385" y="204571"/>
                </a:cubicBezTo>
                <a:cubicBezTo>
                  <a:pt x="120806" y="204042"/>
                  <a:pt x="209706" y="197692"/>
                  <a:pt x="191185" y="195046"/>
                </a:cubicBezTo>
                <a:cubicBezTo>
                  <a:pt x="172664" y="192400"/>
                  <a:pt x="25556" y="208804"/>
                  <a:pt x="3860" y="18234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3A5C81E8-6B02-B79D-983B-AA4F71A151B0}"/>
              </a:ext>
            </a:extLst>
          </p:cNvPr>
          <p:cNvSpPr/>
          <p:nvPr/>
        </p:nvSpPr>
        <p:spPr>
          <a:xfrm>
            <a:off x="4343288" y="3373831"/>
            <a:ext cx="421965" cy="233343"/>
          </a:xfrm>
          <a:custGeom>
            <a:avLst/>
            <a:gdLst>
              <a:gd name="connsiteX0" fmla="*/ 3287 w 421965"/>
              <a:gd name="connsiteY0" fmla="*/ 83744 h 233343"/>
              <a:gd name="connsiteX1" fmla="*/ 165212 w 421965"/>
              <a:gd name="connsiteY1" fmla="*/ 26594 h 233343"/>
              <a:gd name="connsiteX2" fmla="*/ 308087 w 421965"/>
              <a:gd name="connsiteY2" fmla="*/ 26594 h 233343"/>
              <a:gd name="connsiteX3" fmla="*/ 266812 w 421965"/>
              <a:gd name="connsiteY3" fmla="*/ 13894 h 233343"/>
              <a:gd name="connsiteX4" fmla="*/ 368412 w 421965"/>
              <a:gd name="connsiteY4" fmla="*/ 1194 h 233343"/>
              <a:gd name="connsiteX5" fmla="*/ 409687 w 421965"/>
              <a:gd name="connsiteY5" fmla="*/ 45644 h 233343"/>
              <a:gd name="connsiteX6" fmla="*/ 384287 w 421965"/>
              <a:gd name="connsiteY6" fmla="*/ 128194 h 233343"/>
              <a:gd name="connsiteX7" fmla="*/ 419212 w 421965"/>
              <a:gd name="connsiteY7" fmla="*/ 178994 h 233343"/>
              <a:gd name="connsiteX8" fmla="*/ 409687 w 421965"/>
              <a:gd name="connsiteY8" fmla="*/ 213919 h 233343"/>
              <a:gd name="connsiteX9" fmla="*/ 330312 w 421965"/>
              <a:gd name="connsiteY9" fmla="*/ 226619 h 233343"/>
              <a:gd name="connsiteX10" fmla="*/ 374762 w 421965"/>
              <a:gd name="connsiteY10" fmla="*/ 229794 h 233343"/>
              <a:gd name="connsiteX11" fmla="*/ 117587 w 421965"/>
              <a:gd name="connsiteY11" fmla="*/ 175819 h 233343"/>
              <a:gd name="connsiteX12" fmla="*/ 181087 w 421965"/>
              <a:gd name="connsiteY12" fmla="*/ 201219 h 233343"/>
              <a:gd name="connsiteX13" fmla="*/ 41387 w 421965"/>
              <a:gd name="connsiteY13" fmla="*/ 137719 h 233343"/>
              <a:gd name="connsiteX14" fmla="*/ 54087 w 421965"/>
              <a:gd name="connsiteY14" fmla="*/ 137719 h 233343"/>
              <a:gd name="connsiteX15" fmla="*/ 3287 w 421965"/>
              <a:gd name="connsiteY15" fmla="*/ 83744 h 2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965" h="233343">
                <a:moveTo>
                  <a:pt x="3287" y="83744"/>
                </a:moveTo>
                <a:cubicBezTo>
                  <a:pt x="21808" y="65223"/>
                  <a:pt x="114412" y="36119"/>
                  <a:pt x="165212" y="26594"/>
                </a:cubicBezTo>
                <a:cubicBezTo>
                  <a:pt x="216012" y="17069"/>
                  <a:pt x="291154" y="28711"/>
                  <a:pt x="308087" y="26594"/>
                </a:cubicBezTo>
                <a:cubicBezTo>
                  <a:pt x="325020" y="24477"/>
                  <a:pt x="256758" y="18127"/>
                  <a:pt x="266812" y="13894"/>
                </a:cubicBezTo>
                <a:cubicBezTo>
                  <a:pt x="276866" y="9661"/>
                  <a:pt x="344599" y="-4098"/>
                  <a:pt x="368412" y="1194"/>
                </a:cubicBezTo>
                <a:cubicBezTo>
                  <a:pt x="392225" y="6486"/>
                  <a:pt x="407041" y="24477"/>
                  <a:pt x="409687" y="45644"/>
                </a:cubicBezTo>
                <a:cubicBezTo>
                  <a:pt x="412333" y="66811"/>
                  <a:pt x="382700" y="105969"/>
                  <a:pt x="384287" y="128194"/>
                </a:cubicBezTo>
                <a:cubicBezTo>
                  <a:pt x="385874" y="150419"/>
                  <a:pt x="414979" y="164707"/>
                  <a:pt x="419212" y="178994"/>
                </a:cubicBezTo>
                <a:cubicBezTo>
                  <a:pt x="423445" y="193281"/>
                  <a:pt x="424504" y="205982"/>
                  <a:pt x="409687" y="213919"/>
                </a:cubicBezTo>
                <a:cubicBezTo>
                  <a:pt x="394870" y="221857"/>
                  <a:pt x="336133" y="223973"/>
                  <a:pt x="330312" y="226619"/>
                </a:cubicBezTo>
                <a:cubicBezTo>
                  <a:pt x="324491" y="229265"/>
                  <a:pt x="410216" y="238261"/>
                  <a:pt x="374762" y="229794"/>
                </a:cubicBezTo>
                <a:cubicBezTo>
                  <a:pt x="339308" y="221327"/>
                  <a:pt x="149866" y="180582"/>
                  <a:pt x="117587" y="175819"/>
                </a:cubicBezTo>
                <a:cubicBezTo>
                  <a:pt x="85308" y="171057"/>
                  <a:pt x="193787" y="207569"/>
                  <a:pt x="181087" y="201219"/>
                </a:cubicBezTo>
                <a:cubicBezTo>
                  <a:pt x="168387" y="194869"/>
                  <a:pt x="41387" y="137719"/>
                  <a:pt x="41387" y="137719"/>
                </a:cubicBezTo>
                <a:cubicBezTo>
                  <a:pt x="20220" y="127136"/>
                  <a:pt x="57791" y="143540"/>
                  <a:pt x="54087" y="137719"/>
                </a:cubicBezTo>
                <a:cubicBezTo>
                  <a:pt x="50383" y="131898"/>
                  <a:pt x="-15234" y="102265"/>
                  <a:pt x="3287" y="837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CF779F7E-642A-2194-7CBF-5F0CB59CD60B}"/>
              </a:ext>
            </a:extLst>
          </p:cNvPr>
          <p:cNvSpPr/>
          <p:nvPr/>
        </p:nvSpPr>
        <p:spPr>
          <a:xfrm>
            <a:off x="4568825" y="3353689"/>
            <a:ext cx="619734" cy="266045"/>
          </a:xfrm>
          <a:custGeom>
            <a:avLst/>
            <a:gdLst>
              <a:gd name="connsiteX0" fmla="*/ 0 w 619734"/>
              <a:gd name="connsiteY0" fmla="*/ 183261 h 266045"/>
              <a:gd name="connsiteX1" fmla="*/ 155575 w 619734"/>
              <a:gd name="connsiteY1" fmla="*/ 34036 h 266045"/>
              <a:gd name="connsiteX2" fmla="*/ 307975 w 619734"/>
              <a:gd name="connsiteY2" fmla="*/ 30861 h 266045"/>
              <a:gd name="connsiteX3" fmla="*/ 168275 w 619734"/>
              <a:gd name="connsiteY3" fmla="*/ 11811 h 266045"/>
              <a:gd name="connsiteX4" fmla="*/ 339725 w 619734"/>
              <a:gd name="connsiteY4" fmla="*/ 2286 h 266045"/>
              <a:gd name="connsiteX5" fmla="*/ 609600 w 619734"/>
              <a:gd name="connsiteY5" fmla="*/ 2286 h 266045"/>
              <a:gd name="connsiteX6" fmla="*/ 555625 w 619734"/>
              <a:gd name="connsiteY6" fmla="*/ 27686 h 266045"/>
              <a:gd name="connsiteX7" fmla="*/ 488950 w 619734"/>
              <a:gd name="connsiteY7" fmla="*/ 100711 h 266045"/>
              <a:gd name="connsiteX8" fmla="*/ 187325 w 619734"/>
              <a:gd name="connsiteY8" fmla="*/ 259461 h 266045"/>
              <a:gd name="connsiteX9" fmla="*/ 66675 w 619734"/>
              <a:gd name="connsiteY9" fmla="*/ 237236 h 266045"/>
              <a:gd name="connsiteX10" fmla="*/ 98425 w 619734"/>
              <a:gd name="connsiteY10" fmla="*/ 249936 h 266045"/>
              <a:gd name="connsiteX11" fmla="*/ 0 w 619734"/>
              <a:gd name="connsiteY11" fmla="*/ 183261 h 26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9734" h="266045">
                <a:moveTo>
                  <a:pt x="0" y="183261"/>
                </a:moveTo>
                <a:cubicBezTo>
                  <a:pt x="52123" y="121348"/>
                  <a:pt x="104246" y="59436"/>
                  <a:pt x="155575" y="34036"/>
                </a:cubicBezTo>
                <a:cubicBezTo>
                  <a:pt x="206904" y="8636"/>
                  <a:pt x="305858" y="34565"/>
                  <a:pt x="307975" y="30861"/>
                </a:cubicBezTo>
                <a:cubicBezTo>
                  <a:pt x="310092" y="27157"/>
                  <a:pt x="162983" y="16573"/>
                  <a:pt x="168275" y="11811"/>
                </a:cubicBezTo>
                <a:cubicBezTo>
                  <a:pt x="173567" y="7048"/>
                  <a:pt x="266171" y="3873"/>
                  <a:pt x="339725" y="2286"/>
                </a:cubicBezTo>
                <a:cubicBezTo>
                  <a:pt x="413279" y="698"/>
                  <a:pt x="573617" y="-1947"/>
                  <a:pt x="609600" y="2286"/>
                </a:cubicBezTo>
                <a:cubicBezTo>
                  <a:pt x="645583" y="6519"/>
                  <a:pt x="575733" y="11282"/>
                  <a:pt x="555625" y="27686"/>
                </a:cubicBezTo>
                <a:cubicBezTo>
                  <a:pt x="535517" y="44090"/>
                  <a:pt x="550333" y="62082"/>
                  <a:pt x="488950" y="100711"/>
                </a:cubicBezTo>
                <a:cubicBezTo>
                  <a:pt x="427567" y="139340"/>
                  <a:pt x="257704" y="236707"/>
                  <a:pt x="187325" y="259461"/>
                </a:cubicBezTo>
                <a:cubicBezTo>
                  <a:pt x="116946" y="282215"/>
                  <a:pt x="81492" y="238823"/>
                  <a:pt x="66675" y="237236"/>
                </a:cubicBezTo>
                <a:cubicBezTo>
                  <a:pt x="51858" y="235649"/>
                  <a:pt x="98425" y="249936"/>
                  <a:pt x="98425" y="249936"/>
                </a:cubicBezTo>
                <a:lnTo>
                  <a:pt x="0" y="183261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262BA1C9-B5AE-3878-3549-E74A060C4065}"/>
              </a:ext>
            </a:extLst>
          </p:cNvPr>
          <p:cNvSpPr/>
          <p:nvPr/>
        </p:nvSpPr>
        <p:spPr>
          <a:xfrm>
            <a:off x="4476742" y="3191402"/>
            <a:ext cx="174904" cy="126563"/>
          </a:xfrm>
          <a:custGeom>
            <a:avLst/>
            <a:gdLst>
              <a:gd name="connsiteX0" fmla="*/ 8 w 174904"/>
              <a:gd name="connsiteY0" fmla="*/ 126473 h 126563"/>
              <a:gd name="connsiteX1" fmla="*/ 120658 w 174904"/>
              <a:gd name="connsiteY1" fmla="*/ 31223 h 126563"/>
              <a:gd name="connsiteX2" fmla="*/ 174633 w 174904"/>
              <a:gd name="connsiteY2" fmla="*/ 24873 h 126563"/>
              <a:gd name="connsiteX3" fmla="*/ 142883 w 174904"/>
              <a:gd name="connsiteY3" fmla="*/ 2648 h 126563"/>
              <a:gd name="connsiteX4" fmla="*/ 127008 w 174904"/>
              <a:gd name="connsiteY4" fmla="*/ 12173 h 126563"/>
              <a:gd name="connsiteX5" fmla="*/ 8 w 174904"/>
              <a:gd name="connsiteY5" fmla="*/ 126473 h 12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04" h="126563">
                <a:moveTo>
                  <a:pt x="8" y="126473"/>
                </a:moveTo>
                <a:cubicBezTo>
                  <a:pt x="-1050" y="129648"/>
                  <a:pt x="91554" y="48156"/>
                  <a:pt x="120658" y="31223"/>
                </a:cubicBezTo>
                <a:cubicBezTo>
                  <a:pt x="149762" y="14290"/>
                  <a:pt x="170929" y="29635"/>
                  <a:pt x="174633" y="24873"/>
                </a:cubicBezTo>
                <a:cubicBezTo>
                  <a:pt x="178337" y="20111"/>
                  <a:pt x="142883" y="2648"/>
                  <a:pt x="142883" y="2648"/>
                </a:cubicBezTo>
                <a:cubicBezTo>
                  <a:pt x="134946" y="531"/>
                  <a:pt x="147645" y="-5289"/>
                  <a:pt x="127008" y="12173"/>
                </a:cubicBezTo>
                <a:cubicBezTo>
                  <a:pt x="106371" y="29635"/>
                  <a:pt x="1066" y="123298"/>
                  <a:pt x="8" y="1264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2B845CFE-137E-313E-15C0-81419A98F217}"/>
              </a:ext>
            </a:extLst>
          </p:cNvPr>
          <p:cNvSpPr/>
          <p:nvPr/>
        </p:nvSpPr>
        <p:spPr>
          <a:xfrm>
            <a:off x="4718033" y="3187601"/>
            <a:ext cx="238184" cy="73131"/>
          </a:xfrm>
          <a:custGeom>
            <a:avLst/>
            <a:gdLst>
              <a:gd name="connsiteX0" fmla="*/ 17 w 238184"/>
              <a:gd name="connsiteY0" fmla="*/ 31849 h 73131"/>
              <a:gd name="connsiteX1" fmla="*/ 76217 w 238184"/>
              <a:gd name="connsiteY1" fmla="*/ 9624 h 73131"/>
              <a:gd name="connsiteX2" fmla="*/ 177817 w 238184"/>
              <a:gd name="connsiteY2" fmla="*/ 35024 h 73131"/>
              <a:gd name="connsiteX3" fmla="*/ 158767 w 238184"/>
              <a:gd name="connsiteY3" fmla="*/ 41374 h 73131"/>
              <a:gd name="connsiteX4" fmla="*/ 238142 w 238184"/>
              <a:gd name="connsiteY4" fmla="*/ 73124 h 73131"/>
              <a:gd name="connsiteX5" fmla="*/ 168292 w 238184"/>
              <a:gd name="connsiteY5" fmla="*/ 38199 h 73131"/>
              <a:gd name="connsiteX6" fmla="*/ 69867 w 238184"/>
              <a:gd name="connsiteY6" fmla="*/ 99 h 73131"/>
              <a:gd name="connsiteX7" fmla="*/ 17 w 238184"/>
              <a:gd name="connsiteY7" fmla="*/ 31849 h 7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84" h="73131">
                <a:moveTo>
                  <a:pt x="17" y="31849"/>
                </a:moveTo>
                <a:cubicBezTo>
                  <a:pt x="1075" y="33437"/>
                  <a:pt x="46584" y="9095"/>
                  <a:pt x="76217" y="9624"/>
                </a:cubicBezTo>
                <a:cubicBezTo>
                  <a:pt x="105850" y="10153"/>
                  <a:pt x="164059" y="29732"/>
                  <a:pt x="177817" y="35024"/>
                </a:cubicBezTo>
                <a:cubicBezTo>
                  <a:pt x="191575" y="40316"/>
                  <a:pt x="148713" y="35024"/>
                  <a:pt x="158767" y="41374"/>
                </a:cubicBezTo>
                <a:cubicBezTo>
                  <a:pt x="168821" y="47724"/>
                  <a:pt x="236555" y="73653"/>
                  <a:pt x="238142" y="73124"/>
                </a:cubicBezTo>
                <a:cubicBezTo>
                  <a:pt x="239729" y="72595"/>
                  <a:pt x="196338" y="50370"/>
                  <a:pt x="168292" y="38199"/>
                </a:cubicBezTo>
                <a:cubicBezTo>
                  <a:pt x="140246" y="26028"/>
                  <a:pt x="93150" y="2216"/>
                  <a:pt x="69867" y="99"/>
                </a:cubicBezTo>
                <a:cubicBezTo>
                  <a:pt x="46584" y="-2018"/>
                  <a:pt x="-1041" y="30261"/>
                  <a:pt x="17" y="318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9BC67C95-03B7-D833-65EA-54F7DA4C9720}"/>
              </a:ext>
            </a:extLst>
          </p:cNvPr>
          <p:cNvSpPr/>
          <p:nvPr/>
        </p:nvSpPr>
        <p:spPr>
          <a:xfrm>
            <a:off x="4508375" y="3432175"/>
            <a:ext cx="181106" cy="50853"/>
          </a:xfrm>
          <a:custGeom>
            <a:avLst/>
            <a:gdLst>
              <a:gd name="connsiteX0" fmla="*/ 125 w 181106"/>
              <a:gd name="connsiteY0" fmla="*/ 19050 h 50853"/>
              <a:gd name="connsiteX1" fmla="*/ 143000 w 181106"/>
              <a:gd name="connsiteY1" fmla="*/ 0 h 50853"/>
              <a:gd name="connsiteX2" fmla="*/ 143000 w 181106"/>
              <a:gd name="connsiteY2" fmla="*/ 25400 h 50853"/>
              <a:gd name="connsiteX3" fmla="*/ 181100 w 181106"/>
              <a:gd name="connsiteY3" fmla="*/ 50800 h 50853"/>
              <a:gd name="connsiteX4" fmla="*/ 139825 w 181106"/>
              <a:gd name="connsiteY4" fmla="*/ 31750 h 50853"/>
              <a:gd name="connsiteX5" fmla="*/ 117600 w 181106"/>
              <a:gd name="connsiteY5" fmla="*/ 19050 h 50853"/>
              <a:gd name="connsiteX6" fmla="*/ 125 w 181106"/>
              <a:gd name="connsiteY6" fmla="*/ 19050 h 5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06" h="50853">
                <a:moveTo>
                  <a:pt x="125" y="19050"/>
                </a:moveTo>
                <a:cubicBezTo>
                  <a:pt x="4358" y="15875"/>
                  <a:pt x="143000" y="0"/>
                  <a:pt x="143000" y="0"/>
                </a:cubicBezTo>
                <a:cubicBezTo>
                  <a:pt x="166812" y="1058"/>
                  <a:pt x="136650" y="16933"/>
                  <a:pt x="143000" y="25400"/>
                </a:cubicBezTo>
                <a:cubicBezTo>
                  <a:pt x="149350" y="33867"/>
                  <a:pt x="181629" y="49742"/>
                  <a:pt x="181100" y="50800"/>
                </a:cubicBezTo>
                <a:cubicBezTo>
                  <a:pt x="180571" y="51858"/>
                  <a:pt x="150408" y="37042"/>
                  <a:pt x="139825" y="31750"/>
                </a:cubicBezTo>
                <a:cubicBezTo>
                  <a:pt x="129242" y="26458"/>
                  <a:pt x="135062" y="20637"/>
                  <a:pt x="117600" y="19050"/>
                </a:cubicBezTo>
                <a:cubicBezTo>
                  <a:pt x="100138" y="17463"/>
                  <a:pt x="-4108" y="22225"/>
                  <a:pt x="125" y="19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AA381F55-4C75-0530-3226-F1CDBD0FAB65}"/>
              </a:ext>
            </a:extLst>
          </p:cNvPr>
          <p:cNvSpPr/>
          <p:nvPr/>
        </p:nvSpPr>
        <p:spPr>
          <a:xfrm>
            <a:off x="4682540" y="3411926"/>
            <a:ext cx="223010" cy="94558"/>
          </a:xfrm>
          <a:custGeom>
            <a:avLst/>
            <a:gdLst>
              <a:gd name="connsiteX0" fmla="*/ 3760 w 223010"/>
              <a:gd name="connsiteY0" fmla="*/ 93274 h 94558"/>
              <a:gd name="connsiteX1" fmla="*/ 146635 w 223010"/>
              <a:gd name="connsiteY1" fmla="*/ 17074 h 94558"/>
              <a:gd name="connsiteX2" fmla="*/ 222835 w 223010"/>
              <a:gd name="connsiteY2" fmla="*/ 1199 h 94558"/>
              <a:gd name="connsiteX3" fmla="*/ 165685 w 223010"/>
              <a:gd name="connsiteY3" fmla="*/ 7549 h 94558"/>
              <a:gd name="connsiteX4" fmla="*/ 105360 w 223010"/>
              <a:gd name="connsiteY4" fmla="*/ 58349 h 94558"/>
              <a:gd name="connsiteX5" fmla="*/ 45035 w 223010"/>
              <a:gd name="connsiteY5" fmla="*/ 64699 h 94558"/>
              <a:gd name="connsiteX6" fmla="*/ 3760 w 223010"/>
              <a:gd name="connsiteY6" fmla="*/ 93274 h 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10" h="94558">
                <a:moveTo>
                  <a:pt x="3760" y="93274"/>
                </a:moveTo>
                <a:cubicBezTo>
                  <a:pt x="20693" y="85337"/>
                  <a:pt x="110123" y="32420"/>
                  <a:pt x="146635" y="17074"/>
                </a:cubicBezTo>
                <a:cubicBezTo>
                  <a:pt x="183147" y="1728"/>
                  <a:pt x="219660" y="2786"/>
                  <a:pt x="222835" y="1199"/>
                </a:cubicBezTo>
                <a:cubicBezTo>
                  <a:pt x="226010" y="-388"/>
                  <a:pt x="185264" y="-1976"/>
                  <a:pt x="165685" y="7549"/>
                </a:cubicBezTo>
                <a:cubicBezTo>
                  <a:pt x="146106" y="17074"/>
                  <a:pt x="125468" y="48824"/>
                  <a:pt x="105360" y="58349"/>
                </a:cubicBezTo>
                <a:cubicBezTo>
                  <a:pt x="85252" y="67874"/>
                  <a:pt x="58264" y="59407"/>
                  <a:pt x="45035" y="64699"/>
                </a:cubicBezTo>
                <a:cubicBezTo>
                  <a:pt x="31806" y="69991"/>
                  <a:pt x="-13173" y="101211"/>
                  <a:pt x="3760" y="932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A6CAB050-FEE4-39A5-21E7-8FC92FD72FEC}"/>
              </a:ext>
            </a:extLst>
          </p:cNvPr>
          <p:cNvSpPr/>
          <p:nvPr/>
        </p:nvSpPr>
        <p:spPr>
          <a:xfrm>
            <a:off x="4404454" y="3270451"/>
            <a:ext cx="123845" cy="95374"/>
          </a:xfrm>
          <a:custGeom>
            <a:avLst/>
            <a:gdLst>
              <a:gd name="connsiteX0" fmla="*/ 2446 w 123845"/>
              <a:gd name="connsiteY0" fmla="*/ 95049 h 95374"/>
              <a:gd name="connsiteX1" fmla="*/ 123096 w 123845"/>
              <a:gd name="connsiteY1" fmla="*/ 2974 h 95374"/>
              <a:gd name="connsiteX2" fmla="*/ 50071 w 123845"/>
              <a:gd name="connsiteY2" fmla="*/ 31549 h 95374"/>
              <a:gd name="connsiteX3" fmla="*/ 2446 w 123845"/>
              <a:gd name="connsiteY3" fmla="*/ 95049 h 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45" h="95374">
                <a:moveTo>
                  <a:pt x="2446" y="95049"/>
                </a:moveTo>
                <a:cubicBezTo>
                  <a:pt x="14617" y="90287"/>
                  <a:pt x="115159" y="13557"/>
                  <a:pt x="123096" y="2974"/>
                </a:cubicBezTo>
                <a:cubicBezTo>
                  <a:pt x="131033" y="-7609"/>
                  <a:pt x="73883" y="11970"/>
                  <a:pt x="50071" y="31549"/>
                </a:cubicBezTo>
                <a:cubicBezTo>
                  <a:pt x="26259" y="51128"/>
                  <a:pt x="-9725" y="99811"/>
                  <a:pt x="2446" y="950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582E510-DE4D-3D36-E211-81F9E49C6F0D}"/>
              </a:ext>
            </a:extLst>
          </p:cNvPr>
          <p:cNvSpPr/>
          <p:nvPr/>
        </p:nvSpPr>
        <p:spPr>
          <a:xfrm>
            <a:off x="4103429" y="1700138"/>
            <a:ext cx="360661" cy="198525"/>
          </a:xfrm>
          <a:custGeom>
            <a:avLst/>
            <a:gdLst>
              <a:gd name="connsiteX0" fmla="*/ 1846 w 360661"/>
              <a:gd name="connsiteY0" fmla="*/ 106437 h 198525"/>
              <a:gd name="connsiteX1" fmla="*/ 249496 w 360661"/>
              <a:gd name="connsiteY1" fmla="*/ 4837 h 198525"/>
              <a:gd name="connsiteX2" fmla="*/ 227271 w 360661"/>
              <a:gd name="connsiteY2" fmla="*/ 23887 h 198525"/>
              <a:gd name="connsiteX3" fmla="*/ 347921 w 360661"/>
              <a:gd name="connsiteY3" fmla="*/ 90562 h 198525"/>
              <a:gd name="connsiteX4" fmla="*/ 278071 w 360661"/>
              <a:gd name="connsiteY4" fmla="*/ 77862 h 198525"/>
              <a:gd name="connsiteX5" fmla="*/ 360621 w 360661"/>
              <a:gd name="connsiteY5" fmla="*/ 176287 h 198525"/>
              <a:gd name="connsiteX6" fmla="*/ 265371 w 360661"/>
              <a:gd name="connsiteY6" fmla="*/ 135012 h 198525"/>
              <a:gd name="connsiteX7" fmla="*/ 309821 w 360661"/>
              <a:gd name="connsiteY7" fmla="*/ 188987 h 198525"/>
              <a:gd name="connsiteX8" fmla="*/ 211396 w 360661"/>
              <a:gd name="connsiteY8" fmla="*/ 182637 h 198525"/>
              <a:gd name="connsiteX9" fmla="*/ 201871 w 360661"/>
              <a:gd name="connsiteY9" fmla="*/ 198512 h 198525"/>
              <a:gd name="connsiteX10" fmla="*/ 5021 w 360661"/>
              <a:gd name="connsiteY10" fmla="*/ 179462 h 198525"/>
              <a:gd name="connsiteX11" fmla="*/ 128846 w 360661"/>
              <a:gd name="connsiteY11" fmla="*/ 166762 h 198525"/>
              <a:gd name="connsiteX12" fmla="*/ 1846 w 360661"/>
              <a:gd name="connsiteY12" fmla="*/ 106437 h 1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661" h="198525">
                <a:moveTo>
                  <a:pt x="1846" y="106437"/>
                </a:moveTo>
                <a:cubicBezTo>
                  <a:pt x="21954" y="79449"/>
                  <a:pt x="211925" y="18595"/>
                  <a:pt x="249496" y="4837"/>
                </a:cubicBezTo>
                <a:cubicBezTo>
                  <a:pt x="287067" y="-8921"/>
                  <a:pt x="210867" y="9599"/>
                  <a:pt x="227271" y="23887"/>
                </a:cubicBezTo>
                <a:cubicBezTo>
                  <a:pt x="243675" y="38175"/>
                  <a:pt x="339454" y="81566"/>
                  <a:pt x="347921" y="90562"/>
                </a:cubicBezTo>
                <a:cubicBezTo>
                  <a:pt x="356388" y="99558"/>
                  <a:pt x="275954" y="63574"/>
                  <a:pt x="278071" y="77862"/>
                </a:cubicBezTo>
                <a:cubicBezTo>
                  <a:pt x="280188" y="92149"/>
                  <a:pt x="362738" y="166762"/>
                  <a:pt x="360621" y="176287"/>
                </a:cubicBezTo>
                <a:cubicBezTo>
                  <a:pt x="358504" y="185812"/>
                  <a:pt x="273838" y="132895"/>
                  <a:pt x="265371" y="135012"/>
                </a:cubicBezTo>
                <a:cubicBezTo>
                  <a:pt x="256904" y="137129"/>
                  <a:pt x="318817" y="181050"/>
                  <a:pt x="309821" y="188987"/>
                </a:cubicBezTo>
                <a:cubicBezTo>
                  <a:pt x="300825" y="196925"/>
                  <a:pt x="229388" y="181050"/>
                  <a:pt x="211396" y="182637"/>
                </a:cubicBezTo>
                <a:cubicBezTo>
                  <a:pt x="193404" y="184225"/>
                  <a:pt x="236267" y="199041"/>
                  <a:pt x="201871" y="198512"/>
                </a:cubicBezTo>
                <a:cubicBezTo>
                  <a:pt x="167475" y="197983"/>
                  <a:pt x="17192" y="184754"/>
                  <a:pt x="5021" y="179462"/>
                </a:cubicBezTo>
                <a:cubicBezTo>
                  <a:pt x="-7150" y="174170"/>
                  <a:pt x="125142" y="175758"/>
                  <a:pt x="128846" y="166762"/>
                </a:cubicBezTo>
                <a:cubicBezTo>
                  <a:pt x="132550" y="157766"/>
                  <a:pt x="-18262" y="133425"/>
                  <a:pt x="1846" y="10643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933EFF8-4B45-BC5E-5B6A-E94B772821A9}"/>
              </a:ext>
            </a:extLst>
          </p:cNvPr>
          <p:cNvSpPr/>
          <p:nvPr/>
        </p:nvSpPr>
        <p:spPr>
          <a:xfrm>
            <a:off x="4859381" y="1609801"/>
            <a:ext cx="813207" cy="279511"/>
          </a:xfrm>
          <a:custGeom>
            <a:avLst/>
            <a:gdLst>
              <a:gd name="connsiteX0" fmla="*/ 112669 w 813207"/>
              <a:gd name="connsiteY0" fmla="*/ 47549 h 279511"/>
              <a:gd name="connsiteX1" fmla="*/ 1544 w 813207"/>
              <a:gd name="connsiteY1" fmla="*/ 158674 h 279511"/>
              <a:gd name="connsiteX2" fmla="*/ 45994 w 813207"/>
              <a:gd name="connsiteY2" fmla="*/ 180899 h 279511"/>
              <a:gd name="connsiteX3" fmla="*/ 20594 w 813207"/>
              <a:gd name="connsiteY3" fmla="*/ 212649 h 279511"/>
              <a:gd name="connsiteX4" fmla="*/ 125369 w 813207"/>
              <a:gd name="connsiteY4" fmla="*/ 187249 h 279511"/>
              <a:gd name="connsiteX5" fmla="*/ 109494 w 813207"/>
              <a:gd name="connsiteY5" fmla="*/ 218999 h 279511"/>
              <a:gd name="connsiteX6" fmla="*/ 360319 w 813207"/>
              <a:gd name="connsiteY6" fmla="*/ 165024 h 279511"/>
              <a:gd name="connsiteX7" fmla="*/ 315869 w 813207"/>
              <a:gd name="connsiteY7" fmla="*/ 171374 h 279511"/>
              <a:gd name="connsiteX8" fmla="*/ 388894 w 813207"/>
              <a:gd name="connsiteY8" fmla="*/ 149149 h 279511"/>
              <a:gd name="connsiteX9" fmla="*/ 547644 w 813207"/>
              <a:gd name="connsiteY9" fmla="*/ 161849 h 279511"/>
              <a:gd name="connsiteX10" fmla="*/ 515894 w 813207"/>
              <a:gd name="connsiteY10" fmla="*/ 149149 h 279511"/>
              <a:gd name="connsiteX11" fmla="*/ 601619 w 813207"/>
              <a:gd name="connsiteY11" fmla="*/ 174549 h 279511"/>
              <a:gd name="connsiteX12" fmla="*/ 719094 w 813207"/>
              <a:gd name="connsiteY12" fmla="*/ 244399 h 279511"/>
              <a:gd name="connsiteX13" fmla="*/ 696869 w 813207"/>
              <a:gd name="connsiteY13" fmla="*/ 225349 h 279511"/>
              <a:gd name="connsiteX14" fmla="*/ 811169 w 813207"/>
              <a:gd name="connsiteY14" fmla="*/ 279324 h 279511"/>
              <a:gd name="connsiteX15" fmla="*/ 773069 w 813207"/>
              <a:gd name="connsiteY15" fmla="*/ 244399 h 279511"/>
              <a:gd name="connsiteX16" fmla="*/ 490494 w 813207"/>
              <a:gd name="connsiteY16" fmla="*/ 6274 h 279511"/>
              <a:gd name="connsiteX17" fmla="*/ 544469 w 813207"/>
              <a:gd name="connsiteY17" fmla="*/ 66599 h 279511"/>
              <a:gd name="connsiteX18" fmla="*/ 395244 w 813207"/>
              <a:gd name="connsiteY18" fmla="*/ 38024 h 279511"/>
              <a:gd name="connsiteX19" fmla="*/ 417469 w 813207"/>
              <a:gd name="connsiteY19" fmla="*/ 63424 h 279511"/>
              <a:gd name="connsiteX20" fmla="*/ 261894 w 813207"/>
              <a:gd name="connsiteY20" fmla="*/ 60249 h 279511"/>
              <a:gd name="connsiteX21" fmla="*/ 268244 w 813207"/>
              <a:gd name="connsiteY21" fmla="*/ 38024 h 279511"/>
              <a:gd name="connsiteX22" fmla="*/ 153944 w 813207"/>
              <a:gd name="connsiteY22" fmla="*/ 79299 h 279511"/>
              <a:gd name="connsiteX23" fmla="*/ 198394 w 813207"/>
              <a:gd name="connsiteY23" fmla="*/ 34849 h 279511"/>
              <a:gd name="connsiteX24" fmla="*/ 112669 w 813207"/>
              <a:gd name="connsiteY24" fmla="*/ 47549 h 27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3207" h="279511">
                <a:moveTo>
                  <a:pt x="112669" y="47549"/>
                </a:moveTo>
                <a:cubicBezTo>
                  <a:pt x="79861" y="68186"/>
                  <a:pt x="12656" y="136449"/>
                  <a:pt x="1544" y="158674"/>
                </a:cubicBezTo>
                <a:cubicBezTo>
                  <a:pt x="-9568" y="180899"/>
                  <a:pt x="42819" y="171903"/>
                  <a:pt x="45994" y="180899"/>
                </a:cubicBezTo>
                <a:cubicBezTo>
                  <a:pt x="49169" y="189895"/>
                  <a:pt x="7365" y="211591"/>
                  <a:pt x="20594" y="212649"/>
                </a:cubicBezTo>
                <a:cubicBezTo>
                  <a:pt x="33823" y="213707"/>
                  <a:pt x="110552" y="186191"/>
                  <a:pt x="125369" y="187249"/>
                </a:cubicBezTo>
                <a:cubicBezTo>
                  <a:pt x="140186" y="188307"/>
                  <a:pt x="70336" y="222703"/>
                  <a:pt x="109494" y="218999"/>
                </a:cubicBezTo>
                <a:cubicBezTo>
                  <a:pt x="148652" y="215295"/>
                  <a:pt x="325923" y="172961"/>
                  <a:pt x="360319" y="165024"/>
                </a:cubicBezTo>
                <a:cubicBezTo>
                  <a:pt x="394715" y="157087"/>
                  <a:pt x="311107" y="174020"/>
                  <a:pt x="315869" y="171374"/>
                </a:cubicBezTo>
                <a:cubicBezTo>
                  <a:pt x="320631" y="168728"/>
                  <a:pt x="350265" y="150736"/>
                  <a:pt x="388894" y="149149"/>
                </a:cubicBezTo>
                <a:cubicBezTo>
                  <a:pt x="427523" y="147562"/>
                  <a:pt x="526477" y="161849"/>
                  <a:pt x="547644" y="161849"/>
                </a:cubicBezTo>
                <a:cubicBezTo>
                  <a:pt x="568811" y="161849"/>
                  <a:pt x="506898" y="147032"/>
                  <a:pt x="515894" y="149149"/>
                </a:cubicBezTo>
                <a:cubicBezTo>
                  <a:pt x="524890" y="151266"/>
                  <a:pt x="567752" y="158674"/>
                  <a:pt x="601619" y="174549"/>
                </a:cubicBezTo>
                <a:cubicBezTo>
                  <a:pt x="635486" y="190424"/>
                  <a:pt x="703219" y="235932"/>
                  <a:pt x="719094" y="244399"/>
                </a:cubicBezTo>
                <a:cubicBezTo>
                  <a:pt x="734969" y="252866"/>
                  <a:pt x="681523" y="219528"/>
                  <a:pt x="696869" y="225349"/>
                </a:cubicBezTo>
                <a:cubicBezTo>
                  <a:pt x="712215" y="231170"/>
                  <a:pt x="798469" y="276149"/>
                  <a:pt x="811169" y="279324"/>
                </a:cubicBezTo>
                <a:cubicBezTo>
                  <a:pt x="823869" y="282499"/>
                  <a:pt x="773069" y="244399"/>
                  <a:pt x="773069" y="244399"/>
                </a:cubicBezTo>
                <a:cubicBezTo>
                  <a:pt x="719623" y="198891"/>
                  <a:pt x="528594" y="35907"/>
                  <a:pt x="490494" y="6274"/>
                </a:cubicBezTo>
                <a:cubicBezTo>
                  <a:pt x="452394" y="-23359"/>
                  <a:pt x="560344" y="61307"/>
                  <a:pt x="544469" y="66599"/>
                </a:cubicBezTo>
                <a:cubicBezTo>
                  <a:pt x="528594" y="71891"/>
                  <a:pt x="416411" y="38553"/>
                  <a:pt x="395244" y="38024"/>
                </a:cubicBezTo>
                <a:cubicBezTo>
                  <a:pt x="374077" y="37495"/>
                  <a:pt x="439694" y="59720"/>
                  <a:pt x="417469" y="63424"/>
                </a:cubicBezTo>
                <a:cubicBezTo>
                  <a:pt x="395244" y="67128"/>
                  <a:pt x="286765" y="64482"/>
                  <a:pt x="261894" y="60249"/>
                </a:cubicBezTo>
                <a:cubicBezTo>
                  <a:pt x="237023" y="56016"/>
                  <a:pt x="286236" y="34849"/>
                  <a:pt x="268244" y="38024"/>
                </a:cubicBezTo>
                <a:cubicBezTo>
                  <a:pt x="250252" y="41199"/>
                  <a:pt x="165586" y="79828"/>
                  <a:pt x="153944" y="79299"/>
                </a:cubicBezTo>
                <a:cubicBezTo>
                  <a:pt x="142302" y="78770"/>
                  <a:pt x="198394" y="37495"/>
                  <a:pt x="198394" y="34849"/>
                </a:cubicBezTo>
                <a:cubicBezTo>
                  <a:pt x="198394" y="32203"/>
                  <a:pt x="145477" y="26912"/>
                  <a:pt x="112669" y="4754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96C3927-736D-9217-5A64-06BB8A3476BC}"/>
              </a:ext>
            </a:extLst>
          </p:cNvPr>
          <p:cNvSpPr/>
          <p:nvPr/>
        </p:nvSpPr>
        <p:spPr>
          <a:xfrm>
            <a:off x="4991088" y="1695432"/>
            <a:ext cx="270324" cy="98527"/>
          </a:xfrm>
          <a:custGeom>
            <a:avLst/>
            <a:gdLst>
              <a:gd name="connsiteX0" fmla="*/ 12 w 270324"/>
              <a:gd name="connsiteY0" fmla="*/ 98443 h 98527"/>
              <a:gd name="connsiteX1" fmla="*/ 171462 w 270324"/>
              <a:gd name="connsiteY1" fmla="*/ 9543 h 98527"/>
              <a:gd name="connsiteX2" fmla="*/ 146062 w 270324"/>
              <a:gd name="connsiteY2" fmla="*/ 28593 h 98527"/>
              <a:gd name="connsiteX3" fmla="*/ 269887 w 270324"/>
              <a:gd name="connsiteY3" fmla="*/ 18 h 98527"/>
              <a:gd name="connsiteX4" fmla="*/ 180987 w 270324"/>
              <a:gd name="connsiteY4" fmla="*/ 25418 h 98527"/>
              <a:gd name="connsiteX5" fmla="*/ 12 w 270324"/>
              <a:gd name="connsiteY5" fmla="*/ 98443 h 9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324" h="98527">
                <a:moveTo>
                  <a:pt x="12" y="98443"/>
                </a:moveTo>
                <a:cubicBezTo>
                  <a:pt x="-1576" y="95797"/>
                  <a:pt x="147120" y="21185"/>
                  <a:pt x="171462" y="9543"/>
                </a:cubicBezTo>
                <a:cubicBezTo>
                  <a:pt x="195804" y="-2099"/>
                  <a:pt x="129658" y="30180"/>
                  <a:pt x="146062" y="28593"/>
                </a:cubicBezTo>
                <a:cubicBezTo>
                  <a:pt x="162466" y="27006"/>
                  <a:pt x="264066" y="547"/>
                  <a:pt x="269887" y="18"/>
                </a:cubicBezTo>
                <a:cubicBezTo>
                  <a:pt x="275708" y="-511"/>
                  <a:pt x="222262" y="10072"/>
                  <a:pt x="180987" y="25418"/>
                </a:cubicBezTo>
                <a:cubicBezTo>
                  <a:pt x="139712" y="40764"/>
                  <a:pt x="1600" y="101089"/>
                  <a:pt x="12" y="984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EEE343B7-4AEC-DF0A-3A31-A62275438CEC}"/>
              </a:ext>
            </a:extLst>
          </p:cNvPr>
          <p:cNvSpPr/>
          <p:nvPr/>
        </p:nvSpPr>
        <p:spPr>
          <a:xfrm>
            <a:off x="4216300" y="1796906"/>
            <a:ext cx="147659" cy="39183"/>
          </a:xfrm>
          <a:custGeom>
            <a:avLst/>
            <a:gdLst>
              <a:gd name="connsiteX0" fmla="*/ 100 w 147659"/>
              <a:gd name="connsiteY0" fmla="*/ 144 h 39183"/>
              <a:gd name="connsiteX1" fmla="*/ 139800 w 147659"/>
              <a:gd name="connsiteY1" fmla="*/ 38244 h 39183"/>
              <a:gd name="connsiteX2" fmla="*/ 117575 w 147659"/>
              <a:gd name="connsiteY2" fmla="*/ 25544 h 39183"/>
              <a:gd name="connsiteX3" fmla="*/ 100 w 147659"/>
              <a:gd name="connsiteY3" fmla="*/ 144 h 3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59" h="39183">
                <a:moveTo>
                  <a:pt x="100" y="144"/>
                </a:moveTo>
                <a:cubicBezTo>
                  <a:pt x="3804" y="2261"/>
                  <a:pt x="120221" y="34011"/>
                  <a:pt x="139800" y="38244"/>
                </a:cubicBezTo>
                <a:cubicBezTo>
                  <a:pt x="159379" y="42477"/>
                  <a:pt x="138742" y="31365"/>
                  <a:pt x="117575" y="25544"/>
                </a:cubicBezTo>
                <a:cubicBezTo>
                  <a:pt x="96408" y="19723"/>
                  <a:pt x="-3604" y="-1973"/>
                  <a:pt x="100" y="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76ACD9DE-A445-5D3F-90A7-3F40F5348BAA}"/>
              </a:ext>
            </a:extLst>
          </p:cNvPr>
          <p:cNvSpPr/>
          <p:nvPr/>
        </p:nvSpPr>
        <p:spPr>
          <a:xfrm>
            <a:off x="5411089" y="2695309"/>
            <a:ext cx="540580" cy="1140326"/>
          </a:xfrm>
          <a:custGeom>
            <a:avLst/>
            <a:gdLst>
              <a:gd name="connsiteX0" fmla="*/ 538861 w 540580"/>
              <a:gd name="connsiteY0" fmla="*/ 266 h 1140326"/>
              <a:gd name="connsiteX1" fmla="*/ 389636 w 540580"/>
              <a:gd name="connsiteY1" fmla="*/ 463816 h 1140326"/>
              <a:gd name="connsiteX2" fmla="*/ 399161 w 540580"/>
              <a:gd name="connsiteY2" fmla="*/ 406666 h 1140326"/>
              <a:gd name="connsiteX3" fmla="*/ 253111 w 540580"/>
              <a:gd name="connsiteY3" fmla="*/ 682891 h 1140326"/>
              <a:gd name="connsiteX4" fmla="*/ 291211 w 540580"/>
              <a:gd name="connsiteY4" fmla="*/ 651141 h 1140326"/>
              <a:gd name="connsiteX5" fmla="*/ 126111 w 540580"/>
              <a:gd name="connsiteY5" fmla="*/ 911491 h 1140326"/>
              <a:gd name="connsiteX6" fmla="*/ 148336 w 540580"/>
              <a:gd name="connsiteY6" fmla="*/ 886091 h 1140326"/>
              <a:gd name="connsiteX7" fmla="*/ 11811 w 540580"/>
              <a:gd name="connsiteY7" fmla="*/ 1114691 h 1140326"/>
              <a:gd name="connsiteX8" fmla="*/ 49911 w 540580"/>
              <a:gd name="connsiteY8" fmla="*/ 1048016 h 1140326"/>
              <a:gd name="connsiteX9" fmla="*/ 389636 w 540580"/>
              <a:gd name="connsiteY9" fmla="*/ 343166 h 1140326"/>
              <a:gd name="connsiteX10" fmla="*/ 275336 w 540580"/>
              <a:gd name="connsiteY10" fmla="*/ 536841 h 1140326"/>
              <a:gd name="connsiteX11" fmla="*/ 538861 w 540580"/>
              <a:gd name="connsiteY11" fmla="*/ 266 h 11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580" h="1140326">
                <a:moveTo>
                  <a:pt x="538861" y="266"/>
                </a:moveTo>
                <a:cubicBezTo>
                  <a:pt x="557911" y="-11905"/>
                  <a:pt x="412919" y="396083"/>
                  <a:pt x="389636" y="463816"/>
                </a:cubicBezTo>
                <a:cubicBezTo>
                  <a:pt x="366353" y="531549"/>
                  <a:pt x="421915" y="370154"/>
                  <a:pt x="399161" y="406666"/>
                </a:cubicBezTo>
                <a:cubicBezTo>
                  <a:pt x="376407" y="443178"/>
                  <a:pt x="271103" y="642145"/>
                  <a:pt x="253111" y="682891"/>
                </a:cubicBezTo>
                <a:cubicBezTo>
                  <a:pt x="235119" y="723637"/>
                  <a:pt x="312378" y="613041"/>
                  <a:pt x="291211" y="651141"/>
                </a:cubicBezTo>
                <a:cubicBezTo>
                  <a:pt x="270044" y="689241"/>
                  <a:pt x="149923" y="872333"/>
                  <a:pt x="126111" y="911491"/>
                </a:cubicBezTo>
                <a:cubicBezTo>
                  <a:pt x="102298" y="950649"/>
                  <a:pt x="167386" y="852224"/>
                  <a:pt x="148336" y="886091"/>
                </a:cubicBezTo>
                <a:cubicBezTo>
                  <a:pt x="129286" y="919958"/>
                  <a:pt x="28215" y="1087704"/>
                  <a:pt x="11811" y="1114691"/>
                </a:cubicBezTo>
                <a:cubicBezTo>
                  <a:pt x="-4593" y="1141678"/>
                  <a:pt x="-13060" y="1176603"/>
                  <a:pt x="49911" y="1048016"/>
                </a:cubicBezTo>
                <a:cubicBezTo>
                  <a:pt x="112882" y="919429"/>
                  <a:pt x="352065" y="428362"/>
                  <a:pt x="389636" y="343166"/>
                </a:cubicBezTo>
                <a:cubicBezTo>
                  <a:pt x="427207" y="257970"/>
                  <a:pt x="251524" y="592403"/>
                  <a:pt x="275336" y="536841"/>
                </a:cubicBezTo>
                <a:cubicBezTo>
                  <a:pt x="299148" y="481279"/>
                  <a:pt x="519811" y="12437"/>
                  <a:pt x="53886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6A7FFECF-C136-BD68-7FE2-B508B1924FDC}"/>
              </a:ext>
            </a:extLst>
          </p:cNvPr>
          <p:cNvSpPr/>
          <p:nvPr/>
        </p:nvSpPr>
        <p:spPr>
          <a:xfrm>
            <a:off x="5307927" y="2236516"/>
            <a:ext cx="691345" cy="1551331"/>
          </a:xfrm>
          <a:custGeom>
            <a:avLst/>
            <a:gdLst>
              <a:gd name="connsiteX0" fmla="*/ 499148 w 691345"/>
              <a:gd name="connsiteY0" fmla="*/ 1859 h 1551331"/>
              <a:gd name="connsiteX1" fmla="*/ 483273 w 691345"/>
              <a:gd name="connsiteY1" fmla="*/ 239984 h 1551331"/>
              <a:gd name="connsiteX2" fmla="*/ 203873 w 691345"/>
              <a:gd name="connsiteY2" fmla="*/ 570184 h 1551331"/>
              <a:gd name="connsiteX3" fmla="*/ 143548 w 691345"/>
              <a:gd name="connsiteY3" fmla="*/ 821009 h 1551331"/>
              <a:gd name="connsiteX4" fmla="*/ 184823 w 691345"/>
              <a:gd name="connsiteY4" fmla="*/ 770209 h 1551331"/>
              <a:gd name="connsiteX5" fmla="*/ 105448 w 691345"/>
              <a:gd name="connsiteY5" fmla="*/ 1084534 h 1551331"/>
              <a:gd name="connsiteX6" fmla="*/ 156248 w 691345"/>
              <a:gd name="connsiteY6" fmla="*/ 1033734 h 1551331"/>
              <a:gd name="connsiteX7" fmla="*/ 673 w 691345"/>
              <a:gd name="connsiteY7" fmla="*/ 1532209 h 1551331"/>
              <a:gd name="connsiteX8" fmla="*/ 102273 w 691345"/>
              <a:gd name="connsiteY8" fmla="*/ 1411559 h 1551331"/>
              <a:gd name="connsiteX9" fmla="*/ 162598 w 691345"/>
              <a:gd name="connsiteY9" fmla="*/ 1551259 h 1551331"/>
              <a:gd name="connsiteX10" fmla="*/ 388023 w 691345"/>
              <a:gd name="connsiteY10" fmla="*/ 1389334 h 1551331"/>
              <a:gd name="connsiteX11" fmla="*/ 657898 w 691345"/>
              <a:gd name="connsiteY11" fmla="*/ 1049609 h 1551331"/>
              <a:gd name="connsiteX12" fmla="*/ 610273 w 691345"/>
              <a:gd name="connsiteY12" fmla="*/ 874984 h 1551331"/>
              <a:gd name="connsiteX13" fmla="*/ 689648 w 691345"/>
              <a:gd name="connsiteY13" fmla="*/ 284434 h 1551331"/>
              <a:gd name="connsiteX14" fmla="*/ 651548 w 691345"/>
              <a:gd name="connsiteY14" fmla="*/ 366984 h 1551331"/>
              <a:gd name="connsiteX15" fmla="*/ 499148 w 691345"/>
              <a:gd name="connsiteY15" fmla="*/ 1859 h 15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1345" h="1551331">
                <a:moveTo>
                  <a:pt x="499148" y="1859"/>
                </a:moveTo>
                <a:cubicBezTo>
                  <a:pt x="471102" y="-19308"/>
                  <a:pt x="532485" y="145263"/>
                  <a:pt x="483273" y="239984"/>
                </a:cubicBezTo>
                <a:cubicBezTo>
                  <a:pt x="434061" y="334705"/>
                  <a:pt x="260494" y="473346"/>
                  <a:pt x="203873" y="570184"/>
                </a:cubicBezTo>
                <a:cubicBezTo>
                  <a:pt x="147252" y="667022"/>
                  <a:pt x="146723" y="787672"/>
                  <a:pt x="143548" y="821009"/>
                </a:cubicBezTo>
                <a:cubicBezTo>
                  <a:pt x="140373" y="854346"/>
                  <a:pt x="191173" y="726288"/>
                  <a:pt x="184823" y="770209"/>
                </a:cubicBezTo>
                <a:cubicBezTo>
                  <a:pt x="178473" y="814130"/>
                  <a:pt x="110210" y="1040613"/>
                  <a:pt x="105448" y="1084534"/>
                </a:cubicBezTo>
                <a:cubicBezTo>
                  <a:pt x="100686" y="1128455"/>
                  <a:pt x="173710" y="959122"/>
                  <a:pt x="156248" y="1033734"/>
                </a:cubicBezTo>
                <a:cubicBezTo>
                  <a:pt x="138786" y="1108346"/>
                  <a:pt x="9669" y="1469238"/>
                  <a:pt x="673" y="1532209"/>
                </a:cubicBezTo>
                <a:cubicBezTo>
                  <a:pt x="-8323" y="1595180"/>
                  <a:pt x="75285" y="1408384"/>
                  <a:pt x="102273" y="1411559"/>
                </a:cubicBezTo>
                <a:cubicBezTo>
                  <a:pt x="129261" y="1414734"/>
                  <a:pt x="114973" y="1554963"/>
                  <a:pt x="162598" y="1551259"/>
                </a:cubicBezTo>
                <a:cubicBezTo>
                  <a:pt x="210223" y="1547555"/>
                  <a:pt x="305473" y="1472942"/>
                  <a:pt x="388023" y="1389334"/>
                </a:cubicBezTo>
                <a:cubicBezTo>
                  <a:pt x="470573" y="1305726"/>
                  <a:pt x="620856" y="1135334"/>
                  <a:pt x="657898" y="1049609"/>
                </a:cubicBezTo>
                <a:cubicBezTo>
                  <a:pt x="694940" y="963884"/>
                  <a:pt x="604981" y="1002513"/>
                  <a:pt x="610273" y="874984"/>
                </a:cubicBezTo>
                <a:cubicBezTo>
                  <a:pt x="615565" y="747455"/>
                  <a:pt x="682769" y="369101"/>
                  <a:pt x="689648" y="284434"/>
                </a:cubicBezTo>
                <a:cubicBezTo>
                  <a:pt x="696527" y="199767"/>
                  <a:pt x="682240" y="410905"/>
                  <a:pt x="651548" y="366984"/>
                </a:cubicBezTo>
                <a:cubicBezTo>
                  <a:pt x="620856" y="323063"/>
                  <a:pt x="527194" y="23026"/>
                  <a:pt x="499148" y="18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D8FCDE00-6E1F-E6AA-3D88-F92FB87A0D6E}"/>
              </a:ext>
            </a:extLst>
          </p:cNvPr>
          <p:cNvSpPr/>
          <p:nvPr/>
        </p:nvSpPr>
        <p:spPr>
          <a:xfrm>
            <a:off x="5677108" y="3087238"/>
            <a:ext cx="287129" cy="800438"/>
          </a:xfrm>
          <a:custGeom>
            <a:avLst/>
            <a:gdLst>
              <a:gd name="connsiteX0" fmla="*/ 228392 w 287129"/>
              <a:gd name="connsiteY0" fmla="*/ 5212 h 800438"/>
              <a:gd name="connsiteX1" fmla="*/ 152192 w 287129"/>
              <a:gd name="connsiteY1" fmla="*/ 510037 h 800438"/>
              <a:gd name="connsiteX2" fmla="*/ 171242 w 287129"/>
              <a:gd name="connsiteY2" fmla="*/ 376687 h 800438"/>
              <a:gd name="connsiteX3" fmla="*/ 2967 w 287129"/>
              <a:gd name="connsiteY3" fmla="*/ 722762 h 800438"/>
              <a:gd name="connsiteX4" fmla="*/ 63292 w 287129"/>
              <a:gd name="connsiteY4" fmla="*/ 725937 h 800438"/>
              <a:gd name="connsiteX5" fmla="*/ 56942 w 287129"/>
              <a:gd name="connsiteY5" fmla="*/ 792612 h 800438"/>
              <a:gd name="connsiteX6" fmla="*/ 263317 w 287129"/>
              <a:gd name="connsiteY6" fmla="*/ 519562 h 800438"/>
              <a:gd name="connsiteX7" fmla="*/ 279192 w 287129"/>
              <a:gd name="connsiteY7" fmla="*/ 262387 h 800438"/>
              <a:gd name="connsiteX8" fmla="*/ 228392 w 287129"/>
              <a:gd name="connsiteY8" fmla="*/ 5212 h 8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129" h="800438">
                <a:moveTo>
                  <a:pt x="228392" y="5212"/>
                </a:moveTo>
                <a:cubicBezTo>
                  <a:pt x="207225" y="46487"/>
                  <a:pt x="161717" y="448125"/>
                  <a:pt x="152192" y="510037"/>
                </a:cubicBezTo>
                <a:cubicBezTo>
                  <a:pt x="142667" y="571950"/>
                  <a:pt x="196113" y="341233"/>
                  <a:pt x="171242" y="376687"/>
                </a:cubicBezTo>
                <a:cubicBezTo>
                  <a:pt x="146371" y="412141"/>
                  <a:pt x="20959" y="664554"/>
                  <a:pt x="2967" y="722762"/>
                </a:cubicBezTo>
                <a:cubicBezTo>
                  <a:pt x="-15025" y="780970"/>
                  <a:pt x="54296" y="714295"/>
                  <a:pt x="63292" y="725937"/>
                </a:cubicBezTo>
                <a:cubicBezTo>
                  <a:pt x="72288" y="737579"/>
                  <a:pt x="23604" y="827008"/>
                  <a:pt x="56942" y="792612"/>
                </a:cubicBezTo>
                <a:cubicBezTo>
                  <a:pt x="90279" y="758216"/>
                  <a:pt x="226275" y="607933"/>
                  <a:pt x="263317" y="519562"/>
                </a:cubicBezTo>
                <a:cubicBezTo>
                  <a:pt x="300359" y="431191"/>
                  <a:pt x="284484" y="345995"/>
                  <a:pt x="279192" y="262387"/>
                </a:cubicBezTo>
                <a:cubicBezTo>
                  <a:pt x="273900" y="178779"/>
                  <a:pt x="249559" y="-36063"/>
                  <a:pt x="228392" y="5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2ED0EF64-74A3-91DE-D40A-645F5A6D6FCC}"/>
              </a:ext>
            </a:extLst>
          </p:cNvPr>
          <p:cNvSpPr/>
          <p:nvPr/>
        </p:nvSpPr>
        <p:spPr>
          <a:xfrm>
            <a:off x="5365917" y="2552700"/>
            <a:ext cx="444446" cy="1266961"/>
          </a:xfrm>
          <a:custGeom>
            <a:avLst/>
            <a:gdLst>
              <a:gd name="connsiteX0" fmla="*/ 444333 w 444446"/>
              <a:gd name="connsiteY0" fmla="*/ 0 h 1266961"/>
              <a:gd name="connsiteX1" fmla="*/ 276058 w 444446"/>
              <a:gd name="connsiteY1" fmla="*/ 260350 h 1266961"/>
              <a:gd name="connsiteX2" fmla="*/ 285583 w 444446"/>
              <a:gd name="connsiteY2" fmla="*/ 234950 h 1266961"/>
              <a:gd name="connsiteX3" fmla="*/ 168108 w 444446"/>
              <a:gd name="connsiteY3" fmla="*/ 606425 h 1266961"/>
              <a:gd name="connsiteX4" fmla="*/ 203033 w 444446"/>
              <a:gd name="connsiteY4" fmla="*/ 527050 h 1266961"/>
              <a:gd name="connsiteX5" fmla="*/ 91908 w 444446"/>
              <a:gd name="connsiteY5" fmla="*/ 809625 h 1266961"/>
              <a:gd name="connsiteX6" fmla="*/ 25233 w 444446"/>
              <a:gd name="connsiteY6" fmla="*/ 1044575 h 1266961"/>
              <a:gd name="connsiteX7" fmla="*/ 60158 w 444446"/>
              <a:gd name="connsiteY7" fmla="*/ 981075 h 1266961"/>
              <a:gd name="connsiteX8" fmla="*/ 3008 w 444446"/>
              <a:gd name="connsiteY8" fmla="*/ 1263650 h 1266961"/>
              <a:gd name="connsiteX9" fmla="*/ 18883 w 444446"/>
              <a:gd name="connsiteY9" fmla="*/ 1117600 h 1266961"/>
              <a:gd name="connsiteX10" fmla="*/ 110958 w 444446"/>
              <a:gd name="connsiteY10" fmla="*/ 847725 h 1266961"/>
              <a:gd name="connsiteX11" fmla="*/ 355433 w 444446"/>
              <a:gd name="connsiteY11" fmla="*/ 203200 h 1266961"/>
              <a:gd name="connsiteX12" fmla="*/ 291933 w 444446"/>
              <a:gd name="connsiteY12" fmla="*/ 298450 h 1266961"/>
              <a:gd name="connsiteX13" fmla="*/ 330033 w 444446"/>
              <a:gd name="connsiteY13" fmla="*/ 180975 h 1266961"/>
              <a:gd name="connsiteX14" fmla="*/ 247483 w 444446"/>
              <a:gd name="connsiteY14" fmla="*/ 257175 h 1266961"/>
              <a:gd name="connsiteX15" fmla="*/ 444333 w 444446"/>
              <a:gd name="connsiteY15" fmla="*/ 0 h 126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446" h="1266961">
                <a:moveTo>
                  <a:pt x="444333" y="0"/>
                </a:moveTo>
                <a:cubicBezTo>
                  <a:pt x="449096" y="529"/>
                  <a:pt x="302516" y="221192"/>
                  <a:pt x="276058" y="260350"/>
                </a:cubicBezTo>
                <a:cubicBezTo>
                  <a:pt x="249600" y="299508"/>
                  <a:pt x="303575" y="177271"/>
                  <a:pt x="285583" y="234950"/>
                </a:cubicBezTo>
                <a:cubicBezTo>
                  <a:pt x="267591" y="292629"/>
                  <a:pt x="181866" y="557742"/>
                  <a:pt x="168108" y="606425"/>
                </a:cubicBezTo>
                <a:cubicBezTo>
                  <a:pt x="154350" y="655108"/>
                  <a:pt x="215733" y="493183"/>
                  <a:pt x="203033" y="527050"/>
                </a:cubicBezTo>
                <a:cubicBezTo>
                  <a:pt x="190333" y="560917"/>
                  <a:pt x="121541" y="723371"/>
                  <a:pt x="91908" y="809625"/>
                </a:cubicBezTo>
                <a:cubicBezTo>
                  <a:pt x="62275" y="895879"/>
                  <a:pt x="30525" y="1016000"/>
                  <a:pt x="25233" y="1044575"/>
                </a:cubicBezTo>
                <a:cubicBezTo>
                  <a:pt x="19941" y="1073150"/>
                  <a:pt x="63862" y="944563"/>
                  <a:pt x="60158" y="981075"/>
                </a:cubicBezTo>
                <a:cubicBezTo>
                  <a:pt x="56454" y="1017587"/>
                  <a:pt x="9887" y="1240896"/>
                  <a:pt x="3008" y="1263650"/>
                </a:cubicBezTo>
                <a:cubicBezTo>
                  <a:pt x="-3871" y="1286404"/>
                  <a:pt x="891" y="1186921"/>
                  <a:pt x="18883" y="1117600"/>
                </a:cubicBezTo>
                <a:cubicBezTo>
                  <a:pt x="36875" y="1048279"/>
                  <a:pt x="54866" y="1000125"/>
                  <a:pt x="110958" y="847725"/>
                </a:cubicBezTo>
                <a:cubicBezTo>
                  <a:pt x="167050" y="695325"/>
                  <a:pt x="325270" y="294746"/>
                  <a:pt x="355433" y="203200"/>
                </a:cubicBezTo>
                <a:cubicBezTo>
                  <a:pt x="385595" y="111654"/>
                  <a:pt x="296166" y="302154"/>
                  <a:pt x="291933" y="298450"/>
                </a:cubicBezTo>
                <a:cubicBezTo>
                  <a:pt x="287700" y="294746"/>
                  <a:pt x="337441" y="187854"/>
                  <a:pt x="330033" y="180975"/>
                </a:cubicBezTo>
                <a:cubicBezTo>
                  <a:pt x="322625" y="174096"/>
                  <a:pt x="233195" y="284692"/>
                  <a:pt x="247483" y="257175"/>
                </a:cubicBezTo>
                <a:cubicBezTo>
                  <a:pt x="261770" y="229658"/>
                  <a:pt x="439570" y="-529"/>
                  <a:pt x="444333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F1F6F2E3-33B0-6516-0498-2073B8C2E9EA}"/>
              </a:ext>
            </a:extLst>
          </p:cNvPr>
          <p:cNvSpPr/>
          <p:nvPr/>
        </p:nvSpPr>
        <p:spPr>
          <a:xfrm>
            <a:off x="5305348" y="5037191"/>
            <a:ext cx="844778" cy="938699"/>
          </a:xfrm>
          <a:custGeom>
            <a:avLst/>
            <a:gdLst>
              <a:gd name="connsiteX0" fmla="*/ 127077 w 844778"/>
              <a:gd name="connsiteY0" fmla="*/ 1534 h 938699"/>
              <a:gd name="connsiteX1" fmla="*/ 254077 w 844778"/>
              <a:gd name="connsiteY1" fmla="*/ 592084 h 938699"/>
              <a:gd name="connsiteX2" fmla="*/ 244552 w 844778"/>
              <a:gd name="connsiteY2" fmla="*/ 588909 h 938699"/>
              <a:gd name="connsiteX3" fmla="*/ 384252 w 844778"/>
              <a:gd name="connsiteY3" fmla="*/ 773059 h 938699"/>
              <a:gd name="connsiteX4" fmla="*/ 311227 w 844778"/>
              <a:gd name="connsiteY4" fmla="*/ 649234 h 938699"/>
              <a:gd name="connsiteX5" fmla="*/ 416002 w 844778"/>
              <a:gd name="connsiteY5" fmla="*/ 788934 h 938699"/>
              <a:gd name="connsiteX6" fmla="*/ 577927 w 844778"/>
              <a:gd name="connsiteY6" fmla="*/ 839734 h 938699"/>
              <a:gd name="connsiteX7" fmla="*/ 533477 w 844778"/>
              <a:gd name="connsiteY7" fmla="*/ 807984 h 938699"/>
              <a:gd name="connsiteX8" fmla="*/ 739852 w 844778"/>
              <a:gd name="connsiteY8" fmla="*/ 839734 h 938699"/>
              <a:gd name="connsiteX9" fmla="*/ 539827 w 844778"/>
              <a:gd name="connsiteY9" fmla="*/ 614309 h 938699"/>
              <a:gd name="connsiteX10" fmla="*/ 841452 w 844778"/>
              <a:gd name="connsiteY10" fmla="*/ 855609 h 938699"/>
              <a:gd name="connsiteX11" fmla="*/ 679527 w 844778"/>
              <a:gd name="connsiteY11" fmla="*/ 938159 h 938699"/>
              <a:gd name="connsiteX12" fmla="*/ 352502 w 844778"/>
              <a:gd name="connsiteY12" fmla="*/ 874659 h 938699"/>
              <a:gd name="connsiteX13" fmla="*/ 44527 w 844778"/>
              <a:gd name="connsiteY13" fmla="*/ 595259 h 938699"/>
              <a:gd name="connsiteX14" fmla="*/ 117552 w 844778"/>
              <a:gd name="connsiteY14" fmla="*/ 700034 h 938699"/>
              <a:gd name="connsiteX15" fmla="*/ 82627 w 844778"/>
              <a:gd name="connsiteY15" fmla="*/ 207909 h 938699"/>
              <a:gd name="connsiteX16" fmla="*/ 77 w 844778"/>
              <a:gd name="connsiteY16" fmla="*/ 414284 h 938699"/>
              <a:gd name="connsiteX17" fmla="*/ 127077 w 844778"/>
              <a:gd name="connsiteY17" fmla="*/ 1534 h 93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4778" h="938699">
                <a:moveTo>
                  <a:pt x="127077" y="1534"/>
                </a:moveTo>
                <a:cubicBezTo>
                  <a:pt x="169410" y="31167"/>
                  <a:pt x="254077" y="592084"/>
                  <a:pt x="254077" y="592084"/>
                </a:cubicBezTo>
                <a:cubicBezTo>
                  <a:pt x="273656" y="689980"/>
                  <a:pt x="222856" y="558747"/>
                  <a:pt x="244552" y="588909"/>
                </a:cubicBezTo>
                <a:cubicBezTo>
                  <a:pt x="266248" y="619071"/>
                  <a:pt x="373140" y="763005"/>
                  <a:pt x="384252" y="773059"/>
                </a:cubicBezTo>
                <a:cubicBezTo>
                  <a:pt x="395364" y="783113"/>
                  <a:pt x="305935" y="646588"/>
                  <a:pt x="311227" y="649234"/>
                </a:cubicBezTo>
                <a:cubicBezTo>
                  <a:pt x="316519" y="651880"/>
                  <a:pt x="371552" y="757184"/>
                  <a:pt x="416002" y="788934"/>
                </a:cubicBezTo>
                <a:cubicBezTo>
                  <a:pt x="460452" y="820684"/>
                  <a:pt x="558348" y="836559"/>
                  <a:pt x="577927" y="839734"/>
                </a:cubicBezTo>
                <a:cubicBezTo>
                  <a:pt x="597506" y="842909"/>
                  <a:pt x="506490" y="807984"/>
                  <a:pt x="533477" y="807984"/>
                </a:cubicBezTo>
                <a:cubicBezTo>
                  <a:pt x="560464" y="807984"/>
                  <a:pt x="738794" y="872013"/>
                  <a:pt x="739852" y="839734"/>
                </a:cubicBezTo>
                <a:cubicBezTo>
                  <a:pt x="740910" y="807455"/>
                  <a:pt x="522894" y="611663"/>
                  <a:pt x="539827" y="614309"/>
                </a:cubicBezTo>
                <a:cubicBezTo>
                  <a:pt x="556760" y="616955"/>
                  <a:pt x="818169" y="801634"/>
                  <a:pt x="841452" y="855609"/>
                </a:cubicBezTo>
                <a:cubicBezTo>
                  <a:pt x="864735" y="909584"/>
                  <a:pt x="761019" y="934984"/>
                  <a:pt x="679527" y="938159"/>
                </a:cubicBezTo>
                <a:cubicBezTo>
                  <a:pt x="598035" y="941334"/>
                  <a:pt x="458335" y="931809"/>
                  <a:pt x="352502" y="874659"/>
                </a:cubicBezTo>
                <a:cubicBezTo>
                  <a:pt x="246669" y="817509"/>
                  <a:pt x="83685" y="624363"/>
                  <a:pt x="44527" y="595259"/>
                </a:cubicBezTo>
                <a:cubicBezTo>
                  <a:pt x="5369" y="566155"/>
                  <a:pt x="111202" y="764592"/>
                  <a:pt x="117552" y="700034"/>
                </a:cubicBezTo>
                <a:cubicBezTo>
                  <a:pt x="123902" y="635476"/>
                  <a:pt x="102206" y="255534"/>
                  <a:pt x="82627" y="207909"/>
                </a:cubicBezTo>
                <a:cubicBezTo>
                  <a:pt x="63048" y="160284"/>
                  <a:pt x="-2569" y="447622"/>
                  <a:pt x="77" y="414284"/>
                </a:cubicBezTo>
                <a:cubicBezTo>
                  <a:pt x="2723" y="380947"/>
                  <a:pt x="84744" y="-28099"/>
                  <a:pt x="127077" y="15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C016FC70-4CA8-AE19-76F4-196C630807EE}"/>
              </a:ext>
            </a:extLst>
          </p:cNvPr>
          <p:cNvSpPr/>
          <p:nvPr/>
        </p:nvSpPr>
        <p:spPr>
          <a:xfrm>
            <a:off x="5115616" y="4700217"/>
            <a:ext cx="399574" cy="1164530"/>
          </a:xfrm>
          <a:custGeom>
            <a:avLst/>
            <a:gdLst>
              <a:gd name="connsiteX0" fmla="*/ 396184 w 399574"/>
              <a:gd name="connsiteY0" fmla="*/ 46408 h 1164530"/>
              <a:gd name="connsiteX1" fmla="*/ 132659 w 399574"/>
              <a:gd name="connsiteY1" fmla="*/ 757608 h 1164530"/>
              <a:gd name="connsiteX2" fmla="*/ 132659 w 399574"/>
              <a:gd name="connsiteY2" fmla="*/ 681408 h 1164530"/>
              <a:gd name="connsiteX3" fmla="*/ 8834 w 399574"/>
              <a:gd name="connsiteY3" fmla="*/ 1157658 h 1164530"/>
              <a:gd name="connsiteX4" fmla="*/ 31059 w 399574"/>
              <a:gd name="connsiteY4" fmla="*/ 919533 h 1164530"/>
              <a:gd name="connsiteX5" fmla="*/ 199334 w 399574"/>
              <a:gd name="connsiteY5" fmla="*/ 325808 h 1164530"/>
              <a:gd name="connsiteX6" fmla="*/ 34234 w 399574"/>
              <a:gd name="connsiteY6" fmla="*/ 624258 h 1164530"/>
              <a:gd name="connsiteX7" fmla="*/ 135834 w 399574"/>
              <a:gd name="connsiteY7" fmla="*/ 335333 h 1164530"/>
              <a:gd name="connsiteX8" fmla="*/ 300934 w 399574"/>
              <a:gd name="connsiteY8" fmla="*/ 100383 h 1164530"/>
              <a:gd name="connsiteX9" fmla="*/ 354909 w 399574"/>
              <a:gd name="connsiteY9" fmla="*/ 1958 h 1164530"/>
              <a:gd name="connsiteX10" fmla="*/ 288234 w 399574"/>
              <a:gd name="connsiteY10" fmla="*/ 179758 h 1164530"/>
              <a:gd name="connsiteX11" fmla="*/ 396184 w 399574"/>
              <a:gd name="connsiteY11" fmla="*/ 46408 h 116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574" h="1164530">
                <a:moveTo>
                  <a:pt x="396184" y="46408"/>
                </a:moveTo>
                <a:cubicBezTo>
                  <a:pt x="370255" y="142716"/>
                  <a:pt x="176580" y="651775"/>
                  <a:pt x="132659" y="757608"/>
                </a:cubicBezTo>
                <a:cubicBezTo>
                  <a:pt x="88738" y="863441"/>
                  <a:pt x="153296" y="614733"/>
                  <a:pt x="132659" y="681408"/>
                </a:cubicBezTo>
                <a:cubicBezTo>
                  <a:pt x="112022" y="748083"/>
                  <a:pt x="25767" y="1117971"/>
                  <a:pt x="8834" y="1157658"/>
                </a:cubicBezTo>
                <a:cubicBezTo>
                  <a:pt x="-8099" y="1197345"/>
                  <a:pt x="-691" y="1058175"/>
                  <a:pt x="31059" y="919533"/>
                </a:cubicBezTo>
                <a:cubicBezTo>
                  <a:pt x="62809" y="780891"/>
                  <a:pt x="198805" y="375020"/>
                  <a:pt x="199334" y="325808"/>
                </a:cubicBezTo>
                <a:cubicBezTo>
                  <a:pt x="199863" y="276596"/>
                  <a:pt x="44817" y="622671"/>
                  <a:pt x="34234" y="624258"/>
                </a:cubicBezTo>
                <a:cubicBezTo>
                  <a:pt x="23651" y="625846"/>
                  <a:pt x="91384" y="422645"/>
                  <a:pt x="135834" y="335333"/>
                </a:cubicBezTo>
                <a:cubicBezTo>
                  <a:pt x="180284" y="248021"/>
                  <a:pt x="264421" y="155946"/>
                  <a:pt x="300934" y="100383"/>
                </a:cubicBezTo>
                <a:cubicBezTo>
                  <a:pt x="337446" y="44820"/>
                  <a:pt x="357026" y="-11271"/>
                  <a:pt x="354909" y="1958"/>
                </a:cubicBezTo>
                <a:cubicBezTo>
                  <a:pt x="352792" y="15187"/>
                  <a:pt x="285588" y="166529"/>
                  <a:pt x="288234" y="179758"/>
                </a:cubicBezTo>
                <a:cubicBezTo>
                  <a:pt x="290880" y="192987"/>
                  <a:pt x="422113" y="-49900"/>
                  <a:pt x="396184" y="4640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0D2897D-749F-4752-4BEF-BE5EE543AD59}"/>
              </a:ext>
            </a:extLst>
          </p:cNvPr>
          <p:cNvSpPr/>
          <p:nvPr/>
        </p:nvSpPr>
        <p:spPr>
          <a:xfrm>
            <a:off x="5254275" y="2313886"/>
            <a:ext cx="493867" cy="781967"/>
          </a:xfrm>
          <a:custGeom>
            <a:avLst/>
            <a:gdLst>
              <a:gd name="connsiteX0" fmla="*/ 492475 w 493867"/>
              <a:gd name="connsiteY0" fmla="*/ 689 h 781967"/>
              <a:gd name="connsiteX1" fmla="*/ 241650 w 493867"/>
              <a:gd name="connsiteY1" fmla="*/ 308664 h 781967"/>
              <a:gd name="connsiteX2" fmla="*/ 86075 w 493867"/>
              <a:gd name="connsiteY2" fmla="*/ 667439 h 781967"/>
              <a:gd name="connsiteX3" fmla="*/ 117825 w 493867"/>
              <a:gd name="connsiteY3" fmla="*/ 505514 h 781967"/>
              <a:gd name="connsiteX4" fmla="*/ 350 w 493867"/>
              <a:gd name="connsiteY4" fmla="*/ 781739 h 781967"/>
              <a:gd name="connsiteX5" fmla="*/ 82900 w 493867"/>
              <a:gd name="connsiteY5" fmla="*/ 549964 h 781967"/>
              <a:gd name="connsiteX6" fmla="*/ 121000 w 493867"/>
              <a:gd name="connsiteY6" fmla="*/ 394389 h 781967"/>
              <a:gd name="connsiteX7" fmla="*/ 492475 w 493867"/>
              <a:gd name="connsiteY7" fmla="*/ 689 h 78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867" h="781967">
                <a:moveTo>
                  <a:pt x="492475" y="689"/>
                </a:moveTo>
                <a:cubicBezTo>
                  <a:pt x="512583" y="-13598"/>
                  <a:pt x="309383" y="197539"/>
                  <a:pt x="241650" y="308664"/>
                </a:cubicBezTo>
                <a:cubicBezTo>
                  <a:pt x="173917" y="419789"/>
                  <a:pt x="106712" y="634631"/>
                  <a:pt x="86075" y="667439"/>
                </a:cubicBezTo>
                <a:cubicBezTo>
                  <a:pt x="65438" y="700247"/>
                  <a:pt x="132112" y="486464"/>
                  <a:pt x="117825" y="505514"/>
                </a:cubicBezTo>
                <a:cubicBezTo>
                  <a:pt x="103537" y="524564"/>
                  <a:pt x="6171" y="774331"/>
                  <a:pt x="350" y="781739"/>
                </a:cubicBezTo>
                <a:cubicBezTo>
                  <a:pt x="-5471" y="789147"/>
                  <a:pt x="62792" y="614522"/>
                  <a:pt x="82900" y="549964"/>
                </a:cubicBezTo>
                <a:cubicBezTo>
                  <a:pt x="103008" y="485406"/>
                  <a:pt x="51150" y="488052"/>
                  <a:pt x="121000" y="394389"/>
                </a:cubicBezTo>
                <a:cubicBezTo>
                  <a:pt x="190850" y="300727"/>
                  <a:pt x="472367" y="14976"/>
                  <a:pt x="492475" y="68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CD2E23CF-8638-5C91-F4D3-3C3E98D5461F}"/>
              </a:ext>
            </a:extLst>
          </p:cNvPr>
          <p:cNvSpPr/>
          <p:nvPr/>
        </p:nvSpPr>
        <p:spPr>
          <a:xfrm>
            <a:off x="5330357" y="2574403"/>
            <a:ext cx="329681" cy="607277"/>
          </a:xfrm>
          <a:custGeom>
            <a:avLst/>
            <a:gdLst>
              <a:gd name="connsiteX0" fmla="*/ 200493 w 329681"/>
              <a:gd name="connsiteY0" fmla="*/ 522 h 607277"/>
              <a:gd name="connsiteX1" fmla="*/ 206843 w 329681"/>
              <a:gd name="connsiteY1" fmla="*/ 229122 h 607277"/>
              <a:gd name="connsiteX2" fmla="*/ 86193 w 329681"/>
              <a:gd name="connsiteY2" fmla="*/ 391047 h 607277"/>
              <a:gd name="connsiteX3" fmla="*/ 165568 w 329681"/>
              <a:gd name="connsiteY3" fmla="*/ 333897 h 607277"/>
              <a:gd name="connsiteX4" fmla="*/ 16343 w 329681"/>
              <a:gd name="connsiteY4" fmla="*/ 587897 h 607277"/>
              <a:gd name="connsiteX5" fmla="*/ 38568 w 329681"/>
              <a:gd name="connsiteY5" fmla="*/ 527572 h 607277"/>
              <a:gd name="connsiteX6" fmla="*/ 324318 w 329681"/>
              <a:gd name="connsiteY6" fmla="*/ 35447 h 607277"/>
              <a:gd name="connsiteX7" fmla="*/ 222718 w 329681"/>
              <a:gd name="connsiteY7" fmla="*/ 162447 h 607277"/>
              <a:gd name="connsiteX8" fmla="*/ 200493 w 329681"/>
              <a:gd name="connsiteY8" fmla="*/ 522 h 60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81" h="607277">
                <a:moveTo>
                  <a:pt x="200493" y="522"/>
                </a:moveTo>
                <a:cubicBezTo>
                  <a:pt x="197847" y="11635"/>
                  <a:pt x="225893" y="164034"/>
                  <a:pt x="206843" y="229122"/>
                </a:cubicBezTo>
                <a:cubicBezTo>
                  <a:pt x="187793" y="294210"/>
                  <a:pt x="93072" y="373585"/>
                  <a:pt x="86193" y="391047"/>
                </a:cubicBezTo>
                <a:cubicBezTo>
                  <a:pt x="79314" y="408509"/>
                  <a:pt x="177210" y="301089"/>
                  <a:pt x="165568" y="333897"/>
                </a:cubicBezTo>
                <a:cubicBezTo>
                  <a:pt x="153926" y="366705"/>
                  <a:pt x="37510" y="555618"/>
                  <a:pt x="16343" y="587897"/>
                </a:cubicBezTo>
                <a:cubicBezTo>
                  <a:pt x="-4824" y="620176"/>
                  <a:pt x="-12761" y="619647"/>
                  <a:pt x="38568" y="527572"/>
                </a:cubicBezTo>
                <a:cubicBezTo>
                  <a:pt x="89897" y="435497"/>
                  <a:pt x="293626" y="96301"/>
                  <a:pt x="324318" y="35447"/>
                </a:cubicBezTo>
                <a:cubicBezTo>
                  <a:pt x="355010" y="-25407"/>
                  <a:pt x="244943" y="165622"/>
                  <a:pt x="222718" y="162447"/>
                </a:cubicBezTo>
                <a:cubicBezTo>
                  <a:pt x="200493" y="159272"/>
                  <a:pt x="203139" y="-10591"/>
                  <a:pt x="200493" y="52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FEF7101D-F287-3FF5-9C08-4009FDB3CB11}"/>
              </a:ext>
            </a:extLst>
          </p:cNvPr>
          <p:cNvSpPr/>
          <p:nvPr/>
        </p:nvSpPr>
        <p:spPr>
          <a:xfrm>
            <a:off x="5278648" y="3143049"/>
            <a:ext cx="237167" cy="391682"/>
          </a:xfrm>
          <a:custGeom>
            <a:avLst/>
            <a:gdLst>
              <a:gd name="connsiteX0" fmla="*/ 61702 w 237167"/>
              <a:gd name="connsiteY0" fmla="*/ 201 h 391682"/>
              <a:gd name="connsiteX1" fmla="*/ 179177 w 237167"/>
              <a:gd name="connsiteY1" fmla="*/ 171651 h 391682"/>
              <a:gd name="connsiteX2" fmla="*/ 179177 w 237167"/>
              <a:gd name="connsiteY2" fmla="*/ 130376 h 391682"/>
              <a:gd name="connsiteX3" fmla="*/ 118852 w 237167"/>
              <a:gd name="connsiteY3" fmla="*/ 305001 h 391682"/>
              <a:gd name="connsiteX4" fmla="*/ 172827 w 237167"/>
              <a:gd name="connsiteY4" fmla="*/ 193876 h 391682"/>
              <a:gd name="connsiteX5" fmla="*/ 1377 w 237167"/>
              <a:gd name="connsiteY5" fmla="*/ 390726 h 391682"/>
              <a:gd name="connsiteX6" fmla="*/ 99802 w 237167"/>
              <a:gd name="connsiteY6" fmla="*/ 257376 h 391682"/>
              <a:gd name="connsiteX7" fmla="*/ 236327 w 237167"/>
              <a:gd name="connsiteY7" fmla="*/ 3376 h 391682"/>
              <a:gd name="connsiteX8" fmla="*/ 153777 w 237167"/>
              <a:gd name="connsiteY8" fmla="*/ 133551 h 391682"/>
              <a:gd name="connsiteX9" fmla="*/ 61702 w 237167"/>
              <a:gd name="connsiteY9" fmla="*/ 201 h 39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167" h="391682">
                <a:moveTo>
                  <a:pt x="61702" y="201"/>
                </a:moveTo>
                <a:cubicBezTo>
                  <a:pt x="65935" y="6551"/>
                  <a:pt x="159598" y="149955"/>
                  <a:pt x="179177" y="171651"/>
                </a:cubicBezTo>
                <a:cubicBezTo>
                  <a:pt x="198756" y="193347"/>
                  <a:pt x="189231" y="108151"/>
                  <a:pt x="179177" y="130376"/>
                </a:cubicBezTo>
                <a:cubicBezTo>
                  <a:pt x="169123" y="152601"/>
                  <a:pt x="119910" y="294418"/>
                  <a:pt x="118852" y="305001"/>
                </a:cubicBezTo>
                <a:cubicBezTo>
                  <a:pt x="117794" y="315584"/>
                  <a:pt x="192406" y="179589"/>
                  <a:pt x="172827" y="193876"/>
                </a:cubicBezTo>
                <a:cubicBezTo>
                  <a:pt x="153248" y="208163"/>
                  <a:pt x="13548" y="380143"/>
                  <a:pt x="1377" y="390726"/>
                </a:cubicBezTo>
                <a:cubicBezTo>
                  <a:pt x="-10794" y="401309"/>
                  <a:pt x="60644" y="321934"/>
                  <a:pt x="99802" y="257376"/>
                </a:cubicBezTo>
                <a:cubicBezTo>
                  <a:pt x="138960" y="192818"/>
                  <a:pt x="227331" y="24014"/>
                  <a:pt x="236327" y="3376"/>
                </a:cubicBezTo>
                <a:cubicBezTo>
                  <a:pt x="245323" y="-17262"/>
                  <a:pt x="179706" y="127730"/>
                  <a:pt x="153777" y="133551"/>
                </a:cubicBezTo>
                <a:cubicBezTo>
                  <a:pt x="127848" y="139372"/>
                  <a:pt x="57469" y="-6149"/>
                  <a:pt x="61702" y="20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2C88ECFA-5A6A-F02B-81ED-961E7DB5B881}"/>
              </a:ext>
            </a:extLst>
          </p:cNvPr>
          <p:cNvSpPr/>
          <p:nvPr/>
        </p:nvSpPr>
        <p:spPr>
          <a:xfrm>
            <a:off x="3830596" y="2921018"/>
            <a:ext cx="375419" cy="978538"/>
          </a:xfrm>
          <a:custGeom>
            <a:avLst/>
            <a:gdLst>
              <a:gd name="connsiteX0" fmla="*/ 46079 w 375419"/>
              <a:gd name="connsiteY0" fmla="*/ 6332 h 978538"/>
              <a:gd name="connsiteX1" fmla="*/ 366754 w 375419"/>
              <a:gd name="connsiteY1" fmla="*/ 936607 h 978538"/>
              <a:gd name="connsiteX2" fmla="*/ 261979 w 375419"/>
              <a:gd name="connsiteY2" fmla="*/ 790557 h 978538"/>
              <a:gd name="connsiteX3" fmla="*/ 27029 w 375419"/>
              <a:gd name="connsiteY3" fmla="*/ 539732 h 978538"/>
              <a:gd name="connsiteX4" fmla="*/ 46079 w 375419"/>
              <a:gd name="connsiteY4" fmla="*/ 6332 h 97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19" h="978538">
                <a:moveTo>
                  <a:pt x="46079" y="6332"/>
                </a:moveTo>
                <a:cubicBezTo>
                  <a:pt x="102700" y="72478"/>
                  <a:pt x="330771" y="805903"/>
                  <a:pt x="366754" y="936607"/>
                </a:cubicBezTo>
                <a:cubicBezTo>
                  <a:pt x="402737" y="1067311"/>
                  <a:pt x="318600" y="856703"/>
                  <a:pt x="261979" y="790557"/>
                </a:cubicBezTo>
                <a:cubicBezTo>
                  <a:pt x="205358" y="724411"/>
                  <a:pt x="66717" y="668320"/>
                  <a:pt x="27029" y="539732"/>
                </a:cubicBezTo>
                <a:cubicBezTo>
                  <a:pt x="-12659" y="411145"/>
                  <a:pt x="-10542" y="-59814"/>
                  <a:pt x="46079" y="63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円/楕円 1488">
            <a:extLst>
              <a:ext uri="{FF2B5EF4-FFF2-40B4-BE49-F238E27FC236}">
                <a16:creationId xmlns:a16="http://schemas.microsoft.com/office/drawing/2014/main" id="{B2303BEF-725E-4331-AE3D-2ACBED13665E}"/>
              </a:ext>
            </a:extLst>
          </p:cNvPr>
          <p:cNvSpPr/>
          <p:nvPr/>
        </p:nvSpPr>
        <p:spPr>
          <a:xfrm>
            <a:off x="4148062" y="22098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円/楕円 1489">
            <a:extLst>
              <a:ext uri="{FF2B5EF4-FFF2-40B4-BE49-F238E27FC236}">
                <a16:creationId xmlns:a16="http://schemas.microsoft.com/office/drawing/2014/main" id="{B6700825-E883-F1F7-6F0B-1CA8B64E4C55}"/>
              </a:ext>
            </a:extLst>
          </p:cNvPr>
          <p:cNvSpPr/>
          <p:nvPr/>
        </p:nvSpPr>
        <p:spPr>
          <a:xfrm>
            <a:off x="4173462" y="22098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3037CEC-C3CE-AE8D-13E8-43B84A71BE27}"/>
              </a:ext>
            </a:extLst>
          </p:cNvPr>
          <p:cNvSpPr/>
          <p:nvPr/>
        </p:nvSpPr>
        <p:spPr>
          <a:xfrm>
            <a:off x="3923127" y="454709"/>
            <a:ext cx="1393326" cy="1126764"/>
          </a:xfrm>
          <a:custGeom>
            <a:avLst/>
            <a:gdLst>
              <a:gd name="connsiteX0" fmla="*/ 1372773 w 1393326"/>
              <a:gd name="connsiteY0" fmla="*/ 294591 h 1126764"/>
              <a:gd name="connsiteX1" fmla="*/ 353598 w 1393326"/>
              <a:gd name="connsiteY1" fmla="*/ 135841 h 1126764"/>
              <a:gd name="connsiteX2" fmla="*/ 601248 w 1393326"/>
              <a:gd name="connsiteY2" fmla="*/ 183466 h 1126764"/>
              <a:gd name="connsiteX3" fmla="*/ 340898 w 1393326"/>
              <a:gd name="connsiteY3" fmla="*/ 399366 h 1126764"/>
              <a:gd name="connsiteX4" fmla="*/ 366298 w 1393326"/>
              <a:gd name="connsiteY4" fmla="*/ 456516 h 1126764"/>
              <a:gd name="connsiteX5" fmla="*/ 124998 w 1393326"/>
              <a:gd name="connsiteY5" fmla="*/ 901016 h 1126764"/>
              <a:gd name="connsiteX6" fmla="*/ 1173 w 1393326"/>
              <a:gd name="connsiteY6" fmla="*/ 1126441 h 1126764"/>
              <a:gd name="connsiteX7" fmla="*/ 90073 w 1393326"/>
              <a:gd name="connsiteY7" fmla="*/ 856566 h 1126764"/>
              <a:gd name="connsiteX8" fmla="*/ 486948 w 1393326"/>
              <a:gd name="connsiteY8" fmla="*/ 285066 h 1126764"/>
              <a:gd name="connsiteX9" fmla="*/ 531398 w 1393326"/>
              <a:gd name="connsiteY9" fmla="*/ 110441 h 1126764"/>
              <a:gd name="connsiteX10" fmla="*/ 820323 w 1393326"/>
              <a:gd name="connsiteY10" fmla="*/ 183466 h 1126764"/>
              <a:gd name="connsiteX11" fmla="*/ 728248 w 1393326"/>
              <a:gd name="connsiteY11" fmla="*/ 34241 h 1126764"/>
              <a:gd name="connsiteX12" fmla="*/ 1071148 w 1393326"/>
              <a:gd name="connsiteY12" fmla="*/ 145366 h 1126764"/>
              <a:gd name="connsiteX13" fmla="*/ 1039398 w 1393326"/>
              <a:gd name="connsiteY13" fmla="*/ 2491 h 1126764"/>
              <a:gd name="connsiteX14" fmla="*/ 1372773 w 1393326"/>
              <a:gd name="connsiteY14" fmla="*/ 294591 h 112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3326" h="1126764">
                <a:moveTo>
                  <a:pt x="1372773" y="294591"/>
                </a:moveTo>
                <a:cubicBezTo>
                  <a:pt x="1258473" y="316816"/>
                  <a:pt x="482185" y="154362"/>
                  <a:pt x="353598" y="135841"/>
                </a:cubicBezTo>
                <a:cubicBezTo>
                  <a:pt x="225011" y="117320"/>
                  <a:pt x="603365" y="139545"/>
                  <a:pt x="601248" y="183466"/>
                </a:cubicBezTo>
                <a:cubicBezTo>
                  <a:pt x="599131" y="227387"/>
                  <a:pt x="380056" y="353858"/>
                  <a:pt x="340898" y="399366"/>
                </a:cubicBezTo>
                <a:cubicBezTo>
                  <a:pt x="301740" y="444874"/>
                  <a:pt x="402281" y="372908"/>
                  <a:pt x="366298" y="456516"/>
                </a:cubicBezTo>
                <a:cubicBezTo>
                  <a:pt x="330315" y="540124"/>
                  <a:pt x="185852" y="789362"/>
                  <a:pt x="124998" y="901016"/>
                </a:cubicBezTo>
                <a:cubicBezTo>
                  <a:pt x="64144" y="1012670"/>
                  <a:pt x="6994" y="1133849"/>
                  <a:pt x="1173" y="1126441"/>
                </a:cubicBezTo>
                <a:cubicBezTo>
                  <a:pt x="-4648" y="1119033"/>
                  <a:pt x="9111" y="996795"/>
                  <a:pt x="90073" y="856566"/>
                </a:cubicBezTo>
                <a:cubicBezTo>
                  <a:pt x="171035" y="716337"/>
                  <a:pt x="413394" y="409420"/>
                  <a:pt x="486948" y="285066"/>
                </a:cubicBezTo>
                <a:cubicBezTo>
                  <a:pt x="560502" y="160712"/>
                  <a:pt x="475835" y="127374"/>
                  <a:pt x="531398" y="110441"/>
                </a:cubicBezTo>
                <a:cubicBezTo>
                  <a:pt x="586960" y="93508"/>
                  <a:pt x="787515" y="196166"/>
                  <a:pt x="820323" y="183466"/>
                </a:cubicBezTo>
                <a:cubicBezTo>
                  <a:pt x="853131" y="170766"/>
                  <a:pt x="686444" y="40591"/>
                  <a:pt x="728248" y="34241"/>
                </a:cubicBezTo>
                <a:cubicBezTo>
                  <a:pt x="770052" y="27891"/>
                  <a:pt x="1019290" y="150658"/>
                  <a:pt x="1071148" y="145366"/>
                </a:cubicBezTo>
                <a:cubicBezTo>
                  <a:pt x="1123006" y="140074"/>
                  <a:pt x="989127" y="-21851"/>
                  <a:pt x="1039398" y="2491"/>
                </a:cubicBezTo>
                <a:cubicBezTo>
                  <a:pt x="1089669" y="26833"/>
                  <a:pt x="1487073" y="272366"/>
                  <a:pt x="1372773" y="29459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BFFFAD76-6AA6-94F7-D6F2-E79E037D7AD6}"/>
              </a:ext>
            </a:extLst>
          </p:cNvPr>
          <p:cNvSpPr/>
          <p:nvPr/>
        </p:nvSpPr>
        <p:spPr>
          <a:xfrm>
            <a:off x="3366756" y="297219"/>
            <a:ext cx="2148981" cy="1006431"/>
          </a:xfrm>
          <a:custGeom>
            <a:avLst/>
            <a:gdLst>
              <a:gd name="connsiteX0" fmla="*/ 2148219 w 2148981"/>
              <a:gd name="connsiteY0" fmla="*/ 366356 h 1006431"/>
              <a:gd name="connsiteX1" fmla="*/ 1713244 w 2148981"/>
              <a:gd name="connsiteY1" fmla="*/ 36156 h 1006431"/>
              <a:gd name="connsiteX2" fmla="*/ 852819 w 2148981"/>
              <a:gd name="connsiteY2" fmla="*/ 10756 h 1006431"/>
              <a:gd name="connsiteX3" fmla="*/ 1014744 w 2148981"/>
              <a:gd name="connsiteY3" fmla="*/ 55206 h 1006431"/>
              <a:gd name="connsiteX4" fmla="*/ 357519 w 2148981"/>
              <a:gd name="connsiteY4" fmla="*/ 271106 h 1006431"/>
              <a:gd name="connsiteX5" fmla="*/ 513094 w 2148981"/>
              <a:gd name="connsiteY5" fmla="*/ 277456 h 1006431"/>
              <a:gd name="connsiteX6" fmla="*/ 11444 w 2148981"/>
              <a:gd name="connsiteY6" fmla="*/ 960081 h 1006431"/>
              <a:gd name="connsiteX7" fmla="*/ 157494 w 2148981"/>
              <a:gd name="connsiteY7" fmla="*/ 839431 h 1006431"/>
              <a:gd name="connsiteX8" fmla="*/ 106694 w 2148981"/>
              <a:gd name="connsiteY8" fmla="*/ 1004531 h 1006431"/>
              <a:gd name="connsiteX9" fmla="*/ 582944 w 2148981"/>
              <a:gd name="connsiteY9" fmla="*/ 706081 h 1006431"/>
              <a:gd name="connsiteX10" fmla="*/ 1310019 w 2148981"/>
              <a:gd name="connsiteY10" fmla="*/ 464781 h 1006431"/>
              <a:gd name="connsiteX11" fmla="*/ 1144919 w 2148981"/>
              <a:gd name="connsiteY11" fmla="*/ 547331 h 1006431"/>
              <a:gd name="connsiteX12" fmla="*/ 1703719 w 2148981"/>
              <a:gd name="connsiteY12" fmla="*/ 429856 h 1006431"/>
              <a:gd name="connsiteX13" fmla="*/ 1544969 w 2148981"/>
              <a:gd name="connsiteY13" fmla="*/ 360006 h 1006431"/>
              <a:gd name="connsiteX14" fmla="*/ 1960894 w 2148981"/>
              <a:gd name="connsiteY14" fmla="*/ 360006 h 1006431"/>
              <a:gd name="connsiteX15" fmla="*/ 1617994 w 2148981"/>
              <a:gd name="connsiteY15" fmla="*/ 356831 h 1006431"/>
              <a:gd name="connsiteX16" fmla="*/ 2148219 w 2148981"/>
              <a:gd name="connsiteY16" fmla="*/ 366356 h 100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8981" h="1006431">
                <a:moveTo>
                  <a:pt x="2148219" y="366356"/>
                </a:moveTo>
                <a:cubicBezTo>
                  <a:pt x="2164094" y="312910"/>
                  <a:pt x="1929144" y="95423"/>
                  <a:pt x="1713244" y="36156"/>
                </a:cubicBezTo>
                <a:cubicBezTo>
                  <a:pt x="1497344" y="-23111"/>
                  <a:pt x="969236" y="7581"/>
                  <a:pt x="852819" y="10756"/>
                </a:cubicBezTo>
                <a:cubicBezTo>
                  <a:pt x="736402" y="13931"/>
                  <a:pt x="1097294" y="11814"/>
                  <a:pt x="1014744" y="55206"/>
                </a:cubicBezTo>
                <a:cubicBezTo>
                  <a:pt x="932194" y="98598"/>
                  <a:pt x="441127" y="234064"/>
                  <a:pt x="357519" y="271106"/>
                </a:cubicBezTo>
                <a:cubicBezTo>
                  <a:pt x="273911" y="308148"/>
                  <a:pt x="570773" y="162627"/>
                  <a:pt x="513094" y="277456"/>
                </a:cubicBezTo>
                <a:cubicBezTo>
                  <a:pt x="455415" y="392285"/>
                  <a:pt x="70711" y="866418"/>
                  <a:pt x="11444" y="960081"/>
                </a:cubicBezTo>
                <a:cubicBezTo>
                  <a:pt x="-47823" y="1053744"/>
                  <a:pt x="141619" y="832023"/>
                  <a:pt x="157494" y="839431"/>
                </a:cubicBezTo>
                <a:cubicBezTo>
                  <a:pt x="173369" y="846839"/>
                  <a:pt x="35786" y="1026756"/>
                  <a:pt x="106694" y="1004531"/>
                </a:cubicBezTo>
                <a:cubicBezTo>
                  <a:pt x="177602" y="982306"/>
                  <a:pt x="382390" y="796039"/>
                  <a:pt x="582944" y="706081"/>
                </a:cubicBezTo>
                <a:cubicBezTo>
                  <a:pt x="783498" y="616123"/>
                  <a:pt x="1216356" y="491239"/>
                  <a:pt x="1310019" y="464781"/>
                </a:cubicBezTo>
                <a:cubicBezTo>
                  <a:pt x="1403681" y="438323"/>
                  <a:pt x="1079302" y="553152"/>
                  <a:pt x="1144919" y="547331"/>
                </a:cubicBezTo>
                <a:cubicBezTo>
                  <a:pt x="1210536" y="541510"/>
                  <a:pt x="1637044" y="461077"/>
                  <a:pt x="1703719" y="429856"/>
                </a:cubicBezTo>
                <a:cubicBezTo>
                  <a:pt x="1770394" y="398635"/>
                  <a:pt x="1502107" y="371648"/>
                  <a:pt x="1544969" y="360006"/>
                </a:cubicBezTo>
                <a:cubicBezTo>
                  <a:pt x="1587831" y="348364"/>
                  <a:pt x="1948723" y="360535"/>
                  <a:pt x="1960894" y="360006"/>
                </a:cubicBezTo>
                <a:cubicBezTo>
                  <a:pt x="1973065" y="359477"/>
                  <a:pt x="1593652" y="355243"/>
                  <a:pt x="1617994" y="356831"/>
                </a:cubicBezTo>
                <a:cubicBezTo>
                  <a:pt x="1642336" y="358418"/>
                  <a:pt x="2132344" y="419802"/>
                  <a:pt x="2148219" y="36635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B78DBC38-9573-539C-7053-BBC3EF90EAEE}"/>
              </a:ext>
            </a:extLst>
          </p:cNvPr>
          <p:cNvSpPr/>
          <p:nvPr/>
        </p:nvSpPr>
        <p:spPr>
          <a:xfrm>
            <a:off x="3460091" y="530690"/>
            <a:ext cx="1243352" cy="1402886"/>
          </a:xfrm>
          <a:custGeom>
            <a:avLst/>
            <a:gdLst>
              <a:gd name="connsiteX0" fmla="*/ 1242084 w 1243352"/>
              <a:gd name="connsiteY0" fmla="*/ 24935 h 1402886"/>
              <a:gd name="connsiteX1" fmla="*/ 626134 w 1243352"/>
              <a:gd name="connsiteY1" fmla="*/ 739310 h 1402886"/>
              <a:gd name="connsiteX2" fmla="*/ 686459 w 1243352"/>
              <a:gd name="connsiteY2" fmla="*/ 707560 h 1402886"/>
              <a:gd name="connsiteX3" fmla="*/ 505484 w 1243352"/>
              <a:gd name="connsiteY3" fmla="*/ 1383835 h 1402886"/>
              <a:gd name="connsiteX4" fmla="*/ 492784 w 1243352"/>
              <a:gd name="connsiteY4" fmla="*/ 1209210 h 1402886"/>
              <a:gd name="connsiteX5" fmla="*/ 124484 w 1243352"/>
              <a:gd name="connsiteY5" fmla="*/ 1402885 h 1402886"/>
              <a:gd name="connsiteX6" fmla="*/ 216559 w 1243352"/>
              <a:gd name="connsiteY6" fmla="*/ 1206035 h 1402886"/>
              <a:gd name="connsiteX7" fmla="*/ 149884 w 1243352"/>
              <a:gd name="connsiteY7" fmla="*/ 717085 h 1402886"/>
              <a:gd name="connsiteX8" fmla="*/ 7009 w 1243352"/>
              <a:gd name="connsiteY8" fmla="*/ 799635 h 1402886"/>
              <a:gd name="connsiteX9" fmla="*/ 394359 w 1243352"/>
              <a:gd name="connsiteY9" fmla="*/ 234485 h 1402886"/>
              <a:gd name="connsiteX10" fmla="*/ 16534 w 1243352"/>
              <a:gd name="connsiteY10" fmla="*/ 488485 h 1402886"/>
              <a:gd name="connsiteX11" fmla="*/ 518184 w 1243352"/>
              <a:gd name="connsiteY11" fmla="*/ 28110 h 1402886"/>
              <a:gd name="connsiteX12" fmla="*/ 438809 w 1243352"/>
              <a:gd name="connsiteY12" fmla="*/ 148760 h 1402886"/>
              <a:gd name="connsiteX13" fmla="*/ 1242084 w 1243352"/>
              <a:gd name="connsiteY13" fmla="*/ 24935 h 140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3352" h="1402886">
                <a:moveTo>
                  <a:pt x="1242084" y="24935"/>
                </a:moveTo>
                <a:cubicBezTo>
                  <a:pt x="1273305" y="123360"/>
                  <a:pt x="718738" y="625539"/>
                  <a:pt x="626134" y="739310"/>
                </a:cubicBezTo>
                <a:cubicBezTo>
                  <a:pt x="533530" y="853081"/>
                  <a:pt x="706567" y="600139"/>
                  <a:pt x="686459" y="707560"/>
                </a:cubicBezTo>
                <a:cubicBezTo>
                  <a:pt x="666351" y="814981"/>
                  <a:pt x="537763" y="1300227"/>
                  <a:pt x="505484" y="1383835"/>
                </a:cubicBezTo>
                <a:cubicBezTo>
                  <a:pt x="473205" y="1467443"/>
                  <a:pt x="556284" y="1206035"/>
                  <a:pt x="492784" y="1209210"/>
                </a:cubicBezTo>
                <a:cubicBezTo>
                  <a:pt x="429284" y="1212385"/>
                  <a:pt x="170521" y="1403414"/>
                  <a:pt x="124484" y="1402885"/>
                </a:cubicBezTo>
                <a:cubicBezTo>
                  <a:pt x="78447" y="1402356"/>
                  <a:pt x="212326" y="1320335"/>
                  <a:pt x="216559" y="1206035"/>
                </a:cubicBezTo>
                <a:cubicBezTo>
                  <a:pt x="220792" y="1091735"/>
                  <a:pt x="184809" y="784818"/>
                  <a:pt x="149884" y="717085"/>
                </a:cubicBezTo>
                <a:cubicBezTo>
                  <a:pt x="114959" y="649352"/>
                  <a:pt x="-33737" y="880068"/>
                  <a:pt x="7009" y="799635"/>
                </a:cubicBezTo>
                <a:cubicBezTo>
                  <a:pt x="47755" y="719202"/>
                  <a:pt x="392771" y="286343"/>
                  <a:pt x="394359" y="234485"/>
                </a:cubicBezTo>
                <a:cubicBezTo>
                  <a:pt x="395946" y="182627"/>
                  <a:pt x="-4103" y="522881"/>
                  <a:pt x="16534" y="488485"/>
                </a:cubicBezTo>
                <a:cubicBezTo>
                  <a:pt x="37171" y="454089"/>
                  <a:pt x="447805" y="84731"/>
                  <a:pt x="518184" y="28110"/>
                </a:cubicBezTo>
                <a:cubicBezTo>
                  <a:pt x="588563" y="-28511"/>
                  <a:pt x="322392" y="146114"/>
                  <a:pt x="438809" y="148760"/>
                </a:cubicBezTo>
                <a:cubicBezTo>
                  <a:pt x="555226" y="151406"/>
                  <a:pt x="1210863" y="-73490"/>
                  <a:pt x="1242084" y="2493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B1352BD6-418D-BC70-C1F5-A0363061C4F3}"/>
              </a:ext>
            </a:extLst>
          </p:cNvPr>
          <p:cNvSpPr/>
          <p:nvPr/>
        </p:nvSpPr>
        <p:spPr>
          <a:xfrm>
            <a:off x="3157115" y="868963"/>
            <a:ext cx="1416010" cy="4433276"/>
          </a:xfrm>
          <a:custGeom>
            <a:avLst/>
            <a:gdLst>
              <a:gd name="connsiteX0" fmla="*/ 1160052 w 1416010"/>
              <a:gd name="connsiteY0" fmla="*/ 467 h 4433276"/>
              <a:gd name="connsiteX1" fmla="*/ 755318 w 1416010"/>
              <a:gd name="connsiteY1" fmla="*/ 1934198 h 4433276"/>
              <a:gd name="connsiteX2" fmla="*/ 845259 w 1416010"/>
              <a:gd name="connsiteY2" fmla="*/ 1769306 h 4433276"/>
              <a:gd name="connsiteX3" fmla="*/ 500485 w 1416010"/>
              <a:gd name="connsiteY3" fmla="*/ 3058460 h 4433276"/>
              <a:gd name="connsiteX4" fmla="*/ 815278 w 1416010"/>
              <a:gd name="connsiteY4" fmla="*/ 3328283 h 4433276"/>
              <a:gd name="connsiteX5" fmla="*/ 830269 w 1416010"/>
              <a:gd name="connsiteY5" fmla="*/ 3088440 h 4433276"/>
              <a:gd name="connsiteX6" fmla="*/ 1414885 w 1416010"/>
              <a:gd name="connsiteY6" fmla="*/ 4407575 h 4433276"/>
              <a:gd name="connsiteX7" fmla="*/ 950190 w 1416010"/>
              <a:gd name="connsiteY7" fmla="*/ 3912899 h 4433276"/>
              <a:gd name="connsiteX8" fmla="*/ 5810 w 1416010"/>
              <a:gd name="connsiteY8" fmla="*/ 3313293 h 4433276"/>
              <a:gd name="connsiteX9" fmla="*/ 530465 w 1416010"/>
              <a:gd name="connsiteY9" fmla="*/ 1724335 h 4433276"/>
              <a:gd name="connsiteX10" fmla="*/ 65770 w 1416010"/>
              <a:gd name="connsiteY10" fmla="*/ 2129070 h 4433276"/>
              <a:gd name="connsiteX11" fmla="*/ 1160052 w 1416010"/>
              <a:gd name="connsiteY11" fmla="*/ 467 h 443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6010" h="4433276">
                <a:moveTo>
                  <a:pt x="1160052" y="467"/>
                </a:moveTo>
                <a:cubicBezTo>
                  <a:pt x="1274977" y="-32012"/>
                  <a:pt x="807783" y="1639392"/>
                  <a:pt x="755318" y="1934198"/>
                </a:cubicBezTo>
                <a:cubicBezTo>
                  <a:pt x="702853" y="2229004"/>
                  <a:pt x="887731" y="1581929"/>
                  <a:pt x="845259" y="1769306"/>
                </a:cubicBezTo>
                <a:cubicBezTo>
                  <a:pt x="802787" y="1956683"/>
                  <a:pt x="505482" y="2798631"/>
                  <a:pt x="500485" y="3058460"/>
                </a:cubicBezTo>
                <a:cubicBezTo>
                  <a:pt x="495488" y="3318289"/>
                  <a:pt x="760314" y="3323286"/>
                  <a:pt x="815278" y="3328283"/>
                </a:cubicBezTo>
                <a:cubicBezTo>
                  <a:pt x="870242" y="3333280"/>
                  <a:pt x="730335" y="2908558"/>
                  <a:pt x="830269" y="3088440"/>
                </a:cubicBezTo>
                <a:cubicBezTo>
                  <a:pt x="930203" y="3268322"/>
                  <a:pt x="1394898" y="4270165"/>
                  <a:pt x="1414885" y="4407575"/>
                </a:cubicBezTo>
                <a:cubicBezTo>
                  <a:pt x="1434872" y="4544985"/>
                  <a:pt x="1185036" y="4095279"/>
                  <a:pt x="950190" y="3912899"/>
                </a:cubicBezTo>
                <a:cubicBezTo>
                  <a:pt x="715344" y="3730519"/>
                  <a:pt x="75764" y="3678054"/>
                  <a:pt x="5810" y="3313293"/>
                </a:cubicBezTo>
                <a:cubicBezTo>
                  <a:pt x="-64144" y="2948532"/>
                  <a:pt x="520472" y="1921706"/>
                  <a:pt x="530465" y="1724335"/>
                </a:cubicBezTo>
                <a:cubicBezTo>
                  <a:pt x="540458" y="1526965"/>
                  <a:pt x="-36663" y="2416381"/>
                  <a:pt x="65770" y="2129070"/>
                </a:cubicBezTo>
                <a:cubicBezTo>
                  <a:pt x="168203" y="1841759"/>
                  <a:pt x="1045127" y="32946"/>
                  <a:pt x="1160052" y="46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28EE64F5-69A8-B79B-D97F-4B38D7ADAEE6}"/>
              </a:ext>
            </a:extLst>
          </p:cNvPr>
          <p:cNvSpPr/>
          <p:nvPr/>
        </p:nvSpPr>
        <p:spPr>
          <a:xfrm>
            <a:off x="2704309" y="594491"/>
            <a:ext cx="1707309" cy="6176534"/>
          </a:xfrm>
          <a:custGeom>
            <a:avLst/>
            <a:gdLst>
              <a:gd name="connsiteX0" fmla="*/ 1702799 w 1707309"/>
              <a:gd name="connsiteY0" fmla="*/ 5116 h 6176534"/>
              <a:gd name="connsiteX1" fmla="*/ 1028242 w 1707309"/>
              <a:gd name="connsiteY1" fmla="*/ 1549102 h 6176534"/>
              <a:gd name="connsiteX2" fmla="*/ 908321 w 1707309"/>
              <a:gd name="connsiteY2" fmla="*/ 3018139 h 6176534"/>
              <a:gd name="connsiteX3" fmla="*/ 1028242 w 1707309"/>
              <a:gd name="connsiteY3" fmla="*/ 2763306 h 6176534"/>
              <a:gd name="connsiteX4" fmla="*/ 1582878 w 1707309"/>
              <a:gd name="connsiteY4" fmla="*/ 4142401 h 6176534"/>
              <a:gd name="connsiteX5" fmla="*/ 1477947 w 1707309"/>
              <a:gd name="connsiteY5" fmla="*/ 3872578 h 6176534"/>
              <a:gd name="connsiteX6" fmla="*/ 1567888 w 1707309"/>
              <a:gd name="connsiteY6" fmla="*/ 4517155 h 6176534"/>
              <a:gd name="connsiteX7" fmla="*/ 1208124 w 1707309"/>
              <a:gd name="connsiteY7" fmla="*/ 5896250 h 6176534"/>
              <a:gd name="connsiteX8" fmla="*/ 1283075 w 1707309"/>
              <a:gd name="connsiteY8" fmla="*/ 5281653 h 6176534"/>
              <a:gd name="connsiteX9" fmla="*/ 368675 w 1707309"/>
              <a:gd name="connsiteY9" fmla="*/ 6136093 h 6176534"/>
              <a:gd name="connsiteX10" fmla="*/ 458616 w 1707309"/>
              <a:gd name="connsiteY10" fmla="*/ 5836289 h 6176534"/>
              <a:gd name="connsiteX11" fmla="*/ 8911 w 1707309"/>
              <a:gd name="connsiteY11" fmla="*/ 4097430 h 6176534"/>
              <a:gd name="connsiteX12" fmla="*/ 173802 w 1707309"/>
              <a:gd name="connsiteY12" fmla="*/ 4427214 h 6176534"/>
              <a:gd name="connsiteX13" fmla="*/ 353684 w 1707309"/>
              <a:gd name="connsiteY13" fmla="*/ 2133719 h 6176534"/>
              <a:gd name="connsiteX14" fmla="*/ 683468 w 1707309"/>
              <a:gd name="connsiteY14" fmla="*/ 1009457 h 6176534"/>
              <a:gd name="connsiteX15" fmla="*/ 203783 w 1707309"/>
              <a:gd name="connsiteY15" fmla="*/ 1534112 h 6176534"/>
              <a:gd name="connsiteX16" fmla="*/ 998261 w 1707309"/>
              <a:gd name="connsiteY16" fmla="*/ 289929 h 6176534"/>
              <a:gd name="connsiteX17" fmla="*/ 653488 w 1707309"/>
              <a:gd name="connsiteY17" fmla="*/ 1024447 h 6176534"/>
              <a:gd name="connsiteX18" fmla="*/ 1702799 w 1707309"/>
              <a:gd name="connsiteY18" fmla="*/ 5116 h 617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7309" h="6176534">
                <a:moveTo>
                  <a:pt x="1702799" y="5116"/>
                </a:moveTo>
                <a:cubicBezTo>
                  <a:pt x="1765258" y="92558"/>
                  <a:pt x="1160655" y="1046932"/>
                  <a:pt x="1028242" y="1549102"/>
                </a:cubicBezTo>
                <a:cubicBezTo>
                  <a:pt x="895829" y="2051272"/>
                  <a:pt x="908321" y="2815772"/>
                  <a:pt x="908321" y="3018139"/>
                </a:cubicBezTo>
                <a:cubicBezTo>
                  <a:pt x="908321" y="3220506"/>
                  <a:pt x="915816" y="2575929"/>
                  <a:pt x="1028242" y="2763306"/>
                </a:cubicBezTo>
                <a:cubicBezTo>
                  <a:pt x="1140668" y="2950683"/>
                  <a:pt x="1507927" y="3957522"/>
                  <a:pt x="1582878" y="4142401"/>
                </a:cubicBezTo>
                <a:cubicBezTo>
                  <a:pt x="1657829" y="4327280"/>
                  <a:pt x="1480445" y="3810119"/>
                  <a:pt x="1477947" y="3872578"/>
                </a:cubicBezTo>
                <a:cubicBezTo>
                  <a:pt x="1475449" y="3935037"/>
                  <a:pt x="1612858" y="4179876"/>
                  <a:pt x="1567888" y="4517155"/>
                </a:cubicBezTo>
                <a:cubicBezTo>
                  <a:pt x="1522918" y="4854434"/>
                  <a:pt x="1255593" y="5768834"/>
                  <a:pt x="1208124" y="5896250"/>
                </a:cubicBezTo>
                <a:cubicBezTo>
                  <a:pt x="1160655" y="6023666"/>
                  <a:pt x="1422983" y="5241679"/>
                  <a:pt x="1283075" y="5281653"/>
                </a:cubicBezTo>
                <a:cubicBezTo>
                  <a:pt x="1143167" y="5321627"/>
                  <a:pt x="506085" y="6043654"/>
                  <a:pt x="368675" y="6136093"/>
                </a:cubicBezTo>
                <a:cubicBezTo>
                  <a:pt x="231265" y="6228532"/>
                  <a:pt x="518577" y="6176066"/>
                  <a:pt x="458616" y="5836289"/>
                </a:cubicBezTo>
                <a:cubicBezTo>
                  <a:pt x="398655" y="5496512"/>
                  <a:pt x="56380" y="4332276"/>
                  <a:pt x="8911" y="4097430"/>
                </a:cubicBezTo>
                <a:cubicBezTo>
                  <a:pt x="-38558" y="3862584"/>
                  <a:pt x="116340" y="4754499"/>
                  <a:pt x="173802" y="4427214"/>
                </a:cubicBezTo>
                <a:cubicBezTo>
                  <a:pt x="231264" y="4099929"/>
                  <a:pt x="268740" y="2703345"/>
                  <a:pt x="353684" y="2133719"/>
                </a:cubicBezTo>
                <a:cubicBezTo>
                  <a:pt x="438628" y="1564093"/>
                  <a:pt x="708451" y="1109392"/>
                  <a:pt x="683468" y="1009457"/>
                </a:cubicBezTo>
                <a:cubicBezTo>
                  <a:pt x="658484" y="909523"/>
                  <a:pt x="151317" y="1654033"/>
                  <a:pt x="203783" y="1534112"/>
                </a:cubicBezTo>
                <a:cubicBezTo>
                  <a:pt x="256248" y="1414191"/>
                  <a:pt x="923310" y="374873"/>
                  <a:pt x="998261" y="289929"/>
                </a:cubicBezTo>
                <a:cubicBezTo>
                  <a:pt x="1073212" y="204985"/>
                  <a:pt x="536065" y="1069418"/>
                  <a:pt x="653488" y="1024447"/>
                </a:cubicBezTo>
                <a:cubicBezTo>
                  <a:pt x="770911" y="979477"/>
                  <a:pt x="1640340" y="-82326"/>
                  <a:pt x="1702799" y="51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DA75A3BB-15CB-84D0-CF7E-75C5DBF16FBB}"/>
              </a:ext>
            </a:extLst>
          </p:cNvPr>
          <p:cNvSpPr/>
          <p:nvPr/>
        </p:nvSpPr>
        <p:spPr>
          <a:xfrm>
            <a:off x="2922925" y="640549"/>
            <a:ext cx="1291245" cy="2451774"/>
          </a:xfrm>
          <a:custGeom>
            <a:avLst/>
            <a:gdLst>
              <a:gd name="connsiteX0" fmla="*/ 1274321 w 1291245"/>
              <a:gd name="connsiteY0" fmla="*/ 4028 h 2451774"/>
              <a:gd name="connsiteX1" fmla="*/ 749665 w 1291245"/>
              <a:gd name="connsiteY1" fmla="*/ 738546 h 2451774"/>
              <a:gd name="connsiteX2" fmla="*/ 195029 w 1291245"/>
              <a:gd name="connsiteY2" fmla="*/ 2417444 h 2451774"/>
              <a:gd name="connsiteX3" fmla="*/ 314950 w 1291245"/>
              <a:gd name="connsiteY3" fmla="*/ 1892789 h 2451774"/>
              <a:gd name="connsiteX4" fmla="*/ 157 w 1291245"/>
              <a:gd name="connsiteY4" fmla="*/ 2177602 h 2451774"/>
              <a:gd name="connsiteX5" fmla="*/ 269980 w 1291245"/>
              <a:gd name="connsiteY5" fmla="*/ 783517 h 2451774"/>
              <a:gd name="connsiteX6" fmla="*/ 90098 w 1291245"/>
              <a:gd name="connsiteY6" fmla="*/ 1023359 h 2451774"/>
              <a:gd name="connsiteX7" fmla="*/ 1274321 w 1291245"/>
              <a:gd name="connsiteY7" fmla="*/ 4028 h 245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245" h="2451774">
                <a:moveTo>
                  <a:pt x="1274321" y="4028"/>
                </a:moveTo>
                <a:cubicBezTo>
                  <a:pt x="1384249" y="-43441"/>
                  <a:pt x="929547" y="336310"/>
                  <a:pt x="749665" y="738546"/>
                </a:cubicBezTo>
                <a:cubicBezTo>
                  <a:pt x="569783" y="1140782"/>
                  <a:pt x="267481" y="2225070"/>
                  <a:pt x="195029" y="2417444"/>
                </a:cubicBezTo>
                <a:cubicBezTo>
                  <a:pt x="122577" y="2609818"/>
                  <a:pt x="347429" y="1932763"/>
                  <a:pt x="314950" y="1892789"/>
                </a:cubicBezTo>
                <a:cubicBezTo>
                  <a:pt x="282471" y="1852815"/>
                  <a:pt x="7652" y="2362481"/>
                  <a:pt x="157" y="2177602"/>
                </a:cubicBezTo>
                <a:cubicBezTo>
                  <a:pt x="-7338" y="1992723"/>
                  <a:pt x="254990" y="975891"/>
                  <a:pt x="269980" y="783517"/>
                </a:cubicBezTo>
                <a:cubicBezTo>
                  <a:pt x="284970" y="591143"/>
                  <a:pt x="-77292" y="1153274"/>
                  <a:pt x="90098" y="1023359"/>
                </a:cubicBezTo>
                <a:cubicBezTo>
                  <a:pt x="257488" y="893444"/>
                  <a:pt x="1164393" y="51497"/>
                  <a:pt x="1274321" y="402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9A861B20-6611-21EC-7998-C243DD5B9E42}"/>
              </a:ext>
            </a:extLst>
          </p:cNvPr>
          <p:cNvSpPr/>
          <p:nvPr/>
        </p:nvSpPr>
        <p:spPr>
          <a:xfrm>
            <a:off x="2920150" y="2654278"/>
            <a:ext cx="2055175" cy="5587389"/>
          </a:xfrm>
          <a:custGeom>
            <a:avLst/>
            <a:gdLst>
              <a:gd name="connsiteX0" fmla="*/ 932322 w 2055175"/>
              <a:gd name="connsiteY0" fmla="*/ 43952 h 5587389"/>
              <a:gd name="connsiteX1" fmla="*/ 167824 w 2055175"/>
              <a:gd name="connsiteY1" fmla="*/ 3221866 h 5587389"/>
              <a:gd name="connsiteX2" fmla="*/ 2932 w 2055175"/>
              <a:gd name="connsiteY2" fmla="*/ 3836463 h 5587389"/>
              <a:gd name="connsiteX3" fmla="*/ 242775 w 2055175"/>
              <a:gd name="connsiteY3" fmla="*/ 3521670 h 5587389"/>
              <a:gd name="connsiteX4" fmla="*/ 362696 w 2055175"/>
              <a:gd name="connsiteY4" fmla="*/ 4406089 h 5587389"/>
              <a:gd name="connsiteX5" fmla="*/ 497607 w 2055175"/>
              <a:gd name="connsiteY5" fmla="*/ 4301158 h 5587389"/>
              <a:gd name="connsiteX6" fmla="*/ 497607 w 2055175"/>
              <a:gd name="connsiteY6" fmla="*/ 4840804 h 5587389"/>
              <a:gd name="connsiteX7" fmla="*/ 497607 w 2055175"/>
              <a:gd name="connsiteY7" fmla="*/ 5575322 h 5587389"/>
              <a:gd name="connsiteX8" fmla="*/ 812401 w 2055175"/>
              <a:gd name="connsiteY8" fmla="*/ 5245538 h 5587389"/>
              <a:gd name="connsiteX9" fmla="*/ 1966643 w 2055175"/>
              <a:gd name="connsiteY9" fmla="*/ 4570981 h 5587389"/>
              <a:gd name="connsiteX10" fmla="*/ 1891693 w 2055175"/>
              <a:gd name="connsiteY10" fmla="*/ 4106286 h 5587389"/>
              <a:gd name="connsiteX11" fmla="*/ 1217135 w 2055175"/>
              <a:gd name="connsiteY11" fmla="*/ 1572948 h 5587389"/>
              <a:gd name="connsiteX12" fmla="*/ 1157175 w 2055175"/>
              <a:gd name="connsiteY12" fmla="*/ 2202535 h 5587389"/>
              <a:gd name="connsiteX13" fmla="*/ 1022263 w 2055175"/>
              <a:gd name="connsiteY13" fmla="*/ 1423047 h 5587389"/>
              <a:gd name="connsiteX14" fmla="*/ 932322 w 2055175"/>
              <a:gd name="connsiteY14" fmla="*/ 43952 h 558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5175" h="5587389">
                <a:moveTo>
                  <a:pt x="932322" y="43952"/>
                </a:moveTo>
                <a:cubicBezTo>
                  <a:pt x="789916" y="343755"/>
                  <a:pt x="322722" y="2589781"/>
                  <a:pt x="167824" y="3221866"/>
                </a:cubicBezTo>
                <a:cubicBezTo>
                  <a:pt x="12926" y="3853951"/>
                  <a:pt x="-9560" y="3786496"/>
                  <a:pt x="2932" y="3836463"/>
                </a:cubicBezTo>
                <a:cubicBezTo>
                  <a:pt x="15424" y="3886430"/>
                  <a:pt x="182814" y="3426732"/>
                  <a:pt x="242775" y="3521670"/>
                </a:cubicBezTo>
                <a:cubicBezTo>
                  <a:pt x="302736" y="3616608"/>
                  <a:pt x="320224" y="4276174"/>
                  <a:pt x="362696" y="4406089"/>
                </a:cubicBezTo>
                <a:cubicBezTo>
                  <a:pt x="405168" y="4536004"/>
                  <a:pt x="475122" y="4228706"/>
                  <a:pt x="497607" y="4301158"/>
                </a:cubicBezTo>
                <a:cubicBezTo>
                  <a:pt x="520092" y="4373611"/>
                  <a:pt x="497607" y="4840804"/>
                  <a:pt x="497607" y="4840804"/>
                </a:cubicBezTo>
                <a:cubicBezTo>
                  <a:pt x="497607" y="5053165"/>
                  <a:pt x="445141" y="5507866"/>
                  <a:pt x="497607" y="5575322"/>
                </a:cubicBezTo>
                <a:cubicBezTo>
                  <a:pt x="550073" y="5642778"/>
                  <a:pt x="567562" y="5412928"/>
                  <a:pt x="812401" y="5245538"/>
                </a:cubicBezTo>
                <a:cubicBezTo>
                  <a:pt x="1057240" y="5078148"/>
                  <a:pt x="1786761" y="4760856"/>
                  <a:pt x="1966643" y="4570981"/>
                </a:cubicBezTo>
                <a:cubicBezTo>
                  <a:pt x="2146525" y="4381106"/>
                  <a:pt x="2016611" y="4605958"/>
                  <a:pt x="1891693" y="4106286"/>
                </a:cubicBezTo>
                <a:cubicBezTo>
                  <a:pt x="1766775" y="3606614"/>
                  <a:pt x="1339555" y="1890240"/>
                  <a:pt x="1217135" y="1572948"/>
                </a:cubicBezTo>
                <a:cubicBezTo>
                  <a:pt x="1094715" y="1255656"/>
                  <a:pt x="1189654" y="2227518"/>
                  <a:pt x="1157175" y="2202535"/>
                </a:cubicBezTo>
                <a:cubicBezTo>
                  <a:pt x="1124696" y="2177552"/>
                  <a:pt x="1064735" y="1782811"/>
                  <a:pt x="1022263" y="1423047"/>
                </a:cubicBezTo>
                <a:cubicBezTo>
                  <a:pt x="979791" y="1063283"/>
                  <a:pt x="1074728" y="-255851"/>
                  <a:pt x="932322" y="4395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F878F020-F801-FD3F-9C1F-1B9B2FD218AF}"/>
              </a:ext>
            </a:extLst>
          </p:cNvPr>
          <p:cNvSpPr/>
          <p:nvPr/>
        </p:nvSpPr>
        <p:spPr>
          <a:xfrm>
            <a:off x="2952215" y="4358418"/>
            <a:ext cx="772985" cy="3760977"/>
          </a:xfrm>
          <a:custGeom>
            <a:avLst/>
            <a:gdLst>
              <a:gd name="connsiteX0" fmla="*/ 315641 w 772985"/>
              <a:gd name="connsiteY0" fmla="*/ 3720 h 3760977"/>
              <a:gd name="connsiteX1" fmla="*/ 30828 w 772985"/>
              <a:gd name="connsiteY1" fmla="*/ 2342185 h 3760977"/>
              <a:gd name="connsiteX2" fmla="*/ 30828 w 772985"/>
              <a:gd name="connsiteY2" fmla="*/ 2791890 h 3760977"/>
              <a:gd name="connsiteX3" fmla="*/ 45818 w 772985"/>
              <a:gd name="connsiteY3" fmla="*/ 2567038 h 3760977"/>
              <a:gd name="connsiteX4" fmla="*/ 600454 w 772985"/>
              <a:gd name="connsiteY4" fmla="*/ 3736271 h 3760977"/>
              <a:gd name="connsiteX5" fmla="*/ 690395 w 772985"/>
              <a:gd name="connsiteY5" fmla="*/ 3301556 h 3760977"/>
              <a:gd name="connsiteX6" fmla="*/ 750355 w 772985"/>
              <a:gd name="connsiteY6" fmla="*/ 2567038 h 3760977"/>
              <a:gd name="connsiteX7" fmla="*/ 285660 w 772985"/>
              <a:gd name="connsiteY7" fmla="*/ 1817530 h 3760977"/>
              <a:gd name="connsiteX8" fmla="*/ 315641 w 772985"/>
              <a:gd name="connsiteY8" fmla="*/ 3720 h 37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985" h="3760977">
                <a:moveTo>
                  <a:pt x="315641" y="3720"/>
                </a:moveTo>
                <a:cubicBezTo>
                  <a:pt x="273169" y="91163"/>
                  <a:pt x="78297" y="1877490"/>
                  <a:pt x="30828" y="2342185"/>
                </a:cubicBezTo>
                <a:cubicBezTo>
                  <a:pt x="-16641" y="2806880"/>
                  <a:pt x="28330" y="2754415"/>
                  <a:pt x="30828" y="2791890"/>
                </a:cubicBezTo>
                <a:cubicBezTo>
                  <a:pt x="33326" y="2829365"/>
                  <a:pt x="-49120" y="2409641"/>
                  <a:pt x="45818" y="2567038"/>
                </a:cubicBezTo>
                <a:cubicBezTo>
                  <a:pt x="140756" y="2724435"/>
                  <a:pt x="493025" y="3613851"/>
                  <a:pt x="600454" y="3736271"/>
                </a:cubicBezTo>
                <a:cubicBezTo>
                  <a:pt x="707884" y="3858691"/>
                  <a:pt x="665412" y="3496428"/>
                  <a:pt x="690395" y="3301556"/>
                </a:cubicBezTo>
                <a:cubicBezTo>
                  <a:pt x="715378" y="3106684"/>
                  <a:pt x="817811" y="2814376"/>
                  <a:pt x="750355" y="2567038"/>
                </a:cubicBezTo>
                <a:cubicBezTo>
                  <a:pt x="682899" y="2319700"/>
                  <a:pt x="358112" y="2239753"/>
                  <a:pt x="285660" y="1817530"/>
                </a:cubicBezTo>
                <a:cubicBezTo>
                  <a:pt x="213208" y="1395307"/>
                  <a:pt x="358113" y="-83723"/>
                  <a:pt x="315641" y="372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293CF7A-8521-E597-9CCD-661A1D4D8B28}"/>
              </a:ext>
            </a:extLst>
          </p:cNvPr>
          <p:cNvSpPr/>
          <p:nvPr/>
        </p:nvSpPr>
        <p:spPr>
          <a:xfrm>
            <a:off x="4915908" y="497561"/>
            <a:ext cx="1683657" cy="3713575"/>
          </a:xfrm>
          <a:custGeom>
            <a:avLst/>
            <a:gdLst>
              <a:gd name="connsiteX0" fmla="*/ 866 w 1683657"/>
              <a:gd name="connsiteY0" fmla="*/ 27095 h 3713575"/>
              <a:gd name="connsiteX1" fmla="*/ 855305 w 1683657"/>
              <a:gd name="connsiteY1" fmla="*/ 1151357 h 3713575"/>
              <a:gd name="connsiteX2" fmla="*/ 840315 w 1683657"/>
              <a:gd name="connsiteY2" fmla="*/ 1031436 h 3713575"/>
              <a:gd name="connsiteX3" fmla="*/ 1005207 w 1683657"/>
              <a:gd name="connsiteY3" fmla="*/ 1735973 h 3713575"/>
              <a:gd name="connsiteX4" fmla="*/ 1020197 w 1683657"/>
              <a:gd name="connsiteY4" fmla="*/ 1735973 h 3713575"/>
              <a:gd name="connsiteX5" fmla="*/ 1065167 w 1683657"/>
              <a:gd name="connsiteY5" fmla="*/ 2905206 h 3713575"/>
              <a:gd name="connsiteX6" fmla="*/ 1320000 w 1683657"/>
              <a:gd name="connsiteY6" fmla="*/ 2650373 h 3713575"/>
              <a:gd name="connsiteX7" fmla="*/ 1035187 w 1683657"/>
              <a:gd name="connsiteY7" fmla="*/ 3699685 h 3713575"/>
              <a:gd name="connsiteX8" fmla="*/ 1260040 w 1683657"/>
              <a:gd name="connsiteY8" fmla="*/ 3145049 h 3713575"/>
              <a:gd name="connsiteX9" fmla="*/ 1679764 w 1683657"/>
              <a:gd name="connsiteY9" fmla="*/ 1661023 h 3713575"/>
              <a:gd name="connsiteX10" fmla="*/ 990217 w 1683657"/>
              <a:gd name="connsiteY10" fmla="*/ 251947 h 3713575"/>
              <a:gd name="connsiteX11" fmla="*/ 1230059 w 1683657"/>
              <a:gd name="connsiteY11" fmla="*/ 461809 h 3713575"/>
              <a:gd name="connsiteX12" fmla="*/ 705403 w 1683657"/>
              <a:gd name="connsiteY12" fmla="*/ 356878 h 3713575"/>
              <a:gd name="connsiteX13" fmla="*/ 866 w 1683657"/>
              <a:gd name="connsiteY13" fmla="*/ 27095 h 37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3657" h="3713575">
                <a:moveTo>
                  <a:pt x="866" y="27095"/>
                </a:moveTo>
                <a:cubicBezTo>
                  <a:pt x="25850" y="159508"/>
                  <a:pt x="715397" y="983967"/>
                  <a:pt x="855305" y="1151357"/>
                </a:cubicBezTo>
                <a:cubicBezTo>
                  <a:pt x="995213" y="1318747"/>
                  <a:pt x="815331" y="934000"/>
                  <a:pt x="840315" y="1031436"/>
                </a:cubicBezTo>
                <a:cubicBezTo>
                  <a:pt x="865299" y="1128872"/>
                  <a:pt x="1005207" y="1735973"/>
                  <a:pt x="1005207" y="1735973"/>
                </a:cubicBezTo>
                <a:cubicBezTo>
                  <a:pt x="1035187" y="1853396"/>
                  <a:pt x="1010204" y="1541101"/>
                  <a:pt x="1020197" y="1735973"/>
                </a:cubicBezTo>
                <a:cubicBezTo>
                  <a:pt x="1030190" y="1930845"/>
                  <a:pt x="1015200" y="2752806"/>
                  <a:pt x="1065167" y="2905206"/>
                </a:cubicBezTo>
                <a:cubicBezTo>
                  <a:pt x="1115134" y="3057606"/>
                  <a:pt x="1324997" y="2517960"/>
                  <a:pt x="1320000" y="2650373"/>
                </a:cubicBezTo>
                <a:cubicBezTo>
                  <a:pt x="1315003" y="2782786"/>
                  <a:pt x="1045180" y="3617239"/>
                  <a:pt x="1035187" y="3699685"/>
                </a:cubicBezTo>
                <a:cubicBezTo>
                  <a:pt x="1025194" y="3782131"/>
                  <a:pt x="1152611" y="3484826"/>
                  <a:pt x="1260040" y="3145049"/>
                </a:cubicBezTo>
                <a:cubicBezTo>
                  <a:pt x="1367469" y="2805272"/>
                  <a:pt x="1724735" y="2143207"/>
                  <a:pt x="1679764" y="1661023"/>
                </a:cubicBezTo>
                <a:cubicBezTo>
                  <a:pt x="1634794" y="1178839"/>
                  <a:pt x="1065168" y="451816"/>
                  <a:pt x="990217" y="251947"/>
                </a:cubicBezTo>
                <a:cubicBezTo>
                  <a:pt x="915266" y="52078"/>
                  <a:pt x="1277528" y="444321"/>
                  <a:pt x="1230059" y="461809"/>
                </a:cubicBezTo>
                <a:cubicBezTo>
                  <a:pt x="1182590" y="479297"/>
                  <a:pt x="912767" y="426832"/>
                  <a:pt x="705403" y="356878"/>
                </a:cubicBezTo>
                <a:cubicBezTo>
                  <a:pt x="498039" y="286924"/>
                  <a:pt x="-24118" y="-105318"/>
                  <a:pt x="866" y="2709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3052EBB8-B41A-70C1-2D55-5CBE8BE383C6}"/>
              </a:ext>
            </a:extLst>
          </p:cNvPr>
          <p:cNvSpPr/>
          <p:nvPr/>
        </p:nvSpPr>
        <p:spPr>
          <a:xfrm>
            <a:off x="4316355" y="295780"/>
            <a:ext cx="2449822" cy="4554672"/>
          </a:xfrm>
          <a:custGeom>
            <a:avLst/>
            <a:gdLst>
              <a:gd name="connsiteX0" fmla="*/ 1005153 w 2449822"/>
              <a:gd name="connsiteY0" fmla="*/ 4023 h 4554672"/>
              <a:gd name="connsiteX1" fmla="*/ 1904563 w 2449822"/>
              <a:gd name="connsiteY1" fmla="*/ 678581 h 4554672"/>
              <a:gd name="connsiteX2" fmla="*/ 1844602 w 2449822"/>
              <a:gd name="connsiteY2" fmla="*/ 678581 h 4554672"/>
              <a:gd name="connsiteX3" fmla="*/ 2204366 w 2449822"/>
              <a:gd name="connsiteY3" fmla="*/ 1293177 h 4554672"/>
              <a:gd name="connsiteX4" fmla="*/ 2174386 w 2449822"/>
              <a:gd name="connsiteY4" fmla="*/ 1188246 h 4554672"/>
              <a:gd name="connsiteX5" fmla="*/ 2279317 w 2449822"/>
              <a:gd name="connsiteY5" fmla="*/ 2117636 h 4554672"/>
              <a:gd name="connsiteX6" fmla="*/ 2264327 w 2449822"/>
              <a:gd name="connsiteY6" fmla="*/ 2672272 h 4554672"/>
              <a:gd name="connsiteX7" fmla="*/ 1919553 w 2449822"/>
              <a:gd name="connsiteY7" fmla="*/ 3646633 h 4554672"/>
              <a:gd name="connsiteX8" fmla="*/ 2444209 w 2449822"/>
              <a:gd name="connsiteY8" fmla="*/ 3211918 h 4554672"/>
              <a:gd name="connsiteX9" fmla="*/ 1514819 w 2449822"/>
              <a:gd name="connsiteY9" fmla="*/ 4531053 h 4554672"/>
              <a:gd name="connsiteX10" fmla="*/ 1694701 w 2449822"/>
              <a:gd name="connsiteY10" fmla="*/ 3976417 h 4554672"/>
              <a:gd name="connsiteX11" fmla="*/ 1874583 w 2449822"/>
              <a:gd name="connsiteY11" fmla="*/ 2942095 h 4554672"/>
              <a:gd name="connsiteX12" fmla="*/ 1859593 w 2449822"/>
              <a:gd name="connsiteY12" fmla="*/ 2027695 h 4554672"/>
              <a:gd name="connsiteX13" fmla="*/ 960183 w 2449822"/>
              <a:gd name="connsiteY13" fmla="*/ 318817 h 4554672"/>
              <a:gd name="connsiteX14" fmla="*/ 812 w 2449822"/>
              <a:gd name="connsiteY14" fmla="*/ 348797 h 4554672"/>
              <a:gd name="connsiteX15" fmla="*/ 1125075 w 2449822"/>
              <a:gd name="connsiteY15" fmla="*/ 393768 h 4554672"/>
              <a:gd name="connsiteX16" fmla="*/ 1005153 w 2449822"/>
              <a:gd name="connsiteY16" fmla="*/ 4023 h 455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9822" h="4554672">
                <a:moveTo>
                  <a:pt x="1005153" y="4023"/>
                </a:moveTo>
                <a:cubicBezTo>
                  <a:pt x="1135068" y="51492"/>
                  <a:pt x="1904563" y="678581"/>
                  <a:pt x="1904563" y="678581"/>
                </a:cubicBezTo>
                <a:cubicBezTo>
                  <a:pt x="2044471" y="791007"/>
                  <a:pt x="1794635" y="576148"/>
                  <a:pt x="1844602" y="678581"/>
                </a:cubicBezTo>
                <a:cubicBezTo>
                  <a:pt x="1894569" y="781014"/>
                  <a:pt x="2149402" y="1208233"/>
                  <a:pt x="2204366" y="1293177"/>
                </a:cubicBezTo>
                <a:cubicBezTo>
                  <a:pt x="2259330" y="1378121"/>
                  <a:pt x="2161894" y="1050836"/>
                  <a:pt x="2174386" y="1188246"/>
                </a:cubicBezTo>
                <a:cubicBezTo>
                  <a:pt x="2186878" y="1325656"/>
                  <a:pt x="2264327" y="1870298"/>
                  <a:pt x="2279317" y="2117636"/>
                </a:cubicBezTo>
                <a:cubicBezTo>
                  <a:pt x="2294307" y="2364974"/>
                  <a:pt x="2324288" y="2417439"/>
                  <a:pt x="2264327" y="2672272"/>
                </a:cubicBezTo>
                <a:cubicBezTo>
                  <a:pt x="2204366" y="2927105"/>
                  <a:pt x="1889573" y="3556692"/>
                  <a:pt x="1919553" y="3646633"/>
                </a:cubicBezTo>
                <a:cubicBezTo>
                  <a:pt x="1949533" y="3736574"/>
                  <a:pt x="2511665" y="3064515"/>
                  <a:pt x="2444209" y="3211918"/>
                </a:cubicBezTo>
                <a:cubicBezTo>
                  <a:pt x="2376753" y="3359321"/>
                  <a:pt x="1639737" y="4403637"/>
                  <a:pt x="1514819" y="4531053"/>
                </a:cubicBezTo>
                <a:cubicBezTo>
                  <a:pt x="1389901" y="4658469"/>
                  <a:pt x="1634740" y="4241243"/>
                  <a:pt x="1694701" y="3976417"/>
                </a:cubicBezTo>
                <a:cubicBezTo>
                  <a:pt x="1754662" y="3711591"/>
                  <a:pt x="1847101" y="3266882"/>
                  <a:pt x="1874583" y="2942095"/>
                </a:cubicBezTo>
                <a:cubicBezTo>
                  <a:pt x="1902065" y="2617308"/>
                  <a:pt x="2011993" y="2464908"/>
                  <a:pt x="1859593" y="2027695"/>
                </a:cubicBezTo>
                <a:cubicBezTo>
                  <a:pt x="1707193" y="1590482"/>
                  <a:pt x="1269980" y="598633"/>
                  <a:pt x="960183" y="318817"/>
                </a:cubicBezTo>
                <a:cubicBezTo>
                  <a:pt x="650386" y="39001"/>
                  <a:pt x="-26670" y="336305"/>
                  <a:pt x="812" y="348797"/>
                </a:cubicBezTo>
                <a:cubicBezTo>
                  <a:pt x="28294" y="361289"/>
                  <a:pt x="957685" y="443735"/>
                  <a:pt x="1125075" y="393768"/>
                </a:cubicBezTo>
                <a:cubicBezTo>
                  <a:pt x="1292465" y="343801"/>
                  <a:pt x="875238" y="-43446"/>
                  <a:pt x="1005153" y="40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A3BCA71C-36BF-67A2-F9D2-C2E3F6D6396B}"/>
              </a:ext>
            </a:extLst>
          </p:cNvPr>
          <p:cNvSpPr/>
          <p:nvPr/>
        </p:nvSpPr>
        <p:spPr>
          <a:xfrm>
            <a:off x="5715741" y="2181783"/>
            <a:ext cx="1241025" cy="3694627"/>
          </a:xfrm>
          <a:custGeom>
            <a:avLst/>
            <a:gdLst>
              <a:gd name="connsiteX0" fmla="*/ 520167 w 1241025"/>
              <a:gd name="connsiteY0" fmla="*/ 6781 h 3694627"/>
              <a:gd name="connsiteX1" fmla="*/ 1224705 w 1241025"/>
              <a:gd name="connsiteY1" fmla="*/ 936171 h 3694627"/>
              <a:gd name="connsiteX2" fmla="*/ 1014843 w 1241025"/>
              <a:gd name="connsiteY2" fmla="*/ 651358 h 3694627"/>
              <a:gd name="connsiteX3" fmla="*/ 999852 w 1241025"/>
              <a:gd name="connsiteY3" fmla="*/ 1131043 h 3694627"/>
              <a:gd name="connsiteX4" fmla="*/ 1059813 w 1241025"/>
              <a:gd name="connsiteY4" fmla="*/ 2135384 h 3694627"/>
              <a:gd name="connsiteX5" fmla="*/ 804980 w 1241025"/>
              <a:gd name="connsiteY5" fmla="*/ 3604420 h 3694627"/>
              <a:gd name="connsiteX6" fmla="*/ 804980 w 1241025"/>
              <a:gd name="connsiteY6" fmla="*/ 3469509 h 3694627"/>
              <a:gd name="connsiteX7" fmla="*/ 25492 w 1241025"/>
              <a:gd name="connsiteY7" fmla="*/ 2929863 h 3694627"/>
              <a:gd name="connsiteX8" fmla="*/ 190384 w 1241025"/>
              <a:gd name="connsiteY8" fmla="*/ 3079765 h 3694627"/>
              <a:gd name="connsiteX9" fmla="*/ 205374 w 1241025"/>
              <a:gd name="connsiteY9" fmla="*/ 1775620 h 3694627"/>
              <a:gd name="connsiteX10" fmla="*/ 535157 w 1241025"/>
              <a:gd name="connsiteY10" fmla="*/ 861220 h 3694627"/>
              <a:gd name="connsiteX11" fmla="*/ 580128 w 1241025"/>
              <a:gd name="connsiteY11" fmla="*/ 531437 h 3694627"/>
              <a:gd name="connsiteX12" fmla="*/ 520167 w 1241025"/>
              <a:gd name="connsiteY12" fmla="*/ 6781 h 36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1025" h="3694627">
                <a:moveTo>
                  <a:pt x="520167" y="6781"/>
                </a:moveTo>
                <a:cubicBezTo>
                  <a:pt x="627596" y="74237"/>
                  <a:pt x="1142259" y="828741"/>
                  <a:pt x="1224705" y="936171"/>
                </a:cubicBezTo>
                <a:cubicBezTo>
                  <a:pt x="1307151" y="1043601"/>
                  <a:pt x="1052318" y="618879"/>
                  <a:pt x="1014843" y="651358"/>
                </a:cubicBezTo>
                <a:cubicBezTo>
                  <a:pt x="977368" y="683837"/>
                  <a:pt x="992357" y="883705"/>
                  <a:pt x="999852" y="1131043"/>
                </a:cubicBezTo>
                <a:cubicBezTo>
                  <a:pt x="1007347" y="1378381"/>
                  <a:pt x="1092292" y="1723155"/>
                  <a:pt x="1059813" y="2135384"/>
                </a:cubicBezTo>
                <a:cubicBezTo>
                  <a:pt x="1027334" y="2547613"/>
                  <a:pt x="847452" y="3382066"/>
                  <a:pt x="804980" y="3604420"/>
                </a:cubicBezTo>
                <a:cubicBezTo>
                  <a:pt x="762508" y="3826774"/>
                  <a:pt x="934895" y="3581935"/>
                  <a:pt x="804980" y="3469509"/>
                </a:cubicBezTo>
                <a:cubicBezTo>
                  <a:pt x="675065" y="3357083"/>
                  <a:pt x="127925" y="2994820"/>
                  <a:pt x="25492" y="2929863"/>
                </a:cubicBezTo>
                <a:cubicBezTo>
                  <a:pt x="-76941" y="2864906"/>
                  <a:pt x="160404" y="3272139"/>
                  <a:pt x="190384" y="3079765"/>
                </a:cubicBezTo>
                <a:cubicBezTo>
                  <a:pt x="220364" y="2887391"/>
                  <a:pt x="147912" y="2145377"/>
                  <a:pt x="205374" y="1775620"/>
                </a:cubicBezTo>
                <a:cubicBezTo>
                  <a:pt x="262836" y="1405863"/>
                  <a:pt x="472698" y="1068584"/>
                  <a:pt x="535157" y="861220"/>
                </a:cubicBezTo>
                <a:cubicBezTo>
                  <a:pt x="597616" y="653856"/>
                  <a:pt x="587623" y="668847"/>
                  <a:pt x="580128" y="531437"/>
                </a:cubicBezTo>
                <a:cubicBezTo>
                  <a:pt x="572633" y="394027"/>
                  <a:pt x="412738" y="-60675"/>
                  <a:pt x="520167" y="678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C65B5670-2B9C-06D7-350A-6B774BF903DF}"/>
              </a:ext>
            </a:extLst>
          </p:cNvPr>
          <p:cNvSpPr/>
          <p:nvPr/>
        </p:nvSpPr>
        <p:spPr>
          <a:xfrm>
            <a:off x="5903064" y="2307616"/>
            <a:ext cx="457394" cy="948013"/>
          </a:xfrm>
          <a:custGeom>
            <a:avLst/>
            <a:gdLst>
              <a:gd name="connsiteX0" fmla="*/ 242903 w 457394"/>
              <a:gd name="connsiteY0" fmla="*/ 869 h 948013"/>
              <a:gd name="connsiteX1" fmla="*/ 18051 w 457394"/>
              <a:gd name="connsiteY1" fmla="*/ 555505 h 948013"/>
              <a:gd name="connsiteX2" fmla="*/ 63021 w 457394"/>
              <a:gd name="connsiteY2" fmla="*/ 945250 h 948013"/>
              <a:gd name="connsiteX3" fmla="*/ 452766 w 457394"/>
              <a:gd name="connsiteY3" fmla="*/ 690417 h 948013"/>
              <a:gd name="connsiteX4" fmla="*/ 242903 w 457394"/>
              <a:gd name="connsiteY4" fmla="*/ 869 h 9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94" h="948013">
                <a:moveTo>
                  <a:pt x="242903" y="869"/>
                </a:moveTo>
                <a:cubicBezTo>
                  <a:pt x="170450" y="-21616"/>
                  <a:pt x="48031" y="398108"/>
                  <a:pt x="18051" y="555505"/>
                </a:cubicBezTo>
                <a:cubicBezTo>
                  <a:pt x="-11929" y="712902"/>
                  <a:pt x="-9432" y="922765"/>
                  <a:pt x="63021" y="945250"/>
                </a:cubicBezTo>
                <a:cubicBezTo>
                  <a:pt x="135474" y="967735"/>
                  <a:pt x="417789" y="850312"/>
                  <a:pt x="452766" y="690417"/>
                </a:cubicBezTo>
                <a:cubicBezTo>
                  <a:pt x="487743" y="530522"/>
                  <a:pt x="315356" y="23354"/>
                  <a:pt x="242903" y="86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776126EA-D87B-173D-17F5-2E76E2D78C6B}"/>
              </a:ext>
            </a:extLst>
          </p:cNvPr>
          <p:cNvSpPr/>
          <p:nvPr/>
        </p:nvSpPr>
        <p:spPr>
          <a:xfrm>
            <a:off x="4496856" y="2797175"/>
            <a:ext cx="146383" cy="133867"/>
          </a:xfrm>
          <a:custGeom>
            <a:avLst/>
            <a:gdLst>
              <a:gd name="connsiteX0" fmla="*/ 37044 w 146383"/>
              <a:gd name="connsiteY0" fmla="*/ 0 h 133867"/>
              <a:gd name="connsiteX1" fmla="*/ 2119 w 146383"/>
              <a:gd name="connsiteY1" fmla="*/ 60325 h 133867"/>
              <a:gd name="connsiteX2" fmla="*/ 17994 w 146383"/>
              <a:gd name="connsiteY2" fmla="*/ 130175 h 133867"/>
              <a:gd name="connsiteX3" fmla="*/ 132294 w 146383"/>
              <a:gd name="connsiteY3" fmla="*/ 117475 h 133867"/>
              <a:gd name="connsiteX4" fmla="*/ 135469 w 146383"/>
              <a:gd name="connsiteY4" fmla="*/ 60325 h 133867"/>
              <a:gd name="connsiteX5" fmla="*/ 37044 w 146383"/>
              <a:gd name="connsiteY5" fmla="*/ 0 h 1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3" h="133867">
                <a:moveTo>
                  <a:pt x="37044" y="0"/>
                </a:moveTo>
                <a:cubicBezTo>
                  <a:pt x="14819" y="0"/>
                  <a:pt x="5294" y="38629"/>
                  <a:pt x="2119" y="60325"/>
                </a:cubicBezTo>
                <a:cubicBezTo>
                  <a:pt x="-1056" y="82021"/>
                  <a:pt x="-3702" y="120650"/>
                  <a:pt x="17994" y="130175"/>
                </a:cubicBezTo>
                <a:cubicBezTo>
                  <a:pt x="39690" y="139700"/>
                  <a:pt x="112715" y="129117"/>
                  <a:pt x="132294" y="117475"/>
                </a:cubicBezTo>
                <a:cubicBezTo>
                  <a:pt x="151873" y="105833"/>
                  <a:pt x="149227" y="77258"/>
                  <a:pt x="135469" y="60325"/>
                </a:cubicBezTo>
                <a:cubicBezTo>
                  <a:pt x="121711" y="43392"/>
                  <a:pt x="59269" y="0"/>
                  <a:pt x="37044" y="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831C4829-7AF0-6E31-C734-9443BAC001C8}"/>
              </a:ext>
            </a:extLst>
          </p:cNvPr>
          <p:cNvSpPr/>
          <p:nvPr/>
        </p:nvSpPr>
        <p:spPr>
          <a:xfrm>
            <a:off x="4703447" y="2793629"/>
            <a:ext cx="221414" cy="149371"/>
          </a:xfrm>
          <a:custGeom>
            <a:avLst/>
            <a:gdLst>
              <a:gd name="connsiteX0" fmla="*/ 1903 w 221414"/>
              <a:gd name="connsiteY0" fmla="*/ 140071 h 149371"/>
              <a:gd name="connsiteX1" fmla="*/ 40003 w 221414"/>
              <a:gd name="connsiteY1" fmla="*/ 19421 h 149371"/>
              <a:gd name="connsiteX2" fmla="*/ 97153 w 221414"/>
              <a:gd name="connsiteY2" fmla="*/ 3546 h 149371"/>
              <a:gd name="connsiteX3" fmla="*/ 182878 w 221414"/>
              <a:gd name="connsiteY3" fmla="*/ 54346 h 149371"/>
              <a:gd name="connsiteX4" fmla="*/ 217803 w 221414"/>
              <a:gd name="connsiteY4" fmla="*/ 127371 h 149371"/>
              <a:gd name="connsiteX5" fmla="*/ 100328 w 221414"/>
              <a:gd name="connsiteY5" fmla="*/ 140071 h 149371"/>
              <a:gd name="connsiteX6" fmla="*/ 1903 w 221414"/>
              <a:gd name="connsiteY6" fmla="*/ 140071 h 14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414" h="149371">
                <a:moveTo>
                  <a:pt x="1903" y="140071"/>
                </a:moveTo>
                <a:cubicBezTo>
                  <a:pt x="-8151" y="119963"/>
                  <a:pt x="24128" y="42175"/>
                  <a:pt x="40003" y="19421"/>
                </a:cubicBezTo>
                <a:cubicBezTo>
                  <a:pt x="55878" y="-3333"/>
                  <a:pt x="73340" y="-2275"/>
                  <a:pt x="97153" y="3546"/>
                </a:cubicBezTo>
                <a:cubicBezTo>
                  <a:pt x="120966" y="9367"/>
                  <a:pt x="162770" y="33709"/>
                  <a:pt x="182878" y="54346"/>
                </a:cubicBezTo>
                <a:cubicBezTo>
                  <a:pt x="202986" y="74983"/>
                  <a:pt x="231561" y="113083"/>
                  <a:pt x="217803" y="127371"/>
                </a:cubicBezTo>
                <a:cubicBezTo>
                  <a:pt x="204045" y="141659"/>
                  <a:pt x="135782" y="138484"/>
                  <a:pt x="100328" y="140071"/>
                </a:cubicBezTo>
                <a:cubicBezTo>
                  <a:pt x="64874" y="141658"/>
                  <a:pt x="11957" y="160179"/>
                  <a:pt x="1903" y="14007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EAF9A408-44BD-A556-36C7-84D0BD81AA54}"/>
              </a:ext>
            </a:extLst>
          </p:cNvPr>
          <p:cNvSpPr/>
          <p:nvPr/>
        </p:nvSpPr>
        <p:spPr>
          <a:xfrm>
            <a:off x="4661888" y="1689205"/>
            <a:ext cx="123332" cy="918355"/>
          </a:xfrm>
          <a:custGeom>
            <a:avLst/>
            <a:gdLst>
              <a:gd name="connsiteX0" fmla="*/ 122837 w 123332"/>
              <a:gd name="connsiteY0" fmla="*/ 6245 h 918355"/>
              <a:gd name="connsiteX1" fmla="*/ 30762 w 123332"/>
              <a:gd name="connsiteY1" fmla="*/ 476145 h 918355"/>
              <a:gd name="connsiteX2" fmla="*/ 33937 w 123332"/>
              <a:gd name="connsiteY2" fmla="*/ 428520 h 918355"/>
              <a:gd name="connsiteX3" fmla="*/ 18062 w 123332"/>
              <a:gd name="connsiteY3" fmla="*/ 644420 h 918355"/>
              <a:gd name="connsiteX4" fmla="*/ 21237 w 123332"/>
              <a:gd name="connsiteY4" fmla="*/ 641245 h 918355"/>
              <a:gd name="connsiteX5" fmla="*/ 2187 w 123332"/>
              <a:gd name="connsiteY5" fmla="*/ 904770 h 918355"/>
              <a:gd name="connsiteX6" fmla="*/ 2187 w 123332"/>
              <a:gd name="connsiteY6" fmla="*/ 822220 h 918355"/>
              <a:gd name="connsiteX7" fmla="*/ 18062 w 123332"/>
              <a:gd name="connsiteY7" fmla="*/ 330095 h 918355"/>
              <a:gd name="connsiteX8" fmla="*/ 11712 w 123332"/>
              <a:gd name="connsiteY8" fmla="*/ 428520 h 918355"/>
              <a:gd name="connsiteX9" fmla="*/ 65687 w 123332"/>
              <a:gd name="connsiteY9" fmla="*/ 218970 h 918355"/>
              <a:gd name="connsiteX10" fmla="*/ 122837 w 123332"/>
              <a:gd name="connsiteY10" fmla="*/ 6245 h 91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332" h="918355">
                <a:moveTo>
                  <a:pt x="122837" y="6245"/>
                </a:moveTo>
                <a:cubicBezTo>
                  <a:pt x="117016" y="49108"/>
                  <a:pt x="45579" y="405766"/>
                  <a:pt x="30762" y="476145"/>
                </a:cubicBezTo>
                <a:cubicBezTo>
                  <a:pt x="15945" y="546524"/>
                  <a:pt x="36054" y="400474"/>
                  <a:pt x="33937" y="428520"/>
                </a:cubicBezTo>
                <a:cubicBezTo>
                  <a:pt x="31820" y="456566"/>
                  <a:pt x="18062" y="644420"/>
                  <a:pt x="18062" y="644420"/>
                </a:cubicBezTo>
                <a:cubicBezTo>
                  <a:pt x="15945" y="679874"/>
                  <a:pt x="23883" y="597853"/>
                  <a:pt x="21237" y="641245"/>
                </a:cubicBezTo>
                <a:cubicBezTo>
                  <a:pt x="18591" y="684637"/>
                  <a:pt x="5362" y="874607"/>
                  <a:pt x="2187" y="904770"/>
                </a:cubicBezTo>
                <a:cubicBezTo>
                  <a:pt x="-988" y="934933"/>
                  <a:pt x="-459" y="917999"/>
                  <a:pt x="2187" y="822220"/>
                </a:cubicBezTo>
                <a:cubicBezTo>
                  <a:pt x="4833" y="726441"/>
                  <a:pt x="16475" y="395712"/>
                  <a:pt x="18062" y="330095"/>
                </a:cubicBezTo>
                <a:cubicBezTo>
                  <a:pt x="19649" y="264478"/>
                  <a:pt x="3775" y="447041"/>
                  <a:pt x="11712" y="428520"/>
                </a:cubicBezTo>
                <a:cubicBezTo>
                  <a:pt x="19649" y="409999"/>
                  <a:pt x="49812" y="285116"/>
                  <a:pt x="65687" y="218970"/>
                </a:cubicBezTo>
                <a:cubicBezTo>
                  <a:pt x="81562" y="152824"/>
                  <a:pt x="128658" y="-36618"/>
                  <a:pt x="122837" y="6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3AEAEE5-ECA1-B0A2-7FDC-40DFA4F4FCBA}"/>
              </a:ext>
            </a:extLst>
          </p:cNvPr>
          <p:cNvSpPr/>
          <p:nvPr/>
        </p:nvSpPr>
        <p:spPr>
          <a:xfrm>
            <a:off x="3525977" y="8921545"/>
            <a:ext cx="1116263" cy="594226"/>
          </a:xfrm>
          <a:custGeom>
            <a:avLst/>
            <a:gdLst>
              <a:gd name="connsiteX0" fmla="*/ 1448 w 1116263"/>
              <a:gd name="connsiteY0" fmla="*/ 205 h 594226"/>
              <a:gd name="connsiteX1" fmla="*/ 382448 w 1116263"/>
              <a:gd name="connsiteY1" fmla="*/ 162130 h 594226"/>
              <a:gd name="connsiteX2" fmla="*/ 623748 w 1116263"/>
              <a:gd name="connsiteY2" fmla="*/ 289130 h 594226"/>
              <a:gd name="connsiteX3" fmla="*/ 674548 w 1116263"/>
              <a:gd name="connsiteY3" fmla="*/ 263730 h 594226"/>
              <a:gd name="connsiteX4" fmla="*/ 1103173 w 1116263"/>
              <a:gd name="connsiteY4" fmla="*/ 587580 h 594226"/>
              <a:gd name="connsiteX5" fmla="*/ 969823 w 1116263"/>
              <a:gd name="connsiteY5" fmla="*/ 457405 h 594226"/>
              <a:gd name="connsiteX6" fmla="*/ 604698 w 1116263"/>
              <a:gd name="connsiteY6" fmla="*/ 165305 h 594226"/>
              <a:gd name="connsiteX7" fmla="*/ 680898 w 1116263"/>
              <a:gd name="connsiteY7" fmla="*/ 273255 h 594226"/>
              <a:gd name="connsiteX8" fmla="*/ 531673 w 1116263"/>
              <a:gd name="connsiteY8" fmla="*/ 197055 h 594226"/>
              <a:gd name="connsiteX9" fmla="*/ 1448 w 1116263"/>
              <a:gd name="connsiteY9" fmla="*/ 205 h 59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63" h="594226">
                <a:moveTo>
                  <a:pt x="1448" y="205"/>
                </a:moveTo>
                <a:cubicBezTo>
                  <a:pt x="-23423" y="-5616"/>
                  <a:pt x="278731" y="113976"/>
                  <a:pt x="382448" y="162130"/>
                </a:cubicBezTo>
                <a:cubicBezTo>
                  <a:pt x="486165" y="210284"/>
                  <a:pt x="575065" y="272197"/>
                  <a:pt x="623748" y="289130"/>
                </a:cubicBezTo>
                <a:cubicBezTo>
                  <a:pt x="672431" y="306063"/>
                  <a:pt x="594644" y="213988"/>
                  <a:pt x="674548" y="263730"/>
                </a:cubicBezTo>
                <a:cubicBezTo>
                  <a:pt x="754452" y="313472"/>
                  <a:pt x="1053961" y="555301"/>
                  <a:pt x="1103173" y="587580"/>
                </a:cubicBezTo>
                <a:cubicBezTo>
                  <a:pt x="1152385" y="619859"/>
                  <a:pt x="1052902" y="527784"/>
                  <a:pt x="969823" y="457405"/>
                </a:cubicBezTo>
                <a:cubicBezTo>
                  <a:pt x="886744" y="387026"/>
                  <a:pt x="652852" y="195997"/>
                  <a:pt x="604698" y="165305"/>
                </a:cubicBezTo>
                <a:cubicBezTo>
                  <a:pt x="556544" y="134613"/>
                  <a:pt x="693069" y="267963"/>
                  <a:pt x="680898" y="273255"/>
                </a:cubicBezTo>
                <a:cubicBezTo>
                  <a:pt x="668727" y="278547"/>
                  <a:pt x="639623" y="242034"/>
                  <a:pt x="531673" y="197055"/>
                </a:cubicBezTo>
                <a:cubicBezTo>
                  <a:pt x="423723" y="152076"/>
                  <a:pt x="26319" y="6026"/>
                  <a:pt x="1448" y="2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2A8F060-D983-D48E-66E5-9F1FEA5FE441}"/>
              </a:ext>
            </a:extLst>
          </p:cNvPr>
          <p:cNvSpPr/>
          <p:nvPr/>
        </p:nvSpPr>
        <p:spPr>
          <a:xfrm>
            <a:off x="4757700" y="9575893"/>
            <a:ext cx="1455962" cy="829853"/>
          </a:xfrm>
          <a:custGeom>
            <a:avLst/>
            <a:gdLst>
              <a:gd name="connsiteX0" fmla="*/ 7975 w 1455962"/>
              <a:gd name="connsiteY0" fmla="*/ 6257 h 829853"/>
              <a:gd name="connsiteX1" fmla="*/ 814425 w 1455962"/>
              <a:gd name="connsiteY1" fmla="*/ 450757 h 829853"/>
              <a:gd name="connsiteX2" fmla="*/ 712825 w 1455962"/>
              <a:gd name="connsiteY2" fmla="*/ 428532 h 829853"/>
              <a:gd name="connsiteX3" fmla="*/ 1439900 w 1455962"/>
              <a:gd name="connsiteY3" fmla="*/ 822232 h 829853"/>
              <a:gd name="connsiteX4" fmla="*/ 1233525 w 1455962"/>
              <a:gd name="connsiteY4" fmla="*/ 698407 h 829853"/>
              <a:gd name="connsiteX5" fmla="*/ 560425 w 1455962"/>
              <a:gd name="connsiteY5" fmla="*/ 295182 h 829853"/>
              <a:gd name="connsiteX6" fmla="*/ 315950 w 1455962"/>
              <a:gd name="connsiteY6" fmla="*/ 111032 h 829853"/>
              <a:gd name="connsiteX7" fmla="*/ 395325 w 1455962"/>
              <a:gd name="connsiteY7" fmla="*/ 184057 h 829853"/>
              <a:gd name="connsiteX8" fmla="*/ 7975 w 1455962"/>
              <a:gd name="connsiteY8" fmla="*/ 6257 h 82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962" h="829853">
                <a:moveTo>
                  <a:pt x="7975" y="6257"/>
                </a:moveTo>
                <a:cubicBezTo>
                  <a:pt x="77825" y="50707"/>
                  <a:pt x="696950" y="380378"/>
                  <a:pt x="814425" y="450757"/>
                </a:cubicBezTo>
                <a:cubicBezTo>
                  <a:pt x="931900" y="521136"/>
                  <a:pt x="608579" y="366620"/>
                  <a:pt x="712825" y="428532"/>
                </a:cubicBezTo>
                <a:cubicBezTo>
                  <a:pt x="817071" y="490444"/>
                  <a:pt x="1353117" y="777253"/>
                  <a:pt x="1439900" y="822232"/>
                </a:cubicBezTo>
                <a:cubicBezTo>
                  <a:pt x="1526683" y="867211"/>
                  <a:pt x="1233525" y="698407"/>
                  <a:pt x="1233525" y="698407"/>
                </a:cubicBezTo>
                <a:cubicBezTo>
                  <a:pt x="1086946" y="610565"/>
                  <a:pt x="713354" y="393078"/>
                  <a:pt x="560425" y="295182"/>
                </a:cubicBezTo>
                <a:cubicBezTo>
                  <a:pt x="407496" y="197286"/>
                  <a:pt x="343467" y="129553"/>
                  <a:pt x="315950" y="111032"/>
                </a:cubicBezTo>
                <a:cubicBezTo>
                  <a:pt x="288433" y="92511"/>
                  <a:pt x="441892" y="199932"/>
                  <a:pt x="395325" y="184057"/>
                </a:cubicBezTo>
                <a:cubicBezTo>
                  <a:pt x="348758" y="168182"/>
                  <a:pt x="-61875" y="-38193"/>
                  <a:pt x="7975" y="62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4916BB7-AD85-A928-486C-980EA9719C4A}"/>
              </a:ext>
            </a:extLst>
          </p:cNvPr>
          <p:cNvSpPr/>
          <p:nvPr/>
        </p:nvSpPr>
        <p:spPr>
          <a:xfrm>
            <a:off x="3816350" y="9115425"/>
            <a:ext cx="1155294" cy="973807"/>
          </a:xfrm>
          <a:custGeom>
            <a:avLst/>
            <a:gdLst>
              <a:gd name="connsiteX0" fmla="*/ 0 w 1155294"/>
              <a:gd name="connsiteY0" fmla="*/ 0 h 973807"/>
              <a:gd name="connsiteX1" fmla="*/ 447675 w 1155294"/>
              <a:gd name="connsiteY1" fmla="*/ 346075 h 973807"/>
              <a:gd name="connsiteX2" fmla="*/ 441325 w 1155294"/>
              <a:gd name="connsiteY2" fmla="*/ 317500 h 973807"/>
              <a:gd name="connsiteX3" fmla="*/ 758825 w 1155294"/>
              <a:gd name="connsiteY3" fmla="*/ 638175 h 973807"/>
              <a:gd name="connsiteX4" fmla="*/ 768350 w 1155294"/>
              <a:gd name="connsiteY4" fmla="*/ 663575 h 973807"/>
              <a:gd name="connsiteX5" fmla="*/ 1139825 w 1155294"/>
              <a:gd name="connsiteY5" fmla="*/ 958850 h 973807"/>
              <a:gd name="connsiteX6" fmla="*/ 1050925 w 1155294"/>
              <a:gd name="connsiteY6" fmla="*/ 898525 h 973807"/>
              <a:gd name="connsiteX7" fmla="*/ 739775 w 1155294"/>
              <a:gd name="connsiteY7" fmla="*/ 625475 h 973807"/>
              <a:gd name="connsiteX8" fmla="*/ 450850 w 1155294"/>
              <a:gd name="connsiteY8" fmla="*/ 374650 h 973807"/>
              <a:gd name="connsiteX9" fmla="*/ 466725 w 1155294"/>
              <a:gd name="connsiteY9" fmla="*/ 387350 h 973807"/>
              <a:gd name="connsiteX10" fmla="*/ 0 w 1155294"/>
              <a:gd name="connsiteY10" fmla="*/ 0 h 97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294" h="973807">
                <a:moveTo>
                  <a:pt x="0" y="0"/>
                </a:moveTo>
                <a:cubicBezTo>
                  <a:pt x="187060" y="146579"/>
                  <a:pt x="374121" y="293158"/>
                  <a:pt x="447675" y="346075"/>
                </a:cubicBezTo>
                <a:cubicBezTo>
                  <a:pt x="521229" y="398992"/>
                  <a:pt x="389467" y="268817"/>
                  <a:pt x="441325" y="317500"/>
                </a:cubicBezTo>
                <a:cubicBezTo>
                  <a:pt x="493183" y="366183"/>
                  <a:pt x="704321" y="580496"/>
                  <a:pt x="758825" y="638175"/>
                </a:cubicBezTo>
                <a:cubicBezTo>
                  <a:pt x="813329" y="695854"/>
                  <a:pt x="704850" y="610129"/>
                  <a:pt x="768350" y="663575"/>
                </a:cubicBezTo>
                <a:cubicBezTo>
                  <a:pt x="831850" y="717021"/>
                  <a:pt x="1092729" y="919692"/>
                  <a:pt x="1139825" y="958850"/>
                </a:cubicBezTo>
                <a:cubicBezTo>
                  <a:pt x="1186921" y="998008"/>
                  <a:pt x="1117600" y="954087"/>
                  <a:pt x="1050925" y="898525"/>
                </a:cubicBezTo>
                <a:cubicBezTo>
                  <a:pt x="984250" y="842963"/>
                  <a:pt x="739775" y="625475"/>
                  <a:pt x="739775" y="625475"/>
                </a:cubicBezTo>
                <a:lnTo>
                  <a:pt x="450850" y="374650"/>
                </a:lnTo>
                <a:cubicBezTo>
                  <a:pt x="405342" y="334963"/>
                  <a:pt x="466725" y="387350"/>
                  <a:pt x="466725" y="387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731ADAF-C4A0-48E7-FC6C-6C73F0274BD1}"/>
              </a:ext>
            </a:extLst>
          </p:cNvPr>
          <p:cNvSpPr/>
          <p:nvPr/>
        </p:nvSpPr>
        <p:spPr>
          <a:xfrm>
            <a:off x="1641387" y="8456018"/>
            <a:ext cx="158864" cy="1486358"/>
          </a:xfrm>
          <a:custGeom>
            <a:avLst/>
            <a:gdLst>
              <a:gd name="connsiteX0" fmla="*/ 88 w 158864"/>
              <a:gd name="connsiteY0" fmla="*/ 5357 h 1486358"/>
              <a:gd name="connsiteX1" fmla="*/ 114388 w 158864"/>
              <a:gd name="connsiteY1" fmla="*/ 919757 h 1486358"/>
              <a:gd name="connsiteX2" fmla="*/ 114388 w 158864"/>
              <a:gd name="connsiteY2" fmla="*/ 881657 h 1486358"/>
              <a:gd name="connsiteX3" fmla="*/ 155663 w 158864"/>
              <a:gd name="connsiteY3" fmla="*/ 1443632 h 1486358"/>
              <a:gd name="connsiteX4" fmla="*/ 149313 w 158864"/>
              <a:gd name="connsiteY4" fmla="*/ 1322982 h 1486358"/>
              <a:gd name="connsiteX5" fmla="*/ 95338 w 158864"/>
              <a:gd name="connsiteY5" fmla="*/ 338732 h 1486358"/>
              <a:gd name="connsiteX6" fmla="*/ 95338 w 158864"/>
              <a:gd name="connsiteY6" fmla="*/ 532407 h 1486358"/>
              <a:gd name="connsiteX7" fmla="*/ 88 w 158864"/>
              <a:gd name="connsiteY7" fmla="*/ 5357 h 14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64" h="1486358">
                <a:moveTo>
                  <a:pt x="88" y="5357"/>
                </a:moveTo>
                <a:cubicBezTo>
                  <a:pt x="3263" y="69915"/>
                  <a:pt x="95338" y="773707"/>
                  <a:pt x="114388" y="919757"/>
                </a:cubicBezTo>
                <a:cubicBezTo>
                  <a:pt x="133438" y="1065807"/>
                  <a:pt x="107509" y="794345"/>
                  <a:pt x="114388" y="881657"/>
                </a:cubicBezTo>
                <a:cubicBezTo>
                  <a:pt x="121267" y="968969"/>
                  <a:pt x="149842" y="1370078"/>
                  <a:pt x="155663" y="1443632"/>
                </a:cubicBezTo>
                <a:cubicBezTo>
                  <a:pt x="161484" y="1517186"/>
                  <a:pt x="159367" y="1507132"/>
                  <a:pt x="149313" y="1322982"/>
                </a:cubicBezTo>
                <a:cubicBezTo>
                  <a:pt x="139259" y="1138832"/>
                  <a:pt x="104334" y="470495"/>
                  <a:pt x="95338" y="338732"/>
                </a:cubicBezTo>
                <a:cubicBezTo>
                  <a:pt x="86342" y="206970"/>
                  <a:pt x="110684" y="584795"/>
                  <a:pt x="95338" y="532407"/>
                </a:cubicBezTo>
                <a:cubicBezTo>
                  <a:pt x="79992" y="480020"/>
                  <a:pt x="-3087" y="-59201"/>
                  <a:pt x="88" y="53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2032DD74-292C-18B1-1F89-1CD847EFC10B}"/>
              </a:ext>
            </a:extLst>
          </p:cNvPr>
          <p:cNvSpPr/>
          <p:nvPr/>
        </p:nvSpPr>
        <p:spPr>
          <a:xfrm>
            <a:off x="1821278" y="9802887"/>
            <a:ext cx="381627" cy="783060"/>
          </a:xfrm>
          <a:custGeom>
            <a:avLst/>
            <a:gdLst>
              <a:gd name="connsiteX0" fmla="*/ 1172 w 381627"/>
              <a:gd name="connsiteY0" fmla="*/ 1513 h 783060"/>
              <a:gd name="connsiteX1" fmla="*/ 36097 w 381627"/>
              <a:gd name="connsiteY1" fmla="*/ 198363 h 783060"/>
              <a:gd name="connsiteX2" fmla="*/ 77372 w 381627"/>
              <a:gd name="connsiteY2" fmla="*/ 299963 h 783060"/>
              <a:gd name="connsiteX3" fmla="*/ 83722 w 381627"/>
              <a:gd name="connsiteY3" fmla="*/ 268213 h 783060"/>
              <a:gd name="connsiteX4" fmla="*/ 255172 w 381627"/>
              <a:gd name="connsiteY4" fmla="*/ 614288 h 783060"/>
              <a:gd name="connsiteX5" fmla="*/ 248822 w 381627"/>
              <a:gd name="connsiteY5" fmla="*/ 560313 h 783060"/>
              <a:gd name="connsiteX6" fmla="*/ 375822 w 381627"/>
              <a:gd name="connsiteY6" fmla="*/ 776213 h 783060"/>
              <a:gd name="connsiteX7" fmla="*/ 347247 w 381627"/>
              <a:gd name="connsiteY7" fmla="*/ 709538 h 783060"/>
              <a:gd name="connsiteX8" fmla="*/ 232947 w 381627"/>
              <a:gd name="connsiteY8" fmla="*/ 512688 h 783060"/>
              <a:gd name="connsiteX9" fmla="*/ 80547 w 381627"/>
              <a:gd name="connsiteY9" fmla="*/ 312663 h 783060"/>
              <a:gd name="connsiteX10" fmla="*/ 1172 w 381627"/>
              <a:gd name="connsiteY10" fmla="*/ 1513 h 7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627" h="783060">
                <a:moveTo>
                  <a:pt x="1172" y="1513"/>
                </a:moveTo>
                <a:cubicBezTo>
                  <a:pt x="-6236" y="-17537"/>
                  <a:pt x="23397" y="148621"/>
                  <a:pt x="36097" y="198363"/>
                </a:cubicBezTo>
                <a:cubicBezTo>
                  <a:pt x="48797" y="248105"/>
                  <a:pt x="69435" y="288321"/>
                  <a:pt x="77372" y="299963"/>
                </a:cubicBezTo>
                <a:cubicBezTo>
                  <a:pt x="85310" y="311605"/>
                  <a:pt x="54089" y="215826"/>
                  <a:pt x="83722" y="268213"/>
                </a:cubicBezTo>
                <a:cubicBezTo>
                  <a:pt x="113355" y="320600"/>
                  <a:pt x="227655" y="565605"/>
                  <a:pt x="255172" y="614288"/>
                </a:cubicBezTo>
                <a:cubicBezTo>
                  <a:pt x="282689" y="662971"/>
                  <a:pt x="228714" y="533326"/>
                  <a:pt x="248822" y="560313"/>
                </a:cubicBezTo>
                <a:cubicBezTo>
                  <a:pt x="268930" y="587301"/>
                  <a:pt x="359418" y="751342"/>
                  <a:pt x="375822" y="776213"/>
                </a:cubicBezTo>
                <a:cubicBezTo>
                  <a:pt x="392226" y="801084"/>
                  <a:pt x="371059" y="753459"/>
                  <a:pt x="347247" y="709538"/>
                </a:cubicBezTo>
                <a:cubicBezTo>
                  <a:pt x="323435" y="665617"/>
                  <a:pt x="277397" y="578834"/>
                  <a:pt x="232947" y="512688"/>
                </a:cubicBezTo>
                <a:cubicBezTo>
                  <a:pt x="188497" y="446542"/>
                  <a:pt x="114414" y="398917"/>
                  <a:pt x="80547" y="312663"/>
                </a:cubicBezTo>
                <a:cubicBezTo>
                  <a:pt x="46680" y="226409"/>
                  <a:pt x="8580" y="20563"/>
                  <a:pt x="1172" y="15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40CC442-5080-131B-0279-0700F76E802A}"/>
              </a:ext>
            </a:extLst>
          </p:cNvPr>
          <p:cNvSpPr/>
          <p:nvPr/>
        </p:nvSpPr>
        <p:spPr>
          <a:xfrm>
            <a:off x="2250796" y="10317334"/>
            <a:ext cx="1142054" cy="176112"/>
          </a:xfrm>
          <a:custGeom>
            <a:avLst/>
            <a:gdLst>
              <a:gd name="connsiteX0" fmla="*/ 279 w 1142054"/>
              <a:gd name="connsiteY0" fmla="*/ 176041 h 176112"/>
              <a:gd name="connsiteX1" fmla="*/ 441604 w 1142054"/>
              <a:gd name="connsiteY1" fmla="*/ 68091 h 176112"/>
              <a:gd name="connsiteX2" fmla="*/ 1127404 w 1142054"/>
              <a:gd name="connsiteY2" fmla="*/ 131591 h 176112"/>
              <a:gd name="connsiteX3" fmla="*/ 927379 w 1142054"/>
              <a:gd name="connsiteY3" fmla="*/ 99841 h 176112"/>
              <a:gd name="connsiteX4" fmla="*/ 406679 w 1142054"/>
              <a:gd name="connsiteY4" fmla="*/ 1416 h 176112"/>
              <a:gd name="connsiteX5" fmla="*/ 501929 w 1142054"/>
              <a:gd name="connsiteY5" fmla="*/ 49041 h 176112"/>
              <a:gd name="connsiteX6" fmla="*/ 279 w 1142054"/>
              <a:gd name="connsiteY6" fmla="*/ 176041 h 17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054" h="176112">
                <a:moveTo>
                  <a:pt x="279" y="176041"/>
                </a:moveTo>
                <a:cubicBezTo>
                  <a:pt x="-9775" y="179216"/>
                  <a:pt x="253750" y="75499"/>
                  <a:pt x="441604" y="68091"/>
                </a:cubicBezTo>
                <a:cubicBezTo>
                  <a:pt x="629458" y="60683"/>
                  <a:pt x="1046442" y="126299"/>
                  <a:pt x="1127404" y="131591"/>
                </a:cubicBezTo>
                <a:cubicBezTo>
                  <a:pt x="1208366" y="136883"/>
                  <a:pt x="927379" y="99841"/>
                  <a:pt x="927379" y="99841"/>
                </a:cubicBezTo>
                <a:cubicBezTo>
                  <a:pt x="807258" y="78145"/>
                  <a:pt x="477587" y="9883"/>
                  <a:pt x="406679" y="1416"/>
                </a:cubicBezTo>
                <a:cubicBezTo>
                  <a:pt x="335771" y="-7051"/>
                  <a:pt x="564900" y="24170"/>
                  <a:pt x="501929" y="49041"/>
                </a:cubicBezTo>
                <a:cubicBezTo>
                  <a:pt x="438958" y="73912"/>
                  <a:pt x="10333" y="172866"/>
                  <a:pt x="279" y="176041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4B3738C-7CD4-F8E1-AEAE-093ACEE256FD}"/>
              </a:ext>
            </a:extLst>
          </p:cNvPr>
          <p:cNvSpPr/>
          <p:nvPr/>
        </p:nvSpPr>
        <p:spPr>
          <a:xfrm>
            <a:off x="2121631" y="10388144"/>
            <a:ext cx="1489477" cy="269219"/>
          </a:xfrm>
          <a:custGeom>
            <a:avLst/>
            <a:gdLst>
              <a:gd name="connsiteX0" fmla="*/ 2444 w 1489477"/>
              <a:gd name="connsiteY0" fmla="*/ 456 h 269219"/>
              <a:gd name="connsiteX1" fmla="*/ 110394 w 1489477"/>
              <a:gd name="connsiteY1" fmla="*/ 263981 h 269219"/>
              <a:gd name="connsiteX2" fmla="*/ 389794 w 1489477"/>
              <a:gd name="connsiteY2" fmla="*/ 178256 h 269219"/>
              <a:gd name="connsiteX3" fmla="*/ 265969 w 1489477"/>
              <a:gd name="connsiteY3" fmla="*/ 203656 h 269219"/>
              <a:gd name="connsiteX4" fmla="*/ 627919 w 1489477"/>
              <a:gd name="connsiteY4" fmla="*/ 130631 h 269219"/>
              <a:gd name="connsiteX5" fmla="*/ 970819 w 1489477"/>
              <a:gd name="connsiteY5" fmla="*/ 171906 h 269219"/>
              <a:gd name="connsiteX6" fmla="*/ 1488344 w 1489477"/>
              <a:gd name="connsiteY6" fmla="*/ 156031 h 269219"/>
              <a:gd name="connsiteX7" fmla="*/ 1094644 w 1489477"/>
              <a:gd name="connsiteY7" fmla="*/ 156031 h 269219"/>
              <a:gd name="connsiteX8" fmla="*/ 599344 w 1489477"/>
              <a:gd name="connsiteY8" fmla="*/ 95706 h 269219"/>
              <a:gd name="connsiteX9" fmla="*/ 681894 w 1489477"/>
              <a:gd name="connsiteY9" fmla="*/ 114756 h 269219"/>
              <a:gd name="connsiteX10" fmla="*/ 288194 w 1489477"/>
              <a:gd name="connsiteY10" fmla="*/ 171906 h 269219"/>
              <a:gd name="connsiteX11" fmla="*/ 221519 w 1489477"/>
              <a:gd name="connsiteY11" fmla="*/ 210006 h 269219"/>
              <a:gd name="connsiteX12" fmla="*/ 119919 w 1489477"/>
              <a:gd name="connsiteY12" fmla="*/ 133806 h 269219"/>
              <a:gd name="connsiteX13" fmla="*/ 132619 w 1489477"/>
              <a:gd name="connsiteY13" fmla="*/ 241756 h 269219"/>
              <a:gd name="connsiteX14" fmla="*/ 132619 w 1489477"/>
              <a:gd name="connsiteY14" fmla="*/ 238581 h 269219"/>
              <a:gd name="connsiteX15" fmla="*/ 40544 w 1489477"/>
              <a:gd name="connsiteY15" fmla="*/ 200481 h 269219"/>
              <a:gd name="connsiteX16" fmla="*/ 2444 w 1489477"/>
              <a:gd name="connsiteY16" fmla="*/ 456 h 26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9477" h="269219">
                <a:moveTo>
                  <a:pt x="2444" y="456"/>
                </a:moveTo>
                <a:cubicBezTo>
                  <a:pt x="14086" y="11039"/>
                  <a:pt x="45836" y="234348"/>
                  <a:pt x="110394" y="263981"/>
                </a:cubicBezTo>
                <a:cubicBezTo>
                  <a:pt x="174952" y="293614"/>
                  <a:pt x="363865" y="188310"/>
                  <a:pt x="389794" y="178256"/>
                </a:cubicBezTo>
                <a:cubicBezTo>
                  <a:pt x="415723" y="168202"/>
                  <a:pt x="265969" y="203656"/>
                  <a:pt x="265969" y="203656"/>
                </a:cubicBezTo>
                <a:cubicBezTo>
                  <a:pt x="305656" y="195719"/>
                  <a:pt x="510444" y="135923"/>
                  <a:pt x="627919" y="130631"/>
                </a:cubicBezTo>
                <a:cubicBezTo>
                  <a:pt x="745394" y="125339"/>
                  <a:pt x="827415" y="167673"/>
                  <a:pt x="970819" y="171906"/>
                </a:cubicBezTo>
                <a:lnTo>
                  <a:pt x="1488344" y="156031"/>
                </a:lnTo>
                <a:cubicBezTo>
                  <a:pt x="1508981" y="153385"/>
                  <a:pt x="1242811" y="166085"/>
                  <a:pt x="1094644" y="156031"/>
                </a:cubicBezTo>
                <a:cubicBezTo>
                  <a:pt x="946477" y="145977"/>
                  <a:pt x="668136" y="102585"/>
                  <a:pt x="599344" y="95706"/>
                </a:cubicBezTo>
                <a:cubicBezTo>
                  <a:pt x="530552" y="88827"/>
                  <a:pt x="733752" y="102056"/>
                  <a:pt x="681894" y="114756"/>
                </a:cubicBezTo>
                <a:cubicBezTo>
                  <a:pt x="630036" y="127456"/>
                  <a:pt x="364923" y="156031"/>
                  <a:pt x="288194" y="171906"/>
                </a:cubicBezTo>
                <a:cubicBezTo>
                  <a:pt x="211465" y="187781"/>
                  <a:pt x="249565" y="216356"/>
                  <a:pt x="221519" y="210006"/>
                </a:cubicBezTo>
                <a:cubicBezTo>
                  <a:pt x="193473" y="203656"/>
                  <a:pt x="134736" y="128514"/>
                  <a:pt x="119919" y="133806"/>
                </a:cubicBezTo>
                <a:cubicBezTo>
                  <a:pt x="105102" y="139098"/>
                  <a:pt x="130502" y="224294"/>
                  <a:pt x="132619" y="241756"/>
                </a:cubicBezTo>
                <a:cubicBezTo>
                  <a:pt x="134736" y="259218"/>
                  <a:pt x="147965" y="245460"/>
                  <a:pt x="132619" y="238581"/>
                </a:cubicBezTo>
                <a:cubicBezTo>
                  <a:pt x="117273" y="231702"/>
                  <a:pt x="57477" y="234348"/>
                  <a:pt x="40544" y="200481"/>
                </a:cubicBezTo>
                <a:cubicBezTo>
                  <a:pt x="23611" y="166614"/>
                  <a:pt x="-9198" y="-10127"/>
                  <a:pt x="2444" y="4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971A83D7-8584-BAD4-9C25-CB48810099A3}"/>
              </a:ext>
            </a:extLst>
          </p:cNvPr>
          <p:cNvSpPr/>
          <p:nvPr/>
        </p:nvSpPr>
        <p:spPr>
          <a:xfrm>
            <a:off x="2663809" y="8781981"/>
            <a:ext cx="504175" cy="568149"/>
          </a:xfrm>
          <a:custGeom>
            <a:avLst/>
            <a:gdLst>
              <a:gd name="connsiteX0" fmla="*/ 16 w 504175"/>
              <a:gd name="connsiteY0" fmla="*/ 69 h 568149"/>
              <a:gd name="connsiteX1" fmla="*/ 247666 w 504175"/>
              <a:gd name="connsiteY1" fmla="*/ 222319 h 568149"/>
              <a:gd name="connsiteX2" fmla="*/ 371491 w 504175"/>
              <a:gd name="connsiteY2" fmla="*/ 485844 h 568149"/>
              <a:gd name="connsiteX3" fmla="*/ 371491 w 504175"/>
              <a:gd name="connsiteY3" fmla="*/ 403294 h 568149"/>
              <a:gd name="connsiteX4" fmla="*/ 501666 w 504175"/>
              <a:gd name="connsiteY4" fmla="*/ 565219 h 568149"/>
              <a:gd name="connsiteX5" fmla="*/ 450866 w 504175"/>
              <a:gd name="connsiteY5" fmla="*/ 498544 h 568149"/>
              <a:gd name="connsiteX6" fmla="*/ 371491 w 504175"/>
              <a:gd name="connsiteY6" fmla="*/ 384244 h 568149"/>
              <a:gd name="connsiteX7" fmla="*/ 304816 w 504175"/>
              <a:gd name="connsiteY7" fmla="*/ 257244 h 568149"/>
              <a:gd name="connsiteX8" fmla="*/ 333391 w 504175"/>
              <a:gd name="connsiteY8" fmla="*/ 406469 h 568149"/>
              <a:gd name="connsiteX9" fmla="*/ 234966 w 504175"/>
              <a:gd name="connsiteY9" fmla="*/ 250894 h 568149"/>
              <a:gd name="connsiteX10" fmla="*/ 234966 w 504175"/>
              <a:gd name="connsiteY10" fmla="*/ 244544 h 568149"/>
              <a:gd name="connsiteX11" fmla="*/ 16 w 504175"/>
              <a:gd name="connsiteY11" fmla="*/ 69 h 56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175" h="568149">
                <a:moveTo>
                  <a:pt x="16" y="69"/>
                </a:moveTo>
                <a:cubicBezTo>
                  <a:pt x="2133" y="-3635"/>
                  <a:pt x="185754" y="141357"/>
                  <a:pt x="247666" y="222319"/>
                </a:cubicBezTo>
                <a:cubicBezTo>
                  <a:pt x="309578" y="303281"/>
                  <a:pt x="350854" y="455682"/>
                  <a:pt x="371491" y="485844"/>
                </a:cubicBezTo>
                <a:cubicBezTo>
                  <a:pt x="392128" y="516006"/>
                  <a:pt x="349795" y="390065"/>
                  <a:pt x="371491" y="403294"/>
                </a:cubicBezTo>
                <a:cubicBezTo>
                  <a:pt x="393187" y="416523"/>
                  <a:pt x="488437" y="549344"/>
                  <a:pt x="501666" y="565219"/>
                </a:cubicBezTo>
                <a:cubicBezTo>
                  <a:pt x="514895" y="581094"/>
                  <a:pt x="472562" y="528706"/>
                  <a:pt x="450866" y="498544"/>
                </a:cubicBezTo>
                <a:cubicBezTo>
                  <a:pt x="429170" y="468382"/>
                  <a:pt x="395833" y="424461"/>
                  <a:pt x="371491" y="384244"/>
                </a:cubicBezTo>
                <a:cubicBezTo>
                  <a:pt x="347149" y="344027"/>
                  <a:pt x="311166" y="253540"/>
                  <a:pt x="304816" y="257244"/>
                </a:cubicBezTo>
                <a:cubicBezTo>
                  <a:pt x="298466" y="260948"/>
                  <a:pt x="345033" y="407527"/>
                  <a:pt x="333391" y="406469"/>
                </a:cubicBezTo>
                <a:cubicBezTo>
                  <a:pt x="321749" y="405411"/>
                  <a:pt x="251370" y="277881"/>
                  <a:pt x="234966" y="250894"/>
                </a:cubicBezTo>
                <a:cubicBezTo>
                  <a:pt x="218562" y="223907"/>
                  <a:pt x="269891" y="281056"/>
                  <a:pt x="234966" y="244544"/>
                </a:cubicBezTo>
                <a:cubicBezTo>
                  <a:pt x="200041" y="208032"/>
                  <a:pt x="-2101" y="3773"/>
                  <a:pt x="16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295C743-C086-F7C1-1C02-43359E6D1339}"/>
              </a:ext>
            </a:extLst>
          </p:cNvPr>
          <p:cNvSpPr/>
          <p:nvPr/>
        </p:nvSpPr>
        <p:spPr>
          <a:xfrm>
            <a:off x="2912770" y="9267035"/>
            <a:ext cx="195567" cy="198340"/>
          </a:xfrm>
          <a:custGeom>
            <a:avLst/>
            <a:gdLst>
              <a:gd name="connsiteX0" fmla="*/ 195555 w 195567"/>
              <a:gd name="connsiteY0" fmla="*/ 790 h 198340"/>
              <a:gd name="connsiteX1" fmla="*/ 100305 w 195567"/>
              <a:gd name="connsiteY1" fmla="*/ 38890 h 198340"/>
              <a:gd name="connsiteX2" fmla="*/ 1880 w 195567"/>
              <a:gd name="connsiteY2" fmla="*/ 194465 h 198340"/>
              <a:gd name="connsiteX3" fmla="*/ 39980 w 195567"/>
              <a:gd name="connsiteY3" fmla="*/ 140490 h 198340"/>
              <a:gd name="connsiteX4" fmla="*/ 93955 w 195567"/>
              <a:gd name="connsiteY4" fmla="*/ 23015 h 198340"/>
              <a:gd name="connsiteX5" fmla="*/ 195555 w 195567"/>
              <a:gd name="connsiteY5" fmla="*/ 790 h 19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67" h="198340">
                <a:moveTo>
                  <a:pt x="195555" y="790"/>
                </a:moveTo>
                <a:cubicBezTo>
                  <a:pt x="196613" y="3436"/>
                  <a:pt x="132584" y="6611"/>
                  <a:pt x="100305" y="38890"/>
                </a:cubicBezTo>
                <a:cubicBezTo>
                  <a:pt x="68026" y="71169"/>
                  <a:pt x="11934" y="177532"/>
                  <a:pt x="1880" y="194465"/>
                </a:cubicBezTo>
                <a:cubicBezTo>
                  <a:pt x="-8174" y="211398"/>
                  <a:pt x="24634" y="169065"/>
                  <a:pt x="39980" y="140490"/>
                </a:cubicBezTo>
                <a:cubicBezTo>
                  <a:pt x="55326" y="111915"/>
                  <a:pt x="72259" y="44711"/>
                  <a:pt x="93955" y="23015"/>
                </a:cubicBezTo>
                <a:cubicBezTo>
                  <a:pt x="115651" y="1319"/>
                  <a:pt x="194497" y="-1856"/>
                  <a:pt x="195555" y="7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7D71EA0F-6F63-EFFD-020D-AB51B705FA2A}"/>
              </a:ext>
            </a:extLst>
          </p:cNvPr>
          <p:cNvSpPr/>
          <p:nvPr/>
        </p:nvSpPr>
        <p:spPr>
          <a:xfrm>
            <a:off x="2839335" y="9306865"/>
            <a:ext cx="282124" cy="256430"/>
          </a:xfrm>
          <a:custGeom>
            <a:avLst/>
            <a:gdLst>
              <a:gd name="connsiteX0" fmla="*/ 281690 w 282124"/>
              <a:gd name="connsiteY0" fmla="*/ 2235 h 256430"/>
              <a:gd name="connsiteX1" fmla="*/ 176915 w 282124"/>
              <a:gd name="connsiteY1" fmla="*/ 46685 h 256430"/>
              <a:gd name="connsiteX2" fmla="*/ 2290 w 282124"/>
              <a:gd name="connsiteY2" fmla="*/ 253060 h 256430"/>
              <a:gd name="connsiteX3" fmla="*/ 84840 w 282124"/>
              <a:gd name="connsiteY3" fmla="*/ 167335 h 256430"/>
              <a:gd name="connsiteX4" fmla="*/ 195965 w 282124"/>
              <a:gd name="connsiteY4" fmla="*/ 68910 h 256430"/>
              <a:gd name="connsiteX5" fmla="*/ 138815 w 282124"/>
              <a:gd name="connsiteY5" fmla="*/ 91135 h 256430"/>
              <a:gd name="connsiteX6" fmla="*/ 281690 w 282124"/>
              <a:gd name="connsiteY6" fmla="*/ 2235 h 25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124" h="256430">
                <a:moveTo>
                  <a:pt x="281690" y="2235"/>
                </a:moveTo>
                <a:cubicBezTo>
                  <a:pt x="288040" y="-5173"/>
                  <a:pt x="223482" y="4881"/>
                  <a:pt x="176915" y="46685"/>
                </a:cubicBezTo>
                <a:cubicBezTo>
                  <a:pt x="130348" y="88489"/>
                  <a:pt x="17636" y="232952"/>
                  <a:pt x="2290" y="253060"/>
                </a:cubicBezTo>
                <a:cubicBezTo>
                  <a:pt x="-13056" y="273168"/>
                  <a:pt x="52561" y="198027"/>
                  <a:pt x="84840" y="167335"/>
                </a:cubicBezTo>
                <a:cubicBezTo>
                  <a:pt x="117119" y="136643"/>
                  <a:pt x="186969" y="81610"/>
                  <a:pt x="195965" y="68910"/>
                </a:cubicBezTo>
                <a:cubicBezTo>
                  <a:pt x="204961" y="56210"/>
                  <a:pt x="124528" y="100660"/>
                  <a:pt x="138815" y="91135"/>
                </a:cubicBezTo>
                <a:cubicBezTo>
                  <a:pt x="153102" y="81610"/>
                  <a:pt x="275340" y="9643"/>
                  <a:pt x="281690" y="22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779B4A20-EC8B-5901-1098-9C1C4EF505DB}"/>
              </a:ext>
            </a:extLst>
          </p:cNvPr>
          <p:cNvSpPr/>
          <p:nvPr/>
        </p:nvSpPr>
        <p:spPr>
          <a:xfrm>
            <a:off x="3123595" y="9321149"/>
            <a:ext cx="1289468" cy="557733"/>
          </a:xfrm>
          <a:custGeom>
            <a:avLst/>
            <a:gdLst>
              <a:gd name="connsiteX0" fmla="*/ 605 w 1289468"/>
              <a:gd name="connsiteY0" fmla="*/ 651 h 557733"/>
              <a:gd name="connsiteX1" fmla="*/ 445105 w 1289468"/>
              <a:gd name="connsiteY1" fmla="*/ 213376 h 557733"/>
              <a:gd name="connsiteX2" fmla="*/ 445105 w 1289468"/>
              <a:gd name="connsiteY2" fmla="*/ 203851 h 557733"/>
              <a:gd name="connsiteX3" fmla="*/ 756255 w 1289468"/>
              <a:gd name="connsiteY3" fmla="*/ 318151 h 557733"/>
              <a:gd name="connsiteX4" fmla="*/ 714980 w 1289468"/>
              <a:gd name="connsiteY4" fmla="*/ 321326 h 557733"/>
              <a:gd name="connsiteX5" fmla="*/ 1273780 w 1289468"/>
              <a:gd name="connsiteY5" fmla="*/ 549926 h 557733"/>
              <a:gd name="connsiteX6" fmla="*/ 1146780 w 1289468"/>
              <a:gd name="connsiteY6" fmla="*/ 508651 h 557733"/>
              <a:gd name="connsiteX7" fmla="*/ 553055 w 1289468"/>
              <a:gd name="connsiteY7" fmla="*/ 292751 h 557733"/>
              <a:gd name="connsiteX8" fmla="*/ 605 w 1289468"/>
              <a:gd name="connsiteY8" fmla="*/ 651 h 55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468" h="557733">
                <a:moveTo>
                  <a:pt x="605" y="651"/>
                </a:moveTo>
                <a:cubicBezTo>
                  <a:pt x="-17387" y="-12578"/>
                  <a:pt x="371022" y="179509"/>
                  <a:pt x="445105" y="213376"/>
                </a:cubicBezTo>
                <a:cubicBezTo>
                  <a:pt x="519188" y="247243"/>
                  <a:pt x="393247" y="186389"/>
                  <a:pt x="445105" y="203851"/>
                </a:cubicBezTo>
                <a:cubicBezTo>
                  <a:pt x="496963" y="221314"/>
                  <a:pt x="711276" y="298572"/>
                  <a:pt x="756255" y="318151"/>
                </a:cubicBezTo>
                <a:cubicBezTo>
                  <a:pt x="801234" y="337730"/>
                  <a:pt x="628726" y="282697"/>
                  <a:pt x="714980" y="321326"/>
                </a:cubicBezTo>
                <a:cubicBezTo>
                  <a:pt x="801234" y="359955"/>
                  <a:pt x="1201813" y="518705"/>
                  <a:pt x="1273780" y="549926"/>
                </a:cubicBezTo>
                <a:cubicBezTo>
                  <a:pt x="1345747" y="581147"/>
                  <a:pt x="1146780" y="508651"/>
                  <a:pt x="1146780" y="508651"/>
                </a:cubicBezTo>
                <a:cubicBezTo>
                  <a:pt x="1026659" y="465789"/>
                  <a:pt x="745142" y="377947"/>
                  <a:pt x="553055" y="292751"/>
                </a:cubicBezTo>
                <a:cubicBezTo>
                  <a:pt x="360968" y="207555"/>
                  <a:pt x="18597" y="13880"/>
                  <a:pt x="605" y="6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D40A9B29-75CB-587E-95F1-A02E2368173F}"/>
              </a:ext>
            </a:extLst>
          </p:cNvPr>
          <p:cNvSpPr/>
          <p:nvPr/>
        </p:nvSpPr>
        <p:spPr>
          <a:xfrm>
            <a:off x="3298009" y="10540729"/>
            <a:ext cx="2280837" cy="272027"/>
          </a:xfrm>
          <a:custGeom>
            <a:avLst/>
            <a:gdLst>
              <a:gd name="connsiteX0" fmla="*/ 816 w 2280837"/>
              <a:gd name="connsiteY0" fmla="*/ 60596 h 272027"/>
              <a:gd name="connsiteX1" fmla="*/ 521516 w 2280837"/>
              <a:gd name="connsiteY1" fmla="*/ 16146 h 272027"/>
              <a:gd name="connsiteX2" fmla="*/ 1000941 w 2280837"/>
              <a:gd name="connsiteY2" fmla="*/ 143146 h 272027"/>
              <a:gd name="connsiteX3" fmla="*/ 943791 w 2280837"/>
              <a:gd name="connsiteY3" fmla="*/ 152671 h 272027"/>
              <a:gd name="connsiteX4" fmla="*/ 1572441 w 2280837"/>
              <a:gd name="connsiteY4" fmla="*/ 263796 h 272027"/>
              <a:gd name="connsiteX5" fmla="*/ 1435916 w 2280837"/>
              <a:gd name="connsiteY5" fmla="*/ 263796 h 272027"/>
              <a:gd name="connsiteX6" fmla="*/ 2270941 w 2280837"/>
              <a:gd name="connsiteY6" fmla="*/ 263796 h 272027"/>
              <a:gd name="connsiteX7" fmla="*/ 1835966 w 2280837"/>
              <a:gd name="connsiteY7" fmla="*/ 254271 h 272027"/>
              <a:gd name="connsiteX8" fmla="*/ 966016 w 2280837"/>
              <a:gd name="connsiteY8" fmla="*/ 114571 h 272027"/>
              <a:gd name="connsiteX9" fmla="*/ 1099366 w 2280837"/>
              <a:gd name="connsiteY9" fmla="*/ 181246 h 272027"/>
              <a:gd name="connsiteX10" fmla="*/ 651691 w 2280837"/>
              <a:gd name="connsiteY10" fmla="*/ 38371 h 272027"/>
              <a:gd name="connsiteX11" fmla="*/ 407216 w 2280837"/>
              <a:gd name="connsiteY11" fmla="*/ 271 h 272027"/>
              <a:gd name="connsiteX12" fmla="*/ 816 w 2280837"/>
              <a:gd name="connsiteY12" fmla="*/ 60596 h 27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0837" h="272027">
                <a:moveTo>
                  <a:pt x="816" y="60596"/>
                </a:moveTo>
                <a:cubicBezTo>
                  <a:pt x="19866" y="63242"/>
                  <a:pt x="354829" y="2388"/>
                  <a:pt x="521516" y="16146"/>
                </a:cubicBezTo>
                <a:cubicBezTo>
                  <a:pt x="688203" y="29904"/>
                  <a:pt x="930562" y="120392"/>
                  <a:pt x="1000941" y="143146"/>
                </a:cubicBezTo>
                <a:cubicBezTo>
                  <a:pt x="1071320" y="165900"/>
                  <a:pt x="848541" y="132563"/>
                  <a:pt x="943791" y="152671"/>
                </a:cubicBezTo>
                <a:cubicBezTo>
                  <a:pt x="1039041" y="172779"/>
                  <a:pt x="1490420" y="245275"/>
                  <a:pt x="1572441" y="263796"/>
                </a:cubicBezTo>
                <a:cubicBezTo>
                  <a:pt x="1654462" y="282317"/>
                  <a:pt x="1435916" y="263796"/>
                  <a:pt x="1435916" y="263796"/>
                </a:cubicBezTo>
                <a:lnTo>
                  <a:pt x="2270941" y="263796"/>
                </a:lnTo>
                <a:cubicBezTo>
                  <a:pt x="2337616" y="262209"/>
                  <a:pt x="2053453" y="279142"/>
                  <a:pt x="1835966" y="254271"/>
                </a:cubicBezTo>
                <a:cubicBezTo>
                  <a:pt x="1618479" y="229400"/>
                  <a:pt x="1088783" y="126742"/>
                  <a:pt x="966016" y="114571"/>
                </a:cubicBezTo>
                <a:cubicBezTo>
                  <a:pt x="843249" y="102400"/>
                  <a:pt x="1151754" y="193946"/>
                  <a:pt x="1099366" y="181246"/>
                </a:cubicBezTo>
                <a:cubicBezTo>
                  <a:pt x="1046979" y="168546"/>
                  <a:pt x="767049" y="68533"/>
                  <a:pt x="651691" y="38371"/>
                </a:cubicBezTo>
                <a:cubicBezTo>
                  <a:pt x="536333" y="8209"/>
                  <a:pt x="513049" y="-1846"/>
                  <a:pt x="407216" y="271"/>
                </a:cubicBezTo>
                <a:cubicBezTo>
                  <a:pt x="301383" y="2388"/>
                  <a:pt x="-18234" y="57950"/>
                  <a:pt x="816" y="605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1B8A93DD-0B73-F23A-7D46-E0BFBA662817}"/>
              </a:ext>
            </a:extLst>
          </p:cNvPr>
          <p:cNvSpPr/>
          <p:nvPr/>
        </p:nvSpPr>
        <p:spPr>
          <a:xfrm>
            <a:off x="4628768" y="10851133"/>
            <a:ext cx="935818" cy="57373"/>
          </a:xfrm>
          <a:custGeom>
            <a:avLst/>
            <a:gdLst>
              <a:gd name="connsiteX0" fmla="*/ 9907 w 935818"/>
              <a:gd name="connsiteY0" fmla="*/ 39117 h 57373"/>
              <a:gd name="connsiteX1" fmla="*/ 902082 w 935818"/>
              <a:gd name="connsiteY1" fmla="*/ 54992 h 57373"/>
              <a:gd name="connsiteX2" fmla="*/ 762382 w 935818"/>
              <a:gd name="connsiteY2" fmla="*/ 51817 h 57373"/>
              <a:gd name="connsiteX3" fmla="*/ 898907 w 935818"/>
              <a:gd name="connsiteY3" fmla="*/ 4192 h 57373"/>
              <a:gd name="connsiteX4" fmla="*/ 683007 w 935818"/>
              <a:gd name="connsiteY4" fmla="*/ 29592 h 57373"/>
              <a:gd name="connsiteX5" fmla="*/ 168657 w 935818"/>
              <a:gd name="connsiteY5" fmla="*/ 1017 h 57373"/>
              <a:gd name="connsiteX6" fmla="*/ 406782 w 935818"/>
              <a:gd name="connsiteY6" fmla="*/ 7367 h 57373"/>
              <a:gd name="connsiteX7" fmla="*/ 9907 w 935818"/>
              <a:gd name="connsiteY7" fmla="*/ 39117 h 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818" h="57373">
                <a:moveTo>
                  <a:pt x="9907" y="39117"/>
                </a:moveTo>
                <a:cubicBezTo>
                  <a:pt x="92457" y="47055"/>
                  <a:pt x="776670" y="52875"/>
                  <a:pt x="902082" y="54992"/>
                </a:cubicBezTo>
                <a:cubicBezTo>
                  <a:pt x="1027494" y="57109"/>
                  <a:pt x="762911" y="60284"/>
                  <a:pt x="762382" y="51817"/>
                </a:cubicBezTo>
                <a:cubicBezTo>
                  <a:pt x="761853" y="43350"/>
                  <a:pt x="912136" y="7896"/>
                  <a:pt x="898907" y="4192"/>
                </a:cubicBezTo>
                <a:cubicBezTo>
                  <a:pt x="885678" y="488"/>
                  <a:pt x="804715" y="30121"/>
                  <a:pt x="683007" y="29592"/>
                </a:cubicBezTo>
                <a:cubicBezTo>
                  <a:pt x="561299" y="29063"/>
                  <a:pt x="214694" y="4721"/>
                  <a:pt x="168657" y="1017"/>
                </a:cubicBezTo>
                <a:cubicBezTo>
                  <a:pt x="122620" y="-2687"/>
                  <a:pt x="426361" y="4721"/>
                  <a:pt x="406782" y="7367"/>
                </a:cubicBezTo>
                <a:cubicBezTo>
                  <a:pt x="387203" y="10013"/>
                  <a:pt x="-72643" y="31179"/>
                  <a:pt x="9907" y="391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6C0C5370-6208-138F-B2A0-8500E8E4B66E}"/>
              </a:ext>
            </a:extLst>
          </p:cNvPr>
          <p:cNvSpPr/>
          <p:nvPr/>
        </p:nvSpPr>
        <p:spPr>
          <a:xfrm>
            <a:off x="3606031" y="10787561"/>
            <a:ext cx="1648739" cy="264660"/>
          </a:xfrm>
          <a:custGeom>
            <a:avLst/>
            <a:gdLst>
              <a:gd name="connsiteX0" fmla="*/ 16644 w 1648739"/>
              <a:gd name="connsiteY0" fmla="*/ 1089 h 264660"/>
              <a:gd name="connsiteX1" fmla="*/ 89669 w 1648739"/>
              <a:gd name="connsiteY1" fmla="*/ 26489 h 264660"/>
              <a:gd name="connsiteX2" fmla="*/ 1210444 w 1648739"/>
              <a:gd name="connsiteY2" fmla="*/ 242389 h 264660"/>
              <a:gd name="connsiteX3" fmla="*/ 1124719 w 1648739"/>
              <a:gd name="connsiteY3" fmla="*/ 251914 h 264660"/>
              <a:gd name="connsiteX4" fmla="*/ 1648594 w 1648739"/>
              <a:gd name="connsiteY4" fmla="*/ 261439 h 264660"/>
              <a:gd name="connsiteX5" fmla="*/ 1067569 w 1648739"/>
              <a:gd name="connsiteY5" fmla="*/ 191589 h 264660"/>
              <a:gd name="connsiteX6" fmla="*/ 16644 w 1648739"/>
              <a:gd name="connsiteY6" fmla="*/ 1089 h 26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739" h="264660">
                <a:moveTo>
                  <a:pt x="16644" y="1089"/>
                </a:moveTo>
                <a:cubicBezTo>
                  <a:pt x="-46327" y="-6320"/>
                  <a:pt x="89669" y="26489"/>
                  <a:pt x="89669" y="26489"/>
                </a:cubicBezTo>
                <a:lnTo>
                  <a:pt x="1210444" y="242389"/>
                </a:lnTo>
                <a:cubicBezTo>
                  <a:pt x="1382952" y="279960"/>
                  <a:pt x="1051694" y="248739"/>
                  <a:pt x="1124719" y="251914"/>
                </a:cubicBezTo>
                <a:cubicBezTo>
                  <a:pt x="1197744" y="255089"/>
                  <a:pt x="1658119" y="271493"/>
                  <a:pt x="1648594" y="261439"/>
                </a:cubicBezTo>
                <a:cubicBezTo>
                  <a:pt x="1639069" y="251385"/>
                  <a:pt x="1342736" y="236039"/>
                  <a:pt x="1067569" y="191589"/>
                </a:cubicBezTo>
                <a:cubicBezTo>
                  <a:pt x="792402" y="147139"/>
                  <a:pt x="394998" y="70939"/>
                  <a:pt x="16644" y="10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F5948168-4379-3B02-3395-B2A72DABEE71}"/>
              </a:ext>
            </a:extLst>
          </p:cNvPr>
          <p:cNvSpPr/>
          <p:nvPr/>
        </p:nvSpPr>
        <p:spPr>
          <a:xfrm>
            <a:off x="2187567" y="10080623"/>
            <a:ext cx="123495" cy="226305"/>
          </a:xfrm>
          <a:custGeom>
            <a:avLst/>
            <a:gdLst>
              <a:gd name="connsiteX0" fmla="*/ 8 w 123495"/>
              <a:gd name="connsiteY0" fmla="*/ 2 h 226305"/>
              <a:gd name="connsiteX1" fmla="*/ 111133 w 123495"/>
              <a:gd name="connsiteY1" fmla="*/ 107952 h 226305"/>
              <a:gd name="connsiteX2" fmla="*/ 79383 w 123495"/>
              <a:gd name="connsiteY2" fmla="*/ 225427 h 226305"/>
              <a:gd name="connsiteX3" fmla="*/ 101608 w 123495"/>
              <a:gd name="connsiteY3" fmla="*/ 158752 h 226305"/>
              <a:gd name="connsiteX4" fmla="*/ 117483 w 123495"/>
              <a:gd name="connsiteY4" fmla="*/ 104777 h 226305"/>
              <a:gd name="connsiteX5" fmla="*/ 8 w 123495"/>
              <a:gd name="connsiteY5" fmla="*/ 2 h 2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95" h="226305">
                <a:moveTo>
                  <a:pt x="8" y="2"/>
                </a:moveTo>
                <a:cubicBezTo>
                  <a:pt x="-1050" y="531"/>
                  <a:pt x="97904" y="70381"/>
                  <a:pt x="111133" y="107952"/>
                </a:cubicBezTo>
                <a:cubicBezTo>
                  <a:pt x="124362" y="145523"/>
                  <a:pt x="80970" y="216960"/>
                  <a:pt x="79383" y="225427"/>
                </a:cubicBezTo>
                <a:cubicBezTo>
                  <a:pt x="77796" y="233894"/>
                  <a:pt x="95258" y="178860"/>
                  <a:pt x="101608" y="158752"/>
                </a:cubicBezTo>
                <a:cubicBezTo>
                  <a:pt x="107958" y="138644"/>
                  <a:pt x="135475" y="136527"/>
                  <a:pt x="117483" y="104777"/>
                </a:cubicBezTo>
                <a:cubicBezTo>
                  <a:pt x="99491" y="73027"/>
                  <a:pt x="1066" y="-527"/>
                  <a:pt x="8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ECECDB99-612F-3D4C-B6E3-14DE97267009}"/>
              </a:ext>
            </a:extLst>
          </p:cNvPr>
          <p:cNvSpPr/>
          <p:nvPr/>
        </p:nvSpPr>
        <p:spPr>
          <a:xfrm>
            <a:off x="2304667" y="10019312"/>
            <a:ext cx="165797" cy="289960"/>
          </a:xfrm>
          <a:custGeom>
            <a:avLst/>
            <a:gdLst>
              <a:gd name="connsiteX0" fmla="*/ 383 w 165797"/>
              <a:gd name="connsiteY0" fmla="*/ 988 h 289960"/>
              <a:gd name="connsiteX1" fmla="*/ 162308 w 165797"/>
              <a:gd name="connsiteY1" fmla="*/ 131163 h 289960"/>
              <a:gd name="connsiteX2" fmla="*/ 114683 w 165797"/>
              <a:gd name="connsiteY2" fmla="*/ 289913 h 289960"/>
              <a:gd name="connsiteX3" fmla="*/ 152783 w 165797"/>
              <a:gd name="connsiteY3" fmla="*/ 147038 h 289960"/>
              <a:gd name="connsiteX4" fmla="*/ 117858 w 165797"/>
              <a:gd name="connsiteY4" fmla="*/ 74013 h 289960"/>
              <a:gd name="connsiteX5" fmla="*/ 383 w 165797"/>
              <a:gd name="connsiteY5" fmla="*/ 988 h 2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797" h="289960">
                <a:moveTo>
                  <a:pt x="383" y="988"/>
                </a:moveTo>
                <a:cubicBezTo>
                  <a:pt x="7791" y="10513"/>
                  <a:pt x="143258" y="83009"/>
                  <a:pt x="162308" y="131163"/>
                </a:cubicBezTo>
                <a:cubicBezTo>
                  <a:pt x="181358" y="179317"/>
                  <a:pt x="116271" y="287267"/>
                  <a:pt x="114683" y="289913"/>
                </a:cubicBezTo>
                <a:cubicBezTo>
                  <a:pt x="113096" y="292559"/>
                  <a:pt x="152254" y="183021"/>
                  <a:pt x="152783" y="147038"/>
                </a:cubicBezTo>
                <a:cubicBezTo>
                  <a:pt x="153312" y="111055"/>
                  <a:pt x="140612" y="94650"/>
                  <a:pt x="117858" y="74013"/>
                </a:cubicBezTo>
                <a:cubicBezTo>
                  <a:pt x="95104" y="53376"/>
                  <a:pt x="-7025" y="-8537"/>
                  <a:pt x="383" y="9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9F8D28BF-2745-FD9D-F0C8-FB8933C3974C}"/>
              </a:ext>
            </a:extLst>
          </p:cNvPr>
          <p:cNvSpPr/>
          <p:nvPr/>
        </p:nvSpPr>
        <p:spPr>
          <a:xfrm>
            <a:off x="2201931" y="9552087"/>
            <a:ext cx="188921" cy="369887"/>
          </a:xfrm>
          <a:custGeom>
            <a:avLst/>
            <a:gdLst>
              <a:gd name="connsiteX0" fmla="*/ 1519 w 188921"/>
              <a:gd name="connsiteY0" fmla="*/ 1488 h 369887"/>
              <a:gd name="connsiteX1" fmla="*/ 55494 w 188921"/>
              <a:gd name="connsiteY1" fmla="*/ 134838 h 369887"/>
              <a:gd name="connsiteX2" fmla="*/ 131694 w 188921"/>
              <a:gd name="connsiteY2" fmla="*/ 249138 h 369887"/>
              <a:gd name="connsiteX3" fmla="*/ 115819 w 188921"/>
              <a:gd name="connsiteY3" fmla="*/ 274538 h 369887"/>
              <a:gd name="connsiteX4" fmla="*/ 188844 w 188921"/>
              <a:gd name="connsiteY4" fmla="*/ 369788 h 369887"/>
              <a:gd name="connsiteX5" fmla="*/ 128519 w 188921"/>
              <a:gd name="connsiteY5" fmla="*/ 290413 h 369887"/>
              <a:gd name="connsiteX6" fmla="*/ 65019 w 188921"/>
              <a:gd name="connsiteY6" fmla="*/ 182463 h 369887"/>
              <a:gd name="connsiteX7" fmla="*/ 115819 w 188921"/>
              <a:gd name="connsiteY7" fmla="*/ 226913 h 369887"/>
              <a:gd name="connsiteX8" fmla="*/ 1519 w 188921"/>
              <a:gd name="connsiteY8" fmla="*/ 1488 h 36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21" h="369887">
                <a:moveTo>
                  <a:pt x="1519" y="1488"/>
                </a:moveTo>
                <a:cubicBezTo>
                  <a:pt x="-8535" y="-13858"/>
                  <a:pt x="33798" y="93563"/>
                  <a:pt x="55494" y="134838"/>
                </a:cubicBezTo>
                <a:cubicBezTo>
                  <a:pt x="77190" y="176113"/>
                  <a:pt x="121640" y="225855"/>
                  <a:pt x="131694" y="249138"/>
                </a:cubicBezTo>
                <a:cubicBezTo>
                  <a:pt x="141748" y="272421"/>
                  <a:pt x="106294" y="254430"/>
                  <a:pt x="115819" y="274538"/>
                </a:cubicBezTo>
                <a:cubicBezTo>
                  <a:pt x="125344" y="294646"/>
                  <a:pt x="186727" y="367142"/>
                  <a:pt x="188844" y="369788"/>
                </a:cubicBezTo>
                <a:cubicBezTo>
                  <a:pt x="190961" y="372434"/>
                  <a:pt x="149156" y="321634"/>
                  <a:pt x="128519" y="290413"/>
                </a:cubicBezTo>
                <a:cubicBezTo>
                  <a:pt x="107882" y="259192"/>
                  <a:pt x="67136" y="193046"/>
                  <a:pt x="65019" y="182463"/>
                </a:cubicBezTo>
                <a:cubicBezTo>
                  <a:pt x="62902" y="171880"/>
                  <a:pt x="125873" y="250196"/>
                  <a:pt x="115819" y="226913"/>
                </a:cubicBezTo>
                <a:cubicBezTo>
                  <a:pt x="105765" y="203630"/>
                  <a:pt x="11573" y="16834"/>
                  <a:pt x="1519" y="14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065CEF15-7271-437A-39EF-A2DDAD31FE2A}"/>
              </a:ext>
            </a:extLst>
          </p:cNvPr>
          <p:cNvSpPr/>
          <p:nvPr/>
        </p:nvSpPr>
        <p:spPr>
          <a:xfrm>
            <a:off x="1853141" y="8524182"/>
            <a:ext cx="330440" cy="859499"/>
          </a:xfrm>
          <a:custGeom>
            <a:avLst/>
            <a:gdLst>
              <a:gd name="connsiteX0" fmla="*/ 1059 w 330440"/>
              <a:gd name="connsiteY0" fmla="*/ 3868 h 859499"/>
              <a:gd name="connsiteX1" fmla="*/ 216959 w 330440"/>
              <a:gd name="connsiteY1" fmla="*/ 800793 h 859499"/>
              <a:gd name="connsiteX2" fmla="*/ 216959 w 330440"/>
              <a:gd name="connsiteY2" fmla="*/ 657918 h 859499"/>
              <a:gd name="connsiteX3" fmla="*/ 324909 w 330440"/>
              <a:gd name="connsiteY3" fmla="*/ 857943 h 859499"/>
              <a:gd name="connsiteX4" fmla="*/ 312209 w 330440"/>
              <a:gd name="connsiteY4" fmla="*/ 527743 h 859499"/>
              <a:gd name="connsiteX5" fmla="*/ 289984 w 330440"/>
              <a:gd name="connsiteY5" fmla="*/ 769043 h 859499"/>
              <a:gd name="connsiteX6" fmla="*/ 223309 w 330440"/>
              <a:gd name="connsiteY6" fmla="*/ 632518 h 859499"/>
              <a:gd name="connsiteX7" fmla="*/ 137584 w 330440"/>
              <a:gd name="connsiteY7" fmla="*/ 502343 h 859499"/>
              <a:gd name="connsiteX8" fmla="*/ 1059 w 330440"/>
              <a:gd name="connsiteY8" fmla="*/ 3868 h 85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440" h="859499">
                <a:moveTo>
                  <a:pt x="1059" y="3868"/>
                </a:moveTo>
                <a:cubicBezTo>
                  <a:pt x="14288" y="53610"/>
                  <a:pt x="180976" y="691785"/>
                  <a:pt x="216959" y="800793"/>
                </a:cubicBezTo>
                <a:cubicBezTo>
                  <a:pt x="252942" y="909801"/>
                  <a:pt x="198967" y="648393"/>
                  <a:pt x="216959" y="657918"/>
                </a:cubicBezTo>
                <a:cubicBezTo>
                  <a:pt x="234951" y="667443"/>
                  <a:pt x="309034" y="879639"/>
                  <a:pt x="324909" y="857943"/>
                </a:cubicBezTo>
                <a:cubicBezTo>
                  <a:pt x="340784" y="836247"/>
                  <a:pt x="318030" y="542560"/>
                  <a:pt x="312209" y="527743"/>
                </a:cubicBezTo>
                <a:cubicBezTo>
                  <a:pt x="306388" y="512926"/>
                  <a:pt x="304801" y="751581"/>
                  <a:pt x="289984" y="769043"/>
                </a:cubicBezTo>
                <a:cubicBezTo>
                  <a:pt x="275167" y="786505"/>
                  <a:pt x="248709" y="676968"/>
                  <a:pt x="223309" y="632518"/>
                </a:cubicBezTo>
                <a:cubicBezTo>
                  <a:pt x="197909" y="588068"/>
                  <a:pt x="173038" y="606060"/>
                  <a:pt x="137584" y="502343"/>
                </a:cubicBezTo>
                <a:cubicBezTo>
                  <a:pt x="102130" y="398626"/>
                  <a:pt x="-12170" y="-45874"/>
                  <a:pt x="1059" y="386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031A1685-9B7B-1C4D-EA6E-144A2626DA9C}"/>
              </a:ext>
            </a:extLst>
          </p:cNvPr>
          <p:cNvSpPr/>
          <p:nvPr/>
        </p:nvSpPr>
        <p:spPr>
          <a:xfrm>
            <a:off x="1571577" y="8267829"/>
            <a:ext cx="131019" cy="1164509"/>
          </a:xfrm>
          <a:custGeom>
            <a:avLst/>
            <a:gdLst>
              <a:gd name="connsiteX0" fmla="*/ 12748 w 131019"/>
              <a:gd name="connsiteY0" fmla="*/ 25271 h 1164509"/>
              <a:gd name="connsiteX1" fmla="*/ 117523 w 131019"/>
              <a:gd name="connsiteY1" fmla="*/ 1088896 h 1164509"/>
              <a:gd name="connsiteX2" fmla="*/ 117523 w 131019"/>
              <a:gd name="connsiteY2" fmla="*/ 993646 h 1164509"/>
              <a:gd name="connsiteX3" fmla="*/ 6398 w 131019"/>
              <a:gd name="connsiteY3" fmla="*/ 317371 h 1164509"/>
              <a:gd name="connsiteX4" fmla="*/ 12748 w 131019"/>
              <a:gd name="connsiteY4" fmla="*/ 333246 h 1164509"/>
              <a:gd name="connsiteX5" fmla="*/ 12748 w 131019"/>
              <a:gd name="connsiteY5" fmla="*/ 25271 h 11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19" h="1164509">
                <a:moveTo>
                  <a:pt x="12748" y="25271"/>
                </a:moveTo>
                <a:cubicBezTo>
                  <a:pt x="30210" y="151213"/>
                  <a:pt x="100061" y="927500"/>
                  <a:pt x="117523" y="1088896"/>
                </a:cubicBezTo>
                <a:cubicBezTo>
                  <a:pt x="134985" y="1250292"/>
                  <a:pt x="136044" y="1122233"/>
                  <a:pt x="117523" y="993646"/>
                </a:cubicBezTo>
                <a:cubicBezTo>
                  <a:pt x="99002" y="865059"/>
                  <a:pt x="23860" y="427438"/>
                  <a:pt x="6398" y="317371"/>
                </a:cubicBezTo>
                <a:cubicBezTo>
                  <a:pt x="-11064" y="207304"/>
                  <a:pt x="12748" y="384046"/>
                  <a:pt x="12748" y="333246"/>
                </a:cubicBezTo>
                <a:cubicBezTo>
                  <a:pt x="12748" y="282446"/>
                  <a:pt x="-4714" y="-100671"/>
                  <a:pt x="12748" y="252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12B29762-5F48-36A1-B238-A8B1DE14C894}"/>
              </a:ext>
            </a:extLst>
          </p:cNvPr>
          <p:cNvSpPr/>
          <p:nvPr/>
        </p:nvSpPr>
        <p:spPr>
          <a:xfrm>
            <a:off x="1549896" y="8191693"/>
            <a:ext cx="1607874" cy="772780"/>
          </a:xfrm>
          <a:custGeom>
            <a:avLst/>
            <a:gdLst>
              <a:gd name="connsiteX0" fmla="*/ 2679 w 1607874"/>
              <a:gd name="connsiteY0" fmla="*/ 50607 h 772780"/>
              <a:gd name="connsiteX1" fmla="*/ 155079 w 1607874"/>
              <a:gd name="connsiteY1" fmla="*/ 2982 h 772780"/>
              <a:gd name="connsiteX2" fmla="*/ 259854 w 1607874"/>
              <a:gd name="connsiteY2" fmla="*/ 76007 h 772780"/>
              <a:gd name="connsiteX3" fmla="*/ 291604 w 1607874"/>
              <a:gd name="connsiteY3" fmla="*/ 18857 h 772780"/>
              <a:gd name="connsiteX4" fmla="*/ 561479 w 1607874"/>
              <a:gd name="connsiteY4" fmla="*/ 142682 h 772780"/>
              <a:gd name="connsiteX5" fmla="*/ 682129 w 1607874"/>
              <a:gd name="connsiteY5" fmla="*/ 193482 h 772780"/>
              <a:gd name="connsiteX6" fmla="*/ 682129 w 1607874"/>
              <a:gd name="connsiteY6" fmla="*/ 209357 h 772780"/>
              <a:gd name="connsiteX7" fmla="*/ 856754 w 1607874"/>
              <a:gd name="connsiteY7" fmla="*/ 352232 h 772780"/>
              <a:gd name="connsiteX8" fmla="*/ 1117104 w 1607874"/>
              <a:gd name="connsiteY8" fmla="*/ 536382 h 772780"/>
              <a:gd name="connsiteX9" fmla="*/ 1164729 w 1607874"/>
              <a:gd name="connsiteY9" fmla="*/ 568132 h 772780"/>
              <a:gd name="connsiteX10" fmla="*/ 1583829 w 1607874"/>
              <a:gd name="connsiteY10" fmla="*/ 764982 h 772780"/>
              <a:gd name="connsiteX11" fmla="*/ 1545729 w 1607874"/>
              <a:gd name="connsiteY11" fmla="*/ 736407 h 772780"/>
              <a:gd name="connsiteX12" fmla="*/ 1453654 w 1607874"/>
              <a:gd name="connsiteY12" fmla="*/ 764982 h 772780"/>
              <a:gd name="connsiteX13" fmla="*/ 1196479 w 1607874"/>
              <a:gd name="connsiteY13" fmla="*/ 603057 h 772780"/>
              <a:gd name="connsiteX14" fmla="*/ 694829 w 1607874"/>
              <a:gd name="connsiteY14" fmla="*/ 269682 h 772780"/>
              <a:gd name="connsiteX15" fmla="*/ 386854 w 1607874"/>
              <a:gd name="connsiteY15" fmla="*/ 149032 h 772780"/>
              <a:gd name="connsiteX16" fmla="*/ 193179 w 1607874"/>
              <a:gd name="connsiteY16" fmla="*/ 129982 h 772780"/>
              <a:gd name="connsiteX17" fmla="*/ 63004 w 1607874"/>
              <a:gd name="connsiteY17" fmla="*/ 171257 h 772780"/>
              <a:gd name="connsiteX18" fmla="*/ 53479 w 1607874"/>
              <a:gd name="connsiteY18" fmla="*/ 171257 h 772780"/>
              <a:gd name="connsiteX19" fmla="*/ 56654 w 1607874"/>
              <a:gd name="connsiteY19" fmla="*/ 364932 h 772780"/>
              <a:gd name="connsiteX20" fmla="*/ 2679 w 1607874"/>
              <a:gd name="connsiteY20" fmla="*/ 50607 h 77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7874" h="772780">
                <a:moveTo>
                  <a:pt x="2679" y="50607"/>
                </a:moveTo>
                <a:cubicBezTo>
                  <a:pt x="19083" y="-9718"/>
                  <a:pt x="112217" y="-1251"/>
                  <a:pt x="155079" y="2982"/>
                </a:cubicBezTo>
                <a:cubicBezTo>
                  <a:pt x="197942" y="7215"/>
                  <a:pt x="237100" y="73361"/>
                  <a:pt x="259854" y="76007"/>
                </a:cubicBezTo>
                <a:cubicBezTo>
                  <a:pt x="282608" y="78653"/>
                  <a:pt x="241333" y="7745"/>
                  <a:pt x="291604" y="18857"/>
                </a:cubicBezTo>
                <a:cubicBezTo>
                  <a:pt x="341875" y="29969"/>
                  <a:pt x="496391" y="113578"/>
                  <a:pt x="561479" y="142682"/>
                </a:cubicBezTo>
                <a:cubicBezTo>
                  <a:pt x="626567" y="171786"/>
                  <a:pt x="682129" y="193482"/>
                  <a:pt x="682129" y="193482"/>
                </a:cubicBezTo>
                <a:cubicBezTo>
                  <a:pt x="702237" y="204594"/>
                  <a:pt x="653025" y="182899"/>
                  <a:pt x="682129" y="209357"/>
                </a:cubicBezTo>
                <a:cubicBezTo>
                  <a:pt x="711233" y="235815"/>
                  <a:pt x="784258" y="297728"/>
                  <a:pt x="856754" y="352232"/>
                </a:cubicBezTo>
                <a:cubicBezTo>
                  <a:pt x="929250" y="406736"/>
                  <a:pt x="1065775" y="500399"/>
                  <a:pt x="1117104" y="536382"/>
                </a:cubicBezTo>
                <a:cubicBezTo>
                  <a:pt x="1168433" y="572365"/>
                  <a:pt x="1086942" y="530032"/>
                  <a:pt x="1164729" y="568132"/>
                </a:cubicBezTo>
                <a:cubicBezTo>
                  <a:pt x="1242517" y="606232"/>
                  <a:pt x="1520329" y="736936"/>
                  <a:pt x="1583829" y="764982"/>
                </a:cubicBezTo>
                <a:cubicBezTo>
                  <a:pt x="1647329" y="793028"/>
                  <a:pt x="1567425" y="736407"/>
                  <a:pt x="1545729" y="736407"/>
                </a:cubicBezTo>
                <a:cubicBezTo>
                  <a:pt x="1524033" y="736407"/>
                  <a:pt x="1511862" y="787207"/>
                  <a:pt x="1453654" y="764982"/>
                </a:cubicBezTo>
                <a:cubicBezTo>
                  <a:pt x="1395446" y="742757"/>
                  <a:pt x="1322950" y="685607"/>
                  <a:pt x="1196479" y="603057"/>
                </a:cubicBezTo>
                <a:cubicBezTo>
                  <a:pt x="1070008" y="520507"/>
                  <a:pt x="829766" y="345353"/>
                  <a:pt x="694829" y="269682"/>
                </a:cubicBezTo>
                <a:cubicBezTo>
                  <a:pt x="559892" y="194011"/>
                  <a:pt x="470462" y="172315"/>
                  <a:pt x="386854" y="149032"/>
                </a:cubicBezTo>
                <a:cubicBezTo>
                  <a:pt x="303246" y="125749"/>
                  <a:pt x="247154" y="126278"/>
                  <a:pt x="193179" y="129982"/>
                </a:cubicBezTo>
                <a:cubicBezTo>
                  <a:pt x="139204" y="133686"/>
                  <a:pt x="86287" y="164378"/>
                  <a:pt x="63004" y="171257"/>
                </a:cubicBezTo>
                <a:cubicBezTo>
                  <a:pt x="39721" y="178136"/>
                  <a:pt x="54537" y="138978"/>
                  <a:pt x="53479" y="171257"/>
                </a:cubicBezTo>
                <a:cubicBezTo>
                  <a:pt x="52421" y="203536"/>
                  <a:pt x="63004" y="379749"/>
                  <a:pt x="56654" y="364932"/>
                </a:cubicBezTo>
                <a:cubicBezTo>
                  <a:pt x="50304" y="350115"/>
                  <a:pt x="-13725" y="110932"/>
                  <a:pt x="2679" y="506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F62A64E6-AB8B-4D6F-7AF6-FD072485006B}"/>
              </a:ext>
            </a:extLst>
          </p:cNvPr>
          <p:cNvSpPr/>
          <p:nvPr/>
        </p:nvSpPr>
        <p:spPr>
          <a:xfrm>
            <a:off x="2942336" y="8856822"/>
            <a:ext cx="1416361" cy="970589"/>
          </a:xfrm>
          <a:custGeom>
            <a:avLst/>
            <a:gdLst>
              <a:gd name="connsiteX0" fmla="*/ 4064 w 1416361"/>
              <a:gd name="connsiteY0" fmla="*/ 7778 h 970589"/>
              <a:gd name="connsiteX1" fmla="*/ 150114 w 1416361"/>
              <a:gd name="connsiteY1" fmla="*/ 369728 h 970589"/>
              <a:gd name="connsiteX2" fmla="*/ 150114 w 1416361"/>
              <a:gd name="connsiteY2" fmla="*/ 357028 h 970589"/>
              <a:gd name="connsiteX3" fmla="*/ 251714 w 1416361"/>
              <a:gd name="connsiteY3" fmla="*/ 512603 h 970589"/>
              <a:gd name="connsiteX4" fmla="*/ 267589 w 1416361"/>
              <a:gd name="connsiteY4" fmla="*/ 471328 h 970589"/>
              <a:gd name="connsiteX5" fmla="*/ 664464 w 1416361"/>
              <a:gd name="connsiteY5" fmla="*/ 645953 h 970589"/>
              <a:gd name="connsiteX6" fmla="*/ 1013714 w 1416361"/>
              <a:gd name="connsiteY6" fmla="*/ 801528 h 970589"/>
              <a:gd name="connsiteX7" fmla="*/ 1397889 w 1416361"/>
              <a:gd name="connsiteY7" fmla="*/ 969803 h 970589"/>
              <a:gd name="connsiteX8" fmla="*/ 1340739 w 1416361"/>
              <a:gd name="connsiteY8" fmla="*/ 858678 h 970589"/>
              <a:gd name="connsiteX9" fmla="*/ 1210564 w 1416361"/>
              <a:gd name="connsiteY9" fmla="*/ 722153 h 970589"/>
              <a:gd name="connsiteX10" fmla="*/ 620014 w 1416361"/>
              <a:gd name="connsiteY10" fmla="*/ 230028 h 970589"/>
              <a:gd name="connsiteX11" fmla="*/ 518414 w 1416361"/>
              <a:gd name="connsiteY11" fmla="*/ 153828 h 970589"/>
              <a:gd name="connsiteX12" fmla="*/ 543814 w 1416361"/>
              <a:gd name="connsiteY12" fmla="*/ 176053 h 970589"/>
              <a:gd name="connsiteX13" fmla="*/ 486664 w 1416361"/>
              <a:gd name="connsiteY13" fmla="*/ 147478 h 970589"/>
              <a:gd name="connsiteX14" fmla="*/ 334264 w 1416361"/>
              <a:gd name="connsiteY14" fmla="*/ 122078 h 970589"/>
              <a:gd name="connsiteX15" fmla="*/ 4064 w 1416361"/>
              <a:gd name="connsiteY15" fmla="*/ 7778 h 97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6361" h="970589">
                <a:moveTo>
                  <a:pt x="4064" y="7778"/>
                </a:moveTo>
                <a:cubicBezTo>
                  <a:pt x="-26628" y="49053"/>
                  <a:pt x="125772" y="311520"/>
                  <a:pt x="150114" y="369728"/>
                </a:cubicBezTo>
                <a:cubicBezTo>
                  <a:pt x="174456" y="427936"/>
                  <a:pt x="133181" y="333216"/>
                  <a:pt x="150114" y="357028"/>
                </a:cubicBezTo>
                <a:cubicBezTo>
                  <a:pt x="167047" y="380841"/>
                  <a:pt x="232135" y="493553"/>
                  <a:pt x="251714" y="512603"/>
                </a:cubicBezTo>
                <a:cubicBezTo>
                  <a:pt x="271293" y="531653"/>
                  <a:pt x="198798" y="449103"/>
                  <a:pt x="267589" y="471328"/>
                </a:cubicBezTo>
                <a:cubicBezTo>
                  <a:pt x="336380" y="493553"/>
                  <a:pt x="664464" y="645953"/>
                  <a:pt x="664464" y="645953"/>
                </a:cubicBezTo>
                <a:lnTo>
                  <a:pt x="1013714" y="801528"/>
                </a:lnTo>
                <a:cubicBezTo>
                  <a:pt x="1135951" y="855503"/>
                  <a:pt x="1343385" y="960278"/>
                  <a:pt x="1397889" y="969803"/>
                </a:cubicBezTo>
                <a:cubicBezTo>
                  <a:pt x="1452393" y="979328"/>
                  <a:pt x="1371960" y="899953"/>
                  <a:pt x="1340739" y="858678"/>
                </a:cubicBezTo>
                <a:cubicBezTo>
                  <a:pt x="1309518" y="817403"/>
                  <a:pt x="1330685" y="826928"/>
                  <a:pt x="1210564" y="722153"/>
                </a:cubicBezTo>
                <a:cubicBezTo>
                  <a:pt x="1090443" y="617378"/>
                  <a:pt x="735372" y="324749"/>
                  <a:pt x="620014" y="230028"/>
                </a:cubicBezTo>
                <a:cubicBezTo>
                  <a:pt x="504656" y="135307"/>
                  <a:pt x="531114" y="162824"/>
                  <a:pt x="518414" y="153828"/>
                </a:cubicBezTo>
                <a:cubicBezTo>
                  <a:pt x="505714" y="144832"/>
                  <a:pt x="549105" y="177111"/>
                  <a:pt x="543814" y="176053"/>
                </a:cubicBezTo>
                <a:cubicBezTo>
                  <a:pt x="538523" y="174995"/>
                  <a:pt x="521589" y="156474"/>
                  <a:pt x="486664" y="147478"/>
                </a:cubicBezTo>
                <a:cubicBezTo>
                  <a:pt x="451739" y="138482"/>
                  <a:pt x="415226" y="142186"/>
                  <a:pt x="334264" y="122078"/>
                </a:cubicBezTo>
                <a:cubicBezTo>
                  <a:pt x="253302" y="101970"/>
                  <a:pt x="34756" y="-33497"/>
                  <a:pt x="4064" y="77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E54BE794-A656-F6BB-E1E4-ACCCA449E09C}"/>
              </a:ext>
            </a:extLst>
          </p:cNvPr>
          <p:cNvSpPr/>
          <p:nvPr/>
        </p:nvSpPr>
        <p:spPr>
          <a:xfrm>
            <a:off x="2752632" y="8359607"/>
            <a:ext cx="608613" cy="168443"/>
          </a:xfrm>
          <a:custGeom>
            <a:avLst/>
            <a:gdLst>
              <a:gd name="connsiteX0" fmla="*/ 93 w 608613"/>
              <a:gd name="connsiteY0" fmla="*/ 168 h 168443"/>
              <a:gd name="connsiteX1" fmla="*/ 365218 w 608613"/>
              <a:gd name="connsiteY1" fmla="*/ 143043 h 168443"/>
              <a:gd name="connsiteX2" fmla="*/ 339818 w 608613"/>
              <a:gd name="connsiteY2" fmla="*/ 133518 h 168443"/>
              <a:gd name="connsiteX3" fmla="*/ 603343 w 608613"/>
              <a:gd name="connsiteY3" fmla="*/ 168443 h 168443"/>
              <a:gd name="connsiteX4" fmla="*/ 504918 w 608613"/>
              <a:gd name="connsiteY4" fmla="*/ 133518 h 168443"/>
              <a:gd name="connsiteX5" fmla="*/ 371568 w 608613"/>
              <a:gd name="connsiteY5" fmla="*/ 60493 h 168443"/>
              <a:gd name="connsiteX6" fmla="*/ 447768 w 608613"/>
              <a:gd name="connsiteY6" fmla="*/ 136693 h 168443"/>
              <a:gd name="connsiteX7" fmla="*/ 330293 w 608613"/>
              <a:gd name="connsiteY7" fmla="*/ 114468 h 168443"/>
              <a:gd name="connsiteX8" fmla="*/ 93 w 608613"/>
              <a:gd name="connsiteY8" fmla="*/ 168 h 16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613" h="168443">
                <a:moveTo>
                  <a:pt x="93" y="168"/>
                </a:moveTo>
                <a:cubicBezTo>
                  <a:pt x="5914" y="4930"/>
                  <a:pt x="308597" y="120818"/>
                  <a:pt x="365218" y="143043"/>
                </a:cubicBezTo>
                <a:cubicBezTo>
                  <a:pt x="421839" y="165268"/>
                  <a:pt x="300130" y="129285"/>
                  <a:pt x="339818" y="133518"/>
                </a:cubicBezTo>
                <a:cubicBezTo>
                  <a:pt x="379506" y="137751"/>
                  <a:pt x="575826" y="168443"/>
                  <a:pt x="603343" y="168443"/>
                </a:cubicBezTo>
                <a:cubicBezTo>
                  <a:pt x="630860" y="168443"/>
                  <a:pt x="543547" y="151510"/>
                  <a:pt x="504918" y="133518"/>
                </a:cubicBezTo>
                <a:cubicBezTo>
                  <a:pt x="466289" y="115526"/>
                  <a:pt x="381093" y="59964"/>
                  <a:pt x="371568" y="60493"/>
                </a:cubicBezTo>
                <a:cubicBezTo>
                  <a:pt x="362043" y="61022"/>
                  <a:pt x="454647" y="127697"/>
                  <a:pt x="447768" y="136693"/>
                </a:cubicBezTo>
                <a:cubicBezTo>
                  <a:pt x="440889" y="145689"/>
                  <a:pt x="399614" y="136164"/>
                  <a:pt x="330293" y="114468"/>
                </a:cubicBezTo>
                <a:cubicBezTo>
                  <a:pt x="260972" y="92772"/>
                  <a:pt x="-5728" y="-4594"/>
                  <a:pt x="93" y="1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1E196CC2-4E30-46D5-FDB8-096FBED22CA4}"/>
              </a:ext>
            </a:extLst>
          </p:cNvPr>
          <p:cNvSpPr/>
          <p:nvPr/>
        </p:nvSpPr>
        <p:spPr>
          <a:xfrm>
            <a:off x="2336100" y="7873919"/>
            <a:ext cx="199025" cy="44635"/>
          </a:xfrm>
          <a:custGeom>
            <a:avLst/>
            <a:gdLst>
              <a:gd name="connsiteX0" fmla="*/ 700 w 199025"/>
              <a:gd name="connsiteY0" fmla="*/ 41356 h 44635"/>
              <a:gd name="connsiteX1" fmla="*/ 115000 w 199025"/>
              <a:gd name="connsiteY1" fmla="*/ 28656 h 44635"/>
              <a:gd name="connsiteX2" fmla="*/ 197550 w 199025"/>
              <a:gd name="connsiteY2" fmla="*/ 44531 h 44635"/>
              <a:gd name="connsiteX3" fmla="*/ 159450 w 199025"/>
              <a:gd name="connsiteY3" fmla="*/ 19131 h 44635"/>
              <a:gd name="connsiteX4" fmla="*/ 54675 w 199025"/>
              <a:gd name="connsiteY4" fmla="*/ 81 h 44635"/>
              <a:gd name="connsiteX5" fmla="*/ 67375 w 199025"/>
              <a:gd name="connsiteY5" fmla="*/ 12781 h 44635"/>
              <a:gd name="connsiteX6" fmla="*/ 700 w 199025"/>
              <a:gd name="connsiteY6" fmla="*/ 41356 h 4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25" h="44635">
                <a:moveTo>
                  <a:pt x="700" y="41356"/>
                </a:moveTo>
                <a:cubicBezTo>
                  <a:pt x="8637" y="44002"/>
                  <a:pt x="82192" y="28127"/>
                  <a:pt x="115000" y="28656"/>
                </a:cubicBezTo>
                <a:cubicBezTo>
                  <a:pt x="147808" y="29185"/>
                  <a:pt x="190142" y="46118"/>
                  <a:pt x="197550" y="44531"/>
                </a:cubicBezTo>
                <a:cubicBezTo>
                  <a:pt x="204958" y="42944"/>
                  <a:pt x="183263" y="26539"/>
                  <a:pt x="159450" y="19131"/>
                </a:cubicBezTo>
                <a:cubicBezTo>
                  <a:pt x="135638" y="11723"/>
                  <a:pt x="54675" y="81"/>
                  <a:pt x="54675" y="81"/>
                </a:cubicBezTo>
                <a:cubicBezTo>
                  <a:pt x="39329" y="-977"/>
                  <a:pt x="80075" y="8548"/>
                  <a:pt x="67375" y="12781"/>
                </a:cubicBezTo>
                <a:cubicBezTo>
                  <a:pt x="54675" y="17014"/>
                  <a:pt x="-7237" y="38710"/>
                  <a:pt x="700" y="413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D20E53C7-7009-0628-6FA9-64B970E2B2BB}"/>
              </a:ext>
            </a:extLst>
          </p:cNvPr>
          <p:cNvSpPr/>
          <p:nvPr/>
        </p:nvSpPr>
        <p:spPr>
          <a:xfrm>
            <a:off x="2416749" y="8231807"/>
            <a:ext cx="349622" cy="166373"/>
          </a:xfrm>
          <a:custGeom>
            <a:avLst/>
            <a:gdLst>
              <a:gd name="connsiteX0" fmla="*/ 2601 w 349622"/>
              <a:gd name="connsiteY0" fmla="*/ 968 h 166373"/>
              <a:gd name="connsiteX1" fmla="*/ 129601 w 349622"/>
              <a:gd name="connsiteY1" fmla="*/ 48593 h 166373"/>
              <a:gd name="connsiteX2" fmla="*/ 161351 w 349622"/>
              <a:gd name="connsiteY2" fmla="*/ 86693 h 166373"/>
              <a:gd name="connsiteX3" fmla="*/ 247076 w 349622"/>
              <a:gd name="connsiteY3" fmla="*/ 166068 h 166373"/>
              <a:gd name="connsiteX4" fmla="*/ 348676 w 349622"/>
              <a:gd name="connsiteY4" fmla="*/ 115268 h 166373"/>
              <a:gd name="connsiteX5" fmla="*/ 183576 w 349622"/>
              <a:gd name="connsiteY5" fmla="*/ 147018 h 166373"/>
              <a:gd name="connsiteX6" fmla="*/ 189926 w 349622"/>
              <a:gd name="connsiteY6" fmla="*/ 99393 h 166373"/>
              <a:gd name="connsiteX7" fmla="*/ 53401 w 349622"/>
              <a:gd name="connsiteY7" fmla="*/ 23193 h 166373"/>
              <a:gd name="connsiteX8" fmla="*/ 2601 w 349622"/>
              <a:gd name="connsiteY8" fmla="*/ 968 h 1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2" h="166373">
                <a:moveTo>
                  <a:pt x="2601" y="968"/>
                </a:moveTo>
                <a:cubicBezTo>
                  <a:pt x="15301" y="5201"/>
                  <a:pt x="103143" y="34306"/>
                  <a:pt x="129601" y="48593"/>
                </a:cubicBezTo>
                <a:cubicBezTo>
                  <a:pt x="156059" y="62880"/>
                  <a:pt x="141772" y="67114"/>
                  <a:pt x="161351" y="86693"/>
                </a:cubicBezTo>
                <a:cubicBezTo>
                  <a:pt x="180930" y="106272"/>
                  <a:pt x="215855" y="161306"/>
                  <a:pt x="247076" y="166068"/>
                </a:cubicBezTo>
                <a:cubicBezTo>
                  <a:pt x="278297" y="170830"/>
                  <a:pt x="359259" y="118443"/>
                  <a:pt x="348676" y="115268"/>
                </a:cubicBezTo>
                <a:cubicBezTo>
                  <a:pt x="338093" y="112093"/>
                  <a:pt x="210034" y="149664"/>
                  <a:pt x="183576" y="147018"/>
                </a:cubicBezTo>
                <a:cubicBezTo>
                  <a:pt x="157118" y="144372"/>
                  <a:pt x="211622" y="120031"/>
                  <a:pt x="189926" y="99393"/>
                </a:cubicBezTo>
                <a:cubicBezTo>
                  <a:pt x="168230" y="78756"/>
                  <a:pt x="80388" y="39597"/>
                  <a:pt x="53401" y="23193"/>
                </a:cubicBezTo>
                <a:cubicBezTo>
                  <a:pt x="26414" y="6789"/>
                  <a:pt x="-10099" y="-3265"/>
                  <a:pt x="2601" y="9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56C94C95-049F-4650-E9D0-7E5B65BD56D2}"/>
              </a:ext>
            </a:extLst>
          </p:cNvPr>
          <p:cNvSpPr/>
          <p:nvPr/>
        </p:nvSpPr>
        <p:spPr>
          <a:xfrm>
            <a:off x="2863835" y="6988175"/>
            <a:ext cx="101665" cy="38100"/>
          </a:xfrm>
          <a:custGeom>
            <a:avLst/>
            <a:gdLst>
              <a:gd name="connsiteX0" fmla="*/ 15 w 101665"/>
              <a:gd name="connsiteY0" fmla="*/ 38100 h 38100"/>
              <a:gd name="connsiteX1" fmla="*/ 69865 w 101665"/>
              <a:gd name="connsiteY1" fmla="*/ 28575 h 38100"/>
              <a:gd name="connsiteX2" fmla="*/ 101615 w 101665"/>
              <a:gd name="connsiteY2" fmla="*/ 0 h 38100"/>
              <a:gd name="connsiteX3" fmla="*/ 63515 w 101665"/>
              <a:gd name="connsiteY3" fmla="*/ 28575 h 38100"/>
              <a:gd name="connsiteX4" fmla="*/ 15 w 101665"/>
              <a:gd name="connsiteY4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65" h="38100">
                <a:moveTo>
                  <a:pt x="15" y="38100"/>
                </a:moveTo>
                <a:cubicBezTo>
                  <a:pt x="1073" y="38100"/>
                  <a:pt x="52932" y="34925"/>
                  <a:pt x="69865" y="28575"/>
                </a:cubicBezTo>
                <a:cubicBezTo>
                  <a:pt x="86798" y="22225"/>
                  <a:pt x="102673" y="0"/>
                  <a:pt x="101615" y="0"/>
                </a:cubicBezTo>
                <a:cubicBezTo>
                  <a:pt x="100557" y="0"/>
                  <a:pt x="75686" y="20638"/>
                  <a:pt x="63515" y="28575"/>
                </a:cubicBezTo>
                <a:cubicBezTo>
                  <a:pt x="51344" y="36512"/>
                  <a:pt x="-1043" y="38100"/>
                  <a:pt x="15" y="381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D53E81A7-0927-46E4-8543-2F66BDDC0A15}"/>
              </a:ext>
            </a:extLst>
          </p:cNvPr>
          <p:cNvSpPr/>
          <p:nvPr/>
        </p:nvSpPr>
        <p:spPr>
          <a:xfrm>
            <a:off x="2940046" y="6857879"/>
            <a:ext cx="94798" cy="180993"/>
          </a:xfrm>
          <a:custGeom>
            <a:avLst/>
            <a:gdLst>
              <a:gd name="connsiteX0" fmla="*/ 4 w 94798"/>
              <a:gd name="connsiteY0" fmla="*/ 121 h 180993"/>
              <a:gd name="connsiteX1" fmla="*/ 57154 w 94798"/>
              <a:gd name="connsiteY1" fmla="*/ 76321 h 180993"/>
              <a:gd name="connsiteX2" fmla="*/ 92079 w 94798"/>
              <a:gd name="connsiteY2" fmla="*/ 177921 h 180993"/>
              <a:gd name="connsiteX3" fmla="*/ 88904 w 94798"/>
              <a:gd name="connsiteY3" fmla="*/ 146171 h 180993"/>
              <a:gd name="connsiteX4" fmla="*/ 60329 w 94798"/>
              <a:gd name="connsiteY4" fmla="*/ 60446 h 180993"/>
              <a:gd name="connsiteX5" fmla="*/ 4 w 94798"/>
              <a:gd name="connsiteY5" fmla="*/ 121 h 18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98" h="180993">
                <a:moveTo>
                  <a:pt x="4" y="121"/>
                </a:moveTo>
                <a:cubicBezTo>
                  <a:pt x="-525" y="2767"/>
                  <a:pt x="41808" y="46688"/>
                  <a:pt x="57154" y="76321"/>
                </a:cubicBezTo>
                <a:cubicBezTo>
                  <a:pt x="72500" y="105954"/>
                  <a:pt x="86787" y="166279"/>
                  <a:pt x="92079" y="177921"/>
                </a:cubicBezTo>
                <a:cubicBezTo>
                  <a:pt x="97371" y="189563"/>
                  <a:pt x="94196" y="165750"/>
                  <a:pt x="88904" y="146171"/>
                </a:cubicBezTo>
                <a:cubicBezTo>
                  <a:pt x="83612" y="126592"/>
                  <a:pt x="72500" y="82142"/>
                  <a:pt x="60329" y="60446"/>
                </a:cubicBezTo>
                <a:cubicBezTo>
                  <a:pt x="48158" y="38750"/>
                  <a:pt x="533" y="-2525"/>
                  <a:pt x="4" y="1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B99681F5-2A15-9F56-879C-AC1E551C9FAA}"/>
              </a:ext>
            </a:extLst>
          </p:cNvPr>
          <p:cNvSpPr/>
          <p:nvPr/>
        </p:nvSpPr>
        <p:spPr>
          <a:xfrm>
            <a:off x="2781247" y="6619875"/>
            <a:ext cx="19134" cy="258856"/>
          </a:xfrm>
          <a:custGeom>
            <a:avLst/>
            <a:gdLst>
              <a:gd name="connsiteX0" fmla="*/ 15928 w 19134"/>
              <a:gd name="connsiteY0" fmla="*/ 0 h 258856"/>
              <a:gd name="connsiteX1" fmla="*/ 12753 w 19134"/>
              <a:gd name="connsiteY1" fmla="*/ 127000 h 258856"/>
              <a:gd name="connsiteX2" fmla="*/ 19103 w 19134"/>
              <a:gd name="connsiteY2" fmla="*/ 257175 h 258856"/>
              <a:gd name="connsiteX3" fmla="*/ 9578 w 19134"/>
              <a:gd name="connsiteY3" fmla="*/ 193675 h 258856"/>
              <a:gd name="connsiteX4" fmla="*/ 12753 w 19134"/>
              <a:gd name="connsiteY4" fmla="*/ 88900 h 258856"/>
              <a:gd name="connsiteX5" fmla="*/ 53 w 19134"/>
              <a:gd name="connsiteY5" fmla="*/ 127000 h 258856"/>
              <a:gd name="connsiteX6" fmla="*/ 15928 w 19134"/>
              <a:gd name="connsiteY6" fmla="*/ 0 h 25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4" h="258856">
                <a:moveTo>
                  <a:pt x="15928" y="0"/>
                </a:moveTo>
                <a:cubicBezTo>
                  <a:pt x="18045" y="0"/>
                  <a:pt x="12224" y="84138"/>
                  <a:pt x="12753" y="127000"/>
                </a:cubicBezTo>
                <a:cubicBezTo>
                  <a:pt x="13282" y="169862"/>
                  <a:pt x="19632" y="246063"/>
                  <a:pt x="19103" y="257175"/>
                </a:cubicBezTo>
                <a:cubicBezTo>
                  <a:pt x="18574" y="268287"/>
                  <a:pt x="10636" y="221721"/>
                  <a:pt x="9578" y="193675"/>
                </a:cubicBezTo>
                <a:cubicBezTo>
                  <a:pt x="8520" y="165629"/>
                  <a:pt x="14340" y="100012"/>
                  <a:pt x="12753" y="88900"/>
                </a:cubicBezTo>
                <a:cubicBezTo>
                  <a:pt x="11166" y="77788"/>
                  <a:pt x="1111" y="140229"/>
                  <a:pt x="53" y="127000"/>
                </a:cubicBezTo>
                <a:cubicBezTo>
                  <a:pt x="-1005" y="113771"/>
                  <a:pt x="13811" y="0"/>
                  <a:pt x="1592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F30CDA5-2694-D284-8960-B22E5E3C2097}"/>
              </a:ext>
            </a:extLst>
          </p:cNvPr>
          <p:cNvSpPr/>
          <p:nvPr/>
        </p:nvSpPr>
        <p:spPr>
          <a:xfrm>
            <a:off x="2857500" y="7013256"/>
            <a:ext cx="117674" cy="70169"/>
          </a:xfrm>
          <a:custGeom>
            <a:avLst/>
            <a:gdLst>
              <a:gd name="connsiteX0" fmla="*/ 0 w 117674"/>
              <a:gd name="connsiteY0" fmla="*/ 70169 h 70169"/>
              <a:gd name="connsiteX1" fmla="*/ 117475 w 117674"/>
              <a:gd name="connsiteY1" fmla="*/ 319 h 70169"/>
              <a:gd name="connsiteX2" fmla="*/ 0 w 117674"/>
              <a:gd name="connsiteY2" fmla="*/ 70169 h 7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674" h="70169">
                <a:moveTo>
                  <a:pt x="0" y="70169"/>
                </a:moveTo>
                <a:cubicBezTo>
                  <a:pt x="0" y="70169"/>
                  <a:pt x="111654" y="6140"/>
                  <a:pt x="117475" y="319"/>
                </a:cubicBezTo>
                <a:cubicBezTo>
                  <a:pt x="123296" y="-5502"/>
                  <a:pt x="0" y="70169"/>
                  <a:pt x="0" y="701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3AE88468-ACD5-BFB5-0A91-19ED56744B2C}"/>
              </a:ext>
            </a:extLst>
          </p:cNvPr>
          <p:cNvSpPr/>
          <p:nvPr/>
        </p:nvSpPr>
        <p:spPr>
          <a:xfrm>
            <a:off x="2875936" y="7092318"/>
            <a:ext cx="172166" cy="115872"/>
          </a:xfrm>
          <a:custGeom>
            <a:avLst/>
            <a:gdLst>
              <a:gd name="connsiteX0" fmla="*/ 614 w 172166"/>
              <a:gd name="connsiteY0" fmla="*/ 632 h 115872"/>
              <a:gd name="connsiteX1" fmla="*/ 162539 w 172166"/>
              <a:gd name="connsiteY1" fmla="*/ 111757 h 115872"/>
              <a:gd name="connsiteX2" fmla="*/ 146664 w 172166"/>
              <a:gd name="connsiteY2" fmla="*/ 86357 h 115872"/>
              <a:gd name="connsiteX3" fmla="*/ 89514 w 172166"/>
              <a:gd name="connsiteY3" fmla="*/ 32382 h 115872"/>
              <a:gd name="connsiteX4" fmla="*/ 105389 w 172166"/>
              <a:gd name="connsiteY4" fmla="*/ 64132 h 115872"/>
              <a:gd name="connsiteX5" fmla="*/ 614 w 172166"/>
              <a:gd name="connsiteY5" fmla="*/ 632 h 1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66" h="115872">
                <a:moveTo>
                  <a:pt x="614" y="632"/>
                </a:moveTo>
                <a:cubicBezTo>
                  <a:pt x="10139" y="8569"/>
                  <a:pt x="138197" y="97470"/>
                  <a:pt x="162539" y="111757"/>
                </a:cubicBezTo>
                <a:cubicBezTo>
                  <a:pt x="186881" y="126044"/>
                  <a:pt x="158835" y="99586"/>
                  <a:pt x="146664" y="86357"/>
                </a:cubicBezTo>
                <a:cubicBezTo>
                  <a:pt x="134493" y="73128"/>
                  <a:pt x="96393" y="36086"/>
                  <a:pt x="89514" y="32382"/>
                </a:cubicBezTo>
                <a:cubicBezTo>
                  <a:pt x="82635" y="28678"/>
                  <a:pt x="115443" y="66249"/>
                  <a:pt x="105389" y="64132"/>
                </a:cubicBezTo>
                <a:cubicBezTo>
                  <a:pt x="95335" y="62015"/>
                  <a:pt x="-8911" y="-7305"/>
                  <a:pt x="614" y="6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C14A2BA4-6AD9-7145-B7D2-730D2FDADF2C}"/>
              </a:ext>
            </a:extLst>
          </p:cNvPr>
          <p:cNvSpPr/>
          <p:nvPr/>
        </p:nvSpPr>
        <p:spPr>
          <a:xfrm>
            <a:off x="3206565" y="7402766"/>
            <a:ext cx="149791" cy="131996"/>
          </a:xfrm>
          <a:custGeom>
            <a:avLst/>
            <a:gdLst>
              <a:gd name="connsiteX0" fmla="*/ 185 w 149791"/>
              <a:gd name="connsiteY0" fmla="*/ 1334 h 131996"/>
              <a:gd name="connsiteX1" fmla="*/ 114485 w 149791"/>
              <a:gd name="connsiteY1" fmla="*/ 58484 h 131996"/>
              <a:gd name="connsiteX2" fmla="*/ 149410 w 149791"/>
              <a:gd name="connsiteY2" fmla="*/ 131509 h 131996"/>
              <a:gd name="connsiteX3" fmla="*/ 130360 w 149791"/>
              <a:gd name="connsiteY3" fmla="*/ 87059 h 131996"/>
              <a:gd name="connsiteX4" fmla="*/ 89085 w 149791"/>
              <a:gd name="connsiteY4" fmla="*/ 23559 h 131996"/>
              <a:gd name="connsiteX5" fmla="*/ 185 w 149791"/>
              <a:gd name="connsiteY5" fmla="*/ 1334 h 13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91" h="131996">
                <a:moveTo>
                  <a:pt x="185" y="1334"/>
                </a:moveTo>
                <a:cubicBezTo>
                  <a:pt x="4418" y="7155"/>
                  <a:pt x="89614" y="36788"/>
                  <a:pt x="114485" y="58484"/>
                </a:cubicBezTo>
                <a:cubicBezTo>
                  <a:pt x="139356" y="80180"/>
                  <a:pt x="146764" y="126747"/>
                  <a:pt x="149410" y="131509"/>
                </a:cubicBezTo>
                <a:cubicBezTo>
                  <a:pt x="152056" y="136271"/>
                  <a:pt x="140414" y="105051"/>
                  <a:pt x="130360" y="87059"/>
                </a:cubicBezTo>
                <a:cubicBezTo>
                  <a:pt x="120306" y="69067"/>
                  <a:pt x="112897" y="37317"/>
                  <a:pt x="89085" y="23559"/>
                </a:cubicBezTo>
                <a:cubicBezTo>
                  <a:pt x="65273" y="9801"/>
                  <a:pt x="-4048" y="-4487"/>
                  <a:pt x="185" y="13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5A235BAF-B534-3565-0C37-A44073FACD6C}"/>
              </a:ext>
            </a:extLst>
          </p:cNvPr>
          <p:cNvSpPr/>
          <p:nvPr/>
        </p:nvSpPr>
        <p:spPr>
          <a:xfrm>
            <a:off x="2651125" y="7232632"/>
            <a:ext cx="47760" cy="121731"/>
          </a:xfrm>
          <a:custGeom>
            <a:avLst/>
            <a:gdLst>
              <a:gd name="connsiteX0" fmla="*/ 41275 w 47760"/>
              <a:gd name="connsiteY0" fmla="*/ 18 h 121731"/>
              <a:gd name="connsiteX1" fmla="*/ 19050 w 47760"/>
              <a:gd name="connsiteY1" fmla="*/ 63518 h 121731"/>
              <a:gd name="connsiteX2" fmla="*/ 47625 w 47760"/>
              <a:gd name="connsiteY2" fmla="*/ 120668 h 121731"/>
              <a:gd name="connsiteX3" fmla="*/ 28575 w 47760"/>
              <a:gd name="connsiteY3" fmla="*/ 98443 h 121731"/>
              <a:gd name="connsiteX4" fmla="*/ 0 w 47760"/>
              <a:gd name="connsiteY4" fmla="*/ 69868 h 121731"/>
              <a:gd name="connsiteX5" fmla="*/ 41275 w 47760"/>
              <a:gd name="connsiteY5" fmla="*/ 18 h 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0" h="121731">
                <a:moveTo>
                  <a:pt x="41275" y="18"/>
                </a:moveTo>
                <a:cubicBezTo>
                  <a:pt x="44450" y="-1040"/>
                  <a:pt x="17992" y="43410"/>
                  <a:pt x="19050" y="63518"/>
                </a:cubicBezTo>
                <a:cubicBezTo>
                  <a:pt x="20108" y="83626"/>
                  <a:pt x="46038" y="114847"/>
                  <a:pt x="47625" y="120668"/>
                </a:cubicBezTo>
                <a:cubicBezTo>
                  <a:pt x="49213" y="126489"/>
                  <a:pt x="36512" y="106910"/>
                  <a:pt x="28575" y="98443"/>
                </a:cubicBezTo>
                <a:cubicBezTo>
                  <a:pt x="20637" y="89976"/>
                  <a:pt x="0" y="80451"/>
                  <a:pt x="0" y="69868"/>
                </a:cubicBezTo>
                <a:cubicBezTo>
                  <a:pt x="0" y="59285"/>
                  <a:pt x="38100" y="1076"/>
                  <a:pt x="41275" y="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EB647CB0-8F15-5B7E-41CA-087E5099351E}"/>
              </a:ext>
            </a:extLst>
          </p:cNvPr>
          <p:cNvSpPr/>
          <p:nvPr/>
        </p:nvSpPr>
        <p:spPr>
          <a:xfrm>
            <a:off x="1770368" y="7651451"/>
            <a:ext cx="450555" cy="88791"/>
          </a:xfrm>
          <a:custGeom>
            <a:avLst/>
            <a:gdLst>
              <a:gd name="connsiteX0" fmla="*/ 1282 w 450555"/>
              <a:gd name="connsiteY0" fmla="*/ 299 h 88791"/>
              <a:gd name="connsiteX1" fmla="*/ 185432 w 450555"/>
              <a:gd name="connsiteY1" fmla="*/ 51099 h 88791"/>
              <a:gd name="connsiteX2" fmla="*/ 274332 w 450555"/>
              <a:gd name="connsiteY2" fmla="*/ 79674 h 88791"/>
              <a:gd name="connsiteX3" fmla="*/ 274332 w 450555"/>
              <a:gd name="connsiteY3" fmla="*/ 86024 h 88791"/>
              <a:gd name="connsiteX4" fmla="*/ 448957 w 450555"/>
              <a:gd name="connsiteY4" fmla="*/ 38399 h 88791"/>
              <a:gd name="connsiteX5" fmla="*/ 356882 w 450555"/>
              <a:gd name="connsiteY5" fmla="*/ 70149 h 88791"/>
              <a:gd name="connsiteX6" fmla="*/ 287032 w 450555"/>
              <a:gd name="connsiteY6" fmla="*/ 76499 h 88791"/>
              <a:gd name="connsiteX7" fmla="*/ 1282 w 450555"/>
              <a:gd name="connsiteY7" fmla="*/ 299 h 8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555" h="88791">
                <a:moveTo>
                  <a:pt x="1282" y="299"/>
                </a:moveTo>
                <a:cubicBezTo>
                  <a:pt x="-15651" y="-3934"/>
                  <a:pt x="139924" y="37870"/>
                  <a:pt x="185432" y="51099"/>
                </a:cubicBezTo>
                <a:cubicBezTo>
                  <a:pt x="230940" y="64328"/>
                  <a:pt x="274332" y="79674"/>
                  <a:pt x="274332" y="79674"/>
                </a:cubicBezTo>
                <a:cubicBezTo>
                  <a:pt x="289149" y="85495"/>
                  <a:pt x="245228" y="92903"/>
                  <a:pt x="274332" y="86024"/>
                </a:cubicBezTo>
                <a:cubicBezTo>
                  <a:pt x="303436" y="79145"/>
                  <a:pt x="435199" y="41045"/>
                  <a:pt x="448957" y="38399"/>
                </a:cubicBezTo>
                <a:cubicBezTo>
                  <a:pt x="462715" y="35753"/>
                  <a:pt x="383869" y="63799"/>
                  <a:pt x="356882" y="70149"/>
                </a:cubicBezTo>
                <a:cubicBezTo>
                  <a:pt x="329895" y="76499"/>
                  <a:pt x="341007" y="88670"/>
                  <a:pt x="287032" y="76499"/>
                </a:cubicBezTo>
                <a:cubicBezTo>
                  <a:pt x="233057" y="64328"/>
                  <a:pt x="18215" y="4532"/>
                  <a:pt x="1282" y="2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129F37C2-E650-1846-E36F-466E26DE8B89}"/>
              </a:ext>
            </a:extLst>
          </p:cNvPr>
          <p:cNvSpPr/>
          <p:nvPr/>
        </p:nvSpPr>
        <p:spPr>
          <a:xfrm>
            <a:off x="2634919" y="7646996"/>
            <a:ext cx="282906" cy="115940"/>
          </a:xfrm>
          <a:custGeom>
            <a:avLst/>
            <a:gdLst>
              <a:gd name="connsiteX0" fmla="*/ 331 w 282906"/>
              <a:gd name="connsiteY0" fmla="*/ 36504 h 115940"/>
              <a:gd name="connsiteX1" fmla="*/ 98756 w 282906"/>
              <a:gd name="connsiteY1" fmla="*/ 26979 h 115940"/>
              <a:gd name="connsiteX2" fmla="*/ 108281 w 282906"/>
              <a:gd name="connsiteY2" fmla="*/ 1579 h 115940"/>
              <a:gd name="connsiteX3" fmla="*/ 206706 w 282906"/>
              <a:gd name="connsiteY3" fmla="*/ 77779 h 115940"/>
              <a:gd name="connsiteX4" fmla="*/ 200356 w 282906"/>
              <a:gd name="connsiteY4" fmla="*/ 58729 h 115940"/>
              <a:gd name="connsiteX5" fmla="*/ 282906 w 282906"/>
              <a:gd name="connsiteY5" fmla="*/ 115879 h 115940"/>
              <a:gd name="connsiteX6" fmla="*/ 200356 w 282906"/>
              <a:gd name="connsiteY6" fmla="*/ 46029 h 115940"/>
              <a:gd name="connsiteX7" fmla="*/ 136856 w 282906"/>
              <a:gd name="connsiteY7" fmla="*/ 11104 h 115940"/>
              <a:gd name="connsiteX8" fmla="*/ 331 w 282906"/>
              <a:gd name="connsiteY8" fmla="*/ 36504 h 11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06" h="115940">
                <a:moveTo>
                  <a:pt x="331" y="36504"/>
                </a:moveTo>
                <a:cubicBezTo>
                  <a:pt x="-6019" y="39150"/>
                  <a:pt x="80764" y="32800"/>
                  <a:pt x="98756" y="26979"/>
                </a:cubicBezTo>
                <a:cubicBezTo>
                  <a:pt x="116748" y="21158"/>
                  <a:pt x="90289" y="-6888"/>
                  <a:pt x="108281" y="1579"/>
                </a:cubicBezTo>
                <a:cubicBezTo>
                  <a:pt x="126273" y="10046"/>
                  <a:pt x="191360" y="68254"/>
                  <a:pt x="206706" y="77779"/>
                </a:cubicBezTo>
                <a:cubicBezTo>
                  <a:pt x="222052" y="87304"/>
                  <a:pt x="187656" y="52379"/>
                  <a:pt x="200356" y="58729"/>
                </a:cubicBezTo>
                <a:cubicBezTo>
                  <a:pt x="213056" y="65079"/>
                  <a:pt x="282906" y="117996"/>
                  <a:pt x="282906" y="115879"/>
                </a:cubicBezTo>
                <a:cubicBezTo>
                  <a:pt x="282906" y="113762"/>
                  <a:pt x="224698" y="63492"/>
                  <a:pt x="200356" y="46029"/>
                </a:cubicBezTo>
                <a:cubicBezTo>
                  <a:pt x="176014" y="28566"/>
                  <a:pt x="167019" y="14808"/>
                  <a:pt x="136856" y="11104"/>
                </a:cubicBezTo>
                <a:cubicBezTo>
                  <a:pt x="106694" y="7400"/>
                  <a:pt x="6681" y="33858"/>
                  <a:pt x="331" y="365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5EF29392-D1DF-0A32-9593-AD48E1FD40C3}"/>
              </a:ext>
            </a:extLst>
          </p:cNvPr>
          <p:cNvSpPr/>
          <p:nvPr/>
        </p:nvSpPr>
        <p:spPr>
          <a:xfrm>
            <a:off x="2415873" y="7721567"/>
            <a:ext cx="93605" cy="54013"/>
          </a:xfrm>
          <a:custGeom>
            <a:avLst/>
            <a:gdLst>
              <a:gd name="connsiteX0" fmla="*/ 302 w 93605"/>
              <a:gd name="connsiteY0" fmla="*/ 54008 h 54013"/>
              <a:gd name="connsiteX1" fmla="*/ 63802 w 93605"/>
              <a:gd name="connsiteY1" fmla="*/ 6383 h 54013"/>
              <a:gd name="connsiteX2" fmla="*/ 92377 w 93605"/>
              <a:gd name="connsiteY2" fmla="*/ 3208 h 54013"/>
              <a:gd name="connsiteX3" fmla="*/ 302 w 93605"/>
              <a:gd name="connsiteY3" fmla="*/ 54008 h 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05" h="54013">
                <a:moveTo>
                  <a:pt x="302" y="54008"/>
                </a:moveTo>
                <a:cubicBezTo>
                  <a:pt x="-4461" y="54537"/>
                  <a:pt x="48456" y="14850"/>
                  <a:pt x="63802" y="6383"/>
                </a:cubicBezTo>
                <a:cubicBezTo>
                  <a:pt x="79148" y="-2084"/>
                  <a:pt x="98727" y="-1025"/>
                  <a:pt x="92377" y="3208"/>
                </a:cubicBezTo>
                <a:cubicBezTo>
                  <a:pt x="86027" y="7441"/>
                  <a:pt x="5065" y="53479"/>
                  <a:pt x="302" y="540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D04605EA-C16B-5B13-1431-C1A7E6049EA6}"/>
              </a:ext>
            </a:extLst>
          </p:cNvPr>
          <p:cNvSpPr/>
          <p:nvPr/>
        </p:nvSpPr>
        <p:spPr>
          <a:xfrm>
            <a:off x="2226969" y="7988300"/>
            <a:ext cx="62242" cy="117773"/>
          </a:xfrm>
          <a:custGeom>
            <a:avLst/>
            <a:gdLst>
              <a:gd name="connsiteX0" fmla="*/ 62206 w 62242"/>
              <a:gd name="connsiteY0" fmla="*/ 0 h 117773"/>
              <a:gd name="connsiteX1" fmla="*/ 11406 w 62242"/>
              <a:gd name="connsiteY1" fmla="*/ 57150 h 117773"/>
              <a:gd name="connsiteX2" fmla="*/ 49506 w 62242"/>
              <a:gd name="connsiteY2" fmla="*/ 117475 h 117773"/>
              <a:gd name="connsiteX3" fmla="*/ 14581 w 62242"/>
              <a:gd name="connsiteY3" fmla="*/ 79375 h 117773"/>
              <a:gd name="connsiteX4" fmla="*/ 1881 w 62242"/>
              <a:gd name="connsiteY4" fmla="*/ 57150 h 117773"/>
              <a:gd name="connsiteX5" fmla="*/ 62206 w 62242"/>
              <a:gd name="connsiteY5" fmla="*/ 0 h 1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42" h="117773">
                <a:moveTo>
                  <a:pt x="62206" y="0"/>
                </a:moveTo>
                <a:cubicBezTo>
                  <a:pt x="63793" y="0"/>
                  <a:pt x="13523" y="37571"/>
                  <a:pt x="11406" y="57150"/>
                </a:cubicBezTo>
                <a:cubicBezTo>
                  <a:pt x="9289" y="76729"/>
                  <a:pt x="48977" y="113771"/>
                  <a:pt x="49506" y="117475"/>
                </a:cubicBezTo>
                <a:cubicBezTo>
                  <a:pt x="50035" y="121179"/>
                  <a:pt x="22518" y="89429"/>
                  <a:pt x="14581" y="79375"/>
                </a:cubicBezTo>
                <a:cubicBezTo>
                  <a:pt x="6644" y="69321"/>
                  <a:pt x="-4469" y="66675"/>
                  <a:pt x="1881" y="57150"/>
                </a:cubicBezTo>
                <a:cubicBezTo>
                  <a:pt x="8231" y="47625"/>
                  <a:pt x="60619" y="0"/>
                  <a:pt x="6220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16B4E5D-0AE5-C4F5-2869-B6848EE1A658}"/>
              </a:ext>
            </a:extLst>
          </p:cNvPr>
          <p:cNvSpPr/>
          <p:nvPr/>
        </p:nvSpPr>
        <p:spPr>
          <a:xfrm>
            <a:off x="1707186" y="7764226"/>
            <a:ext cx="449544" cy="202284"/>
          </a:xfrm>
          <a:custGeom>
            <a:avLst/>
            <a:gdLst>
              <a:gd name="connsiteX0" fmla="*/ 48589 w 449544"/>
              <a:gd name="connsiteY0" fmla="*/ 122474 h 202284"/>
              <a:gd name="connsiteX1" fmla="*/ 327989 w 449544"/>
              <a:gd name="connsiteY1" fmla="*/ 195499 h 202284"/>
              <a:gd name="connsiteX2" fmla="*/ 372439 w 449544"/>
              <a:gd name="connsiteY2" fmla="*/ 195499 h 202284"/>
              <a:gd name="connsiteX3" fmla="*/ 448639 w 449544"/>
              <a:gd name="connsiteY3" fmla="*/ 163749 h 202284"/>
              <a:gd name="connsiteX4" fmla="*/ 401014 w 449544"/>
              <a:gd name="connsiteY4" fmla="*/ 141524 h 202284"/>
              <a:gd name="connsiteX5" fmla="*/ 216864 w 449544"/>
              <a:gd name="connsiteY5" fmla="*/ 68499 h 202284"/>
              <a:gd name="connsiteX6" fmla="*/ 42239 w 449544"/>
              <a:gd name="connsiteY6" fmla="*/ 1824 h 202284"/>
              <a:gd name="connsiteX7" fmla="*/ 102564 w 449544"/>
              <a:gd name="connsiteY7" fmla="*/ 20874 h 202284"/>
              <a:gd name="connsiteX8" fmla="*/ 964 w 449544"/>
              <a:gd name="connsiteY8" fmla="*/ 43099 h 202284"/>
              <a:gd name="connsiteX9" fmla="*/ 175589 w 449544"/>
              <a:gd name="connsiteY9" fmla="*/ 93899 h 202284"/>
              <a:gd name="connsiteX10" fmla="*/ 277189 w 449544"/>
              <a:gd name="connsiteY10" fmla="*/ 122474 h 202284"/>
              <a:gd name="connsiteX11" fmla="*/ 48589 w 449544"/>
              <a:gd name="connsiteY11" fmla="*/ 122474 h 2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544" h="202284">
                <a:moveTo>
                  <a:pt x="48589" y="122474"/>
                </a:moveTo>
                <a:cubicBezTo>
                  <a:pt x="57056" y="134645"/>
                  <a:pt x="274014" y="183328"/>
                  <a:pt x="327989" y="195499"/>
                </a:cubicBezTo>
                <a:cubicBezTo>
                  <a:pt x="381964" y="207670"/>
                  <a:pt x="352331" y="200791"/>
                  <a:pt x="372439" y="195499"/>
                </a:cubicBezTo>
                <a:cubicBezTo>
                  <a:pt x="392547" y="190207"/>
                  <a:pt x="443877" y="172745"/>
                  <a:pt x="448639" y="163749"/>
                </a:cubicBezTo>
                <a:cubicBezTo>
                  <a:pt x="453401" y="154753"/>
                  <a:pt x="439643" y="157399"/>
                  <a:pt x="401014" y="141524"/>
                </a:cubicBezTo>
                <a:cubicBezTo>
                  <a:pt x="362385" y="125649"/>
                  <a:pt x="216864" y="68499"/>
                  <a:pt x="216864" y="68499"/>
                </a:cubicBezTo>
                <a:lnTo>
                  <a:pt x="42239" y="1824"/>
                </a:lnTo>
                <a:cubicBezTo>
                  <a:pt x="23189" y="-6113"/>
                  <a:pt x="109443" y="13995"/>
                  <a:pt x="102564" y="20874"/>
                </a:cubicBezTo>
                <a:cubicBezTo>
                  <a:pt x="95685" y="27753"/>
                  <a:pt x="-11207" y="30928"/>
                  <a:pt x="964" y="43099"/>
                </a:cubicBezTo>
                <a:cubicBezTo>
                  <a:pt x="13135" y="55270"/>
                  <a:pt x="175589" y="93899"/>
                  <a:pt x="175589" y="93899"/>
                </a:cubicBezTo>
                <a:cubicBezTo>
                  <a:pt x="221627" y="107128"/>
                  <a:pt x="298885" y="118241"/>
                  <a:pt x="277189" y="122474"/>
                </a:cubicBezTo>
                <a:cubicBezTo>
                  <a:pt x="255493" y="126707"/>
                  <a:pt x="40122" y="110303"/>
                  <a:pt x="48589" y="1224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6ED565A0-DAA2-BBDD-FD5A-C83E165BF6A2}"/>
              </a:ext>
            </a:extLst>
          </p:cNvPr>
          <p:cNvSpPr/>
          <p:nvPr/>
        </p:nvSpPr>
        <p:spPr>
          <a:xfrm>
            <a:off x="1919452" y="7953241"/>
            <a:ext cx="59226" cy="99135"/>
          </a:xfrm>
          <a:custGeom>
            <a:avLst/>
            <a:gdLst>
              <a:gd name="connsiteX0" fmla="*/ 26823 w 59226"/>
              <a:gd name="connsiteY0" fmla="*/ 134 h 99135"/>
              <a:gd name="connsiteX1" fmla="*/ 42698 w 59226"/>
              <a:gd name="connsiteY1" fmla="*/ 63634 h 99135"/>
              <a:gd name="connsiteX2" fmla="*/ 1423 w 59226"/>
              <a:gd name="connsiteY2" fmla="*/ 98559 h 99135"/>
              <a:gd name="connsiteX3" fmla="*/ 14123 w 59226"/>
              <a:gd name="connsiteY3" fmla="*/ 82684 h 99135"/>
              <a:gd name="connsiteX4" fmla="*/ 58573 w 59226"/>
              <a:gd name="connsiteY4" fmla="*/ 47759 h 99135"/>
              <a:gd name="connsiteX5" fmla="*/ 26823 w 59226"/>
              <a:gd name="connsiteY5" fmla="*/ 134 h 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26" h="99135">
                <a:moveTo>
                  <a:pt x="26823" y="134"/>
                </a:moveTo>
                <a:cubicBezTo>
                  <a:pt x="24177" y="2780"/>
                  <a:pt x="46931" y="47230"/>
                  <a:pt x="42698" y="63634"/>
                </a:cubicBezTo>
                <a:cubicBezTo>
                  <a:pt x="38465" y="80038"/>
                  <a:pt x="1423" y="98559"/>
                  <a:pt x="1423" y="98559"/>
                </a:cubicBezTo>
                <a:cubicBezTo>
                  <a:pt x="-3339" y="101734"/>
                  <a:pt x="4598" y="91151"/>
                  <a:pt x="14123" y="82684"/>
                </a:cubicBezTo>
                <a:cubicBezTo>
                  <a:pt x="23648" y="74217"/>
                  <a:pt x="52752" y="60988"/>
                  <a:pt x="58573" y="47759"/>
                </a:cubicBezTo>
                <a:cubicBezTo>
                  <a:pt x="64394" y="34530"/>
                  <a:pt x="29469" y="-2512"/>
                  <a:pt x="26823" y="1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6720225F-9E6E-B3F1-A8A1-04150902DBB7}"/>
              </a:ext>
            </a:extLst>
          </p:cNvPr>
          <p:cNvSpPr/>
          <p:nvPr/>
        </p:nvSpPr>
        <p:spPr>
          <a:xfrm>
            <a:off x="2149431" y="7463741"/>
            <a:ext cx="267130" cy="153982"/>
          </a:xfrm>
          <a:custGeom>
            <a:avLst/>
            <a:gdLst>
              <a:gd name="connsiteX0" fmla="*/ 44 w 267130"/>
              <a:gd name="connsiteY0" fmla="*/ 32434 h 153982"/>
              <a:gd name="connsiteX1" fmla="*/ 149269 w 267130"/>
              <a:gd name="connsiteY1" fmla="*/ 45134 h 153982"/>
              <a:gd name="connsiteX2" fmla="*/ 209594 w 267130"/>
              <a:gd name="connsiteY2" fmla="*/ 19734 h 153982"/>
              <a:gd name="connsiteX3" fmla="*/ 203244 w 267130"/>
              <a:gd name="connsiteY3" fmla="*/ 41959 h 153982"/>
              <a:gd name="connsiteX4" fmla="*/ 266744 w 267130"/>
              <a:gd name="connsiteY4" fmla="*/ 153084 h 153982"/>
              <a:gd name="connsiteX5" fmla="*/ 228644 w 267130"/>
              <a:gd name="connsiteY5" fmla="*/ 89584 h 153982"/>
              <a:gd name="connsiteX6" fmla="*/ 203244 w 267130"/>
              <a:gd name="connsiteY6" fmla="*/ 3859 h 153982"/>
              <a:gd name="connsiteX7" fmla="*/ 190544 w 267130"/>
              <a:gd name="connsiteY7" fmla="*/ 13384 h 153982"/>
              <a:gd name="connsiteX8" fmla="*/ 50844 w 267130"/>
              <a:gd name="connsiteY8" fmla="*/ 684 h 153982"/>
              <a:gd name="connsiteX9" fmla="*/ 165144 w 267130"/>
              <a:gd name="connsiteY9" fmla="*/ 32434 h 153982"/>
              <a:gd name="connsiteX10" fmla="*/ 44 w 267130"/>
              <a:gd name="connsiteY10" fmla="*/ 32434 h 15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130" h="153982">
                <a:moveTo>
                  <a:pt x="44" y="32434"/>
                </a:moveTo>
                <a:cubicBezTo>
                  <a:pt x="-2602" y="34551"/>
                  <a:pt x="114344" y="47251"/>
                  <a:pt x="149269" y="45134"/>
                </a:cubicBezTo>
                <a:cubicBezTo>
                  <a:pt x="184194" y="43017"/>
                  <a:pt x="200598" y="20263"/>
                  <a:pt x="209594" y="19734"/>
                </a:cubicBezTo>
                <a:cubicBezTo>
                  <a:pt x="218590" y="19205"/>
                  <a:pt x="193719" y="19734"/>
                  <a:pt x="203244" y="41959"/>
                </a:cubicBezTo>
                <a:cubicBezTo>
                  <a:pt x="212769" y="64184"/>
                  <a:pt x="262511" y="145147"/>
                  <a:pt x="266744" y="153084"/>
                </a:cubicBezTo>
                <a:cubicBezTo>
                  <a:pt x="270977" y="161021"/>
                  <a:pt x="239227" y="114455"/>
                  <a:pt x="228644" y="89584"/>
                </a:cubicBezTo>
                <a:cubicBezTo>
                  <a:pt x="218061" y="64713"/>
                  <a:pt x="203244" y="3859"/>
                  <a:pt x="203244" y="3859"/>
                </a:cubicBezTo>
                <a:cubicBezTo>
                  <a:pt x="196894" y="-8841"/>
                  <a:pt x="215944" y="13913"/>
                  <a:pt x="190544" y="13384"/>
                </a:cubicBezTo>
                <a:cubicBezTo>
                  <a:pt x="165144" y="12855"/>
                  <a:pt x="55077" y="-2491"/>
                  <a:pt x="50844" y="684"/>
                </a:cubicBezTo>
                <a:cubicBezTo>
                  <a:pt x="46611" y="3859"/>
                  <a:pt x="177844" y="26613"/>
                  <a:pt x="165144" y="32434"/>
                </a:cubicBezTo>
                <a:cubicBezTo>
                  <a:pt x="152444" y="38255"/>
                  <a:pt x="2690" y="30317"/>
                  <a:pt x="44" y="324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2AE50FA2-2F9D-1DFA-7FE5-C43EEE7480D5}"/>
              </a:ext>
            </a:extLst>
          </p:cNvPr>
          <p:cNvSpPr/>
          <p:nvPr/>
        </p:nvSpPr>
        <p:spPr>
          <a:xfrm>
            <a:off x="2990470" y="8153196"/>
            <a:ext cx="326802" cy="137106"/>
          </a:xfrm>
          <a:custGeom>
            <a:avLst/>
            <a:gdLst>
              <a:gd name="connsiteX0" fmla="*/ 380 w 326802"/>
              <a:gd name="connsiteY0" fmla="*/ 204 h 137106"/>
              <a:gd name="connsiteX1" fmla="*/ 101980 w 326802"/>
              <a:gd name="connsiteY1" fmla="*/ 82754 h 137106"/>
              <a:gd name="connsiteX2" fmla="*/ 324230 w 326802"/>
              <a:gd name="connsiteY2" fmla="*/ 136729 h 137106"/>
              <a:gd name="connsiteX3" fmla="*/ 228980 w 326802"/>
              <a:gd name="connsiteY3" fmla="*/ 108154 h 137106"/>
              <a:gd name="connsiteX4" fmla="*/ 143255 w 326802"/>
              <a:gd name="connsiteY4" fmla="*/ 82754 h 137106"/>
              <a:gd name="connsiteX5" fmla="*/ 70230 w 326802"/>
              <a:gd name="connsiteY5" fmla="*/ 60529 h 137106"/>
              <a:gd name="connsiteX6" fmla="*/ 380 w 326802"/>
              <a:gd name="connsiteY6" fmla="*/ 204 h 13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02" h="137106">
                <a:moveTo>
                  <a:pt x="380" y="204"/>
                </a:moveTo>
                <a:cubicBezTo>
                  <a:pt x="5672" y="3908"/>
                  <a:pt x="48005" y="60000"/>
                  <a:pt x="101980" y="82754"/>
                </a:cubicBezTo>
                <a:cubicBezTo>
                  <a:pt x="155955" y="105508"/>
                  <a:pt x="303063" y="132496"/>
                  <a:pt x="324230" y="136729"/>
                </a:cubicBezTo>
                <a:cubicBezTo>
                  <a:pt x="345397" y="140962"/>
                  <a:pt x="228980" y="108154"/>
                  <a:pt x="228980" y="108154"/>
                </a:cubicBezTo>
                <a:lnTo>
                  <a:pt x="143255" y="82754"/>
                </a:lnTo>
                <a:cubicBezTo>
                  <a:pt x="116797" y="74816"/>
                  <a:pt x="94042" y="76933"/>
                  <a:pt x="70230" y="60529"/>
                </a:cubicBezTo>
                <a:cubicBezTo>
                  <a:pt x="46418" y="44125"/>
                  <a:pt x="-4912" y="-3500"/>
                  <a:pt x="380" y="2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41959198-E1A3-3E02-FFF6-F7D9F9331C20}"/>
              </a:ext>
            </a:extLst>
          </p:cNvPr>
          <p:cNvSpPr/>
          <p:nvPr/>
        </p:nvSpPr>
        <p:spPr>
          <a:xfrm>
            <a:off x="2250009" y="7737412"/>
            <a:ext cx="55041" cy="139779"/>
          </a:xfrm>
          <a:custGeom>
            <a:avLst/>
            <a:gdLst>
              <a:gd name="connsiteX0" fmla="*/ 1066 w 55041"/>
              <a:gd name="connsiteY0" fmla="*/ 63 h 139779"/>
              <a:gd name="connsiteX1" fmla="*/ 29641 w 55041"/>
              <a:gd name="connsiteY1" fmla="*/ 104838 h 139779"/>
              <a:gd name="connsiteX2" fmla="*/ 55041 w 55041"/>
              <a:gd name="connsiteY2" fmla="*/ 139763 h 139779"/>
              <a:gd name="connsiteX3" fmla="*/ 29641 w 55041"/>
              <a:gd name="connsiteY3" fmla="*/ 101663 h 139779"/>
              <a:gd name="connsiteX4" fmla="*/ 7416 w 55041"/>
              <a:gd name="connsiteY4" fmla="*/ 88963 h 139779"/>
              <a:gd name="connsiteX5" fmla="*/ 1066 w 55041"/>
              <a:gd name="connsiteY5" fmla="*/ 63 h 1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41" h="139779">
                <a:moveTo>
                  <a:pt x="1066" y="63"/>
                </a:moveTo>
                <a:cubicBezTo>
                  <a:pt x="4770" y="2709"/>
                  <a:pt x="20645" y="81555"/>
                  <a:pt x="29641" y="104838"/>
                </a:cubicBezTo>
                <a:cubicBezTo>
                  <a:pt x="38637" y="128121"/>
                  <a:pt x="55041" y="140292"/>
                  <a:pt x="55041" y="139763"/>
                </a:cubicBezTo>
                <a:cubicBezTo>
                  <a:pt x="55041" y="139234"/>
                  <a:pt x="37579" y="110130"/>
                  <a:pt x="29641" y="101663"/>
                </a:cubicBezTo>
                <a:cubicBezTo>
                  <a:pt x="21704" y="93196"/>
                  <a:pt x="10591" y="99017"/>
                  <a:pt x="7416" y="88963"/>
                </a:cubicBezTo>
                <a:cubicBezTo>
                  <a:pt x="4241" y="78909"/>
                  <a:pt x="-2638" y="-2583"/>
                  <a:pt x="1066" y="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212A8687-3F3B-6F79-D9F6-D1537249D44A}"/>
              </a:ext>
            </a:extLst>
          </p:cNvPr>
          <p:cNvSpPr/>
          <p:nvPr/>
        </p:nvSpPr>
        <p:spPr>
          <a:xfrm>
            <a:off x="2179626" y="8004100"/>
            <a:ext cx="58753" cy="70020"/>
          </a:xfrm>
          <a:custGeom>
            <a:avLst/>
            <a:gdLst>
              <a:gd name="connsiteX0" fmla="*/ 58749 w 58753"/>
              <a:gd name="connsiteY0" fmla="*/ 75 h 70020"/>
              <a:gd name="connsiteX1" fmla="*/ 7949 w 58753"/>
              <a:gd name="connsiteY1" fmla="*/ 41350 h 70020"/>
              <a:gd name="connsiteX2" fmla="*/ 1599 w 58753"/>
              <a:gd name="connsiteY2" fmla="*/ 69925 h 70020"/>
              <a:gd name="connsiteX3" fmla="*/ 4774 w 58753"/>
              <a:gd name="connsiteY3" fmla="*/ 31825 h 70020"/>
              <a:gd name="connsiteX4" fmla="*/ 58749 w 58753"/>
              <a:gd name="connsiteY4" fmla="*/ 75 h 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" h="70020">
                <a:moveTo>
                  <a:pt x="58749" y="75"/>
                </a:moveTo>
                <a:cubicBezTo>
                  <a:pt x="59278" y="1662"/>
                  <a:pt x="17474" y="29708"/>
                  <a:pt x="7949" y="41350"/>
                </a:cubicBezTo>
                <a:cubicBezTo>
                  <a:pt x="-1576" y="52992"/>
                  <a:pt x="2128" y="71512"/>
                  <a:pt x="1599" y="69925"/>
                </a:cubicBezTo>
                <a:cubicBezTo>
                  <a:pt x="1070" y="68338"/>
                  <a:pt x="-3163" y="41350"/>
                  <a:pt x="4774" y="31825"/>
                </a:cubicBezTo>
                <a:cubicBezTo>
                  <a:pt x="12711" y="22300"/>
                  <a:pt x="58220" y="-1512"/>
                  <a:pt x="58749" y="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957B9690-102F-7B3A-9761-BB88EA5378C8}"/>
              </a:ext>
            </a:extLst>
          </p:cNvPr>
          <p:cNvSpPr/>
          <p:nvPr/>
        </p:nvSpPr>
        <p:spPr>
          <a:xfrm>
            <a:off x="3237816" y="7837363"/>
            <a:ext cx="300487" cy="383677"/>
          </a:xfrm>
          <a:custGeom>
            <a:avLst/>
            <a:gdLst>
              <a:gd name="connsiteX0" fmla="*/ 684 w 300487"/>
              <a:gd name="connsiteY0" fmla="*/ 1712 h 383677"/>
              <a:gd name="connsiteX1" fmla="*/ 286434 w 300487"/>
              <a:gd name="connsiteY1" fmla="*/ 363662 h 383677"/>
              <a:gd name="connsiteX2" fmla="*/ 251509 w 300487"/>
              <a:gd name="connsiteY2" fmla="*/ 325562 h 383677"/>
              <a:gd name="connsiteX3" fmla="*/ 207059 w 300487"/>
              <a:gd name="connsiteY3" fmla="*/ 230312 h 383677"/>
              <a:gd name="connsiteX4" fmla="*/ 684 w 300487"/>
              <a:gd name="connsiteY4" fmla="*/ 1712 h 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87" h="383677">
                <a:moveTo>
                  <a:pt x="684" y="1712"/>
                </a:moveTo>
                <a:cubicBezTo>
                  <a:pt x="13913" y="23937"/>
                  <a:pt x="244630" y="309687"/>
                  <a:pt x="286434" y="363662"/>
                </a:cubicBezTo>
                <a:cubicBezTo>
                  <a:pt x="328238" y="417637"/>
                  <a:pt x="264738" y="347787"/>
                  <a:pt x="251509" y="325562"/>
                </a:cubicBezTo>
                <a:cubicBezTo>
                  <a:pt x="238280" y="303337"/>
                  <a:pt x="244101" y="280583"/>
                  <a:pt x="207059" y="230312"/>
                </a:cubicBezTo>
                <a:cubicBezTo>
                  <a:pt x="170017" y="180041"/>
                  <a:pt x="-12545" y="-20513"/>
                  <a:pt x="684" y="17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2AFD8E66-625B-3295-FA4D-E70A46E37D87}"/>
              </a:ext>
            </a:extLst>
          </p:cNvPr>
          <p:cNvSpPr/>
          <p:nvPr/>
        </p:nvSpPr>
        <p:spPr>
          <a:xfrm>
            <a:off x="2368473" y="10570053"/>
            <a:ext cx="1292320" cy="304322"/>
          </a:xfrm>
          <a:custGeom>
            <a:avLst/>
            <a:gdLst>
              <a:gd name="connsiteX0" fmla="*/ 9602 w 1292320"/>
              <a:gd name="connsiteY0" fmla="*/ 113822 h 304322"/>
              <a:gd name="connsiteX1" fmla="*/ 768427 w 1292320"/>
              <a:gd name="connsiteY1" fmla="*/ 116997 h 304322"/>
              <a:gd name="connsiteX2" fmla="*/ 685877 w 1292320"/>
              <a:gd name="connsiteY2" fmla="*/ 139222 h 304322"/>
              <a:gd name="connsiteX3" fmla="*/ 879552 w 1292320"/>
              <a:gd name="connsiteY3" fmla="*/ 202722 h 304322"/>
              <a:gd name="connsiteX4" fmla="*/ 838277 w 1292320"/>
              <a:gd name="connsiteY4" fmla="*/ 190022 h 304322"/>
              <a:gd name="connsiteX5" fmla="*/ 1292302 w 1292320"/>
              <a:gd name="connsiteY5" fmla="*/ 304322 h 304322"/>
              <a:gd name="connsiteX6" fmla="*/ 854152 w 1292320"/>
              <a:gd name="connsiteY6" fmla="*/ 186847 h 304322"/>
              <a:gd name="connsiteX7" fmla="*/ 365202 w 1292320"/>
              <a:gd name="connsiteY7" fmla="*/ 2697 h 304322"/>
              <a:gd name="connsiteX8" fmla="*/ 543002 w 1292320"/>
              <a:gd name="connsiteY8" fmla="*/ 78897 h 304322"/>
              <a:gd name="connsiteX9" fmla="*/ 355677 w 1292320"/>
              <a:gd name="connsiteY9" fmla="*/ 104297 h 304322"/>
              <a:gd name="connsiteX10" fmla="*/ 9602 w 1292320"/>
              <a:gd name="connsiteY10" fmla="*/ 113822 h 30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2320" h="304322">
                <a:moveTo>
                  <a:pt x="9602" y="113822"/>
                </a:moveTo>
                <a:cubicBezTo>
                  <a:pt x="78394" y="115939"/>
                  <a:pt x="655715" y="112764"/>
                  <a:pt x="768427" y="116997"/>
                </a:cubicBezTo>
                <a:cubicBezTo>
                  <a:pt x="881139" y="121230"/>
                  <a:pt x="667356" y="124935"/>
                  <a:pt x="685877" y="139222"/>
                </a:cubicBezTo>
                <a:cubicBezTo>
                  <a:pt x="704398" y="153509"/>
                  <a:pt x="854152" y="194255"/>
                  <a:pt x="879552" y="202722"/>
                </a:cubicBezTo>
                <a:cubicBezTo>
                  <a:pt x="904952" y="211189"/>
                  <a:pt x="838277" y="190022"/>
                  <a:pt x="838277" y="190022"/>
                </a:cubicBezTo>
                <a:lnTo>
                  <a:pt x="1292302" y="304322"/>
                </a:lnTo>
                <a:cubicBezTo>
                  <a:pt x="1294948" y="303793"/>
                  <a:pt x="1008669" y="237118"/>
                  <a:pt x="854152" y="186847"/>
                </a:cubicBezTo>
                <a:cubicBezTo>
                  <a:pt x="699635" y="136576"/>
                  <a:pt x="417060" y="20689"/>
                  <a:pt x="365202" y="2697"/>
                </a:cubicBezTo>
                <a:cubicBezTo>
                  <a:pt x="313344" y="-15295"/>
                  <a:pt x="544590" y="61964"/>
                  <a:pt x="543002" y="78897"/>
                </a:cubicBezTo>
                <a:cubicBezTo>
                  <a:pt x="541415" y="95830"/>
                  <a:pt x="450398" y="99535"/>
                  <a:pt x="355677" y="104297"/>
                </a:cubicBezTo>
                <a:cubicBezTo>
                  <a:pt x="260956" y="109059"/>
                  <a:pt x="-59190" y="111705"/>
                  <a:pt x="9602" y="1138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9617BC5C-32DA-BB80-99C6-C9160CFC73C9}"/>
              </a:ext>
            </a:extLst>
          </p:cNvPr>
          <p:cNvSpPr/>
          <p:nvPr/>
        </p:nvSpPr>
        <p:spPr>
          <a:xfrm>
            <a:off x="3536882" y="10905207"/>
            <a:ext cx="1341708" cy="211997"/>
          </a:xfrm>
          <a:custGeom>
            <a:avLst/>
            <a:gdLst>
              <a:gd name="connsiteX0" fmla="*/ 3243 w 1341708"/>
              <a:gd name="connsiteY0" fmla="*/ 918 h 211997"/>
              <a:gd name="connsiteX1" fmla="*/ 1298643 w 1341708"/>
              <a:gd name="connsiteY1" fmla="*/ 207293 h 211997"/>
              <a:gd name="connsiteX2" fmla="*/ 939868 w 1341708"/>
              <a:gd name="connsiteY2" fmla="*/ 134268 h 211997"/>
              <a:gd name="connsiteX3" fmla="*/ 3243 w 1341708"/>
              <a:gd name="connsiteY3" fmla="*/ 918 h 21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708" h="211997">
                <a:moveTo>
                  <a:pt x="3243" y="918"/>
                </a:moveTo>
                <a:cubicBezTo>
                  <a:pt x="63039" y="13089"/>
                  <a:pt x="1142539" y="185068"/>
                  <a:pt x="1298643" y="207293"/>
                </a:cubicBezTo>
                <a:cubicBezTo>
                  <a:pt x="1454747" y="229518"/>
                  <a:pt x="1152064" y="167606"/>
                  <a:pt x="939868" y="134268"/>
                </a:cubicBezTo>
                <a:cubicBezTo>
                  <a:pt x="727672" y="100930"/>
                  <a:pt x="-56553" y="-11253"/>
                  <a:pt x="3243" y="9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A284CF5D-B2C3-5C77-4C6D-BD35869A71D3}"/>
              </a:ext>
            </a:extLst>
          </p:cNvPr>
          <p:cNvSpPr/>
          <p:nvPr/>
        </p:nvSpPr>
        <p:spPr>
          <a:xfrm>
            <a:off x="3199363" y="8540708"/>
            <a:ext cx="444972" cy="57320"/>
          </a:xfrm>
          <a:custGeom>
            <a:avLst/>
            <a:gdLst>
              <a:gd name="connsiteX0" fmla="*/ 1037 w 444972"/>
              <a:gd name="connsiteY0" fmla="*/ 22267 h 57320"/>
              <a:gd name="connsiteX1" fmla="*/ 232812 w 444972"/>
              <a:gd name="connsiteY1" fmla="*/ 38142 h 57320"/>
              <a:gd name="connsiteX2" fmla="*/ 223287 w 444972"/>
              <a:gd name="connsiteY2" fmla="*/ 47667 h 57320"/>
              <a:gd name="connsiteX3" fmla="*/ 309012 w 444972"/>
              <a:gd name="connsiteY3" fmla="*/ 42 h 57320"/>
              <a:gd name="connsiteX4" fmla="*/ 442362 w 444972"/>
              <a:gd name="connsiteY4" fmla="*/ 57192 h 57320"/>
              <a:gd name="connsiteX5" fmla="*/ 385212 w 444972"/>
              <a:gd name="connsiteY5" fmla="*/ 15917 h 57320"/>
              <a:gd name="connsiteX6" fmla="*/ 239162 w 444972"/>
              <a:gd name="connsiteY6" fmla="*/ 28617 h 57320"/>
              <a:gd name="connsiteX7" fmla="*/ 150262 w 444972"/>
              <a:gd name="connsiteY7" fmla="*/ 34967 h 57320"/>
              <a:gd name="connsiteX8" fmla="*/ 1037 w 444972"/>
              <a:gd name="connsiteY8" fmla="*/ 22267 h 5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72" h="57320">
                <a:moveTo>
                  <a:pt x="1037" y="22267"/>
                </a:moveTo>
                <a:cubicBezTo>
                  <a:pt x="14795" y="22796"/>
                  <a:pt x="232812" y="38142"/>
                  <a:pt x="232812" y="38142"/>
                </a:cubicBezTo>
                <a:cubicBezTo>
                  <a:pt x="269854" y="42375"/>
                  <a:pt x="210587" y="54017"/>
                  <a:pt x="223287" y="47667"/>
                </a:cubicBezTo>
                <a:cubicBezTo>
                  <a:pt x="235987" y="41317"/>
                  <a:pt x="272500" y="-1545"/>
                  <a:pt x="309012" y="42"/>
                </a:cubicBezTo>
                <a:cubicBezTo>
                  <a:pt x="345524" y="1629"/>
                  <a:pt x="429662" y="54546"/>
                  <a:pt x="442362" y="57192"/>
                </a:cubicBezTo>
                <a:cubicBezTo>
                  <a:pt x="455062" y="59838"/>
                  <a:pt x="419079" y="20679"/>
                  <a:pt x="385212" y="15917"/>
                </a:cubicBezTo>
                <a:cubicBezTo>
                  <a:pt x="351345" y="11155"/>
                  <a:pt x="239162" y="28617"/>
                  <a:pt x="239162" y="28617"/>
                </a:cubicBezTo>
                <a:cubicBezTo>
                  <a:pt x="200004" y="31792"/>
                  <a:pt x="186245" y="34438"/>
                  <a:pt x="150262" y="34967"/>
                </a:cubicBezTo>
                <a:cubicBezTo>
                  <a:pt x="114279" y="35496"/>
                  <a:pt x="-12721" y="21738"/>
                  <a:pt x="1037" y="222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B911C13C-9CF9-30A9-0F3C-DB7ECE848013}"/>
              </a:ext>
            </a:extLst>
          </p:cNvPr>
          <p:cNvSpPr/>
          <p:nvPr/>
        </p:nvSpPr>
        <p:spPr>
          <a:xfrm>
            <a:off x="3204151" y="8693016"/>
            <a:ext cx="518071" cy="140070"/>
          </a:xfrm>
          <a:custGeom>
            <a:avLst/>
            <a:gdLst>
              <a:gd name="connsiteX0" fmla="*/ 69274 w 518071"/>
              <a:gd name="connsiteY0" fmla="*/ 57284 h 140070"/>
              <a:gd name="connsiteX1" fmla="*/ 164524 w 518071"/>
              <a:gd name="connsiteY1" fmla="*/ 89034 h 140070"/>
              <a:gd name="connsiteX2" fmla="*/ 174049 w 518071"/>
              <a:gd name="connsiteY2" fmla="*/ 139834 h 140070"/>
              <a:gd name="connsiteX3" fmla="*/ 262949 w 518071"/>
              <a:gd name="connsiteY3" fmla="*/ 66809 h 140070"/>
              <a:gd name="connsiteX4" fmla="*/ 418524 w 518071"/>
              <a:gd name="connsiteY4" fmla="*/ 66809 h 140070"/>
              <a:gd name="connsiteX5" fmla="*/ 516949 w 518071"/>
              <a:gd name="connsiteY5" fmla="*/ 28709 h 140070"/>
              <a:gd name="connsiteX6" fmla="*/ 355024 w 518071"/>
              <a:gd name="connsiteY6" fmla="*/ 47759 h 140070"/>
              <a:gd name="connsiteX7" fmla="*/ 174049 w 518071"/>
              <a:gd name="connsiteY7" fmla="*/ 134 h 140070"/>
              <a:gd name="connsiteX8" fmla="*/ 253424 w 518071"/>
              <a:gd name="connsiteY8" fmla="*/ 35059 h 140070"/>
              <a:gd name="connsiteX9" fmla="*/ 180399 w 518071"/>
              <a:gd name="connsiteY9" fmla="*/ 82684 h 140070"/>
              <a:gd name="connsiteX10" fmla="*/ 5774 w 518071"/>
              <a:gd name="connsiteY10" fmla="*/ 54109 h 140070"/>
              <a:gd name="connsiteX11" fmla="*/ 69274 w 518071"/>
              <a:gd name="connsiteY11" fmla="*/ 57284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071" h="140070">
                <a:moveTo>
                  <a:pt x="69274" y="57284"/>
                </a:moveTo>
                <a:cubicBezTo>
                  <a:pt x="95732" y="63105"/>
                  <a:pt x="147062" y="75276"/>
                  <a:pt x="164524" y="89034"/>
                </a:cubicBezTo>
                <a:cubicBezTo>
                  <a:pt x="181986" y="102792"/>
                  <a:pt x="157645" y="143538"/>
                  <a:pt x="174049" y="139834"/>
                </a:cubicBezTo>
                <a:cubicBezTo>
                  <a:pt x="190453" y="136130"/>
                  <a:pt x="222203" y="78980"/>
                  <a:pt x="262949" y="66809"/>
                </a:cubicBezTo>
                <a:cubicBezTo>
                  <a:pt x="303695" y="54638"/>
                  <a:pt x="376191" y="73159"/>
                  <a:pt x="418524" y="66809"/>
                </a:cubicBezTo>
                <a:cubicBezTo>
                  <a:pt x="460857" y="60459"/>
                  <a:pt x="527532" y="31884"/>
                  <a:pt x="516949" y="28709"/>
                </a:cubicBezTo>
                <a:cubicBezTo>
                  <a:pt x="506366" y="25534"/>
                  <a:pt x="412174" y="52521"/>
                  <a:pt x="355024" y="47759"/>
                </a:cubicBezTo>
                <a:cubicBezTo>
                  <a:pt x="297874" y="42996"/>
                  <a:pt x="190982" y="2251"/>
                  <a:pt x="174049" y="134"/>
                </a:cubicBezTo>
                <a:cubicBezTo>
                  <a:pt x="157116" y="-1983"/>
                  <a:pt x="252366" y="21301"/>
                  <a:pt x="253424" y="35059"/>
                </a:cubicBezTo>
                <a:cubicBezTo>
                  <a:pt x="254482" y="48817"/>
                  <a:pt x="221674" y="79509"/>
                  <a:pt x="180399" y="82684"/>
                </a:cubicBezTo>
                <a:cubicBezTo>
                  <a:pt x="139124" y="85859"/>
                  <a:pt x="30645" y="59930"/>
                  <a:pt x="5774" y="54109"/>
                </a:cubicBezTo>
                <a:cubicBezTo>
                  <a:pt x="-19097" y="48288"/>
                  <a:pt x="42816" y="51463"/>
                  <a:pt x="69274" y="572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EE54BA7-0556-2F78-0441-33EBCF00CA39}"/>
              </a:ext>
            </a:extLst>
          </p:cNvPr>
          <p:cNvSpPr/>
          <p:nvPr/>
        </p:nvSpPr>
        <p:spPr>
          <a:xfrm>
            <a:off x="3603477" y="8727998"/>
            <a:ext cx="355880" cy="175452"/>
          </a:xfrm>
          <a:custGeom>
            <a:avLst/>
            <a:gdLst>
              <a:gd name="connsiteX0" fmla="*/ 120798 w 355880"/>
              <a:gd name="connsiteY0" fmla="*/ 77 h 175452"/>
              <a:gd name="connsiteX1" fmla="*/ 66823 w 355880"/>
              <a:gd name="connsiteY1" fmla="*/ 85802 h 175452"/>
              <a:gd name="connsiteX2" fmla="*/ 133498 w 355880"/>
              <a:gd name="connsiteY2" fmla="*/ 133427 h 175452"/>
              <a:gd name="connsiteX3" fmla="*/ 104923 w 355880"/>
              <a:gd name="connsiteY3" fmla="*/ 174702 h 175452"/>
              <a:gd name="connsiteX4" fmla="*/ 285898 w 355880"/>
              <a:gd name="connsiteY4" fmla="*/ 155652 h 175452"/>
              <a:gd name="connsiteX5" fmla="*/ 352573 w 355880"/>
              <a:gd name="connsiteY5" fmla="*/ 101677 h 175452"/>
              <a:gd name="connsiteX6" fmla="*/ 193823 w 355880"/>
              <a:gd name="connsiteY6" fmla="*/ 168352 h 175452"/>
              <a:gd name="connsiteX7" fmla="*/ 95398 w 355880"/>
              <a:gd name="connsiteY7" fmla="*/ 162002 h 175452"/>
              <a:gd name="connsiteX8" fmla="*/ 148 w 355880"/>
              <a:gd name="connsiteY8" fmla="*/ 158827 h 175452"/>
              <a:gd name="connsiteX9" fmla="*/ 117623 w 355880"/>
              <a:gd name="connsiteY9" fmla="*/ 142952 h 175452"/>
              <a:gd name="connsiteX10" fmla="*/ 50948 w 355880"/>
              <a:gd name="connsiteY10" fmla="*/ 101677 h 175452"/>
              <a:gd name="connsiteX11" fmla="*/ 120798 w 355880"/>
              <a:gd name="connsiteY11" fmla="*/ 77 h 1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880" h="175452">
                <a:moveTo>
                  <a:pt x="120798" y="77"/>
                </a:moveTo>
                <a:cubicBezTo>
                  <a:pt x="123444" y="-2569"/>
                  <a:pt x="64706" y="63577"/>
                  <a:pt x="66823" y="85802"/>
                </a:cubicBezTo>
                <a:cubicBezTo>
                  <a:pt x="68940" y="108027"/>
                  <a:pt x="127148" y="118610"/>
                  <a:pt x="133498" y="133427"/>
                </a:cubicBezTo>
                <a:cubicBezTo>
                  <a:pt x="139848" y="148244"/>
                  <a:pt x="79523" y="170998"/>
                  <a:pt x="104923" y="174702"/>
                </a:cubicBezTo>
                <a:cubicBezTo>
                  <a:pt x="130323" y="178406"/>
                  <a:pt x="244623" y="167823"/>
                  <a:pt x="285898" y="155652"/>
                </a:cubicBezTo>
                <a:cubicBezTo>
                  <a:pt x="327173" y="143481"/>
                  <a:pt x="367919" y="99560"/>
                  <a:pt x="352573" y="101677"/>
                </a:cubicBezTo>
                <a:cubicBezTo>
                  <a:pt x="337227" y="103794"/>
                  <a:pt x="236686" y="158298"/>
                  <a:pt x="193823" y="168352"/>
                </a:cubicBezTo>
                <a:cubicBezTo>
                  <a:pt x="150961" y="178406"/>
                  <a:pt x="127677" y="163589"/>
                  <a:pt x="95398" y="162002"/>
                </a:cubicBezTo>
                <a:cubicBezTo>
                  <a:pt x="63119" y="160415"/>
                  <a:pt x="-3556" y="162002"/>
                  <a:pt x="148" y="158827"/>
                </a:cubicBezTo>
                <a:cubicBezTo>
                  <a:pt x="3852" y="155652"/>
                  <a:pt x="109156" y="152477"/>
                  <a:pt x="117623" y="142952"/>
                </a:cubicBezTo>
                <a:cubicBezTo>
                  <a:pt x="126090" y="133427"/>
                  <a:pt x="53594" y="121256"/>
                  <a:pt x="50948" y="101677"/>
                </a:cubicBezTo>
                <a:cubicBezTo>
                  <a:pt x="48302" y="82098"/>
                  <a:pt x="118152" y="2723"/>
                  <a:pt x="120798" y="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1B5A6795-B5D9-2B33-8E0A-53C1E7866C53}"/>
              </a:ext>
            </a:extLst>
          </p:cNvPr>
          <p:cNvSpPr/>
          <p:nvPr/>
        </p:nvSpPr>
        <p:spPr>
          <a:xfrm>
            <a:off x="3905235" y="8804141"/>
            <a:ext cx="250866" cy="209861"/>
          </a:xfrm>
          <a:custGeom>
            <a:avLst/>
            <a:gdLst>
              <a:gd name="connsiteX0" fmla="*/ 15 w 250866"/>
              <a:gd name="connsiteY0" fmla="*/ 143009 h 209861"/>
              <a:gd name="connsiteX1" fmla="*/ 82565 w 250866"/>
              <a:gd name="connsiteY1" fmla="*/ 92209 h 209861"/>
              <a:gd name="connsiteX2" fmla="*/ 171465 w 250866"/>
              <a:gd name="connsiteY2" fmla="*/ 165234 h 209861"/>
              <a:gd name="connsiteX3" fmla="*/ 250840 w 250866"/>
              <a:gd name="connsiteY3" fmla="*/ 209684 h 209861"/>
              <a:gd name="connsiteX4" fmla="*/ 180990 w 250866"/>
              <a:gd name="connsiteY4" fmla="*/ 149359 h 209861"/>
              <a:gd name="connsiteX5" fmla="*/ 111140 w 250866"/>
              <a:gd name="connsiteY5" fmla="*/ 89034 h 209861"/>
              <a:gd name="connsiteX6" fmla="*/ 123840 w 250866"/>
              <a:gd name="connsiteY6" fmla="*/ 134 h 209861"/>
              <a:gd name="connsiteX7" fmla="*/ 88915 w 250866"/>
              <a:gd name="connsiteY7" fmla="*/ 69984 h 209861"/>
              <a:gd name="connsiteX8" fmla="*/ 15 w 250866"/>
              <a:gd name="connsiteY8" fmla="*/ 143009 h 2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66" h="209861">
                <a:moveTo>
                  <a:pt x="15" y="143009"/>
                </a:moveTo>
                <a:cubicBezTo>
                  <a:pt x="-1043" y="146713"/>
                  <a:pt x="53990" y="88505"/>
                  <a:pt x="82565" y="92209"/>
                </a:cubicBezTo>
                <a:cubicBezTo>
                  <a:pt x="111140" y="95913"/>
                  <a:pt x="143419" y="145655"/>
                  <a:pt x="171465" y="165234"/>
                </a:cubicBezTo>
                <a:cubicBezTo>
                  <a:pt x="199511" y="184813"/>
                  <a:pt x="249253" y="212330"/>
                  <a:pt x="250840" y="209684"/>
                </a:cubicBezTo>
                <a:cubicBezTo>
                  <a:pt x="252428" y="207038"/>
                  <a:pt x="180990" y="149359"/>
                  <a:pt x="180990" y="149359"/>
                </a:cubicBezTo>
                <a:cubicBezTo>
                  <a:pt x="157707" y="129251"/>
                  <a:pt x="120665" y="113905"/>
                  <a:pt x="111140" y="89034"/>
                </a:cubicBezTo>
                <a:cubicBezTo>
                  <a:pt x="101615" y="64163"/>
                  <a:pt x="127544" y="3309"/>
                  <a:pt x="123840" y="134"/>
                </a:cubicBezTo>
                <a:cubicBezTo>
                  <a:pt x="120136" y="-3041"/>
                  <a:pt x="105848" y="50934"/>
                  <a:pt x="88915" y="69984"/>
                </a:cubicBezTo>
                <a:cubicBezTo>
                  <a:pt x="71982" y="89034"/>
                  <a:pt x="1073" y="139305"/>
                  <a:pt x="15" y="1430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ACEA66E3-CF02-55B3-8546-A9EFB17F8831}"/>
              </a:ext>
            </a:extLst>
          </p:cNvPr>
          <p:cNvSpPr/>
          <p:nvPr/>
        </p:nvSpPr>
        <p:spPr>
          <a:xfrm>
            <a:off x="3943271" y="8470828"/>
            <a:ext cx="91558" cy="213108"/>
          </a:xfrm>
          <a:custGeom>
            <a:avLst/>
            <a:gdLst>
              <a:gd name="connsiteX0" fmla="*/ 79 w 91558"/>
              <a:gd name="connsiteY0" fmla="*/ 72 h 213108"/>
              <a:gd name="connsiteX1" fmla="*/ 73104 w 91558"/>
              <a:gd name="connsiteY1" fmla="*/ 101672 h 213108"/>
              <a:gd name="connsiteX2" fmla="*/ 69929 w 91558"/>
              <a:gd name="connsiteY2" fmla="*/ 212797 h 213108"/>
              <a:gd name="connsiteX3" fmla="*/ 79454 w 91558"/>
              <a:gd name="connsiteY3" fmla="*/ 133422 h 213108"/>
              <a:gd name="connsiteX4" fmla="*/ 88979 w 91558"/>
              <a:gd name="connsiteY4" fmla="*/ 85797 h 213108"/>
              <a:gd name="connsiteX5" fmla="*/ 79 w 91558"/>
              <a:gd name="connsiteY5" fmla="*/ 72 h 2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8" h="213108">
                <a:moveTo>
                  <a:pt x="79" y="72"/>
                </a:moveTo>
                <a:cubicBezTo>
                  <a:pt x="-2567" y="2718"/>
                  <a:pt x="61462" y="66218"/>
                  <a:pt x="73104" y="101672"/>
                </a:cubicBezTo>
                <a:cubicBezTo>
                  <a:pt x="84746" y="137126"/>
                  <a:pt x="68871" y="207506"/>
                  <a:pt x="69929" y="212797"/>
                </a:cubicBezTo>
                <a:cubicBezTo>
                  <a:pt x="70987" y="218088"/>
                  <a:pt x="76279" y="154589"/>
                  <a:pt x="79454" y="133422"/>
                </a:cubicBezTo>
                <a:cubicBezTo>
                  <a:pt x="82629" y="112255"/>
                  <a:pt x="97446" y="103259"/>
                  <a:pt x="88979" y="85797"/>
                </a:cubicBezTo>
                <a:cubicBezTo>
                  <a:pt x="80512" y="68335"/>
                  <a:pt x="2725" y="-2574"/>
                  <a:pt x="79" y="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508A7FE2-FB62-3666-B885-E9F3965ED21A}"/>
              </a:ext>
            </a:extLst>
          </p:cNvPr>
          <p:cNvSpPr/>
          <p:nvPr/>
        </p:nvSpPr>
        <p:spPr>
          <a:xfrm>
            <a:off x="4267019" y="9080263"/>
            <a:ext cx="479492" cy="287308"/>
          </a:xfrm>
          <a:custGeom>
            <a:avLst/>
            <a:gdLst>
              <a:gd name="connsiteX0" fmla="*/ 181 w 479492"/>
              <a:gd name="connsiteY0" fmla="*/ 237 h 287308"/>
              <a:gd name="connsiteX1" fmla="*/ 447856 w 479492"/>
              <a:gd name="connsiteY1" fmla="*/ 273287 h 287308"/>
              <a:gd name="connsiteX2" fmla="*/ 393881 w 479492"/>
              <a:gd name="connsiteY2" fmla="*/ 225662 h 287308"/>
              <a:gd name="connsiteX3" fmla="*/ 181 w 479492"/>
              <a:gd name="connsiteY3" fmla="*/ 237 h 28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492" h="287308">
                <a:moveTo>
                  <a:pt x="181" y="237"/>
                </a:moveTo>
                <a:cubicBezTo>
                  <a:pt x="9177" y="8175"/>
                  <a:pt x="382239" y="235716"/>
                  <a:pt x="447856" y="273287"/>
                </a:cubicBezTo>
                <a:cubicBezTo>
                  <a:pt x="513473" y="310858"/>
                  <a:pt x="467964" y="265349"/>
                  <a:pt x="393881" y="225662"/>
                </a:cubicBezTo>
                <a:cubicBezTo>
                  <a:pt x="319798" y="185975"/>
                  <a:pt x="-8815" y="-7701"/>
                  <a:pt x="181" y="2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1C321879-4168-8168-5C7E-F4469363194C}"/>
              </a:ext>
            </a:extLst>
          </p:cNvPr>
          <p:cNvSpPr/>
          <p:nvPr/>
        </p:nvSpPr>
        <p:spPr>
          <a:xfrm>
            <a:off x="5407025" y="9312275"/>
            <a:ext cx="673644" cy="311380"/>
          </a:xfrm>
          <a:custGeom>
            <a:avLst/>
            <a:gdLst>
              <a:gd name="connsiteX0" fmla="*/ 0 w 673644"/>
              <a:gd name="connsiteY0" fmla="*/ 0 h 311380"/>
              <a:gd name="connsiteX1" fmla="*/ 644525 w 673644"/>
              <a:gd name="connsiteY1" fmla="*/ 298450 h 311380"/>
              <a:gd name="connsiteX2" fmla="*/ 555625 w 673644"/>
              <a:gd name="connsiteY2" fmla="*/ 254000 h 311380"/>
              <a:gd name="connsiteX3" fmla="*/ 488950 w 673644"/>
              <a:gd name="connsiteY3" fmla="*/ 222250 h 311380"/>
              <a:gd name="connsiteX4" fmla="*/ 0 w 673644"/>
              <a:gd name="connsiteY4" fmla="*/ 0 h 3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4" h="311380">
                <a:moveTo>
                  <a:pt x="0" y="0"/>
                </a:moveTo>
                <a:lnTo>
                  <a:pt x="644525" y="298450"/>
                </a:lnTo>
                <a:cubicBezTo>
                  <a:pt x="737129" y="340783"/>
                  <a:pt x="581554" y="266700"/>
                  <a:pt x="555625" y="254000"/>
                </a:cubicBezTo>
                <a:cubicBezTo>
                  <a:pt x="529696" y="241300"/>
                  <a:pt x="488950" y="222250"/>
                  <a:pt x="488950" y="2222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D875A8D7-ED32-7CAF-2EF8-3DEC26625A9E}"/>
              </a:ext>
            </a:extLst>
          </p:cNvPr>
          <p:cNvSpPr/>
          <p:nvPr/>
        </p:nvSpPr>
        <p:spPr>
          <a:xfrm>
            <a:off x="5332911" y="9652691"/>
            <a:ext cx="945683" cy="391011"/>
          </a:xfrm>
          <a:custGeom>
            <a:avLst/>
            <a:gdLst>
              <a:gd name="connsiteX0" fmla="*/ 4264 w 945683"/>
              <a:gd name="connsiteY0" fmla="*/ 2484 h 391011"/>
              <a:gd name="connsiteX1" fmla="*/ 629739 w 945683"/>
              <a:gd name="connsiteY1" fmla="*/ 278709 h 391011"/>
              <a:gd name="connsiteX2" fmla="*/ 575764 w 945683"/>
              <a:gd name="connsiteY2" fmla="*/ 269184 h 391011"/>
              <a:gd name="connsiteX3" fmla="*/ 944064 w 945683"/>
              <a:gd name="connsiteY3" fmla="*/ 389834 h 391011"/>
              <a:gd name="connsiteX4" fmla="*/ 696414 w 945683"/>
              <a:gd name="connsiteY4" fmla="*/ 319984 h 391011"/>
              <a:gd name="connsiteX5" fmla="*/ 369389 w 945683"/>
              <a:gd name="connsiteY5" fmla="*/ 151709 h 391011"/>
              <a:gd name="connsiteX6" fmla="*/ 4264 w 945683"/>
              <a:gd name="connsiteY6" fmla="*/ 2484 h 39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683" h="391011">
                <a:moveTo>
                  <a:pt x="4264" y="2484"/>
                </a:moveTo>
                <a:cubicBezTo>
                  <a:pt x="47656" y="23651"/>
                  <a:pt x="534489" y="234259"/>
                  <a:pt x="629739" y="278709"/>
                </a:cubicBezTo>
                <a:cubicBezTo>
                  <a:pt x="724989" y="323159"/>
                  <a:pt x="523377" y="250663"/>
                  <a:pt x="575764" y="269184"/>
                </a:cubicBezTo>
                <a:cubicBezTo>
                  <a:pt x="628151" y="287705"/>
                  <a:pt x="923956" y="381367"/>
                  <a:pt x="944064" y="389834"/>
                </a:cubicBezTo>
                <a:cubicBezTo>
                  <a:pt x="964172" y="398301"/>
                  <a:pt x="792193" y="359671"/>
                  <a:pt x="696414" y="319984"/>
                </a:cubicBezTo>
                <a:cubicBezTo>
                  <a:pt x="600635" y="280297"/>
                  <a:pt x="478397" y="202509"/>
                  <a:pt x="369389" y="151709"/>
                </a:cubicBezTo>
                <a:cubicBezTo>
                  <a:pt x="260381" y="100909"/>
                  <a:pt x="-39128" y="-18683"/>
                  <a:pt x="4264" y="24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D23EDCE8-9E55-0969-14F0-69124491061A}"/>
              </a:ext>
            </a:extLst>
          </p:cNvPr>
          <p:cNvSpPr/>
          <p:nvPr/>
        </p:nvSpPr>
        <p:spPr>
          <a:xfrm>
            <a:off x="7124643" y="10026466"/>
            <a:ext cx="125174" cy="219615"/>
          </a:xfrm>
          <a:custGeom>
            <a:avLst/>
            <a:gdLst>
              <a:gd name="connsiteX0" fmla="*/ 57 w 125174"/>
              <a:gd name="connsiteY0" fmla="*/ 184 h 219615"/>
              <a:gd name="connsiteX1" fmla="*/ 104832 w 125174"/>
              <a:gd name="connsiteY1" fmla="*/ 120834 h 219615"/>
              <a:gd name="connsiteX2" fmla="*/ 111182 w 125174"/>
              <a:gd name="connsiteY2" fmla="*/ 219259 h 219615"/>
              <a:gd name="connsiteX3" fmla="*/ 120707 w 125174"/>
              <a:gd name="connsiteY3" fmla="*/ 149409 h 219615"/>
              <a:gd name="connsiteX4" fmla="*/ 57 w 125174"/>
              <a:gd name="connsiteY4" fmla="*/ 184 h 2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4" h="219615">
                <a:moveTo>
                  <a:pt x="57" y="184"/>
                </a:moveTo>
                <a:cubicBezTo>
                  <a:pt x="-2589" y="-4578"/>
                  <a:pt x="86311" y="84322"/>
                  <a:pt x="104832" y="120834"/>
                </a:cubicBezTo>
                <a:cubicBezTo>
                  <a:pt x="123353" y="157347"/>
                  <a:pt x="108536" y="214497"/>
                  <a:pt x="111182" y="219259"/>
                </a:cubicBezTo>
                <a:cubicBezTo>
                  <a:pt x="113828" y="224021"/>
                  <a:pt x="133936" y="180101"/>
                  <a:pt x="120707" y="149409"/>
                </a:cubicBezTo>
                <a:cubicBezTo>
                  <a:pt x="107478" y="118717"/>
                  <a:pt x="2703" y="4946"/>
                  <a:pt x="57" y="184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18E7A1A5-7BEF-55F7-4686-5E18E978561F}"/>
              </a:ext>
            </a:extLst>
          </p:cNvPr>
          <p:cNvSpPr/>
          <p:nvPr/>
        </p:nvSpPr>
        <p:spPr>
          <a:xfrm>
            <a:off x="6439691" y="9727645"/>
            <a:ext cx="578549" cy="233230"/>
          </a:xfrm>
          <a:custGeom>
            <a:avLst/>
            <a:gdLst>
              <a:gd name="connsiteX0" fmla="*/ 27784 w 578549"/>
              <a:gd name="connsiteY0" fmla="*/ 13255 h 233230"/>
              <a:gd name="connsiteX1" fmla="*/ 548484 w 578549"/>
              <a:gd name="connsiteY1" fmla="*/ 222805 h 233230"/>
              <a:gd name="connsiteX2" fmla="*/ 472284 w 578549"/>
              <a:gd name="connsiteY2" fmla="*/ 184705 h 233230"/>
              <a:gd name="connsiteX3" fmla="*/ 110334 w 578549"/>
              <a:gd name="connsiteY3" fmla="*/ 38655 h 233230"/>
              <a:gd name="connsiteX4" fmla="*/ 27784 w 578549"/>
              <a:gd name="connsiteY4" fmla="*/ 13255 h 23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549" h="233230">
                <a:moveTo>
                  <a:pt x="27784" y="13255"/>
                </a:moveTo>
                <a:cubicBezTo>
                  <a:pt x="100809" y="43947"/>
                  <a:pt x="474401" y="194230"/>
                  <a:pt x="548484" y="222805"/>
                </a:cubicBezTo>
                <a:cubicBezTo>
                  <a:pt x="622567" y="251380"/>
                  <a:pt x="545309" y="215397"/>
                  <a:pt x="472284" y="184705"/>
                </a:cubicBezTo>
                <a:cubicBezTo>
                  <a:pt x="399259" y="154013"/>
                  <a:pt x="179655" y="66172"/>
                  <a:pt x="110334" y="38655"/>
                </a:cubicBezTo>
                <a:cubicBezTo>
                  <a:pt x="41013" y="11138"/>
                  <a:pt x="-45241" y="-17437"/>
                  <a:pt x="27784" y="132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5DD5CF0A-FF62-4DF3-78E2-3D026DF8C93F}"/>
              </a:ext>
            </a:extLst>
          </p:cNvPr>
          <p:cNvSpPr/>
          <p:nvPr/>
        </p:nvSpPr>
        <p:spPr>
          <a:xfrm>
            <a:off x="7473612" y="9882394"/>
            <a:ext cx="302475" cy="315749"/>
          </a:xfrm>
          <a:custGeom>
            <a:avLst/>
            <a:gdLst>
              <a:gd name="connsiteX0" fmla="*/ 338 w 302475"/>
              <a:gd name="connsiteY0" fmla="*/ 55356 h 315749"/>
              <a:gd name="connsiteX1" fmla="*/ 130513 w 302475"/>
              <a:gd name="connsiteY1" fmla="*/ 191881 h 315749"/>
              <a:gd name="connsiteX2" fmla="*/ 127338 w 302475"/>
              <a:gd name="connsiteY2" fmla="*/ 309356 h 315749"/>
              <a:gd name="connsiteX3" fmla="*/ 127338 w 302475"/>
              <a:gd name="connsiteY3" fmla="*/ 268081 h 315749"/>
              <a:gd name="connsiteX4" fmla="*/ 301963 w 302475"/>
              <a:gd name="connsiteY4" fmla="*/ 1381 h 315749"/>
              <a:gd name="connsiteX5" fmla="*/ 174963 w 302475"/>
              <a:gd name="connsiteY5" fmla="*/ 160131 h 315749"/>
              <a:gd name="connsiteX6" fmla="*/ 338 w 302475"/>
              <a:gd name="connsiteY6" fmla="*/ 55356 h 31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75" h="315749">
                <a:moveTo>
                  <a:pt x="338" y="55356"/>
                </a:moveTo>
                <a:cubicBezTo>
                  <a:pt x="-7070" y="60648"/>
                  <a:pt x="109346" y="149548"/>
                  <a:pt x="130513" y="191881"/>
                </a:cubicBezTo>
                <a:cubicBezTo>
                  <a:pt x="151680" y="234214"/>
                  <a:pt x="127867" y="296656"/>
                  <a:pt x="127338" y="309356"/>
                </a:cubicBezTo>
                <a:cubicBezTo>
                  <a:pt x="126809" y="322056"/>
                  <a:pt x="98234" y="319410"/>
                  <a:pt x="127338" y="268081"/>
                </a:cubicBezTo>
                <a:cubicBezTo>
                  <a:pt x="156442" y="216752"/>
                  <a:pt x="294026" y="19373"/>
                  <a:pt x="301963" y="1381"/>
                </a:cubicBezTo>
                <a:cubicBezTo>
                  <a:pt x="309901" y="-16611"/>
                  <a:pt x="223646" y="146902"/>
                  <a:pt x="174963" y="160131"/>
                </a:cubicBezTo>
                <a:cubicBezTo>
                  <a:pt x="126280" y="173360"/>
                  <a:pt x="7746" y="50064"/>
                  <a:pt x="338" y="55356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50A9B1E0-7601-E611-EEE1-7966D142704B}"/>
              </a:ext>
            </a:extLst>
          </p:cNvPr>
          <p:cNvSpPr/>
          <p:nvPr/>
        </p:nvSpPr>
        <p:spPr>
          <a:xfrm>
            <a:off x="6939387" y="10325098"/>
            <a:ext cx="74465" cy="220471"/>
          </a:xfrm>
          <a:custGeom>
            <a:avLst/>
            <a:gdLst>
              <a:gd name="connsiteX0" fmla="*/ 74188 w 74465"/>
              <a:gd name="connsiteY0" fmla="*/ 2 h 220471"/>
              <a:gd name="connsiteX1" fmla="*/ 26563 w 74465"/>
              <a:gd name="connsiteY1" fmla="*/ 130177 h 220471"/>
              <a:gd name="connsiteX2" fmla="*/ 36088 w 74465"/>
              <a:gd name="connsiteY2" fmla="*/ 219077 h 220471"/>
              <a:gd name="connsiteX3" fmla="*/ 29738 w 74465"/>
              <a:gd name="connsiteY3" fmla="*/ 180977 h 220471"/>
              <a:gd name="connsiteX4" fmla="*/ 1163 w 74465"/>
              <a:gd name="connsiteY4" fmla="*/ 133352 h 220471"/>
              <a:gd name="connsiteX5" fmla="*/ 74188 w 74465"/>
              <a:gd name="connsiteY5" fmla="*/ 2 h 2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65" h="220471">
                <a:moveTo>
                  <a:pt x="74188" y="2"/>
                </a:moveTo>
                <a:cubicBezTo>
                  <a:pt x="78421" y="-527"/>
                  <a:pt x="32913" y="93665"/>
                  <a:pt x="26563" y="130177"/>
                </a:cubicBezTo>
                <a:cubicBezTo>
                  <a:pt x="20213" y="166689"/>
                  <a:pt x="35559" y="210610"/>
                  <a:pt x="36088" y="219077"/>
                </a:cubicBezTo>
                <a:cubicBezTo>
                  <a:pt x="36617" y="227544"/>
                  <a:pt x="35559" y="195264"/>
                  <a:pt x="29738" y="180977"/>
                </a:cubicBezTo>
                <a:cubicBezTo>
                  <a:pt x="23917" y="166690"/>
                  <a:pt x="-6245" y="162985"/>
                  <a:pt x="1163" y="133352"/>
                </a:cubicBezTo>
                <a:cubicBezTo>
                  <a:pt x="8571" y="103719"/>
                  <a:pt x="69955" y="531"/>
                  <a:pt x="74188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CDFC3B25-9A7D-9470-A5FB-9D918A17C614}"/>
              </a:ext>
            </a:extLst>
          </p:cNvPr>
          <p:cNvSpPr/>
          <p:nvPr/>
        </p:nvSpPr>
        <p:spPr>
          <a:xfrm>
            <a:off x="6867613" y="8451848"/>
            <a:ext cx="358995" cy="1060264"/>
          </a:xfrm>
          <a:custGeom>
            <a:avLst/>
            <a:gdLst>
              <a:gd name="connsiteX0" fmla="*/ 358687 w 358995"/>
              <a:gd name="connsiteY0" fmla="*/ 2 h 1060264"/>
              <a:gd name="connsiteX1" fmla="*/ 323762 w 358995"/>
              <a:gd name="connsiteY1" fmla="*/ 463552 h 1060264"/>
              <a:gd name="connsiteX2" fmla="*/ 311062 w 358995"/>
              <a:gd name="connsiteY2" fmla="*/ 485777 h 1060264"/>
              <a:gd name="connsiteX3" fmla="*/ 6262 w 358995"/>
              <a:gd name="connsiteY3" fmla="*/ 1044577 h 1060264"/>
              <a:gd name="connsiteX4" fmla="*/ 120562 w 358995"/>
              <a:gd name="connsiteY4" fmla="*/ 866777 h 1060264"/>
              <a:gd name="connsiteX5" fmla="*/ 301537 w 358995"/>
              <a:gd name="connsiteY5" fmla="*/ 457202 h 1060264"/>
              <a:gd name="connsiteX6" fmla="*/ 358687 w 358995"/>
              <a:gd name="connsiteY6" fmla="*/ 2 h 106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95" h="1060264">
                <a:moveTo>
                  <a:pt x="358687" y="2"/>
                </a:moveTo>
                <a:cubicBezTo>
                  <a:pt x="362391" y="1060"/>
                  <a:pt x="331699" y="382590"/>
                  <a:pt x="323762" y="463552"/>
                </a:cubicBezTo>
                <a:cubicBezTo>
                  <a:pt x="315825" y="544514"/>
                  <a:pt x="311062" y="485777"/>
                  <a:pt x="311062" y="485777"/>
                </a:cubicBezTo>
                <a:cubicBezTo>
                  <a:pt x="258145" y="582615"/>
                  <a:pt x="38012" y="981077"/>
                  <a:pt x="6262" y="1044577"/>
                </a:cubicBezTo>
                <a:cubicBezTo>
                  <a:pt x="-25488" y="1108077"/>
                  <a:pt x="71349" y="964673"/>
                  <a:pt x="120562" y="866777"/>
                </a:cubicBezTo>
                <a:cubicBezTo>
                  <a:pt x="169775" y="768881"/>
                  <a:pt x="261320" y="597960"/>
                  <a:pt x="301537" y="457202"/>
                </a:cubicBezTo>
                <a:cubicBezTo>
                  <a:pt x="341754" y="316444"/>
                  <a:pt x="354983" y="-1056"/>
                  <a:pt x="358687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C025BAD3-4017-2C2E-CAFC-7B109CADF6FB}"/>
              </a:ext>
            </a:extLst>
          </p:cNvPr>
          <p:cNvSpPr/>
          <p:nvPr/>
        </p:nvSpPr>
        <p:spPr>
          <a:xfrm>
            <a:off x="7726726" y="8324537"/>
            <a:ext cx="131589" cy="1410535"/>
          </a:xfrm>
          <a:custGeom>
            <a:avLst/>
            <a:gdLst>
              <a:gd name="connsiteX0" fmla="*/ 131399 w 131589"/>
              <a:gd name="connsiteY0" fmla="*/ 313 h 1410535"/>
              <a:gd name="connsiteX1" fmla="*/ 4399 w 131589"/>
              <a:gd name="connsiteY1" fmla="*/ 968688 h 1410535"/>
              <a:gd name="connsiteX2" fmla="*/ 29799 w 131589"/>
              <a:gd name="connsiteY2" fmla="*/ 971863 h 1410535"/>
              <a:gd name="connsiteX3" fmla="*/ 36149 w 131589"/>
              <a:gd name="connsiteY3" fmla="*/ 1394138 h 1410535"/>
              <a:gd name="connsiteX4" fmla="*/ 42499 w 131589"/>
              <a:gd name="connsiteY4" fmla="*/ 1279838 h 1410535"/>
              <a:gd name="connsiteX5" fmla="*/ 32974 w 131589"/>
              <a:gd name="connsiteY5" fmla="*/ 867088 h 1410535"/>
              <a:gd name="connsiteX6" fmla="*/ 131399 w 131589"/>
              <a:gd name="connsiteY6" fmla="*/ 313 h 141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89" h="1410535">
                <a:moveTo>
                  <a:pt x="131399" y="313"/>
                </a:moveTo>
                <a:cubicBezTo>
                  <a:pt x="126637" y="17246"/>
                  <a:pt x="21332" y="806763"/>
                  <a:pt x="4399" y="968688"/>
                </a:cubicBezTo>
                <a:cubicBezTo>
                  <a:pt x="-12534" y="1130613"/>
                  <a:pt x="24507" y="900955"/>
                  <a:pt x="29799" y="971863"/>
                </a:cubicBezTo>
                <a:cubicBezTo>
                  <a:pt x="35091" y="1042771"/>
                  <a:pt x="34032" y="1342809"/>
                  <a:pt x="36149" y="1394138"/>
                </a:cubicBezTo>
                <a:cubicBezTo>
                  <a:pt x="38266" y="1445467"/>
                  <a:pt x="43028" y="1367680"/>
                  <a:pt x="42499" y="1279838"/>
                </a:cubicBezTo>
                <a:cubicBezTo>
                  <a:pt x="41970" y="1191996"/>
                  <a:pt x="15511" y="1077696"/>
                  <a:pt x="32974" y="867088"/>
                </a:cubicBezTo>
                <a:cubicBezTo>
                  <a:pt x="50437" y="656480"/>
                  <a:pt x="136161" y="-16620"/>
                  <a:pt x="131399" y="313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F6DC126D-D359-9AC0-02A9-DE632D775010}"/>
              </a:ext>
            </a:extLst>
          </p:cNvPr>
          <p:cNvSpPr/>
          <p:nvPr/>
        </p:nvSpPr>
        <p:spPr>
          <a:xfrm>
            <a:off x="7600948" y="10474253"/>
            <a:ext cx="90471" cy="347928"/>
          </a:xfrm>
          <a:custGeom>
            <a:avLst/>
            <a:gdLst>
              <a:gd name="connsiteX0" fmla="*/ 2 w 90471"/>
              <a:gd name="connsiteY0" fmla="*/ 72 h 347928"/>
              <a:gd name="connsiteX1" fmla="*/ 85727 w 90471"/>
              <a:gd name="connsiteY1" fmla="*/ 155647 h 347928"/>
              <a:gd name="connsiteX2" fmla="*/ 79377 w 90471"/>
              <a:gd name="connsiteY2" fmla="*/ 346147 h 347928"/>
              <a:gd name="connsiteX3" fmla="*/ 79377 w 90471"/>
              <a:gd name="connsiteY3" fmla="*/ 244547 h 347928"/>
              <a:gd name="connsiteX4" fmla="*/ 82552 w 90471"/>
              <a:gd name="connsiteY4" fmla="*/ 136597 h 347928"/>
              <a:gd name="connsiteX5" fmla="*/ 2 w 90471"/>
              <a:gd name="connsiteY5" fmla="*/ 72 h 34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71" h="347928">
                <a:moveTo>
                  <a:pt x="2" y="72"/>
                </a:moveTo>
                <a:cubicBezTo>
                  <a:pt x="531" y="3247"/>
                  <a:pt x="72498" y="97968"/>
                  <a:pt x="85727" y="155647"/>
                </a:cubicBezTo>
                <a:cubicBezTo>
                  <a:pt x="98956" y="213326"/>
                  <a:pt x="80435" y="331330"/>
                  <a:pt x="79377" y="346147"/>
                </a:cubicBezTo>
                <a:cubicBezTo>
                  <a:pt x="78319" y="360964"/>
                  <a:pt x="78848" y="279472"/>
                  <a:pt x="79377" y="244547"/>
                </a:cubicBezTo>
                <a:cubicBezTo>
                  <a:pt x="79906" y="209622"/>
                  <a:pt x="92606" y="173639"/>
                  <a:pt x="82552" y="136597"/>
                </a:cubicBezTo>
                <a:cubicBezTo>
                  <a:pt x="72498" y="99555"/>
                  <a:pt x="-527" y="-3103"/>
                  <a:pt x="2" y="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A4F8B504-4BA0-B6D8-C223-FD592C5553E2}"/>
              </a:ext>
            </a:extLst>
          </p:cNvPr>
          <p:cNvSpPr/>
          <p:nvPr/>
        </p:nvSpPr>
        <p:spPr>
          <a:xfrm>
            <a:off x="7778732" y="9806175"/>
            <a:ext cx="82634" cy="509415"/>
          </a:xfrm>
          <a:custGeom>
            <a:avLst/>
            <a:gdLst>
              <a:gd name="connsiteX0" fmla="*/ 12718 w 82634"/>
              <a:gd name="connsiteY0" fmla="*/ 147450 h 509415"/>
              <a:gd name="connsiteX1" fmla="*/ 12718 w 82634"/>
              <a:gd name="connsiteY1" fmla="*/ 398275 h 509415"/>
              <a:gd name="connsiteX2" fmla="*/ 18 w 82634"/>
              <a:gd name="connsiteY2" fmla="*/ 509400 h 509415"/>
              <a:gd name="connsiteX3" fmla="*/ 12718 w 82634"/>
              <a:gd name="connsiteY3" fmla="*/ 391925 h 509415"/>
              <a:gd name="connsiteX4" fmla="*/ 82568 w 82634"/>
              <a:gd name="connsiteY4" fmla="*/ 1400 h 509415"/>
              <a:gd name="connsiteX5" fmla="*/ 25418 w 82634"/>
              <a:gd name="connsiteY5" fmla="*/ 258575 h 509415"/>
              <a:gd name="connsiteX6" fmla="*/ 12718 w 82634"/>
              <a:gd name="connsiteY6" fmla="*/ 147450 h 50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4" h="509415">
                <a:moveTo>
                  <a:pt x="12718" y="147450"/>
                </a:moveTo>
                <a:cubicBezTo>
                  <a:pt x="10601" y="170733"/>
                  <a:pt x="14835" y="337950"/>
                  <a:pt x="12718" y="398275"/>
                </a:cubicBezTo>
                <a:cubicBezTo>
                  <a:pt x="10601" y="458600"/>
                  <a:pt x="18" y="510458"/>
                  <a:pt x="18" y="509400"/>
                </a:cubicBezTo>
                <a:cubicBezTo>
                  <a:pt x="18" y="508342"/>
                  <a:pt x="-1040" y="476592"/>
                  <a:pt x="12718" y="391925"/>
                </a:cubicBezTo>
                <a:cubicBezTo>
                  <a:pt x="26476" y="307258"/>
                  <a:pt x="80451" y="23625"/>
                  <a:pt x="82568" y="1400"/>
                </a:cubicBezTo>
                <a:cubicBezTo>
                  <a:pt x="84685" y="-20825"/>
                  <a:pt x="35472" y="228413"/>
                  <a:pt x="25418" y="258575"/>
                </a:cubicBezTo>
                <a:cubicBezTo>
                  <a:pt x="15364" y="288737"/>
                  <a:pt x="14835" y="124167"/>
                  <a:pt x="12718" y="147450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21565C1E-48C0-876B-A34E-14DA16C981DC}"/>
              </a:ext>
            </a:extLst>
          </p:cNvPr>
          <p:cNvSpPr/>
          <p:nvPr/>
        </p:nvSpPr>
        <p:spPr>
          <a:xfrm>
            <a:off x="7543136" y="8518224"/>
            <a:ext cx="156431" cy="915978"/>
          </a:xfrm>
          <a:custGeom>
            <a:avLst/>
            <a:gdLst>
              <a:gd name="connsiteX0" fmla="*/ 19714 w 156431"/>
              <a:gd name="connsiteY0" fmla="*/ 301 h 915978"/>
              <a:gd name="connsiteX1" fmla="*/ 38764 w 156431"/>
              <a:gd name="connsiteY1" fmla="*/ 619426 h 915978"/>
              <a:gd name="connsiteX2" fmla="*/ 664 w 156431"/>
              <a:gd name="connsiteY2" fmla="*/ 911526 h 915978"/>
              <a:gd name="connsiteX3" fmla="*/ 26064 w 156431"/>
              <a:gd name="connsiteY3" fmla="*/ 743251 h 915978"/>
              <a:gd name="connsiteX4" fmla="*/ 156239 w 156431"/>
              <a:gd name="connsiteY4" fmla="*/ 79676 h 915978"/>
              <a:gd name="connsiteX5" fmla="*/ 54639 w 156431"/>
              <a:gd name="connsiteY5" fmla="*/ 530526 h 915978"/>
              <a:gd name="connsiteX6" fmla="*/ 19714 w 156431"/>
              <a:gd name="connsiteY6" fmla="*/ 301 h 91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31" h="915978">
                <a:moveTo>
                  <a:pt x="19714" y="301"/>
                </a:moveTo>
                <a:cubicBezTo>
                  <a:pt x="17068" y="15118"/>
                  <a:pt x="41939" y="467555"/>
                  <a:pt x="38764" y="619426"/>
                </a:cubicBezTo>
                <a:cubicBezTo>
                  <a:pt x="35589" y="771297"/>
                  <a:pt x="2781" y="890889"/>
                  <a:pt x="664" y="911526"/>
                </a:cubicBezTo>
                <a:cubicBezTo>
                  <a:pt x="-1453" y="932163"/>
                  <a:pt x="135" y="881893"/>
                  <a:pt x="26064" y="743251"/>
                </a:cubicBezTo>
                <a:cubicBezTo>
                  <a:pt x="51993" y="604609"/>
                  <a:pt x="151477" y="115130"/>
                  <a:pt x="156239" y="79676"/>
                </a:cubicBezTo>
                <a:cubicBezTo>
                  <a:pt x="161001" y="44222"/>
                  <a:pt x="75806" y="538993"/>
                  <a:pt x="54639" y="530526"/>
                </a:cubicBezTo>
                <a:cubicBezTo>
                  <a:pt x="33472" y="522059"/>
                  <a:pt x="22360" y="-14516"/>
                  <a:pt x="19714" y="301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39340372-699A-7185-2927-F9936E8CA016}"/>
              </a:ext>
            </a:extLst>
          </p:cNvPr>
          <p:cNvSpPr/>
          <p:nvPr/>
        </p:nvSpPr>
        <p:spPr>
          <a:xfrm>
            <a:off x="6942279" y="6735930"/>
            <a:ext cx="167096" cy="326639"/>
          </a:xfrm>
          <a:custGeom>
            <a:avLst/>
            <a:gdLst>
              <a:gd name="connsiteX0" fmla="*/ 4621 w 167096"/>
              <a:gd name="connsiteY0" fmla="*/ 318920 h 326639"/>
              <a:gd name="connsiteX1" fmla="*/ 166546 w 167096"/>
              <a:gd name="connsiteY1" fmla="*/ 1420 h 326639"/>
              <a:gd name="connsiteX2" fmla="*/ 55421 w 167096"/>
              <a:gd name="connsiteY2" fmla="*/ 207795 h 326639"/>
              <a:gd name="connsiteX3" fmla="*/ 4621 w 167096"/>
              <a:gd name="connsiteY3" fmla="*/ 318920 h 32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96" h="326639">
                <a:moveTo>
                  <a:pt x="4621" y="318920"/>
                </a:moveTo>
                <a:cubicBezTo>
                  <a:pt x="23142" y="284524"/>
                  <a:pt x="158079" y="19941"/>
                  <a:pt x="166546" y="1420"/>
                </a:cubicBezTo>
                <a:cubicBezTo>
                  <a:pt x="175013" y="-17101"/>
                  <a:pt x="83467" y="150645"/>
                  <a:pt x="55421" y="207795"/>
                </a:cubicBezTo>
                <a:cubicBezTo>
                  <a:pt x="27375" y="264945"/>
                  <a:pt x="-13900" y="353316"/>
                  <a:pt x="4621" y="3189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2CBB59DA-B857-95E1-576B-94179C1EC112}"/>
              </a:ext>
            </a:extLst>
          </p:cNvPr>
          <p:cNvSpPr/>
          <p:nvPr/>
        </p:nvSpPr>
        <p:spPr>
          <a:xfrm>
            <a:off x="7365990" y="6219113"/>
            <a:ext cx="379506" cy="245188"/>
          </a:xfrm>
          <a:custGeom>
            <a:avLst/>
            <a:gdLst>
              <a:gd name="connsiteX0" fmla="*/ 10 w 379506"/>
              <a:gd name="connsiteY0" fmla="*/ 245187 h 245188"/>
              <a:gd name="connsiteX1" fmla="*/ 222260 w 379506"/>
              <a:gd name="connsiteY1" fmla="*/ 108662 h 245188"/>
              <a:gd name="connsiteX2" fmla="*/ 374660 w 379506"/>
              <a:gd name="connsiteY2" fmla="*/ 124537 h 245188"/>
              <a:gd name="connsiteX3" fmla="*/ 330210 w 379506"/>
              <a:gd name="connsiteY3" fmla="*/ 108662 h 245188"/>
              <a:gd name="connsiteX4" fmla="*/ 215910 w 379506"/>
              <a:gd name="connsiteY4" fmla="*/ 712 h 245188"/>
              <a:gd name="connsiteX5" fmla="*/ 257185 w 379506"/>
              <a:gd name="connsiteY5" fmla="*/ 64212 h 245188"/>
              <a:gd name="connsiteX6" fmla="*/ 212735 w 379506"/>
              <a:gd name="connsiteY6" fmla="*/ 111837 h 245188"/>
              <a:gd name="connsiteX7" fmla="*/ 10 w 379506"/>
              <a:gd name="connsiteY7" fmla="*/ 245187 h 24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506" h="245188">
                <a:moveTo>
                  <a:pt x="10" y="245187"/>
                </a:moveTo>
                <a:cubicBezTo>
                  <a:pt x="1597" y="244658"/>
                  <a:pt x="159818" y="128770"/>
                  <a:pt x="222260" y="108662"/>
                </a:cubicBezTo>
                <a:cubicBezTo>
                  <a:pt x="284702" y="88554"/>
                  <a:pt x="356668" y="124537"/>
                  <a:pt x="374660" y="124537"/>
                </a:cubicBezTo>
                <a:cubicBezTo>
                  <a:pt x="392652" y="124537"/>
                  <a:pt x="356668" y="129300"/>
                  <a:pt x="330210" y="108662"/>
                </a:cubicBezTo>
                <a:cubicBezTo>
                  <a:pt x="303752" y="88024"/>
                  <a:pt x="228081" y="8120"/>
                  <a:pt x="215910" y="712"/>
                </a:cubicBezTo>
                <a:cubicBezTo>
                  <a:pt x="203739" y="-6696"/>
                  <a:pt x="257714" y="45691"/>
                  <a:pt x="257185" y="64212"/>
                </a:cubicBezTo>
                <a:cubicBezTo>
                  <a:pt x="256656" y="82733"/>
                  <a:pt x="255068" y="85908"/>
                  <a:pt x="212735" y="111837"/>
                </a:cubicBezTo>
                <a:cubicBezTo>
                  <a:pt x="170402" y="137766"/>
                  <a:pt x="-1577" y="245716"/>
                  <a:pt x="10" y="245187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8A204DC-DDD4-9C21-D9CD-6EA0F5605B09}"/>
              </a:ext>
            </a:extLst>
          </p:cNvPr>
          <p:cNvSpPr/>
          <p:nvPr/>
        </p:nvSpPr>
        <p:spPr>
          <a:xfrm>
            <a:off x="6848227" y="6145560"/>
            <a:ext cx="133712" cy="360399"/>
          </a:xfrm>
          <a:custGeom>
            <a:avLst/>
            <a:gdLst>
              <a:gd name="connsiteX0" fmla="*/ 133598 w 133712"/>
              <a:gd name="connsiteY0" fmla="*/ 1240 h 360399"/>
              <a:gd name="connsiteX1" fmla="*/ 35173 w 133712"/>
              <a:gd name="connsiteY1" fmla="*/ 163165 h 360399"/>
              <a:gd name="connsiteX2" fmla="*/ 3423 w 133712"/>
              <a:gd name="connsiteY2" fmla="*/ 356840 h 360399"/>
              <a:gd name="connsiteX3" fmla="*/ 6598 w 133712"/>
              <a:gd name="connsiteY3" fmla="*/ 274290 h 360399"/>
              <a:gd name="connsiteX4" fmla="*/ 54223 w 133712"/>
              <a:gd name="connsiteY4" fmla="*/ 96490 h 360399"/>
              <a:gd name="connsiteX5" fmla="*/ 133598 w 133712"/>
              <a:gd name="connsiteY5" fmla="*/ 1240 h 3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12" h="360399">
                <a:moveTo>
                  <a:pt x="133598" y="1240"/>
                </a:moveTo>
                <a:cubicBezTo>
                  <a:pt x="130423" y="12353"/>
                  <a:pt x="56869" y="103898"/>
                  <a:pt x="35173" y="163165"/>
                </a:cubicBezTo>
                <a:cubicBezTo>
                  <a:pt x="13477" y="222432"/>
                  <a:pt x="8186" y="338319"/>
                  <a:pt x="3423" y="356840"/>
                </a:cubicBezTo>
                <a:cubicBezTo>
                  <a:pt x="-1340" y="375361"/>
                  <a:pt x="-1869" y="317682"/>
                  <a:pt x="6598" y="274290"/>
                </a:cubicBezTo>
                <a:cubicBezTo>
                  <a:pt x="15065" y="230898"/>
                  <a:pt x="35702" y="136707"/>
                  <a:pt x="54223" y="96490"/>
                </a:cubicBezTo>
                <a:cubicBezTo>
                  <a:pt x="72744" y="56273"/>
                  <a:pt x="136773" y="-9873"/>
                  <a:pt x="133598" y="12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667104E6-7B9B-1EF8-3D41-E029D9AF1156}"/>
              </a:ext>
            </a:extLst>
          </p:cNvPr>
          <p:cNvSpPr/>
          <p:nvPr/>
        </p:nvSpPr>
        <p:spPr>
          <a:xfrm>
            <a:off x="6984999" y="6114707"/>
            <a:ext cx="571781" cy="51215"/>
          </a:xfrm>
          <a:custGeom>
            <a:avLst/>
            <a:gdLst>
              <a:gd name="connsiteX0" fmla="*/ 1 w 571781"/>
              <a:gd name="connsiteY0" fmla="*/ 25743 h 51215"/>
              <a:gd name="connsiteX1" fmla="*/ 288926 w 571781"/>
              <a:gd name="connsiteY1" fmla="*/ 9868 h 51215"/>
              <a:gd name="connsiteX2" fmla="*/ 568326 w 571781"/>
              <a:gd name="connsiteY2" fmla="*/ 51143 h 51215"/>
              <a:gd name="connsiteX3" fmla="*/ 434976 w 571781"/>
              <a:gd name="connsiteY3" fmla="*/ 19393 h 51215"/>
              <a:gd name="connsiteX4" fmla="*/ 285751 w 571781"/>
              <a:gd name="connsiteY4" fmla="*/ 343 h 51215"/>
              <a:gd name="connsiteX5" fmla="*/ 1 w 571781"/>
              <a:gd name="connsiteY5" fmla="*/ 25743 h 5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1" h="51215">
                <a:moveTo>
                  <a:pt x="1" y="25743"/>
                </a:moveTo>
                <a:cubicBezTo>
                  <a:pt x="530" y="27330"/>
                  <a:pt x="194205" y="5635"/>
                  <a:pt x="288926" y="9868"/>
                </a:cubicBezTo>
                <a:cubicBezTo>
                  <a:pt x="383647" y="14101"/>
                  <a:pt x="543984" y="49556"/>
                  <a:pt x="568326" y="51143"/>
                </a:cubicBezTo>
                <a:cubicBezTo>
                  <a:pt x="592668" y="52731"/>
                  <a:pt x="482072" y="27860"/>
                  <a:pt x="434976" y="19393"/>
                </a:cubicBezTo>
                <a:cubicBezTo>
                  <a:pt x="387880" y="10926"/>
                  <a:pt x="363009" y="-2303"/>
                  <a:pt x="285751" y="343"/>
                </a:cubicBezTo>
                <a:cubicBezTo>
                  <a:pt x="208493" y="2989"/>
                  <a:pt x="-528" y="24156"/>
                  <a:pt x="1" y="25743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A2061BFA-8B83-7741-70BC-628F49170234}"/>
              </a:ext>
            </a:extLst>
          </p:cNvPr>
          <p:cNvSpPr/>
          <p:nvPr/>
        </p:nvSpPr>
        <p:spPr>
          <a:xfrm>
            <a:off x="7134149" y="6667334"/>
            <a:ext cx="279477" cy="907218"/>
          </a:xfrm>
          <a:custGeom>
            <a:avLst/>
            <a:gdLst>
              <a:gd name="connsiteX0" fmla="*/ 279476 w 279477"/>
              <a:gd name="connsiteY0" fmla="*/ 166 h 907218"/>
              <a:gd name="connsiteX1" fmla="*/ 98501 w 279477"/>
              <a:gd name="connsiteY1" fmla="*/ 441491 h 907218"/>
              <a:gd name="connsiteX2" fmla="*/ 12776 w 279477"/>
              <a:gd name="connsiteY2" fmla="*/ 879641 h 907218"/>
              <a:gd name="connsiteX3" fmla="*/ 12776 w 279477"/>
              <a:gd name="connsiteY3" fmla="*/ 793916 h 907218"/>
              <a:gd name="connsiteX4" fmla="*/ 130251 w 279477"/>
              <a:gd name="connsiteY4" fmla="*/ 241466 h 907218"/>
              <a:gd name="connsiteX5" fmla="*/ 95326 w 279477"/>
              <a:gd name="connsiteY5" fmla="*/ 387516 h 907218"/>
              <a:gd name="connsiteX6" fmla="*/ 279476 w 279477"/>
              <a:gd name="connsiteY6" fmla="*/ 166 h 90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77" h="907218">
                <a:moveTo>
                  <a:pt x="279476" y="166"/>
                </a:moveTo>
                <a:cubicBezTo>
                  <a:pt x="280005" y="9162"/>
                  <a:pt x="142951" y="294912"/>
                  <a:pt x="98501" y="441491"/>
                </a:cubicBezTo>
                <a:cubicBezTo>
                  <a:pt x="54051" y="588070"/>
                  <a:pt x="27063" y="820904"/>
                  <a:pt x="12776" y="879641"/>
                </a:cubicBezTo>
                <a:cubicBezTo>
                  <a:pt x="-1512" y="938379"/>
                  <a:pt x="-6803" y="900279"/>
                  <a:pt x="12776" y="793916"/>
                </a:cubicBezTo>
                <a:cubicBezTo>
                  <a:pt x="32355" y="687553"/>
                  <a:pt x="116493" y="309199"/>
                  <a:pt x="130251" y="241466"/>
                </a:cubicBezTo>
                <a:cubicBezTo>
                  <a:pt x="144009" y="173733"/>
                  <a:pt x="67280" y="426145"/>
                  <a:pt x="95326" y="387516"/>
                </a:cubicBezTo>
                <a:cubicBezTo>
                  <a:pt x="123372" y="348887"/>
                  <a:pt x="278947" y="-8830"/>
                  <a:pt x="279476" y="166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4C982398-595B-91B7-2653-B45E3ED55D6D}"/>
              </a:ext>
            </a:extLst>
          </p:cNvPr>
          <p:cNvSpPr/>
          <p:nvPr/>
        </p:nvSpPr>
        <p:spPr>
          <a:xfrm>
            <a:off x="7507694" y="6498968"/>
            <a:ext cx="96433" cy="967649"/>
          </a:xfrm>
          <a:custGeom>
            <a:avLst/>
            <a:gdLst>
              <a:gd name="connsiteX0" fmla="*/ 96431 w 96433"/>
              <a:gd name="connsiteY0" fmla="*/ 257 h 967649"/>
              <a:gd name="connsiteX1" fmla="*/ 4356 w 96433"/>
              <a:gd name="connsiteY1" fmla="*/ 320932 h 967649"/>
              <a:gd name="connsiteX2" fmla="*/ 42456 w 96433"/>
              <a:gd name="connsiteY2" fmla="*/ 933707 h 967649"/>
              <a:gd name="connsiteX3" fmla="*/ 45631 w 96433"/>
              <a:gd name="connsiteY3" fmla="*/ 854332 h 967649"/>
              <a:gd name="connsiteX4" fmla="*/ 13881 w 96433"/>
              <a:gd name="connsiteY4" fmla="*/ 565407 h 967649"/>
              <a:gd name="connsiteX5" fmla="*/ 64681 w 96433"/>
              <a:gd name="connsiteY5" fmla="*/ 292357 h 967649"/>
              <a:gd name="connsiteX6" fmla="*/ 13881 w 96433"/>
              <a:gd name="connsiteY6" fmla="*/ 470157 h 967649"/>
              <a:gd name="connsiteX7" fmla="*/ 7531 w 96433"/>
              <a:gd name="connsiteY7" fmla="*/ 270132 h 967649"/>
              <a:gd name="connsiteX8" fmla="*/ 96431 w 96433"/>
              <a:gd name="connsiteY8" fmla="*/ 257 h 96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3" h="967649">
                <a:moveTo>
                  <a:pt x="96431" y="257"/>
                </a:moveTo>
                <a:cubicBezTo>
                  <a:pt x="95902" y="8724"/>
                  <a:pt x="13352" y="165357"/>
                  <a:pt x="4356" y="320932"/>
                </a:cubicBezTo>
                <a:cubicBezTo>
                  <a:pt x="-4640" y="476507"/>
                  <a:pt x="35577" y="844807"/>
                  <a:pt x="42456" y="933707"/>
                </a:cubicBezTo>
                <a:cubicBezTo>
                  <a:pt x="49335" y="1022607"/>
                  <a:pt x="50393" y="915715"/>
                  <a:pt x="45631" y="854332"/>
                </a:cubicBezTo>
                <a:cubicBezTo>
                  <a:pt x="40869" y="792949"/>
                  <a:pt x="10706" y="659069"/>
                  <a:pt x="13881" y="565407"/>
                </a:cubicBezTo>
                <a:cubicBezTo>
                  <a:pt x="17056" y="471745"/>
                  <a:pt x="64681" y="308232"/>
                  <a:pt x="64681" y="292357"/>
                </a:cubicBezTo>
                <a:cubicBezTo>
                  <a:pt x="64681" y="276482"/>
                  <a:pt x="23406" y="473861"/>
                  <a:pt x="13881" y="470157"/>
                </a:cubicBezTo>
                <a:cubicBezTo>
                  <a:pt x="4356" y="466453"/>
                  <a:pt x="-8344" y="345803"/>
                  <a:pt x="7531" y="270132"/>
                </a:cubicBezTo>
                <a:cubicBezTo>
                  <a:pt x="23406" y="194461"/>
                  <a:pt x="96960" y="-8210"/>
                  <a:pt x="96431" y="257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4E1EBEFA-E4CE-CAA7-CF6C-6DE0B6B63F2D}"/>
              </a:ext>
            </a:extLst>
          </p:cNvPr>
          <p:cNvSpPr/>
          <p:nvPr/>
        </p:nvSpPr>
        <p:spPr>
          <a:xfrm>
            <a:off x="7380598" y="7584806"/>
            <a:ext cx="156986" cy="903501"/>
          </a:xfrm>
          <a:custGeom>
            <a:avLst/>
            <a:gdLst>
              <a:gd name="connsiteX0" fmla="*/ 156852 w 156986"/>
              <a:gd name="connsiteY0" fmla="*/ 269 h 903501"/>
              <a:gd name="connsiteX1" fmla="*/ 80652 w 156986"/>
              <a:gd name="connsiteY1" fmla="*/ 381269 h 903501"/>
              <a:gd name="connsiteX2" fmla="*/ 4452 w 156986"/>
              <a:gd name="connsiteY2" fmla="*/ 870219 h 903501"/>
              <a:gd name="connsiteX3" fmla="*/ 13977 w 156986"/>
              <a:gd name="connsiteY3" fmla="*/ 803544 h 903501"/>
              <a:gd name="connsiteX4" fmla="*/ 55252 w 156986"/>
              <a:gd name="connsiteY4" fmla="*/ 349519 h 903501"/>
              <a:gd name="connsiteX5" fmla="*/ 61602 w 156986"/>
              <a:gd name="connsiteY5" fmla="*/ 438419 h 903501"/>
              <a:gd name="connsiteX6" fmla="*/ 156852 w 156986"/>
              <a:gd name="connsiteY6" fmla="*/ 269 h 90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86" h="903501">
                <a:moveTo>
                  <a:pt x="156852" y="269"/>
                </a:moveTo>
                <a:cubicBezTo>
                  <a:pt x="160027" y="-9256"/>
                  <a:pt x="106052" y="236277"/>
                  <a:pt x="80652" y="381269"/>
                </a:cubicBezTo>
                <a:cubicBezTo>
                  <a:pt x="55252" y="526261"/>
                  <a:pt x="15564" y="799840"/>
                  <a:pt x="4452" y="870219"/>
                </a:cubicBezTo>
                <a:cubicBezTo>
                  <a:pt x="-6661" y="940598"/>
                  <a:pt x="5510" y="890327"/>
                  <a:pt x="13977" y="803544"/>
                </a:cubicBezTo>
                <a:cubicBezTo>
                  <a:pt x="22444" y="716761"/>
                  <a:pt x="47314" y="410373"/>
                  <a:pt x="55252" y="349519"/>
                </a:cubicBezTo>
                <a:cubicBezTo>
                  <a:pt x="63190" y="288665"/>
                  <a:pt x="48373" y="497156"/>
                  <a:pt x="61602" y="438419"/>
                </a:cubicBezTo>
                <a:cubicBezTo>
                  <a:pt x="74831" y="379682"/>
                  <a:pt x="153677" y="9794"/>
                  <a:pt x="156852" y="269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D63D6221-0A62-18B7-19BD-1EA0F1722081}"/>
              </a:ext>
            </a:extLst>
          </p:cNvPr>
          <p:cNvSpPr/>
          <p:nvPr/>
        </p:nvSpPr>
        <p:spPr>
          <a:xfrm>
            <a:off x="7174874" y="8915400"/>
            <a:ext cx="213351" cy="637975"/>
          </a:xfrm>
          <a:custGeom>
            <a:avLst/>
            <a:gdLst>
              <a:gd name="connsiteX0" fmla="*/ 213351 w 213351"/>
              <a:gd name="connsiteY0" fmla="*/ 0 h 637975"/>
              <a:gd name="connsiteX1" fmla="*/ 626 w 213351"/>
              <a:gd name="connsiteY1" fmla="*/ 635000 h 637975"/>
              <a:gd name="connsiteX2" fmla="*/ 143501 w 213351"/>
              <a:gd name="connsiteY2" fmla="*/ 254000 h 637975"/>
              <a:gd name="connsiteX3" fmla="*/ 213351 w 213351"/>
              <a:gd name="connsiteY3" fmla="*/ 0 h 63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1" h="637975">
                <a:moveTo>
                  <a:pt x="213351" y="0"/>
                </a:moveTo>
                <a:cubicBezTo>
                  <a:pt x="112809" y="296333"/>
                  <a:pt x="12268" y="592667"/>
                  <a:pt x="626" y="635000"/>
                </a:cubicBezTo>
                <a:cubicBezTo>
                  <a:pt x="-11016" y="677333"/>
                  <a:pt x="143501" y="254000"/>
                  <a:pt x="143501" y="254000"/>
                </a:cubicBezTo>
                <a:lnTo>
                  <a:pt x="213351" y="0"/>
                </a:ln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E40FFEC4-0B74-9324-A4E0-62D00222758F}"/>
              </a:ext>
            </a:extLst>
          </p:cNvPr>
          <p:cNvSpPr/>
          <p:nvPr/>
        </p:nvSpPr>
        <p:spPr>
          <a:xfrm>
            <a:off x="2393945" y="9632906"/>
            <a:ext cx="79589" cy="358847"/>
          </a:xfrm>
          <a:custGeom>
            <a:avLst/>
            <a:gdLst>
              <a:gd name="connsiteX0" fmla="*/ 22230 w 79589"/>
              <a:gd name="connsiteY0" fmla="*/ 44 h 358847"/>
              <a:gd name="connsiteX1" fmla="*/ 63505 w 79589"/>
              <a:gd name="connsiteY1" fmla="*/ 152444 h 358847"/>
              <a:gd name="connsiteX2" fmla="*/ 38105 w 79589"/>
              <a:gd name="connsiteY2" fmla="*/ 238169 h 358847"/>
              <a:gd name="connsiteX3" fmla="*/ 57155 w 79589"/>
              <a:gd name="connsiteY3" fmla="*/ 254044 h 358847"/>
              <a:gd name="connsiteX4" fmla="*/ 5 w 79589"/>
              <a:gd name="connsiteY4" fmla="*/ 358819 h 358847"/>
              <a:gd name="connsiteX5" fmla="*/ 53980 w 79589"/>
              <a:gd name="connsiteY5" fmla="*/ 263569 h 358847"/>
              <a:gd name="connsiteX6" fmla="*/ 79380 w 79589"/>
              <a:gd name="connsiteY6" fmla="*/ 168319 h 358847"/>
              <a:gd name="connsiteX7" fmla="*/ 22230 w 79589"/>
              <a:gd name="connsiteY7" fmla="*/ 44 h 3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89" h="358847">
                <a:moveTo>
                  <a:pt x="22230" y="44"/>
                </a:moveTo>
                <a:cubicBezTo>
                  <a:pt x="19584" y="-2602"/>
                  <a:pt x="60859" y="112757"/>
                  <a:pt x="63505" y="152444"/>
                </a:cubicBezTo>
                <a:cubicBezTo>
                  <a:pt x="66151" y="192131"/>
                  <a:pt x="39163" y="221236"/>
                  <a:pt x="38105" y="238169"/>
                </a:cubicBezTo>
                <a:cubicBezTo>
                  <a:pt x="37047" y="255102"/>
                  <a:pt x="63505" y="233936"/>
                  <a:pt x="57155" y="254044"/>
                </a:cubicBezTo>
                <a:cubicBezTo>
                  <a:pt x="50805" y="274152"/>
                  <a:pt x="534" y="357232"/>
                  <a:pt x="5" y="358819"/>
                </a:cubicBezTo>
                <a:cubicBezTo>
                  <a:pt x="-524" y="360406"/>
                  <a:pt x="40751" y="295319"/>
                  <a:pt x="53980" y="263569"/>
                </a:cubicBezTo>
                <a:cubicBezTo>
                  <a:pt x="67209" y="231819"/>
                  <a:pt x="81497" y="205890"/>
                  <a:pt x="79380" y="168319"/>
                </a:cubicBezTo>
                <a:cubicBezTo>
                  <a:pt x="77263" y="130748"/>
                  <a:pt x="24876" y="2690"/>
                  <a:pt x="22230" y="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944E6952-4B8F-FBFC-10DB-1914CE81A828}"/>
              </a:ext>
            </a:extLst>
          </p:cNvPr>
          <p:cNvSpPr/>
          <p:nvPr/>
        </p:nvSpPr>
        <p:spPr>
          <a:xfrm>
            <a:off x="2187321" y="8692446"/>
            <a:ext cx="298959" cy="838922"/>
          </a:xfrm>
          <a:custGeom>
            <a:avLst/>
            <a:gdLst>
              <a:gd name="connsiteX0" fmla="*/ 254 w 298959"/>
              <a:gd name="connsiteY0" fmla="*/ 704 h 838922"/>
              <a:gd name="connsiteX1" fmla="*/ 184404 w 298959"/>
              <a:gd name="connsiteY1" fmla="*/ 340429 h 838922"/>
              <a:gd name="connsiteX2" fmla="*/ 209804 w 298959"/>
              <a:gd name="connsiteY2" fmla="*/ 489654 h 838922"/>
              <a:gd name="connsiteX3" fmla="*/ 257429 w 298959"/>
              <a:gd name="connsiteY3" fmla="*/ 492829 h 838922"/>
              <a:gd name="connsiteX4" fmla="*/ 273304 w 298959"/>
              <a:gd name="connsiteY4" fmla="*/ 832554 h 838922"/>
              <a:gd name="connsiteX5" fmla="*/ 298704 w 298959"/>
              <a:gd name="connsiteY5" fmla="*/ 673804 h 838922"/>
              <a:gd name="connsiteX6" fmla="*/ 286004 w 298959"/>
              <a:gd name="connsiteY6" fmla="*/ 184854 h 838922"/>
              <a:gd name="connsiteX7" fmla="*/ 279654 w 298959"/>
              <a:gd name="connsiteY7" fmla="*/ 549979 h 838922"/>
              <a:gd name="connsiteX8" fmla="*/ 228854 w 298959"/>
              <a:gd name="connsiteY8" fmla="*/ 438854 h 838922"/>
              <a:gd name="connsiteX9" fmla="*/ 254 w 298959"/>
              <a:gd name="connsiteY9" fmla="*/ 704 h 8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959" h="838922">
                <a:moveTo>
                  <a:pt x="254" y="704"/>
                </a:moveTo>
                <a:cubicBezTo>
                  <a:pt x="-7154" y="-15700"/>
                  <a:pt x="149479" y="258937"/>
                  <a:pt x="184404" y="340429"/>
                </a:cubicBezTo>
                <a:cubicBezTo>
                  <a:pt x="219329" y="421921"/>
                  <a:pt x="197633" y="464254"/>
                  <a:pt x="209804" y="489654"/>
                </a:cubicBezTo>
                <a:cubicBezTo>
                  <a:pt x="221975" y="515054"/>
                  <a:pt x="246846" y="435679"/>
                  <a:pt x="257429" y="492829"/>
                </a:cubicBezTo>
                <a:cubicBezTo>
                  <a:pt x="268012" y="549979"/>
                  <a:pt x="266425" y="802392"/>
                  <a:pt x="273304" y="832554"/>
                </a:cubicBezTo>
                <a:cubicBezTo>
                  <a:pt x="280183" y="862716"/>
                  <a:pt x="296587" y="781754"/>
                  <a:pt x="298704" y="673804"/>
                </a:cubicBezTo>
                <a:cubicBezTo>
                  <a:pt x="300821" y="565854"/>
                  <a:pt x="289179" y="205492"/>
                  <a:pt x="286004" y="184854"/>
                </a:cubicBezTo>
                <a:cubicBezTo>
                  <a:pt x="282829" y="164217"/>
                  <a:pt x="289179" y="507646"/>
                  <a:pt x="279654" y="549979"/>
                </a:cubicBezTo>
                <a:cubicBezTo>
                  <a:pt x="270129" y="592312"/>
                  <a:pt x="273304" y="528283"/>
                  <a:pt x="228854" y="438854"/>
                </a:cubicBezTo>
                <a:cubicBezTo>
                  <a:pt x="184404" y="349425"/>
                  <a:pt x="7662" y="17108"/>
                  <a:pt x="254" y="7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4F57FD7A-1BAB-6FA1-911F-5F1359AA944C}"/>
              </a:ext>
            </a:extLst>
          </p:cNvPr>
          <p:cNvSpPr/>
          <p:nvPr/>
        </p:nvSpPr>
        <p:spPr>
          <a:xfrm>
            <a:off x="2257443" y="8972231"/>
            <a:ext cx="84665" cy="516619"/>
          </a:xfrm>
          <a:custGeom>
            <a:avLst/>
            <a:gdLst>
              <a:gd name="connsiteX0" fmla="*/ 12682 w 84665"/>
              <a:gd name="connsiteY0" fmla="*/ 319 h 516619"/>
              <a:gd name="connsiteX1" fmla="*/ 19032 w 84665"/>
              <a:gd name="connsiteY1" fmla="*/ 244794 h 516619"/>
              <a:gd name="connsiteX2" fmla="*/ 79357 w 84665"/>
              <a:gd name="connsiteY2" fmla="*/ 511494 h 516619"/>
              <a:gd name="connsiteX3" fmla="*/ 73007 w 84665"/>
              <a:gd name="connsiteY3" fmla="*/ 403544 h 516619"/>
              <a:gd name="connsiteX4" fmla="*/ 3157 w 84665"/>
              <a:gd name="connsiteY4" fmla="*/ 197169 h 516619"/>
              <a:gd name="connsiteX5" fmla="*/ 12682 w 84665"/>
              <a:gd name="connsiteY5" fmla="*/ 319 h 51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65" h="516619">
                <a:moveTo>
                  <a:pt x="12682" y="319"/>
                </a:moveTo>
                <a:cubicBezTo>
                  <a:pt x="15328" y="8256"/>
                  <a:pt x="7920" y="159598"/>
                  <a:pt x="19032" y="244794"/>
                </a:cubicBezTo>
                <a:cubicBezTo>
                  <a:pt x="30144" y="329990"/>
                  <a:pt x="70361" y="485036"/>
                  <a:pt x="79357" y="511494"/>
                </a:cubicBezTo>
                <a:cubicBezTo>
                  <a:pt x="88353" y="537952"/>
                  <a:pt x="85707" y="455932"/>
                  <a:pt x="73007" y="403544"/>
                </a:cubicBezTo>
                <a:cubicBezTo>
                  <a:pt x="60307" y="351157"/>
                  <a:pt x="13211" y="260140"/>
                  <a:pt x="3157" y="197169"/>
                </a:cubicBezTo>
                <a:cubicBezTo>
                  <a:pt x="-6897" y="134198"/>
                  <a:pt x="10036" y="-7618"/>
                  <a:pt x="12682" y="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E0C1A51-03A1-4736-0B13-93CBCB2E121A}"/>
              </a:ext>
            </a:extLst>
          </p:cNvPr>
          <p:cNvSpPr/>
          <p:nvPr/>
        </p:nvSpPr>
        <p:spPr>
          <a:xfrm>
            <a:off x="2701875" y="9077190"/>
            <a:ext cx="171500" cy="401810"/>
          </a:xfrm>
          <a:custGeom>
            <a:avLst/>
            <a:gdLst>
              <a:gd name="connsiteX0" fmla="*/ 50 w 171500"/>
              <a:gd name="connsiteY0" fmla="*/ 135 h 401810"/>
              <a:gd name="connsiteX1" fmla="*/ 44500 w 171500"/>
              <a:gd name="connsiteY1" fmla="*/ 101735 h 401810"/>
              <a:gd name="connsiteX2" fmla="*/ 57200 w 171500"/>
              <a:gd name="connsiteY2" fmla="*/ 212860 h 401810"/>
              <a:gd name="connsiteX3" fmla="*/ 95300 w 171500"/>
              <a:gd name="connsiteY3" fmla="*/ 212860 h 401810"/>
              <a:gd name="connsiteX4" fmla="*/ 92125 w 171500"/>
              <a:gd name="connsiteY4" fmla="*/ 400185 h 401810"/>
              <a:gd name="connsiteX5" fmla="*/ 85775 w 171500"/>
              <a:gd name="connsiteY5" fmla="*/ 292235 h 401810"/>
              <a:gd name="connsiteX6" fmla="*/ 171500 w 171500"/>
              <a:gd name="connsiteY6" fmla="*/ 95385 h 401810"/>
              <a:gd name="connsiteX7" fmla="*/ 85775 w 171500"/>
              <a:gd name="connsiteY7" fmla="*/ 190635 h 401810"/>
              <a:gd name="connsiteX8" fmla="*/ 54025 w 171500"/>
              <a:gd name="connsiteY8" fmla="*/ 82685 h 401810"/>
              <a:gd name="connsiteX9" fmla="*/ 50 w 171500"/>
              <a:gd name="connsiteY9" fmla="*/ 135 h 40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500" h="401810">
                <a:moveTo>
                  <a:pt x="50" y="135"/>
                </a:moveTo>
                <a:cubicBezTo>
                  <a:pt x="-1537" y="3310"/>
                  <a:pt x="34975" y="66281"/>
                  <a:pt x="44500" y="101735"/>
                </a:cubicBezTo>
                <a:cubicBezTo>
                  <a:pt x="54025" y="137189"/>
                  <a:pt x="48733" y="194339"/>
                  <a:pt x="57200" y="212860"/>
                </a:cubicBezTo>
                <a:cubicBezTo>
                  <a:pt x="65667" y="231381"/>
                  <a:pt x="89479" y="181639"/>
                  <a:pt x="95300" y="212860"/>
                </a:cubicBezTo>
                <a:cubicBezTo>
                  <a:pt x="101121" y="244081"/>
                  <a:pt x="93712" y="386956"/>
                  <a:pt x="92125" y="400185"/>
                </a:cubicBezTo>
                <a:cubicBezTo>
                  <a:pt x="90538" y="413414"/>
                  <a:pt x="72546" y="343035"/>
                  <a:pt x="85775" y="292235"/>
                </a:cubicBezTo>
                <a:cubicBezTo>
                  <a:pt x="99004" y="241435"/>
                  <a:pt x="171500" y="112318"/>
                  <a:pt x="171500" y="95385"/>
                </a:cubicBezTo>
                <a:cubicBezTo>
                  <a:pt x="171500" y="78452"/>
                  <a:pt x="105354" y="192752"/>
                  <a:pt x="85775" y="190635"/>
                </a:cubicBezTo>
                <a:cubicBezTo>
                  <a:pt x="66196" y="188518"/>
                  <a:pt x="65667" y="114964"/>
                  <a:pt x="54025" y="82685"/>
                </a:cubicBezTo>
                <a:cubicBezTo>
                  <a:pt x="42383" y="50406"/>
                  <a:pt x="1637" y="-3040"/>
                  <a:pt x="50" y="135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64AF54E8-F302-8655-9E73-52B37A046FB9}"/>
              </a:ext>
            </a:extLst>
          </p:cNvPr>
          <p:cNvSpPr/>
          <p:nvPr/>
        </p:nvSpPr>
        <p:spPr>
          <a:xfrm>
            <a:off x="2901190" y="9543389"/>
            <a:ext cx="1323615" cy="402528"/>
          </a:xfrm>
          <a:custGeom>
            <a:avLst/>
            <a:gdLst>
              <a:gd name="connsiteX0" fmla="*/ 3935 w 1323615"/>
              <a:gd name="connsiteY0" fmla="*/ 311811 h 402528"/>
              <a:gd name="connsiteX1" fmla="*/ 105535 w 1323615"/>
              <a:gd name="connsiteY1" fmla="*/ 197511 h 402528"/>
              <a:gd name="connsiteX2" fmla="*/ 261110 w 1323615"/>
              <a:gd name="connsiteY2" fmla="*/ 92736 h 402528"/>
              <a:gd name="connsiteX3" fmla="*/ 403985 w 1323615"/>
              <a:gd name="connsiteY3" fmla="*/ 172111 h 402528"/>
              <a:gd name="connsiteX4" fmla="*/ 740535 w 1323615"/>
              <a:gd name="connsiteY4" fmla="*/ 245136 h 402528"/>
              <a:gd name="connsiteX5" fmla="*/ 718310 w 1323615"/>
              <a:gd name="connsiteY5" fmla="*/ 229261 h 402528"/>
              <a:gd name="connsiteX6" fmla="*/ 1321560 w 1323615"/>
              <a:gd name="connsiteY6" fmla="*/ 400711 h 402528"/>
              <a:gd name="connsiteX7" fmla="*/ 902460 w 1323615"/>
              <a:gd name="connsiteY7" fmla="*/ 311811 h 402528"/>
              <a:gd name="connsiteX8" fmla="*/ 550035 w 1323615"/>
              <a:gd name="connsiteY8" fmla="*/ 191161 h 402528"/>
              <a:gd name="connsiteX9" fmla="*/ 261110 w 1323615"/>
              <a:gd name="connsiteY9" fmla="*/ 661 h 402528"/>
              <a:gd name="connsiteX10" fmla="*/ 397635 w 1323615"/>
              <a:gd name="connsiteY10" fmla="*/ 127661 h 402528"/>
              <a:gd name="connsiteX11" fmla="*/ 280160 w 1323615"/>
              <a:gd name="connsiteY11" fmla="*/ 108611 h 402528"/>
              <a:gd name="connsiteX12" fmla="*/ 242060 w 1323615"/>
              <a:gd name="connsiteY12" fmla="*/ 76861 h 402528"/>
              <a:gd name="connsiteX13" fmla="*/ 3935 w 1323615"/>
              <a:gd name="connsiteY13" fmla="*/ 311811 h 40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3615" h="402528">
                <a:moveTo>
                  <a:pt x="3935" y="311811"/>
                </a:moveTo>
                <a:cubicBezTo>
                  <a:pt x="-18819" y="331919"/>
                  <a:pt x="62673" y="234023"/>
                  <a:pt x="105535" y="197511"/>
                </a:cubicBezTo>
                <a:cubicBezTo>
                  <a:pt x="148398" y="160998"/>
                  <a:pt x="211368" y="96969"/>
                  <a:pt x="261110" y="92736"/>
                </a:cubicBezTo>
                <a:cubicBezTo>
                  <a:pt x="310852" y="88503"/>
                  <a:pt x="324081" y="146711"/>
                  <a:pt x="403985" y="172111"/>
                </a:cubicBezTo>
                <a:cubicBezTo>
                  <a:pt x="483889" y="197511"/>
                  <a:pt x="688148" y="235611"/>
                  <a:pt x="740535" y="245136"/>
                </a:cubicBezTo>
                <a:cubicBezTo>
                  <a:pt x="792922" y="254661"/>
                  <a:pt x="621473" y="203332"/>
                  <a:pt x="718310" y="229261"/>
                </a:cubicBezTo>
                <a:cubicBezTo>
                  <a:pt x="815147" y="255190"/>
                  <a:pt x="1290868" y="386953"/>
                  <a:pt x="1321560" y="400711"/>
                </a:cubicBezTo>
                <a:cubicBezTo>
                  <a:pt x="1352252" y="414469"/>
                  <a:pt x="1031047" y="346736"/>
                  <a:pt x="902460" y="311811"/>
                </a:cubicBezTo>
                <a:cubicBezTo>
                  <a:pt x="773873" y="276886"/>
                  <a:pt x="656927" y="243019"/>
                  <a:pt x="550035" y="191161"/>
                </a:cubicBezTo>
                <a:cubicBezTo>
                  <a:pt x="443143" y="139303"/>
                  <a:pt x="286510" y="11244"/>
                  <a:pt x="261110" y="661"/>
                </a:cubicBezTo>
                <a:cubicBezTo>
                  <a:pt x="235710" y="-9922"/>
                  <a:pt x="394460" y="109669"/>
                  <a:pt x="397635" y="127661"/>
                </a:cubicBezTo>
                <a:cubicBezTo>
                  <a:pt x="400810" y="145653"/>
                  <a:pt x="306089" y="117078"/>
                  <a:pt x="280160" y="108611"/>
                </a:cubicBezTo>
                <a:cubicBezTo>
                  <a:pt x="254231" y="100144"/>
                  <a:pt x="283864" y="44582"/>
                  <a:pt x="242060" y="76861"/>
                </a:cubicBezTo>
                <a:cubicBezTo>
                  <a:pt x="200256" y="109140"/>
                  <a:pt x="26689" y="291703"/>
                  <a:pt x="3935" y="311811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E5B87643-55FD-7009-145E-24E1F4C27AB6}"/>
              </a:ext>
            </a:extLst>
          </p:cNvPr>
          <p:cNvSpPr/>
          <p:nvPr/>
        </p:nvSpPr>
        <p:spPr>
          <a:xfrm>
            <a:off x="2758534" y="9934572"/>
            <a:ext cx="1550227" cy="302601"/>
          </a:xfrm>
          <a:custGeom>
            <a:avLst/>
            <a:gdLst>
              <a:gd name="connsiteX0" fmla="*/ 541 w 1550227"/>
              <a:gd name="connsiteY0" fmla="*/ 193678 h 302601"/>
              <a:gd name="connsiteX1" fmla="*/ 606966 w 1550227"/>
              <a:gd name="connsiteY1" fmla="*/ 120653 h 302601"/>
              <a:gd name="connsiteX2" fmla="*/ 1511841 w 1550227"/>
              <a:gd name="connsiteY2" fmla="*/ 292103 h 302601"/>
              <a:gd name="connsiteX3" fmla="*/ 1308641 w 1550227"/>
              <a:gd name="connsiteY3" fmla="*/ 254003 h 302601"/>
              <a:gd name="connsiteX4" fmla="*/ 635541 w 1550227"/>
              <a:gd name="connsiteY4" fmla="*/ 9528 h 302601"/>
              <a:gd name="connsiteX5" fmla="*/ 987966 w 1550227"/>
              <a:gd name="connsiteY5" fmla="*/ 161928 h 302601"/>
              <a:gd name="connsiteX6" fmla="*/ 667291 w 1550227"/>
              <a:gd name="connsiteY6" fmla="*/ 95253 h 302601"/>
              <a:gd name="connsiteX7" fmla="*/ 391066 w 1550227"/>
              <a:gd name="connsiteY7" fmla="*/ 3 h 302601"/>
              <a:gd name="connsiteX8" fmla="*/ 676816 w 1550227"/>
              <a:gd name="connsiteY8" fmla="*/ 98428 h 302601"/>
              <a:gd name="connsiteX9" fmla="*/ 502191 w 1550227"/>
              <a:gd name="connsiteY9" fmla="*/ 92078 h 302601"/>
              <a:gd name="connsiteX10" fmla="*/ 541 w 1550227"/>
              <a:gd name="connsiteY10" fmla="*/ 193678 h 30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0227" h="302601">
                <a:moveTo>
                  <a:pt x="541" y="193678"/>
                </a:moveTo>
                <a:cubicBezTo>
                  <a:pt x="18004" y="198441"/>
                  <a:pt x="355083" y="104249"/>
                  <a:pt x="606966" y="120653"/>
                </a:cubicBezTo>
                <a:cubicBezTo>
                  <a:pt x="858849" y="137057"/>
                  <a:pt x="1511841" y="292103"/>
                  <a:pt x="1511841" y="292103"/>
                </a:cubicBezTo>
                <a:cubicBezTo>
                  <a:pt x="1628787" y="314328"/>
                  <a:pt x="1454691" y="301099"/>
                  <a:pt x="1308641" y="254003"/>
                </a:cubicBezTo>
                <a:cubicBezTo>
                  <a:pt x="1162591" y="206907"/>
                  <a:pt x="688987" y="24874"/>
                  <a:pt x="635541" y="9528"/>
                </a:cubicBezTo>
                <a:cubicBezTo>
                  <a:pt x="582095" y="-5818"/>
                  <a:pt x="982674" y="147641"/>
                  <a:pt x="987966" y="161928"/>
                </a:cubicBezTo>
                <a:cubicBezTo>
                  <a:pt x="993258" y="176215"/>
                  <a:pt x="766774" y="122240"/>
                  <a:pt x="667291" y="95253"/>
                </a:cubicBezTo>
                <a:cubicBezTo>
                  <a:pt x="567808" y="68265"/>
                  <a:pt x="389479" y="-526"/>
                  <a:pt x="391066" y="3"/>
                </a:cubicBezTo>
                <a:cubicBezTo>
                  <a:pt x="392653" y="532"/>
                  <a:pt x="658295" y="83082"/>
                  <a:pt x="676816" y="98428"/>
                </a:cubicBezTo>
                <a:cubicBezTo>
                  <a:pt x="695337" y="113774"/>
                  <a:pt x="611199" y="80965"/>
                  <a:pt x="502191" y="92078"/>
                </a:cubicBezTo>
                <a:cubicBezTo>
                  <a:pt x="393183" y="103191"/>
                  <a:pt x="-16922" y="188915"/>
                  <a:pt x="541" y="19367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F915B9A3-52C0-CA91-89ED-8BBD6715DB0D}"/>
              </a:ext>
            </a:extLst>
          </p:cNvPr>
          <p:cNvSpPr/>
          <p:nvPr/>
        </p:nvSpPr>
        <p:spPr>
          <a:xfrm>
            <a:off x="3506838" y="10367543"/>
            <a:ext cx="1714482" cy="357005"/>
          </a:xfrm>
          <a:custGeom>
            <a:avLst/>
            <a:gdLst>
              <a:gd name="connsiteX0" fmla="*/ 103137 w 1714482"/>
              <a:gd name="connsiteY0" fmla="*/ 17882 h 357005"/>
              <a:gd name="connsiteX1" fmla="*/ 804812 w 1714482"/>
              <a:gd name="connsiteY1" fmla="*/ 46457 h 357005"/>
              <a:gd name="connsiteX2" fmla="*/ 1662062 w 1714482"/>
              <a:gd name="connsiteY2" fmla="*/ 344907 h 357005"/>
              <a:gd name="connsiteX3" fmla="*/ 1547762 w 1714482"/>
              <a:gd name="connsiteY3" fmla="*/ 275057 h 357005"/>
              <a:gd name="connsiteX4" fmla="*/ 947687 w 1714482"/>
              <a:gd name="connsiteY4" fmla="*/ 55982 h 357005"/>
              <a:gd name="connsiteX5" fmla="*/ 1017537 w 1714482"/>
              <a:gd name="connsiteY5" fmla="*/ 71857 h 357005"/>
              <a:gd name="connsiteX6" fmla="*/ 493662 w 1714482"/>
              <a:gd name="connsiteY6" fmla="*/ 5182 h 357005"/>
              <a:gd name="connsiteX7" fmla="*/ 45987 w 1714482"/>
              <a:gd name="connsiteY7" fmla="*/ 5182 h 357005"/>
              <a:gd name="connsiteX8" fmla="*/ 103137 w 1714482"/>
              <a:gd name="connsiteY8" fmla="*/ 17882 h 3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482" h="357005">
                <a:moveTo>
                  <a:pt x="103137" y="17882"/>
                </a:moveTo>
                <a:cubicBezTo>
                  <a:pt x="229608" y="24761"/>
                  <a:pt x="544991" y="-8047"/>
                  <a:pt x="804812" y="46457"/>
                </a:cubicBezTo>
                <a:cubicBezTo>
                  <a:pt x="1064633" y="100961"/>
                  <a:pt x="1538237" y="306807"/>
                  <a:pt x="1662062" y="344907"/>
                </a:cubicBezTo>
                <a:cubicBezTo>
                  <a:pt x="1785887" y="383007"/>
                  <a:pt x="1666825" y="323211"/>
                  <a:pt x="1547762" y="275057"/>
                </a:cubicBezTo>
                <a:cubicBezTo>
                  <a:pt x="1428700" y="226903"/>
                  <a:pt x="1036058" y="89849"/>
                  <a:pt x="947687" y="55982"/>
                </a:cubicBezTo>
                <a:cubicBezTo>
                  <a:pt x="859316" y="22115"/>
                  <a:pt x="1093208" y="80324"/>
                  <a:pt x="1017537" y="71857"/>
                </a:cubicBezTo>
                <a:cubicBezTo>
                  <a:pt x="941866" y="63390"/>
                  <a:pt x="655587" y="16294"/>
                  <a:pt x="493662" y="5182"/>
                </a:cubicBezTo>
                <a:cubicBezTo>
                  <a:pt x="331737" y="-5930"/>
                  <a:pt x="114249" y="4124"/>
                  <a:pt x="45987" y="5182"/>
                </a:cubicBezTo>
                <a:cubicBezTo>
                  <a:pt x="-22275" y="6240"/>
                  <a:pt x="-23334" y="11003"/>
                  <a:pt x="103137" y="17882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31D836CB-C72C-5EFD-AF41-C6241B229BB7}"/>
              </a:ext>
            </a:extLst>
          </p:cNvPr>
          <p:cNvSpPr/>
          <p:nvPr/>
        </p:nvSpPr>
        <p:spPr>
          <a:xfrm>
            <a:off x="6838057" y="6051540"/>
            <a:ext cx="359653" cy="219153"/>
          </a:xfrm>
          <a:custGeom>
            <a:avLst/>
            <a:gdLst>
              <a:gd name="connsiteX0" fmla="*/ 893 w 359653"/>
              <a:gd name="connsiteY0" fmla="*/ 219085 h 219153"/>
              <a:gd name="connsiteX1" fmla="*/ 108843 w 359653"/>
              <a:gd name="connsiteY1" fmla="*/ 63510 h 219153"/>
              <a:gd name="connsiteX2" fmla="*/ 232668 w 359653"/>
              <a:gd name="connsiteY2" fmla="*/ 60335 h 219153"/>
              <a:gd name="connsiteX3" fmla="*/ 172343 w 359653"/>
              <a:gd name="connsiteY3" fmla="*/ 41285 h 219153"/>
              <a:gd name="connsiteX4" fmla="*/ 356493 w 359653"/>
              <a:gd name="connsiteY4" fmla="*/ 22235 h 219153"/>
              <a:gd name="connsiteX5" fmla="*/ 270768 w 359653"/>
              <a:gd name="connsiteY5" fmla="*/ 22235 h 219153"/>
              <a:gd name="connsiteX6" fmla="*/ 45343 w 359653"/>
              <a:gd name="connsiteY6" fmla="*/ 10 h 219153"/>
              <a:gd name="connsiteX7" fmla="*/ 140593 w 359653"/>
              <a:gd name="connsiteY7" fmla="*/ 25410 h 219153"/>
              <a:gd name="connsiteX8" fmla="*/ 64393 w 359653"/>
              <a:gd name="connsiteY8" fmla="*/ 82560 h 219153"/>
              <a:gd name="connsiteX9" fmla="*/ 893 w 359653"/>
              <a:gd name="connsiteY9" fmla="*/ 219085 h 2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653" h="219153">
                <a:moveTo>
                  <a:pt x="893" y="219085"/>
                </a:moveTo>
                <a:cubicBezTo>
                  <a:pt x="8301" y="215910"/>
                  <a:pt x="70214" y="89968"/>
                  <a:pt x="108843" y="63510"/>
                </a:cubicBezTo>
                <a:cubicBezTo>
                  <a:pt x="147472" y="37052"/>
                  <a:pt x="222085" y="64039"/>
                  <a:pt x="232668" y="60335"/>
                </a:cubicBezTo>
                <a:cubicBezTo>
                  <a:pt x="243251" y="56631"/>
                  <a:pt x="151706" y="47635"/>
                  <a:pt x="172343" y="41285"/>
                </a:cubicBezTo>
                <a:cubicBezTo>
                  <a:pt x="192980" y="34935"/>
                  <a:pt x="340089" y="25410"/>
                  <a:pt x="356493" y="22235"/>
                </a:cubicBezTo>
                <a:cubicBezTo>
                  <a:pt x="372897" y="19060"/>
                  <a:pt x="322626" y="25939"/>
                  <a:pt x="270768" y="22235"/>
                </a:cubicBezTo>
                <a:cubicBezTo>
                  <a:pt x="218910" y="18531"/>
                  <a:pt x="67039" y="-519"/>
                  <a:pt x="45343" y="10"/>
                </a:cubicBezTo>
                <a:cubicBezTo>
                  <a:pt x="23647" y="539"/>
                  <a:pt x="137418" y="11652"/>
                  <a:pt x="140593" y="25410"/>
                </a:cubicBezTo>
                <a:cubicBezTo>
                  <a:pt x="143768" y="39168"/>
                  <a:pt x="95085" y="51339"/>
                  <a:pt x="64393" y="82560"/>
                </a:cubicBezTo>
                <a:cubicBezTo>
                  <a:pt x="33701" y="113781"/>
                  <a:pt x="-6515" y="222260"/>
                  <a:pt x="893" y="2190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BF11BAC6-5725-62AE-9D0B-CC37F369A95F}"/>
              </a:ext>
            </a:extLst>
          </p:cNvPr>
          <p:cNvSpPr/>
          <p:nvPr/>
        </p:nvSpPr>
        <p:spPr>
          <a:xfrm>
            <a:off x="6876414" y="6191019"/>
            <a:ext cx="487114" cy="515487"/>
          </a:xfrm>
          <a:custGeom>
            <a:avLst/>
            <a:gdLst>
              <a:gd name="connsiteX0" fmla="*/ 486411 w 487114"/>
              <a:gd name="connsiteY0" fmla="*/ 231 h 515487"/>
              <a:gd name="connsiteX1" fmla="*/ 197486 w 487114"/>
              <a:gd name="connsiteY1" fmla="*/ 178031 h 515487"/>
              <a:gd name="connsiteX2" fmla="*/ 3811 w 487114"/>
              <a:gd name="connsiteY2" fmla="*/ 349481 h 515487"/>
              <a:gd name="connsiteX3" fmla="*/ 140336 w 487114"/>
              <a:gd name="connsiteY3" fmla="*/ 251056 h 515487"/>
              <a:gd name="connsiteX4" fmla="*/ 636 w 487114"/>
              <a:gd name="connsiteY4" fmla="*/ 514581 h 515487"/>
              <a:gd name="connsiteX5" fmla="*/ 92711 w 487114"/>
              <a:gd name="connsiteY5" fmla="*/ 330431 h 515487"/>
              <a:gd name="connsiteX6" fmla="*/ 191136 w 487114"/>
              <a:gd name="connsiteY6" fmla="*/ 139931 h 515487"/>
              <a:gd name="connsiteX7" fmla="*/ 108586 w 487114"/>
              <a:gd name="connsiteY7" fmla="*/ 216131 h 515487"/>
              <a:gd name="connsiteX8" fmla="*/ 486411 w 487114"/>
              <a:gd name="connsiteY8" fmla="*/ 231 h 5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114" h="515487">
                <a:moveTo>
                  <a:pt x="486411" y="231"/>
                </a:moveTo>
                <a:cubicBezTo>
                  <a:pt x="501228" y="-6119"/>
                  <a:pt x="277919" y="119823"/>
                  <a:pt x="197486" y="178031"/>
                </a:cubicBezTo>
                <a:cubicBezTo>
                  <a:pt x="117053" y="236239"/>
                  <a:pt x="13336" y="337310"/>
                  <a:pt x="3811" y="349481"/>
                </a:cubicBezTo>
                <a:cubicBezTo>
                  <a:pt x="-5714" y="361652"/>
                  <a:pt x="140865" y="223539"/>
                  <a:pt x="140336" y="251056"/>
                </a:cubicBezTo>
                <a:cubicBezTo>
                  <a:pt x="139807" y="278573"/>
                  <a:pt x="8573" y="501352"/>
                  <a:pt x="636" y="514581"/>
                </a:cubicBezTo>
                <a:cubicBezTo>
                  <a:pt x="-7301" y="527810"/>
                  <a:pt x="60961" y="392873"/>
                  <a:pt x="92711" y="330431"/>
                </a:cubicBezTo>
                <a:cubicBezTo>
                  <a:pt x="124461" y="267989"/>
                  <a:pt x="188490" y="158981"/>
                  <a:pt x="191136" y="139931"/>
                </a:cubicBezTo>
                <a:cubicBezTo>
                  <a:pt x="193782" y="120881"/>
                  <a:pt x="63607" y="236239"/>
                  <a:pt x="108586" y="216131"/>
                </a:cubicBezTo>
                <a:cubicBezTo>
                  <a:pt x="153565" y="196023"/>
                  <a:pt x="471594" y="6581"/>
                  <a:pt x="486411" y="2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2FDBFBBB-64B5-447E-188B-B73AE9BC2224}"/>
              </a:ext>
            </a:extLst>
          </p:cNvPr>
          <p:cNvSpPr/>
          <p:nvPr/>
        </p:nvSpPr>
        <p:spPr>
          <a:xfrm>
            <a:off x="7197399" y="7314540"/>
            <a:ext cx="105154" cy="1049929"/>
          </a:xfrm>
          <a:custGeom>
            <a:avLst/>
            <a:gdLst>
              <a:gd name="connsiteX0" fmla="*/ 105101 w 105154"/>
              <a:gd name="connsiteY0" fmla="*/ 3835 h 1049929"/>
              <a:gd name="connsiteX1" fmla="*/ 67001 w 105154"/>
              <a:gd name="connsiteY1" fmla="*/ 702335 h 1049929"/>
              <a:gd name="connsiteX2" fmla="*/ 73351 w 105154"/>
              <a:gd name="connsiteY2" fmla="*/ 667410 h 1049929"/>
              <a:gd name="connsiteX3" fmla="*/ 326 w 105154"/>
              <a:gd name="connsiteY3" fmla="*/ 1048410 h 1049929"/>
              <a:gd name="connsiteX4" fmla="*/ 47951 w 105154"/>
              <a:gd name="connsiteY4" fmla="*/ 781710 h 1049929"/>
              <a:gd name="connsiteX5" fmla="*/ 82876 w 105154"/>
              <a:gd name="connsiteY5" fmla="*/ 318160 h 1049929"/>
              <a:gd name="connsiteX6" fmla="*/ 57476 w 105154"/>
              <a:gd name="connsiteY6" fmla="*/ 416585 h 1049929"/>
              <a:gd name="connsiteX7" fmla="*/ 105101 w 105154"/>
              <a:gd name="connsiteY7" fmla="*/ 3835 h 104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4" h="1049929">
                <a:moveTo>
                  <a:pt x="105101" y="3835"/>
                </a:moveTo>
                <a:cubicBezTo>
                  <a:pt x="106688" y="51460"/>
                  <a:pt x="72293" y="591739"/>
                  <a:pt x="67001" y="702335"/>
                </a:cubicBezTo>
                <a:cubicBezTo>
                  <a:pt x="61709" y="812931"/>
                  <a:pt x="84464" y="609731"/>
                  <a:pt x="73351" y="667410"/>
                </a:cubicBezTo>
                <a:cubicBezTo>
                  <a:pt x="62238" y="725089"/>
                  <a:pt x="4559" y="1029360"/>
                  <a:pt x="326" y="1048410"/>
                </a:cubicBezTo>
                <a:cubicBezTo>
                  <a:pt x="-3907" y="1067460"/>
                  <a:pt x="34193" y="903418"/>
                  <a:pt x="47951" y="781710"/>
                </a:cubicBezTo>
                <a:cubicBezTo>
                  <a:pt x="61709" y="660002"/>
                  <a:pt x="81289" y="379014"/>
                  <a:pt x="82876" y="318160"/>
                </a:cubicBezTo>
                <a:cubicBezTo>
                  <a:pt x="84463" y="257306"/>
                  <a:pt x="50068" y="466327"/>
                  <a:pt x="57476" y="416585"/>
                </a:cubicBezTo>
                <a:cubicBezTo>
                  <a:pt x="64884" y="366843"/>
                  <a:pt x="103514" y="-43790"/>
                  <a:pt x="105101" y="3835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9B534BEC-AF93-2FFC-6161-71ACB3CB71FE}"/>
              </a:ext>
            </a:extLst>
          </p:cNvPr>
          <p:cNvSpPr/>
          <p:nvPr/>
        </p:nvSpPr>
        <p:spPr>
          <a:xfrm>
            <a:off x="7102459" y="7636336"/>
            <a:ext cx="71895" cy="1070234"/>
          </a:xfrm>
          <a:custGeom>
            <a:avLst/>
            <a:gdLst>
              <a:gd name="connsiteX0" fmla="*/ 66691 w 71895"/>
              <a:gd name="connsiteY0" fmla="*/ 59864 h 1070234"/>
              <a:gd name="connsiteX1" fmla="*/ 16 w 71895"/>
              <a:gd name="connsiteY1" fmla="*/ 1069514 h 1070234"/>
              <a:gd name="connsiteX2" fmla="*/ 60341 w 71895"/>
              <a:gd name="connsiteY2" fmla="*/ 218614 h 1070234"/>
              <a:gd name="connsiteX3" fmla="*/ 66691 w 71895"/>
              <a:gd name="connsiteY3" fmla="*/ 59864 h 10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95" h="1070234">
                <a:moveTo>
                  <a:pt x="66691" y="59864"/>
                </a:moveTo>
                <a:cubicBezTo>
                  <a:pt x="56637" y="201681"/>
                  <a:pt x="1074" y="1043056"/>
                  <a:pt x="16" y="1069514"/>
                </a:cubicBezTo>
                <a:cubicBezTo>
                  <a:pt x="-1042" y="1095972"/>
                  <a:pt x="49758" y="385831"/>
                  <a:pt x="60341" y="218614"/>
                </a:cubicBezTo>
                <a:cubicBezTo>
                  <a:pt x="70924" y="51397"/>
                  <a:pt x="76745" y="-81953"/>
                  <a:pt x="66691" y="59864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65EBA676-739D-EF37-79B0-C739DE5676C4}"/>
              </a:ext>
            </a:extLst>
          </p:cNvPr>
          <p:cNvSpPr/>
          <p:nvPr/>
        </p:nvSpPr>
        <p:spPr>
          <a:xfrm>
            <a:off x="6889072" y="9595406"/>
            <a:ext cx="248821" cy="56598"/>
          </a:xfrm>
          <a:custGeom>
            <a:avLst/>
            <a:gdLst>
              <a:gd name="connsiteX0" fmla="*/ 678 w 248821"/>
              <a:gd name="connsiteY0" fmla="*/ 56594 h 56598"/>
              <a:gd name="connsiteX1" fmla="*/ 146728 w 248821"/>
              <a:gd name="connsiteY1" fmla="*/ 5794 h 56598"/>
              <a:gd name="connsiteX2" fmla="*/ 248328 w 248821"/>
              <a:gd name="connsiteY2" fmla="*/ 12144 h 56598"/>
              <a:gd name="connsiteX3" fmla="*/ 181653 w 248821"/>
              <a:gd name="connsiteY3" fmla="*/ 12144 h 56598"/>
              <a:gd name="connsiteX4" fmla="*/ 95928 w 248821"/>
              <a:gd name="connsiteY4" fmla="*/ 2619 h 56598"/>
              <a:gd name="connsiteX5" fmla="*/ 678 w 248821"/>
              <a:gd name="connsiteY5" fmla="*/ 56594 h 5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21" h="56598">
                <a:moveTo>
                  <a:pt x="678" y="56594"/>
                </a:moveTo>
                <a:cubicBezTo>
                  <a:pt x="9145" y="57123"/>
                  <a:pt x="105453" y="13202"/>
                  <a:pt x="146728" y="5794"/>
                </a:cubicBezTo>
                <a:cubicBezTo>
                  <a:pt x="188003" y="-1614"/>
                  <a:pt x="242507" y="11086"/>
                  <a:pt x="248328" y="12144"/>
                </a:cubicBezTo>
                <a:cubicBezTo>
                  <a:pt x="254149" y="13202"/>
                  <a:pt x="207053" y="13731"/>
                  <a:pt x="181653" y="12144"/>
                </a:cubicBezTo>
                <a:cubicBezTo>
                  <a:pt x="156253" y="10556"/>
                  <a:pt x="126620" y="-6377"/>
                  <a:pt x="95928" y="2619"/>
                </a:cubicBezTo>
                <a:cubicBezTo>
                  <a:pt x="65236" y="11615"/>
                  <a:pt x="-7789" y="56065"/>
                  <a:pt x="678" y="565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1EAF39F5-EE8B-B74E-5AF1-28DD89FC7B0C}"/>
              </a:ext>
            </a:extLst>
          </p:cNvPr>
          <p:cNvSpPr/>
          <p:nvPr/>
        </p:nvSpPr>
        <p:spPr>
          <a:xfrm>
            <a:off x="7286010" y="9439217"/>
            <a:ext cx="203388" cy="416070"/>
          </a:xfrm>
          <a:custGeom>
            <a:avLst/>
            <a:gdLst>
              <a:gd name="connsiteX0" fmla="*/ 184765 w 203388"/>
              <a:gd name="connsiteY0" fmla="*/ 58 h 416070"/>
              <a:gd name="connsiteX1" fmla="*/ 197465 w 203388"/>
              <a:gd name="connsiteY1" fmla="*/ 346133 h 416070"/>
              <a:gd name="connsiteX2" fmla="*/ 127615 w 203388"/>
              <a:gd name="connsiteY2" fmla="*/ 387408 h 416070"/>
              <a:gd name="connsiteX3" fmla="*/ 615 w 203388"/>
              <a:gd name="connsiteY3" fmla="*/ 415983 h 416070"/>
              <a:gd name="connsiteX4" fmla="*/ 184765 w 203388"/>
              <a:gd name="connsiteY4" fmla="*/ 396933 h 416070"/>
              <a:gd name="connsiteX5" fmla="*/ 197465 w 203388"/>
              <a:gd name="connsiteY5" fmla="*/ 374708 h 416070"/>
              <a:gd name="connsiteX6" fmla="*/ 184765 w 203388"/>
              <a:gd name="connsiteY6" fmla="*/ 58 h 4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88" h="416070">
                <a:moveTo>
                  <a:pt x="184765" y="58"/>
                </a:moveTo>
                <a:cubicBezTo>
                  <a:pt x="184765" y="-4704"/>
                  <a:pt x="206990" y="281575"/>
                  <a:pt x="197465" y="346133"/>
                </a:cubicBezTo>
                <a:cubicBezTo>
                  <a:pt x="187940" y="410691"/>
                  <a:pt x="160423" y="375766"/>
                  <a:pt x="127615" y="387408"/>
                </a:cubicBezTo>
                <a:cubicBezTo>
                  <a:pt x="94807" y="399050"/>
                  <a:pt x="-8910" y="414396"/>
                  <a:pt x="615" y="415983"/>
                </a:cubicBezTo>
                <a:cubicBezTo>
                  <a:pt x="10140" y="417571"/>
                  <a:pt x="184765" y="396933"/>
                  <a:pt x="184765" y="396933"/>
                </a:cubicBezTo>
                <a:cubicBezTo>
                  <a:pt x="217573" y="390054"/>
                  <a:pt x="196936" y="435562"/>
                  <a:pt x="197465" y="374708"/>
                </a:cubicBezTo>
                <a:cubicBezTo>
                  <a:pt x="197994" y="313854"/>
                  <a:pt x="184765" y="4820"/>
                  <a:pt x="184765" y="5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64F969F7-3170-0A3E-3CFF-0FE2ED987F8A}"/>
              </a:ext>
            </a:extLst>
          </p:cNvPr>
          <p:cNvSpPr/>
          <p:nvPr/>
        </p:nvSpPr>
        <p:spPr>
          <a:xfrm>
            <a:off x="7305625" y="10061565"/>
            <a:ext cx="95420" cy="241413"/>
          </a:xfrm>
          <a:custGeom>
            <a:avLst/>
            <a:gdLst>
              <a:gd name="connsiteX0" fmla="*/ 50 w 95420"/>
              <a:gd name="connsiteY0" fmla="*/ 10 h 241413"/>
              <a:gd name="connsiteX1" fmla="*/ 76250 w 95420"/>
              <a:gd name="connsiteY1" fmla="*/ 101610 h 241413"/>
              <a:gd name="connsiteX2" fmla="*/ 82600 w 95420"/>
              <a:gd name="connsiteY2" fmla="*/ 241310 h 241413"/>
              <a:gd name="connsiteX3" fmla="*/ 92125 w 95420"/>
              <a:gd name="connsiteY3" fmla="*/ 123835 h 241413"/>
              <a:gd name="connsiteX4" fmla="*/ 88950 w 95420"/>
              <a:gd name="connsiteY4" fmla="*/ 95260 h 241413"/>
              <a:gd name="connsiteX5" fmla="*/ 50 w 95420"/>
              <a:gd name="connsiteY5" fmla="*/ 10 h 24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20" h="241413">
                <a:moveTo>
                  <a:pt x="50" y="10"/>
                </a:moveTo>
                <a:cubicBezTo>
                  <a:pt x="-2067" y="1068"/>
                  <a:pt x="62492" y="61393"/>
                  <a:pt x="76250" y="101610"/>
                </a:cubicBezTo>
                <a:cubicBezTo>
                  <a:pt x="90008" y="141827"/>
                  <a:pt x="79954" y="237606"/>
                  <a:pt x="82600" y="241310"/>
                </a:cubicBezTo>
                <a:cubicBezTo>
                  <a:pt x="85246" y="245014"/>
                  <a:pt x="91067" y="148177"/>
                  <a:pt x="92125" y="123835"/>
                </a:cubicBezTo>
                <a:cubicBezTo>
                  <a:pt x="93183" y="99493"/>
                  <a:pt x="100592" y="113781"/>
                  <a:pt x="88950" y="95260"/>
                </a:cubicBezTo>
                <a:cubicBezTo>
                  <a:pt x="77308" y="76739"/>
                  <a:pt x="2167" y="-1048"/>
                  <a:pt x="50" y="10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98B47A56-B504-9CC6-A7DD-D3AD566F4F30}"/>
              </a:ext>
            </a:extLst>
          </p:cNvPr>
          <p:cNvSpPr/>
          <p:nvPr/>
        </p:nvSpPr>
        <p:spPr>
          <a:xfrm>
            <a:off x="5902904" y="9643476"/>
            <a:ext cx="1060312" cy="374032"/>
          </a:xfrm>
          <a:custGeom>
            <a:avLst/>
            <a:gdLst>
              <a:gd name="connsiteX0" fmla="*/ 12121 w 1060312"/>
              <a:gd name="connsiteY0" fmla="*/ 2174 h 374032"/>
              <a:gd name="connsiteX1" fmla="*/ 205796 w 1060312"/>
              <a:gd name="connsiteY1" fmla="*/ 116474 h 374032"/>
              <a:gd name="connsiteX2" fmla="*/ 1037646 w 1060312"/>
              <a:gd name="connsiteY2" fmla="*/ 367299 h 374032"/>
              <a:gd name="connsiteX3" fmla="*/ 793171 w 1060312"/>
              <a:gd name="connsiteY3" fmla="*/ 294274 h 374032"/>
              <a:gd name="connsiteX4" fmla="*/ 453446 w 1060312"/>
              <a:gd name="connsiteY4" fmla="*/ 208549 h 374032"/>
              <a:gd name="connsiteX5" fmla="*/ 12121 w 1060312"/>
              <a:gd name="connsiteY5" fmla="*/ 2174 h 3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312" h="374032">
                <a:moveTo>
                  <a:pt x="12121" y="2174"/>
                </a:moveTo>
                <a:cubicBezTo>
                  <a:pt x="-29154" y="-13172"/>
                  <a:pt x="34875" y="55620"/>
                  <a:pt x="205796" y="116474"/>
                </a:cubicBezTo>
                <a:cubicBezTo>
                  <a:pt x="376717" y="177328"/>
                  <a:pt x="1037646" y="367299"/>
                  <a:pt x="1037646" y="367299"/>
                </a:cubicBezTo>
                <a:cubicBezTo>
                  <a:pt x="1135542" y="396932"/>
                  <a:pt x="890538" y="320732"/>
                  <a:pt x="793171" y="294274"/>
                </a:cubicBezTo>
                <a:cubicBezTo>
                  <a:pt x="695804" y="267816"/>
                  <a:pt x="584679" y="251941"/>
                  <a:pt x="453446" y="208549"/>
                </a:cubicBezTo>
                <a:cubicBezTo>
                  <a:pt x="322213" y="165157"/>
                  <a:pt x="53396" y="17520"/>
                  <a:pt x="12121" y="21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5E4B80BD-9EDB-1143-4DB7-DCDB8F4B7E28}"/>
              </a:ext>
            </a:extLst>
          </p:cNvPr>
          <p:cNvSpPr/>
          <p:nvPr/>
        </p:nvSpPr>
        <p:spPr>
          <a:xfrm>
            <a:off x="2091732" y="7426300"/>
            <a:ext cx="280719" cy="13209"/>
          </a:xfrm>
          <a:custGeom>
            <a:avLst/>
            <a:gdLst>
              <a:gd name="connsiteX0" fmla="*/ 593 w 280719"/>
              <a:gd name="connsiteY0" fmla="*/ 9550 h 13209"/>
              <a:gd name="connsiteX1" fmla="*/ 270468 w 280719"/>
              <a:gd name="connsiteY1" fmla="*/ 12725 h 13209"/>
              <a:gd name="connsiteX2" fmla="*/ 200618 w 280719"/>
              <a:gd name="connsiteY2" fmla="*/ 25 h 13209"/>
              <a:gd name="connsiteX3" fmla="*/ 593 w 280719"/>
              <a:gd name="connsiteY3" fmla="*/ 9550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19" h="13209">
                <a:moveTo>
                  <a:pt x="593" y="9550"/>
                </a:moveTo>
                <a:cubicBezTo>
                  <a:pt x="12235" y="11667"/>
                  <a:pt x="237131" y="14312"/>
                  <a:pt x="270468" y="12725"/>
                </a:cubicBezTo>
                <a:cubicBezTo>
                  <a:pt x="303805" y="11138"/>
                  <a:pt x="249301" y="554"/>
                  <a:pt x="200618" y="25"/>
                </a:cubicBezTo>
                <a:cubicBezTo>
                  <a:pt x="151935" y="-504"/>
                  <a:pt x="-11049" y="7433"/>
                  <a:pt x="593" y="95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17DBBCA3-C2F6-1A34-1EEF-8A2A7B26A421}"/>
              </a:ext>
            </a:extLst>
          </p:cNvPr>
          <p:cNvSpPr/>
          <p:nvPr/>
        </p:nvSpPr>
        <p:spPr>
          <a:xfrm>
            <a:off x="2377781" y="7980628"/>
            <a:ext cx="407220" cy="125479"/>
          </a:xfrm>
          <a:custGeom>
            <a:avLst/>
            <a:gdLst>
              <a:gd name="connsiteX0" fmla="*/ 294 w 407220"/>
              <a:gd name="connsiteY0" fmla="*/ 115622 h 125479"/>
              <a:gd name="connsiteX1" fmla="*/ 133644 w 407220"/>
              <a:gd name="connsiteY1" fmla="*/ 17197 h 125479"/>
              <a:gd name="connsiteX2" fmla="*/ 279694 w 407220"/>
              <a:gd name="connsiteY2" fmla="*/ 67997 h 125479"/>
              <a:gd name="connsiteX3" fmla="*/ 254294 w 407220"/>
              <a:gd name="connsiteY3" fmla="*/ 33072 h 125479"/>
              <a:gd name="connsiteX4" fmla="*/ 406694 w 407220"/>
              <a:gd name="connsiteY4" fmla="*/ 125147 h 125479"/>
              <a:gd name="connsiteX5" fmla="*/ 298744 w 407220"/>
              <a:gd name="connsiteY5" fmla="*/ 61647 h 125479"/>
              <a:gd name="connsiteX6" fmla="*/ 149519 w 407220"/>
              <a:gd name="connsiteY6" fmla="*/ 1322 h 125479"/>
              <a:gd name="connsiteX7" fmla="*/ 98719 w 407220"/>
              <a:gd name="connsiteY7" fmla="*/ 26722 h 125479"/>
              <a:gd name="connsiteX8" fmla="*/ 294 w 407220"/>
              <a:gd name="connsiteY8" fmla="*/ 115622 h 12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20" h="125479">
                <a:moveTo>
                  <a:pt x="294" y="115622"/>
                </a:moveTo>
                <a:cubicBezTo>
                  <a:pt x="6115" y="114034"/>
                  <a:pt x="87077" y="25134"/>
                  <a:pt x="133644" y="17197"/>
                </a:cubicBezTo>
                <a:cubicBezTo>
                  <a:pt x="180211" y="9260"/>
                  <a:pt x="259586" y="65351"/>
                  <a:pt x="279694" y="67997"/>
                </a:cubicBezTo>
                <a:cubicBezTo>
                  <a:pt x="299802" y="70643"/>
                  <a:pt x="233127" y="23547"/>
                  <a:pt x="254294" y="33072"/>
                </a:cubicBezTo>
                <a:cubicBezTo>
                  <a:pt x="275461" y="42597"/>
                  <a:pt x="399286" y="120385"/>
                  <a:pt x="406694" y="125147"/>
                </a:cubicBezTo>
                <a:cubicBezTo>
                  <a:pt x="414102" y="129910"/>
                  <a:pt x="341606" y="82284"/>
                  <a:pt x="298744" y="61647"/>
                </a:cubicBezTo>
                <a:cubicBezTo>
                  <a:pt x="255882" y="41010"/>
                  <a:pt x="182856" y="7143"/>
                  <a:pt x="149519" y="1322"/>
                </a:cubicBezTo>
                <a:cubicBezTo>
                  <a:pt x="116182" y="-4499"/>
                  <a:pt x="120944" y="9789"/>
                  <a:pt x="98719" y="26722"/>
                </a:cubicBezTo>
                <a:cubicBezTo>
                  <a:pt x="76494" y="43655"/>
                  <a:pt x="-5527" y="117210"/>
                  <a:pt x="294" y="1156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09D927B3-5F27-08B9-ECC5-6372A7BB6F2B}"/>
              </a:ext>
            </a:extLst>
          </p:cNvPr>
          <p:cNvSpPr/>
          <p:nvPr/>
        </p:nvSpPr>
        <p:spPr>
          <a:xfrm>
            <a:off x="2559045" y="7718181"/>
            <a:ext cx="38230" cy="89478"/>
          </a:xfrm>
          <a:custGeom>
            <a:avLst/>
            <a:gdLst>
              <a:gd name="connsiteX0" fmla="*/ 5 w 38230"/>
              <a:gd name="connsiteY0" fmla="*/ 244 h 89478"/>
              <a:gd name="connsiteX1" fmla="*/ 34930 w 38230"/>
              <a:gd name="connsiteY1" fmla="*/ 57394 h 89478"/>
              <a:gd name="connsiteX2" fmla="*/ 3180 w 38230"/>
              <a:gd name="connsiteY2" fmla="*/ 89144 h 89478"/>
              <a:gd name="connsiteX3" fmla="*/ 38105 w 38230"/>
              <a:gd name="connsiteY3" fmla="*/ 38344 h 89478"/>
              <a:gd name="connsiteX4" fmla="*/ 5 w 38230"/>
              <a:gd name="connsiteY4" fmla="*/ 244 h 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30" h="89478">
                <a:moveTo>
                  <a:pt x="5" y="244"/>
                </a:moveTo>
                <a:cubicBezTo>
                  <a:pt x="-524" y="3419"/>
                  <a:pt x="34401" y="42577"/>
                  <a:pt x="34930" y="57394"/>
                </a:cubicBezTo>
                <a:cubicBezTo>
                  <a:pt x="35459" y="72211"/>
                  <a:pt x="2651" y="92319"/>
                  <a:pt x="3180" y="89144"/>
                </a:cubicBezTo>
                <a:cubicBezTo>
                  <a:pt x="3709" y="85969"/>
                  <a:pt x="35459" y="51044"/>
                  <a:pt x="38105" y="38344"/>
                </a:cubicBezTo>
                <a:cubicBezTo>
                  <a:pt x="40751" y="25644"/>
                  <a:pt x="534" y="-2931"/>
                  <a:pt x="5" y="2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D8A0C761-E718-4F41-FF40-9F0B20911568}"/>
              </a:ext>
            </a:extLst>
          </p:cNvPr>
          <p:cNvSpPr/>
          <p:nvPr/>
        </p:nvSpPr>
        <p:spPr>
          <a:xfrm>
            <a:off x="2117094" y="7682981"/>
            <a:ext cx="230245" cy="127808"/>
          </a:xfrm>
          <a:custGeom>
            <a:avLst/>
            <a:gdLst>
              <a:gd name="connsiteX0" fmla="*/ 631 w 230245"/>
              <a:gd name="connsiteY0" fmla="*/ 127519 h 127808"/>
              <a:gd name="connsiteX1" fmla="*/ 99056 w 230245"/>
              <a:gd name="connsiteY1" fmla="*/ 70369 h 127808"/>
              <a:gd name="connsiteX2" fmla="*/ 226056 w 230245"/>
              <a:gd name="connsiteY2" fmla="*/ 89419 h 127808"/>
              <a:gd name="connsiteX3" fmla="*/ 194306 w 230245"/>
              <a:gd name="connsiteY3" fmla="*/ 70369 h 127808"/>
              <a:gd name="connsiteX4" fmla="*/ 140331 w 230245"/>
              <a:gd name="connsiteY4" fmla="*/ 519 h 127808"/>
              <a:gd name="connsiteX5" fmla="*/ 146681 w 230245"/>
              <a:gd name="connsiteY5" fmla="*/ 41794 h 127808"/>
              <a:gd name="connsiteX6" fmla="*/ 631 w 230245"/>
              <a:gd name="connsiteY6" fmla="*/ 127519 h 1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45" h="127808">
                <a:moveTo>
                  <a:pt x="631" y="127519"/>
                </a:moveTo>
                <a:cubicBezTo>
                  <a:pt x="-7307" y="132282"/>
                  <a:pt x="61485" y="76719"/>
                  <a:pt x="99056" y="70369"/>
                </a:cubicBezTo>
                <a:cubicBezTo>
                  <a:pt x="136627" y="64019"/>
                  <a:pt x="210181" y="89419"/>
                  <a:pt x="226056" y="89419"/>
                </a:cubicBezTo>
                <a:cubicBezTo>
                  <a:pt x="241931" y="89419"/>
                  <a:pt x="208593" y="85186"/>
                  <a:pt x="194306" y="70369"/>
                </a:cubicBezTo>
                <a:cubicBezTo>
                  <a:pt x="180019" y="55552"/>
                  <a:pt x="148269" y="5281"/>
                  <a:pt x="140331" y="519"/>
                </a:cubicBezTo>
                <a:cubicBezTo>
                  <a:pt x="132394" y="-4244"/>
                  <a:pt x="163085" y="24861"/>
                  <a:pt x="146681" y="41794"/>
                </a:cubicBezTo>
                <a:cubicBezTo>
                  <a:pt x="130277" y="58727"/>
                  <a:pt x="8569" y="122756"/>
                  <a:pt x="631" y="1275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5DC2AA0A-95C4-F9D2-000C-E2347982F826}"/>
              </a:ext>
            </a:extLst>
          </p:cNvPr>
          <p:cNvSpPr/>
          <p:nvPr/>
        </p:nvSpPr>
        <p:spPr>
          <a:xfrm>
            <a:off x="1777268" y="7613650"/>
            <a:ext cx="261812" cy="156651"/>
          </a:xfrm>
          <a:custGeom>
            <a:avLst/>
            <a:gdLst>
              <a:gd name="connsiteX0" fmla="*/ 732 w 261812"/>
              <a:gd name="connsiteY0" fmla="*/ 0 h 156651"/>
              <a:gd name="connsiteX1" fmla="*/ 64232 w 261812"/>
              <a:gd name="connsiteY1" fmla="*/ 79375 h 156651"/>
              <a:gd name="connsiteX2" fmla="*/ 16607 w 261812"/>
              <a:gd name="connsiteY2" fmla="*/ 73025 h 156651"/>
              <a:gd name="connsiteX3" fmla="*/ 254732 w 261812"/>
              <a:gd name="connsiteY3" fmla="*/ 155575 h 156651"/>
              <a:gd name="connsiteX4" fmla="*/ 184882 w 261812"/>
              <a:gd name="connsiteY4" fmla="*/ 117475 h 156651"/>
              <a:gd name="connsiteX5" fmla="*/ 38832 w 261812"/>
              <a:gd name="connsiteY5" fmla="*/ 79375 h 156651"/>
              <a:gd name="connsiteX6" fmla="*/ 732 w 261812"/>
              <a:gd name="connsiteY6" fmla="*/ 0 h 15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812" h="156651">
                <a:moveTo>
                  <a:pt x="732" y="0"/>
                </a:moveTo>
                <a:cubicBezTo>
                  <a:pt x="4965" y="0"/>
                  <a:pt x="61586" y="67204"/>
                  <a:pt x="64232" y="79375"/>
                </a:cubicBezTo>
                <a:cubicBezTo>
                  <a:pt x="66878" y="91546"/>
                  <a:pt x="-15143" y="60325"/>
                  <a:pt x="16607" y="73025"/>
                </a:cubicBezTo>
                <a:cubicBezTo>
                  <a:pt x="48357" y="85725"/>
                  <a:pt x="226686" y="148167"/>
                  <a:pt x="254732" y="155575"/>
                </a:cubicBezTo>
                <a:cubicBezTo>
                  <a:pt x="282778" y="162983"/>
                  <a:pt x="220865" y="130175"/>
                  <a:pt x="184882" y="117475"/>
                </a:cubicBezTo>
                <a:cubicBezTo>
                  <a:pt x="148899" y="104775"/>
                  <a:pt x="66878" y="94192"/>
                  <a:pt x="38832" y="79375"/>
                </a:cubicBezTo>
                <a:cubicBezTo>
                  <a:pt x="10786" y="64558"/>
                  <a:pt x="-3501" y="0"/>
                  <a:pt x="73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0B106AE6-BD28-7793-970D-D4D73825EC19}"/>
              </a:ext>
            </a:extLst>
          </p:cNvPr>
          <p:cNvSpPr/>
          <p:nvPr/>
        </p:nvSpPr>
        <p:spPr>
          <a:xfrm>
            <a:off x="2396934" y="7231801"/>
            <a:ext cx="306025" cy="137395"/>
          </a:xfrm>
          <a:custGeom>
            <a:avLst/>
            <a:gdLst>
              <a:gd name="connsiteX0" fmla="*/ 191 w 306025"/>
              <a:gd name="connsiteY0" fmla="*/ 137374 h 137395"/>
              <a:gd name="connsiteX1" fmla="*/ 190691 w 306025"/>
              <a:gd name="connsiteY1" fmla="*/ 38949 h 137395"/>
              <a:gd name="connsiteX2" fmla="*/ 177991 w 306025"/>
              <a:gd name="connsiteY2" fmla="*/ 48474 h 137395"/>
              <a:gd name="connsiteX3" fmla="*/ 304991 w 306025"/>
              <a:gd name="connsiteY3" fmla="*/ 849 h 137395"/>
              <a:gd name="connsiteX4" fmla="*/ 241491 w 306025"/>
              <a:gd name="connsiteY4" fmla="*/ 16724 h 137395"/>
              <a:gd name="connsiteX5" fmla="*/ 190691 w 306025"/>
              <a:gd name="connsiteY5" fmla="*/ 29424 h 137395"/>
              <a:gd name="connsiteX6" fmla="*/ 47816 w 306025"/>
              <a:gd name="connsiteY6" fmla="*/ 29424 h 137395"/>
              <a:gd name="connsiteX7" fmla="*/ 152591 w 306025"/>
              <a:gd name="connsiteY7" fmla="*/ 29424 h 137395"/>
              <a:gd name="connsiteX8" fmla="*/ 191 w 306025"/>
              <a:gd name="connsiteY8" fmla="*/ 137374 h 13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25" h="137395">
                <a:moveTo>
                  <a:pt x="191" y="137374"/>
                </a:moveTo>
                <a:cubicBezTo>
                  <a:pt x="6541" y="138962"/>
                  <a:pt x="161058" y="53766"/>
                  <a:pt x="190691" y="38949"/>
                </a:cubicBezTo>
                <a:cubicBezTo>
                  <a:pt x="220324" y="24132"/>
                  <a:pt x="158941" y="54824"/>
                  <a:pt x="177991" y="48474"/>
                </a:cubicBezTo>
                <a:cubicBezTo>
                  <a:pt x="197041" y="42124"/>
                  <a:pt x="294408" y="6141"/>
                  <a:pt x="304991" y="849"/>
                </a:cubicBezTo>
                <a:cubicBezTo>
                  <a:pt x="315574" y="-4443"/>
                  <a:pt x="241491" y="16724"/>
                  <a:pt x="241491" y="16724"/>
                </a:cubicBezTo>
                <a:cubicBezTo>
                  <a:pt x="222441" y="21486"/>
                  <a:pt x="222970" y="27307"/>
                  <a:pt x="190691" y="29424"/>
                </a:cubicBezTo>
                <a:cubicBezTo>
                  <a:pt x="158412" y="31541"/>
                  <a:pt x="47816" y="29424"/>
                  <a:pt x="47816" y="29424"/>
                </a:cubicBezTo>
                <a:cubicBezTo>
                  <a:pt x="41466" y="29424"/>
                  <a:pt x="157354" y="15136"/>
                  <a:pt x="152591" y="29424"/>
                </a:cubicBezTo>
                <a:cubicBezTo>
                  <a:pt x="147828" y="43712"/>
                  <a:pt x="-6159" y="135786"/>
                  <a:pt x="191" y="1373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413ED322-8249-037D-B251-6830BC3B53CA}"/>
              </a:ext>
            </a:extLst>
          </p:cNvPr>
          <p:cNvSpPr/>
          <p:nvPr/>
        </p:nvSpPr>
        <p:spPr>
          <a:xfrm>
            <a:off x="2806467" y="7250278"/>
            <a:ext cx="88269" cy="155604"/>
          </a:xfrm>
          <a:custGeom>
            <a:avLst/>
            <a:gdLst>
              <a:gd name="connsiteX0" fmla="*/ 233 w 88269"/>
              <a:gd name="connsiteY0" fmla="*/ 1422 h 155604"/>
              <a:gd name="connsiteX1" fmla="*/ 85958 w 88269"/>
              <a:gd name="connsiteY1" fmla="*/ 153822 h 155604"/>
              <a:gd name="connsiteX2" fmla="*/ 60558 w 88269"/>
              <a:gd name="connsiteY2" fmla="*/ 80797 h 155604"/>
              <a:gd name="connsiteX3" fmla="*/ 233 w 88269"/>
              <a:gd name="connsiteY3" fmla="*/ 1422 h 1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69" h="155604">
                <a:moveTo>
                  <a:pt x="233" y="1422"/>
                </a:moveTo>
                <a:cubicBezTo>
                  <a:pt x="4466" y="13593"/>
                  <a:pt x="75904" y="140593"/>
                  <a:pt x="85958" y="153822"/>
                </a:cubicBezTo>
                <a:cubicBezTo>
                  <a:pt x="96012" y="167051"/>
                  <a:pt x="70612" y="103022"/>
                  <a:pt x="60558" y="80797"/>
                </a:cubicBezTo>
                <a:cubicBezTo>
                  <a:pt x="50504" y="58572"/>
                  <a:pt x="-4000" y="-10749"/>
                  <a:pt x="233" y="14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E63482F-B362-77F5-73A7-5F993CB6C0B2}"/>
              </a:ext>
            </a:extLst>
          </p:cNvPr>
          <p:cNvSpPr/>
          <p:nvPr/>
        </p:nvSpPr>
        <p:spPr>
          <a:xfrm>
            <a:off x="2774873" y="7416418"/>
            <a:ext cx="141820" cy="190861"/>
          </a:xfrm>
          <a:custGeom>
            <a:avLst/>
            <a:gdLst>
              <a:gd name="connsiteX0" fmla="*/ 77 w 141820"/>
              <a:gd name="connsiteY0" fmla="*/ 382 h 190861"/>
              <a:gd name="connsiteX1" fmla="*/ 133427 w 141820"/>
              <a:gd name="connsiteY1" fmla="*/ 184532 h 190861"/>
              <a:gd name="connsiteX2" fmla="*/ 114377 w 141820"/>
              <a:gd name="connsiteY2" fmla="*/ 136907 h 190861"/>
              <a:gd name="connsiteX3" fmla="*/ 77 w 141820"/>
              <a:gd name="connsiteY3" fmla="*/ 382 h 19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0" h="190861">
                <a:moveTo>
                  <a:pt x="77" y="382"/>
                </a:moveTo>
                <a:cubicBezTo>
                  <a:pt x="3252" y="8320"/>
                  <a:pt x="114377" y="161778"/>
                  <a:pt x="133427" y="184532"/>
                </a:cubicBezTo>
                <a:cubicBezTo>
                  <a:pt x="152477" y="207286"/>
                  <a:pt x="136073" y="163365"/>
                  <a:pt x="114377" y="136907"/>
                </a:cubicBezTo>
                <a:cubicBezTo>
                  <a:pt x="92681" y="110449"/>
                  <a:pt x="-3098" y="-7556"/>
                  <a:pt x="77" y="3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212570B8-45DA-2328-D40F-F09EBFD03B54}"/>
              </a:ext>
            </a:extLst>
          </p:cNvPr>
          <p:cNvSpPr/>
          <p:nvPr/>
        </p:nvSpPr>
        <p:spPr>
          <a:xfrm>
            <a:off x="2090265" y="7926165"/>
            <a:ext cx="285813" cy="65509"/>
          </a:xfrm>
          <a:custGeom>
            <a:avLst/>
            <a:gdLst>
              <a:gd name="connsiteX0" fmla="*/ 2060 w 285813"/>
              <a:gd name="connsiteY0" fmla="*/ 65310 h 65509"/>
              <a:gd name="connsiteX1" fmla="*/ 163985 w 285813"/>
              <a:gd name="connsiteY1" fmla="*/ 36735 h 65509"/>
              <a:gd name="connsiteX2" fmla="*/ 122710 w 285813"/>
              <a:gd name="connsiteY2" fmla="*/ 1810 h 65509"/>
              <a:gd name="connsiteX3" fmla="*/ 284635 w 285813"/>
              <a:gd name="connsiteY3" fmla="*/ 4985 h 65509"/>
              <a:gd name="connsiteX4" fmla="*/ 192560 w 285813"/>
              <a:gd name="connsiteY4" fmla="*/ 4985 h 65509"/>
              <a:gd name="connsiteX5" fmla="*/ 129060 w 285813"/>
              <a:gd name="connsiteY5" fmla="*/ 27210 h 65509"/>
              <a:gd name="connsiteX6" fmla="*/ 75085 w 285813"/>
              <a:gd name="connsiteY6" fmla="*/ 49435 h 65509"/>
              <a:gd name="connsiteX7" fmla="*/ 2060 w 285813"/>
              <a:gd name="connsiteY7" fmla="*/ 65310 h 6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13" h="65509">
                <a:moveTo>
                  <a:pt x="2060" y="65310"/>
                </a:moveTo>
                <a:cubicBezTo>
                  <a:pt x="16877" y="63193"/>
                  <a:pt x="143877" y="47318"/>
                  <a:pt x="163985" y="36735"/>
                </a:cubicBezTo>
                <a:cubicBezTo>
                  <a:pt x="184093" y="26152"/>
                  <a:pt x="102602" y="7102"/>
                  <a:pt x="122710" y="1810"/>
                </a:cubicBezTo>
                <a:cubicBezTo>
                  <a:pt x="142818" y="-3482"/>
                  <a:pt x="272993" y="4456"/>
                  <a:pt x="284635" y="4985"/>
                </a:cubicBezTo>
                <a:cubicBezTo>
                  <a:pt x="296277" y="5514"/>
                  <a:pt x="218489" y="1281"/>
                  <a:pt x="192560" y="4985"/>
                </a:cubicBezTo>
                <a:cubicBezTo>
                  <a:pt x="166631" y="8689"/>
                  <a:pt x="148639" y="19802"/>
                  <a:pt x="129060" y="27210"/>
                </a:cubicBezTo>
                <a:cubicBezTo>
                  <a:pt x="109481" y="34618"/>
                  <a:pt x="93606" y="46789"/>
                  <a:pt x="75085" y="49435"/>
                </a:cubicBezTo>
                <a:cubicBezTo>
                  <a:pt x="56564" y="52081"/>
                  <a:pt x="-12757" y="67427"/>
                  <a:pt x="2060" y="653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50D41EDD-A9B2-2F47-A152-A25A6B5DA101}"/>
              </a:ext>
            </a:extLst>
          </p:cNvPr>
          <p:cNvSpPr/>
          <p:nvPr/>
        </p:nvSpPr>
        <p:spPr>
          <a:xfrm>
            <a:off x="2605929" y="7719743"/>
            <a:ext cx="362264" cy="339726"/>
          </a:xfrm>
          <a:custGeom>
            <a:avLst/>
            <a:gdLst>
              <a:gd name="connsiteX0" fmla="*/ 3921 w 362264"/>
              <a:gd name="connsiteY0" fmla="*/ 1857 h 339726"/>
              <a:gd name="connsiteX1" fmla="*/ 337296 w 362264"/>
              <a:gd name="connsiteY1" fmla="*/ 319357 h 339726"/>
              <a:gd name="connsiteX2" fmla="*/ 311896 w 362264"/>
              <a:gd name="connsiteY2" fmla="*/ 290782 h 339726"/>
              <a:gd name="connsiteX3" fmla="*/ 102346 w 362264"/>
              <a:gd name="connsiteY3" fmla="*/ 151082 h 339726"/>
              <a:gd name="connsiteX4" fmla="*/ 149971 w 362264"/>
              <a:gd name="connsiteY4" fmla="*/ 186007 h 339726"/>
              <a:gd name="connsiteX5" fmla="*/ 3921 w 362264"/>
              <a:gd name="connsiteY5" fmla="*/ 1857 h 33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64" h="339726">
                <a:moveTo>
                  <a:pt x="3921" y="1857"/>
                </a:moveTo>
                <a:cubicBezTo>
                  <a:pt x="35142" y="24082"/>
                  <a:pt x="285967" y="271203"/>
                  <a:pt x="337296" y="319357"/>
                </a:cubicBezTo>
                <a:cubicBezTo>
                  <a:pt x="388625" y="367511"/>
                  <a:pt x="351054" y="318828"/>
                  <a:pt x="311896" y="290782"/>
                </a:cubicBezTo>
                <a:cubicBezTo>
                  <a:pt x="272738" y="262736"/>
                  <a:pt x="129334" y="168545"/>
                  <a:pt x="102346" y="151082"/>
                </a:cubicBezTo>
                <a:cubicBezTo>
                  <a:pt x="75358" y="133619"/>
                  <a:pt x="162142" y="208232"/>
                  <a:pt x="149971" y="186007"/>
                </a:cubicBezTo>
                <a:cubicBezTo>
                  <a:pt x="137800" y="163782"/>
                  <a:pt x="-27300" y="-20368"/>
                  <a:pt x="3921" y="18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D3883EB7-39D3-B344-700D-09B8FC2FEADC}"/>
              </a:ext>
            </a:extLst>
          </p:cNvPr>
          <p:cNvSpPr/>
          <p:nvPr/>
        </p:nvSpPr>
        <p:spPr>
          <a:xfrm>
            <a:off x="2069496" y="8042272"/>
            <a:ext cx="267307" cy="104821"/>
          </a:xfrm>
          <a:custGeom>
            <a:avLst/>
            <a:gdLst>
              <a:gd name="connsiteX0" fmla="*/ 604 w 267307"/>
              <a:gd name="connsiteY0" fmla="*/ 3 h 104821"/>
              <a:gd name="connsiteX1" fmla="*/ 54579 w 267307"/>
              <a:gd name="connsiteY1" fmla="*/ 76203 h 104821"/>
              <a:gd name="connsiteX2" fmla="*/ 48229 w 267307"/>
              <a:gd name="connsiteY2" fmla="*/ 95253 h 104821"/>
              <a:gd name="connsiteX3" fmla="*/ 159354 w 267307"/>
              <a:gd name="connsiteY3" fmla="*/ 85728 h 104821"/>
              <a:gd name="connsiteX4" fmla="*/ 267304 w 267307"/>
              <a:gd name="connsiteY4" fmla="*/ 104778 h 104821"/>
              <a:gd name="connsiteX5" fmla="*/ 162529 w 267307"/>
              <a:gd name="connsiteY5" fmla="*/ 79378 h 104821"/>
              <a:gd name="connsiteX6" fmla="*/ 35529 w 267307"/>
              <a:gd name="connsiteY6" fmla="*/ 79378 h 104821"/>
              <a:gd name="connsiteX7" fmla="*/ 604 w 267307"/>
              <a:gd name="connsiteY7" fmla="*/ 3 h 10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07" h="104821">
                <a:moveTo>
                  <a:pt x="604" y="3"/>
                </a:moveTo>
                <a:cubicBezTo>
                  <a:pt x="3779" y="-526"/>
                  <a:pt x="46642" y="60328"/>
                  <a:pt x="54579" y="76203"/>
                </a:cubicBezTo>
                <a:cubicBezTo>
                  <a:pt x="62516" y="92078"/>
                  <a:pt x="30767" y="93666"/>
                  <a:pt x="48229" y="95253"/>
                </a:cubicBezTo>
                <a:cubicBezTo>
                  <a:pt x="65691" y="96840"/>
                  <a:pt x="122842" y="84141"/>
                  <a:pt x="159354" y="85728"/>
                </a:cubicBezTo>
                <a:cubicBezTo>
                  <a:pt x="195866" y="87315"/>
                  <a:pt x="266775" y="105836"/>
                  <a:pt x="267304" y="104778"/>
                </a:cubicBezTo>
                <a:cubicBezTo>
                  <a:pt x="267833" y="103720"/>
                  <a:pt x="201158" y="83611"/>
                  <a:pt x="162529" y="79378"/>
                </a:cubicBezTo>
                <a:cubicBezTo>
                  <a:pt x="123900" y="75145"/>
                  <a:pt x="64633" y="92078"/>
                  <a:pt x="35529" y="79378"/>
                </a:cubicBezTo>
                <a:cubicBezTo>
                  <a:pt x="6425" y="66678"/>
                  <a:pt x="-2571" y="532"/>
                  <a:pt x="604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8DFCA698-4D93-1FCB-9C86-0BE09B4EE327}"/>
              </a:ext>
            </a:extLst>
          </p:cNvPr>
          <p:cNvSpPr/>
          <p:nvPr/>
        </p:nvSpPr>
        <p:spPr>
          <a:xfrm>
            <a:off x="2466390" y="7362266"/>
            <a:ext cx="237248" cy="36225"/>
          </a:xfrm>
          <a:custGeom>
            <a:avLst/>
            <a:gdLst>
              <a:gd name="connsiteX0" fmla="*/ 585 w 237248"/>
              <a:gd name="connsiteY0" fmla="*/ 13259 h 36225"/>
              <a:gd name="connsiteX1" fmla="*/ 203785 w 237248"/>
              <a:gd name="connsiteY1" fmla="*/ 559 h 36225"/>
              <a:gd name="connsiteX2" fmla="*/ 235535 w 237248"/>
              <a:gd name="connsiteY2" fmla="*/ 35484 h 36225"/>
              <a:gd name="connsiteX3" fmla="*/ 187910 w 237248"/>
              <a:gd name="connsiteY3" fmla="*/ 22784 h 36225"/>
              <a:gd name="connsiteX4" fmla="*/ 143460 w 237248"/>
              <a:gd name="connsiteY4" fmla="*/ 3734 h 36225"/>
              <a:gd name="connsiteX5" fmla="*/ 585 w 237248"/>
              <a:gd name="connsiteY5" fmla="*/ 13259 h 3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48" h="36225">
                <a:moveTo>
                  <a:pt x="585" y="13259"/>
                </a:moveTo>
                <a:cubicBezTo>
                  <a:pt x="10639" y="12730"/>
                  <a:pt x="164627" y="-3145"/>
                  <a:pt x="203785" y="559"/>
                </a:cubicBezTo>
                <a:cubicBezTo>
                  <a:pt x="242943" y="4263"/>
                  <a:pt x="238181" y="31780"/>
                  <a:pt x="235535" y="35484"/>
                </a:cubicBezTo>
                <a:cubicBezTo>
                  <a:pt x="232889" y="39188"/>
                  <a:pt x="203256" y="28076"/>
                  <a:pt x="187910" y="22784"/>
                </a:cubicBezTo>
                <a:cubicBezTo>
                  <a:pt x="172564" y="17492"/>
                  <a:pt x="174152" y="6380"/>
                  <a:pt x="143460" y="3734"/>
                </a:cubicBezTo>
                <a:cubicBezTo>
                  <a:pt x="112768" y="1088"/>
                  <a:pt x="-9469" y="13788"/>
                  <a:pt x="585" y="132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3C71D544-CC1D-CD40-6855-7AC7847422D4}"/>
              </a:ext>
            </a:extLst>
          </p:cNvPr>
          <p:cNvSpPr/>
          <p:nvPr/>
        </p:nvSpPr>
        <p:spPr>
          <a:xfrm>
            <a:off x="3016250" y="7775466"/>
            <a:ext cx="413830" cy="483953"/>
          </a:xfrm>
          <a:custGeom>
            <a:avLst/>
            <a:gdLst>
              <a:gd name="connsiteX0" fmla="*/ 0 w 413830"/>
              <a:gd name="connsiteY0" fmla="*/ 109 h 483953"/>
              <a:gd name="connsiteX1" fmla="*/ 333375 w 413830"/>
              <a:gd name="connsiteY1" fmla="*/ 393809 h 483953"/>
              <a:gd name="connsiteX2" fmla="*/ 409575 w 413830"/>
              <a:gd name="connsiteY2" fmla="*/ 479534 h 483953"/>
              <a:gd name="connsiteX3" fmla="*/ 384175 w 413830"/>
              <a:gd name="connsiteY3" fmla="*/ 466834 h 483953"/>
              <a:gd name="connsiteX4" fmla="*/ 219075 w 413830"/>
              <a:gd name="connsiteY4" fmla="*/ 425559 h 483953"/>
              <a:gd name="connsiteX5" fmla="*/ 365125 w 413830"/>
              <a:gd name="connsiteY5" fmla="*/ 466834 h 483953"/>
              <a:gd name="connsiteX6" fmla="*/ 333375 w 413830"/>
              <a:gd name="connsiteY6" fmla="*/ 435084 h 483953"/>
              <a:gd name="connsiteX7" fmla="*/ 0 w 413830"/>
              <a:gd name="connsiteY7" fmla="*/ 109 h 4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830" h="483953">
                <a:moveTo>
                  <a:pt x="0" y="109"/>
                </a:moveTo>
                <a:cubicBezTo>
                  <a:pt x="0" y="-6770"/>
                  <a:pt x="265113" y="313905"/>
                  <a:pt x="333375" y="393809"/>
                </a:cubicBezTo>
                <a:cubicBezTo>
                  <a:pt x="401637" y="473713"/>
                  <a:pt x="401108" y="467363"/>
                  <a:pt x="409575" y="479534"/>
                </a:cubicBezTo>
                <a:cubicBezTo>
                  <a:pt x="418042" y="491705"/>
                  <a:pt x="415925" y="475830"/>
                  <a:pt x="384175" y="466834"/>
                </a:cubicBezTo>
                <a:cubicBezTo>
                  <a:pt x="352425" y="457838"/>
                  <a:pt x="222250" y="425559"/>
                  <a:pt x="219075" y="425559"/>
                </a:cubicBezTo>
                <a:cubicBezTo>
                  <a:pt x="215900" y="425559"/>
                  <a:pt x="346075" y="465247"/>
                  <a:pt x="365125" y="466834"/>
                </a:cubicBezTo>
                <a:cubicBezTo>
                  <a:pt x="384175" y="468421"/>
                  <a:pt x="389996" y="511813"/>
                  <a:pt x="333375" y="435084"/>
                </a:cubicBezTo>
                <a:cubicBezTo>
                  <a:pt x="276754" y="358355"/>
                  <a:pt x="0" y="6988"/>
                  <a:pt x="0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44036823-5BBD-A91C-8147-BAC6C6F31EC9}"/>
              </a:ext>
            </a:extLst>
          </p:cNvPr>
          <p:cNvSpPr/>
          <p:nvPr/>
        </p:nvSpPr>
        <p:spPr>
          <a:xfrm>
            <a:off x="2841236" y="8112082"/>
            <a:ext cx="420643" cy="227607"/>
          </a:xfrm>
          <a:custGeom>
            <a:avLst/>
            <a:gdLst>
              <a:gd name="connsiteX0" fmla="*/ 389 w 420643"/>
              <a:gd name="connsiteY0" fmla="*/ 43 h 227607"/>
              <a:gd name="connsiteX1" fmla="*/ 124214 w 420643"/>
              <a:gd name="connsiteY1" fmla="*/ 104818 h 227607"/>
              <a:gd name="connsiteX2" fmla="*/ 127389 w 420643"/>
              <a:gd name="connsiteY2" fmla="*/ 127043 h 227607"/>
              <a:gd name="connsiteX3" fmla="*/ 413139 w 420643"/>
              <a:gd name="connsiteY3" fmla="*/ 225468 h 227607"/>
              <a:gd name="connsiteX4" fmla="*/ 324239 w 420643"/>
              <a:gd name="connsiteY4" fmla="*/ 187368 h 227607"/>
              <a:gd name="connsiteX5" fmla="*/ 181364 w 420643"/>
              <a:gd name="connsiteY5" fmla="*/ 101643 h 227607"/>
              <a:gd name="connsiteX6" fmla="*/ 175014 w 420643"/>
              <a:gd name="connsiteY6" fmla="*/ 130218 h 227607"/>
              <a:gd name="connsiteX7" fmla="*/ 89289 w 420643"/>
              <a:gd name="connsiteY7" fmla="*/ 92118 h 227607"/>
              <a:gd name="connsiteX8" fmla="*/ 389 w 420643"/>
              <a:gd name="connsiteY8" fmla="*/ 43 h 22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43" h="227607">
                <a:moveTo>
                  <a:pt x="389" y="43"/>
                </a:moveTo>
                <a:cubicBezTo>
                  <a:pt x="6210" y="2160"/>
                  <a:pt x="103047" y="83651"/>
                  <a:pt x="124214" y="104818"/>
                </a:cubicBezTo>
                <a:cubicBezTo>
                  <a:pt x="145381" y="125985"/>
                  <a:pt x="79235" y="106935"/>
                  <a:pt x="127389" y="127043"/>
                </a:cubicBezTo>
                <a:cubicBezTo>
                  <a:pt x="175543" y="147151"/>
                  <a:pt x="380331" y="215414"/>
                  <a:pt x="413139" y="225468"/>
                </a:cubicBezTo>
                <a:cubicBezTo>
                  <a:pt x="445947" y="235522"/>
                  <a:pt x="362868" y="208006"/>
                  <a:pt x="324239" y="187368"/>
                </a:cubicBezTo>
                <a:cubicBezTo>
                  <a:pt x="285610" y="166730"/>
                  <a:pt x="206235" y="111168"/>
                  <a:pt x="181364" y="101643"/>
                </a:cubicBezTo>
                <a:cubicBezTo>
                  <a:pt x="156493" y="92118"/>
                  <a:pt x="190360" y="131806"/>
                  <a:pt x="175014" y="130218"/>
                </a:cubicBezTo>
                <a:cubicBezTo>
                  <a:pt x="159668" y="128631"/>
                  <a:pt x="123156" y="110639"/>
                  <a:pt x="89289" y="92118"/>
                </a:cubicBezTo>
                <a:cubicBezTo>
                  <a:pt x="55422" y="73597"/>
                  <a:pt x="-5432" y="-2074"/>
                  <a:pt x="389" y="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3A77161A-D032-B99C-65ED-48183CBB5044}"/>
              </a:ext>
            </a:extLst>
          </p:cNvPr>
          <p:cNvSpPr/>
          <p:nvPr/>
        </p:nvSpPr>
        <p:spPr>
          <a:xfrm>
            <a:off x="2688871" y="8276987"/>
            <a:ext cx="498829" cy="149463"/>
          </a:xfrm>
          <a:custGeom>
            <a:avLst/>
            <a:gdLst>
              <a:gd name="connsiteX0" fmla="*/ 354 w 498829"/>
              <a:gd name="connsiteY0" fmla="*/ 25638 h 149463"/>
              <a:gd name="connsiteX1" fmla="*/ 295629 w 498829"/>
              <a:gd name="connsiteY1" fmla="*/ 44688 h 149463"/>
              <a:gd name="connsiteX2" fmla="*/ 232129 w 498829"/>
              <a:gd name="connsiteY2" fmla="*/ 3413 h 149463"/>
              <a:gd name="connsiteX3" fmla="*/ 498829 w 498829"/>
              <a:gd name="connsiteY3" fmla="*/ 149463 h 149463"/>
              <a:gd name="connsiteX4" fmla="*/ 378179 w 498829"/>
              <a:gd name="connsiteY4" fmla="*/ 82788 h 149463"/>
              <a:gd name="connsiteX5" fmla="*/ 235304 w 498829"/>
              <a:gd name="connsiteY5" fmla="*/ 3413 h 149463"/>
              <a:gd name="connsiteX6" fmla="*/ 235304 w 498829"/>
              <a:gd name="connsiteY6" fmla="*/ 28813 h 149463"/>
              <a:gd name="connsiteX7" fmla="*/ 354 w 498829"/>
              <a:gd name="connsiteY7" fmla="*/ 25638 h 14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829" h="149463">
                <a:moveTo>
                  <a:pt x="354" y="25638"/>
                </a:moveTo>
                <a:cubicBezTo>
                  <a:pt x="10408" y="28284"/>
                  <a:pt x="257000" y="48392"/>
                  <a:pt x="295629" y="44688"/>
                </a:cubicBezTo>
                <a:cubicBezTo>
                  <a:pt x="334258" y="40984"/>
                  <a:pt x="198262" y="-14050"/>
                  <a:pt x="232129" y="3413"/>
                </a:cubicBezTo>
                <a:cubicBezTo>
                  <a:pt x="265996" y="20875"/>
                  <a:pt x="498829" y="149463"/>
                  <a:pt x="498829" y="149463"/>
                </a:cubicBezTo>
                <a:lnTo>
                  <a:pt x="378179" y="82788"/>
                </a:lnTo>
                <a:cubicBezTo>
                  <a:pt x="334258" y="58446"/>
                  <a:pt x="259116" y="12409"/>
                  <a:pt x="235304" y="3413"/>
                </a:cubicBezTo>
                <a:cubicBezTo>
                  <a:pt x="211492" y="-5583"/>
                  <a:pt x="273404" y="26167"/>
                  <a:pt x="235304" y="28813"/>
                </a:cubicBezTo>
                <a:cubicBezTo>
                  <a:pt x="197204" y="31459"/>
                  <a:pt x="-9700" y="22992"/>
                  <a:pt x="354" y="25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3F5D4C09-93EC-D2DC-DFC7-22EBFE2D4DDC}"/>
              </a:ext>
            </a:extLst>
          </p:cNvPr>
          <p:cNvSpPr/>
          <p:nvPr/>
        </p:nvSpPr>
        <p:spPr>
          <a:xfrm>
            <a:off x="2971606" y="7358684"/>
            <a:ext cx="268112" cy="381335"/>
          </a:xfrm>
          <a:custGeom>
            <a:avLst/>
            <a:gdLst>
              <a:gd name="connsiteX0" fmla="*/ 60519 w 268112"/>
              <a:gd name="connsiteY0" fmla="*/ 966 h 381335"/>
              <a:gd name="connsiteX1" fmla="*/ 177994 w 268112"/>
              <a:gd name="connsiteY1" fmla="*/ 245441 h 381335"/>
              <a:gd name="connsiteX2" fmla="*/ 263719 w 268112"/>
              <a:gd name="connsiteY2" fmla="*/ 375616 h 381335"/>
              <a:gd name="connsiteX3" fmla="*/ 228794 w 268112"/>
              <a:gd name="connsiteY3" fmla="*/ 331166 h 381335"/>
              <a:gd name="connsiteX4" fmla="*/ 3369 w 268112"/>
              <a:gd name="connsiteY4" fmla="*/ 93041 h 381335"/>
              <a:gd name="connsiteX5" fmla="*/ 92269 w 268112"/>
              <a:gd name="connsiteY5" fmla="*/ 156541 h 381335"/>
              <a:gd name="connsiteX6" fmla="*/ 60519 w 268112"/>
              <a:gd name="connsiteY6" fmla="*/ 966 h 38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2" h="381335">
                <a:moveTo>
                  <a:pt x="60519" y="966"/>
                </a:moveTo>
                <a:cubicBezTo>
                  <a:pt x="74806" y="15783"/>
                  <a:pt x="144127" y="182999"/>
                  <a:pt x="177994" y="245441"/>
                </a:cubicBezTo>
                <a:cubicBezTo>
                  <a:pt x="211861" y="307883"/>
                  <a:pt x="255252" y="361328"/>
                  <a:pt x="263719" y="375616"/>
                </a:cubicBezTo>
                <a:cubicBezTo>
                  <a:pt x="272186" y="389904"/>
                  <a:pt x="272186" y="378262"/>
                  <a:pt x="228794" y="331166"/>
                </a:cubicBezTo>
                <a:cubicBezTo>
                  <a:pt x="185402" y="284070"/>
                  <a:pt x="26123" y="122145"/>
                  <a:pt x="3369" y="93041"/>
                </a:cubicBezTo>
                <a:cubicBezTo>
                  <a:pt x="-19385" y="63937"/>
                  <a:pt x="80098" y="166595"/>
                  <a:pt x="92269" y="156541"/>
                </a:cubicBezTo>
                <a:cubicBezTo>
                  <a:pt x="104440" y="146487"/>
                  <a:pt x="46232" y="-13851"/>
                  <a:pt x="60519" y="9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EE171E75-185A-C2C9-FBAC-43BB4E39F5C7}"/>
              </a:ext>
            </a:extLst>
          </p:cNvPr>
          <p:cNvSpPr/>
          <p:nvPr/>
        </p:nvSpPr>
        <p:spPr>
          <a:xfrm>
            <a:off x="3142902" y="7403439"/>
            <a:ext cx="254112" cy="194006"/>
          </a:xfrm>
          <a:custGeom>
            <a:avLst/>
            <a:gdLst>
              <a:gd name="connsiteX0" fmla="*/ 348 w 254112"/>
              <a:gd name="connsiteY0" fmla="*/ 661 h 194006"/>
              <a:gd name="connsiteX1" fmla="*/ 114648 w 254112"/>
              <a:gd name="connsiteY1" fmla="*/ 108611 h 194006"/>
              <a:gd name="connsiteX2" fmla="*/ 146398 w 254112"/>
              <a:gd name="connsiteY2" fmla="*/ 191161 h 194006"/>
              <a:gd name="connsiteX3" fmla="*/ 235298 w 254112"/>
              <a:gd name="connsiteY3" fmla="*/ 175286 h 194006"/>
              <a:gd name="connsiteX4" fmla="*/ 247998 w 254112"/>
              <a:gd name="connsiteY4" fmla="*/ 178461 h 194006"/>
              <a:gd name="connsiteX5" fmla="*/ 159098 w 254112"/>
              <a:gd name="connsiteY5" fmla="*/ 143536 h 194006"/>
              <a:gd name="connsiteX6" fmla="*/ 155923 w 254112"/>
              <a:gd name="connsiteY6" fmla="*/ 162586 h 194006"/>
              <a:gd name="connsiteX7" fmla="*/ 348 w 254112"/>
              <a:gd name="connsiteY7" fmla="*/ 661 h 1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112" h="194006">
                <a:moveTo>
                  <a:pt x="348" y="661"/>
                </a:moveTo>
                <a:cubicBezTo>
                  <a:pt x="-6531" y="-8335"/>
                  <a:pt x="90306" y="76861"/>
                  <a:pt x="114648" y="108611"/>
                </a:cubicBezTo>
                <a:cubicBezTo>
                  <a:pt x="138990" y="140361"/>
                  <a:pt x="126290" y="180049"/>
                  <a:pt x="146398" y="191161"/>
                </a:cubicBezTo>
                <a:cubicBezTo>
                  <a:pt x="166506" y="202273"/>
                  <a:pt x="218365" y="177403"/>
                  <a:pt x="235298" y="175286"/>
                </a:cubicBezTo>
                <a:cubicBezTo>
                  <a:pt x="252231" y="173169"/>
                  <a:pt x="260698" y="183753"/>
                  <a:pt x="247998" y="178461"/>
                </a:cubicBezTo>
                <a:cubicBezTo>
                  <a:pt x="235298" y="173169"/>
                  <a:pt x="174444" y="146182"/>
                  <a:pt x="159098" y="143536"/>
                </a:cubicBezTo>
                <a:cubicBezTo>
                  <a:pt x="143752" y="140890"/>
                  <a:pt x="180794" y="182694"/>
                  <a:pt x="155923" y="162586"/>
                </a:cubicBezTo>
                <a:cubicBezTo>
                  <a:pt x="131052" y="142478"/>
                  <a:pt x="7227" y="9657"/>
                  <a:pt x="348" y="6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4EF97D86-8EFB-0FDD-69DC-D21A080AC5A9}"/>
              </a:ext>
            </a:extLst>
          </p:cNvPr>
          <p:cNvSpPr/>
          <p:nvPr/>
        </p:nvSpPr>
        <p:spPr>
          <a:xfrm>
            <a:off x="3552707" y="8093075"/>
            <a:ext cx="185881" cy="355991"/>
          </a:xfrm>
          <a:custGeom>
            <a:avLst/>
            <a:gdLst>
              <a:gd name="connsiteX0" fmla="*/ 118 w 185881"/>
              <a:gd name="connsiteY0" fmla="*/ 355600 h 355991"/>
              <a:gd name="connsiteX1" fmla="*/ 111243 w 185881"/>
              <a:gd name="connsiteY1" fmla="*/ 317500 h 355991"/>
              <a:gd name="connsiteX2" fmla="*/ 184268 w 185881"/>
              <a:gd name="connsiteY2" fmla="*/ 339725 h 355991"/>
              <a:gd name="connsiteX3" fmla="*/ 155693 w 185881"/>
              <a:gd name="connsiteY3" fmla="*/ 292100 h 355991"/>
              <a:gd name="connsiteX4" fmla="*/ 85843 w 185881"/>
              <a:gd name="connsiteY4" fmla="*/ 0 h 355991"/>
              <a:gd name="connsiteX5" fmla="*/ 133468 w 185881"/>
              <a:gd name="connsiteY5" fmla="*/ 288925 h 355991"/>
              <a:gd name="connsiteX6" fmla="*/ 118 w 185881"/>
              <a:gd name="connsiteY6" fmla="*/ 355600 h 35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81" h="355991">
                <a:moveTo>
                  <a:pt x="118" y="355600"/>
                </a:moveTo>
                <a:cubicBezTo>
                  <a:pt x="-3586" y="360362"/>
                  <a:pt x="80551" y="320146"/>
                  <a:pt x="111243" y="317500"/>
                </a:cubicBezTo>
                <a:cubicBezTo>
                  <a:pt x="141935" y="314854"/>
                  <a:pt x="176860" y="343958"/>
                  <a:pt x="184268" y="339725"/>
                </a:cubicBezTo>
                <a:cubicBezTo>
                  <a:pt x="191676" y="335492"/>
                  <a:pt x="172097" y="348721"/>
                  <a:pt x="155693" y="292100"/>
                </a:cubicBezTo>
                <a:cubicBezTo>
                  <a:pt x="139289" y="235479"/>
                  <a:pt x="89547" y="529"/>
                  <a:pt x="85843" y="0"/>
                </a:cubicBezTo>
                <a:cubicBezTo>
                  <a:pt x="82139" y="-529"/>
                  <a:pt x="142993" y="231246"/>
                  <a:pt x="133468" y="288925"/>
                </a:cubicBezTo>
                <a:cubicBezTo>
                  <a:pt x="123943" y="346604"/>
                  <a:pt x="3822" y="350838"/>
                  <a:pt x="118" y="355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F21B69D1-BE4A-D358-6ACB-EE508A1CDF5C}"/>
              </a:ext>
            </a:extLst>
          </p:cNvPr>
          <p:cNvSpPr/>
          <p:nvPr/>
        </p:nvSpPr>
        <p:spPr>
          <a:xfrm>
            <a:off x="2755103" y="8438690"/>
            <a:ext cx="643909" cy="300326"/>
          </a:xfrm>
          <a:custGeom>
            <a:avLst/>
            <a:gdLst>
              <a:gd name="connsiteX0" fmla="*/ 797 w 643909"/>
              <a:gd name="connsiteY0" fmla="*/ 460 h 300326"/>
              <a:gd name="connsiteX1" fmla="*/ 334172 w 643909"/>
              <a:gd name="connsiteY1" fmla="*/ 143335 h 300326"/>
              <a:gd name="connsiteX2" fmla="*/ 321472 w 643909"/>
              <a:gd name="connsiteY2" fmla="*/ 152860 h 300326"/>
              <a:gd name="connsiteX3" fmla="*/ 613572 w 643909"/>
              <a:gd name="connsiteY3" fmla="*/ 298910 h 300326"/>
              <a:gd name="connsiteX4" fmla="*/ 454822 w 643909"/>
              <a:gd name="connsiteY4" fmla="*/ 225885 h 300326"/>
              <a:gd name="connsiteX5" fmla="*/ 531022 w 643909"/>
              <a:gd name="connsiteY5" fmla="*/ 206835 h 300326"/>
              <a:gd name="connsiteX6" fmla="*/ 642147 w 643909"/>
              <a:gd name="connsiteY6" fmla="*/ 200485 h 300326"/>
              <a:gd name="connsiteX7" fmla="*/ 435772 w 643909"/>
              <a:gd name="connsiteY7" fmla="*/ 190960 h 300326"/>
              <a:gd name="connsiteX8" fmla="*/ 394497 w 643909"/>
              <a:gd name="connsiteY8" fmla="*/ 102060 h 300326"/>
              <a:gd name="connsiteX9" fmla="*/ 378622 w 643909"/>
              <a:gd name="connsiteY9" fmla="*/ 140160 h 300326"/>
              <a:gd name="connsiteX10" fmla="*/ 245272 w 643909"/>
              <a:gd name="connsiteY10" fmla="*/ 98885 h 300326"/>
              <a:gd name="connsiteX11" fmla="*/ 797 w 643909"/>
              <a:gd name="connsiteY11" fmla="*/ 460 h 30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3909" h="300326">
                <a:moveTo>
                  <a:pt x="797" y="460"/>
                </a:moveTo>
                <a:cubicBezTo>
                  <a:pt x="15614" y="7868"/>
                  <a:pt x="280726" y="117935"/>
                  <a:pt x="334172" y="143335"/>
                </a:cubicBezTo>
                <a:cubicBezTo>
                  <a:pt x="387618" y="168735"/>
                  <a:pt x="274905" y="126931"/>
                  <a:pt x="321472" y="152860"/>
                </a:cubicBezTo>
                <a:cubicBezTo>
                  <a:pt x="368039" y="178789"/>
                  <a:pt x="591347" y="286739"/>
                  <a:pt x="613572" y="298910"/>
                </a:cubicBezTo>
                <a:cubicBezTo>
                  <a:pt x="635797" y="311081"/>
                  <a:pt x="468580" y="241231"/>
                  <a:pt x="454822" y="225885"/>
                </a:cubicBezTo>
                <a:cubicBezTo>
                  <a:pt x="441064" y="210539"/>
                  <a:pt x="499801" y="211068"/>
                  <a:pt x="531022" y="206835"/>
                </a:cubicBezTo>
                <a:cubicBezTo>
                  <a:pt x="562243" y="202602"/>
                  <a:pt x="658022" y="203131"/>
                  <a:pt x="642147" y="200485"/>
                </a:cubicBezTo>
                <a:cubicBezTo>
                  <a:pt x="626272" y="197839"/>
                  <a:pt x="477047" y="207364"/>
                  <a:pt x="435772" y="190960"/>
                </a:cubicBezTo>
                <a:cubicBezTo>
                  <a:pt x="394497" y="174556"/>
                  <a:pt x="404022" y="110527"/>
                  <a:pt x="394497" y="102060"/>
                </a:cubicBezTo>
                <a:cubicBezTo>
                  <a:pt x="384972" y="93593"/>
                  <a:pt x="403493" y="140689"/>
                  <a:pt x="378622" y="140160"/>
                </a:cubicBezTo>
                <a:cubicBezTo>
                  <a:pt x="353751" y="139631"/>
                  <a:pt x="308772" y="120581"/>
                  <a:pt x="245272" y="98885"/>
                </a:cubicBezTo>
                <a:cubicBezTo>
                  <a:pt x="181772" y="77189"/>
                  <a:pt x="-14020" y="-6948"/>
                  <a:pt x="797" y="4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8DF26AD2-AD1E-7610-3724-3E835A305FC8}"/>
              </a:ext>
            </a:extLst>
          </p:cNvPr>
          <p:cNvSpPr/>
          <p:nvPr/>
        </p:nvSpPr>
        <p:spPr>
          <a:xfrm>
            <a:off x="3817891" y="8288412"/>
            <a:ext cx="1799188" cy="1084213"/>
          </a:xfrm>
          <a:custGeom>
            <a:avLst/>
            <a:gdLst>
              <a:gd name="connsiteX0" fmla="*/ 1634 w 1799188"/>
              <a:gd name="connsiteY0" fmla="*/ 1513 h 1084213"/>
              <a:gd name="connsiteX1" fmla="*/ 696959 w 1799188"/>
              <a:gd name="connsiteY1" fmla="*/ 442838 h 1084213"/>
              <a:gd name="connsiteX2" fmla="*/ 674734 w 1799188"/>
              <a:gd name="connsiteY2" fmla="*/ 436488 h 1084213"/>
              <a:gd name="connsiteX3" fmla="*/ 1246234 w 1799188"/>
              <a:gd name="connsiteY3" fmla="*/ 785738 h 1084213"/>
              <a:gd name="connsiteX4" fmla="*/ 1220834 w 1799188"/>
              <a:gd name="connsiteY4" fmla="*/ 769863 h 1084213"/>
              <a:gd name="connsiteX5" fmla="*/ 1611359 w 1799188"/>
              <a:gd name="connsiteY5" fmla="*/ 960363 h 1084213"/>
              <a:gd name="connsiteX6" fmla="*/ 1798684 w 1799188"/>
              <a:gd name="connsiteY6" fmla="*/ 1084188 h 1084213"/>
              <a:gd name="connsiteX7" fmla="*/ 1560559 w 1799188"/>
              <a:gd name="connsiteY7" fmla="*/ 950838 h 1084213"/>
              <a:gd name="connsiteX8" fmla="*/ 1109709 w 1799188"/>
              <a:gd name="connsiteY8" fmla="*/ 630163 h 1084213"/>
              <a:gd name="connsiteX9" fmla="*/ 1150984 w 1799188"/>
              <a:gd name="connsiteY9" fmla="*/ 693663 h 1084213"/>
              <a:gd name="connsiteX10" fmla="*/ 766809 w 1799188"/>
              <a:gd name="connsiteY10" fmla="*/ 493638 h 1084213"/>
              <a:gd name="connsiteX11" fmla="*/ 496934 w 1799188"/>
              <a:gd name="connsiteY11" fmla="*/ 271388 h 1084213"/>
              <a:gd name="connsiteX12" fmla="*/ 503284 w 1799188"/>
              <a:gd name="connsiteY12" fmla="*/ 296788 h 1084213"/>
              <a:gd name="connsiteX13" fmla="*/ 1634 w 1799188"/>
              <a:gd name="connsiteY13" fmla="*/ 1513 h 10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9188" h="1084213">
                <a:moveTo>
                  <a:pt x="1634" y="1513"/>
                </a:moveTo>
                <a:cubicBezTo>
                  <a:pt x="33913" y="25855"/>
                  <a:pt x="584776" y="370342"/>
                  <a:pt x="696959" y="442838"/>
                </a:cubicBezTo>
                <a:cubicBezTo>
                  <a:pt x="809142" y="515334"/>
                  <a:pt x="583188" y="379338"/>
                  <a:pt x="674734" y="436488"/>
                </a:cubicBezTo>
                <a:cubicBezTo>
                  <a:pt x="766280" y="493638"/>
                  <a:pt x="1155217" y="730176"/>
                  <a:pt x="1246234" y="785738"/>
                </a:cubicBezTo>
                <a:cubicBezTo>
                  <a:pt x="1337251" y="841301"/>
                  <a:pt x="1220834" y="769863"/>
                  <a:pt x="1220834" y="769863"/>
                </a:cubicBezTo>
                <a:cubicBezTo>
                  <a:pt x="1281688" y="798967"/>
                  <a:pt x="1515051" y="907976"/>
                  <a:pt x="1611359" y="960363"/>
                </a:cubicBezTo>
                <a:cubicBezTo>
                  <a:pt x="1707667" y="1012751"/>
                  <a:pt x="1807151" y="1085775"/>
                  <a:pt x="1798684" y="1084188"/>
                </a:cubicBezTo>
                <a:cubicBezTo>
                  <a:pt x="1790217" y="1082601"/>
                  <a:pt x="1675388" y="1026509"/>
                  <a:pt x="1560559" y="950838"/>
                </a:cubicBezTo>
                <a:cubicBezTo>
                  <a:pt x="1445730" y="875167"/>
                  <a:pt x="1177971" y="673025"/>
                  <a:pt x="1109709" y="630163"/>
                </a:cubicBezTo>
                <a:cubicBezTo>
                  <a:pt x="1041447" y="587301"/>
                  <a:pt x="1208134" y="716417"/>
                  <a:pt x="1150984" y="693663"/>
                </a:cubicBezTo>
                <a:cubicBezTo>
                  <a:pt x="1093834" y="670909"/>
                  <a:pt x="875817" y="564017"/>
                  <a:pt x="766809" y="493638"/>
                </a:cubicBezTo>
                <a:cubicBezTo>
                  <a:pt x="657801" y="423259"/>
                  <a:pt x="540855" y="304196"/>
                  <a:pt x="496934" y="271388"/>
                </a:cubicBezTo>
                <a:cubicBezTo>
                  <a:pt x="453013" y="238580"/>
                  <a:pt x="581601" y="339650"/>
                  <a:pt x="503284" y="296788"/>
                </a:cubicBezTo>
                <a:cubicBezTo>
                  <a:pt x="424967" y="253926"/>
                  <a:pt x="-30645" y="-22829"/>
                  <a:pt x="1634" y="15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3447E2ED-7A43-EF00-CCF4-EEF798A647AD}"/>
              </a:ext>
            </a:extLst>
          </p:cNvPr>
          <p:cNvSpPr/>
          <p:nvPr/>
        </p:nvSpPr>
        <p:spPr>
          <a:xfrm>
            <a:off x="4120835" y="8708974"/>
            <a:ext cx="834311" cy="625444"/>
          </a:xfrm>
          <a:custGeom>
            <a:avLst/>
            <a:gdLst>
              <a:gd name="connsiteX0" fmla="*/ 315 w 834311"/>
              <a:gd name="connsiteY0" fmla="*/ 51 h 625444"/>
              <a:gd name="connsiteX1" fmla="*/ 79690 w 834311"/>
              <a:gd name="connsiteY1" fmla="*/ 190551 h 625444"/>
              <a:gd name="connsiteX2" fmla="*/ 203515 w 834311"/>
              <a:gd name="connsiteY2" fmla="*/ 292151 h 625444"/>
              <a:gd name="connsiteX3" fmla="*/ 193990 w 834311"/>
              <a:gd name="connsiteY3" fmla="*/ 279451 h 625444"/>
              <a:gd name="connsiteX4" fmla="*/ 819465 w 834311"/>
              <a:gd name="connsiteY4" fmla="*/ 619176 h 625444"/>
              <a:gd name="connsiteX5" fmla="*/ 603565 w 834311"/>
              <a:gd name="connsiteY5" fmla="*/ 482651 h 625444"/>
              <a:gd name="connsiteX6" fmla="*/ 216215 w 834311"/>
              <a:gd name="connsiteY6" fmla="*/ 266751 h 625444"/>
              <a:gd name="connsiteX7" fmla="*/ 108265 w 834311"/>
              <a:gd name="connsiteY7" fmla="*/ 209601 h 625444"/>
              <a:gd name="connsiteX8" fmla="*/ 315 w 834311"/>
              <a:gd name="connsiteY8" fmla="*/ 51 h 6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11" h="625444">
                <a:moveTo>
                  <a:pt x="315" y="51"/>
                </a:moveTo>
                <a:cubicBezTo>
                  <a:pt x="-4447" y="-3124"/>
                  <a:pt x="45823" y="141868"/>
                  <a:pt x="79690" y="190551"/>
                </a:cubicBezTo>
                <a:cubicBezTo>
                  <a:pt x="113557" y="239234"/>
                  <a:pt x="184465" y="277334"/>
                  <a:pt x="203515" y="292151"/>
                </a:cubicBezTo>
                <a:cubicBezTo>
                  <a:pt x="222565" y="306968"/>
                  <a:pt x="91332" y="224947"/>
                  <a:pt x="193990" y="279451"/>
                </a:cubicBezTo>
                <a:cubicBezTo>
                  <a:pt x="296648" y="333955"/>
                  <a:pt x="751203" y="585309"/>
                  <a:pt x="819465" y="619176"/>
                </a:cubicBezTo>
                <a:cubicBezTo>
                  <a:pt x="887727" y="653043"/>
                  <a:pt x="704107" y="541388"/>
                  <a:pt x="603565" y="482651"/>
                </a:cubicBezTo>
                <a:cubicBezTo>
                  <a:pt x="503023" y="423914"/>
                  <a:pt x="298765" y="312259"/>
                  <a:pt x="216215" y="266751"/>
                </a:cubicBezTo>
                <a:cubicBezTo>
                  <a:pt x="133665" y="221243"/>
                  <a:pt x="142661" y="249818"/>
                  <a:pt x="108265" y="209601"/>
                </a:cubicBezTo>
                <a:cubicBezTo>
                  <a:pt x="73869" y="169384"/>
                  <a:pt x="5077" y="3226"/>
                  <a:pt x="315" y="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4F33E24F-70A4-48CE-91A8-B12A006E856B}"/>
              </a:ext>
            </a:extLst>
          </p:cNvPr>
          <p:cNvSpPr/>
          <p:nvPr/>
        </p:nvSpPr>
        <p:spPr>
          <a:xfrm>
            <a:off x="6664086" y="10092905"/>
            <a:ext cx="235522" cy="337102"/>
          </a:xfrm>
          <a:custGeom>
            <a:avLst/>
            <a:gdLst>
              <a:gd name="connsiteX0" fmla="*/ 239 w 235522"/>
              <a:gd name="connsiteY0" fmla="*/ 3595 h 337102"/>
              <a:gd name="connsiteX1" fmla="*/ 130414 w 235522"/>
              <a:gd name="connsiteY1" fmla="*/ 175045 h 337102"/>
              <a:gd name="connsiteX2" fmla="*/ 89139 w 235522"/>
              <a:gd name="connsiteY2" fmla="*/ 333795 h 337102"/>
              <a:gd name="connsiteX3" fmla="*/ 111364 w 235522"/>
              <a:gd name="connsiteY3" fmla="*/ 263945 h 337102"/>
              <a:gd name="connsiteX4" fmla="*/ 235189 w 235522"/>
              <a:gd name="connsiteY4" fmla="*/ 48045 h 337102"/>
              <a:gd name="connsiteX5" fmla="*/ 146289 w 235522"/>
              <a:gd name="connsiteY5" fmla="*/ 178220 h 337102"/>
              <a:gd name="connsiteX6" fmla="*/ 98664 w 235522"/>
              <a:gd name="connsiteY6" fmla="*/ 67095 h 337102"/>
              <a:gd name="connsiteX7" fmla="*/ 239 w 235522"/>
              <a:gd name="connsiteY7" fmla="*/ 3595 h 33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22" h="337102">
                <a:moveTo>
                  <a:pt x="239" y="3595"/>
                </a:moveTo>
                <a:cubicBezTo>
                  <a:pt x="5531" y="21587"/>
                  <a:pt x="115597" y="120012"/>
                  <a:pt x="130414" y="175045"/>
                </a:cubicBezTo>
                <a:cubicBezTo>
                  <a:pt x="145231" y="230078"/>
                  <a:pt x="92314" y="318978"/>
                  <a:pt x="89139" y="333795"/>
                </a:cubicBezTo>
                <a:cubicBezTo>
                  <a:pt x="85964" y="348612"/>
                  <a:pt x="87022" y="311570"/>
                  <a:pt x="111364" y="263945"/>
                </a:cubicBezTo>
                <a:cubicBezTo>
                  <a:pt x="135706" y="216320"/>
                  <a:pt x="229368" y="62332"/>
                  <a:pt x="235189" y="48045"/>
                </a:cubicBezTo>
                <a:cubicBezTo>
                  <a:pt x="241010" y="33758"/>
                  <a:pt x="169043" y="175045"/>
                  <a:pt x="146289" y="178220"/>
                </a:cubicBezTo>
                <a:cubicBezTo>
                  <a:pt x="123535" y="181395"/>
                  <a:pt x="118243" y="94612"/>
                  <a:pt x="98664" y="67095"/>
                </a:cubicBezTo>
                <a:cubicBezTo>
                  <a:pt x="79085" y="39578"/>
                  <a:pt x="-5053" y="-14397"/>
                  <a:pt x="239" y="35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2C5E482D-E84A-2721-F056-0189AE1252B8}"/>
              </a:ext>
            </a:extLst>
          </p:cNvPr>
          <p:cNvSpPr/>
          <p:nvPr/>
        </p:nvSpPr>
        <p:spPr>
          <a:xfrm>
            <a:off x="3243038" y="7187944"/>
            <a:ext cx="1779762" cy="1385203"/>
          </a:xfrm>
          <a:custGeom>
            <a:avLst/>
            <a:gdLst>
              <a:gd name="connsiteX0" fmla="*/ 611412 w 1779762"/>
              <a:gd name="connsiteY0" fmla="*/ 256 h 1385203"/>
              <a:gd name="connsiteX1" fmla="*/ 1233712 w 1779762"/>
              <a:gd name="connsiteY1" fmla="*/ 276481 h 1385203"/>
              <a:gd name="connsiteX2" fmla="*/ 1043212 w 1779762"/>
              <a:gd name="connsiteY2" fmla="*/ 330456 h 1385203"/>
              <a:gd name="connsiteX3" fmla="*/ 1770287 w 1779762"/>
              <a:gd name="connsiteY3" fmla="*/ 212981 h 1385203"/>
              <a:gd name="connsiteX4" fmla="*/ 1475012 w 1779762"/>
              <a:gd name="connsiteY4" fmla="*/ 359031 h 1385203"/>
              <a:gd name="connsiteX5" fmla="*/ 1735362 w 1779762"/>
              <a:gd name="connsiteY5" fmla="*/ 670181 h 1385203"/>
              <a:gd name="connsiteX6" fmla="*/ 1703612 w 1779762"/>
              <a:gd name="connsiteY6" fmla="*/ 1048006 h 1385203"/>
              <a:gd name="connsiteX7" fmla="*/ 1475012 w 1779762"/>
              <a:gd name="connsiteY7" fmla="*/ 1228981 h 1385203"/>
              <a:gd name="connsiteX8" fmla="*/ 1122587 w 1779762"/>
              <a:gd name="connsiteY8" fmla="*/ 1384556 h 1385203"/>
              <a:gd name="connsiteX9" fmla="*/ 713012 w 1779762"/>
              <a:gd name="connsiteY9" fmla="*/ 1168656 h 1385203"/>
              <a:gd name="connsiteX10" fmla="*/ 8162 w 1779762"/>
              <a:gd name="connsiteY10" fmla="*/ 444756 h 1385203"/>
              <a:gd name="connsiteX11" fmla="*/ 338362 w 1779762"/>
              <a:gd name="connsiteY11" fmla="*/ 790831 h 1385203"/>
              <a:gd name="connsiteX12" fmla="*/ 481237 w 1779762"/>
              <a:gd name="connsiteY12" fmla="*/ 638431 h 1385203"/>
              <a:gd name="connsiteX13" fmla="*/ 738412 w 1779762"/>
              <a:gd name="connsiteY13" fmla="*/ 641606 h 1385203"/>
              <a:gd name="connsiteX14" fmla="*/ 554262 w 1779762"/>
              <a:gd name="connsiteY14" fmla="*/ 419356 h 1385203"/>
              <a:gd name="connsiteX15" fmla="*/ 789212 w 1779762"/>
              <a:gd name="connsiteY15" fmla="*/ 441581 h 1385203"/>
              <a:gd name="connsiteX16" fmla="*/ 633637 w 1779762"/>
              <a:gd name="connsiteY16" fmla="*/ 225681 h 1385203"/>
              <a:gd name="connsiteX17" fmla="*/ 986062 w 1779762"/>
              <a:gd name="connsiteY17" fmla="*/ 330456 h 1385203"/>
              <a:gd name="connsiteX18" fmla="*/ 611412 w 1779762"/>
              <a:gd name="connsiteY18" fmla="*/ 256 h 13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9762" h="1385203">
                <a:moveTo>
                  <a:pt x="611412" y="256"/>
                </a:moveTo>
                <a:cubicBezTo>
                  <a:pt x="652687" y="-8740"/>
                  <a:pt x="1161745" y="221448"/>
                  <a:pt x="1233712" y="276481"/>
                </a:cubicBezTo>
                <a:cubicBezTo>
                  <a:pt x="1305679" y="331514"/>
                  <a:pt x="953783" y="341039"/>
                  <a:pt x="1043212" y="330456"/>
                </a:cubicBezTo>
                <a:cubicBezTo>
                  <a:pt x="1132641" y="319873"/>
                  <a:pt x="1698320" y="208219"/>
                  <a:pt x="1770287" y="212981"/>
                </a:cubicBezTo>
                <a:cubicBezTo>
                  <a:pt x="1842254" y="217743"/>
                  <a:pt x="1480833" y="282831"/>
                  <a:pt x="1475012" y="359031"/>
                </a:cubicBezTo>
                <a:cubicBezTo>
                  <a:pt x="1469191" y="435231"/>
                  <a:pt x="1697262" y="555352"/>
                  <a:pt x="1735362" y="670181"/>
                </a:cubicBezTo>
                <a:cubicBezTo>
                  <a:pt x="1773462" y="785010"/>
                  <a:pt x="1747004" y="954873"/>
                  <a:pt x="1703612" y="1048006"/>
                </a:cubicBezTo>
                <a:cubicBezTo>
                  <a:pt x="1660220" y="1141139"/>
                  <a:pt x="1571849" y="1172889"/>
                  <a:pt x="1475012" y="1228981"/>
                </a:cubicBezTo>
                <a:cubicBezTo>
                  <a:pt x="1378175" y="1285073"/>
                  <a:pt x="1249587" y="1394610"/>
                  <a:pt x="1122587" y="1384556"/>
                </a:cubicBezTo>
                <a:cubicBezTo>
                  <a:pt x="995587" y="1374502"/>
                  <a:pt x="898749" y="1325289"/>
                  <a:pt x="713012" y="1168656"/>
                </a:cubicBezTo>
                <a:cubicBezTo>
                  <a:pt x="527275" y="1012023"/>
                  <a:pt x="70604" y="507727"/>
                  <a:pt x="8162" y="444756"/>
                </a:cubicBezTo>
                <a:cubicBezTo>
                  <a:pt x="-54280" y="381785"/>
                  <a:pt x="259516" y="758552"/>
                  <a:pt x="338362" y="790831"/>
                </a:cubicBezTo>
                <a:cubicBezTo>
                  <a:pt x="417208" y="823110"/>
                  <a:pt x="414562" y="663302"/>
                  <a:pt x="481237" y="638431"/>
                </a:cubicBezTo>
                <a:cubicBezTo>
                  <a:pt x="547912" y="613560"/>
                  <a:pt x="726241" y="678118"/>
                  <a:pt x="738412" y="641606"/>
                </a:cubicBezTo>
                <a:cubicBezTo>
                  <a:pt x="750583" y="605094"/>
                  <a:pt x="545795" y="452693"/>
                  <a:pt x="554262" y="419356"/>
                </a:cubicBezTo>
                <a:cubicBezTo>
                  <a:pt x="562729" y="386019"/>
                  <a:pt x="775983" y="473860"/>
                  <a:pt x="789212" y="441581"/>
                </a:cubicBezTo>
                <a:cubicBezTo>
                  <a:pt x="802441" y="409302"/>
                  <a:pt x="600829" y="244202"/>
                  <a:pt x="633637" y="225681"/>
                </a:cubicBezTo>
                <a:cubicBezTo>
                  <a:pt x="666445" y="207160"/>
                  <a:pt x="988708" y="360618"/>
                  <a:pt x="986062" y="330456"/>
                </a:cubicBezTo>
                <a:cubicBezTo>
                  <a:pt x="983416" y="300294"/>
                  <a:pt x="570137" y="9252"/>
                  <a:pt x="611412" y="25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04858303-73F7-BCA5-5D30-FCF0CB2543D2}"/>
              </a:ext>
            </a:extLst>
          </p:cNvPr>
          <p:cNvSpPr/>
          <p:nvPr/>
        </p:nvSpPr>
        <p:spPr>
          <a:xfrm>
            <a:off x="7635315" y="6728210"/>
            <a:ext cx="226025" cy="1209362"/>
          </a:xfrm>
          <a:custGeom>
            <a:avLst/>
            <a:gdLst>
              <a:gd name="connsiteX0" fmla="*/ 210110 w 226025"/>
              <a:gd name="connsiteY0" fmla="*/ 2790 h 1209362"/>
              <a:gd name="connsiteX1" fmla="*/ 57710 w 226025"/>
              <a:gd name="connsiteY1" fmla="*/ 710815 h 1209362"/>
              <a:gd name="connsiteX2" fmla="*/ 156135 w 226025"/>
              <a:gd name="connsiteY2" fmla="*/ 672715 h 1209362"/>
              <a:gd name="connsiteX3" fmla="*/ 560 w 226025"/>
              <a:gd name="connsiteY3" fmla="*/ 1196590 h 1209362"/>
              <a:gd name="connsiteX4" fmla="*/ 108510 w 226025"/>
              <a:gd name="connsiteY4" fmla="*/ 1009265 h 1209362"/>
              <a:gd name="connsiteX5" fmla="*/ 225985 w 226025"/>
              <a:gd name="connsiteY5" fmla="*/ 580640 h 1209362"/>
              <a:gd name="connsiteX6" fmla="*/ 95810 w 226025"/>
              <a:gd name="connsiteY6" fmla="*/ 790190 h 1209362"/>
              <a:gd name="connsiteX7" fmla="*/ 124385 w 226025"/>
              <a:gd name="connsiteY7" fmla="*/ 520315 h 1209362"/>
              <a:gd name="connsiteX8" fmla="*/ 70410 w 226025"/>
              <a:gd name="connsiteY8" fmla="*/ 466340 h 1209362"/>
              <a:gd name="connsiteX9" fmla="*/ 210110 w 226025"/>
              <a:gd name="connsiteY9" fmla="*/ 2790 h 120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025" h="1209362">
                <a:moveTo>
                  <a:pt x="210110" y="2790"/>
                </a:moveTo>
                <a:cubicBezTo>
                  <a:pt x="207993" y="43536"/>
                  <a:pt x="66706" y="599161"/>
                  <a:pt x="57710" y="710815"/>
                </a:cubicBezTo>
                <a:cubicBezTo>
                  <a:pt x="48714" y="822469"/>
                  <a:pt x="165660" y="591753"/>
                  <a:pt x="156135" y="672715"/>
                </a:cubicBezTo>
                <a:cubicBezTo>
                  <a:pt x="146610" y="753677"/>
                  <a:pt x="8497" y="1140498"/>
                  <a:pt x="560" y="1196590"/>
                </a:cubicBezTo>
                <a:cubicBezTo>
                  <a:pt x="-7377" y="1252682"/>
                  <a:pt x="70939" y="1111923"/>
                  <a:pt x="108510" y="1009265"/>
                </a:cubicBezTo>
                <a:cubicBezTo>
                  <a:pt x="146081" y="906607"/>
                  <a:pt x="228102" y="617152"/>
                  <a:pt x="225985" y="580640"/>
                </a:cubicBezTo>
                <a:cubicBezTo>
                  <a:pt x="223868" y="544128"/>
                  <a:pt x="112743" y="800244"/>
                  <a:pt x="95810" y="790190"/>
                </a:cubicBezTo>
                <a:cubicBezTo>
                  <a:pt x="78877" y="780136"/>
                  <a:pt x="128618" y="574290"/>
                  <a:pt x="124385" y="520315"/>
                </a:cubicBezTo>
                <a:cubicBezTo>
                  <a:pt x="120152" y="466340"/>
                  <a:pt x="60885" y="553123"/>
                  <a:pt x="70410" y="466340"/>
                </a:cubicBezTo>
                <a:cubicBezTo>
                  <a:pt x="79935" y="379557"/>
                  <a:pt x="212227" y="-37956"/>
                  <a:pt x="210110" y="2790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6F43E69F-5C69-89D1-D40D-BABB56199B29}"/>
              </a:ext>
            </a:extLst>
          </p:cNvPr>
          <p:cNvSpPr/>
          <p:nvPr/>
        </p:nvSpPr>
        <p:spPr>
          <a:xfrm>
            <a:off x="7598476" y="7891831"/>
            <a:ext cx="202512" cy="846221"/>
          </a:xfrm>
          <a:custGeom>
            <a:avLst/>
            <a:gdLst>
              <a:gd name="connsiteX0" fmla="*/ 202499 w 202512"/>
              <a:gd name="connsiteY0" fmla="*/ 1219 h 846221"/>
              <a:gd name="connsiteX1" fmla="*/ 24699 w 202512"/>
              <a:gd name="connsiteY1" fmla="*/ 448894 h 846221"/>
              <a:gd name="connsiteX2" fmla="*/ 5649 w 202512"/>
              <a:gd name="connsiteY2" fmla="*/ 829894 h 846221"/>
              <a:gd name="connsiteX3" fmla="*/ 5649 w 202512"/>
              <a:gd name="connsiteY3" fmla="*/ 721944 h 846221"/>
              <a:gd name="connsiteX4" fmla="*/ 2474 w 202512"/>
              <a:gd name="connsiteY4" fmla="*/ 232994 h 846221"/>
              <a:gd name="connsiteX5" fmla="*/ 2474 w 202512"/>
              <a:gd name="connsiteY5" fmla="*/ 401269 h 846221"/>
              <a:gd name="connsiteX6" fmla="*/ 34224 w 202512"/>
              <a:gd name="connsiteY6" fmla="*/ 318719 h 846221"/>
              <a:gd name="connsiteX7" fmla="*/ 202499 w 202512"/>
              <a:gd name="connsiteY7" fmla="*/ 1219 h 8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512" h="846221">
                <a:moveTo>
                  <a:pt x="202499" y="1219"/>
                </a:moveTo>
                <a:cubicBezTo>
                  <a:pt x="200912" y="22915"/>
                  <a:pt x="57507" y="310782"/>
                  <a:pt x="24699" y="448894"/>
                </a:cubicBezTo>
                <a:cubicBezTo>
                  <a:pt x="-8109" y="587006"/>
                  <a:pt x="8824" y="784386"/>
                  <a:pt x="5649" y="829894"/>
                </a:cubicBezTo>
                <a:cubicBezTo>
                  <a:pt x="2474" y="875402"/>
                  <a:pt x="6178" y="821427"/>
                  <a:pt x="5649" y="721944"/>
                </a:cubicBezTo>
                <a:cubicBezTo>
                  <a:pt x="5120" y="622461"/>
                  <a:pt x="3003" y="286440"/>
                  <a:pt x="2474" y="232994"/>
                </a:cubicBezTo>
                <a:cubicBezTo>
                  <a:pt x="1945" y="179548"/>
                  <a:pt x="-2818" y="386982"/>
                  <a:pt x="2474" y="401269"/>
                </a:cubicBezTo>
                <a:cubicBezTo>
                  <a:pt x="7766" y="415556"/>
                  <a:pt x="2474" y="383806"/>
                  <a:pt x="34224" y="318719"/>
                </a:cubicBezTo>
                <a:cubicBezTo>
                  <a:pt x="65974" y="253632"/>
                  <a:pt x="204086" y="-20477"/>
                  <a:pt x="202499" y="1219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6658A461-E771-14AC-E498-AB0AE96EC116}"/>
              </a:ext>
            </a:extLst>
          </p:cNvPr>
          <p:cNvSpPr/>
          <p:nvPr/>
        </p:nvSpPr>
        <p:spPr>
          <a:xfrm>
            <a:off x="4603621" y="11037592"/>
            <a:ext cx="1831795" cy="209266"/>
          </a:xfrm>
          <a:custGeom>
            <a:avLst/>
            <a:gdLst>
              <a:gd name="connsiteX0" fmla="*/ 1036 w 1831795"/>
              <a:gd name="connsiteY0" fmla="*/ 522 h 209266"/>
              <a:gd name="connsiteX1" fmla="*/ 1046065 w 1831795"/>
              <a:gd name="connsiteY1" fmla="*/ 98494 h 209266"/>
              <a:gd name="connsiteX2" fmla="*/ 926322 w 1831795"/>
              <a:gd name="connsiteY2" fmla="*/ 54951 h 209266"/>
              <a:gd name="connsiteX3" fmla="*/ 1557693 w 1831795"/>
              <a:gd name="connsiteY3" fmla="*/ 196465 h 209266"/>
              <a:gd name="connsiteX4" fmla="*/ 1829836 w 1831795"/>
              <a:gd name="connsiteY4" fmla="*/ 196465 h 209266"/>
              <a:gd name="connsiteX5" fmla="*/ 1612122 w 1831795"/>
              <a:gd name="connsiteY5" fmla="*/ 142037 h 209266"/>
              <a:gd name="connsiteX6" fmla="*/ 556208 w 1831795"/>
              <a:gd name="connsiteY6" fmla="*/ 207351 h 209266"/>
              <a:gd name="connsiteX7" fmla="*/ 1263779 w 1831795"/>
              <a:gd name="connsiteY7" fmla="*/ 65837 h 209266"/>
              <a:gd name="connsiteX8" fmla="*/ 1036 w 1831795"/>
              <a:gd name="connsiteY8" fmla="*/ 522 h 20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795" h="209266">
                <a:moveTo>
                  <a:pt x="1036" y="522"/>
                </a:moveTo>
                <a:cubicBezTo>
                  <a:pt x="-35250" y="5965"/>
                  <a:pt x="891851" y="89423"/>
                  <a:pt x="1046065" y="98494"/>
                </a:cubicBezTo>
                <a:cubicBezTo>
                  <a:pt x="1200279" y="107566"/>
                  <a:pt x="841051" y="38623"/>
                  <a:pt x="926322" y="54951"/>
                </a:cubicBezTo>
                <a:cubicBezTo>
                  <a:pt x="1011593" y="71279"/>
                  <a:pt x="1407107" y="172879"/>
                  <a:pt x="1557693" y="196465"/>
                </a:cubicBezTo>
                <a:cubicBezTo>
                  <a:pt x="1708279" y="220051"/>
                  <a:pt x="1820765" y="205536"/>
                  <a:pt x="1829836" y="196465"/>
                </a:cubicBezTo>
                <a:cubicBezTo>
                  <a:pt x="1838907" y="187394"/>
                  <a:pt x="1824393" y="140223"/>
                  <a:pt x="1612122" y="142037"/>
                </a:cubicBezTo>
                <a:cubicBezTo>
                  <a:pt x="1399851" y="143851"/>
                  <a:pt x="614265" y="220051"/>
                  <a:pt x="556208" y="207351"/>
                </a:cubicBezTo>
                <a:cubicBezTo>
                  <a:pt x="498151" y="194651"/>
                  <a:pt x="1356308" y="98494"/>
                  <a:pt x="1263779" y="65837"/>
                </a:cubicBezTo>
                <a:cubicBezTo>
                  <a:pt x="1171250" y="33180"/>
                  <a:pt x="37322" y="-4921"/>
                  <a:pt x="1036" y="5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D92EC2FC-8F4B-8A96-8270-BB89860AD97B}"/>
              </a:ext>
            </a:extLst>
          </p:cNvPr>
          <p:cNvSpPr/>
          <p:nvPr/>
        </p:nvSpPr>
        <p:spPr>
          <a:xfrm>
            <a:off x="1921818" y="8670782"/>
            <a:ext cx="293626" cy="1660000"/>
          </a:xfrm>
          <a:custGeom>
            <a:avLst/>
            <a:gdLst>
              <a:gd name="connsiteX0" fmla="*/ 4953 w 293626"/>
              <a:gd name="connsiteY0" fmla="*/ 5132 h 1660000"/>
              <a:gd name="connsiteX1" fmla="*/ 233553 w 293626"/>
              <a:gd name="connsiteY1" fmla="*/ 1137247 h 1660000"/>
              <a:gd name="connsiteX2" fmla="*/ 146468 w 293626"/>
              <a:gd name="connsiteY2" fmla="*/ 1126361 h 1660000"/>
              <a:gd name="connsiteX3" fmla="*/ 255325 w 293626"/>
              <a:gd name="connsiteY3" fmla="*/ 1267875 h 1660000"/>
              <a:gd name="connsiteX4" fmla="*/ 287982 w 293626"/>
              <a:gd name="connsiteY4" fmla="*/ 1398504 h 1660000"/>
              <a:gd name="connsiteX5" fmla="*/ 287982 w 293626"/>
              <a:gd name="connsiteY5" fmla="*/ 1659761 h 1660000"/>
              <a:gd name="connsiteX6" fmla="*/ 287982 w 293626"/>
              <a:gd name="connsiteY6" fmla="*/ 1442047 h 1660000"/>
              <a:gd name="connsiteX7" fmla="*/ 211782 w 293626"/>
              <a:gd name="connsiteY7" fmla="*/ 1267875 h 1660000"/>
              <a:gd name="connsiteX8" fmla="*/ 4953 w 293626"/>
              <a:gd name="connsiteY8" fmla="*/ 538532 h 1660000"/>
              <a:gd name="connsiteX9" fmla="*/ 70268 w 293626"/>
              <a:gd name="connsiteY9" fmla="*/ 875989 h 1660000"/>
              <a:gd name="connsiteX10" fmla="*/ 135582 w 293626"/>
              <a:gd name="connsiteY10" fmla="*/ 723589 h 1660000"/>
              <a:gd name="connsiteX11" fmla="*/ 4953 w 293626"/>
              <a:gd name="connsiteY11" fmla="*/ 5132 h 16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626" h="1660000">
                <a:moveTo>
                  <a:pt x="4953" y="5132"/>
                </a:moveTo>
                <a:cubicBezTo>
                  <a:pt x="21282" y="74075"/>
                  <a:pt x="209967" y="950376"/>
                  <a:pt x="233553" y="1137247"/>
                </a:cubicBezTo>
                <a:cubicBezTo>
                  <a:pt x="257139" y="1324119"/>
                  <a:pt x="142839" y="1104590"/>
                  <a:pt x="146468" y="1126361"/>
                </a:cubicBezTo>
                <a:cubicBezTo>
                  <a:pt x="150097" y="1148132"/>
                  <a:pt x="231739" y="1222518"/>
                  <a:pt x="255325" y="1267875"/>
                </a:cubicBezTo>
                <a:cubicBezTo>
                  <a:pt x="278911" y="1313232"/>
                  <a:pt x="282539" y="1333190"/>
                  <a:pt x="287982" y="1398504"/>
                </a:cubicBezTo>
                <a:cubicBezTo>
                  <a:pt x="293425" y="1463818"/>
                  <a:pt x="287982" y="1659761"/>
                  <a:pt x="287982" y="1659761"/>
                </a:cubicBezTo>
                <a:cubicBezTo>
                  <a:pt x="287982" y="1667018"/>
                  <a:pt x="300682" y="1507361"/>
                  <a:pt x="287982" y="1442047"/>
                </a:cubicBezTo>
                <a:cubicBezTo>
                  <a:pt x="275282" y="1376733"/>
                  <a:pt x="258953" y="1418461"/>
                  <a:pt x="211782" y="1267875"/>
                </a:cubicBezTo>
                <a:cubicBezTo>
                  <a:pt x="164611" y="1117289"/>
                  <a:pt x="28539" y="603846"/>
                  <a:pt x="4953" y="538532"/>
                </a:cubicBezTo>
                <a:cubicBezTo>
                  <a:pt x="-18633" y="473218"/>
                  <a:pt x="48497" y="845146"/>
                  <a:pt x="70268" y="875989"/>
                </a:cubicBezTo>
                <a:cubicBezTo>
                  <a:pt x="92039" y="906832"/>
                  <a:pt x="142839" y="865103"/>
                  <a:pt x="135582" y="723589"/>
                </a:cubicBezTo>
                <a:cubicBezTo>
                  <a:pt x="128325" y="582075"/>
                  <a:pt x="-11376" y="-63811"/>
                  <a:pt x="4953" y="513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60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舞台「欲望という名の電車」で俳優復帰する沢尻エリカさん" hidden="1">
            <a:extLst>
              <a:ext uri="{FF2B5EF4-FFF2-40B4-BE49-F238E27FC236}">
                <a16:creationId xmlns:a16="http://schemas.microsoft.com/office/drawing/2014/main" id="{A7F3E3CB-2FE2-C0C5-0A5E-22FDD5C4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8385" r="7725"/>
          <a:stretch/>
        </p:blipFill>
        <p:spPr bwMode="auto">
          <a:xfrm>
            <a:off x="1182756" y="19999"/>
            <a:ext cx="7235687" cy="1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7E05B5C-B3A6-3917-355D-04B1189CBEEB}"/>
              </a:ext>
            </a:extLst>
          </p:cNvPr>
          <p:cNvSpPr/>
          <p:nvPr/>
        </p:nvSpPr>
        <p:spPr>
          <a:xfrm>
            <a:off x="4999404" y="2006586"/>
            <a:ext cx="182381" cy="234965"/>
          </a:xfrm>
          <a:custGeom>
            <a:avLst/>
            <a:gdLst>
              <a:gd name="connsiteX0" fmla="*/ 1221 w 182381"/>
              <a:gd name="connsiteY0" fmla="*/ 234964 h 234965"/>
              <a:gd name="connsiteX1" fmla="*/ 144096 w 182381"/>
              <a:gd name="connsiteY1" fmla="*/ 114314 h 234965"/>
              <a:gd name="connsiteX2" fmla="*/ 137746 w 182381"/>
              <a:gd name="connsiteY2" fmla="*/ 127014 h 234965"/>
              <a:gd name="connsiteX3" fmla="*/ 182196 w 182381"/>
              <a:gd name="connsiteY3" fmla="*/ 92089 h 234965"/>
              <a:gd name="connsiteX4" fmla="*/ 153621 w 182381"/>
              <a:gd name="connsiteY4" fmla="*/ 76214 h 234965"/>
              <a:gd name="connsiteX5" fmla="*/ 153621 w 182381"/>
              <a:gd name="connsiteY5" fmla="*/ 14 h 234965"/>
              <a:gd name="connsiteX6" fmla="*/ 150446 w 182381"/>
              <a:gd name="connsiteY6" fmla="*/ 69864 h 234965"/>
              <a:gd name="connsiteX7" fmla="*/ 137746 w 182381"/>
              <a:gd name="connsiteY7" fmla="*/ 88914 h 234965"/>
              <a:gd name="connsiteX8" fmla="*/ 55196 w 182381"/>
              <a:gd name="connsiteY8" fmla="*/ 133364 h 234965"/>
              <a:gd name="connsiteX9" fmla="*/ 74246 w 182381"/>
              <a:gd name="connsiteY9" fmla="*/ 117489 h 234965"/>
              <a:gd name="connsiteX10" fmla="*/ 1221 w 182381"/>
              <a:gd name="connsiteY10" fmla="*/ 234964 h 2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381" h="234965">
                <a:moveTo>
                  <a:pt x="1221" y="234964"/>
                </a:moveTo>
                <a:cubicBezTo>
                  <a:pt x="12863" y="234435"/>
                  <a:pt x="144096" y="114314"/>
                  <a:pt x="144096" y="114314"/>
                </a:cubicBezTo>
                <a:cubicBezTo>
                  <a:pt x="166850" y="96322"/>
                  <a:pt x="131396" y="130718"/>
                  <a:pt x="137746" y="127014"/>
                </a:cubicBezTo>
                <a:cubicBezTo>
                  <a:pt x="144096" y="123310"/>
                  <a:pt x="179550" y="100556"/>
                  <a:pt x="182196" y="92089"/>
                </a:cubicBezTo>
                <a:cubicBezTo>
                  <a:pt x="184842" y="83622"/>
                  <a:pt x="158384" y="91560"/>
                  <a:pt x="153621" y="76214"/>
                </a:cubicBezTo>
                <a:cubicBezTo>
                  <a:pt x="148858" y="60868"/>
                  <a:pt x="154150" y="1072"/>
                  <a:pt x="153621" y="14"/>
                </a:cubicBezTo>
                <a:cubicBezTo>
                  <a:pt x="153092" y="-1044"/>
                  <a:pt x="153092" y="55047"/>
                  <a:pt x="150446" y="69864"/>
                </a:cubicBezTo>
                <a:cubicBezTo>
                  <a:pt x="147800" y="84681"/>
                  <a:pt x="153621" y="78331"/>
                  <a:pt x="137746" y="88914"/>
                </a:cubicBezTo>
                <a:cubicBezTo>
                  <a:pt x="121871" y="99497"/>
                  <a:pt x="65779" y="128601"/>
                  <a:pt x="55196" y="133364"/>
                </a:cubicBezTo>
                <a:cubicBezTo>
                  <a:pt x="44613" y="138126"/>
                  <a:pt x="83771" y="105847"/>
                  <a:pt x="74246" y="117489"/>
                </a:cubicBezTo>
                <a:cubicBezTo>
                  <a:pt x="64721" y="129131"/>
                  <a:pt x="-10421" y="235493"/>
                  <a:pt x="1221" y="234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AB98C59-D05A-0524-0B70-5E5784E0F1D3}"/>
              </a:ext>
            </a:extLst>
          </p:cNvPr>
          <p:cNvSpPr/>
          <p:nvPr/>
        </p:nvSpPr>
        <p:spPr>
          <a:xfrm>
            <a:off x="5098274" y="1981068"/>
            <a:ext cx="470683" cy="229042"/>
          </a:xfrm>
          <a:custGeom>
            <a:avLst/>
            <a:gdLst>
              <a:gd name="connsiteX0" fmla="*/ 3951 w 470683"/>
              <a:gd name="connsiteY0" fmla="*/ 143007 h 229042"/>
              <a:gd name="connsiteX1" fmla="*/ 178576 w 470683"/>
              <a:gd name="connsiteY1" fmla="*/ 101732 h 229042"/>
              <a:gd name="connsiteX2" fmla="*/ 280176 w 470683"/>
              <a:gd name="connsiteY2" fmla="*/ 158882 h 229042"/>
              <a:gd name="connsiteX3" fmla="*/ 270651 w 470683"/>
              <a:gd name="connsiteY3" fmla="*/ 130307 h 229042"/>
              <a:gd name="connsiteX4" fmla="*/ 353201 w 470683"/>
              <a:gd name="connsiteY4" fmla="*/ 209682 h 229042"/>
              <a:gd name="connsiteX5" fmla="*/ 388126 w 470683"/>
              <a:gd name="connsiteY5" fmla="*/ 228732 h 229042"/>
              <a:gd name="connsiteX6" fmla="*/ 362726 w 470683"/>
              <a:gd name="connsiteY6" fmla="*/ 200157 h 229042"/>
              <a:gd name="connsiteX7" fmla="*/ 356376 w 470683"/>
              <a:gd name="connsiteY7" fmla="*/ 162057 h 229042"/>
              <a:gd name="connsiteX8" fmla="*/ 426226 w 470683"/>
              <a:gd name="connsiteY8" fmla="*/ 206507 h 229042"/>
              <a:gd name="connsiteX9" fmla="*/ 404001 w 470683"/>
              <a:gd name="connsiteY9" fmla="*/ 171582 h 229042"/>
              <a:gd name="connsiteX10" fmla="*/ 438926 w 470683"/>
              <a:gd name="connsiteY10" fmla="*/ 177932 h 229042"/>
              <a:gd name="connsiteX11" fmla="*/ 470676 w 470683"/>
              <a:gd name="connsiteY11" fmla="*/ 165232 h 229042"/>
              <a:gd name="connsiteX12" fmla="*/ 442101 w 470683"/>
              <a:gd name="connsiteY12" fmla="*/ 152532 h 229042"/>
              <a:gd name="connsiteX13" fmla="*/ 384951 w 470683"/>
              <a:gd name="connsiteY13" fmla="*/ 127132 h 229042"/>
              <a:gd name="connsiteX14" fmla="*/ 337326 w 470683"/>
              <a:gd name="connsiteY14" fmla="*/ 127132 h 229042"/>
              <a:gd name="connsiteX15" fmla="*/ 359551 w 470683"/>
              <a:gd name="connsiteY15" fmla="*/ 101732 h 229042"/>
              <a:gd name="connsiteX16" fmla="*/ 407176 w 470683"/>
              <a:gd name="connsiteY16" fmla="*/ 35057 h 229042"/>
              <a:gd name="connsiteX17" fmla="*/ 369076 w 470683"/>
              <a:gd name="connsiteY17" fmla="*/ 79507 h 229042"/>
              <a:gd name="connsiteX18" fmla="*/ 327801 w 470683"/>
              <a:gd name="connsiteY18" fmla="*/ 98557 h 229042"/>
              <a:gd name="connsiteX19" fmla="*/ 296051 w 470683"/>
              <a:gd name="connsiteY19" fmla="*/ 101732 h 229042"/>
              <a:gd name="connsiteX20" fmla="*/ 327801 w 470683"/>
              <a:gd name="connsiteY20" fmla="*/ 69982 h 229042"/>
              <a:gd name="connsiteX21" fmla="*/ 353201 w 470683"/>
              <a:gd name="connsiteY21" fmla="*/ 22357 h 229042"/>
              <a:gd name="connsiteX22" fmla="*/ 327801 w 470683"/>
              <a:gd name="connsiteY22" fmla="*/ 54107 h 229042"/>
              <a:gd name="connsiteX23" fmla="*/ 277001 w 470683"/>
              <a:gd name="connsiteY23" fmla="*/ 92207 h 229042"/>
              <a:gd name="connsiteX24" fmla="*/ 245251 w 470683"/>
              <a:gd name="connsiteY24" fmla="*/ 95382 h 229042"/>
              <a:gd name="connsiteX25" fmla="*/ 280176 w 470683"/>
              <a:gd name="connsiteY25" fmla="*/ 66807 h 229042"/>
              <a:gd name="connsiteX26" fmla="*/ 305576 w 470683"/>
              <a:gd name="connsiteY26" fmla="*/ 19182 h 229042"/>
              <a:gd name="connsiteX27" fmla="*/ 264301 w 470683"/>
              <a:gd name="connsiteY27" fmla="*/ 66807 h 229042"/>
              <a:gd name="connsiteX28" fmla="*/ 188101 w 470683"/>
              <a:gd name="connsiteY28" fmla="*/ 85857 h 229042"/>
              <a:gd name="connsiteX29" fmla="*/ 223026 w 470683"/>
              <a:gd name="connsiteY29" fmla="*/ 44582 h 229042"/>
              <a:gd name="connsiteX30" fmla="*/ 216676 w 470683"/>
              <a:gd name="connsiteY30" fmla="*/ 35057 h 229042"/>
              <a:gd name="connsiteX31" fmla="*/ 172226 w 470683"/>
              <a:gd name="connsiteY31" fmla="*/ 82682 h 229042"/>
              <a:gd name="connsiteX32" fmla="*/ 178576 w 470683"/>
              <a:gd name="connsiteY32" fmla="*/ 57282 h 229042"/>
              <a:gd name="connsiteX33" fmla="*/ 178576 w 470683"/>
              <a:gd name="connsiteY33" fmla="*/ 3307 h 229042"/>
              <a:gd name="connsiteX34" fmla="*/ 165876 w 470683"/>
              <a:gd name="connsiteY34" fmla="*/ 44582 h 229042"/>
              <a:gd name="connsiteX35" fmla="*/ 124601 w 470683"/>
              <a:gd name="connsiteY35" fmla="*/ 95382 h 229042"/>
              <a:gd name="connsiteX36" fmla="*/ 150001 w 470683"/>
              <a:gd name="connsiteY36" fmla="*/ 50932 h 229042"/>
              <a:gd name="connsiteX37" fmla="*/ 150001 w 470683"/>
              <a:gd name="connsiteY37" fmla="*/ 132 h 229042"/>
              <a:gd name="connsiteX38" fmla="*/ 134126 w 470683"/>
              <a:gd name="connsiteY38" fmla="*/ 66807 h 229042"/>
              <a:gd name="connsiteX39" fmla="*/ 92851 w 470683"/>
              <a:gd name="connsiteY39" fmla="*/ 108082 h 229042"/>
              <a:gd name="connsiteX40" fmla="*/ 67451 w 470683"/>
              <a:gd name="connsiteY40" fmla="*/ 89032 h 229042"/>
              <a:gd name="connsiteX41" fmla="*/ 51576 w 470683"/>
              <a:gd name="connsiteY41" fmla="*/ 44582 h 229042"/>
              <a:gd name="connsiteX42" fmla="*/ 51576 w 470683"/>
              <a:gd name="connsiteY42" fmla="*/ 82682 h 229042"/>
              <a:gd name="connsiteX43" fmla="*/ 54751 w 470683"/>
              <a:gd name="connsiteY43" fmla="*/ 98557 h 229042"/>
              <a:gd name="connsiteX44" fmla="*/ 3951 w 470683"/>
              <a:gd name="connsiteY44" fmla="*/ 143007 h 22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70683" h="229042">
                <a:moveTo>
                  <a:pt x="3951" y="143007"/>
                </a:moveTo>
                <a:cubicBezTo>
                  <a:pt x="24588" y="143536"/>
                  <a:pt x="132539" y="99086"/>
                  <a:pt x="178576" y="101732"/>
                </a:cubicBezTo>
                <a:cubicBezTo>
                  <a:pt x="224613" y="104378"/>
                  <a:pt x="264830" y="154119"/>
                  <a:pt x="280176" y="158882"/>
                </a:cubicBezTo>
                <a:cubicBezTo>
                  <a:pt x="295522" y="163645"/>
                  <a:pt x="258480" y="121840"/>
                  <a:pt x="270651" y="130307"/>
                </a:cubicBezTo>
                <a:cubicBezTo>
                  <a:pt x="282822" y="138774"/>
                  <a:pt x="333622" y="193278"/>
                  <a:pt x="353201" y="209682"/>
                </a:cubicBezTo>
                <a:cubicBezTo>
                  <a:pt x="372780" y="226086"/>
                  <a:pt x="386539" y="230319"/>
                  <a:pt x="388126" y="228732"/>
                </a:cubicBezTo>
                <a:cubicBezTo>
                  <a:pt x="389713" y="227145"/>
                  <a:pt x="368018" y="211270"/>
                  <a:pt x="362726" y="200157"/>
                </a:cubicBezTo>
                <a:cubicBezTo>
                  <a:pt x="357434" y="189045"/>
                  <a:pt x="345793" y="160999"/>
                  <a:pt x="356376" y="162057"/>
                </a:cubicBezTo>
                <a:cubicBezTo>
                  <a:pt x="366959" y="163115"/>
                  <a:pt x="418288" y="204919"/>
                  <a:pt x="426226" y="206507"/>
                </a:cubicBezTo>
                <a:cubicBezTo>
                  <a:pt x="434164" y="208095"/>
                  <a:pt x="401884" y="176344"/>
                  <a:pt x="404001" y="171582"/>
                </a:cubicBezTo>
                <a:cubicBezTo>
                  <a:pt x="406118" y="166820"/>
                  <a:pt x="427814" y="178990"/>
                  <a:pt x="438926" y="177932"/>
                </a:cubicBezTo>
                <a:cubicBezTo>
                  <a:pt x="450038" y="176874"/>
                  <a:pt x="470147" y="169465"/>
                  <a:pt x="470676" y="165232"/>
                </a:cubicBezTo>
                <a:cubicBezTo>
                  <a:pt x="471205" y="160999"/>
                  <a:pt x="442101" y="152532"/>
                  <a:pt x="442101" y="152532"/>
                </a:cubicBezTo>
                <a:cubicBezTo>
                  <a:pt x="427813" y="146182"/>
                  <a:pt x="402413" y="131365"/>
                  <a:pt x="384951" y="127132"/>
                </a:cubicBezTo>
                <a:cubicBezTo>
                  <a:pt x="367489" y="122899"/>
                  <a:pt x="337326" y="127132"/>
                  <a:pt x="337326" y="127132"/>
                </a:cubicBezTo>
                <a:cubicBezTo>
                  <a:pt x="333093" y="122899"/>
                  <a:pt x="347909" y="117078"/>
                  <a:pt x="359551" y="101732"/>
                </a:cubicBezTo>
                <a:cubicBezTo>
                  <a:pt x="371193" y="86386"/>
                  <a:pt x="405589" y="38761"/>
                  <a:pt x="407176" y="35057"/>
                </a:cubicBezTo>
                <a:cubicBezTo>
                  <a:pt x="408763" y="31353"/>
                  <a:pt x="382305" y="68924"/>
                  <a:pt x="369076" y="79507"/>
                </a:cubicBezTo>
                <a:cubicBezTo>
                  <a:pt x="355847" y="90090"/>
                  <a:pt x="339972" y="94853"/>
                  <a:pt x="327801" y="98557"/>
                </a:cubicBezTo>
                <a:cubicBezTo>
                  <a:pt x="315630" y="102261"/>
                  <a:pt x="296051" y="106494"/>
                  <a:pt x="296051" y="101732"/>
                </a:cubicBezTo>
                <a:cubicBezTo>
                  <a:pt x="296051" y="96970"/>
                  <a:pt x="318276" y="83211"/>
                  <a:pt x="327801" y="69982"/>
                </a:cubicBezTo>
                <a:cubicBezTo>
                  <a:pt x="337326" y="56753"/>
                  <a:pt x="353201" y="25003"/>
                  <a:pt x="353201" y="22357"/>
                </a:cubicBezTo>
                <a:cubicBezTo>
                  <a:pt x="353201" y="19711"/>
                  <a:pt x="340501" y="42465"/>
                  <a:pt x="327801" y="54107"/>
                </a:cubicBezTo>
                <a:cubicBezTo>
                  <a:pt x="315101" y="65749"/>
                  <a:pt x="290759" y="85328"/>
                  <a:pt x="277001" y="92207"/>
                </a:cubicBezTo>
                <a:cubicBezTo>
                  <a:pt x="263243" y="99086"/>
                  <a:pt x="244722" y="99615"/>
                  <a:pt x="245251" y="95382"/>
                </a:cubicBezTo>
                <a:cubicBezTo>
                  <a:pt x="245780" y="91149"/>
                  <a:pt x="270122" y="79507"/>
                  <a:pt x="280176" y="66807"/>
                </a:cubicBezTo>
                <a:cubicBezTo>
                  <a:pt x="290230" y="54107"/>
                  <a:pt x="308222" y="19182"/>
                  <a:pt x="305576" y="19182"/>
                </a:cubicBezTo>
                <a:cubicBezTo>
                  <a:pt x="302930" y="19182"/>
                  <a:pt x="283880" y="55695"/>
                  <a:pt x="264301" y="66807"/>
                </a:cubicBezTo>
                <a:cubicBezTo>
                  <a:pt x="244722" y="77919"/>
                  <a:pt x="194980" y="89561"/>
                  <a:pt x="188101" y="85857"/>
                </a:cubicBezTo>
                <a:cubicBezTo>
                  <a:pt x="181222" y="82153"/>
                  <a:pt x="223026" y="44582"/>
                  <a:pt x="223026" y="44582"/>
                </a:cubicBezTo>
                <a:cubicBezTo>
                  <a:pt x="227789" y="36115"/>
                  <a:pt x="225143" y="28707"/>
                  <a:pt x="216676" y="35057"/>
                </a:cubicBezTo>
                <a:cubicBezTo>
                  <a:pt x="208209" y="41407"/>
                  <a:pt x="178576" y="78978"/>
                  <a:pt x="172226" y="82682"/>
                </a:cubicBezTo>
                <a:cubicBezTo>
                  <a:pt x="165876" y="86386"/>
                  <a:pt x="177518" y="70511"/>
                  <a:pt x="178576" y="57282"/>
                </a:cubicBezTo>
                <a:cubicBezTo>
                  <a:pt x="179634" y="44053"/>
                  <a:pt x="180693" y="5424"/>
                  <a:pt x="178576" y="3307"/>
                </a:cubicBezTo>
                <a:cubicBezTo>
                  <a:pt x="176459" y="1190"/>
                  <a:pt x="174872" y="29236"/>
                  <a:pt x="165876" y="44582"/>
                </a:cubicBezTo>
                <a:cubicBezTo>
                  <a:pt x="156880" y="59928"/>
                  <a:pt x="127247" y="94324"/>
                  <a:pt x="124601" y="95382"/>
                </a:cubicBezTo>
                <a:cubicBezTo>
                  <a:pt x="121955" y="96440"/>
                  <a:pt x="145768" y="66807"/>
                  <a:pt x="150001" y="50932"/>
                </a:cubicBezTo>
                <a:cubicBezTo>
                  <a:pt x="154234" y="35057"/>
                  <a:pt x="152647" y="-2514"/>
                  <a:pt x="150001" y="132"/>
                </a:cubicBezTo>
                <a:cubicBezTo>
                  <a:pt x="147355" y="2778"/>
                  <a:pt x="143651" y="48815"/>
                  <a:pt x="134126" y="66807"/>
                </a:cubicBezTo>
                <a:cubicBezTo>
                  <a:pt x="124601" y="84799"/>
                  <a:pt x="103963" y="104378"/>
                  <a:pt x="92851" y="108082"/>
                </a:cubicBezTo>
                <a:cubicBezTo>
                  <a:pt x="81739" y="111786"/>
                  <a:pt x="74330" y="99615"/>
                  <a:pt x="67451" y="89032"/>
                </a:cubicBezTo>
                <a:cubicBezTo>
                  <a:pt x="60572" y="78449"/>
                  <a:pt x="54222" y="45640"/>
                  <a:pt x="51576" y="44582"/>
                </a:cubicBezTo>
                <a:cubicBezTo>
                  <a:pt x="48930" y="43524"/>
                  <a:pt x="51047" y="73686"/>
                  <a:pt x="51576" y="82682"/>
                </a:cubicBezTo>
                <a:cubicBezTo>
                  <a:pt x="52105" y="91678"/>
                  <a:pt x="59514" y="89032"/>
                  <a:pt x="54751" y="98557"/>
                </a:cubicBezTo>
                <a:cubicBezTo>
                  <a:pt x="49988" y="108082"/>
                  <a:pt x="-16686" y="142478"/>
                  <a:pt x="3951" y="143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FE5BC5E-70DF-8B8B-8738-5D43B4E8CA54}"/>
              </a:ext>
            </a:extLst>
          </p:cNvPr>
          <p:cNvSpPr/>
          <p:nvPr/>
        </p:nvSpPr>
        <p:spPr>
          <a:xfrm>
            <a:off x="5019651" y="2050718"/>
            <a:ext cx="196900" cy="117810"/>
          </a:xfrm>
          <a:custGeom>
            <a:avLst/>
            <a:gdLst>
              <a:gd name="connsiteX0" fmla="*/ 196874 w 196900"/>
              <a:gd name="connsiteY0" fmla="*/ 332 h 117810"/>
              <a:gd name="connsiteX1" fmla="*/ 88924 w 196900"/>
              <a:gd name="connsiteY1" fmla="*/ 35257 h 117810"/>
              <a:gd name="connsiteX2" fmla="*/ 24 w 196900"/>
              <a:gd name="connsiteY2" fmla="*/ 117807 h 117810"/>
              <a:gd name="connsiteX3" fmla="*/ 79399 w 196900"/>
              <a:gd name="connsiteY3" fmla="*/ 32082 h 117810"/>
              <a:gd name="connsiteX4" fmla="*/ 31774 w 196900"/>
              <a:gd name="connsiteY4" fmla="*/ 60657 h 117810"/>
              <a:gd name="connsiteX5" fmla="*/ 98449 w 196900"/>
              <a:gd name="connsiteY5" fmla="*/ 19382 h 117810"/>
              <a:gd name="connsiteX6" fmla="*/ 196874 w 196900"/>
              <a:gd name="connsiteY6" fmla="*/ 332 h 1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00" h="117810">
                <a:moveTo>
                  <a:pt x="196874" y="332"/>
                </a:moveTo>
                <a:cubicBezTo>
                  <a:pt x="195286" y="2978"/>
                  <a:pt x="121732" y="15678"/>
                  <a:pt x="88924" y="35257"/>
                </a:cubicBezTo>
                <a:cubicBezTo>
                  <a:pt x="56116" y="54836"/>
                  <a:pt x="1611" y="118336"/>
                  <a:pt x="24" y="117807"/>
                </a:cubicBezTo>
                <a:cubicBezTo>
                  <a:pt x="-1563" y="117278"/>
                  <a:pt x="74107" y="41607"/>
                  <a:pt x="79399" y="32082"/>
                </a:cubicBezTo>
                <a:cubicBezTo>
                  <a:pt x="84691" y="22557"/>
                  <a:pt x="28599" y="62774"/>
                  <a:pt x="31774" y="60657"/>
                </a:cubicBezTo>
                <a:cubicBezTo>
                  <a:pt x="34949" y="58540"/>
                  <a:pt x="69874" y="27320"/>
                  <a:pt x="98449" y="19382"/>
                </a:cubicBezTo>
                <a:cubicBezTo>
                  <a:pt x="127024" y="11444"/>
                  <a:pt x="198462" y="-2314"/>
                  <a:pt x="196874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18CB8BD-60DD-E8FD-A971-760C21991B35}"/>
              </a:ext>
            </a:extLst>
          </p:cNvPr>
          <p:cNvSpPr/>
          <p:nvPr/>
        </p:nvSpPr>
        <p:spPr>
          <a:xfrm>
            <a:off x="4975083" y="2085888"/>
            <a:ext cx="102978" cy="159033"/>
          </a:xfrm>
          <a:custGeom>
            <a:avLst/>
            <a:gdLst>
              <a:gd name="connsiteX0" fmla="*/ 101742 w 102978"/>
              <a:gd name="connsiteY0" fmla="*/ 87 h 159033"/>
              <a:gd name="connsiteX1" fmla="*/ 50942 w 102978"/>
              <a:gd name="connsiteY1" fmla="*/ 88987 h 159033"/>
              <a:gd name="connsiteX2" fmla="*/ 142 w 102978"/>
              <a:gd name="connsiteY2" fmla="*/ 158837 h 159033"/>
              <a:gd name="connsiteX3" fmla="*/ 35067 w 102978"/>
              <a:gd name="connsiteY3" fmla="*/ 111212 h 159033"/>
              <a:gd name="connsiteX4" fmla="*/ 16017 w 102978"/>
              <a:gd name="connsiteY4" fmla="*/ 149312 h 159033"/>
              <a:gd name="connsiteX5" fmla="*/ 82692 w 102978"/>
              <a:gd name="connsiteY5" fmla="*/ 73112 h 159033"/>
              <a:gd name="connsiteX6" fmla="*/ 101742 w 102978"/>
              <a:gd name="connsiteY6" fmla="*/ 87 h 1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78" h="159033">
                <a:moveTo>
                  <a:pt x="101742" y="87"/>
                </a:moveTo>
                <a:cubicBezTo>
                  <a:pt x="96450" y="2733"/>
                  <a:pt x="67875" y="62529"/>
                  <a:pt x="50942" y="88987"/>
                </a:cubicBezTo>
                <a:cubicBezTo>
                  <a:pt x="34009" y="115445"/>
                  <a:pt x="2788" y="155133"/>
                  <a:pt x="142" y="158837"/>
                </a:cubicBezTo>
                <a:cubicBezTo>
                  <a:pt x="-2504" y="162541"/>
                  <a:pt x="32421" y="112800"/>
                  <a:pt x="35067" y="111212"/>
                </a:cubicBezTo>
                <a:cubicBezTo>
                  <a:pt x="37713" y="109625"/>
                  <a:pt x="8080" y="155662"/>
                  <a:pt x="16017" y="149312"/>
                </a:cubicBezTo>
                <a:cubicBezTo>
                  <a:pt x="23954" y="142962"/>
                  <a:pt x="71050" y="90574"/>
                  <a:pt x="82692" y="73112"/>
                </a:cubicBezTo>
                <a:cubicBezTo>
                  <a:pt x="94334" y="55650"/>
                  <a:pt x="107034" y="-2559"/>
                  <a:pt x="101742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C898FD9-5BFD-3C4F-7034-8D37912DE1FB}"/>
              </a:ext>
            </a:extLst>
          </p:cNvPr>
          <p:cNvSpPr/>
          <p:nvPr/>
        </p:nvSpPr>
        <p:spPr>
          <a:xfrm>
            <a:off x="5015786" y="2008453"/>
            <a:ext cx="465104" cy="128334"/>
          </a:xfrm>
          <a:custGeom>
            <a:avLst/>
            <a:gdLst>
              <a:gd name="connsiteX0" fmla="*/ 714 w 465104"/>
              <a:gd name="connsiteY0" fmla="*/ 128322 h 128334"/>
              <a:gd name="connsiteX1" fmla="*/ 121364 w 465104"/>
              <a:gd name="connsiteY1" fmla="*/ 39422 h 128334"/>
              <a:gd name="connsiteX2" fmla="*/ 188039 w 465104"/>
              <a:gd name="connsiteY2" fmla="*/ 17197 h 128334"/>
              <a:gd name="connsiteX3" fmla="*/ 159464 w 465104"/>
              <a:gd name="connsiteY3" fmla="*/ 29897 h 128334"/>
              <a:gd name="connsiteX4" fmla="*/ 213439 w 465104"/>
              <a:gd name="connsiteY4" fmla="*/ 10847 h 128334"/>
              <a:gd name="connsiteX5" fmla="*/ 311864 w 465104"/>
              <a:gd name="connsiteY5" fmla="*/ 26722 h 128334"/>
              <a:gd name="connsiteX6" fmla="*/ 308689 w 465104"/>
              <a:gd name="connsiteY6" fmla="*/ 7672 h 128334"/>
              <a:gd name="connsiteX7" fmla="*/ 353139 w 465104"/>
              <a:gd name="connsiteY7" fmla="*/ 39422 h 128334"/>
              <a:gd name="connsiteX8" fmla="*/ 461089 w 465104"/>
              <a:gd name="connsiteY8" fmla="*/ 83872 h 128334"/>
              <a:gd name="connsiteX9" fmla="*/ 435689 w 465104"/>
              <a:gd name="connsiteY9" fmla="*/ 64822 h 128334"/>
              <a:gd name="connsiteX10" fmla="*/ 375364 w 465104"/>
              <a:gd name="connsiteY10" fmla="*/ 33072 h 128334"/>
              <a:gd name="connsiteX11" fmla="*/ 254714 w 465104"/>
              <a:gd name="connsiteY11" fmla="*/ 4497 h 128334"/>
              <a:gd name="connsiteX12" fmla="*/ 188039 w 465104"/>
              <a:gd name="connsiteY12" fmla="*/ 1322 h 128334"/>
              <a:gd name="connsiteX13" fmla="*/ 127714 w 465104"/>
              <a:gd name="connsiteY13" fmla="*/ 17197 h 128334"/>
              <a:gd name="connsiteX14" fmla="*/ 70564 w 465104"/>
              <a:gd name="connsiteY14" fmla="*/ 45772 h 128334"/>
              <a:gd name="connsiteX15" fmla="*/ 121364 w 465104"/>
              <a:gd name="connsiteY15" fmla="*/ 20372 h 128334"/>
              <a:gd name="connsiteX16" fmla="*/ 73739 w 465104"/>
              <a:gd name="connsiteY16" fmla="*/ 45772 h 128334"/>
              <a:gd name="connsiteX17" fmla="*/ 714 w 465104"/>
              <a:gd name="connsiteY17" fmla="*/ 128322 h 12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104" h="128334">
                <a:moveTo>
                  <a:pt x="714" y="128322"/>
                </a:moveTo>
                <a:cubicBezTo>
                  <a:pt x="8651" y="127264"/>
                  <a:pt x="90143" y="57943"/>
                  <a:pt x="121364" y="39422"/>
                </a:cubicBezTo>
                <a:cubicBezTo>
                  <a:pt x="152585" y="20901"/>
                  <a:pt x="181689" y="18784"/>
                  <a:pt x="188039" y="17197"/>
                </a:cubicBezTo>
                <a:cubicBezTo>
                  <a:pt x="194389" y="15609"/>
                  <a:pt x="155231" y="30955"/>
                  <a:pt x="159464" y="29897"/>
                </a:cubicBezTo>
                <a:cubicBezTo>
                  <a:pt x="163697" y="28839"/>
                  <a:pt x="188039" y="11376"/>
                  <a:pt x="213439" y="10847"/>
                </a:cubicBezTo>
                <a:cubicBezTo>
                  <a:pt x="238839" y="10318"/>
                  <a:pt x="295989" y="27251"/>
                  <a:pt x="311864" y="26722"/>
                </a:cubicBezTo>
                <a:cubicBezTo>
                  <a:pt x="327739" y="26193"/>
                  <a:pt x="301810" y="5555"/>
                  <a:pt x="308689" y="7672"/>
                </a:cubicBezTo>
                <a:cubicBezTo>
                  <a:pt x="315568" y="9789"/>
                  <a:pt x="327739" y="26722"/>
                  <a:pt x="353139" y="39422"/>
                </a:cubicBezTo>
                <a:cubicBezTo>
                  <a:pt x="378539" y="52122"/>
                  <a:pt x="461089" y="83872"/>
                  <a:pt x="461089" y="83872"/>
                </a:cubicBezTo>
                <a:cubicBezTo>
                  <a:pt x="474847" y="88105"/>
                  <a:pt x="449977" y="73289"/>
                  <a:pt x="435689" y="64822"/>
                </a:cubicBezTo>
                <a:cubicBezTo>
                  <a:pt x="421401" y="56355"/>
                  <a:pt x="405526" y="43126"/>
                  <a:pt x="375364" y="33072"/>
                </a:cubicBezTo>
                <a:cubicBezTo>
                  <a:pt x="345202" y="23018"/>
                  <a:pt x="285935" y="9789"/>
                  <a:pt x="254714" y="4497"/>
                </a:cubicBezTo>
                <a:cubicBezTo>
                  <a:pt x="223493" y="-795"/>
                  <a:pt x="209206" y="-795"/>
                  <a:pt x="188039" y="1322"/>
                </a:cubicBezTo>
                <a:cubicBezTo>
                  <a:pt x="166872" y="3439"/>
                  <a:pt x="147293" y="9789"/>
                  <a:pt x="127714" y="17197"/>
                </a:cubicBezTo>
                <a:cubicBezTo>
                  <a:pt x="108135" y="24605"/>
                  <a:pt x="70564" y="45772"/>
                  <a:pt x="70564" y="45772"/>
                </a:cubicBezTo>
                <a:lnTo>
                  <a:pt x="121364" y="20372"/>
                </a:lnTo>
                <a:cubicBezTo>
                  <a:pt x="121893" y="20372"/>
                  <a:pt x="94377" y="27780"/>
                  <a:pt x="73739" y="45772"/>
                </a:cubicBezTo>
                <a:cubicBezTo>
                  <a:pt x="53102" y="63764"/>
                  <a:pt x="-7223" y="129380"/>
                  <a:pt x="714" y="128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B3BDAA2-80B8-80C2-2B01-4E313D425BB2}"/>
              </a:ext>
            </a:extLst>
          </p:cNvPr>
          <p:cNvSpPr/>
          <p:nvPr/>
        </p:nvSpPr>
        <p:spPr>
          <a:xfrm>
            <a:off x="5025065" y="2168334"/>
            <a:ext cx="443065" cy="83579"/>
          </a:xfrm>
          <a:custGeom>
            <a:avLst/>
            <a:gdLst>
              <a:gd name="connsiteX0" fmla="*/ 442285 w 443065"/>
              <a:gd name="connsiteY0" fmla="*/ 191 h 83579"/>
              <a:gd name="connsiteX1" fmla="*/ 375610 w 443065"/>
              <a:gd name="connsiteY1" fmla="*/ 35116 h 83579"/>
              <a:gd name="connsiteX2" fmla="*/ 280360 w 443065"/>
              <a:gd name="connsiteY2" fmla="*/ 73216 h 83579"/>
              <a:gd name="connsiteX3" fmla="*/ 140660 w 443065"/>
              <a:gd name="connsiteY3" fmla="*/ 82741 h 83579"/>
              <a:gd name="connsiteX4" fmla="*/ 239085 w 443065"/>
              <a:gd name="connsiteY4" fmla="*/ 82741 h 83579"/>
              <a:gd name="connsiteX5" fmla="*/ 124785 w 443065"/>
              <a:gd name="connsiteY5" fmla="*/ 79566 h 83579"/>
              <a:gd name="connsiteX6" fmla="*/ 58110 w 443065"/>
              <a:gd name="connsiteY6" fmla="*/ 60516 h 83579"/>
              <a:gd name="connsiteX7" fmla="*/ 93035 w 443065"/>
              <a:gd name="connsiteY7" fmla="*/ 70041 h 83579"/>
              <a:gd name="connsiteX8" fmla="*/ 51760 w 443065"/>
              <a:gd name="connsiteY8" fmla="*/ 66866 h 83579"/>
              <a:gd name="connsiteX9" fmla="*/ 960 w 443065"/>
              <a:gd name="connsiteY9" fmla="*/ 25591 h 83579"/>
              <a:gd name="connsiteX10" fmla="*/ 99385 w 443065"/>
              <a:gd name="connsiteY10" fmla="*/ 50991 h 83579"/>
              <a:gd name="connsiteX11" fmla="*/ 32710 w 443065"/>
              <a:gd name="connsiteY11" fmla="*/ 41466 h 83579"/>
              <a:gd name="connsiteX12" fmla="*/ 121610 w 443065"/>
              <a:gd name="connsiteY12" fmla="*/ 66866 h 83579"/>
              <a:gd name="connsiteX13" fmla="*/ 204160 w 443065"/>
              <a:gd name="connsiteY13" fmla="*/ 79566 h 83579"/>
              <a:gd name="connsiteX14" fmla="*/ 321635 w 443065"/>
              <a:gd name="connsiteY14" fmla="*/ 63691 h 83579"/>
              <a:gd name="connsiteX15" fmla="*/ 226385 w 443065"/>
              <a:gd name="connsiteY15" fmla="*/ 66866 h 83579"/>
              <a:gd name="connsiteX16" fmla="*/ 331160 w 443065"/>
              <a:gd name="connsiteY16" fmla="*/ 50991 h 83579"/>
              <a:gd name="connsiteX17" fmla="*/ 442285 w 443065"/>
              <a:gd name="connsiteY17" fmla="*/ 191 h 8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065" h="83579">
                <a:moveTo>
                  <a:pt x="442285" y="191"/>
                </a:moveTo>
                <a:cubicBezTo>
                  <a:pt x="449693" y="-2455"/>
                  <a:pt x="402597" y="22945"/>
                  <a:pt x="375610" y="35116"/>
                </a:cubicBezTo>
                <a:cubicBezTo>
                  <a:pt x="348622" y="47287"/>
                  <a:pt x="319518" y="65279"/>
                  <a:pt x="280360" y="73216"/>
                </a:cubicBezTo>
                <a:cubicBezTo>
                  <a:pt x="241202" y="81153"/>
                  <a:pt x="147539" y="81154"/>
                  <a:pt x="140660" y="82741"/>
                </a:cubicBezTo>
                <a:cubicBezTo>
                  <a:pt x="133781" y="84328"/>
                  <a:pt x="241731" y="83270"/>
                  <a:pt x="239085" y="82741"/>
                </a:cubicBezTo>
                <a:cubicBezTo>
                  <a:pt x="236439" y="82212"/>
                  <a:pt x="154947" y="83270"/>
                  <a:pt x="124785" y="79566"/>
                </a:cubicBezTo>
                <a:cubicBezTo>
                  <a:pt x="94622" y="75862"/>
                  <a:pt x="63402" y="62103"/>
                  <a:pt x="58110" y="60516"/>
                </a:cubicBezTo>
                <a:cubicBezTo>
                  <a:pt x="52818" y="58929"/>
                  <a:pt x="94093" y="68983"/>
                  <a:pt x="93035" y="70041"/>
                </a:cubicBezTo>
                <a:cubicBezTo>
                  <a:pt x="91977" y="71099"/>
                  <a:pt x="67106" y="74274"/>
                  <a:pt x="51760" y="66866"/>
                </a:cubicBezTo>
                <a:cubicBezTo>
                  <a:pt x="36414" y="59458"/>
                  <a:pt x="-6977" y="28237"/>
                  <a:pt x="960" y="25591"/>
                </a:cubicBezTo>
                <a:cubicBezTo>
                  <a:pt x="8897" y="22945"/>
                  <a:pt x="94093" y="48345"/>
                  <a:pt x="99385" y="50991"/>
                </a:cubicBezTo>
                <a:cubicBezTo>
                  <a:pt x="104677" y="53637"/>
                  <a:pt x="29006" y="38820"/>
                  <a:pt x="32710" y="41466"/>
                </a:cubicBezTo>
                <a:cubicBezTo>
                  <a:pt x="36414" y="44112"/>
                  <a:pt x="93035" y="60516"/>
                  <a:pt x="121610" y="66866"/>
                </a:cubicBezTo>
                <a:cubicBezTo>
                  <a:pt x="150185" y="73216"/>
                  <a:pt x="170823" y="80095"/>
                  <a:pt x="204160" y="79566"/>
                </a:cubicBezTo>
                <a:cubicBezTo>
                  <a:pt x="237497" y="79037"/>
                  <a:pt x="317931" y="65808"/>
                  <a:pt x="321635" y="63691"/>
                </a:cubicBezTo>
                <a:cubicBezTo>
                  <a:pt x="325339" y="61574"/>
                  <a:pt x="224797" y="68983"/>
                  <a:pt x="226385" y="66866"/>
                </a:cubicBezTo>
                <a:cubicBezTo>
                  <a:pt x="227973" y="64749"/>
                  <a:pt x="298881" y="59987"/>
                  <a:pt x="331160" y="50991"/>
                </a:cubicBezTo>
                <a:cubicBezTo>
                  <a:pt x="363439" y="41995"/>
                  <a:pt x="434877" y="2837"/>
                  <a:pt x="442285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F001062-AE5F-8A71-1508-602C8ED03D74}"/>
              </a:ext>
            </a:extLst>
          </p:cNvPr>
          <p:cNvSpPr/>
          <p:nvPr/>
        </p:nvSpPr>
        <p:spPr>
          <a:xfrm>
            <a:off x="4978223" y="2206084"/>
            <a:ext cx="455152" cy="124560"/>
          </a:xfrm>
          <a:custGeom>
            <a:avLst/>
            <a:gdLst>
              <a:gd name="connsiteX0" fmla="*/ 177 w 455152"/>
              <a:gd name="connsiteY0" fmla="*/ 51341 h 124560"/>
              <a:gd name="connsiteX1" fmla="*/ 120827 w 455152"/>
              <a:gd name="connsiteY1" fmla="*/ 29116 h 124560"/>
              <a:gd name="connsiteX2" fmla="*/ 92252 w 455152"/>
              <a:gd name="connsiteY2" fmla="*/ 41816 h 124560"/>
              <a:gd name="connsiteX3" fmla="*/ 85902 w 455152"/>
              <a:gd name="connsiteY3" fmla="*/ 73566 h 124560"/>
              <a:gd name="connsiteX4" fmla="*/ 149402 w 455152"/>
              <a:gd name="connsiteY4" fmla="*/ 41816 h 124560"/>
              <a:gd name="connsiteX5" fmla="*/ 127177 w 455152"/>
              <a:gd name="connsiteY5" fmla="*/ 89441 h 124560"/>
              <a:gd name="connsiteX6" fmla="*/ 171627 w 455152"/>
              <a:gd name="connsiteY6" fmla="*/ 54516 h 124560"/>
              <a:gd name="connsiteX7" fmla="*/ 254177 w 455152"/>
              <a:gd name="connsiteY7" fmla="*/ 73566 h 124560"/>
              <a:gd name="connsiteX8" fmla="*/ 225602 w 455152"/>
              <a:gd name="connsiteY8" fmla="*/ 51341 h 124560"/>
              <a:gd name="connsiteX9" fmla="*/ 301802 w 455152"/>
              <a:gd name="connsiteY9" fmla="*/ 76741 h 124560"/>
              <a:gd name="connsiteX10" fmla="*/ 289102 w 455152"/>
              <a:gd name="connsiteY10" fmla="*/ 44991 h 124560"/>
              <a:gd name="connsiteX11" fmla="*/ 327202 w 455152"/>
              <a:gd name="connsiteY11" fmla="*/ 60866 h 124560"/>
              <a:gd name="connsiteX12" fmla="*/ 333552 w 455152"/>
              <a:gd name="connsiteY12" fmla="*/ 41816 h 124560"/>
              <a:gd name="connsiteX13" fmla="*/ 368477 w 455152"/>
              <a:gd name="connsiteY13" fmla="*/ 64041 h 124560"/>
              <a:gd name="connsiteX14" fmla="*/ 431977 w 455152"/>
              <a:gd name="connsiteY14" fmla="*/ 124366 h 124560"/>
              <a:gd name="connsiteX15" fmla="*/ 346252 w 455152"/>
              <a:gd name="connsiteY15" fmla="*/ 41816 h 124560"/>
              <a:gd name="connsiteX16" fmla="*/ 422452 w 455152"/>
              <a:gd name="connsiteY16" fmla="*/ 64041 h 124560"/>
              <a:gd name="connsiteX17" fmla="*/ 400227 w 455152"/>
              <a:gd name="connsiteY17" fmla="*/ 35466 h 124560"/>
              <a:gd name="connsiteX18" fmla="*/ 454202 w 455152"/>
              <a:gd name="connsiteY18" fmla="*/ 57691 h 124560"/>
              <a:gd name="connsiteX19" fmla="*/ 346252 w 455152"/>
              <a:gd name="connsiteY19" fmla="*/ 541 h 124560"/>
              <a:gd name="connsiteX20" fmla="*/ 222427 w 455152"/>
              <a:gd name="connsiteY20" fmla="*/ 29116 h 124560"/>
              <a:gd name="connsiteX21" fmla="*/ 146227 w 455152"/>
              <a:gd name="connsiteY21" fmla="*/ 32291 h 124560"/>
              <a:gd name="connsiteX22" fmla="*/ 95427 w 455152"/>
              <a:gd name="connsiteY22" fmla="*/ 48166 h 124560"/>
              <a:gd name="connsiteX23" fmla="*/ 177 w 455152"/>
              <a:gd name="connsiteY23" fmla="*/ 51341 h 12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152" h="124560">
                <a:moveTo>
                  <a:pt x="177" y="51341"/>
                </a:moveTo>
                <a:cubicBezTo>
                  <a:pt x="4410" y="48166"/>
                  <a:pt x="105481" y="30703"/>
                  <a:pt x="120827" y="29116"/>
                </a:cubicBezTo>
                <a:cubicBezTo>
                  <a:pt x="136173" y="27528"/>
                  <a:pt x="98073" y="34408"/>
                  <a:pt x="92252" y="41816"/>
                </a:cubicBezTo>
                <a:cubicBezTo>
                  <a:pt x="86431" y="49224"/>
                  <a:pt x="76377" y="73566"/>
                  <a:pt x="85902" y="73566"/>
                </a:cubicBezTo>
                <a:cubicBezTo>
                  <a:pt x="95427" y="73566"/>
                  <a:pt x="142523" y="39170"/>
                  <a:pt x="149402" y="41816"/>
                </a:cubicBezTo>
                <a:cubicBezTo>
                  <a:pt x="156281" y="44462"/>
                  <a:pt x="123473" y="87324"/>
                  <a:pt x="127177" y="89441"/>
                </a:cubicBezTo>
                <a:cubicBezTo>
                  <a:pt x="130881" y="91558"/>
                  <a:pt x="150460" y="57162"/>
                  <a:pt x="171627" y="54516"/>
                </a:cubicBezTo>
                <a:cubicBezTo>
                  <a:pt x="192794" y="51870"/>
                  <a:pt x="245181" y="74095"/>
                  <a:pt x="254177" y="73566"/>
                </a:cubicBezTo>
                <a:cubicBezTo>
                  <a:pt x="263173" y="73037"/>
                  <a:pt x="217665" y="50812"/>
                  <a:pt x="225602" y="51341"/>
                </a:cubicBezTo>
                <a:cubicBezTo>
                  <a:pt x="233540" y="51870"/>
                  <a:pt x="291219" y="77799"/>
                  <a:pt x="301802" y="76741"/>
                </a:cubicBezTo>
                <a:cubicBezTo>
                  <a:pt x="312385" y="75683"/>
                  <a:pt x="284869" y="47637"/>
                  <a:pt x="289102" y="44991"/>
                </a:cubicBezTo>
                <a:cubicBezTo>
                  <a:pt x="293335" y="42345"/>
                  <a:pt x="319794" y="61395"/>
                  <a:pt x="327202" y="60866"/>
                </a:cubicBezTo>
                <a:cubicBezTo>
                  <a:pt x="334610" y="60337"/>
                  <a:pt x="326673" y="41287"/>
                  <a:pt x="333552" y="41816"/>
                </a:cubicBezTo>
                <a:cubicBezTo>
                  <a:pt x="340431" y="42345"/>
                  <a:pt x="352073" y="50283"/>
                  <a:pt x="368477" y="64041"/>
                </a:cubicBezTo>
                <a:cubicBezTo>
                  <a:pt x="384881" y="77799"/>
                  <a:pt x="435681" y="128070"/>
                  <a:pt x="431977" y="124366"/>
                </a:cubicBezTo>
                <a:cubicBezTo>
                  <a:pt x="428273" y="120662"/>
                  <a:pt x="347839" y="51870"/>
                  <a:pt x="346252" y="41816"/>
                </a:cubicBezTo>
                <a:cubicBezTo>
                  <a:pt x="344665" y="31762"/>
                  <a:pt x="413456" y="65099"/>
                  <a:pt x="422452" y="64041"/>
                </a:cubicBezTo>
                <a:cubicBezTo>
                  <a:pt x="431448" y="62983"/>
                  <a:pt x="394936" y="36524"/>
                  <a:pt x="400227" y="35466"/>
                </a:cubicBezTo>
                <a:cubicBezTo>
                  <a:pt x="405518" y="34408"/>
                  <a:pt x="463198" y="63512"/>
                  <a:pt x="454202" y="57691"/>
                </a:cubicBezTo>
                <a:cubicBezTo>
                  <a:pt x="445206" y="51870"/>
                  <a:pt x="384881" y="5303"/>
                  <a:pt x="346252" y="541"/>
                </a:cubicBezTo>
                <a:cubicBezTo>
                  <a:pt x="307623" y="-4221"/>
                  <a:pt x="255764" y="23824"/>
                  <a:pt x="222427" y="29116"/>
                </a:cubicBezTo>
                <a:cubicBezTo>
                  <a:pt x="189090" y="34408"/>
                  <a:pt x="167394" y="29116"/>
                  <a:pt x="146227" y="32291"/>
                </a:cubicBezTo>
                <a:cubicBezTo>
                  <a:pt x="125060" y="35466"/>
                  <a:pt x="122415" y="44991"/>
                  <a:pt x="95427" y="48166"/>
                </a:cubicBezTo>
                <a:cubicBezTo>
                  <a:pt x="68439" y="51341"/>
                  <a:pt x="-4056" y="54516"/>
                  <a:pt x="177" y="51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10442BB-2728-461D-6356-640577596341}"/>
              </a:ext>
            </a:extLst>
          </p:cNvPr>
          <p:cNvSpPr/>
          <p:nvPr/>
        </p:nvSpPr>
        <p:spPr>
          <a:xfrm>
            <a:off x="5171753" y="2092034"/>
            <a:ext cx="235770" cy="41576"/>
          </a:xfrm>
          <a:custGeom>
            <a:avLst/>
            <a:gdLst>
              <a:gd name="connsiteX0" fmla="*/ 322 w 235770"/>
              <a:gd name="connsiteY0" fmla="*/ 6641 h 41576"/>
              <a:gd name="connsiteX1" fmla="*/ 130497 w 235770"/>
              <a:gd name="connsiteY1" fmla="*/ 12991 h 41576"/>
              <a:gd name="connsiteX2" fmla="*/ 235272 w 235770"/>
              <a:gd name="connsiteY2" fmla="*/ 41566 h 41576"/>
              <a:gd name="connsiteX3" fmla="*/ 168597 w 235770"/>
              <a:gd name="connsiteY3" fmla="*/ 16166 h 41576"/>
              <a:gd name="connsiteX4" fmla="*/ 133672 w 235770"/>
              <a:gd name="connsiteY4" fmla="*/ 6641 h 41576"/>
              <a:gd name="connsiteX5" fmla="*/ 95572 w 235770"/>
              <a:gd name="connsiteY5" fmla="*/ 291 h 41576"/>
              <a:gd name="connsiteX6" fmla="*/ 322 w 235770"/>
              <a:gd name="connsiteY6" fmla="*/ 6641 h 4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70" h="41576">
                <a:moveTo>
                  <a:pt x="322" y="6641"/>
                </a:moveTo>
                <a:cubicBezTo>
                  <a:pt x="6143" y="8758"/>
                  <a:pt x="91339" y="7170"/>
                  <a:pt x="130497" y="12991"/>
                </a:cubicBezTo>
                <a:cubicBezTo>
                  <a:pt x="169655" y="18812"/>
                  <a:pt x="228922" y="41037"/>
                  <a:pt x="235272" y="41566"/>
                </a:cubicBezTo>
                <a:cubicBezTo>
                  <a:pt x="241622" y="42095"/>
                  <a:pt x="185530" y="21987"/>
                  <a:pt x="168597" y="16166"/>
                </a:cubicBezTo>
                <a:cubicBezTo>
                  <a:pt x="151664" y="10345"/>
                  <a:pt x="145843" y="9287"/>
                  <a:pt x="133672" y="6641"/>
                </a:cubicBezTo>
                <a:cubicBezTo>
                  <a:pt x="121501" y="3995"/>
                  <a:pt x="122030" y="-1297"/>
                  <a:pt x="95572" y="291"/>
                </a:cubicBezTo>
                <a:cubicBezTo>
                  <a:pt x="69114" y="1878"/>
                  <a:pt x="-5499" y="4524"/>
                  <a:pt x="322" y="6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D18B812-5D81-E89C-825F-4F33A8FB2197}"/>
              </a:ext>
            </a:extLst>
          </p:cNvPr>
          <p:cNvSpPr/>
          <p:nvPr/>
        </p:nvSpPr>
        <p:spPr>
          <a:xfrm>
            <a:off x="5140221" y="2076802"/>
            <a:ext cx="302776" cy="174273"/>
          </a:xfrm>
          <a:custGeom>
            <a:avLst/>
            <a:gdLst>
              <a:gd name="connsiteX0" fmla="*/ 38204 w 302776"/>
              <a:gd name="connsiteY0" fmla="*/ 5998 h 174273"/>
              <a:gd name="connsiteX1" fmla="*/ 3279 w 302776"/>
              <a:gd name="connsiteY1" fmla="*/ 88548 h 174273"/>
              <a:gd name="connsiteX2" fmla="*/ 3279 w 302776"/>
              <a:gd name="connsiteY2" fmla="*/ 123473 h 174273"/>
              <a:gd name="connsiteX3" fmla="*/ 19154 w 302776"/>
              <a:gd name="connsiteY3" fmla="*/ 158398 h 174273"/>
              <a:gd name="connsiteX4" fmla="*/ 82654 w 302776"/>
              <a:gd name="connsiteY4" fmla="*/ 174273 h 174273"/>
              <a:gd name="connsiteX5" fmla="*/ 193779 w 302776"/>
              <a:gd name="connsiteY5" fmla="*/ 158398 h 174273"/>
              <a:gd name="connsiteX6" fmla="*/ 212829 w 302776"/>
              <a:gd name="connsiteY6" fmla="*/ 117123 h 174273"/>
              <a:gd name="connsiteX7" fmla="*/ 203304 w 302776"/>
              <a:gd name="connsiteY7" fmla="*/ 50448 h 174273"/>
              <a:gd name="connsiteX8" fmla="*/ 301729 w 302776"/>
              <a:gd name="connsiteY8" fmla="*/ 98073 h 174273"/>
              <a:gd name="connsiteX9" fmla="*/ 250929 w 302776"/>
              <a:gd name="connsiteY9" fmla="*/ 25048 h 174273"/>
              <a:gd name="connsiteX10" fmla="*/ 184254 w 302776"/>
              <a:gd name="connsiteY10" fmla="*/ 5998 h 174273"/>
              <a:gd name="connsiteX11" fmla="*/ 127104 w 302776"/>
              <a:gd name="connsiteY11" fmla="*/ 5998 h 174273"/>
              <a:gd name="connsiteX12" fmla="*/ 38204 w 302776"/>
              <a:gd name="connsiteY12" fmla="*/ 5998 h 17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776" h="174273">
                <a:moveTo>
                  <a:pt x="38204" y="5998"/>
                </a:moveTo>
                <a:cubicBezTo>
                  <a:pt x="17566" y="19756"/>
                  <a:pt x="9100" y="68969"/>
                  <a:pt x="3279" y="88548"/>
                </a:cubicBezTo>
                <a:cubicBezTo>
                  <a:pt x="-2542" y="108127"/>
                  <a:pt x="633" y="111831"/>
                  <a:pt x="3279" y="123473"/>
                </a:cubicBezTo>
                <a:cubicBezTo>
                  <a:pt x="5925" y="135115"/>
                  <a:pt x="5925" y="149931"/>
                  <a:pt x="19154" y="158398"/>
                </a:cubicBezTo>
                <a:cubicBezTo>
                  <a:pt x="32383" y="166865"/>
                  <a:pt x="53550" y="174273"/>
                  <a:pt x="82654" y="174273"/>
                </a:cubicBezTo>
                <a:cubicBezTo>
                  <a:pt x="111758" y="174273"/>
                  <a:pt x="172083" y="167923"/>
                  <a:pt x="193779" y="158398"/>
                </a:cubicBezTo>
                <a:cubicBezTo>
                  <a:pt x="215475" y="148873"/>
                  <a:pt x="211242" y="135115"/>
                  <a:pt x="212829" y="117123"/>
                </a:cubicBezTo>
                <a:cubicBezTo>
                  <a:pt x="214417" y="99131"/>
                  <a:pt x="188487" y="53623"/>
                  <a:pt x="203304" y="50448"/>
                </a:cubicBezTo>
                <a:cubicBezTo>
                  <a:pt x="218121" y="47273"/>
                  <a:pt x="293792" y="102306"/>
                  <a:pt x="301729" y="98073"/>
                </a:cubicBezTo>
                <a:cubicBezTo>
                  <a:pt x="309666" y="93840"/>
                  <a:pt x="270508" y="40394"/>
                  <a:pt x="250929" y="25048"/>
                </a:cubicBezTo>
                <a:cubicBezTo>
                  <a:pt x="231350" y="9702"/>
                  <a:pt x="204892" y="9173"/>
                  <a:pt x="184254" y="5998"/>
                </a:cubicBezTo>
                <a:cubicBezTo>
                  <a:pt x="163617" y="2823"/>
                  <a:pt x="151975" y="5469"/>
                  <a:pt x="127104" y="5998"/>
                </a:cubicBezTo>
                <a:cubicBezTo>
                  <a:pt x="102233" y="6527"/>
                  <a:pt x="58842" y="-7760"/>
                  <a:pt x="38204" y="5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7A8CFB03-D656-7239-3390-CD00FF7C4399}"/>
              </a:ext>
            </a:extLst>
          </p:cNvPr>
          <p:cNvSpPr/>
          <p:nvPr/>
        </p:nvSpPr>
        <p:spPr>
          <a:xfrm rot="4727588">
            <a:off x="5179735" y="2106290"/>
            <a:ext cx="77975" cy="82909"/>
          </a:xfrm>
          <a:prstGeom prst="moon">
            <a:avLst>
              <a:gd name="adj" fmla="val 84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9BF9697-A073-F3CB-C4DD-B6B5325ACC4B}"/>
              </a:ext>
            </a:extLst>
          </p:cNvPr>
          <p:cNvSpPr/>
          <p:nvPr/>
        </p:nvSpPr>
        <p:spPr>
          <a:xfrm>
            <a:off x="5353034" y="2171674"/>
            <a:ext cx="143674" cy="66714"/>
          </a:xfrm>
          <a:custGeom>
            <a:avLst/>
            <a:gdLst>
              <a:gd name="connsiteX0" fmla="*/ 142891 w 143674"/>
              <a:gd name="connsiteY0" fmla="*/ 26 h 66714"/>
              <a:gd name="connsiteX1" fmla="*/ 57166 w 143674"/>
              <a:gd name="connsiteY1" fmla="*/ 41301 h 66714"/>
              <a:gd name="connsiteX2" fmla="*/ 16 w 143674"/>
              <a:gd name="connsiteY2" fmla="*/ 66701 h 66714"/>
              <a:gd name="connsiteX3" fmla="*/ 50816 w 143674"/>
              <a:gd name="connsiteY3" fmla="*/ 38126 h 66714"/>
              <a:gd name="connsiteX4" fmla="*/ 3191 w 143674"/>
              <a:gd name="connsiteY4" fmla="*/ 47651 h 66714"/>
              <a:gd name="connsiteX5" fmla="*/ 142891 w 143674"/>
              <a:gd name="connsiteY5" fmla="*/ 26 h 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74" h="66714">
                <a:moveTo>
                  <a:pt x="142891" y="26"/>
                </a:moveTo>
                <a:cubicBezTo>
                  <a:pt x="151887" y="-1032"/>
                  <a:pt x="80978" y="30189"/>
                  <a:pt x="57166" y="41301"/>
                </a:cubicBezTo>
                <a:cubicBezTo>
                  <a:pt x="33353" y="52414"/>
                  <a:pt x="1074" y="67230"/>
                  <a:pt x="16" y="66701"/>
                </a:cubicBezTo>
                <a:cubicBezTo>
                  <a:pt x="-1042" y="66172"/>
                  <a:pt x="50287" y="41301"/>
                  <a:pt x="50816" y="38126"/>
                </a:cubicBezTo>
                <a:cubicBezTo>
                  <a:pt x="51345" y="34951"/>
                  <a:pt x="-6863" y="54001"/>
                  <a:pt x="3191" y="47651"/>
                </a:cubicBezTo>
                <a:cubicBezTo>
                  <a:pt x="13245" y="41301"/>
                  <a:pt x="133895" y="1084"/>
                  <a:pt x="14289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B08AE16-411D-9FC9-A9A9-79B89B7D9131}"/>
              </a:ext>
            </a:extLst>
          </p:cNvPr>
          <p:cNvSpPr/>
          <p:nvPr/>
        </p:nvSpPr>
        <p:spPr>
          <a:xfrm>
            <a:off x="4976665" y="2234156"/>
            <a:ext cx="441504" cy="72989"/>
          </a:xfrm>
          <a:custGeom>
            <a:avLst/>
            <a:gdLst>
              <a:gd name="connsiteX0" fmla="*/ 1735 w 441504"/>
              <a:gd name="connsiteY0" fmla="*/ 1044 h 72989"/>
              <a:gd name="connsiteX1" fmla="*/ 255735 w 441504"/>
              <a:gd name="connsiteY1" fmla="*/ 70894 h 72989"/>
              <a:gd name="connsiteX2" fmla="*/ 195410 w 441504"/>
              <a:gd name="connsiteY2" fmla="*/ 55019 h 72989"/>
              <a:gd name="connsiteX3" fmla="*/ 312885 w 441504"/>
              <a:gd name="connsiteY3" fmla="*/ 58194 h 72989"/>
              <a:gd name="connsiteX4" fmla="*/ 255735 w 441504"/>
              <a:gd name="connsiteY4" fmla="*/ 55019 h 72989"/>
              <a:gd name="connsiteX5" fmla="*/ 439885 w 441504"/>
              <a:gd name="connsiteY5" fmla="*/ 39144 h 72989"/>
              <a:gd name="connsiteX6" fmla="*/ 341460 w 441504"/>
              <a:gd name="connsiteY6" fmla="*/ 45494 h 72989"/>
              <a:gd name="connsiteX7" fmla="*/ 268435 w 441504"/>
              <a:gd name="connsiteY7" fmla="*/ 55019 h 72989"/>
              <a:gd name="connsiteX8" fmla="*/ 227160 w 441504"/>
              <a:gd name="connsiteY8" fmla="*/ 55019 h 72989"/>
              <a:gd name="connsiteX9" fmla="*/ 163660 w 441504"/>
              <a:gd name="connsiteY9" fmla="*/ 29619 h 72989"/>
              <a:gd name="connsiteX10" fmla="*/ 230335 w 441504"/>
              <a:gd name="connsiteY10" fmla="*/ 61369 h 72989"/>
              <a:gd name="connsiteX11" fmla="*/ 208110 w 441504"/>
              <a:gd name="connsiteY11" fmla="*/ 58194 h 72989"/>
              <a:gd name="connsiteX12" fmla="*/ 239860 w 441504"/>
              <a:gd name="connsiteY12" fmla="*/ 51844 h 72989"/>
              <a:gd name="connsiteX13" fmla="*/ 147785 w 441504"/>
              <a:gd name="connsiteY13" fmla="*/ 29619 h 72989"/>
              <a:gd name="connsiteX14" fmla="*/ 1735 w 441504"/>
              <a:gd name="connsiteY14" fmla="*/ 1044 h 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504" h="72989">
                <a:moveTo>
                  <a:pt x="1735" y="1044"/>
                </a:moveTo>
                <a:cubicBezTo>
                  <a:pt x="19727" y="7923"/>
                  <a:pt x="223456" y="61898"/>
                  <a:pt x="255735" y="70894"/>
                </a:cubicBezTo>
                <a:cubicBezTo>
                  <a:pt x="288014" y="79890"/>
                  <a:pt x="185885" y="57136"/>
                  <a:pt x="195410" y="55019"/>
                </a:cubicBezTo>
                <a:cubicBezTo>
                  <a:pt x="204935" y="52902"/>
                  <a:pt x="302831" y="58194"/>
                  <a:pt x="312885" y="58194"/>
                </a:cubicBezTo>
                <a:cubicBezTo>
                  <a:pt x="322939" y="58194"/>
                  <a:pt x="234568" y="58194"/>
                  <a:pt x="255735" y="55019"/>
                </a:cubicBezTo>
                <a:cubicBezTo>
                  <a:pt x="276902" y="51844"/>
                  <a:pt x="425598" y="40731"/>
                  <a:pt x="439885" y="39144"/>
                </a:cubicBezTo>
                <a:cubicBezTo>
                  <a:pt x="454172" y="37557"/>
                  <a:pt x="370035" y="42848"/>
                  <a:pt x="341460" y="45494"/>
                </a:cubicBezTo>
                <a:cubicBezTo>
                  <a:pt x="312885" y="48140"/>
                  <a:pt x="287485" y="53432"/>
                  <a:pt x="268435" y="55019"/>
                </a:cubicBezTo>
                <a:cubicBezTo>
                  <a:pt x="249385" y="56606"/>
                  <a:pt x="244622" y="59252"/>
                  <a:pt x="227160" y="55019"/>
                </a:cubicBezTo>
                <a:cubicBezTo>
                  <a:pt x="209698" y="50786"/>
                  <a:pt x="163131" y="28561"/>
                  <a:pt x="163660" y="29619"/>
                </a:cubicBezTo>
                <a:cubicBezTo>
                  <a:pt x="164189" y="30677"/>
                  <a:pt x="222927" y="56607"/>
                  <a:pt x="230335" y="61369"/>
                </a:cubicBezTo>
                <a:cubicBezTo>
                  <a:pt x="237743" y="66132"/>
                  <a:pt x="206523" y="59781"/>
                  <a:pt x="208110" y="58194"/>
                </a:cubicBezTo>
                <a:cubicBezTo>
                  <a:pt x="209697" y="56607"/>
                  <a:pt x="249914" y="56607"/>
                  <a:pt x="239860" y="51844"/>
                </a:cubicBezTo>
                <a:cubicBezTo>
                  <a:pt x="229806" y="47082"/>
                  <a:pt x="184827" y="35969"/>
                  <a:pt x="147785" y="29619"/>
                </a:cubicBezTo>
                <a:cubicBezTo>
                  <a:pt x="110743" y="23269"/>
                  <a:pt x="-16257" y="-5835"/>
                  <a:pt x="1735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83CFCAC-11B0-BA78-796D-13CF53F79A3B}"/>
              </a:ext>
            </a:extLst>
          </p:cNvPr>
          <p:cNvSpPr/>
          <p:nvPr/>
        </p:nvSpPr>
        <p:spPr>
          <a:xfrm>
            <a:off x="4975214" y="2263518"/>
            <a:ext cx="428663" cy="92483"/>
          </a:xfrm>
          <a:custGeom>
            <a:avLst/>
            <a:gdLst>
              <a:gd name="connsiteX0" fmla="*/ 11 w 428663"/>
              <a:gd name="connsiteY0" fmla="*/ 257 h 92483"/>
              <a:gd name="connsiteX1" fmla="*/ 200036 w 428663"/>
              <a:gd name="connsiteY1" fmla="*/ 76457 h 92483"/>
              <a:gd name="connsiteX2" fmla="*/ 180986 w 428663"/>
              <a:gd name="connsiteY2" fmla="*/ 57407 h 92483"/>
              <a:gd name="connsiteX3" fmla="*/ 301636 w 428663"/>
              <a:gd name="connsiteY3" fmla="*/ 92332 h 92483"/>
              <a:gd name="connsiteX4" fmla="*/ 269886 w 428663"/>
              <a:gd name="connsiteY4" fmla="*/ 70107 h 92483"/>
              <a:gd name="connsiteX5" fmla="*/ 352436 w 428663"/>
              <a:gd name="connsiteY5" fmla="*/ 70107 h 92483"/>
              <a:gd name="connsiteX6" fmla="*/ 428636 w 428663"/>
              <a:gd name="connsiteY6" fmla="*/ 54232 h 92483"/>
              <a:gd name="connsiteX7" fmla="*/ 361961 w 428663"/>
              <a:gd name="connsiteY7" fmla="*/ 66932 h 92483"/>
              <a:gd name="connsiteX8" fmla="*/ 269886 w 428663"/>
              <a:gd name="connsiteY8" fmla="*/ 82807 h 92483"/>
              <a:gd name="connsiteX9" fmla="*/ 149236 w 428663"/>
              <a:gd name="connsiteY9" fmla="*/ 51057 h 92483"/>
              <a:gd name="connsiteX10" fmla="*/ 190511 w 428663"/>
              <a:gd name="connsiteY10" fmla="*/ 51057 h 92483"/>
              <a:gd name="connsiteX11" fmla="*/ 11 w 428663"/>
              <a:gd name="connsiteY11" fmla="*/ 257 h 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663" h="92483">
                <a:moveTo>
                  <a:pt x="11" y="257"/>
                </a:moveTo>
                <a:cubicBezTo>
                  <a:pt x="1598" y="4490"/>
                  <a:pt x="169874" y="66932"/>
                  <a:pt x="200036" y="76457"/>
                </a:cubicBezTo>
                <a:cubicBezTo>
                  <a:pt x="230198" y="85982"/>
                  <a:pt x="164053" y="54761"/>
                  <a:pt x="180986" y="57407"/>
                </a:cubicBezTo>
                <a:cubicBezTo>
                  <a:pt x="197919" y="60053"/>
                  <a:pt x="286819" y="90215"/>
                  <a:pt x="301636" y="92332"/>
                </a:cubicBezTo>
                <a:cubicBezTo>
                  <a:pt x="316453" y="94449"/>
                  <a:pt x="261419" y="73811"/>
                  <a:pt x="269886" y="70107"/>
                </a:cubicBezTo>
                <a:cubicBezTo>
                  <a:pt x="278353" y="66403"/>
                  <a:pt x="325978" y="72753"/>
                  <a:pt x="352436" y="70107"/>
                </a:cubicBezTo>
                <a:cubicBezTo>
                  <a:pt x="378894" y="67461"/>
                  <a:pt x="427049" y="54761"/>
                  <a:pt x="428636" y="54232"/>
                </a:cubicBezTo>
                <a:cubicBezTo>
                  <a:pt x="430223" y="53703"/>
                  <a:pt x="361961" y="66932"/>
                  <a:pt x="361961" y="66932"/>
                </a:cubicBezTo>
                <a:cubicBezTo>
                  <a:pt x="335503" y="71694"/>
                  <a:pt x="305340" y="85453"/>
                  <a:pt x="269886" y="82807"/>
                </a:cubicBezTo>
                <a:cubicBezTo>
                  <a:pt x="234432" y="80161"/>
                  <a:pt x="162465" y="56349"/>
                  <a:pt x="149236" y="51057"/>
                </a:cubicBezTo>
                <a:cubicBezTo>
                  <a:pt x="136007" y="45765"/>
                  <a:pt x="215382" y="56878"/>
                  <a:pt x="190511" y="51057"/>
                </a:cubicBezTo>
                <a:cubicBezTo>
                  <a:pt x="165640" y="45236"/>
                  <a:pt x="-1576" y="-3976"/>
                  <a:pt x="11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1E66B09-00CC-9E65-C077-7D9F96A17E35}"/>
              </a:ext>
            </a:extLst>
          </p:cNvPr>
          <p:cNvSpPr/>
          <p:nvPr/>
        </p:nvSpPr>
        <p:spPr>
          <a:xfrm>
            <a:off x="5346323" y="2112426"/>
            <a:ext cx="264930" cy="79816"/>
          </a:xfrm>
          <a:custGeom>
            <a:avLst/>
            <a:gdLst>
              <a:gd name="connsiteX0" fmla="*/ 377 w 264930"/>
              <a:gd name="connsiteY0" fmla="*/ 2124 h 79816"/>
              <a:gd name="connsiteX1" fmla="*/ 187702 w 264930"/>
              <a:gd name="connsiteY1" fmla="*/ 78324 h 79816"/>
              <a:gd name="connsiteX2" fmla="*/ 114677 w 264930"/>
              <a:gd name="connsiteY2" fmla="*/ 52924 h 79816"/>
              <a:gd name="connsiteX3" fmla="*/ 171827 w 264930"/>
              <a:gd name="connsiteY3" fmla="*/ 56099 h 79816"/>
              <a:gd name="connsiteX4" fmla="*/ 263902 w 264930"/>
              <a:gd name="connsiteY4" fmla="*/ 37049 h 79816"/>
              <a:gd name="connsiteX5" fmla="*/ 219452 w 264930"/>
              <a:gd name="connsiteY5" fmla="*/ 30699 h 79816"/>
              <a:gd name="connsiteX6" fmla="*/ 190877 w 264930"/>
              <a:gd name="connsiteY6" fmla="*/ 37049 h 79816"/>
              <a:gd name="connsiteX7" fmla="*/ 140077 w 264930"/>
              <a:gd name="connsiteY7" fmla="*/ 21174 h 79816"/>
              <a:gd name="connsiteX8" fmla="*/ 377 w 264930"/>
              <a:gd name="connsiteY8" fmla="*/ 2124 h 7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930" h="79816">
                <a:moveTo>
                  <a:pt x="377" y="2124"/>
                </a:moveTo>
                <a:cubicBezTo>
                  <a:pt x="8314" y="11649"/>
                  <a:pt x="168652" y="69857"/>
                  <a:pt x="187702" y="78324"/>
                </a:cubicBezTo>
                <a:cubicBezTo>
                  <a:pt x="206752" y="86791"/>
                  <a:pt x="117323" y="56628"/>
                  <a:pt x="114677" y="52924"/>
                </a:cubicBezTo>
                <a:cubicBezTo>
                  <a:pt x="112031" y="49220"/>
                  <a:pt x="146956" y="58745"/>
                  <a:pt x="171827" y="56099"/>
                </a:cubicBezTo>
                <a:cubicBezTo>
                  <a:pt x="196698" y="53453"/>
                  <a:pt x="255965" y="41282"/>
                  <a:pt x="263902" y="37049"/>
                </a:cubicBezTo>
                <a:cubicBezTo>
                  <a:pt x="271839" y="32816"/>
                  <a:pt x="231623" y="30699"/>
                  <a:pt x="219452" y="30699"/>
                </a:cubicBezTo>
                <a:cubicBezTo>
                  <a:pt x="207281" y="30699"/>
                  <a:pt x="204106" y="38636"/>
                  <a:pt x="190877" y="37049"/>
                </a:cubicBezTo>
                <a:cubicBezTo>
                  <a:pt x="177648" y="35462"/>
                  <a:pt x="168123" y="24349"/>
                  <a:pt x="140077" y="21174"/>
                </a:cubicBezTo>
                <a:cubicBezTo>
                  <a:pt x="112031" y="17999"/>
                  <a:pt x="-7560" y="-7401"/>
                  <a:pt x="377" y="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A2387D3-1C7C-D6F0-57BF-2561CB6C0CB9}"/>
              </a:ext>
            </a:extLst>
          </p:cNvPr>
          <p:cNvSpPr/>
          <p:nvPr/>
        </p:nvSpPr>
        <p:spPr>
          <a:xfrm>
            <a:off x="4974835" y="1976989"/>
            <a:ext cx="439220" cy="185241"/>
          </a:xfrm>
          <a:custGeom>
            <a:avLst/>
            <a:gdLst>
              <a:gd name="connsiteX0" fmla="*/ 390 w 439220"/>
              <a:gd name="connsiteY0" fmla="*/ 185186 h 185241"/>
              <a:gd name="connsiteX1" fmla="*/ 114690 w 439220"/>
              <a:gd name="connsiteY1" fmla="*/ 58186 h 185241"/>
              <a:gd name="connsiteX2" fmla="*/ 260740 w 439220"/>
              <a:gd name="connsiteY2" fmla="*/ 1036 h 185241"/>
              <a:gd name="connsiteX3" fmla="*/ 225815 w 439220"/>
              <a:gd name="connsiteY3" fmla="*/ 20086 h 185241"/>
              <a:gd name="connsiteX4" fmla="*/ 302015 w 439220"/>
              <a:gd name="connsiteY4" fmla="*/ 4211 h 185241"/>
              <a:gd name="connsiteX5" fmla="*/ 438540 w 439220"/>
              <a:gd name="connsiteY5" fmla="*/ 48661 h 185241"/>
              <a:gd name="connsiteX6" fmla="*/ 349640 w 439220"/>
              <a:gd name="connsiteY6" fmla="*/ 23261 h 185241"/>
              <a:gd name="connsiteX7" fmla="*/ 238515 w 439220"/>
              <a:gd name="connsiteY7" fmla="*/ 13736 h 185241"/>
              <a:gd name="connsiteX8" fmla="*/ 114690 w 439220"/>
              <a:gd name="connsiteY8" fmla="*/ 26436 h 185241"/>
              <a:gd name="connsiteX9" fmla="*/ 162315 w 439220"/>
              <a:gd name="connsiteY9" fmla="*/ 39136 h 185241"/>
              <a:gd name="connsiteX10" fmla="*/ 79765 w 439220"/>
              <a:gd name="connsiteY10" fmla="*/ 74061 h 185241"/>
              <a:gd name="connsiteX11" fmla="*/ 390 w 439220"/>
              <a:gd name="connsiteY11" fmla="*/ 185186 h 18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220" h="185241">
                <a:moveTo>
                  <a:pt x="390" y="185186"/>
                </a:moveTo>
                <a:cubicBezTo>
                  <a:pt x="6211" y="182540"/>
                  <a:pt x="71298" y="88878"/>
                  <a:pt x="114690" y="58186"/>
                </a:cubicBezTo>
                <a:cubicBezTo>
                  <a:pt x="158082" y="27494"/>
                  <a:pt x="242219" y="7386"/>
                  <a:pt x="260740" y="1036"/>
                </a:cubicBezTo>
                <a:cubicBezTo>
                  <a:pt x="279261" y="-5314"/>
                  <a:pt x="218936" y="19557"/>
                  <a:pt x="225815" y="20086"/>
                </a:cubicBezTo>
                <a:cubicBezTo>
                  <a:pt x="232694" y="20615"/>
                  <a:pt x="266561" y="-551"/>
                  <a:pt x="302015" y="4211"/>
                </a:cubicBezTo>
                <a:cubicBezTo>
                  <a:pt x="337469" y="8973"/>
                  <a:pt x="430602" y="45486"/>
                  <a:pt x="438540" y="48661"/>
                </a:cubicBezTo>
                <a:cubicBezTo>
                  <a:pt x="446478" y="51836"/>
                  <a:pt x="382977" y="29082"/>
                  <a:pt x="349640" y="23261"/>
                </a:cubicBezTo>
                <a:cubicBezTo>
                  <a:pt x="316303" y="17440"/>
                  <a:pt x="277673" y="13207"/>
                  <a:pt x="238515" y="13736"/>
                </a:cubicBezTo>
                <a:cubicBezTo>
                  <a:pt x="199357" y="14265"/>
                  <a:pt x="127390" y="22203"/>
                  <a:pt x="114690" y="26436"/>
                </a:cubicBezTo>
                <a:cubicBezTo>
                  <a:pt x="101990" y="30669"/>
                  <a:pt x="168136" y="31199"/>
                  <a:pt x="162315" y="39136"/>
                </a:cubicBezTo>
                <a:cubicBezTo>
                  <a:pt x="156494" y="47073"/>
                  <a:pt x="104107" y="53424"/>
                  <a:pt x="79765" y="74061"/>
                </a:cubicBezTo>
                <a:cubicBezTo>
                  <a:pt x="55423" y="94698"/>
                  <a:pt x="-5431" y="187832"/>
                  <a:pt x="390" y="185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C69ECB1-54C6-E537-9BAB-D1C7829B13FA}"/>
              </a:ext>
            </a:extLst>
          </p:cNvPr>
          <p:cNvSpPr/>
          <p:nvPr/>
        </p:nvSpPr>
        <p:spPr>
          <a:xfrm>
            <a:off x="5250870" y="2197075"/>
            <a:ext cx="299419" cy="153307"/>
          </a:xfrm>
          <a:custGeom>
            <a:avLst/>
            <a:gdLst>
              <a:gd name="connsiteX0" fmla="*/ 580 w 299419"/>
              <a:gd name="connsiteY0" fmla="*/ 152425 h 153307"/>
              <a:gd name="connsiteX1" fmla="*/ 156155 w 299419"/>
              <a:gd name="connsiteY1" fmla="*/ 133375 h 153307"/>
              <a:gd name="connsiteX2" fmla="*/ 152980 w 299419"/>
              <a:gd name="connsiteY2" fmla="*/ 146075 h 153307"/>
              <a:gd name="connsiteX3" fmla="*/ 216480 w 299419"/>
              <a:gd name="connsiteY3" fmla="*/ 98450 h 153307"/>
              <a:gd name="connsiteX4" fmla="*/ 194255 w 299419"/>
              <a:gd name="connsiteY4" fmla="*/ 117500 h 153307"/>
              <a:gd name="connsiteX5" fmla="*/ 229180 w 299419"/>
              <a:gd name="connsiteY5" fmla="*/ 12725 h 153307"/>
              <a:gd name="connsiteX6" fmla="*/ 222830 w 299419"/>
              <a:gd name="connsiteY6" fmla="*/ 38125 h 153307"/>
              <a:gd name="connsiteX7" fmla="*/ 299030 w 299419"/>
              <a:gd name="connsiteY7" fmla="*/ 82575 h 153307"/>
              <a:gd name="connsiteX8" fmla="*/ 251405 w 299419"/>
              <a:gd name="connsiteY8" fmla="*/ 44475 h 153307"/>
              <a:gd name="connsiteX9" fmla="*/ 226005 w 299419"/>
              <a:gd name="connsiteY9" fmla="*/ 25 h 153307"/>
              <a:gd name="connsiteX10" fmla="*/ 210130 w 299419"/>
              <a:gd name="connsiteY10" fmla="*/ 50825 h 153307"/>
              <a:gd name="connsiteX11" fmla="*/ 200605 w 299419"/>
              <a:gd name="connsiteY11" fmla="*/ 95275 h 153307"/>
              <a:gd name="connsiteX12" fmla="*/ 111705 w 299419"/>
              <a:gd name="connsiteY12" fmla="*/ 111150 h 153307"/>
              <a:gd name="connsiteX13" fmla="*/ 226005 w 299419"/>
              <a:gd name="connsiteY13" fmla="*/ 98450 h 153307"/>
              <a:gd name="connsiteX14" fmla="*/ 580 w 299419"/>
              <a:gd name="connsiteY14" fmla="*/ 152425 h 15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419" h="153307">
                <a:moveTo>
                  <a:pt x="580" y="152425"/>
                </a:moveTo>
                <a:cubicBezTo>
                  <a:pt x="-11062" y="158246"/>
                  <a:pt x="156155" y="133375"/>
                  <a:pt x="156155" y="133375"/>
                </a:cubicBezTo>
                <a:cubicBezTo>
                  <a:pt x="181555" y="132317"/>
                  <a:pt x="142926" y="151896"/>
                  <a:pt x="152980" y="146075"/>
                </a:cubicBezTo>
                <a:cubicBezTo>
                  <a:pt x="163034" y="140254"/>
                  <a:pt x="209601" y="103212"/>
                  <a:pt x="216480" y="98450"/>
                </a:cubicBezTo>
                <a:cubicBezTo>
                  <a:pt x="223359" y="93688"/>
                  <a:pt x="192138" y="131787"/>
                  <a:pt x="194255" y="117500"/>
                </a:cubicBezTo>
                <a:cubicBezTo>
                  <a:pt x="196372" y="103212"/>
                  <a:pt x="224418" y="25954"/>
                  <a:pt x="229180" y="12725"/>
                </a:cubicBezTo>
                <a:cubicBezTo>
                  <a:pt x="233942" y="-504"/>
                  <a:pt x="211188" y="26483"/>
                  <a:pt x="222830" y="38125"/>
                </a:cubicBezTo>
                <a:cubicBezTo>
                  <a:pt x="234472" y="49767"/>
                  <a:pt x="294268" y="81517"/>
                  <a:pt x="299030" y="82575"/>
                </a:cubicBezTo>
                <a:cubicBezTo>
                  <a:pt x="303792" y="83633"/>
                  <a:pt x="263576" y="58233"/>
                  <a:pt x="251405" y="44475"/>
                </a:cubicBezTo>
                <a:cubicBezTo>
                  <a:pt x="239234" y="30717"/>
                  <a:pt x="232884" y="-1033"/>
                  <a:pt x="226005" y="25"/>
                </a:cubicBezTo>
                <a:cubicBezTo>
                  <a:pt x="219126" y="1083"/>
                  <a:pt x="214363" y="34950"/>
                  <a:pt x="210130" y="50825"/>
                </a:cubicBezTo>
                <a:cubicBezTo>
                  <a:pt x="205897" y="66700"/>
                  <a:pt x="217009" y="85221"/>
                  <a:pt x="200605" y="95275"/>
                </a:cubicBezTo>
                <a:cubicBezTo>
                  <a:pt x="184201" y="105329"/>
                  <a:pt x="107472" y="110621"/>
                  <a:pt x="111705" y="111150"/>
                </a:cubicBezTo>
                <a:cubicBezTo>
                  <a:pt x="115938" y="111679"/>
                  <a:pt x="248759" y="88396"/>
                  <a:pt x="226005" y="98450"/>
                </a:cubicBezTo>
                <a:cubicBezTo>
                  <a:pt x="203251" y="108504"/>
                  <a:pt x="12222" y="146604"/>
                  <a:pt x="580" y="15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1CA5AB2-AD23-05A7-156A-672A3C339ADD}"/>
              </a:ext>
            </a:extLst>
          </p:cNvPr>
          <p:cNvSpPr/>
          <p:nvPr/>
        </p:nvSpPr>
        <p:spPr>
          <a:xfrm>
            <a:off x="4859620" y="1701544"/>
            <a:ext cx="293565" cy="146331"/>
          </a:xfrm>
          <a:custGeom>
            <a:avLst/>
            <a:gdLst>
              <a:gd name="connsiteX0" fmla="*/ 55280 w 293565"/>
              <a:gd name="connsiteY0" fmla="*/ 256 h 146331"/>
              <a:gd name="connsiteX1" fmla="*/ 14005 w 293565"/>
              <a:gd name="connsiteY1" fmla="*/ 66931 h 146331"/>
              <a:gd name="connsiteX2" fmla="*/ 14005 w 293565"/>
              <a:gd name="connsiteY2" fmla="*/ 130431 h 146331"/>
              <a:gd name="connsiteX3" fmla="*/ 36230 w 293565"/>
              <a:gd name="connsiteY3" fmla="*/ 95506 h 146331"/>
              <a:gd name="connsiteX4" fmla="*/ 33055 w 293565"/>
              <a:gd name="connsiteY4" fmla="*/ 127256 h 146331"/>
              <a:gd name="connsiteX5" fmla="*/ 131480 w 293565"/>
              <a:gd name="connsiteY5" fmla="*/ 51056 h 146331"/>
              <a:gd name="connsiteX6" fmla="*/ 96555 w 293565"/>
              <a:gd name="connsiteY6" fmla="*/ 89156 h 146331"/>
              <a:gd name="connsiteX7" fmla="*/ 77505 w 293565"/>
              <a:gd name="connsiteY7" fmla="*/ 130431 h 146331"/>
              <a:gd name="connsiteX8" fmla="*/ 144180 w 293565"/>
              <a:gd name="connsiteY8" fmla="*/ 76456 h 146331"/>
              <a:gd name="connsiteX9" fmla="*/ 106080 w 293565"/>
              <a:gd name="connsiteY9" fmla="*/ 127256 h 146331"/>
              <a:gd name="connsiteX10" fmla="*/ 201330 w 293565"/>
              <a:gd name="connsiteY10" fmla="*/ 66931 h 146331"/>
              <a:gd name="connsiteX11" fmla="*/ 156880 w 293565"/>
              <a:gd name="connsiteY11" fmla="*/ 124081 h 146331"/>
              <a:gd name="connsiteX12" fmla="*/ 293405 w 293565"/>
              <a:gd name="connsiteY12" fmla="*/ 60581 h 146331"/>
              <a:gd name="connsiteX13" fmla="*/ 182280 w 293565"/>
              <a:gd name="connsiteY13" fmla="*/ 98681 h 146331"/>
              <a:gd name="connsiteX14" fmla="*/ 83855 w 293565"/>
              <a:gd name="connsiteY14" fmla="*/ 111381 h 146331"/>
              <a:gd name="connsiteX15" fmla="*/ 36230 w 293565"/>
              <a:gd name="connsiteY15" fmla="*/ 127256 h 146331"/>
              <a:gd name="connsiteX16" fmla="*/ 33055 w 293565"/>
              <a:gd name="connsiteY16" fmla="*/ 111381 h 146331"/>
              <a:gd name="connsiteX17" fmla="*/ 20355 w 293565"/>
              <a:gd name="connsiteY17" fmla="*/ 146306 h 146331"/>
              <a:gd name="connsiteX18" fmla="*/ 14005 w 293565"/>
              <a:gd name="connsiteY18" fmla="*/ 105031 h 146331"/>
              <a:gd name="connsiteX19" fmla="*/ 1305 w 293565"/>
              <a:gd name="connsiteY19" fmla="*/ 92331 h 146331"/>
              <a:gd name="connsiteX20" fmla="*/ 55280 w 293565"/>
              <a:gd name="connsiteY20" fmla="*/ 256 h 1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565" h="146331">
                <a:moveTo>
                  <a:pt x="55280" y="256"/>
                </a:moveTo>
                <a:cubicBezTo>
                  <a:pt x="57397" y="-3977"/>
                  <a:pt x="20884" y="45235"/>
                  <a:pt x="14005" y="66931"/>
                </a:cubicBezTo>
                <a:cubicBezTo>
                  <a:pt x="7126" y="88627"/>
                  <a:pt x="10301" y="125669"/>
                  <a:pt x="14005" y="130431"/>
                </a:cubicBezTo>
                <a:cubicBezTo>
                  <a:pt x="17709" y="135193"/>
                  <a:pt x="33055" y="96035"/>
                  <a:pt x="36230" y="95506"/>
                </a:cubicBezTo>
                <a:cubicBezTo>
                  <a:pt x="39405" y="94977"/>
                  <a:pt x="17180" y="134664"/>
                  <a:pt x="33055" y="127256"/>
                </a:cubicBezTo>
                <a:cubicBezTo>
                  <a:pt x="48930" y="119848"/>
                  <a:pt x="120897" y="57406"/>
                  <a:pt x="131480" y="51056"/>
                </a:cubicBezTo>
                <a:cubicBezTo>
                  <a:pt x="142063" y="44706"/>
                  <a:pt x="105551" y="75927"/>
                  <a:pt x="96555" y="89156"/>
                </a:cubicBezTo>
                <a:cubicBezTo>
                  <a:pt x="87559" y="102385"/>
                  <a:pt x="69568" y="132548"/>
                  <a:pt x="77505" y="130431"/>
                </a:cubicBezTo>
                <a:cubicBezTo>
                  <a:pt x="85442" y="128314"/>
                  <a:pt x="139418" y="76985"/>
                  <a:pt x="144180" y="76456"/>
                </a:cubicBezTo>
                <a:cubicBezTo>
                  <a:pt x="148943" y="75927"/>
                  <a:pt x="96555" y="128844"/>
                  <a:pt x="106080" y="127256"/>
                </a:cubicBezTo>
                <a:cubicBezTo>
                  <a:pt x="115605" y="125669"/>
                  <a:pt x="192863" y="67460"/>
                  <a:pt x="201330" y="66931"/>
                </a:cubicBezTo>
                <a:cubicBezTo>
                  <a:pt x="209797" y="66402"/>
                  <a:pt x="141534" y="125139"/>
                  <a:pt x="156880" y="124081"/>
                </a:cubicBezTo>
                <a:cubicBezTo>
                  <a:pt x="172226" y="123023"/>
                  <a:pt x="289172" y="64814"/>
                  <a:pt x="293405" y="60581"/>
                </a:cubicBezTo>
                <a:cubicBezTo>
                  <a:pt x="297638" y="56348"/>
                  <a:pt x="217205" y="90214"/>
                  <a:pt x="182280" y="98681"/>
                </a:cubicBezTo>
                <a:cubicBezTo>
                  <a:pt x="147355" y="107148"/>
                  <a:pt x="108197" y="106619"/>
                  <a:pt x="83855" y="111381"/>
                </a:cubicBezTo>
                <a:cubicBezTo>
                  <a:pt x="59513" y="116143"/>
                  <a:pt x="44697" y="127256"/>
                  <a:pt x="36230" y="127256"/>
                </a:cubicBezTo>
                <a:cubicBezTo>
                  <a:pt x="27763" y="127256"/>
                  <a:pt x="35701" y="108206"/>
                  <a:pt x="33055" y="111381"/>
                </a:cubicBezTo>
                <a:cubicBezTo>
                  <a:pt x="30409" y="114556"/>
                  <a:pt x="23530" y="147364"/>
                  <a:pt x="20355" y="146306"/>
                </a:cubicBezTo>
                <a:cubicBezTo>
                  <a:pt x="17180" y="145248"/>
                  <a:pt x="14005" y="105031"/>
                  <a:pt x="14005" y="105031"/>
                </a:cubicBezTo>
                <a:cubicBezTo>
                  <a:pt x="10830" y="96035"/>
                  <a:pt x="-4516" y="104502"/>
                  <a:pt x="1305" y="92331"/>
                </a:cubicBezTo>
                <a:cubicBezTo>
                  <a:pt x="7126" y="80160"/>
                  <a:pt x="53163" y="4489"/>
                  <a:pt x="55280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E00C5F1-4C28-F40C-D3E0-53607EBBC22D}"/>
              </a:ext>
            </a:extLst>
          </p:cNvPr>
          <p:cNvSpPr/>
          <p:nvPr/>
        </p:nvSpPr>
        <p:spPr>
          <a:xfrm>
            <a:off x="4904427" y="1652524"/>
            <a:ext cx="264139" cy="132435"/>
          </a:xfrm>
          <a:custGeom>
            <a:avLst/>
            <a:gdLst>
              <a:gd name="connsiteX0" fmla="*/ 948 w 264139"/>
              <a:gd name="connsiteY0" fmla="*/ 131826 h 132435"/>
              <a:gd name="connsiteX1" fmla="*/ 115248 w 264139"/>
              <a:gd name="connsiteY1" fmla="*/ 4826 h 132435"/>
              <a:gd name="connsiteX2" fmla="*/ 96198 w 264139"/>
              <a:gd name="connsiteY2" fmla="*/ 30226 h 132435"/>
              <a:gd name="connsiteX3" fmla="*/ 48573 w 264139"/>
              <a:gd name="connsiteY3" fmla="*/ 65151 h 132435"/>
              <a:gd name="connsiteX4" fmla="*/ 118423 w 264139"/>
              <a:gd name="connsiteY4" fmla="*/ 49276 h 132435"/>
              <a:gd name="connsiteX5" fmla="*/ 194623 w 264139"/>
              <a:gd name="connsiteY5" fmla="*/ 33401 h 132435"/>
              <a:gd name="connsiteX6" fmla="*/ 175573 w 264139"/>
              <a:gd name="connsiteY6" fmla="*/ 42926 h 132435"/>
              <a:gd name="connsiteX7" fmla="*/ 124773 w 264139"/>
              <a:gd name="connsiteY7" fmla="*/ 81026 h 132435"/>
              <a:gd name="connsiteX8" fmla="*/ 261298 w 264139"/>
              <a:gd name="connsiteY8" fmla="*/ 17526 h 132435"/>
              <a:gd name="connsiteX9" fmla="*/ 207323 w 264139"/>
              <a:gd name="connsiteY9" fmla="*/ 33401 h 132435"/>
              <a:gd name="connsiteX10" fmla="*/ 89848 w 264139"/>
              <a:gd name="connsiteY10" fmla="*/ 49276 h 132435"/>
              <a:gd name="connsiteX11" fmla="*/ 93023 w 264139"/>
              <a:gd name="connsiteY11" fmla="*/ 17526 h 132435"/>
              <a:gd name="connsiteX12" fmla="*/ 61273 w 264139"/>
              <a:gd name="connsiteY12" fmla="*/ 52451 h 132435"/>
              <a:gd name="connsiteX13" fmla="*/ 948 w 264139"/>
              <a:gd name="connsiteY13" fmla="*/ 131826 h 1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39" h="132435">
                <a:moveTo>
                  <a:pt x="948" y="131826"/>
                </a:moveTo>
                <a:cubicBezTo>
                  <a:pt x="9944" y="123888"/>
                  <a:pt x="99373" y="21759"/>
                  <a:pt x="115248" y="4826"/>
                </a:cubicBezTo>
                <a:cubicBezTo>
                  <a:pt x="131123" y="-12107"/>
                  <a:pt x="107310" y="20172"/>
                  <a:pt x="96198" y="30226"/>
                </a:cubicBezTo>
                <a:cubicBezTo>
                  <a:pt x="85086" y="40280"/>
                  <a:pt x="44869" y="61976"/>
                  <a:pt x="48573" y="65151"/>
                </a:cubicBezTo>
                <a:cubicBezTo>
                  <a:pt x="52277" y="68326"/>
                  <a:pt x="118423" y="49276"/>
                  <a:pt x="118423" y="49276"/>
                </a:cubicBezTo>
                <a:lnTo>
                  <a:pt x="194623" y="33401"/>
                </a:lnTo>
                <a:cubicBezTo>
                  <a:pt x="204148" y="32343"/>
                  <a:pt x="187215" y="34988"/>
                  <a:pt x="175573" y="42926"/>
                </a:cubicBezTo>
                <a:cubicBezTo>
                  <a:pt x="163931" y="50863"/>
                  <a:pt x="110486" y="85259"/>
                  <a:pt x="124773" y="81026"/>
                </a:cubicBezTo>
                <a:cubicBezTo>
                  <a:pt x="139060" y="76793"/>
                  <a:pt x="247540" y="25463"/>
                  <a:pt x="261298" y="17526"/>
                </a:cubicBezTo>
                <a:cubicBezTo>
                  <a:pt x="275056" y="9588"/>
                  <a:pt x="235898" y="28109"/>
                  <a:pt x="207323" y="33401"/>
                </a:cubicBezTo>
                <a:cubicBezTo>
                  <a:pt x="178748" y="38693"/>
                  <a:pt x="108898" y="51922"/>
                  <a:pt x="89848" y="49276"/>
                </a:cubicBezTo>
                <a:cubicBezTo>
                  <a:pt x="70798" y="46630"/>
                  <a:pt x="97786" y="16997"/>
                  <a:pt x="93023" y="17526"/>
                </a:cubicBezTo>
                <a:cubicBezTo>
                  <a:pt x="88261" y="18055"/>
                  <a:pt x="72915" y="37105"/>
                  <a:pt x="61273" y="52451"/>
                </a:cubicBezTo>
                <a:cubicBezTo>
                  <a:pt x="49631" y="67797"/>
                  <a:pt x="-8048" y="139764"/>
                  <a:pt x="948" y="131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2D76F5E-59EA-CA2D-5620-0D37C5884780}"/>
              </a:ext>
            </a:extLst>
          </p:cNvPr>
          <p:cNvSpPr/>
          <p:nvPr/>
        </p:nvSpPr>
        <p:spPr>
          <a:xfrm>
            <a:off x="5041562" y="1663463"/>
            <a:ext cx="390030" cy="101964"/>
          </a:xfrm>
          <a:custGeom>
            <a:avLst/>
            <a:gdLst>
              <a:gd name="connsiteX0" fmla="*/ 338 w 390030"/>
              <a:gd name="connsiteY0" fmla="*/ 101837 h 101964"/>
              <a:gd name="connsiteX1" fmla="*/ 143213 w 390030"/>
              <a:gd name="connsiteY1" fmla="*/ 19287 h 101964"/>
              <a:gd name="connsiteX2" fmla="*/ 105113 w 390030"/>
              <a:gd name="connsiteY2" fmla="*/ 51037 h 101964"/>
              <a:gd name="connsiteX3" fmla="*/ 187663 w 390030"/>
              <a:gd name="connsiteY3" fmla="*/ 28812 h 101964"/>
              <a:gd name="connsiteX4" fmla="*/ 155913 w 390030"/>
              <a:gd name="connsiteY4" fmla="*/ 19287 h 101964"/>
              <a:gd name="connsiteX5" fmla="*/ 270213 w 390030"/>
              <a:gd name="connsiteY5" fmla="*/ 22462 h 101964"/>
              <a:gd name="connsiteX6" fmla="*/ 232113 w 390030"/>
              <a:gd name="connsiteY6" fmla="*/ 12937 h 101964"/>
              <a:gd name="connsiteX7" fmla="*/ 321013 w 390030"/>
              <a:gd name="connsiteY7" fmla="*/ 28812 h 101964"/>
              <a:gd name="connsiteX8" fmla="*/ 276563 w 390030"/>
              <a:gd name="connsiteY8" fmla="*/ 237 h 101964"/>
              <a:gd name="connsiteX9" fmla="*/ 387688 w 390030"/>
              <a:gd name="connsiteY9" fmla="*/ 47862 h 101964"/>
              <a:gd name="connsiteX10" fmla="*/ 343238 w 390030"/>
              <a:gd name="connsiteY10" fmla="*/ 38337 h 101964"/>
              <a:gd name="connsiteX11" fmla="*/ 238463 w 390030"/>
              <a:gd name="connsiteY11" fmla="*/ 41512 h 101964"/>
              <a:gd name="connsiteX12" fmla="*/ 232113 w 390030"/>
              <a:gd name="connsiteY12" fmla="*/ 44687 h 101964"/>
              <a:gd name="connsiteX13" fmla="*/ 273388 w 390030"/>
              <a:gd name="connsiteY13" fmla="*/ 66912 h 101964"/>
              <a:gd name="connsiteX14" fmla="*/ 213063 w 390030"/>
              <a:gd name="connsiteY14" fmla="*/ 38337 h 101964"/>
              <a:gd name="connsiteX15" fmla="*/ 130513 w 390030"/>
              <a:gd name="connsiteY15" fmla="*/ 35162 h 101964"/>
              <a:gd name="connsiteX16" fmla="*/ 86063 w 390030"/>
              <a:gd name="connsiteY16" fmla="*/ 31987 h 101964"/>
              <a:gd name="connsiteX17" fmla="*/ 101938 w 390030"/>
              <a:gd name="connsiteY17" fmla="*/ 38337 h 101964"/>
              <a:gd name="connsiteX18" fmla="*/ 338 w 390030"/>
              <a:gd name="connsiteY18" fmla="*/ 101837 h 1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0030" h="101964">
                <a:moveTo>
                  <a:pt x="338" y="101837"/>
                </a:moveTo>
                <a:cubicBezTo>
                  <a:pt x="7217" y="98662"/>
                  <a:pt x="125751" y="27754"/>
                  <a:pt x="143213" y="19287"/>
                </a:cubicBezTo>
                <a:cubicBezTo>
                  <a:pt x="160675" y="10820"/>
                  <a:pt x="97705" y="49450"/>
                  <a:pt x="105113" y="51037"/>
                </a:cubicBezTo>
                <a:cubicBezTo>
                  <a:pt x="112521" y="52624"/>
                  <a:pt x="179196" y="34104"/>
                  <a:pt x="187663" y="28812"/>
                </a:cubicBezTo>
                <a:cubicBezTo>
                  <a:pt x="196130" y="23520"/>
                  <a:pt x="142155" y="20345"/>
                  <a:pt x="155913" y="19287"/>
                </a:cubicBezTo>
                <a:cubicBezTo>
                  <a:pt x="169671" y="18229"/>
                  <a:pt x="257513" y="23520"/>
                  <a:pt x="270213" y="22462"/>
                </a:cubicBezTo>
                <a:cubicBezTo>
                  <a:pt x="282913" y="21404"/>
                  <a:pt x="223646" y="11879"/>
                  <a:pt x="232113" y="12937"/>
                </a:cubicBezTo>
                <a:cubicBezTo>
                  <a:pt x="240580" y="13995"/>
                  <a:pt x="313605" y="30929"/>
                  <a:pt x="321013" y="28812"/>
                </a:cubicBezTo>
                <a:cubicBezTo>
                  <a:pt x="328421" y="26695"/>
                  <a:pt x="265450" y="-2938"/>
                  <a:pt x="276563" y="237"/>
                </a:cubicBezTo>
                <a:cubicBezTo>
                  <a:pt x="287676" y="3412"/>
                  <a:pt x="376576" y="41512"/>
                  <a:pt x="387688" y="47862"/>
                </a:cubicBezTo>
                <a:cubicBezTo>
                  <a:pt x="398800" y="54212"/>
                  <a:pt x="368109" y="39395"/>
                  <a:pt x="343238" y="38337"/>
                </a:cubicBezTo>
                <a:cubicBezTo>
                  <a:pt x="318367" y="37279"/>
                  <a:pt x="256984" y="40454"/>
                  <a:pt x="238463" y="41512"/>
                </a:cubicBezTo>
                <a:cubicBezTo>
                  <a:pt x="219942" y="42570"/>
                  <a:pt x="226292" y="40454"/>
                  <a:pt x="232113" y="44687"/>
                </a:cubicBezTo>
                <a:cubicBezTo>
                  <a:pt x="237934" y="48920"/>
                  <a:pt x="276563" y="67970"/>
                  <a:pt x="273388" y="66912"/>
                </a:cubicBezTo>
                <a:cubicBezTo>
                  <a:pt x="270213" y="65854"/>
                  <a:pt x="236876" y="43629"/>
                  <a:pt x="213063" y="38337"/>
                </a:cubicBezTo>
                <a:cubicBezTo>
                  <a:pt x="189250" y="33045"/>
                  <a:pt x="151680" y="36220"/>
                  <a:pt x="130513" y="35162"/>
                </a:cubicBezTo>
                <a:cubicBezTo>
                  <a:pt x="109346" y="34104"/>
                  <a:pt x="86063" y="31987"/>
                  <a:pt x="86063" y="31987"/>
                </a:cubicBezTo>
                <a:cubicBezTo>
                  <a:pt x="81301" y="32516"/>
                  <a:pt x="110405" y="28812"/>
                  <a:pt x="101938" y="38337"/>
                </a:cubicBezTo>
                <a:cubicBezTo>
                  <a:pt x="93471" y="47862"/>
                  <a:pt x="-6541" y="105012"/>
                  <a:pt x="338" y="10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92BE07E-2EE5-F2FE-F591-D2B089BDFC5B}"/>
              </a:ext>
            </a:extLst>
          </p:cNvPr>
          <p:cNvSpPr/>
          <p:nvPr/>
        </p:nvSpPr>
        <p:spPr>
          <a:xfrm>
            <a:off x="5092472" y="1720546"/>
            <a:ext cx="286702" cy="32691"/>
          </a:xfrm>
          <a:custGeom>
            <a:avLst/>
            <a:gdLst>
              <a:gd name="connsiteX0" fmla="*/ 228 w 286702"/>
              <a:gd name="connsiteY0" fmla="*/ 25704 h 32691"/>
              <a:gd name="connsiteX1" fmla="*/ 114528 w 286702"/>
              <a:gd name="connsiteY1" fmla="*/ 16179 h 32691"/>
              <a:gd name="connsiteX2" fmla="*/ 89128 w 286702"/>
              <a:gd name="connsiteY2" fmla="*/ 32054 h 32691"/>
              <a:gd name="connsiteX3" fmla="*/ 216128 w 286702"/>
              <a:gd name="connsiteY3" fmla="*/ 28879 h 32691"/>
              <a:gd name="connsiteX4" fmla="*/ 155803 w 286702"/>
              <a:gd name="connsiteY4" fmla="*/ 22529 h 32691"/>
              <a:gd name="connsiteX5" fmla="*/ 285978 w 286702"/>
              <a:gd name="connsiteY5" fmla="*/ 304 h 32691"/>
              <a:gd name="connsiteX6" fmla="*/ 203428 w 286702"/>
              <a:gd name="connsiteY6" fmla="*/ 9829 h 32691"/>
              <a:gd name="connsiteX7" fmla="*/ 98653 w 286702"/>
              <a:gd name="connsiteY7" fmla="*/ 13004 h 32691"/>
              <a:gd name="connsiteX8" fmla="*/ 146278 w 286702"/>
              <a:gd name="connsiteY8" fmla="*/ 19354 h 32691"/>
              <a:gd name="connsiteX9" fmla="*/ 85953 w 286702"/>
              <a:gd name="connsiteY9" fmla="*/ 25704 h 32691"/>
              <a:gd name="connsiteX10" fmla="*/ 228 w 286702"/>
              <a:gd name="connsiteY10" fmla="*/ 25704 h 3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702" h="32691">
                <a:moveTo>
                  <a:pt x="228" y="25704"/>
                </a:moveTo>
                <a:cubicBezTo>
                  <a:pt x="4990" y="24117"/>
                  <a:pt x="99711" y="15121"/>
                  <a:pt x="114528" y="16179"/>
                </a:cubicBezTo>
                <a:cubicBezTo>
                  <a:pt x="129345" y="17237"/>
                  <a:pt x="72195" y="29937"/>
                  <a:pt x="89128" y="32054"/>
                </a:cubicBezTo>
                <a:cubicBezTo>
                  <a:pt x="106061" y="34171"/>
                  <a:pt x="205016" y="30466"/>
                  <a:pt x="216128" y="28879"/>
                </a:cubicBezTo>
                <a:cubicBezTo>
                  <a:pt x="227240" y="27292"/>
                  <a:pt x="144161" y="27291"/>
                  <a:pt x="155803" y="22529"/>
                </a:cubicBezTo>
                <a:cubicBezTo>
                  <a:pt x="167445" y="17767"/>
                  <a:pt x="278041" y="2421"/>
                  <a:pt x="285978" y="304"/>
                </a:cubicBezTo>
                <a:cubicBezTo>
                  <a:pt x="293915" y="-1813"/>
                  <a:pt x="234649" y="7712"/>
                  <a:pt x="203428" y="9829"/>
                </a:cubicBezTo>
                <a:cubicBezTo>
                  <a:pt x="172207" y="11946"/>
                  <a:pt x="108178" y="11416"/>
                  <a:pt x="98653" y="13004"/>
                </a:cubicBezTo>
                <a:cubicBezTo>
                  <a:pt x="89128" y="14591"/>
                  <a:pt x="148395" y="17237"/>
                  <a:pt x="146278" y="19354"/>
                </a:cubicBezTo>
                <a:cubicBezTo>
                  <a:pt x="144161" y="21471"/>
                  <a:pt x="105532" y="24117"/>
                  <a:pt x="85953" y="25704"/>
                </a:cubicBezTo>
                <a:cubicBezTo>
                  <a:pt x="66374" y="27291"/>
                  <a:pt x="-4534" y="27291"/>
                  <a:pt x="228" y="25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695335D-0776-67BC-6AAD-312DCF9E0367}"/>
              </a:ext>
            </a:extLst>
          </p:cNvPr>
          <p:cNvSpPr/>
          <p:nvPr/>
        </p:nvSpPr>
        <p:spPr>
          <a:xfrm>
            <a:off x="5368780" y="1670047"/>
            <a:ext cx="273020" cy="189043"/>
          </a:xfrm>
          <a:custGeom>
            <a:avLst/>
            <a:gdLst>
              <a:gd name="connsiteX0" fmla="*/ 35070 w 273020"/>
              <a:gd name="connsiteY0" fmla="*/ 41278 h 189043"/>
              <a:gd name="connsiteX1" fmla="*/ 117620 w 273020"/>
              <a:gd name="connsiteY1" fmla="*/ 98428 h 189043"/>
              <a:gd name="connsiteX2" fmla="*/ 114445 w 273020"/>
              <a:gd name="connsiteY2" fmla="*/ 66678 h 189043"/>
              <a:gd name="connsiteX3" fmla="*/ 168420 w 273020"/>
              <a:gd name="connsiteY3" fmla="*/ 123828 h 189043"/>
              <a:gd name="connsiteX4" fmla="*/ 162070 w 273020"/>
              <a:gd name="connsiteY4" fmla="*/ 98428 h 189043"/>
              <a:gd name="connsiteX5" fmla="*/ 270020 w 273020"/>
              <a:gd name="connsiteY5" fmla="*/ 187328 h 189043"/>
              <a:gd name="connsiteX6" fmla="*/ 235095 w 273020"/>
              <a:gd name="connsiteY6" fmla="*/ 152403 h 189043"/>
              <a:gd name="connsiteX7" fmla="*/ 152545 w 273020"/>
              <a:gd name="connsiteY7" fmla="*/ 95253 h 189043"/>
              <a:gd name="connsiteX8" fmla="*/ 171595 w 273020"/>
              <a:gd name="connsiteY8" fmla="*/ 120653 h 189043"/>
              <a:gd name="connsiteX9" fmla="*/ 120795 w 273020"/>
              <a:gd name="connsiteY9" fmla="*/ 88903 h 189043"/>
              <a:gd name="connsiteX10" fmla="*/ 145 w 273020"/>
              <a:gd name="connsiteY10" fmla="*/ 3 h 189043"/>
              <a:gd name="connsiteX11" fmla="*/ 95395 w 273020"/>
              <a:gd name="connsiteY11" fmla="*/ 92078 h 189043"/>
              <a:gd name="connsiteX12" fmla="*/ 35070 w 273020"/>
              <a:gd name="connsiteY12" fmla="*/ 41278 h 1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020" h="189043">
                <a:moveTo>
                  <a:pt x="35070" y="41278"/>
                </a:moveTo>
                <a:cubicBezTo>
                  <a:pt x="38774" y="42336"/>
                  <a:pt x="104391" y="94195"/>
                  <a:pt x="117620" y="98428"/>
                </a:cubicBezTo>
                <a:cubicBezTo>
                  <a:pt x="130849" y="102661"/>
                  <a:pt x="105978" y="62445"/>
                  <a:pt x="114445" y="66678"/>
                </a:cubicBezTo>
                <a:cubicBezTo>
                  <a:pt x="122912" y="70911"/>
                  <a:pt x="160483" y="118536"/>
                  <a:pt x="168420" y="123828"/>
                </a:cubicBezTo>
                <a:cubicBezTo>
                  <a:pt x="176357" y="129120"/>
                  <a:pt x="145137" y="87845"/>
                  <a:pt x="162070" y="98428"/>
                </a:cubicBezTo>
                <a:cubicBezTo>
                  <a:pt x="179003" y="109011"/>
                  <a:pt x="257849" y="178332"/>
                  <a:pt x="270020" y="187328"/>
                </a:cubicBezTo>
                <a:cubicBezTo>
                  <a:pt x="282191" y="196324"/>
                  <a:pt x="254674" y="167749"/>
                  <a:pt x="235095" y="152403"/>
                </a:cubicBezTo>
                <a:cubicBezTo>
                  <a:pt x="215516" y="137057"/>
                  <a:pt x="163128" y="100545"/>
                  <a:pt x="152545" y="95253"/>
                </a:cubicBezTo>
                <a:cubicBezTo>
                  <a:pt x="141962" y="89961"/>
                  <a:pt x="176886" y="121711"/>
                  <a:pt x="171595" y="120653"/>
                </a:cubicBezTo>
                <a:cubicBezTo>
                  <a:pt x="166304" y="119595"/>
                  <a:pt x="149370" y="109011"/>
                  <a:pt x="120795" y="88903"/>
                </a:cubicBezTo>
                <a:cubicBezTo>
                  <a:pt x="92220" y="68795"/>
                  <a:pt x="4378" y="-526"/>
                  <a:pt x="145" y="3"/>
                </a:cubicBezTo>
                <a:cubicBezTo>
                  <a:pt x="-4088" y="532"/>
                  <a:pt x="85341" y="82024"/>
                  <a:pt x="95395" y="92078"/>
                </a:cubicBezTo>
                <a:cubicBezTo>
                  <a:pt x="105449" y="102132"/>
                  <a:pt x="31366" y="40220"/>
                  <a:pt x="35070" y="4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D3958E0-6759-8725-55A6-34CD1D0E80B8}"/>
              </a:ext>
            </a:extLst>
          </p:cNvPr>
          <p:cNvSpPr/>
          <p:nvPr/>
        </p:nvSpPr>
        <p:spPr>
          <a:xfrm>
            <a:off x="5206796" y="1720477"/>
            <a:ext cx="413212" cy="172195"/>
          </a:xfrm>
          <a:custGeom>
            <a:avLst/>
            <a:gdLst>
              <a:gd name="connsiteX0" fmla="*/ 204 w 413212"/>
              <a:gd name="connsiteY0" fmla="*/ 25773 h 172195"/>
              <a:gd name="connsiteX1" fmla="*/ 162129 w 413212"/>
              <a:gd name="connsiteY1" fmla="*/ 19423 h 172195"/>
              <a:gd name="connsiteX2" fmla="*/ 149429 w 413212"/>
              <a:gd name="connsiteY2" fmla="*/ 373 h 172195"/>
              <a:gd name="connsiteX3" fmla="*/ 247854 w 413212"/>
              <a:gd name="connsiteY3" fmla="*/ 38473 h 172195"/>
              <a:gd name="connsiteX4" fmla="*/ 222454 w 413212"/>
              <a:gd name="connsiteY4" fmla="*/ 22598 h 172195"/>
              <a:gd name="connsiteX5" fmla="*/ 282779 w 413212"/>
              <a:gd name="connsiteY5" fmla="*/ 63873 h 172195"/>
              <a:gd name="connsiteX6" fmla="*/ 330404 w 413212"/>
              <a:gd name="connsiteY6" fmla="*/ 86098 h 172195"/>
              <a:gd name="connsiteX7" fmla="*/ 314529 w 413212"/>
              <a:gd name="connsiteY7" fmla="*/ 63873 h 172195"/>
              <a:gd name="connsiteX8" fmla="*/ 358979 w 413212"/>
              <a:gd name="connsiteY8" fmla="*/ 98798 h 172195"/>
              <a:gd name="connsiteX9" fmla="*/ 412954 w 413212"/>
              <a:gd name="connsiteY9" fmla="*/ 171823 h 172195"/>
              <a:gd name="connsiteX10" fmla="*/ 374854 w 413212"/>
              <a:gd name="connsiteY10" fmla="*/ 124198 h 172195"/>
              <a:gd name="connsiteX11" fmla="*/ 276429 w 413212"/>
              <a:gd name="connsiteY11" fmla="*/ 57523 h 172195"/>
              <a:gd name="connsiteX12" fmla="*/ 184354 w 413212"/>
              <a:gd name="connsiteY12" fmla="*/ 3548 h 172195"/>
              <a:gd name="connsiteX13" fmla="*/ 203404 w 413212"/>
              <a:gd name="connsiteY13" fmla="*/ 22598 h 172195"/>
              <a:gd name="connsiteX14" fmla="*/ 204 w 413212"/>
              <a:gd name="connsiteY14" fmla="*/ 25773 h 17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3212" h="172195">
                <a:moveTo>
                  <a:pt x="204" y="25773"/>
                </a:moveTo>
                <a:cubicBezTo>
                  <a:pt x="-6675" y="25244"/>
                  <a:pt x="162129" y="19423"/>
                  <a:pt x="162129" y="19423"/>
                </a:cubicBezTo>
                <a:cubicBezTo>
                  <a:pt x="187000" y="15190"/>
                  <a:pt x="135142" y="-2802"/>
                  <a:pt x="149429" y="373"/>
                </a:cubicBezTo>
                <a:cubicBezTo>
                  <a:pt x="163716" y="3548"/>
                  <a:pt x="235683" y="34769"/>
                  <a:pt x="247854" y="38473"/>
                </a:cubicBezTo>
                <a:cubicBezTo>
                  <a:pt x="260025" y="42177"/>
                  <a:pt x="216633" y="18365"/>
                  <a:pt x="222454" y="22598"/>
                </a:cubicBezTo>
                <a:cubicBezTo>
                  <a:pt x="228275" y="26831"/>
                  <a:pt x="264787" y="53290"/>
                  <a:pt x="282779" y="63873"/>
                </a:cubicBezTo>
                <a:cubicBezTo>
                  <a:pt x="300771" y="74456"/>
                  <a:pt x="325112" y="86098"/>
                  <a:pt x="330404" y="86098"/>
                </a:cubicBezTo>
                <a:cubicBezTo>
                  <a:pt x="335696" y="86098"/>
                  <a:pt x="309767" y="61756"/>
                  <a:pt x="314529" y="63873"/>
                </a:cubicBezTo>
                <a:cubicBezTo>
                  <a:pt x="319291" y="65990"/>
                  <a:pt x="342575" y="80806"/>
                  <a:pt x="358979" y="98798"/>
                </a:cubicBezTo>
                <a:cubicBezTo>
                  <a:pt x="375383" y="116790"/>
                  <a:pt x="410308" y="167590"/>
                  <a:pt x="412954" y="171823"/>
                </a:cubicBezTo>
                <a:cubicBezTo>
                  <a:pt x="415600" y="176056"/>
                  <a:pt x="397608" y="143248"/>
                  <a:pt x="374854" y="124198"/>
                </a:cubicBezTo>
                <a:cubicBezTo>
                  <a:pt x="352100" y="105148"/>
                  <a:pt x="308179" y="77631"/>
                  <a:pt x="276429" y="57523"/>
                </a:cubicBezTo>
                <a:cubicBezTo>
                  <a:pt x="244679" y="37415"/>
                  <a:pt x="184354" y="3548"/>
                  <a:pt x="184354" y="3548"/>
                </a:cubicBezTo>
                <a:cubicBezTo>
                  <a:pt x="172183" y="-2273"/>
                  <a:pt x="228275" y="18365"/>
                  <a:pt x="203404" y="22598"/>
                </a:cubicBezTo>
                <a:cubicBezTo>
                  <a:pt x="178533" y="26831"/>
                  <a:pt x="7083" y="26302"/>
                  <a:pt x="204" y="25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78CF133-4578-04D0-0E6D-6A47704D92D1}"/>
              </a:ext>
            </a:extLst>
          </p:cNvPr>
          <p:cNvSpPr/>
          <p:nvPr/>
        </p:nvSpPr>
        <p:spPr>
          <a:xfrm>
            <a:off x="4003470" y="2129464"/>
            <a:ext cx="337478" cy="147014"/>
          </a:xfrm>
          <a:custGeom>
            <a:avLst/>
            <a:gdLst>
              <a:gd name="connsiteX0" fmla="*/ 205 w 337478"/>
              <a:gd name="connsiteY0" fmla="*/ 147011 h 147014"/>
              <a:gd name="connsiteX1" fmla="*/ 120855 w 337478"/>
              <a:gd name="connsiteY1" fmla="*/ 73986 h 147014"/>
              <a:gd name="connsiteX2" fmla="*/ 257380 w 337478"/>
              <a:gd name="connsiteY2" fmla="*/ 80336 h 147014"/>
              <a:gd name="connsiteX3" fmla="*/ 244680 w 337478"/>
              <a:gd name="connsiteY3" fmla="*/ 64461 h 147014"/>
              <a:gd name="connsiteX4" fmla="*/ 276430 w 337478"/>
              <a:gd name="connsiteY4" fmla="*/ 67636 h 147014"/>
              <a:gd name="connsiteX5" fmla="*/ 336755 w 337478"/>
              <a:gd name="connsiteY5" fmla="*/ 961 h 147014"/>
              <a:gd name="connsiteX6" fmla="*/ 311355 w 337478"/>
              <a:gd name="connsiteY6" fmla="*/ 26361 h 147014"/>
              <a:gd name="connsiteX7" fmla="*/ 282780 w 337478"/>
              <a:gd name="connsiteY7" fmla="*/ 54936 h 147014"/>
              <a:gd name="connsiteX8" fmla="*/ 222455 w 337478"/>
              <a:gd name="connsiteY8" fmla="*/ 58111 h 147014"/>
              <a:gd name="connsiteX9" fmla="*/ 178005 w 337478"/>
              <a:gd name="connsiteY9" fmla="*/ 58111 h 147014"/>
              <a:gd name="connsiteX10" fmla="*/ 136730 w 337478"/>
              <a:gd name="connsiteY10" fmla="*/ 58111 h 147014"/>
              <a:gd name="connsiteX11" fmla="*/ 92280 w 337478"/>
              <a:gd name="connsiteY11" fmla="*/ 77161 h 147014"/>
              <a:gd name="connsiteX12" fmla="*/ 205 w 337478"/>
              <a:gd name="connsiteY12" fmla="*/ 147011 h 14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478" h="147014">
                <a:moveTo>
                  <a:pt x="205" y="147011"/>
                </a:moveTo>
                <a:cubicBezTo>
                  <a:pt x="4968" y="146482"/>
                  <a:pt x="77993" y="85098"/>
                  <a:pt x="120855" y="73986"/>
                </a:cubicBezTo>
                <a:cubicBezTo>
                  <a:pt x="163717" y="62874"/>
                  <a:pt x="257380" y="80336"/>
                  <a:pt x="257380" y="80336"/>
                </a:cubicBezTo>
                <a:cubicBezTo>
                  <a:pt x="278017" y="78749"/>
                  <a:pt x="241505" y="66578"/>
                  <a:pt x="244680" y="64461"/>
                </a:cubicBezTo>
                <a:cubicBezTo>
                  <a:pt x="247855" y="62344"/>
                  <a:pt x="261084" y="78219"/>
                  <a:pt x="276430" y="67636"/>
                </a:cubicBezTo>
                <a:cubicBezTo>
                  <a:pt x="291776" y="57053"/>
                  <a:pt x="330934" y="7840"/>
                  <a:pt x="336755" y="961"/>
                </a:cubicBezTo>
                <a:cubicBezTo>
                  <a:pt x="342576" y="-5918"/>
                  <a:pt x="311355" y="26361"/>
                  <a:pt x="311355" y="26361"/>
                </a:cubicBezTo>
                <a:cubicBezTo>
                  <a:pt x="302359" y="35357"/>
                  <a:pt x="297597" y="49644"/>
                  <a:pt x="282780" y="54936"/>
                </a:cubicBezTo>
                <a:cubicBezTo>
                  <a:pt x="267963" y="60228"/>
                  <a:pt x="239917" y="57582"/>
                  <a:pt x="222455" y="58111"/>
                </a:cubicBezTo>
                <a:cubicBezTo>
                  <a:pt x="204993" y="58640"/>
                  <a:pt x="178005" y="58111"/>
                  <a:pt x="178005" y="58111"/>
                </a:cubicBezTo>
                <a:cubicBezTo>
                  <a:pt x="163718" y="58111"/>
                  <a:pt x="151017" y="54936"/>
                  <a:pt x="136730" y="58111"/>
                </a:cubicBezTo>
                <a:cubicBezTo>
                  <a:pt x="122443" y="61286"/>
                  <a:pt x="109742" y="65519"/>
                  <a:pt x="92280" y="77161"/>
                </a:cubicBezTo>
                <a:cubicBezTo>
                  <a:pt x="74818" y="88803"/>
                  <a:pt x="-4558" y="147540"/>
                  <a:pt x="205" y="147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5C7B759-CD68-6D91-61C2-A5C8DE4E66C9}"/>
              </a:ext>
            </a:extLst>
          </p:cNvPr>
          <p:cNvSpPr/>
          <p:nvPr/>
        </p:nvSpPr>
        <p:spPr>
          <a:xfrm>
            <a:off x="4002998" y="2082406"/>
            <a:ext cx="226391" cy="184612"/>
          </a:xfrm>
          <a:custGeom>
            <a:avLst/>
            <a:gdLst>
              <a:gd name="connsiteX0" fmla="*/ 677 w 226391"/>
              <a:gd name="connsiteY0" fmla="*/ 184544 h 184612"/>
              <a:gd name="connsiteX1" fmla="*/ 89577 w 226391"/>
              <a:gd name="connsiteY1" fmla="*/ 127394 h 184612"/>
              <a:gd name="connsiteX2" fmla="*/ 178477 w 226391"/>
              <a:gd name="connsiteY2" fmla="*/ 114694 h 184612"/>
              <a:gd name="connsiteX3" fmla="*/ 226102 w 226391"/>
              <a:gd name="connsiteY3" fmla="*/ 114694 h 184612"/>
              <a:gd name="connsiteX4" fmla="*/ 197527 w 226391"/>
              <a:gd name="connsiteY4" fmla="*/ 98819 h 184612"/>
              <a:gd name="connsiteX5" fmla="*/ 178477 w 226391"/>
              <a:gd name="connsiteY5" fmla="*/ 76594 h 184612"/>
              <a:gd name="connsiteX6" fmla="*/ 216577 w 226391"/>
              <a:gd name="connsiteY6" fmla="*/ 394 h 184612"/>
              <a:gd name="connsiteX7" fmla="*/ 181652 w 226391"/>
              <a:gd name="connsiteY7" fmla="*/ 48019 h 184612"/>
              <a:gd name="connsiteX8" fmla="*/ 162602 w 226391"/>
              <a:gd name="connsiteY8" fmla="*/ 76594 h 184612"/>
              <a:gd name="connsiteX9" fmla="*/ 137202 w 226391"/>
              <a:gd name="connsiteY9" fmla="*/ 63894 h 184612"/>
              <a:gd name="connsiteX10" fmla="*/ 134027 w 226391"/>
              <a:gd name="connsiteY10" fmla="*/ 25794 h 184612"/>
              <a:gd name="connsiteX11" fmla="*/ 127677 w 226391"/>
              <a:gd name="connsiteY11" fmla="*/ 70244 h 184612"/>
              <a:gd name="connsiteX12" fmla="*/ 114977 w 226391"/>
              <a:gd name="connsiteY12" fmla="*/ 89294 h 184612"/>
              <a:gd name="connsiteX13" fmla="*/ 76877 w 226391"/>
              <a:gd name="connsiteY13" fmla="*/ 32144 h 184612"/>
              <a:gd name="connsiteX14" fmla="*/ 99102 w 226391"/>
              <a:gd name="connsiteY14" fmla="*/ 76594 h 184612"/>
              <a:gd name="connsiteX15" fmla="*/ 83227 w 226391"/>
              <a:gd name="connsiteY15" fmla="*/ 101994 h 184612"/>
              <a:gd name="connsiteX16" fmla="*/ 48302 w 226391"/>
              <a:gd name="connsiteY16" fmla="*/ 79769 h 184612"/>
              <a:gd name="connsiteX17" fmla="*/ 26077 w 226391"/>
              <a:gd name="connsiteY17" fmla="*/ 51194 h 184612"/>
              <a:gd name="connsiteX18" fmla="*/ 38777 w 226391"/>
              <a:gd name="connsiteY18" fmla="*/ 67069 h 184612"/>
              <a:gd name="connsiteX19" fmla="*/ 64177 w 226391"/>
              <a:gd name="connsiteY19" fmla="*/ 101994 h 184612"/>
              <a:gd name="connsiteX20" fmla="*/ 48302 w 226391"/>
              <a:gd name="connsiteY20" fmla="*/ 114694 h 184612"/>
              <a:gd name="connsiteX21" fmla="*/ 677 w 226391"/>
              <a:gd name="connsiteY21" fmla="*/ 184544 h 18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6391" h="184612">
                <a:moveTo>
                  <a:pt x="677" y="184544"/>
                </a:moveTo>
                <a:cubicBezTo>
                  <a:pt x="7556" y="186661"/>
                  <a:pt x="59944" y="139036"/>
                  <a:pt x="89577" y="127394"/>
                </a:cubicBezTo>
                <a:cubicBezTo>
                  <a:pt x="119210" y="115752"/>
                  <a:pt x="155723" y="116811"/>
                  <a:pt x="178477" y="114694"/>
                </a:cubicBezTo>
                <a:cubicBezTo>
                  <a:pt x="201231" y="112577"/>
                  <a:pt x="222927" y="117340"/>
                  <a:pt x="226102" y="114694"/>
                </a:cubicBezTo>
                <a:cubicBezTo>
                  <a:pt x="229277" y="112048"/>
                  <a:pt x="205464" y="105169"/>
                  <a:pt x="197527" y="98819"/>
                </a:cubicBezTo>
                <a:cubicBezTo>
                  <a:pt x="189590" y="92469"/>
                  <a:pt x="175302" y="92998"/>
                  <a:pt x="178477" y="76594"/>
                </a:cubicBezTo>
                <a:cubicBezTo>
                  <a:pt x="181652" y="60190"/>
                  <a:pt x="216048" y="5156"/>
                  <a:pt x="216577" y="394"/>
                </a:cubicBezTo>
                <a:cubicBezTo>
                  <a:pt x="217106" y="-4369"/>
                  <a:pt x="190648" y="35319"/>
                  <a:pt x="181652" y="48019"/>
                </a:cubicBezTo>
                <a:cubicBezTo>
                  <a:pt x="172656" y="60719"/>
                  <a:pt x="170010" y="73948"/>
                  <a:pt x="162602" y="76594"/>
                </a:cubicBezTo>
                <a:cubicBezTo>
                  <a:pt x="155194" y="79240"/>
                  <a:pt x="141965" y="72361"/>
                  <a:pt x="137202" y="63894"/>
                </a:cubicBezTo>
                <a:cubicBezTo>
                  <a:pt x="132439" y="55427"/>
                  <a:pt x="135615" y="24736"/>
                  <a:pt x="134027" y="25794"/>
                </a:cubicBezTo>
                <a:cubicBezTo>
                  <a:pt x="132439" y="26852"/>
                  <a:pt x="130852" y="59661"/>
                  <a:pt x="127677" y="70244"/>
                </a:cubicBezTo>
                <a:cubicBezTo>
                  <a:pt x="124502" y="80827"/>
                  <a:pt x="123444" y="95644"/>
                  <a:pt x="114977" y="89294"/>
                </a:cubicBezTo>
                <a:cubicBezTo>
                  <a:pt x="106510" y="82944"/>
                  <a:pt x="79523" y="34261"/>
                  <a:pt x="76877" y="32144"/>
                </a:cubicBezTo>
                <a:cubicBezTo>
                  <a:pt x="74231" y="30027"/>
                  <a:pt x="98044" y="64952"/>
                  <a:pt x="99102" y="76594"/>
                </a:cubicBezTo>
                <a:cubicBezTo>
                  <a:pt x="100160" y="88236"/>
                  <a:pt x="91694" y="101465"/>
                  <a:pt x="83227" y="101994"/>
                </a:cubicBezTo>
                <a:cubicBezTo>
                  <a:pt x="74760" y="102523"/>
                  <a:pt x="57827" y="88236"/>
                  <a:pt x="48302" y="79769"/>
                </a:cubicBezTo>
                <a:cubicBezTo>
                  <a:pt x="38777" y="71302"/>
                  <a:pt x="26077" y="51194"/>
                  <a:pt x="26077" y="51194"/>
                </a:cubicBezTo>
                <a:cubicBezTo>
                  <a:pt x="24489" y="49077"/>
                  <a:pt x="32427" y="58602"/>
                  <a:pt x="38777" y="67069"/>
                </a:cubicBezTo>
                <a:cubicBezTo>
                  <a:pt x="45127" y="75536"/>
                  <a:pt x="64177" y="101994"/>
                  <a:pt x="64177" y="101994"/>
                </a:cubicBezTo>
                <a:cubicBezTo>
                  <a:pt x="65765" y="109932"/>
                  <a:pt x="55181" y="106756"/>
                  <a:pt x="48302" y="114694"/>
                </a:cubicBezTo>
                <a:cubicBezTo>
                  <a:pt x="41423" y="122632"/>
                  <a:pt x="-6202" y="182427"/>
                  <a:pt x="677" y="184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23B4C8C-C279-2B4A-1DCF-BA6F47F4A05C}"/>
              </a:ext>
            </a:extLst>
          </p:cNvPr>
          <p:cNvSpPr/>
          <p:nvPr/>
        </p:nvSpPr>
        <p:spPr>
          <a:xfrm>
            <a:off x="4171871" y="2161819"/>
            <a:ext cx="239101" cy="121042"/>
          </a:xfrm>
          <a:custGeom>
            <a:avLst/>
            <a:gdLst>
              <a:gd name="connsiteX0" fmla="*/ 79 w 239101"/>
              <a:gd name="connsiteY0" fmla="*/ 356 h 121042"/>
              <a:gd name="connsiteX1" fmla="*/ 123904 w 239101"/>
              <a:gd name="connsiteY1" fmla="*/ 16231 h 121042"/>
              <a:gd name="connsiteX2" fmla="*/ 114379 w 239101"/>
              <a:gd name="connsiteY2" fmla="*/ 3531 h 121042"/>
              <a:gd name="connsiteX3" fmla="*/ 212804 w 239101"/>
              <a:gd name="connsiteY3" fmla="*/ 73381 h 121042"/>
              <a:gd name="connsiteX4" fmla="*/ 228679 w 239101"/>
              <a:gd name="connsiteY4" fmla="*/ 92431 h 121042"/>
              <a:gd name="connsiteX5" fmla="*/ 215979 w 239101"/>
              <a:gd name="connsiteY5" fmla="*/ 111481 h 121042"/>
              <a:gd name="connsiteX6" fmla="*/ 187404 w 239101"/>
              <a:gd name="connsiteY6" fmla="*/ 121006 h 121042"/>
              <a:gd name="connsiteX7" fmla="*/ 238204 w 239101"/>
              <a:gd name="connsiteY7" fmla="*/ 108306 h 121042"/>
              <a:gd name="connsiteX8" fmla="*/ 212804 w 239101"/>
              <a:gd name="connsiteY8" fmla="*/ 92431 h 121042"/>
              <a:gd name="connsiteX9" fmla="*/ 127079 w 239101"/>
              <a:gd name="connsiteY9" fmla="*/ 51156 h 121042"/>
              <a:gd name="connsiteX10" fmla="*/ 104854 w 239101"/>
              <a:gd name="connsiteY10" fmla="*/ 35281 h 121042"/>
              <a:gd name="connsiteX11" fmla="*/ 79 w 239101"/>
              <a:gd name="connsiteY11" fmla="*/ 356 h 12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101" h="121042">
                <a:moveTo>
                  <a:pt x="79" y="356"/>
                </a:moveTo>
                <a:cubicBezTo>
                  <a:pt x="3254" y="-2819"/>
                  <a:pt x="123904" y="16231"/>
                  <a:pt x="123904" y="16231"/>
                </a:cubicBezTo>
                <a:cubicBezTo>
                  <a:pt x="142954" y="16760"/>
                  <a:pt x="99562" y="-5994"/>
                  <a:pt x="114379" y="3531"/>
                </a:cubicBezTo>
                <a:cubicBezTo>
                  <a:pt x="129196" y="13056"/>
                  <a:pt x="193754" y="58564"/>
                  <a:pt x="212804" y="73381"/>
                </a:cubicBezTo>
                <a:cubicBezTo>
                  <a:pt x="231854" y="88198"/>
                  <a:pt x="228679" y="92431"/>
                  <a:pt x="228679" y="92431"/>
                </a:cubicBezTo>
                <a:cubicBezTo>
                  <a:pt x="229208" y="98781"/>
                  <a:pt x="222858" y="106719"/>
                  <a:pt x="215979" y="111481"/>
                </a:cubicBezTo>
                <a:cubicBezTo>
                  <a:pt x="209100" y="116243"/>
                  <a:pt x="183700" y="121535"/>
                  <a:pt x="187404" y="121006"/>
                </a:cubicBezTo>
                <a:cubicBezTo>
                  <a:pt x="191108" y="120477"/>
                  <a:pt x="233971" y="113068"/>
                  <a:pt x="238204" y="108306"/>
                </a:cubicBezTo>
                <a:cubicBezTo>
                  <a:pt x="242437" y="103544"/>
                  <a:pt x="231325" y="101956"/>
                  <a:pt x="212804" y="92431"/>
                </a:cubicBezTo>
                <a:cubicBezTo>
                  <a:pt x="194283" y="82906"/>
                  <a:pt x="127079" y="51156"/>
                  <a:pt x="127079" y="51156"/>
                </a:cubicBezTo>
                <a:cubicBezTo>
                  <a:pt x="109087" y="41631"/>
                  <a:pt x="119671" y="40573"/>
                  <a:pt x="104854" y="35281"/>
                </a:cubicBezTo>
                <a:cubicBezTo>
                  <a:pt x="90037" y="29989"/>
                  <a:pt x="-3096" y="3531"/>
                  <a:pt x="79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23278B4-E310-E8E6-6156-0DB40D958A3A}"/>
              </a:ext>
            </a:extLst>
          </p:cNvPr>
          <p:cNvSpPr/>
          <p:nvPr/>
        </p:nvSpPr>
        <p:spPr>
          <a:xfrm>
            <a:off x="4311622" y="2187444"/>
            <a:ext cx="120678" cy="114473"/>
          </a:xfrm>
          <a:custGeom>
            <a:avLst/>
            <a:gdLst>
              <a:gd name="connsiteX0" fmla="*/ 25428 w 120678"/>
              <a:gd name="connsiteY0" fmla="*/ 131 h 114473"/>
              <a:gd name="connsiteX1" fmla="*/ 88928 w 120678"/>
              <a:gd name="connsiteY1" fmla="*/ 47756 h 114473"/>
              <a:gd name="connsiteX2" fmla="*/ 107978 w 120678"/>
              <a:gd name="connsiteY2" fmla="*/ 73156 h 114473"/>
              <a:gd name="connsiteX3" fmla="*/ 82578 w 120678"/>
              <a:gd name="connsiteY3" fmla="*/ 85856 h 114473"/>
              <a:gd name="connsiteX4" fmla="*/ 28 w 120678"/>
              <a:gd name="connsiteY4" fmla="*/ 114431 h 114473"/>
              <a:gd name="connsiteX5" fmla="*/ 92103 w 120678"/>
              <a:gd name="connsiteY5" fmla="*/ 92206 h 114473"/>
              <a:gd name="connsiteX6" fmla="*/ 120678 w 120678"/>
              <a:gd name="connsiteY6" fmla="*/ 89031 h 114473"/>
              <a:gd name="connsiteX7" fmla="*/ 92103 w 120678"/>
              <a:gd name="connsiteY7" fmla="*/ 63631 h 114473"/>
              <a:gd name="connsiteX8" fmla="*/ 25428 w 120678"/>
              <a:gd name="connsiteY8" fmla="*/ 131 h 11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78" h="114473">
                <a:moveTo>
                  <a:pt x="25428" y="131"/>
                </a:moveTo>
                <a:cubicBezTo>
                  <a:pt x="24899" y="-2515"/>
                  <a:pt x="75170" y="35585"/>
                  <a:pt x="88928" y="47756"/>
                </a:cubicBezTo>
                <a:cubicBezTo>
                  <a:pt x="102686" y="59927"/>
                  <a:pt x="109036" y="66806"/>
                  <a:pt x="107978" y="73156"/>
                </a:cubicBezTo>
                <a:cubicBezTo>
                  <a:pt x="106920" y="79506"/>
                  <a:pt x="100570" y="78977"/>
                  <a:pt x="82578" y="85856"/>
                </a:cubicBezTo>
                <a:cubicBezTo>
                  <a:pt x="64586" y="92735"/>
                  <a:pt x="-1560" y="113373"/>
                  <a:pt x="28" y="114431"/>
                </a:cubicBezTo>
                <a:cubicBezTo>
                  <a:pt x="1616" y="115489"/>
                  <a:pt x="71995" y="96439"/>
                  <a:pt x="92103" y="92206"/>
                </a:cubicBezTo>
                <a:cubicBezTo>
                  <a:pt x="112211" y="87973"/>
                  <a:pt x="120678" y="93793"/>
                  <a:pt x="120678" y="89031"/>
                </a:cubicBezTo>
                <a:cubicBezTo>
                  <a:pt x="120678" y="84269"/>
                  <a:pt x="103216" y="73156"/>
                  <a:pt x="92103" y="63631"/>
                </a:cubicBezTo>
                <a:cubicBezTo>
                  <a:pt x="80991" y="54106"/>
                  <a:pt x="25957" y="2777"/>
                  <a:pt x="2542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14204C4-2954-83BF-E2B1-79610806F0CF}"/>
              </a:ext>
            </a:extLst>
          </p:cNvPr>
          <p:cNvSpPr/>
          <p:nvPr/>
        </p:nvSpPr>
        <p:spPr>
          <a:xfrm>
            <a:off x="4289145" y="2206625"/>
            <a:ext cx="108938" cy="95266"/>
          </a:xfrm>
          <a:custGeom>
            <a:avLst/>
            <a:gdLst>
              <a:gd name="connsiteX0" fmla="*/ 41555 w 108938"/>
              <a:gd name="connsiteY0" fmla="*/ 0 h 95266"/>
              <a:gd name="connsiteX1" fmla="*/ 82830 w 108938"/>
              <a:gd name="connsiteY1" fmla="*/ 50800 h 95266"/>
              <a:gd name="connsiteX2" fmla="*/ 86005 w 108938"/>
              <a:gd name="connsiteY2" fmla="*/ 60325 h 95266"/>
              <a:gd name="connsiteX3" fmla="*/ 70130 w 108938"/>
              <a:gd name="connsiteY3" fmla="*/ 76200 h 95266"/>
              <a:gd name="connsiteX4" fmla="*/ 280 w 108938"/>
              <a:gd name="connsiteY4" fmla="*/ 95250 h 95266"/>
              <a:gd name="connsiteX5" fmla="*/ 47905 w 108938"/>
              <a:gd name="connsiteY5" fmla="*/ 79375 h 95266"/>
              <a:gd name="connsiteX6" fmla="*/ 105055 w 108938"/>
              <a:gd name="connsiteY6" fmla="*/ 73025 h 95266"/>
              <a:gd name="connsiteX7" fmla="*/ 98705 w 108938"/>
              <a:gd name="connsiteY7" fmla="*/ 50800 h 95266"/>
              <a:gd name="connsiteX8" fmla="*/ 41555 w 108938"/>
              <a:gd name="connsiteY8" fmla="*/ 0 h 9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38" h="95266">
                <a:moveTo>
                  <a:pt x="41555" y="0"/>
                </a:moveTo>
                <a:cubicBezTo>
                  <a:pt x="38909" y="0"/>
                  <a:pt x="82830" y="50800"/>
                  <a:pt x="82830" y="50800"/>
                </a:cubicBezTo>
                <a:cubicBezTo>
                  <a:pt x="90238" y="60854"/>
                  <a:pt x="86005" y="60325"/>
                  <a:pt x="86005" y="60325"/>
                </a:cubicBezTo>
                <a:cubicBezTo>
                  <a:pt x="83888" y="64558"/>
                  <a:pt x="84417" y="70379"/>
                  <a:pt x="70130" y="76200"/>
                </a:cubicBezTo>
                <a:cubicBezTo>
                  <a:pt x="55843" y="82021"/>
                  <a:pt x="3984" y="94721"/>
                  <a:pt x="280" y="95250"/>
                </a:cubicBezTo>
                <a:cubicBezTo>
                  <a:pt x="-3424" y="95779"/>
                  <a:pt x="30443" y="83079"/>
                  <a:pt x="47905" y="79375"/>
                </a:cubicBezTo>
                <a:cubicBezTo>
                  <a:pt x="65367" y="75671"/>
                  <a:pt x="96588" y="77788"/>
                  <a:pt x="105055" y="73025"/>
                </a:cubicBezTo>
                <a:cubicBezTo>
                  <a:pt x="113522" y="68262"/>
                  <a:pt x="106643" y="59267"/>
                  <a:pt x="98705" y="50800"/>
                </a:cubicBezTo>
                <a:cubicBezTo>
                  <a:pt x="90768" y="42333"/>
                  <a:pt x="44201" y="0"/>
                  <a:pt x="415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6DB20D3-FE18-C228-EF39-CB4C93EC0A31}"/>
              </a:ext>
            </a:extLst>
          </p:cNvPr>
          <p:cNvSpPr/>
          <p:nvPr/>
        </p:nvSpPr>
        <p:spPr>
          <a:xfrm>
            <a:off x="4013159" y="2273231"/>
            <a:ext cx="386787" cy="76652"/>
          </a:xfrm>
          <a:custGeom>
            <a:avLst/>
            <a:gdLst>
              <a:gd name="connsiteX0" fmla="*/ 41 w 386787"/>
              <a:gd name="connsiteY0" fmla="*/ 69 h 76652"/>
              <a:gd name="connsiteX1" fmla="*/ 63541 w 386787"/>
              <a:gd name="connsiteY1" fmla="*/ 54044 h 76652"/>
              <a:gd name="connsiteX2" fmla="*/ 127041 w 386787"/>
              <a:gd name="connsiteY2" fmla="*/ 57219 h 76652"/>
              <a:gd name="connsiteX3" fmla="*/ 152441 w 386787"/>
              <a:gd name="connsiteY3" fmla="*/ 50869 h 76652"/>
              <a:gd name="connsiteX4" fmla="*/ 111166 w 386787"/>
              <a:gd name="connsiteY4" fmla="*/ 63569 h 76652"/>
              <a:gd name="connsiteX5" fmla="*/ 212766 w 386787"/>
              <a:gd name="connsiteY5" fmla="*/ 54044 h 76652"/>
              <a:gd name="connsiteX6" fmla="*/ 263566 w 386787"/>
              <a:gd name="connsiteY6" fmla="*/ 31819 h 76652"/>
              <a:gd name="connsiteX7" fmla="*/ 206416 w 386787"/>
              <a:gd name="connsiteY7" fmla="*/ 44519 h 76652"/>
              <a:gd name="connsiteX8" fmla="*/ 381041 w 386787"/>
              <a:gd name="connsiteY8" fmla="*/ 3244 h 76652"/>
              <a:gd name="connsiteX9" fmla="*/ 330241 w 386787"/>
              <a:gd name="connsiteY9" fmla="*/ 15944 h 76652"/>
              <a:gd name="connsiteX10" fmla="*/ 187366 w 386787"/>
              <a:gd name="connsiteY10" fmla="*/ 60394 h 76652"/>
              <a:gd name="connsiteX11" fmla="*/ 111166 w 386787"/>
              <a:gd name="connsiteY11" fmla="*/ 76269 h 76652"/>
              <a:gd name="connsiteX12" fmla="*/ 73066 w 386787"/>
              <a:gd name="connsiteY12" fmla="*/ 66744 h 76652"/>
              <a:gd name="connsiteX13" fmla="*/ 41 w 386787"/>
              <a:gd name="connsiteY13" fmla="*/ 69 h 7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6787" h="76652">
                <a:moveTo>
                  <a:pt x="41" y="69"/>
                </a:moveTo>
                <a:cubicBezTo>
                  <a:pt x="-1547" y="-2048"/>
                  <a:pt x="42374" y="44519"/>
                  <a:pt x="63541" y="54044"/>
                </a:cubicBezTo>
                <a:cubicBezTo>
                  <a:pt x="84708" y="63569"/>
                  <a:pt x="112224" y="57748"/>
                  <a:pt x="127041" y="57219"/>
                </a:cubicBezTo>
                <a:cubicBezTo>
                  <a:pt x="141858" y="56690"/>
                  <a:pt x="155087" y="49811"/>
                  <a:pt x="152441" y="50869"/>
                </a:cubicBezTo>
                <a:cubicBezTo>
                  <a:pt x="149795" y="51927"/>
                  <a:pt x="101112" y="63040"/>
                  <a:pt x="111166" y="63569"/>
                </a:cubicBezTo>
                <a:cubicBezTo>
                  <a:pt x="121220" y="64098"/>
                  <a:pt x="187366" y="59336"/>
                  <a:pt x="212766" y="54044"/>
                </a:cubicBezTo>
                <a:cubicBezTo>
                  <a:pt x="238166" y="48752"/>
                  <a:pt x="264624" y="33407"/>
                  <a:pt x="263566" y="31819"/>
                </a:cubicBezTo>
                <a:cubicBezTo>
                  <a:pt x="262508" y="30231"/>
                  <a:pt x="206416" y="44519"/>
                  <a:pt x="206416" y="44519"/>
                </a:cubicBezTo>
                <a:lnTo>
                  <a:pt x="381041" y="3244"/>
                </a:lnTo>
                <a:cubicBezTo>
                  <a:pt x="401678" y="-1518"/>
                  <a:pt x="362520" y="6419"/>
                  <a:pt x="330241" y="15944"/>
                </a:cubicBezTo>
                <a:cubicBezTo>
                  <a:pt x="297962" y="25469"/>
                  <a:pt x="223878" y="50340"/>
                  <a:pt x="187366" y="60394"/>
                </a:cubicBezTo>
                <a:cubicBezTo>
                  <a:pt x="150854" y="70448"/>
                  <a:pt x="130216" y="75211"/>
                  <a:pt x="111166" y="76269"/>
                </a:cubicBezTo>
                <a:cubicBezTo>
                  <a:pt x="92116" y="77327"/>
                  <a:pt x="87883" y="76798"/>
                  <a:pt x="73066" y="66744"/>
                </a:cubicBezTo>
                <a:cubicBezTo>
                  <a:pt x="58249" y="56690"/>
                  <a:pt x="1629" y="2186"/>
                  <a:pt x="4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D4F303C-7E26-F3C9-0EF2-27542F0C88FC}"/>
              </a:ext>
            </a:extLst>
          </p:cNvPr>
          <p:cNvSpPr/>
          <p:nvPr/>
        </p:nvSpPr>
        <p:spPr>
          <a:xfrm>
            <a:off x="4006666" y="2276438"/>
            <a:ext cx="242255" cy="79412"/>
          </a:xfrm>
          <a:custGeom>
            <a:avLst/>
            <a:gdLst>
              <a:gd name="connsiteX0" fmla="*/ 184 w 242255"/>
              <a:gd name="connsiteY0" fmla="*/ 37 h 79412"/>
              <a:gd name="connsiteX1" fmla="*/ 38284 w 242255"/>
              <a:gd name="connsiteY1" fmla="*/ 60362 h 79412"/>
              <a:gd name="connsiteX2" fmla="*/ 85909 w 242255"/>
              <a:gd name="connsiteY2" fmla="*/ 73062 h 79412"/>
              <a:gd name="connsiteX3" fmla="*/ 54159 w 242255"/>
              <a:gd name="connsiteY3" fmla="*/ 79412 h 79412"/>
              <a:gd name="connsiteX4" fmla="*/ 231959 w 242255"/>
              <a:gd name="connsiteY4" fmla="*/ 76237 h 79412"/>
              <a:gd name="connsiteX5" fmla="*/ 212909 w 242255"/>
              <a:gd name="connsiteY5" fmla="*/ 60362 h 79412"/>
              <a:gd name="connsiteX6" fmla="*/ 146234 w 242255"/>
              <a:gd name="connsiteY6" fmla="*/ 73062 h 79412"/>
              <a:gd name="connsiteX7" fmla="*/ 70034 w 242255"/>
              <a:gd name="connsiteY7" fmla="*/ 76237 h 79412"/>
              <a:gd name="connsiteX8" fmla="*/ 54159 w 242255"/>
              <a:gd name="connsiteY8" fmla="*/ 69887 h 79412"/>
              <a:gd name="connsiteX9" fmla="*/ 184 w 242255"/>
              <a:gd name="connsiteY9" fmla="*/ 37 h 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255" h="79412">
                <a:moveTo>
                  <a:pt x="184" y="37"/>
                </a:moveTo>
                <a:cubicBezTo>
                  <a:pt x="-2462" y="-1551"/>
                  <a:pt x="23997" y="48191"/>
                  <a:pt x="38284" y="60362"/>
                </a:cubicBezTo>
                <a:cubicBezTo>
                  <a:pt x="52571" y="72533"/>
                  <a:pt x="83263" y="69887"/>
                  <a:pt x="85909" y="73062"/>
                </a:cubicBezTo>
                <a:cubicBezTo>
                  <a:pt x="88555" y="76237"/>
                  <a:pt x="54159" y="79412"/>
                  <a:pt x="54159" y="79412"/>
                </a:cubicBezTo>
                <a:lnTo>
                  <a:pt x="231959" y="76237"/>
                </a:lnTo>
                <a:cubicBezTo>
                  <a:pt x="258417" y="73062"/>
                  <a:pt x="227197" y="60891"/>
                  <a:pt x="212909" y="60362"/>
                </a:cubicBezTo>
                <a:cubicBezTo>
                  <a:pt x="198622" y="59833"/>
                  <a:pt x="170046" y="70416"/>
                  <a:pt x="146234" y="73062"/>
                </a:cubicBezTo>
                <a:cubicBezTo>
                  <a:pt x="122422" y="75708"/>
                  <a:pt x="85380" y="76766"/>
                  <a:pt x="70034" y="76237"/>
                </a:cubicBezTo>
                <a:cubicBezTo>
                  <a:pt x="54688" y="75708"/>
                  <a:pt x="63684" y="77824"/>
                  <a:pt x="54159" y="69887"/>
                </a:cubicBezTo>
                <a:cubicBezTo>
                  <a:pt x="44634" y="61950"/>
                  <a:pt x="2830" y="1625"/>
                  <a:pt x="184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ADA84EC-F2A4-18FE-0A78-1B3B54B53F5C}"/>
              </a:ext>
            </a:extLst>
          </p:cNvPr>
          <p:cNvSpPr/>
          <p:nvPr/>
        </p:nvSpPr>
        <p:spPr>
          <a:xfrm>
            <a:off x="3994248" y="2333161"/>
            <a:ext cx="228502" cy="61839"/>
          </a:xfrm>
          <a:custGeom>
            <a:avLst/>
            <a:gdLst>
              <a:gd name="connsiteX0" fmla="*/ 98327 w 228502"/>
              <a:gd name="connsiteY0" fmla="*/ 464 h 61839"/>
              <a:gd name="connsiteX1" fmla="*/ 3077 w 228502"/>
              <a:gd name="connsiteY1" fmla="*/ 41739 h 61839"/>
              <a:gd name="connsiteX2" fmla="*/ 38002 w 228502"/>
              <a:gd name="connsiteY2" fmla="*/ 32214 h 61839"/>
              <a:gd name="connsiteX3" fmla="*/ 180877 w 228502"/>
              <a:gd name="connsiteY3" fmla="*/ 32214 h 61839"/>
              <a:gd name="connsiteX4" fmla="*/ 136427 w 228502"/>
              <a:gd name="connsiteY4" fmla="*/ 48089 h 61839"/>
              <a:gd name="connsiteX5" fmla="*/ 117377 w 228502"/>
              <a:gd name="connsiteY5" fmla="*/ 60789 h 61839"/>
              <a:gd name="connsiteX6" fmla="*/ 228502 w 228502"/>
              <a:gd name="connsiteY6" fmla="*/ 19514 h 61839"/>
              <a:gd name="connsiteX7" fmla="*/ 98327 w 228502"/>
              <a:gd name="connsiteY7" fmla="*/ 464 h 6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02" h="61839">
                <a:moveTo>
                  <a:pt x="98327" y="464"/>
                </a:moveTo>
                <a:cubicBezTo>
                  <a:pt x="60756" y="4168"/>
                  <a:pt x="13131" y="36447"/>
                  <a:pt x="3077" y="41739"/>
                </a:cubicBezTo>
                <a:cubicBezTo>
                  <a:pt x="-6977" y="47031"/>
                  <a:pt x="8369" y="33801"/>
                  <a:pt x="38002" y="32214"/>
                </a:cubicBezTo>
                <a:cubicBezTo>
                  <a:pt x="67635" y="30627"/>
                  <a:pt x="164473" y="29568"/>
                  <a:pt x="180877" y="32214"/>
                </a:cubicBezTo>
                <a:cubicBezTo>
                  <a:pt x="197281" y="34860"/>
                  <a:pt x="147010" y="43327"/>
                  <a:pt x="136427" y="48089"/>
                </a:cubicBezTo>
                <a:cubicBezTo>
                  <a:pt x="125844" y="52852"/>
                  <a:pt x="102031" y="65552"/>
                  <a:pt x="117377" y="60789"/>
                </a:cubicBezTo>
                <a:cubicBezTo>
                  <a:pt x="132723" y="56026"/>
                  <a:pt x="228502" y="22689"/>
                  <a:pt x="228502" y="19514"/>
                </a:cubicBezTo>
                <a:cubicBezTo>
                  <a:pt x="228502" y="16339"/>
                  <a:pt x="135898" y="-3240"/>
                  <a:pt x="98327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AB8F208-AE50-DBBF-3CE4-26211F982297}"/>
              </a:ext>
            </a:extLst>
          </p:cNvPr>
          <p:cNvSpPr/>
          <p:nvPr/>
        </p:nvSpPr>
        <p:spPr>
          <a:xfrm>
            <a:off x="4092465" y="2282343"/>
            <a:ext cx="360476" cy="67532"/>
          </a:xfrm>
          <a:custGeom>
            <a:avLst/>
            <a:gdLst>
              <a:gd name="connsiteX0" fmla="*/ 358885 w 360476"/>
              <a:gd name="connsiteY0" fmla="*/ 482 h 67532"/>
              <a:gd name="connsiteX1" fmla="*/ 254110 w 360476"/>
              <a:gd name="connsiteY1" fmla="*/ 10007 h 67532"/>
              <a:gd name="connsiteX2" fmla="*/ 158860 w 360476"/>
              <a:gd name="connsiteY2" fmla="*/ 54457 h 67532"/>
              <a:gd name="connsiteX3" fmla="*/ 254110 w 360476"/>
              <a:gd name="connsiteY3" fmla="*/ 32232 h 67532"/>
              <a:gd name="connsiteX4" fmla="*/ 92185 w 360476"/>
              <a:gd name="connsiteY4" fmla="*/ 67157 h 67532"/>
              <a:gd name="connsiteX5" fmla="*/ 130285 w 360476"/>
              <a:gd name="connsiteY5" fmla="*/ 51282 h 67532"/>
              <a:gd name="connsiteX6" fmla="*/ 110 w 360476"/>
              <a:gd name="connsiteY6" fmla="*/ 60807 h 67532"/>
              <a:gd name="connsiteX7" fmla="*/ 155685 w 360476"/>
              <a:gd name="connsiteY7" fmla="*/ 38582 h 67532"/>
              <a:gd name="connsiteX8" fmla="*/ 273160 w 360476"/>
              <a:gd name="connsiteY8" fmla="*/ 19532 h 67532"/>
              <a:gd name="connsiteX9" fmla="*/ 168385 w 360476"/>
              <a:gd name="connsiteY9" fmla="*/ 19532 h 67532"/>
              <a:gd name="connsiteX10" fmla="*/ 358885 w 360476"/>
              <a:gd name="connsiteY10" fmla="*/ 482 h 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76" h="67532">
                <a:moveTo>
                  <a:pt x="358885" y="482"/>
                </a:moveTo>
                <a:cubicBezTo>
                  <a:pt x="373172" y="-1105"/>
                  <a:pt x="287447" y="1011"/>
                  <a:pt x="254110" y="10007"/>
                </a:cubicBezTo>
                <a:cubicBezTo>
                  <a:pt x="220773" y="19003"/>
                  <a:pt x="158860" y="50753"/>
                  <a:pt x="158860" y="54457"/>
                </a:cubicBezTo>
                <a:cubicBezTo>
                  <a:pt x="158860" y="58161"/>
                  <a:pt x="265222" y="30115"/>
                  <a:pt x="254110" y="32232"/>
                </a:cubicBezTo>
                <a:cubicBezTo>
                  <a:pt x="242998" y="34349"/>
                  <a:pt x="112822" y="63982"/>
                  <a:pt x="92185" y="67157"/>
                </a:cubicBezTo>
                <a:cubicBezTo>
                  <a:pt x="71547" y="70332"/>
                  <a:pt x="145631" y="52340"/>
                  <a:pt x="130285" y="51282"/>
                </a:cubicBezTo>
                <a:cubicBezTo>
                  <a:pt x="114939" y="50224"/>
                  <a:pt x="-4123" y="62924"/>
                  <a:pt x="110" y="60807"/>
                </a:cubicBezTo>
                <a:cubicBezTo>
                  <a:pt x="4343" y="58690"/>
                  <a:pt x="110177" y="45461"/>
                  <a:pt x="155685" y="38582"/>
                </a:cubicBezTo>
                <a:cubicBezTo>
                  <a:pt x="201193" y="31703"/>
                  <a:pt x="271043" y="22707"/>
                  <a:pt x="273160" y="19532"/>
                </a:cubicBezTo>
                <a:cubicBezTo>
                  <a:pt x="275277" y="16357"/>
                  <a:pt x="162035" y="22178"/>
                  <a:pt x="168385" y="19532"/>
                </a:cubicBezTo>
                <a:cubicBezTo>
                  <a:pt x="174735" y="16886"/>
                  <a:pt x="344598" y="2069"/>
                  <a:pt x="35888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1EA1486-5DFA-AB46-C56B-BDC15AE16919}"/>
              </a:ext>
            </a:extLst>
          </p:cNvPr>
          <p:cNvSpPr/>
          <p:nvPr/>
        </p:nvSpPr>
        <p:spPr>
          <a:xfrm>
            <a:off x="4006322" y="2101828"/>
            <a:ext cx="397403" cy="120672"/>
          </a:xfrm>
          <a:custGeom>
            <a:avLst/>
            <a:gdLst>
              <a:gd name="connsiteX0" fmla="*/ 528 w 397403"/>
              <a:gd name="connsiteY0" fmla="*/ 44472 h 120672"/>
              <a:gd name="connsiteX1" fmla="*/ 181503 w 397403"/>
              <a:gd name="connsiteY1" fmla="*/ 19072 h 120672"/>
              <a:gd name="connsiteX2" fmla="*/ 251353 w 397403"/>
              <a:gd name="connsiteY2" fmla="*/ 41297 h 120672"/>
              <a:gd name="connsiteX3" fmla="*/ 248178 w 397403"/>
              <a:gd name="connsiteY3" fmla="*/ 25422 h 120672"/>
              <a:gd name="connsiteX4" fmla="*/ 356128 w 397403"/>
              <a:gd name="connsiteY4" fmla="*/ 85747 h 120672"/>
              <a:gd name="connsiteX5" fmla="*/ 337078 w 397403"/>
              <a:gd name="connsiteY5" fmla="*/ 69872 h 120672"/>
              <a:gd name="connsiteX6" fmla="*/ 397403 w 397403"/>
              <a:gd name="connsiteY6" fmla="*/ 120672 h 120672"/>
              <a:gd name="connsiteX7" fmla="*/ 327553 w 397403"/>
              <a:gd name="connsiteY7" fmla="*/ 60347 h 120672"/>
              <a:gd name="connsiteX8" fmla="*/ 200553 w 397403"/>
              <a:gd name="connsiteY8" fmla="*/ 3197 h 120672"/>
              <a:gd name="connsiteX9" fmla="*/ 219603 w 397403"/>
              <a:gd name="connsiteY9" fmla="*/ 12722 h 120672"/>
              <a:gd name="connsiteX10" fmla="*/ 152928 w 397403"/>
              <a:gd name="connsiteY10" fmla="*/ 22 h 120672"/>
              <a:gd name="connsiteX11" fmla="*/ 191028 w 397403"/>
              <a:gd name="connsiteY11" fmla="*/ 9547 h 120672"/>
              <a:gd name="connsiteX12" fmla="*/ 127528 w 397403"/>
              <a:gd name="connsiteY12" fmla="*/ 6372 h 120672"/>
              <a:gd name="connsiteX13" fmla="*/ 528 w 397403"/>
              <a:gd name="connsiteY13" fmla="*/ 44472 h 1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403" h="120672">
                <a:moveTo>
                  <a:pt x="528" y="44472"/>
                </a:moveTo>
                <a:cubicBezTo>
                  <a:pt x="9524" y="46589"/>
                  <a:pt x="139699" y="19601"/>
                  <a:pt x="181503" y="19072"/>
                </a:cubicBezTo>
                <a:cubicBezTo>
                  <a:pt x="223307" y="18543"/>
                  <a:pt x="251353" y="41297"/>
                  <a:pt x="251353" y="41297"/>
                </a:cubicBezTo>
                <a:cubicBezTo>
                  <a:pt x="262465" y="42355"/>
                  <a:pt x="230716" y="18014"/>
                  <a:pt x="248178" y="25422"/>
                </a:cubicBezTo>
                <a:cubicBezTo>
                  <a:pt x="265640" y="32830"/>
                  <a:pt x="341311" y="78339"/>
                  <a:pt x="356128" y="85747"/>
                </a:cubicBezTo>
                <a:cubicBezTo>
                  <a:pt x="370945" y="93155"/>
                  <a:pt x="337078" y="69872"/>
                  <a:pt x="337078" y="69872"/>
                </a:cubicBezTo>
                <a:lnTo>
                  <a:pt x="397403" y="120672"/>
                </a:lnTo>
                <a:cubicBezTo>
                  <a:pt x="395816" y="119085"/>
                  <a:pt x="360361" y="79926"/>
                  <a:pt x="327553" y="60347"/>
                </a:cubicBezTo>
                <a:cubicBezTo>
                  <a:pt x="294745" y="40768"/>
                  <a:pt x="200553" y="3197"/>
                  <a:pt x="200553" y="3197"/>
                </a:cubicBezTo>
                <a:cubicBezTo>
                  <a:pt x="182561" y="-4741"/>
                  <a:pt x="227541" y="13251"/>
                  <a:pt x="219603" y="12722"/>
                </a:cubicBezTo>
                <a:cubicBezTo>
                  <a:pt x="211666" y="12193"/>
                  <a:pt x="157691" y="551"/>
                  <a:pt x="152928" y="22"/>
                </a:cubicBezTo>
                <a:cubicBezTo>
                  <a:pt x="148166" y="-507"/>
                  <a:pt x="195261" y="8489"/>
                  <a:pt x="191028" y="9547"/>
                </a:cubicBezTo>
                <a:cubicBezTo>
                  <a:pt x="186795" y="10605"/>
                  <a:pt x="155045" y="3197"/>
                  <a:pt x="127528" y="6372"/>
                </a:cubicBezTo>
                <a:cubicBezTo>
                  <a:pt x="100011" y="9547"/>
                  <a:pt x="-8468" y="42355"/>
                  <a:pt x="528" y="44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B4E1031-DE68-85FB-9354-2A46A7A122F2}"/>
              </a:ext>
            </a:extLst>
          </p:cNvPr>
          <p:cNvSpPr/>
          <p:nvPr/>
        </p:nvSpPr>
        <p:spPr>
          <a:xfrm>
            <a:off x="3984325" y="2174633"/>
            <a:ext cx="315361" cy="156213"/>
          </a:xfrm>
          <a:custGeom>
            <a:avLst/>
            <a:gdLst>
              <a:gd name="connsiteX0" fmla="*/ 300 w 315361"/>
              <a:gd name="connsiteY0" fmla="*/ 114542 h 156213"/>
              <a:gd name="connsiteX1" fmla="*/ 105075 w 315361"/>
              <a:gd name="connsiteY1" fmla="*/ 60567 h 156213"/>
              <a:gd name="connsiteX2" fmla="*/ 89200 w 315361"/>
              <a:gd name="connsiteY2" fmla="*/ 101842 h 156213"/>
              <a:gd name="connsiteX3" fmla="*/ 108250 w 315361"/>
              <a:gd name="connsiteY3" fmla="*/ 146292 h 156213"/>
              <a:gd name="connsiteX4" fmla="*/ 168575 w 315361"/>
              <a:gd name="connsiteY4" fmla="*/ 155817 h 156213"/>
              <a:gd name="connsiteX5" fmla="*/ 244775 w 315361"/>
              <a:gd name="connsiteY5" fmla="*/ 152642 h 156213"/>
              <a:gd name="connsiteX6" fmla="*/ 289225 w 315361"/>
              <a:gd name="connsiteY6" fmla="*/ 136767 h 156213"/>
              <a:gd name="connsiteX7" fmla="*/ 311450 w 315361"/>
              <a:gd name="connsiteY7" fmla="*/ 111367 h 156213"/>
              <a:gd name="connsiteX8" fmla="*/ 311450 w 315361"/>
              <a:gd name="connsiteY8" fmla="*/ 82792 h 156213"/>
              <a:gd name="connsiteX9" fmla="*/ 314625 w 315361"/>
              <a:gd name="connsiteY9" fmla="*/ 35167 h 156213"/>
              <a:gd name="connsiteX10" fmla="*/ 295575 w 315361"/>
              <a:gd name="connsiteY10" fmla="*/ 9767 h 156213"/>
              <a:gd name="connsiteX11" fmla="*/ 222550 w 315361"/>
              <a:gd name="connsiteY11" fmla="*/ 242 h 156213"/>
              <a:gd name="connsiteX12" fmla="*/ 143175 w 315361"/>
              <a:gd name="connsiteY12" fmla="*/ 9767 h 156213"/>
              <a:gd name="connsiteX13" fmla="*/ 300 w 315361"/>
              <a:gd name="connsiteY13" fmla="*/ 114542 h 1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5361" h="156213">
                <a:moveTo>
                  <a:pt x="300" y="114542"/>
                </a:moveTo>
                <a:cubicBezTo>
                  <a:pt x="-6050" y="123009"/>
                  <a:pt x="90258" y="62684"/>
                  <a:pt x="105075" y="60567"/>
                </a:cubicBezTo>
                <a:cubicBezTo>
                  <a:pt x="119892" y="58450"/>
                  <a:pt x="88671" y="87554"/>
                  <a:pt x="89200" y="101842"/>
                </a:cubicBezTo>
                <a:cubicBezTo>
                  <a:pt x="89729" y="116130"/>
                  <a:pt x="95021" y="137296"/>
                  <a:pt x="108250" y="146292"/>
                </a:cubicBezTo>
                <a:cubicBezTo>
                  <a:pt x="121479" y="155288"/>
                  <a:pt x="145821" y="154759"/>
                  <a:pt x="168575" y="155817"/>
                </a:cubicBezTo>
                <a:cubicBezTo>
                  <a:pt x="191329" y="156875"/>
                  <a:pt x="224667" y="155817"/>
                  <a:pt x="244775" y="152642"/>
                </a:cubicBezTo>
                <a:cubicBezTo>
                  <a:pt x="264883" y="149467"/>
                  <a:pt x="278113" y="143646"/>
                  <a:pt x="289225" y="136767"/>
                </a:cubicBezTo>
                <a:cubicBezTo>
                  <a:pt x="300337" y="129888"/>
                  <a:pt x="307746" y="120363"/>
                  <a:pt x="311450" y="111367"/>
                </a:cubicBezTo>
                <a:cubicBezTo>
                  <a:pt x="315154" y="102371"/>
                  <a:pt x="310921" y="95492"/>
                  <a:pt x="311450" y="82792"/>
                </a:cubicBezTo>
                <a:cubicBezTo>
                  <a:pt x="311979" y="70092"/>
                  <a:pt x="317271" y="47338"/>
                  <a:pt x="314625" y="35167"/>
                </a:cubicBezTo>
                <a:cubicBezTo>
                  <a:pt x="311979" y="22996"/>
                  <a:pt x="310921" y="15588"/>
                  <a:pt x="295575" y="9767"/>
                </a:cubicBezTo>
                <a:cubicBezTo>
                  <a:pt x="280229" y="3946"/>
                  <a:pt x="247950" y="242"/>
                  <a:pt x="222550" y="242"/>
                </a:cubicBezTo>
                <a:cubicBezTo>
                  <a:pt x="197150" y="242"/>
                  <a:pt x="177571" y="-2404"/>
                  <a:pt x="143175" y="9767"/>
                </a:cubicBezTo>
                <a:cubicBezTo>
                  <a:pt x="108779" y="21938"/>
                  <a:pt x="6650" y="106075"/>
                  <a:pt x="300" y="1145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9A6CA280-BA77-8C3C-4AF2-7337CBB73CDE}"/>
              </a:ext>
            </a:extLst>
          </p:cNvPr>
          <p:cNvSpPr/>
          <p:nvPr/>
        </p:nvSpPr>
        <p:spPr>
          <a:xfrm>
            <a:off x="4136903" y="2213688"/>
            <a:ext cx="62465" cy="624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8C021441-73B7-FD6D-4DEF-C634416A700E}"/>
              </a:ext>
            </a:extLst>
          </p:cNvPr>
          <p:cNvSpPr/>
          <p:nvPr/>
        </p:nvSpPr>
        <p:spPr>
          <a:xfrm rot="10800000">
            <a:off x="4232257" y="2212996"/>
            <a:ext cx="45719" cy="91438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43EAD5E-FFB9-1FAA-3177-72EFE37062EB}"/>
              </a:ext>
            </a:extLst>
          </p:cNvPr>
          <p:cNvSpPr/>
          <p:nvPr/>
        </p:nvSpPr>
        <p:spPr>
          <a:xfrm>
            <a:off x="4448171" y="1720824"/>
            <a:ext cx="69949" cy="131231"/>
          </a:xfrm>
          <a:custGeom>
            <a:avLst/>
            <a:gdLst>
              <a:gd name="connsiteX0" fmla="*/ 4 w 69949"/>
              <a:gd name="connsiteY0" fmla="*/ 26 h 131231"/>
              <a:gd name="connsiteX1" fmla="*/ 57154 w 69949"/>
              <a:gd name="connsiteY1" fmla="*/ 98451 h 131231"/>
              <a:gd name="connsiteX2" fmla="*/ 47629 w 69949"/>
              <a:gd name="connsiteY2" fmla="*/ 47651 h 131231"/>
              <a:gd name="connsiteX3" fmla="*/ 69854 w 69949"/>
              <a:gd name="connsiteY3" fmla="*/ 130201 h 131231"/>
              <a:gd name="connsiteX4" fmla="*/ 53979 w 69949"/>
              <a:gd name="connsiteY4" fmla="*/ 88926 h 131231"/>
              <a:gd name="connsiteX5" fmla="*/ 4 w 69949"/>
              <a:gd name="connsiteY5" fmla="*/ 26 h 13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49" h="131231">
                <a:moveTo>
                  <a:pt x="4" y="26"/>
                </a:moveTo>
                <a:cubicBezTo>
                  <a:pt x="533" y="1613"/>
                  <a:pt x="49217" y="90514"/>
                  <a:pt x="57154" y="98451"/>
                </a:cubicBezTo>
                <a:cubicBezTo>
                  <a:pt x="65091" y="106388"/>
                  <a:pt x="45512" y="42359"/>
                  <a:pt x="47629" y="47651"/>
                </a:cubicBezTo>
                <a:cubicBezTo>
                  <a:pt x="49746" y="52943"/>
                  <a:pt x="68796" y="123322"/>
                  <a:pt x="69854" y="130201"/>
                </a:cubicBezTo>
                <a:cubicBezTo>
                  <a:pt x="70912" y="137080"/>
                  <a:pt x="62975" y="107976"/>
                  <a:pt x="53979" y="88926"/>
                </a:cubicBezTo>
                <a:cubicBezTo>
                  <a:pt x="44983" y="69876"/>
                  <a:pt x="-525" y="-1561"/>
                  <a:pt x="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04DB533-AEDB-45F2-02A7-AC61B43F035C}"/>
              </a:ext>
            </a:extLst>
          </p:cNvPr>
          <p:cNvSpPr/>
          <p:nvPr/>
        </p:nvSpPr>
        <p:spPr>
          <a:xfrm>
            <a:off x="4060542" y="1723674"/>
            <a:ext cx="370944" cy="121231"/>
          </a:xfrm>
          <a:custGeom>
            <a:avLst/>
            <a:gdLst>
              <a:gd name="connsiteX0" fmla="*/ 368583 w 370944"/>
              <a:gd name="connsiteY0" fmla="*/ 121001 h 121231"/>
              <a:gd name="connsiteX1" fmla="*/ 330483 w 370944"/>
              <a:gd name="connsiteY1" fmla="*/ 82901 h 121231"/>
              <a:gd name="connsiteX2" fmla="*/ 276508 w 370944"/>
              <a:gd name="connsiteY2" fmla="*/ 351 h 121231"/>
              <a:gd name="connsiteX3" fmla="*/ 308258 w 370944"/>
              <a:gd name="connsiteY3" fmla="*/ 54326 h 121231"/>
              <a:gd name="connsiteX4" fmla="*/ 308258 w 370944"/>
              <a:gd name="connsiteY4" fmla="*/ 82901 h 121231"/>
              <a:gd name="connsiteX5" fmla="*/ 251108 w 370944"/>
              <a:gd name="connsiteY5" fmla="*/ 54326 h 121231"/>
              <a:gd name="connsiteX6" fmla="*/ 146333 w 370944"/>
              <a:gd name="connsiteY6" fmla="*/ 13051 h 121231"/>
              <a:gd name="connsiteX7" fmla="*/ 257458 w 370944"/>
              <a:gd name="connsiteY7" fmla="*/ 67026 h 121231"/>
              <a:gd name="connsiteX8" fmla="*/ 254283 w 370944"/>
              <a:gd name="connsiteY8" fmla="*/ 82901 h 121231"/>
              <a:gd name="connsiteX9" fmla="*/ 127283 w 370944"/>
              <a:gd name="connsiteY9" fmla="*/ 44801 h 121231"/>
              <a:gd name="connsiteX10" fmla="*/ 228883 w 370944"/>
              <a:gd name="connsiteY10" fmla="*/ 67026 h 121231"/>
              <a:gd name="connsiteX11" fmla="*/ 117758 w 370944"/>
              <a:gd name="connsiteY11" fmla="*/ 57501 h 121231"/>
              <a:gd name="connsiteX12" fmla="*/ 283 w 370944"/>
              <a:gd name="connsiteY12" fmla="*/ 117826 h 121231"/>
              <a:gd name="connsiteX13" fmla="*/ 152683 w 370944"/>
              <a:gd name="connsiteY13" fmla="*/ 51151 h 121231"/>
              <a:gd name="connsiteX14" fmla="*/ 276508 w 370944"/>
              <a:gd name="connsiteY14" fmla="*/ 89251 h 121231"/>
              <a:gd name="connsiteX15" fmla="*/ 260633 w 370944"/>
              <a:gd name="connsiteY15" fmla="*/ 67026 h 121231"/>
              <a:gd name="connsiteX16" fmla="*/ 368583 w 370944"/>
              <a:gd name="connsiteY16" fmla="*/ 121001 h 1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944" h="121231">
                <a:moveTo>
                  <a:pt x="368583" y="121001"/>
                </a:moveTo>
                <a:cubicBezTo>
                  <a:pt x="380225" y="123647"/>
                  <a:pt x="345829" y="103009"/>
                  <a:pt x="330483" y="82901"/>
                </a:cubicBezTo>
                <a:cubicBezTo>
                  <a:pt x="315137" y="62793"/>
                  <a:pt x="280212" y="5113"/>
                  <a:pt x="276508" y="351"/>
                </a:cubicBezTo>
                <a:cubicBezTo>
                  <a:pt x="272804" y="-4411"/>
                  <a:pt x="302966" y="40568"/>
                  <a:pt x="308258" y="54326"/>
                </a:cubicBezTo>
                <a:cubicBezTo>
                  <a:pt x="313550" y="68084"/>
                  <a:pt x="317783" y="82901"/>
                  <a:pt x="308258" y="82901"/>
                </a:cubicBezTo>
                <a:cubicBezTo>
                  <a:pt x="298733" y="82901"/>
                  <a:pt x="278095" y="65968"/>
                  <a:pt x="251108" y="54326"/>
                </a:cubicBezTo>
                <a:cubicBezTo>
                  <a:pt x="224121" y="42684"/>
                  <a:pt x="145275" y="10934"/>
                  <a:pt x="146333" y="13051"/>
                </a:cubicBezTo>
                <a:cubicBezTo>
                  <a:pt x="147391" y="15168"/>
                  <a:pt x="257458" y="67026"/>
                  <a:pt x="257458" y="67026"/>
                </a:cubicBezTo>
                <a:cubicBezTo>
                  <a:pt x="275450" y="78668"/>
                  <a:pt x="275979" y="86605"/>
                  <a:pt x="254283" y="82901"/>
                </a:cubicBezTo>
                <a:cubicBezTo>
                  <a:pt x="232587" y="79197"/>
                  <a:pt x="131516" y="47447"/>
                  <a:pt x="127283" y="44801"/>
                </a:cubicBezTo>
                <a:cubicBezTo>
                  <a:pt x="123050" y="42155"/>
                  <a:pt x="230471" y="64909"/>
                  <a:pt x="228883" y="67026"/>
                </a:cubicBezTo>
                <a:cubicBezTo>
                  <a:pt x="227295" y="69143"/>
                  <a:pt x="155858" y="49034"/>
                  <a:pt x="117758" y="57501"/>
                </a:cubicBezTo>
                <a:cubicBezTo>
                  <a:pt x="79658" y="65968"/>
                  <a:pt x="-5538" y="118884"/>
                  <a:pt x="283" y="117826"/>
                </a:cubicBezTo>
                <a:cubicBezTo>
                  <a:pt x="6104" y="116768"/>
                  <a:pt x="106645" y="55913"/>
                  <a:pt x="152683" y="51151"/>
                </a:cubicBezTo>
                <a:cubicBezTo>
                  <a:pt x="198720" y="46388"/>
                  <a:pt x="258516" y="86605"/>
                  <a:pt x="276508" y="89251"/>
                </a:cubicBezTo>
                <a:cubicBezTo>
                  <a:pt x="294500" y="91897"/>
                  <a:pt x="247404" y="63322"/>
                  <a:pt x="260633" y="67026"/>
                </a:cubicBezTo>
                <a:cubicBezTo>
                  <a:pt x="273862" y="70730"/>
                  <a:pt x="356941" y="118355"/>
                  <a:pt x="368583" y="12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836DB493-959A-B98E-C5A5-2591A3731704}"/>
              </a:ext>
            </a:extLst>
          </p:cNvPr>
          <p:cNvSpPr/>
          <p:nvPr/>
        </p:nvSpPr>
        <p:spPr>
          <a:xfrm>
            <a:off x="4031968" y="1840972"/>
            <a:ext cx="283776" cy="70542"/>
          </a:xfrm>
          <a:custGeom>
            <a:avLst/>
            <a:gdLst>
              <a:gd name="connsiteX0" fmla="*/ 282 w 283776"/>
              <a:gd name="connsiteY0" fmla="*/ 64028 h 70542"/>
              <a:gd name="connsiteX1" fmla="*/ 95532 w 283776"/>
              <a:gd name="connsiteY1" fmla="*/ 41803 h 70542"/>
              <a:gd name="connsiteX2" fmla="*/ 181257 w 283776"/>
              <a:gd name="connsiteY2" fmla="*/ 70378 h 70542"/>
              <a:gd name="connsiteX3" fmla="*/ 89182 w 283776"/>
              <a:gd name="connsiteY3" fmla="*/ 25928 h 70542"/>
              <a:gd name="connsiteX4" fmla="*/ 152682 w 283776"/>
              <a:gd name="connsiteY4" fmla="*/ 32278 h 70542"/>
              <a:gd name="connsiteX5" fmla="*/ 187607 w 283776"/>
              <a:gd name="connsiteY5" fmla="*/ 29103 h 70542"/>
              <a:gd name="connsiteX6" fmla="*/ 178082 w 283776"/>
              <a:gd name="connsiteY6" fmla="*/ 13228 h 70542"/>
              <a:gd name="connsiteX7" fmla="*/ 282857 w 283776"/>
              <a:gd name="connsiteY7" fmla="*/ 44978 h 70542"/>
              <a:gd name="connsiteX8" fmla="*/ 225707 w 283776"/>
              <a:gd name="connsiteY8" fmla="*/ 25928 h 70542"/>
              <a:gd name="connsiteX9" fmla="*/ 165382 w 283776"/>
              <a:gd name="connsiteY9" fmla="*/ 528 h 70542"/>
              <a:gd name="connsiteX10" fmla="*/ 79657 w 283776"/>
              <a:gd name="connsiteY10" fmla="*/ 10053 h 70542"/>
              <a:gd name="connsiteX11" fmla="*/ 174907 w 283776"/>
              <a:gd name="connsiteY11" fmla="*/ 25928 h 70542"/>
              <a:gd name="connsiteX12" fmla="*/ 127282 w 283776"/>
              <a:gd name="connsiteY12" fmla="*/ 38628 h 70542"/>
              <a:gd name="connsiteX13" fmla="*/ 282 w 283776"/>
              <a:gd name="connsiteY13" fmla="*/ 64028 h 7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76" h="70542">
                <a:moveTo>
                  <a:pt x="282" y="64028"/>
                </a:moveTo>
                <a:cubicBezTo>
                  <a:pt x="-5010" y="64557"/>
                  <a:pt x="65370" y="40745"/>
                  <a:pt x="95532" y="41803"/>
                </a:cubicBezTo>
                <a:cubicBezTo>
                  <a:pt x="125694" y="42861"/>
                  <a:pt x="182315" y="73024"/>
                  <a:pt x="181257" y="70378"/>
                </a:cubicBezTo>
                <a:cubicBezTo>
                  <a:pt x="180199" y="67732"/>
                  <a:pt x="93944" y="32278"/>
                  <a:pt x="89182" y="25928"/>
                </a:cubicBezTo>
                <a:cubicBezTo>
                  <a:pt x="84420" y="19578"/>
                  <a:pt x="136278" y="31749"/>
                  <a:pt x="152682" y="32278"/>
                </a:cubicBezTo>
                <a:cubicBezTo>
                  <a:pt x="169086" y="32807"/>
                  <a:pt x="187607" y="29103"/>
                  <a:pt x="187607" y="29103"/>
                </a:cubicBezTo>
                <a:cubicBezTo>
                  <a:pt x="191840" y="25928"/>
                  <a:pt x="162207" y="10582"/>
                  <a:pt x="178082" y="13228"/>
                </a:cubicBezTo>
                <a:cubicBezTo>
                  <a:pt x="193957" y="15874"/>
                  <a:pt x="274920" y="42861"/>
                  <a:pt x="282857" y="44978"/>
                </a:cubicBezTo>
                <a:cubicBezTo>
                  <a:pt x="290794" y="47095"/>
                  <a:pt x="245286" y="33336"/>
                  <a:pt x="225707" y="25928"/>
                </a:cubicBezTo>
                <a:cubicBezTo>
                  <a:pt x="206128" y="18520"/>
                  <a:pt x="189724" y="3174"/>
                  <a:pt x="165382" y="528"/>
                </a:cubicBezTo>
                <a:cubicBezTo>
                  <a:pt x="141040" y="-2118"/>
                  <a:pt x="78070" y="5820"/>
                  <a:pt x="79657" y="10053"/>
                </a:cubicBezTo>
                <a:cubicBezTo>
                  <a:pt x="81244" y="14286"/>
                  <a:pt x="166970" y="21165"/>
                  <a:pt x="174907" y="25928"/>
                </a:cubicBezTo>
                <a:cubicBezTo>
                  <a:pt x="182845" y="30690"/>
                  <a:pt x="150036" y="34395"/>
                  <a:pt x="127282" y="38628"/>
                </a:cubicBezTo>
                <a:cubicBezTo>
                  <a:pt x="104528" y="42861"/>
                  <a:pt x="5574" y="63499"/>
                  <a:pt x="282" y="6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3DA1623-F7B9-65F3-488E-70929CEA190F}"/>
              </a:ext>
            </a:extLst>
          </p:cNvPr>
          <p:cNvSpPr/>
          <p:nvPr/>
        </p:nvSpPr>
        <p:spPr>
          <a:xfrm>
            <a:off x="4187750" y="1781102"/>
            <a:ext cx="212068" cy="115723"/>
          </a:xfrm>
          <a:custGeom>
            <a:avLst/>
            <a:gdLst>
              <a:gd name="connsiteX0" fmla="*/ 75 w 212068"/>
              <a:gd name="connsiteY0" fmla="*/ 41348 h 115723"/>
              <a:gd name="connsiteX1" fmla="*/ 130250 w 212068"/>
              <a:gd name="connsiteY1" fmla="*/ 63573 h 115723"/>
              <a:gd name="connsiteX2" fmla="*/ 209625 w 212068"/>
              <a:gd name="connsiteY2" fmla="*/ 114373 h 115723"/>
              <a:gd name="connsiteX3" fmla="*/ 187400 w 212068"/>
              <a:gd name="connsiteY3" fmla="*/ 92148 h 115723"/>
              <a:gd name="connsiteX4" fmla="*/ 142950 w 212068"/>
              <a:gd name="connsiteY4" fmla="*/ 73 h 115723"/>
              <a:gd name="connsiteX5" fmla="*/ 171525 w 212068"/>
              <a:gd name="connsiteY5" fmla="*/ 76273 h 115723"/>
              <a:gd name="connsiteX6" fmla="*/ 149300 w 212068"/>
              <a:gd name="connsiteY6" fmla="*/ 54048 h 115723"/>
              <a:gd name="connsiteX7" fmla="*/ 75 w 212068"/>
              <a:gd name="connsiteY7" fmla="*/ 41348 h 11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068" h="115723">
                <a:moveTo>
                  <a:pt x="75" y="41348"/>
                </a:moveTo>
                <a:cubicBezTo>
                  <a:pt x="-3100" y="42935"/>
                  <a:pt x="95325" y="51402"/>
                  <a:pt x="130250" y="63573"/>
                </a:cubicBezTo>
                <a:cubicBezTo>
                  <a:pt x="165175" y="75744"/>
                  <a:pt x="200100" y="109610"/>
                  <a:pt x="209625" y="114373"/>
                </a:cubicBezTo>
                <a:cubicBezTo>
                  <a:pt x="219150" y="119136"/>
                  <a:pt x="198512" y="111198"/>
                  <a:pt x="187400" y="92148"/>
                </a:cubicBezTo>
                <a:cubicBezTo>
                  <a:pt x="176288" y="73098"/>
                  <a:pt x="145596" y="2719"/>
                  <a:pt x="142950" y="73"/>
                </a:cubicBezTo>
                <a:cubicBezTo>
                  <a:pt x="140304" y="-2573"/>
                  <a:pt x="170467" y="67277"/>
                  <a:pt x="171525" y="76273"/>
                </a:cubicBezTo>
                <a:cubicBezTo>
                  <a:pt x="172583" y="85269"/>
                  <a:pt x="172583" y="58811"/>
                  <a:pt x="149300" y="54048"/>
                </a:cubicBezTo>
                <a:cubicBezTo>
                  <a:pt x="126017" y="49286"/>
                  <a:pt x="3250" y="39761"/>
                  <a:pt x="75" y="4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A2FA439-E178-9DCE-25E5-DE530C48A3E6}"/>
              </a:ext>
            </a:extLst>
          </p:cNvPr>
          <p:cNvSpPr/>
          <p:nvPr/>
        </p:nvSpPr>
        <p:spPr>
          <a:xfrm>
            <a:off x="4152760" y="1805561"/>
            <a:ext cx="176898" cy="93772"/>
          </a:xfrm>
          <a:custGeom>
            <a:avLst/>
            <a:gdLst>
              <a:gd name="connsiteX0" fmla="*/ 140 w 176898"/>
              <a:gd name="connsiteY0" fmla="*/ 13714 h 93772"/>
              <a:gd name="connsiteX1" fmla="*/ 117615 w 176898"/>
              <a:gd name="connsiteY1" fmla="*/ 32764 h 93772"/>
              <a:gd name="connsiteX2" fmla="*/ 174765 w 176898"/>
              <a:gd name="connsiteY2" fmla="*/ 93089 h 93772"/>
              <a:gd name="connsiteX3" fmla="*/ 162065 w 176898"/>
              <a:gd name="connsiteY3" fmla="*/ 61339 h 93772"/>
              <a:gd name="connsiteX4" fmla="*/ 136665 w 176898"/>
              <a:gd name="connsiteY4" fmla="*/ 1014 h 93772"/>
              <a:gd name="connsiteX5" fmla="*/ 143015 w 176898"/>
              <a:gd name="connsiteY5" fmla="*/ 23239 h 93772"/>
              <a:gd name="connsiteX6" fmla="*/ 140 w 176898"/>
              <a:gd name="connsiteY6" fmla="*/ 13714 h 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98" h="93772">
                <a:moveTo>
                  <a:pt x="140" y="13714"/>
                </a:moveTo>
                <a:cubicBezTo>
                  <a:pt x="-4093" y="15301"/>
                  <a:pt x="88511" y="19535"/>
                  <a:pt x="117615" y="32764"/>
                </a:cubicBezTo>
                <a:cubicBezTo>
                  <a:pt x="146719" y="45993"/>
                  <a:pt x="167357" y="88327"/>
                  <a:pt x="174765" y="93089"/>
                </a:cubicBezTo>
                <a:cubicBezTo>
                  <a:pt x="182173" y="97852"/>
                  <a:pt x="168415" y="76685"/>
                  <a:pt x="162065" y="61339"/>
                </a:cubicBezTo>
                <a:cubicBezTo>
                  <a:pt x="155715" y="45993"/>
                  <a:pt x="139840" y="7364"/>
                  <a:pt x="136665" y="1014"/>
                </a:cubicBezTo>
                <a:cubicBezTo>
                  <a:pt x="133490" y="-5336"/>
                  <a:pt x="161007" y="20064"/>
                  <a:pt x="143015" y="23239"/>
                </a:cubicBezTo>
                <a:cubicBezTo>
                  <a:pt x="125023" y="26414"/>
                  <a:pt x="4373" y="12127"/>
                  <a:pt x="140" y="13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65C86BA-5B44-6358-83A8-76671ACB143B}"/>
              </a:ext>
            </a:extLst>
          </p:cNvPr>
          <p:cNvSpPr/>
          <p:nvPr/>
        </p:nvSpPr>
        <p:spPr>
          <a:xfrm>
            <a:off x="3990533" y="2062846"/>
            <a:ext cx="372286" cy="83825"/>
          </a:xfrm>
          <a:custGeom>
            <a:avLst/>
            <a:gdLst>
              <a:gd name="connsiteX0" fmla="*/ 442 w 372286"/>
              <a:gd name="connsiteY0" fmla="*/ 64404 h 83825"/>
              <a:gd name="connsiteX1" fmla="*/ 130617 w 372286"/>
              <a:gd name="connsiteY1" fmla="*/ 26304 h 83825"/>
              <a:gd name="connsiteX2" fmla="*/ 213167 w 372286"/>
              <a:gd name="connsiteY2" fmla="*/ 26304 h 83825"/>
              <a:gd name="connsiteX3" fmla="*/ 203642 w 372286"/>
              <a:gd name="connsiteY3" fmla="*/ 13604 h 83825"/>
              <a:gd name="connsiteX4" fmla="*/ 292542 w 372286"/>
              <a:gd name="connsiteY4" fmla="*/ 45354 h 83825"/>
              <a:gd name="connsiteX5" fmla="*/ 279842 w 372286"/>
              <a:gd name="connsiteY5" fmla="*/ 26304 h 83825"/>
              <a:gd name="connsiteX6" fmla="*/ 371917 w 372286"/>
              <a:gd name="connsiteY6" fmla="*/ 83454 h 83825"/>
              <a:gd name="connsiteX7" fmla="*/ 308417 w 372286"/>
              <a:gd name="connsiteY7" fmla="*/ 48529 h 83825"/>
              <a:gd name="connsiteX8" fmla="*/ 216342 w 372286"/>
              <a:gd name="connsiteY8" fmla="*/ 904 h 83825"/>
              <a:gd name="connsiteX9" fmla="*/ 127442 w 372286"/>
              <a:gd name="connsiteY9" fmla="*/ 16779 h 83825"/>
              <a:gd name="connsiteX10" fmla="*/ 197292 w 372286"/>
              <a:gd name="connsiteY10" fmla="*/ 10429 h 83825"/>
              <a:gd name="connsiteX11" fmla="*/ 92517 w 372286"/>
              <a:gd name="connsiteY11" fmla="*/ 23129 h 83825"/>
              <a:gd name="connsiteX12" fmla="*/ 442 w 372286"/>
              <a:gd name="connsiteY12" fmla="*/ 64404 h 8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286" h="83825">
                <a:moveTo>
                  <a:pt x="442" y="64404"/>
                </a:moveTo>
                <a:cubicBezTo>
                  <a:pt x="6792" y="64933"/>
                  <a:pt x="95163" y="32654"/>
                  <a:pt x="130617" y="26304"/>
                </a:cubicBezTo>
                <a:cubicBezTo>
                  <a:pt x="166071" y="19954"/>
                  <a:pt x="213167" y="26304"/>
                  <a:pt x="213167" y="26304"/>
                </a:cubicBezTo>
                <a:cubicBezTo>
                  <a:pt x="225338" y="24187"/>
                  <a:pt x="190413" y="10429"/>
                  <a:pt x="203642" y="13604"/>
                </a:cubicBezTo>
                <a:cubicBezTo>
                  <a:pt x="216871" y="16779"/>
                  <a:pt x="292542" y="45354"/>
                  <a:pt x="292542" y="45354"/>
                </a:cubicBezTo>
                <a:cubicBezTo>
                  <a:pt x="305242" y="47471"/>
                  <a:pt x="266613" y="19954"/>
                  <a:pt x="279842" y="26304"/>
                </a:cubicBezTo>
                <a:cubicBezTo>
                  <a:pt x="293071" y="32654"/>
                  <a:pt x="367155" y="79750"/>
                  <a:pt x="371917" y="83454"/>
                </a:cubicBezTo>
                <a:cubicBezTo>
                  <a:pt x="376679" y="87158"/>
                  <a:pt x="334346" y="62287"/>
                  <a:pt x="308417" y="48529"/>
                </a:cubicBezTo>
                <a:cubicBezTo>
                  <a:pt x="282488" y="34771"/>
                  <a:pt x="246504" y="6196"/>
                  <a:pt x="216342" y="904"/>
                </a:cubicBezTo>
                <a:cubicBezTo>
                  <a:pt x="186180" y="-4388"/>
                  <a:pt x="130617" y="15192"/>
                  <a:pt x="127442" y="16779"/>
                </a:cubicBezTo>
                <a:cubicBezTo>
                  <a:pt x="124267" y="18366"/>
                  <a:pt x="203113" y="9371"/>
                  <a:pt x="197292" y="10429"/>
                </a:cubicBezTo>
                <a:cubicBezTo>
                  <a:pt x="191471" y="11487"/>
                  <a:pt x="127442" y="13075"/>
                  <a:pt x="92517" y="23129"/>
                </a:cubicBezTo>
                <a:cubicBezTo>
                  <a:pt x="57592" y="33183"/>
                  <a:pt x="-5908" y="63875"/>
                  <a:pt x="442" y="64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8B2C7DD3-14A2-C2EA-7837-EE63681610B1}"/>
              </a:ext>
            </a:extLst>
          </p:cNvPr>
          <p:cNvSpPr/>
          <p:nvPr/>
        </p:nvSpPr>
        <p:spPr>
          <a:xfrm>
            <a:off x="4327445" y="1993552"/>
            <a:ext cx="203466" cy="349893"/>
          </a:xfrm>
          <a:custGeom>
            <a:avLst/>
            <a:gdLst>
              <a:gd name="connsiteX0" fmla="*/ 80 w 203466"/>
              <a:gd name="connsiteY0" fmla="*/ 348 h 349893"/>
              <a:gd name="connsiteX1" fmla="*/ 108030 w 203466"/>
              <a:gd name="connsiteY1" fmla="*/ 120998 h 349893"/>
              <a:gd name="connsiteX2" fmla="*/ 117555 w 203466"/>
              <a:gd name="connsiteY2" fmla="*/ 92423 h 349893"/>
              <a:gd name="connsiteX3" fmla="*/ 142955 w 203466"/>
              <a:gd name="connsiteY3" fmla="*/ 174973 h 349893"/>
              <a:gd name="connsiteX4" fmla="*/ 155655 w 203466"/>
              <a:gd name="connsiteY4" fmla="*/ 127348 h 349893"/>
              <a:gd name="connsiteX5" fmla="*/ 165180 w 203466"/>
              <a:gd name="connsiteY5" fmla="*/ 247998 h 349893"/>
              <a:gd name="connsiteX6" fmla="*/ 165180 w 203466"/>
              <a:gd name="connsiteY6" fmla="*/ 190848 h 349893"/>
              <a:gd name="connsiteX7" fmla="*/ 190580 w 203466"/>
              <a:gd name="connsiteY7" fmla="*/ 346423 h 349893"/>
              <a:gd name="connsiteX8" fmla="*/ 193755 w 203466"/>
              <a:gd name="connsiteY8" fmla="*/ 286098 h 349893"/>
              <a:gd name="connsiteX9" fmla="*/ 203280 w 203466"/>
              <a:gd name="connsiteY9" fmla="*/ 140048 h 349893"/>
              <a:gd name="connsiteX10" fmla="*/ 184230 w 203466"/>
              <a:gd name="connsiteY10" fmla="*/ 267048 h 349893"/>
              <a:gd name="connsiteX11" fmla="*/ 177880 w 203466"/>
              <a:gd name="connsiteY11" fmla="*/ 213073 h 349893"/>
              <a:gd name="connsiteX12" fmla="*/ 133430 w 203466"/>
              <a:gd name="connsiteY12" fmla="*/ 54323 h 349893"/>
              <a:gd name="connsiteX13" fmla="*/ 139780 w 203466"/>
              <a:gd name="connsiteY13" fmla="*/ 120998 h 349893"/>
              <a:gd name="connsiteX14" fmla="*/ 95330 w 203466"/>
              <a:gd name="connsiteY14" fmla="*/ 92423 h 349893"/>
              <a:gd name="connsiteX15" fmla="*/ 22305 w 203466"/>
              <a:gd name="connsiteY15" fmla="*/ 54323 h 349893"/>
              <a:gd name="connsiteX16" fmla="*/ 88980 w 203466"/>
              <a:gd name="connsiteY16" fmla="*/ 82898 h 349893"/>
              <a:gd name="connsiteX17" fmla="*/ 80 w 203466"/>
              <a:gd name="connsiteY17" fmla="*/ 348 h 34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66" h="349893">
                <a:moveTo>
                  <a:pt x="80" y="348"/>
                </a:moveTo>
                <a:cubicBezTo>
                  <a:pt x="3255" y="6698"/>
                  <a:pt x="88451" y="105652"/>
                  <a:pt x="108030" y="120998"/>
                </a:cubicBezTo>
                <a:cubicBezTo>
                  <a:pt x="127609" y="136344"/>
                  <a:pt x="111734" y="83427"/>
                  <a:pt x="117555" y="92423"/>
                </a:cubicBezTo>
                <a:cubicBezTo>
                  <a:pt x="123376" y="101419"/>
                  <a:pt x="136605" y="169152"/>
                  <a:pt x="142955" y="174973"/>
                </a:cubicBezTo>
                <a:cubicBezTo>
                  <a:pt x="149305" y="180794"/>
                  <a:pt x="151951" y="115177"/>
                  <a:pt x="155655" y="127348"/>
                </a:cubicBezTo>
                <a:cubicBezTo>
                  <a:pt x="159359" y="139519"/>
                  <a:pt x="163593" y="237415"/>
                  <a:pt x="165180" y="247998"/>
                </a:cubicBezTo>
                <a:cubicBezTo>
                  <a:pt x="166768" y="258581"/>
                  <a:pt x="160947" y="174444"/>
                  <a:pt x="165180" y="190848"/>
                </a:cubicBezTo>
                <a:cubicBezTo>
                  <a:pt x="169413" y="207252"/>
                  <a:pt x="185818" y="330548"/>
                  <a:pt x="190580" y="346423"/>
                </a:cubicBezTo>
                <a:cubicBezTo>
                  <a:pt x="195342" y="362298"/>
                  <a:pt x="191638" y="320494"/>
                  <a:pt x="193755" y="286098"/>
                </a:cubicBezTo>
                <a:cubicBezTo>
                  <a:pt x="195872" y="251702"/>
                  <a:pt x="204867" y="143223"/>
                  <a:pt x="203280" y="140048"/>
                </a:cubicBezTo>
                <a:cubicBezTo>
                  <a:pt x="201693" y="136873"/>
                  <a:pt x="188463" y="254877"/>
                  <a:pt x="184230" y="267048"/>
                </a:cubicBezTo>
                <a:cubicBezTo>
                  <a:pt x="179997" y="279219"/>
                  <a:pt x="186347" y="248527"/>
                  <a:pt x="177880" y="213073"/>
                </a:cubicBezTo>
                <a:cubicBezTo>
                  <a:pt x="169413" y="177619"/>
                  <a:pt x="139780" y="69669"/>
                  <a:pt x="133430" y="54323"/>
                </a:cubicBezTo>
                <a:cubicBezTo>
                  <a:pt x="127080" y="38977"/>
                  <a:pt x="146130" y="114648"/>
                  <a:pt x="139780" y="120998"/>
                </a:cubicBezTo>
                <a:cubicBezTo>
                  <a:pt x="133430" y="127348"/>
                  <a:pt x="114909" y="103535"/>
                  <a:pt x="95330" y="92423"/>
                </a:cubicBezTo>
                <a:cubicBezTo>
                  <a:pt x="75751" y="81311"/>
                  <a:pt x="23363" y="55911"/>
                  <a:pt x="22305" y="54323"/>
                </a:cubicBezTo>
                <a:cubicBezTo>
                  <a:pt x="21247" y="52735"/>
                  <a:pt x="89509" y="89248"/>
                  <a:pt x="88980" y="82898"/>
                </a:cubicBezTo>
                <a:cubicBezTo>
                  <a:pt x="88451" y="76548"/>
                  <a:pt x="-3095" y="-6002"/>
                  <a:pt x="80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5E790D8-2A7B-2B49-4CDA-FC090084F251}"/>
              </a:ext>
            </a:extLst>
          </p:cNvPr>
          <p:cNvSpPr/>
          <p:nvPr/>
        </p:nvSpPr>
        <p:spPr>
          <a:xfrm>
            <a:off x="4060644" y="2009551"/>
            <a:ext cx="407749" cy="270537"/>
          </a:xfrm>
          <a:custGeom>
            <a:avLst/>
            <a:gdLst>
              <a:gd name="connsiteX0" fmla="*/ 181 w 407749"/>
              <a:gd name="connsiteY0" fmla="*/ 47849 h 270537"/>
              <a:gd name="connsiteX1" fmla="*/ 171631 w 407749"/>
              <a:gd name="connsiteY1" fmla="*/ 16099 h 270537"/>
              <a:gd name="connsiteX2" fmla="*/ 247831 w 407749"/>
              <a:gd name="connsiteY2" fmla="*/ 57374 h 270537"/>
              <a:gd name="connsiteX3" fmla="*/ 257356 w 407749"/>
              <a:gd name="connsiteY3" fmla="*/ 60549 h 270537"/>
              <a:gd name="connsiteX4" fmla="*/ 324031 w 407749"/>
              <a:gd name="connsiteY4" fmla="*/ 117699 h 270537"/>
              <a:gd name="connsiteX5" fmla="*/ 314506 w 407749"/>
              <a:gd name="connsiteY5" fmla="*/ 85949 h 270537"/>
              <a:gd name="connsiteX6" fmla="*/ 336731 w 407749"/>
              <a:gd name="connsiteY6" fmla="*/ 152624 h 270537"/>
              <a:gd name="connsiteX7" fmla="*/ 358956 w 407749"/>
              <a:gd name="connsiteY7" fmla="*/ 222474 h 270537"/>
              <a:gd name="connsiteX8" fmla="*/ 352606 w 407749"/>
              <a:gd name="connsiteY8" fmla="*/ 152624 h 270537"/>
              <a:gd name="connsiteX9" fmla="*/ 406581 w 407749"/>
              <a:gd name="connsiteY9" fmla="*/ 270099 h 270537"/>
              <a:gd name="connsiteX10" fmla="*/ 381181 w 407749"/>
              <a:gd name="connsiteY10" fmla="*/ 187549 h 270537"/>
              <a:gd name="connsiteX11" fmla="*/ 285931 w 407749"/>
              <a:gd name="connsiteY11" fmla="*/ 60549 h 270537"/>
              <a:gd name="connsiteX12" fmla="*/ 244656 w 407749"/>
              <a:gd name="connsiteY12" fmla="*/ 28799 h 270537"/>
              <a:gd name="connsiteX13" fmla="*/ 276406 w 407749"/>
              <a:gd name="connsiteY13" fmla="*/ 63724 h 270537"/>
              <a:gd name="connsiteX14" fmla="*/ 184331 w 407749"/>
              <a:gd name="connsiteY14" fmla="*/ 19274 h 270537"/>
              <a:gd name="connsiteX15" fmla="*/ 85906 w 407749"/>
              <a:gd name="connsiteY15" fmla="*/ 25624 h 270537"/>
              <a:gd name="connsiteX16" fmla="*/ 174806 w 407749"/>
              <a:gd name="connsiteY16" fmla="*/ 3399 h 270537"/>
              <a:gd name="connsiteX17" fmla="*/ 206556 w 407749"/>
              <a:gd name="connsiteY17" fmla="*/ 3399 h 270537"/>
              <a:gd name="connsiteX18" fmla="*/ 181 w 407749"/>
              <a:gd name="connsiteY18" fmla="*/ 47849 h 27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7749" h="270537">
                <a:moveTo>
                  <a:pt x="181" y="47849"/>
                </a:moveTo>
                <a:cubicBezTo>
                  <a:pt x="-5640" y="49966"/>
                  <a:pt x="130356" y="14512"/>
                  <a:pt x="171631" y="16099"/>
                </a:cubicBezTo>
                <a:cubicBezTo>
                  <a:pt x="212906" y="17686"/>
                  <a:pt x="233544" y="49966"/>
                  <a:pt x="247831" y="57374"/>
                </a:cubicBezTo>
                <a:cubicBezTo>
                  <a:pt x="262118" y="64782"/>
                  <a:pt x="244656" y="50495"/>
                  <a:pt x="257356" y="60549"/>
                </a:cubicBezTo>
                <a:cubicBezTo>
                  <a:pt x="270056" y="70603"/>
                  <a:pt x="314506" y="113466"/>
                  <a:pt x="324031" y="117699"/>
                </a:cubicBezTo>
                <a:cubicBezTo>
                  <a:pt x="333556" y="121932"/>
                  <a:pt x="312389" y="80128"/>
                  <a:pt x="314506" y="85949"/>
                </a:cubicBezTo>
                <a:cubicBezTo>
                  <a:pt x="316623" y="91770"/>
                  <a:pt x="329323" y="129870"/>
                  <a:pt x="336731" y="152624"/>
                </a:cubicBezTo>
                <a:cubicBezTo>
                  <a:pt x="344139" y="175378"/>
                  <a:pt x="356310" y="222474"/>
                  <a:pt x="358956" y="222474"/>
                </a:cubicBezTo>
                <a:cubicBezTo>
                  <a:pt x="361602" y="222474"/>
                  <a:pt x="344669" y="144687"/>
                  <a:pt x="352606" y="152624"/>
                </a:cubicBezTo>
                <a:cubicBezTo>
                  <a:pt x="360543" y="160561"/>
                  <a:pt x="401819" y="264278"/>
                  <a:pt x="406581" y="270099"/>
                </a:cubicBezTo>
                <a:cubicBezTo>
                  <a:pt x="411343" y="275920"/>
                  <a:pt x="401289" y="222474"/>
                  <a:pt x="381181" y="187549"/>
                </a:cubicBezTo>
                <a:cubicBezTo>
                  <a:pt x="361073" y="152624"/>
                  <a:pt x="308685" y="87007"/>
                  <a:pt x="285931" y="60549"/>
                </a:cubicBezTo>
                <a:cubicBezTo>
                  <a:pt x="263177" y="34091"/>
                  <a:pt x="246243" y="28270"/>
                  <a:pt x="244656" y="28799"/>
                </a:cubicBezTo>
                <a:cubicBezTo>
                  <a:pt x="243069" y="29328"/>
                  <a:pt x="286460" y="65311"/>
                  <a:pt x="276406" y="63724"/>
                </a:cubicBezTo>
                <a:cubicBezTo>
                  <a:pt x="266352" y="62137"/>
                  <a:pt x="216081" y="25624"/>
                  <a:pt x="184331" y="19274"/>
                </a:cubicBezTo>
                <a:cubicBezTo>
                  <a:pt x="152581" y="12924"/>
                  <a:pt x="87494" y="28270"/>
                  <a:pt x="85906" y="25624"/>
                </a:cubicBezTo>
                <a:cubicBezTo>
                  <a:pt x="84319" y="22978"/>
                  <a:pt x="154698" y="7103"/>
                  <a:pt x="174806" y="3399"/>
                </a:cubicBezTo>
                <a:cubicBezTo>
                  <a:pt x="194914" y="-305"/>
                  <a:pt x="232485" y="-1893"/>
                  <a:pt x="206556" y="3399"/>
                </a:cubicBezTo>
                <a:cubicBezTo>
                  <a:pt x="180627" y="8691"/>
                  <a:pt x="6002" y="45732"/>
                  <a:pt x="181" y="47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B254FDC-AB51-3F39-5440-B96FDB4A8ACA}"/>
              </a:ext>
            </a:extLst>
          </p:cNvPr>
          <p:cNvSpPr/>
          <p:nvPr/>
        </p:nvSpPr>
        <p:spPr>
          <a:xfrm>
            <a:off x="5111750" y="1908175"/>
            <a:ext cx="292685" cy="60325"/>
          </a:xfrm>
          <a:custGeom>
            <a:avLst/>
            <a:gdLst>
              <a:gd name="connsiteX0" fmla="*/ 0 w 292685"/>
              <a:gd name="connsiteY0" fmla="*/ 60325 h 60325"/>
              <a:gd name="connsiteX1" fmla="*/ 285750 w 292685"/>
              <a:gd name="connsiteY1" fmla="*/ 28575 h 60325"/>
              <a:gd name="connsiteX2" fmla="*/ 193675 w 292685"/>
              <a:gd name="connsiteY2" fmla="*/ 22225 h 60325"/>
              <a:gd name="connsiteX3" fmla="*/ 73025 w 292685"/>
              <a:gd name="connsiteY3" fmla="*/ 0 h 60325"/>
              <a:gd name="connsiteX4" fmla="*/ 238125 w 292685"/>
              <a:gd name="connsiteY4" fmla="*/ 22225 h 60325"/>
              <a:gd name="connsiteX5" fmla="*/ 177800 w 292685"/>
              <a:gd name="connsiteY5" fmla="*/ 34925 h 60325"/>
              <a:gd name="connsiteX6" fmla="*/ 0 w 292685"/>
              <a:gd name="connsiteY6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685" h="60325">
                <a:moveTo>
                  <a:pt x="0" y="60325"/>
                </a:moveTo>
                <a:cubicBezTo>
                  <a:pt x="17991" y="59267"/>
                  <a:pt x="253471" y="34925"/>
                  <a:pt x="285750" y="28575"/>
                </a:cubicBezTo>
                <a:cubicBezTo>
                  <a:pt x="318029" y="22225"/>
                  <a:pt x="229129" y="26987"/>
                  <a:pt x="193675" y="22225"/>
                </a:cubicBezTo>
                <a:cubicBezTo>
                  <a:pt x="158221" y="17463"/>
                  <a:pt x="65617" y="0"/>
                  <a:pt x="73025" y="0"/>
                </a:cubicBezTo>
                <a:cubicBezTo>
                  <a:pt x="80433" y="0"/>
                  <a:pt x="220663" y="16404"/>
                  <a:pt x="238125" y="22225"/>
                </a:cubicBezTo>
                <a:cubicBezTo>
                  <a:pt x="255587" y="28046"/>
                  <a:pt x="215900" y="29104"/>
                  <a:pt x="177800" y="34925"/>
                </a:cubicBezTo>
                <a:lnTo>
                  <a:pt x="0" y="603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493053C-D7E3-B950-BF21-D24FC3B84174}"/>
              </a:ext>
            </a:extLst>
          </p:cNvPr>
          <p:cNvSpPr/>
          <p:nvPr/>
        </p:nvSpPr>
        <p:spPr>
          <a:xfrm>
            <a:off x="4910951" y="1885911"/>
            <a:ext cx="264516" cy="239626"/>
          </a:xfrm>
          <a:custGeom>
            <a:avLst/>
            <a:gdLst>
              <a:gd name="connsiteX0" fmla="*/ 264299 w 264516"/>
              <a:gd name="connsiteY0" fmla="*/ 15914 h 239626"/>
              <a:gd name="connsiteX1" fmla="*/ 86499 w 264516"/>
              <a:gd name="connsiteY1" fmla="*/ 88939 h 239626"/>
              <a:gd name="connsiteX2" fmla="*/ 108724 w 264516"/>
              <a:gd name="connsiteY2" fmla="*/ 79414 h 239626"/>
              <a:gd name="connsiteX3" fmla="*/ 35699 w 264516"/>
              <a:gd name="connsiteY3" fmla="*/ 161964 h 239626"/>
              <a:gd name="connsiteX4" fmla="*/ 80149 w 264516"/>
              <a:gd name="connsiteY4" fmla="*/ 111164 h 239626"/>
              <a:gd name="connsiteX5" fmla="*/ 774 w 264516"/>
              <a:gd name="connsiteY5" fmla="*/ 238164 h 239626"/>
              <a:gd name="connsiteX6" fmla="*/ 42049 w 264516"/>
              <a:gd name="connsiteY6" fmla="*/ 171489 h 239626"/>
              <a:gd name="connsiteX7" fmla="*/ 80149 w 264516"/>
              <a:gd name="connsiteY7" fmla="*/ 41314 h 239626"/>
              <a:gd name="connsiteX8" fmla="*/ 64274 w 264516"/>
              <a:gd name="connsiteY8" fmla="*/ 98464 h 239626"/>
              <a:gd name="connsiteX9" fmla="*/ 146824 w 264516"/>
              <a:gd name="connsiteY9" fmla="*/ 50839 h 239626"/>
              <a:gd name="connsiteX10" fmla="*/ 108724 w 264516"/>
              <a:gd name="connsiteY10" fmla="*/ 54014 h 239626"/>
              <a:gd name="connsiteX11" fmla="*/ 216674 w 264516"/>
              <a:gd name="connsiteY11" fmla="*/ 39 h 239626"/>
              <a:gd name="connsiteX12" fmla="*/ 45224 w 264516"/>
              <a:gd name="connsiteY12" fmla="*/ 63539 h 239626"/>
              <a:gd name="connsiteX13" fmla="*/ 264299 w 264516"/>
              <a:gd name="connsiteY13" fmla="*/ 15914 h 23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516" h="239626">
                <a:moveTo>
                  <a:pt x="264299" y="15914"/>
                </a:moveTo>
                <a:cubicBezTo>
                  <a:pt x="271178" y="20147"/>
                  <a:pt x="112428" y="78356"/>
                  <a:pt x="86499" y="88939"/>
                </a:cubicBezTo>
                <a:cubicBezTo>
                  <a:pt x="60570" y="99522"/>
                  <a:pt x="117191" y="67243"/>
                  <a:pt x="108724" y="79414"/>
                </a:cubicBezTo>
                <a:cubicBezTo>
                  <a:pt x="100257" y="91585"/>
                  <a:pt x="40461" y="156672"/>
                  <a:pt x="35699" y="161964"/>
                </a:cubicBezTo>
                <a:cubicBezTo>
                  <a:pt x="30936" y="167256"/>
                  <a:pt x="85970" y="98464"/>
                  <a:pt x="80149" y="111164"/>
                </a:cubicBezTo>
                <a:cubicBezTo>
                  <a:pt x="74328" y="123864"/>
                  <a:pt x="7124" y="228110"/>
                  <a:pt x="774" y="238164"/>
                </a:cubicBezTo>
                <a:cubicBezTo>
                  <a:pt x="-5576" y="248218"/>
                  <a:pt x="28820" y="204297"/>
                  <a:pt x="42049" y="171489"/>
                </a:cubicBezTo>
                <a:cubicBezTo>
                  <a:pt x="55278" y="138681"/>
                  <a:pt x="76445" y="53485"/>
                  <a:pt x="80149" y="41314"/>
                </a:cubicBezTo>
                <a:cubicBezTo>
                  <a:pt x="83853" y="29143"/>
                  <a:pt x="53162" y="96877"/>
                  <a:pt x="64274" y="98464"/>
                </a:cubicBezTo>
                <a:cubicBezTo>
                  <a:pt x="75386" y="100051"/>
                  <a:pt x="139416" y="58247"/>
                  <a:pt x="146824" y="50839"/>
                </a:cubicBezTo>
                <a:cubicBezTo>
                  <a:pt x="154232" y="43431"/>
                  <a:pt x="97082" y="62481"/>
                  <a:pt x="108724" y="54014"/>
                </a:cubicBezTo>
                <a:cubicBezTo>
                  <a:pt x="120366" y="45547"/>
                  <a:pt x="227257" y="-1549"/>
                  <a:pt x="216674" y="39"/>
                </a:cubicBezTo>
                <a:cubicBezTo>
                  <a:pt x="206091" y="1626"/>
                  <a:pt x="37287" y="61422"/>
                  <a:pt x="45224" y="63539"/>
                </a:cubicBezTo>
                <a:cubicBezTo>
                  <a:pt x="53161" y="65656"/>
                  <a:pt x="257420" y="11681"/>
                  <a:pt x="264299" y="15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E737795-845C-1F88-5324-53E31BF3AA93}"/>
              </a:ext>
            </a:extLst>
          </p:cNvPr>
          <p:cNvSpPr/>
          <p:nvPr/>
        </p:nvSpPr>
        <p:spPr>
          <a:xfrm>
            <a:off x="4063781" y="1962150"/>
            <a:ext cx="328247" cy="95400"/>
          </a:xfrm>
          <a:custGeom>
            <a:avLst/>
            <a:gdLst>
              <a:gd name="connsiteX0" fmla="*/ 219 w 328247"/>
              <a:gd name="connsiteY0" fmla="*/ 95250 h 95400"/>
              <a:gd name="connsiteX1" fmla="*/ 79594 w 328247"/>
              <a:gd name="connsiteY1" fmla="*/ 25400 h 95400"/>
              <a:gd name="connsiteX2" fmla="*/ 60544 w 328247"/>
              <a:gd name="connsiteY2" fmla="*/ 47625 h 95400"/>
              <a:gd name="connsiteX3" fmla="*/ 149444 w 328247"/>
              <a:gd name="connsiteY3" fmla="*/ 15875 h 95400"/>
              <a:gd name="connsiteX4" fmla="*/ 212944 w 328247"/>
              <a:gd name="connsiteY4" fmla="*/ 34925 h 95400"/>
              <a:gd name="connsiteX5" fmla="*/ 203419 w 328247"/>
              <a:gd name="connsiteY5" fmla="*/ 0 h 95400"/>
              <a:gd name="connsiteX6" fmla="*/ 254219 w 328247"/>
              <a:gd name="connsiteY6" fmla="*/ 19050 h 95400"/>
              <a:gd name="connsiteX7" fmla="*/ 251044 w 328247"/>
              <a:gd name="connsiteY7" fmla="*/ 3175 h 95400"/>
              <a:gd name="connsiteX8" fmla="*/ 317719 w 328247"/>
              <a:gd name="connsiteY8" fmla="*/ 47625 h 95400"/>
              <a:gd name="connsiteX9" fmla="*/ 301844 w 328247"/>
              <a:gd name="connsiteY9" fmla="*/ 25400 h 95400"/>
              <a:gd name="connsiteX10" fmla="*/ 327244 w 328247"/>
              <a:gd name="connsiteY10" fmla="*/ 57150 h 95400"/>
              <a:gd name="connsiteX11" fmla="*/ 260569 w 328247"/>
              <a:gd name="connsiteY11" fmla="*/ 19050 h 95400"/>
              <a:gd name="connsiteX12" fmla="*/ 178019 w 328247"/>
              <a:gd name="connsiteY12" fmla="*/ 9525 h 95400"/>
              <a:gd name="connsiteX13" fmla="*/ 98644 w 328247"/>
              <a:gd name="connsiteY13" fmla="*/ 25400 h 95400"/>
              <a:gd name="connsiteX14" fmla="*/ 108169 w 328247"/>
              <a:gd name="connsiteY14" fmla="*/ 3175 h 95400"/>
              <a:gd name="connsiteX15" fmla="*/ 219 w 328247"/>
              <a:gd name="connsiteY15" fmla="*/ 95250 h 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8247" h="95400">
                <a:moveTo>
                  <a:pt x="219" y="95250"/>
                </a:moveTo>
                <a:cubicBezTo>
                  <a:pt x="-4543" y="98954"/>
                  <a:pt x="69540" y="33337"/>
                  <a:pt x="79594" y="25400"/>
                </a:cubicBezTo>
                <a:cubicBezTo>
                  <a:pt x="89648" y="17463"/>
                  <a:pt x="48902" y="49212"/>
                  <a:pt x="60544" y="47625"/>
                </a:cubicBezTo>
                <a:cubicBezTo>
                  <a:pt x="72186" y="46038"/>
                  <a:pt x="124044" y="17992"/>
                  <a:pt x="149444" y="15875"/>
                </a:cubicBezTo>
                <a:cubicBezTo>
                  <a:pt x="174844" y="13758"/>
                  <a:pt x="203948" y="37571"/>
                  <a:pt x="212944" y="34925"/>
                </a:cubicBezTo>
                <a:cubicBezTo>
                  <a:pt x="221940" y="32279"/>
                  <a:pt x="196540" y="2646"/>
                  <a:pt x="203419" y="0"/>
                </a:cubicBezTo>
                <a:lnTo>
                  <a:pt x="254219" y="19050"/>
                </a:lnTo>
                <a:cubicBezTo>
                  <a:pt x="262157" y="19579"/>
                  <a:pt x="240461" y="-1588"/>
                  <a:pt x="251044" y="3175"/>
                </a:cubicBezTo>
                <a:cubicBezTo>
                  <a:pt x="261627" y="7937"/>
                  <a:pt x="309252" y="43921"/>
                  <a:pt x="317719" y="47625"/>
                </a:cubicBezTo>
                <a:cubicBezTo>
                  <a:pt x="326186" y="51329"/>
                  <a:pt x="300257" y="23813"/>
                  <a:pt x="301844" y="25400"/>
                </a:cubicBezTo>
                <a:cubicBezTo>
                  <a:pt x="303431" y="26987"/>
                  <a:pt x="334123" y="58208"/>
                  <a:pt x="327244" y="57150"/>
                </a:cubicBezTo>
                <a:cubicBezTo>
                  <a:pt x="320365" y="56092"/>
                  <a:pt x="285440" y="26987"/>
                  <a:pt x="260569" y="19050"/>
                </a:cubicBezTo>
                <a:cubicBezTo>
                  <a:pt x="235698" y="11113"/>
                  <a:pt x="205006" y="8467"/>
                  <a:pt x="178019" y="9525"/>
                </a:cubicBezTo>
                <a:cubicBezTo>
                  <a:pt x="151032" y="10583"/>
                  <a:pt x="110286" y="26458"/>
                  <a:pt x="98644" y="25400"/>
                </a:cubicBezTo>
                <a:cubicBezTo>
                  <a:pt x="87002" y="24342"/>
                  <a:pt x="122457" y="-3704"/>
                  <a:pt x="108169" y="3175"/>
                </a:cubicBezTo>
                <a:cubicBezTo>
                  <a:pt x="93882" y="10054"/>
                  <a:pt x="4981" y="91546"/>
                  <a:pt x="219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640E975-0073-F01C-7A3F-35874AD40A13}"/>
              </a:ext>
            </a:extLst>
          </p:cNvPr>
          <p:cNvSpPr/>
          <p:nvPr/>
        </p:nvSpPr>
        <p:spPr>
          <a:xfrm>
            <a:off x="4489308" y="1882278"/>
            <a:ext cx="114970" cy="255739"/>
          </a:xfrm>
          <a:custGeom>
            <a:avLst/>
            <a:gdLst>
              <a:gd name="connsiteX0" fmla="*/ 142 w 114970"/>
              <a:gd name="connsiteY0" fmla="*/ 25897 h 255739"/>
              <a:gd name="connsiteX1" fmla="*/ 44592 w 114970"/>
              <a:gd name="connsiteY1" fmla="*/ 133847 h 255739"/>
              <a:gd name="connsiteX2" fmla="*/ 73167 w 114970"/>
              <a:gd name="connsiteY2" fmla="*/ 25897 h 255739"/>
              <a:gd name="connsiteX3" fmla="*/ 76342 w 114970"/>
              <a:gd name="connsiteY3" fmla="*/ 121147 h 255739"/>
              <a:gd name="connsiteX4" fmla="*/ 82692 w 114970"/>
              <a:gd name="connsiteY4" fmla="*/ 171947 h 255739"/>
              <a:gd name="connsiteX5" fmla="*/ 89042 w 114970"/>
              <a:gd name="connsiteY5" fmla="*/ 152897 h 255739"/>
              <a:gd name="connsiteX6" fmla="*/ 114442 w 114970"/>
              <a:gd name="connsiteY6" fmla="*/ 254497 h 255739"/>
              <a:gd name="connsiteX7" fmla="*/ 104917 w 114970"/>
              <a:gd name="connsiteY7" fmla="*/ 206872 h 255739"/>
              <a:gd name="connsiteX8" fmla="*/ 89042 w 114970"/>
              <a:gd name="connsiteY8" fmla="*/ 168772 h 255739"/>
              <a:gd name="connsiteX9" fmla="*/ 76342 w 114970"/>
              <a:gd name="connsiteY9" fmla="*/ 497 h 255739"/>
              <a:gd name="connsiteX10" fmla="*/ 60467 w 114970"/>
              <a:gd name="connsiteY10" fmla="*/ 114797 h 255739"/>
              <a:gd name="connsiteX11" fmla="*/ 142 w 114970"/>
              <a:gd name="connsiteY11" fmla="*/ 25897 h 2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970" h="255739">
                <a:moveTo>
                  <a:pt x="142" y="25897"/>
                </a:moveTo>
                <a:cubicBezTo>
                  <a:pt x="-2504" y="29072"/>
                  <a:pt x="32421" y="133847"/>
                  <a:pt x="44592" y="133847"/>
                </a:cubicBezTo>
                <a:cubicBezTo>
                  <a:pt x="56763" y="133847"/>
                  <a:pt x="67875" y="28014"/>
                  <a:pt x="73167" y="25897"/>
                </a:cubicBezTo>
                <a:cubicBezTo>
                  <a:pt x="78459" y="23780"/>
                  <a:pt x="74755" y="96805"/>
                  <a:pt x="76342" y="121147"/>
                </a:cubicBezTo>
                <a:cubicBezTo>
                  <a:pt x="77930" y="145489"/>
                  <a:pt x="80575" y="166655"/>
                  <a:pt x="82692" y="171947"/>
                </a:cubicBezTo>
                <a:cubicBezTo>
                  <a:pt x="84809" y="177239"/>
                  <a:pt x="83750" y="139139"/>
                  <a:pt x="89042" y="152897"/>
                </a:cubicBezTo>
                <a:cubicBezTo>
                  <a:pt x="94334" y="166655"/>
                  <a:pt x="111796" y="245501"/>
                  <a:pt x="114442" y="254497"/>
                </a:cubicBezTo>
                <a:cubicBezTo>
                  <a:pt x="117088" y="263493"/>
                  <a:pt x="109150" y="221159"/>
                  <a:pt x="104917" y="206872"/>
                </a:cubicBezTo>
                <a:cubicBezTo>
                  <a:pt x="100684" y="192585"/>
                  <a:pt x="93804" y="203168"/>
                  <a:pt x="89042" y="168772"/>
                </a:cubicBezTo>
                <a:cubicBezTo>
                  <a:pt x="84280" y="134376"/>
                  <a:pt x="81104" y="9493"/>
                  <a:pt x="76342" y="497"/>
                </a:cubicBezTo>
                <a:cubicBezTo>
                  <a:pt x="71580" y="-8499"/>
                  <a:pt x="72109" y="107389"/>
                  <a:pt x="60467" y="114797"/>
                </a:cubicBezTo>
                <a:cubicBezTo>
                  <a:pt x="48825" y="122205"/>
                  <a:pt x="2788" y="22722"/>
                  <a:pt x="142" y="25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F1FEFB4-3A04-F658-7AD8-5D261CAD5D47}"/>
              </a:ext>
            </a:extLst>
          </p:cNvPr>
          <p:cNvSpPr/>
          <p:nvPr/>
        </p:nvSpPr>
        <p:spPr>
          <a:xfrm>
            <a:off x="4601637" y="1669269"/>
            <a:ext cx="40243" cy="194456"/>
          </a:xfrm>
          <a:custGeom>
            <a:avLst/>
            <a:gdLst>
              <a:gd name="connsiteX0" fmla="*/ 40213 w 40243"/>
              <a:gd name="connsiteY0" fmla="*/ 781 h 194456"/>
              <a:gd name="connsiteX1" fmla="*/ 2113 w 40243"/>
              <a:gd name="connsiteY1" fmla="*/ 143656 h 194456"/>
              <a:gd name="connsiteX2" fmla="*/ 5288 w 40243"/>
              <a:gd name="connsiteY2" fmla="*/ 108731 h 194456"/>
              <a:gd name="connsiteX3" fmla="*/ 8463 w 40243"/>
              <a:gd name="connsiteY3" fmla="*/ 194456 h 194456"/>
              <a:gd name="connsiteX4" fmla="*/ 8463 w 40243"/>
              <a:gd name="connsiteY4" fmla="*/ 108731 h 194456"/>
              <a:gd name="connsiteX5" fmla="*/ 8463 w 40243"/>
              <a:gd name="connsiteY5" fmla="*/ 86506 h 194456"/>
              <a:gd name="connsiteX6" fmla="*/ 40213 w 40243"/>
              <a:gd name="connsiteY6" fmla="*/ 781 h 19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3" h="194456">
                <a:moveTo>
                  <a:pt x="40213" y="781"/>
                </a:moveTo>
                <a:cubicBezTo>
                  <a:pt x="39155" y="10306"/>
                  <a:pt x="7934" y="125664"/>
                  <a:pt x="2113" y="143656"/>
                </a:cubicBezTo>
                <a:cubicBezTo>
                  <a:pt x="-3708" y="161648"/>
                  <a:pt x="4230" y="100264"/>
                  <a:pt x="5288" y="108731"/>
                </a:cubicBezTo>
                <a:cubicBezTo>
                  <a:pt x="6346" y="117198"/>
                  <a:pt x="7934" y="194456"/>
                  <a:pt x="8463" y="194456"/>
                </a:cubicBezTo>
                <a:cubicBezTo>
                  <a:pt x="8992" y="194456"/>
                  <a:pt x="8463" y="108731"/>
                  <a:pt x="8463" y="108731"/>
                </a:cubicBezTo>
                <a:cubicBezTo>
                  <a:pt x="8463" y="90739"/>
                  <a:pt x="2113" y="101323"/>
                  <a:pt x="8463" y="86506"/>
                </a:cubicBezTo>
                <a:cubicBezTo>
                  <a:pt x="14813" y="71689"/>
                  <a:pt x="41271" y="-8744"/>
                  <a:pt x="40213" y="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C291AE6-4D9F-28EB-0B15-BC285D94A5FF}"/>
              </a:ext>
            </a:extLst>
          </p:cNvPr>
          <p:cNvSpPr/>
          <p:nvPr/>
        </p:nvSpPr>
        <p:spPr>
          <a:xfrm>
            <a:off x="4667194" y="1619226"/>
            <a:ext cx="130234" cy="283068"/>
          </a:xfrm>
          <a:custGeom>
            <a:avLst/>
            <a:gdLst>
              <a:gd name="connsiteX0" fmla="*/ 56 w 130234"/>
              <a:gd name="connsiteY0" fmla="*/ 24 h 283068"/>
              <a:gd name="connsiteX1" fmla="*/ 31806 w 130234"/>
              <a:gd name="connsiteY1" fmla="*/ 174649 h 283068"/>
              <a:gd name="connsiteX2" fmla="*/ 6406 w 130234"/>
              <a:gd name="connsiteY2" fmla="*/ 282599 h 283068"/>
              <a:gd name="connsiteX3" fmla="*/ 38156 w 130234"/>
              <a:gd name="connsiteY3" fmla="*/ 215924 h 283068"/>
              <a:gd name="connsiteX4" fmla="*/ 28631 w 130234"/>
              <a:gd name="connsiteY4" fmla="*/ 266724 h 283068"/>
              <a:gd name="connsiteX5" fmla="*/ 50856 w 130234"/>
              <a:gd name="connsiteY5" fmla="*/ 225449 h 283068"/>
              <a:gd name="connsiteX6" fmla="*/ 130231 w 130234"/>
              <a:gd name="connsiteY6" fmla="*/ 171474 h 283068"/>
              <a:gd name="connsiteX7" fmla="*/ 47681 w 130234"/>
              <a:gd name="connsiteY7" fmla="*/ 206399 h 283068"/>
              <a:gd name="connsiteX8" fmla="*/ 41331 w 130234"/>
              <a:gd name="connsiteY8" fmla="*/ 161949 h 283068"/>
              <a:gd name="connsiteX9" fmla="*/ 56 w 130234"/>
              <a:gd name="connsiteY9" fmla="*/ 24 h 2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4" h="283068">
                <a:moveTo>
                  <a:pt x="56" y="24"/>
                </a:moveTo>
                <a:cubicBezTo>
                  <a:pt x="-1532" y="2141"/>
                  <a:pt x="30748" y="127553"/>
                  <a:pt x="31806" y="174649"/>
                </a:cubicBezTo>
                <a:cubicBezTo>
                  <a:pt x="32864" y="221745"/>
                  <a:pt x="5348" y="275720"/>
                  <a:pt x="6406" y="282599"/>
                </a:cubicBezTo>
                <a:cubicBezTo>
                  <a:pt x="7464" y="289478"/>
                  <a:pt x="34452" y="218570"/>
                  <a:pt x="38156" y="215924"/>
                </a:cubicBezTo>
                <a:cubicBezTo>
                  <a:pt x="41860" y="213278"/>
                  <a:pt x="26514" y="265136"/>
                  <a:pt x="28631" y="266724"/>
                </a:cubicBezTo>
                <a:cubicBezTo>
                  <a:pt x="30748" y="268312"/>
                  <a:pt x="33923" y="241324"/>
                  <a:pt x="50856" y="225449"/>
                </a:cubicBezTo>
                <a:cubicBezTo>
                  <a:pt x="67789" y="209574"/>
                  <a:pt x="130760" y="174649"/>
                  <a:pt x="130231" y="171474"/>
                </a:cubicBezTo>
                <a:cubicBezTo>
                  <a:pt x="129702" y="168299"/>
                  <a:pt x="62498" y="207986"/>
                  <a:pt x="47681" y="206399"/>
                </a:cubicBezTo>
                <a:cubicBezTo>
                  <a:pt x="32864" y="204812"/>
                  <a:pt x="48739" y="191582"/>
                  <a:pt x="41331" y="161949"/>
                </a:cubicBezTo>
                <a:cubicBezTo>
                  <a:pt x="33923" y="132316"/>
                  <a:pt x="1644" y="-2093"/>
                  <a:pt x="5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5D04A4C-241A-F54C-FC69-925297C29615}"/>
              </a:ext>
            </a:extLst>
          </p:cNvPr>
          <p:cNvSpPr/>
          <p:nvPr/>
        </p:nvSpPr>
        <p:spPr>
          <a:xfrm>
            <a:off x="4660891" y="1968495"/>
            <a:ext cx="76209" cy="475473"/>
          </a:xfrm>
          <a:custGeom>
            <a:avLst/>
            <a:gdLst>
              <a:gd name="connsiteX0" fmla="*/ 6359 w 76209"/>
              <a:gd name="connsiteY0" fmla="*/ 5 h 475473"/>
              <a:gd name="connsiteX1" fmla="*/ 28584 w 76209"/>
              <a:gd name="connsiteY1" fmla="*/ 165105 h 475473"/>
              <a:gd name="connsiteX2" fmla="*/ 9 w 76209"/>
              <a:gd name="connsiteY2" fmla="*/ 279405 h 475473"/>
              <a:gd name="connsiteX3" fmla="*/ 25409 w 76209"/>
              <a:gd name="connsiteY3" fmla="*/ 241305 h 475473"/>
              <a:gd name="connsiteX4" fmla="*/ 25409 w 76209"/>
              <a:gd name="connsiteY4" fmla="*/ 314330 h 475473"/>
              <a:gd name="connsiteX5" fmla="*/ 38109 w 76209"/>
              <a:gd name="connsiteY5" fmla="*/ 406405 h 475473"/>
              <a:gd name="connsiteX6" fmla="*/ 34934 w 76209"/>
              <a:gd name="connsiteY6" fmla="*/ 361955 h 475473"/>
              <a:gd name="connsiteX7" fmla="*/ 44459 w 76209"/>
              <a:gd name="connsiteY7" fmla="*/ 473080 h 475473"/>
              <a:gd name="connsiteX8" fmla="*/ 34934 w 76209"/>
              <a:gd name="connsiteY8" fmla="*/ 434980 h 475473"/>
              <a:gd name="connsiteX9" fmla="*/ 31759 w 76209"/>
              <a:gd name="connsiteY9" fmla="*/ 396880 h 475473"/>
              <a:gd name="connsiteX10" fmla="*/ 76209 w 76209"/>
              <a:gd name="connsiteY10" fmla="*/ 174630 h 475473"/>
              <a:gd name="connsiteX11" fmla="*/ 31759 w 76209"/>
              <a:gd name="connsiteY11" fmla="*/ 311155 h 475473"/>
              <a:gd name="connsiteX12" fmla="*/ 22234 w 76209"/>
              <a:gd name="connsiteY12" fmla="*/ 266705 h 475473"/>
              <a:gd name="connsiteX13" fmla="*/ 57159 w 76209"/>
              <a:gd name="connsiteY13" fmla="*/ 117480 h 475473"/>
              <a:gd name="connsiteX14" fmla="*/ 31759 w 76209"/>
              <a:gd name="connsiteY14" fmla="*/ 158755 h 475473"/>
              <a:gd name="connsiteX15" fmla="*/ 6359 w 76209"/>
              <a:gd name="connsiteY15" fmla="*/ 5 h 4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9" h="475473">
                <a:moveTo>
                  <a:pt x="6359" y="5"/>
                </a:moveTo>
                <a:cubicBezTo>
                  <a:pt x="5830" y="1063"/>
                  <a:pt x="29642" y="118538"/>
                  <a:pt x="28584" y="165105"/>
                </a:cubicBezTo>
                <a:cubicBezTo>
                  <a:pt x="27526" y="211672"/>
                  <a:pt x="538" y="266705"/>
                  <a:pt x="9" y="279405"/>
                </a:cubicBezTo>
                <a:cubicBezTo>
                  <a:pt x="-520" y="292105"/>
                  <a:pt x="21176" y="235484"/>
                  <a:pt x="25409" y="241305"/>
                </a:cubicBezTo>
                <a:cubicBezTo>
                  <a:pt x="29642" y="247126"/>
                  <a:pt x="23292" y="286813"/>
                  <a:pt x="25409" y="314330"/>
                </a:cubicBezTo>
                <a:cubicBezTo>
                  <a:pt x="27526" y="341847"/>
                  <a:pt x="36521" y="398467"/>
                  <a:pt x="38109" y="406405"/>
                </a:cubicBezTo>
                <a:cubicBezTo>
                  <a:pt x="39697" y="414343"/>
                  <a:pt x="33876" y="350843"/>
                  <a:pt x="34934" y="361955"/>
                </a:cubicBezTo>
                <a:cubicBezTo>
                  <a:pt x="35992" y="373067"/>
                  <a:pt x="44459" y="460909"/>
                  <a:pt x="44459" y="473080"/>
                </a:cubicBezTo>
                <a:cubicBezTo>
                  <a:pt x="44459" y="485251"/>
                  <a:pt x="37051" y="447680"/>
                  <a:pt x="34934" y="434980"/>
                </a:cubicBezTo>
                <a:cubicBezTo>
                  <a:pt x="32817" y="422280"/>
                  <a:pt x="24880" y="440272"/>
                  <a:pt x="31759" y="396880"/>
                </a:cubicBezTo>
                <a:cubicBezTo>
                  <a:pt x="38638" y="353488"/>
                  <a:pt x="76209" y="188917"/>
                  <a:pt x="76209" y="174630"/>
                </a:cubicBezTo>
                <a:cubicBezTo>
                  <a:pt x="76209" y="160343"/>
                  <a:pt x="40755" y="295809"/>
                  <a:pt x="31759" y="311155"/>
                </a:cubicBezTo>
                <a:cubicBezTo>
                  <a:pt x="22763" y="326501"/>
                  <a:pt x="18001" y="298984"/>
                  <a:pt x="22234" y="266705"/>
                </a:cubicBezTo>
                <a:cubicBezTo>
                  <a:pt x="26467" y="234426"/>
                  <a:pt x="55572" y="135472"/>
                  <a:pt x="57159" y="117480"/>
                </a:cubicBezTo>
                <a:cubicBezTo>
                  <a:pt x="58747" y="99488"/>
                  <a:pt x="40755" y="174630"/>
                  <a:pt x="31759" y="158755"/>
                </a:cubicBezTo>
                <a:cubicBezTo>
                  <a:pt x="22763" y="142880"/>
                  <a:pt x="6888" y="-1053"/>
                  <a:pt x="635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8E5161C-D652-D9E6-BF29-C0AB978D48D5}"/>
              </a:ext>
            </a:extLst>
          </p:cNvPr>
          <p:cNvSpPr/>
          <p:nvPr/>
        </p:nvSpPr>
        <p:spPr>
          <a:xfrm>
            <a:off x="4581525" y="1819190"/>
            <a:ext cx="71259" cy="230414"/>
          </a:xfrm>
          <a:custGeom>
            <a:avLst/>
            <a:gdLst>
              <a:gd name="connsiteX0" fmla="*/ 66675 w 71259"/>
              <a:gd name="connsiteY0" fmla="*/ 85 h 230414"/>
              <a:gd name="connsiteX1" fmla="*/ 60325 w 71259"/>
              <a:gd name="connsiteY1" fmla="*/ 117560 h 230414"/>
              <a:gd name="connsiteX2" fmla="*/ 69850 w 71259"/>
              <a:gd name="connsiteY2" fmla="*/ 228685 h 230414"/>
              <a:gd name="connsiteX3" fmla="*/ 63500 w 71259"/>
              <a:gd name="connsiteY3" fmla="*/ 177885 h 230414"/>
              <a:gd name="connsiteX4" fmla="*/ 0 w 71259"/>
              <a:gd name="connsiteY4" fmla="*/ 79460 h 230414"/>
              <a:gd name="connsiteX5" fmla="*/ 63500 w 71259"/>
              <a:gd name="connsiteY5" fmla="*/ 165185 h 230414"/>
              <a:gd name="connsiteX6" fmla="*/ 53975 w 71259"/>
              <a:gd name="connsiteY6" fmla="*/ 120735 h 230414"/>
              <a:gd name="connsiteX7" fmla="*/ 44450 w 71259"/>
              <a:gd name="connsiteY7" fmla="*/ 98510 h 230414"/>
              <a:gd name="connsiteX8" fmla="*/ 66675 w 71259"/>
              <a:gd name="connsiteY8" fmla="*/ 85 h 2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59" h="230414">
                <a:moveTo>
                  <a:pt x="66675" y="85"/>
                </a:moveTo>
                <a:cubicBezTo>
                  <a:pt x="69321" y="3260"/>
                  <a:pt x="59796" y="79460"/>
                  <a:pt x="60325" y="117560"/>
                </a:cubicBezTo>
                <a:cubicBezTo>
                  <a:pt x="60854" y="155660"/>
                  <a:pt x="69321" y="218631"/>
                  <a:pt x="69850" y="228685"/>
                </a:cubicBezTo>
                <a:cubicBezTo>
                  <a:pt x="70379" y="238739"/>
                  <a:pt x="75142" y="202756"/>
                  <a:pt x="63500" y="177885"/>
                </a:cubicBezTo>
                <a:cubicBezTo>
                  <a:pt x="51858" y="153014"/>
                  <a:pt x="0" y="81577"/>
                  <a:pt x="0" y="79460"/>
                </a:cubicBezTo>
                <a:cubicBezTo>
                  <a:pt x="0" y="77343"/>
                  <a:pt x="54504" y="158306"/>
                  <a:pt x="63500" y="165185"/>
                </a:cubicBezTo>
                <a:cubicBezTo>
                  <a:pt x="72496" y="172064"/>
                  <a:pt x="57150" y="131848"/>
                  <a:pt x="53975" y="120735"/>
                </a:cubicBezTo>
                <a:cubicBezTo>
                  <a:pt x="50800" y="109622"/>
                  <a:pt x="41275" y="113856"/>
                  <a:pt x="44450" y="98510"/>
                </a:cubicBezTo>
                <a:cubicBezTo>
                  <a:pt x="47625" y="83164"/>
                  <a:pt x="64029" y="-3090"/>
                  <a:pt x="66675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1174F3-4856-5DBF-6AC7-83F4617C2E04}"/>
              </a:ext>
            </a:extLst>
          </p:cNvPr>
          <p:cNvSpPr/>
          <p:nvPr/>
        </p:nvSpPr>
        <p:spPr>
          <a:xfrm>
            <a:off x="4575169" y="2052863"/>
            <a:ext cx="67384" cy="437186"/>
          </a:xfrm>
          <a:custGeom>
            <a:avLst/>
            <a:gdLst>
              <a:gd name="connsiteX0" fmla="*/ 66681 w 67384"/>
              <a:gd name="connsiteY0" fmla="*/ 1362 h 437186"/>
              <a:gd name="connsiteX1" fmla="*/ 34931 w 67384"/>
              <a:gd name="connsiteY1" fmla="*/ 141062 h 437186"/>
              <a:gd name="connsiteX2" fmla="*/ 6 w 67384"/>
              <a:gd name="connsiteY2" fmla="*/ 315687 h 437186"/>
              <a:gd name="connsiteX3" fmla="*/ 31756 w 67384"/>
              <a:gd name="connsiteY3" fmla="*/ 258537 h 437186"/>
              <a:gd name="connsiteX4" fmla="*/ 15881 w 67384"/>
              <a:gd name="connsiteY4" fmla="*/ 376012 h 437186"/>
              <a:gd name="connsiteX5" fmla="*/ 28581 w 67384"/>
              <a:gd name="connsiteY5" fmla="*/ 325212 h 437186"/>
              <a:gd name="connsiteX6" fmla="*/ 19056 w 67384"/>
              <a:gd name="connsiteY6" fmla="*/ 436337 h 437186"/>
              <a:gd name="connsiteX7" fmla="*/ 28581 w 67384"/>
              <a:gd name="connsiteY7" fmla="*/ 372837 h 437186"/>
              <a:gd name="connsiteX8" fmla="*/ 12706 w 67384"/>
              <a:gd name="connsiteY8" fmla="*/ 306162 h 437186"/>
              <a:gd name="connsiteX9" fmla="*/ 22231 w 67384"/>
              <a:gd name="connsiteY9" fmla="*/ 163287 h 437186"/>
              <a:gd name="connsiteX10" fmla="*/ 3181 w 67384"/>
              <a:gd name="connsiteY10" fmla="*/ 226787 h 437186"/>
              <a:gd name="connsiteX11" fmla="*/ 66681 w 67384"/>
              <a:gd name="connsiteY11" fmla="*/ 1362 h 43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384" h="437186">
                <a:moveTo>
                  <a:pt x="66681" y="1362"/>
                </a:moveTo>
                <a:cubicBezTo>
                  <a:pt x="71973" y="-12925"/>
                  <a:pt x="46043" y="88675"/>
                  <a:pt x="34931" y="141062"/>
                </a:cubicBezTo>
                <a:cubicBezTo>
                  <a:pt x="23819" y="193449"/>
                  <a:pt x="535" y="296108"/>
                  <a:pt x="6" y="315687"/>
                </a:cubicBezTo>
                <a:cubicBezTo>
                  <a:pt x="-523" y="335266"/>
                  <a:pt x="29110" y="248483"/>
                  <a:pt x="31756" y="258537"/>
                </a:cubicBezTo>
                <a:cubicBezTo>
                  <a:pt x="34402" y="268591"/>
                  <a:pt x="16410" y="364900"/>
                  <a:pt x="15881" y="376012"/>
                </a:cubicBezTo>
                <a:cubicBezTo>
                  <a:pt x="15352" y="387124"/>
                  <a:pt x="28052" y="315158"/>
                  <a:pt x="28581" y="325212"/>
                </a:cubicBezTo>
                <a:cubicBezTo>
                  <a:pt x="29110" y="335266"/>
                  <a:pt x="19056" y="428400"/>
                  <a:pt x="19056" y="436337"/>
                </a:cubicBezTo>
                <a:cubicBezTo>
                  <a:pt x="19056" y="444274"/>
                  <a:pt x="29639" y="394533"/>
                  <a:pt x="28581" y="372837"/>
                </a:cubicBezTo>
                <a:cubicBezTo>
                  <a:pt x="27523" y="351141"/>
                  <a:pt x="13764" y="341087"/>
                  <a:pt x="12706" y="306162"/>
                </a:cubicBezTo>
                <a:cubicBezTo>
                  <a:pt x="11648" y="271237"/>
                  <a:pt x="23818" y="176516"/>
                  <a:pt x="22231" y="163287"/>
                </a:cubicBezTo>
                <a:cubicBezTo>
                  <a:pt x="20644" y="150058"/>
                  <a:pt x="-6344" y="253245"/>
                  <a:pt x="3181" y="226787"/>
                </a:cubicBezTo>
                <a:cubicBezTo>
                  <a:pt x="12706" y="200329"/>
                  <a:pt x="61389" y="15649"/>
                  <a:pt x="66681" y="1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6CC6F5D-10A2-1FE9-942E-2AB01D498DC1}"/>
              </a:ext>
            </a:extLst>
          </p:cNvPr>
          <p:cNvSpPr/>
          <p:nvPr/>
        </p:nvSpPr>
        <p:spPr>
          <a:xfrm>
            <a:off x="4564039" y="2031989"/>
            <a:ext cx="46061" cy="418609"/>
          </a:xfrm>
          <a:custGeom>
            <a:avLst/>
            <a:gdLst>
              <a:gd name="connsiteX0" fmla="*/ 17486 w 46061"/>
              <a:gd name="connsiteY0" fmla="*/ 11 h 418609"/>
              <a:gd name="connsiteX1" fmla="*/ 1611 w 46061"/>
              <a:gd name="connsiteY1" fmla="*/ 101611 h 418609"/>
              <a:gd name="connsiteX2" fmla="*/ 1611 w 46061"/>
              <a:gd name="connsiteY2" fmla="*/ 190511 h 418609"/>
              <a:gd name="connsiteX3" fmla="*/ 11136 w 46061"/>
              <a:gd name="connsiteY3" fmla="*/ 187336 h 418609"/>
              <a:gd name="connsiteX4" fmla="*/ 7961 w 46061"/>
              <a:gd name="connsiteY4" fmla="*/ 285761 h 418609"/>
              <a:gd name="connsiteX5" fmla="*/ 23836 w 46061"/>
              <a:gd name="connsiteY5" fmla="*/ 415936 h 418609"/>
              <a:gd name="connsiteX6" fmla="*/ 23836 w 46061"/>
              <a:gd name="connsiteY6" fmla="*/ 355611 h 418609"/>
              <a:gd name="connsiteX7" fmla="*/ 46061 w 46061"/>
              <a:gd name="connsiteY7" fmla="*/ 149236 h 418609"/>
              <a:gd name="connsiteX8" fmla="*/ 23836 w 46061"/>
              <a:gd name="connsiteY8" fmla="*/ 212736 h 418609"/>
              <a:gd name="connsiteX9" fmla="*/ 11136 w 46061"/>
              <a:gd name="connsiteY9" fmla="*/ 107961 h 418609"/>
              <a:gd name="connsiteX10" fmla="*/ 17486 w 46061"/>
              <a:gd name="connsiteY10" fmla="*/ 11 h 4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61" h="418609">
                <a:moveTo>
                  <a:pt x="17486" y="11"/>
                </a:moveTo>
                <a:cubicBezTo>
                  <a:pt x="15898" y="-1047"/>
                  <a:pt x="4257" y="69861"/>
                  <a:pt x="1611" y="101611"/>
                </a:cubicBezTo>
                <a:cubicBezTo>
                  <a:pt x="-1035" y="133361"/>
                  <a:pt x="24" y="176224"/>
                  <a:pt x="1611" y="190511"/>
                </a:cubicBezTo>
                <a:cubicBezTo>
                  <a:pt x="3198" y="204798"/>
                  <a:pt x="10078" y="171461"/>
                  <a:pt x="11136" y="187336"/>
                </a:cubicBezTo>
                <a:cubicBezTo>
                  <a:pt x="12194" y="203211"/>
                  <a:pt x="5844" y="247661"/>
                  <a:pt x="7961" y="285761"/>
                </a:cubicBezTo>
                <a:cubicBezTo>
                  <a:pt x="10078" y="323861"/>
                  <a:pt x="21190" y="404294"/>
                  <a:pt x="23836" y="415936"/>
                </a:cubicBezTo>
                <a:cubicBezTo>
                  <a:pt x="26482" y="427578"/>
                  <a:pt x="20132" y="400061"/>
                  <a:pt x="23836" y="355611"/>
                </a:cubicBezTo>
                <a:cubicBezTo>
                  <a:pt x="27540" y="311161"/>
                  <a:pt x="46061" y="173048"/>
                  <a:pt x="46061" y="149236"/>
                </a:cubicBezTo>
                <a:cubicBezTo>
                  <a:pt x="46061" y="125424"/>
                  <a:pt x="29657" y="219615"/>
                  <a:pt x="23836" y="212736"/>
                </a:cubicBezTo>
                <a:cubicBezTo>
                  <a:pt x="18015" y="205857"/>
                  <a:pt x="14840" y="139182"/>
                  <a:pt x="11136" y="107961"/>
                </a:cubicBezTo>
                <a:cubicBezTo>
                  <a:pt x="7432" y="76740"/>
                  <a:pt x="19074" y="1069"/>
                  <a:pt x="1748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7D66C63-DBAC-B646-ED86-CA56AE3A60B5}"/>
              </a:ext>
            </a:extLst>
          </p:cNvPr>
          <p:cNvSpPr/>
          <p:nvPr/>
        </p:nvSpPr>
        <p:spPr>
          <a:xfrm>
            <a:off x="4621438" y="2357732"/>
            <a:ext cx="64895" cy="331512"/>
          </a:xfrm>
          <a:custGeom>
            <a:avLst/>
            <a:gdLst>
              <a:gd name="connsiteX0" fmla="*/ 64862 w 64895"/>
              <a:gd name="connsiteY0" fmla="*/ 1293 h 331512"/>
              <a:gd name="connsiteX1" fmla="*/ 10887 w 64895"/>
              <a:gd name="connsiteY1" fmla="*/ 264818 h 331512"/>
              <a:gd name="connsiteX2" fmla="*/ 17237 w 64895"/>
              <a:gd name="connsiteY2" fmla="*/ 248943 h 331512"/>
              <a:gd name="connsiteX3" fmla="*/ 29937 w 64895"/>
              <a:gd name="connsiteY3" fmla="*/ 318793 h 331512"/>
              <a:gd name="connsiteX4" fmla="*/ 45812 w 64895"/>
              <a:gd name="connsiteY4" fmla="*/ 299743 h 331512"/>
              <a:gd name="connsiteX5" fmla="*/ 48987 w 64895"/>
              <a:gd name="connsiteY5" fmla="*/ 331493 h 331512"/>
              <a:gd name="connsiteX6" fmla="*/ 45812 w 64895"/>
              <a:gd name="connsiteY6" fmla="*/ 302918 h 331512"/>
              <a:gd name="connsiteX7" fmla="*/ 45812 w 64895"/>
              <a:gd name="connsiteY7" fmla="*/ 217193 h 331512"/>
              <a:gd name="connsiteX8" fmla="*/ 26762 w 64895"/>
              <a:gd name="connsiteY8" fmla="*/ 264818 h 331512"/>
              <a:gd name="connsiteX9" fmla="*/ 36287 w 64895"/>
              <a:gd name="connsiteY9" fmla="*/ 293393 h 331512"/>
              <a:gd name="connsiteX10" fmla="*/ 23587 w 64895"/>
              <a:gd name="connsiteY10" fmla="*/ 214018 h 331512"/>
              <a:gd name="connsiteX11" fmla="*/ 29937 w 64895"/>
              <a:gd name="connsiteY11" fmla="*/ 115593 h 331512"/>
              <a:gd name="connsiteX12" fmla="*/ 20412 w 64895"/>
              <a:gd name="connsiteY12" fmla="*/ 172743 h 331512"/>
              <a:gd name="connsiteX13" fmla="*/ 1362 w 64895"/>
              <a:gd name="connsiteY13" fmla="*/ 163218 h 331512"/>
              <a:gd name="connsiteX14" fmla="*/ 64862 w 64895"/>
              <a:gd name="connsiteY14" fmla="*/ 1293 h 33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95" h="331512">
                <a:moveTo>
                  <a:pt x="64862" y="1293"/>
                </a:moveTo>
                <a:cubicBezTo>
                  <a:pt x="66450" y="18226"/>
                  <a:pt x="10887" y="264818"/>
                  <a:pt x="10887" y="264818"/>
                </a:cubicBezTo>
                <a:cubicBezTo>
                  <a:pt x="2950" y="306093"/>
                  <a:pt x="14062" y="239947"/>
                  <a:pt x="17237" y="248943"/>
                </a:cubicBezTo>
                <a:cubicBezTo>
                  <a:pt x="20412" y="257939"/>
                  <a:pt x="29937" y="318793"/>
                  <a:pt x="29937" y="318793"/>
                </a:cubicBezTo>
                <a:cubicBezTo>
                  <a:pt x="34700" y="327260"/>
                  <a:pt x="42637" y="297626"/>
                  <a:pt x="45812" y="299743"/>
                </a:cubicBezTo>
                <a:cubicBezTo>
                  <a:pt x="48987" y="301860"/>
                  <a:pt x="48987" y="330964"/>
                  <a:pt x="48987" y="331493"/>
                </a:cubicBezTo>
                <a:cubicBezTo>
                  <a:pt x="48987" y="332022"/>
                  <a:pt x="46341" y="321968"/>
                  <a:pt x="45812" y="302918"/>
                </a:cubicBezTo>
                <a:cubicBezTo>
                  <a:pt x="45283" y="283868"/>
                  <a:pt x="48987" y="223543"/>
                  <a:pt x="45812" y="217193"/>
                </a:cubicBezTo>
                <a:cubicBezTo>
                  <a:pt x="42637" y="210843"/>
                  <a:pt x="28349" y="252118"/>
                  <a:pt x="26762" y="264818"/>
                </a:cubicBezTo>
                <a:cubicBezTo>
                  <a:pt x="25175" y="277518"/>
                  <a:pt x="36816" y="301860"/>
                  <a:pt x="36287" y="293393"/>
                </a:cubicBezTo>
                <a:cubicBezTo>
                  <a:pt x="35758" y="284926"/>
                  <a:pt x="24645" y="243651"/>
                  <a:pt x="23587" y="214018"/>
                </a:cubicBezTo>
                <a:cubicBezTo>
                  <a:pt x="22529" y="184385"/>
                  <a:pt x="30466" y="122472"/>
                  <a:pt x="29937" y="115593"/>
                </a:cubicBezTo>
                <a:cubicBezTo>
                  <a:pt x="29408" y="108714"/>
                  <a:pt x="25174" y="164806"/>
                  <a:pt x="20412" y="172743"/>
                </a:cubicBezTo>
                <a:cubicBezTo>
                  <a:pt x="15649" y="180681"/>
                  <a:pt x="-5517" y="187560"/>
                  <a:pt x="1362" y="163218"/>
                </a:cubicBezTo>
                <a:cubicBezTo>
                  <a:pt x="8241" y="138876"/>
                  <a:pt x="63274" y="-15640"/>
                  <a:pt x="64862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D25E7E6-69FC-03F4-DD61-9C069E085700}"/>
              </a:ext>
            </a:extLst>
          </p:cNvPr>
          <p:cNvSpPr/>
          <p:nvPr/>
        </p:nvSpPr>
        <p:spPr>
          <a:xfrm>
            <a:off x="4606590" y="2340912"/>
            <a:ext cx="28910" cy="354819"/>
          </a:xfrm>
          <a:custGeom>
            <a:avLst/>
            <a:gdLst>
              <a:gd name="connsiteX0" fmla="*/ 28910 w 28910"/>
              <a:gd name="connsiteY0" fmla="*/ 2238 h 354819"/>
              <a:gd name="connsiteX1" fmla="*/ 335 w 28910"/>
              <a:gd name="connsiteY1" fmla="*/ 253063 h 354819"/>
              <a:gd name="connsiteX2" fmla="*/ 19385 w 28910"/>
              <a:gd name="connsiteY2" fmla="*/ 351488 h 354819"/>
              <a:gd name="connsiteX3" fmla="*/ 9860 w 28910"/>
              <a:gd name="connsiteY3" fmla="*/ 313388 h 354819"/>
              <a:gd name="connsiteX4" fmla="*/ 335 w 28910"/>
              <a:gd name="connsiteY4" fmla="*/ 138763 h 354819"/>
              <a:gd name="connsiteX5" fmla="*/ 28910 w 28910"/>
              <a:gd name="connsiteY5" fmla="*/ 2238 h 3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0" h="354819">
                <a:moveTo>
                  <a:pt x="28910" y="2238"/>
                </a:moveTo>
                <a:cubicBezTo>
                  <a:pt x="28910" y="21288"/>
                  <a:pt x="1923" y="194855"/>
                  <a:pt x="335" y="253063"/>
                </a:cubicBezTo>
                <a:cubicBezTo>
                  <a:pt x="-1253" y="311271"/>
                  <a:pt x="17798" y="341434"/>
                  <a:pt x="19385" y="351488"/>
                </a:cubicBezTo>
                <a:cubicBezTo>
                  <a:pt x="20972" y="361542"/>
                  <a:pt x="13035" y="348842"/>
                  <a:pt x="9860" y="313388"/>
                </a:cubicBezTo>
                <a:cubicBezTo>
                  <a:pt x="6685" y="277934"/>
                  <a:pt x="-1782" y="186917"/>
                  <a:pt x="335" y="138763"/>
                </a:cubicBezTo>
                <a:cubicBezTo>
                  <a:pt x="2452" y="90609"/>
                  <a:pt x="28910" y="-16812"/>
                  <a:pt x="28910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3C280A6-C50C-0734-4CCE-CABE70322889}"/>
              </a:ext>
            </a:extLst>
          </p:cNvPr>
          <p:cNvSpPr/>
          <p:nvPr/>
        </p:nvSpPr>
        <p:spPr>
          <a:xfrm>
            <a:off x="4559139" y="2680524"/>
            <a:ext cx="222443" cy="82093"/>
          </a:xfrm>
          <a:custGeom>
            <a:avLst/>
            <a:gdLst>
              <a:gd name="connsiteX0" fmla="*/ 161 w 222443"/>
              <a:gd name="connsiteY0" fmla="*/ 81726 h 82093"/>
              <a:gd name="connsiteX1" fmla="*/ 57311 w 222443"/>
              <a:gd name="connsiteY1" fmla="*/ 34101 h 82093"/>
              <a:gd name="connsiteX2" fmla="*/ 95411 w 222443"/>
              <a:gd name="connsiteY2" fmla="*/ 24576 h 82093"/>
              <a:gd name="connsiteX3" fmla="*/ 63661 w 222443"/>
              <a:gd name="connsiteY3" fmla="*/ 15051 h 82093"/>
              <a:gd name="connsiteX4" fmla="*/ 111286 w 222443"/>
              <a:gd name="connsiteY4" fmla="*/ 5526 h 82093"/>
              <a:gd name="connsiteX5" fmla="*/ 158911 w 222443"/>
              <a:gd name="connsiteY5" fmla="*/ 18226 h 82093"/>
              <a:gd name="connsiteX6" fmla="*/ 133511 w 222443"/>
              <a:gd name="connsiteY6" fmla="*/ 2351 h 82093"/>
              <a:gd name="connsiteX7" fmla="*/ 222411 w 222443"/>
              <a:gd name="connsiteY7" fmla="*/ 30926 h 82093"/>
              <a:gd name="connsiteX8" fmla="*/ 143036 w 222443"/>
              <a:gd name="connsiteY8" fmla="*/ 8701 h 82093"/>
              <a:gd name="connsiteX9" fmla="*/ 76361 w 222443"/>
              <a:gd name="connsiteY9" fmla="*/ 5526 h 82093"/>
              <a:gd name="connsiteX10" fmla="*/ 161 w 222443"/>
              <a:gd name="connsiteY10" fmla="*/ 81726 h 8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43" h="82093">
                <a:moveTo>
                  <a:pt x="161" y="81726"/>
                </a:moveTo>
                <a:cubicBezTo>
                  <a:pt x="-3014" y="86488"/>
                  <a:pt x="41436" y="43626"/>
                  <a:pt x="57311" y="34101"/>
                </a:cubicBezTo>
                <a:cubicBezTo>
                  <a:pt x="73186" y="24576"/>
                  <a:pt x="94353" y="27751"/>
                  <a:pt x="95411" y="24576"/>
                </a:cubicBezTo>
                <a:cubicBezTo>
                  <a:pt x="96469" y="21401"/>
                  <a:pt x="61015" y="18226"/>
                  <a:pt x="63661" y="15051"/>
                </a:cubicBezTo>
                <a:cubicBezTo>
                  <a:pt x="66307" y="11876"/>
                  <a:pt x="95411" y="4997"/>
                  <a:pt x="111286" y="5526"/>
                </a:cubicBezTo>
                <a:cubicBezTo>
                  <a:pt x="127161" y="6055"/>
                  <a:pt x="155207" y="18755"/>
                  <a:pt x="158911" y="18226"/>
                </a:cubicBezTo>
                <a:cubicBezTo>
                  <a:pt x="162615" y="17697"/>
                  <a:pt x="122928" y="234"/>
                  <a:pt x="133511" y="2351"/>
                </a:cubicBezTo>
                <a:cubicBezTo>
                  <a:pt x="144094" y="4468"/>
                  <a:pt x="220823" y="29868"/>
                  <a:pt x="222411" y="30926"/>
                </a:cubicBezTo>
                <a:cubicBezTo>
                  <a:pt x="223999" y="31984"/>
                  <a:pt x="167378" y="12934"/>
                  <a:pt x="143036" y="8701"/>
                </a:cubicBezTo>
                <a:cubicBezTo>
                  <a:pt x="118694" y="4468"/>
                  <a:pt x="101232" y="-6645"/>
                  <a:pt x="76361" y="5526"/>
                </a:cubicBezTo>
                <a:cubicBezTo>
                  <a:pt x="51490" y="17697"/>
                  <a:pt x="3336" y="76964"/>
                  <a:pt x="161" y="81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D9BD947-1E0F-3583-DA8C-D3A2914D5287}"/>
              </a:ext>
            </a:extLst>
          </p:cNvPr>
          <p:cNvSpPr/>
          <p:nvPr/>
        </p:nvSpPr>
        <p:spPr>
          <a:xfrm>
            <a:off x="4568465" y="2339933"/>
            <a:ext cx="81864" cy="480268"/>
          </a:xfrm>
          <a:custGeom>
            <a:avLst/>
            <a:gdLst>
              <a:gd name="connsiteX0" fmla="*/ 41635 w 81864"/>
              <a:gd name="connsiteY0" fmla="*/ 42 h 480268"/>
              <a:gd name="connsiteX1" fmla="*/ 9885 w 81864"/>
              <a:gd name="connsiteY1" fmla="*/ 292142 h 480268"/>
              <a:gd name="connsiteX2" fmla="*/ 32110 w 81864"/>
              <a:gd name="connsiteY2" fmla="*/ 225467 h 480268"/>
              <a:gd name="connsiteX3" fmla="*/ 360 w 81864"/>
              <a:gd name="connsiteY3" fmla="*/ 330242 h 480268"/>
              <a:gd name="connsiteX4" fmla="*/ 57510 w 81864"/>
              <a:gd name="connsiteY4" fmla="*/ 412792 h 480268"/>
              <a:gd name="connsiteX5" fmla="*/ 44810 w 81864"/>
              <a:gd name="connsiteY5" fmla="*/ 387392 h 480268"/>
              <a:gd name="connsiteX6" fmla="*/ 79735 w 81864"/>
              <a:gd name="connsiteY6" fmla="*/ 479467 h 480268"/>
              <a:gd name="connsiteX7" fmla="*/ 73385 w 81864"/>
              <a:gd name="connsiteY7" fmla="*/ 428667 h 480268"/>
              <a:gd name="connsiteX8" fmla="*/ 35285 w 81864"/>
              <a:gd name="connsiteY8" fmla="*/ 368342 h 480268"/>
              <a:gd name="connsiteX9" fmla="*/ 3535 w 81864"/>
              <a:gd name="connsiteY9" fmla="*/ 333417 h 480268"/>
              <a:gd name="connsiteX10" fmla="*/ 9885 w 81864"/>
              <a:gd name="connsiteY10" fmla="*/ 234992 h 480268"/>
              <a:gd name="connsiteX11" fmla="*/ 3535 w 81864"/>
              <a:gd name="connsiteY11" fmla="*/ 269917 h 480268"/>
              <a:gd name="connsiteX12" fmla="*/ 41635 w 81864"/>
              <a:gd name="connsiteY12" fmla="*/ 42 h 48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864" h="480268">
                <a:moveTo>
                  <a:pt x="41635" y="42"/>
                </a:moveTo>
                <a:cubicBezTo>
                  <a:pt x="42693" y="3746"/>
                  <a:pt x="11472" y="254571"/>
                  <a:pt x="9885" y="292142"/>
                </a:cubicBezTo>
                <a:cubicBezTo>
                  <a:pt x="8298" y="329713"/>
                  <a:pt x="33697" y="219117"/>
                  <a:pt x="32110" y="225467"/>
                </a:cubicBezTo>
                <a:cubicBezTo>
                  <a:pt x="30522" y="231817"/>
                  <a:pt x="-3873" y="299021"/>
                  <a:pt x="360" y="330242"/>
                </a:cubicBezTo>
                <a:cubicBezTo>
                  <a:pt x="4593" y="361463"/>
                  <a:pt x="50102" y="403267"/>
                  <a:pt x="57510" y="412792"/>
                </a:cubicBezTo>
                <a:cubicBezTo>
                  <a:pt x="64918" y="422317"/>
                  <a:pt x="41106" y="376280"/>
                  <a:pt x="44810" y="387392"/>
                </a:cubicBezTo>
                <a:cubicBezTo>
                  <a:pt x="48514" y="398504"/>
                  <a:pt x="74973" y="472588"/>
                  <a:pt x="79735" y="479467"/>
                </a:cubicBezTo>
                <a:cubicBezTo>
                  <a:pt x="84497" y="486346"/>
                  <a:pt x="80793" y="447188"/>
                  <a:pt x="73385" y="428667"/>
                </a:cubicBezTo>
                <a:cubicBezTo>
                  <a:pt x="65977" y="410146"/>
                  <a:pt x="46927" y="384217"/>
                  <a:pt x="35285" y="368342"/>
                </a:cubicBezTo>
                <a:cubicBezTo>
                  <a:pt x="23643" y="352467"/>
                  <a:pt x="7768" y="355642"/>
                  <a:pt x="3535" y="333417"/>
                </a:cubicBezTo>
                <a:cubicBezTo>
                  <a:pt x="-698" y="311192"/>
                  <a:pt x="9885" y="245575"/>
                  <a:pt x="9885" y="234992"/>
                </a:cubicBezTo>
                <a:cubicBezTo>
                  <a:pt x="9885" y="224409"/>
                  <a:pt x="-5990" y="303784"/>
                  <a:pt x="3535" y="269917"/>
                </a:cubicBezTo>
                <a:cubicBezTo>
                  <a:pt x="13060" y="236050"/>
                  <a:pt x="40577" y="-3662"/>
                  <a:pt x="4163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57EE0BB-89A8-E098-8645-62C80E926B23}"/>
              </a:ext>
            </a:extLst>
          </p:cNvPr>
          <p:cNvSpPr/>
          <p:nvPr/>
        </p:nvSpPr>
        <p:spPr>
          <a:xfrm>
            <a:off x="4634617" y="2219079"/>
            <a:ext cx="174751" cy="490090"/>
          </a:xfrm>
          <a:custGeom>
            <a:avLst/>
            <a:gdLst>
              <a:gd name="connsiteX0" fmla="*/ 108833 w 174751"/>
              <a:gd name="connsiteY0" fmla="*/ 246 h 490090"/>
              <a:gd name="connsiteX1" fmla="*/ 77083 w 174751"/>
              <a:gd name="connsiteY1" fmla="*/ 276471 h 490090"/>
              <a:gd name="connsiteX2" fmla="*/ 77083 w 174751"/>
              <a:gd name="connsiteY2" fmla="*/ 365371 h 490090"/>
              <a:gd name="connsiteX3" fmla="*/ 61208 w 174751"/>
              <a:gd name="connsiteY3" fmla="*/ 308221 h 490090"/>
              <a:gd name="connsiteX4" fmla="*/ 61208 w 174751"/>
              <a:gd name="connsiteY4" fmla="*/ 393946 h 490090"/>
              <a:gd name="connsiteX5" fmla="*/ 99308 w 174751"/>
              <a:gd name="connsiteY5" fmla="*/ 451096 h 490090"/>
              <a:gd name="connsiteX6" fmla="*/ 70733 w 174751"/>
              <a:gd name="connsiteY6" fmla="*/ 432046 h 490090"/>
              <a:gd name="connsiteX7" fmla="*/ 172333 w 174751"/>
              <a:gd name="connsiteY7" fmla="*/ 489196 h 490090"/>
              <a:gd name="connsiteX8" fmla="*/ 131058 w 174751"/>
              <a:gd name="connsiteY8" fmla="*/ 466971 h 490090"/>
              <a:gd name="connsiteX9" fmla="*/ 883 w 174751"/>
              <a:gd name="connsiteY9" fmla="*/ 466971 h 490090"/>
              <a:gd name="connsiteX10" fmla="*/ 73908 w 174751"/>
              <a:gd name="connsiteY10" fmla="*/ 447921 h 490090"/>
              <a:gd name="connsiteX11" fmla="*/ 73908 w 174751"/>
              <a:gd name="connsiteY11" fmla="*/ 378071 h 490090"/>
              <a:gd name="connsiteX12" fmla="*/ 102483 w 174751"/>
              <a:gd name="connsiteY12" fmla="*/ 266946 h 490090"/>
              <a:gd name="connsiteX13" fmla="*/ 67558 w 174751"/>
              <a:gd name="connsiteY13" fmla="*/ 339971 h 490090"/>
              <a:gd name="connsiteX14" fmla="*/ 92958 w 174751"/>
              <a:gd name="connsiteY14" fmla="*/ 158996 h 490090"/>
              <a:gd name="connsiteX15" fmla="*/ 58033 w 174751"/>
              <a:gd name="connsiteY15" fmla="*/ 225671 h 490090"/>
              <a:gd name="connsiteX16" fmla="*/ 108833 w 174751"/>
              <a:gd name="connsiteY16" fmla="*/ 246 h 49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751" h="490090">
                <a:moveTo>
                  <a:pt x="108833" y="246"/>
                </a:moveTo>
                <a:cubicBezTo>
                  <a:pt x="112008" y="8713"/>
                  <a:pt x="82375" y="215617"/>
                  <a:pt x="77083" y="276471"/>
                </a:cubicBezTo>
                <a:cubicBezTo>
                  <a:pt x="71791" y="337325"/>
                  <a:pt x="79729" y="360079"/>
                  <a:pt x="77083" y="365371"/>
                </a:cubicBezTo>
                <a:cubicBezTo>
                  <a:pt x="74437" y="370663"/>
                  <a:pt x="63854" y="303459"/>
                  <a:pt x="61208" y="308221"/>
                </a:cubicBezTo>
                <a:cubicBezTo>
                  <a:pt x="58562" y="312983"/>
                  <a:pt x="54858" y="370134"/>
                  <a:pt x="61208" y="393946"/>
                </a:cubicBezTo>
                <a:cubicBezTo>
                  <a:pt x="67558" y="417758"/>
                  <a:pt x="97720" y="444746"/>
                  <a:pt x="99308" y="451096"/>
                </a:cubicBezTo>
                <a:cubicBezTo>
                  <a:pt x="100895" y="457446"/>
                  <a:pt x="58562" y="425696"/>
                  <a:pt x="70733" y="432046"/>
                </a:cubicBezTo>
                <a:cubicBezTo>
                  <a:pt x="82904" y="438396"/>
                  <a:pt x="162279" y="483375"/>
                  <a:pt x="172333" y="489196"/>
                </a:cubicBezTo>
                <a:cubicBezTo>
                  <a:pt x="182387" y="495017"/>
                  <a:pt x="159633" y="470675"/>
                  <a:pt x="131058" y="466971"/>
                </a:cubicBezTo>
                <a:cubicBezTo>
                  <a:pt x="102483" y="463267"/>
                  <a:pt x="10408" y="470146"/>
                  <a:pt x="883" y="466971"/>
                </a:cubicBezTo>
                <a:cubicBezTo>
                  <a:pt x="-8642" y="463796"/>
                  <a:pt x="61737" y="462738"/>
                  <a:pt x="73908" y="447921"/>
                </a:cubicBezTo>
                <a:cubicBezTo>
                  <a:pt x="86079" y="433104"/>
                  <a:pt x="69145" y="408234"/>
                  <a:pt x="73908" y="378071"/>
                </a:cubicBezTo>
                <a:cubicBezTo>
                  <a:pt x="78670" y="347909"/>
                  <a:pt x="103541" y="273296"/>
                  <a:pt x="102483" y="266946"/>
                </a:cubicBezTo>
                <a:cubicBezTo>
                  <a:pt x="101425" y="260596"/>
                  <a:pt x="69145" y="357963"/>
                  <a:pt x="67558" y="339971"/>
                </a:cubicBezTo>
                <a:cubicBezTo>
                  <a:pt x="65970" y="321979"/>
                  <a:pt x="94545" y="178046"/>
                  <a:pt x="92958" y="158996"/>
                </a:cubicBezTo>
                <a:cubicBezTo>
                  <a:pt x="91371" y="139946"/>
                  <a:pt x="55916" y="247367"/>
                  <a:pt x="58033" y="225671"/>
                </a:cubicBezTo>
                <a:cubicBezTo>
                  <a:pt x="60150" y="203975"/>
                  <a:pt x="105658" y="-8221"/>
                  <a:pt x="108833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BABC625-4CC3-C099-ED9F-3BA5A4EB7E36}"/>
              </a:ext>
            </a:extLst>
          </p:cNvPr>
          <p:cNvSpPr/>
          <p:nvPr/>
        </p:nvSpPr>
        <p:spPr>
          <a:xfrm>
            <a:off x="4535665" y="2476422"/>
            <a:ext cx="71370" cy="313349"/>
          </a:xfrm>
          <a:custGeom>
            <a:avLst/>
            <a:gdLst>
              <a:gd name="connsiteX0" fmla="*/ 71260 w 71370"/>
              <a:gd name="connsiteY0" fmla="*/ 78 h 313349"/>
              <a:gd name="connsiteX1" fmla="*/ 17285 w 71370"/>
              <a:gd name="connsiteY1" fmla="*/ 165178 h 313349"/>
              <a:gd name="connsiteX2" fmla="*/ 4585 w 71370"/>
              <a:gd name="connsiteY2" fmla="*/ 241378 h 313349"/>
              <a:gd name="connsiteX3" fmla="*/ 7760 w 71370"/>
              <a:gd name="connsiteY3" fmla="*/ 177878 h 313349"/>
              <a:gd name="connsiteX4" fmla="*/ 7760 w 71370"/>
              <a:gd name="connsiteY4" fmla="*/ 308053 h 313349"/>
              <a:gd name="connsiteX5" fmla="*/ 14110 w 71370"/>
              <a:gd name="connsiteY5" fmla="*/ 279478 h 313349"/>
              <a:gd name="connsiteX6" fmla="*/ 64910 w 71370"/>
              <a:gd name="connsiteY6" fmla="*/ 200103 h 313349"/>
              <a:gd name="connsiteX7" fmla="*/ 17285 w 71370"/>
              <a:gd name="connsiteY7" fmla="*/ 263603 h 313349"/>
              <a:gd name="connsiteX8" fmla="*/ 14110 w 71370"/>
              <a:gd name="connsiteY8" fmla="*/ 206453 h 313349"/>
              <a:gd name="connsiteX9" fmla="*/ 23635 w 71370"/>
              <a:gd name="connsiteY9" fmla="*/ 149303 h 313349"/>
              <a:gd name="connsiteX10" fmla="*/ 1410 w 71370"/>
              <a:gd name="connsiteY10" fmla="*/ 187403 h 313349"/>
              <a:gd name="connsiteX11" fmla="*/ 71260 w 71370"/>
              <a:gd name="connsiteY11" fmla="*/ 78 h 31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70" h="313349">
                <a:moveTo>
                  <a:pt x="71260" y="78"/>
                </a:moveTo>
                <a:cubicBezTo>
                  <a:pt x="73906" y="-3626"/>
                  <a:pt x="28397" y="124961"/>
                  <a:pt x="17285" y="165178"/>
                </a:cubicBezTo>
                <a:cubicBezTo>
                  <a:pt x="6172" y="205395"/>
                  <a:pt x="6173" y="239261"/>
                  <a:pt x="4585" y="241378"/>
                </a:cubicBezTo>
                <a:cubicBezTo>
                  <a:pt x="2997" y="243495"/>
                  <a:pt x="7231" y="166766"/>
                  <a:pt x="7760" y="177878"/>
                </a:cubicBezTo>
                <a:cubicBezTo>
                  <a:pt x="8289" y="188990"/>
                  <a:pt x="6702" y="291120"/>
                  <a:pt x="7760" y="308053"/>
                </a:cubicBezTo>
                <a:cubicBezTo>
                  <a:pt x="8818" y="324986"/>
                  <a:pt x="4585" y="297470"/>
                  <a:pt x="14110" y="279478"/>
                </a:cubicBezTo>
                <a:cubicBezTo>
                  <a:pt x="23635" y="261486"/>
                  <a:pt x="64381" y="202749"/>
                  <a:pt x="64910" y="200103"/>
                </a:cubicBezTo>
                <a:cubicBezTo>
                  <a:pt x="65439" y="197457"/>
                  <a:pt x="25752" y="262545"/>
                  <a:pt x="17285" y="263603"/>
                </a:cubicBezTo>
                <a:cubicBezTo>
                  <a:pt x="8818" y="264661"/>
                  <a:pt x="13052" y="225503"/>
                  <a:pt x="14110" y="206453"/>
                </a:cubicBezTo>
                <a:cubicBezTo>
                  <a:pt x="15168" y="187403"/>
                  <a:pt x="25752" y="152478"/>
                  <a:pt x="23635" y="149303"/>
                </a:cubicBezTo>
                <a:cubicBezTo>
                  <a:pt x="21518" y="146128"/>
                  <a:pt x="-6527" y="205924"/>
                  <a:pt x="1410" y="187403"/>
                </a:cubicBezTo>
                <a:cubicBezTo>
                  <a:pt x="9347" y="168882"/>
                  <a:pt x="68614" y="3782"/>
                  <a:pt x="7126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E94BB2F-72B1-0DB5-8326-CB0E19B7C680}"/>
              </a:ext>
            </a:extLst>
          </p:cNvPr>
          <p:cNvSpPr/>
          <p:nvPr/>
        </p:nvSpPr>
        <p:spPr>
          <a:xfrm>
            <a:off x="4651203" y="2123339"/>
            <a:ext cx="147167" cy="578601"/>
          </a:xfrm>
          <a:custGeom>
            <a:avLst/>
            <a:gdLst>
              <a:gd name="connsiteX0" fmla="*/ 19222 w 147167"/>
              <a:gd name="connsiteY0" fmla="*/ 736 h 578601"/>
              <a:gd name="connsiteX1" fmla="*/ 9697 w 147167"/>
              <a:gd name="connsiteY1" fmla="*/ 188061 h 578601"/>
              <a:gd name="connsiteX2" fmla="*/ 47797 w 147167"/>
              <a:gd name="connsiteY2" fmla="*/ 346811 h 578601"/>
              <a:gd name="connsiteX3" fmla="*/ 41447 w 147167"/>
              <a:gd name="connsiteY3" fmla="*/ 305536 h 578601"/>
              <a:gd name="connsiteX4" fmla="*/ 101772 w 147167"/>
              <a:gd name="connsiteY4" fmla="*/ 476986 h 578601"/>
              <a:gd name="connsiteX5" fmla="*/ 127172 w 147167"/>
              <a:gd name="connsiteY5" fmla="*/ 537311 h 578601"/>
              <a:gd name="connsiteX6" fmla="*/ 146222 w 147167"/>
              <a:gd name="connsiteY6" fmla="*/ 578586 h 578601"/>
              <a:gd name="connsiteX7" fmla="*/ 136697 w 147167"/>
              <a:gd name="connsiteY7" fmla="*/ 540486 h 578601"/>
              <a:gd name="connsiteX8" fmla="*/ 73197 w 147167"/>
              <a:gd name="connsiteY8" fmla="*/ 423011 h 578601"/>
              <a:gd name="connsiteX9" fmla="*/ 50972 w 147167"/>
              <a:gd name="connsiteY9" fmla="*/ 372211 h 578601"/>
              <a:gd name="connsiteX10" fmla="*/ 38272 w 147167"/>
              <a:gd name="connsiteY10" fmla="*/ 229336 h 578601"/>
              <a:gd name="connsiteX11" fmla="*/ 19222 w 147167"/>
              <a:gd name="connsiteY11" fmla="*/ 286486 h 578601"/>
              <a:gd name="connsiteX12" fmla="*/ 19222 w 147167"/>
              <a:gd name="connsiteY12" fmla="*/ 175361 h 578601"/>
              <a:gd name="connsiteX13" fmla="*/ 172 w 147167"/>
              <a:gd name="connsiteY13" fmla="*/ 261086 h 578601"/>
              <a:gd name="connsiteX14" fmla="*/ 19222 w 147167"/>
              <a:gd name="connsiteY14" fmla="*/ 736 h 5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167" h="578601">
                <a:moveTo>
                  <a:pt x="19222" y="736"/>
                </a:moveTo>
                <a:cubicBezTo>
                  <a:pt x="20809" y="-11435"/>
                  <a:pt x="4935" y="130382"/>
                  <a:pt x="9697" y="188061"/>
                </a:cubicBezTo>
                <a:cubicBezTo>
                  <a:pt x="14459" y="245740"/>
                  <a:pt x="42505" y="327232"/>
                  <a:pt x="47797" y="346811"/>
                </a:cubicBezTo>
                <a:cubicBezTo>
                  <a:pt x="53089" y="366390"/>
                  <a:pt x="32451" y="283840"/>
                  <a:pt x="41447" y="305536"/>
                </a:cubicBezTo>
                <a:cubicBezTo>
                  <a:pt x="50443" y="327232"/>
                  <a:pt x="87485" y="438357"/>
                  <a:pt x="101772" y="476986"/>
                </a:cubicBezTo>
                <a:cubicBezTo>
                  <a:pt x="116059" y="515615"/>
                  <a:pt x="119764" y="520378"/>
                  <a:pt x="127172" y="537311"/>
                </a:cubicBezTo>
                <a:cubicBezTo>
                  <a:pt x="134580" y="554244"/>
                  <a:pt x="144635" y="578057"/>
                  <a:pt x="146222" y="578586"/>
                </a:cubicBezTo>
                <a:cubicBezTo>
                  <a:pt x="147809" y="579115"/>
                  <a:pt x="148868" y="566415"/>
                  <a:pt x="136697" y="540486"/>
                </a:cubicBezTo>
                <a:cubicBezTo>
                  <a:pt x="124526" y="514557"/>
                  <a:pt x="87485" y="451057"/>
                  <a:pt x="73197" y="423011"/>
                </a:cubicBezTo>
                <a:cubicBezTo>
                  <a:pt x="58910" y="394965"/>
                  <a:pt x="56793" y="404490"/>
                  <a:pt x="50972" y="372211"/>
                </a:cubicBezTo>
                <a:cubicBezTo>
                  <a:pt x="45151" y="339932"/>
                  <a:pt x="43564" y="243623"/>
                  <a:pt x="38272" y="229336"/>
                </a:cubicBezTo>
                <a:cubicBezTo>
                  <a:pt x="32980" y="215049"/>
                  <a:pt x="22397" y="295482"/>
                  <a:pt x="19222" y="286486"/>
                </a:cubicBezTo>
                <a:cubicBezTo>
                  <a:pt x="16047" y="277490"/>
                  <a:pt x="22397" y="179594"/>
                  <a:pt x="19222" y="175361"/>
                </a:cubicBezTo>
                <a:cubicBezTo>
                  <a:pt x="16047" y="171128"/>
                  <a:pt x="-1945" y="282253"/>
                  <a:pt x="172" y="261086"/>
                </a:cubicBezTo>
                <a:cubicBezTo>
                  <a:pt x="2289" y="239919"/>
                  <a:pt x="17635" y="12907"/>
                  <a:pt x="19222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DAB297B-F21E-EC5D-D7F4-F320E038E5C5}"/>
              </a:ext>
            </a:extLst>
          </p:cNvPr>
          <p:cNvSpPr/>
          <p:nvPr/>
        </p:nvSpPr>
        <p:spPr>
          <a:xfrm>
            <a:off x="4430755" y="2342839"/>
            <a:ext cx="139227" cy="494101"/>
          </a:xfrm>
          <a:custGeom>
            <a:avLst/>
            <a:gdLst>
              <a:gd name="connsiteX0" fmla="*/ 131720 w 139227"/>
              <a:gd name="connsiteY0" fmla="*/ 311 h 494101"/>
              <a:gd name="connsiteX1" fmla="*/ 112670 w 139227"/>
              <a:gd name="connsiteY1" fmla="*/ 206686 h 494101"/>
              <a:gd name="connsiteX2" fmla="*/ 125370 w 139227"/>
              <a:gd name="connsiteY2" fmla="*/ 197161 h 494101"/>
              <a:gd name="connsiteX3" fmla="*/ 39645 w 139227"/>
              <a:gd name="connsiteY3" fmla="*/ 343211 h 494101"/>
              <a:gd name="connsiteX4" fmla="*/ 4720 w 139227"/>
              <a:gd name="connsiteY4" fmla="*/ 419411 h 494101"/>
              <a:gd name="connsiteX5" fmla="*/ 23770 w 139227"/>
              <a:gd name="connsiteY5" fmla="*/ 390836 h 494101"/>
              <a:gd name="connsiteX6" fmla="*/ 1545 w 139227"/>
              <a:gd name="connsiteY6" fmla="*/ 492436 h 494101"/>
              <a:gd name="connsiteX7" fmla="*/ 11070 w 139227"/>
              <a:gd name="connsiteY7" fmla="*/ 441636 h 494101"/>
              <a:gd name="connsiteX8" fmla="*/ 84095 w 139227"/>
              <a:gd name="connsiteY8" fmla="*/ 286061 h 494101"/>
              <a:gd name="connsiteX9" fmla="*/ 61870 w 139227"/>
              <a:gd name="connsiteY9" fmla="*/ 324161 h 494101"/>
              <a:gd name="connsiteX10" fmla="*/ 138070 w 139227"/>
              <a:gd name="connsiteY10" fmla="*/ 187636 h 494101"/>
              <a:gd name="connsiteX11" fmla="*/ 109495 w 139227"/>
              <a:gd name="connsiteY11" fmla="*/ 219386 h 494101"/>
              <a:gd name="connsiteX12" fmla="*/ 131720 w 139227"/>
              <a:gd name="connsiteY12" fmla="*/ 162236 h 494101"/>
              <a:gd name="connsiteX13" fmla="*/ 122195 w 139227"/>
              <a:gd name="connsiteY13" fmla="*/ 159061 h 494101"/>
              <a:gd name="connsiteX14" fmla="*/ 131720 w 139227"/>
              <a:gd name="connsiteY14" fmla="*/ 311 h 4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227" h="494101">
                <a:moveTo>
                  <a:pt x="131720" y="311"/>
                </a:moveTo>
                <a:cubicBezTo>
                  <a:pt x="130132" y="8249"/>
                  <a:pt x="113728" y="173878"/>
                  <a:pt x="112670" y="206686"/>
                </a:cubicBezTo>
                <a:cubicBezTo>
                  <a:pt x="111612" y="239494"/>
                  <a:pt x="137541" y="174407"/>
                  <a:pt x="125370" y="197161"/>
                </a:cubicBezTo>
                <a:cubicBezTo>
                  <a:pt x="113199" y="219915"/>
                  <a:pt x="59753" y="306169"/>
                  <a:pt x="39645" y="343211"/>
                </a:cubicBezTo>
                <a:cubicBezTo>
                  <a:pt x="19537" y="380253"/>
                  <a:pt x="7366" y="411474"/>
                  <a:pt x="4720" y="419411"/>
                </a:cubicBezTo>
                <a:cubicBezTo>
                  <a:pt x="2074" y="427348"/>
                  <a:pt x="24299" y="378665"/>
                  <a:pt x="23770" y="390836"/>
                </a:cubicBezTo>
                <a:cubicBezTo>
                  <a:pt x="23241" y="403007"/>
                  <a:pt x="3662" y="483969"/>
                  <a:pt x="1545" y="492436"/>
                </a:cubicBezTo>
                <a:cubicBezTo>
                  <a:pt x="-572" y="500903"/>
                  <a:pt x="-2688" y="476032"/>
                  <a:pt x="11070" y="441636"/>
                </a:cubicBezTo>
                <a:cubicBezTo>
                  <a:pt x="24828" y="407240"/>
                  <a:pt x="75628" y="305640"/>
                  <a:pt x="84095" y="286061"/>
                </a:cubicBezTo>
                <a:cubicBezTo>
                  <a:pt x="92562" y="266482"/>
                  <a:pt x="52874" y="340565"/>
                  <a:pt x="61870" y="324161"/>
                </a:cubicBezTo>
                <a:cubicBezTo>
                  <a:pt x="70866" y="307757"/>
                  <a:pt x="130133" y="205098"/>
                  <a:pt x="138070" y="187636"/>
                </a:cubicBezTo>
                <a:cubicBezTo>
                  <a:pt x="146007" y="170174"/>
                  <a:pt x="110553" y="223619"/>
                  <a:pt x="109495" y="219386"/>
                </a:cubicBezTo>
                <a:cubicBezTo>
                  <a:pt x="108437" y="215153"/>
                  <a:pt x="129603" y="172290"/>
                  <a:pt x="131720" y="162236"/>
                </a:cubicBezTo>
                <a:cubicBezTo>
                  <a:pt x="133837" y="152182"/>
                  <a:pt x="122724" y="179698"/>
                  <a:pt x="122195" y="159061"/>
                </a:cubicBezTo>
                <a:cubicBezTo>
                  <a:pt x="121666" y="138424"/>
                  <a:pt x="133308" y="-7627"/>
                  <a:pt x="13172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DB03D38-3E4D-151B-1F3B-B258070AA918}"/>
              </a:ext>
            </a:extLst>
          </p:cNvPr>
          <p:cNvSpPr/>
          <p:nvPr/>
        </p:nvSpPr>
        <p:spPr>
          <a:xfrm>
            <a:off x="4751604" y="2254222"/>
            <a:ext cx="36437" cy="311425"/>
          </a:xfrm>
          <a:custGeom>
            <a:avLst/>
            <a:gdLst>
              <a:gd name="connsiteX0" fmla="*/ 14071 w 36437"/>
              <a:gd name="connsiteY0" fmla="*/ 28 h 311425"/>
              <a:gd name="connsiteX1" fmla="*/ 7721 w 36437"/>
              <a:gd name="connsiteY1" fmla="*/ 234978 h 311425"/>
              <a:gd name="connsiteX2" fmla="*/ 1371 w 36437"/>
              <a:gd name="connsiteY2" fmla="*/ 311178 h 311425"/>
              <a:gd name="connsiteX3" fmla="*/ 36296 w 36437"/>
              <a:gd name="connsiteY3" fmla="*/ 215928 h 311425"/>
              <a:gd name="connsiteX4" fmla="*/ 14071 w 36437"/>
              <a:gd name="connsiteY4" fmla="*/ 295303 h 311425"/>
              <a:gd name="connsiteX5" fmla="*/ 23596 w 36437"/>
              <a:gd name="connsiteY5" fmla="*/ 219103 h 311425"/>
              <a:gd name="connsiteX6" fmla="*/ 14071 w 36437"/>
              <a:gd name="connsiteY6" fmla="*/ 28 h 3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7" h="311425">
                <a:moveTo>
                  <a:pt x="14071" y="28"/>
                </a:moveTo>
                <a:cubicBezTo>
                  <a:pt x="11425" y="2674"/>
                  <a:pt x="9838" y="183120"/>
                  <a:pt x="7721" y="234978"/>
                </a:cubicBezTo>
                <a:cubicBezTo>
                  <a:pt x="5604" y="286836"/>
                  <a:pt x="-3391" y="314353"/>
                  <a:pt x="1371" y="311178"/>
                </a:cubicBezTo>
                <a:cubicBezTo>
                  <a:pt x="6133" y="308003"/>
                  <a:pt x="34179" y="218574"/>
                  <a:pt x="36296" y="215928"/>
                </a:cubicBezTo>
                <a:cubicBezTo>
                  <a:pt x="38413" y="213282"/>
                  <a:pt x="16188" y="294774"/>
                  <a:pt x="14071" y="295303"/>
                </a:cubicBezTo>
                <a:cubicBezTo>
                  <a:pt x="11954" y="295832"/>
                  <a:pt x="23596" y="260378"/>
                  <a:pt x="23596" y="219103"/>
                </a:cubicBezTo>
                <a:cubicBezTo>
                  <a:pt x="23596" y="177828"/>
                  <a:pt x="16717" y="-2618"/>
                  <a:pt x="1407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615C412-D28E-B578-7F04-4322A67B685A}"/>
              </a:ext>
            </a:extLst>
          </p:cNvPr>
          <p:cNvSpPr/>
          <p:nvPr/>
        </p:nvSpPr>
        <p:spPr>
          <a:xfrm>
            <a:off x="4843814" y="2574150"/>
            <a:ext cx="150883" cy="353267"/>
          </a:xfrm>
          <a:custGeom>
            <a:avLst/>
            <a:gdLst>
              <a:gd name="connsiteX0" fmla="*/ 1236 w 150883"/>
              <a:gd name="connsiteY0" fmla="*/ 775 h 353267"/>
              <a:gd name="connsiteX1" fmla="*/ 20286 w 150883"/>
              <a:gd name="connsiteY1" fmla="*/ 61100 h 353267"/>
              <a:gd name="connsiteX2" fmla="*/ 71086 w 150883"/>
              <a:gd name="connsiteY2" fmla="*/ 121425 h 353267"/>
              <a:gd name="connsiteX3" fmla="*/ 67911 w 150883"/>
              <a:gd name="connsiteY3" fmla="*/ 105550 h 353267"/>
              <a:gd name="connsiteX4" fmla="*/ 115536 w 150883"/>
              <a:gd name="connsiteY4" fmla="*/ 181750 h 353267"/>
              <a:gd name="connsiteX5" fmla="*/ 112361 w 150883"/>
              <a:gd name="connsiteY5" fmla="*/ 159525 h 353267"/>
              <a:gd name="connsiteX6" fmla="*/ 140936 w 150883"/>
              <a:gd name="connsiteY6" fmla="*/ 232550 h 353267"/>
              <a:gd name="connsiteX7" fmla="*/ 140936 w 150883"/>
              <a:gd name="connsiteY7" fmla="*/ 277000 h 353267"/>
              <a:gd name="connsiteX8" fmla="*/ 150461 w 150883"/>
              <a:gd name="connsiteY8" fmla="*/ 257950 h 353267"/>
              <a:gd name="connsiteX9" fmla="*/ 125061 w 150883"/>
              <a:gd name="connsiteY9" fmla="*/ 330975 h 353267"/>
              <a:gd name="connsiteX10" fmla="*/ 137761 w 150883"/>
              <a:gd name="connsiteY10" fmla="*/ 305575 h 353267"/>
              <a:gd name="connsiteX11" fmla="*/ 83786 w 150883"/>
              <a:gd name="connsiteY11" fmla="*/ 353200 h 353267"/>
              <a:gd name="connsiteX12" fmla="*/ 128236 w 150883"/>
              <a:gd name="connsiteY12" fmla="*/ 315100 h 353267"/>
              <a:gd name="connsiteX13" fmla="*/ 137761 w 150883"/>
              <a:gd name="connsiteY13" fmla="*/ 277000 h 353267"/>
              <a:gd name="connsiteX14" fmla="*/ 83786 w 150883"/>
              <a:gd name="connsiteY14" fmla="*/ 92850 h 353267"/>
              <a:gd name="connsiteX15" fmla="*/ 86961 w 150883"/>
              <a:gd name="connsiteY15" fmla="*/ 134125 h 353267"/>
              <a:gd name="connsiteX16" fmla="*/ 52036 w 150883"/>
              <a:gd name="connsiteY16" fmla="*/ 105550 h 353267"/>
              <a:gd name="connsiteX17" fmla="*/ 1236 w 150883"/>
              <a:gd name="connsiteY17" fmla="*/ 775 h 3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883" h="353267">
                <a:moveTo>
                  <a:pt x="1236" y="775"/>
                </a:moveTo>
                <a:cubicBezTo>
                  <a:pt x="-4056" y="-6633"/>
                  <a:pt x="8644" y="40992"/>
                  <a:pt x="20286" y="61100"/>
                </a:cubicBezTo>
                <a:cubicBezTo>
                  <a:pt x="31928" y="81208"/>
                  <a:pt x="71086" y="121425"/>
                  <a:pt x="71086" y="121425"/>
                </a:cubicBezTo>
                <a:cubicBezTo>
                  <a:pt x="79024" y="128833"/>
                  <a:pt x="60503" y="95496"/>
                  <a:pt x="67911" y="105550"/>
                </a:cubicBezTo>
                <a:cubicBezTo>
                  <a:pt x="75319" y="115604"/>
                  <a:pt x="115536" y="181750"/>
                  <a:pt x="115536" y="181750"/>
                </a:cubicBezTo>
                <a:cubicBezTo>
                  <a:pt x="122944" y="190746"/>
                  <a:pt x="108128" y="151058"/>
                  <a:pt x="112361" y="159525"/>
                </a:cubicBezTo>
                <a:cubicBezTo>
                  <a:pt x="116594" y="167992"/>
                  <a:pt x="136174" y="212971"/>
                  <a:pt x="140936" y="232550"/>
                </a:cubicBezTo>
                <a:cubicBezTo>
                  <a:pt x="145698" y="252129"/>
                  <a:pt x="140936" y="277000"/>
                  <a:pt x="140936" y="277000"/>
                </a:cubicBezTo>
                <a:cubicBezTo>
                  <a:pt x="142523" y="281233"/>
                  <a:pt x="153107" y="248954"/>
                  <a:pt x="150461" y="257950"/>
                </a:cubicBezTo>
                <a:cubicBezTo>
                  <a:pt x="147815" y="266946"/>
                  <a:pt x="127178" y="323038"/>
                  <a:pt x="125061" y="330975"/>
                </a:cubicBezTo>
                <a:cubicBezTo>
                  <a:pt x="122944" y="338912"/>
                  <a:pt x="144640" y="301871"/>
                  <a:pt x="137761" y="305575"/>
                </a:cubicBezTo>
                <a:cubicBezTo>
                  <a:pt x="130882" y="309279"/>
                  <a:pt x="85373" y="351613"/>
                  <a:pt x="83786" y="353200"/>
                </a:cubicBezTo>
                <a:cubicBezTo>
                  <a:pt x="82199" y="354787"/>
                  <a:pt x="119240" y="327800"/>
                  <a:pt x="128236" y="315100"/>
                </a:cubicBezTo>
                <a:cubicBezTo>
                  <a:pt x="137232" y="302400"/>
                  <a:pt x="145169" y="314042"/>
                  <a:pt x="137761" y="277000"/>
                </a:cubicBezTo>
                <a:cubicBezTo>
                  <a:pt x="130353" y="239958"/>
                  <a:pt x="92253" y="116662"/>
                  <a:pt x="83786" y="92850"/>
                </a:cubicBezTo>
                <a:cubicBezTo>
                  <a:pt x="75319" y="69038"/>
                  <a:pt x="92253" y="132008"/>
                  <a:pt x="86961" y="134125"/>
                </a:cubicBezTo>
                <a:cubicBezTo>
                  <a:pt x="81669" y="136242"/>
                  <a:pt x="65265" y="124600"/>
                  <a:pt x="52036" y="105550"/>
                </a:cubicBezTo>
                <a:cubicBezTo>
                  <a:pt x="38807" y="86500"/>
                  <a:pt x="6528" y="8183"/>
                  <a:pt x="1236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1D88A555-74DE-F36D-236D-B805DDE35BC2}"/>
              </a:ext>
            </a:extLst>
          </p:cNvPr>
          <p:cNvSpPr/>
          <p:nvPr/>
        </p:nvSpPr>
        <p:spPr>
          <a:xfrm>
            <a:off x="4616244" y="2689214"/>
            <a:ext cx="276447" cy="66708"/>
          </a:xfrm>
          <a:custGeom>
            <a:avLst/>
            <a:gdLst>
              <a:gd name="connsiteX0" fmla="*/ 206 w 276447"/>
              <a:gd name="connsiteY0" fmla="*/ 60336 h 66708"/>
              <a:gd name="connsiteX1" fmla="*/ 111331 w 276447"/>
              <a:gd name="connsiteY1" fmla="*/ 31761 h 66708"/>
              <a:gd name="connsiteX2" fmla="*/ 162131 w 276447"/>
              <a:gd name="connsiteY2" fmla="*/ 50811 h 66708"/>
              <a:gd name="connsiteX3" fmla="*/ 171656 w 276447"/>
              <a:gd name="connsiteY3" fmla="*/ 28586 h 66708"/>
              <a:gd name="connsiteX4" fmla="*/ 231981 w 276447"/>
              <a:gd name="connsiteY4" fmla="*/ 66686 h 66708"/>
              <a:gd name="connsiteX5" fmla="*/ 219281 w 276447"/>
              <a:gd name="connsiteY5" fmla="*/ 31761 h 66708"/>
              <a:gd name="connsiteX6" fmla="*/ 276431 w 276447"/>
              <a:gd name="connsiteY6" fmla="*/ 66686 h 66708"/>
              <a:gd name="connsiteX7" fmla="*/ 212931 w 276447"/>
              <a:gd name="connsiteY7" fmla="*/ 25411 h 66708"/>
              <a:gd name="connsiteX8" fmla="*/ 120856 w 276447"/>
              <a:gd name="connsiteY8" fmla="*/ 11 h 66708"/>
              <a:gd name="connsiteX9" fmla="*/ 184356 w 276447"/>
              <a:gd name="connsiteY9" fmla="*/ 22236 h 66708"/>
              <a:gd name="connsiteX10" fmla="*/ 85931 w 276447"/>
              <a:gd name="connsiteY10" fmla="*/ 31761 h 66708"/>
              <a:gd name="connsiteX11" fmla="*/ 206 w 276447"/>
              <a:gd name="connsiteY11" fmla="*/ 60336 h 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447" h="66708">
                <a:moveTo>
                  <a:pt x="206" y="60336"/>
                </a:moveTo>
                <a:cubicBezTo>
                  <a:pt x="4439" y="60336"/>
                  <a:pt x="84344" y="33348"/>
                  <a:pt x="111331" y="31761"/>
                </a:cubicBezTo>
                <a:cubicBezTo>
                  <a:pt x="138318" y="30174"/>
                  <a:pt x="152077" y="51340"/>
                  <a:pt x="162131" y="50811"/>
                </a:cubicBezTo>
                <a:cubicBezTo>
                  <a:pt x="172185" y="50282"/>
                  <a:pt x="160014" y="25940"/>
                  <a:pt x="171656" y="28586"/>
                </a:cubicBezTo>
                <a:cubicBezTo>
                  <a:pt x="183298" y="31232"/>
                  <a:pt x="224044" y="66157"/>
                  <a:pt x="231981" y="66686"/>
                </a:cubicBezTo>
                <a:cubicBezTo>
                  <a:pt x="239919" y="67215"/>
                  <a:pt x="211873" y="31761"/>
                  <a:pt x="219281" y="31761"/>
                </a:cubicBezTo>
                <a:cubicBezTo>
                  <a:pt x="226689" y="31761"/>
                  <a:pt x="277489" y="67744"/>
                  <a:pt x="276431" y="66686"/>
                </a:cubicBezTo>
                <a:cubicBezTo>
                  <a:pt x="275373" y="65628"/>
                  <a:pt x="238860" y="36523"/>
                  <a:pt x="212931" y="25411"/>
                </a:cubicBezTo>
                <a:cubicBezTo>
                  <a:pt x="187002" y="14298"/>
                  <a:pt x="125619" y="540"/>
                  <a:pt x="120856" y="11"/>
                </a:cubicBezTo>
                <a:cubicBezTo>
                  <a:pt x="116094" y="-518"/>
                  <a:pt x="190177" y="16944"/>
                  <a:pt x="184356" y="22236"/>
                </a:cubicBezTo>
                <a:cubicBezTo>
                  <a:pt x="178535" y="27528"/>
                  <a:pt x="113977" y="25940"/>
                  <a:pt x="85931" y="31761"/>
                </a:cubicBezTo>
                <a:cubicBezTo>
                  <a:pt x="57885" y="37582"/>
                  <a:pt x="-4027" y="60336"/>
                  <a:pt x="206" y="60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FE2B66B5-B3A5-4F7F-D575-F8BD2B0CBC72}"/>
              </a:ext>
            </a:extLst>
          </p:cNvPr>
          <p:cNvSpPr/>
          <p:nvPr/>
        </p:nvSpPr>
        <p:spPr>
          <a:xfrm>
            <a:off x="4450308" y="2752133"/>
            <a:ext cx="96441" cy="173483"/>
          </a:xfrm>
          <a:custGeom>
            <a:avLst/>
            <a:gdLst>
              <a:gd name="connsiteX0" fmla="*/ 96292 w 96441"/>
              <a:gd name="connsiteY0" fmla="*/ 592 h 173483"/>
              <a:gd name="connsiteX1" fmla="*/ 23267 w 96441"/>
              <a:gd name="connsiteY1" fmla="*/ 48217 h 173483"/>
              <a:gd name="connsiteX2" fmla="*/ 32792 w 96441"/>
              <a:gd name="connsiteY2" fmla="*/ 89492 h 173483"/>
              <a:gd name="connsiteX3" fmla="*/ 7392 w 96441"/>
              <a:gd name="connsiteY3" fmla="*/ 76792 h 173483"/>
              <a:gd name="connsiteX4" fmla="*/ 58192 w 96441"/>
              <a:gd name="connsiteY4" fmla="*/ 172042 h 173483"/>
              <a:gd name="connsiteX5" fmla="*/ 42317 w 96441"/>
              <a:gd name="connsiteY5" fmla="*/ 130767 h 173483"/>
              <a:gd name="connsiteX6" fmla="*/ 1042 w 96441"/>
              <a:gd name="connsiteY6" fmla="*/ 83142 h 173483"/>
              <a:gd name="connsiteX7" fmla="*/ 96292 w 96441"/>
              <a:gd name="connsiteY7" fmla="*/ 592 h 17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41" h="173483">
                <a:moveTo>
                  <a:pt x="96292" y="592"/>
                </a:moveTo>
                <a:cubicBezTo>
                  <a:pt x="99996" y="-5229"/>
                  <a:pt x="33850" y="33400"/>
                  <a:pt x="23267" y="48217"/>
                </a:cubicBezTo>
                <a:cubicBezTo>
                  <a:pt x="12684" y="63034"/>
                  <a:pt x="35438" y="84730"/>
                  <a:pt x="32792" y="89492"/>
                </a:cubicBezTo>
                <a:cubicBezTo>
                  <a:pt x="30146" y="94254"/>
                  <a:pt x="3159" y="63034"/>
                  <a:pt x="7392" y="76792"/>
                </a:cubicBezTo>
                <a:cubicBezTo>
                  <a:pt x="11625" y="90550"/>
                  <a:pt x="52371" y="163046"/>
                  <a:pt x="58192" y="172042"/>
                </a:cubicBezTo>
                <a:cubicBezTo>
                  <a:pt x="64013" y="181038"/>
                  <a:pt x="51842" y="145584"/>
                  <a:pt x="42317" y="130767"/>
                </a:cubicBezTo>
                <a:cubicBezTo>
                  <a:pt x="32792" y="115950"/>
                  <a:pt x="-6896" y="104309"/>
                  <a:pt x="1042" y="83142"/>
                </a:cubicBezTo>
                <a:cubicBezTo>
                  <a:pt x="8979" y="61975"/>
                  <a:pt x="92588" y="6413"/>
                  <a:pt x="96292" y="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C7834FE-373A-DAA1-4EF8-B6AEF1D815C0}"/>
              </a:ext>
            </a:extLst>
          </p:cNvPr>
          <p:cNvSpPr/>
          <p:nvPr/>
        </p:nvSpPr>
        <p:spPr>
          <a:xfrm>
            <a:off x="4676429" y="2731204"/>
            <a:ext cx="238722" cy="104233"/>
          </a:xfrm>
          <a:custGeom>
            <a:avLst/>
            <a:gdLst>
              <a:gd name="connsiteX0" fmla="*/ 346 w 238722"/>
              <a:gd name="connsiteY0" fmla="*/ 104071 h 104233"/>
              <a:gd name="connsiteX1" fmla="*/ 67021 w 238722"/>
              <a:gd name="connsiteY1" fmla="*/ 37396 h 104233"/>
              <a:gd name="connsiteX2" fmla="*/ 155921 w 238722"/>
              <a:gd name="connsiteY2" fmla="*/ 46921 h 104233"/>
              <a:gd name="connsiteX3" fmla="*/ 140046 w 238722"/>
              <a:gd name="connsiteY3" fmla="*/ 21521 h 104233"/>
              <a:gd name="connsiteX4" fmla="*/ 238471 w 238722"/>
              <a:gd name="connsiteY4" fmla="*/ 59621 h 104233"/>
              <a:gd name="connsiteX5" fmla="*/ 165446 w 238722"/>
              <a:gd name="connsiteY5" fmla="*/ 43746 h 104233"/>
              <a:gd name="connsiteX6" fmla="*/ 76546 w 238722"/>
              <a:gd name="connsiteY6" fmla="*/ 2471 h 104233"/>
              <a:gd name="connsiteX7" fmla="*/ 95596 w 238722"/>
              <a:gd name="connsiteY7" fmla="*/ 15171 h 104233"/>
              <a:gd name="connsiteX8" fmla="*/ 346 w 238722"/>
              <a:gd name="connsiteY8" fmla="*/ 104071 h 10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22" h="104233">
                <a:moveTo>
                  <a:pt x="346" y="104071"/>
                </a:moveTo>
                <a:cubicBezTo>
                  <a:pt x="-4416" y="107775"/>
                  <a:pt x="41092" y="46921"/>
                  <a:pt x="67021" y="37396"/>
                </a:cubicBezTo>
                <a:cubicBezTo>
                  <a:pt x="92950" y="27871"/>
                  <a:pt x="143750" y="49567"/>
                  <a:pt x="155921" y="46921"/>
                </a:cubicBezTo>
                <a:cubicBezTo>
                  <a:pt x="168092" y="44275"/>
                  <a:pt x="126288" y="19404"/>
                  <a:pt x="140046" y="21521"/>
                </a:cubicBezTo>
                <a:cubicBezTo>
                  <a:pt x="153804" y="23638"/>
                  <a:pt x="234238" y="55917"/>
                  <a:pt x="238471" y="59621"/>
                </a:cubicBezTo>
                <a:cubicBezTo>
                  <a:pt x="242704" y="63325"/>
                  <a:pt x="192433" y="53271"/>
                  <a:pt x="165446" y="43746"/>
                </a:cubicBezTo>
                <a:cubicBezTo>
                  <a:pt x="138459" y="34221"/>
                  <a:pt x="76546" y="2471"/>
                  <a:pt x="76546" y="2471"/>
                </a:cubicBezTo>
                <a:cubicBezTo>
                  <a:pt x="64904" y="-2291"/>
                  <a:pt x="109354" y="-1233"/>
                  <a:pt x="95596" y="15171"/>
                </a:cubicBezTo>
                <a:cubicBezTo>
                  <a:pt x="81838" y="31575"/>
                  <a:pt x="5108" y="100367"/>
                  <a:pt x="346" y="104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F0716FE-CFFF-9A39-1E37-0A2A4B9E819D}"/>
              </a:ext>
            </a:extLst>
          </p:cNvPr>
          <p:cNvSpPr/>
          <p:nvPr/>
        </p:nvSpPr>
        <p:spPr>
          <a:xfrm>
            <a:off x="4584639" y="2778123"/>
            <a:ext cx="96650" cy="158690"/>
          </a:xfrm>
          <a:custGeom>
            <a:avLst/>
            <a:gdLst>
              <a:gd name="connsiteX0" fmla="*/ 61 w 96650"/>
              <a:gd name="connsiteY0" fmla="*/ 2 h 158690"/>
              <a:gd name="connsiteX1" fmla="*/ 69911 w 96650"/>
              <a:gd name="connsiteY1" fmla="*/ 82552 h 158690"/>
              <a:gd name="connsiteX2" fmla="*/ 63561 w 96650"/>
              <a:gd name="connsiteY2" fmla="*/ 53977 h 158690"/>
              <a:gd name="connsiteX3" fmla="*/ 95311 w 96650"/>
              <a:gd name="connsiteY3" fmla="*/ 155577 h 158690"/>
              <a:gd name="connsiteX4" fmla="*/ 85786 w 96650"/>
              <a:gd name="connsiteY4" fmla="*/ 127002 h 158690"/>
              <a:gd name="connsiteX5" fmla="*/ 41336 w 96650"/>
              <a:gd name="connsiteY5" fmla="*/ 69852 h 158690"/>
              <a:gd name="connsiteX6" fmla="*/ 57211 w 96650"/>
              <a:gd name="connsiteY6" fmla="*/ 85727 h 158690"/>
              <a:gd name="connsiteX7" fmla="*/ 61 w 96650"/>
              <a:gd name="connsiteY7" fmla="*/ 2 h 15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650" h="158690">
                <a:moveTo>
                  <a:pt x="61" y="2"/>
                </a:moveTo>
                <a:cubicBezTo>
                  <a:pt x="2178" y="-527"/>
                  <a:pt x="59328" y="73556"/>
                  <a:pt x="69911" y="82552"/>
                </a:cubicBezTo>
                <a:cubicBezTo>
                  <a:pt x="80494" y="91548"/>
                  <a:pt x="59328" y="41806"/>
                  <a:pt x="63561" y="53977"/>
                </a:cubicBezTo>
                <a:cubicBezTo>
                  <a:pt x="67794" y="66148"/>
                  <a:pt x="91607" y="143406"/>
                  <a:pt x="95311" y="155577"/>
                </a:cubicBezTo>
                <a:cubicBezTo>
                  <a:pt x="99015" y="167748"/>
                  <a:pt x="94782" y="141289"/>
                  <a:pt x="85786" y="127002"/>
                </a:cubicBezTo>
                <a:cubicBezTo>
                  <a:pt x="76790" y="112715"/>
                  <a:pt x="41336" y="69852"/>
                  <a:pt x="41336" y="69852"/>
                </a:cubicBezTo>
                <a:cubicBezTo>
                  <a:pt x="36574" y="62973"/>
                  <a:pt x="63032" y="93664"/>
                  <a:pt x="57211" y="85727"/>
                </a:cubicBezTo>
                <a:cubicBezTo>
                  <a:pt x="51390" y="77790"/>
                  <a:pt x="-2056" y="531"/>
                  <a:pt x="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7BF7F36-F412-2F5A-630E-18445268D7BB}"/>
              </a:ext>
            </a:extLst>
          </p:cNvPr>
          <p:cNvSpPr/>
          <p:nvPr/>
        </p:nvSpPr>
        <p:spPr>
          <a:xfrm>
            <a:off x="4654430" y="2676152"/>
            <a:ext cx="79656" cy="137006"/>
          </a:xfrm>
          <a:custGeom>
            <a:avLst/>
            <a:gdLst>
              <a:gd name="connsiteX0" fmla="*/ 120 w 79656"/>
              <a:gd name="connsiteY0" fmla="*/ 373 h 137006"/>
              <a:gd name="connsiteX1" fmla="*/ 28695 w 79656"/>
              <a:gd name="connsiteY1" fmla="*/ 70223 h 137006"/>
              <a:gd name="connsiteX2" fmla="*/ 25520 w 79656"/>
              <a:gd name="connsiteY2" fmla="*/ 136898 h 137006"/>
              <a:gd name="connsiteX3" fmla="*/ 79495 w 79656"/>
              <a:gd name="connsiteY3" fmla="*/ 54348 h 137006"/>
              <a:gd name="connsiteX4" fmla="*/ 41395 w 79656"/>
              <a:gd name="connsiteY4" fmla="*/ 101973 h 137006"/>
              <a:gd name="connsiteX5" fmla="*/ 120 w 79656"/>
              <a:gd name="connsiteY5" fmla="*/ 373 h 1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56" h="137006">
                <a:moveTo>
                  <a:pt x="120" y="373"/>
                </a:moveTo>
                <a:cubicBezTo>
                  <a:pt x="-1997" y="-4919"/>
                  <a:pt x="24462" y="47469"/>
                  <a:pt x="28695" y="70223"/>
                </a:cubicBezTo>
                <a:cubicBezTo>
                  <a:pt x="32928" y="92977"/>
                  <a:pt x="17053" y="139544"/>
                  <a:pt x="25520" y="136898"/>
                </a:cubicBezTo>
                <a:cubicBezTo>
                  <a:pt x="33987" y="134252"/>
                  <a:pt x="76849" y="60169"/>
                  <a:pt x="79495" y="54348"/>
                </a:cubicBezTo>
                <a:cubicBezTo>
                  <a:pt x="82141" y="48527"/>
                  <a:pt x="51449" y="108323"/>
                  <a:pt x="41395" y="101973"/>
                </a:cubicBezTo>
                <a:cubicBezTo>
                  <a:pt x="31341" y="95623"/>
                  <a:pt x="2237" y="5665"/>
                  <a:pt x="1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528A047-7E28-4134-1B5B-64C9B581FFC9}"/>
              </a:ext>
            </a:extLst>
          </p:cNvPr>
          <p:cNvSpPr/>
          <p:nvPr/>
        </p:nvSpPr>
        <p:spPr>
          <a:xfrm>
            <a:off x="4700960" y="2771617"/>
            <a:ext cx="74341" cy="157480"/>
          </a:xfrm>
          <a:custGeom>
            <a:avLst/>
            <a:gdLst>
              <a:gd name="connsiteX0" fmla="*/ 74240 w 74341"/>
              <a:gd name="connsiteY0" fmla="*/ 158 h 157480"/>
              <a:gd name="connsiteX1" fmla="*/ 17090 w 74341"/>
              <a:gd name="connsiteY1" fmla="*/ 60483 h 157480"/>
              <a:gd name="connsiteX2" fmla="*/ 13915 w 74341"/>
              <a:gd name="connsiteY2" fmla="*/ 108108 h 157480"/>
              <a:gd name="connsiteX3" fmla="*/ 1215 w 74341"/>
              <a:gd name="connsiteY3" fmla="*/ 70008 h 157480"/>
              <a:gd name="connsiteX4" fmla="*/ 29790 w 74341"/>
              <a:gd name="connsiteY4" fmla="*/ 155733 h 157480"/>
              <a:gd name="connsiteX5" fmla="*/ 23440 w 74341"/>
              <a:gd name="connsiteY5" fmla="*/ 123983 h 157480"/>
              <a:gd name="connsiteX6" fmla="*/ 1215 w 74341"/>
              <a:gd name="connsiteY6" fmla="*/ 79533 h 157480"/>
              <a:gd name="connsiteX7" fmla="*/ 74240 w 74341"/>
              <a:gd name="connsiteY7" fmla="*/ 158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41" h="157480">
                <a:moveTo>
                  <a:pt x="74240" y="158"/>
                </a:moveTo>
                <a:cubicBezTo>
                  <a:pt x="76886" y="-3017"/>
                  <a:pt x="27144" y="42491"/>
                  <a:pt x="17090" y="60483"/>
                </a:cubicBezTo>
                <a:cubicBezTo>
                  <a:pt x="7036" y="78475"/>
                  <a:pt x="16561" y="106521"/>
                  <a:pt x="13915" y="108108"/>
                </a:cubicBezTo>
                <a:cubicBezTo>
                  <a:pt x="11269" y="109696"/>
                  <a:pt x="1215" y="70008"/>
                  <a:pt x="1215" y="70008"/>
                </a:cubicBezTo>
                <a:cubicBezTo>
                  <a:pt x="3861" y="77945"/>
                  <a:pt x="26086" y="146737"/>
                  <a:pt x="29790" y="155733"/>
                </a:cubicBezTo>
                <a:cubicBezTo>
                  <a:pt x="33494" y="164729"/>
                  <a:pt x="28203" y="136683"/>
                  <a:pt x="23440" y="123983"/>
                </a:cubicBezTo>
                <a:cubicBezTo>
                  <a:pt x="18677" y="111283"/>
                  <a:pt x="-5664" y="98054"/>
                  <a:pt x="1215" y="79533"/>
                </a:cubicBezTo>
                <a:cubicBezTo>
                  <a:pt x="8094" y="61012"/>
                  <a:pt x="71594" y="3333"/>
                  <a:pt x="7424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3CF7D9D4-71D3-9772-90BA-F7A35DED2AE2}"/>
              </a:ext>
            </a:extLst>
          </p:cNvPr>
          <p:cNvSpPr/>
          <p:nvPr/>
        </p:nvSpPr>
        <p:spPr>
          <a:xfrm>
            <a:off x="4889496" y="2809749"/>
            <a:ext cx="54715" cy="136685"/>
          </a:xfrm>
          <a:custGeom>
            <a:avLst/>
            <a:gdLst>
              <a:gd name="connsiteX0" fmla="*/ 3179 w 54715"/>
              <a:gd name="connsiteY0" fmla="*/ 126 h 136685"/>
              <a:gd name="connsiteX1" fmla="*/ 38104 w 54715"/>
              <a:gd name="connsiteY1" fmla="*/ 54101 h 136685"/>
              <a:gd name="connsiteX2" fmla="*/ 31754 w 54715"/>
              <a:gd name="connsiteY2" fmla="*/ 101726 h 136685"/>
              <a:gd name="connsiteX3" fmla="*/ 53979 w 54715"/>
              <a:gd name="connsiteY3" fmla="*/ 79501 h 136685"/>
              <a:gd name="connsiteX4" fmla="*/ 4 w 54715"/>
              <a:gd name="connsiteY4" fmla="*/ 136651 h 136685"/>
              <a:gd name="connsiteX5" fmla="*/ 50804 w 54715"/>
              <a:gd name="connsiteY5" fmla="*/ 69976 h 136685"/>
              <a:gd name="connsiteX6" fmla="*/ 3179 w 54715"/>
              <a:gd name="connsiteY6" fmla="*/ 126 h 13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15" h="136685">
                <a:moveTo>
                  <a:pt x="3179" y="126"/>
                </a:moveTo>
                <a:cubicBezTo>
                  <a:pt x="1062" y="-2520"/>
                  <a:pt x="33342" y="37168"/>
                  <a:pt x="38104" y="54101"/>
                </a:cubicBezTo>
                <a:cubicBezTo>
                  <a:pt x="42866" y="71034"/>
                  <a:pt x="29108" y="97493"/>
                  <a:pt x="31754" y="101726"/>
                </a:cubicBezTo>
                <a:cubicBezTo>
                  <a:pt x="34400" y="105959"/>
                  <a:pt x="59271" y="73680"/>
                  <a:pt x="53979" y="79501"/>
                </a:cubicBezTo>
                <a:cubicBezTo>
                  <a:pt x="48687" y="85322"/>
                  <a:pt x="533" y="138238"/>
                  <a:pt x="4" y="136651"/>
                </a:cubicBezTo>
                <a:cubicBezTo>
                  <a:pt x="-525" y="135064"/>
                  <a:pt x="49217" y="89555"/>
                  <a:pt x="50804" y="69976"/>
                </a:cubicBezTo>
                <a:cubicBezTo>
                  <a:pt x="52391" y="50397"/>
                  <a:pt x="5296" y="2772"/>
                  <a:pt x="317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88308B5-EE9F-7642-286A-12DECD37BF08}"/>
              </a:ext>
            </a:extLst>
          </p:cNvPr>
          <p:cNvSpPr/>
          <p:nvPr/>
        </p:nvSpPr>
        <p:spPr>
          <a:xfrm>
            <a:off x="4562405" y="2800006"/>
            <a:ext cx="66175" cy="68293"/>
          </a:xfrm>
          <a:custGeom>
            <a:avLst/>
            <a:gdLst>
              <a:gd name="connsiteX0" fmla="*/ 70 w 66175"/>
              <a:gd name="connsiteY0" fmla="*/ 344 h 68293"/>
              <a:gd name="connsiteX1" fmla="*/ 63570 w 66175"/>
              <a:gd name="connsiteY1" fmla="*/ 67019 h 68293"/>
              <a:gd name="connsiteX2" fmla="*/ 50870 w 66175"/>
              <a:gd name="connsiteY2" fmla="*/ 41619 h 68293"/>
              <a:gd name="connsiteX3" fmla="*/ 70 w 66175"/>
              <a:gd name="connsiteY3" fmla="*/ 344 h 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75" h="68293">
                <a:moveTo>
                  <a:pt x="70" y="344"/>
                </a:moveTo>
                <a:cubicBezTo>
                  <a:pt x="2187" y="4577"/>
                  <a:pt x="55103" y="60140"/>
                  <a:pt x="63570" y="67019"/>
                </a:cubicBezTo>
                <a:cubicBezTo>
                  <a:pt x="72037" y="73898"/>
                  <a:pt x="57749" y="51144"/>
                  <a:pt x="50870" y="41619"/>
                </a:cubicBezTo>
                <a:cubicBezTo>
                  <a:pt x="43991" y="32094"/>
                  <a:pt x="-2047" y="-3889"/>
                  <a:pt x="7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A849736-CEA6-F529-BCF3-F026BE784323}"/>
              </a:ext>
            </a:extLst>
          </p:cNvPr>
          <p:cNvSpPr/>
          <p:nvPr/>
        </p:nvSpPr>
        <p:spPr>
          <a:xfrm>
            <a:off x="4498608" y="2790825"/>
            <a:ext cx="45909" cy="169140"/>
          </a:xfrm>
          <a:custGeom>
            <a:avLst/>
            <a:gdLst>
              <a:gd name="connsiteX0" fmla="*/ 32117 w 45909"/>
              <a:gd name="connsiteY0" fmla="*/ 0 h 169140"/>
              <a:gd name="connsiteX1" fmla="*/ 3542 w 45909"/>
              <a:gd name="connsiteY1" fmla="*/ 63500 h 169140"/>
              <a:gd name="connsiteX2" fmla="*/ 35292 w 45909"/>
              <a:gd name="connsiteY2" fmla="*/ 155575 h 169140"/>
              <a:gd name="connsiteX3" fmla="*/ 44817 w 45909"/>
              <a:gd name="connsiteY3" fmla="*/ 165100 h 169140"/>
              <a:gd name="connsiteX4" fmla="*/ 13067 w 45909"/>
              <a:gd name="connsiteY4" fmla="*/ 120650 h 169140"/>
              <a:gd name="connsiteX5" fmla="*/ 367 w 45909"/>
              <a:gd name="connsiteY5" fmla="*/ 63500 h 169140"/>
              <a:gd name="connsiteX6" fmla="*/ 32117 w 45909"/>
              <a:gd name="connsiteY6" fmla="*/ 0 h 16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9" h="169140">
                <a:moveTo>
                  <a:pt x="32117" y="0"/>
                </a:moveTo>
                <a:cubicBezTo>
                  <a:pt x="32646" y="0"/>
                  <a:pt x="3013" y="37571"/>
                  <a:pt x="3542" y="63500"/>
                </a:cubicBezTo>
                <a:cubicBezTo>
                  <a:pt x="4071" y="89429"/>
                  <a:pt x="35292" y="155575"/>
                  <a:pt x="35292" y="155575"/>
                </a:cubicBezTo>
                <a:cubicBezTo>
                  <a:pt x="42171" y="172508"/>
                  <a:pt x="48521" y="170921"/>
                  <a:pt x="44817" y="165100"/>
                </a:cubicBezTo>
                <a:cubicBezTo>
                  <a:pt x="41113" y="159279"/>
                  <a:pt x="20475" y="137583"/>
                  <a:pt x="13067" y="120650"/>
                </a:cubicBezTo>
                <a:cubicBezTo>
                  <a:pt x="5659" y="103717"/>
                  <a:pt x="-1750" y="80433"/>
                  <a:pt x="367" y="63500"/>
                </a:cubicBezTo>
                <a:cubicBezTo>
                  <a:pt x="2484" y="46567"/>
                  <a:pt x="31588" y="0"/>
                  <a:pt x="321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434683D-4FA0-AA9D-2D9E-EB72944FB642}"/>
              </a:ext>
            </a:extLst>
          </p:cNvPr>
          <p:cNvSpPr/>
          <p:nvPr/>
        </p:nvSpPr>
        <p:spPr>
          <a:xfrm>
            <a:off x="4742200" y="2761809"/>
            <a:ext cx="93611" cy="77195"/>
          </a:xfrm>
          <a:custGeom>
            <a:avLst/>
            <a:gdLst>
              <a:gd name="connsiteX0" fmla="*/ 93325 w 93611"/>
              <a:gd name="connsiteY0" fmla="*/ 441 h 77195"/>
              <a:gd name="connsiteX1" fmla="*/ 1250 w 93611"/>
              <a:gd name="connsiteY1" fmla="*/ 76641 h 77195"/>
              <a:gd name="connsiteX2" fmla="*/ 39350 w 93611"/>
              <a:gd name="connsiteY2" fmla="*/ 35366 h 77195"/>
              <a:gd name="connsiteX3" fmla="*/ 29825 w 93611"/>
              <a:gd name="connsiteY3" fmla="*/ 44891 h 77195"/>
              <a:gd name="connsiteX4" fmla="*/ 93325 w 93611"/>
              <a:gd name="connsiteY4" fmla="*/ 441 h 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1" h="77195">
                <a:moveTo>
                  <a:pt x="93325" y="441"/>
                </a:moveTo>
                <a:cubicBezTo>
                  <a:pt x="88562" y="5733"/>
                  <a:pt x="10246" y="70820"/>
                  <a:pt x="1250" y="76641"/>
                </a:cubicBezTo>
                <a:cubicBezTo>
                  <a:pt x="-7746" y="82462"/>
                  <a:pt x="34587" y="40658"/>
                  <a:pt x="39350" y="35366"/>
                </a:cubicBezTo>
                <a:cubicBezTo>
                  <a:pt x="44112" y="30074"/>
                  <a:pt x="17654" y="50712"/>
                  <a:pt x="29825" y="44891"/>
                </a:cubicBezTo>
                <a:cubicBezTo>
                  <a:pt x="41996" y="39070"/>
                  <a:pt x="98088" y="-4851"/>
                  <a:pt x="93325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3A8F6C2-7DD4-47FD-DE81-1DBA035BD917}"/>
              </a:ext>
            </a:extLst>
          </p:cNvPr>
          <p:cNvSpPr/>
          <p:nvPr/>
        </p:nvSpPr>
        <p:spPr>
          <a:xfrm>
            <a:off x="4860906" y="2803444"/>
            <a:ext cx="57323" cy="89665"/>
          </a:xfrm>
          <a:custGeom>
            <a:avLst/>
            <a:gdLst>
              <a:gd name="connsiteX0" fmla="*/ 19 w 57323"/>
              <a:gd name="connsiteY0" fmla="*/ 81 h 89665"/>
              <a:gd name="connsiteX1" fmla="*/ 53994 w 57323"/>
              <a:gd name="connsiteY1" fmla="*/ 85806 h 89665"/>
              <a:gd name="connsiteX2" fmla="*/ 47644 w 57323"/>
              <a:gd name="connsiteY2" fmla="*/ 69931 h 89665"/>
              <a:gd name="connsiteX3" fmla="*/ 19 w 57323"/>
              <a:gd name="connsiteY3" fmla="*/ 81 h 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23" h="89665">
                <a:moveTo>
                  <a:pt x="19" y="81"/>
                </a:moveTo>
                <a:cubicBezTo>
                  <a:pt x="1077" y="2727"/>
                  <a:pt x="53994" y="85806"/>
                  <a:pt x="53994" y="85806"/>
                </a:cubicBezTo>
                <a:cubicBezTo>
                  <a:pt x="61932" y="97448"/>
                  <a:pt x="53994" y="79985"/>
                  <a:pt x="47644" y="69931"/>
                </a:cubicBezTo>
                <a:cubicBezTo>
                  <a:pt x="41294" y="59877"/>
                  <a:pt x="-1039" y="-2565"/>
                  <a:pt x="19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8CE8B68-0079-84B8-E592-F7E8561335A6}"/>
              </a:ext>
            </a:extLst>
          </p:cNvPr>
          <p:cNvSpPr/>
          <p:nvPr/>
        </p:nvSpPr>
        <p:spPr>
          <a:xfrm>
            <a:off x="4619625" y="2993997"/>
            <a:ext cx="60385" cy="133378"/>
          </a:xfrm>
          <a:custGeom>
            <a:avLst/>
            <a:gdLst>
              <a:gd name="connsiteX0" fmla="*/ 57150 w 60385"/>
              <a:gd name="connsiteY0" fmla="*/ 28 h 133378"/>
              <a:gd name="connsiteX1" fmla="*/ 47625 w 60385"/>
              <a:gd name="connsiteY1" fmla="*/ 73053 h 133378"/>
              <a:gd name="connsiteX2" fmla="*/ 60325 w 60385"/>
              <a:gd name="connsiteY2" fmla="*/ 57178 h 133378"/>
              <a:gd name="connsiteX3" fmla="*/ 41275 w 60385"/>
              <a:gd name="connsiteY3" fmla="*/ 92103 h 133378"/>
              <a:gd name="connsiteX4" fmla="*/ 0 w 60385"/>
              <a:gd name="connsiteY4" fmla="*/ 133378 h 133378"/>
              <a:gd name="connsiteX5" fmla="*/ 28575 w 60385"/>
              <a:gd name="connsiteY5" fmla="*/ 104803 h 133378"/>
              <a:gd name="connsiteX6" fmla="*/ 47625 w 60385"/>
              <a:gd name="connsiteY6" fmla="*/ 95278 h 133378"/>
              <a:gd name="connsiteX7" fmla="*/ 31750 w 60385"/>
              <a:gd name="connsiteY7" fmla="*/ 104803 h 133378"/>
              <a:gd name="connsiteX8" fmla="*/ 34925 w 60385"/>
              <a:gd name="connsiteY8" fmla="*/ 66703 h 133378"/>
              <a:gd name="connsiteX9" fmla="*/ 25400 w 60385"/>
              <a:gd name="connsiteY9" fmla="*/ 82578 h 133378"/>
              <a:gd name="connsiteX10" fmla="*/ 57150 w 60385"/>
              <a:gd name="connsiteY10" fmla="*/ 28 h 13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85" h="133378">
                <a:moveTo>
                  <a:pt x="57150" y="28"/>
                </a:moveTo>
                <a:cubicBezTo>
                  <a:pt x="60854" y="-1559"/>
                  <a:pt x="47096" y="63528"/>
                  <a:pt x="47625" y="73053"/>
                </a:cubicBezTo>
                <a:cubicBezTo>
                  <a:pt x="48154" y="82578"/>
                  <a:pt x="61383" y="54003"/>
                  <a:pt x="60325" y="57178"/>
                </a:cubicBezTo>
                <a:cubicBezTo>
                  <a:pt x="59267" y="60353"/>
                  <a:pt x="51329" y="79403"/>
                  <a:pt x="41275" y="92103"/>
                </a:cubicBezTo>
                <a:cubicBezTo>
                  <a:pt x="31221" y="104803"/>
                  <a:pt x="0" y="133378"/>
                  <a:pt x="0" y="133378"/>
                </a:cubicBezTo>
                <a:lnTo>
                  <a:pt x="28575" y="104803"/>
                </a:lnTo>
                <a:cubicBezTo>
                  <a:pt x="36512" y="98453"/>
                  <a:pt x="47625" y="95278"/>
                  <a:pt x="47625" y="95278"/>
                </a:cubicBezTo>
                <a:cubicBezTo>
                  <a:pt x="48154" y="95278"/>
                  <a:pt x="33867" y="109565"/>
                  <a:pt x="31750" y="104803"/>
                </a:cubicBezTo>
                <a:cubicBezTo>
                  <a:pt x="29633" y="100041"/>
                  <a:pt x="35983" y="70407"/>
                  <a:pt x="34925" y="66703"/>
                </a:cubicBezTo>
                <a:cubicBezTo>
                  <a:pt x="33867" y="62999"/>
                  <a:pt x="22225" y="88399"/>
                  <a:pt x="25400" y="82578"/>
                </a:cubicBezTo>
                <a:cubicBezTo>
                  <a:pt x="28575" y="76757"/>
                  <a:pt x="53446" y="1615"/>
                  <a:pt x="5715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2575E6F-7FE0-9B1F-DE55-293D4BB72AC6}"/>
              </a:ext>
            </a:extLst>
          </p:cNvPr>
          <p:cNvSpPr/>
          <p:nvPr/>
        </p:nvSpPr>
        <p:spPr>
          <a:xfrm>
            <a:off x="4683082" y="2984297"/>
            <a:ext cx="58729" cy="146307"/>
          </a:xfrm>
          <a:custGeom>
            <a:avLst/>
            <a:gdLst>
              <a:gd name="connsiteX0" fmla="*/ 57193 w 58729"/>
              <a:gd name="connsiteY0" fmla="*/ 203 h 146307"/>
              <a:gd name="connsiteX1" fmla="*/ 57193 w 58729"/>
              <a:gd name="connsiteY1" fmla="*/ 76403 h 146307"/>
              <a:gd name="connsiteX2" fmla="*/ 38143 w 58729"/>
              <a:gd name="connsiteY2" fmla="*/ 104978 h 146307"/>
              <a:gd name="connsiteX3" fmla="*/ 50843 w 58729"/>
              <a:gd name="connsiteY3" fmla="*/ 104978 h 146307"/>
              <a:gd name="connsiteX4" fmla="*/ 43 w 58729"/>
              <a:gd name="connsiteY4" fmla="*/ 146253 h 146307"/>
              <a:gd name="connsiteX5" fmla="*/ 41318 w 58729"/>
              <a:gd name="connsiteY5" fmla="*/ 114503 h 146307"/>
              <a:gd name="connsiteX6" fmla="*/ 54018 w 58729"/>
              <a:gd name="connsiteY6" fmla="*/ 101803 h 146307"/>
              <a:gd name="connsiteX7" fmla="*/ 57193 w 58729"/>
              <a:gd name="connsiteY7" fmla="*/ 203 h 1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29" h="146307">
                <a:moveTo>
                  <a:pt x="57193" y="203"/>
                </a:moveTo>
                <a:cubicBezTo>
                  <a:pt x="57722" y="-4030"/>
                  <a:pt x="60368" y="58941"/>
                  <a:pt x="57193" y="76403"/>
                </a:cubicBezTo>
                <a:cubicBezTo>
                  <a:pt x="54018" y="93866"/>
                  <a:pt x="38143" y="104978"/>
                  <a:pt x="38143" y="104978"/>
                </a:cubicBezTo>
                <a:cubicBezTo>
                  <a:pt x="37085" y="109740"/>
                  <a:pt x="57193" y="98099"/>
                  <a:pt x="50843" y="104978"/>
                </a:cubicBezTo>
                <a:cubicBezTo>
                  <a:pt x="44493" y="111857"/>
                  <a:pt x="1630" y="144666"/>
                  <a:pt x="43" y="146253"/>
                </a:cubicBezTo>
                <a:cubicBezTo>
                  <a:pt x="-1544" y="147840"/>
                  <a:pt x="41318" y="114503"/>
                  <a:pt x="41318" y="114503"/>
                </a:cubicBezTo>
                <a:cubicBezTo>
                  <a:pt x="50314" y="107095"/>
                  <a:pt x="50843" y="115032"/>
                  <a:pt x="54018" y="101803"/>
                </a:cubicBezTo>
                <a:cubicBezTo>
                  <a:pt x="57193" y="88574"/>
                  <a:pt x="56664" y="4436"/>
                  <a:pt x="57193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A478932-EA88-22DB-A700-A3A7813A9737}"/>
              </a:ext>
            </a:extLst>
          </p:cNvPr>
          <p:cNvSpPr/>
          <p:nvPr/>
        </p:nvSpPr>
        <p:spPr>
          <a:xfrm>
            <a:off x="4665551" y="3000340"/>
            <a:ext cx="39929" cy="114581"/>
          </a:xfrm>
          <a:custGeom>
            <a:avLst/>
            <a:gdLst>
              <a:gd name="connsiteX0" fmla="*/ 39799 w 39929"/>
              <a:gd name="connsiteY0" fmla="*/ 35 h 114581"/>
              <a:gd name="connsiteX1" fmla="*/ 14399 w 39929"/>
              <a:gd name="connsiteY1" fmla="*/ 69885 h 114581"/>
              <a:gd name="connsiteX2" fmla="*/ 20749 w 39929"/>
              <a:gd name="connsiteY2" fmla="*/ 114335 h 114581"/>
              <a:gd name="connsiteX3" fmla="*/ 8049 w 39929"/>
              <a:gd name="connsiteY3" fmla="*/ 88935 h 114581"/>
              <a:gd name="connsiteX4" fmla="*/ 1699 w 39929"/>
              <a:gd name="connsiteY4" fmla="*/ 79410 h 114581"/>
              <a:gd name="connsiteX5" fmla="*/ 39799 w 39929"/>
              <a:gd name="connsiteY5" fmla="*/ 35 h 11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29" h="114581">
                <a:moveTo>
                  <a:pt x="39799" y="35"/>
                </a:moveTo>
                <a:cubicBezTo>
                  <a:pt x="41916" y="-1553"/>
                  <a:pt x="17574" y="50835"/>
                  <a:pt x="14399" y="69885"/>
                </a:cubicBezTo>
                <a:cubicBezTo>
                  <a:pt x="11224" y="88935"/>
                  <a:pt x="21807" y="111160"/>
                  <a:pt x="20749" y="114335"/>
                </a:cubicBezTo>
                <a:cubicBezTo>
                  <a:pt x="19691" y="117510"/>
                  <a:pt x="8049" y="88935"/>
                  <a:pt x="8049" y="88935"/>
                </a:cubicBezTo>
                <a:cubicBezTo>
                  <a:pt x="4874" y="83114"/>
                  <a:pt x="-3593" y="89993"/>
                  <a:pt x="1699" y="79410"/>
                </a:cubicBezTo>
                <a:cubicBezTo>
                  <a:pt x="6991" y="68827"/>
                  <a:pt x="37682" y="1623"/>
                  <a:pt x="39799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1D3B779-319C-C905-5612-FB7036CBD8EF}"/>
              </a:ext>
            </a:extLst>
          </p:cNvPr>
          <p:cNvSpPr/>
          <p:nvPr/>
        </p:nvSpPr>
        <p:spPr>
          <a:xfrm>
            <a:off x="4698813" y="2987649"/>
            <a:ext cx="83042" cy="152634"/>
          </a:xfrm>
          <a:custGeom>
            <a:avLst/>
            <a:gdLst>
              <a:gd name="connsiteX0" fmla="*/ 63687 w 83042"/>
              <a:gd name="connsiteY0" fmla="*/ 26 h 152634"/>
              <a:gd name="connsiteX1" fmla="*/ 76387 w 83042"/>
              <a:gd name="connsiteY1" fmla="*/ 92101 h 152634"/>
              <a:gd name="connsiteX2" fmla="*/ 66862 w 83042"/>
              <a:gd name="connsiteY2" fmla="*/ 107976 h 152634"/>
              <a:gd name="connsiteX3" fmla="*/ 187 w 83042"/>
              <a:gd name="connsiteY3" fmla="*/ 152426 h 152634"/>
              <a:gd name="connsiteX4" fmla="*/ 47812 w 83042"/>
              <a:gd name="connsiteY4" fmla="*/ 123851 h 152634"/>
              <a:gd name="connsiteX5" fmla="*/ 76387 w 83042"/>
              <a:gd name="connsiteY5" fmla="*/ 104801 h 152634"/>
              <a:gd name="connsiteX6" fmla="*/ 82737 w 83042"/>
              <a:gd name="connsiteY6" fmla="*/ 82576 h 152634"/>
              <a:gd name="connsiteX7" fmla="*/ 63687 w 83042"/>
              <a:gd name="connsiteY7" fmla="*/ 26 h 15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42" h="152634">
                <a:moveTo>
                  <a:pt x="63687" y="26"/>
                </a:moveTo>
                <a:cubicBezTo>
                  <a:pt x="62629" y="1614"/>
                  <a:pt x="76387" y="92101"/>
                  <a:pt x="76387" y="92101"/>
                </a:cubicBezTo>
                <a:cubicBezTo>
                  <a:pt x="76916" y="110093"/>
                  <a:pt x="79562" y="97922"/>
                  <a:pt x="66862" y="107976"/>
                </a:cubicBezTo>
                <a:cubicBezTo>
                  <a:pt x="54162" y="118030"/>
                  <a:pt x="3362" y="149780"/>
                  <a:pt x="187" y="152426"/>
                </a:cubicBezTo>
                <a:cubicBezTo>
                  <a:pt x="-2988" y="155072"/>
                  <a:pt x="35112" y="131788"/>
                  <a:pt x="47812" y="123851"/>
                </a:cubicBezTo>
                <a:cubicBezTo>
                  <a:pt x="60512" y="115914"/>
                  <a:pt x="76387" y="104801"/>
                  <a:pt x="76387" y="104801"/>
                </a:cubicBezTo>
                <a:cubicBezTo>
                  <a:pt x="82208" y="97922"/>
                  <a:pt x="83795" y="96863"/>
                  <a:pt x="82737" y="82576"/>
                </a:cubicBezTo>
                <a:cubicBezTo>
                  <a:pt x="81679" y="68289"/>
                  <a:pt x="64745" y="-1562"/>
                  <a:pt x="6368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D35BE1E-B280-279C-FCB9-F9845802BCF4}"/>
              </a:ext>
            </a:extLst>
          </p:cNvPr>
          <p:cNvSpPr/>
          <p:nvPr/>
        </p:nvSpPr>
        <p:spPr>
          <a:xfrm>
            <a:off x="4803714" y="2933268"/>
            <a:ext cx="117392" cy="13155"/>
          </a:xfrm>
          <a:custGeom>
            <a:avLst/>
            <a:gdLst>
              <a:gd name="connsiteX0" fmla="*/ 61 w 117392"/>
              <a:gd name="connsiteY0" fmla="*/ 432 h 13155"/>
              <a:gd name="connsiteX1" fmla="*/ 111186 w 117392"/>
              <a:gd name="connsiteY1" fmla="*/ 13132 h 13155"/>
              <a:gd name="connsiteX2" fmla="*/ 95311 w 117392"/>
              <a:gd name="connsiteY2" fmla="*/ 3607 h 13155"/>
              <a:gd name="connsiteX3" fmla="*/ 61 w 117392"/>
              <a:gd name="connsiteY3" fmla="*/ 432 h 1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92" h="13155">
                <a:moveTo>
                  <a:pt x="61" y="432"/>
                </a:moveTo>
                <a:cubicBezTo>
                  <a:pt x="2707" y="2020"/>
                  <a:pt x="111186" y="13132"/>
                  <a:pt x="111186" y="13132"/>
                </a:cubicBezTo>
                <a:cubicBezTo>
                  <a:pt x="127061" y="13661"/>
                  <a:pt x="109069" y="5194"/>
                  <a:pt x="95311" y="3607"/>
                </a:cubicBezTo>
                <a:cubicBezTo>
                  <a:pt x="81553" y="2020"/>
                  <a:pt x="-2585" y="-1156"/>
                  <a:pt x="61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66B8581-F8D8-E131-646C-B54333B327A0}"/>
              </a:ext>
            </a:extLst>
          </p:cNvPr>
          <p:cNvSpPr/>
          <p:nvPr/>
        </p:nvSpPr>
        <p:spPr>
          <a:xfrm>
            <a:off x="4469839" y="2943162"/>
            <a:ext cx="137115" cy="31843"/>
          </a:xfrm>
          <a:custGeom>
            <a:avLst/>
            <a:gdLst>
              <a:gd name="connsiteX0" fmla="*/ 561 w 137115"/>
              <a:gd name="connsiteY0" fmla="*/ 63 h 31843"/>
              <a:gd name="connsiteX1" fmla="*/ 64061 w 137115"/>
              <a:gd name="connsiteY1" fmla="*/ 31813 h 31843"/>
              <a:gd name="connsiteX2" fmla="*/ 124386 w 137115"/>
              <a:gd name="connsiteY2" fmla="*/ 6413 h 31843"/>
              <a:gd name="connsiteX3" fmla="*/ 108511 w 137115"/>
              <a:gd name="connsiteY3" fmla="*/ 28638 h 31843"/>
              <a:gd name="connsiteX4" fmla="*/ 137086 w 137115"/>
              <a:gd name="connsiteY4" fmla="*/ 3238 h 31843"/>
              <a:gd name="connsiteX5" fmla="*/ 102161 w 137115"/>
              <a:gd name="connsiteY5" fmla="*/ 22288 h 31843"/>
              <a:gd name="connsiteX6" fmla="*/ 561 w 137115"/>
              <a:gd name="connsiteY6" fmla="*/ 63 h 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15" h="31843">
                <a:moveTo>
                  <a:pt x="561" y="63"/>
                </a:moveTo>
                <a:cubicBezTo>
                  <a:pt x="-5789" y="1651"/>
                  <a:pt x="43424" y="30755"/>
                  <a:pt x="64061" y="31813"/>
                </a:cubicBezTo>
                <a:cubicBezTo>
                  <a:pt x="84698" y="32871"/>
                  <a:pt x="124386" y="6413"/>
                  <a:pt x="124386" y="6413"/>
                </a:cubicBezTo>
                <a:cubicBezTo>
                  <a:pt x="131794" y="5884"/>
                  <a:pt x="106394" y="29167"/>
                  <a:pt x="108511" y="28638"/>
                </a:cubicBezTo>
                <a:cubicBezTo>
                  <a:pt x="110628" y="28109"/>
                  <a:pt x="138144" y="4296"/>
                  <a:pt x="137086" y="3238"/>
                </a:cubicBezTo>
                <a:cubicBezTo>
                  <a:pt x="136028" y="2180"/>
                  <a:pt x="122798" y="17526"/>
                  <a:pt x="102161" y="22288"/>
                </a:cubicBezTo>
                <a:cubicBezTo>
                  <a:pt x="81524" y="27050"/>
                  <a:pt x="6911" y="-1525"/>
                  <a:pt x="561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A06B323-F4E4-37AD-7372-F64C9F85D97E}"/>
              </a:ext>
            </a:extLst>
          </p:cNvPr>
          <p:cNvSpPr/>
          <p:nvPr/>
        </p:nvSpPr>
        <p:spPr>
          <a:xfrm>
            <a:off x="4787897" y="2876516"/>
            <a:ext cx="98804" cy="35021"/>
          </a:xfrm>
          <a:custGeom>
            <a:avLst/>
            <a:gdLst>
              <a:gd name="connsiteX0" fmla="*/ 3 w 98804"/>
              <a:gd name="connsiteY0" fmla="*/ 22259 h 35021"/>
              <a:gd name="connsiteX1" fmla="*/ 73028 w 98804"/>
              <a:gd name="connsiteY1" fmla="*/ 28609 h 35021"/>
              <a:gd name="connsiteX2" fmla="*/ 98428 w 98804"/>
              <a:gd name="connsiteY2" fmla="*/ 34 h 35021"/>
              <a:gd name="connsiteX3" fmla="*/ 88903 w 98804"/>
              <a:gd name="connsiteY3" fmla="*/ 22259 h 35021"/>
              <a:gd name="connsiteX4" fmla="*/ 69853 w 98804"/>
              <a:gd name="connsiteY4" fmla="*/ 34959 h 35021"/>
              <a:gd name="connsiteX5" fmla="*/ 3 w 98804"/>
              <a:gd name="connsiteY5" fmla="*/ 22259 h 3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04" h="35021">
                <a:moveTo>
                  <a:pt x="3" y="22259"/>
                </a:moveTo>
                <a:cubicBezTo>
                  <a:pt x="532" y="21201"/>
                  <a:pt x="56624" y="32313"/>
                  <a:pt x="73028" y="28609"/>
                </a:cubicBezTo>
                <a:cubicBezTo>
                  <a:pt x="89432" y="24905"/>
                  <a:pt x="98428" y="34"/>
                  <a:pt x="98428" y="34"/>
                </a:cubicBezTo>
                <a:cubicBezTo>
                  <a:pt x="101074" y="-1024"/>
                  <a:pt x="88903" y="22259"/>
                  <a:pt x="88903" y="22259"/>
                </a:cubicBezTo>
                <a:cubicBezTo>
                  <a:pt x="84141" y="28080"/>
                  <a:pt x="80965" y="33901"/>
                  <a:pt x="69853" y="34959"/>
                </a:cubicBezTo>
                <a:cubicBezTo>
                  <a:pt x="58741" y="36017"/>
                  <a:pt x="-526" y="23317"/>
                  <a:pt x="3" y="22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FA0C1D47-7D18-2B9C-A741-B28E6DEBBCAC}"/>
              </a:ext>
            </a:extLst>
          </p:cNvPr>
          <p:cNvSpPr/>
          <p:nvPr/>
        </p:nvSpPr>
        <p:spPr>
          <a:xfrm>
            <a:off x="4523705" y="2816225"/>
            <a:ext cx="26178" cy="114688"/>
          </a:xfrm>
          <a:custGeom>
            <a:avLst/>
            <a:gdLst>
              <a:gd name="connsiteX0" fmla="*/ 26070 w 26178"/>
              <a:gd name="connsiteY0" fmla="*/ 0 h 114688"/>
              <a:gd name="connsiteX1" fmla="*/ 10195 w 26178"/>
              <a:gd name="connsiteY1" fmla="*/ 63500 h 114688"/>
              <a:gd name="connsiteX2" fmla="*/ 19720 w 26178"/>
              <a:gd name="connsiteY2" fmla="*/ 114300 h 114688"/>
              <a:gd name="connsiteX3" fmla="*/ 7020 w 26178"/>
              <a:gd name="connsiteY3" fmla="*/ 85725 h 114688"/>
              <a:gd name="connsiteX4" fmla="*/ 670 w 26178"/>
              <a:gd name="connsiteY4" fmla="*/ 63500 h 114688"/>
              <a:gd name="connsiteX5" fmla="*/ 26070 w 26178"/>
              <a:gd name="connsiteY5" fmla="*/ 0 h 11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78" h="114688">
                <a:moveTo>
                  <a:pt x="26070" y="0"/>
                </a:moveTo>
                <a:cubicBezTo>
                  <a:pt x="27657" y="0"/>
                  <a:pt x="11253" y="44450"/>
                  <a:pt x="10195" y="63500"/>
                </a:cubicBezTo>
                <a:cubicBezTo>
                  <a:pt x="9137" y="82550"/>
                  <a:pt x="20249" y="110596"/>
                  <a:pt x="19720" y="114300"/>
                </a:cubicBezTo>
                <a:cubicBezTo>
                  <a:pt x="19191" y="118004"/>
                  <a:pt x="10195" y="94192"/>
                  <a:pt x="7020" y="85725"/>
                </a:cubicBezTo>
                <a:cubicBezTo>
                  <a:pt x="3845" y="77258"/>
                  <a:pt x="-1976" y="73554"/>
                  <a:pt x="670" y="63500"/>
                </a:cubicBezTo>
                <a:cubicBezTo>
                  <a:pt x="3316" y="53446"/>
                  <a:pt x="24483" y="0"/>
                  <a:pt x="260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9C8F23B3-782A-AA5C-B6B1-56A5E57CE1E2}"/>
              </a:ext>
            </a:extLst>
          </p:cNvPr>
          <p:cNvSpPr/>
          <p:nvPr/>
        </p:nvSpPr>
        <p:spPr>
          <a:xfrm>
            <a:off x="4383086" y="3161506"/>
            <a:ext cx="319089" cy="182276"/>
          </a:xfrm>
          <a:custGeom>
            <a:avLst/>
            <a:gdLst>
              <a:gd name="connsiteX0" fmla="*/ 1589 w 319089"/>
              <a:gd name="connsiteY0" fmla="*/ 181769 h 182276"/>
              <a:gd name="connsiteX1" fmla="*/ 201614 w 319089"/>
              <a:gd name="connsiteY1" fmla="*/ 23019 h 182276"/>
              <a:gd name="connsiteX2" fmla="*/ 128589 w 319089"/>
              <a:gd name="connsiteY2" fmla="*/ 70644 h 182276"/>
              <a:gd name="connsiteX3" fmla="*/ 230189 w 319089"/>
              <a:gd name="connsiteY3" fmla="*/ 13494 h 182276"/>
              <a:gd name="connsiteX4" fmla="*/ 312739 w 319089"/>
              <a:gd name="connsiteY4" fmla="*/ 54769 h 182276"/>
              <a:gd name="connsiteX5" fmla="*/ 293689 w 319089"/>
              <a:gd name="connsiteY5" fmla="*/ 13494 h 182276"/>
              <a:gd name="connsiteX6" fmla="*/ 319089 w 319089"/>
              <a:gd name="connsiteY6" fmla="*/ 99219 h 182276"/>
              <a:gd name="connsiteX7" fmla="*/ 293689 w 319089"/>
              <a:gd name="connsiteY7" fmla="*/ 38894 h 182276"/>
              <a:gd name="connsiteX8" fmla="*/ 249239 w 319089"/>
              <a:gd name="connsiteY8" fmla="*/ 794 h 182276"/>
              <a:gd name="connsiteX9" fmla="*/ 169864 w 319089"/>
              <a:gd name="connsiteY9" fmla="*/ 73819 h 182276"/>
              <a:gd name="connsiteX10" fmla="*/ 192089 w 319089"/>
              <a:gd name="connsiteY10" fmla="*/ 19844 h 182276"/>
              <a:gd name="connsiteX11" fmla="*/ 96839 w 319089"/>
              <a:gd name="connsiteY11" fmla="*/ 92869 h 182276"/>
              <a:gd name="connsiteX12" fmla="*/ 106364 w 319089"/>
              <a:gd name="connsiteY12" fmla="*/ 73819 h 182276"/>
              <a:gd name="connsiteX13" fmla="*/ 1589 w 319089"/>
              <a:gd name="connsiteY13" fmla="*/ 181769 h 18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089" h="182276">
                <a:moveTo>
                  <a:pt x="1589" y="181769"/>
                </a:moveTo>
                <a:cubicBezTo>
                  <a:pt x="17464" y="173302"/>
                  <a:pt x="180447" y="41540"/>
                  <a:pt x="201614" y="23019"/>
                </a:cubicBezTo>
                <a:cubicBezTo>
                  <a:pt x="222781" y="4498"/>
                  <a:pt x="123827" y="72231"/>
                  <a:pt x="128589" y="70644"/>
                </a:cubicBezTo>
                <a:cubicBezTo>
                  <a:pt x="133351" y="69057"/>
                  <a:pt x="199497" y="16140"/>
                  <a:pt x="230189" y="13494"/>
                </a:cubicBezTo>
                <a:cubicBezTo>
                  <a:pt x="260881" y="10848"/>
                  <a:pt x="302156" y="54769"/>
                  <a:pt x="312739" y="54769"/>
                </a:cubicBezTo>
                <a:cubicBezTo>
                  <a:pt x="323322" y="54769"/>
                  <a:pt x="292631" y="6086"/>
                  <a:pt x="293689" y="13494"/>
                </a:cubicBezTo>
                <a:cubicBezTo>
                  <a:pt x="294747" y="20902"/>
                  <a:pt x="319089" y="94986"/>
                  <a:pt x="319089" y="99219"/>
                </a:cubicBezTo>
                <a:cubicBezTo>
                  <a:pt x="319089" y="103452"/>
                  <a:pt x="305331" y="55298"/>
                  <a:pt x="293689" y="38894"/>
                </a:cubicBezTo>
                <a:cubicBezTo>
                  <a:pt x="282047" y="22490"/>
                  <a:pt x="269876" y="-5027"/>
                  <a:pt x="249239" y="794"/>
                </a:cubicBezTo>
                <a:cubicBezTo>
                  <a:pt x="228602" y="6615"/>
                  <a:pt x="179389" y="70644"/>
                  <a:pt x="169864" y="73819"/>
                </a:cubicBezTo>
                <a:cubicBezTo>
                  <a:pt x="160339" y="76994"/>
                  <a:pt x="204260" y="16669"/>
                  <a:pt x="192089" y="19844"/>
                </a:cubicBezTo>
                <a:cubicBezTo>
                  <a:pt x="179918" y="23019"/>
                  <a:pt x="96839" y="92869"/>
                  <a:pt x="96839" y="92869"/>
                </a:cubicBezTo>
                <a:cubicBezTo>
                  <a:pt x="82552" y="101865"/>
                  <a:pt x="119064" y="57415"/>
                  <a:pt x="106364" y="73819"/>
                </a:cubicBezTo>
                <a:cubicBezTo>
                  <a:pt x="93664" y="90223"/>
                  <a:pt x="-14286" y="190236"/>
                  <a:pt x="1589" y="18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48A576A-4C59-833E-743E-3575D7DBD6CD}"/>
              </a:ext>
            </a:extLst>
          </p:cNvPr>
          <p:cNvSpPr/>
          <p:nvPr/>
        </p:nvSpPr>
        <p:spPr>
          <a:xfrm>
            <a:off x="4657716" y="3141847"/>
            <a:ext cx="466613" cy="208231"/>
          </a:xfrm>
          <a:custGeom>
            <a:avLst/>
            <a:gdLst>
              <a:gd name="connsiteX0" fmla="*/ 9 w 466613"/>
              <a:gd name="connsiteY0" fmla="*/ 61728 h 208231"/>
              <a:gd name="connsiteX1" fmla="*/ 114309 w 466613"/>
              <a:gd name="connsiteY1" fmla="*/ 23628 h 208231"/>
              <a:gd name="connsiteX2" fmla="*/ 174634 w 466613"/>
              <a:gd name="connsiteY2" fmla="*/ 42678 h 208231"/>
              <a:gd name="connsiteX3" fmla="*/ 152409 w 466613"/>
              <a:gd name="connsiteY3" fmla="*/ 10928 h 208231"/>
              <a:gd name="connsiteX4" fmla="*/ 298459 w 466613"/>
              <a:gd name="connsiteY4" fmla="*/ 99828 h 208231"/>
              <a:gd name="connsiteX5" fmla="*/ 292109 w 466613"/>
              <a:gd name="connsiteY5" fmla="*/ 87128 h 208231"/>
              <a:gd name="connsiteX6" fmla="*/ 419109 w 466613"/>
              <a:gd name="connsiteY6" fmla="*/ 163328 h 208231"/>
              <a:gd name="connsiteX7" fmla="*/ 377834 w 466613"/>
              <a:gd name="connsiteY7" fmla="*/ 131578 h 208231"/>
              <a:gd name="connsiteX8" fmla="*/ 463559 w 466613"/>
              <a:gd name="connsiteY8" fmla="*/ 207778 h 208231"/>
              <a:gd name="connsiteX9" fmla="*/ 438159 w 466613"/>
              <a:gd name="connsiteY9" fmla="*/ 160153 h 208231"/>
              <a:gd name="connsiteX10" fmla="*/ 349259 w 466613"/>
              <a:gd name="connsiteY10" fmla="*/ 96653 h 208231"/>
              <a:gd name="connsiteX11" fmla="*/ 146059 w 466613"/>
              <a:gd name="connsiteY11" fmla="*/ 7753 h 208231"/>
              <a:gd name="connsiteX12" fmla="*/ 130184 w 466613"/>
              <a:gd name="connsiteY12" fmla="*/ 4578 h 208231"/>
              <a:gd name="connsiteX13" fmla="*/ 120659 w 466613"/>
              <a:gd name="connsiteY13" fmla="*/ 4578 h 208231"/>
              <a:gd name="connsiteX14" fmla="*/ 9 w 466613"/>
              <a:gd name="connsiteY14" fmla="*/ 61728 h 2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613" h="208231">
                <a:moveTo>
                  <a:pt x="9" y="61728"/>
                </a:moveTo>
                <a:cubicBezTo>
                  <a:pt x="-1049" y="64903"/>
                  <a:pt x="85205" y="26803"/>
                  <a:pt x="114309" y="23628"/>
                </a:cubicBezTo>
                <a:cubicBezTo>
                  <a:pt x="143413" y="20453"/>
                  <a:pt x="168284" y="44795"/>
                  <a:pt x="174634" y="42678"/>
                </a:cubicBezTo>
                <a:cubicBezTo>
                  <a:pt x="180984" y="40561"/>
                  <a:pt x="131772" y="1403"/>
                  <a:pt x="152409" y="10928"/>
                </a:cubicBezTo>
                <a:cubicBezTo>
                  <a:pt x="173046" y="20453"/>
                  <a:pt x="298459" y="99828"/>
                  <a:pt x="298459" y="99828"/>
                </a:cubicBezTo>
                <a:cubicBezTo>
                  <a:pt x="321742" y="112528"/>
                  <a:pt x="272001" y="76545"/>
                  <a:pt x="292109" y="87128"/>
                </a:cubicBezTo>
                <a:cubicBezTo>
                  <a:pt x="312217" y="97711"/>
                  <a:pt x="404822" y="155920"/>
                  <a:pt x="419109" y="163328"/>
                </a:cubicBezTo>
                <a:cubicBezTo>
                  <a:pt x="433396" y="170736"/>
                  <a:pt x="370426" y="124170"/>
                  <a:pt x="377834" y="131578"/>
                </a:cubicBezTo>
                <a:cubicBezTo>
                  <a:pt x="385242" y="138986"/>
                  <a:pt x="453505" y="203016"/>
                  <a:pt x="463559" y="207778"/>
                </a:cubicBezTo>
                <a:cubicBezTo>
                  <a:pt x="473613" y="212541"/>
                  <a:pt x="457209" y="178674"/>
                  <a:pt x="438159" y="160153"/>
                </a:cubicBezTo>
                <a:cubicBezTo>
                  <a:pt x="419109" y="141632"/>
                  <a:pt x="397942" y="122053"/>
                  <a:pt x="349259" y="96653"/>
                </a:cubicBezTo>
                <a:cubicBezTo>
                  <a:pt x="300576" y="71253"/>
                  <a:pt x="182571" y="23099"/>
                  <a:pt x="146059" y="7753"/>
                </a:cubicBezTo>
                <a:cubicBezTo>
                  <a:pt x="109547" y="-7593"/>
                  <a:pt x="130184" y="4578"/>
                  <a:pt x="130184" y="4578"/>
                </a:cubicBezTo>
                <a:cubicBezTo>
                  <a:pt x="125951" y="4049"/>
                  <a:pt x="135476" y="-3360"/>
                  <a:pt x="120659" y="4578"/>
                </a:cubicBezTo>
                <a:cubicBezTo>
                  <a:pt x="105842" y="12515"/>
                  <a:pt x="1067" y="58553"/>
                  <a:pt x="9" y="6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F8A9C441-0202-651B-C7E6-4BBE8C9F8306}"/>
              </a:ext>
            </a:extLst>
          </p:cNvPr>
          <p:cNvSpPr/>
          <p:nvPr/>
        </p:nvSpPr>
        <p:spPr>
          <a:xfrm>
            <a:off x="4381423" y="3232018"/>
            <a:ext cx="314547" cy="193812"/>
          </a:xfrm>
          <a:custGeom>
            <a:avLst/>
            <a:gdLst>
              <a:gd name="connsiteX0" fmla="*/ 77 w 314547"/>
              <a:gd name="connsiteY0" fmla="*/ 193807 h 193812"/>
              <a:gd name="connsiteX1" fmla="*/ 193752 w 314547"/>
              <a:gd name="connsiteY1" fmla="*/ 25532 h 193812"/>
              <a:gd name="connsiteX2" fmla="*/ 162002 w 314547"/>
              <a:gd name="connsiteY2" fmla="*/ 73157 h 193812"/>
              <a:gd name="connsiteX3" fmla="*/ 285827 w 314547"/>
              <a:gd name="connsiteY3" fmla="*/ 132 h 193812"/>
              <a:gd name="connsiteX4" fmla="*/ 314402 w 314547"/>
              <a:gd name="connsiteY4" fmla="*/ 54107 h 193812"/>
              <a:gd name="connsiteX5" fmla="*/ 279477 w 314547"/>
              <a:gd name="connsiteY5" fmla="*/ 12832 h 193812"/>
              <a:gd name="connsiteX6" fmla="*/ 219152 w 314547"/>
              <a:gd name="connsiteY6" fmla="*/ 19182 h 193812"/>
              <a:gd name="connsiteX7" fmla="*/ 77 w 314547"/>
              <a:gd name="connsiteY7" fmla="*/ 193807 h 1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547" h="193812">
                <a:moveTo>
                  <a:pt x="77" y="193807"/>
                </a:moveTo>
                <a:cubicBezTo>
                  <a:pt x="-4156" y="194865"/>
                  <a:pt x="166765" y="45640"/>
                  <a:pt x="193752" y="25532"/>
                </a:cubicBezTo>
                <a:cubicBezTo>
                  <a:pt x="220740" y="5424"/>
                  <a:pt x="146656" y="77390"/>
                  <a:pt x="162002" y="73157"/>
                </a:cubicBezTo>
                <a:cubicBezTo>
                  <a:pt x="177348" y="68924"/>
                  <a:pt x="260427" y="3307"/>
                  <a:pt x="285827" y="132"/>
                </a:cubicBezTo>
                <a:cubicBezTo>
                  <a:pt x="311227" y="-3043"/>
                  <a:pt x="315460" y="51990"/>
                  <a:pt x="314402" y="54107"/>
                </a:cubicBezTo>
                <a:cubicBezTo>
                  <a:pt x="313344" y="56224"/>
                  <a:pt x="295352" y="18653"/>
                  <a:pt x="279477" y="12832"/>
                </a:cubicBezTo>
                <a:cubicBezTo>
                  <a:pt x="263602" y="7011"/>
                  <a:pt x="260427" y="-6747"/>
                  <a:pt x="219152" y="19182"/>
                </a:cubicBezTo>
                <a:cubicBezTo>
                  <a:pt x="177877" y="45111"/>
                  <a:pt x="4310" y="192749"/>
                  <a:pt x="77" y="19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403C43B-37C3-0717-D924-8129F0A09658}"/>
              </a:ext>
            </a:extLst>
          </p:cNvPr>
          <p:cNvSpPr/>
          <p:nvPr/>
        </p:nvSpPr>
        <p:spPr>
          <a:xfrm>
            <a:off x="4686178" y="3217592"/>
            <a:ext cx="245258" cy="93957"/>
          </a:xfrm>
          <a:custGeom>
            <a:avLst/>
            <a:gdLst>
              <a:gd name="connsiteX0" fmla="*/ 122 w 245258"/>
              <a:gd name="connsiteY0" fmla="*/ 93933 h 93957"/>
              <a:gd name="connsiteX1" fmla="*/ 76322 w 245258"/>
              <a:gd name="connsiteY1" fmla="*/ 11383 h 93957"/>
              <a:gd name="connsiteX2" fmla="*/ 120772 w 245258"/>
              <a:gd name="connsiteY2" fmla="*/ 52658 h 93957"/>
              <a:gd name="connsiteX3" fmla="*/ 114422 w 245258"/>
              <a:gd name="connsiteY3" fmla="*/ 24083 h 93957"/>
              <a:gd name="connsiteX4" fmla="*/ 244597 w 245258"/>
              <a:gd name="connsiteY4" fmla="*/ 49483 h 93957"/>
              <a:gd name="connsiteX5" fmla="*/ 162047 w 245258"/>
              <a:gd name="connsiteY5" fmla="*/ 24083 h 93957"/>
              <a:gd name="connsiteX6" fmla="*/ 95372 w 245258"/>
              <a:gd name="connsiteY6" fmla="*/ 1858 h 93957"/>
              <a:gd name="connsiteX7" fmla="*/ 122 w 245258"/>
              <a:gd name="connsiteY7" fmla="*/ 93933 h 9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58" h="93957">
                <a:moveTo>
                  <a:pt x="122" y="93933"/>
                </a:moveTo>
                <a:cubicBezTo>
                  <a:pt x="-3053" y="95520"/>
                  <a:pt x="56214" y="18262"/>
                  <a:pt x="76322" y="11383"/>
                </a:cubicBezTo>
                <a:cubicBezTo>
                  <a:pt x="96430" y="4504"/>
                  <a:pt x="114422" y="50541"/>
                  <a:pt x="120772" y="52658"/>
                </a:cubicBezTo>
                <a:cubicBezTo>
                  <a:pt x="127122" y="54775"/>
                  <a:pt x="93785" y="24612"/>
                  <a:pt x="114422" y="24083"/>
                </a:cubicBezTo>
                <a:cubicBezTo>
                  <a:pt x="135059" y="23554"/>
                  <a:pt x="236660" y="49483"/>
                  <a:pt x="244597" y="49483"/>
                </a:cubicBezTo>
                <a:cubicBezTo>
                  <a:pt x="252534" y="49483"/>
                  <a:pt x="186918" y="32020"/>
                  <a:pt x="162047" y="24083"/>
                </a:cubicBezTo>
                <a:cubicBezTo>
                  <a:pt x="137176" y="16146"/>
                  <a:pt x="120772" y="-6609"/>
                  <a:pt x="95372" y="1858"/>
                </a:cubicBezTo>
                <a:cubicBezTo>
                  <a:pt x="69972" y="10325"/>
                  <a:pt x="3297" y="92346"/>
                  <a:pt x="122" y="93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8E7B364-6FF8-AF24-A9B3-0FE34F72E6A7}"/>
              </a:ext>
            </a:extLst>
          </p:cNvPr>
          <p:cNvSpPr/>
          <p:nvPr/>
        </p:nvSpPr>
        <p:spPr>
          <a:xfrm>
            <a:off x="4712522" y="3262089"/>
            <a:ext cx="361349" cy="59003"/>
          </a:xfrm>
          <a:custGeom>
            <a:avLst/>
            <a:gdLst>
              <a:gd name="connsiteX0" fmla="*/ 2353 w 361349"/>
              <a:gd name="connsiteY0" fmla="*/ 11336 h 59003"/>
              <a:gd name="connsiteX1" fmla="*/ 161103 w 361349"/>
              <a:gd name="connsiteY1" fmla="*/ 1811 h 59003"/>
              <a:gd name="connsiteX2" fmla="*/ 294453 w 361349"/>
              <a:gd name="connsiteY2" fmla="*/ 52611 h 59003"/>
              <a:gd name="connsiteX3" fmla="*/ 221428 w 361349"/>
              <a:gd name="connsiteY3" fmla="*/ 39911 h 59003"/>
              <a:gd name="connsiteX4" fmla="*/ 361128 w 361349"/>
              <a:gd name="connsiteY4" fmla="*/ 58961 h 59003"/>
              <a:gd name="connsiteX5" fmla="*/ 256353 w 361349"/>
              <a:gd name="connsiteY5" fmla="*/ 33561 h 59003"/>
              <a:gd name="connsiteX6" fmla="*/ 148403 w 361349"/>
              <a:gd name="connsiteY6" fmla="*/ 8161 h 59003"/>
              <a:gd name="connsiteX7" fmla="*/ 69028 w 361349"/>
              <a:gd name="connsiteY7" fmla="*/ 11336 h 59003"/>
              <a:gd name="connsiteX8" fmla="*/ 2353 w 361349"/>
              <a:gd name="connsiteY8" fmla="*/ 11336 h 5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49" h="59003">
                <a:moveTo>
                  <a:pt x="2353" y="11336"/>
                </a:moveTo>
                <a:cubicBezTo>
                  <a:pt x="17699" y="9748"/>
                  <a:pt x="112420" y="-5068"/>
                  <a:pt x="161103" y="1811"/>
                </a:cubicBezTo>
                <a:cubicBezTo>
                  <a:pt x="209786" y="8690"/>
                  <a:pt x="284399" y="46261"/>
                  <a:pt x="294453" y="52611"/>
                </a:cubicBezTo>
                <a:cubicBezTo>
                  <a:pt x="304507" y="58961"/>
                  <a:pt x="210316" y="38853"/>
                  <a:pt x="221428" y="39911"/>
                </a:cubicBezTo>
                <a:cubicBezTo>
                  <a:pt x="232540" y="40969"/>
                  <a:pt x="355307" y="60019"/>
                  <a:pt x="361128" y="58961"/>
                </a:cubicBezTo>
                <a:cubicBezTo>
                  <a:pt x="366949" y="57903"/>
                  <a:pt x="256353" y="33561"/>
                  <a:pt x="256353" y="33561"/>
                </a:cubicBezTo>
                <a:cubicBezTo>
                  <a:pt x="220899" y="25094"/>
                  <a:pt x="179624" y="11865"/>
                  <a:pt x="148403" y="8161"/>
                </a:cubicBezTo>
                <a:cubicBezTo>
                  <a:pt x="117182" y="4457"/>
                  <a:pt x="87020" y="9748"/>
                  <a:pt x="69028" y="11336"/>
                </a:cubicBezTo>
                <a:cubicBezTo>
                  <a:pt x="51036" y="12924"/>
                  <a:pt x="-12993" y="12924"/>
                  <a:pt x="2353" y="1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AD47B2CB-859F-B621-13DD-5384DB54E880}"/>
              </a:ext>
            </a:extLst>
          </p:cNvPr>
          <p:cNvSpPr/>
          <p:nvPr/>
        </p:nvSpPr>
        <p:spPr>
          <a:xfrm>
            <a:off x="4368781" y="3392745"/>
            <a:ext cx="363355" cy="121988"/>
          </a:xfrm>
          <a:custGeom>
            <a:avLst/>
            <a:gdLst>
              <a:gd name="connsiteX0" fmla="*/ 19 w 363355"/>
              <a:gd name="connsiteY0" fmla="*/ 71180 h 121988"/>
              <a:gd name="connsiteX1" fmla="*/ 298469 w 363355"/>
              <a:gd name="connsiteY1" fmla="*/ 1330 h 121988"/>
              <a:gd name="connsiteX2" fmla="*/ 346094 w 363355"/>
              <a:gd name="connsiteY2" fmla="*/ 23555 h 121988"/>
              <a:gd name="connsiteX3" fmla="*/ 339744 w 363355"/>
              <a:gd name="connsiteY3" fmla="*/ 17205 h 121988"/>
              <a:gd name="connsiteX4" fmla="*/ 314344 w 363355"/>
              <a:gd name="connsiteY4" fmla="*/ 77530 h 121988"/>
              <a:gd name="connsiteX5" fmla="*/ 358794 w 363355"/>
              <a:gd name="connsiteY5" fmla="*/ 121980 h 121988"/>
              <a:gd name="connsiteX6" fmla="*/ 320694 w 363355"/>
              <a:gd name="connsiteY6" fmla="*/ 80705 h 121988"/>
              <a:gd name="connsiteX7" fmla="*/ 355619 w 363355"/>
              <a:gd name="connsiteY7" fmla="*/ 17205 h 121988"/>
              <a:gd name="connsiteX8" fmla="*/ 142894 w 363355"/>
              <a:gd name="connsiteY8" fmla="*/ 36255 h 121988"/>
              <a:gd name="connsiteX9" fmla="*/ 282594 w 363355"/>
              <a:gd name="connsiteY9" fmla="*/ 14030 h 121988"/>
              <a:gd name="connsiteX10" fmla="*/ 19 w 363355"/>
              <a:gd name="connsiteY10" fmla="*/ 71180 h 12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355" h="121988">
                <a:moveTo>
                  <a:pt x="19" y="71180"/>
                </a:moveTo>
                <a:cubicBezTo>
                  <a:pt x="2665" y="69063"/>
                  <a:pt x="240790" y="9267"/>
                  <a:pt x="298469" y="1330"/>
                </a:cubicBezTo>
                <a:cubicBezTo>
                  <a:pt x="356148" y="-6608"/>
                  <a:pt x="346094" y="23555"/>
                  <a:pt x="346094" y="23555"/>
                </a:cubicBezTo>
                <a:cubicBezTo>
                  <a:pt x="352973" y="26201"/>
                  <a:pt x="345036" y="8209"/>
                  <a:pt x="339744" y="17205"/>
                </a:cubicBezTo>
                <a:cubicBezTo>
                  <a:pt x="334452" y="26201"/>
                  <a:pt x="311169" y="60067"/>
                  <a:pt x="314344" y="77530"/>
                </a:cubicBezTo>
                <a:cubicBezTo>
                  <a:pt x="317519" y="94993"/>
                  <a:pt x="357736" y="121451"/>
                  <a:pt x="358794" y="121980"/>
                </a:cubicBezTo>
                <a:cubicBezTo>
                  <a:pt x="359852" y="122509"/>
                  <a:pt x="321223" y="98167"/>
                  <a:pt x="320694" y="80705"/>
                </a:cubicBezTo>
                <a:cubicBezTo>
                  <a:pt x="320165" y="63243"/>
                  <a:pt x="385252" y="24613"/>
                  <a:pt x="355619" y="17205"/>
                </a:cubicBezTo>
                <a:cubicBezTo>
                  <a:pt x="325986" y="9797"/>
                  <a:pt x="155065" y="36784"/>
                  <a:pt x="142894" y="36255"/>
                </a:cubicBezTo>
                <a:cubicBezTo>
                  <a:pt x="130723" y="35726"/>
                  <a:pt x="300056" y="6622"/>
                  <a:pt x="282594" y="14030"/>
                </a:cubicBezTo>
                <a:cubicBezTo>
                  <a:pt x="265132" y="21438"/>
                  <a:pt x="-2627" y="73297"/>
                  <a:pt x="19" y="7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A8CE8C8-7397-9A06-9A12-5FA1676D0B3F}"/>
              </a:ext>
            </a:extLst>
          </p:cNvPr>
          <p:cNvSpPr/>
          <p:nvPr/>
        </p:nvSpPr>
        <p:spPr>
          <a:xfrm>
            <a:off x="4692619" y="3368601"/>
            <a:ext cx="436960" cy="136599"/>
          </a:xfrm>
          <a:custGeom>
            <a:avLst/>
            <a:gdLst>
              <a:gd name="connsiteX0" fmla="*/ 31 w 436960"/>
              <a:gd name="connsiteY0" fmla="*/ 136599 h 136599"/>
              <a:gd name="connsiteX1" fmla="*/ 130206 w 436960"/>
              <a:gd name="connsiteY1" fmla="*/ 34999 h 136599"/>
              <a:gd name="connsiteX2" fmla="*/ 47656 w 436960"/>
              <a:gd name="connsiteY2" fmla="*/ 73099 h 136599"/>
              <a:gd name="connsiteX3" fmla="*/ 85756 w 436960"/>
              <a:gd name="connsiteY3" fmla="*/ 34999 h 136599"/>
              <a:gd name="connsiteX4" fmla="*/ 263556 w 436960"/>
              <a:gd name="connsiteY4" fmla="*/ 28649 h 136599"/>
              <a:gd name="connsiteX5" fmla="*/ 149256 w 436960"/>
              <a:gd name="connsiteY5" fmla="*/ 15949 h 136599"/>
              <a:gd name="connsiteX6" fmla="*/ 435006 w 436960"/>
              <a:gd name="connsiteY6" fmla="*/ 74 h 136599"/>
              <a:gd name="connsiteX7" fmla="*/ 282606 w 436960"/>
              <a:gd name="connsiteY7" fmla="*/ 9599 h 136599"/>
              <a:gd name="connsiteX8" fmla="*/ 104806 w 436960"/>
              <a:gd name="connsiteY8" fmla="*/ 19124 h 136599"/>
              <a:gd name="connsiteX9" fmla="*/ 117506 w 436960"/>
              <a:gd name="connsiteY9" fmla="*/ 34999 h 136599"/>
              <a:gd name="connsiteX10" fmla="*/ 31 w 436960"/>
              <a:gd name="connsiteY10" fmla="*/ 136599 h 13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960" h="136599">
                <a:moveTo>
                  <a:pt x="31" y="136599"/>
                </a:moveTo>
                <a:cubicBezTo>
                  <a:pt x="2148" y="136599"/>
                  <a:pt x="122269" y="45582"/>
                  <a:pt x="130206" y="34999"/>
                </a:cubicBezTo>
                <a:cubicBezTo>
                  <a:pt x="138143" y="24416"/>
                  <a:pt x="55064" y="73099"/>
                  <a:pt x="47656" y="73099"/>
                </a:cubicBezTo>
                <a:cubicBezTo>
                  <a:pt x="40248" y="73099"/>
                  <a:pt x="49773" y="42407"/>
                  <a:pt x="85756" y="34999"/>
                </a:cubicBezTo>
                <a:cubicBezTo>
                  <a:pt x="121739" y="27591"/>
                  <a:pt x="252973" y="31824"/>
                  <a:pt x="263556" y="28649"/>
                </a:cubicBezTo>
                <a:cubicBezTo>
                  <a:pt x="274139" y="25474"/>
                  <a:pt x="120681" y="20711"/>
                  <a:pt x="149256" y="15949"/>
                </a:cubicBezTo>
                <a:cubicBezTo>
                  <a:pt x="177831" y="11187"/>
                  <a:pt x="412781" y="1132"/>
                  <a:pt x="435006" y="74"/>
                </a:cubicBezTo>
                <a:cubicBezTo>
                  <a:pt x="457231" y="-984"/>
                  <a:pt x="282606" y="9599"/>
                  <a:pt x="282606" y="9599"/>
                </a:cubicBezTo>
                <a:cubicBezTo>
                  <a:pt x="227573" y="12774"/>
                  <a:pt x="132323" y="14891"/>
                  <a:pt x="104806" y="19124"/>
                </a:cubicBezTo>
                <a:cubicBezTo>
                  <a:pt x="77289" y="23357"/>
                  <a:pt x="131794" y="21770"/>
                  <a:pt x="117506" y="34999"/>
                </a:cubicBezTo>
                <a:cubicBezTo>
                  <a:pt x="103219" y="48228"/>
                  <a:pt x="-2086" y="136599"/>
                  <a:pt x="31" y="136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5EA6BC7-169D-F1FD-3B95-1CAE7297A68F}"/>
              </a:ext>
            </a:extLst>
          </p:cNvPr>
          <p:cNvSpPr/>
          <p:nvPr/>
        </p:nvSpPr>
        <p:spPr>
          <a:xfrm>
            <a:off x="4409749" y="3451216"/>
            <a:ext cx="298790" cy="101642"/>
          </a:xfrm>
          <a:custGeom>
            <a:avLst/>
            <a:gdLst>
              <a:gd name="connsiteX0" fmla="*/ 326 w 298790"/>
              <a:gd name="connsiteY0" fmla="*/ 47634 h 101642"/>
              <a:gd name="connsiteX1" fmla="*/ 140026 w 298790"/>
              <a:gd name="connsiteY1" fmla="*/ 28584 h 101642"/>
              <a:gd name="connsiteX2" fmla="*/ 257501 w 298790"/>
              <a:gd name="connsiteY2" fmla="*/ 73034 h 101642"/>
              <a:gd name="connsiteX3" fmla="*/ 213051 w 298790"/>
              <a:gd name="connsiteY3" fmla="*/ 22234 h 101642"/>
              <a:gd name="connsiteX4" fmla="*/ 298776 w 298790"/>
              <a:gd name="connsiteY4" fmla="*/ 101609 h 101642"/>
              <a:gd name="connsiteX5" fmla="*/ 219401 w 298790"/>
              <a:gd name="connsiteY5" fmla="*/ 31759 h 101642"/>
              <a:gd name="connsiteX6" fmla="*/ 165426 w 298790"/>
              <a:gd name="connsiteY6" fmla="*/ 9 h 101642"/>
              <a:gd name="connsiteX7" fmla="*/ 181301 w 298790"/>
              <a:gd name="connsiteY7" fmla="*/ 28584 h 101642"/>
              <a:gd name="connsiteX8" fmla="*/ 326 w 298790"/>
              <a:gd name="connsiteY8" fmla="*/ 47634 h 10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790" h="101642">
                <a:moveTo>
                  <a:pt x="326" y="47634"/>
                </a:moveTo>
                <a:cubicBezTo>
                  <a:pt x="-6553" y="47634"/>
                  <a:pt x="97164" y="24351"/>
                  <a:pt x="140026" y="28584"/>
                </a:cubicBezTo>
                <a:cubicBezTo>
                  <a:pt x="182889" y="32817"/>
                  <a:pt x="245330" y="74092"/>
                  <a:pt x="257501" y="73034"/>
                </a:cubicBezTo>
                <a:cubicBezTo>
                  <a:pt x="269672" y="71976"/>
                  <a:pt x="206172" y="17472"/>
                  <a:pt x="213051" y="22234"/>
                </a:cubicBezTo>
                <a:cubicBezTo>
                  <a:pt x="219930" y="26996"/>
                  <a:pt x="297718" y="100021"/>
                  <a:pt x="298776" y="101609"/>
                </a:cubicBezTo>
                <a:cubicBezTo>
                  <a:pt x="299834" y="103197"/>
                  <a:pt x="241626" y="48692"/>
                  <a:pt x="219401" y="31759"/>
                </a:cubicBezTo>
                <a:cubicBezTo>
                  <a:pt x="197176" y="14826"/>
                  <a:pt x="171776" y="538"/>
                  <a:pt x="165426" y="9"/>
                </a:cubicBezTo>
                <a:cubicBezTo>
                  <a:pt x="159076" y="-520"/>
                  <a:pt x="202997" y="21176"/>
                  <a:pt x="181301" y="28584"/>
                </a:cubicBezTo>
                <a:cubicBezTo>
                  <a:pt x="159605" y="35992"/>
                  <a:pt x="7205" y="47634"/>
                  <a:pt x="326" y="47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373AA9F-F3B5-132D-E6DE-927778A9A1CB}"/>
              </a:ext>
            </a:extLst>
          </p:cNvPr>
          <p:cNvSpPr/>
          <p:nvPr/>
        </p:nvSpPr>
        <p:spPr>
          <a:xfrm>
            <a:off x="4702110" y="3381349"/>
            <a:ext cx="438946" cy="152536"/>
          </a:xfrm>
          <a:custGeom>
            <a:avLst/>
            <a:gdLst>
              <a:gd name="connsiteX0" fmla="*/ 65 w 438946"/>
              <a:gd name="connsiteY0" fmla="*/ 152426 h 152536"/>
              <a:gd name="connsiteX1" fmla="*/ 171515 w 438946"/>
              <a:gd name="connsiteY1" fmla="*/ 57176 h 152536"/>
              <a:gd name="connsiteX2" fmla="*/ 123890 w 438946"/>
              <a:gd name="connsiteY2" fmla="*/ 101626 h 152536"/>
              <a:gd name="connsiteX3" fmla="*/ 206440 w 438946"/>
              <a:gd name="connsiteY3" fmla="*/ 60351 h 152536"/>
              <a:gd name="connsiteX4" fmla="*/ 139765 w 438946"/>
              <a:gd name="connsiteY4" fmla="*/ 146076 h 152536"/>
              <a:gd name="connsiteX5" fmla="*/ 254065 w 438946"/>
              <a:gd name="connsiteY5" fmla="*/ 69876 h 152536"/>
              <a:gd name="connsiteX6" fmla="*/ 225490 w 438946"/>
              <a:gd name="connsiteY6" fmla="*/ 44476 h 152536"/>
              <a:gd name="connsiteX7" fmla="*/ 438215 w 438946"/>
              <a:gd name="connsiteY7" fmla="*/ 26 h 152536"/>
              <a:gd name="connsiteX8" fmla="*/ 292165 w 438946"/>
              <a:gd name="connsiteY8" fmla="*/ 38126 h 152536"/>
              <a:gd name="connsiteX9" fmla="*/ 206440 w 438946"/>
              <a:gd name="connsiteY9" fmla="*/ 50826 h 152536"/>
              <a:gd name="connsiteX10" fmla="*/ 203265 w 438946"/>
              <a:gd name="connsiteY10" fmla="*/ 88926 h 152536"/>
              <a:gd name="connsiteX11" fmla="*/ 177865 w 438946"/>
              <a:gd name="connsiteY11" fmla="*/ 117501 h 152536"/>
              <a:gd name="connsiteX12" fmla="*/ 193740 w 438946"/>
              <a:gd name="connsiteY12" fmla="*/ 34951 h 152536"/>
              <a:gd name="connsiteX13" fmla="*/ 65 w 438946"/>
              <a:gd name="connsiteY13" fmla="*/ 152426 h 1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946" h="152536">
                <a:moveTo>
                  <a:pt x="65" y="152426"/>
                </a:moveTo>
                <a:cubicBezTo>
                  <a:pt x="-3639" y="156130"/>
                  <a:pt x="150877" y="65643"/>
                  <a:pt x="171515" y="57176"/>
                </a:cubicBezTo>
                <a:cubicBezTo>
                  <a:pt x="192153" y="48709"/>
                  <a:pt x="118069" y="101097"/>
                  <a:pt x="123890" y="101626"/>
                </a:cubicBezTo>
                <a:cubicBezTo>
                  <a:pt x="129711" y="102155"/>
                  <a:pt x="203794" y="52943"/>
                  <a:pt x="206440" y="60351"/>
                </a:cubicBezTo>
                <a:cubicBezTo>
                  <a:pt x="209086" y="67759"/>
                  <a:pt x="131827" y="144488"/>
                  <a:pt x="139765" y="146076"/>
                </a:cubicBezTo>
                <a:cubicBezTo>
                  <a:pt x="147703" y="147664"/>
                  <a:pt x="239778" y="86809"/>
                  <a:pt x="254065" y="69876"/>
                </a:cubicBezTo>
                <a:cubicBezTo>
                  <a:pt x="268352" y="52943"/>
                  <a:pt x="194798" y="56118"/>
                  <a:pt x="225490" y="44476"/>
                </a:cubicBezTo>
                <a:cubicBezTo>
                  <a:pt x="256182" y="32834"/>
                  <a:pt x="427103" y="1084"/>
                  <a:pt x="438215" y="26"/>
                </a:cubicBezTo>
                <a:cubicBezTo>
                  <a:pt x="449327" y="-1032"/>
                  <a:pt x="330794" y="29659"/>
                  <a:pt x="292165" y="38126"/>
                </a:cubicBezTo>
                <a:cubicBezTo>
                  <a:pt x="253536" y="46593"/>
                  <a:pt x="221257" y="42359"/>
                  <a:pt x="206440" y="50826"/>
                </a:cubicBezTo>
                <a:cubicBezTo>
                  <a:pt x="191623" y="59293"/>
                  <a:pt x="208027" y="77814"/>
                  <a:pt x="203265" y="88926"/>
                </a:cubicBezTo>
                <a:cubicBezTo>
                  <a:pt x="198503" y="100038"/>
                  <a:pt x="179452" y="126497"/>
                  <a:pt x="177865" y="117501"/>
                </a:cubicBezTo>
                <a:cubicBezTo>
                  <a:pt x="176278" y="108505"/>
                  <a:pt x="218082" y="31776"/>
                  <a:pt x="193740" y="34951"/>
                </a:cubicBezTo>
                <a:cubicBezTo>
                  <a:pt x="169398" y="38126"/>
                  <a:pt x="3769" y="148722"/>
                  <a:pt x="65" y="152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C0AFF06-4F4C-635A-A56A-07BDE586F3CC}"/>
              </a:ext>
            </a:extLst>
          </p:cNvPr>
          <p:cNvSpPr/>
          <p:nvPr/>
        </p:nvSpPr>
        <p:spPr>
          <a:xfrm>
            <a:off x="4278677" y="842732"/>
            <a:ext cx="484689" cy="275294"/>
          </a:xfrm>
          <a:custGeom>
            <a:avLst/>
            <a:gdLst>
              <a:gd name="connsiteX0" fmla="*/ 1223 w 484689"/>
              <a:gd name="connsiteY0" fmla="*/ 274868 h 275294"/>
              <a:gd name="connsiteX1" fmla="*/ 271098 w 484689"/>
              <a:gd name="connsiteY1" fmla="*/ 74843 h 275294"/>
              <a:gd name="connsiteX2" fmla="*/ 191723 w 484689"/>
              <a:gd name="connsiteY2" fmla="*/ 128818 h 275294"/>
              <a:gd name="connsiteX3" fmla="*/ 477473 w 484689"/>
              <a:gd name="connsiteY3" fmla="*/ 1818 h 275294"/>
              <a:gd name="connsiteX4" fmla="*/ 385398 w 484689"/>
              <a:gd name="connsiteY4" fmla="*/ 55793 h 275294"/>
              <a:gd name="connsiteX5" fmla="*/ 236173 w 484689"/>
              <a:gd name="connsiteY5" fmla="*/ 84368 h 275294"/>
              <a:gd name="connsiteX6" fmla="*/ 325073 w 484689"/>
              <a:gd name="connsiteY6" fmla="*/ 39918 h 275294"/>
              <a:gd name="connsiteX7" fmla="*/ 191723 w 484689"/>
              <a:gd name="connsiteY7" fmla="*/ 128818 h 275294"/>
              <a:gd name="connsiteX8" fmla="*/ 36148 w 484689"/>
              <a:gd name="connsiteY8" fmla="*/ 170093 h 275294"/>
              <a:gd name="connsiteX9" fmla="*/ 166323 w 484689"/>
              <a:gd name="connsiteY9" fmla="*/ 128818 h 275294"/>
              <a:gd name="connsiteX10" fmla="*/ 1223 w 484689"/>
              <a:gd name="connsiteY10" fmla="*/ 274868 h 2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689" h="275294">
                <a:moveTo>
                  <a:pt x="1223" y="274868"/>
                </a:moveTo>
                <a:cubicBezTo>
                  <a:pt x="18686" y="265872"/>
                  <a:pt x="239348" y="99185"/>
                  <a:pt x="271098" y="74843"/>
                </a:cubicBezTo>
                <a:cubicBezTo>
                  <a:pt x="302848" y="50501"/>
                  <a:pt x="157327" y="140989"/>
                  <a:pt x="191723" y="128818"/>
                </a:cubicBezTo>
                <a:cubicBezTo>
                  <a:pt x="226119" y="116647"/>
                  <a:pt x="445194" y="13989"/>
                  <a:pt x="477473" y="1818"/>
                </a:cubicBezTo>
                <a:cubicBezTo>
                  <a:pt x="509752" y="-10353"/>
                  <a:pt x="425615" y="42035"/>
                  <a:pt x="385398" y="55793"/>
                </a:cubicBezTo>
                <a:cubicBezTo>
                  <a:pt x="345181" y="69551"/>
                  <a:pt x="246227" y="87014"/>
                  <a:pt x="236173" y="84368"/>
                </a:cubicBezTo>
                <a:cubicBezTo>
                  <a:pt x="226119" y="81722"/>
                  <a:pt x="332481" y="32510"/>
                  <a:pt x="325073" y="39918"/>
                </a:cubicBezTo>
                <a:cubicBezTo>
                  <a:pt x="317665" y="47326"/>
                  <a:pt x="239877" y="107122"/>
                  <a:pt x="191723" y="128818"/>
                </a:cubicBezTo>
                <a:cubicBezTo>
                  <a:pt x="143569" y="150514"/>
                  <a:pt x="40381" y="170093"/>
                  <a:pt x="36148" y="170093"/>
                </a:cubicBezTo>
                <a:cubicBezTo>
                  <a:pt x="31915" y="170093"/>
                  <a:pt x="173731" y="109768"/>
                  <a:pt x="166323" y="128818"/>
                </a:cubicBezTo>
                <a:cubicBezTo>
                  <a:pt x="158915" y="147868"/>
                  <a:pt x="-16240" y="283864"/>
                  <a:pt x="1223" y="274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B19F1EE-1D63-FBC1-73F9-8DC42968170F}"/>
              </a:ext>
            </a:extLst>
          </p:cNvPr>
          <p:cNvSpPr/>
          <p:nvPr/>
        </p:nvSpPr>
        <p:spPr>
          <a:xfrm>
            <a:off x="4057159" y="1187450"/>
            <a:ext cx="219566" cy="617830"/>
          </a:xfrm>
          <a:custGeom>
            <a:avLst/>
            <a:gdLst>
              <a:gd name="connsiteX0" fmla="*/ 219566 w 219566"/>
              <a:gd name="connsiteY0" fmla="*/ 0 h 617830"/>
              <a:gd name="connsiteX1" fmla="*/ 95741 w 219566"/>
              <a:gd name="connsiteY1" fmla="*/ 247650 h 617830"/>
              <a:gd name="connsiteX2" fmla="*/ 156066 w 219566"/>
              <a:gd name="connsiteY2" fmla="*/ 184150 h 617830"/>
              <a:gd name="connsiteX3" fmla="*/ 95741 w 219566"/>
              <a:gd name="connsiteY3" fmla="*/ 349250 h 617830"/>
              <a:gd name="connsiteX4" fmla="*/ 159241 w 219566"/>
              <a:gd name="connsiteY4" fmla="*/ 279400 h 617830"/>
              <a:gd name="connsiteX5" fmla="*/ 10016 w 219566"/>
              <a:gd name="connsiteY5" fmla="*/ 603250 h 617830"/>
              <a:gd name="connsiteX6" fmla="*/ 22716 w 219566"/>
              <a:gd name="connsiteY6" fmla="*/ 546100 h 617830"/>
              <a:gd name="connsiteX7" fmla="*/ 95741 w 219566"/>
              <a:gd name="connsiteY7" fmla="*/ 403225 h 617830"/>
              <a:gd name="connsiteX8" fmla="*/ 190991 w 219566"/>
              <a:gd name="connsiteY8" fmla="*/ 168275 h 617830"/>
              <a:gd name="connsiteX9" fmla="*/ 32241 w 219566"/>
              <a:gd name="connsiteY9" fmla="*/ 327025 h 617830"/>
              <a:gd name="connsiteX10" fmla="*/ 146541 w 219566"/>
              <a:gd name="connsiteY10" fmla="*/ 152400 h 617830"/>
              <a:gd name="connsiteX11" fmla="*/ 111616 w 219566"/>
              <a:gd name="connsiteY11" fmla="*/ 228600 h 617830"/>
              <a:gd name="connsiteX12" fmla="*/ 156066 w 219566"/>
              <a:gd name="connsiteY12" fmla="*/ 104775 h 617830"/>
              <a:gd name="connsiteX13" fmla="*/ 102091 w 219566"/>
              <a:gd name="connsiteY13" fmla="*/ 174625 h 617830"/>
              <a:gd name="connsiteX14" fmla="*/ 219566 w 219566"/>
              <a:gd name="connsiteY14" fmla="*/ 0 h 6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566" h="617830">
                <a:moveTo>
                  <a:pt x="219566" y="0"/>
                </a:moveTo>
                <a:cubicBezTo>
                  <a:pt x="162945" y="108479"/>
                  <a:pt x="106324" y="216958"/>
                  <a:pt x="95741" y="247650"/>
                </a:cubicBezTo>
                <a:cubicBezTo>
                  <a:pt x="85158" y="278342"/>
                  <a:pt x="156066" y="167217"/>
                  <a:pt x="156066" y="184150"/>
                </a:cubicBezTo>
                <a:cubicBezTo>
                  <a:pt x="156066" y="201083"/>
                  <a:pt x="95212" y="333375"/>
                  <a:pt x="95741" y="349250"/>
                </a:cubicBezTo>
                <a:cubicBezTo>
                  <a:pt x="96270" y="365125"/>
                  <a:pt x="173528" y="237067"/>
                  <a:pt x="159241" y="279400"/>
                </a:cubicBezTo>
                <a:cubicBezTo>
                  <a:pt x="144954" y="321733"/>
                  <a:pt x="32770" y="558800"/>
                  <a:pt x="10016" y="603250"/>
                </a:cubicBezTo>
                <a:cubicBezTo>
                  <a:pt x="-12738" y="647700"/>
                  <a:pt x="8429" y="579437"/>
                  <a:pt x="22716" y="546100"/>
                </a:cubicBezTo>
                <a:cubicBezTo>
                  <a:pt x="37003" y="512763"/>
                  <a:pt x="67695" y="466196"/>
                  <a:pt x="95741" y="403225"/>
                </a:cubicBezTo>
                <a:cubicBezTo>
                  <a:pt x="123787" y="340254"/>
                  <a:pt x="201574" y="180975"/>
                  <a:pt x="190991" y="168275"/>
                </a:cubicBezTo>
                <a:cubicBezTo>
                  <a:pt x="180408" y="155575"/>
                  <a:pt x="39649" y="329671"/>
                  <a:pt x="32241" y="327025"/>
                </a:cubicBezTo>
                <a:cubicBezTo>
                  <a:pt x="24833" y="324379"/>
                  <a:pt x="133312" y="168804"/>
                  <a:pt x="146541" y="152400"/>
                </a:cubicBezTo>
                <a:cubicBezTo>
                  <a:pt x="159770" y="135996"/>
                  <a:pt x="110028" y="236538"/>
                  <a:pt x="111616" y="228600"/>
                </a:cubicBezTo>
                <a:cubicBezTo>
                  <a:pt x="113204" y="220662"/>
                  <a:pt x="157653" y="113771"/>
                  <a:pt x="156066" y="104775"/>
                </a:cubicBezTo>
                <a:cubicBezTo>
                  <a:pt x="154479" y="95779"/>
                  <a:pt x="102091" y="174625"/>
                  <a:pt x="102091" y="174625"/>
                </a:cubicBezTo>
                <a:lnTo>
                  <a:pt x="2195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31AFC19-C1D9-EAD9-648B-57E13B6FEC85}"/>
              </a:ext>
            </a:extLst>
          </p:cNvPr>
          <p:cNvSpPr/>
          <p:nvPr/>
        </p:nvSpPr>
        <p:spPr>
          <a:xfrm>
            <a:off x="5267533" y="961860"/>
            <a:ext cx="422662" cy="636443"/>
          </a:xfrm>
          <a:custGeom>
            <a:avLst/>
            <a:gdLst>
              <a:gd name="connsiteX0" fmla="*/ 2967 w 422662"/>
              <a:gd name="connsiteY0" fmla="*/ 111290 h 636443"/>
              <a:gd name="connsiteX1" fmla="*/ 183942 w 422662"/>
              <a:gd name="connsiteY1" fmla="*/ 324015 h 636443"/>
              <a:gd name="connsiteX2" fmla="*/ 164892 w 422662"/>
              <a:gd name="connsiteY2" fmla="*/ 247815 h 636443"/>
              <a:gd name="connsiteX3" fmla="*/ 253792 w 422662"/>
              <a:gd name="connsiteY3" fmla="*/ 428790 h 636443"/>
              <a:gd name="connsiteX4" fmla="*/ 183942 w 422662"/>
              <a:gd name="connsiteY4" fmla="*/ 400215 h 636443"/>
              <a:gd name="connsiteX5" fmla="*/ 415717 w 422662"/>
              <a:gd name="connsiteY5" fmla="*/ 631990 h 636443"/>
              <a:gd name="connsiteX6" fmla="*/ 345867 w 422662"/>
              <a:gd name="connsiteY6" fmla="*/ 539915 h 636443"/>
              <a:gd name="connsiteX7" fmla="*/ 180767 w 422662"/>
              <a:gd name="connsiteY7" fmla="*/ 381165 h 636443"/>
              <a:gd name="connsiteX8" fmla="*/ 266492 w 422662"/>
              <a:gd name="connsiteY8" fmla="*/ 422440 h 636443"/>
              <a:gd name="connsiteX9" fmla="*/ 180767 w 422662"/>
              <a:gd name="connsiteY9" fmla="*/ 314490 h 636443"/>
              <a:gd name="connsiteX10" fmla="*/ 31542 w 422662"/>
              <a:gd name="connsiteY10" fmla="*/ 165 h 636443"/>
              <a:gd name="connsiteX11" fmla="*/ 158542 w 422662"/>
              <a:gd name="connsiteY11" fmla="*/ 270040 h 636443"/>
              <a:gd name="connsiteX12" fmla="*/ 75992 w 422662"/>
              <a:gd name="connsiteY12" fmla="*/ 206540 h 636443"/>
              <a:gd name="connsiteX13" fmla="*/ 2967 w 422662"/>
              <a:gd name="connsiteY13" fmla="*/ 111290 h 6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662" h="636443">
                <a:moveTo>
                  <a:pt x="2967" y="111290"/>
                </a:moveTo>
                <a:cubicBezTo>
                  <a:pt x="20959" y="130869"/>
                  <a:pt x="156955" y="301261"/>
                  <a:pt x="183942" y="324015"/>
                </a:cubicBezTo>
                <a:cubicBezTo>
                  <a:pt x="210930" y="346769"/>
                  <a:pt x="153250" y="230353"/>
                  <a:pt x="164892" y="247815"/>
                </a:cubicBezTo>
                <a:cubicBezTo>
                  <a:pt x="176534" y="265277"/>
                  <a:pt x="250617" y="403390"/>
                  <a:pt x="253792" y="428790"/>
                </a:cubicBezTo>
                <a:cubicBezTo>
                  <a:pt x="256967" y="454190"/>
                  <a:pt x="156955" y="366348"/>
                  <a:pt x="183942" y="400215"/>
                </a:cubicBezTo>
                <a:cubicBezTo>
                  <a:pt x="210929" y="434082"/>
                  <a:pt x="388730" y="608707"/>
                  <a:pt x="415717" y="631990"/>
                </a:cubicBezTo>
                <a:cubicBezTo>
                  <a:pt x="442705" y="655273"/>
                  <a:pt x="385025" y="581719"/>
                  <a:pt x="345867" y="539915"/>
                </a:cubicBezTo>
                <a:cubicBezTo>
                  <a:pt x="306709" y="498111"/>
                  <a:pt x="193996" y="400744"/>
                  <a:pt x="180767" y="381165"/>
                </a:cubicBezTo>
                <a:cubicBezTo>
                  <a:pt x="167538" y="361586"/>
                  <a:pt x="266492" y="433552"/>
                  <a:pt x="266492" y="422440"/>
                </a:cubicBezTo>
                <a:cubicBezTo>
                  <a:pt x="266492" y="411328"/>
                  <a:pt x="219925" y="384869"/>
                  <a:pt x="180767" y="314490"/>
                </a:cubicBezTo>
                <a:cubicBezTo>
                  <a:pt x="141609" y="244111"/>
                  <a:pt x="35246" y="7573"/>
                  <a:pt x="31542" y="165"/>
                </a:cubicBezTo>
                <a:cubicBezTo>
                  <a:pt x="27838" y="-7243"/>
                  <a:pt x="151134" y="235644"/>
                  <a:pt x="158542" y="270040"/>
                </a:cubicBezTo>
                <a:cubicBezTo>
                  <a:pt x="165950" y="304436"/>
                  <a:pt x="98217" y="230882"/>
                  <a:pt x="75992" y="206540"/>
                </a:cubicBezTo>
                <a:cubicBezTo>
                  <a:pt x="53767" y="182198"/>
                  <a:pt x="-15025" y="91711"/>
                  <a:pt x="2967" y="11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B7C73C50-5C4B-B089-8980-2F65B8E16531}"/>
              </a:ext>
            </a:extLst>
          </p:cNvPr>
          <p:cNvSpPr/>
          <p:nvPr/>
        </p:nvSpPr>
        <p:spPr>
          <a:xfrm>
            <a:off x="4616227" y="869471"/>
            <a:ext cx="602607" cy="126086"/>
          </a:xfrm>
          <a:custGeom>
            <a:avLst/>
            <a:gdLst>
              <a:gd name="connsiteX0" fmla="*/ 223 w 602607"/>
              <a:gd name="connsiteY0" fmla="*/ 111604 h 126086"/>
              <a:gd name="connsiteX1" fmla="*/ 270098 w 602607"/>
              <a:gd name="connsiteY1" fmla="*/ 48104 h 126086"/>
              <a:gd name="connsiteX2" fmla="*/ 432023 w 602607"/>
              <a:gd name="connsiteY2" fmla="*/ 92554 h 126086"/>
              <a:gd name="connsiteX3" fmla="*/ 416148 w 602607"/>
              <a:gd name="connsiteY3" fmla="*/ 60804 h 126086"/>
              <a:gd name="connsiteX4" fmla="*/ 600298 w 602607"/>
              <a:gd name="connsiteY4" fmla="*/ 124304 h 126086"/>
              <a:gd name="connsiteX5" fmla="*/ 508223 w 602607"/>
              <a:gd name="connsiteY5" fmla="*/ 98904 h 126086"/>
              <a:gd name="connsiteX6" fmla="*/ 343123 w 602607"/>
              <a:gd name="connsiteY6" fmla="*/ 479 h 126086"/>
              <a:gd name="connsiteX7" fmla="*/ 409798 w 602607"/>
              <a:gd name="connsiteY7" fmla="*/ 60804 h 126086"/>
              <a:gd name="connsiteX8" fmla="*/ 317723 w 602607"/>
              <a:gd name="connsiteY8" fmla="*/ 48104 h 126086"/>
              <a:gd name="connsiteX9" fmla="*/ 223 w 602607"/>
              <a:gd name="connsiteY9" fmla="*/ 111604 h 12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607" h="126086">
                <a:moveTo>
                  <a:pt x="223" y="111604"/>
                </a:moveTo>
                <a:cubicBezTo>
                  <a:pt x="-7714" y="111604"/>
                  <a:pt x="198131" y="51279"/>
                  <a:pt x="270098" y="48104"/>
                </a:cubicBezTo>
                <a:cubicBezTo>
                  <a:pt x="342065" y="44929"/>
                  <a:pt x="407681" y="90437"/>
                  <a:pt x="432023" y="92554"/>
                </a:cubicBezTo>
                <a:cubicBezTo>
                  <a:pt x="456365" y="94671"/>
                  <a:pt x="388102" y="55512"/>
                  <a:pt x="416148" y="60804"/>
                </a:cubicBezTo>
                <a:cubicBezTo>
                  <a:pt x="444194" y="66096"/>
                  <a:pt x="584952" y="117954"/>
                  <a:pt x="600298" y="124304"/>
                </a:cubicBezTo>
                <a:cubicBezTo>
                  <a:pt x="615644" y="130654"/>
                  <a:pt x="551085" y="119541"/>
                  <a:pt x="508223" y="98904"/>
                </a:cubicBezTo>
                <a:cubicBezTo>
                  <a:pt x="465361" y="78267"/>
                  <a:pt x="359527" y="6829"/>
                  <a:pt x="343123" y="479"/>
                </a:cubicBezTo>
                <a:cubicBezTo>
                  <a:pt x="326719" y="-5871"/>
                  <a:pt x="414031" y="52867"/>
                  <a:pt x="409798" y="60804"/>
                </a:cubicBezTo>
                <a:cubicBezTo>
                  <a:pt x="405565" y="68741"/>
                  <a:pt x="387044" y="43342"/>
                  <a:pt x="317723" y="48104"/>
                </a:cubicBezTo>
                <a:cubicBezTo>
                  <a:pt x="248402" y="52866"/>
                  <a:pt x="8160" y="111604"/>
                  <a:pt x="223" y="11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B3B504A-9FDB-824C-8F00-22EFFC9817D9}"/>
              </a:ext>
            </a:extLst>
          </p:cNvPr>
          <p:cNvSpPr/>
          <p:nvPr/>
        </p:nvSpPr>
        <p:spPr>
          <a:xfrm>
            <a:off x="4473457" y="1250948"/>
            <a:ext cx="47835" cy="140405"/>
          </a:xfrm>
          <a:custGeom>
            <a:avLst/>
            <a:gdLst>
              <a:gd name="connsiteX0" fmla="*/ 47743 w 47835"/>
              <a:gd name="connsiteY0" fmla="*/ 2 h 140405"/>
              <a:gd name="connsiteX1" fmla="*/ 12818 w 47835"/>
              <a:gd name="connsiteY1" fmla="*/ 85727 h 140405"/>
              <a:gd name="connsiteX2" fmla="*/ 35043 w 47835"/>
              <a:gd name="connsiteY2" fmla="*/ 139702 h 140405"/>
              <a:gd name="connsiteX3" fmla="*/ 19168 w 47835"/>
              <a:gd name="connsiteY3" fmla="*/ 114302 h 140405"/>
              <a:gd name="connsiteX4" fmla="*/ 118 w 47835"/>
              <a:gd name="connsiteY4" fmla="*/ 82552 h 140405"/>
              <a:gd name="connsiteX5" fmla="*/ 47743 w 47835"/>
              <a:gd name="connsiteY5" fmla="*/ 2 h 1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35" h="140405">
                <a:moveTo>
                  <a:pt x="47743" y="2"/>
                </a:moveTo>
                <a:cubicBezTo>
                  <a:pt x="49860" y="531"/>
                  <a:pt x="14935" y="62444"/>
                  <a:pt x="12818" y="85727"/>
                </a:cubicBezTo>
                <a:cubicBezTo>
                  <a:pt x="10701" y="109010"/>
                  <a:pt x="33985" y="134940"/>
                  <a:pt x="35043" y="139702"/>
                </a:cubicBezTo>
                <a:cubicBezTo>
                  <a:pt x="36101" y="144464"/>
                  <a:pt x="24989" y="123827"/>
                  <a:pt x="19168" y="114302"/>
                </a:cubicBezTo>
                <a:cubicBezTo>
                  <a:pt x="13347" y="104777"/>
                  <a:pt x="-1469" y="95252"/>
                  <a:pt x="118" y="82552"/>
                </a:cubicBezTo>
                <a:cubicBezTo>
                  <a:pt x="1705" y="69852"/>
                  <a:pt x="45626" y="-527"/>
                  <a:pt x="477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4A522CB-D9F9-5C95-C209-5716D9DF3ADB}"/>
              </a:ext>
            </a:extLst>
          </p:cNvPr>
          <p:cNvSpPr/>
          <p:nvPr/>
        </p:nvSpPr>
        <p:spPr>
          <a:xfrm>
            <a:off x="4921233" y="1111195"/>
            <a:ext cx="57865" cy="184414"/>
          </a:xfrm>
          <a:custGeom>
            <a:avLst/>
            <a:gdLst>
              <a:gd name="connsiteX0" fmla="*/ 17 w 57865"/>
              <a:gd name="connsiteY0" fmla="*/ 55 h 184414"/>
              <a:gd name="connsiteX1" fmla="*/ 50817 w 57865"/>
              <a:gd name="connsiteY1" fmla="*/ 133405 h 184414"/>
              <a:gd name="connsiteX2" fmla="*/ 34942 w 57865"/>
              <a:gd name="connsiteY2" fmla="*/ 184205 h 184414"/>
              <a:gd name="connsiteX3" fmla="*/ 57167 w 57865"/>
              <a:gd name="connsiteY3" fmla="*/ 117530 h 184414"/>
              <a:gd name="connsiteX4" fmla="*/ 17 w 57865"/>
              <a:gd name="connsiteY4" fmla="*/ 55 h 18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5" h="184414">
                <a:moveTo>
                  <a:pt x="17" y="55"/>
                </a:moveTo>
                <a:cubicBezTo>
                  <a:pt x="-1041" y="2701"/>
                  <a:pt x="44996" y="102713"/>
                  <a:pt x="50817" y="133405"/>
                </a:cubicBezTo>
                <a:cubicBezTo>
                  <a:pt x="56638" y="164097"/>
                  <a:pt x="33884" y="186851"/>
                  <a:pt x="34942" y="184205"/>
                </a:cubicBezTo>
                <a:cubicBezTo>
                  <a:pt x="36000" y="181559"/>
                  <a:pt x="62459" y="144518"/>
                  <a:pt x="57167" y="117530"/>
                </a:cubicBezTo>
                <a:cubicBezTo>
                  <a:pt x="51875" y="90543"/>
                  <a:pt x="1075" y="-2591"/>
                  <a:pt x="1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C2802A7-D2A1-E1C5-C1A3-5501E2928399}"/>
              </a:ext>
            </a:extLst>
          </p:cNvPr>
          <p:cNvSpPr/>
          <p:nvPr/>
        </p:nvSpPr>
        <p:spPr>
          <a:xfrm>
            <a:off x="4289423" y="1604760"/>
            <a:ext cx="136542" cy="43192"/>
          </a:xfrm>
          <a:custGeom>
            <a:avLst/>
            <a:gdLst>
              <a:gd name="connsiteX0" fmla="*/ 2 w 136542"/>
              <a:gd name="connsiteY0" fmla="*/ 43065 h 43192"/>
              <a:gd name="connsiteX1" fmla="*/ 101602 w 136542"/>
              <a:gd name="connsiteY1" fmla="*/ 1790 h 43192"/>
              <a:gd name="connsiteX2" fmla="*/ 136527 w 136542"/>
              <a:gd name="connsiteY2" fmla="*/ 8140 h 43192"/>
              <a:gd name="connsiteX3" fmla="*/ 98427 w 136542"/>
              <a:gd name="connsiteY3" fmla="*/ 14490 h 43192"/>
              <a:gd name="connsiteX4" fmla="*/ 2 w 136542"/>
              <a:gd name="connsiteY4" fmla="*/ 43065 h 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2" h="43192">
                <a:moveTo>
                  <a:pt x="2" y="43065"/>
                </a:moveTo>
                <a:cubicBezTo>
                  <a:pt x="531" y="40948"/>
                  <a:pt x="78848" y="7611"/>
                  <a:pt x="101602" y="1790"/>
                </a:cubicBezTo>
                <a:cubicBezTo>
                  <a:pt x="124356" y="-4031"/>
                  <a:pt x="137056" y="6023"/>
                  <a:pt x="136527" y="8140"/>
                </a:cubicBezTo>
                <a:cubicBezTo>
                  <a:pt x="135998" y="10257"/>
                  <a:pt x="121181" y="8669"/>
                  <a:pt x="98427" y="14490"/>
                </a:cubicBezTo>
                <a:cubicBezTo>
                  <a:pt x="75673" y="20311"/>
                  <a:pt x="-527" y="45182"/>
                  <a:pt x="2" y="43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B385A90-A760-82A6-46E1-EE2CFF7F4552}"/>
              </a:ext>
            </a:extLst>
          </p:cNvPr>
          <p:cNvSpPr/>
          <p:nvPr/>
        </p:nvSpPr>
        <p:spPr>
          <a:xfrm>
            <a:off x="4636019" y="1203295"/>
            <a:ext cx="50335" cy="143120"/>
          </a:xfrm>
          <a:custGeom>
            <a:avLst/>
            <a:gdLst>
              <a:gd name="connsiteX0" fmla="*/ 50281 w 50335"/>
              <a:gd name="connsiteY0" fmla="*/ 30 h 143120"/>
              <a:gd name="connsiteX1" fmla="*/ 12181 w 50335"/>
              <a:gd name="connsiteY1" fmla="*/ 82580 h 143120"/>
              <a:gd name="connsiteX2" fmla="*/ 12181 w 50335"/>
              <a:gd name="connsiteY2" fmla="*/ 142905 h 143120"/>
              <a:gd name="connsiteX3" fmla="*/ 5831 w 50335"/>
              <a:gd name="connsiteY3" fmla="*/ 101630 h 143120"/>
              <a:gd name="connsiteX4" fmla="*/ 2656 w 50335"/>
              <a:gd name="connsiteY4" fmla="*/ 73055 h 143120"/>
              <a:gd name="connsiteX5" fmla="*/ 50281 w 50335"/>
              <a:gd name="connsiteY5" fmla="*/ 30 h 14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5" h="143120">
                <a:moveTo>
                  <a:pt x="50281" y="30"/>
                </a:moveTo>
                <a:cubicBezTo>
                  <a:pt x="51868" y="1617"/>
                  <a:pt x="18531" y="58768"/>
                  <a:pt x="12181" y="82580"/>
                </a:cubicBezTo>
                <a:cubicBezTo>
                  <a:pt x="5831" y="106392"/>
                  <a:pt x="13239" y="139730"/>
                  <a:pt x="12181" y="142905"/>
                </a:cubicBezTo>
                <a:cubicBezTo>
                  <a:pt x="11123" y="146080"/>
                  <a:pt x="7418" y="113272"/>
                  <a:pt x="5831" y="101630"/>
                </a:cubicBezTo>
                <a:cubicBezTo>
                  <a:pt x="4244" y="89988"/>
                  <a:pt x="-4223" y="86813"/>
                  <a:pt x="2656" y="73055"/>
                </a:cubicBezTo>
                <a:cubicBezTo>
                  <a:pt x="9535" y="59297"/>
                  <a:pt x="48694" y="-1557"/>
                  <a:pt x="502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6ED23B05-F811-CC43-BF5D-021265F14807}"/>
              </a:ext>
            </a:extLst>
          </p:cNvPr>
          <p:cNvSpPr/>
          <p:nvPr/>
        </p:nvSpPr>
        <p:spPr>
          <a:xfrm>
            <a:off x="4752970" y="1456554"/>
            <a:ext cx="47877" cy="113573"/>
          </a:xfrm>
          <a:custGeom>
            <a:avLst/>
            <a:gdLst>
              <a:gd name="connsiteX0" fmla="*/ 5 w 47877"/>
              <a:gd name="connsiteY0" fmla="*/ 771 h 113573"/>
              <a:gd name="connsiteX1" fmla="*/ 44455 w 47877"/>
              <a:gd name="connsiteY1" fmla="*/ 111896 h 113573"/>
              <a:gd name="connsiteX2" fmla="*/ 41280 w 47877"/>
              <a:gd name="connsiteY2" fmla="*/ 64271 h 113573"/>
              <a:gd name="connsiteX3" fmla="*/ 5 w 47877"/>
              <a:gd name="connsiteY3" fmla="*/ 771 h 1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7" h="113573">
                <a:moveTo>
                  <a:pt x="5" y="771"/>
                </a:moveTo>
                <a:cubicBezTo>
                  <a:pt x="534" y="8709"/>
                  <a:pt x="37576" y="101313"/>
                  <a:pt x="44455" y="111896"/>
                </a:cubicBezTo>
                <a:cubicBezTo>
                  <a:pt x="51334" y="122479"/>
                  <a:pt x="46572" y="80146"/>
                  <a:pt x="41280" y="64271"/>
                </a:cubicBezTo>
                <a:cubicBezTo>
                  <a:pt x="35988" y="48396"/>
                  <a:pt x="-524" y="-7167"/>
                  <a:pt x="5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C20CB5B-6C07-4943-C42D-4CE72780B602}"/>
              </a:ext>
            </a:extLst>
          </p:cNvPr>
          <p:cNvSpPr/>
          <p:nvPr/>
        </p:nvSpPr>
        <p:spPr>
          <a:xfrm>
            <a:off x="4568737" y="1455977"/>
            <a:ext cx="59795" cy="84476"/>
          </a:xfrm>
          <a:custGeom>
            <a:avLst/>
            <a:gdLst>
              <a:gd name="connsiteX0" fmla="*/ 88 w 59795"/>
              <a:gd name="connsiteY0" fmla="*/ 83898 h 84476"/>
              <a:gd name="connsiteX1" fmla="*/ 57238 w 59795"/>
              <a:gd name="connsiteY1" fmla="*/ 1348 h 84476"/>
              <a:gd name="connsiteX2" fmla="*/ 44538 w 59795"/>
              <a:gd name="connsiteY2" fmla="*/ 36273 h 84476"/>
              <a:gd name="connsiteX3" fmla="*/ 88 w 59795"/>
              <a:gd name="connsiteY3" fmla="*/ 83898 h 8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5" h="84476">
                <a:moveTo>
                  <a:pt x="88" y="83898"/>
                </a:moveTo>
                <a:cubicBezTo>
                  <a:pt x="2205" y="78077"/>
                  <a:pt x="49830" y="9285"/>
                  <a:pt x="57238" y="1348"/>
                </a:cubicBezTo>
                <a:cubicBezTo>
                  <a:pt x="64646" y="-6590"/>
                  <a:pt x="54592" y="22515"/>
                  <a:pt x="44538" y="36273"/>
                </a:cubicBezTo>
                <a:cubicBezTo>
                  <a:pt x="34484" y="50031"/>
                  <a:pt x="-2029" y="89719"/>
                  <a:pt x="88" y="83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8BFD110-D585-94EE-125D-348DEEF55BCA}"/>
              </a:ext>
            </a:extLst>
          </p:cNvPr>
          <p:cNvSpPr/>
          <p:nvPr/>
        </p:nvSpPr>
        <p:spPr>
          <a:xfrm>
            <a:off x="4978395" y="1485884"/>
            <a:ext cx="234976" cy="111784"/>
          </a:xfrm>
          <a:custGeom>
            <a:avLst/>
            <a:gdLst>
              <a:gd name="connsiteX0" fmla="*/ 5 w 234976"/>
              <a:gd name="connsiteY0" fmla="*/ 16 h 111784"/>
              <a:gd name="connsiteX1" fmla="*/ 44455 w 234976"/>
              <a:gd name="connsiteY1" fmla="*/ 66691 h 111784"/>
              <a:gd name="connsiteX2" fmla="*/ 25405 w 234976"/>
              <a:gd name="connsiteY2" fmla="*/ 98441 h 111784"/>
              <a:gd name="connsiteX3" fmla="*/ 114305 w 234976"/>
              <a:gd name="connsiteY3" fmla="*/ 79391 h 111784"/>
              <a:gd name="connsiteX4" fmla="*/ 111130 w 234976"/>
              <a:gd name="connsiteY4" fmla="*/ 92091 h 111784"/>
              <a:gd name="connsiteX5" fmla="*/ 234955 w 234976"/>
              <a:gd name="connsiteY5" fmla="*/ 73041 h 111784"/>
              <a:gd name="connsiteX6" fmla="*/ 120655 w 234976"/>
              <a:gd name="connsiteY6" fmla="*/ 95266 h 111784"/>
              <a:gd name="connsiteX7" fmla="*/ 53980 w 234976"/>
              <a:gd name="connsiteY7" fmla="*/ 111141 h 111784"/>
              <a:gd name="connsiteX8" fmla="*/ 47630 w 234976"/>
              <a:gd name="connsiteY8" fmla="*/ 73041 h 111784"/>
              <a:gd name="connsiteX9" fmla="*/ 5 w 234976"/>
              <a:gd name="connsiteY9" fmla="*/ 16 h 1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976" h="111784">
                <a:moveTo>
                  <a:pt x="5" y="16"/>
                </a:moveTo>
                <a:cubicBezTo>
                  <a:pt x="-524" y="-1042"/>
                  <a:pt x="40222" y="50287"/>
                  <a:pt x="44455" y="66691"/>
                </a:cubicBezTo>
                <a:cubicBezTo>
                  <a:pt x="48688" y="83095"/>
                  <a:pt x="13763" y="96324"/>
                  <a:pt x="25405" y="98441"/>
                </a:cubicBezTo>
                <a:cubicBezTo>
                  <a:pt x="37047" y="100558"/>
                  <a:pt x="114305" y="79391"/>
                  <a:pt x="114305" y="79391"/>
                </a:cubicBezTo>
                <a:cubicBezTo>
                  <a:pt x="128592" y="78333"/>
                  <a:pt x="91022" y="93149"/>
                  <a:pt x="111130" y="92091"/>
                </a:cubicBezTo>
                <a:cubicBezTo>
                  <a:pt x="131238" y="91033"/>
                  <a:pt x="233368" y="72512"/>
                  <a:pt x="234955" y="73041"/>
                </a:cubicBezTo>
                <a:cubicBezTo>
                  <a:pt x="236542" y="73570"/>
                  <a:pt x="150817" y="88916"/>
                  <a:pt x="120655" y="95266"/>
                </a:cubicBezTo>
                <a:cubicBezTo>
                  <a:pt x="90493" y="101616"/>
                  <a:pt x="66151" y="114845"/>
                  <a:pt x="53980" y="111141"/>
                </a:cubicBezTo>
                <a:cubicBezTo>
                  <a:pt x="41809" y="107437"/>
                  <a:pt x="52922" y="86799"/>
                  <a:pt x="47630" y="73041"/>
                </a:cubicBezTo>
                <a:cubicBezTo>
                  <a:pt x="42338" y="59283"/>
                  <a:pt x="534" y="1074"/>
                  <a:pt x="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0F401570-E57D-F44B-E050-2BCA3DD8AFD6}"/>
              </a:ext>
            </a:extLst>
          </p:cNvPr>
          <p:cNvSpPr/>
          <p:nvPr/>
        </p:nvSpPr>
        <p:spPr>
          <a:xfrm>
            <a:off x="5540353" y="1520622"/>
            <a:ext cx="112569" cy="254405"/>
          </a:xfrm>
          <a:custGeom>
            <a:avLst/>
            <a:gdLst>
              <a:gd name="connsiteX0" fmla="*/ 22 w 112569"/>
              <a:gd name="connsiteY0" fmla="*/ 203 h 254405"/>
              <a:gd name="connsiteX1" fmla="*/ 104797 w 112569"/>
              <a:gd name="connsiteY1" fmla="*/ 241503 h 254405"/>
              <a:gd name="connsiteX2" fmla="*/ 95272 w 112569"/>
              <a:gd name="connsiteY2" fmla="*/ 200228 h 254405"/>
              <a:gd name="connsiteX3" fmla="*/ 22 w 112569"/>
              <a:gd name="connsiteY3" fmla="*/ 203 h 25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69" h="254405">
                <a:moveTo>
                  <a:pt x="22" y="203"/>
                </a:moveTo>
                <a:cubicBezTo>
                  <a:pt x="1609" y="7082"/>
                  <a:pt x="88922" y="208166"/>
                  <a:pt x="104797" y="241503"/>
                </a:cubicBezTo>
                <a:cubicBezTo>
                  <a:pt x="120672" y="274840"/>
                  <a:pt x="109560" y="237270"/>
                  <a:pt x="95272" y="200228"/>
                </a:cubicBezTo>
                <a:cubicBezTo>
                  <a:pt x="80985" y="163186"/>
                  <a:pt x="-1565" y="-6676"/>
                  <a:pt x="22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CEB98AF4-B1C9-4CC5-51DE-5684570FB76F}"/>
              </a:ext>
            </a:extLst>
          </p:cNvPr>
          <p:cNvSpPr/>
          <p:nvPr/>
        </p:nvSpPr>
        <p:spPr>
          <a:xfrm>
            <a:off x="5739790" y="2314467"/>
            <a:ext cx="35624" cy="187820"/>
          </a:xfrm>
          <a:custGeom>
            <a:avLst/>
            <a:gdLst>
              <a:gd name="connsiteX0" fmla="*/ 13310 w 35624"/>
              <a:gd name="connsiteY0" fmla="*/ 108 h 187820"/>
              <a:gd name="connsiteX1" fmla="*/ 13310 w 35624"/>
              <a:gd name="connsiteY1" fmla="*/ 136633 h 187820"/>
              <a:gd name="connsiteX2" fmla="*/ 610 w 35624"/>
              <a:gd name="connsiteY2" fmla="*/ 187433 h 187820"/>
              <a:gd name="connsiteX3" fmla="*/ 35535 w 35624"/>
              <a:gd name="connsiteY3" fmla="*/ 114408 h 187820"/>
              <a:gd name="connsiteX4" fmla="*/ 13310 w 35624"/>
              <a:gd name="connsiteY4" fmla="*/ 108 h 1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4" h="187820">
                <a:moveTo>
                  <a:pt x="13310" y="108"/>
                </a:moveTo>
                <a:cubicBezTo>
                  <a:pt x="9606" y="3812"/>
                  <a:pt x="15427" y="105412"/>
                  <a:pt x="13310" y="136633"/>
                </a:cubicBezTo>
                <a:cubicBezTo>
                  <a:pt x="11193" y="167854"/>
                  <a:pt x="-3094" y="191137"/>
                  <a:pt x="610" y="187433"/>
                </a:cubicBezTo>
                <a:cubicBezTo>
                  <a:pt x="4314" y="183729"/>
                  <a:pt x="33948" y="139808"/>
                  <a:pt x="35535" y="114408"/>
                </a:cubicBezTo>
                <a:cubicBezTo>
                  <a:pt x="37123" y="89008"/>
                  <a:pt x="17014" y="-3596"/>
                  <a:pt x="1331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41F9597-3BF2-6DFE-B4B5-B077C692C132}"/>
              </a:ext>
            </a:extLst>
          </p:cNvPr>
          <p:cNvSpPr/>
          <p:nvPr/>
        </p:nvSpPr>
        <p:spPr>
          <a:xfrm>
            <a:off x="5880030" y="2425298"/>
            <a:ext cx="34995" cy="228190"/>
          </a:xfrm>
          <a:custGeom>
            <a:avLst/>
            <a:gdLst>
              <a:gd name="connsiteX0" fmla="*/ 70 w 34995"/>
              <a:gd name="connsiteY0" fmla="*/ 402 h 228190"/>
              <a:gd name="connsiteX1" fmla="*/ 25470 w 34995"/>
              <a:gd name="connsiteY1" fmla="*/ 184552 h 228190"/>
              <a:gd name="connsiteX2" fmla="*/ 6420 w 34995"/>
              <a:gd name="connsiteY2" fmla="*/ 225827 h 228190"/>
              <a:gd name="connsiteX3" fmla="*/ 34995 w 34995"/>
              <a:gd name="connsiteY3" fmla="*/ 136927 h 228190"/>
              <a:gd name="connsiteX4" fmla="*/ 70 w 34995"/>
              <a:gd name="connsiteY4" fmla="*/ 402 h 22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5" h="228190">
                <a:moveTo>
                  <a:pt x="70" y="402"/>
                </a:moveTo>
                <a:cubicBezTo>
                  <a:pt x="-1518" y="8340"/>
                  <a:pt x="24412" y="146981"/>
                  <a:pt x="25470" y="184552"/>
                </a:cubicBezTo>
                <a:cubicBezTo>
                  <a:pt x="26528" y="222123"/>
                  <a:pt x="4832" y="233765"/>
                  <a:pt x="6420" y="225827"/>
                </a:cubicBezTo>
                <a:cubicBezTo>
                  <a:pt x="8008" y="217889"/>
                  <a:pt x="34995" y="169735"/>
                  <a:pt x="34995" y="136927"/>
                </a:cubicBezTo>
                <a:cubicBezTo>
                  <a:pt x="34995" y="104119"/>
                  <a:pt x="1658" y="-7536"/>
                  <a:pt x="70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1E99FB1-D8AA-EF5D-FD05-6E1EBEC66725}"/>
              </a:ext>
            </a:extLst>
          </p:cNvPr>
          <p:cNvSpPr/>
          <p:nvPr/>
        </p:nvSpPr>
        <p:spPr>
          <a:xfrm>
            <a:off x="4013145" y="2724146"/>
            <a:ext cx="54157" cy="140516"/>
          </a:xfrm>
          <a:custGeom>
            <a:avLst/>
            <a:gdLst>
              <a:gd name="connsiteX0" fmla="*/ 15930 w 54157"/>
              <a:gd name="connsiteY0" fmla="*/ 4 h 140516"/>
              <a:gd name="connsiteX1" fmla="*/ 9580 w 54157"/>
              <a:gd name="connsiteY1" fmla="*/ 73029 h 140516"/>
              <a:gd name="connsiteX2" fmla="*/ 54030 w 54157"/>
              <a:gd name="connsiteY2" fmla="*/ 139704 h 140516"/>
              <a:gd name="connsiteX3" fmla="*/ 22280 w 54157"/>
              <a:gd name="connsiteY3" fmla="*/ 107954 h 140516"/>
              <a:gd name="connsiteX4" fmla="*/ 55 w 54157"/>
              <a:gd name="connsiteY4" fmla="*/ 76204 h 140516"/>
              <a:gd name="connsiteX5" fmla="*/ 15930 w 54157"/>
              <a:gd name="connsiteY5" fmla="*/ 4 h 1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57" h="140516">
                <a:moveTo>
                  <a:pt x="15930" y="4"/>
                </a:moveTo>
                <a:cubicBezTo>
                  <a:pt x="17517" y="-525"/>
                  <a:pt x="3230" y="49746"/>
                  <a:pt x="9580" y="73029"/>
                </a:cubicBezTo>
                <a:cubicBezTo>
                  <a:pt x="15930" y="96312"/>
                  <a:pt x="51913" y="133883"/>
                  <a:pt x="54030" y="139704"/>
                </a:cubicBezTo>
                <a:cubicBezTo>
                  <a:pt x="56147" y="145525"/>
                  <a:pt x="31276" y="118537"/>
                  <a:pt x="22280" y="107954"/>
                </a:cubicBezTo>
                <a:cubicBezTo>
                  <a:pt x="13284" y="97371"/>
                  <a:pt x="-1003" y="91550"/>
                  <a:pt x="55" y="76204"/>
                </a:cubicBezTo>
                <a:cubicBezTo>
                  <a:pt x="1113" y="60858"/>
                  <a:pt x="14343" y="533"/>
                  <a:pt x="1593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0AB65267-329A-16B1-1877-DBA9886E344B}"/>
              </a:ext>
            </a:extLst>
          </p:cNvPr>
          <p:cNvSpPr/>
          <p:nvPr/>
        </p:nvSpPr>
        <p:spPr>
          <a:xfrm>
            <a:off x="5810207" y="2705097"/>
            <a:ext cx="31924" cy="117487"/>
          </a:xfrm>
          <a:custGeom>
            <a:avLst/>
            <a:gdLst>
              <a:gd name="connsiteX0" fmla="*/ 28618 w 31924"/>
              <a:gd name="connsiteY0" fmla="*/ 3 h 117487"/>
              <a:gd name="connsiteX1" fmla="*/ 22268 w 31924"/>
              <a:gd name="connsiteY1" fmla="*/ 76203 h 117487"/>
              <a:gd name="connsiteX2" fmla="*/ 43 w 31924"/>
              <a:gd name="connsiteY2" fmla="*/ 117478 h 117487"/>
              <a:gd name="connsiteX3" fmla="*/ 28618 w 31924"/>
              <a:gd name="connsiteY3" fmla="*/ 79378 h 117487"/>
              <a:gd name="connsiteX4" fmla="*/ 28618 w 31924"/>
              <a:gd name="connsiteY4" fmla="*/ 3 h 1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24" h="117487">
                <a:moveTo>
                  <a:pt x="28618" y="3"/>
                </a:moveTo>
                <a:cubicBezTo>
                  <a:pt x="27560" y="-526"/>
                  <a:pt x="27030" y="56624"/>
                  <a:pt x="22268" y="76203"/>
                </a:cubicBezTo>
                <a:cubicBezTo>
                  <a:pt x="17506" y="95782"/>
                  <a:pt x="-1015" y="116949"/>
                  <a:pt x="43" y="117478"/>
                </a:cubicBezTo>
                <a:cubicBezTo>
                  <a:pt x="1101" y="118007"/>
                  <a:pt x="21739" y="95782"/>
                  <a:pt x="28618" y="79378"/>
                </a:cubicBezTo>
                <a:cubicBezTo>
                  <a:pt x="35497" y="62974"/>
                  <a:pt x="29676" y="532"/>
                  <a:pt x="2861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89A6721F-BCE3-5CBF-86AA-31AEB1BAD4EE}"/>
              </a:ext>
            </a:extLst>
          </p:cNvPr>
          <p:cNvSpPr/>
          <p:nvPr/>
        </p:nvSpPr>
        <p:spPr>
          <a:xfrm>
            <a:off x="5660803" y="2886035"/>
            <a:ext cx="229233" cy="745850"/>
          </a:xfrm>
          <a:custGeom>
            <a:avLst/>
            <a:gdLst>
              <a:gd name="connsiteX0" fmla="*/ 228822 w 229233"/>
              <a:gd name="connsiteY0" fmla="*/ 40 h 745850"/>
              <a:gd name="connsiteX1" fmla="*/ 193897 w 229233"/>
              <a:gd name="connsiteY1" fmla="*/ 368340 h 745850"/>
              <a:gd name="connsiteX2" fmla="*/ 219297 w 229233"/>
              <a:gd name="connsiteY2" fmla="*/ 241340 h 745850"/>
              <a:gd name="connsiteX3" fmla="*/ 165322 w 229233"/>
              <a:gd name="connsiteY3" fmla="*/ 517565 h 745850"/>
              <a:gd name="connsiteX4" fmla="*/ 165322 w 229233"/>
              <a:gd name="connsiteY4" fmla="*/ 400090 h 745850"/>
              <a:gd name="connsiteX5" fmla="*/ 3397 w 229233"/>
              <a:gd name="connsiteY5" fmla="*/ 742990 h 745850"/>
              <a:gd name="connsiteX6" fmla="*/ 66897 w 229233"/>
              <a:gd name="connsiteY6" fmla="*/ 549315 h 745850"/>
              <a:gd name="connsiteX7" fmla="*/ 203422 w 229233"/>
              <a:gd name="connsiteY7" fmla="*/ 292140 h 745850"/>
              <a:gd name="connsiteX8" fmla="*/ 6572 w 229233"/>
              <a:gd name="connsiteY8" fmla="*/ 695365 h 745850"/>
              <a:gd name="connsiteX9" fmla="*/ 89122 w 229233"/>
              <a:gd name="connsiteY9" fmla="*/ 473115 h 745850"/>
              <a:gd name="connsiteX10" fmla="*/ 51022 w 229233"/>
              <a:gd name="connsiteY10" fmla="*/ 615990 h 745850"/>
              <a:gd name="connsiteX11" fmla="*/ 203422 w 229233"/>
              <a:gd name="connsiteY11" fmla="*/ 288965 h 745850"/>
              <a:gd name="connsiteX12" fmla="*/ 165322 w 229233"/>
              <a:gd name="connsiteY12" fmla="*/ 393740 h 745850"/>
              <a:gd name="connsiteX13" fmla="*/ 228822 w 229233"/>
              <a:gd name="connsiteY13" fmla="*/ 40 h 74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233" h="745850">
                <a:moveTo>
                  <a:pt x="228822" y="40"/>
                </a:moveTo>
                <a:cubicBezTo>
                  <a:pt x="233584" y="-4193"/>
                  <a:pt x="195485" y="328123"/>
                  <a:pt x="193897" y="368340"/>
                </a:cubicBezTo>
                <a:cubicBezTo>
                  <a:pt x="192309" y="408557"/>
                  <a:pt x="224059" y="216469"/>
                  <a:pt x="219297" y="241340"/>
                </a:cubicBezTo>
                <a:cubicBezTo>
                  <a:pt x="214535" y="266211"/>
                  <a:pt x="174318" y="491107"/>
                  <a:pt x="165322" y="517565"/>
                </a:cubicBezTo>
                <a:cubicBezTo>
                  <a:pt x="156326" y="544023"/>
                  <a:pt x="192310" y="362519"/>
                  <a:pt x="165322" y="400090"/>
                </a:cubicBezTo>
                <a:cubicBezTo>
                  <a:pt x="138334" y="437661"/>
                  <a:pt x="19801" y="718119"/>
                  <a:pt x="3397" y="742990"/>
                </a:cubicBezTo>
                <a:cubicBezTo>
                  <a:pt x="-13007" y="767861"/>
                  <a:pt x="33560" y="624457"/>
                  <a:pt x="66897" y="549315"/>
                </a:cubicBezTo>
                <a:cubicBezTo>
                  <a:pt x="100234" y="474173"/>
                  <a:pt x="213476" y="267798"/>
                  <a:pt x="203422" y="292140"/>
                </a:cubicBezTo>
                <a:cubicBezTo>
                  <a:pt x="193368" y="316482"/>
                  <a:pt x="25622" y="665203"/>
                  <a:pt x="6572" y="695365"/>
                </a:cubicBezTo>
                <a:cubicBezTo>
                  <a:pt x="-12478" y="725528"/>
                  <a:pt x="81714" y="486344"/>
                  <a:pt x="89122" y="473115"/>
                </a:cubicBezTo>
                <a:cubicBezTo>
                  <a:pt x="96530" y="459886"/>
                  <a:pt x="31972" y="646682"/>
                  <a:pt x="51022" y="615990"/>
                </a:cubicBezTo>
                <a:cubicBezTo>
                  <a:pt x="70072" y="585298"/>
                  <a:pt x="184372" y="326007"/>
                  <a:pt x="203422" y="288965"/>
                </a:cubicBezTo>
                <a:cubicBezTo>
                  <a:pt x="222472" y="251923"/>
                  <a:pt x="161618" y="440836"/>
                  <a:pt x="165322" y="393740"/>
                </a:cubicBezTo>
                <a:cubicBezTo>
                  <a:pt x="169026" y="346644"/>
                  <a:pt x="224060" y="4273"/>
                  <a:pt x="22882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713F3A7B-5926-19CB-8F4B-94101BE84BC5}"/>
              </a:ext>
            </a:extLst>
          </p:cNvPr>
          <p:cNvSpPr/>
          <p:nvPr/>
        </p:nvSpPr>
        <p:spPr>
          <a:xfrm>
            <a:off x="4752813" y="3792632"/>
            <a:ext cx="494476" cy="105246"/>
          </a:xfrm>
          <a:custGeom>
            <a:avLst/>
            <a:gdLst>
              <a:gd name="connsiteX0" fmla="*/ 162 w 494476"/>
              <a:gd name="connsiteY0" fmla="*/ 77693 h 105246"/>
              <a:gd name="connsiteX1" fmla="*/ 143037 w 494476"/>
              <a:gd name="connsiteY1" fmla="*/ 42768 h 105246"/>
              <a:gd name="connsiteX2" fmla="*/ 279562 w 494476"/>
              <a:gd name="connsiteY2" fmla="*/ 77693 h 105246"/>
              <a:gd name="connsiteX3" fmla="*/ 254162 w 494476"/>
              <a:gd name="connsiteY3" fmla="*/ 30068 h 105246"/>
              <a:gd name="connsiteX4" fmla="*/ 485937 w 494476"/>
              <a:gd name="connsiteY4" fmla="*/ 103093 h 105246"/>
              <a:gd name="connsiteX5" fmla="*/ 428787 w 494476"/>
              <a:gd name="connsiteY5" fmla="*/ 84043 h 105246"/>
              <a:gd name="connsiteX6" fmla="*/ 279562 w 494476"/>
              <a:gd name="connsiteY6" fmla="*/ 64993 h 105246"/>
              <a:gd name="connsiteX7" fmla="*/ 108112 w 494476"/>
              <a:gd name="connsiteY7" fmla="*/ 1493 h 105246"/>
              <a:gd name="connsiteX8" fmla="*/ 171612 w 494476"/>
              <a:gd name="connsiteY8" fmla="*/ 23718 h 105246"/>
              <a:gd name="connsiteX9" fmla="*/ 162 w 494476"/>
              <a:gd name="connsiteY9" fmla="*/ 77693 h 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476" h="105246">
                <a:moveTo>
                  <a:pt x="162" y="77693"/>
                </a:moveTo>
                <a:cubicBezTo>
                  <a:pt x="-4600" y="80868"/>
                  <a:pt x="96470" y="42768"/>
                  <a:pt x="143037" y="42768"/>
                </a:cubicBezTo>
                <a:cubicBezTo>
                  <a:pt x="189604" y="42768"/>
                  <a:pt x="261041" y="79810"/>
                  <a:pt x="279562" y="77693"/>
                </a:cubicBezTo>
                <a:cubicBezTo>
                  <a:pt x="298083" y="75576"/>
                  <a:pt x="219766" y="25835"/>
                  <a:pt x="254162" y="30068"/>
                </a:cubicBezTo>
                <a:cubicBezTo>
                  <a:pt x="288558" y="34301"/>
                  <a:pt x="456833" y="94097"/>
                  <a:pt x="485937" y="103093"/>
                </a:cubicBezTo>
                <a:cubicBezTo>
                  <a:pt x="515041" y="112089"/>
                  <a:pt x="463183" y="90393"/>
                  <a:pt x="428787" y="84043"/>
                </a:cubicBezTo>
                <a:cubicBezTo>
                  <a:pt x="394391" y="77693"/>
                  <a:pt x="333008" y="78751"/>
                  <a:pt x="279562" y="64993"/>
                </a:cubicBezTo>
                <a:cubicBezTo>
                  <a:pt x="226116" y="51235"/>
                  <a:pt x="126104" y="8372"/>
                  <a:pt x="108112" y="1493"/>
                </a:cubicBezTo>
                <a:cubicBezTo>
                  <a:pt x="90120" y="-5386"/>
                  <a:pt x="183254" y="13135"/>
                  <a:pt x="171612" y="23718"/>
                </a:cubicBezTo>
                <a:cubicBezTo>
                  <a:pt x="159970" y="34301"/>
                  <a:pt x="4924" y="74518"/>
                  <a:pt x="162" y="7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2796B36-DCA5-5C08-C5FB-DB13290FB111}"/>
              </a:ext>
            </a:extLst>
          </p:cNvPr>
          <p:cNvSpPr/>
          <p:nvPr/>
        </p:nvSpPr>
        <p:spPr>
          <a:xfrm>
            <a:off x="5222759" y="3476292"/>
            <a:ext cx="499032" cy="321093"/>
          </a:xfrm>
          <a:custGeom>
            <a:avLst/>
            <a:gdLst>
              <a:gd name="connsiteX0" fmla="*/ 116 w 499032"/>
              <a:gd name="connsiteY0" fmla="*/ 321008 h 321093"/>
              <a:gd name="connsiteX1" fmla="*/ 190616 w 499032"/>
              <a:gd name="connsiteY1" fmla="*/ 152733 h 321093"/>
              <a:gd name="connsiteX2" fmla="*/ 136641 w 499032"/>
              <a:gd name="connsiteY2" fmla="*/ 101933 h 321093"/>
              <a:gd name="connsiteX3" fmla="*/ 219191 w 499032"/>
              <a:gd name="connsiteY3" fmla="*/ 136858 h 321093"/>
              <a:gd name="connsiteX4" fmla="*/ 333491 w 499032"/>
              <a:gd name="connsiteY4" fmla="*/ 57483 h 321093"/>
              <a:gd name="connsiteX5" fmla="*/ 279516 w 499032"/>
              <a:gd name="connsiteY5" fmla="*/ 108283 h 321093"/>
              <a:gd name="connsiteX6" fmla="*/ 317616 w 499032"/>
              <a:gd name="connsiteY6" fmla="*/ 54308 h 321093"/>
              <a:gd name="connsiteX7" fmla="*/ 349366 w 499032"/>
              <a:gd name="connsiteY7" fmla="*/ 22558 h 321093"/>
              <a:gd name="connsiteX8" fmla="*/ 498591 w 499032"/>
              <a:gd name="connsiteY8" fmla="*/ 333 h 321093"/>
              <a:gd name="connsiteX9" fmla="*/ 390641 w 499032"/>
              <a:gd name="connsiteY9" fmla="*/ 16208 h 321093"/>
              <a:gd name="connsiteX10" fmla="*/ 260466 w 499032"/>
              <a:gd name="connsiteY10" fmla="*/ 98758 h 321093"/>
              <a:gd name="connsiteX11" fmla="*/ 177916 w 499032"/>
              <a:gd name="connsiteY11" fmla="*/ 105108 h 321093"/>
              <a:gd name="connsiteX12" fmla="*/ 162041 w 499032"/>
              <a:gd name="connsiteY12" fmla="*/ 174958 h 321093"/>
              <a:gd name="connsiteX13" fmla="*/ 116 w 499032"/>
              <a:gd name="connsiteY13" fmla="*/ 321008 h 32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032" h="321093">
                <a:moveTo>
                  <a:pt x="116" y="321008"/>
                </a:moveTo>
                <a:cubicBezTo>
                  <a:pt x="4878" y="317304"/>
                  <a:pt x="167862" y="189245"/>
                  <a:pt x="190616" y="152733"/>
                </a:cubicBezTo>
                <a:cubicBezTo>
                  <a:pt x="213370" y="116221"/>
                  <a:pt x="131879" y="104579"/>
                  <a:pt x="136641" y="101933"/>
                </a:cubicBezTo>
                <a:cubicBezTo>
                  <a:pt x="141403" y="99287"/>
                  <a:pt x="186383" y="144266"/>
                  <a:pt x="219191" y="136858"/>
                </a:cubicBezTo>
                <a:cubicBezTo>
                  <a:pt x="251999" y="129450"/>
                  <a:pt x="323437" y="62245"/>
                  <a:pt x="333491" y="57483"/>
                </a:cubicBezTo>
                <a:cubicBezTo>
                  <a:pt x="343545" y="52720"/>
                  <a:pt x="282162" y="108812"/>
                  <a:pt x="279516" y="108283"/>
                </a:cubicBezTo>
                <a:cubicBezTo>
                  <a:pt x="276870" y="107754"/>
                  <a:pt x="305974" y="68595"/>
                  <a:pt x="317616" y="54308"/>
                </a:cubicBezTo>
                <a:cubicBezTo>
                  <a:pt x="329258" y="40021"/>
                  <a:pt x="319204" y="31554"/>
                  <a:pt x="349366" y="22558"/>
                </a:cubicBezTo>
                <a:cubicBezTo>
                  <a:pt x="379529" y="13562"/>
                  <a:pt x="498591" y="333"/>
                  <a:pt x="498591" y="333"/>
                </a:cubicBezTo>
                <a:cubicBezTo>
                  <a:pt x="505470" y="-725"/>
                  <a:pt x="430328" y="-196"/>
                  <a:pt x="390641" y="16208"/>
                </a:cubicBezTo>
                <a:cubicBezTo>
                  <a:pt x="350954" y="32612"/>
                  <a:pt x="295920" y="83941"/>
                  <a:pt x="260466" y="98758"/>
                </a:cubicBezTo>
                <a:cubicBezTo>
                  <a:pt x="225012" y="113575"/>
                  <a:pt x="194320" y="92408"/>
                  <a:pt x="177916" y="105108"/>
                </a:cubicBezTo>
                <a:cubicBezTo>
                  <a:pt x="161512" y="117808"/>
                  <a:pt x="186383" y="143208"/>
                  <a:pt x="162041" y="174958"/>
                </a:cubicBezTo>
                <a:cubicBezTo>
                  <a:pt x="137699" y="206708"/>
                  <a:pt x="-4646" y="324712"/>
                  <a:pt x="116" y="32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C5C4095-45F9-7868-2E2B-F9F0F9B56540}"/>
              </a:ext>
            </a:extLst>
          </p:cNvPr>
          <p:cNvSpPr/>
          <p:nvPr/>
        </p:nvSpPr>
        <p:spPr>
          <a:xfrm>
            <a:off x="4104426" y="2939290"/>
            <a:ext cx="68119" cy="258564"/>
          </a:xfrm>
          <a:custGeom>
            <a:avLst/>
            <a:gdLst>
              <a:gd name="connsiteX0" fmla="*/ 16724 w 68119"/>
              <a:gd name="connsiteY0" fmla="*/ 760 h 258564"/>
              <a:gd name="connsiteX1" fmla="*/ 849 w 68119"/>
              <a:gd name="connsiteY1" fmla="*/ 102360 h 258564"/>
              <a:gd name="connsiteX2" fmla="*/ 23074 w 68119"/>
              <a:gd name="connsiteY2" fmla="*/ 226185 h 258564"/>
              <a:gd name="connsiteX3" fmla="*/ 23074 w 68119"/>
              <a:gd name="connsiteY3" fmla="*/ 175385 h 258564"/>
              <a:gd name="connsiteX4" fmla="*/ 67524 w 68119"/>
              <a:gd name="connsiteY4" fmla="*/ 257935 h 258564"/>
              <a:gd name="connsiteX5" fmla="*/ 48474 w 68119"/>
              <a:gd name="connsiteY5" fmla="*/ 210310 h 258564"/>
              <a:gd name="connsiteX6" fmla="*/ 45299 w 68119"/>
              <a:gd name="connsiteY6" fmla="*/ 153160 h 258564"/>
              <a:gd name="connsiteX7" fmla="*/ 54824 w 68119"/>
              <a:gd name="connsiteY7" fmla="*/ 54735 h 258564"/>
              <a:gd name="connsiteX8" fmla="*/ 32599 w 68119"/>
              <a:gd name="connsiteY8" fmla="*/ 181735 h 258564"/>
              <a:gd name="connsiteX9" fmla="*/ 849 w 68119"/>
              <a:gd name="connsiteY9" fmla="*/ 156335 h 258564"/>
              <a:gd name="connsiteX10" fmla="*/ 16724 w 68119"/>
              <a:gd name="connsiteY10" fmla="*/ 760 h 25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119" h="258564">
                <a:moveTo>
                  <a:pt x="16724" y="760"/>
                </a:moveTo>
                <a:cubicBezTo>
                  <a:pt x="16724" y="-8236"/>
                  <a:pt x="-209" y="64789"/>
                  <a:pt x="849" y="102360"/>
                </a:cubicBezTo>
                <a:cubicBezTo>
                  <a:pt x="1907" y="139931"/>
                  <a:pt x="19370" y="214014"/>
                  <a:pt x="23074" y="226185"/>
                </a:cubicBezTo>
                <a:cubicBezTo>
                  <a:pt x="26778" y="238356"/>
                  <a:pt x="15666" y="170093"/>
                  <a:pt x="23074" y="175385"/>
                </a:cubicBezTo>
                <a:cubicBezTo>
                  <a:pt x="30482" y="180677"/>
                  <a:pt x="63291" y="252114"/>
                  <a:pt x="67524" y="257935"/>
                </a:cubicBezTo>
                <a:cubicBezTo>
                  <a:pt x="71757" y="263756"/>
                  <a:pt x="52178" y="227772"/>
                  <a:pt x="48474" y="210310"/>
                </a:cubicBezTo>
                <a:cubicBezTo>
                  <a:pt x="44770" y="192848"/>
                  <a:pt x="44241" y="179089"/>
                  <a:pt x="45299" y="153160"/>
                </a:cubicBezTo>
                <a:cubicBezTo>
                  <a:pt x="46357" y="127231"/>
                  <a:pt x="56941" y="49973"/>
                  <a:pt x="54824" y="54735"/>
                </a:cubicBezTo>
                <a:cubicBezTo>
                  <a:pt x="52707" y="59497"/>
                  <a:pt x="41595" y="164802"/>
                  <a:pt x="32599" y="181735"/>
                </a:cubicBezTo>
                <a:cubicBezTo>
                  <a:pt x="23603" y="198668"/>
                  <a:pt x="6141" y="179618"/>
                  <a:pt x="849" y="156335"/>
                </a:cubicBezTo>
                <a:cubicBezTo>
                  <a:pt x="-4443" y="133052"/>
                  <a:pt x="16724" y="9756"/>
                  <a:pt x="16724" y="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25D3B27-D869-6B6A-B1D2-B394F22D860F}"/>
              </a:ext>
            </a:extLst>
          </p:cNvPr>
          <p:cNvSpPr/>
          <p:nvPr/>
        </p:nvSpPr>
        <p:spPr>
          <a:xfrm>
            <a:off x="4457700" y="3735869"/>
            <a:ext cx="327274" cy="198023"/>
          </a:xfrm>
          <a:custGeom>
            <a:avLst/>
            <a:gdLst>
              <a:gd name="connsiteX0" fmla="*/ 180975 w 327274"/>
              <a:gd name="connsiteY0" fmla="*/ 1106 h 198023"/>
              <a:gd name="connsiteX1" fmla="*/ 95250 w 327274"/>
              <a:gd name="connsiteY1" fmla="*/ 80481 h 198023"/>
              <a:gd name="connsiteX2" fmla="*/ 79375 w 327274"/>
              <a:gd name="connsiteY2" fmla="*/ 131281 h 198023"/>
              <a:gd name="connsiteX3" fmla="*/ 92075 w 327274"/>
              <a:gd name="connsiteY3" fmla="*/ 93181 h 198023"/>
              <a:gd name="connsiteX4" fmla="*/ 92075 w 327274"/>
              <a:gd name="connsiteY4" fmla="*/ 166206 h 198023"/>
              <a:gd name="connsiteX5" fmla="*/ 0 w 327274"/>
              <a:gd name="connsiteY5" fmla="*/ 159856 h 198023"/>
              <a:gd name="connsiteX6" fmla="*/ 215900 w 327274"/>
              <a:gd name="connsiteY6" fmla="*/ 172556 h 198023"/>
              <a:gd name="connsiteX7" fmla="*/ 79375 w 327274"/>
              <a:gd name="connsiteY7" fmla="*/ 191606 h 198023"/>
              <a:gd name="connsiteX8" fmla="*/ 323850 w 327274"/>
              <a:gd name="connsiteY8" fmla="*/ 197956 h 198023"/>
              <a:gd name="connsiteX9" fmla="*/ 215900 w 327274"/>
              <a:gd name="connsiteY9" fmla="*/ 188431 h 198023"/>
              <a:gd name="connsiteX10" fmla="*/ 120650 w 327274"/>
              <a:gd name="connsiteY10" fmla="*/ 166206 h 198023"/>
              <a:gd name="connsiteX11" fmla="*/ 107950 w 327274"/>
              <a:gd name="connsiteY11" fmla="*/ 121756 h 198023"/>
              <a:gd name="connsiteX12" fmla="*/ 57150 w 327274"/>
              <a:gd name="connsiteY12" fmla="*/ 143981 h 198023"/>
              <a:gd name="connsiteX13" fmla="*/ 180975 w 327274"/>
              <a:gd name="connsiteY13" fmla="*/ 1106 h 19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274" h="198023">
                <a:moveTo>
                  <a:pt x="180975" y="1106"/>
                </a:moveTo>
                <a:cubicBezTo>
                  <a:pt x="187325" y="-9477"/>
                  <a:pt x="112183" y="58785"/>
                  <a:pt x="95250" y="80481"/>
                </a:cubicBezTo>
                <a:cubicBezTo>
                  <a:pt x="78317" y="102177"/>
                  <a:pt x="79904" y="129164"/>
                  <a:pt x="79375" y="131281"/>
                </a:cubicBezTo>
                <a:cubicBezTo>
                  <a:pt x="78846" y="133398"/>
                  <a:pt x="89958" y="87360"/>
                  <a:pt x="92075" y="93181"/>
                </a:cubicBezTo>
                <a:cubicBezTo>
                  <a:pt x="94192" y="99002"/>
                  <a:pt x="107421" y="155094"/>
                  <a:pt x="92075" y="166206"/>
                </a:cubicBezTo>
                <a:cubicBezTo>
                  <a:pt x="76729" y="177318"/>
                  <a:pt x="0" y="159856"/>
                  <a:pt x="0" y="159856"/>
                </a:cubicBezTo>
                <a:cubicBezTo>
                  <a:pt x="20637" y="160914"/>
                  <a:pt x="202671" y="167264"/>
                  <a:pt x="215900" y="172556"/>
                </a:cubicBezTo>
                <a:cubicBezTo>
                  <a:pt x="229129" y="177848"/>
                  <a:pt x="61383" y="187373"/>
                  <a:pt x="79375" y="191606"/>
                </a:cubicBezTo>
                <a:cubicBezTo>
                  <a:pt x="97367" y="195839"/>
                  <a:pt x="301096" y="198485"/>
                  <a:pt x="323850" y="197956"/>
                </a:cubicBezTo>
                <a:cubicBezTo>
                  <a:pt x="346604" y="197427"/>
                  <a:pt x="249767" y="193723"/>
                  <a:pt x="215900" y="188431"/>
                </a:cubicBezTo>
                <a:cubicBezTo>
                  <a:pt x="182033" y="183139"/>
                  <a:pt x="138641" y="177318"/>
                  <a:pt x="120650" y="166206"/>
                </a:cubicBezTo>
                <a:cubicBezTo>
                  <a:pt x="102659" y="155094"/>
                  <a:pt x="118533" y="125460"/>
                  <a:pt x="107950" y="121756"/>
                </a:cubicBezTo>
                <a:cubicBezTo>
                  <a:pt x="97367" y="118052"/>
                  <a:pt x="47625" y="157739"/>
                  <a:pt x="57150" y="143981"/>
                </a:cubicBezTo>
                <a:cubicBezTo>
                  <a:pt x="66675" y="130223"/>
                  <a:pt x="174625" y="11689"/>
                  <a:pt x="180975" y="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4BCBA5D-6DD1-4969-C051-1647D374D0DF}"/>
              </a:ext>
            </a:extLst>
          </p:cNvPr>
          <p:cNvSpPr/>
          <p:nvPr/>
        </p:nvSpPr>
        <p:spPr>
          <a:xfrm>
            <a:off x="4113872" y="2654287"/>
            <a:ext cx="35885" cy="124582"/>
          </a:xfrm>
          <a:custGeom>
            <a:avLst/>
            <a:gdLst>
              <a:gd name="connsiteX0" fmla="*/ 35853 w 35885"/>
              <a:gd name="connsiteY0" fmla="*/ 13 h 124582"/>
              <a:gd name="connsiteX1" fmla="*/ 7278 w 35885"/>
              <a:gd name="connsiteY1" fmla="*/ 79388 h 124582"/>
              <a:gd name="connsiteX2" fmla="*/ 10453 w 35885"/>
              <a:gd name="connsiteY2" fmla="*/ 123838 h 124582"/>
              <a:gd name="connsiteX3" fmla="*/ 7278 w 35885"/>
              <a:gd name="connsiteY3" fmla="*/ 104788 h 124582"/>
              <a:gd name="connsiteX4" fmla="*/ 928 w 35885"/>
              <a:gd name="connsiteY4" fmla="*/ 73038 h 124582"/>
              <a:gd name="connsiteX5" fmla="*/ 35853 w 35885"/>
              <a:gd name="connsiteY5" fmla="*/ 13 h 1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85" h="124582">
                <a:moveTo>
                  <a:pt x="35853" y="13"/>
                </a:moveTo>
                <a:cubicBezTo>
                  <a:pt x="36911" y="1071"/>
                  <a:pt x="11511" y="58751"/>
                  <a:pt x="7278" y="79388"/>
                </a:cubicBezTo>
                <a:cubicBezTo>
                  <a:pt x="3045" y="100025"/>
                  <a:pt x="10453" y="123838"/>
                  <a:pt x="10453" y="123838"/>
                </a:cubicBezTo>
                <a:cubicBezTo>
                  <a:pt x="10453" y="128071"/>
                  <a:pt x="8865" y="113255"/>
                  <a:pt x="7278" y="104788"/>
                </a:cubicBezTo>
                <a:cubicBezTo>
                  <a:pt x="5691" y="96321"/>
                  <a:pt x="-2776" y="85209"/>
                  <a:pt x="928" y="73038"/>
                </a:cubicBezTo>
                <a:cubicBezTo>
                  <a:pt x="4632" y="60867"/>
                  <a:pt x="34795" y="-1045"/>
                  <a:pt x="3585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88ADEF7-F010-E371-D1D4-6C8AE8193B4D}"/>
              </a:ext>
            </a:extLst>
          </p:cNvPr>
          <p:cNvSpPr/>
          <p:nvPr/>
        </p:nvSpPr>
        <p:spPr>
          <a:xfrm>
            <a:off x="5146328" y="2816155"/>
            <a:ext cx="54771" cy="141742"/>
          </a:xfrm>
          <a:custGeom>
            <a:avLst/>
            <a:gdLst>
              <a:gd name="connsiteX0" fmla="*/ 32097 w 54771"/>
              <a:gd name="connsiteY0" fmla="*/ 70 h 141742"/>
              <a:gd name="connsiteX1" fmla="*/ 22572 w 54771"/>
              <a:gd name="connsiteY1" fmla="*/ 73095 h 141742"/>
              <a:gd name="connsiteX2" fmla="*/ 54322 w 54771"/>
              <a:gd name="connsiteY2" fmla="*/ 139770 h 141742"/>
              <a:gd name="connsiteX3" fmla="*/ 38447 w 54771"/>
              <a:gd name="connsiteY3" fmla="*/ 120720 h 141742"/>
              <a:gd name="connsiteX4" fmla="*/ 347 w 54771"/>
              <a:gd name="connsiteY4" fmla="*/ 85795 h 141742"/>
              <a:gd name="connsiteX5" fmla="*/ 19397 w 54771"/>
              <a:gd name="connsiteY5" fmla="*/ 108020 h 141742"/>
              <a:gd name="connsiteX6" fmla="*/ 16222 w 54771"/>
              <a:gd name="connsiteY6" fmla="*/ 60395 h 141742"/>
              <a:gd name="connsiteX7" fmla="*/ 32097 w 54771"/>
              <a:gd name="connsiteY7" fmla="*/ 70 h 1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71" h="141742">
                <a:moveTo>
                  <a:pt x="32097" y="70"/>
                </a:moveTo>
                <a:cubicBezTo>
                  <a:pt x="33155" y="2187"/>
                  <a:pt x="18868" y="49812"/>
                  <a:pt x="22572" y="73095"/>
                </a:cubicBezTo>
                <a:cubicBezTo>
                  <a:pt x="26276" y="96378"/>
                  <a:pt x="54322" y="139770"/>
                  <a:pt x="54322" y="139770"/>
                </a:cubicBezTo>
                <a:cubicBezTo>
                  <a:pt x="56968" y="147707"/>
                  <a:pt x="47443" y="129716"/>
                  <a:pt x="38447" y="120720"/>
                </a:cubicBezTo>
                <a:cubicBezTo>
                  <a:pt x="29451" y="111724"/>
                  <a:pt x="3522" y="87912"/>
                  <a:pt x="347" y="85795"/>
                </a:cubicBezTo>
                <a:cubicBezTo>
                  <a:pt x="-2828" y="83678"/>
                  <a:pt x="16751" y="112253"/>
                  <a:pt x="19397" y="108020"/>
                </a:cubicBezTo>
                <a:cubicBezTo>
                  <a:pt x="22043" y="103787"/>
                  <a:pt x="14635" y="76799"/>
                  <a:pt x="16222" y="60395"/>
                </a:cubicBezTo>
                <a:cubicBezTo>
                  <a:pt x="17809" y="43991"/>
                  <a:pt x="31039" y="-2047"/>
                  <a:pt x="3209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35974A2-9FAC-8F9C-B2A8-14ABF72F6F4D}"/>
              </a:ext>
            </a:extLst>
          </p:cNvPr>
          <p:cNvSpPr/>
          <p:nvPr/>
        </p:nvSpPr>
        <p:spPr>
          <a:xfrm>
            <a:off x="5343501" y="2708057"/>
            <a:ext cx="45416" cy="105058"/>
          </a:xfrm>
          <a:custGeom>
            <a:avLst/>
            <a:gdLst>
              <a:gd name="connsiteX0" fmla="*/ 24 w 45416"/>
              <a:gd name="connsiteY0" fmla="*/ 218 h 105058"/>
              <a:gd name="connsiteX1" fmla="*/ 38124 w 45416"/>
              <a:gd name="connsiteY1" fmla="*/ 44668 h 105058"/>
              <a:gd name="connsiteX2" fmla="*/ 34949 w 45416"/>
              <a:gd name="connsiteY2" fmla="*/ 92293 h 105058"/>
              <a:gd name="connsiteX3" fmla="*/ 41299 w 45416"/>
              <a:gd name="connsiteY3" fmla="*/ 54193 h 105058"/>
              <a:gd name="connsiteX4" fmla="*/ 41299 w 45416"/>
              <a:gd name="connsiteY4" fmla="*/ 104993 h 105058"/>
              <a:gd name="connsiteX5" fmla="*/ 44474 w 45416"/>
              <a:gd name="connsiteY5" fmla="*/ 63718 h 105058"/>
              <a:gd name="connsiteX6" fmla="*/ 24 w 45416"/>
              <a:gd name="connsiteY6" fmla="*/ 218 h 10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16" h="105058">
                <a:moveTo>
                  <a:pt x="24" y="218"/>
                </a:moveTo>
                <a:cubicBezTo>
                  <a:pt x="-1034" y="-2957"/>
                  <a:pt x="32303" y="29322"/>
                  <a:pt x="38124" y="44668"/>
                </a:cubicBezTo>
                <a:cubicBezTo>
                  <a:pt x="43945" y="60014"/>
                  <a:pt x="34420" y="90706"/>
                  <a:pt x="34949" y="92293"/>
                </a:cubicBezTo>
                <a:cubicBezTo>
                  <a:pt x="35478" y="93880"/>
                  <a:pt x="40241" y="52076"/>
                  <a:pt x="41299" y="54193"/>
                </a:cubicBezTo>
                <a:cubicBezTo>
                  <a:pt x="42357" y="56310"/>
                  <a:pt x="40770" y="103406"/>
                  <a:pt x="41299" y="104993"/>
                </a:cubicBezTo>
                <a:cubicBezTo>
                  <a:pt x="41828" y="106580"/>
                  <a:pt x="47649" y="79064"/>
                  <a:pt x="44474" y="63718"/>
                </a:cubicBezTo>
                <a:cubicBezTo>
                  <a:pt x="41299" y="48372"/>
                  <a:pt x="1082" y="3393"/>
                  <a:pt x="2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5DC4064-6AF6-45A2-8B92-40EFE77F5539}"/>
              </a:ext>
            </a:extLst>
          </p:cNvPr>
          <p:cNvSpPr/>
          <p:nvPr/>
        </p:nvSpPr>
        <p:spPr>
          <a:xfrm>
            <a:off x="5517246" y="2739440"/>
            <a:ext cx="67923" cy="130240"/>
          </a:xfrm>
          <a:custGeom>
            <a:avLst/>
            <a:gdLst>
              <a:gd name="connsiteX0" fmla="*/ 67579 w 67923"/>
              <a:gd name="connsiteY0" fmla="*/ 585 h 130240"/>
              <a:gd name="connsiteX1" fmla="*/ 26304 w 67923"/>
              <a:gd name="connsiteY1" fmla="*/ 48210 h 130240"/>
              <a:gd name="connsiteX2" fmla="*/ 10429 w 67923"/>
              <a:gd name="connsiteY2" fmla="*/ 127585 h 130240"/>
              <a:gd name="connsiteX3" fmla="*/ 16779 w 67923"/>
              <a:gd name="connsiteY3" fmla="*/ 108535 h 130240"/>
              <a:gd name="connsiteX4" fmla="*/ 904 w 67923"/>
              <a:gd name="connsiteY4" fmla="*/ 79960 h 130240"/>
              <a:gd name="connsiteX5" fmla="*/ 67579 w 67923"/>
              <a:gd name="connsiteY5" fmla="*/ 585 h 1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23" h="130240">
                <a:moveTo>
                  <a:pt x="67579" y="585"/>
                </a:moveTo>
                <a:cubicBezTo>
                  <a:pt x="71812" y="-4707"/>
                  <a:pt x="35829" y="27043"/>
                  <a:pt x="26304" y="48210"/>
                </a:cubicBezTo>
                <a:cubicBezTo>
                  <a:pt x="16779" y="69377"/>
                  <a:pt x="10429" y="127585"/>
                  <a:pt x="10429" y="127585"/>
                </a:cubicBezTo>
                <a:cubicBezTo>
                  <a:pt x="8842" y="137639"/>
                  <a:pt x="18367" y="116473"/>
                  <a:pt x="16779" y="108535"/>
                </a:cubicBezTo>
                <a:cubicBezTo>
                  <a:pt x="15191" y="100597"/>
                  <a:pt x="-4388" y="93718"/>
                  <a:pt x="904" y="79960"/>
                </a:cubicBezTo>
                <a:cubicBezTo>
                  <a:pt x="6196" y="66202"/>
                  <a:pt x="63346" y="5877"/>
                  <a:pt x="6757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CFD27E0D-3504-B0BA-B11F-012B0F4FE1B5}"/>
              </a:ext>
            </a:extLst>
          </p:cNvPr>
          <p:cNvSpPr/>
          <p:nvPr/>
        </p:nvSpPr>
        <p:spPr>
          <a:xfrm>
            <a:off x="4677468" y="1720367"/>
            <a:ext cx="178244" cy="453571"/>
          </a:xfrm>
          <a:custGeom>
            <a:avLst/>
            <a:gdLst>
              <a:gd name="connsiteX0" fmla="*/ 2482 w 178244"/>
              <a:gd name="connsiteY0" fmla="*/ 35408 h 453571"/>
              <a:gd name="connsiteX1" fmla="*/ 40582 w 178244"/>
              <a:gd name="connsiteY1" fmla="*/ 317983 h 453571"/>
              <a:gd name="connsiteX2" fmla="*/ 75507 w 178244"/>
              <a:gd name="connsiteY2" fmla="*/ 241783 h 453571"/>
              <a:gd name="connsiteX3" fmla="*/ 18357 w 178244"/>
              <a:gd name="connsiteY3" fmla="*/ 451333 h 453571"/>
              <a:gd name="connsiteX4" fmla="*/ 50107 w 178244"/>
              <a:gd name="connsiteY4" fmla="*/ 346558 h 453571"/>
              <a:gd name="connsiteX5" fmla="*/ 75507 w 178244"/>
              <a:gd name="connsiteY5" fmla="*/ 254483 h 453571"/>
              <a:gd name="connsiteX6" fmla="*/ 110432 w 178244"/>
              <a:gd name="connsiteY6" fmla="*/ 133833 h 453571"/>
              <a:gd name="connsiteX7" fmla="*/ 100907 w 178244"/>
              <a:gd name="connsiteY7" fmla="*/ 98908 h 453571"/>
              <a:gd name="connsiteX8" fmla="*/ 177107 w 178244"/>
              <a:gd name="connsiteY8" fmla="*/ 483 h 453571"/>
              <a:gd name="connsiteX9" fmla="*/ 142182 w 178244"/>
              <a:gd name="connsiteY9" fmla="*/ 67158 h 453571"/>
              <a:gd name="connsiteX10" fmla="*/ 81857 w 178244"/>
              <a:gd name="connsiteY10" fmla="*/ 197333 h 453571"/>
              <a:gd name="connsiteX11" fmla="*/ 21532 w 178244"/>
              <a:gd name="connsiteY11" fmla="*/ 425933 h 453571"/>
              <a:gd name="connsiteX12" fmla="*/ 40582 w 178244"/>
              <a:gd name="connsiteY12" fmla="*/ 324333 h 453571"/>
              <a:gd name="connsiteX13" fmla="*/ 2482 w 178244"/>
              <a:gd name="connsiteY13" fmla="*/ 140183 h 453571"/>
              <a:gd name="connsiteX14" fmla="*/ 5657 w 178244"/>
              <a:gd name="connsiteY14" fmla="*/ 254483 h 453571"/>
              <a:gd name="connsiteX15" fmla="*/ 2482 w 178244"/>
              <a:gd name="connsiteY15" fmla="*/ 35408 h 45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244" h="453571">
                <a:moveTo>
                  <a:pt x="2482" y="35408"/>
                </a:moveTo>
                <a:cubicBezTo>
                  <a:pt x="8303" y="45991"/>
                  <a:pt x="28411" y="283587"/>
                  <a:pt x="40582" y="317983"/>
                </a:cubicBezTo>
                <a:cubicBezTo>
                  <a:pt x="52753" y="352379"/>
                  <a:pt x="79211" y="219558"/>
                  <a:pt x="75507" y="241783"/>
                </a:cubicBezTo>
                <a:cubicBezTo>
                  <a:pt x="71803" y="264008"/>
                  <a:pt x="22590" y="433871"/>
                  <a:pt x="18357" y="451333"/>
                </a:cubicBezTo>
                <a:cubicBezTo>
                  <a:pt x="14124" y="468795"/>
                  <a:pt x="40582" y="379366"/>
                  <a:pt x="50107" y="346558"/>
                </a:cubicBezTo>
                <a:cubicBezTo>
                  <a:pt x="59632" y="313750"/>
                  <a:pt x="65453" y="289937"/>
                  <a:pt x="75507" y="254483"/>
                </a:cubicBezTo>
                <a:cubicBezTo>
                  <a:pt x="85561" y="219029"/>
                  <a:pt x="106199" y="159762"/>
                  <a:pt x="110432" y="133833"/>
                </a:cubicBezTo>
                <a:cubicBezTo>
                  <a:pt x="114665" y="107904"/>
                  <a:pt x="89795" y="121133"/>
                  <a:pt x="100907" y="98908"/>
                </a:cubicBezTo>
                <a:cubicBezTo>
                  <a:pt x="112019" y="76683"/>
                  <a:pt x="170228" y="5775"/>
                  <a:pt x="177107" y="483"/>
                </a:cubicBezTo>
                <a:cubicBezTo>
                  <a:pt x="183986" y="-4809"/>
                  <a:pt x="158057" y="34350"/>
                  <a:pt x="142182" y="67158"/>
                </a:cubicBezTo>
                <a:cubicBezTo>
                  <a:pt x="126307" y="99966"/>
                  <a:pt x="101965" y="137537"/>
                  <a:pt x="81857" y="197333"/>
                </a:cubicBezTo>
                <a:cubicBezTo>
                  <a:pt x="61749" y="257129"/>
                  <a:pt x="28411" y="404767"/>
                  <a:pt x="21532" y="425933"/>
                </a:cubicBezTo>
                <a:cubicBezTo>
                  <a:pt x="14653" y="447099"/>
                  <a:pt x="43757" y="371958"/>
                  <a:pt x="40582" y="324333"/>
                </a:cubicBezTo>
                <a:cubicBezTo>
                  <a:pt x="37407" y="276708"/>
                  <a:pt x="8303" y="151825"/>
                  <a:pt x="2482" y="140183"/>
                </a:cubicBezTo>
                <a:cubicBezTo>
                  <a:pt x="-3339" y="128541"/>
                  <a:pt x="2482" y="273004"/>
                  <a:pt x="5657" y="254483"/>
                </a:cubicBezTo>
                <a:cubicBezTo>
                  <a:pt x="8832" y="235962"/>
                  <a:pt x="-3339" y="24825"/>
                  <a:pt x="2482" y="3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46DCC17-EBB9-C7F7-4914-E775C2A63859}"/>
              </a:ext>
            </a:extLst>
          </p:cNvPr>
          <p:cNvSpPr/>
          <p:nvPr/>
        </p:nvSpPr>
        <p:spPr>
          <a:xfrm>
            <a:off x="4095693" y="3317863"/>
            <a:ext cx="66941" cy="177899"/>
          </a:xfrm>
          <a:custGeom>
            <a:avLst/>
            <a:gdLst>
              <a:gd name="connsiteX0" fmla="*/ 9582 w 66941"/>
              <a:gd name="connsiteY0" fmla="*/ 12 h 177899"/>
              <a:gd name="connsiteX1" fmla="*/ 12757 w 66941"/>
              <a:gd name="connsiteY1" fmla="*/ 92087 h 177899"/>
              <a:gd name="connsiteX2" fmla="*/ 66732 w 66941"/>
              <a:gd name="connsiteY2" fmla="*/ 168287 h 177899"/>
              <a:gd name="connsiteX3" fmla="*/ 31807 w 66941"/>
              <a:gd name="connsiteY3" fmla="*/ 120662 h 177899"/>
              <a:gd name="connsiteX4" fmla="*/ 41332 w 66941"/>
              <a:gd name="connsiteY4" fmla="*/ 177812 h 177899"/>
              <a:gd name="connsiteX5" fmla="*/ 57 w 66941"/>
              <a:gd name="connsiteY5" fmla="*/ 104787 h 177899"/>
              <a:gd name="connsiteX6" fmla="*/ 31807 w 66941"/>
              <a:gd name="connsiteY6" fmla="*/ 146062 h 177899"/>
              <a:gd name="connsiteX7" fmla="*/ 9582 w 66941"/>
              <a:gd name="connsiteY7" fmla="*/ 98437 h 177899"/>
              <a:gd name="connsiteX8" fmla="*/ 9582 w 66941"/>
              <a:gd name="connsiteY8" fmla="*/ 12 h 17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1" h="177899">
                <a:moveTo>
                  <a:pt x="9582" y="12"/>
                </a:moveTo>
                <a:cubicBezTo>
                  <a:pt x="10111" y="-1046"/>
                  <a:pt x="3232" y="64041"/>
                  <a:pt x="12757" y="92087"/>
                </a:cubicBezTo>
                <a:cubicBezTo>
                  <a:pt x="22282" y="120133"/>
                  <a:pt x="63557" y="163525"/>
                  <a:pt x="66732" y="168287"/>
                </a:cubicBezTo>
                <a:cubicBezTo>
                  <a:pt x="69907" y="173049"/>
                  <a:pt x="36040" y="119075"/>
                  <a:pt x="31807" y="120662"/>
                </a:cubicBezTo>
                <a:cubicBezTo>
                  <a:pt x="27574" y="122249"/>
                  <a:pt x="46624" y="180458"/>
                  <a:pt x="41332" y="177812"/>
                </a:cubicBezTo>
                <a:cubicBezTo>
                  <a:pt x="36040" y="175166"/>
                  <a:pt x="1644" y="110079"/>
                  <a:pt x="57" y="104787"/>
                </a:cubicBezTo>
                <a:cubicBezTo>
                  <a:pt x="-1530" y="99495"/>
                  <a:pt x="30219" y="147120"/>
                  <a:pt x="31807" y="146062"/>
                </a:cubicBezTo>
                <a:cubicBezTo>
                  <a:pt x="33395" y="145004"/>
                  <a:pt x="16990" y="118016"/>
                  <a:pt x="9582" y="98437"/>
                </a:cubicBezTo>
                <a:cubicBezTo>
                  <a:pt x="2174" y="78858"/>
                  <a:pt x="9053" y="1070"/>
                  <a:pt x="958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9E896FD-8C78-F872-1FC7-F1FE2EC855DF}"/>
              </a:ext>
            </a:extLst>
          </p:cNvPr>
          <p:cNvSpPr/>
          <p:nvPr/>
        </p:nvSpPr>
        <p:spPr>
          <a:xfrm>
            <a:off x="4192870" y="3692436"/>
            <a:ext cx="593582" cy="327114"/>
          </a:xfrm>
          <a:custGeom>
            <a:avLst/>
            <a:gdLst>
              <a:gd name="connsiteX0" fmla="*/ 58455 w 593582"/>
              <a:gd name="connsiteY0" fmla="*/ 89 h 327114"/>
              <a:gd name="connsiteX1" fmla="*/ 172755 w 593582"/>
              <a:gd name="connsiteY1" fmla="*/ 219164 h 327114"/>
              <a:gd name="connsiteX2" fmla="*/ 153705 w 593582"/>
              <a:gd name="connsiteY2" fmla="*/ 200114 h 327114"/>
              <a:gd name="connsiteX3" fmla="*/ 248955 w 593582"/>
              <a:gd name="connsiteY3" fmla="*/ 292189 h 327114"/>
              <a:gd name="connsiteX4" fmla="*/ 233080 w 593582"/>
              <a:gd name="connsiteY4" fmla="*/ 279489 h 327114"/>
              <a:gd name="connsiteX5" fmla="*/ 372780 w 593582"/>
              <a:gd name="connsiteY5" fmla="*/ 317589 h 327114"/>
              <a:gd name="connsiteX6" fmla="*/ 312455 w 593582"/>
              <a:gd name="connsiteY6" fmla="*/ 327114 h 327114"/>
              <a:gd name="connsiteX7" fmla="*/ 591855 w 593582"/>
              <a:gd name="connsiteY7" fmla="*/ 276314 h 327114"/>
              <a:gd name="connsiteX8" fmla="*/ 426755 w 593582"/>
              <a:gd name="connsiteY8" fmla="*/ 295364 h 327114"/>
              <a:gd name="connsiteX9" fmla="*/ 350555 w 593582"/>
              <a:gd name="connsiteY9" fmla="*/ 295364 h 327114"/>
              <a:gd name="connsiteX10" fmla="*/ 239430 w 593582"/>
              <a:gd name="connsiteY10" fmla="*/ 276314 h 327114"/>
              <a:gd name="connsiteX11" fmla="*/ 1305 w 593582"/>
              <a:gd name="connsiteY11" fmla="*/ 88989 h 327114"/>
              <a:gd name="connsiteX12" fmla="*/ 141005 w 593582"/>
              <a:gd name="connsiteY12" fmla="*/ 190589 h 327114"/>
              <a:gd name="connsiteX13" fmla="*/ 58455 w 593582"/>
              <a:gd name="connsiteY13" fmla="*/ 89 h 3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582" h="327114">
                <a:moveTo>
                  <a:pt x="58455" y="89"/>
                </a:moveTo>
                <a:cubicBezTo>
                  <a:pt x="63747" y="4852"/>
                  <a:pt x="156880" y="185827"/>
                  <a:pt x="172755" y="219164"/>
                </a:cubicBezTo>
                <a:cubicBezTo>
                  <a:pt x="188630" y="252501"/>
                  <a:pt x="153705" y="200114"/>
                  <a:pt x="153705" y="200114"/>
                </a:cubicBezTo>
                <a:lnTo>
                  <a:pt x="248955" y="292189"/>
                </a:lnTo>
                <a:cubicBezTo>
                  <a:pt x="262184" y="305418"/>
                  <a:pt x="212443" y="275256"/>
                  <a:pt x="233080" y="279489"/>
                </a:cubicBezTo>
                <a:cubicBezTo>
                  <a:pt x="253717" y="283722"/>
                  <a:pt x="359551" y="309652"/>
                  <a:pt x="372780" y="317589"/>
                </a:cubicBezTo>
                <a:cubicBezTo>
                  <a:pt x="386009" y="325526"/>
                  <a:pt x="312455" y="327114"/>
                  <a:pt x="312455" y="327114"/>
                </a:cubicBezTo>
                <a:lnTo>
                  <a:pt x="591855" y="276314"/>
                </a:lnTo>
                <a:cubicBezTo>
                  <a:pt x="610905" y="271022"/>
                  <a:pt x="466972" y="292189"/>
                  <a:pt x="426755" y="295364"/>
                </a:cubicBezTo>
                <a:cubicBezTo>
                  <a:pt x="386538" y="298539"/>
                  <a:pt x="381776" y="298539"/>
                  <a:pt x="350555" y="295364"/>
                </a:cubicBezTo>
                <a:cubicBezTo>
                  <a:pt x="319334" y="292189"/>
                  <a:pt x="297638" y="310710"/>
                  <a:pt x="239430" y="276314"/>
                </a:cubicBezTo>
                <a:cubicBezTo>
                  <a:pt x="181222" y="241918"/>
                  <a:pt x="17709" y="103277"/>
                  <a:pt x="1305" y="88989"/>
                </a:cubicBezTo>
                <a:cubicBezTo>
                  <a:pt x="-15099" y="74701"/>
                  <a:pt x="128305" y="197997"/>
                  <a:pt x="141005" y="190589"/>
                </a:cubicBezTo>
                <a:cubicBezTo>
                  <a:pt x="153705" y="183181"/>
                  <a:pt x="53163" y="-4674"/>
                  <a:pt x="5845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642B4FE1-40BB-80AB-F703-8D8F6F66CF2D}"/>
              </a:ext>
            </a:extLst>
          </p:cNvPr>
          <p:cNvSpPr/>
          <p:nvPr/>
        </p:nvSpPr>
        <p:spPr>
          <a:xfrm>
            <a:off x="4858453" y="3587680"/>
            <a:ext cx="723211" cy="434722"/>
          </a:xfrm>
          <a:custGeom>
            <a:avLst/>
            <a:gdLst>
              <a:gd name="connsiteX0" fmla="*/ 27872 w 723211"/>
              <a:gd name="connsiteY0" fmla="*/ 428695 h 434722"/>
              <a:gd name="connsiteX1" fmla="*/ 516822 w 723211"/>
              <a:gd name="connsiteY1" fmla="*/ 285820 h 434722"/>
              <a:gd name="connsiteX2" fmla="*/ 456497 w 723211"/>
              <a:gd name="connsiteY2" fmla="*/ 323920 h 434722"/>
              <a:gd name="connsiteX3" fmla="*/ 466022 w 723211"/>
              <a:gd name="connsiteY3" fmla="*/ 273120 h 434722"/>
              <a:gd name="connsiteX4" fmla="*/ 723197 w 723211"/>
              <a:gd name="connsiteY4" fmla="*/ 70 h 434722"/>
              <a:gd name="connsiteX5" fmla="*/ 478722 w 723211"/>
              <a:gd name="connsiteY5" fmla="*/ 244545 h 434722"/>
              <a:gd name="connsiteX6" fmla="*/ 583497 w 723211"/>
              <a:gd name="connsiteY6" fmla="*/ 76270 h 434722"/>
              <a:gd name="connsiteX7" fmla="*/ 466022 w 723211"/>
              <a:gd name="connsiteY7" fmla="*/ 235020 h 434722"/>
              <a:gd name="connsiteX8" fmla="*/ 431097 w 723211"/>
              <a:gd name="connsiteY8" fmla="*/ 288995 h 434722"/>
              <a:gd name="connsiteX9" fmla="*/ 100897 w 723211"/>
              <a:gd name="connsiteY9" fmla="*/ 396945 h 434722"/>
              <a:gd name="connsiteX10" fmla="*/ 27872 w 723211"/>
              <a:gd name="connsiteY10" fmla="*/ 428695 h 43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211" h="434722">
                <a:moveTo>
                  <a:pt x="27872" y="428695"/>
                </a:moveTo>
                <a:cubicBezTo>
                  <a:pt x="97193" y="410174"/>
                  <a:pt x="445385" y="303282"/>
                  <a:pt x="516822" y="285820"/>
                </a:cubicBezTo>
                <a:cubicBezTo>
                  <a:pt x="588259" y="268358"/>
                  <a:pt x="464964" y="326037"/>
                  <a:pt x="456497" y="323920"/>
                </a:cubicBezTo>
                <a:cubicBezTo>
                  <a:pt x="448030" y="321803"/>
                  <a:pt x="421572" y="327095"/>
                  <a:pt x="466022" y="273120"/>
                </a:cubicBezTo>
                <a:cubicBezTo>
                  <a:pt x="510472" y="219145"/>
                  <a:pt x="721080" y="4832"/>
                  <a:pt x="723197" y="70"/>
                </a:cubicBezTo>
                <a:cubicBezTo>
                  <a:pt x="725314" y="-4692"/>
                  <a:pt x="502005" y="231845"/>
                  <a:pt x="478722" y="244545"/>
                </a:cubicBezTo>
                <a:cubicBezTo>
                  <a:pt x="455439" y="257245"/>
                  <a:pt x="585614" y="77858"/>
                  <a:pt x="583497" y="76270"/>
                </a:cubicBezTo>
                <a:cubicBezTo>
                  <a:pt x="581380" y="74682"/>
                  <a:pt x="491422" y="199566"/>
                  <a:pt x="466022" y="235020"/>
                </a:cubicBezTo>
                <a:cubicBezTo>
                  <a:pt x="440622" y="270474"/>
                  <a:pt x="491951" y="262008"/>
                  <a:pt x="431097" y="288995"/>
                </a:cubicBezTo>
                <a:cubicBezTo>
                  <a:pt x="370243" y="315982"/>
                  <a:pt x="169688" y="374720"/>
                  <a:pt x="100897" y="396945"/>
                </a:cubicBezTo>
                <a:cubicBezTo>
                  <a:pt x="32106" y="419170"/>
                  <a:pt x="-41449" y="447216"/>
                  <a:pt x="27872" y="428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BF50DB5-E721-F0EF-039C-EFF0DD6F41F6}"/>
              </a:ext>
            </a:extLst>
          </p:cNvPr>
          <p:cNvSpPr/>
          <p:nvPr/>
        </p:nvSpPr>
        <p:spPr>
          <a:xfrm>
            <a:off x="4581265" y="3647944"/>
            <a:ext cx="391297" cy="171809"/>
          </a:xfrm>
          <a:custGeom>
            <a:avLst/>
            <a:gdLst>
              <a:gd name="connsiteX0" fmla="*/ 260 w 391297"/>
              <a:gd name="connsiteY0" fmla="*/ 66806 h 171809"/>
              <a:gd name="connsiteX1" fmla="*/ 159010 w 391297"/>
              <a:gd name="connsiteY1" fmla="*/ 16006 h 171809"/>
              <a:gd name="connsiteX2" fmla="*/ 320935 w 391297"/>
              <a:gd name="connsiteY2" fmla="*/ 38231 h 171809"/>
              <a:gd name="connsiteX3" fmla="*/ 390785 w 391297"/>
              <a:gd name="connsiteY3" fmla="*/ 131 h 171809"/>
              <a:gd name="connsiteX4" fmla="*/ 289185 w 391297"/>
              <a:gd name="connsiteY4" fmla="*/ 54106 h 171809"/>
              <a:gd name="connsiteX5" fmla="*/ 276485 w 391297"/>
              <a:gd name="connsiteY5" fmla="*/ 85856 h 171809"/>
              <a:gd name="connsiteX6" fmla="*/ 219335 w 391297"/>
              <a:gd name="connsiteY6" fmla="*/ 171581 h 171809"/>
              <a:gd name="connsiteX7" fmla="*/ 292360 w 391297"/>
              <a:gd name="connsiteY7" fmla="*/ 57281 h 171809"/>
              <a:gd name="connsiteX8" fmla="*/ 257435 w 391297"/>
              <a:gd name="connsiteY8" fmla="*/ 28706 h 171809"/>
              <a:gd name="connsiteX9" fmla="*/ 124085 w 391297"/>
              <a:gd name="connsiteY9" fmla="*/ 19181 h 171809"/>
              <a:gd name="connsiteX10" fmla="*/ 260 w 391297"/>
              <a:gd name="connsiteY10" fmla="*/ 66806 h 17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297" h="171809">
                <a:moveTo>
                  <a:pt x="260" y="66806"/>
                </a:moveTo>
                <a:cubicBezTo>
                  <a:pt x="6081" y="66277"/>
                  <a:pt x="105564" y="20768"/>
                  <a:pt x="159010" y="16006"/>
                </a:cubicBezTo>
                <a:cubicBezTo>
                  <a:pt x="212456" y="11244"/>
                  <a:pt x="282306" y="40877"/>
                  <a:pt x="320935" y="38231"/>
                </a:cubicBezTo>
                <a:cubicBezTo>
                  <a:pt x="359564" y="35585"/>
                  <a:pt x="396077" y="-2515"/>
                  <a:pt x="390785" y="131"/>
                </a:cubicBezTo>
                <a:cubicBezTo>
                  <a:pt x="385493" y="2777"/>
                  <a:pt x="308235" y="39818"/>
                  <a:pt x="289185" y="54106"/>
                </a:cubicBezTo>
                <a:cubicBezTo>
                  <a:pt x="270135" y="68394"/>
                  <a:pt x="288127" y="66277"/>
                  <a:pt x="276485" y="85856"/>
                </a:cubicBezTo>
                <a:cubicBezTo>
                  <a:pt x="264843" y="105435"/>
                  <a:pt x="216689" y="176343"/>
                  <a:pt x="219335" y="171581"/>
                </a:cubicBezTo>
                <a:cubicBezTo>
                  <a:pt x="221981" y="166819"/>
                  <a:pt x="286010" y="81093"/>
                  <a:pt x="292360" y="57281"/>
                </a:cubicBezTo>
                <a:cubicBezTo>
                  <a:pt x="298710" y="33469"/>
                  <a:pt x="285481" y="35056"/>
                  <a:pt x="257435" y="28706"/>
                </a:cubicBezTo>
                <a:cubicBezTo>
                  <a:pt x="229389" y="22356"/>
                  <a:pt x="160597" y="10185"/>
                  <a:pt x="124085" y="19181"/>
                </a:cubicBezTo>
                <a:cubicBezTo>
                  <a:pt x="87573" y="28177"/>
                  <a:pt x="-5561" y="67335"/>
                  <a:pt x="260" y="66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79050E9B-CE49-7645-7389-BB6D860A474F}"/>
              </a:ext>
            </a:extLst>
          </p:cNvPr>
          <p:cNvSpPr/>
          <p:nvPr/>
        </p:nvSpPr>
        <p:spPr>
          <a:xfrm>
            <a:off x="5917344" y="2450965"/>
            <a:ext cx="127878" cy="797793"/>
          </a:xfrm>
          <a:custGeom>
            <a:avLst/>
            <a:gdLst>
              <a:gd name="connsiteX0" fmla="*/ 121506 w 127878"/>
              <a:gd name="connsiteY0" fmla="*/ 135 h 797793"/>
              <a:gd name="connsiteX1" fmla="*/ 4031 w 127878"/>
              <a:gd name="connsiteY1" fmla="*/ 577985 h 797793"/>
              <a:gd name="connsiteX2" fmla="*/ 26256 w 127878"/>
              <a:gd name="connsiteY2" fmla="*/ 539885 h 797793"/>
              <a:gd name="connsiteX3" fmla="*/ 16731 w 127878"/>
              <a:gd name="connsiteY3" fmla="*/ 635135 h 797793"/>
              <a:gd name="connsiteX4" fmla="*/ 54831 w 127878"/>
              <a:gd name="connsiteY4" fmla="*/ 730385 h 797793"/>
              <a:gd name="connsiteX5" fmla="*/ 38956 w 127878"/>
              <a:gd name="connsiteY5" fmla="*/ 695460 h 797793"/>
              <a:gd name="connsiteX6" fmla="*/ 118331 w 127878"/>
              <a:gd name="connsiteY6" fmla="*/ 797060 h 797793"/>
              <a:gd name="connsiteX7" fmla="*/ 86581 w 127878"/>
              <a:gd name="connsiteY7" fmla="*/ 739910 h 797793"/>
              <a:gd name="connsiteX8" fmla="*/ 48481 w 127878"/>
              <a:gd name="connsiteY8" fmla="*/ 714510 h 797793"/>
              <a:gd name="connsiteX9" fmla="*/ 32606 w 127878"/>
              <a:gd name="connsiteY9" fmla="*/ 663710 h 797793"/>
              <a:gd name="connsiteX10" fmla="*/ 127856 w 127878"/>
              <a:gd name="connsiteY10" fmla="*/ 171585 h 797793"/>
              <a:gd name="connsiteX11" fmla="*/ 23081 w 127878"/>
              <a:gd name="connsiteY11" fmla="*/ 520835 h 797793"/>
              <a:gd name="connsiteX12" fmla="*/ 121506 w 127878"/>
              <a:gd name="connsiteY12" fmla="*/ 135 h 79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878" h="797793">
                <a:moveTo>
                  <a:pt x="121506" y="135"/>
                </a:moveTo>
                <a:cubicBezTo>
                  <a:pt x="118331" y="9660"/>
                  <a:pt x="19906" y="488027"/>
                  <a:pt x="4031" y="577985"/>
                </a:cubicBezTo>
                <a:cubicBezTo>
                  <a:pt x="-11844" y="667943"/>
                  <a:pt x="24139" y="530360"/>
                  <a:pt x="26256" y="539885"/>
                </a:cubicBezTo>
                <a:cubicBezTo>
                  <a:pt x="28373" y="549410"/>
                  <a:pt x="11969" y="603385"/>
                  <a:pt x="16731" y="635135"/>
                </a:cubicBezTo>
                <a:cubicBezTo>
                  <a:pt x="21493" y="666885"/>
                  <a:pt x="51127" y="720331"/>
                  <a:pt x="54831" y="730385"/>
                </a:cubicBezTo>
                <a:cubicBezTo>
                  <a:pt x="58535" y="740439"/>
                  <a:pt x="28373" y="684348"/>
                  <a:pt x="38956" y="695460"/>
                </a:cubicBezTo>
                <a:cubicBezTo>
                  <a:pt x="49539" y="706572"/>
                  <a:pt x="110393" y="789652"/>
                  <a:pt x="118331" y="797060"/>
                </a:cubicBezTo>
                <a:cubicBezTo>
                  <a:pt x="126269" y="804468"/>
                  <a:pt x="98223" y="753668"/>
                  <a:pt x="86581" y="739910"/>
                </a:cubicBezTo>
                <a:cubicBezTo>
                  <a:pt x="74939" y="726152"/>
                  <a:pt x="57477" y="727210"/>
                  <a:pt x="48481" y="714510"/>
                </a:cubicBezTo>
                <a:cubicBezTo>
                  <a:pt x="39485" y="701810"/>
                  <a:pt x="19377" y="754197"/>
                  <a:pt x="32606" y="663710"/>
                </a:cubicBezTo>
                <a:cubicBezTo>
                  <a:pt x="45835" y="573223"/>
                  <a:pt x="129444" y="195398"/>
                  <a:pt x="127856" y="171585"/>
                </a:cubicBezTo>
                <a:cubicBezTo>
                  <a:pt x="126268" y="147772"/>
                  <a:pt x="22552" y="554172"/>
                  <a:pt x="23081" y="520835"/>
                </a:cubicBezTo>
                <a:cubicBezTo>
                  <a:pt x="23610" y="487498"/>
                  <a:pt x="124681" y="-9390"/>
                  <a:pt x="121506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9E3611E-B3D2-41D3-31DF-AA21AF5427FC}"/>
              </a:ext>
            </a:extLst>
          </p:cNvPr>
          <p:cNvSpPr/>
          <p:nvPr/>
        </p:nvSpPr>
        <p:spPr>
          <a:xfrm>
            <a:off x="6004418" y="2558883"/>
            <a:ext cx="115562" cy="438522"/>
          </a:xfrm>
          <a:custGeom>
            <a:avLst/>
            <a:gdLst>
              <a:gd name="connsiteX0" fmla="*/ 18557 w 115562"/>
              <a:gd name="connsiteY0" fmla="*/ 167 h 438522"/>
              <a:gd name="connsiteX1" fmla="*/ 50307 w 115562"/>
              <a:gd name="connsiteY1" fmla="*/ 187492 h 438522"/>
              <a:gd name="connsiteX2" fmla="*/ 24907 w 115562"/>
              <a:gd name="connsiteY2" fmla="*/ 276392 h 438522"/>
              <a:gd name="connsiteX3" fmla="*/ 63007 w 115562"/>
              <a:gd name="connsiteY3" fmla="*/ 241467 h 438522"/>
              <a:gd name="connsiteX4" fmla="*/ 28082 w 115562"/>
              <a:gd name="connsiteY4" fmla="*/ 333542 h 438522"/>
              <a:gd name="connsiteX5" fmla="*/ 43957 w 115562"/>
              <a:gd name="connsiteY5" fmla="*/ 409742 h 438522"/>
              <a:gd name="connsiteX6" fmla="*/ 21732 w 115562"/>
              <a:gd name="connsiteY6" fmla="*/ 416092 h 438522"/>
              <a:gd name="connsiteX7" fmla="*/ 113807 w 115562"/>
              <a:gd name="connsiteY7" fmla="*/ 438317 h 438522"/>
              <a:gd name="connsiteX8" fmla="*/ 78882 w 115562"/>
              <a:gd name="connsiteY8" fmla="*/ 425617 h 438522"/>
              <a:gd name="connsiteX9" fmla="*/ 37607 w 115562"/>
              <a:gd name="connsiteY9" fmla="*/ 400217 h 438522"/>
              <a:gd name="connsiteX10" fmla="*/ 12207 w 115562"/>
              <a:gd name="connsiteY10" fmla="*/ 308142 h 438522"/>
              <a:gd name="connsiteX11" fmla="*/ 2682 w 115562"/>
              <a:gd name="connsiteY11" fmla="*/ 358942 h 438522"/>
              <a:gd name="connsiteX12" fmla="*/ 59832 w 115562"/>
              <a:gd name="connsiteY12" fmla="*/ 301792 h 438522"/>
              <a:gd name="connsiteX13" fmla="*/ 78882 w 115562"/>
              <a:gd name="connsiteY13" fmla="*/ 158917 h 438522"/>
              <a:gd name="connsiteX14" fmla="*/ 59832 w 115562"/>
              <a:gd name="connsiteY14" fmla="*/ 222417 h 438522"/>
              <a:gd name="connsiteX15" fmla="*/ 18557 w 115562"/>
              <a:gd name="connsiteY15" fmla="*/ 167 h 4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562" h="438522">
                <a:moveTo>
                  <a:pt x="18557" y="167"/>
                </a:moveTo>
                <a:cubicBezTo>
                  <a:pt x="16969" y="-5654"/>
                  <a:pt x="49249" y="141455"/>
                  <a:pt x="50307" y="187492"/>
                </a:cubicBezTo>
                <a:cubicBezTo>
                  <a:pt x="51365" y="233529"/>
                  <a:pt x="22790" y="267396"/>
                  <a:pt x="24907" y="276392"/>
                </a:cubicBezTo>
                <a:cubicBezTo>
                  <a:pt x="27024" y="285388"/>
                  <a:pt x="62478" y="231942"/>
                  <a:pt x="63007" y="241467"/>
                </a:cubicBezTo>
                <a:cubicBezTo>
                  <a:pt x="63536" y="250992"/>
                  <a:pt x="31257" y="305496"/>
                  <a:pt x="28082" y="333542"/>
                </a:cubicBezTo>
                <a:cubicBezTo>
                  <a:pt x="24907" y="361588"/>
                  <a:pt x="45015" y="395984"/>
                  <a:pt x="43957" y="409742"/>
                </a:cubicBezTo>
                <a:cubicBezTo>
                  <a:pt x="42899" y="423500"/>
                  <a:pt x="10090" y="411330"/>
                  <a:pt x="21732" y="416092"/>
                </a:cubicBezTo>
                <a:cubicBezTo>
                  <a:pt x="33374" y="420854"/>
                  <a:pt x="104282" y="436730"/>
                  <a:pt x="113807" y="438317"/>
                </a:cubicBezTo>
                <a:cubicBezTo>
                  <a:pt x="123332" y="439905"/>
                  <a:pt x="91582" y="431967"/>
                  <a:pt x="78882" y="425617"/>
                </a:cubicBezTo>
                <a:cubicBezTo>
                  <a:pt x="66182" y="419267"/>
                  <a:pt x="48719" y="419796"/>
                  <a:pt x="37607" y="400217"/>
                </a:cubicBezTo>
                <a:cubicBezTo>
                  <a:pt x="26495" y="380638"/>
                  <a:pt x="18028" y="315021"/>
                  <a:pt x="12207" y="308142"/>
                </a:cubicBezTo>
                <a:cubicBezTo>
                  <a:pt x="6386" y="301263"/>
                  <a:pt x="-5255" y="360000"/>
                  <a:pt x="2682" y="358942"/>
                </a:cubicBezTo>
                <a:cubicBezTo>
                  <a:pt x="10619" y="357884"/>
                  <a:pt x="47132" y="335130"/>
                  <a:pt x="59832" y="301792"/>
                </a:cubicBezTo>
                <a:cubicBezTo>
                  <a:pt x="72532" y="268455"/>
                  <a:pt x="78882" y="172146"/>
                  <a:pt x="78882" y="158917"/>
                </a:cubicBezTo>
                <a:cubicBezTo>
                  <a:pt x="78882" y="145688"/>
                  <a:pt x="68299" y="246229"/>
                  <a:pt x="59832" y="222417"/>
                </a:cubicBezTo>
                <a:cubicBezTo>
                  <a:pt x="51365" y="198605"/>
                  <a:pt x="20145" y="5988"/>
                  <a:pt x="1855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B3610D1-CFE3-5AA2-8C28-18A1927AFA82}"/>
              </a:ext>
            </a:extLst>
          </p:cNvPr>
          <p:cNvSpPr/>
          <p:nvPr/>
        </p:nvSpPr>
        <p:spPr>
          <a:xfrm>
            <a:off x="6016518" y="2646826"/>
            <a:ext cx="168483" cy="282522"/>
          </a:xfrm>
          <a:custGeom>
            <a:avLst/>
            <a:gdLst>
              <a:gd name="connsiteX0" fmla="*/ 107 w 168483"/>
              <a:gd name="connsiteY0" fmla="*/ 172574 h 282522"/>
              <a:gd name="connsiteX1" fmla="*/ 44557 w 168483"/>
              <a:gd name="connsiteY1" fmla="*/ 270999 h 282522"/>
              <a:gd name="connsiteX2" fmla="*/ 101707 w 168483"/>
              <a:gd name="connsiteY2" fmla="*/ 277349 h 282522"/>
              <a:gd name="connsiteX3" fmla="*/ 117582 w 168483"/>
              <a:gd name="connsiteY3" fmla="*/ 245599 h 282522"/>
              <a:gd name="connsiteX4" fmla="*/ 79482 w 168483"/>
              <a:gd name="connsiteY4" fmla="*/ 124949 h 282522"/>
              <a:gd name="connsiteX5" fmla="*/ 111232 w 168483"/>
              <a:gd name="connsiteY5" fmla="*/ 229724 h 282522"/>
              <a:gd name="connsiteX6" fmla="*/ 123932 w 168483"/>
              <a:gd name="connsiteY6" fmla="*/ 236074 h 282522"/>
              <a:gd name="connsiteX7" fmla="*/ 168382 w 168483"/>
              <a:gd name="connsiteY7" fmla="*/ 1124 h 282522"/>
              <a:gd name="connsiteX8" fmla="*/ 136632 w 168483"/>
              <a:gd name="connsiteY8" fmla="*/ 150349 h 282522"/>
              <a:gd name="connsiteX9" fmla="*/ 155682 w 168483"/>
              <a:gd name="connsiteY9" fmla="*/ 226549 h 282522"/>
              <a:gd name="connsiteX10" fmla="*/ 136632 w 168483"/>
              <a:gd name="connsiteY10" fmla="*/ 270999 h 282522"/>
              <a:gd name="connsiteX11" fmla="*/ 57257 w 168483"/>
              <a:gd name="connsiteY11" fmla="*/ 277349 h 282522"/>
              <a:gd name="connsiteX12" fmla="*/ 107 w 168483"/>
              <a:gd name="connsiteY12" fmla="*/ 172574 h 28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483" h="282522">
                <a:moveTo>
                  <a:pt x="107" y="172574"/>
                </a:moveTo>
                <a:cubicBezTo>
                  <a:pt x="-2010" y="171516"/>
                  <a:pt x="27624" y="253537"/>
                  <a:pt x="44557" y="270999"/>
                </a:cubicBezTo>
                <a:cubicBezTo>
                  <a:pt x="61490" y="288461"/>
                  <a:pt x="89536" y="281582"/>
                  <a:pt x="101707" y="277349"/>
                </a:cubicBezTo>
                <a:cubicBezTo>
                  <a:pt x="113878" y="273116"/>
                  <a:pt x="121286" y="270999"/>
                  <a:pt x="117582" y="245599"/>
                </a:cubicBezTo>
                <a:cubicBezTo>
                  <a:pt x="113878" y="220199"/>
                  <a:pt x="80540" y="127595"/>
                  <a:pt x="79482" y="124949"/>
                </a:cubicBezTo>
                <a:cubicBezTo>
                  <a:pt x="78424" y="122303"/>
                  <a:pt x="103824" y="211203"/>
                  <a:pt x="111232" y="229724"/>
                </a:cubicBezTo>
                <a:cubicBezTo>
                  <a:pt x="118640" y="248245"/>
                  <a:pt x="114407" y="274174"/>
                  <a:pt x="123932" y="236074"/>
                </a:cubicBezTo>
                <a:cubicBezTo>
                  <a:pt x="133457" y="197974"/>
                  <a:pt x="166265" y="15411"/>
                  <a:pt x="168382" y="1124"/>
                </a:cubicBezTo>
                <a:cubicBezTo>
                  <a:pt x="170499" y="-13164"/>
                  <a:pt x="138749" y="112778"/>
                  <a:pt x="136632" y="150349"/>
                </a:cubicBezTo>
                <a:cubicBezTo>
                  <a:pt x="134515" y="187920"/>
                  <a:pt x="155682" y="206441"/>
                  <a:pt x="155682" y="226549"/>
                </a:cubicBezTo>
                <a:cubicBezTo>
                  <a:pt x="155682" y="246657"/>
                  <a:pt x="153036" y="262532"/>
                  <a:pt x="136632" y="270999"/>
                </a:cubicBezTo>
                <a:cubicBezTo>
                  <a:pt x="120228" y="279466"/>
                  <a:pt x="82657" y="288461"/>
                  <a:pt x="57257" y="277349"/>
                </a:cubicBezTo>
                <a:cubicBezTo>
                  <a:pt x="31857" y="266237"/>
                  <a:pt x="2224" y="173632"/>
                  <a:pt x="107" y="17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49C2BE5-E76F-5424-FEB7-D3F8919F92A8}"/>
              </a:ext>
            </a:extLst>
          </p:cNvPr>
          <p:cNvSpPr/>
          <p:nvPr/>
        </p:nvSpPr>
        <p:spPr>
          <a:xfrm>
            <a:off x="5991123" y="2805436"/>
            <a:ext cx="238710" cy="178378"/>
          </a:xfrm>
          <a:custGeom>
            <a:avLst/>
            <a:gdLst>
              <a:gd name="connsiteX0" fmla="*/ 102 w 238710"/>
              <a:gd name="connsiteY0" fmla="*/ 64764 h 178378"/>
              <a:gd name="connsiteX1" fmla="*/ 95352 w 238710"/>
              <a:gd name="connsiteY1" fmla="*/ 150489 h 178378"/>
              <a:gd name="connsiteX2" fmla="*/ 162027 w 238710"/>
              <a:gd name="connsiteY2" fmla="*/ 147314 h 178378"/>
              <a:gd name="connsiteX3" fmla="*/ 238227 w 238710"/>
              <a:gd name="connsiteY3" fmla="*/ 1264 h 178378"/>
              <a:gd name="connsiteX4" fmla="*/ 193777 w 238710"/>
              <a:gd name="connsiteY4" fmla="*/ 80639 h 178378"/>
              <a:gd name="connsiteX5" fmla="*/ 177902 w 238710"/>
              <a:gd name="connsiteY5" fmla="*/ 153664 h 178378"/>
              <a:gd name="connsiteX6" fmla="*/ 114402 w 238710"/>
              <a:gd name="connsiteY6" fmla="*/ 172714 h 178378"/>
              <a:gd name="connsiteX7" fmla="*/ 102 w 238710"/>
              <a:gd name="connsiteY7" fmla="*/ 64764 h 17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10" h="178378">
                <a:moveTo>
                  <a:pt x="102" y="64764"/>
                </a:moveTo>
                <a:cubicBezTo>
                  <a:pt x="-3073" y="61060"/>
                  <a:pt x="68365" y="136731"/>
                  <a:pt x="95352" y="150489"/>
                </a:cubicBezTo>
                <a:cubicBezTo>
                  <a:pt x="122340" y="164247"/>
                  <a:pt x="138215" y="172185"/>
                  <a:pt x="162027" y="147314"/>
                </a:cubicBezTo>
                <a:cubicBezTo>
                  <a:pt x="185839" y="122443"/>
                  <a:pt x="232935" y="12376"/>
                  <a:pt x="238227" y="1264"/>
                </a:cubicBezTo>
                <a:cubicBezTo>
                  <a:pt x="243519" y="-9849"/>
                  <a:pt x="203831" y="55239"/>
                  <a:pt x="193777" y="80639"/>
                </a:cubicBezTo>
                <a:cubicBezTo>
                  <a:pt x="183723" y="106039"/>
                  <a:pt x="191131" y="138318"/>
                  <a:pt x="177902" y="153664"/>
                </a:cubicBezTo>
                <a:cubicBezTo>
                  <a:pt x="164673" y="169010"/>
                  <a:pt x="145094" y="188060"/>
                  <a:pt x="114402" y="172714"/>
                </a:cubicBezTo>
                <a:cubicBezTo>
                  <a:pt x="83710" y="157368"/>
                  <a:pt x="3277" y="68468"/>
                  <a:pt x="102" y="64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0913A8E-B36A-A588-9CC4-9B3ADECDEC8B}"/>
              </a:ext>
            </a:extLst>
          </p:cNvPr>
          <p:cNvSpPr/>
          <p:nvPr/>
        </p:nvSpPr>
        <p:spPr>
          <a:xfrm>
            <a:off x="5990596" y="2993627"/>
            <a:ext cx="284170" cy="270530"/>
          </a:xfrm>
          <a:custGeom>
            <a:avLst/>
            <a:gdLst>
              <a:gd name="connsiteX0" fmla="*/ 283204 w 284170"/>
              <a:gd name="connsiteY0" fmla="*/ 398 h 270530"/>
              <a:gd name="connsiteX1" fmla="*/ 181604 w 284170"/>
              <a:gd name="connsiteY1" fmla="*/ 108348 h 270530"/>
              <a:gd name="connsiteX2" fmla="*/ 133979 w 284170"/>
              <a:gd name="connsiteY2" fmla="*/ 184548 h 270530"/>
              <a:gd name="connsiteX3" fmla="*/ 629 w 284170"/>
              <a:gd name="connsiteY3" fmla="*/ 270273 h 270530"/>
              <a:gd name="connsiteX4" fmla="*/ 86354 w 284170"/>
              <a:gd name="connsiteY4" fmla="*/ 206773 h 270530"/>
              <a:gd name="connsiteX5" fmla="*/ 146679 w 284170"/>
              <a:gd name="connsiteY5" fmla="*/ 89298 h 270530"/>
              <a:gd name="connsiteX6" fmla="*/ 114929 w 284170"/>
              <a:gd name="connsiteY6" fmla="*/ 149623 h 270530"/>
              <a:gd name="connsiteX7" fmla="*/ 283204 w 284170"/>
              <a:gd name="connsiteY7" fmla="*/ 398 h 27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170" h="270530">
                <a:moveTo>
                  <a:pt x="283204" y="398"/>
                </a:moveTo>
                <a:cubicBezTo>
                  <a:pt x="294316" y="-6481"/>
                  <a:pt x="206475" y="77656"/>
                  <a:pt x="181604" y="108348"/>
                </a:cubicBezTo>
                <a:cubicBezTo>
                  <a:pt x="156733" y="139040"/>
                  <a:pt x="164141" y="157561"/>
                  <a:pt x="133979" y="184548"/>
                </a:cubicBezTo>
                <a:cubicBezTo>
                  <a:pt x="103816" y="211536"/>
                  <a:pt x="8566" y="266569"/>
                  <a:pt x="629" y="270273"/>
                </a:cubicBezTo>
                <a:cubicBezTo>
                  <a:pt x="-7308" y="273977"/>
                  <a:pt x="62012" y="236936"/>
                  <a:pt x="86354" y="206773"/>
                </a:cubicBezTo>
                <a:cubicBezTo>
                  <a:pt x="110696" y="176611"/>
                  <a:pt x="141916" y="98823"/>
                  <a:pt x="146679" y="89298"/>
                </a:cubicBezTo>
                <a:cubicBezTo>
                  <a:pt x="151442" y="79773"/>
                  <a:pt x="95879" y="160206"/>
                  <a:pt x="114929" y="149623"/>
                </a:cubicBezTo>
                <a:cubicBezTo>
                  <a:pt x="133979" y="139040"/>
                  <a:pt x="272092" y="7277"/>
                  <a:pt x="28320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B169F83-3A1F-A624-03E8-B144DAB5FFB5}"/>
              </a:ext>
            </a:extLst>
          </p:cNvPr>
          <p:cNvSpPr/>
          <p:nvPr/>
        </p:nvSpPr>
        <p:spPr>
          <a:xfrm>
            <a:off x="6016572" y="2879725"/>
            <a:ext cx="241353" cy="350186"/>
          </a:xfrm>
          <a:custGeom>
            <a:avLst/>
            <a:gdLst>
              <a:gd name="connsiteX0" fmla="*/ 241353 w 241353"/>
              <a:gd name="connsiteY0" fmla="*/ 0 h 350186"/>
              <a:gd name="connsiteX1" fmla="*/ 76253 w 241353"/>
              <a:gd name="connsiteY1" fmla="*/ 193675 h 350186"/>
              <a:gd name="connsiteX2" fmla="*/ 38153 w 241353"/>
              <a:gd name="connsiteY2" fmla="*/ 342900 h 350186"/>
              <a:gd name="connsiteX3" fmla="*/ 38153 w 241353"/>
              <a:gd name="connsiteY3" fmla="*/ 307975 h 350186"/>
              <a:gd name="connsiteX4" fmla="*/ 53 w 241353"/>
              <a:gd name="connsiteY4" fmla="*/ 142875 h 350186"/>
              <a:gd name="connsiteX5" fmla="*/ 31803 w 241353"/>
              <a:gd name="connsiteY5" fmla="*/ 250825 h 350186"/>
              <a:gd name="connsiteX6" fmla="*/ 108003 w 241353"/>
              <a:gd name="connsiteY6" fmla="*/ 127000 h 350186"/>
              <a:gd name="connsiteX7" fmla="*/ 28628 w 241353"/>
              <a:gd name="connsiteY7" fmla="*/ 184150 h 350186"/>
              <a:gd name="connsiteX8" fmla="*/ 241353 w 241353"/>
              <a:gd name="connsiteY8" fmla="*/ 0 h 35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53" h="350186">
                <a:moveTo>
                  <a:pt x="241353" y="0"/>
                </a:moveTo>
                <a:cubicBezTo>
                  <a:pt x="175736" y="68262"/>
                  <a:pt x="110120" y="136525"/>
                  <a:pt x="76253" y="193675"/>
                </a:cubicBezTo>
                <a:cubicBezTo>
                  <a:pt x="42386" y="250825"/>
                  <a:pt x="44503" y="323850"/>
                  <a:pt x="38153" y="342900"/>
                </a:cubicBezTo>
                <a:cubicBezTo>
                  <a:pt x="31803" y="361950"/>
                  <a:pt x="44503" y="341313"/>
                  <a:pt x="38153" y="307975"/>
                </a:cubicBezTo>
                <a:cubicBezTo>
                  <a:pt x="31803" y="274638"/>
                  <a:pt x="1111" y="152400"/>
                  <a:pt x="53" y="142875"/>
                </a:cubicBezTo>
                <a:cubicBezTo>
                  <a:pt x="-1005" y="133350"/>
                  <a:pt x="13811" y="253471"/>
                  <a:pt x="31803" y="250825"/>
                </a:cubicBezTo>
                <a:cubicBezTo>
                  <a:pt x="49795" y="248179"/>
                  <a:pt x="108532" y="138112"/>
                  <a:pt x="108003" y="127000"/>
                </a:cubicBezTo>
                <a:cubicBezTo>
                  <a:pt x="107474" y="115888"/>
                  <a:pt x="28628" y="184150"/>
                  <a:pt x="28628" y="184150"/>
                </a:cubicBezTo>
                <a:lnTo>
                  <a:pt x="2413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6FA5B84-7E4E-A808-E253-8932E7E01661}"/>
              </a:ext>
            </a:extLst>
          </p:cNvPr>
          <p:cNvSpPr/>
          <p:nvPr/>
        </p:nvSpPr>
        <p:spPr>
          <a:xfrm>
            <a:off x="4209947" y="2264823"/>
            <a:ext cx="227449" cy="207838"/>
          </a:xfrm>
          <a:custGeom>
            <a:avLst/>
            <a:gdLst>
              <a:gd name="connsiteX0" fmla="*/ 222353 w 227449"/>
              <a:gd name="connsiteY0" fmla="*/ 2127 h 207838"/>
              <a:gd name="connsiteX1" fmla="*/ 181078 w 227449"/>
              <a:gd name="connsiteY1" fmla="*/ 59277 h 207838"/>
              <a:gd name="connsiteX2" fmla="*/ 19153 w 227449"/>
              <a:gd name="connsiteY2" fmla="*/ 205327 h 207838"/>
              <a:gd name="connsiteX3" fmla="*/ 82653 w 227449"/>
              <a:gd name="connsiteY3" fmla="*/ 145002 h 207838"/>
              <a:gd name="connsiteX4" fmla="*/ 184253 w 227449"/>
              <a:gd name="connsiteY4" fmla="*/ 59277 h 207838"/>
              <a:gd name="connsiteX5" fmla="*/ 127103 w 227449"/>
              <a:gd name="connsiteY5" fmla="*/ 100552 h 207838"/>
              <a:gd name="connsiteX6" fmla="*/ 50903 w 227449"/>
              <a:gd name="connsiteY6" fmla="*/ 160877 h 207838"/>
              <a:gd name="connsiteX7" fmla="*/ 101703 w 227449"/>
              <a:gd name="connsiteY7" fmla="*/ 103727 h 207838"/>
              <a:gd name="connsiteX8" fmla="*/ 103 w 227449"/>
              <a:gd name="connsiteY8" fmla="*/ 167227 h 207838"/>
              <a:gd name="connsiteX9" fmla="*/ 123928 w 227449"/>
              <a:gd name="connsiteY9" fmla="*/ 68802 h 207838"/>
              <a:gd name="connsiteX10" fmla="*/ 85828 w 227449"/>
              <a:gd name="connsiteY10" fmla="*/ 125952 h 207838"/>
              <a:gd name="connsiteX11" fmla="*/ 222353 w 227449"/>
              <a:gd name="connsiteY11" fmla="*/ 2127 h 2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449" h="207838">
                <a:moveTo>
                  <a:pt x="222353" y="2127"/>
                </a:moveTo>
                <a:cubicBezTo>
                  <a:pt x="238228" y="-8986"/>
                  <a:pt x="214945" y="25410"/>
                  <a:pt x="181078" y="59277"/>
                </a:cubicBezTo>
                <a:cubicBezTo>
                  <a:pt x="147211" y="93144"/>
                  <a:pt x="35557" y="191039"/>
                  <a:pt x="19153" y="205327"/>
                </a:cubicBezTo>
                <a:cubicBezTo>
                  <a:pt x="2749" y="219615"/>
                  <a:pt x="55136" y="169344"/>
                  <a:pt x="82653" y="145002"/>
                </a:cubicBezTo>
                <a:cubicBezTo>
                  <a:pt x="110170" y="120660"/>
                  <a:pt x="176845" y="66685"/>
                  <a:pt x="184253" y="59277"/>
                </a:cubicBezTo>
                <a:cubicBezTo>
                  <a:pt x="191661" y="51869"/>
                  <a:pt x="149328" y="83619"/>
                  <a:pt x="127103" y="100552"/>
                </a:cubicBezTo>
                <a:cubicBezTo>
                  <a:pt x="104878" y="117485"/>
                  <a:pt x="55136" y="160348"/>
                  <a:pt x="50903" y="160877"/>
                </a:cubicBezTo>
                <a:cubicBezTo>
                  <a:pt x="46670" y="161406"/>
                  <a:pt x="110170" y="102669"/>
                  <a:pt x="101703" y="103727"/>
                </a:cubicBezTo>
                <a:cubicBezTo>
                  <a:pt x="93236" y="104785"/>
                  <a:pt x="-3601" y="173048"/>
                  <a:pt x="103" y="167227"/>
                </a:cubicBezTo>
                <a:cubicBezTo>
                  <a:pt x="3807" y="161406"/>
                  <a:pt x="109640" y="75681"/>
                  <a:pt x="123928" y="68802"/>
                </a:cubicBezTo>
                <a:cubicBezTo>
                  <a:pt x="138215" y="61923"/>
                  <a:pt x="66778" y="132302"/>
                  <a:pt x="85828" y="125952"/>
                </a:cubicBezTo>
                <a:cubicBezTo>
                  <a:pt x="104878" y="119602"/>
                  <a:pt x="206478" y="13240"/>
                  <a:pt x="222353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709F72D-1E68-CB83-F698-FFC3BC35984D}"/>
              </a:ext>
            </a:extLst>
          </p:cNvPr>
          <p:cNvSpPr/>
          <p:nvPr/>
        </p:nvSpPr>
        <p:spPr>
          <a:xfrm>
            <a:off x="4030612" y="2336763"/>
            <a:ext cx="195313" cy="76261"/>
          </a:xfrm>
          <a:custGeom>
            <a:avLst/>
            <a:gdLst>
              <a:gd name="connsiteX0" fmla="*/ 195313 w 195313"/>
              <a:gd name="connsiteY0" fmla="*/ 37 h 76261"/>
              <a:gd name="connsiteX1" fmla="*/ 84188 w 195313"/>
              <a:gd name="connsiteY1" fmla="*/ 31787 h 76261"/>
              <a:gd name="connsiteX2" fmla="*/ 77838 w 195313"/>
              <a:gd name="connsiteY2" fmla="*/ 76237 h 76261"/>
              <a:gd name="connsiteX3" fmla="*/ 77838 w 195313"/>
              <a:gd name="connsiteY3" fmla="*/ 25437 h 76261"/>
              <a:gd name="connsiteX4" fmla="*/ 1638 w 195313"/>
              <a:gd name="connsiteY4" fmla="*/ 73062 h 76261"/>
              <a:gd name="connsiteX5" fmla="*/ 30213 w 195313"/>
              <a:gd name="connsiteY5" fmla="*/ 34962 h 76261"/>
              <a:gd name="connsiteX6" fmla="*/ 84188 w 195313"/>
              <a:gd name="connsiteY6" fmla="*/ 25437 h 76261"/>
              <a:gd name="connsiteX7" fmla="*/ 195313 w 195313"/>
              <a:gd name="connsiteY7" fmla="*/ 37 h 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313" h="76261">
                <a:moveTo>
                  <a:pt x="195313" y="37"/>
                </a:moveTo>
                <a:cubicBezTo>
                  <a:pt x="195313" y="1095"/>
                  <a:pt x="103767" y="19087"/>
                  <a:pt x="84188" y="31787"/>
                </a:cubicBezTo>
                <a:cubicBezTo>
                  <a:pt x="64609" y="44487"/>
                  <a:pt x="78896" y="77295"/>
                  <a:pt x="77838" y="76237"/>
                </a:cubicBezTo>
                <a:cubicBezTo>
                  <a:pt x="76780" y="75179"/>
                  <a:pt x="90538" y="25966"/>
                  <a:pt x="77838" y="25437"/>
                </a:cubicBezTo>
                <a:cubicBezTo>
                  <a:pt x="65138" y="24908"/>
                  <a:pt x="9576" y="71474"/>
                  <a:pt x="1638" y="73062"/>
                </a:cubicBezTo>
                <a:cubicBezTo>
                  <a:pt x="-6300" y="74650"/>
                  <a:pt x="16455" y="42900"/>
                  <a:pt x="30213" y="34962"/>
                </a:cubicBezTo>
                <a:cubicBezTo>
                  <a:pt x="43971" y="27025"/>
                  <a:pt x="60376" y="30199"/>
                  <a:pt x="84188" y="25437"/>
                </a:cubicBezTo>
                <a:cubicBezTo>
                  <a:pt x="108000" y="20675"/>
                  <a:pt x="195313" y="-1021"/>
                  <a:pt x="195313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F1B2289-7C7B-6B02-D0B6-BA4B7564CA49}"/>
              </a:ext>
            </a:extLst>
          </p:cNvPr>
          <p:cNvSpPr/>
          <p:nvPr/>
        </p:nvSpPr>
        <p:spPr>
          <a:xfrm>
            <a:off x="4000348" y="2311375"/>
            <a:ext cx="318138" cy="124643"/>
          </a:xfrm>
          <a:custGeom>
            <a:avLst/>
            <a:gdLst>
              <a:gd name="connsiteX0" fmla="*/ 317652 w 318138"/>
              <a:gd name="connsiteY0" fmla="*/ 25 h 124643"/>
              <a:gd name="connsiteX1" fmla="*/ 184302 w 318138"/>
              <a:gd name="connsiteY1" fmla="*/ 92100 h 124643"/>
              <a:gd name="connsiteX2" fmla="*/ 92227 w 318138"/>
              <a:gd name="connsiteY2" fmla="*/ 117500 h 124643"/>
              <a:gd name="connsiteX3" fmla="*/ 149377 w 318138"/>
              <a:gd name="connsiteY3" fmla="*/ 117500 h 124643"/>
              <a:gd name="connsiteX4" fmla="*/ 152 w 318138"/>
              <a:gd name="connsiteY4" fmla="*/ 123850 h 124643"/>
              <a:gd name="connsiteX5" fmla="*/ 123977 w 318138"/>
              <a:gd name="connsiteY5" fmla="*/ 123850 h 124643"/>
              <a:gd name="connsiteX6" fmla="*/ 257327 w 318138"/>
              <a:gd name="connsiteY6" fmla="*/ 117500 h 124643"/>
              <a:gd name="connsiteX7" fmla="*/ 177952 w 318138"/>
              <a:gd name="connsiteY7" fmla="*/ 123850 h 124643"/>
              <a:gd name="connsiteX8" fmla="*/ 149377 w 318138"/>
              <a:gd name="connsiteY8" fmla="*/ 114325 h 124643"/>
              <a:gd name="connsiteX9" fmla="*/ 225577 w 318138"/>
              <a:gd name="connsiteY9" fmla="*/ 73050 h 124643"/>
              <a:gd name="connsiteX10" fmla="*/ 133502 w 318138"/>
              <a:gd name="connsiteY10" fmla="*/ 101625 h 124643"/>
              <a:gd name="connsiteX11" fmla="*/ 317652 w 318138"/>
              <a:gd name="connsiteY11" fmla="*/ 25 h 12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138" h="124643">
                <a:moveTo>
                  <a:pt x="317652" y="25"/>
                </a:moveTo>
                <a:cubicBezTo>
                  <a:pt x="326119" y="-1562"/>
                  <a:pt x="221873" y="72521"/>
                  <a:pt x="184302" y="92100"/>
                </a:cubicBezTo>
                <a:cubicBezTo>
                  <a:pt x="146731" y="111679"/>
                  <a:pt x="98048" y="113267"/>
                  <a:pt x="92227" y="117500"/>
                </a:cubicBezTo>
                <a:cubicBezTo>
                  <a:pt x="86406" y="121733"/>
                  <a:pt x="164723" y="116442"/>
                  <a:pt x="149377" y="117500"/>
                </a:cubicBezTo>
                <a:cubicBezTo>
                  <a:pt x="134031" y="118558"/>
                  <a:pt x="4385" y="122792"/>
                  <a:pt x="152" y="123850"/>
                </a:cubicBezTo>
                <a:cubicBezTo>
                  <a:pt x="-4081" y="124908"/>
                  <a:pt x="81115" y="124908"/>
                  <a:pt x="123977" y="123850"/>
                </a:cubicBezTo>
                <a:cubicBezTo>
                  <a:pt x="166839" y="122792"/>
                  <a:pt x="248331" y="117500"/>
                  <a:pt x="257327" y="117500"/>
                </a:cubicBezTo>
                <a:cubicBezTo>
                  <a:pt x="266323" y="117500"/>
                  <a:pt x="195944" y="124379"/>
                  <a:pt x="177952" y="123850"/>
                </a:cubicBezTo>
                <a:cubicBezTo>
                  <a:pt x="159960" y="123321"/>
                  <a:pt x="141439" y="122792"/>
                  <a:pt x="149377" y="114325"/>
                </a:cubicBezTo>
                <a:cubicBezTo>
                  <a:pt x="157314" y="105858"/>
                  <a:pt x="228223" y="75167"/>
                  <a:pt x="225577" y="73050"/>
                </a:cubicBezTo>
                <a:cubicBezTo>
                  <a:pt x="222931" y="70933"/>
                  <a:pt x="118685" y="112208"/>
                  <a:pt x="133502" y="101625"/>
                </a:cubicBezTo>
                <a:cubicBezTo>
                  <a:pt x="148319" y="91042"/>
                  <a:pt x="309185" y="1612"/>
                  <a:pt x="31765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2CF97474-12F8-901D-88C1-7CCB9E677D4B}"/>
              </a:ext>
            </a:extLst>
          </p:cNvPr>
          <p:cNvSpPr/>
          <p:nvPr/>
        </p:nvSpPr>
        <p:spPr>
          <a:xfrm>
            <a:off x="4746382" y="1730098"/>
            <a:ext cx="149475" cy="842160"/>
          </a:xfrm>
          <a:custGeom>
            <a:avLst/>
            <a:gdLst>
              <a:gd name="connsiteX0" fmla="*/ 149468 w 149475"/>
              <a:gd name="connsiteY0" fmla="*/ 277 h 842160"/>
              <a:gd name="connsiteX1" fmla="*/ 9768 w 149475"/>
              <a:gd name="connsiteY1" fmla="*/ 381277 h 842160"/>
              <a:gd name="connsiteX2" fmla="*/ 16118 w 149475"/>
              <a:gd name="connsiteY2" fmla="*/ 365402 h 842160"/>
              <a:gd name="connsiteX3" fmla="*/ 51043 w 149475"/>
              <a:gd name="connsiteY3" fmla="*/ 574952 h 842160"/>
              <a:gd name="connsiteX4" fmla="*/ 44693 w 149475"/>
              <a:gd name="connsiteY4" fmla="*/ 495577 h 842160"/>
              <a:gd name="connsiteX5" fmla="*/ 60568 w 149475"/>
              <a:gd name="connsiteY5" fmla="*/ 654327 h 842160"/>
              <a:gd name="connsiteX6" fmla="*/ 60568 w 149475"/>
              <a:gd name="connsiteY6" fmla="*/ 771802 h 842160"/>
              <a:gd name="connsiteX7" fmla="*/ 79618 w 149475"/>
              <a:gd name="connsiteY7" fmla="*/ 717827 h 842160"/>
              <a:gd name="connsiteX8" fmla="*/ 41518 w 149475"/>
              <a:gd name="connsiteY8" fmla="*/ 841652 h 842160"/>
              <a:gd name="connsiteX9" fmla="*/ 51043 w 149475"/>
              <a:gd name="connsiteY9" fmla="*/ 755927 h 842160"/>
              <a:gd name="connsiteX10" fmla="*/ 54218 w 149475"/>
              <a:gd name="connsiteY10" fmla="*/ 616227 h 842160"/>
              <a:gd name="connsiteX11" fmla="*/ 35168 w 149475"/>
              <a:gd name="connsiteY11" fmla="*/ 384452 h 842160"/>
              <a:gd name="connsiteX12" fmla="*/ 44693 w 149475"/>
              <a:gd name="connsiteY12" fmla="*/ 206652 h 842160"/>
              <a:gd name="connsiteX13" fmla="*/ 16118 w 149475"/>
              <a:gd name="connsiteY13" fmla="*/ 317777 h 842160"/>
              <a:gd name="connsiteX14" fmla="*/ 149468 w 149475"/>
              <a:gd name="connsiteY14" fmla="*/ 277 h 8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475" h="842160">
                <a:moveTo>
                  <a:pt x="149468" y="277"/>
                </a:moveTo>
                <a:cubicBezTo>
                  <a:pt x="148410" y="10860"/>
                  <a:pt x="9768" y="381277"/>
                  <a:pt x="9768" y="381277"/>
                </a:cubicBezTo>
                <a:cubicBezTo>
                  <a:pt x="-12457" y="442131"/>
                  <a:pt x="9239" y="333123"/>
                  <a:pt x="16118" y="365402"/>
                </a:cubicBezTo>
                <a:cubicBezTo>
                  <a:pt x="22997" y="397681"/>
                  <a:pt x="46281" y="553256"/>
                  <a:pt x="51043" y="574952"/>
                </a:cubicBezTo>
                <a:cubicBezTo>
                  <a:pt x="55805" y="596648"/>
                  <a:pt x="43106" y="482348"/>
                  <a:pt x="44693" y="495577"/>
                </a:cubicBezTo>
                <a:cubicBezTo>
                  <a:pt x="46280" y="508806"/>
                  <a:pt x="57922" y="608290"/>
                  <a:pt x="60568" y="654327"/>
                </a:cubicBezTo>
                <a:cubicBezTo>
                  <a:pt x="63214" y="700364"/>
                  <a:pt x="57393" y="761219"/>
                  <a:pt x="60568" y="771802"/>
                </a:cubicBezTo>
                <a:cubicBezTo>
                  <a:pt x="63743" y="782385"/>
                  <a:pt x="82793" y="706185"/>
                  <a:pt x="79618" y="717827"/>
                </a:cubicBezTo>
                <a:cubicBezTo>
                  <a:pt x="76443" y="729469"/>
                  <a:pt x="46280" y="835302"/>
                  <a:pt x="41518" y="841652"/>
                </a:cubicBezTo>
                <a:cubicBezTo>
                  <a:pt x="36756" y="848002"/>
                  <a:pt x="48926" y="793498"/>
                  <a:pt x="51043" y="755927"/>
                </a:cubicBezTo>
                <a:cubicBezTo>
                  <a:pt x="53160" y="718356"/>
                  <a:pt x="56864" y="678139"/>
                  <a:pt x="54218" y="616227"/>
                </a:cubicBezTo>
                <a:cubicBezTo>
                  <a:pt x="51572" y="554315"/>
                  <a:pt x="36755" y="452714"/>
                  <a:pt x="35168" y="384452"/>
                </a:cubicBezTo>
                <a:cubicBezTo>
                  <a:pt x="33581" y="316190"/>
                  <a:pt x="47868" y="217765"/>
                  <a:pt x="44693" y="206652"/>
                </a:cubicBezTo>
                <a:cubicBezTo>
                  <a:pt x="41518" y="195539"/>
                  <a:pt x="243" y="350056"/>
                  <a:pt x="16118" y="317777"/>
                </a:cubicBezTo>
                <a:cubicBezTo>
                  <a:pt x="31993" y="285498"/>
                  <a:pt x="150526" y="-10306"/>
                  <a:pt x="149468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E58B442-5620-29F9-A677-F7A8AD5F05DC}"/>
              </a:ext>
            </a:extLst>
          </p:cNvPr>
          <p:cNvSpPr/>
          <p:nvPr/>
        </p:nvSpPr>
        <p:spPr>
          <a:xfrm>
            <a:off x="4863088" y="1898497"/>
            <a:ext cx="166344" cy="505065"/>
          </a:xfrm>
          <a:custGeom>
            <a:avLst/>
            <a:gdLst>
              <a:gd name="connsiteX0" fmla="*/ 99437 w 166344"/>
              <a:gd name="connsiteY0" fmla="*/ 153 h 505065"/>
              <a:gd name="connsiteX1" fmla="*/ 10537 w 166344"/>
              <a:gd name="connsiteY1" fmla="*/ 206528 h 505065"/>
              <a:gd name="connsiteX2" fmla="*/ 23237 w 166344"/>
              <a:gd name="connsiteY2" fmla="*/ 190653 h 505065"/>
              <a:gd name="connsiteX3" fmla="*/ 35937 w 166344"/>
              <a:gd name="connsiteY3" fmla="*/ 343053 h 505065"/>
              <a:gd name="connsiteX4" fmla="*/ 39112 w 166344"/>
              <a:gd name="connsiteY4" fmla="*/ 311303 h 505065"/>
              <a:gd name="connsiteX5" fmla="*/ 118487 w 166344"/>
              <a:gd name="connsiteY5" fmla="*/ 460528 h 505065"/>
              <a:gd name="connsiteX6" fmla="*/ 105787 w 166344"/>
              <a:gd name="connsiteY6" fmla="*/ 416078 h 505065"/>
              <a:gd name="connsiteX7" fmla="*/ 166112 w 166344"/>
              <a:gd name="connsiteY7" fmla="*/ 504978 h 505065"/>
              <a:gd name="connsiteX8" fmla="*/ 124837 w 166344"/>
              <a:gd name="connsiteY8" fmla="*/ 431953 h 505065"/>
              <a:gd name="connsiteX9" fmla="*/ 80387 w 166344"/>
              <a:gd name="connsiteY9" fmla="*/ 400203 h 505065"/>
              <a:gd name="connsiteX10" fmla="*/ 10537 w 166344"/>
              <a:gd name="connsiteY10" fmla="*/ 241453 h 505065"/>
              <a:gd name="connsiteX11" fmla="*/ 35937 w 166344"/>
              <a:gd name="connsiteY11" fmla="*/ 117628 h 505065"/>
              <a:gd name="connsiteX12" fmla="*/ 1012 w 166344"/>
              <a:gd name="connsiteY12" fmla="*/ 171603 h 505065"/>
              <a:gd name="connsiteX13" fmla="*/ 99437 w 166344"/>
              <a:gd name="connsiteY13" fmla="*/ 153 h 5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344" h="505065">
                <a:moveTo>
                  <a:pt x="99437" y="153"/>
                </a:moveTo>
                <a:cubicBezTo>
                  <a:pt x="101025" y="5974"/>
                  <a:pt x="23237" y="174778"/>
                  <a:pt x="10537" y="206528"/>
                </a:cubicBezTo>
                <a:cubicBezTo>
                  <a:pt x="-2163" y="238278"/>
                  <a:pt x="19004" y="167899"/>
                  <a:pt x="23237" y="190653"/>
                </a:cubicBezTo>
                <a:cubicBezTo>
                  <a:pt x="27470" y="213407"/>
                  <a:pt x="33291" y="322945"/>
                  <a:pt x="35937" y="343053"/>
                </a:cubicBezTo>
                <a:cubicBezTo>
                  <a:pt x="38583" y="363161"/>
                  <a:pt x="25354" y="291724"/>
                  <a:pt x="39112" y="311303"/>
                </a:cubicBezTo>
                <a:cubicBezTo>
                  <a:pt x="52870" y="330882"/>
                  <a:pt x="107375" y="443066"/>
                  <a:pt x="118487" y="460528"/>
                </a:cubicBezTo>
                <a:cubicBezTo>
                  <a:pt x="129599" y="477990"/>
                  <a:pt x="97849" y="408670"/>
                  <a:pt x="105787" y="416078"/>
                </a:cubicBezTo>
                <a:cubicBezTo>
                  <a:pt x="113725" y="423486"/>
                  <a:pt x="162937" y="502332"/>
                  <a:pt x="166112" y="504978"/>
                </a:cubicBezTo>
                <a:cubicBezTo>
                  <a:pt x="169287" y="507624"/>
                  <a:pt x="139124" y="449415"/>
                  <a:pt x="124837" y="431953"/>
                </a:cubicBezTo>
                <a:cubicBezTo>
                  <a:pt x="110550" y="414491"/>
                  <a:pt x="99437" y="431953"/>
                  <a:pt x="80387" y="400203"/>
                </a:cubicBezTo>
                <a:cubicBezTo>
                  <a:pt x="61337" y="368453"/>
                  <a:pt x="17945" y="288549"/>
                  <a:pt x="10537" y="241453"/>
                </a:cubicBezTo>
                <a:cubicBezTo>
                  <a:pt x="3129" y="194357"/>
                  <a:pt x="37524" y="129270"/>
                  <a:pt x="35937" y="117628"/>
                </a:cubicBezTo>
                <a:cubicBezTo>
                  <a:pt x="34350" y="105986"/>
                  <a:pt x="-6925" y="187478"/>
                  <a:pt x="1012" y="171603"/>
                </a:cubicBezTo>
                <a:cubicBezTo>
                  <a:pt x="8949" y="155728"/>
                  <a:pt x="97849" y="-5668"/>
                  <a:pt x="994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38EC0246-1998-1C56-71AD-77EEAD1F6F7F}"/>
              </a:ext>
            </a:extLst>
          </p:cNvPr>
          <p:cNvSpPr/>
          <p:nvPr/>
        </p:nvSpPr>
        <p:spPr>
          <a:xfrm>
            <a:off x="4970394" y="1787006"/>
            <a:ext cx="608474" cy="181511"/>
          </a:xfrm>
          <a:custGeom>
            <a:avLst/>
            <a:gdLst>
              <a:gd name="connsiteX0" fmla="*/ 1656 w 608474"/>
              <a:gd name="connsiteY0" fmla="*/ 108469 h 181511"/>
              <a:gd name="connsiteX1" fmla="*/ 293756 w 608474"/>
              <a:gd name="connsiteY1" fmla="*/ 519 h 181511"/>
              <a:gd name="connsiteX2" fmla="*/ 122306 w 608474"/>
              <a:gd name="connsiteY2" fmla="*/ 67194 h 181511"/>
              <a:gd name="connsiteX3" fmla="*/ 338206 w 608474"/>
              <a:gd name="connsiteY3" fmla="*/ 60844 h 181511"/>
              <a:gd name="connsiteX4" fmla="*/ 436631 w 608474"/>
              <a:gd name="connsiteY4" fmla="*/ 38619 h 181511"/>
              <a:gd name="connsiteX5" fmla="*/ 274706 w 608474"/>
              <a:gd name="connsiteY5" fmla="*/ 70369 h 181511"/>
              <a:gd name="connsiteX6" fmla="*/ 300106 w 608474"/>
              <a:gd name="connsiteY6" fmla="*/ 86244 h 181511"/>
              <a:gd name="connsiteX7" fmla="*/ 455681 w 608474"/>
              <a:gd name="connsiteY7" fmla="*/ 86244 h 181511"/>
              <a:gd name="connsiteX8" fmla="*/ 363606 w 608474"/>
              <a:gd name="connsiteY8" fmla="*/ 98944 h 181511"/>
              <a:gd name="connsiteX9" fmla="*/ 484256 w 608474"/>
              <a:gd name="connsiteY9" fmla="*/ 114819 h 181511"/>
              <a:gd name="connsiteX10" fmla="*/ 493781 w 608474"/>
              <a:gd name="connsiteY10" fmla="*/ 149744 h 181511"/>
              <a:gd name="connsiteX11" fmla="*/ 496956 w 608474"/>
              <a:gd name="connsiteY11" fmla="*/ 130694 h 181511"/>
              <a:gd name="connsiteX12" fmla="*/ 608081 w 608474"/>
              <a:gd name="connsiteY12" fmla="*/ 181494 h 181511"/>
              <a:gd name="connsiteX13" fmla="*/ 452506 w 608474"/>
              <a:gd name="connsiteY13" fmla="*/ 124344 h 181511"/>
              <a:gd name="connsiteX14" fmla="*/ 271531 w 608474"/>
              <a:gd name="connsiteY14" fmla="*/ 51319 h 181511"/>
              <a:gd name="connsiteX15" fmla="*/ 65156 w 608474"/>
              <a:gd name="connsiteY15" fmla="*/ 57669 h 181511"/>
              <a:gd name="connsiteX16" fmla="*/ 169931 w 608474"/>
              <a:gd name="connsiteY16" fmla="*/ 57669 h 181511"/>
              <a:gd name="connsiteX17" fmla="*/ 1656 w 608474"/>
              <a:gd name="connsiteY17" fmla="*/ 108469 h 18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8474" h="181511">
                <a:moveTo>
                  <a:pt x="1656" y="108469"/>
                </a:moveTo>
                <a:cubicBezTo>
                  <a:pt x="22293" y="98944"/>
                  <a:pt x="273648" y="7398"/>
                  <a:pt x="293756" y="519"/>
                </a:cubicBezTo>
                <a:cubicBezTo>
                  <a:pt x="313864" y="-6360"/>
                  <a:pt x="114898" y="57140"/>
                  <a:pt x="122306" y="67194"/>
                </a:cubicBezTo>
                <a:cubicBezTo>
                  <a:pt x="129714" y="77248"/>
                  <a:pt x="285819" y="65606"/>
                  <a:pt x="338206" y="60844"/>
                </a:cubicBezTo>
                <a:cubicBezTo>
                  <a:pt x="390593" y="56082"/>
                  <a:pt x="447214" y="37031"/>
                  <a:pt x="436631" y="38619"/>
                </a:cubicBezTo>
                <a:cubicBezTo>
                  <a:pt x="426048" y="40206"/>
                  <a:pt x="274706" y="70369"/>
                  <a:pt x="274706" y="70369"/>
                </a:cubicBezTo>
                <a:cubicBezTo>
                  <a:pt x="251952" y="78306"/>
                  <a:pt x="269944" y="83598"/>
                  <a:pt x="300106" y="86244"/>
                </a:cubicBezTo>
                <a:cubicBezTo>
                  <a:pt x="330268" y="88890"/>
                  <a:pt x="445098" y="84127"/>
                  <a:pt x="455681" y="86244"/>
                </a:cubicBezTo>
                <a:cubicBezTo>
                  <a:pt x="466264" y="88361"/>
                  <a:pt x="358844" y="94182"/>
                  <a:pt x="363606" y="98944"/>
                </a:cubicBezTo>
                <a:cubicBezTo>
                  <a:pt x="368368" y="103706"/>
                  <a:pt x="462560" y="106352"/>
                  <a:pt x="484256" y="114819"/>
                </a:cubicBezTo>
                <a:cubicBezTo>
                  <a:pt x="505952" y="123286"/>
                  <a:pt x="491664" y="147098"/>
                  <a:pt x="493781" y="149744"/>
                </a:cubicBezTo>
                <a:cubicBezTo>
                  <a:pt x="495898" y="152390"/>
                  <a:pt x="477906" y="125402"/>
                  <a:pt x="496956" y="130694"/>
                </a:cubicBezTo>
                <a:cubicBezTo>
                  <a:pt x="516006" y="135986"/>
                  <a:pt x="615489" y="182552"/>
                  <a:pt x="608081" y="181494"/>
                </a:cubicBezTo>
                <a:cubicBezTo>
                  <a:pt x="600673" y="180436"/>
                  <a:pt x="508598" y="146040"/>
                  <a:pt x="452506" y="124344"/>
                </a:cubicBezTo>
                <a:cubicBezTo>
                  <a:pt x="396414" y="102648"/>
                  <a:pt x="336089" y="62431"/>
                  <a:pt x="271531" y="51319"/>
                </a:cubicBezTo>
                <a:cubicBezTo>
                  <a:pt x="206973" y="40206"/>
                  <a:pt x="82089" y="56611"/>
                  <a:pt x="65156" y="57669"/>
                </a:cubicBezTo>
                <a:cubicBezTo>
                  <a:pt x="48223" y="58727"/>
                  <a:pt x="179985" y="48673"/>
                  <a:pt x="169931" y="57669"/>
                </a:cubicBezTo>
                <a:cubicBezTo>
                  <a:pt x="159877" y="66665"/>
                  <a:pt x="-18981" y="117994"/>
                  <a:pt x="1656" y="108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F6053B3-AB89-B04F-5441-39873C9250B0}"/>
              </a:ext>
            </a:extLst>
          </p:cNvPr>
          <p:cNvSpPr/>
          <p:nvPr/>
        </p:nvSpPr>
        <p:spPr>
          <a:xfrm>
            <a:off x="4248083" y="2646972"/>
            <a:ext cx="92645" cy="125227"/>
          </a:xfrm>
          <a:custGeom>
            <a:avLst/>
            <a:gdLst>
              <a:gd name="connsiteX0" fmla="*/ 67 w 92645"/>
              <a:gd name="connsiteY0" fmla="*/ 4153 h 125227"/>
              <a:gd name="connsiteX1" fmla="*/ 50867 w 92645"/>
              <a:gd name="connsiteY1" fmla="*/ 64478 h 125227"/>
              <a:gd name="connsiteX2" fmla="*/ 28642 w 92645"/>
              <a:gd name="connsiteY2" fmla="*/ 124803 h 125227"/>
              <a:gd name="connsiteX3" fmla="*/ 41342 w 92645"/>
              <a:gd name="connsiteY3" fmla="*/ 86703 h 125227"/>
              <a:gd name="connsiteX4" fmla="*/ 92142 w 92645"/>
              <a:gd name="connsiteY4" fmla="*/ 978 h 125227"/>
              <a:gd name="connsiteX5" fmla="*/ 63567 w 92645"/>
              <a:gd name="connsiteY5" fmla="*/ 39078 h 125227"/>
              <a:gd name="connsiteX6" fmla="*/ 67 w 92645"/>
              <a:gd name="connsiteY6" fmla="*/ 4153 h 12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45" h="125227">
                <a:moveTo>
                  <a:pt x="67" y="4153"/>
                </a:moveTo>
                <a:cubicBezTo>
                  <a:pt x="-2050" y="8386"/>
                  <a:pt x="46105" y="44370"/>
                  <a:pt x="50867" y="64478"/>
                </a:cubicBezTo>
                <a:cubicBezTo>
                  <a:pt x="55629" y="84586"/>
                  <a:pt x="30229" y="121099"/>
                  <a:pt x="28642" y="124803"/>
                </a:cubicBezTo>
                <a:cubicBezTo>
                  <a:pt x="27055" y="128507"/>
                  <a:pt x="30759" y="107341"/>
                  <a:pt x="41342" y="86703"/>
                </a:cubicBezTo>
                <a:cubicBezTo>
                  <a:pt x="51925" y="66066"/>
                  <a:pt x="88438" y="8915"/>
                  <a:pt x="92142" y="978"/>
                </a:cubicBezTo>
                <a:cubicBezTo>
                  <a:pt x="95846" y="-6959"/>
                  <a:pt x="78384" y="35903"/>
                  <a:pt x="63567" y="39078"/>
                </a:cubicBezTo>
                <a:cubicBezTo>
                  <a:pt x="48750" y="42253"/>
                  <a:pt x="2184" y="-80"/>
                  <a:pt x="67" y="4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5CAB736-74A6-59A8-F694-134FD0B40CD4}"/>
              </a:ext>
            </a:extLst>
          </p:cNvPr>
          <p:cNvSpPr/>
          <p:nvPr/>
        </p:nvSpPr>
        <p:spPr>
          <a:xfrm>
            <a:off x="5279801" y="2554374"/>
            <a:ext cx="136894" cy="84084"/>
          </a:xfrm>
          <a:custGeom>
            <a:avLst/>
            <a:gdLst>
              <a:gd name="connsiteX0" fmla="*/ 224 w 136894"/>
              <a:gd name="connsiteY0" fmla="*/ 84051 h 84084"/>
              <a:gd name="connsiteX1" fmla="*/ 51024 w 136894"/>
              <a:gd name="connsiteY1" fmla="*/ 17376 h 84084"/>
              <a:gd name="connsiteX2" fmla="*/ 136749 w 136894"/>
              <a:gd name="connsiteY2" fmla="*/ 1501 h 84084"/>
              <a:gd name="connsiteX3" fmla="*/ 70074 w 136894"/>
              <a:gd name="connsiteY3" fmla="*/ 7851 h 84084"/>
              <a:gd name="connsiteX4" fmla="*/ 224 w 136894"/>
              <a:gd name="connsiteY4" fmla="*/ 84051 h 8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94" h="84084">
                <a:moveTo>
                  <a:pt x="224" y="84051"/>
                </a:moveTo>
                <a:cubicBezTo>
                  <a:pt x="-2951" y="85638"/>
                  <a:pt x="28270" y="31134"/>
                  <a:pt x="51024" y="17376"/>
                </a:cubicBezTo>
                <a:cubicBezTo>
                  <a:pt x="73778" y="3618"/>
                  <a:pt x="133574" y="3088"/>
                  <a:pt x="136749" y="1501"/>
                </a:cubicBezTo>
                <a:cubicBezTo>
                  <a:pt x="139924" y="-86"/>
                  <a:pt x="90182" y="-2732"/>
                  <a:pt x="70074" y="7851"/>
                </a:cubicBezTo>
                <a:cubicBezTo>
                  <a:pt x="49966" y="18434"/>
                  <a:pt x="3399" y="82464"/>
                  <a:pt x="224" y="8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F4BD84E-8357-8C45-6D04-3E2C7975D130}"/>
              </a:ext>
            </a:extLst>
          </p:cNvPr>
          <p:cNvSpPr/>
          <p:nvPr/>
        </p:nvSpPr>
        <p:spPr>
          <a:xfrm>
            <a:off x="5726277" y="1723724"/>
            <a:ext cx="250441" cy="723054"/>
          </a:xfrm>
          <a:custGeom>
            <a:avLst/>
            <a:gdLst>
              <a:gd name="connsiteX0" fmla="*/ 4598 w 250441"/>
              <a:gd name="connsiteY0" fmla="*/ 19351 h 723054"/>
              <a:gd name="connsiteX1" fmla="*/ 163348 w 250441"/>
              <a:gd name="connsiteY1" fmla="*/ 492426 h 723054"/>
              <a:gd name="connsiteX2" fmla="*/ 147473 w 250441"/>
              <a:gd name="connsiteY2" fmla="*/ 435276 h 723054"/>
              <a:gd name="connsiteX3" fmla="*/ 249073 w 250441"/>
              <a:gd name="connsiteY3" fmla="*/ 717851 h 723054"/>
              <a:gd name="connsiteX4" fmla="*/ 201448 w 250441"/>
              <a:gd name="connsiteY4" fmla="*/ 600376 h 723054"/>
              <a:gd name="connsiteX5" fmla="*/ 134773 w 250441"/>
              <a:gd name="connsiteY5" fmla="*/ 374951 h 723054"/>
              <a:gd name="connsiteX6" fmla="*/ 77623 w 250441"/>
              <a:gd name="connsiteY6" fmla="*/ 663876 h 723054"/>
              <a:gd name="connsiteX7" fmla="*/ 125248 w 250441"/>
              <a:gd name="connsiteY7" fmla="*/ 317801 h 723054"/>
              <a:gd name="connsiteX8" fmla="*/ 131598 w 250441"/>
              <a:gd name="connsiteY8" fmla="*/ 387651 h 723054"/>
              <a:gd name="connsiteX9" fmla="*/ 52223 w 250441"/>
              <a:gd name="connsiteY9" fmla="*/ 117776 h 723054"/>
              <a:gd name="connsiteX10" fmla="*/ 4598 w 250441"/>
              <a:gd name="connsiteY10" fmla="*/ 19351 h 72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441" h="723054">
                <a:moveTo>
                  <a:pt x="4598" y="19351"/>
                </a:moveTo>
                <a:cubicBezTo>
                  <a:pt x="23119" y="81793"/>
                  <a:pt x="139536" y="423105"/>
                  <a:pt x="163348" y="492426"/>
                </a:cubicBezTo>
                <a:cubicBezTo>
                  <a:pt x="187160" y="561747"/>
                  <a:pt x="133185" y="397705"/>
                  <a:pt x="147473" y="435276"/>
                </a:cubicBezTo>
                <a:cubicBezTo>
                  <a:pt x="161761" y="472847"/>
                  <a:pt x="240077" y="690334"/>
                  <a:pt x="249073" y="717851"/>
                </a:cubicBezTo>
                <a:cubicBezTo>
                  <a:pt x="258069" y="745368"/>
                  <a:pt x="220498" y="657526"/>
                  <a:pt x="201448" y="600376"/>
                </a:cubicBezTo>
                <a:cubicBezTo>
                  <a:pt x="182398" y="543226"/>
                  <a:pt x="155411" y="364368"/>
                  <a:pt x="134773" y="374951"/>
                </a:cubicBezTo>
                <a:cubicBezTo>
                  <a:pt x="114136" y="385534"/>
                  <a:pt x="79211" y="673401"/>
                  <a:pt x="77623" y="663876"/>
                </a:cubicBezTo>
                <a:cubicBezTo>
                  <a:pt x="76036" y="654351"/>
                  <a:pt x="116252" y="363838"/>
                  <a:pt x="125248" y="317801"/>
                </a:cubicBezTo>
                <a:cubicBezTo>
                  <a:pt x="134244" y="271764"/>
                  <a:pt x="143769" y="420988"/>
                  <a:pt x="131598" y="387651"/>
                </a:cubicBezTo>
                <a:cubicBezTo>
                  <a:pt x="119427" y="354314"/>
                  <a:pt x="76565" y="174926"/>
                  <a:pt x="52223" y="117776"/>
                </a:cubicBezTo>
                <a:cubicBezTo>
                  <a:pt x="27881" y="60626"/>
                  <a:pt x="-13923" y="-43091"/>
                  <a:pt x="4598" y="19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08C4D60-D4FE-DDF3-EF40-9DCB2E8354CF}"/>
              </a:ext>
            </a:extLst>
          </p:cNvPr>
          <p:cNvSpPr/>
          <p:nvPr/>
        </p:nvSpPr>
        <p:spPr>
          <a:xfrm>
            <a:off x="5326620" y="1320653"/>
            <a:ext cx="39159" cy="117115"/>
          </a:xfrm>
          <a:custGeom>
            <a:avLst/>
            <a:gdLst>
              <a:gd name="connsiteX0" fmla="*/ 10555 w 39159"/>
              <a:gd name="connsiteY0" fmla="*/ 147 h 117115"/>
              <a:gd name="connsiteX1" fmla="*/ 7380 w 39159"/>
              <a:gd name="connsiteY1" fmla="*/ 82697 h 117115"/>
              <a:gd name="connsiteX2" fmla="*/ 39130 w 39159"/>
              <a:gd name="connsiteY2" fmla="*/ 114447 h 117115"/>
              <a:gd name="connsiteX3" fmla="*/ 1030 w 39159"/>
              <a:gd name="connsiteY3" fmla="*/ 104922 h 117115"/>
              <a:gd name="connsiteX4" fmla="*/ 10555 w 39159"/>
              <a:gd name="connsiteY4" fmla="*/ 147 h 11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59" h="117115">
                <a:moveTo>
                  <a:pt x="10555" y="147"/>
                </a:moveTo>
                <a:cubicBezTo>
                  <a:pt x="11613" y="-3557"/>
                  <a:pt x="2618" y="63647"/>
                  <a:pt x="7380" y="82697"/>
                </a:cubicBezTo>
                <a:cubicBezTo>
                  <a:pt x="12142" y="101747"/>
                  <a:pt x="40188" y="110743"/>
                  <a:pt x="39130" y="114447"/>
                </a:cubicBezTo>
                <a:cubicBezTo>
                  <a:pt x="38072" y="118151"/>
                  <a:pt x="5793" y="120268"/>
                  <a:pt x="1030" y="104922"/>
                </a:cubicBezTo>
                <a:cubicBezTo>
                  <a:pt x="-3733" y="89576"/>
                  <a:pt x="9497" y="3851"/>
                  <a:pt x="10555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4E9CA62-08B1-9085-2231-EEF49E7C7A40}"/>
              </a:ext>
            </a:extLst>
          </p:cNvPr>
          <p:cNvSpPr/>
          <p:nvPr/>
        </p:nvSpPr>
        <p:spPr>
          <a:xfrm>
            <a:off x="3996964" y="3300964"/>
            <a:ext cx="330136" cy="683140"/>
          </a:xfrm>
          <a:custGeom>
            <a:avLst/>
            <a:gdLst>
              <a:gd name="connsiteX0" fmla="*/ 361 w 330136"/>
              <a:gd name="connsiteY0" fmla="*/ 1036 h 683140"/>
              <a:gd name="connsiteX1" fmla="*/ 101961 w 330136"/>
              <a:gd name="connsiteY1" fmla="*/ 289961 h 683140"/>
              <a:gd name="connsiteX2" fmla="*/ 89261 w 330136"/>
              <a:gd name="connsiteY2" fmla="*/ 299486 h 683140"/>
              <a:gd name="connsiteX3" fmla="*/ 321036 w 330136"/>
              <a:gd name="connsiteY3" fmla="*/ 664611 h 683140"/>
              <a:gd name="connsiteX4" fmla="*/ 263886 w 330136"/>
              <a:gd name="connsiteY4" fmla="*/ 601111 h 683140"/>
              <a:gd name="connsiteX5" fmla="*/ 82911 w 330136"/>
              <a:gd name="connsiteY5" fmla="*/ 356636 h 683140"/>
              <a:gd name="connsiteX6" fmla="*/ 146411 w 330136"/>
              <a:gd name="connsiteY6" fmla="*/ 416961 h 683140"/>
              <a:gd name="connsiteX7" fmla="*/ 361 w 330136"/>
              <a:gd name="connsiteY7" fmla="*/ 1036 h 6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136" h="683140">
                <a:moveTo>
                  <a:pt x="361" y="1036"/>
                </a:moveTo>
                <a:cubicBezTo>
                  <a:pt x="-7047" y="-20131"/>
                  <a:pt x="101961" y="289961"/>
                  <a:pt x="101961" y="289961"/>
                </a:cubicBezTo>
                <a:cubicBezTo>
                  <a:pt x="116778" y="339703"/>
                  <a:pt x="52749" y="237044"/>
                  <a:pt x="89261" y="299486"/>
                </a:cubicBezTo>
                <a:cubicBezTo>
                  <a:pt x="125773" y="361928"/>
                  <a:pt x="291932" y="614340"/>
                  <a:pt x="321036" y="664611"/>
                </a:cubicBezTo>
                <a:cubicBezTo>
                  <a:pt x="350140" y="714882"/>
                  <a:pt x="303573" y="652440"/>
                  <a:pt x="263886" y="601111"/>
                </a:cubicBezTo>
                <a:cubicBezTo>
                  <a:pt x="224199" y="549782"/>
                  <a:pt x="102490" y="387328"/>
                  <a:pt x="82911" y="356636"/>
                </a:cubicBezTo>
                <a:cubicBezTo>
                  <a:pt x="63332" y="325944"/>
                  <a:pt x="155407" y="476757"/>
                  <a:pt x="146411" y="416961"/>
                </a:cubicBezTo>
                <a:cubicBezTo>
                  <a:pt x="137415" y="357165"/>
                  <a:pt x="7769" y="22203"/>
                  <a:pt x="361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87512E96-911B-27FD-F693-7722CBF48B43}"/>
              </a:ext>
            </a:extLst>
          </p:cNvPr>
          <p:cNvSpPr/>
          <p:nvPr/>
        </p:nvSpPr>
        <p:spPr>
          <a:xfrm>
            <a:off x="3921121" y="3527392"/>
            <a:ext cx="685848" cy="533844"/>
          </a:xfrm>
          <a:custGeom>
            <a:avLst/>
            <a:gdLst>
              <a:gd name="connsiteX0" fmla="*/ 4 w 685848"/>
              <a:gd name="connsiteY0" fmla="*/ 33 h 533844"/>
              <a:gd name="connsiteX1" fmla="*/ 206379 w 685848"/>
              <a:gd name="connsiteY1" fmla="*/ 295308 h 533844"/>
              <a:gd name="connsiteX2" fmla="*/ 196854 w 685848"/>
              <a:gd name="connsiteY2" fmla="*/ 282608 h 533844"/>
              <a:gd name="connsiteX3" fmla="*/ 466729 w 685848"/>
              <a:gd name="connsiteY3" fmla="*/ 463583 h 533844"/>
              <a:gd name="connsiteX4" fmla="*/ 482604 w 685848"/>
              <a:gd name="connsiteY4" fmla="*/ 450883 h 533844"/>
              <a:gd name="connsiteX5" fmla="*/ 685804 w 685848"/>
              <a:gd name="connsiteY5" fmla="*/ 533433 h 533844"/>
              <a:gd name="connsiteX6" fmla="*/ 498479 w 685848"/>
              <a:gd name="connsiteY6" fmla="*/ 476283 h 533844"/>
              <a:gd name="connsiteX7" fmla="*/ 234954 w 685848"/>
              <a:gd name="connsiteY7" fmla="*/ 339758 h 533844"/>
              <a:gd name="connsiteX8" fmla="*/ 307979 w 685848"/>
              <a:gd name="connsiteY8" fmla="*/ 361983 h 533844"/>
              <a:gd name="connsiteX9" fmla="*/ 212729 w 685848"/>
              <a:gd name="connsiteY9" fmla="*/ 276258 h 533844"/>
              <a:gd name="connsiteX10" fmla="*/ 4 w 685848"/>
              <a:gd name="connsiteY10" fmla="*/ 33 h 53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48" h="533844">
                <a:moveTo>
                  <a:pt x="4" y="33"/>
                </a:moveTo>
                <a:cubicBezTo>
                  <a:pt x="-1054" y="3208"/>
                  <a:pt x="173571" y="248212"/>
                  <a:pt x="206379" y="295308"/>
                </a:cubicBezTo>
                <a:cubicBezTo>
                  <a:pt x="239187" y="342404"/>
                  <a:pt x="153462" y="254562"/>
                  <a:pt x="196854" y="282608"/>
                </a:cubicBezTo>
                <a:cubicBezTo>
                  <a:pt x="240246" y="310654"/>
                  <a:pt x="419104" y="435537"/>
                  <a:pt x="466729" y="463583"/>
                </a:cubicBezTo>
                <a:cubicBezTo>
                  <a:pt x="514354" y="491629"/>
                  <a:pt x="446092" y="439241"/>
                  <a:pt x="482604" y="450883"/>
                </a:cubicBezTo>
                <a:cubicBezTo>
                  <a:pt x="519116" y="462525"/>
                  <a:pt x="683158" y="529200"/>
                  <a:pt x="685804" y="533433"/>
                </a:cubicBezTo>
                <a:cubicBezTo>
                  <a:pt x="688450" y="537666"/>
                  <a:pt x="573621" y="508562"/>
                  <a:pt x="498479" y="476283"/>
                </a:cubicBezTo>
                <a:cubicBezTo>
                  <a:pt x="423337" y="444004"/>
                  <a:pt x="266704" y="358808"/>
                  <a:pt x="234954" y="339758"/>
                </a:cubicBezTo>
                <a:cubicBezTo>
                  <a:pt x="203204" y="320708"/>
                  <a:pt x="311683" y="372566"/>
                  <a:pt x="307979" y="361983"/>
                </a:cubicBezTo>
                <a:cubicBezTo>
                  <a:pt x="304275" y="351400"/>
                  <a:pt x="259296" y="333937"/>
                  <a:pt x="212729" y="276258"/>
                </a:cubicBezTo>
                <a:cubicBezTo>
                  <a:pt x="166162" y="218579"/>
                  <a:pt x="1062" y="-3142"/>
                  <a:pt x="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C510EA1-4984-20D6-6310-A76E87D3EE7C}"/>
              </a:ext>
            </a:extLst>
          </p:cNvPr>
          <p:cNvSpPr/>
          <p:nvPr/>
        </p:nvSpPr>
        <p:spPr>
          <a:xfrm>
            <a:off x="3977390" y="2108179"/>
            <a:ext cx="344087" cy="127389"/>
          </a:xfrm>
          <a:custGeom>
            <a:avLst/>
            <a:gdLst>
              <a:gd name="connsiteX0" fmla="*/ 23110 w 344087"/>
              <a:gd name="connsiteY0" fmla="*/ 127021 h 127389"/>
              <a:gd name="connsiteX1" fmla="*/ 181860 w 344087"/>
              <a:gd name="connsiteY1" fmla="*/ 60346 h 127389"/>
              <a:gd name="connsiteX2" fmla="*/ 264410 w 344087"/>
              <a:gd name="connsiteY2" fmla="*/ 79396 h 127389"/>
              <a:gd name="connsiteX3" fmla="*/ 343785 w 344087"/>
              <a:gd name="connsiteY3" fmla="*/ 31771 h 127389"/>
              <a:gd name="connsiteX4" fmla="*/ 289810 w 344087"/>
              <a:gd name="connsiteY4" fmla="*/ 79396 h 127389"/>
              <a:gd name="connsiteX5" fmla="*/ 242185 w 344087"/>
              <a:gd name="connsiteY5" fmla="*/ 53996 h 127389"/>
              <a:gd name="connsiteX6" fmla="*/ 239010 w 344087"/>
              <a:gd name="connsiteY6" fmla="*/ 21 h 127389"/>
              <a:gd name="connsiteX7" fmla="*/ 207260 w 344087"/>
              <a:gd name="connsiteY7" fmla="*/ 47646 h 127389"/>
              <a:gd name="connsiteX8" fmla="*/ 146935 w 344087"/>
              <a:gd name="connsiteY8" fmla="*/ 57171 h 127389"/>
              <a:gd name="connsiteX9" fmla="*/ 102485 w 344087"/>
              <a:gd name="connsiteY9" fmla="*/ 25421 h 127389"/>
              <a:gd name="connsiteX10" fmla="*/ 131060 w 344087"/>
              <a:gd name="connsiteY10" fmla="*/ 73046 h 127389"/>
              <a:gd name="connsiteX11" fmla="*/ 885 w 344087"/>
              <a:gd name="connsiteY11" fmla="*/ 57171 h 127389"/>
              <a:gd name="connsiteX12" fmla="*/ 70735 w 344087"/>
              <a:gd name="connsiteY12" fmla="*/ 85746 h 127389"/>
              <a:gd name="connsiteX13" fmla="*/ 23110 w 344087"/>
              <a:gd name="connsiteY13" fmla="*/ 127021 h 1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087" h="127389">
                <a:moveTo>
                  <a:pt x="23110" y="127021"/>
                </a:moveTo>
                <a:cubicBezTo>
                  <a:pt x="41631" y="122788"/>
                  <a:pt x="141643" y="68284"/>
                  <a:pt x="181860" y="60346"/>
                </a:cubicBezTo>
                <a:cubicBezTo>
                  <a:pt x="222077" y="52408"/>
                  <a:pt x="237423" y="84158"/>
                  <a:pt x="264410" y="79396"/>
                </a:cubicBezTo>
                <a:cubicBezTo>
                  <a:pt x="291397" y="74634"/>
                  <a:pt x="339552" y="31771"/>
                  <a:pt x="343785" y="31771"/>
                </a:cubicBezTo>
                <a:cubicBezTo>
                  <a:pt x="348018" y="31771"/>
                  <a:pt x="306743" y="75692"/>
                  <a:pt x="289810" y="79396"/>
                </a:cubicBezTo>
                <a:cubicBezTo>
                  <a:pt x="272877" y="83100"/>
                  <a:pt x="250652" y="67225"/>
                  <a:pt x="242185" y="53996"/>
                </a:cubicBezTo>
                <a:cubicBezTo>
                  <a:pt x="233718" y="40767"/>
                  <a:pt x="244831" y="1079"/>
                  <a:pt x="239010" y="21"/>
                </a:cubicBezTo>
                <a:cubicBezTo>
                  <a:pt x="233189" y="-1037"/>
                  <a:pt x="222606" y="38121"/>
                  <a:pt x="207260" y="47646"/>
                </a:cubicBezTo>
                <a:cubicBezTo>
                  <a:pt x="191914" y="57171"/>
                  <a:pt x="164397" y="60875"/>
                  <a:pt x="146935" y="57171"/>
                </a:cubicBezTo>
                <a:cubicBezTo>
                  <a:pt x="129473" y="53467"/>
                  <a:pt x="105131" y="22775"/>
                  <a:pt x="102485" y="25421"/>
                </a:cubicBezTo>
                <a:cubicBezTo>
                  <a:pt x="99839" y="28067"/>
                  <a:pt x="147993" y="67754"/>
                  <a:pt x="131060" y="73046"/>
                </a:cubicBezTo>
                <a:cubicBezTo>
                  <a:pt x="114127" y="78338"/>
                  <a:pt x="10939" y="55054"/>
                  <a:pt x="885" y="57171"/>
                </a:cubicBezTo>
                <a:cubicBezTo>
                  <a:pt x="-9169" y="59288"/>
                  <a:pt x="69677" y="73575"/>
                  <a:pt x="70735" y="85746"/>
                </a:cubicBezTo>
                <a:cubicBezTo>
                  <a:pt x="71793" y="97917"/>
                  <a:pt x="4589" y="131254"/>
                  <a:pt x="23110" y="127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B0546F9-C522-575D-FD7D-65DB01A5C0F6}"/>
              </a:ext>
            </a:extLst>
          </p:cNvPr>
          <p:cNvSpPr/>
          <p:nvPr/>
        </p:nvSpPr>
        <p:spPr>
          <a:xfrm>
            <a:off x="4146067" y="2225650"/>
            <a:ext cx="315287" cy="117500"/>
          </a:xfrm>
          <a:custGeom>
            <a:avLst/>
            <a:gdLst>
              <a:gd name="connsiteX0" fmla="*/ 483 w 315287"/>
              <a:gd name="connsiteY0" fmla="*/ 117500 h 117500"/>
              <a:gd name="connsiteX1" fmla="*/ 206858 w 315287"/>
              <a:gd name="connsiteY1" fmla="*/ 44475 h 117500"/>
              <a:gd name="connsiteX2" fmla="*/ 203683 w 315287"/>
              <a:gd name="connsiteY2" fmla="*/ 25 h 117500"/>
              <a:gd name="connsiteX3" fmla="*/ 308458 w 315287"/>
              <a:gd name="connsiteY3" fmla="*/ 38125 h 117500"/>
              <a:gd name="connsiteX4" fmla="*/ 273533 w 315287"/>
              <a:gd name="connsiteY4" fmla="*/ 44475 h 117500"/>
              <a:gd name="connsiteX5" fmla="*/ 483 w 315287"/>
              <a:gd name="connsiteY5" fmla="*/ 117500 h 1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87" h="117500">
                <a:moveTo>
                  <a:pt x="483" y="117500"/>
                </a:moveTo>
                <a:cubicBezTo>
                  <a:pt x="-10629" y="117500"/>
                  <a:pt x="172991" y="64054"/>
                  <a:pt x="206858" y="44475"/>
                </a:cubicBezTo>
                <a:cubicBezTo>
                  <a:pt x="240725" y="24896"/>
                  <a:pt x="186750" y="1083"/>
                  <a:pt x="203683" y="25"/>
                </a:cubicBezTo>
                <a:cubicBezTo>
                  <a:pt x="220616" y="-1033"/>
                  <a:pt x="296816" y="30717"/>
                  <a:pt x="308458" y="38125"/>
                </a:cubicBezTo>
                <a:cubicBezTo>
                  <a:pt x="320100" y="45533"/>
                  <a:pt x="321687" y="30717"/>
                  <a:pt x="273533" y="44475"/>
                </a:cubicBezTo>
                <a:cubicBezTo>
                  <a:pt x="225379" y="58233"/>
                  <a:pt x="11595" y="117500"/>
                  <a:pt x="483" y="117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1E71AAC-D6BE-8DB8-438C-8668B3A05876}"/>
              </a:ext>
            </a:extLst>
          </p:cNvPr>
          <p:cNvSpPr/>
          <p:nvPr/>
        </p:nvSpPr>
        <p:spPr>
          <a:xfrm>
            <a:off x="4972933" y="2104632"/>
            <a:ext cx="167394" cy="162326"/>
          </a:xfrm>
          <a:custGeom>
            <a:avLst/>
            <a:gdLst>
              <a:gd name="connsiteX0" fmla="*/ 91192 w 167394"/>
              <a:gd name="connsiteY0" fmla="*/ 3568 h 162326"/>
              <a:gd name="connsiteX1" fmla="*/ 2292 w 167394"/>
              <a:gd name="connsiteY1" fmla="*/ 124218 h 162326"/>
              <a:gd name="connsiteX2" fmla="*/ 27692 w 167394"/>
              <a:gd name="connsiteY2" fmla="*/ 89293 h 162326"/>
              <a:gd name="connsiteX3" fmla="*/ 43567 w 167394"/>
              <a:gd name="connsiteY3" fmla="*/ 127393 h 162326"/>
              <a:gd name="connsiteX4" fmla="*/ 119767 w 167394"/>
              <a:gd name="connsiteY4" fmla="*/ 162318 h 162326"/>
              <a:gd name="connsiteX5" fmla="*/ 91192 w 167394"/>
              <a:gd name="connsiteY5" fmla="*/ 130568 h 162326"/>
              <a:gd name="connsiteX6" fmla="*/ 75317 w 167394"/>
              <a:gd name="connsiteY6" fmla="*/ 108343 h 162326"/>
              <a:gd name="connsiteX7" fmla="*/ 167392 w 167394"/>
              <a:gd name="connsiteY7" fmla="*/ 393 h 162326"/>
              <a:gd name="connsiteX8" fmla="*/ 72142 w 167394"/>
              <a:gd name="connsiteY8" fmla="*/ 70243 h 162326"/>
              <a:gd name="connsiteX9" fmla="*/ 91192 w 167394"/>
              <a:gd name="connsiteY9" fmla="*/ 3568 h 16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94" h="162326">
                <a:moveTo>
                  <a:pt x="91192" y="3568"/>
                </a:moveTo>
                <a:cubicBezTo>
                  <a:pt x="79550" y="12564"/>
                  <a:pt x="12875" y="109931"/>
                  <a:pt x="2292" y="124218"/>
                </a:cubicBezTo>
                <a:cubicBezTo>
                  <a:pt x="-8291" y="138506"/>
                  <a:pt x="20813" y="88764"/>
                  <a:pt x="27692" y="89293"/>
                </a:cubicBezTo>
                <a:cubicBezTo>
                  <a:pt x="34571" y="89822"/>
                  <a:pt x="28221" y="115222"/>
                  <a:pt x="43567" y="127393"/>
                </a:cubicBezTo>
                <a:cubicBezTo>
                  <a:pt x="58913" y="139564"/>
                  <a:pt x="111830" y="161789"/>
                  <a:pt x="119767" y="162318"/>
                </a:cubicBezTo>
                <a:cubicBezTo>
                  <a:pt x="127705" y="162847"/>
                  <a:pt x="98600" y="139564"/>
                  <a:pt x="91192" y="130568"/>
                </a:cubicBezTo>
                <a:cubicBezTo>
                  <a:pt x="83784" y="121572"/>
                  <a:pt x="62617" y="130039"/>
                  <a:pt x="75317" y="108343"/>
                </a:cubicBezTo>
                <a:cubicBezTo>
                  <a:pt x="88017" y="86647"/>
                  <a:pt x="167921" y="6743"/>
                  <a:pt x="167392" y="393"/>
                </a:cubicBezTo>
                <a:cubicBezTo>
                  <a:pt x="166863" y="-5957"/>
                  <a:pt x="86429" y="66539"/>
                  <a:pt x="72142" y="70243"/>
                </a:cubicBezTo>
                <a:cubicBezTo>
                  <a:pt x="57855" y="73947"/>
                  <a:pt x="102834" y="-5428"/>
                  <a:pt x="91192" y="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F0459DD-591F-274A-D6D9-5DA00A97E9D5}"/>
              </a:ext>
            </a:extLst>
          </p:cNvPr>
          <p:cNvSpPr/>
          <p:nvPr/>
        </p:nvSpPr>
        <p:spPr>
          <a:xfrm>
            <a:off x="5534025" y="2133056"/>
            <a:ext cx="50809" cy="152881"/>
          </a:xfrm>
          <a:custGeom>
            <a:avLst/>
            <a:gdLst>
              <a:gd name="connsiteX0" fmla="*/ 50800 w 50809"/>
              <a:gd name="connsiteY0" fmla="*/ 544 h 152881"/>
              <a:gd name="connsiteX1" fmla="*/ 19050 w 50809"/>
              <a:gd name="connsiteY1" fmla="*/ 54519 h 152881"/>
              <a:gd name="connsiteX2" fmla="*/ 19050 w 50809"/>
              <a:gd name="connsiteY2" fmla="*/ 149769 h 152881"/>
              <a:gd name="connsiteX3" fmla="*/ 22225 w 50809"/>
              <a:gd name="connsiteY3" fmla="*/ 124369 h 152881"/>
              <a:gd name="connsiteX4" fmla="*/ 0 w 50809"/>
              <a:gd name="connsiteY4" fmla="*/ 70394 h 152881"/>
              <a:gd name="connsiteX5" fmla="*/ 22225 w 50809"/>
              <a:gd name="connsiteY5" fmla="*/ 86269 h 152881"/>
              <a:gd name="connsiteX6" fmla="*/ 50800 w 50809"/>
              <a:gd name="connsiteY6" fmla="*/ 544 h 1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09" h="152881">
                <a:moveTo>
                  <a:pt x="50800" y="544"/>
                </a:moveTo>
                <a:cubicBezTo>
                  <a:pt x="50271" y="-4748"/>
                  <a:pt x="24342" y="29648"/>
                  <a:pt x="19050" y="54519"/>
                </a:cubicBezTo>
                <a:cubicBezTo>
                  <a:pt x="13758" y="79390"/>
                  <a:pt x="18521" y="138127"/>
                  <a:pt x="19050" y="149769"/>
                </a:cubicBezTo>
                <a:cubicBezTo>
                  <a:pt x="19579" y="161411"/>
                  <a:pt x="25400" y="137598"/>
                  <a:pt x="22225" y="124369"/>
                </a:cubicBezTo>
                <a:cubicBezTo>
                  <a:pt x="19050" y="111140"/>
                  <a:pt x="0" y="76744"/>
                  <a:pt x="0" y="70394"/>
                </a:cubicBezTo>
                <a:cubicBezTo>
                  <a:pt x="0" y="64044"/>
                  <a:pt x="15346" y="94207"/>
                  <a:pt x="22225" y="86269"/>
                </a:cubicBezTo>
                <a:cubicBezTo>
                  <a:pt x="29104" y="78331"/>
                  <a:pt x="51329" y="5836"/>
                  <a:pt x="50800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DE575F5-B471-0D48-A075-63A5F422903A}"/>
              </a:ext>
            </a:extLst>
          </p:cNvPr>
          <p:cNvSpPr/>
          <p:nvPr/>
        </p:nvSpPr>
        <p:spPr>
          <a:xfrm>
            <a:off x="4286243" y="2892421"/>
            <a:ext cx="34992" cy="107961"/>
          </a:xfrm>
          <a:custGeom>
            <a:avLst/>
            <a:gdLst>
              <a:gd name="connsiteX0" fmla="*/ 7 w 34992"/>
              <a:gd name="connsiteY0" fmla="*/ 4 h 107961"/>
              <a:gd name="connsiteX1" fmla="*/ 31757 w 34992"/>
              <a:gd name="connsiteY1" fmla="*/ 63504 h 107961"/>
              <a:gd name="connsiteX2" fmla="*/ 22232 w 34992"/>
              <a:gd name="connsiteY2" fmla="*/ 107954 h 107961"/>
              <a:gd name="connsiteX3" fmla="*/ 34932 w 34992"/>
              <a:gd name="connsiteY3" fmla="*/ 60329 h 107961"/>
              <a:gd name="connsiteX4" fmla="*/ 7 w 34992"/>
              <a:gd name="connsiteY4" fmla="*/ 4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2" h="107961">
                <a:moveTo>
                  <a:pt x="7" y="4"/>
                </a:moveTo>
                <a:cubicBezTo>
                  <a:pt x="-522" y="533"/>
                  <a:pt x="28053" y="45512"/>
                  <a:pt x="31757" y="63504"/>
                </a:cubicBezTo>
                <a:cubicBezTo>
                  <a:pt x="35461" y="81496"/>
                  <a:pt x="21703" y="108483"/>
                  <a:pt x="22232" y="107954"/>
                </a:cubicBezTo>
                <a:cubicBezTo>
                  <a:pt x="22761" y="107425"/>
                  <a:pt x="35990" y="74087"/>
                  <a:pt x="34932" y="60329"/>
                </a:cubicBezTo>
                <a:cubicBezTo>
                  <a:pt x="33874" y="46571"/>
                  <a:pt x="536" y="-525"/>
                  <a:pt x="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927A6E29-ABED-4D1F-3CF9-76022B747C53}"/>
              </a:ext>
            </a:extLst>
          </p:cNvPr>
          <p:cNvSpPr/>
          <p:nvPr/>
        </p:nvSpPr>
        <p:spPr>
          <a:xfrm>
            <a:off x="4014871" y="2558193"/>
            <a:ext cx="96349" cy="1050416"/>
          </a:xfrm>
          <a:custGeom>
            <a:avLst/>
            <a:gdLst>
              <a:gd name="connsiteX0" fmla="*/ 49129 w 96349"/>
              <a:gd name="connsiteY0" fmla="*/ 857 h 1050416"/>
              <a:gd name="connsiteX1" fmla="*/ 7854 w 96349"/>
              <a:gd name="connsiteY1" fmla="*/ 400907 h 1050416"/>
              <a:gd name="connsiteX2" fmla="*/ 49129 w 96349"/>
              <a:gd name="connsiteY2" fmla="*/ 626332 h 1050416"/>
              <a:gd name="connsiteX3" fmla="*/ 20554 w 96349"/>
              <a:gd name="connsiteY3" fmla="*/ 562832 h 1050416"/>
              <a:gd name="connsiteX4" fmla="*/ 93579 w 96349"/>
              <a:gd name="connsiteY4" fmla="*/ 1026382 h 1050416"/>
              <a:gd name="connsiteX5" fmla="*/ 77704 w 96349"/>
              <a:gd name="connsiteY5" fmla="*/ 915257 h 1050416"/>
              <a:gd name="connsiteX6" fmla="*/ 45954 w 96349"/>
              <a:gd name="connsiteY6" fmla="*/ 327882 h 1050416"/>
              <a:gd name="connsiteX7" fmla="*/ 20554 w 96349"/>
              <a:gd name="connsiteY7" fmla="*/ 477107 h 1050416"/>
              <a:gd name="connsiteX8" fmla="*/ 1504 w 96349"/>
              <a:gd name="connsiteY8" fmla="*/ 299307 h 1050416"/>
              <a:gd name="connsiteX9" fmla="*/ 49129 w 96349"/>
              <a:gd name="connsiteY9" fmla="*/ 857 h 1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49" h="1050416">
                <a:moveTo>
                  <a:pt x="49129" y="857"/>
                </a:moveTo>
                <a:cubicBezTo>
                  <a:pt x="50187" y="17790"/>
                  <a:pt x="7854" y="296661"/>
                  <a:pt x="7854" y="400907"/>
                </a:cubicBezTo>
                <a:cubicBezTo>
                  <a:pt x="7854" y="505153"/>
                  <a:pt x="47012" y="599345"/>
                  <a:pt x="49129" y="626332"/>
                </a:cubicBezTo>
                <a:cubicBezTo>
                  <a:pt x="51246" y="653320"/>
                  <a:pt x="13146" y="496157"/>
                  <a:pt x="20554" y="562832"/>
                </a:cubicBezTo>
                <a:cubicBezTo>
                  <a:pt x="27962" y="629507"/>
                  <a:pt x="84054" y="967645"/>
                  <a:pt x="93579" y="1026382"/>
                </a:cubicBezTo>
                <a:cubicBezTo>
                  <a:pt x="103104" y="1085120"/>
                  <a:pt x="85642" y="1031674"/>
                  <a:pt x="77704" y="915257"/>
                </a:cubicBezTo>
                <a:cubicBezTo>
                  <a:pt x="69767" y="798840"/>
                  <a:pt x="55479" y="400907"/>
                  <a:pt x="45954" y="327882"/>
                </a:cubicBezTo>
                <a:cubicBezTo>
                  <a:pt x="36429" y="254857"/>
                  <a:pt x="27962" y="481870"/>
                  <a:pt x="20554" y="477107"/>
                </a:cubicBezTo>
                <a:cubicBezTo>
                  <a:pt x="13146" y="472345"/>
                  <a:pt x="-5375" y="376036"/>
                  <a:pt x="1504" y="299307"/>
                </a:cubicBezTo>
                <a:cubicBezTo>
                  <a:pt x="8383" y="222578"/>
                  <a:pt x="48071" y="-16076"/>
                  <a:pt x="49129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A30B096-A4F8-6935-CA45-FC83A0105A6C}"/>
              </a:ext>
            </a:extLst>
          </p:cNvPr>
          <p:cNvSpPr/>
          <p:nvPr/>
        </p:nvSpPr>
        <p:spPr>
          <a:xfrm>
            <a:off x="5304276" y="2974412"/>
            <a:ext cx="162026" cy="68694"/>
          </a:xfrm>
          <a:custGeom>
            <a:avLst/>
            <a:gdLst>
              <a:gd name="connsiteX0" fmla="*/ 3 w 162026"/>
              <a:gd name="connsiteY0" fmla="*/ 41970 h 68694"/>
              <a:gd name="connsiteX1" fmla="*/ 102446 w 162026"/>
              <a:gd name="connsiteY1" fmla="*/ 57147 h 68694"/>
              <a:gd name="connsiteX2" fmla="*/ 159359 w 162026"/>
              <a:gd name="connsiteY2" fmla="*/ 234 h 68694"/>
              <a:gd name="connsiteX3" fmla="*/ 147976 w 162026"/>
              <a:gd name="connsiteY3" fmla="*/ 38176 h 68694"/>
              <a:gd name="connsiteX4" fmla="*/ 106240 w 162026"/>
              <a:gd name="connsiteY4" fmla="*/ 68529 h 68694"/>
              <a:gd name="connsiteX5" fmla="*/ 3 w 162026"/>
              <a:gd name="connsiteY5" fmla="*/ 41970 h 6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26" h="68694">
                <a:moveTo>
                  <a:pt x="3" y="41970"/>
                </a:moveTo>
                <a:cubicBezTo>
                  <a:pt x="-629" y="40073"/>
                  <a:pt x="75887" y="64103"/>
                  <a:pt x="102446" y="57147"/>
                </a:cubicBezTo>
                <a:cubicBezTo>
                  <a:pt x="129005" y="50191"/>
                  <a:pt x="151771" y="3396"/>
                  <a:pt x="159359" y="234"/>
                </a:cubicBezTo>
                <a:cubicBezTo>
                  <a:pt x="166947" y="-2928"/>
                  <a:pt x="156829" y="26794"/>
                  <a:pt x="147976" y="38176"/>
                </a:cubicBezTo>
                <a:cubicBezTo>
                  <a:pt x="139123" y="49558"/>
                  <a:pt x="129637" y="66000"/>
                  <a:pt x="106240" y="68529"/>
                </a:cubicBezTo>
                <a:cubicBezTo>
                  <a:pt x="82843" y="71058"/>
                  <a:pt x="635" y="43867"/>
                  <a:pt x="3" y="4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0611C66E-922D-5896-4510-D702303D3955}"/>
              </a:ext>
            </a:extLst>
          </p:cNvPr>
          <p:cNvSpPr/>
          <p:nvPr/>
        </p:nvSpPr>
        <p:spPr>
          <a:xfrm>
            <a:off x="5221934" y="2932701"/>
            <a:ext cx="340450" cy="599707"/>
          </a:xfrm>
          <a:custGeom>
            <a:avLst/>
            <a:gdLst>
              <a:gd name="connsiteX0" fmla="*/ 321379 w 340450"/>
              <a:gd name="connsiteY0" fmla="*/ 209 h 599707"/>
              <a:gd name="connsiteX1" fmla="*/ 139258 w 340450"/>
              <a:gd name="connsiteY1" fmla="*/ 277184 h 599707"/>
              <a:gd name="connsiteX2" fmla="*/ 184788 w 340450"/>
              <a:gd name="connsiteY2" fmla="*/ 296155 h 599707"/>
              <a:gd name="connsiteX3" fmla="*/ 135464 w 340450"/>
              <a:gd name="connsiteY3" fmla="*/ 406187 h 599707"/>
              <a:gd name="connsiteX4" fmla="*/ 177200 w 340450"/>
              <a:gd name="connsiteY4" fmla="*/ 394804 h 599707"/>
              <a:gd name="connsiteX5" fmla="*/ 154434 w 340450"/>
              <a:gd name="connsiteY5" fmla="*/ 474482 h 599707"/>
              <a:gd name="connsiteX6" fmla="*/ 165817 w 340450"/>
              <a:gd name="connsiteY6" fmla="*/ 516219 h 599707"/>
              <a:gd name="connsiteX7" fmla="*/ 2667 w 340450"/>
              <a:gd name="connsiteY7" fmla="*/ 599691 h 599707"/>
              <a:gd name="connsiteX8" fmla="*/ 63374 w 340450"/>
              <a:gd name="connsiteY8" fmla="*/ 523807 h 599707"/>
              <a:gd name="connsiteX9" fmla="*/ 48197 w 340450"/>
              <a:gd name="connsiteY9" fmla="*/ 565543 h 599707"/>
              <a:gd name="connsiteX10" fmla="*/ 150640 w 340450"/>
              <a:gd name="connsiteY10" fmla="*/ 482071 h 599707"/>
              <a:gd name="connsiteX11" fmla="*/ 169611 w 340450"/>
              <a:gd name="connsiteY11" fmla="*/ 379628 h 599707"/>
              <a:gd name="connsiteX12" fmla="*/ 340350 w 340450"/>
              <a:gd name="connsiteY12" fmla="*/ 133005 h 599707"/>
              <a:gd name="connsiteX13" fmla="*/ 143052 w 340450"/>
              <a:gd name="connsiteY13" fmla="*/ 326509 h 599707"/>
              <a:gd name="connsiteX14" fmla="*/ 321379 w 340450"/>
              <a:gd name="connsiteY14" fmla="*/ 209 h 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450" h="599707">
                <a:moveTo>
                  <a:pt x="321379" y="209"/>
                </a:moveTo>
                <a:cubicBezTo>
                  <a:pt x="320747" y="-8012"/>
                  <a:pt x="162023" y="227860"/>
                  <a:pt x="139258" y="277184"/>
                </a:cubicBezTo>
                <a:cubicBezTo>
                  <a:pt x="116493" y="326508"/>
                  <a:pt x="185420" y="274655"/>
                  <a:pt x="184788" y="296155"/>
                </a:cubicBezTo>
                <a:cubicBezTo>
                  <a:pt x="184156" y="317656"/>
                  <a:pt x="136729" y="389746"/>
                  <a:pt x="135464" y="406187"/>
                </a:cubicBezTo>
                <a:cubicBezTo>
                  <a:pt x="134199" y="422629"/>
                  <a:pt x="174038" y="383421"/>
                  <a:pt x="177200" y="394804"/>
                </a:cubicBezTo>
                <a:cubicBezTo>
                  <a:pt x="180362" y="406187"/>
                  <a:pt x="156331" y="454246"/>
                  <a:pt x="154434" y="474482"/>
                </a:cubicBezTo>
                <a:cubicBezTo>
                  <a:pt x="152537" y="494718"/>
                  <a:pt x="191111" y="495351"/>
                  <a:pt x="165817" y="516219"/>
                </a:cubicBezTo>
                <a:cubicBezTo>
                  <a:pt x="140523" y="537087"/>
                  <a:pt x="19741" y="598426"/>
                  <a:pt x="2667" y="599691"/>
                </a:cubicBezTo>
                <a:cubicBezTo>
                  <a:pt x="-14407" y="600956"/>
                  <a:pt x="55786" y="529498"/>
                  <a:pt x="63374" y="523807"/>
                </a:cubicBezTo>
                <a:cubicBezTo>
                  <a:pt x="70962" y="518116"/>
                  <a:pt x="33653" y="572499"/>
                  <a:pt x="48197" y="565543"/>
                </a:cubicBezTo>
                <a:cubicBezTo>
                  <a:pt x="62741" y="558587"/>
                  <a:pt x="130404" y="513057"/>
                  <a:pt x="150640" y="482071"/>
                </a:cubicBezTo>
                <a:cubicBezTo>
                  <a:pt x="170876" y="451085"/>
                  <a:pt x="137993" y="437806"/>
                  <a:pt x="169611" y="379628"/>
                </a:cubicBezTo>
                <a:cubicBezTo>
                  <a:pt x="201229" y="321450"/>
                  <a:pt x="344776" y="141858"/>
                  <a:pt x="340350" y="133005"/>
                </a:cubicBezTo>
                <a:cubicBezTo>
                  <a:pt x="335924" y="124152"/>
                  <a:pt x="146846" y="349274"/>
                  <a:pt x="143052" y="326509"/>
                </a:cubicBezTo>
                <a:cubicBezTo>
                  <a:pt x="139258" y="303744"/>
                  <a:pt x="322011" y="8430"/>
                  <a:pt x="321379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A257D51-D638-EBD4-D2E3-B1053F83FB5B}"/>
              </a:ext>
            </a:extLst>
          </p:cNvPr>
          <p:cNvSpPr/>
          <p:nvPr/>
        </p:nvSpPr>
        <p:spPr>
          <a:xfrm>
            <a:off x="4871385" y="555082"/>
            <a:ext cx="1514048" cy="783783"/>
          </a:xfrm>
          <a:custGeom>
            <a:avLst/>
            <a:gdLst>
              <a:gd name="connsiteX0" fmla="*/ 513415 w 1514048"/>
              <a:gd name="connsiteY0" fmla="*/ 200568 h 783783"/>
              <a:gd name="connsiteX1" fmla="*/ 322915 w 1514048"/>
              <a:gd name="connsiteY1" fmla="*/ 133893 h 783783"/>
              <a:gd name="connsiteX2" fmla="*/ 68915 w 1514048"/>
              <a:gd name="connsiteY2" fmla="*/ 79918 h 783783"/>
              <a:gd name="connsiteX3" fmla="*/ 440390 w 1514048"/>
              <a:gd name="connsiteY3" fmla="*/ 67218 h 783783"/>
              <a:gd name="connsiteX4" fmla="*/ 307040 w 1514048"/>
              <a:gd name="connsiteY4" fmla="*/ 25943 h 783783"/>
              <a:gd name="connsiteX5" fmla="*/ 621365 w 1514048"/>
              <a:gd name="connsiteY5" fmla="*/ 76743 h 783783"/>
              <a:gd name="connsiteX6" fmla="*/ 884890 w 1514048"/>
              <a:gd name="connsiteY6" fmla="*/ 238668 h 783783"/>
              <a:gd name="connsiteX7" fmla="*/ 821390 w 1514048"/>
              <a:gd name="connsiteY7" fmla="*/ 165643 h 783783"/>
              <a:gd name="connsiteX8" fmla="*/ 1491315 w 1514048"/>
              <a:gd name="connsiteY8" fmla="*/ 759368 h 783783"/>
              <a:gd name="connsiteX9" fmla="*/ 1297640 w 1514048"/>
              <a:gd name="connsiteY9" fmla="*/ 616493 h 783783"/>
              <a:gd name="connsiteX10" fmla="*/ 716615 w 1514048"/>
              <a:gd name="connsiteY10" fmla="*/ 127543 h 783783"/>
              <a:gd name="connsiteX11" fmla="*/ 227665 w 1514048"/>
              <a:gd name="connsiteY11" fmla="*/ 543 h 783783"/>
              <a:gd name="connsiteX12" fmla="*/ 313390 w 1514048"/>
              <a:gd name="connsiteY12" fmla="*/ 79918 h 783783"/>
              <a:gd name="connsiteX13" fmla="*/ 2240 w 1514048"/>
              <a:gd name="connsiteY13" fmla="*/ 35468 h 783783"/>
              <a:gd name="connsiteX14" fmla="*/ 513415 w 1514048"/>
              <a:gd name="connsiteY14" fmla="*/ 200568 h 7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4048" h="783783">
                <a:moveTo>
                  <a:pt x="513415" y="200568"/>
                </a:moveTo>
                <a:cubicBezTo>
                  <a:pt x="566861" y="216972"/>
                  <a:pt x="396998" y="154001"/>
                  <a:pt x="322915" y="133893"/>
                </a:cubicBezTo>
                <a:cubicBezTo>
                  <a:pt x="248832" y="113785"/>
                  <a:pt x="49336" y="91030"/>
                  <a:pt x="68915" y="79918"/>
                </a:cubicBezTo>
                <a:cubicBezTo>
                  <a:pt x="88494" y="68806"/>
                  <a:pt x="400703" y="76214"/>
                  <a:pt x="440390" y="67218"/>
                </a:cubicBezTo>
                <a:cubicBezTo>
                  <a:pt x="480077" y="58222"/>
                  <a:pt x="276878" y="24356"/>
                  <a:pt x="307040" y="25943"/>
                </a:cubicBezTo>
                <a:cubicBezTo>
                  <a:pt x="337202" y="27530"/>
                  <a:pt x="525057" y="41289"/>
                  <a:pt x="621365" y="76743"/>
                </a:cubicBezTo>
                <a:cubicBezTo>
                  <a:pt x="717673" y="112197"/>
                  <a:pt x="851553" y="223851"/>
                  <a:pt x="884890" y="238668"/>
                </a:cubicBezTo>
                <a:cubicBezTo>
                  <a:pt x="918228" y="253485"/>
                  <a:pt x="720319" y="78860"/>
                  <a:pt x="821390" y="165643"/>
                </a:cubicBezTo>
                <a:cubicBezTo>
                  <a:pt x="922461" y="252426"/>
                  <a:pt x="1411940" y="684226"/>
                  <a:pt x="1491315" y="759368"/>
                </a:cubicBezTo>
                <a:cubicBezTo>
                  <a:pt x="1570690" y="834510"/>
                  <a:pt x="1426757" y="721797"/>
                  <a:pt x="1297640" y="616493"/>
                </a:cubicBezTo>
                <a:cubicBezTo>
                  <a:pt x="1168523" y="511189"/>
                  <a:pt x="894944" y="230201"/>
                  <a:pt x="716615" y="127543"/>
                </a:cubicBezTo>
                <a:cubicBezTo>
                  <a:pt x="538286" y="24885"/>
                  <a:pt x="294869" y="8480"/>
                  <a:pt x="227665" y="543"/>
                </a:cubicBezTo>
                <a:cubicBezTo>
                  <a:pt x="160461" y="-7394"/>
                  <a:pt x="350961" y="74097"/>
                  <a:pt x="313390" y="79918"/>
                </a:cubicBezTo>
                <a:cubicBezTo>
                  <a:pt x="275819" y="85739"/>
                  <a:pt x="-28981" y="15360"/>
                  <a:pt x="2240" y="35468"/>
                </a:cubicBezTo>
                <a:cubicBezTo>
                  <a:pt x="33461" y="55576"/>
                  <a:pt x="459969" y="184164"/>
                  <a:pt x="513415" y="200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7C82833-DDC2-599E-9E95-DE7F5D702CFF}"/>
              </a:ext>
            </a:extLst>
          </p:cNvPr>
          <p:cNvSpPr/>
          <p:nvPr/>
        </p:nvSpPr>
        <p:spPr>
          <a:xfrm>
            <a:off x="3861494" y="301615"/>
            <a:ext cx="1561067" cy="489264"/>
          </a:xfrm>
          <a:custGeom>
            <a:avLst/>
            <a:gdLst>
              <a:gd name="connsiteX0" fmla="*/ 847031 w 1561067"/>
              <a:gd name="connsiteY0" fmla="*/ 488960 h 489264"/>
              <a:gd name="connsiteX1" fmla="*/ 1548706 w 1561067"/>
              <a:gd name="connsiteY1" fmla="*/ 269885 h 489264"/>
              <a:gd name="connsiteX2" fmla="*/ 1237556 w 1561067"/>
              <a:gd name="connsiteY2" fmla="*/ 88910 h 489264"/>
              <a:gd name="connsiteX3" fmla="*/ 774006 w 1561067"/>
              <a:gd name="connsiteY3" fmla="*/ 10 h 489264"/>
              <a:gd name="connsiteX4" fmla="*/ 1047056 w 1561067"/>
              <a:gd name="connsiteY4" fmla="*/ 82560 h 489264"/>
              <a:gd name="connsiteX5" fmla="*/ 818456 w 1561067"/>
              <a:gd name="connsiteY5" fmla="*/ 31760 h 489264"/>
              <a:gd name="connsiteX6" fmla="*/ 12006 w 1561067"/>
              <a:gd name="connsiteY6" fmla="*/ 187335 h 489264"/>
              <a:gd name="connsiteX7" fmla="*/ 396181 w 1561067"/>
              <a:gd name="connsiteY7" fmla="*/ 130185 h 489264"/>
              <a:gd name="connsiteX8" fmla="*/ 1218506 w 1561067"/>
              <a:gd name="connsiteY8" fmla="*/ 69860 h 489264"/>
              <a:gd name="connsiteX9" fmla="*/ 1101031 w 1561067"/>
              <a:gd name="connsiteY9" fmla="*/ 41285 h 489264"/>
              <a:gd name="connsiteX10" fmla="*/ 1513781 w 1561067"/>
              <a:gd name="connsiteY10" fmla="*/ 174635 h 489264"/>
              <a:gd name="connsiteX11" fmla="*/ 1523306 w 1561067"/>
              <a:gd name="connsiteY11" fmla="*/ 231785 h 489264"/>
              <a:gd name="connsiteX12" fmla="*/ 1256606 w 1561067"/>
              <a:gd name="connsiteY12" fmla="*/ 311160 h 489264"/>
              <a:gd name="connsiteX13" fmla="*/ 1447106 w 1561067"/>
              <a:gd name="connsiteY13" fmla="*/ 317510 h 489264"/>
              <a:gd name="connsiteX14" fmla="*/ 847031 w 1561067"/>
              <a:gd name="connsiteY14" fmla="*/ 488960 h 4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1067" h="489264">
                <a:moveTo>
                  <a:pt x="847031" y="488960"/>
                </a:moveTo>
                <a:cubicBezTo>
                  <a:pt x="863964" y="481023"/>
                  <a:pt x="1483619" y="336560"/>
                  <a:pt x="1548706" y="269885"/>
                </a:cubicBezTo>
                <a:cubicBezTo>
                  <a:pt x="1613793" y="203210"/>
                  <a:pt x="1366673" y="133889"/>
                  <a:pt x="1237556" y="88910"/>
                </a:cubicBezTo>
                <a:cubicBezTo>
                  <a:pt x="1108439" y="43931"/>
                  <a:pt x="805756" y="1068"/>
                  <a:pt x="774006" y="10"/>
                </a:cubicBezTo>
                <a:cubicBezTo>
                  <a:pt x="742256" y="-1048"/>
                  <a:pt x="1039648" y="77268"/>
                  <a:pt x="1047056" y="82560"/>
                </a:cubicBezTo>
                <a:cubicBezTo>
                  <a:pt x="1054464" y="87852"/>
                  <a:pt x="990964" y="14298"/>
                  <a:pt x="818456" y="31760"/>
                </a:cubicBezTo>
                <a:cubicBezTo>
                  <a:pt x="645948" y="49222"/>
                  <a:pt x="82385" y="170931"/>
                  <a:pt x="12006" y="187335"/>
                </a:cubicBezTo>
                <a:cubicBezTo>
                  <a:pt x="-58373" y="203739"/>
                  <a:pt x="195098" y="149764"/>
                  <a:pt x="396181" y="130185"/>
                </a:cubicBezTo>
                <a:cubicBezTo>
                  <a:pt x="597264" y="110606"/>
                  <a:pt x="1101031" y="84677"/>
                  <a:pt x="1218506" y="69860"/>
                </a:cubicBezTo>
                <a:cubicBezTo>
                  <a:pt x="1335981" y="55043"/>
                  <a:pt x="1051819" y="23823"/>
                  <a:pt x="1101031" y="41285"/>
                </a:cubicBezTo>
                <a:cubicBezTo>
                  <a:pt x="1150243" y="58747"/>
                  <a:pt x="1443402" y="142885"/>
                  <a:pt x="1513781" y="174635"/>
                </a:cubicBezTo>
                <a:cubicBezTo>
                  <a:pt x="1584160" y="206385"/>
                  <a:pt x="1566168" y="209031"/>
                  <a:pt x="1523306" y="231785"/>
                </a:cubicBezTo>
                <a:cubicBezTo>
                  <a:pt x="1480444" y="254539"/>
                  <a:pt x="1269306" y="296872"/>
                  <a:pt x="1256606" y="311160"/>
                </a:cubicBezTo>
                <a:cubicBezTo>
                  <a:pt x="1243906" y="325447"/>
                  <a:pt x="1511135" y="287877"/>
                  <a:pt x="1447106" y="317510"/>
                </a:cubicBezTo>
                <a:cubicBezTo>
                  <a:pt x="1383077" y="347143"/>
                  <a:pt x="830098" y="496897"/>
                  <a:pt x="847031" y="488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0ADEC86-CE4C-1F61-259D-7ED03044BA1D}"/>
              </a:ext>
            </a:extLst>
          </p:cNvPr>
          <p:cNvSpPr/>
          <p:nvPr/>
        </p:nvSpPr>
        <p:spPr>
          <a:xfrm>
            <a:off x="4143072" y="595134"/>
            <a:ext cx="986634" cy="674689"/>
          </a:xfrm>
          <a:custGeom>
            <a:avLst/>
            <a:gdLst>
              <a:gd name="connsiteX0" fmla="*/ 984553 w 986634"/>
              <a:gd name="connsiteY0" fmla="*/ 141466 h 674689"/>
              <a:gd name="connsiteX1" fmla="*/ 435278 w 986634"/>
              <a:gd name="connsiteY1" fmla="*/ 46216 h 674689"/>
              <a:gd name="connsiteX2" fmla="*/ 679753 w 986634"/>
              <a:gd name="connsiteY2" fmla="*/ 49391 h 674689"/>
              <a:gd name="connsiteX3" fmla="*/ 298753 w 986634"/>
              <a:gd name="connsiteY3" fmla="*/ 131941 h 674689"/>
              <a:gd name="connsiteX4" fmla="*/ 124128 w 986634"/>
              <a:gd name="connsiteY4" fmla="*/ 306566 h 674689"/>
              <a:gd name="connsiteX5" fmla="*/ 238428 w 986634"/>
              <a:gd name="connsiteY5" fmla="*/ 154166 h 674689"/>
              <a:gd name="connsiteX6" fmla="*/ 6653 w 986634"/>
              <a:gd name="connsiteY6" fmla="*/ 668516 h 674689"/>
              <a:gd name="connsiteX7" fmla="*/ 89203 w 986634"/>
              <a:gd name="connsiteY7" fmla="*/ 411341 h 674689"/>
              <a:gd name="connsiteX8" fmla="*/ 359078 w 986634"/>
              <a:gd name="connsiteY8" fmla="*/ 11291 h 674689"/>
              <a:gd name="connsiteX9" fmla="*/ 330503 w 986634"/>
              <a:gd name="connsiteY9" fmla="*/ 106541 h 674689"/>
              <a:gd name="connsiteX10" fmla="*/ 682928 w 986634"/>
              <a:gd name="connsiteY10" fmla="*/ 68441 h 674689"/>
              <a:gd name="connsiteX11" fmla="*/ 625778 w 986634"/>
              <a:gd name="connsiteY11" fmla="*/ 27166 h 674689"/>
              <a:gd name="connsiteX12" fmla="*/ 984553 w 986634"/>
              <a:gd name="connsiteY12" fmla="*/ 141466 h 6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634" h="674689">
                <a:moveTo>
                  <a:pt x="984553" y="141466"/>
                </a:moveTo>
                <a:cubicBezTo>
                  <a:pt x="952803" y="144641"/>
                  <a:pt x="486078" y="61562"/>
                  <a:pt x="435278" y="46216"/>
                </a:cubicBezTo>
                <a:cubicBezTo>
                  <a:pt x="384478" y="30870"/>
                  <a:pt x="702507" y="35103"/>
                  <a:pt x="679753" y="49391"/>
                </a:cubicBezTo>
                <a:cubicBezTo>
                  <a:pt x="656999" y="63678"/>
                  <a:pt x="391357" y="89079"/>
                  <a:pt x="298753" y="131941"/>
                </a:cubicBezTo>
                <a:cubicBezTo>
                  <a:pt x="206149" y="174803"/>
                  <a:pt x="134182" y="302862"/>
                  <a:pt x="124128" y="306566"/>
                </a:cubicBezTo>
                <a:cubicBezTo>
                  <a:pt x="114074" y="310270"/>
                  <a:pt x="258007" y="93841"/>
                  <a:pt x="238428" y="154166"/>
                </a:cubicBezTo>
                <a:cubicBezTo>
                  <a:pt x="218849" y="214491"/>
                  <a:pt x="31524" y="625654"/>
                  <a:pt x="6653" y="668516"/>
                </a:cubicBezTo>
                <a:cubicBezTo>
                  <a:pt x="-18218" y="711379"/>
                  <a:pt x="30466" y="520878"/>
                  <a:pt x="89203" y="411341"/>
                </a:cubicBezTo>
                <a:cubicBezTo>
                  <a:pt x="147940" y="301804"/>
                  <a:pt x="318861" y="62091"/>
                  <a:pt x="359078" y="11291"/>
                </a:cubicBezTo>
                <a:cubicBezTo>
                  <a:pt x="399295" y="-39509"/>
                  <a:pt x="276528" y="97016"/>
                  <a:pt x="330503" y="106541"/>
                </a:cubicBezTo>
                <a:cubicBezTo>
                  <a:pt x="384478" y="116066"/>
                  <a:pt x="633715" y="81670"/>
                  <a:pt x="682928" y="68441"/>
                </a:cubicBezTo>
                <a:cubicBezTo>
                  <a:pt x="732140" y="55212"/>
                  <a:pt x="576565" y="17641"/>
                  <a:pt x="625778" y="27166"/>
                </a:cubicBezTo>
                <a:cubicBezTo>
                  <a:pt x="674991" y="36691"/>
                  <a:pt x="1016303" y="138291"/>
                  <a:pt x="984553" y="14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544FF5D-0FEC-4DAC-1CBF-7131CCC27A6D}"/>
              </a:ext>
            </a:extLst>
          </p:cNvPr>
          <p:cNvSpPr/>
          <p:nvPr/>
        </p:nvSpPr>
        <p:spPr>
          <a:xfrm>
            <a:off x="3977417" y="1294944"/>
            <a:ext cx="185160" cy="1471071"/>
          </a:xfrm>
          <a:custGeom>
            <a:avLst/>
            <a:gdLst>
              <a:gd name="connsiteX0" fmla="*/ 185008 w 185160"/>
              <a:gd name="connsiteY0" fmla="*/ 3631 h 1471071"/>
              <a:gd name="connsiteX1" fmla="*/ 42133 w 185160"/>
              <a:gd name="connsiteY1" fmla="*/ 670381 h 1471071"/>
              <a:gd name="connsiteX2" fmla="*/ 58008 w 185160"/>
              <a:gd name="connsiteY2" fmla="*/ 648156 h 1471071"/>
              <a:gd name="connsiteX3" fmla="*/ 35783 w 185160"/>
              <a:gd name="connsiteY3" fmla="*/ 1426031 h 1471071"/>
              <a:gd name="connsiteX4" fmla="*/ 35783 w 185160"/>
              <a:gd name="connsiteY4" fmla="*/ 1270456 h 1471071"/>
              <a:gd name="connsiteX5" fmla="*/ 121508 w 185160"/>
              <a:gd name="connsiteY5" fmla="*/ 381456 h 1471071"/>
              <a:gd name="connsiteX6" fmla="*/ 29433 w 185160"/>
              <a:gd name="connsiteY6" fmla="*/ 556081 h 1471071"/>
              <a:gd name="connsiteX7" fmla="*/ 61183 w 185160"/>
              <a:gd name="connsiteY7" fmla="*/ 203656 h 1471071"/>
              <a:gd name="connsiteX8" fmla="*/ 858 w 185160"/>
              <a:gd name="connsiteY8" fmla="*/ 571956 h 1471071"/>
              <a:gd name="connsiteX9" fmla="*/ 115158 w 185160"/>
              <a:gd name="connsiteY9" fmla="*/ 203656 h 1471071"/>
              <a:gd name="connsiteX10" fmla="*/ 70708 w 185160"/>
              <a:gd name="connsiteY10" fmla="*/ 394156 h 1471071"/>
              <a:gd name="connsiteX11" fmla="*/ 185008 w 185160"/>
              <a:gd name="connsiteY11" fmla="*/ 3631 h 147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160" h="1471071">
                <a:moveTo>
                  <a:pt x="185008" y="3631"/>
                </a:moveTo>
                <a:cubicBezTo>
                  <a:pt x="180245" y="49669"/>
                  <a:pt x="63300" y="562960"/>
                  <a:pt x="42133" y="670381"/>
                </a:cubicBezTo>
                <a:cubicBezTo>
                  <a:pt x="20966" y="777802"/>
                  <a:pt x="59066" y="522214"/>
                  <a:pt x="58008" y="648156"/>
                </a:cubicBezTo>
                <a:cubicBezTo>
                  <a:pt x="56950" y="774098"/>
                  <a:pt x="39487" y="1322315"/>
                  <a:pt x="35783" y="1426031"/>
                </a:cubicBezTo>
                <a:cubicBezTo>
                  <a:pt x="32079" y="1529747"/>
                  <a:pt x="21495" y="1444552"/>
                  <a:pt x="35783" y="1270456"/>
                </a:cubicBezTo>
                <a:cubicBezTo>
                  <a:pt x="50070" y="1096360"/>
                  <a:pt x="122566" y="500518"/>
                  <a:pt x="121508" y="381456"/>
                </a:cubicBezTo>
                <a:cubicBezTo>
                  <a:pt x="120450" y="262394"/>
                  <a:pt x="39487" y="585714"/>
                  <a:pt x="29433" y="556081"/>
                </a:cubicBezTo>
                <a:cubicBezTo>
                  <a:pt x="19379" y="526448"/>
                  <a:pt x="65945" y="201010"/>
                  <a:pt x="61183" y="203656"/>
                </a:cubicBezTo>
                <a:cubicBezTo>
                  <a:pt x="56421" y="206302"/>
                  <a:pt x="-8138" y="571956"/>
                  <a:pt x="858" y="571956"/>
                </a:cubicBezTo>
                <a:cubicBezTo>
                  <a:pt x="9854" y="571956"/>
                  <a:pt x="103516" y="233289"/>
                  <a:pt x="115158" y="203656"/>
                </a:cubicBezTo>
                <a:cubicBezTo>
                  <a:pt x="126800" y="174023"/>
                  <a:pt x="59596" y="424318"/>
                  <a:pt x="70708" y="394156"/>
                </a:cubicBezTo>
                <a:cubicBezTo>
                  <a:pt x="81820" y="363994"/>
                  <a:pt x="189771" y="-42407"/>
                  <a:pt x="185008" y="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51E5C74-6D12-1A92-91AF-425F6E3DE405}"/>
              </a:ext>
            </a:extLst>
          </p:cNvPr>
          <p:cNvSpPr/>
          <p:nvPr/>
        </p:nvSpPr>
        <p:spPr>
          <a:xfrm>
            <a:off x="3815665" y="2214767"/>
            <a:ext cx="210921" cy="1506717"/>
          </a:xfrm>
          <a:custGeom>
            <a:avLst/>
            <a:gdLst>
              <a:gd name="connsiteX0" fmla="*/ 194360 w 210921"/>
              <a:gd name="connsiteY0" fmla="*/ 14083 h 1506717"/>
              <a:gd name="connsiteX1" fmla="*/ 130860 w 210921"/>
              <a:gd name="connsiteY1" fmla="*/ 849108 h 1506717"/>
              <a:gd name="connsiteX2" fmla="*/ 146735 w 210921"/>
              <a:gd name="connsiteY2" fmla="*/ 766558 h 1506717"/>
              <a:gd name="connsiteX3" fmla="*/ 64185 w 210921"/>
              <a:gd name="connsiteY3" fmla="*/ 1131683 h 1506717"/>
              <a:gd name="connsiteX4" fmla="*/ 92760 w 210921"/>
              <a:gd name="connsiteY4" fmla="*/ 1017383 h 1506717"/>
              <a:gd name="connsiteX5" fmla="*/ 685 w 210921"/>
              <a:gd name="connsiteY5" fmla="*/ 1496808 h 1506717"/>
              <a:gd name="connsiteX6" fmla="*/ 57835 w 210921"/>
              <a:gd name="connsiteY6" fmla="*/ 1284083 h 1506717"/>
              <a:gd name="connsiteX7" fmla="*/ 184835 w 210921"/>
              <a:gd name="connsiteY7" fmla="*/ 620508 h 1506717"/>
              <a:gd name="connsiteX8" fmla="*/ 127685 w 210921"/>
              <a:gd name="connsiteY8" fmla="*/ 741158 h 1506717"/>
              <a:gd name="connsiteX9" fmla="*/ 210235 w 210921"/>
              <a:gd name="connsiteY9" fmla="*/ 210933 h 1506717"/>
              <a:gd name="connsiteX10" fmla="*/ 168960 w 210921"/>
              <a:gd name="connsiteY10" fmla="*/ 315708 h 1506717"/>
              <a:gd name="connsiteX11" fmla="*/ 194360 w 210921"/>
              <a:gd name="connsiteY11" fmla="*/ 14083 h 15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921" h="1506717">
                <a:moveTo>
                  <a:pt x="194360" y="14083"/>
                </a:moveTo>
                <a:cubicBezTo>
                  <a:pt x="188010" y="102983"/>
                  <a:pt x="138797" y="723696"/>
                  <a:pt x="130860" y="849108"/>
                </a:cubicBezTo>
                <a:cubicBezTo>
                  <a:pt x="122923" y="974520"/>
                  <a:pt x="157847" y="719462"/>
                  <a:pt x="146735" y="766558"/>
                </a:cubicBezTo>
                <a:cubicBezTo>
                  <a:pt x="135623" y="813654"/>
                  <a:pt x="73181" y="1089879"/>
                  <a:pt x="64185" y="1131683"/>
                </a:cubicBezTo>
                <a:cubicBezTo>
                  <a:pt x="55189" y="1173487"/>
                  <a:pt x="103343" y="956529"/>
                  <a:pt x="92760" y="1017383"/>
                </a:cubicBezTo>
                <a:cubicBezTo>
                  <a:pt x="82177" y="1078237"/>
                  <a:pt x="6506" y="1452358"/>
                  <a:pt x="685" y="1496808"/>
                </a:cubicBezTo>
                <a:cubicBezTo>
                  <a:pt x="-5136" y="1541258"/>
                  <a:pt x="27143" y="1430133"/>
                  <a:pt x="57835" y="1284083"/>
                </a:cubicBezTo>
                <a:cubicBezTo>
                  <a:pt x="88527" y="1138033"/>
                  <a:pt x="173193" y="710995"/>
                  <a:pt x="184835" y="620508"/>
                </a:cubicBezTo>
                <a:cubicBezTo>
                  <a:pt x="196477" y="530021"/>
                  <a:pt x="123452" y="809420"/>
                  <a:pt x="127685" y="741158"/>
                </a:cubicBezTo>
                <a:cubicBezTo>
                  <a:pt x="131918" y="672896"/>
                  <a:pt x="203356" y="281841"/>
                  <a:pt x="210235" y="210933"/>
                </a:cubicBezTo>
                <a:cubicBezTo>
                  <a:pt x="217114" y="140025"/>
                  <a:pt x="170018" y="346400"/>
                  <a:pt x="168960" y="315708"/>
                </a:cubicBezTo>
                <a:cubicBezTo>
                  <a:pt x="167902" y="285016"/>
                  <a:pt x="200710" y="-74817"/>
                  <a:pt x="194360" y="14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AA82DDC-9236-E3CD-E7B6-386C0C3D0B61}"/>
              </a:ext>
            </a:extLst>
          </p:cNvPr>
          <p:cNvSpPr/>
          <p:nvPr/>
        </p:nvSpPr>
        <p:spPr>
          <a:xfrm>
            <a:off x="3345837" y="391636"/>
            <a:ext cx="1334218" cy="1167581"/>
          </a:xfrm>
          <a:custGeom>
            <a:avLst/>
            <a:gdLst>
              <a:gd name="connsiteX0" fmla="*/ 1334113 w 1334218"/>
              <a:gd name="connsiteY0" fmla="*/ 87789 h 1167581"/>
              <a:gd name="connsiteX1" fmla="*/ 521313 w 1334218"/>
              <a:gd name="connsiteY1" fmla="*/ 259239 h 1167581"/>
              <a:gd name="connsiteX2" fmla="*/ 527663 w 1334218"/>
              <a:gd name="connsiteY2" fmla="*/ 297339 h 1167581"/>
              <a:gd name="connsiteX3" fmla="*/ 264138 w 1334218"/>
              <a:gd name="connsiteY3" fmla="*/ 687864 h 1167581"/>
              <a:gd name="connsiteX4" fmla="*/ 280013 w 1334218"/>
              <a:gd name="connsiteY4" fmla="*/ 640239 h 1167581"/>
              <a:gd name="connsiteX5" fmla="*/ 32363 w 1334218"/>
              <a:gd name="connsiteY5" fmla="*/ 1145064 h 1167581"/>
              <a:gd name="connsiteX6" fmla="*/ 102213 w 1334218"/>
              <a:gd name="connsiteY6" fmla="*/ 970439 h 1167581"/>
              <a:gd name="connsiteX7" fmla="*/ 927713 w 1334218"/>
              <a:gd name="connsiteY7" fmla="*/ 14764 h 1167581"/>
              <a:gd name="connsiteX8" fmla="*/ 407013 w 1334218"/>
              <a:gd name="connsiteY8" fmla="*/ 373539 h 1167581"/>
              <a:gd name="connsiteX9" fmla="*/ 1003913 w 1334218"/>
              <a:gd name="connsiteY9" fmla="*/ 154464 h 1167581"/>
              <a:gd name="connsiteX10" fmla="*/ 581638 w 1334218"/>
              <a:gd name="connsiteY10" fmla="*/ 265589 h 1167581"/>
              <a:gd name="connsiteX11" fmla="*/ 1334113 w 1334218"/>
              <a:gd name="connsiteY11" fmla="*/ 87789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4218" h="1167581">
                <a:moveTo>
                  <a:pt x="1334113" y="87789"/>
                </a:moveTo>
                <a:cubicBezTo>
                  <a:pt x="1324059" y="86731"/>
                  <a:pt x="655721" y="224314"/>
                  <a:pt x="521313" y="259239"/>
                </a:cubicBezTo>
                <a:cubicBezTo>
                  <a:pt x="386905" y="294164"/>
                  <a:pt x="570525" y="225902"/>
                  <a:pt x="527663" y="297339"/>
                </a:cubicBezTo>
                <a:cubicBezTo>
                  <a:pt x="484801" y="368776"/>
                  <a:pt x="305413" y="630714"/>
                  <a:pt x="264138" y="687864"/>
                </a:cubicBezTo>
                <a:cubicBezTo>
                  <a:pt x="222863" y="745014"/>
                  <a:pt x="318642" y="564039"/>
                  <a:pt x="280013" y="640239"/>
                </a:cubicBezTo>
                <a:cubicBezTo>
                  <a:pt x="241384" y="716439"/>
                  <a:pt x="61996" y="1090031"/>
                  <a:pt x="32363" y="1145064"/>
                </a:cubicBezTo>
                <a:cubicBezTo>
                  <a:pt x="2730" y="1200097"/>
                  <a:pt x="-47012" y="1158822"/>
                  <a:pt x="102213" y="970439"/>
                </a:cubicBezTo>
                <a:cubicBezTo>
                  <a:pt x="251438" y="782056"/>
                  <a:pt x="876913" y="114247"/>
                  <a:pt x="927713" y="14764"/>
                </a:cubicBezTo>
                <a:cubicBezTo>
                  <a:pt x="978513" y="-84719"/>
                  <a:pt x="394313" y="350256"/>
                  <a:pt x="407013" y="373539"/>
                </a:cubicBezTo>
                <a:cubicBezTo>
                  <a:pt x="419713" y="396822"/>
                  <a:pt x="974809" y="172456"/>
                  <a:pt x="1003913" y="154464"/>
                </a:cubicBezTo>
                <a:cubicBezTo>
                  <a:pt x="1033017" y="136472"/>
                  <a:pt x="533484" y="275114"/>
                  <a:pt x="581638" y="265589"/>
                </a:cubicBezTo>
                <a:cubicBezTo>
                  <a:pt x="629792" y="256064"/>
                  <a:pt x="1344167" y="88847"/>
                  <a:pt x="1334113" y="87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F589D08-C514-0F06-7014-CAAD99DC47B9}"/>
              </a:ext>
            </a:extLst>
          </p:cNvPr>
          <p:cNvSpPr/>
          <p:nvPr/>
        </p:nvSpPr>
        <p:spPr>
          <a:xfrm>
            <a:off x="3854917" y="2390430"/>
            <a:ext cx="82199" cy="1234053"/>
          </a:xfrm>
          <a:custGeom>
            <a:avLst/>
            <a:gdLst>
              <a:gd name="connsiteX0" fmla="*/ 82083 w 82199"/>
              <a:gd name="connsiteY0" fmla="*/ 345 h 1234053"/>
              <a:gd name="connsiteX1" fmla="*/ 53508 w 82199"/>
              <a:gd name="connsiteY1" fmla="*/ 740120 h 1234053"/>
              <a:gd name="connsiteX2" fmla="*/ 63033 w 82199"/>
              <a:gd name="connsiteY2" fmla="*/ 632170 h 1234053"/>
              <a:gd name="connsiteX3" fmla="*/ 2708 w 82199"/>
              <a:gd name="connsiteY3" fmla="*/ 1219545 h 1234053"/>
              <a:gd name="connsiteX4" fmla="*/ 15408 w 82199"/>
              <a:gd name="connsiteY4" fmla="*/ 987770 h 1234053"/>
              <a:gd name="connsiteX5" fmla="*/ 59858 w 82199"/>
              <a:gd name="connsiteY5" fmla="*/ 260695 h 1234053"/>
              <a:gd name="connsiteX6" fmla="*/ 40808 w 82199"/>
              <a:gd name="connsiteY6" fmla="*/ 638520 h 1234053"/>
              <a:gd name="connsiteX7" fmla="*/ 82083 w 82199"/>
              <a:gd name="connsiteY7" fmla="*/ 345 h 123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9" h="1234053">
                <a:moveTo>
                  <a:pt x="82083" y="345"/>
                </a:moveTo>
                <a:cubicBezTo>
                  <a:pt x="84200" y="17278"/>
                  <a:pt x="56683" y="634816"/>
                  <a:pt x="53508" y="740120"/>
                </a:cubicBezTo>
                <a:cubicBezTo>
                  <a:pt x="50333" y="845424"/>
                  <a:pt x="71500" y="552266"/>
                  <a:pt x="63033" y="632170"/>
                </a:cubicBezTo>
                <a:cubicBezTo>
                  <a:pt x="54566" y="712074"/>
                  <a:pt x="10645" y="1160278"/>
                  <a:pt x="2708" y="1219545"/>
                </a:cubicBezTo>
                <a:cubicBezTo>
                  <a:pt x="-5229" y="1278812"/>
                  <a:pt x="5883" y="1147578"/>
                  <a:pt x="15408" y="987770"/>
                </a:cubicBezTo>
                <a:cubicBezTo>
                  <a:pt x="24933" y="827962"/>
                  <a:pt x="55625" y="318903"/>
                  <a:pt x="59858" y="260695"/>
                </a:cubicBezTo>
                <a:cubicBezTo>
                  <a:pt x="64091" y="202487"/>
                  <a:pt x="34987" y="681912"/>
                  <a:pt x="40808" y="638520"/>
                </a:cubicBezTo>
                <a:cubicBezTo>
                  <a:pt x="46629" y="595128"/>
                  <a:pt x="79966" y="-16588"/>
                  <a:pt x="82083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91BBB12-9E5D-E7D6-3E8F-617BCBDFAD7B}"/>
              </a:ext>
            </a:extLst>
          </p:cNvPr>
          <p:cNvSpPr/>
          <p:nvPr/>
        </p:nvSpPr>
        <p:spPr>
          <a:xfrm>
            <a:off x="3375004" y="2421060"/>
            <a:ext cx="625862" cy="1545222"/>
          </a:xfrm>
          <a:custGeom>
            <a:avLst/>
            <a:gdLst>
              <a:gd name="connsiteX0" fmla="*/ 622321 w 625862"/>
              <a:gd name="connsiteY0" fmla="*/ 14165 h 1545222"/>
              <a:gd name="connsiteX1" fmla="*/ 88921 w 625862"/>
              <a:gd name="connsiteY1" fmla="*/ 944440 h 1545222"/>
              <a:gd name="connsiteX2" fmla="*/ 215921 w 625862"/>
              <a:gd name="connsiteY2" fmla="*/ 760290 h 1545222"/>
              <a:gd name="connsiteX3" fmla="*/ 44471 w 625862"/>
              <a:gd name="connsiteY3" fmla="*/ 1211140 h 1545222"/>
              <a:gd name="connsiteX4" fmla="*/ 21 w 625862"/>
              <a:gd name="connsiteY4" fmla="*/ 1544515 h 1545222"/>
              <a:gd name="connsiteX5" fmla="*/ 47646 w 625862"/>
              <a:gd name="connsiteY5" fmla="*/ 1277815 h 1545222"/>
              <a:gd name="connsiteX6" fmla="*/ 307996 w 625862"/>
              <a:gd name="connsiteY6" fmla="*/ 604715 h 1545222"/>
              <a:gd name="connsiteX7" fmla="*/ 219096 w 625862"/>
              <a:gd name="connsiteY7" fmla="*/ 719015 h 1545222"/>
              <a:gd name="connsiteX8" fmla="*/ 476271 w 625862"/>
              <a:gd name="connsiteY8" fmla="*/ 258640 h 1545222"/>
              <a:gd name="connsiteX9" fmla="*/ 327046 w 625862"/>
              <a:gd name="connsiteY9" fmla="*/ 372940 h 1545222"/>
              <a:gd name="connsiteX10" fmla="*/ 622321 w 625862"/>
              <a:gd name="connsiteY10" fmla="*/ 14165 h 154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862" h="1545222">
                <a:moveTo>
                  <a:pt x="622321" y="14165"/>
                </a:moveTo>
                <a:cubicBezTo>
                  <a:pt x="582634" y="109415"/>
                  <a:pt x="156654" y="820086"/>
                  <a:pt x="88921" y="944440"/>
                </a:cubicBezTo>
                <a:cubicBezTo>
                  <a:pt x="21188" y="1068794"/>
                  <a:pt x="223329" y="715840"/>
                  <a:pt x="215921" y="760290"/>
                </a:cubicBezTo>
                <a:cubicBezTo>
                  <a:pt x="208513" y="804740"/>
                  <a:pt x="80454" y="1080436"/>
                  <a:pt x="44471" y="1211140"/>
                </a:cubicBezTo>
                <a:cubicBezTo>
                  <a:pt x="8488" y="1341844"/>
                  <a:pt x="-508" y="1533403"/>
                  <a:pt x="21" y="1544515"/>
                </a:cubicBezTo>
                <a:cubicBezTo>
                  <a:pt x="550" y="1555627"/>
                  <a:pt x="-3683" y="1434448"/>
                  <a:pt x="47646" y="1277815"/>
                </a:cubicBezTo>
                <a:cubicBezTo>
                  <a:pt x="98975" y="1121182"/>
                  <a:pt x="279421" y="697848"/>
                  <a:pt x="307996" y="604715"/>
                </a:cubicBezTo>
                <a:cubicBezTo>
                  <a:pt x="336571" y="511582"/>
                  <a:pt x="191050" y="776694"/>
                  <a:pt x="219096" y="719015"/>
                </a:cubicBezTo>
                <a:cubicBezTo>
                  <a:pt x="247142" y="661336"/>
                  <a:pt x="458279" y="316319"/>
                  <a:pt x="476271" y="258640"/>
                </a:cubicBezTo>
                <a:cubicBezTo>
                  <a:pt x="494263" y="200961"/>
                  <a:pt x="298471" y="412098"/>
                  <a:pt x="327046" y="372940"/>
                </a:cubicBezTo>
                <a:cubicBezTo>
                  <a:pt x="355621" y="333782"/>
                  <a:pt x="662008" y="-81085"/>
                  <a:pt x="622321" y="14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2EF46953-FEB6-04BB-0D84-A754F9B2E757}"/>
              </a:ext>
            </a:extLst>
          </p:cNvPr>
          <p:cNvSpPr/>
          <p:nvPr/>
        </p:nvSpPr>
        <p:spPr>
          <a:xfrm>
            <a:off x="3433744" y="1098163"/>
            <a:ext cx="351071" cy="1002337"/>
          </a:xfrm>
          <a:custGeom>
            <a:avLst/>
            <a:gdLst>
              <a:gd name="connsiteX0" fmla="*/ 350856 w 351071"/>
              <a:gd name="connsiteY0" fmla="*/ 3562 h 1002337"/>
              <a:gd name="connsiteX1" fmla="*/ 33356 w 351071"/>
              <a:gd name="connsiteY1" fmla="*/ 600462 h 1002337"/>
              <a:gd name="connsiteX2" fmla="*/ 36531 w 351071"/>
              <a:gd name="connsiteY2" fmla="*/ 981462 h 1002337"/>
              <a:gd name="connsiteX3" fmla="*/ 4781 w 351071"/>
              <a:gd name="connsiteY3" fmla="*/ 876687 h 1002337"/>
              <a:gd name="connsiteX4" fmla="*/ 154006 w 351071"/>
              <a:gd name="connsiteY4" fmla="*/ 244862 h 1002337"/>
              <a:gd name="connsiteX5" fmla="*/ 84156 w 351071"/>
              <a:gd name="connsiteY5" fmla="*/ 346462 h 1002337"/>
              <a:gd name="connsiteX6" fmla="*/ 350856 w 351071"/>
              <a:gd name="connsiteY6" fmla="*/ 3562 h 100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071" h="1002337">
                <a:moveTo>
                  <a:pt x="350856" y="3562"/>
                </a:moveTo>
                <a:cubicBezTo>
                  <a:pt x="342389" y="45895"/>
                  <a:pt x="85743" y="437479"/>
                  <a:pt x="33356" y="600462"/>
                </a:cubicBezTo>
                <a:cubicBezTo>
                  <a:pt x="-19031" y="763445"/>
                  <a:pt x="41293" y="935425"/>
                  <a:pt x="36531" y="981462"/>
                </a:cubicBezTo>
                <a:cubicBezTo>
                  <a:pt x="31768" y="1027500"/>
                  <a:pt x="-14798" y="999454"/>
                  <a:pt x="4781" y="876687"/>
                </a:cubicBezTo>
                <a:cubicBezTo>
                  <a:pt x="24360" y="753920"/>
                  <a:pt x="140777" y="333233"/>
                  <a:pt x="154006" y="244862"/>
                </a:cubicBezTo>
                <a:cubicBezTo>
                  <a:pt x="167235" y="156491"/>
                  <a:pt x="52406" y="383504"/>
                  <a:pt x="84156" y="346462"/>
                </a:cubicBezTo>
                <a:cubicBezTo>
                  <a:pt x="115906" y="309420"/>
                  <a:pt x="359323" y="-38771"/>
                  <a:pt x="350856" y="3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C6DD466-47A1-BD46-0B89-C1611A69A7A5}"/>
              </a:ext>
            </a:extLst>
          </p:cNvPr>
          <p:cNvSpPr/>
          <p:nvPr/>
        </p:nvSpPr>
        <p:spPr>
          <a:xfrm>
            <a:off x="3076508" y="1460218"/>
            <a:ext cx="301692" cy="1614806"/>
          </a:xfrm>
          <a:custGeom>
            <a:avLst/>
            <a:gdLst>
              <a:gd name="connsiteX0" fmla="*/ 301692 w 301692"/>
              <a:gd name="connsiteY0" fmla="*/ 282 h 1614806"/>
              <a:gd name="connsiteX1" fmla="*/ 63567 w 301692"/>
              <a:gd name="connsiteY1" fmla="*/ 540032 h 1614806"/>
              <a:gd name="connsiteX2" fmla="*/ 41342 w 301692"/>
              <a:gd name="connsiteY2" fmla="*/ 1152807 h 1614806"/>
              <a:gd name="connsiteX3" fmla="*/ 114367 w 301692"/>
              <a:gd name="connsiteY3" fmla="*/ 1603657 h 1614806"/>
              <a:gd name="connsiteX4" fmla="*/ 95317 w 301692"/>
              <a:gd name="connsiteY4" fmla="*/ 1409982 h 1614806"/>
              <a:gd name="connsiteX5" fmla="*/ 12767 w 301692"/>
              <a:gd name="connsiteY5" fmla="*/ 689257 h 1614806"/>
              <a:gd name="connsiteX6" fmla="*/ 15942 w 301692"/>
              <a:gd name="connsiteY6" fmla="*/ 759107 h 1614806"/>
              <a:gd name="connsiteX7" fmla="*/ 161992 w 301692"/>
              <a:gd name="connsiteY7" fmla="*/ 324132 h 1614806"/>
              <a:gd name="connsiteX8" fmla="*/ 63567 w 301692"/>
              <a:gd name="connsiteY8" fmla="*/ 463832 h 1614806"/>
              <a:gd name="connsiteX9" fmla="*/ 301692 w 301692"/>
              <a:gd name="connsiteY9" fmla="*/ 282 h 1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92" h="1614806">
                <a:moveTo>
                  <a:pt x="301692" y="282"/>
                </a:moveTo>
                <a:cubicBezTo>
                  <a:pt x="301692" y="12982"/>
                  <a:pt x="106959" y="347944"/>
                  <a:pt x="63567" y="540032"/>
                </a:cubicBezTo>
                <a:cubicBezTo>
                  <a:pt x="20175" y="732120"/>
                  <a:pt x="32875" y="975536"/>
                  <a:pt x="41342" y="1152807"/>
                </a:cubicBezTo>
                <a:cubicBezTo>
                  <a:pt x="49809" y="1330078"/>
                  <a:pt x="105371" y="1560795"/>
                  <a:pt x="114367" y="1603657"/>
                </a:cubicBezTo>
                <a:cubicBezTo>
                  <a:pt x="123363" y="1646520"/>
                  <a:pt x="112250" y="1562382"/>
                  <a:pt x="95317" y="1409982"/>
                </a:cubicBezTo>
                <a:cubicBezTo>
                  <a:pt x="78384" y="1257582"/>
                  <a:pt x="25996" y="797736"/>
                  <a:pt x="12767" y="689257"/>
                </a:cubicBezTo>
                <a:cubicBezTo>
                  <a:pt x="-462" y="580778"/>
                  <a:pt x="-8929" y="819961"/>
                  <a:pt x="15942" y="759107"/>
                </a:cubicBezTo>
                <a:cubicBezTo>
                  <a:pt x="40813" y="698253"/>
                  <a:pt x="154055" y="373344"/>
                  <a:pt x="161992" y="324132"/>
                </a:cubicBezTo>
                <a:cubicBezTo>
                  <a:pt x="169929" y="274920"/>
                  <a:pt x="36050" y="519924"/>
                  <a:pt x="63567" y="463832"/>
                </a:cubicBezTo>
                <a:cubicBezTo>
                  <a:pt x="91084" y="407740"/>
                  <a:pt x="301692" y="-12418"/>
                  <a:pt x="301692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C8E1E5C-4458-B3C8-FBA2-150C0FEEA52A}"/>
              </a:ext>
            </a:extLst>
          </p:cNvPr>
          <p:cNvSpPr/>
          <p:nvPr/>
        </p:nvSpPr>
        <p:spPr>
          <a:xfrm>
            <a:off x="3342191" y="2278497"/>
            <a:ext cx="534513" cy="1372760"/>
          </a:xfrm>
          <a:custGeom>
            <a:avLst/>
            <a:gdLst>
              <a:gd name="connsiteX0" fmla="*/ 534484 w 534513"/>
              <a:gd name="connsiteY0" fmla="*/ 1153 h 1372760"/>
              <a:gd name="connsiteX1" fmla="*/ 175709 w 534513"/>
              <a:gd name="connsiteY1" fmla="*/ 575828 h 1372760"/>
              <a:gd name="connsiteX2" fmla="*/ 10609 w 534513"/>
              <a:gd name="connsiteY2" fmla="*/ 1341003 h 1372760"/>
              <a:gd name="connsiteX3" fmla="*/ 36009 w 534513"/>
              <a:gd name="connsiteY3" fmla="*/ 1150503 h 1372760"/>
              <a:gd name="connsiteX4" fmla="*/ 194759 w 534513"/>
              <a:gd name="connsiteY4" fmla="*/ 448828 h 1372760"/>
              <a:gd name="connsiteX5" fmla="*/ 534484 w 534513"/>
              <a:gd name="connsiteY5" fmla="*/ 1153 h 13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513" h="1372760">
                <a:moveTo>
                  <a:pt x="534484" y="1153"/>
                </a:moveTo>
                <a:cubicBezTo>
                  <a:pt x="531309" y="22320"/>
                  <a:pt x="263021" y="352520"/>
                  <a:pt x="175709" y="575828"/>
                </a:cubicBezTo>
                <a:cubicBezTo>
                  <a:pt x="88397" y="799136"/>
                  <a:pt x="33892" y="1245224"/>
                  <a:pt x="10609" y="1341003"/>
                </a:cubicBezTo>
                <a:cubicBezTo>
                  <a:pt x="-12674" y="1436782"/>
                  <a:pt x="5317" y="1299199"/>
                  <a:pt x="36009" y="1150503"/>
                </a:cubicBezTo>
                <a:cubicBezTo>
                  <a:pt x="66701" y="1001807"/>
                  <a:pt x="106388" y="643032"/>
                  <a:pt x="194759" y="448828"/>
                </a:cubicBezTo>
                <a:cubicBezTo>
                  <a:pt x="283130" y="254624"/>
                  <a:pt x="537659" y="-20014"/>
                  <a:pt x="534484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9D1C6F5-F184-9013-D6C4-02C9F5EB8C44}"/>
              </a:ext>
            </a:extLst>
          </p:cNvPr>
          <p:cNvSpPr/>
          <p:nvPr/>
        </p:nvSpPr>
        <p:spPr>
          <a:xfrm>
            <a:off x="3010113" y="2516838"/>
            <a:ext cx="228396" cy="1493131"/>
          </a:xfrm>
          <a:custGeom>
            <a:avLst/>
            <a:gdLst>
              <a:gd name="connsiteX0" fmla="*/ 228387 w 228396"/>
              <a:gd name="connsiteY0" fmla="*/ 4112 h 1493131"/>
              <a:gd name="connsiteX1" fmla="*/ 12487 w 228396"/>
              <a:gd name="connsiteY1" fmla="*/ 737537 h 1493131"/>
              <a:gd name="connsiteX2" fmla="*/ 72812 w 228396"/>
              <a:gd name="connsiteY2" fmla="*/ 1458262 h 1493131"/>
              <a:gd name="connsiteX3" fmla="*/ 44237 w 228396"/>
              <a:gd name="connsiteY3" fmla="*/ 1296337 h 1493131"/>
              <a:gd name="connsiteX4" fmla="*/ 2962 w 228396"/>
              <a:gd name="connsiteY4" fmla="*/ 569262 h 1493131"/>
              <a:gd name="connsiteX5" fmla="*/ 15662 w 228396"/>
              <a:gd name="connsiteY5" fmla="*/ 677212 h 1493131"/>
              <a:gd name="connsiteX6" fmla="*/ 114087 w 228396"/>
              <a:gd name="connsiteY6" fmla="*/ 223187 h 1493131"/>
              <a:gd name="connsiteX7" fmla="*/ 22012 w 228396"/>
              <a:gd name="connsiteY7" fmla="*/ 429562 h 1493131"/>
              <a:gd name="connsiteX8" fmla="*/ 228387 w 228396"/>
              <a:gd name="connsiteY8" fmla="*/ 4112 h 14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96" h="1493131">
                <a:moveTo>
                  <a:pt x="228387" y="4112"/>
                </a:moveTo>
                <a:cubicBezTo>
                  <a:pt x="226800" y="55441"/>
                  <a:pt x="38416" y="495179"/>
                  <a:pt x="12487" y="737537"/>
                </a:cubicBezTo>
                <a:cubicBezTo>
                  <a:pt x="-13442" y="979895"/>
                  <a:pt x="67520" y="1365129"/>
                  <a:pt x="72812" y="1458262"/>
                </a:cubicBezTo>
                <a:cubicBezTo>
                  <a:pt x="78104" y="1551395"/>
                  <a:pt x="55879" y="1444504"/>
                  <a:pt x="44237" y="1296337"/>
                </a:cubicBezTo>
                <a:cubicBezTo>
                  <a:pt x="32595" y="1148170"/>
                  <a:pt x="7724" y="672449"/>
                  <a:pt x="2962" y="569262"/>
                </a:cubicBezTo>
                <a:cubicBezTo>
                  <a:pt x="-1800" y="466075"/>
                  <a:pt x="-2859" y="734891"/>
                  <a:pt x="15662" y="677212"/>
                </a:cubicBezTo>
                <a:cubicBezTo>
                  <a:pt x="34183" y="619533"/>
                  <a:pt x="113029" y="264462"/>
                  <a:pt x="114087" y="223187"/>
                </a:cubicBezTo>
                <a:cubicBezTo>
                  <a:pt x="115145" y="181912"/>
                  <a:pt x="3491" y="460783"/>
                  <a:pt x="22012" y="429562"/>
                </a:cubicBezTo>
                <a:cubicBezTo>
                  <a:pt x="40533" y="398341"/>
                  <a:pt x="229974" y="-47217"/>
                  <a:pt x="228387" y="4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2CC5C3DE-35AE-E1B3-E9C1-F4A06DECA773}"/>
              </a:ext>
            </a:extLst>
          </p:cNvPr>
          <p:cNvSpPr/>
          <p:nvPr/>
        </p:nvSpPr>
        <p:spPr>
          <a:xfrm>
            <a:off x="3328584" y="2428834"/>
            <a:ext cx="84544" cy="1501932"/>
          </a:xfrm>
          <a:custGeom>
            <a:avLst/>
            <a:gdLst>
              <a:gd name="connsiteX0" fmla="*/ 8341 w 84544"/>
              <a:gd name="connsiteY0" fmla="*/ 3216 h 1501932"/>
              <a:gd name="connsiteX1" fmla="*/ 1991 w 84544"/>
              <a:gd name="connsiteY1" fmla="*/ 1412916 h 1501932"/>
              <a:gd name="connsiteX2" fmla="*/ 8341 w 84544"/>
              <a:gd name="connsiteY2" fmla="*/ 1241466 h 1501932"/>
              <a:gd name="connsiteX3" fmla="*/ 84541 w 84544"/>
              <a:gd name="connsiteY3" fmla="*/ 301666 h 1501932"/>
              <a:gd name="connsiteX4" fmla="*/ 11516 w 84544"/>
              <a:gd name="connsiteY4" fmla="*/ 1006516 h 1501932"/>
              <a:gd name="connsiteX5" fmla="*/ 8341 w 84544"/>
              <a:gd name="connsiteY5" fmla="*/ 3216 h 15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4" h="1501932">
                <a:moveTo>
                  <a:pt x="8341" y="3216"/>
                </a:moveTo>
                <a:cubicBezTo>
                  <a:pt x="6754" y="70949"/>
                  <a:pt x="1991" y="1206541"/>
                  <a:pt x="1991" y="1412916"/>
                </a:cubicBezTo>
                <a:cubicBezTo>
                  <a:pt x="1991" y="1619291"/>
                  <a:pt x="-5417" y="1426674"/>
                  <a:pt x="8341" y="1241466"/>
                </a:cubicBezTo>
                <a:cubicBezTo>
                  <a:pt x="22099" y="1056258"/>
                  <a:pt x="84012" y="340824"/>
                  <a:pt x="84541" y="301666"/>
                </a:cubicBezTo>
                <a:cubicBezTo>
                  <a:pt x="85070" y="262508"/>
                  <a:pt x="24745" y="1053612"/>
                  <a:pt x="11516" y="1006516"/>
                </a:cubicBezTo>
                <a:cubicBezTo>
                  <a:pt x="-1713" y="959420"/>
                  <a:pt x="9928" y="-64517"/>
                  <a:pt x="8341" y="3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2C646B7-DC2A-3BE6-ABDE-17C2C8C2FC9A}"/>
              </a:ext>
            </a:extLst>
          </p:cNvPr>
          <p:cNvSpPr/>
          <p:nvPr/>
        </p:nvSpPr>
        <p:spPr>
          <a:xfrm>
            <a:off x="3355393" y="2428275"/>
            <a:ext cx="45316" cy="932927"/>
          </a:xfrm>
          <a:custGeom>
            <a:avLst/>
            <a:gdLst>
              <a:gd name="connsiteX0" fmla="*/ 45032 w 45316"/>
              <a:gd name="connsiteY0" fmla="*/ 10125 h 932927"/>
              <a:gd name="connsiteX1" fmla="*/ 582 w 45316"/>
              <a:gd name="connsiteY1" fmla="*/ 930875 h 932927"/>
              <a:gd name="connsiteX2" fmla="*/ 19632 w 45316"/>
              <a:gd name="connsiteY2" fmla="*/ 264125 h 932927"/>
              <a:gd name="connsiteX3" fmla="*/ 19632 w 45316"/>
              <a:gd name="connsiteY3" fmla="*/ 429225 h 932927"/>
              <a:gd name="connsiteX4" fmla="*/ 45032 w 45316"/>
              <a:gd name="connsiteY4" fmla="*/ 10125 h 9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6" h="932927">
                <a:moveTo>
                  <a:pt x="45032" y="10125"/>
                </a:moveTo>
                <a:cubicBezTo>
                  <a:pt x="41857" y="93733"/>
                  <a:pt x="4815" y="888542"/>
                  <a:pt x="582" y="930875"/>
                </a:cubicBezTo>
                <a:cubicBezTo>
                  <a:pt x="-3651" y="973208"/>
                  <a:pt x="16457" y="347733"/>
                  <a:pt x="19632" y="264125"/>
                </a:cubicBezTo>
                <a:cubicBezTo>
                  <a:pt x="22807" y="180517"/>
                  <a:pt x="15399" y="471558"/>
                  <a:pt x="19632" y="429225"/>
                </a:cubicBezTo>
                <a:cubicBezTo>
                  <a:pt x="23865" y="386892"/>
                  <a:pt x="48207" y="-73483"/>
                  <a:pt x="45032" y="10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DB6CFD6-BE4B-18AF-4337-6529819819C8}"/>
              </a:ext>
            </a:extLst>
          </p:cNvPr>
          <p:cNvSpPr/>
          <p:nvPr/>
        </p:nvSpPr>
        <p:spPr>
          <a:xfrm>
            <a:off x="2988419" y="2497800"/>
            <a:ext cx="549599" cy="1415203"/>
          </a:xfrm>
          <a:custGeom>
            <a:avLst/>
            <a:gdLst>
              <a:gd name="connsiteX0" fmla="*/ 535831 w 549599"/>
              <a:gd name="connsiteY0" fmla="*/ 26325 h 1415203"/>
              <a:gd name="connsiteX1" fmla="*/ 107206 w 549599"/>
              <a:gd name="connsiteY1" fmla="*/ 870875 h 1415203"/>
              <a:gd name="connsiteX2" fmla="*/ 11956 w 549599"/>
              <a:gd name="connsiteY2" fmla="*/ 1407450 h 1415203"/>
              <a:gd name="connsiteX3" fmla="*/ 27831 w 549599"/>
              <a:gd name="connsiteY3" fmla="*/ 1143925 h 1415203"/>
              <a:gd name="connsiteX4" fmla="*/ 250081 w 549599"/>
              <a:gd name="connsiteY4" fmla="*/ 534325 h 1415203"/>
              <a:gd name="connsiteX5" fmla="*/ 173881 w 549599"/>
              <a:gd name="connsiteY5" fmla="*/ 658150 h 1415203"/>
              <a:gd name="connsiteX6" fmla="*/ 418356 w 549599"/>
              <a:gd name="connsiteY6" fmla="*/ 254925 h 1415203"/>
              <a:gd name="connsiteX7" fmla="*/ 535831 w 549599"/>
              <a:gd name="connsiteY7" fmla="*/ 26325 h 141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9" h="1415203">
                <a:moveTo>
                  <a:pt x="535831" y="26325"/>
                </a:moveTo>
                <a:cubicBezTo>
                  <a:pt x="483973" y="128983"/>
                  <a:pt x="194518" y="640688"/>
                  <a:pt x="107206" y="870875"/>
                </a:cubicBezTo>
                <a:cubicBezTo>
                  <a:pt x="19893" y="1101063"/>
                  <a:pt x="25185" y="1361942"/>
                  <a:pt x="11956" y="1407450"/>
                </a:cubicBezTo>
                <a:cubicBezTo>
                  <a:pt x="-1273" y="1452958"/>
                  <a:pt x="-11856" y="1289446"/>
                  <a:pt x="27831" y="1143925"/>
                </a:cubicBezTo>
                <a:cubicBezTo>
                  <a:pt x="67518" y="998404"/>
                  <a:pt x="225739" y="615288"/>
                  <a:pt x="250081" y="534325"/>
                </a:cubicBezTo>
                <a:cubicBezTo>
                  <a:pt x="274423" y="453363"/>
                  <a:pt x="145835" y="704717"/>
                  <a:pt x="173881" y="658150"/>
                </a:cubicBezTo>
                <a:cubicBezTo>
                  <a:pt x="201927" y="611583"/>
                  <a:pt x="355914" y="362875"/>
                  <a:pt x="418356" y="254925"/>
                </a:cubicBezTo>
                <a:cubicBezTo>
                  <a:pt x="480798" y="146975"/>
                  <a:pt x="587689" y="-76333"/>
                  <a:pt x="535831" y="26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BA8331EA-F0E7-ACA0-1848-954FD1A7E232}"/>
              </a:ext>
            </a:extLst>
          </p:cNvPr>
          <p:cNvSpPr/>
          <p:nvPr/>
        </p:nvSpPr>
        <p:spPr>
          <a:xfrm>
            <a:off x="4740262" y="3397250"/>
            <a:ext cx="384188" cy="184165"/>
          </a:xfrm>
          <a:custGeom>
            <a:avLst/>
            <a:gdLst>
              <a:gd name="connsiteX0" fmla="*/ 384188 w 384188"/>
              <a:gd name="connsiteY0" fmla="*/ 0 h 184165"/>
              <a:gd name="connsiteX1" fmla="*/ 139713 w 384188"/>
              <a:gd name="connsiteY1" fmla="*/ 146050 h 184165"/>
              <a:gd name="connsiteX2" fmla="*/ 161938 w 384188"/>
              <a:gd name="connsiteY2" fmla="*/ 123825 h 184165"/>
              <a:gd name="connsiteX3" fmla="*/ 13 w 384188"/>
              <a:gd name="connsiteY3" fmla="*/ 184150 h 184165"/>
              <a:gd name="connsiteX4" fmla="*/ 152413 w 384188"/>
              <a:gd name="connsiteY4" fmla="*/ 117475 h 184165"/>
              <a:gd name="connsiteX5" fmla="*/ 104788 w 384188"/>
              <a:gd name="connsiteY5" fmla="*/ 142875 h 184165"/>
              <a:gd name="connsiteX6" fmla="*/ 384188 w 384188"/>
              <a:gd name="connsiteY6" fmla="*/ 0 h 18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88" h="184165">
                <a:moveTo>
                  <a:pt x="384188" y="0"/>
                </a:moveTo>
                <a:lnTo>
                  <a:pt x="139713" y="146050"/>
                </a:lnTo>
                <a:cubicBezTo>
                  <a:pt x="102671" y="166688"/>
                  <a:pt x="185221" y="117475"/>
                  <a:pt x="161938" y="123825"/>
                </a:cubicBezTo>
                <a:cubicBezTo>
                  <a:pt x="138655" y="130175"/>
                  <a:pt x="1601" y="185208"/>
                  <a:pt x="13" y="184150"/>
                </a:cubicBezTo>
                <a:cubicBezTo>
                  <a:pt x="-1575" y="183092"/>
                  <a:pt x="134951" y="124354"/>
                  <a:pt x="152413" y="117475"/>
                </a:cubicBezTo>
                <a:cubicBezTo>
                  <a:pt x="169875" y="110596"/>
                  <a:pt x="104788" y="142875"/>
                  <a:pt x="104788" y="142875"/>
                </a:cubicBezTo>
                <a:lnTo>
                  <a:pt x="3841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9B845F3-CE79-3A84-C86A-FDD445EA79D7}"/>
              </a:ext>
            </a:extLst>
          </p:cNvPr>
          <p:cNvSpPr/>
          <p:nvPr/>
        </p:nvSpPr>
        <p:spPr>
          <a:xfrm>
            <a:off x="4384508" y="3472974"/>
            <a:ext cx="343392" cy="117956"/>
          </a:xfrm>
          <a:custGeom>
            <a:avLst/>
            <a:gdLst>
              <a:gd name="connsiteX0" fmla="*/ 167 w 343392"/>
              <a:gd name="connsiteY0" fmla="*/ 476 h 117956"/>
              <a:gd name="connsiteX1" fmla="*/ 104942 w 343392"/>
              <a:gd name="connsiteY1" fmla="*/ 13176 h 117956"/>
              <a:gd name="connsiteX2" fmla="*/ 190667 w 343392"/>
              <a:gd name="connsiteY2" fmla="*/ 83026 h 117956"/>
              <a:gd name="connsiteX3" fmla="*/ 187492 w 343392"/>
              <a:gd name="connsiteY3" fmla="*/ 60801 h 117956"/>
              <a:gd name="connsiteX4" fmla="*/ 343067 w 343392"/>
              <a:gd name="connsiteY4" fmla="*/ 117951 h 117956"/>
              <a:gd name="connsiteX5" fmla="*/ 225592 w 343392"/>
              <a:gd name="connsiteY5" fmla="*/ 63976 h 117956"/>
              <a:gd name="connsiteX6" fmla="*/ 130342 w 343392"/>
              <a:gd name="connsiteY6" fmla="*/ 10001 h 117956"/>
              <a:gd name="connsiteX7" fmla="*/ 167 w 343392"/>
              <a:gd name="connsiteY7" fmla="*/ 476 h 1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392" h="117956">
                <a:moveTo>
                  <a:pt x="167" y="476"/>
                </a:moveTo>
                <a:cubicBezTo>
                  <a:pt x="-4066" y="1005"/>
                  <a:pt x="73192" y="-582"/>
                  <a:pt x="104942" y="13176"/>
                </a:cubicBezTo>
                <a:cubicBezTo>
                  <a:pt x="136692" y="26934"/>
                  <a:pt x="176909" y="75089"/>
                  <a:pt x="190667" y="83026"/>
                </a:cubicBezTo>
                <a:cubicBezTo>
                  <a:pt x="204425" y="90964"/>
                  <a:pt x="162092" y="54980"/>
                  <a:pt x="187492" y="60801"/>
                </a:cubicBezTo>
                <a:cubicBezTo>
                  <a:pt x="212892" y="66622"/>
                  <a:pt x="336717" y="117422"/>
                  <a:pt x="343067" y="117951"/>
                </a:cubicBezTo>
                <a:cubicBezTo>
                  <a:pt x="349417" y="118480"/>
                  <a:pt x="261046" y="81968"/>
                  <a:pt x="225592" y="63976"/>
                </a:cubicBezTo>
                <a:cubicBezTo>
                  <a:pt x="190138" y="45984"/>
                  <a:pt x="159975" y="22172"/>
                  <a:pt x="130342" y="10001"/>
                </a:cubicBezTo>
                <a:cubicBezTo>
                  <a:pt x="100709" y="-2170"/>
                  <a:pt x="4400" y="-53"/>
                  <a:pt x="167" y="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C0E8762-6676-31F0-83EB-EC296E0A85AE}"/>
              </a:ext>
            </a:extLst>
          </p:cNvPr>
          <p:cNvSpPr/>
          <p:nvPr/>
        </p:nvSpPr>
        <p:spPr>
          <a:xfrm>
            <a:off x="4719000" y="3387758"/>
            <a:ext cx="319851" cy="143866"/>
          </a:xfrm>
          <a:custGeom>
            <a:avLst/>
            <a:gdLst>
              <a:gd name="connsiteX0" fmla="*/ 5400 w 319851"/>
              <a:gd name="connsiteY0" fmla="*/ 139667 h 143866"/>
              <a:gd name="connsiteX1" fmla="*/ 230825 w 319851"/>
              <a:gd name="connsiteY1" fmla="*/ 12667 h 143866"/>
              <a:gd name="connsiteX2" fmla="*/ 319725 w 319851"/>
              <a:gd name="connsiteY2" fmla="*/ 6317 h 143866"/>
              <a:gd name="connsiteX3" fmla="*/ 214950 w 319851"/>
              <a:gd name="connsiteY3" fmla="*/ 28542 h 143866"/>
              <a:gd name="connsiteX4" fmla="*/ 81600 w 319851"/>
              <a:gd name="connsiteY4" fmla="*/ 104742 h 143866"/>
              <a:gd name="connsiteX5" fmla="*/ 5400 w 319851"/>
              <a:gd name="connsiteY5" fmla="*/ 139667 h 1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51" h="143866">
                <a:moveTo>
                  <a:pt x="5400" y="139667"/>
                </a:moveTo>
                <a:cubicBezTo>
                  <a:pt x="30271" y="124321"/>
                  <a:pt x="178438" y="34892"/>
                  <a:pt x="230825" y="12667"/>
                </a:cubicBezTo>
                <a:cubicBezTo>
                  <a:pt x="283212" y="-9558"/>
                  <a:pt x="322371" y="3671"/>
                  <a:pt x="319725" y="6317"/>
                </a:cubicBezTo>
                <a:cubicBezTo>
                  <a:pt x="317079" y="8963"/>
                  <a:pt x="254637" y="12138"/>
                  <a:pt x="214950" y="28542"/>
                </a:cubicBezTo>
                <a:cubicBezTo>
                  <a:pt x="175263" y="44946"/>
                  <a:pt x="115467" y="84634"/>
                  <a:pt x="81600" y="104742"/>
                </a:cubicBezTo>
                <a:cubicBezTo>
                  <a:pt x="47733" y="124850"/>
                  <a:pt x="-19471" y="155013"/>
                  <a:pt x="5400" y="139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6DB9FD7-93B1-803A-B1B7-4B8F5A7BD51A}"/>
              </a:ext>
            </a:extLst>
          </p:cNvPr>
          <p:cNvSpPr/>
          <p:nvPr/>
        </p:nvSpPr>
        <p:spPr>
          <a:xfrm>
            <a:off x="5009611" y="619059"/>
            <a:ext cx="893061" cy="997281"/>
          </a:xfrm>
          <a:custGeom>
            <a:avLst/>
            <a:gdLst>
              <a:gd name="connsiteX0" fmla="*/ 539 w 893061"/>
              <a:gd name="connsiteY0" fmla="*/ 158816 h 997281"/>
              <a:gd name="connsiteX1" fmla="*/ 410114 w 893061"/>
              <a:gd name="connsiteY1" fmla="*/ 177866 h 997281"/>
              <a:gd name="connsiteX2" fmla="*/ 187864 w 893061"/>
              <a:gd name="connsiteY2" fmla="*/ 254066 h 997281"/>
              <a:gd name="connsiteX3" fmla="*/ 375189 w 893061"/>
              <a:gd name="connsiteY3" fmla="*/ 231841 h 997281"/>
              <a:gd name="connsiteX4" fmla="*/ 502189 w 893061"/>
              <a:gd name="connsiteY4" fmla="*/ 368366 h 997281"/>
              <a:gd name="connsiteX5" fmla="*/ 438689 w 893061"/>
              <a:gd name="connsiteY5" fmla="*/ 342966 h 997281"/>
              <a:gd name="connsiteX6" fmla="*/ 629189 w 893061"/>
              <a:gd name="connsiteY6" fmla="*/ 644591 h 997281"/>
              <a:gd name="connsiteX7" fmla="*/ 514889 w 893061"/>
              <a:gd name="connsiteY7" fmla="*/ 562041 h 997281"/>
              <a:gd name="connsiteX8" fmla="*/ 791114 w 893061"/>
              <a:gd name="connsiteY8" fmla="*/ 901766 h 997281"/>
              <a:gd name="connsiteX9" fmla="*/ 727614 w 893061"/>
              <a:gd name="connsiteY9" fmla="*/ 806516 h 997281"/>
              <a:gd name="connsiteX10" fmla="*/ 892714 w 893061"/>
              <a:gd name="connsiteY10" fmla="*/ 997016 h 997281"/>
              <a:gd name="connsiteX11" fmla="*/ 765714 w 893061"/>
              <a:gd name="connsiteY11" fmla="*/ 841441 h 997281"/>
              <a:gd name="connsiteX12" fmla="*/ 584739 w 893061"/>
              <a:gd name="connsiteY12" fmla="*/ 574741 h 997281"/>
              <a:gd name="connsiteX13" fmla="*/ 381539 w 893061"/>
              <a:gd name="connsiteY13" fmla="*/ 187391 h 997281"/>
              <a:gd name="connsiteX14" fmla="*/ 286289 w 893061"/>
              <a:gd name="connsiteY14" fmla="*/ 139766 h 997281"/>
              <a:gd name="connsiteX15" fmla="*/ 105314 w 893061"/>
              <a:gd name="connsiteY15" fmla="*/ 66 h 997281"/>
              <a:gd name="connsiteX16" fmla="*/ 318039 w 893061"/>
              <a:gd name="connsiteY16" fmla="*/ 158816 h 997281"/>
              <a:gd name="connsiteX17" fmla="*/ 539 w 893061"/>
              <a:gd name="connsiteY17" fmla="*/ 158816 h 99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3061" h="997281">
                <a:moveTo>
                  <a:pt x="539" y="158816"/>
                </a:moveTo>
                <a:cubicBezTo>
                  <a:pt x="15885" y="161991"/>
                  <a:pt x="378893" y="161991"/>
                  <a:pt x="410114" y="177866"/>
                </a:cubicBezTo>
                <a:cubicBezTo>
                  <a:pt x="441335" y="193741"/>
                  <a:pt x="193685" y="245070"/>
                  <a:pt x="187864" y="254066"/>
                </a:cubicBezTo>
                <a:cubicBezTo>
                  <a:pt x="182043" y="263062"/>
                  <a:pt x="322802" y="212791"/>
                  <a:pt x="375189" y="231841"/>
                </a:cubicBezTo>
                <a:cubicBezTo>
                  <a:pt x="427577" y="250891"/>
                  <a:pt x="491606" y="349845"/>
                  <a:pt x="502189" y="368366"/>
                </a:cubicBezTo>
                <a:cubicBezTo>
                  <a:pt x="512772" y="386887"/>
                  <a:pt x="417522" y="296929"/>
                  <a:pt x="438689" y="342966"/>
                </a:cubicBezTo>
                <a:cubicBezTo>
                  <a:pt x="459856" y="389003"/>
                  <a:pt x="616489" y="608079"/>
                  <a:pt x="629189" y="644591"/>
                </a:cubicBezTo>
                <a:cubicBezTo>
                  <a:pt x="641889" y="681104"/>
                  <a:pt x="487902" y="519179"/>
                  <a:pt x="514889" y="562041"/>
                </a:cubicBezTo>
                <a:cubicBezTo>
                  <a:pt x="541876" y="604903"/>
                  <a:pt x="755660" y="861020"/>
                  <a:pt x="791114" y="901766"/>
                </a:cubicBezTo>
                <a:cubicBezTo>
                  <a:pt x="826568" y="942512"/>
                  <a:pt x="710681" y="790641"/>
                  <a:pt x="727614" y="806516"/>
                </a:cubicBezTo>
                <a:cubicBezTo>
                  <a:pt x="744547" y="822391"/>
                  <a:pt x="886364" y="991195"/>
                  <a:pt x="892714" y="997016"/>
                </a:cubicBezTo>
                <a:cubicBezTo>
                  <a:pt x="899064" y="1002837"/>
                  <a:pt x="817043" y="911820"/>
                  <a:pt x="765714" y="841441"/>
                </a:cubicBezTo>
                <a:cubicBezTo>
                  <a:pt x="714385" y="771062"/>
                  <a:pt x="648768" y="683749"/>
                  <a:pt x="584739" y="574741"/>
                </a:cubicBezTo>
                <a:cubicBezTo>
                  <a:pt x="520710" y="465733"/>
                  <a:pt x="431281" y="259887"/>
                  <a:pt x="381539" y="187391"/>
                </a:cubicBezTo>
                <a:cubicBezTo>
                  <a:pt x="331797" y="114895"/>
                  <a:pt x="332326" y="170987"/>
                  <a:pt x="286289" y="139766"/>
                </a:cubicBezTo>
                <a:cubicBezTo>
                  <a:pt x="240252" y="108545"/>
                  <a:pt x="100022" y="-3109"/>
                  <a:pt x="105314" y="66"/>
                </a:cubicBezTo>
                <a:cubicBezTo>
                  <a:pt x="110606" y="3241"/>
                  <a:pt x="333914" y="131299"/>
                  <a:pt x="318039" y="158816"/>
                </a:cubicBezTo>
                <a:cubicBezTo>
                  <a:pt x="302164" y="186333"/>
                  <a:pt x="-14807" y="155641"/>
                  <a:pt x="539" y="15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8B323FD-D934-F52F-4F1A-1DEB2133F92C}"/>
              </a:ext>
            </a:extLst>
          </p:cNvPr>
          <p:cNvSpPr/>
          <p:nvPr/>
        </p:nvSpPr>
        <p:spPr>
          <a:xfrm>
            <a:off x="5403503" y="682260"/>
            <a:ext cx="505302" cy="864107"/>
          </a:xfrm>
          <a:custGeom>
            <a:avLst/>
            <a:gdLst>
              <a:gd name="connsiteX0" fmla="*/ 13047 w 505302"/>
              <a:gd name="connsiteY0" fmla="*/ 73390 h 864107"/>
              <a:gd name="connsiteX1" fmla="*/ 44797 w 505302"/>
              <a:gd name="connsiteY1" fmla="*/ 114665 h 864107"/>
              <a:gd name="connsiteX2" fmla="*/ 378172 w 505302"/>
              <a:gd name="connsiteY2" fmla="*/ 756015 h 864107"/>
              <a:gd name="connsiteX3" fmla="*/ 359122 w 505302"/>
              <a:gd name="connsiteY3" fmla="*/ 695690 h 864107"/>
              <a:gd name="connsiteX4" fmla="*/ 505172 w 505302"/>
              <a:gd name="connsiteY4" fmla="*/ 863965 h 864107"/>
              <a:gd name="connsiteX5" fmla="*/ 381347 w 505302"/>
              <a:gd name="connsiteY5" fmla="*/ 717915 h 864107"/>
              <a:gd name="connsiteX6" fmla="*/ 197197 w 505302"/>
              <a:gd name="connsiteY6" fmla="*/ 378190 h 864107"/>
              <a:gd name="connsiteX7" fmla="*/ 16222 w 505302"/>
              <a:gd name="connsiteY7" fmla="*/ 16240 h 864107"/>
              <a:gd name="connsiteX8" fmla="*/ 13047 w 505302"/>
              <a:gd name="connsiteY8" fmla="*/ 73390 h 8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02" h="864107">
                <a:moveTo>
                  <a:pt x="13047" y="73390"/>
                </a:moveTo>
                <a:cubicBezTo>
                  <a:pt x="17810" y="89794"/>
                  <a:pt x="-16057" y="894"/>
                  <a:pt x="44797" y="114665"/>
                </a:cubicBezTo>
                <a:cubicBezTo>
                  <a:pt x="105651" y="228436"/>
                  <a:pt x="325785" y="659178"/>
                  <a:pt x="378172" y="756015"/>
                </a:cubicBezTo>
                <a:cubicBezTo>
                  <a:pt x="430559" y="852852"/>
                  <a:pt x="337955" y="677698"/>
                  <a:pt x="359122" y="695690"/>
                </a:cubicBezTo>
                <a:cubicBezTo>
                  <a:pt x="380289" y="713682"/>
                  <a:pt x="501468" y="860261"/>
                  <a:pt x="505172" y="863965"/>
                </a:cubicBezTo>
                <a:cubicBezTo>
                  <a:pt x="508876" y="867669"/>
                  <a:pt x="432676" y="798878"/>
                  <a:pt x="381347" y="717915"/>
                </a:cubicBezTo>
                <a:cubicBezTo>
                  <a:pt x="330018" y="636953"/>
                  <a:pt x="258051" y="495136"/>
                  <a:pt x="197197" y="378190"/>
                </a:cubicBezTo>
                <a:cubicBezTo>
                  <a:pt x="136343" y="261244"/>
                  <a:pt x="47972" y="69686"/>
                  <a:pt x="16222" y="16240"/>
                </a:cubicBezTo>
                <a:cubicBezTo>
                  <a:pt x="-15528" y="-37206"/>
                  <a:pt x="8284" y="56986"/>
                  <a:pt x="13047" y="73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CAF3DBC-82EB-C2AC-2AFB-0DCB69AFBBC2}"/>
              </a:ext>
            </a:extLst>
          </p:cNvPr>
          <p:cNvSpPr/>
          <p:nvPr/>
        </p:nvSpPr>
        <p:spPr>
          <a:xfrm>
            <a:off x="5603381" y="1371066"/>
            <a:ext cx="599525" cy="1064831"/>
          </a:xfrm>
          <a:custGeom>
            <a:avLst/>
            <a:gdLst>
              <a:gd name="connsiteX0" fmla="*/ 494 w 599525"/>
              <a:gd name="connsiteY0" fmla="*/ 534 h 1064831"/>
              <a:gd name="connsiteX1" fmla="*/ 394194 w 599525"/>
              <a:gd name="connsiteY1" fmla="*/ 724434 h 1064831"/>
              <a:gd name="connsiteX2" fmla="*/ 346569 w 599525"/>
              <a:gd name="connsiteY2" fmla="*/ 622834 h 1064831"/>
              <a:gd name="connsiteX3" fmla="*/ 597394 w 599525"/>
              <a:gd name="connsiteY3" fmla="*/ 1060984 h 1064831"/>
              <a:gd name="connsiteX4" fmla="*/ 460869 w 599525"/>
              <a:gd name="connsiteY4" fmla="*/ 822859 h 1064831"/>
              <a:gd name="connsiteX5" fmla="*/ 346569 w 599525"/>
              <a:gd name="connsiteY5" fmla="*/ 584734 h 1064831"/>
              <a:gd name="connsiteX6" fmla="*/ 140194 w 599525"/>
              <a:gd name="connsiteY6" fmla="*/ 51334 h 1064831"/>
              <a:gd name="connsiteX7" fmla="*/ 308469 w 599525"/>
              <a:gd name="connsiteY7" fmla="*/ 597434 h 1064831"/>
              <a:gd name="connsiteX8" fmla="*/ 494 w 599525"/>
              <a:gd name="connsiteY8" fmla="*/ 534 h 106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525" h="1064831">
                <a:moveTo>
                  <a:pt x="494" y="534"/>
                </a:moveTo>
                <a:cubicBezTo>
                  <a:pt x="14782" y="21701"/>
                  <a:pt x="336515" y="620717"/>
                  <a:pt x="394194" y="724434"/>
                </a:cubicBezTo>
                <a:cubicBezTo>
                  <a:pt x="451873" y="828151"/>
                  <a:pt x="312702" y="566742"/>
                  <a:pt x="346569" y="622834"/>
                </a:cubicBezTo>
                <a:cubicBezTo>
                  <a:pt x="380436" y="678926"/>
                  <a:pt x="597394" y="1060984"/>
                  <a:pt x="597394" y="1060984"/>
                </a:cubicBezTo>
                <a:cubicBezTo>
                  <a:pt x="616444" y="1094322"/>
                  <a:pt x="502673" y="902234"/>
                  <a:pt x="460869" y="822859"/>
                </a:cubicBezTo>
                <a:cubicBezTo>
                  <a:pt x="419065" y="743484"/>
                  <a:pt x="400015" y="713321"/>
                  <a:pt x="346569" y="584734"/>
                </a:cubicBezTo>
                <a:cubicBezTo>
                  <a:pt x="293123" y="456147"/>
                  <a:pt x="146544" y="49217"/>
                  <a:pt x="140194" y="51334"/>
                </a:cubicBezTo>
                <a:cubicBezTo>
                  <a:pt x="133844" y="53451"/>
                  <a:pt x="330694" y="601138"/>
                  <a:pt x="308469" y="597434"/>
                </a:cubicBezTo>
                <a:cubicBezTo>
                  <a:pt x="286244" y="593730"/>
                  <a:pt x="-13794" y="-20633"/>
                  <a:pt x="494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B8A908E-CA71-7AE2-ED4A-957A03BE915D}"/>
              </a:ext>
            </a:extLst>
          </p:cNvPr>
          <p:cNvSpPr/>
          <p:nvPr/>
        </p:nvSpPr>
        <p:spPr>
          <a:xfrm>
            <a:off x="5543987" y="887610"/>
            <a:ext cx="841537" cy="913783"/>
          </a:xfrm>
          <a:custGeom>
            <a:avLst/>
            <a:gdLst>
              <a:gd name="connsiteX0" fmla="*/ 28138 w 841537"/>
              <a:gd name="connsiteY0" fmla="*/ 29965 h 913783"/>
              <a:gd name="connsiteX1" fmla="*/ 75763 w 841537"/>
              <a:gd name="connsiteY1" fmla="*/ 87115 h 913783"/>
              <a:gd name="connsiteX2" fmla="*/ 577413 w 841537"/>
              <a:gd name="connsiteY2" fmla="*/ 630040 h 913783"/>
              <a:gd name="connsiteX3" fmla="*/ 555188 w 841537"/>
              <a:gd name="connsiteY3" fmla="*/ 553840 h 913783"/>
              <a:gd name="connsiteX4" fmla="*/ 837763 w 841537"/>
              <a:gd name="connsiteY4" fmla="*/ 906265 h 913783"/>
              <a:gd name="connsiteX5" fmla="*/ 685363 w 841537"/>
              <a:gd name="connsiteY5" fmla="*/ 747515 h 913783"/>
              <a:gd name="connsiteX6" fmla="*/ 240863 w 841537"/>
              <a:gd name="connsiteY6" fmla="*/ 210940 h 913783"/>
              <a:gd name="connsiteX7" fmla="*/ 332938 w 841537"/>
              <a:gd name="connsiteY7" fmla="*/ 382390 h 913783"/>
              <a:gd name="connsiteX8" fmla="*/ 28138 w 841537"/>
              <a:gd name="connsiteY8" fmla="*/ 29965 h 91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537" h="913783">
                <a:moveTo>
                  <a:pt x="28138" y="29965"/>
                </a:moveTo>
                <a:cubicBezTo>
                  <a:pt x="-14725" y="-19248"/>
                  <a:pt x="-15783" y="-12898"/>
                  <a:pt x="75763" y="87115"/>
                </a:cubicBezTo>
                <a:cubicBezTo>
                  <a:pt x="167309" y="187128"/>
                  <a:pt x="497509" y="552253"/>
                  <a:pt x="577413" y="630040"/>
                </a:cubicBezTo>
                <a:cubicBezTo>
                  <a:pt x="657317" y="707828"/>
                  <a:pt x="511796" y="507803"/>
                  <a:pt x="555188" y="553840"/>
                </a:cubicBezTo>
                <a:cubicBezTo>
                  <a:pt x="598580" y="599877"/>
                  <a:pt x="816067" y="873986"/>
                  <a:pt x="837763" y="906265"/>
                </a:cubicBezTo>
                <a:cubicBezTo>
                  <a:pt x="859459" y="938544"/>
                  <a:pt x="784846" y="863403"/>
                  <a:pt x="685363" y="747515"/>
                </a:cubicBezTo>
                <a:cubicBezTo>
                  <a:pt x="585880" y="631628"/>
                  <a:pt x="299600" y="271794"/>
                  <a:pt x="240863" y="210940"/>
                </a:cubicBezTo>
                <a:cubicBezTo>
                  <a:pt x="182126" y="150086"/>
                  <a:pt x="368921" y="412553"/>
                  <a:pt x="332938" y="382390"/>
                </a:cubicBezTo>
                <a:cubicBezTo>
                  <a:pt x="296955" y="352227"/>
                  <a:pt x="71001" y="79178"/>
                  <a:pt x="28138" y="29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911D7E0E-8AE0-82F2-A75E-DFAD8B47B86F}"/>
              </a:ext>
            </a:extLst>
          </p:cNvPr>
          <p:cNvSpPr/>
          <p:nvPr/>
        </p:nvSpPr>
        <p:spPr>
          <a:xfrm>
            <a:off x="6219606" y="1182255"/>
            <a:ext cx="384401" cy="1482912"/>
          </a:xfrm>
          <a:custGeom>
            <a:avLst/>
            <a:gdLst>
              <a:gd name="connsiteX0" fmla="*/ 219 w 384401"/>
              <a:gd name="connsiteY0" fmla="*/ 2020 h 1482912"/>
              <a:gd name="connsiteX1" fmla="*/ 216119 w 384401"/>
              <a:gd name="connsiteY1" fmla="*/ 637020 h 1482912"/>
              <a:gd name="connsiteX2" fmla="*/ 216119 w 384401"/>
              <a:gd name="connsiteY2" fmla="*/ 589395 h 1482912"/>
              <a:gd name="connsiteX3" fmla="*/ 317719 w 384401"/>
              <a:gd name="connsiteY3" fmla="*/ 910070 h 1482912"/>
              <a:gd name="connsiteX4" fmla="*/ 314544 w 384401"/>
              <a:gd name="connsiteY4" fmla="*/ 862445 h 1482912"/>
              <a:gd name="connsiteX5" fmla="*/ 362169 w 384401"/>
              <a:gd name="connsiteY5" fmla="*/ 1459345 h 1482912"/>
              <a:gd name="connsiteX6" fmla="*/ 327244 w 384401"/>
              <a:gd name="connsiteY6" fmla="*/ 1281545 h 1482912"/>
              <a:gd name="connsiteX7" fmla="*/ 263744 w 384401"/>
              <a:gd name="connsiteY7" fmla="*/ 532245 h 1482912"/>
              <a:gd name="connsiteX8" fmla="*/ 384394 w 384401"/>
              <a:gd name="connsiteY8" fmla="*/ 1049770 h 1482912"/>
              <a:gd name="connsiteX9" fmla="*/ 257394 w 384401"/>
              <a:gd name="connsiteY9" fmla="*/ 706870 h 1482912"/>
              <a:gd name="connsiteX10" fmla="*/ 139919 w 384401"/>
              <a:gd name="connsiteY10" fmla="*/ 383020 h 1482912"/>
              <a:gd name="connsiteX11" fmla="*/ 174844 w 384401"/>
              <a:gd name="connsiteY11" fmla="*/ 433820 h 1482912"/>
              <a:gd name="connsiteX12" fmla="*/ 219 w 384401"/>
              <a:gd name="connsiteY12" fmla="*/ 2020 h 148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401" h="1482912">
                <a:moveTo>
                  <a:pt x="219" y="2020"/>
                </a:moveTo>
                <a:cubicBezTo>
                  <a:pt x="7098" y="35887"/>
                  <a:pt x="180136" y="539124"/>
                  <a:pt x="216119" y="637020"/>
                </a:cubicBezTo>
                <a:cubicBezTo>
                  <a:pt x="252102" y="734916"/>
                  <a:pt x="199186" y="543887"/>
                  <a:pt x="216119" y="589395"/>
                </a:cubicBezTo>
                <a:cubicBezTo>
                  <a:pt x="233052" y="634903"/>
                  <a:pt x="301315" y="864562"/>
                  <a:pt x="317719" y="910070"/>
                </a:cubicBezTo>
                <a:cubicBezTo>
                  <a:pt x="334123" y="955578"/>
                  <a:pt x="307136" y="770899"/>
                  <a:pt x="314544" y="862445"/>
                </a:cubicBezTo>
                <a:cubicBezTo>
                  <a:pt x="321952" y="953991"/>
                  <a:pt x="360052" y="1389495"/>
                  <a:pt x="362169" y="1459345"/>
                </a:cubicBezTo>
                <a:cubicBezTo>
                  <a:pt x="364286" y="1529195"/>
                  <a:pt x="343648" y="1436062"/>
                  <a:pt x="327244" y="1281545"/>
                </a:cubicBezTo>
                <a:cubicBezTo>
                  <a:pt x="310840" y="1127028"/>
                  <a:pt x="254219" y="570874"/>
                  <a:pt x="263744" y="532245"/>
                </a:cubicBezTo>
                <a:cubicBezTo>
                  <a:pt x="273269" y="493616"/>
                  <a:pt x="385452" y="1020666"/>
                  <a:pt x="384394" y="1049770"/>
                </a:cubicBezTo>
                <a:cubicBezTo>
                  <a:pt x="383336" y="1078874"/>
                  <a:pt x="298140" y="817995"/>
                  <a:pt x="257394" y="706870"/>
                </a:cubicBezTo>
                <a:cubicBezTo>
                  <a:pt x="216648" y="595745"/>
                  <a:pt x="153677" y="428528"/>
                  <a:pt x="139919" y="383020"/>
                </a:cubicBezTo>
                <a:cubicBezTo>
                  <a:pt x="126161" y="337512"/>
                  <a:pt x="199715" y="497320"/>
                  <a:pt x="174844" y="433820"/>
                </a:cubicBezTo>
                <a:cubicBezTo>
                  <a:pt x="149973" y="370320"/>
                  <a:pt x="-6660" y="-31847"/>
                  <a:pt x="219" y="2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6030B00-70C6-95DF-8ADA-2EE56C5C6ABF}"/>
              </a:ext>
            </a:extLst>
          </p:cNvPr>
          <p:cNvSpPr/>
          <p:nvPr/>
        </p:nvSpPr>
        <p:spPr>
          <a:xfrm>
            <a:off x="5947814" y="1875832"/>
            <a:ext cx="340584" cy="1001346"/>
          </a:xfrm>
          <a:custGeom>
            <a:avLst/>
            <a:gdLst>
              <a:gd name="connsiteX0" fmla="*/ 2136 w 340584"/>
              <a:gd name="connsiteY0" fmla="*/ 593 h 1001346"/>
              <a:gd name="connsiteX1" fmla="*/ 230736 w 340584"/>
              <a:gd name="connsiteY1" fmla="*/ 657818 h 1001346"/>
              <a:gd name="connsiteX2" fmla="*/ 170411 w 340584"/>
              <a:gd name="connsiteY2" fmla="*/ 460968 h 1001346"/>
              <a:gd name="connsiteX3" fmla="*/ 338686 w 340584"/>
              <a:gd name="connsiteY3" fmla="*/ 946743 h 1001346"/>
              <a:gd name="connsiteX4" fmla="*/ 265661 w 340584"/>
              <a:gd name="connsiteY4" fmla="*/ 759418 h 1001346"/>
              <a:gd name="connsiteX5" fmla="*/ 138661 w 340584"/>
              <a:gd name="connsiteY5" fmla="*/ 432393 h 1001346"/>
              <a:gd name="connsiteX6" fmla="*/ 208511 w 340584"/>
              <a:gd name="connsiteY6" fmla="*/ 711793 h 1001346"/>
              <a:gd name="connsiteX7" fmla="*/ 202161 w 340584"/>
              <a:gd name="connsiteY7" fmla="*/ 832443 h 1001346"/>
              <a:gd name="connsiteX8" fmla="*/ 192636 w 340584"/>
              <a:gd name="connsiteY8" fmla="*/ 1000718 h 1001346"/>
              <a:gd name="connsiteX9" fmla="*/ 189461 w 340584"/>
              <a:gd name="connsiteY9" fmla="*/ 880068 h 1001346"/>
              <a:gd name="connsiteX10" fmla="*/ 27536 w 340584"/>
              <a:gd name="connsiteY10" fmla="*/ 641943 h 1001346"/>
              <a:gd name="connsiteX11" fmla="*/ 132311 w 340584"/>
              <a:gd name="connsiteY11" fmla="*/ 867368 h 1001346"/>
              <a:gd name="connsiteX12" fmla="*/ 81511 w 340584"/>
              <a:gd name="connsiteY12" fmla="*/ 533993 h 1001346"/>
              <a:gd name="connsiteX13" fmla="*/ 198986 w 340584"/>
              <a:gd name="connsiteY13" fmla="*/ 749893 h 1001346"/>
              <a:gd name="connsiteX14" fmla="*/ 81511 w 340584"/>
              <a:gd name="connsiteY14" fmla="*/ 384768 h 1001346"/>
              <a:gd name="connsiteX15" fmla="*/ 113261 w 340584"/>
              <a:gd name="connsiteY15" fmla="*/ 537168 h 1001346"/>
              <a:gd name="connsiteX16" fmla="*/ 2136 w 340584"/>
              <a:gd name="connsiteY16" fmla="*/ 593 h 10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584" h="1001346">
                <a:moveTo>
                  <a:pt x="2136" y="593"/>
                </a:moveTo>
                <a:cubicBezTo>
                  <a:pt x="21715" y="20701"/>
                  <a:pt x="202690" y="581089"/>
                  <a:pt x="230736" y="657818"/>
                </a:cubicBezTo>
                <a:cubicBezTo>
                  <a:pt x="258782" y="734547"/>
                  <a:pt x="152419" y="412814"/>
                  <a:pt x="170411" y="460968"/>
                </a:cubicBezTo>
                <a:cubicBezTo>
                  <a:pt x="188403" y="509122"/>
                  <a:pt x="322811" y="897001"/>
                  <a:pt x="338686" y="946743"/>
                </a:cubicBezTo>
                <a:cubicBezTo>
                  <a:pt x="354561" y="996485"/>
                  <a:pt x="265661" y="759418"/>
                  <a:pt x="265661" y="759418"/>
                </a:cubicBezTo>
                <a:cubicBezTo>
                  <a:pt x="232324" y="673693"/>
                  <a:pt x="148186" y="440330"/>
                  <a:pt x="138661" y="432393"/>
                </a:cubicBezTo>
                <a:cubicBezTo>
                  <a:pt x="129136" y="424456"/>
                  <a:pt x="197928" y="645118"/>
                  <a:pt x="208511" y="711793"/>
                </a:cubicBezTo>
                <a:cubicBezTo>
                  <a:pt x="219094" y="778468"/>
                  <a:pt x="204807" y="784289"/>
                  <a:pt x="202161" y="832443"/>
                </a:cubicBezTo>
                <a:cubicBezTo>
                  <a:pt x="199515" y="880597"/>
                  <a:pt x="194753" y="992781"/>
                  <a:pt x="192636" y="1000718"/>
                </a:cubicBezTo>
                <a:cubicBezTo>
                  <a:pt x="190519" y="1008655"/>
                  <a:pt x="216978" y="939864"/>
                  <a:pt x="189461" y="880068"/>
                </a:cubicBezTo>
                <a:cubicBezTo>
                  <a:pt x="161944" y="820272"/>
                  <a:pt x="37061" y="644060"/>
                  <a:pt x="27536" y="641943"/>
                </a:cubicBezTo>
                <a:cubicBezTo>
                  <a:pt x="18011" y="639826"/>
                  <a:pt x="123315" y="885360"/>
                  <a:pt x="132311" y="867368"/>
                </a:cubicBezTo>
                <a:cubicBezTo>
                  <a:pt x="141307" y="849376"/>
                  <a:pt x="70399" y="553572"/>
                  <a:pt x="81511" y="533993"/>
                </a:cubicBezTo>
                <a:cubicBezTo>
                  <a:pt x="92623" y="514414"/>
                  <a:pt x="198986" y="774764"/>
                  <a:pt x="198986" y="749893"/>
                </a:cubicBezTo>
                <a:cubicBezTo>
                  <a:pt x="198986" y="725022"/>
                  <a:pt x="95799" y="420222"/>
                  <a:pt x="81511" y="384768"/>
                </a:cubicBezTo>
                <a:cubicBezTo>
                  <a:pt x="67224" y="349314"/>
                  <a:pt x="122786" y="596435"/>
                  <a:pt x="113261" y="537168"/>
                </a:cubicBezTo>
                <a:cubicBezTo>
                  <a:pt x="103736" y="477901"/>
                  <a:pt x="-17443" y="-19515"/>
                  <a:pt x="2136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C7511D2-4A70-0F13-6F01-2C32DD35D4D3}"/>
              </a:ext>
            </a:extLst>
          </p:cNvPr>
          <p:cNvSpPr/>
          <p:nvPr/>
        </p:nvSpPr>
        <p:spPr>
          <a:xfrm>
            <a:off x="5866764" y="1638964"/>
            <a:ext cx="413448" cy="1524414"/>
          </a:xfrm>
          <a:custGeom>
            <a:avLst/>
            <a:gdLst>
              <a:gd name="connsiteX0" fmla="*/ 1184 w 413448"/>
              <a:gd name="connsiteY0" fmla="*/ 2351 h 1524414"/>
              <a:gd name="connsiteX1" fmla="*/ 359708 w 413448"/>
              <a:gd name="connsiteY1" fmla="*/ 870702 h 1524414"/>
              <a:gd name="connsiteX2" fmla="*/ 356419 w 413448"/>
              <a:gd name="connsiteY2" fmla="*/ 811496 h 1524414"/>
              <a:gd name="connsiteX3" fmla="*/ 412335 w 413448"/>
              <a:gd name="connsiteY3" fmla="*/ 1357505 h 1524414"/>
              <a:gd name="connsiteX4" fmla="*/ 389311 w 413448"/>
              <a:gd name="connsiteY4" fmla="*/ 1140417 h 1524414"/>
              <a:gd name="connsiteX5" fmla="*/ 336683 w 413448"/>
              <a:gd name="connsiteY5" fmla="*/ 1521965 h 1524414"/>
              <a:gd name="connsiteX6" fmla="*/ 366286 w 413448"/>
              <a:gd name="connsiteY6" fmla="*/ 1285142 h 1524414"/>
              <a:gd name="connsiteX7" fmla="*/ 399178 w 413448"/>
              <a:gd name="connsiteY7" fmla="*/ 913462 h 1524414"/>
              <a:gd name="connsiteX8" fmla="*/ 214983 w 413448"/>
              <a:gd name="connsiteY8" fmla="*/ 209571 h 1524414"/>
              <a:gd name="connsiteX9" fmla="*/ 372865 w 413448"/>
              <a:gd name="connsiteY9" fmla="*/ 850967 h 1524414"/>
              <a:gd name="connsiteX10" fmla="*/ 247875 w 413448"/>
              <a:gd name="connsiteY10" fmla="*/ 620722 h 1524414"/>
              <a:gd name="connsiteX11" fmla="*/ 1184 w 413448"/>
              <a:gd name="connsiteY11" fmla="*/ 2351 h 152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448" h="1524414">
                <a:moveTo>
                  <a:pt x="1184" y="2351"/>
                </a:moveTo>
                <a:cubicBezTo>
                  <a:pt x="19823" y="44014"/>
                  <a:pt x="300502" y="735845"/>
                  <a:pt x="359708" y="870702"/>
                </a:cubicBezTo>
                <a:cubicBezTo>
                  <a:pt x="418914" y="1005560"/>
                  <a:pt x="347648" y="730362"/>
                  <a:pt x="356419" y="811496"/>
                </a:cubicBezTo>
                <a:cubicBezTo>
                  <a:pt x="365190" y="892630"/>
                  <a:pt x="406853" y="1302685"/>
                  <a:pt x="412335" y="1357505"/>
                </a:cubicBezTo>
                <a:cubicBezTo>
                  <a:pt x="417817" y="1412325"/>
                  <a:pt x="401920" y="1113007"/>
                  <a:pt x="389311" y="1140417"/>
                </a:cubicBezTo>
                <a:cubicBezTo>
                  <a:pt x="376702" y="1167827"/>
                  <a:pt x="340520" y="1497844"/>
                  <a:pt x="336683" y="1521965"/>
                </a:cubicBezTo>
                <a:cubicBezTo>
                  <a:pt x="332846" y="1546086"/>
                  <a:pt x="355870" y="1386559"/>
                  <a:pt x="366286" y="1285142"/>
                </a:cubicBezTo>
                <a:cubicBezTo>
                  <a:pt x="376702" y="1183725"/>
                  <a:pt x="424395" y="1092724"/>
                  <a:pt x="399178" y="913462"/>
                </a:cubicBezTo>
                <a:cubicBezTo>
                  <a:pt x="373961" y="734200"/>
                  <a:pt x="219368" y="219987"/>
                  <a:pt x="214983" y="209571"/>
                </a:cubicBezTo>
                <a:cubicBezTo>
                  <a:pt x="210598" y="199155"/>
                  <a:pt x="367383" y="782442"/>
                  <a:pt x="372865" y="850967"/>
                </a:cubicBezTo>
                <a:cubicBezTo>
                  <a:pt x="378347" y="919492"/>
                  <a:pt x="306533" y="756676"/>
                  <a:pt x="247875" y="620722"/>
                </a:cubicBezTo>
                <a:cubicBezTo>
                  <a:pt x="189217" y="484768"/>
                  <a:pt x="-17455" y="-39312"/>
                  <a:pt x="1184" y="2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EB8494C-EB79-CC2E-9C2D-3EE6E79720C2}"/>
              </a:ext>
            </a:extLst>
          </p:cNvPr>
          <p:cNvSpPr/>
          <p:nvPr/>
        </p:nvSpPr>
        <p:spPr>
          <a:xfrm>
            <a:off x="5952508" y="2429079"/>
            <a:ext cx="429399" cy="1342310"/>
          </a:xfrm>
          <a:custGeom>
            <a:avLst/>
            <a:gdLst>
              <a:gd name="connsiteX0" fmla="*/ 428557 w 429399"/>
              <a:gd name="connsiteY0" fmla="*/ 14803 h 1342310"/>
              <a:gd name="connsiteX1" fmla="*/ 171998 w 429399"/>
              <a:gd name="connsiteY1" fmla="*/ 1027879 h 1342310"/>
              <a:gd name="connsiteX2" fmla="*/ 211469 w 429399"/>
              <a:gd name="connsiteY2" fmla="*/ 889733 h 1342310"/>
              <a:gd name="connsiteX3" fmla="*/ 4249 w 429399"/>
              <a:gd name="connsiteY3" fmla="*/ 1323908 h 1342310"/>
              <a:gd name="connsiteX4" fmla="*/ 86479 w 429399"/>
              <a:gd name="connsiteY4" fmla="*/ 1179183 h 1342310"/>
              <a:gd name="connsiteX5" fmla="*/ 260807 w 429399"/>
              <a:gd name="connsiteY5" fmla="*/ 442400 h 1342310"/>
              <a:gd name="connsiteX6" fmla="*/ 218047 w 429399"/>
              <a:gd name="connsiteY6" fmla="*/ 698958 h 1342310"/>
              <a:gd name="connsiteX7" fmla="*/ 346327 w 429399"/>
              <a:gd name="connsiteY7" fmla="*/ 281229 h 1342310"/>
              <a:gd name="connsiteX8" fmla="*/ 257518 w 429399"/>
              <a:gd name="connsiteY8" fmla="*/ 412797 h 1342310"/>
              <a:gd name="connsiteX9" fmla="*/ 428557 w 429399"/>
              <a:gd name="connsiteY9" fmla="*/ 14803 h 134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399" h="1342310">
                <a:moveTo>
                  <a:pt x="428557" y="14803"/>
                </a:moveTo>
                <a:cubicBezTo>
                  <a:pt x="414304" y="117317"/>
                  <a:pt x="208179" y="882057"/>
                  <a:pt x="171998" y="1027879"/>
                </a:cubicBezTo>
                <a:cubicBezTo>
                  <a:pt x="135817" y="1173701"/>
                  <a:pt x="239427" y="840395"/>
                  <a:pt x="211469" y="889733"/>
                </a:cubicBezTo>
                <a:cubicBezTo>
                  <a:pt x="183511" y="939071"/>
                  <a:pt x="25081" y="1275666"/>
                  <a:pt x="4249" y="1323908"/>
                </a:cubicBezTo>
                <a:cubicBezTo>
                  <a:pt x="-16583" y="1372150"/>
                  <a:pt x="43719" y="1326101"/>
                  <a:pt x="86479" y="1179183"/>
                </a:cubicBezTo>
                <a:cubicBezTo>
                  <a:pt x="129239" y="1032265"/>
                  <a:pt x="238879" y="522437"/>
                  <a:pt x="260807" y="442400"/>
                </a:cubicBezTo>
                <a:cubicBezTo>
                  <a:pt x="282735" y="362363"/>
                  <a:pt x="203794" y="725820"/>
                  <a:pt x="218047" y="698958"/>
                </a:cubicBezTo>
                <a:cubicBezTo>
                  <a:pt x="232300" y="672096"/>
                  <a:pt x="339748" y="328923"/>
                  <a:pt x="346327" y="281229"/>
                </a:cubicBezTo>
                <a:cubicBezTo>
                  <a:pt x="352905" y="233536"/>
                  <a:pt x="243265" y="451171"/>
                  <a:pt x="257518" y="412797"/>
                </a:cubicBezTo>
                <a:cubicBezTo>
                  <a:pt x="271771" y="374423"/>
                  <a:pt x="442810" y="-87711"/>
                  <a:pt x="428557" y="14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E57DF9F-8BCE-A68B-6077-39379A1DF148}"/>
              </a:ext>
            </a:extLst>
          </p:cNvPr>
          <p:cNvSpPr/>
          <p:nvPr/>
        </p:nvSpPr>
        <p:spPr>
          <a:xfrm>
            <a:off x="6357811" y="1860941"/>
            <a:ext cx="377102" cy="1331474"/>
          </a:xfrm>
          <a:custGeom>
            <a:avLst/>
            <a:gdLst>
              <a:gd name="connsiteX0" fmla="*/ 229 w 377102"/>
              <a:gd name="connsiteY0" fmla="*/ 751 h 1331474"/>
              <a:gd name="connsiteX1" fmla="*/ 158111 w 377102"/>
              <a:gd name="connsiteY1" fmla="*/ 908573 h 1331474"/>
              <a:gd name="connsiteX2" fmla="*/ 164690 w 377102"/>
              <a:gd name="connsiteY2" fmla="*/ 777004 h 1331474"/>
              <a:gd name="connsiteX3" fmla="*/ 371910 w 377102"/>
              <a:gd name="connsiteY3" fmla="*/ 1313145 h 1331474"/>
              <a:gd name="connsiteX4" fmla="*/ 292969 w 377102"/>
              <a:gd name="connsiteY4" fmla="*/ 1112504 h 1331474"/>
              <a:gd name="connsiteX5" fmla="*/ 59435 w 377102"/>
              <a:gd name="connsiteY5" fmla="*/ 214550 h 1331474"/>
              <a:gd name="connsiteX6" fmla="*/ 95616 w 377102"/>
              <a:gd name="connsiteY6" fmla="*/ 612544 h 1331474"/>
              <a:gd name="connsiteX7" fmla="*/ 121930 w 377102"/>
              <a:gd name="connsiteY7" fmla="*/ 628990 h 1331474"/>
              <a:gd name="connsiteX8" fmla="*/ 164690 w 377102"/>
              <a:gd name="connsiteY8" fmla="*/ 747401 h 1331474"/>
              <a:gd name="connsiteX9" fmla="*/ 141665 w 377102"/>
              <a:gd name="connsiteY9" fmla="*/ 648725 h 1331474"/>
              <a:gd name="connsiteX10" fmla="*/ 197582 w 377102"/>
              <a:gd name="connsiteY10" fmla="*/ 750691 h 1331474"/>
              <a:gd name="connsiteX11" fmla="*/ 229 w 377102"/>
              <a:gd name="connsiteY11" fmla="*/ 751 h 13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102" h="1331474">
                <a:moveTo>
                  <a:pt x="229" y="751"/>
                </a:moveTo>
                <a:cubicBezTo>
                  <a:pt x="-6350" y="27065"/>
                  <a:pt x="130701" y="779198"/>
                  <a:pt x="158111" y="908573"/>
                </a:cubicBezTo>
                <a:cubicBezTo>
                  <a:pt x="185521" y="1037949"/>
                  <a:pt x="129057" y="709575"/>
                  <a:pt x="164690" y="777004"/>
                </a:cubicBezTo>
                <a:cubicBezTo>
                  <a:pt x="200323" y="844433"/>
                  <a:pt x="350530" y="1257228"/>
                  <a:pt x="371910" y="1313145"/>
                </a:cubicBezTo>
                <a:cubicBezTo>
                  <a:pt x="393290" y="1369062"/>
                  <a:pt x="345048" y="1295603"/>
                  <a:pt x="292969" y="1112504"/>
                </a:cubicBezTo>
                <a:cubicBezTo>
                  <a:pt x="240890" y="929405"/>
                  <a:pt x="92327" y="297877"/>
                  <a:pt x="59435" y="214550"/>
                </a:cubicBezTo>
                <a:cubicBezTo>
                  <a:pt x="26543" y="131223"/>
                  <a:pt x="85200" y="543471"/>
                  <a:pt x="95616" y="612544"/>
                </a:cubicBezTo>
                <a:cubicBezTo>
                  <a:pt x="106032" y="681617"/>
                  <a:pt x="110418" y="606514"/>
                  <a:pt x="121930" y="628990"/>
                </a:cubicBezTo>
                <a:cubicBezTo>
                  <a:pt x="133442" y="651466"/>
                  <a:pt x="161401" y="744112"/>
                  <a:pt x="164690" y="747401"/>
                </a:cubicBezTo>
                <a:cubicBezTo>
                  <a:pt x="167979" y="750690"/>
                  <a:pt x="136183" y="648177"/>
                  <a:pt x="141665" y="648725"/>
                </a:cubicBezTo>
                <a:cubicBezTo>
                  <a:pt x="147147" y="649273"/>
                  <a:pt x="221703" y="853753"/>
                  <a:pt x="197582" y="750691"/>
                </a:cubicBezTo>
                <a:cubicBezTo>
                  <a:pt x="173461" y="647629"/>
                  <a:pt x="6808" y="-25563"/>
                  <a:pt x="229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123B7A7-B604-40B5-63FB-52AB6D740CF3}"/>
              </a:ext>
            </a:extLst>
          </p:cNvPr>
          <p:cNvSpPr/>
          <p:nvPr/>
        </p:nvSpPr>
        <p:spPr>
          <a:xfrm>
            <a:off x="5879243" y="3581068"/>
            <a:ext cx="254905" cy="1767962"/>
          </a:xfrm>
          <a:custGeom>
            <a:avLst/>
            <a:gdLst>
              <a:gd name="connsiteX0" fmla="*/ 212371 w 254905"/>
              <a:gd name="connsiteY0" fmla="*/ 14037 h 1767962"/>
              <a:gd name="connsiteX1" fmla="*/ 110406 w 254905"/>
              <a:gd name="connsiteY1" fmla="*/ 783712 h 1767962"/>
              <a:gd name="connsiteX2" fmla="*/ 153166 w 254905"/>
              <a:gd name="connsiteY2" fmla="*/ 662011 h 1767962"/>
              <a:gd name="connsiteX3" fmla="*/ 146587 w 254905"/>
              <a:gd name="connsiteY3" fmla="*/ 981064 h 1767962"/>
              <a:gd name="connsiteX4" fmla="*/ 153166 w 254905"/>
              <a:gd name="connsiteY4" fmla="*/ 1112633 h 1767962"/>
              <a:gd name="connsiteX5" fmla="*/ 5151 w 254905"/>
              <a:gd name="connsiteY5" fmla="*/ 1438264 h 1767962"/>
              <a:gd name="connsiteX6" fmla="*/ 54489 w 254905"/>
              <a:gd name="connsiteY6" fmla="*/ 1303407 h 1767962"/>
              <a:gd name="connsiteX7" fmla="*/ 251842 w 254905"/>
              <a:gd name="connsiteY7" fmla="*/ 833050 h 1767962"/>
              <a:gd name="connsiteX8" fmla="*/ 169612 w 254905"/>
              <a:gd name="connsiteY8" fmla="*/ 1050138 h 1767962"/>
              <a:gd name="connsiteX9" fmla="*/ 100538 w 254905"/>
              <a:gd name="connsiteY9" fmla="*/ 1717847 h 1767962"/>
              <a:gd name="connsiteX10" fmla="*/ 113695 w 254905"/>
              <a:gd name="connsiteY10" fmla="*/ 1599436 h 1767962"/>
              <a:gd name="connsiteX11" fmla="*/ 143298 w 254905"/>
              <a:gd name="connsiteY11" fmla="*/ 642276 h 1767962"/>
              <a:gd name="connsiteX12" fmla="*/ 70935 w 254905"/>
              <a:gd name="connsiteY12" fmla="*/ 783712 h 1767962"/>
              <a:gd name="connsiteX13" fmla="*/ 179479 w 254905"/>
              <a:gd name="connsiteY13" fmla="*/ 421899 h 1767962"/>
              <a:gd name="connsiteX14" fmla="*/ 149876 w 254905"/>
              <a:gd name="connsiteY14" fmla="*/ 293620 h 1767962"/>
              <a:gd name="connsiteX15" fmla="*/ 212371 w 254905"/>
              <a:gd name="connsiteY15" fmla="*/ 14037 h 17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905" h="1767962">
                <a:moveTo>
                  <a:pt x="212371" y="14037"/>
                </a:moveTo>
                <a:cubicBezTo>
                  <a:pt x="205793" y="95719"/>
                  <a:pt x="120273" y="675716"/>
                  <a:pt x="110406" y="783712"/>
                </a:cubicBezTo>
                <a:cubicBezTo>
                  <a:pt x="100539" y="891708"/>
                  <a:pt x="147136" y="629119"/>
                  <a:pt x="153166" y="662011"/>
                </a:cubicBezTo>
                <a:cubicBezTo>
                  <a:pt x="159196" y="694903"/>
                  <a:pt x="146587" y="905960"/>
                  <a:pt x="146587" y="981064"/>
                </a:cubicBezTo>
                <a:cubicBezTo>
                  <a:pt x="146587" y="1056168"/>
                  <a:pt x="176739" y="1036433"/>
                  <a:pt x="153166" y="1112633"/>
                </a:cubicBezTo>
                <a:cubicBezTo>
                  <a:pt x="129593" y="1188833"/>
                  <a:pt x="21597" y="1406468"/>
                  <a:pt x="5151" y="1438264"/>
                </a:cubicBezTo>
                <a:cubicBezTo>
                  <a:pt x="-11295" y="1470060"/>
                  <a:pt x="13374" y="1404276"/>
                  <a:pt x="54489" y="1303407"/>
                </a:cubicBezTo>
                <a:cubicBezTo>
                  <a:pt x="95604" y="1202538"/>
                  <a:pt x="232655" y="875262"/>
                  <a:pt x="251842" y="833050"/>
                </a:cubicBezTo>
                <a:cubicBezTo>
                  <a:pt x="271029" y="790839"/>
                  <a:pt x="194829" y="902672"/>
                  <a:pt x="169612" y="1050138"/>
                </a:cubicBezTo>
                <a:cubicBezTo>
                  <a:pt x="144395" y="1197604"/>
                  <a:pt x="109857" y="1626297"/>
                  <a:pt x="100538" y="1717847"/>
                </a:cubicBezTo>
                <a:cubicBezTo>
                  <a:pt x="91219" y="1809397"/>
                  <a:pt x="106568" y="1778698"/>
                  <a:pt x="113695" y="1599436"/>
                </a:cubicBezTo>
                <a:cubicBezTo>
                  <a:pt x="120822" y="1420174"/>
                  <a:pt x="150425" y="778230"/>
                  <a:pt x="143298" y="642276"/>
                </a:cubicBezTo>
                <a:cubicBezTo>
                  <a:pt x="136171" y="506322"/>
                  <a:pt x="64905" y="820441"/>
                  <a:pt x="70935" y="783712"/>
                </a:cubicBezTo>
                <a:cubicBezTo>
                  <a:pt x="76965" y="746983"/>
                  <a:pt x="166322" y="503581"/>
                  <a:pt x="179479" y="421899"/>
                </a:cubicBezTo>
                <a:cubicBezTo>
                  <a:pt x="192636" y="340217"/>
                  <a:pt x="141653" y="356115"/>
                  <a:pt x="149876" y="293620"/>
                </a:cubicBezTo>
                <a:cubicBezTo>
                  <a:pt x="158099" y="231125"/>
                  <a:pt x="218949" y="-67645"/>
                  <a:pt x="212371" y="14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68DB2A6-19E5-415A-EFB0-3FFAD64C52B9}"/>
              </a:ext>
            </a:extLst>
          </p:cNvPr>
          <p:cNvSpPr/>
          <p:nvPr/>
        </p:nvSpPr>
        <p:spPr>
          <a:xfrm>
            <a:off x="6152584" y="2302446"/>
            <a:ext cx="416821" cy="1631293"/>
          </a:xfrm>
          <a:custGeom>
            <a:avLst/>
            <a:gdLst>
              <a:gd name="connsiteX0" fmla="*/ 182432 w 416821"/>
              <a:gd name="connsiteY0" fmla="*/ 0 h 1631293"/>
              <a:gd name="connsiteX1" fmla="*/ 323868 w 416821"/>
              <a:gd name="connsiteY1" fmla="*/ 595347 h 1631293"/>
              <a:gd name="connsiteX2" fmla="*/ 93623 w 416821"/>
              <a:gd name="connsiteY2" fmla="*/ 1138066 h 1631293"/>
              <a:gd name="connsiteX3" fmla="*/ 175853 w 416821"/>
              <a:gd name="connsiteY3" fmla="*/ 1062414 h 1631293"/>
              <a:gd name="connsiteX4" fmla="*/ 4815 w 416821"/>
              <a:gd name="connsiteY4" fmla="*/ 1618291 h 1631293"/>
              <a:gd name="connsiteX5" fmla="*/ 80466 w 416821"/>
              <a:gd name="connsiteY5" fmla="*/ 1401203 h 1631293"/>
              <a:gd name="connsiteX6" fmla="*/ 415966 w 416821"/>
              <a:gd name="connsiteY6" fmla="*/ 802567 h 1631293"/>
              <a:gd name="connsiteX7" fmla="*/ 182432 w 416821"/>
              <a:gd name="connsiteY7" fmla="*/ 1463698 h 1631293"/>
              <a:gd name="connsiteX8" fmla="*/ 363338 w 416821"/>
              <a:gd name="connsiteY8" fmla="*/ 805856 h 1631293"/>
              <a:gd name="connsiteX9" fmla="*/ 87045 w 416821"/>
              <a:gd name="connsiteY9" fmla="*/ 1213718 h 1631293"/>
              <a:gd name="connsiteX10" fmla="*/ 323868 w 416821"/>
              <a:gd name="connsiteY10" fmla="*/ 779542 h 1631293"/>
              <a:gd name="connsiteX11" fmla="*/ 337025 w 416821"/>
              <a:gd name="connsiteY11" fmla="*/ 598636 h 1631293"/>
              <a:gd name="connsiteX12" fmla="*/ 182432 w 416821"/>
              <a:gd name="connsiteY12" fmla="*/ 0 h 16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21" h="1631293">
                <a:moveTo>
                  <a:pt x="182432" y="0"/>
                </a:moveTo>
                <a:cubicBezTo>
                  <a:pt x="180239" y="-548"/>
                  <a:pt x="338669" y="405669"/>
                  <a:pt x="323868" y="595347"/>
                </a:cubicBezTo>
                <a:cubicBezTo>
                  <a:pt x="309067" y="785025"/>
                  <a:pt x="118292" y="1060222"/>
                  <a:pt x="93623" y="1138066"/>
                </a:cubicBezTo>
                <a:cubicBezTo>
                  <a:pt x="68954" y="1215911"/>
                  <a:pt x="190654" y="982377"/>
                  <a:pt x="175853" y="1062414"/>
                </a:cubicBezTo>
                <a:cubicBezTo>
                  <a:pt x="161052" y="1142451"/>
                  <a:pt x="20713" y="1561826"/>
                  <a:pt x="4815" y="1618291"/>
                </a:cubicBezTo>
                <a:cubicBezTo>
                  <a:pt x="-11083" y="1674756"/>
                  <a:pt x="11941" y="1537157"/>
                  <a:pt x="80466" y="1401203"/>
                </a:cubicBezTo>
                <a:cubicBezTo>
                  <a:pt x="148991" y="1265249"/>
                  <a:pt x="398972" y="792151"/>
                  <a:pt x="415966" y="802567"/>
                </a:cubicBezTo>
                <a:cubicBezTo>
                  <a:pt x="432960" y="812983"/>
                  <a:pt x="191203" y="1463150"/>
                  <a:pt x="182432" y="1463698"/>
                </a:cubicBezTo>
                <a:cubicBezTo>
                  <a:pt x="173661" y="1464246"/>
                  <a:pt x="379236" y="847519"/>
                  <a:pt x="363338" y="805856"/>
                </a:cubicBezTo>
                <a:cubicBezTo>
                  <a:pt x="347440" y="764193"/>
                  <a:pt x="93623" y="1218104"/>
                  <a:pt x="87045" y="1213718"/>
                </a:cubicBezTo>
                <a:cubicBezTo>
                  <a:pt x="80467" y="1209332"/>
                  <a:pt x="282205" y="882056"/>
                  <a:pt x="323868" y="779542"/>
                </a:cubicBezTo>
                <a:cubicBezTo>
                  <a:pt x="365531" y="677028"/>
                  <a:pt x="358405" y="732945"/>
                  <a:pt x="337025" y="598636"/>
                </a:cubicBezTo>
                <a:cubicBezTo>
                  <a:pt x="315645" y="464327"/>
                  <a:pt x="184625" y="548"/>
                  <a:pt x="1824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5967065D-9590-B0AF-2CD9-DB9E603C6262}"/>
              </a:ext>
            </a:extLst>
          </p:cNvPr>
          <p:cNvSpPr/>
          <p:nvPr/>
        </p:nvSpPr>
        <p:spPr>
          <a:xfrm>
            <a:off x="6524433" y="3315263"/>
            <a:ext cx="201786" cy="1500160"/>
          </a:xfrm>
          <a:custGeom>
            <a:avLst/>
            <a:gdLst>
              <a:gd name="connsiteX0" fmla="*/ 132925 w 201786"/>
              <a:gd name="connsiteY0" fmla="*/ 259 h 1500160"/>
              <a:gd name="connsiteX1" fmla="*/ 60563 w 201786"/>
              <a:gd name="connsiteY1" fmla="*/ 569292 h 1500160"/>
              <a:gd name="connsiteX2" fmla="*/ 182263 w 201786"/>
              <a:gd name="connsiteY2" fmla="*/ 1016625 h 1500160"/>
              <a:gd name="connsiteX3" fmla="*/ 116479 w 201786"/>
              <a:gd name="connsiteY3" fmla="*/ 868610 h 1500160"/>
              <a:gd name="connsiteX4" fmla="*/ 195420 w 201786"/>
              <a:gd name="connsiteY4" fmla="*/ 1309364 h 1500160"/>
              <a:gd name="connsiteX5" fmla="*/ 195420 w 201786"/>
              <a:gd name="connsiteY5" fmla="*/ 1500138 h 1500160"/>
              <a:gd name="connsiteX6" fmla="*/ 182263 w 201786"/>
              <a:gd name="connsiteY6" fmla="*/ 1299497 h 1500160"/>
              <a:gd name="connsiteX7" fmla="*/ 123058 w 201786"/>
              <a:gd name="connsiteY7" fmla="*/ 681125 h 1500160"/>
              <a:gd name="connsiteX8" fmla="*/ 96744 w 201786"/>
              <a:gd name="connsiteY8" fmla="*/ 822561 h 1500160"/>
              <a:gd name="connsiteX9" fmla="*/ 77009 w 201786"/>
              <a:gd name="connsiteY9" fmla="*/ 335759 h 1500160"/>
              <a:gd name="connsiteX10" fmla="*/ 1357 w 201786"/>
              <a:gd name="connsiteY10" fmla="*/ 641655 h 1500160"/>
              <a:gd name="connsiteX11" fmla="*/ 132925 w 201786"/>
              <a:gd name="connsiteY11" fmla="*/ 259 h 15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786" h="1500160">
                <a:moveTo>
                  <a:pt x="132925" y="259"/>
                </a:moveTo>
                <a:cubicBezTo>
                  <a:pt x="142793" y="-11802"/>
                  <a:pt x="52340" y="399898"/>
                  <a:pt x="60563" y="569292"/>
                </a:cubicBezTo>
                <a:cubicBezTo>
                  <a:pt x="68786" y="738686"/>
                  <a:pt x="172944" y="966739"/>
                  <a:pt x="182263" y="1016625"/>
                </a:cubicBezTo>
                <a:cubicBezTo>
                  <a:pt x="191582" y="1066511"/>
                  <a:pt x="114286" y="819820"/>
                  <a:pt x="116479" y="868610"/>
                </a:cubicBezTo>
                <a:cubicBezTo>
                  <a:pt x="118672" y="917400"/>
                  <a:pt x="182263" y="1204109"/>
                  <a:pt x="195420" y="1309364"/>
                </a:cubicBezTo>
                <a:cubicBezTo>
                  <a:pt x="208577" y="1414619"/>
                  <a:pt x="197613" y="1501783"/>
                  <a:pt x="195420" y="1500138"/>
                </a:cubicBezTo>
                <a:cubicBezTo>
                  <a:pt x="193227" y="1498493"/>
                  <a:pt x="194323" y="1435999"/>
                  <a:pt x="182263" y="1299497"/>
                </a:cubicBezTo>
                <a:cubicBezTo>
                  <a:pt x="170203" y="1162995"/>
                  <a:pt x="137311" y="760614"/>
                  <a:pt x="123058" y="681125"/>
                </a:cubicBezTo>
                <a:cubicBezTo>
                  <a:pt x="108805" y="601636"/>
                  <a:pt x="104419" y="880122"/>
                  <a:pt x="96744" y="822561"/>
                </a:cubicBezTo>
                <a:cubicBezTo>
                  <a:pt x="89069" y="765000"/>
                  <a:pt x="92907" y="365910"/>
                  <a:pt x="77009" y="335759"/>
                </a:cubicBezTo>
                <a:cubicBezTo>
                  <a:pt x="61111" y="305608"/>
                  <a:pt x="-10703" y="697572"/>
                  <a:pt x="1357" y="641655"/>
                </a:cubicBezTo>
                <a:cubicBezTo>
                  <a:pt x="13417" y="585738"/>
                  <a:pt x="123057" y="12320"/>
                  <a:pt x="132925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763537A-8F29-A8F2-78A3-57BED8E4E19B}"/>
              </a:ext>
            </a:extLst>
          </p:cNvPr>
          <p:cNvSpPr/>
          <p:nvPr/>
        </p:nvSpPr>
        <p:spPr>
          <a:xfrm>
            <a:off x="6530332" y="4405701"/>
            <a:ext cx="257023" cy="1353259"/>
          </a:xfrm>
          <a:custGeom>
            <a:avLst/>
            <a:gdLst>
              <a:gd name="connsiteX0" fmla="*/ 74399 w 257023"/>
              <a:gd name="connsiteY0" fmla="*/ 1839 h 1353259"/>
              <a:gd name="connsiteX1" fmla="*/ 196100 w 257023"/>
              <a:gd name="connsiteY1" fmla="*/ 600475 h 1353259"/>
              <a:gd name="connsiteX2" fmla="*/ 94134 w 257023"/>
              <a:gd name="connsiteY2" fmla="*/ 873479 h 1353259"/>
              <a:gd name="connsiteX3" fmla="*/ 146762 w 257023"/>
              <a:gd name="connsiteY3" fmla="*/ 801116 h 1353259"/>
              <a:gd name="connsiteX4" fmla="*/ 2036 w 257023"/>
              <a:gd name="connsiteY4" fmla="*/ 1343836 h 1353259"/>
              <a:gd name="connsiteX5" fmla="*/ 57953 w 257023"/>
              <a:gd name="connsiteY5" fmla="*/ 1159640 h 1353259"/>
              <a:gd name="connsiteX6" fmla="*/ 252016 w 257023"/>
              <a:gd name="connsiteY6" fmla="*/ 524823 h 1353259"/>
              <a:gd name="connsiteX7" fmla="*/ 202678 w 257023"/>
              <a:gd name="connsiteY7" fmla="*/ 633367 h 1353259"/>
              <a:gd name="connsiteX8" fmla="*/ 235570 w 257023"/>
              <a:gd name="connsiteY8" fmla="*/ 100515 h 1353259"/>
              <a:gd name="connsiteX9" fmla="*/ 225703 w 257023"/>
              <a:gd name="connsiteY9" fmla="*/ 403122 h 1353259"/>
              <a:gd name="connsiteX10" fmla="*/ 74399 w 257023"/>
              <a:gd name="connsiteY10" fmla="*/ 1839 h 13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023" h="1353259">
                <a:moveTo>
                  <a:pt x="74399" y="1839"/>
                </a:moveTo>
                <a:cubicBezTo>
                  <a:pt x="69465" y="34731"/>
                  <a:pt x="192811" y="455202"/>
                  <a:pt x="196100" y="600475"/>
                </a:cubicBezTo>
                <a:cubicBezTo>
                  <a:pt x="199389" y="745748"/>
                  <a:pt x="102357" y="840039"/>
                  <a:pt x="94134" y="873479"/>
                </a:cubicBezTo>
                <a:cubicBezTo>
                  <a:pt x="85911" y="906919"/>
                  <a:pt x="162112" y="722723"/>
                  <a:pt x="146762" y="801116"/>
                </a:cubicBezTo>
                <a:cubicBezTo>
                  <a:pt x="131412" y="879509"/>
                  <a:pt x="16837" y="1284082"/>
                  <a:pt x="2036" y="1343836"/>
                </a:cubicBezTo>
                <a:cubicBezTo>
                  <a:pt x="-12765" y="1403590"/>
                  <a:pt x="57953" y="1159640"/>
                  <a:pt x="57953" y="1159640"/>
                </a:cubicBezTo>
                <a:cubicBezTo>
                  <a:pt x="99616" y="1023138"/>
                  <a:pt x="227895" y="612535"/>
                  <a:pt x="252016" y="524823"/>
                </a:cubicBezTo>
                <a:cubicBezTo>
                  <a:pt x="276137" y="437111"/>
                  <a:pt x="205419" y="704085"/>
                  <a:pt x="202678" y="633367"/>
                </a:cubicBezTo>
                <a:cubicBezTo>
                  <a:pt x="199937" y="562649"/>
                  <a:pt x="231733" y="138889"/>
                  <a:pt x="235570" y="100515"/>
                </a:cubicBezTo>
                <a:cubicBezTo>
                  <a:pt x="239407" y="62141"/>
                  <a:pt x="253113" y="418472"/>
                  <a:pt x="225703" y="403122"/>
                </a:cubicBezTo>
                <a:cubicBezTo>
                  <a:pt x="198293" y="387772"/>
                  <a:pt x="79333" y="-31053"/>
                  <a:pt x="74399" y="1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0644C78-5877-1D78-FCE7-B48FF85E85D5}"/>
              </a:ext>
            </a:extLst>
          </p:cNvPr>
          <p:cNvSpPr/>
          <p:nvPr/>
        </p:nvSpPr>
        <p:spPr>
          <a:xfrm>
            <a:off x="6261961" y="3595005"/>
            <a:ext cx="227870" cy="945473"/>
          </a:xfrm>
          <a:custGeom>
            <a:avLst/>
            <a:gdLst>
              <a:gd name="connsiteX0" fmla="*/ 227648 w 227870"/>
              <a:gd name="connsiteY0" fmla="*/ 100 h 945473"/>
              <a:gd name="connsiteX1" fmla="*/ 46741 w 227870"/>
              <a:gd name="connsiteY1" fmla="*/ 513217 h 945473"/>
              <a:gd name="connsiteX2" fmla="*/ 99368 w 227870"/>
              <a:gd name="connsiteY2" fmla="*/ 934235 h 945473"/>
              <a:gd name="connsiteX3" fmla="*/ 76344 w 227870"/>
              <a:gd name="connsiteY3" fmla="*/ 796089 h 945473"/>
              <a:gd name="connsiteX4" fmla="*/ 692 w 227870"/>
              <a:gd name="connsiteY4" fmla="*/ 493481 h 945473"/>
              <a:gd name="connsiteX5" fmla="*/ 125682 w 227870"/>
              <a:gd name="connsiteY5" fmla="*/ 273104 h 945473"/>
              <a:gd name="connsiteX6" fmla="*/ 3981 w 227870"/>
              <a:gd name="connsiteY6" fmla="*/ 467168 h 945473"/>
              <a:gd name="connsiteX7" fmla="*/ 227648 w 227870"/>
              <a:gd name="connsiteY7" fmla="*/ 100 h 9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870" h="945473">
                <a:moveTo>
                  <a:pt x="227648" y="100"/>
                </a:moveTo>
                <a:cubicBezTo>
                  <a:pt x="234775" y="7775"/>
                  <a:pt x="68121" y="357528"/>
                  <a:pt x="46741" y="513217"/>
                </a:cubicBezTo>
                <a:cubicBezTo>
                  <a:pt x="25361" y="668906"/>
                  <a:pt x="94434" y="887090"/>
                  <a:pt x="99368" y="934235"/>
                </a:cubicBezTo>
                <a:cubicBezTo>
                  <a:pt x="104302" y="981380"/>
                  <a:pt x="92790" y="869548"/>
                  <a:pt x="76344" y="796089"/>
                </a:cubicBezTo>
                <a:cubicBezTo>
                  <a:pt x="59898" y="722630"/>
                  <a:pt x="-7531" y="580645"/>
                  <a:pt x="692" y="493481"/>
                </a:cubicBezTo>
                <a:cubicBezTo>
                  <a:pt x="8915" y="406317"/>
                  <a:pt x="125134" y="277489"/>
                  <a:pt x="125682" y="273104"/>
                </a:cubicBezTo>
                <a:cubicBezTo>
                  <a:pt x="126230" y="268719"/>
                  <a:pt x="-11369" y="506638"/>
                  <a:pt x="3981" y="467168"/>
                </a:cubicBezTo>
                <a:cubicBezTo>
                  <a:pt x="19331" y="427698"/>
                  <a:pt x="220521" y="-7575"/>
                  <a:pt x="22764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68FD2CF7-CF3E-6DC6-03E4-B788980BCDE9}"/>
              </a:ext>
            </a:extLst>
          </p:cNvPr>
          <p:cNvSpPr/>
          <p:nvPr/>
        </p:nvSpPr>
        <p:spPr>
          <a:xfrm>
            <a:off x="6061541" y="3940347"/>
            <a:ext cx="615556" cy="1516019"/>
          </a:xfrm>
          <a:custGeom>
            <a:avLst/>
            <a:gdLst>
              <a:gd name="connsiteX0" fmla="*/ 89279 w 615556"/>
              <a:gd name="connsiteY0" fmla="*/ 125 h 1516019"/>
              <a:gd name="connsiteX1" fmla="*/ 122171 w 615556"/>
              <a:gd name="connsiteY1" fmla="*/ 684280 h 1516019"/>
              <a:gd name="connsiteX2" fmla="*/ 293210 w 615556"/>
              <a:gd name="connsiteY2" fmla="*/ 1082275 h 1516019"/>
              <a:gd name="connsiteX3" fmla="*/ 56387 w 615556"/>
              <a:gd name="connsiteY3" fmla="*/ 1365147 h 1516019"/>
              <a:gd name="connsiteX4" fmla="*/ 181377 w 615556"/>
              <a:gd name="connsiteY4" fmla="*/ 1263181 h 1516019"/>
              <a:gd name="connsiteX5" fmla="*/ 3760 w 615556"/>
              <a:gd name="connsiteY5" fmla="*/ 1513161 h 1516019"/>
              <a:gd name="connsiteX6" fmla="*/ 79412 w 615556"/>
              <a:gd name="connsiteY6" fmla="*/ 1381593 h 1516019"/>
              <a:gd name="connsiteX7" fmla="*/ 299788 w 615556"/>
              <a:gd name="connsiteY7" fmla="*/ 1125034 h 1516019"/>
              <a:gd name="connsiteX8" fmla="*/ 615553 w 615556"/>
              <a:gd name="connsiteY8" fmla="*/ 539555 h 1516019"/>
              <a:gd name="connsiteX9" fmla="*/ 306367 w 615556"/>
              <a:gd name="connsiteY9" fmla="*/ 1088853 h 1516019"/>
              <a:gd name="connsiteX10" fmla="*/ 237294 w 615556"/>
              <a:gd name="connsiteY10" fmla="*/ 871765 h 1516019"/>
              <a:gd name="connsiteX11" fmla="*/ 132039 w 615556"/>
              <a:gd name="connsiteY11" fmla="*/ 740197 h 1516019"/>
              <a:gd name="connsiteX12" fmla="*/ 89279 w 615556"/>
              <a:gd name="connsiteY12" fmla="*/ 125 h 151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556" h="1516019">
                <a:moveTo>
                  <a:pt x="89279" y="125"/>
                </a:moveTo>
                <a:cubicBezTo>
                  <a:pt x="87634" y="-9194"/>
                  <a:pt x="88183" y="503922"/>
                  <a:pt x="122171" y="684280"/>
                </a:cubicBezTo>
                <a:cubicBezTo>
                  <a:pt x="156159" y="864638"/>
                  <a:pt x="304174" y="968797"/>
                  <a:pt x="293210" y="1082275"/>
                </a:cubicBezTo>
                <a:cubicBezTo>
                  <a:pt x="282246" y="1195753"/>
                  <a:pt x="75026" y="1334996"/>
                  <a:pt x="56387" y="1365147"/>
                </a:cubicBezTo>
                <a:cubicBezTo>
                  <a:pt x="37748" y="1395298"/>
                  <a:pt x="190148" y="1238512"/>
                  <a:pt x="181377" y="1263181"/>
                </a:cubicBezTo>
                <a:cubicBezTo>
                  <a:pt x="172606" y="1287850"/>
                  <a:pt x="20754" y="1493426"/>
                  <a:pt x="3760" y="1513161"/>
                </a:cubicBezTo>
                <a:cubicBezTo>
                  <a:pt x="-13234" y="1532896"/>
                  <a:pt x="30074" y="1446281"/>
                  <a:pt x="79412" y="1381593"/>
                </a:cubicBezTo>
                <a:cubicBezTo>
                  <a:pt x="128750" y="1316905"/>
                  <a:pt x="210431" y="1265374"/>
                  <a:pt x="299788" y="1125034"/>
                </a:cubicBezTo>
                <a:cubicBezTo>
                  <a:pt x="389145" y="984694"/>
                  <a:pt x="614457" y="545585"/>
                  <a:pt x="615553" y="539555"/>
                </a:cubicBezTo>
                <a:cubicBezTo>
                  <a:pt x="616650" y="533525"/>
                  <a:pt x="369410" y="1033485"/>
                  <a:pt x="306367" y="1088853"/>
                </a:cubicBezTo>
                <a:cubicBezTo>
                  <a:pt x="243324" y="1144221"/>
                  <a:pt x="266349" y="929874"/>
                  <a:pt x="237294" y="871765"/>
                </a:cubicBezTo>
                <a:cubicBezTo>
                  <a:pt x="208239" y="813656"/>
                  <a:pt x="153419" y="883277"/>
                  <a:pt x="132039" y="740197"/>
                </a:cubicBezTo>
                <a:cubicBezTo>
                  <a:pt x="110659" y="597117"/>
                  <a:pt x="90924" y="9444"/>
                  <a:pt x="89279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E3D186D9-98AA-B856-33CF-D0FF6923659E}"/>
              </a:ext>
            </a:extLst>
          </p:cNvPr>
          <p:cNvSpPr/>
          <p:nvPr/>
        </p:nvSpPr>
        <p:spPr>
          <a:xfrm>
            <a:off x="4033314" y="669898"/>
            <a:ext cx="827817" cy="132108"/>
          </a:xfrm>
          <a:custGeom>
            <a:avLst/>
            <a:gdLst>
              <a:gd name="connsiteX0" fmla="*/ 827611 w 827817"/>
              <a:gd name="connsiteY0" fmla="*/ 117502 h 132108"/>
              <a:gd name="connsiteX1" fmla="*/ 424386 w 827817"/>
              <a:gd name="connsiteY1" fmla="*/ 27 h 132108"/>
              <a:gd name="connsiteX2" fmla="*/ 81486 w 827817"/>
              <a:gd name="connsiteY2" fmla="*/ 130202 h 132108"/>
              <a:gd name="connsiteX3" fmla="*/ 176736 w 827817"/>
              <a:gd name="connsiteY3" fmla="*/ 79402 h 132108"/>
              <a:gd name="connsiteX4" fmla="*/ 2111 w 827817"/>
              <a:gd name="connsiteY4" fmla="*/ 104802 h 132108"/>
              <a:gd name="connsiteX5" fmla="*/ 319611 w 827817"/>
              <a:gd name="connsiteY5" fmla="*/ 47652 h 132108"/>
              <a:gd name="connsiteX6" fmla="*/ 370411 w 827817"/>
              <a:gd name="connsiteY6" fmla="*/ 3202 h 132108"/>
              <a:gd name="connsiteX7" fmla="*/ 827611 w 827817"/>
              <a:gd name="connsiteY7" fmla="*/ 117502 h 13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817" h="132108">
                <a:moveTo>
                  <a:pt x="827611" y="117502"/>
                </a:moveTo>
                <a:cubicBezTo>
                  <a:pt x="836607" y="116973"/>
                  <a:pt x="548740" y="-2090"/>
                  <a:pt x="424386" y="27"/>
                </a:cubicBezTo>
                <a:cubicBezTo>
                  <a:pt x="300032" y="2144"/>
                  <a:pt x="122761" y="116973"/>
                  <a:pt x="81486" y="130202"/>
                </a:cubicBezTo>
                <a:cubicBezTo>
                  <a:pt x="40211" y="143431"/>
                  <a:pt x="189965" y="83635"/>
                  <a:pt x="176736" y="79402"/>
                </a:cubicBezTo>
                <a:cubicBezTo>
                  <a:pt x="163507" y="75169"/>
                  <a:pt x="-21702" y="110094"/>
                  <a:pt x="2111" y="104802"/>
                </a:cubicBezTo>
                <a:cubicBezTo>
                  <a:pt x="25924" y="99510"/>
                  <a:pt x="258228" y="64585"/>
                  <a:pt x="319611" y="47652"/>
                </a:cubicBezTo>
                <a:cubicBezTo>
                  <a:pt x="380994" y="30719"/>
                  <a:pt x="289449" y="-7381"/>
                  <a:pt x="370411" y="3202"/>
                </a:cubicBezTo>
                <a:cubicBezTo>
                  <a:pt x="451373" y="13785"/>
                  <a:pt x="818615" y="118031"/>
                  <a:pt x="827611" y="117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34716026-22F9-3149-F92E-1584AECB3970}"/>
              </a:ext>
            </a:extLst>
          </p:cNvPr>
          <p:cNvSpPr/>
          <p:nvPr/>
        </p:nvSpPr>
        <p:spPr>
          <a:xfrm>
            <a:off x="3834415" y="619966"/>
            <a:ext cx="975714" cy="880925"/>
          </a:xfrm>
          <a:custGeom>
            <a:avLst/>
            <a:gdLst>
              <a:gd name="connsiteX0" fmla="*/ 975710 w 975714"/>
              <a:gd name="connsiteY0" fmla="*/ 208709 h 880925"/>
              <a:gd name="connsiteX1" fmla="*/ 464535 w 975714"/>
              <a:gd name="connsiteY1" fmla="*/ 208709 h 880925"/>
              <a:gd name="connsiteX2" fmla="*/ 131160 w 975714"/>
              <a:gd name="connsiteY2" fmla="*/ 500809 h 880925"/>
              <a:gd name="connsiteX3" fmla="*/ 162910 w 975714"/>
              <a:gd name="connsiteY3" fmla="*/ 418259 h 880925"/>
              <a:gd name="connsiteX4" fmla="*/ 7335 w 975714"/>
              <a:gd name="connsiteY4" fmla="*/ 875459 h 880925"/>
              <a:gd name="connsiteX5" fmla="*/ 54960 w 975714"/>
              <a:gd name="connsiteY5" fmla="*/ 640509 h 880925"/>
              <a:gd name="connsiteX6" fmla="*/ 312135 w 975714"/>
              <a:gd name="connsiteY6" fmla="*/ 199184 h 880925"/>
              <a:gd name="connsiteX7" fmla="*/ 204185 w 975714"/>
              <a:gd name="connsiteY7" fmla="*/ 405559 h 880925"/>
              <a:gd name="connsiteX8" fmla="*/ 512160 w 975714"/>
              <a:gd name="connsiteY8" fmla="*/ 2334 h 880925"/>
              <a:gd name="connsiteX9" fmla="*/ 350235 w 975714"/>
              <a:gd name="connsiteY9" fmla="*/ 237284 h 880925"/>
              <a:gd name="connsiteX10" fmla="*/ 474060 w 975714"/>
              <a:gd name="connsiteY10" fmla="*/ 180134 h 880925"/>
              <a:gd name="connsiteX11" fmla="*/ 975710 w 975714"/>
              <a:gd name="connsiteY11" fmla="*/ 208709 h 88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14" h="880925">
                <a:moveTo>
                  <a:pt x="975710" y="208709"/>
                </a:moveTo>
                <a:cubicBezTo>
                  <a:pt x="974123" y="213471"/>
                  <a:pt x="605293" y="160026"/>
                  <a:pt x="464535" y="208709"/>
                </a:cubicBezTo>
                <a:cubicBezTo>
                  <a:pt x="323777" y="257392"/>
                  <a:pt x="181431" y="465884"/>
                  <a:pt x="131160" y="500809"/>
                </a:cubicBezTo>
                <a:cubicBezTo>
                  <a:pt x="80889" y="535734"/>
                  <a:pt x="183548" y="355817"/>
                  <a:pt x="162910" y="418259"/>
                </a:cubicBezTo>
                <a:cubicBezTo>
                  <a:pt x="142272" y="480701"/>
                  <a:pt x="25327" y="838417"/>
                  <a:pt x="7335" y="875459"/>
                </a:cubicBezTo>
                <a:cubicBezTo>
                  <a:pt x="-10657" y="912501"/>
                  <a:pt x="4160" y="753221"/>
                  <a:pt x="54960" y="640509"/>
                </a:cubicBezTo>
                <a:cubicBezTo>
                  <a:pt x="105760" y="527797"/>
                  <a:pt x="287264" y="238342"/>
                  <a:pt x="312135" y="199184"/>
                </a:cubicBezTo>
                <a:cubicBezTo>
                  <a:pt x="337006" y="160026"/>
                  <a:pt x="170847" y="438367"/>
                  <a:pt x="204185" y="405559"/>
                </a:cubicBezTo>
                <a:cubicBezTo>
                  <a:pt x="237522" y="372751"/>
                  <a:pt x="487818" y="30380"/>
                  <a:pt x="512160" y="2334"/>
                </a:cubicBezTo>
                <a:cubicBezTo>
                  <a:pt x="536502" y="-25712"/>
                  <a:pt x="356585" y="207651"/>
                  <a:pt x="350235" y="237284"/>
                </a:cubicBezTo>
                <a:cubicBezTo>
                  <a:pt x="343885" y="266917"/>
                  <a:pt x="374577" y="183309"/>
                  <a:pt x="474060" y="180134"/>
                </a:cubicBezTo>
                <a:cubicBezTo>
                  <a:pt x="573543" y="176959"/>
                  <a:pt x="977297" y="203947"/>
                  <a:pt x="975710" y="208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AE404E4-27E0-E13B-B59D-8CCBC4DD7029}"/>
              </a:ext>
            </a:extLst>
          </p:cNvPr>
          <p:cNvSpPr/>
          <p:nvPr/>
        </p:nvSpPr>
        <p:spPr>
          <a:xfrm>
            <a:off x="3815803" y="2302512"/>
            <a:ext cx="124373" cy="1441314"/>
          </a:xfrm>
          <a:custGeom>
            <a:avLst/>
            <a:gdLst>
              <a:gd name="connsiteX0" fmla="*/ 124372 w 124373"/>
              <a:gd name="connsiteY0" fmla="*/ 8888 h 1441314"/>
              <a:gd name="connsiteX1" fmla="*/ 3722 w 124373"/>
              <a:gd name="connsiteY1" fmla="*/ 1043938 h 1441314"/>
              <a:gd name="connsiteX2" fmla="*/ 35472 w 124373"/>
              <a:gd name="connsiteY2" fmla="*/ 926463 h 1441314"/>
              <a:gd name="connsiteX3" fmla="*/ 3722 w 124373"/>
              <a:gd name="connsiteY3" fmla="*/ 1434463 h 1441314"/>
              <a:gd name="connsiteX4" fmla="*/ 38647 w 124373"/>
              <a:gd name="connsiteY4" fmla="*/ 1158238 h 1441314"/>
              <a:gd name="connsiteX5" fmla="*/ 79922 w 124373"/>
              <a:gd name="connsiteY5" fmla="*/ 320038 h 1441314"/>
              <a:gd name="connsiteX6" fmla="*/ 547 w 124373"/>
              <a:gd name="connsiteY6" fmla="*/ 529588 h 1441314"/>
              <a:gd name="connsiteX7" fmla="*/ 124372 w 124373"/>
              <a:gd name="connsiteY7" fmla="*/ 8888 h 144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73" h="1441314">
                <a:moveTo>
                  <a:pt x="124372" y="8888"/>
                </a:moveTo>
                <a:cubicBezTo>
                  <a:pt x="124901" y="94613"/>
                  <a:pt x="18539" y="891009"/>
                  <a:pt x="3722" y="1043938"/>
                </a:cubicBezTo>
                <a:cubicBezTo>
                  <a:pt x="-11095" y="1196867"/>
                  <a:pt x="35472" y="861376"/>
                  <a:pt x="35472" y="926463"/>
                </a:cubicBezTo>
                <a:cubicBezTo>
                  <a:pt x="35472" y="991550"/>
                  <a:pt x="3193" y="1395834"/>
                  <a:pt x="3722" y="1434463"/>
                </a:cubicBezTo>
                <a:cubicBezTo>
                  <a:pt x="4251" y="1473092"/>
                  <a:pt x="25947" y="1343975"/>
                  <a:pt x="38647" y="1158238"/>
                </a:cubicBezTo>
                <a:cubicBezTo>
                  <a:pt x="51347" y="972501"/>
                  <a:pt x="86272" y="424813"/>
                  <a:pt x="79922" y="320038"/>
                </a:cubicBezTo>
                <a:cubicBezTo>
                  <a:pt x="73572" y="215263"/>
                  <a:pt x="-7391" y="574567"/>
                  <a:pt x="547" y="529588"/>
                </a:cubicBezTo>
                <a:cubicBezTo>
                  <a:pt x="8485" y="484609"/>
                  <a:pt x="123843" y="-76837"/>
                  <a:pt x="124372" y="8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4CD04EFF-CF6E-53C0-9F18-9667159E042B}"/>
              </a:ext>
            </a:extLst>
          </p:cNvPr>
          <p:cNvSpPr/>
          <p:nvPr/>
        </p:nvSpPr>
        <p:spPr>
          <a:xfrm>
            <a:off x="3600358" y="3461271"/>
            <a:ext cx="350706" cy="1308403"/>
          </a:xfrm>
          <a:custGeom>
            <a:avLst/>
            <a:gdLst>
              <a:gd name="connsiteX0" fmla="*/ 349342 w 350706"/>
              <a:gd name="connsiteY0" fmla="*/ 9004 h 1308403"/>
              <a:gd name="connsiteX1" fmla="*/ 44542 w 350706"/>
              <a:gd name="connsiteY1" fmla="*/ 1078979 h 1308403"/>
              <a:gd name="connsiteX2" fmla="*/ 155667 w 350706"/>
              <a:gd name="connsiteY2" fmla="*/ 758304 h 1308403"/>
              <a:gd name="connsiteX3" fmla="*/ 3267 w 350706"/>
              <a:gd name="connsiteY3" fmla="*/ 1301229 h 1308403"/>
              <a:gd name="connsiteX4" fmla="*/ 66767 w 350706"/>
              <a:gd name="connsiteY4" fmla="*/ 1018654 h 1308403"/>
              <a:gd name="connsiteX5" fmla="*/ 244567 w 350706"/>
              <a:gd name="connsiteY5" fmla="*/ 310629 h 1308403"/>
              <a:gd name="connsiteX6" fmla="*/ 158842 w 350706"/>
              <a:gd name="connsiteY6" fmla="*/ 551929 h 1308403"/>
              <a:gd name="connsiteX7" fmla="*/ 349342 w 350706"/>
              <a:gd name="connsiteY7" fmla="*/ 9004 h 13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706" h="1308403">
                <a:moveTo>
                  <a:pt x="349342" y="9004"/>
                </a:moveTo>
                <a:cubicBezTo>
                  <a:pt x="330292" y="96846"/>
                  <a:pt x="76821" y="954096"/>
                  <a:pt x="44542" y="1078979"/>
                </a:cubicBezTo>
                <a:cubicBezTo>
                  <a:pt x="12263" y="1203862"/>
                  <a:pt x="162546" y="721262"/>
                  <a:pt x="155667" y="758304"/>
                </a:cubicBezTo>
                <a:cubicBezTo>
                  <a:pt x="148788" y="795346"/>
                  <a:pt x="18084" y="1257837"/>
                  <a:pt x="3267" y="1301229"/>
                </a:cubicBezTo>
                <a:cubicBezTo>
                  <a:pt x="-11550" y="1344621"/>
                  <a:pt x="26550" y="1183754"/>
                  <a:pt x="66767" y="1018654"/>
                </a:cubicBezTo>
                <a:cubicBezTo>
                  <a:pt x="106984" y="853554"/>
                  <a:pt x="229221" y="388417"/>
                  <a:pt x="244567" y="310629"/>
                </a:cubicBezTo>
                <a:cubicBezTo>
                  <a:pt x="259913" y="232842"/>
                  <a:pt x="135559" y="600083"/>
                  <a:pt x="158842" y="551929"/>
                </a:cubicBezTo>
                <a:cubicBezTo>
                  <a:pt x="182125" y="503775"/>
                  <a:pt x="368392" y="-78838"/>
                  <a:pt x="349342" y="9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068BF6DA-AFAF-3D0F-531F-DAC727D97DB5}"/>
              </a:ext>
            </a:extLst>
          </p:cNvPr>
          <p:cNvSpPr/>
          <p:nvPr/>
        </p:nvSpPr>
        <p:spPr>
          <a:xfrm>
            <a:off x="3790225" y="3634206"/>
            <a:ext cx="515311" cy="658409"/>
          </a:xfrm>
          <a:custGeom>
            <a:avLst/>
            <a:gdLst>
              <a:gd name="connsiteX0" fmla="*/ 725 w 515311"/>
              <a:gd name="connsiteY0" fmla="*/ 1169 h 658409"/>
              <a:gd name="connsiteX1" fmla="*/ 356325 w 515311"/>
              <a:gd name="connsiteY1" fmla="*/ 325019 h 658409"/>
              <a:gd name="connsiteX2" fmla="*/ 499200 w 515311"/>
              <a:gd name="connsiteY2" fmla="*/ 588544 h 658409"/>
              <a:gd name="connsiteX3" fmla="*/ 432525 w 515311"/>
              <a:gd name="connsiteY3" fmla="*/ 429794 h 658409"/>
              <a:gd name="connsiteX4" fmla="*/ 515075 w 515311"/>
              <a:gd name="connsiteY4" fmla="*/ 658394 h 658409"/>
              <a:gd name="connsiteX5" fmla="*/ 400775 w 515311"/>
              <a:gd name="connsiteY5" fmla="*/ 417094 h 658409"/>
              <a:gd name="connsiteX6" fmla="*/ 267425 w 515311"/>
              <a:gd name="connsiteY6" fmla="*/ 223419 h 658409"/>
              <a:gd name="connsiteX7" fmla="*/ 725 w 515311"/>
              <a:gd name="connsiteY7" fmla="*/ 1169 h 6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11" h="658409">
                <a:moveTo>
                  <a:pt x="725" y="1169"/>
                </a:moveTo>
                <a:cubicBezTo>
                  <a:pt x="15542" y="18102"/>
                  <a:pt x="273246" y="227123"/>
                  <a:pt x="356325" y="325019"/>
                </a:cubicBezTo>
                <a:cubicBezTo>
                  <a:pt x="439404" y="422915"/>
                  <a:pt x="486500" y="571082"/>
                  <a:pt x="499200" y="588544"/>
                </a:cubicBezTo>
                <a:cubicBezTo>
                  <a:pt x="511900" y="606007"/>
                  <a:pt x="429879" y="418152"/>
                  <a:pt x="432525" y="429794"/>
                </a:cubicBezTo>
                <a:cubicBezTo>
                  <a:pt x="435171" y="441436"/>
                  <a:pt x="520367" y="660511"/>
                  <a:pt x="515075" y="658394"/>
                </a:cubicBezTo>
                <a:cubicBezTo>
                  <a:pt x="509783" y="656277"/>
                  <a:pt x="442050" y="489590"/>
                  <a:pt x="400775" y="417094"/>
                </a:cubicBezTo>
                <a:cubicBezTo>
                  <a:pt x="359500" y="344598"/>
                  <a:pt x="332512" y="291152"/>
                  <a:pt x="267425" y="223419"/>
                </a:cubicBezTo>
                <a:cubicBezTo>
                  <a:pt x="202338" y="155686"/>
                  <a:pt x="-14092" y="-15764"/>
                  <a:pt x="725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4B46125-0920-3961-E830-18FC5CE602C5}"/>
              </a:ext>
            </a:extLst>
          </p:cNvPr>
          <p:cNvSpPr/>
          <p:nvPr/>
        </p:nvSpPr>
        <p:spPr>
          <a:xfrm>
            <a:off x="3739528" y="3592391"/>
            <a:ext cx="594364" cy="998667"/>
          </a:xfrm>
          <a:custGeom>
            <a:avLst/>
            <a:gdLst>
              <a:gd name="connsiteX0" fmla="*/ 622 w 594364"/>
              <a:gd name="connsiteY0" fmla="*/ 1709 h 998667"/>
              <a:gd name="connsiteX1" fmla="*/ 283197 w 594364"/>
              <a:gd name="connsiteY1" fmla="*/ 331909 h 998667"/>
              <a:gd name="connsiteX2" fmla="*/ 251447 w 594364"/>
              <a:gd name="connsiteY2" fmla="*/ 284284 h 998667"/>
              <a:gd name="connsiteX3" fmla="*/ 483222 w 594364"/>
              <a:gd name="connsiteY3" fmla="*/ 766884 h 998667"/>
              <a:gd name="connsiteX4" fmla="*/ 384797 w 594364"/>
              <a:gd name="connsiteY4" fmla="*/ 585909 h 998667"/>
              <a:gd name="connsiteX5" fmla="*/ 594347 w 594364"/>
              <a:gd name="connsiteY5" fmla="*/ 998659 h 998667"/>
              <a:gd name="connsiteX6" fmla="*/ 372097 w 594364"/>
              <a:gd name="connsiteY6" fmla="*/ 573209 h 998667"/>
              <a:gd name="connsiteX7" fmla="*/ 549897 w 594364"/>
              <a:gd name="connsiteY7" fmla="*/ 973259 h 998667"/>
              <a:gd name="connsiteX8" fmla="*/ 419722 w 594364"/>
              <a:gd name="connsiteY8" fmla="*/ 608134 h 998667"/>
              <a:gd name="connsiteX9" fmla="*/ 327647 w 594364"/>
              <a:gd name="connsiteY9" fmla="*/ 366834 h 998667"/>
              <a:gd name="connsiteX10" fmla="*/ 210172 w 594364"/>
              <a:gd name="connsiteY10" fmla="*/ 208084 h 998667"/>
              <a:gd name="connsiteX11" fmla="*/ 622 w 594364"/>
              <a:gd name="connsiteY11" fmla="*/ 1709 h 99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364" h="998667">
                <a:moveTo>
                  <a:pt x="622" y="1709"/>
                </a:moveTo>
                <a:cubicBezTo>
                  <a:pt x="12793" y="22346"/>
                  <a:pt x="241393" y="284813"/>
                  <a:pt x="283197" y="331909"/>
                </a:cubicBezTo>
                <a:cubicBezTo>
                  <a:pt x="325001" y="379005"/>
                  <a:pt x="218110" y="211788"/>
                  <a:pt x="251447" y="284284"/>
                </a:cubicBezTo>
                <a:cubicBezTo>
                  <a:pt x="284784" y="356780"/>
                  <a:pt x="460997" y="716613"/>
                  <a:pt x="483222" y="766884"/>
                </a:cubicBezTo>
                <a:cubicBezTo>
                  <a:pt x="505447" y="817155"/>
                  <a:pt x="366276" y="547280"/>
                  <a:pt x="384797" y="585909"/>
                </a:cubicBezTo>
                <a:cubicBezTo>
                  <a:pt x="403318" y="624538"/>
                  <a:pt x="596464" y="1000776"/>
                  <a:pt x="594347" y="998659"/>
                </a:cubicBezTo>
                <a:cubicBezTo>
                  <a:pt x="592230" y="996542"/>
                  <a:pt x="379505" y="577442"/>
                  <a:pt x="372097" y="573209"/>
                </a:cubicBezTo>
                <a:cubicBezTo>
                  <a:pt x="364689" y="568976"/>
                  <a:pt x="541960" y="967438"/>
                  <a:pt x="549897" y="973259"/>
                </a:cubicBezTo>
                <a:cubicBezTo>
                  <a:pt x="557834" y="979080"/>
                  <a:pt x="456764" y="709205"/>
                  <a:pt x="419722" y="608134"/>
                </a:cubicBezTo>
                <a:cubicBezTo>
                  <a:pt x="382680" y="507063"/>
                  <a:pt x="362572" y="433509"/>
                  <a:pt x="327647" y="366834"/>
                </a:cubicBezTo>
                <a:cubicBezTo>
                  <a:pt x="292722" y="300159"/>
                  <a:pt x="262030" y="263117"/>
                  <a:pt x="210172" y="208084"/>
                </a:cubicBezTo>
                <a:cubicBezTo>
                  <a:pt x="158314" y="153051"/>
                  <a:pt x="-11549" y="-18928"/>
                  <a:pt x="622" y="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E89B5236-0E4E-1D1E-4CE8-23EB08EE9922}"/>
              </a:ext>
            </a:extLst>
          </p:cNvPr>
          <p:cNvSpPr/>
          <p:nvPr/>
        </p:nvSpPr>
        <p:spPr>
          <a:xfrm>
            <a:off x="3748206" y="3711015"/>
            <a:ext cx="639520" cy="1550276"/>
          </a:xfrm>
          <a:custGeom>
            <a:avLst/>
            <a:gdLst>
              <a:gd name="connsiteX0" fmla="*/ 4644 w 639520"/>
              <a:gd name="connsiteY0" fmla="*/ 10085 h 1550276"/>
              <a:gd name="connsiteX1" fmla="*/ 306269 w 639520"/>
              <a:gd name="connsiteY1" fmla="*/ 594285 h 1550276"/>
              <a:gd name="connsiteX2" fmla="*/ 309444 w 639520"/>
              <a:gd name="connsiteY2" fmla="*/ 508560 h 1550276"/>
              <a:gd name="connsiteX3" fmla="*/ 426919 w 639520"/>
              <a:gd name="connsiteY3" fmla="*/ 749860 h 1550276"/>
              <a:gd name="connsiteX4" fmla="*/ 439619 w 639520"/>
              <a:gd name="connsiteY4" fmla="*/ 699060 h 1550276"/>
              <a:gd name="connsiteX5" fmla="*/ 630119 w 639520"/>
              <a:gd name="connsiteY5" fmla="*/ 1508685 h 1550276"/>
              <a:gd name="connsiteX6" fmla="*/ 598369 w 639520"/>
              <a:gd name="connsiteY6" fmla="*/ 1375335 h 1550276"/>
              <a:gd name="connsiteX7" fmla="*/ 493594 w 639520"/>
              <a:gd name="connsiteY7" fmla="*/ 876860 h 1550276"/>
              <a:gd name="connsiteX8" fmla="*/ 328494 w 639520"/>
              <a:gd name="connsiteY8" fmla="*/ 318060 h 1550276"/>
              <a:gd name="connsiteX9" fmla="*/ 480894 w 639520"/>
              <a:gd name="connsiteY9" fmla="*/ 943535 h 1550276"/>
              <a:gd name="connsiteX10" fmla="*/ 299919 w 639520"/>
              <a:gd name="connsiteY10" fmla="*/ 622860 h 1550276"/>
              <a:gd name="connsiteX11" fmla="*/ 137994 w 639520"/>
              <a:gd name="connsiteY11" fmla="*/ 251385 h 1550276"/>
              <a:gd name="connsiteX12" fmla="*/ 4644 w 639520"/>
              <a:gd name="connsiteY12" fmla="*/ 10085 h 15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9520" h="1550276">
                <a:moveTo>
                  <a:pt x="4644" y="10085"/>
                </a:moveTo>
                <a:cubicBezTo>
                  <a:pt x="32690" y="67235"/>
                  <a:pt x="255469" y="511206"/>
                  <a:pt x="306269" y="594285"/>
                </a:cubicBezTo>
                <a:cubicBezTo>
                  <a:pt x="357069" y="677364"/>
                  <a:pt x="289336" y="482631"/>
                  <a:pt x="309444" y="508560"/>
                </a:cubicBezTo>
                <a:cubicBezTo>
                  <a:pt x="329552" y="534489"/>
                  <a:pt x="405223" y="718110"/>
                  <a:pt x="426919" y="749860"/>
                </a:cubicBezTo>
                <a:cubicBezTo>
                  <a:pt x="448615" y="781610"/>
                  <a:pt x="405752" y="572589"/>
                  <a:pt x="439619" y="699060"/>
                </a:cubicBezTo>
                <a:cubicBezTo>
                  <a:pt x="473486" y="825531"/>
                  <a:pt x="603661" y="1395972"/>
                  <a:pt x="630119" y="1508685"/>
                </a:cubicBezTo>
                <a:cubicBezTo>
                  <a:pt x="656577" y="1621398"/>
                  <a:pt x="621123" y="1480639"/>
                  <a:pt x="598369" y="1375335"/>
                </a:cubicBezTo>
                <a:cubicBezTo>
                  <a:pt x="575615" y="1270031"/>
                  <a:pt x="538573" y="1053073"/>
                  <a:pt x="493594" y="876860"/>
                </a:cubicBezTo>
                <a:cubicBezTo>
                  <a:pt x="448615" y="700647"/>
                  <a:pt x="330611" y="306948"/>
                  <a:pt x="328494" y="318060"/>
                </a:cubicBezTo>
                <a:cubicBezTo>
                  <a:pt x="326377" y="329172"/>
                  <a:pt x="485656" y="892735"/>
                  <a:pt x="480894" y="943535"/>
                </a:cubicBezTo>
                <a:cubicBezTo>
                  <a:pt x="476132" y="994335"/>
                  <a:pt x="357069" y="738218"/>
                  <a:pt x="299919" y="622860"/>
                </a:cubicBezTo>
                <a:cubicBezTo>
                  <a:pt x="242769" y="507502"/>
                  <a:pt x="193557" y="349810"/>
                  <a:pt x="137994" y="251385"/>
                </a:cubicBezTo>
                <a:cubicBezTo>
                  <a:pt x="82432" y="152960"/>
                  <a:pt x="-23402" y="-47065"/>
                  <a:pt x="4644" y="10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4C1D50C1-7CEC-D246-C64A-090B352AD2E9}"/>
              </a:ext>
            </a:extLst>
          </p:cNvPr>
          <p:cNvSpPr/>
          <p:nvPr/>
        </p:nvSpPr>
        <p:spPr>
          <a:xfrm>
            <a:off x="3326719" y="3192784"/>
            <a:ext cx="73764" cy="699444"/>
          </a:xfrm>
          <a:custGeom>
            <a:avLst/>
            <a:gdLst>
              <a:gd name="connsiteX0" fmla="*/ 73706 w 73764"/>
              <a:gd name="connsiteY0" fmla="*/ 4441 h 699444"/>
              <a:gd name="connsiteX1" fmla="*/ 13381 w 73764"/>
              <a:gd name="connsiteY1" fmla="*/ 604516 h 699444"/>
              <a:gd name="connsiteX2" fmla="*/ 32431 w 73764"/>
              <a:gd name="connsiteY2" fmla="*/ 696591 h 699444"/>
              <a:gd name="connsiteX3" fmla="*/ 7031 w 73764"/>
              <a:gd name="connsiteY3" fmla="*/ 591816 h 699444"/>
              <a:gd name="connsiteX4" fmla="*/ 29256 w 73764"/>
              <a:gd name="connsiteY4" fmla="*/ 106041 h 699444"/>
              <a:gd name="connsiteX5" fmla="*/ 681 w 73764"/>
              <a:gd name="connsiteY5" fmla="*/ 318766 h 699444"/>
              <a:gd name="connsiteX6" fmla="*/ 73706 w 73764"/>
              <a:gd name="connsiteY6" fmla="*/ 4441 h 6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64" h="699444">
                <a:moveTo>
                  <a:pt x="73706" y="4441"/>
                </a:moveTo>
                <a:cubicBezTo>
                  <a:pt x="75823" y="52066"/>
                  <a:pt x="20260" y="489158"/>
                  <a:pt x="13381" y="604516"/>
                </a:cubicBezTo>
                <a:cubicBezTo>
                  <a:pt x="6502" y="719874"/>
                  <a:pt x="33489" y="698708"/>
                  <a:pt x="32431" y="696591"/>
                </a:cubicBezTo>
                <a:cubicBezTo>
                  <a:pt x="31373" y="694474"/>
                  <a:pt x="7560" y="690241"/>
                  <a:pt x="7031" y="591816"/>
                </a:cubicBezTo>
                <a:cubicBezTo>
                  <a:pt x="6502" y="493391"/>
                  <a:pt x="30314" y="151549"/>
                  <a:pt x="29256" y="106041"/>
                </a:cubicBezTo>
                <a:cubicBezTo>
                  <a:pt x="28198" y="60533"/>
                  <a:pt x="-5140" y="329878"/>
                  <a:pt x="681" y="318766"/>
                </a:cubicBezTo>
                <a:cubicBezTo>
                  <a:pt x="6502" y="307654"/>
                  <a:pt x="71589" y="-43184"/>
                  <a:pt x="73706" y="4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3850A06A-4EC2-2F05-BDF0-A178FE19F1C3}"/>
              </a:ext>
            </a:extLst>
          </p:cNvPr>
          <p:cNvSpPr/>
          <p:nvPr/>
        </p:nvSpPr>
        <p:spPr>
          <a:xfrm>
            <a:off x="3011335" y="3694781"/>
            <a:ext cx="321497" cy="796944"/>
          </a:xfrm>
          <a:custGeom>
            <a:avLst/>
            <a:gdLst>
              <a:gd name="connsiteX0" fmla="*/ 90640 w 321497"/>
              <a:gd name="connsiteY0" fmla="*/ 919 h 796944"/>
              <a:gd name="connsiteX1" fmla="*/ 119215 w 321497"/>
              <a:gd name="connsiteY1" fmla="*/ 467644 h 796944"/>
              <a:gd name="connsiteX2" fmla="*/ 312890 w 321497"/>
              <a:gd name="connsiteY2" fmla="*/ 781969 h 796944"/>
              <a:gd name="connsiteX3" fmla="*/ 258915 w 321497"/>
              <a:gd name="connsiteY3" fmla="*/ 693069 h 796944"/>
              <a:gd name="connsiteX4" fmla="*/ 4915 w 321497"/>
              <a:gd name="connsiteY4" fmla="*/ 229519 h 796944"/>
              <a:gd name="connsiteX5" fmla="*/ 90640 w 321497"/>
              <a:gd name="connsiteY5" fmla="*/ 343819 h 796944"/>
              <a:gd name="connsiteX6" fmla="*/ 90640 w 321497"/>
              <a:gd name="connsiteY6" fmla="*/ 919 h 79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97" h="796944">
                <a:moveTo>
                  <a:pt x="90640" y="919"/>
                </a:moveTo>
                <a:cubicBezTo>
                  <a:pt x="95402" y="21556"/>
                  <a:pt x="82173" y="337469"/>
                  <a:pt x="119215" y="467644"/>
                </a:cubicBezTo>
                <a:cubicBezTo>
                  <a:pt x="156257" y="597819"/>
                  <a:pt x="289607" y="744398"/>
                  <a:pt x="312890" y="781969"/>
                </a:cubicBezTo>
                <a:cubicBezTo>
                  <a:pt x="336173" y="819540"/>
                  <a:pt x="310244" y="785144"/>
                  <a:pt x="258915" y="693069"/>
                </a:cubicBezTo>
                <a:cubicBezTo>
                  <a:pt x="207586" y="600994"/>
                  <a:pt x="32961" y="287727"/>
                  <a:pt x="4915" y="229519"/>
                </a:cubicBezTo>
                <a:cubicBezTo>
                  <a:pt x="-23131" y="171311"/>
                  <a:pt x="77411" y="373981"/>
                  <a:pt x="90640" y="343819"/>
                </a:cubicBezTo>
                <a:cubicBezTo>
                  <a:pt x="103869" y="313657"/>
                  <a:pt x="85878" y="-19718"/>
                  <a:pt x="90640" y="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78EC56B-376A-BEC8-6FB6-20577777984C}"/>
              </a:ext>
            </a:extLst>
          </p:cNvPr>
          <p:cNvSpPr/>
          <p:nvPr/>
        </p:nvSpPr>
        <p:spPr>
          <a:xfrm>
            <a:off x="3249484" y="3638837"/>
            <a:ext cx="271591" cy="1406283"/>
          </a:xfrm>
          <a:custGeom>
            <a:avLst/>
            <a:gdLst>
              <a:gd name="connsiteX0" fmla="*/ 271591 w 271591"/>
              <a:gd name="connsiteY0" fmla="*/ 2888 h 1406283"/>
              <a:gd name="connsiteX1" fmla="*/ 33466 w 271591"/>
              <a:gd name="connsiteY1" fmla="*/ 622013 h 1406283"/>
              <a:gd name="connsiteX2" fmla="*/ 20766 w 271591"/>
              <a:gd name="connsiteY2" fmla="*/ 1066513 h 1406283"/>
              <a:gd name="connsiteX3" fmla="*/ 11241 w 271591"/>
              <a:gd name="connsiteY3" fmla="*/ 958563 h 1406283"/>
              <a:gd name="connsiteX4" fmla="*/ 128716 w 271591"/>
              <a:gd name="connsiteY4" fmla="*/ 1399888 h 1406283"/>
              <a:gd name="connsiteX5" fmla="*/ 39816 w 271591"/>
              <a:gd name="connsiteY5" fmla="*/ 1161763 h 1406283"/>
              <a:gd name="connsiteX6" fmla="*/ 23941 w 271591"/>
              <a:gd name="connsiteY6" fmla="*/ 390238 h 1406283"/>
              <a:gd name="connsiteX7" fmla="*/ 4891 w 271591"/>
              <a:gd name="connsiteY7" fmla="*/ 602963 h 1406283"/>
              <a:gd name="connsiteX8" fmla="*/ 122366 w 271591"/>
              <a:gd name="connsiteY8" fmla="*/ 177513 h 1406283"/>
              <a:gd name="connsiteX9" fmla="*/ 33466 w 271591"/>
              <a:gd name="connsiteY9" fmla="*/ 380713 h 1406283"/>
              <a:gd name="connsiteX10" fmla="*/ 271591 w 271591"/>
              <a:gd name="connsiteY10" fmla="*/ 2888 h 14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591" h="1406283">
                <a:moveTo>
                  <a:pt x="271591" y="2888"/>
                </a:moveTo>
                <a:cubicBezTo>
                  <a:pt x="271591" y="43105"/>
                  <a:pt x="75270" y="444742"/>
                  <a:pt x="33466" y="622013"/>
                </a:cubicBezTo>
                <a:cubicBezTo>
                  <a:pt x="-8338" y="799284"/>
                  <a:pt x="24470" y="1010421"/>
                  <a:pt x="20766" y="1066513"/>
                </a:cubicBezTo>
                <a:cubicBezTo>
                  <a:pt x="17062" y="1122605"/>
                  <a:pt x="-6751" y="903001"/>
                  <a:pt x="11241" y="958563"/>
                </a:cubicBezTo>
                <a:cubicBezTo>
                  <a:pt x="29233" y="1014125"/>
                  <a:pt x="123954" y="1366021"/>
                  <a:pt x="128716" y="1399888"/>
                </a:cubicBezTo>
                <a:cubicBezTo>
                  <a:pt x="133478" y="1433755"/>
                  <a:pt x="57278" y="1330038"/>
                  <a:pt x="39816" y="1161763"/>
                </a:cubicBezTo>
                <a:cubicBezTo>
                  <a:pt x="22353" y="993488"/>
                  <a:pt x="29762" y="483371"/>
                  <a:pt x="23941" y="390238"/>
                </a:cubicBezTo>
                <a:cubicBezTo>
                  <a:pt x="18120" y="297105"/>
                  <a:pt x="-11513" y="638417"/>
                  <a:pt x="4891" y="602963"/>
                </a:cubicBezTo>
                <a:cubicBezTo>
                  <a:pt x="21295" y="567509"/>
                  <a:pt x="117604" y="214555"/>
                  <a:pt x="122366" y="177513"/>
                </a:cubicBezTo>
                <a:cubicBezTo>
                  <a:pt x="127128" y="140471"/>
                  <a:pt x="12828" y="406113"/>
                  <a:pt x="33466" y="380713"/>
                </a:cubicBezTo>
                <a:cubicBezTo>
                  <a:pt x="54104" y="355313"/>
                  <a:pt x="271591" y="-37329"/>
                  <a:pt x="271591" y="2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A7A85C7-B919-AE30-0311-428BC40D9A60}"/>
              </a:ext>
            </a:extLst>
          </p:cNvPr>
          <p:cNvSpPr/>
          <p:nvPr/>
        </p:nvSpPr>
        <p:spPr>
          <a:xfrm>
            <a:off x="3282925" y="2582271"/>
            <a:ext cx="35718" cy="766448"/>
          </a:xfrm>
          <a:custGeom>
            <a:avLst/>
            <a:gdLst>
              <a:gd name="connsiteX0" fmla="*/ 34950 w 35718"/>
              <a:gd name="connsiteY0" fmla="*/ 5354 h 766448"/>
              <a:gd name="connsiteX1" fmla="*/ 22250 w 35718"/>
              <a:gd name="connsiteY1" fmla="*/ 754654 h 766448"/>
              <a:gd name="connsiteX2" fmla="*/ 25 w 35718"/>
              <a:gd name="connsiteY2" fmla="*/ 433979 h 766448"/>
              <a:gd name="connsiteX3" fmla="*/ 34950 w 35718"/>
              <a:gd name="connsiteY3" fmla="*/ 5354 h 76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" h="766448">
                <a:moveTo>
                  <a:pt x="34950" y="5354"/>
                </a:moveTo>
                <a:cubicBezTo>
                  <a:pt x="38654" y="58800"/>
                  <a:pt x="28071" y="683217"/>
                  <a:pt x="22250" y="754654"/>
                </a:cubicBezTo>
                <a:cubicBezTo>
                  <a:pt x="16429" y="826092"/>
                  <a:pt x="1083" y="554629"/>
                  <a:pt x="25" y="433979"/>
                </a:cubicBezTo>
                <a:cubicBezTo>
                  <a:pt x="-1033" y="313329"/>
                  <a:pt x="31246" y="-48092"/>
                  <a:pt x="34950" y="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D246F202-E2A2-8EFC-9870-E8D7DBC7AB4B}"/>
              </a:ext>
            </a:extLst>
          </p:cNvPr>
          <p:cNvSpPr/>
          <p:nvPr/>
        </p:nvSpPr>
        <p:spPr>
          <a:xfrm>
            <a:off x="3156457" y="2893561"/>
            <a:ext cx="221744" cy="1244063"/>
          </a:xfrm>
          <a:custGeom>
            <a:avLst/>
            <a:gdLst>
              <a:gd name="connsiteX0" fmla="*/ 221743 w 221744"/>
              <a:gd name="connsiteY0" fmla="*/ 2039 h 1244063"/>
              <a:gd name="connsiteX1" fmla="*/ 12193 w 221744"/>
              <a:gd name="connsiteY1" fmla="*/ 735464 h 1244063"/>
              <a:gd name="connsiteX2" fmla="*/ 62993 w 221744"/>
              <a:gd name="connsiteY2" fmla="*/ 1233939 h 1244063"/>
              <a:gd name="connsiteX3" fmla="*/ 37593 w 221744"/>
              <a:gd name="connsiteY3" fmla="*/ 1018039 h 1244063"/>
              <a:gd name="connsiteX4" fmla="*/ 43943 w 221744"/>
              <a:gd name="connsiteY4" fmla="*/ 405264 h 1244063"/>
              <a:gd name="connsiteX5" fmla="*/ 9018 w 221744"/>
              <a:gd name="connsiteY5" fmla="*/ 513214 h 1244063"/>
              <a:gd name="connsiteX6" fmla="*/ 221743 w 221744"/>
              <a:gd name="connsiteY6" fmla="*/ 2039 h 124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44" h="1244063">
                <a:moveTo>
                  <a:pt x="221743" y="2039"/>
                </a:moveTo>
                <a:cubicBezTo>
                  <a:pt x="222272" y="39081"/>
                  <a:pt x="38651" y="530147"/>
                  <a:pt x="12193" y="735464"/>
                </a:cubicBezTo>
                <a:cubicBezTo>
                  <a:pt x="-14265" y="940781"/>
                  <a:pt x="58760" y="1186843"/>
                  <a:pt x="62993" y="1233939"/>
                </a:cubicBezTo>
                <a:cubicBezTo>
                  <a:pt x="67226" y="1281035"/>
                  <a:pt x="40768" y="1156151"/>
                  <a:pt x="37593" y="1018039"/>
                </a:cubicBezTo>
                <a:cubicBezTo>
                  <a:pt x="34418" y="879927"/>
                  <a:pt x="48705" y="489401"/>
                  <a:pt x="43943" y="405264"/>
                </a:cubicBezTo>
                <a:cubicBezTo>
                  <a:pt x="39181" y="321127"/>
                  <a:pt x="-22732" y="582535"/>
                  <a:pt x="9018" y="513214"/>
                </a:cubicBezTo>
                <a:cubicBezTo>
                  <a:pt x="40768" y="443893"/>
                  <a:pt x="221214" y="-35003"/>
                  <a:pt x="221743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E1F00047-B374-9E2F-B7A8-BCDC27EC6895}"/>
              </a:ext>
            </a:extLst>
          </p:cNvPr>
          <p:cNvSpPr/>
          <p:nvPr/>
        </p:nvSpPr>
        <p:spPr>
          <a:xfrm>
            <a:off x="3472300" y="3902069"/>
            <a:ext cx="756811" cy="832912"/>
          </a:xfrm>
          <a:custGeom>
            <a:avLst/>
            <a:gdLst>
              <a:gd name="connsiteX0" fmla="*/ 229750 w 756811"/>
              <a:gd name="connsiteY0" fmla="*/ 6 h 832912"/>
              <a:gd name="connsiteX1" fmla="*/ 394850 w 756811"/>
              <a:gd name="connsiteY1" fmla="*/ 212731 h 832912"/>
              <a:gd name="connsiteX2" fmla="*/ 232925 w 756811"/>
              <a:gd name="connsiteY2" fmla="*/ 504831 h 832912"/>
              <a:gd name="connsiteX3" fmla="*/ 363100 w 756811"/>
              <a:gd name="connsiteY3" fmla="*/ 454031 h 832912"/>
              <a:gd name="connsiteX4" fmla="*/ 7500 w 756811"/>
              <a:gd name="connsiteY4" fmla="*/ 825506 h 832912"/>
              <a:gd name="connsiteX5" fmla="*/ 112275 w 756811"/>
              <a:gd name="connsiteY5" fmla="*/ 711206 h 832912"/>
              <a:gd name="connsiteX6" fmla="*/ 534550 w 756811"/>
              <a:gd name="connsiteY6" fmla="*/ 231781 h 832912"/>
              <a:gd name="connsiteX7" fmla="*/ 756800 w 756811"/>
              <a:gd name="connsiteY7" fmla="*/ 495306 h 832912"/>
              <a:gd name="connsiteX8" fmla="*/ 544075 w 756811"/>
              <a:gd name="connsiteY8" fmla="*/ 196856 h 832912"/>
              <a:gd name="connsiteX9" fmla="*/ 439300 w 756811"/>
              <a:gd name="connsiteY9" fmla="*/ 114306 h 832912"/>
              <a:gd name="connsiteX10" fmla="*/ 496450 w 756811"/>
              <a:gd name="connsiteY10" fmla="*/ 307981 h 832912"/>
              <a:gd name="connsiteX11" fmla="*/ 261500 w 756811"/>
              <a:gd name="connsiteY11" fmla="*/ 428631 h 832912"/>
              <a:gd name="connsiteX12" fmla="*/ 331350 w 756811"/>
              <a:gd name="connsiteY12" fmla="*/ 371481 h 832912"/>
              <a:gd name="connsiteX13" fmla="*/ 369450 w 756811"/>
              <a:gd name="connsiteY13" fmla="*/ 219081 h 832912"/>
              <a:gd name="connsiteX14" fmla="*/ 229750 w 756811"/>
              <a:gd name="connsiteY14" fmla="*/ 6 h 83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811" h="832912">
                <a:moveTo>
                  <a:pt x="229750" y="6"/>
                </a:moveTo>
                <a:cubicBezTo>
                  <a:pt x="233983" y="-1052"/>
                  <a:pt x="394321" y="128594"/>
                  <a:pt x="394850" y="212731"/>
                </a:cubicBezTo>
                <a:cubicBezTo>
                  <a:pt x="395379" y="296868"/>
                  <a:pt x="238217" y="464614"/>
                  <a:pt x="232925" y="504831"/>
                </a:cubicBezTo>
                <a:cubicBezTo>
                  <a:pt x="227633" y="545048"/>
                  <a:pt x="400671" y="400585"/>
                  <a:pt x="363100" y="454031"/>
                </a:cubicBezTo>
                <a:cubicBezTo>
                  <a:pt x="325529" y="507477"/>
                  <a:pt x="49304" y="782643"/>
                  <a:pt x="7500" y="825506"/>
                </a:cubicBezTo>
                <a:cubicBezTo>
                  <a:pt x="-34304" y="868369"/>
                  <a:pt x="112275" y="711206"/>
                  <a:pt x="112275" y="711206"/>
                </a:cubicBezTo>
                <a:cubicBezTo>
                  <a:pt x="200117" y="612252"/>
                  <a:pt x="427129" y="267764"/>
                  <a:pt x="534550" y="231781"/>
                </a:cubicBezTo>
                <a:cubicBezTo>
                  <a:pt x="641971" y="195798"/>
                  <a:pt x="755213" y="501127"/>
                  <a:pt x="756800" y="495306"/>
                </a:cubicBezTo>
                <a:cubicBezTo>
                  <a:pt x="758388" y="489485"/>
                  <a:pt x="596992" y="260356"/>
                  <a:pt x="544075" y="196856"/>
                </a:cubicBezTo>
                <a:cubicBezTo>
                  <a:pt x="491158" y="133356"/>
                  <a:pt x="447237" y="95785"/>
                  <a:pt x="439300" y="114306"/>
                </a:cubicBezTo>
                <a:cubicBezTo>
                  <a:pt x="431363" y="132827"/>
                  <a:pt x="526083" y="255594"/>
                  <a:pt x="496450" y="307981"/>
                </a:cubicBezTo>
                <a:cubicBezTo>
                  <a:pt x="466817" y="360368"/>
                  <a:pt x="289017" y="418048"/>
                  <a:pt x="261500" y="428631"/>
                </a:cubicBezTo>
                <a:cubicBezTo>
                  <a:pt x="233983" y="439214"/>
                  <a:pt x="313358" y="406406"/>
                  <a:pt x="331350" y="371481"/>
                </a:cubicBezTo>
                <a:cubicBezTo>
                  <a:pt x="349342" y="336556"/>
                  <a:pt x="384796" y="274643"/>
                  <a:pt x="369450" y="219081"/>
                </a:cubicBezTo>
                <a:cubicBezTo>
                  <a:pt x="354104" y="163519"/>
                  <a:pt x="225517" y="1064"/>
                  <a:pt x="22975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DB6656D-9151-6B0F-9BD4-14569A2F0809}"/>
              </a:ext>
            </a:extLst>
          </p:cNvPr>
          <p:cNvSpPr/>
          <p:nvPr/>
        </p:nvSpPr>
        <p:spPr>
          <a:xfrm>
            <a:off x="3140073" y="4425943"/>
            <a:ext cx="244506" cy="1473056"/>
          </a:xfrm>
          <a:custGeom>
            <a:avLst/>
            <a:gdLst>
              <a:gd name="connsiteX0" fmla="*/ 244477 w 244506"/>
              <a:gd name="connsiteY0" fmla="*/ 7 h 1473056"/>
              <a:gd name="connsiteX1" fmla="*/ 98427 w 244506"/>
              <a:gd name="connsiteY1" fmla="*/ 377832 h 1473056"/>
              <a:gd name="connsiteX2" fmla="*/ 28577 w 244506"/>
              <a:gd name="connsiteY2" fmla="*/ 809632 h 1473056"/>
              <a:gd name="connsiteX3" fmla="*/ 82552 w 244506"/>
              <a:gd name="connsiteY3" fmla="*/ 666757 h 1473056"/>
              <a:gd name="connsiteX4" fmla="*/ 2 w 244506"/>
              <a:gd name="connsiteY4" fmla="*/ 1054107 h 1473056"/>
              <a:gd name="connsiteX5" fmla="*/ 79377 w 244506"/>
              <a:gd name="connsiteY5" fmla="*/ 1466857 h 1473056"/>
              <a:gd name="connsiteX6" fmla="*/ 57152 w 244506"/>
              <a:gd name="connsiteY6" fmla="*/ 1219207 h 1473056"/>
              <a:gd name="connsiteX7" fmla="*/ 127002 w 244506"/>
              <a:gd name="connsiteY7" fmla="*/ 180982 h 1473056"/>
              <a:gd name="connsiteX8" fmla="*/ 85727 w 244506"/>
              <a:gd name="connsiteY8" fmla="*/ 387357 h 1473056"/>
              <a:gd name="connsiteX9" fmla="*/ 244477 w 244506"/>
              <a:gd name="connsiteY9" fmla="*/ 7 h 14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506" h="1473056">
                <a:moveTo>
                  <a:pt x="244477" y="7"/>
                </a:moveTo>
                <a:cubicBezTo>
                  <a:pt x="246594" y="-1581"/>
                  <a:pt x="134410" y="242895"/>
                  <a:pt x="98427" y="377832"/>
                </a:cubicBezTo>
                <a:cubicBezTo>
                  <a:pt x="62444" y="512770"/>
                  <a:pt x="31223" y="761478"/>
                  <a:pt x="28577" y="809632"/>
                </a:cubicBezTo>
                <a:cubicBezTo>
                  <a:pt x="25931" y="857786"/>
                  <a:pt x="87314" y="626011"/>
                  <a:pt x="82552" y="666757"/>
                </a:cubicBezTo>
                <a:cubicBezTo>
                  <a:pt x="77790" y="707503"/>
                  <a:pt x="531" y="920757"/>
                  <a:pt x="2" y="1054107"/>
                </a:cubicBezTo>
                <a:cubicBezTo>
                  <a:pt x="-527" y="1187457"/>
                  <a:pt x="69852" y="1439340"/>
                  <a:pt x="79377" y="1466857"/>
                </a:cubicBezTo>
                <a:cubicBezTo>
                  <a:pt x="88902" y="1494374"/>
                  <a:pt x="49214" y="1433520"/>
                  <a:pt x="57152" y="1219207"/>
                </a:cubicBezTo>
                <a:cubicBezTo>
                  <a:pt x="65089" y="1004895"/>
                  <a:pt x="122240" y="319623"/>
                  <a:pt x="127002" y="180982"/>
                </a:cubicBezTo>
                <a:cubicBezTo>
                  <a:pt x="131764" y="42341"/>
                  <a:pt x="69323" y="414344"/>
                  <a:pt x="85727" y="387357"/>
                </a:cubicBezTo>
                <a:cubicBezTo>
                  <a:pt x="102131" y="360370"/>
                  <a:pt x="242360" y="1595"/>
                  <a:pt x="24447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6527EA1D-0C5C-5288-55C2-2994B1B52EC6}"/>
              </a:ext>
            </a:extLst>
          </p:cNvPr>
          <p:cNvSpPr/>
          <p:nvPr/>
        </p:nvSpPr>
        <p:spPr>
          <a:xfrm>
            <a:off x="2973707" y="3634271"/>
            <a:ext cx="190865" cy="1112664"/>
          </a:xfrm>
          <a:custGeom>
            <a:avLst/>
            <a:gdLst>
              <a:gd name="connsiteX0" fmla="*/ 175893 w 190865"/>
              <a:gd name="connsiteY0" fmla="*/ 156679 h 1112664"/>
              <a:gd name="connsiteX1" fmla="*/ 179068 w 190865"/>
              <a:gd name="connsiteY1" fmla="*/ 226529 h 1112664"/>
              <a:gd name="connsiteX2" fmla="*/ 71118 w 190865"/>
              <a:gd name="connsiteY2" fmla="*/ 721829 h 1112664"/>
              <a:gd name="connsiteX3" fmla="*/ 121918 w 190865"/>
              <a:gd name="connsiteY3" fmla="*/ 934554 h 1112664"/>
              <a:gd name="connsiteX4" fmla="*/ 48893 w 190865"/>
              <a:gd name="connsiteY4" fmla="*/ 804379 h 1112664"/>
              <a:gd name="connsiteX5" fmla="*/ 77468 w 190865"/>
              <a:gd name="connsiteY5" fmla="*/ 1112354 h 1112664"/>
              <a:gd name="connsiteX6" fmla="*/ 29843 w 190865"/>
              <a:gd name="connsiteY6" fmla="*/ 842479 h 1112664"/>
              <a:gd name="connsiteX7" fmla="*/ 1268 w 190865"/>
              <a:gd name="connsiteY7" fmla="*/ 1104 h 1112664"/>
              <a:gd name="connsiteX8" fmla="*/ 71118 w 190865"/>
              <a:gd name="connsiteY8" fmla="*/ 651979 h 1112664"/>
              <a:gd name="connsiteX9" fmla="*/ 175893 w 190865"/>
              <a:gd name="connsiteY9" fmla="*/ 156679 h 111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65" h="1112664">
                <a:moveTo>
                  <a:pt x="175893" y="156679"/>
                </a:moveTo>
                <a:cubicBezTo>
                  <a:pt x="193885" y="85771"/>
                  <a:pt x="196531" y="132337"/>
                  <a:pt x="179068" y="226529"/>
                </a:cubicBezTo>
                <a:cubicBezTo>
                  <a:pt x="161605" y="320721"/>
                  <a:pt x="80643" y="603825"/>
                  <a:pt x="71118" y="721829"/>
                </a:cubicBezTo>
                <a:cubicBezTo>
                  <a:pt x="61593" y="839833"/>
                  <a:pt x="125622" y="920796"/>
                  <a:pt x="121918" y="934554"/>
                </a:cubicBezTo>
                <a:cubicBezTo>
                  <a:pt x="118214" y="948312"/>
                  <a:pt x="56301" y="774746"/>
                  <a:pt x="48893" y="804379"/>
                </a:cubicBezTo>
                <a:cubicBezTo>
                  <a:pt x="41485" y="834012"/>
                  <a:pt x="80643" y="1106004"/>
                  <a:pt x="77468" y="1112354"/>
                </a:cubicBezTo>
                <a:cubicBezTo>
                  <a:pt x="74293" y="1118704"/>
                  <a:pt x="42543" y="1027687"/>
                  <a:pt x="29843" y="842479"/>
                </a:cubicBezTo>
                <a:cubicBezTo>
                  <a:pt x="17143" y="657271"/>
                  <a:pt x="-5611" y="32854"/>
                  <a:pt x="1268" y="1104"/>
                </a:cubicBezTo>
                <a:cubicBezTo>
                  <a:pt x="8147" y="-30646"/>
                  <a:pt x="41485" y="632400"/>
                  <a:pt x="71118" y="651979"/>
                </a:cubicBezTo>
                <a:cubicBezTo>
                  <a:pt x="100751" y="671558"/>
                  <a:pt x="157901" y="227587"/>
                  <a:pt x="175893" y="156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C6976A36-43ED-7D2B-6030-4580A7848F2D}"/>
              </a:ext>
            </a:extLst>
          </p:cNvPr>
          <p:cNvSpPr/>
          <p:nvPr/>
        </p:nvSpPr>
        <p:spPr>
          <a:xfrm>
            <a:off x="3231034" y="4460813"/>
            <a:ext cx="881119" cy="1456146"/>
          </a:xfrm>
          <a:custGeom>
            <a:avLst/>
            <a:gdLst>
              <a:gd name="connsiteX0" fmla="*/ 880591 w 881119"/>
              <a:gd name="connsiteY0" fmla="*/ 3237 h 1456146"/>
              <a:gd name="connsiteX1" fmla="*/ 524991 w 881119"/>
              <a:gd name="connsiteY1" fmla="*/ 206437 h 1456146"/>
              <a:gd name="connsiteX2" fmla="*/ 194791 w 881119"/>
              <a:gd name="connsiteY2" fmla="*/ 720787 h 1456146"/>
              <a:gd name="connsiteX3" fmla="*/ 270991 w 881119"/>
              <a:gd name="connsiteY3" fmla="*/ 565212 h 1456146"/>
              <a:gd name="connsiteX4" fmla="*/ 32866 w 881119"/>
              <a:gd name="connsiteY4" fmla="*/ 1273237 h 1456146"/>
              <a:gd name="connsiteX5" fmla="*/ 1116 w 881119"/>
              <a:gd name="connsiteY5" fmla="*/ 1454212 h 1456146"/>
              <a:gd name="connsiteX6" fmla="*/ 23341 w 881119"/>
              <a:gd name="connsiteY6" fmla="*/ 1333562 h 1456146"/>
              <a:gd name="connsiteX7" fmla="*/ 153516 w 881119"/>
              <a:gd name="connsiteY7" fmla="*/ 835087 h 1456146"/>
              <a:gd name="connsiteX8" fmla="*/ 407516 w 881119"/>
              <a:gd name="connsiteY8" fmla="*/ 254062 h 1456146"/>
              <a:gd name="connsiteX9" fmla="*/ 312266 w 881119"/>
              <a:gd name="connsiteY9" fmla="*/ 400112 h 1456146"/>
              <a:gd name="connsiteX10" fmla="*/ 598016 w 881119"/>
              <a:gd name="connsiteY10" fmla="*/ 101662 h 1456146"/>
              <a:gd name="connsiteX11" fmla="*/ 880591 w 881119"/>
              <a:gd name="connsiteY11" fmla="*/ 3237 h 145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119" h="1456146">
                <a:moveTo>
                  <a:pt x="880591" y="3237"/>
                </a:moveTo>
                <a:cubicBezTo>
                  <a:pt x="868420" y="20699"/>
                  <a:pt x="639291" y="86845"/>
                  <a:pt x="524991" y="206437"/>
                </a:cubicBezTo>
                <a:cubicBezTo>
                  <a:pt x="410691" y="326029"/>
                  <a:pt x="237124" y="660991"/>
                  <a:pt x="194791" y="720787"/>
                </a:cubicBezTo>
                <a:cubicBezTo>
                  <a:pt x="152458" y="780583"/>
                  <a:pt x="297978" y="473137"/>
                  <a:pt x="270991" y="565212"/>
                </a:cubicBezTo>
                <a:cubicBezTo>
                  <a:pt x="244004" y="657287"/>
                  <a:pt x="77845" y="1125070"/>
                  <a:pt x="32866" y="1273237"/>
                </a:cubicBezTo>
                <a:cubicBezTo>
                  <a:pt x="-12113" y="1421404"/>
                  <a:pt x="2703" y="1444158"/>
                  <a:pt x="1116" y="1454212"/>
                </a:cubicBezTo>
                <a:cubicBezTo>
                  <a:pt x="-471" y="1464266"/>
                  <a:pt x="-2059" y="1436749"/>
                  <a:pt x="23341" y="1333562"/>
                </a:cubicBezTo>
                <a:cubicBezTo>
                  <a:pt x="48741" y="1230375"/>
                  <a:pt x="89487" y="1015004"/>
                  <a:pt x="153516" y="835087"/>
                </a:cubicBezTo>
                <a:cubicBezTo>
                  <a:pt x="217545" y="655170"/>
                  <a:pt x="381058" y="326558"/>
                  <a:pt x="407516" y="254062"/>
                </a:cubicBezTo>
                <a:cubicBezTo>
                  <a:pt x="433974" y="181566"/>
                  <a:pt x="280516" y="425512"/>
                  <a:pt x="312266" y="400112"/>
                </a:cubicBezTo>
                <a:cubicBezTo>
                  <a:pt x="344016" y="374712"/>
                  <a:pt x="504354" y="161458"/>
                  <a:pt x="598016" y="101662"/>
                </a:cubicBezTo>
                <a:cubicBezTo>
                  <a:pt x="691678" y="41866"/>
                  <a:pt x="892762" y="-14225"/>
                  <a:pt x="880591" y="3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F4E7EB66-E61E-7A6B-D436-A94E334E19D6}"/>
              </a:ext>
            </a:extLst>
          </p:cNvPr>
          <p:cNvSpPr/>
          <p:nvPr/>
        </p:nvSpPr>
        <p:spPr>
          <a:xfrm>
            <a:off x="3482612" y="4553148"/>
            <a:ext cx="893991" cy="1247734"/>
          </a:xfrm>
          <a:custGeom>
            <a:avLst/>
            <a:gdLst>
              <a:gd name="connsiteX0" fmla="*/ 638538 w 893991"/>
              <a:gd name="connsiteY0" fmla="*/ 44252 h 1247734"/>
              <a:gd name="connsiteX1" fmla="*/ 251188 w 893991"/>
              <a:gd name="connsiteY1" fmla="*/ 380802 h 1247734"/>
              <a:gd name="connsiteX2" fmla="*/ 111488 w 893991"/>
              <a:gd name="connsiteY2" fmla="*/ 660202 h 1247734"/>
              <a:gd name="connsiteX3" fmla="*/ 194038 w 893991"/>
              <a:gd name="connsiteY3" fmla="*/ 723702 h 1247734"/>
              <a:gd name="connsiteX4" fmla="*/ 174988 w 893991"/>
              <a:gd name="connsiteY4" fmla="*/ 872927 h 1247734"/>
              <a:gd name="connsiteX5" fmla="*/ 394063 w 893991"/>
              <a:gd name="connsiteY5" fmla="*/ 1012627 h 1247734"/>
              <a:gd name="connsiteX6" fmla="*/ 355963 w 893991"/>
              <a:gd name="connsiteY6" fmla="*/ 1085652 h 1247734"/>
              <a:gd name="connsiteX7" fmla="*/ 892538 w 893991"/>
              <a:gd name="connsiteY7" fmla="*/ 1247577 h 1247734"/>
              <a:gd name="connsiteX8" fmla="*/ 505188 w 893991"/>
              <a:gd name="connsiteY8" fmla="*/ 1111052 h 1247734"/>
              <a:gd name="connsiteX9" fmla="*/ 225788 w 893991"/>
              <a:gd name="connsiteY9" fmla="*/ 895152 h 1247734"/>
              <a:gd name="connsiteX10" fmla="*/ 581388 w 893991"/>
              <a:gd name="connsiteY10" fmla="*/ 383977 h 1247734"/>
              <a:gd name="connsiteX11" fmla="*/ 108313 w 893991"/>
              <a:gd name="connsiteY11" fmla="*/ 876102 h 1247734"/>
              <a:gd name="connsiteX12" fmla="*/ 263888 w 893991"/>
              <a:gd name="connsiteY12" fmla="*/ 434777 h 1247734"/>
              <a:gd name="connsiteX13" fmla="*/ 6713 w 893991"/>
              <a:gd name="connsiteY13" fmla="*/ 615752 h 1247734"/>
              <a:gd name="connsiteX14" fmla="*/ 590913 w 893991"/>
              <a:gd name="connsiteY14" fmla="*/ 66477 h 1247734"/>
              <a:gd name="connsiteX15" fmla="*/ 638538 w 893991"/>
              <a:gd name="connsiteY15" fmla="*/ 44252 h 124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991" h="1247734">
                <a:moveTo>
                  <a:pt x="638538" y="44252"/>
                </a:moveTo>
                <a:cubicBezTo>
                  <a:pt x="581917" y="96639"/>
                  <a:pt x="339030" y="278144"/>
                  <a:pt x="251188" y="380802"/>
                </a:cubicBezTo>
                <a:cubicBezTo>
                  <a:pt x="163346" y="483460"/>
                  <a:pt x="121013" y="603052"/>
                  <a:pt x="111488" y="660202"/>
                </a:cubicBezTo>
                <a:cubicBezTo>
                  <a:pt x="101963" y="717352"/>
                  <a:pt x="183455" y="688248"/>
                  <a:pt x="194038" y="723702"/>
                </a:cubicBezTo>
                <a:cubicBezTo>
                  <a:pt x="204621" y="759156"/>
                  <a:pt x="141650" y="824773"/>
                  <a:pt x="174988" y="872927"/>
                </a:cubicBezTo>
                <a:cubicBezTo>
                  <a:pt x="208325" y="921081"/>
                  <a:pt x="363901" y="977173"/>
                  <a:pt x="394063" y="1012627"/>
                </a:cubicBezTo>
                <a:cubicBezTo>
                  <a:pt x="424225" y="1048081"/>
                  <a:pt x="272884" y="1046494"/>
                  <a:pt x="355963" y="1085652"/>
                </a:cubicBezTo>
                <a:cubicBezTo>
                  <a:pt x="439042" y="1124810"/>
                  <a:pt x="867667" y="1243344"/>
                  <a:pt x="892538" y="1247577"/>
                </a:cubicBezTo>
                <a:cubicBezTo>
                  <a:pt x="917409" y="1251810"/>
                  <a:pt x="616313" y="1169789"/>
                  <a:pt x="505188" y="1111052"/>
                </a:cubicBezTo>
                <a:cubicBezTo>
                  <a:pt x="394063" y="1052315"/>
                  <a:pt x="213088" y="1016331"/>
                  <a:pt x="225788" y="895152"/>
                </a:cubicBezTo>
                <a:cubicBezTo>
                  <a:pt x="238488" y="773973"/>
                  <a:pt x="600967" y="387152"/>
                  <a:pt x="581388" y="383977"/>
                </a:cubicBezTo>
                <a:cubicBezTo>
                  <a:pt x="561809" y="380802"/>
                  <a:pt x="161230" y="867635"/>
                  <a:pt x="108313" y="876102"/>
                </a:cubicBezTo>
                <a:cubicBezTo>
                  <a:pt x="55396" y="884569"/>
                  <a:pt x="280821" y="478169"/>
                  <a:pt x="263888" y="434777"/>
                </a:cubicBezTo>
                <a:cubicBezTo>
                  <a:pt x="246955" y="391385"/>
                  <a:pt x="-47791" y="677135"/>
                  <a:pt x="6713" y="615752"/>
                </a:cubicBezTo>
                <a:cubicBezTo>
                  <a:pt x="61217" y="554369"/>
                  <a:pt x="484551" y="161727"/>
                  <a:pt x="590913" y="66477"/>
                </a:cubicBezTo>
                <a:cubicBezTo>
                  <a:pt x="697275" y="-28773"/>
                  <a:pt x="695159" y="-8135"/>
                  <a:pt x="638538" y="4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5406C66-5425-EA52-3409-E62ED3085819}"/>
              </a:ext>
            </a:extLst>
          </p:cNvPr>
          <p:cNvSpPr/>
          <p:nvPr/>
        </p:nvSpPr>
        <p:spPr>
          <a:xfrm>
            <a:off x="3684912" y="4770094"/>
            <a:ext cx="850756" cy="1196126"/>
          </a:xfrm>
          <a:custGeom>
            <a:avLst/>
            <a:gdLst>
              <a:gd name="connsiteX0" fmla="*/ 45713 w 850756"/>
              <a:gd name="connsiteY0" fmla="*/ 20981 h 1196126"/>
              <a:gd name="connsiteX1" fmla="*/ 86988 w 850756"/>
              <a:gd name="connsiteY1" fmla="*/ 55906 h 1196126"/>
              <a:gd name="connsiteX2" fmla="*/ 788663 w 850756"/>
              <a:gd name="connsiteY2" fmla="*/ 478181 h 1196126"/>
              <a:gd name="connsiteX3" fmla="*/ 737863 w 850756"/>
              <a:gd name="connsiteY3" fmla="*/ 671856 h 1196126"/>
              <a:gd name="connsiteX4" fmla="*/ 496563 w 850756"/>
              <a:gd name="connsiteY4" fmla="*/ 792506 h 1196126"/>
              <a:gd name="connsiteX5" fmla="*/ 353688 w 850756"/>
              <a:gd name="connsiteY5" fmla="*/ 1192556 h 1196126"/>
              <a:gd name="connsiteX6" fmla="*/ 379088 w 850756"/>
              <a:gd name="connsiteY6" fmla="*/ 970306 h 1196126"/>
              <a:gd name="connsiteX7" fmla="*/ 763263 w 850756"/>
              <a:gd name="connsiteY7" fmla="*/ 652806 h 1196126"/>
              <a:gd name="connsiteX8" fmla="*/ 807713 w 850756"/>
              <a:gd name="connsiteY8" fmla="*/ 532156 h 1196126"/>
              <a:gd name="connsiteX9" fmla="*/ 242563 w 850756"/>
              <a:gd name="connsiteY9" fmla="*/ 55906 h 1196126"/>
              <a:gd name="connsiteX10" fmla="*/ 404488 w 850756"/>
              <a:gd name="connsiteY10" fmla="*/ 208306 h 1196126"/>
              <a:gd name="connsiteX11" fmla="*/ 45713 w 850756"/>
              <a:gd name="connsiteY11" fmla="*/ 20981 h 119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0756" h="1196126">
                <a:moveTo>
                  <a:pt x="45713" y="20981"/>
                </a:moveTo>
                <a:cubicBezTo>
                  <a:pt x="-7204" y="-4419"/>
                  <a:pt x="-36837" y="-20294"/>
                  <a:pt x="86988" y="55906"/>
                </a:cubicBezTo>
                <a:cubicBezTo>
                  <a:pt x="210813" y="132106"/>
                  <a:pt x="680184" y="375523"/>
                  <a:pt x="788663" y="478181"/>
                </a:cubicBezTo>
                <a:cubicBezTo>
                  <a:pt x="897142" y="580839"/>
                  <a:pt x="786546" y="619469"/>
                  <a:pt x="737863" y="671856"/>
                </a:cubicBezTo>
                <a:cubicBezTo>
                  <a:pt x="689180" y="724243"/>
                  <a:pt x="560592" y="705723"/>
                  <a:pt x="496563" y="792506"/>
                </a:cubicBezTo>
                <a:cubicBezTo>
                  <a:pt x="432534" y="879289"/>
                  <a:pt x="373267" y="1162923"/>
                  <a:pt x="353688" y="1192556"/>
                </a:cubicBezTo>
                <a:cubicBezTo>
                  <a:pt x="334109" y="1222189"/>
                  <a:pt x="310826" y="1060264"/>
                  <a:pt x="379088" y="970306"/>
                </a:cubicBezTo>
                <a:cubicBezTo>
                  <a:pt x="447350" y="880348"/>
                  <a:pt x="691826" y="725831"/>
                  <a:pt x="763263" y="652806"/>
                </a:cubicBezTo>
                <a:cubicBezTo>
                  <a:pt x="834701" y="579781"/>
                  <a:pt x="894496" y="631639"/>
                  <a:pt x="807713" y="532156"/>
                </a:cubicBezTo>
                <a:cubicBezTo>
                  <a:pt x="720930" y="432673"/>
                  <a:pt x="309767" y="109881"/>
                  <a:pt x="242563" y="55906"/>
                </a:cubicBezTo>
                <a:cubicBezTo>
                  <a:pt x="175359" y="1931"/>
                  <a:pt x="438355" y="215185"/>
                  <a:pt x="404488" y="208306"/>
                </a:cubicBezTo>
                <a:cubicBezTo>
                  <a:pt x="370621" y="201427"/>
                  <a:pt x="98630" y="46381"/>
                  <a:pt x="45713" y="20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3A9B146-A739-726B-116D-7B465D618E74}"/>
              </a:ext>
            </a:extLst>
          </p:cNvPr>
          <p:cNvSpPr/>
          <p:nvPr/>
        </p:nvSpPr>
        <p:spPr>
          <a:xfrm>
            <a:off x="3409694" y="5114540"/>
            <a:ext cx="327361" cy="1016424"/>
          </a:xfrm>
          <a:custGeom>
            <a:avLst/>
            <a:gdLst>
              <a:gd name="connsiteX0" fmla="*/ 92331 w 327361"/>
              <a:gd name="connsiteY0" fmla="*/ 385 h 1016424"/>
              <a:gd name="connsiteX1" fmla="*/ 219331 w 327361"/>
              <a:gd name="connsiteY1" fmla="*/ 498860 h 1016424"/>
              <a:gd name="connsiteX2" fmla="*/ 108206 w 327361"/>
              <a:gd name="connsiteY2" fmla="*/ 775085 h 1016424"/>
              <a:gd name="connsiteX3" fmla="*/ 222506 w 327361"/>
              <a:gd name="connsiteY3" fmla="*/ 724285 h 1016424"/>
              <a:gd name="connsiteX4" fmla="*/ 256 w 327361"/>
              <a:gd name="connsiteY4" fmla="*/ 1016385 h 1016424"/>
              <a:gd name="connsiteX5" fmla="*/ 181231 w 327361"/>
              <a:gd name="connsiteY5" fmla="*/ 702060 h 1016424"/>
              <a:gd name="connsiteX6" fmla="*/ 327281 w 327361"/>
              <a:gd name="connsiteY6" fmla="*/ 244860 h 1016424"/>
              <a:gd name="connsiteX7" fmla="*/ 200281 w 327361"/>
              <a:gd name="connsiteY7" fmla="*/ 413135 h 1016424"/>
              <a:gd name="connsiteX8" fmla="*/ 92331 w 327361"/>
              <a:gd name="connsiteY8" fmla="*/ 385 h 10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61" h="1016424">
                <a:moveTo>
                  <a:pt x="92331" y="385"/>
                </a:moveTo>
                <a:cubicBezTo>
                  <a:pt x="95506" y="14672"/>
                  <a:pt x="216685" y="369743"/>
                  <a:pt x="219331" y="498860"/>
                </a:cubicBezTo>
                <a:cubicBezTo>
                  <a:pt x="221977" y="627977"/>
                  <a:pt x="107677" y="737514"/>
                  <a:pt x="108206" y="775085"/>
                </a:cubicBezTo>
                <a:cubicBezTo>
                  <a:pt x="108735" y="812656"/>
                  <a:pt x="240498" y="684068"/>
                  <a:pt x="222506" y="724285"/>
                </a:cubicBezTo>
                <a:cubicBezTo>
                  <a:pt x="204514" y="764502"/>
                  <a:pt x="7135" y="1020089"/>
                  <a:pt x="256" y="1016385"/>
                </a:cubicBezTo>
                <a:cubicBezTo>
                  <a:pt x="-6623" y="1012681"/>
                  <a:pt x="126727" y="830648"/>
                  <a:pt x="181231" y="702060"/>
                </a:cubicBezTo>
                <a:cubicBezTo>
                  <a:pt x="235735" y="573473"/>
                  <a:pt x="324106" y="293014"/>
                  <a:pt x="327281" y="244860"/>
                </a:cubicBezTo>
                <a:cubicBezTo>
                  <a:pt x="330456" y="196706"/>
                  <a:pt x="238381" y="453352"/>
                  <a:pt x="200281" y="413135"/>
                </a:cubicBezTo>
                <a:cubicBezTo>
                  <a:pt x="162181" y="372918"/>
                  <a:pt x="89156" y="-13902"/>
                  <a:pt x="92331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CDAEA99-CF1A-FE61-A00A-FA4D8954982A}"/>
              </a:ext>
            </a:extLst>
          </p:cNvPr>
          <p:cNvSpPr/>
          <p:nvPr/>
        </p:nvSpPr>
        <p:spPr>
          <a:xfrm>
            <a:off x="3174572" y="5779170"/>
            <a:ext cx="455868" cy="1231231"/>
          </a:xfrm>
          <a:custGeom>
            <a:avLst/>
            <a:gdLst>
              <a:gd name="connsiteX0" fmla="*/ 6778 w 455868"/>
              <a:gd name="connsiteY0" fmla="*/ 59655 h 1231231"/>
              <a:gd name="connsiteX1" fmla="*/ 57578 w 455868"/>
              <a:gd name="connsiteY1" fmla="*/ 104105 h 1231231"/>
              <a:gd name="connsiteX2" fmla="*/ 400478 w 455868"/>
              <a:gd name="connsiteY2" fmla="*/ 548605 h 1231231"/>
              <a:gd name="connsiteX3" fmla="*/ 375078 w 455868"/>
              <a:gd name="connsiteY3" fmla="*/ 802605 h 1231231"/>
              <a:gd name="connsiteX4" fmla="*/ 454453 w 455868"/>
              <a:gd name="connsiteY4" fmla="*/ 764505 h 1231231"/>
              <a:gd name="connsiteX5" fmla="*/ 295703 w 455868"/>
              <a:gd name="connsiteY5" fmla="*/ 1015330 h 1231231"/>
              <a:gd name="connsiteX6" fmla="*/ 70278 w 455868"/>
              <a:gd name="connsiteY6" fmla="*/ 1231230 h 1231231"/>
              <a:gd name="connsiteX7" fmla="*/ 235378 w 455868"/>
              <a:gd name="connsiteY7" fmla="*/ 1018505 h 1231231"/>
              <a:gd name="connsiteX8" fmla="*/ 394128 w 455868"/>
              <a:gd name="connsiteY8" fmla="*/ 713705 h 1231231"/>
              <a:gd name="connsiteX9" fmla="*/ 200453 w 455868"/>
              <a:gd name="connsiteY9" fmla="*/ 316830 h 1231231"/>
              <a:gd name="connsiteX10" fmla="*/ 35353 w 455868"/>
              <a:gd name="connsiteY10" fmla="*/ 129505 h 1231231"/>
              <a:gd name="connsiteX11" fmla="*/ 3603 w 455868"/>
              <a:gd name="connsiteY11" fmla="*/ 2505 h 1231231"/>
              <a:gd name="connsiteX12" fmla="*/ 6778 w 455868"/>
              <a:gd name="connsiteY12" fmla="*/ 59655 h 123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868" h="1231231">
                <a:moveTo>
                  <a:pt x="6778" y="59655"/>
                </a:moveTo>
                <a:cubicBezTo>
                  <a:pt x="15774" y="76588"/>
                  <a:pt x="-8039" y="22613"/>
                  <a:pt x="57578" y="104105"/>
                </a:cubicBezTo>
                <a:cubicBezTo>
                  <a:pt x="123195" y="185597"/>
                  <a:pt x="347561" y="432189"/>
                  <a:pt x="400478" y="548605"/>
                </a:cubicBezTo>
                <a:cubicBezTo>
                  <a:pt x="453395" y="665021"/>
                  <a:pt x="366082" y="766622"/>
                  <a:pt x="375078" y="802605"/>
                </a:cubicBezTo>
                <a:cubicBezTo>
                  <a:pt x="384074" y="838588"/>
                  <a:pt x="467682" y="729051"/>
                  <a:pt x="454453" y="764505"/>
                </a:cubicBezTo>
                <a:cubicBezTo>
                  <a:pt x="441224" y="799959"/>
                  <a:pt x="359732" y="937543"/>
                  <a:pt x="295703" y="1015330"/>
                </a:cubicBezTo>
                <a:cubicBezTo>
                  <a:pt x="231674" y="1093117"/>
                  <a:pt x="80332" y="1230701"/>
                  <a:pt x="70278" y="1231230"/>
                </a:cubicBezTo>
                <a:cubicBezTo>
                  <a:pt x="60224" y="1231759"/>
                  <a:pt x="181403" y="1104759"/>
                  <a:pt x="235378" y="1018505"/>
                </a:cubicBezTo>
                <a:cubicBezTo>
                  <a:pt x="289353" y="932251"/>
                  <a:pt x="399949" y="830651"/>
                  <a:pt x="394128" y="713705"/>
                </a:cubicBezTo>
                <a:cubicBezTo>
                  <a:pt x="388307" y="596759"/>
                  <a:pt x="260249" y="414197"/>
                  <a:pt x="200453" y="316830"/>
                </a:cubicBezTo>
                <a:cubicBezTo>
                  <a:pt x="140657" y="219463"/>
                  <a:pt x="68161" y="181893"/>
                  <a:pt x="35353" y="129505"/>
                </a:cubicBezTo>
                <a:cubicBezTo>
                  <a:pt x="2545" y="77118"/>
                  <a:pt x="8366" y="17322"/>
                  <a:pt x="3603" y="2505"/>
                </a:cubicBezTo>
                <a:cubicBezTo>
                  <a:pt x="-1160" y="-12312"/>
                  <a:pt x="-2218" y="42722"/>
                  <a:pt x="6778" y="59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BD82799-DAEC-6152-6EFA-76072676DFC3}"/>
              </a:ext>
            </a:extLst>
          </p:cNvPr>
          <p:cNvSpPr/>
          <p:nvPr/>
        </p:nvSpPr>
        <p:spPr>
          <a:xfrm>
            <a:off x="3916065" y="5130409"/>
            <a:ext cx="497185" cy="950099"/>
          </a:xfrm>
          <a:custGeom>
            <a:avLst/>
            <a:gdLst>
              <a:gd name="connsiteX0" fmla="*/ 497185 w 497185"/>
              <a:gd name="connsiteY0" fmla="*/ 391 h 950099"/>
              <a:gd name="connsiteX1" fmla="*/ 109835 w 497185"/>
              <a:gd name="connsiteY1" fmla="*/ 486166 h 950099"/>
              <a:gd name="connsiteX2" fmla="*/ 1885 w 497185"/>
              <a:gd name="connsiteY2" fmla="*/ 943366 h 950099"/>
              <a:gd name="connsiteX3" fmla="*/ 52685 w 497185"/>
              <a:gd name="connsiteY3" fmla="*/ 721116 h 950099"/>
              <a:gd name="connsiteX4" fmla="*/ 195560 w 497185"/>
              <a:gd name="connsiteY4" fmla="*/ 209941 h 950099"/>
              <a:gd name="connsiteX5" fmla="*/ 109835 w 497185"/>
              <a:gd name="connsiteY5" fmla="*/ 400441 h 950099"/>
              <a:gd name="connsiteX6" fmla="*/ 497185 w 497185"/>
              <a:gd name="connsiteY6" fmla="*/ 391 h 9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185" h="950099">
                <a:moveTo>
                  <a:pt x="497185" y="391"/>
                </a:moveTo>
                <a:cubicBezTo>
                  <a:pt x="497185" y="14678"/>
                  <a:pt x="192385" y="329004"/>
                  <a:pt x="109835" y="486166"/>
                </a:cubicBezTo>
                <a:cubicBezTo>
                  <a:pt x="27285" y="643328"/>
                  <a:pt x="11410" y="904208"/>
                  <a:pt x="1885" y="943366"/>
                </a:cubicBezTo>
                <a:cubicBezTo>
                  <a:pt x="-7640" y="982524"/>
                  <a:pt x="20406" y="843354"/>
                  <a:pt x="52685" y="721116"/>
                </a:cubicBezTo>
                <a:cubicBezTo>
                  <a:pt x="84964" y="598878"/>
                  <a:pt x="186035" y="263387"/>
                  <a:pt x="195560" y="209941"/>
                </a:cubicBezTo>
                <a:cubicBezTo>
                  <a:pt x="205085" y="156495"/>
                  <a:pt x="62739" y="433249"/>
                  <a:pt x="109835" y="400441"/>
                </a:cubicBezTo>
                <a:cubicBezTo>
                  <a:pt x="156931" y="367633"/>
                  <a:pt x="497185" y="-13896"/>
                  <a:pt x="497185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CC5B5347-8364-BF46-0CBF-560550B51B11}"/>
              </a:ext>
            </a:extLst>
          </p:cNvPr>
          <p:cNvSpPr/>
          <p:nvPr/>
        </p:nvSpPr>
        <p:spPr>
          <a:xfrm>
            <a:off x="3284946" y="5591453"/>
            <a:ext cx="1187308" cy="1684597"/>
          </a:xfrm>
          <a:custGeom>
            <a:avLst/>
            <a:gdLst>
              <a:gd name="connsiteX0" fmla="*/ 1106079 w 1187308"/>
              <a:gd name="connsiteY0" fmla="*/ 9247 h 1684597"/>
              <a:gd name="connsiteX1" fmla="*/ 1112429 w 1187308"/>
              <a:gd name="connsiteY1" fmla="*/ 336272 h 1684597"/>
              <a:gd name="connsiteX2" fmla="*/ 369479 w 1187308"/>
              <a:gd name="connsiteY2" fmla="*/ 968097 h 1684597"/>
              <a:gd name="connsiteX3" fmla="*/ 490129 w 1187308"/>
              <a:gd name="connsiteY3" fmla="*/ 847447 h 1684597"/>
              <a:gd name="connsiteX4" fmla="*/ 32929 w 1187308"/>
              <a:gd name="connsiteY4" fmla="*/ 1638022 h 1684597"/>
              <a:gd name="connsiteX5" fmla="*/ 131354 w 1187308"/>
              <a:gd name="connsiteY5" fmla="*/ 1463397 h 1684597"/>
              <a:gd name="connsiteX6" fmla="*/ 890179 w 1187308"/>
              <a:gd name="connsiteY6" fmla="*/ 399772 h 1684597"/>
              <a:gd name="connsiteX7" fmla="*/ 779054 w 1187308"/>
              <a:gd name="connsiteY7" fmla="*/ 580747 h 1684597"/>
              <a:gd name="connsiteX8" fmla="*/ 1153704 w 1187308"/>
              <a:gd name="connsiteY8" fmla="*/ 282297 h 1684597"/>
              <a:gd name="connsiteX9" fmla="*/ 1163229 w 1187308"/>
              <a:gd name="connsiteY9" fmla="*/ 107672 h 1684597"/>
              <a:gd name="connsiteX10" fmla="*/ 1106079 w 1187308"/>
              <a:gd name="connsiteY10" fmla="*/ 9247 h 168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08" h="1684597">
                <a:moveTo>
                  <a:pt x="1106079" y="9247"/>
                </a:moveTo>
                <a:cubicBezTo>
                  <a:pt x="1097612" y="47347"/>
                  <a:pt x="1235196" y="176464"/>
                  <a:pt x="1112429" y="336272"/>
                </a:cubicBezTo>
                <a:cubicBezTo>
                  <a:pt x="989662" y="496080"/>
                  <a:pt x="473195" y="882901"/>
                  <a:pt x="369479" y="968097"/>
                </a:cubicBezTo>
                <a:cubicBezTo>
                  <a:pt x="265763" y="1053293"/>
                  <a:pt x="546221" y="735793"/>
                  <a:pt x="490129" y="847447"/>
                </a:cubicBezTo>
                <a:cubicBezTo>
                  <a:pt x="434037" y="959101"/>
                  <a:pt x="92725" y="1535364"/>
                  <a:pt x="32929" y="1638022"/>
                </a:cubicBezTo>
                <a:cubicBezTo>
                  <a:pt x="-26867" y="1740680"/>
                  <a:pt x="-11521" y="1669772"/>
                  <a:pt x="131354" y="1463397"/>
                </a:cubicBezTo>
                <a:cubicBezTo>
                  <a:pt x="274229" y="1257022"/>
                  <a:pt x="782229" y="546880"/>
                  <a:pt x="890179" y="399772"/>
                </a:cubicBezTo>
                <a:cubicBezTo>
                  <a:pt x="998129" y="252664"/>
                  <a:pt x="735133" y="600326"/>
                  <a:pt x="779054" y="580747"/>
                </a:cubicBezTo>
                <a:cubicBezTo>
                  <a:pt x="822975" y="561168"/>
                  <a:pt x="1089675" y="361143"/>
                  <a:pt x="1153704" y="282297"/>
                </a:cubicBezTo>
                <a:cubicBezTo>
                  <a:pt x="1217733" y="203451"/>
                  <a:pt x="1172225" y="155297"/>
                  <a:pt x="1163229" y="107672"/>
                </a:cubicBezTo>
                <a:cubicBezTo>
                  <a:pt x="1154233" y="60047"/>
                  <a:pt x="1114546" y="-28853"/>
                  <a:pt x="1106079" y="9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829AD823-6C45-260B-B85C-47E788F1849C}"/>
              </a:ext>
            </a:extLst>
          </p:cNvPr>
          <p:cNvSpPr/>
          <p:nvPr/>
        </p:nvSpPr>
        <p:spPr>
          <a:xfrm>
            <a:off x="3761870" y="6190584"/>
            <a:ext cx="886452" cy="1784248"/>
          </a:xfrm>
          <a:custGeom>
            <a:avLst/>
            <a:gdLst>
              <a:gd name="connsiteX0" fmla="*/ 425955 w 886452"/>
              <a:gd name="connsiteY0" fmla="*/ 32416 h 1784248"/>
              <a:gd name="connsiteX1" fmla="*/ 537080 w 886452"/>
              <a:gd name="connsiteY1" fmla="*/ 130841 h 1784248"/>
              <a:gd name="connsiteX2" fmla="*/ 829180 w 886452"/>
              <a:gd name="connsiteY2" fmla="*/ 676941 h 1784248"/>
              <a:gd name="connsiteX3" fmla="*/ 578355 w 886452"/>
              <a:gd name="connsiteY3" fmla="*/ 1042066 h 1784248"/>
              <a:gd name="connsiteX4" fmla="*/ 772030 w 886452"/>
              <a:gd name="connsiteY4" fmla="*/ 1092866 h 1784248"/>
              <a:gd name="connsiteX5" fmla="*/ 257680 w 886452"/>
              <a:gd name="connsiteY5" fmla="*/ 1445291 h 1784248"/>
              <a:gd name="connsiteX6" fmla="*/ 505 w 886452"/>
              <a:gd name="connsiteY6" fmla="*/ 1778666 h 1784248"/>
              <a:gd name="connsiteX7" fmla="*/ 213230 w 886452"/>
              <a:gd name="connsiteY7" fmla="*/ 1591341 h 1784248"/>
              <a:gd name="connsiteX8" fmla="*/ 876805 w 886452"/>
              <a:gd name="connsiteY8" fmla="*/ 832516 h 1784248"/>
              <a:gd name="connsiteX9" fmla="*/ 619630 w 886452"/>
              <a:gd name="connsiteY9" fmla="*/ 946816 h 1784248"/>
              <a:gd name="connsiteX10" fmla="*/ 791080 w 886452"/>
              <a:gd name="connsiteY10" fmla="*/ 584866 h 1784248"/>
              <a:gd name="connsiteX11" fmla="*/ 425955 w 886452"/>
              <a:gd name="connsiteY11" fmla="*/ 32416 h 17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6452" h="1784248">
                <a:moveTo>
                  <a:pt x="425955" y="32416"/>
                </a:moveTo>
                <a:cubicBezTo>
                  <a:pt x="383622" y="-43255"/>
                  <a:pt x="469876" y="23420"/>
                  <a:pt x="537080" y="130841"/>
                </a:cubicBezTo>
                <a:cubicBezTo>
                  <a:pt x="604284" y="238262"/>
                  <a:pt x="822301" y="525070"/>
                  <a:pt x="829180" y="676941"/>
                </a:cubicBezTo>
                <a:cubicBezTo>
                  <a:pt x="836059" y="828812"/>
                  <a:pt x="587880" y="972745"/>
                  <a:pt x="578355" y="1042066"/>
                </a:cubicBezTo>
                <a:cubicBezTo>
                  <a:pt x="568830" y="1111387"/>
                  <a:pt x="825476" y="1025662"/>
                  <a:pt x="772030" y="1092866"/>
                </a:cubicBezTo>
                <a:cubicBezTo>
                  <a:pt x="718584" y="1160070"/>
                  <a:pt x="386267" y="1330991"/>
                  <a:pt x="257680" y="1445291"/>
                </a:cubicBezTo>
                <a:cubicBezTo>
                  <a:pt x="129093" y="1559591"/>
                  <a:pt x="7913" y="1754324"/>
                  <a:pt x="505" y="1778666"/>
                </a:cubicBezTo>
                <a:cubicBezTo>
                  <a:pt x="-6903" y="1803008"/>
                  <a:pt x="67180" y="1749033"/>
                  <a:pt x="213230" y="1591341"/>
                </a:cubicBezTo>
                <a:cubicBezTo>
                  <a:pt x="359280" y="1433649"/>
                  <a:pt x="809072" y="939937"/>
                  <a:pt x="876805" y="832516"/>
                </a:cubicBezTo>
                <a:cubicBezTo>
                  <a:pt x="944538" y="725095"/>
                  <a:pt x="633918" y="988091"/>
                  <a:pt x="619630" y="946816"/>
                </a:cubicBezTo>
                <a:cubicBezTo>
                  <a:pt x="605343" y="905541"/>
                  <a:pt x="817009" y="736737"/>
                  <a:pt x="791080" y="584866"/>
                </a:cubicBezTo>
                <a:cubicBezTo>
                  <a:pt x="765151" y="432995"/>
                  <a:pt x="468288" y="108087"/>
                  <a:pt x="425955" y="3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70CD90C-4008-11B8-1139-6DF349A13866}"/>
              </a:ext>
            </a:extLst>
          </p:cNvPr>
          <p:cNvSpPr/>
          <p:nvPr/>
        </p:nvSpPr>
        <p:spPr>
          <a:xfrm>
            <a:off x="3392893" y="1765110"/>
            <a:ext cx="500187" cy="1341067"/>
          </a:xfrm>
          <a:custGeom>
            <a:avLst/>
            <a:gdLst>
              <a:gd name="connsiteX0" fmla="*/ 499657 w 500187"/>
              <a:gd name="connsiteY0" fmla="*/ 190 h 1341067"/>
              <a:gd name="connsiteX1" fmla="*/ 112307 w 500187"/>
              <a:gd name="connsiteY1" fmla="*/ 717740 h 1341067"/>
              <a:gd name="connsiteX2" fmla="*/ 166282 w 500187"/>
              <a:gd name="connsiteY2" fmla="*/ 638365 h 1341067"/>
              <a:gd name="connsiteX3" fmla="*/ 1182 w 500187"/>
              <a:gd name="connsiteY3" fmla="*/ 1336865 h 1341067"/>
              <a:gd name="connsiteX4" fmla="*/ 99607 w 500187"/>
              <a:gd name="connsiteY4" fmla="*/ 895540 h 1341067"/>
              <a:gd name="connsiteX5" fmla="*/ 239307 w 500187"/>
              <a:gd name="connsiteY5" fmla="*/ 200215 h 1341067"/>
              <a:gd name="connsiteX6" fmla="*/ 198032 w 500187"/>
              <a:gd name="connsiteY6" fmla="*/ 641540 h 1341067"/>
              <a:gd name="connsiteX7" fmla="*/ 499657 w 500187"/>
              <a:gd name="connsiteY7" fmla="*/ 190 h 134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87" h="1341067">
                <a:moveTo>
                  <a:pt x="499657" y="190"/>
                </a:moveTo>
                <a:cubicBezTo>
                  <a:pt x="485369" y="12890"/>
                  <a:pt x="167869" y="611378"/>
                  <a:pt x="112307" y="717740"/>
                </a:cubicBezTo>
                <a:cubicBezTo>
                  <a:pt x="56745" y="824102"/>
                  <a:pt x="184803" y="535178"/>
                  <a:pt x="166282" y="638365"/>
                </a:cubicBezTo>
                <a:cubicBezTo>
                  <a:pt x="147761" y="741552"/>
                  <a:pt x="12294" y="1294003"/>
                  <a:pt x="1182" y="1336865"/>
                </a:cubicBezTo>
                <a:cubicBezTo>
                  <a:pt x="-9930" y="1379727"/>
                  <a:pt x="59920" y="1084982"/>
                  <a:pt x="99607" y="895540"/>
                </a:cubicBezTo>
                <a:cubicBezTo>
                  <a:pt x="139294" y="706098"/>
                  <a:pt x="222903" y="242548"/>
                  <a:pt x="239307" y="200215"/>
                </a:cubicBezTo>
                <a:cubicBezTo>
                  <a:pt x="255711" y="157882"/>
                  <a:pt x="160990" y="670115"/>
                  <a:pt x="198032" y="641540"/>
                </a:cubicBezTo>
                <a:cubicBezTo>
                  <a:pt x="235074" y="612965"/>
                  <a:pt x="513945" y="-12510"/>
                  <a:pt x="49965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A5305325-57B5-398E-4294-E24638DEAD3B}"/>
              </a:ext>
            </a:extLst>
          </p:cNvPr>
          <p:cNvSpPr/>
          <p:nvPr/>
        </p:nvSpPr>
        <p:spPr>
          <a:xfrm>
            <a:off x="3291613" y="3036437"/>
            <a:ext cx="529054" cy="1429192"/>
          </a:xfrm>
          <a:custGeom>
            <a:avLst/>
            <a:gdLst>
              <a:gd name="connsiteX0" fmla="*/ 527912 w 529054"/>
              <a:gd name="connsiteY0" fmla="*/ 14738 h 1429192"/>
              <a:gd name="connsiteX1" fmla="*/ 238987 w 529054"/>
              <a:gd name="connsiteY1" fmla="*/ 957713 h 1429192"/>
              <a:gd name="connsiteX2" fmla="*/ 353287 w 529054"/>
              <a:gd name="connsiteY2" fmla="*/ 814838 h 1429192"/>
              <a:gd name="connsiteX3" fmla="*/ 4037 w 529054"/>
              <a:gd name="connsiteY3" fmla="*/ 1418088 h 1429192"/>
              <a:gd name="connsiteX4" fmla="*/ 178662 w 529054"/>
              <a:gd name="connsiteY4" fmla="*/ 1154563 h 1429192"/>
              <a:gd name="connsiteX5" fmla="*/ 413612 w 529054"/>
              <a:gd name="connsiteY5" fmla="*/ 522738 h 1429192"/>
              <a:gd name="connsiteX6" fmla="*/ 277087 w 529054"/>
              <a:gd name="connsiteY6" fmla="*/ 744988 h 1429192"/>
              <a:gd name="connsiteX7" fmla="*/ 416787 w 529054"/>
              <a:gd name="connsiteY7" fmla="*/ 246513 h 1429192"/>
              <a:gd name="connsiteX8" fmla="*/ 343762 w 529054"/>
              <a:gd name="connsiteY8" fmla="*/ 373513 h 1429192"/>
              <a:gd name="connsiteX9" fmla="*/ 527912 w 529054"/>
              <a:gd name="connsiteY9" fmla="*/ 14738 h 142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054" h="1429192">
                <a:moveTo>
                  <a:pt x="527912" y="14738"/>
                </a:moveTo>
                <a:cubicBezTo>
                  <a:pt x="510449" y="112105"/>
                  <a:pt x="268091" y="824363"/>
                  <a:pt x="238987" y="957713"/>
                </a:cubicBezTo>
                <a:cubicBezTo>
                  <a:pt x="209883" y="1091063"/>
                  <a:pt x="392445" y="738109"/>
                  <a:pt x="353287" y="814838"/>
                </a:cubicBezTo>
                <a:cubicBezTo>
                  <a:pt x="314129" y="891567"/>
                  <a:pt x="33141" y="1361467"/>
                  <a:pt x="4037" y="1418088"/>
                </a:cubicBezTo>
                <a:cubicBezTo>
                  <a:pt x="-25067" y="1474709"/>
                  <a:pt x="110399" y="1303788"/>
                  <a:pt x="178662" y="1154563"/>
                </a:cubicBezTo>
                <a:cubicBezTo>
                  <a:pt x="246924" y="1005338"/>
                  <a:pt x="397208" y="591001"/>
                  <a:pt x="413612" y="522738"/>
                </a:cubicBezTo>
                <a:cubicBezTo>
                  <a:pt x="430016" y="454476"/>
                  <a:pt x="276558" y="791025"/>
                  <a:pt x="277087" y="744988"/>
                </a:cubicBezTo>
                <a:cubicBezTo>
                  <a:pt x="277616" y="698951"/>
                  <a:pt x="405674" y="308426"/>
                  <a:pt x="416787" y="246513"/>
                </a:cubicBezTo>
                <a:cubicBezTo>
                  <a:pt x="427900" y="184600"/>
                  <a:pt x="330533" y="414259"/>
                  <a:pt x="343762" y="373513"/>
                </a:cubicBezTo>
                <a:cubicBezTo>
                  <a:pt x="356991" y="332767"/>
                  <a:pt x="545375" y="-82629"/>
                  <a:pt x="527912" y="1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0DD7BA1-31C1-6C69-AA01-261B6C11805B}"/>
              </a:ext>
            </a:extLst>
          </p:cNvPr>
          <p:cNvSpPr/>
          <p:nvPr/>
        </p:nvSpPr>
        <p:spPr>
          <a:xfrm>
            <a:off x="3224880" y="3968380"/>
            <a:ext cx="715295" cy="1677910"/>
          </a:xfrm>
          <a:custGeom>
            <a:avLst/>
            <a:gdLst>
              <a:gd name="connsiteX0" fmla="*/ 448595 w 715295"/>
              <a:gd name="connsiteY0" fmla="*/ 54345 h 1677910"/>
              <a:gd name="connsiteX1" fmla="*/ 404145 w 715295"/>
              <a:gd name="connsiteY1" fmla="*/ 127370 h 1677910"/>
              <a:gd name="connsiteX2" fmla="*/ 99345 w 715295"/>
              <a:gd name="connsiteY2" fmla="*/ 1006845 h 1677910"/>
              <a:gd name="connsiteX3" fmla="*/ 197770 w 715295"/>
              <a:gd name="connsiteY3" fmla="*/ 927470 h 1677910"/>
              <a:gd name="connsiteX4" fmla="*/ 920 w 715295"/>
              <a:gd name="connsiteY4" fmla="*/ 1667245 h 1677910"/>
              <a:gd name="connsiteX5" fmla="*/ 137445 w 715295"/>
              <a:gd name="connsiteY5" fmla="*/ 1292595 h 1677910"/>
              <a:gd name="connsiteX6" fmla="*/ 435895 w 715295"/>
              <a:gd name="connsiteY6" fmla="*/ 311520 h 1677910"/>
              <a:gd name="connsiteX7" fmla="*/ 229520 w 715295"/>
              <a:gd name="connsiteY7" fmla="*/ 905245 h 1677910"/>
              <a:gd name="connsiteX8" fmla="*/ 715295 w 715295"/>
              <a:gd name="connsiteY8" fmla="*/ 397245 h 1677910"/>
              <a:gd name="connsiteX9" fmla="*/ 229520 w 715295"/>
              <a:gd name="connsiteY9" fmla="*/ 883020 h 1677910"/>
              <a:gd name="connsiteX10" fmla="*/ 327945 w 715295"/>
              <a:gd name="connsiteY10" fmla="*/ 375020 h 1677910"/>
              <a:gd name="connsiteX11" fmla="*/ 235870 w 715295"/>
              <a:gd name="connsiteY11" fmla="*/ 600445 h 1677910"/>
              <a:gd name="connsiteX12" fmla="*/ 448595 w 715295"/>
              <a:gd name="connsiteY12" fmla="*/ 54345 h 167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295" h="1677910">
                <a:moveTo>
                  <a:pt x="448595" y="54345"/>
                </a:moveTo>
                <a:cubicBezTo>
                  <a:pt x="476641" y="-24501"/>
                  <a:pt x="462353" y="-31380"/>
                  <a:pt x="404145" y="127370"/>
                </a:cubicBezTo>
                <a:cubicBezTo>
                  <a:pt x="345937" y="286120"/>
                  <a:pt x="133741" y="873495"/>
                  <a:pt x="99345" y="1006845"/>
                </a:cubicBezTo>
                <a:cubicBezTo>
                  <a:pt x="64949" y="1140195"/>
                  <a:pt x="214174" y="817403"/>
                  <a:pt x="197770" y="927470"/>
                </a:cubicBezTo>
                <a:cubicBezTo>
                  <a:pt x="181366" y="1037537"/>
                  <a:pt x="10974" y="1606391"/>
                  <a:pt x="920" y="1667245"/>
                </a:cubicBezTo>
                <a:cubicBezTo>
                  <a:pt x="-9134" y="1728099"/>
                  <a:pt x="64949" y="1518549"/>
                  <a:pt x="137445" y="1292595"/>
                </a:cubicBezTo>
                <a:cubicBezTo>
                  <a:pt x="209941" y="1066641"/>
                  <a:pt x="420549" y="376078"/>
                  <a:pt x="435895" y="311520"/>
                </a:cubicBezTo>
                <a:cubicBezTo>
                  <a:pt x="451241" y="246962"/>
                  <a:pt x="182953" y="890958"/>
                  <a:pt x="229520" y="905245"/>
                </a:cubicBezTo>
                <a:cubicBezTo>
                  <a:pt x="276087" y="919533"/>
                  <a:pt x="715295" y="397245"/>
                  <a:pt x="715295" y="397245"/>
                </a:cubicBezTo>
                <a:cubicBezTo>
                  <a:pt x="715295" y="393541"/>
                  <a:pt x="294078" y="886724"/>
                  <a:pt x="229520" y="883020"/>
                </a:cubicBezTo>
                <a:cubicBezTo>
                  <a:pt x="164962" y="879316"/>
                  <a:pt x="326887" y="422116"/>
                  <a:pt x="327945" y="375020"/>
                </a:cubicBezTo>
                <a:cubicBezTo>
                  <a:pt x="329003" y="327924"/>
                  <a:pt x="221053" y="653362"/>
                  <a:pt x="235870" y="600445"/>
                </a:cubicBezTo>
                <a:cubicBezTo>
                  <a:pt x="250687" y="547528"/>
                  <a:pt x="420549" y="133191"/>
                  <a:pt x="448595" y="54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92DDF74D-84CB-6A4E-A5CA-3F21D3E9EC24}"/>
              </a:ext>
            </a:extLst>
          </p:cNvPr>
          <p:cNvSpPr/>
          <p:nvPr/>
        </p:nvSpPr>
        <p:spPr>
          <a:xfrm>
            <a:off x="3852872" y="6277441"/>
            <a:ext cx="714982" cy="1367832"/>
          </a:xfrm>
          <a:custGeom>
            <a:avLst/>
            <a:gdLst>
              <a:gd name="connsiteX0" fmla="*/ 36503 w 714982"/>
              <a:gd name="connsiteY0" fmla="*/ 28109 h 1367832"/>
              <a:gd name="connsiteX1" fmla="*/ 452428 w 714982"/>
              <a:gd name="connsiteY1" fmla="*/ 421809 h 1367832"/>
              <a:gd name="connsiteX2" fmla="*/ 319078 w 714982"/>
              <a:gd name="connsiteY2" fmla="*/ 847259 h 1367832"/>
              <a:gd name="connsiteX3" fmla="*/ 493703 w 714982"/>
              <a:gd name="connsiteY3" fmla="*/ 631359 h 1367832"/>
              <a:gd name="connsiteX4" fmla="*/ 77778 w 714982"/>
              <a:gd name="connsiteY4" fmla="*/ 1355259 h 1367832"/>
              <a:gd name="connsiteX5" fmla="*/ 290503 w 714982"/>
              <a:gd name="connsiteY5" fmla="*/ 1047284 h 1367832"/>
              <a:gd name="connsiteX6" fmla="*/ 712778 w 714982"/>
              <a:gd name="connsiteY6" fmla="*/ 491659 h 1367832"/>
              <a:gd name="connsiteX7" fmla="*/ 458778 w 714982"/>
              <a:gd name="connsiteY7" fmla="*/ 675809 h 1367832"/>
              <a:gd name="connsiteX8" fmla="*/ 509578 w 714982"/>
              <a:gd name="connsiteY8" fmla="*/ 374184 h 1367832"/>
              <a:gd name="connsiteX9" fmla="*/ 74603 w 714982"/>
              <a:gd name="connsiteY9" fmla="*/ 69384 h 1367832"/>
              <a:gd name="connsiteX10" fmla="*/ 36503 w 714982"/>
              <a:gd name="connsiteY10" fmla="*/ 28109 h 13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4982" h="1367832">
                <a:moveTo>
                  <a:pt x="36503" y="28109"/>
                </a:moveTo>
                <a:cubicBezTo>
                  <a:pt x="99474" y="86846"/>
                  <a:pt x="405332" y="285284"/>
                  <a:pt x="452428" y="421809"/>
                </a:cubicBezTo>
                <a:cubicBezTo>
                  <a:pt x="499524" y="558334"/>
                  <a:pt x="312199" y="812334"/>
                  <a:pt x="319078" y="847259"/>
                </a:cubicBezTo>
                <a:cubicBezTo>
                  <a:pt x="325957" y="882184"/>
                  <a:pt x="533920" y="546692"/>
                  <a:pt x="493703" y="631359"/>
                </a:cubicBezTo>
                <a:cubicBezTo>
                  <a:pt x="453486" y="716026"/>
                  <a:pt x="111645" y="1285938"/>
                  <a:pt x="77778" y="1355259"/>
                </a:cubicBezTo>
                <a:cubicBezTo>
                  <a:pt x="43911" y="1424580"/>
                  <a:pt x="184670" y="1191217"/>
                  <a:pt x="290503" y="1047284"/>
                </a:cubicBezTo>
                <a:cubicBezTo>
                  <a:pt x="396336" y="903351"/>
                  <a:pt x="684732" y="553571"/>
                  <a:pt x="712778" y="491659"/>
                </a:cubicBezTo>
                <a:cubicBezTo>
                  <a:pt x="740824" y="429747"/>
                  <a:pt x="492645" y="695388"/>
                  <a:pt x="458778" y="675809"/>
                </a:cubicBezTo>
                <a:cubicBezTo>
                  <a:pt x="424911" y="656230"/>
                  <a:pt x="573607" y="475255"/>
                  <a:pt x="509578" y="374184"/>
                </a:cubicBezTo>
                <a:cubicBezTo>
                  <a:pt x="445549" y="273113"/>
                  <a:pt x="153449" y="126534"/>
                  <a:pt x="74603" y="69384"/>
                </a:cubicBezTo>
                <a:cubicBezTo>
                  <a:pt x="-4243" y="12234"/>
                  <a:pt x="-26468" y="-30628"/>
                  <a:pt x="36503" y="28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80B7B25-EA49-AADB-455E-7945B4CFCE00}"/>
              </a:ext>
            </a:extLst>
          </p:cNvPr>
          <p:cNvSpPr/>
          <p:nvPr/>
        </p:nvSpPr>
        <p:spPr>
          <a:xfrm>
            <a:off x="3476745" y="6364712"/>
            <a:ext cx="1021120" cy="1174813"/>
          </a:xfrm>
          <a:custGeom>
            <a:avLst/>
            <a:gdLst>
              <a:gd name="connsiteX0" fmla="*/ 31630 w 1021120"/>
              <a:gd name="connsiteY0" fmla="*/ 1134638 h 1174813"/>
              <a:gd name="connsiteX1" fmla="*/ 47505 w 1021120"/>
              <a:gd name="connsiteY1" fmla="*/ 1083838 h 1174813"/>
              <a:gd name="connsiteX2" fmla="*/ 342780 w 1021120"/>
              <a:gd name="connsiteY2" fmla="*/ 639338 h 1174813"/>
              <a:gd name="connsiteX3" fmla="*/ 634880 w 1021120"/>
              <a:gd name="connsiteY3" fmla="*/ 582188 h 1174813"/>
              <a:gd name="connsiteX4" fmla="*/ 1019055 w 1021120"/>
              <a:gd name="connsiteY4" fmla="*/ 734588 h 1174813"/>
              <a:gd name="connsiteX5" fmla="*/ 787280 w 1021120"/>
              <a:gd name="connsiteY5" fmla="*/ 563138 h 1174813"/>
              <a:gd name="connsiteX6" fmla="*/ 774580 w 1021120"/>
              <a:gd name="connsiteY6" fmla="*/ 239288 h 1174813"/>
              <a:gd name="connsiteX7" fmla="*/ 463430 w 1021120"/>
              <a:gd name="connsiteY7" fmla="*/ 1163 h 1174813"/>
              <a:gd name="connsiteX8" fmla="*/ 758705 w 1021120"/>
              <a:gd name="connsiteY8" fmla="*/ 337713 h 1174813"/>
              <a:gd name="connsiteX9" fmla="*/ 815855 w 1021120"/>
              <a:gd name="connsiteY9" fmla="*/ 486938 h 1174813"/>
              <a:gd name="connsiteX10" fmla="*/ 574555 w 1021120"/>
              <a:gd name="connsiteY10" fmla="*/ 464713 h 1174813"/>
              <a:gd name="connsiteX11" fmla="*/ 244355 w 1021120"/>
              <a:gd name="connsiteY11" fmla="*/ 118638 h 1174813"/>
              <a:gd name="connsiteX12" fmla="*/ 647580 w 1021120"/>
              <a:gd name="connsiteY12" fmla="*/ 521863 h 1174813"/>
              <a:gd name="connsiteX13" fmla="*/ 355480 w 1021120"/>
              <a:gd name="connsiteY13" fmla="*/ 613938 h 1174813"/>
              <a:gd name="connsiteX14" fmla="*/ 31630 w 1021120"/>
              <a:gd name="connsiteY14" fmla="*/ 1134638 h 11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120" h="1174813">
                <a:moveTo>
                  <a:pt x="31630" y="1134638"/>
                </a:moveTo>
                <a:cubicBezTo>
                  <a:pt x="-19699" y="1212955"/>
                  <a:pt x="-4353" y="1166388"/>
                  <a:pt x="47505" y="1083838"/>
                </a:cubicBezTo>
                <a:cubicBezTo>
                  <a:pt x="99363" y="1001288"/>
                  <a:pt x="244884" y="722946"/>
                  <a:pt x="342780" y="639338"/>
                </a:cubicBezTo>
                <a:cubicBezTo>
                  <a:pt x="440676" y="555730"/>
                  <a:pt x="522168" y="566313"/>
                  <a:pt x="634880" y="582188"/>
                </a:cubicBezTo>
                <a:cubicBezTo>
                  <a:pt x="747593" y="598063"/>
                  <a:pt x="993655" y="737763"/>
                  <a:pt x="1019055" y="734588"/>
                </a:cubicBezTo>
                <a:cubicBezTo>
                  <a:pt x="1044455" y="731413"/>
                  <a:pt x="828026" y="645688"/>
                  <a:pt x="787280" y="563138"/>
                </a:cubicBezTo>
                <a:cubicBezTo>
                  <a:pt x="746534" y="480588"/>
                  <a:pt x="828555" y="332950"/>
                  <a:pt x="774580" y="239288"/>
                </a:cubicBezTo>
                <a:cubicBezTo>
                  <a:pt x="720605" y="145626"/>
                  <a:pt x="466076" y="-15241"/>
                  <a:pt x="463430" y="1163"/>
                </a:cubicBezTo>
                <a:cubicBezTo>
                  <a:pt x="460784" y="17567"/>
                  <a:pt x="699968" y="256750"/>
                  <a:pt x="758705" y="337713"/>
                </a:cubicBezTo>
                <a:cubicBezTo>
                  <a:pt x="817443" y="418675"/>
                  <a:pt x="846547" y="465771"/>
                  <a:pt x="815855" y="486938"/>
                </a:cubicBezTo>
                <a:cubicBezTo>
                  <a:pt x="785163" y="508105"/>
                  <a:pt x="669805" y="526096"/>
                  <a:pt x="574555" y="464713"/>
                </a:cubicBezTo>
                <a:cubicBezTo>
                  <a:pt x="479305" y="403330"/>
                  <a:pt x="232184" y="109113"/>
                  <a:pt x="244355" y="118638"/>
                </a:cubicBezTo>
                <a:cubicBezTo>
                  <a:pt x="256526" y="128163"/>
                  <a:pt x="629059" y="439313"/>
                  <a:pt x="647580" y="521863"/>
                </a:cubicBezTo>
                <a:cubicBezTo>
                  <a:pt x="666101" y="604413"/>
                  <a:pt x="454963" y="516571"/>
                  <a:pt x="355480" y="613938"/>
                </a:cubicBezTo>
                <a:cubicBezTo>
                  <a:pt x="255997" y="711305"/>
                  <a:pt x="82959" y="1056321"/>
                  <a:pt x="31630" y="1134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4837DEA-F0E0-0709-8D69-CFDA377EB6BA}"/>
              </a:ext>
            </a:extLst>
          </p:cNvPr>
          <p:cNvSpPr/>
          <p:nvPr/>
        </p:nvSpPr>
        <p:spPr>
          <a:xfrm>
            <a:off x="3625829" y="7151898"/>
            <a:ext cx="596947" cy="1252558"/>
          </a:xfrm>
          <a:custGeom>
            <a:avLst/>
            <a:gdLst>
              <a:gd name="connsiteX0" fmla="*/ 596921 w 596947"/>
              <a:gd name="connsiteY0" fmla="*/ 1377 h 1252558"/>
              <a:gd name="connsiteX1" fmla="*/ 19071 w 596947"/>
              <a:gd name="connsiteY1" fmla="*/ 585577 h 1252558"/>
              <a:gd name="connsiteX2" fmla="*/ 161946 w 596947"/>
              <a:gd name="connsiteY2" fmla="*/ 772902 h 1252558"/>
              <a:gd name="connsiteX3" fmla="*/ 82571 w 596947"/>
              <a:gd name="connsiteY3" fmla="*/ 785602 h 1252558"/>
              <a:gd name="connsiteX4" fmla="*/ 234971 w 596947"/>
              <a:gd name="connsiteY4" fmla="*/ 966577 h 1252558"/>
              <a:gd name="connsiteX5" fmla="*/ 460396 w 596947"/>
              <a:gd name="connsiteY5" fmla="*/ 1252327 h 1252558"/>
              <a:gd name="connsiteX6" fmla="*/ 263546 w 596947"/>
              <a:gd name="connsiteY6" fmla="*/ 1007852 h 1252558"/>
              <a:gd name="connsiteX7" fmla="*/ 21 w 596947"/>
              <a:gd name="connsiteY7" fmla="*/ 630027 h 1252558"/>
              <a:gd name="connsiteX8" fmla="*/ 247671 w 596947"/>
              <a:gd name="connsiteY8" fmla="*/ 331577 h 1252558"/>
              <a:gd name="connsiteX9" fmla="*/ 44471 w 596947"/>
              <a:gd name="connsiteY9" fmla="*/ 420477 h 1252558"/>
              <a:gd name="connsiteX10" fmla="*/ 596921 w 596947"/>
              <a:gd name="connsiteY10" fmla="*/ 1377 h 12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947" h="1252558">
                <a:moveTo>
                  <a:pt x="596921" y="1377"/>
                </a:moveTo>
                <a:cubicBezTo>
                  <a:pt x="592688" y="28894"/>
                  <a:pt x="91567" y="456989"/>
                  <a:pt x="19071" y="585577"/>
                </a:cubicBezTo>
                <a:cubicBezTo>
                  <a:pt x="-53425" y="714165"/>
                  <a:pt x="151363" y="739565"/>
                  <a:pt x="161946" y="772902"/>
                </a:cubicBezTo>
                <a:cubicBezTo>
                  <a:pt x="172529" y="806240"/>
                  <a:pt x="70400" y="753323"/>
                  <a:pt x="82571" y="785602"/>
                </a:cubicBezTo>
                <a:cubicBezTo>
                  <a:pt x="94742" y="817881"/>
                  <a:pt x="172000" y="888790"/>
                  <a:pt x="234971" y="966577"/>
                </a:cubicBezTo>
                <a:cubicBezTo>
                  <a:pt x="297942" y="1044364"/>
                  <a:pt x="455634" y="1245448"/>
                  <a:pt x="460396" y="1252327"/>
                </a:cubicBezTo>
                <a:cubicBezTo>
                  <a:pt x="465158" y="1259206"/>
                  <a:pt x="340275" y="1111569"/>
                  <a:pt x="263546" y="1007852"/>
                </a:cubicBezTo>
                <a:cubicBezTo>
                  <a:pt x="186817" y="904135"/>
                  <a:pt x="2667" y="742739"/>
                  <a:pt x="21" y="630027"/>
                </a:cubicBezTo>
                <a:cubicBezTo>
                  <a:pt x="-2625" y="517315"/>
                  <a:pt x="240263" y="366502"/>
                  <a:pt x="247671" y="331577"/>
                </a:cubicBezTo>
                <a:cubicBezTo>
                  <a:pt x="255079" y="296652"/>
                  <a:pt x="-12679" y="473923"/>
                  <a:pt x="44471" y="420477"/>
                </a:cubicBezTo>
                <a:cubicBezTo>
                  <a:pt x="101621" y="367031"/>
                  <a:pt x="601154" y="-26140"/>
                  <a:pt x="596921" y="1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7C25B39-A4E5-EFF5-ABFE-3F1F1C405465}"/>
              </a:ext>
            </a:extLst>
          </p:cNvPr>
          <p:cNvSpPr/>
          <p:nvPr/>
        </p:nvSpPr>
        <p:spPr>
          <a:xfrm>
            <a:off x="3892591" y="7543121"/>
            <a:ext cx="1074213" cy="1053245"/>
          </a:xfrm>
          <a:custGeom>
            <a:avLst/>
            <a:gdLst>
              <a:gd name="connsiteX0" fmla="*/ 3134 w 1074213"/>
              <a:gd name="connsiteY0" fmla="*/ 35604 h 1053245"/>
              <a:gd name="connsiteX1" fmla="*/ 482559 w 1074213"/>
              <a:gd name="connsiteY1" fmla="*/ 61004 h 1053245"/>
              <a:gd name="connsiteX2" fmla="*/ 834984 w 1074213"/>
              <a:gd name="connsiteY2" fmla="*/ 232454 h 1053245"/>
              <a:gd name="connsiteX3" fmla="*/ 901659 w 1074213"/>
              <a:gd name="connsiteY3" fmla="*/ 524554 h 1053245"/>
              <a:gd name="connsiteX4" fmla="*/ 863559 w 1074213"/>
              <a:gd name="connsiteY4" fmla="*/ 254679 h 1053245"/>
              <a:gd name="connsiteX5" fmla="*/ 1069934 w 1074213"/>
              <a:gd name="connsiteY5" fmla="*/ 569004 h 1053245"/>
              <a:gd name="connsiteX6" fmla="*/ 746084 w 1074213"/>
              <a:gd name="connsiteY6" fmla="*/ 1051604 h 1053245"/>
              <a:gd name="connsiteX7" fmla="*/ 981034 w 1074213"/>
              <a:gd name="connsiteY7" fmla="*/ 718229 h 1053245"/>
              <a:gd name="connsiteX8" fmla="*/ 1015959 w 1074213"/>
              <a:gd name="connsiteY8" fmla="*/ 489629 h 1053245"/>
              <a:gd name="connsiteX9" fmla="*/ 955634 w 1074213"/>
              <a:gd name="connsiteY9" fmla="*/ 270554 h 1053245"/>
              <a:gd name="connsiteX10" fmla="*/ 1019134 w 1074213"/>
              <a:gd name="connsiteY10" fmla="*/ 299129 h 1053245"/>
              <a:gd name="connsiteX11" fmla="*/ 809584 w 1074213"/>
              <a:gd name="connsiteY11" fmla="*/ 146729 h 1053245"/>
              <a:gd name="connsiteX12" fmla="*/ 1073109 w 1074213"/>
              <a:gd name="connsiteY12" fmla="*/ 679 h 1053245"/>
              <a:gd name="connsiteX13" fmla="*/ 685759 w 1074213"/>
              <a:gd name="connsiteY13" fmla="*/ 89579 h 1053245"/>
              <a:gd name="connsiteX14" fmla="*/ 295234 w 1074213"/>
              <a:gd name="connsiteY14" fmla="*/ 29254 h 1053245"/>
              <a:gd name="connsiteX15" fmla="*/ 3134 w 1074213"/>
              <a:gd name="connsiteY15" fmla="*/ 35604 h 10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13" h="1053245">
                <a:moveTo>
                  <a:pt x="3134" y="35604"/>
                </a:moveTo>
                <a:cubicBezTo>
                  <a:pt x="34355" y="40896"/>
                  <a:pt x="343917" y="28196"/>
                  <a:pt x="482559" y="61004"/>
                </a:cubicBezTo>
                <a:cubicBezTo>
                  <a:pt x="621201" y="93812"/>
                  <a:pt x="765134" y="155196"/>
                  <a:pt x="834984" y="232454"/>
                </a:cubicBezTo>
                <a:cubicBezTo>
                  <a:pt x="904834" y="309712"/>
                  <a:pt x="896897" y="520850"/>
                  <a:pt x="901659" y="524554"/>
                </a:cubicBezTo>
                <a:cubicBezTo>
                  <a:pt x="906421" y="528258"/>
                  <a:pt x="835513" y="247271"/>
                  <a:pt x="863559" y="254679"/>
                </a:cubicBezTo>
                <a:cubicBezTo>
                  <a:pt x="891605" y="262087"/>
                  <a:pt x="1089513" y="436183"/>
                  <a:pt x="1069934" y="569004"/>
                </a:cubicBezTo>
                <a:cubicBezTo>
                  <a:pt x="1050355" y="701825"/>
                  <a:pt x="760901" y="1026733"/>
                  <a:pt x="746084" y="1051604"/>
                </a:cubicBezTo>
                <a:cubicBezTo>
                  <a:pt x="731267" y="1076475"/>
                  <a:pt x="936055" y="811891"/>
                  <a:pt x="981034" y="718229"/>
                </a:cubicBezTo>
                <a:cubicBezTo>
                  <a:pt x="1026013" y="624567"/>
                  <a:pt x="1020192" y="564241"/>
                  <a:pt x="1015959" y="489629"/>
                </a:cubicBezTo>
                <a:cubicBezTo>
                  <a:pt x="1011726" y="415017"/>
                  <a:pt x="955105" y="302304"/>
                  <a:pt x="955634" y="270554"/>
                </a:cubicBezTo>
                <a:cubicBezTo>
                  <a:pt x="956163" y="238804"/>
                  <a:pt x="1043476" y="319766"/>
                  <a:pt x="1019134" y="299129"/>
                </a:cubicBezTo>
                <a:cubicBezTo>
                  <a:pt x="994792" y="278492"/>
                  <a:pt x="800588" y="196471"/>
                  <a:pt x="809584" y="146729"/>
                </a:cubicBezTo>
                <a:cubicBezTo>
                  <a:pt x="818580" y="96987"/>
                  <a:pt x="1093746" y="10204"/>
                  <a:pt x="1073109" y="679"/>
                </a:cubicBezTo>
                <a:cubicBezTo>
                  <a:pt x="1052472" y="-8846"/>
                  <a:pt x="815405" y="84817"/>
                  <a:pt x="685759" y="89579"/>
                </a:cubicBezTo>
                <a:cubicBezTo>
                  <a:pt x="556113" y="94341"/>
                  <a:pt x="409005" y="39308"/>
                  <a:pt x="295234" y="29254"/>
                </a:cubicBezTo>
                <a:cubicBezTo>
                  <a:pt x="181463" y="19200"/>
                  <a:pt x="-28087" y="30312"/>
                  <a:pt x="3134" y="35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65A01B3-5480-D9F9-6B22-DE2115A82D79}"/>
              </a:ext>
            </a:extLst>
          </p:cNvPr>
          <p:cNvSpPr/>
          <p:nvPr/>
        </p:nvSpPr>
        <p:spPr>
          <a:xfrm>
            <a:off x="3964542" y="7248510"/>
            <a:ext cx="789963" cy="1430349"/>
          </a:xfrm>
          <a:custGeom>
            <a:avLst/>
            <a:gdLst>
              <a:gd name="connsiteX0" fmla="*/ 131208 w 789963"/>
              <a:gd name="connsiteY0" fmla="*/ 15 h 1430349"/>
              <a:gd name="connsiteX1" fmla="*/ 258208 w 789963"/>
              <a:gd name="connsiteY1" fmla="*/ 600090 h 1430349"/>
              <a:gd name="connsiteX2" fmla="*/ 540783 w 789963"/>
              <a:gd name="connsiteY2" fmla="*/ 698515 h 1430349"/>
              <a:gd name="connsiteX3" fmla="*/ 451883 w 789963"/>
              <a:gd name="connsiteY3" fmla="*/ 593740 h 1430349"/>
              <a:gd name="connsiteX4" fmla="*/ 734458 w 789963"/>
              <a:gd name="connsiteY4" fmla="*/ 822340 h 1430349"/>
              <a:gd name="connsiteX5" fmla="*/ 775733 w 789963"/>
              <a:gd name="connsiteY5" fmla="*/ 904890 h 1430349"/>
              <a:gd name="connsiteX6" fmla="*/ 559833 w 789963"/>
              <a:gd name="connsiteY6" fmla="*/ 1425590 h 1430349"/>
              <a:gd name="connsiteX7" fmla="*/ 670958 w 789963"/>
              <a:gd name="connsiteY7" fmla="*/ 1143015 h 1430349"/>
              <a:gd name="connsiteX8" fmla="*/ 756683 w 789963"/>
              <a:gd name="connsiteY8" fmla="*/ 803290 h 1430349"/>
              <a:gd name="connsiteX9" fmla="*/ 496333 w 789963"/>
              <a:gd name="connsiteY9" fmla="*/ 730265 h 1430349"/>
              <a:gd name="connsiteX10" fmla="*/ 83583 w 789963"/>
              <a:gd name="connsiteY10" fmla="*/ 495315 h 1430349"/>
              <a:gd name="connsiteX11" fmla="*/ 239158 w 789963"/>
              <a:gd name="connsiteY11" fmla="*/ 555640 h 1430349"/>
              <a:gd name="connsiteX12" fmla="*/ 96283 w 789963"/>
              <a:gd name="connsiteY12" fmla="*/ 247665 h 1430349"/>
              <a:gd name="connsiteX13" fmla="*/ 1033 w 789963"/>
              <a:gd name="connsiteY13" fmla="*/ 619140 h 1430349"/>
              <a:gd name="connsiteX14" fmla="*/ 131208 w 789963"/>
              <a:gd name="connsiteY14" fmla="*/ 15 h 14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963" h="1430349">
                <a:moveTo>
                  <a:pt x="131208" y="15"/>
                </a:moveTo>
                <a:cubicBezTo>
                  <a:pt x="174070" y="-3160"/>
                  <a:pt x="189946" y="483673"/>
                  <a:pt x="258208" y="600090"/>
                </a:cubicBezTo>
                <a:cubicBezTo>
                  <a:pt x="326470" y="716507"/>
                  <a:pt x="508504" y="699573"/>
                  <a:pt x="540783" y="698515"/>
                </a:cubicBezTo>
                <a:cubicBezTo>
                  <a:pt x="573062" y="697457"/>
                  <a:pt x="419604" y="573103"/>
                  <a:pt x="451883" y="593740"/>
                </a:cubicBezTo>
                <a:cubicBezTo>
                  <a:pt x="484162" y="614378"/>
                  <a:pt x="680483" y="770482"/>
                  <a:pt x="734458" y="822340"/>
                </a:cubicBezTo>
                <a:cubicBezTo>
                  <a:pt x="788433" y="874198"/>
                  <a:pt x="804837" y="804348"/>
                  <a:pt x="775733" y="904890"/>
                </a:cubicBezTo>
                <a:cubicBezTo>
                  <a:pt x="746629" y="1005432"/>
                  <a:pt x="577296" y="1385903"/>
                  <a:pt x="559833" y="1425590"/>
                </a:cubicBezTo>
                <a:cubicBezTo>
                  <a:pt x="542371" y="1465278"/>
                  <a:pt x="638150" y="1246732"/>
                  <a:pt x="670958" y="1143015"/>
                </a:cubicBezTo>
                <a:cubicBezTo>
                  <a:pt x="703766" y="1039298"/>
                  <a:pt x="785787" y="872082"/>
                  <a:pt x="756683" y="803290"/>
                </a:cubicBezTo>
                <a:cubicBezTo>
                  <a:pt x="727579" y="734498"/>
                  <a:pt x="608516" y="781594"/>
                  <a:pt x="496333" y="730265"/>
                </a:cubicBezTo>
                <a:cubicBezTo>
                  <a:pt x="384150" y="678936"/>
                  <a:pt x="126445" y="524419"/>
                  <a:pt x="83583" y="495315"/>
                </a:cubicBezTo>
                <a:cubicBezTo>
                  <a:pt x="40721" y="466211"/>
                  <a:pt x="237041" y="596915"/>
                  <a:pt x="239158" y="555640"/>
                </a:cubicBezTo>
                <a:cubicBezTo>
                  <a:pt x="241275" y="514365"/>
                  <a:pt x="135971" y="237082"/>
                  <a:pt x="96283" y="247665"/>
                </a:cubicBezTo>
                <a:cubicBezTo>
                  <a:pt x="56595" y="258248"/>
                  <a:pt x="-9021" y="654065"/>
                  <a:pt x="1033" y="619140"/>
                </a:cubicBezTo>
                <a:cubicBezTo>
                  <a:pt x="11087" y="584215"/>
                  <a:pt x="88346" y="3190"/>
                  <a:pt x="13120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CE6B1BD-0D4A-331F-CB88-D2500232358D}"/>
              </a:ext>
            </a:extLst>
          </p:cNvPr>
          <p:cNvSpPr/>
          <p:nvPr/>
        </p:nvSpPr>
        <p:spPr>
          <a:xfrm>
            <a:off x="4367232" y="6165656"/>
            <a:ext cx="535513" cy="1286146"/>
          </a:xfrm>
          <a:custGeom>
            <a:avLst/>
            <a:gdLst>
              <a:gd name="connsiteX0" fmla="*/ 7918 w 535513"/>
              <a:gd name="connsiteY0" fmla="*/ 12894 h 1286146"/>
              <a:gd name="connsiteX1" fmla="*/ 115868 w 535513"/>
              <a:gd name="connsiteY1" fmla="*/ 127194 h 1286146"/>
              <a:gd name="connsiteX2" fmla="*/ 474643 w 535513"/>
              <a:gd name="connsiteY2" fmla="*/ 590744 h 1286146"/>
              <a:gd name="connsiteX3" fmla="*/ 392093 w 535513"/>
              <a:gd name="connsiteY3" fmla="*/ 895544 h 1286146"/>
              <a:gd name="connsiteX4" fmla="*/ 436543 w 535513"/>
              <a:gd name="connsiteY4" fmla="*/ 917769 h 1286146"/>
              <a:gd name="connsiteX5" fmla="*/ 33318 w 535513"/>
              <a:gd name="connsiteY5" fmla="*/ 1282894 h 1286146"/>
              <a:gd name="connsiteX6" fmla="*/ 306368 w 535513"/>
              <a:gd name="connsiteY6" fmla="*/ 1105094 h 1286146"/>
              <a:gd name="connsiteX7" fmla="*/ 188893 w 535513"/>
              <a:gd name="connsiteY7" fmla="*/ 1251144 h 1286146"/>
              <a:gd name="connsiteX8" fmla="*/ 528618 w 535513"/>
              <a:gd name="connsiteY8" fmla="*/ 857444 h 1286146"/>
              <a:gd name="connsiteX9" fmla="*/ 407968 w 535513"/>
              <a:gd name="connsiteY9" fmla="*/ 622494 h 1286146"/>
              <a:gd name="connsiteX10" fmla="*/ 296843 w 535513"/>
              <a:gd name="connsiteY10" fmla="*/ 368494 h 1286146"/>
              <a:gd name="connsiteX11" fmla="*/ 7918 w 535513"/>
              <a:gd name="connsiteY11" fmla="*/ 12894 h 128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513" h="1286146">
                <a:moveTo>
                  <a:pt x="7918" y="12894"/>
                </a:moveTo>
                <a:cubicBezTo>
                  <a:pt x="-22244" y="-27323"/>
                  <a:pt x="38081" y="30886"/>
                  <a:pt x="115868" y="127194"/>
                </a:cubicBezTo>
                <a:cubicBezTo>
                  <a:pt x="193655" y="223502"/>
                  <a:pt x="428606" y="462686"/>
                  <a:pt x="474643" y="590744"/>
                </a:cubicBezTo>
                <a:cubicBezTo>
                  <a:pt x="520681" y="718802"/>
                  <a:pt x="398443" y="841040"/>
                  <a:pt x="392093" y="895544"/>
                </a:cubicBezTo>
                <a:cubicBezTo>
                  <a:pt x="385743" y="950048"/>
                  <a:pt x="496339" y="853211"/>
                  <a:pt x="436543" y="917769"/>
                </a:cubicBezTo>
                <a:cubicBezTo>
                  <a:pt x="376747" y="982327"/>
                  <a:pt x="55014" y="1251673"/>
                  <a:pt x="33318" y="1282894"/>
                </a:cubicBezTo>
                <a:cubicBezTo>
                  <a:pt x="11622" y="1314115"/>
                  <a:pt x="280439" y="1110386"/>
                  <a:pt x="306368" y="1105094"/>
                </a:cubicBezTo>
                <a:cubicBezTo>
                  <a:pt x="332297" y="1099802"/>
                  <a:pt x="151851" y="1292419"/>
                  <a:pt x="188893" y="1251144"/>
                </a:cubicBezTo>
                <a:cubicBezTo>
                  <a:pt x="225935" y="1209869"/>
                  <a:pt x="492106" y="962219"/>
                  <a:pt x="528618" y="857444"/>
                </a:cubicBezTo>
                <a:cubicBezTo>
                  <a:pt x="565130" y="752669"/>
                  <a:pt x="446597" y="703986"/>
                  <a:pt x="407968" y="622494"/>
                </a:cubicBezTo>
                <a:cubicBezTo>
                  <a:pt x="369339" y="541002"/>
                  <a:pt x="362989" y="467448"/>
                  <a:pt x="296843" y="368494"/>
                </a:cubicBezTo>
                <a:cubicBezTo>
                  <a:pt x="230697" y="269540"/>
                  <a:pt x="38080" y="53111"/>
                  <a:pt x="7918" y="1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A8D95C2F-6A39-CD03-4CDA-9331067E4E66}"/>
              </a:ext>
            </a:extLst>
          </p:cNvPr>
          <p:cNvSpPr/>
          <p:nvPr/>
        </p:nvSpPr>
        <p:spPr>
          <a:xfrm>
            <a:off x="4101671" y="2571300"/>
            <a:ext cx="144075" cy="869493"/>
          </a:xfrm>
          <a:custGeom>
            <a:avLst/>
            <a:gdLst>
              <a:gd name="connsiteX0" fmla="*/ 429 w 144075"/>
              <a:gd name="connsiteY0" fmla="*/ 3625 h 869493"/>
              <a:gd name="connsiteX1" fmla="*/ 98854 w 144075"/>
              <a:gd name="connsiteY1" fmla="*/ 578300 h 869493"/>
              <a:gd name="connsiteX2" fmla="*/ 108379 w 144075"/>
              <a:gd name="connsiteY2" fmla="*/ 514800 h 869493"/>
              <a:gd name="connsiteX3" fmla="*/ 143304 w 144075"/>
              <a:gd name="connsiteY3" fmla="*/ 860875 h 869493"/>
              <a:gd name="connsiteX4" fmla="*/ 127429 w 144075"/>
              <a:gd name="connsiteY4" fmla="*/ 721175 h 869493"/>
              <a:gd name="connsiteX5" fmla="*/ 70279 w 144075"/>
              <a:gd name="connsiteY5" fmla="*/ 254450 h 869493"/>
              <a:gd name="connsiteX6" fmla="*/ 63929 w 144075"/>
              <a:gd name="connsiteY6" fmla="*/ 330650 h 869493"/>
              <a:gd name="connsiteX7" fmla="*/ 429 w 144075"/>
              <a:gd name="connsiteY7" fmla="*/ 3625 h 8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75" h="869493">
                <a:moveTo>
                  <a:pt x="429" y="3625"/>
                </a:moveTo>
                <a:cubicBezTo>
                  <a:pt x="6250" y="44900"/>
                  <a:pt x="80862" y="493104"/>
                  <a:pt x="98854" y="578300"/>
                </a:cubicBezTo>
                <a:cubicBezTo>
                  <a:pt x="116846" y="663496"/>
                  <a:pt x="100971" y="467704"/>
                  <a:pt x="108379" y="514800"/>
                </a:cubicBezTo>
                <a:cubicBezTo>
                  <a:pt x="115787" y="561896"/>
                  <a:pt x="140129" y="826479"/>
                  <a:pt x="143304" y="860875"/>
                </a:cubicBezTo>
                <a:cubicBezTo>
                  <a:pt x="146479" y="895271"/>
                  <a:pt x="139600" y="822246"/>
                  <a:pt x="127429" y="721175"/>
                </a:cubicBezTo>
                <a:cubicBezTo>
                  <a:pt x="115258" y="620104"/>
                  <a:pt x="80862" y="319537"/>
                  <a:pt x="70279" y="254450"/>
                </a:cubicBezTo>
                <a:cubicBezTo>
                  <a:pt x="59696" y="189363"/>
                  <a:pt x="78216" y="375100"/>
                  <a:pt x="63929" y="330650"/>
                </a:cubicBezTo>
                <a:cubicBezTo>
                  <a:pt x="49642" y="286200"/>
                  <a:pt x="-5392" y="-37650"/>
                  <a:pt x="429" y="3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648E17D-0C7E-5918-A9A8-538B0E356164}"/>
              </a:ext>
            </a:extLst>
          </p:cNvPr>
          <p:cNvSpPr/>
          <p:nvPr/>
        </p:nvSpPr>
        <p:spPr>
          <a:xfrm>
            <a:off x="5331557" y="2379105"/>
            <a:ext cx="367000" cy="864332"/>
          </a:xfrm>
          <a:custGeom>
            <a:avLst/>
            <a:gdLst>
              <a:gd name="connsiteX0" fmla="*/ 342168 w 367000"/>
              <a:gd name="connsiteY0" fmla="*/ 2145 h 864332"/>
              <a:gd name="connsiteX1" fmla="*/ 234218 w 367000"/>
              <a:gd name="connsiteY1" fmla="*/ 325995 h 864332"/>
              <a:gd name="connsiteX2" fmla="*/ 250093 w 367000"/>
              <a:gd name="connsiteY2" fmla="*/ 281545 h 864332"/>
              <a:gd name="connsiteX3" fmla="*/ 170718 w 367000"/>
              <a:gd name="connsiteY3" fmla="*/ 446645 h 864332"/>
              <a:gd name="connsiteX4" fmla="*/ 91343 w 367000"/>
              <a:gd name="connsiteY4" fmla="*/ 630795 h 864332"/>
              <a:gd name="connsiteX5" fmla="*/ 72293 w 367000"/>
              <a:gd name="connsiteY5" fmla="*/ 602220 h 864332"/>
              <a:gd name="connsiteX6" fmla="*/ 24668 w 367000"/>
              <a:gd name="connsiteY6" fmla="*/ 853045 h 864332"/>
              <a:gd name="connsiteX7" fmla="*/ 27843 w 367000"/>
              <a:gd name="connsiteY7" fmla="*/ 773670 h 864332"/>
              <a:gd name="connsiteX8" fmla="*/ 364393 w 367000"/>
              <a:gd name="connsiteY8" fmla="*/ 357745 h 864332"/>
              <a:gd name="connsiteX9" fmla="*/ 186593 w 367000"/>
              <a:gd name="connsiteY9" fmla="*/ 576820 h 864332"/>
              <a:gd name="connsiteX10" fmla="*/ 237393 w 367000"/>
              <a:gd name="connsiteY10" fmla="*/ 373620 h 864332"/>
              <a:gd name="connsiteX11" fmla="*/ 173893 w 367000"/>
              <a:gd name="connsiteY11" fmla="*/ 510145 h 864332"/>
              <a:gd name="connsiteX12" fmla="*/ 342168 w 367000"/>
              <a:gd name="connsiteY12" fmla="*/ 2145 h 8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000" h="864332">
                <a:moveTo>
                  <a:pt x="342168" y="2145"/>
                </a:moveTo>
                <a:cubicBezTo>
                  <a:pt x="352222" y="-28547"/>
                  <a:pt x="249564" y="279428"/>
                  <a:pt x="234218" y="325995"/>
                </a:cubicBezTo>
                <a:cubicBezTo>
                  <a:pt x="218872" y="372562"/>
                  <a:pt x="260676" y="261437"/>
                  <a:pt x="250093" y="281545"/>
                </a:cubicBezTo>
                <a:cubicBezTo>
                  <a:pt x="239510" y="301653"/>
                  <a:pt x="197176" y="388437"/>
                  <a:pt x="170718" y="446645"/>
                </a:cubicBezTo>
                <a:cubicBezTo>
                  <a:pt x="144260" y="504853"/>
                  <a:pt x="107747" y="604866"/>
                  <a:pt x="91343" y="630795"/>
                </a:cubicBezTo>
                <a:cubicBezTo>
                  <a:pt x="74939" y="656724"/>
                  <a:pt x="83405" y="565178"/>
                  <a:pt x="72293" y="602220"/>
                </a:cubicBezTo>
                <a:cubicBezTo>
                  <a:pt x="61181" y="639262"/>
                  <a:pt x="32076" y="824470"/>
                  <a:pt x="24668" y="853045"/>
                </a:cubicBezTo>
                <a:cubicBezTo>
                  <a:pt x="17260" y="881620"/>
                  <a:pt x="-28778" y="856220"/>
                  <a:pt x="27843" y="773670"/>
                </a:cubicBezTo>
                <a:cubicBezTo>
                  <a:pt x="84464" y="691120"/>
                  <a:pt x="364393" y="357745"/>
                  <a:pt x="364393" y="357745"/>
                </a:cubicBezTo>
                <a:cubicBezTo>
                  <a:pt x="390851" y="324937"/>
                  <a:pt x="207760" y="574174"/>
                  <a:pt x="186593" y="576820"/>
                </a:cubicBezTo>
                <a:cubicBezTo>
                  <a:pt x="165426" y="579466"/>
                  <a:pt x="239510" y="384732"/>
                  <a:pt x="237393" y="373620"/>
                </a:cubicBezTo>
                <a:cubicBezTo>
                  <a:pt x="235276" y="362508"/>
                  <a:pt x="156431" y="567824"/>
                  <a:pt x="173893" y="510145"/>
                </a:cubicBezTo>
                <a:cubicBezTo>
                  <a:pt x="191355" y="452466"/>
                  <a:pt x="332114" y="32837"/>
                  <a:pt x="342168" y="2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A47090D-CE22-4CD1-A06A-AD7BB3DED7E5}"/>
              </a:ext>
            </a:extLst>
          </p:cNvPr>
          <p:cNvSpPr/>
          <p:nvPr/>
        </p:nvSpPr>
        <p:spPr>
          <a:xfrm>
            <a:off x="4232257" y="3292461"/>
            <a:ext cx="555676" cy="532086"/>
          </a:xfrm>
          <a:custGeom>
            <a:avLst/>
            <a:gdLst>
              <a:gd name="connsiteX0" fmla="*/ 18 w 555676"/>
              <a:gd name="connsiteY0" fmla="*/ 14 h 532086"/>
              <a:gd name="connsiteX1" fmla="*/ 219093 w 555676"/>
              <a:gd name="connsiteY1" fmla="*/ 355614 h 532086"/>
              <a:gd name="connsiteX2" fmla="*/ 228618 w 555676"/>
              <a:gd name="connsiteY2" fmla="*/ 352439 h 532086"/>
              <a:gd name="connsiteX3" fmla="*/ 285768 w 555676"/>
              <a:gd name="connsiteY3" fmla="*/ 387364 h 532086"/>
              <a:gd name="connsiteX4" fmla="*/ 254018 w 555676"/>
              <a:gd name="connsiteY4" fmla="*/ 530239 h 532086"/>
              <a:gd name="connsiteX5" fmla="*/ 288943 w 555676"/>
              <a:gd name="connsiteY5" fmla="*/ 463564 h 532086"/>
              <a:gd name="connsiteX6" fmla="*/ 346093 w 555676"/>
              <a:gd name="connsiteY6" fmla="*/ 390539 h 532086"/>
              <a:gd name="connsiteX7" fmla="*/ 555643 w 555676"/>
              <a:gd name="connsiteY7" fmla="*/ 352439 h 532086"/>
              <a:gd name="connsiteX8" fmla="*/ 361968 w 555676"/>
              <a:gd name="connsiteY8" fmla="*/ 377839 h 532086"/>
              <a:gd name="connsiteX9" fmla="*/ 311168 w 555676"/>
              <a:gd name="connsiteY9" fmla="*/ 374664 h 532086"/>
              <a:gd name="connsiteX10" fmla="*/ 212743 w 555676"/>
              <a:gd name="connsiteY10" fmla="*/ 266714 h 532086"/>
              <a:gd name="connsiteX11" fmla="*/ 263543 w 555676"/>
              <a:gd name="connsiteY11" fmla="*/ 342914 h 532086"/>
              <a:gd name="connsiteX12" fmla="*/ 234968 w 555676"/>
              <a:gd name="connsiteY12" fmla="*/ 342914 h 532086"/>
              <a:gd name="connsiteX13" fmla="*/ 241318 w 555676"/>
              <a:gd name="connsiteY13" fmla="*/ 441339 h 532086"/>
              <a:gd name="connsiteX14" fmla="*/ 161943 w 555676"/>
              <a:gd name="connsiteY14" fmla="*/ 311164 h 532086"/>
              <a:gd name="connsiteX15" fmla="*/ 206393 w 555676"/>
              <a:gd name="connsiteY15" fmla="*/ 371489 h 532086"/>
              <a:gd name="connsiteX16" fmla="*/ 18 w 555676"/>
              <a:gd name="connsiteY16" fmla="*/ 14 h 53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676" h="532086">
                <a:moveTo>
                  <a:pt x="18" y="14"/>
                </a:moveTo>
                <a:cubicBezTo>
                  <a:pt x="2135" y="-2632"/>
                  <a:pt x="219093" y="355614"/>
                  <a:pt x="219093" y="355614"/>
                </a:cubicBezTo>
                <a:cubicBezTo>
                  <a:pt x="257193" y="414352"/>
                  <a:pt x="217506" y="347147"/>
                  <a:pt x="228618" y="352439"/>
                </a:cubicBezTo>
                <a:cubicBezTo>
                  <a:pt x="239731" y="357731"/>
                  <a:pt x="281535" y="357731"/>
                  <a:pt x="285768" y="387364"/>
                </a:cubicBezTo>
                <a:cubicBezTo>
                  <a:pt x="290001" y="416997"/>
                  <a:pt x="253489" y="517539"/>
                  <a:pt x="254018" y="530239"/>
                </a:cubicBezTo>
                <a:cubicBezTo>
                  <a:pt x="254547" y="542939"/>
                  <a:pt x="273597" y="486847"/>
                  <a:pt x="288943" y="463564"/>
                </a:cubicBezTo>
                <a:cubicBezTo>
                  <a:pt x="304289" y="440281"/>
                  <a:pt x="301643" y="409060"/>
                  <a:pt x="346093" y="390539"/>
                </a:cubicBezTo>
                <a:cubicBezTo>
                  <a:pt x="390543" y="372018"/>
                  <a:pt x="552997" y="354556"/>
                  <a:pt x="555643" y="352439"/>
                </a:cubicBezTo>
                <a:cubicBezTo>
                  <a:pt x="558289" y="350322"/>
                  <a:pt x="402714" y="374135"/>
                  <a:pt x="361968" y="377839"/>
                </a:cubicBezTo>
                <a:cubicBezTo>
                  <a:pt x="321222" y="381543"/>
                  <a:pt x="336039" y="393185"/>
                  <a:pt x="311168" y="374664"/>
                </a:cubicBezTo>
                <a:cubicBezTo>
                  <a:pt x="286297" y="356143"/>
                  <a:pt x="220680" y="272006"/>
                  <a:pt x="212743" y="266714"/>
                </a:cubicBezTo>
                <a:cubicBezTo>
                  <a:pt x="204806" y="261422"/>
                  <a:pt x="259839" y="330214"/>
                  <a:pt x="263543" y="342914"/>
                </a:cubicBezTo>
                <a:cubicBezTo>
                  <a:pt x="267247" y="355614"/>
                  <a:pt x="238672" y="326510"/>
                  <a:pt x="234968" y="342914"/>
                </a:cubicBezTo>
                <a:cubicBezTo>
                  <a:pt x="231264" y="359318"/>
                  <a:pt x="253489" y="446631"/>
                  <a:pt x="241318" y="441339"/>
                </a:cubicBezTo>
                <a:cubicBezTo>
                  <a:pt x="229147" y="436047"/>
                  <a:pt x="167764" y="322806"/>
                  <a:pt x="161943" y="311164"/>
                </a:cubicBezTo>
                <a:cubicBezTo>
                  <a:pt x="156122" y="299522"/>
                  <a:pt x="232322" y="416997"/>
                  <a:pt x="206393" y="371489"/>
                </a:cubicBezTo>
                <a:cubicBezTo>
                  <a:pt x="180464" y="325981"/>
                  <a:pt x="-2099" y="2660"/>
                  <a:pt x="1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8143393-D690-962D-B00E-1C7781FF7DA4}"/>
              </a:ext>
            </a:extLst>
          </p:cNvPr>
          <p:cNvSpPr/>
          <p:nvPr/>
        </p:nvSpPr>
        <p:spPr>
          <a:xfrm>
            <a:off x="5545898" y="2264890"/>
            <a:ext cx="141909" cy="601638"/>
          </a:xfrm>
          <a:custGeom>
            <a:avLst/>
            <a:gdLst>
              <a:gd name="connsiteX0" fmla="*/ 23052 w 141909"/>
              <a:gd name="connsiteY0" fmla="*/ 8410 h 601638"/>
              <a:gd name="connsiteX1" fmla="*/ 86552 w 141909"/>
              <a:gd name="connsiteY1" fmla="*/ 395760 h 601638"/>
              <a:gd name="connsiteX2" fmla="*/ 96077 w 141909"/>
              <a:gd name="connsiteY2" fmla="*/ 262410 h 601638"/>
              <a:gd name="connsiteX3" fmla="*/ 827 w 141909"/>
              <a:gd name="connsiteY3" fmla="*/ 598960 h 601638"/>
              <a:gd name="connsiteX4" fmla="*/ 54802 w 141909"/>
              <a:gd name="connsiteY4" fmla="*/ 398935 h 601638"/>
              <a:gd name="connsiteX5" fmla="*/ 140527 w 141909"/>
              <a:gd name="connsiteY5" fmla="*/ 24285 h 601638"/>
              <a:gd name="connsiteX6" fmla="*/ 102427 w 141909"/>
              <a:gd name="connsiteY6" fmla="*/ 341785 h 601638"/>
              <a:gd name="connsiteX7" fmla="*/ 32577 w 141909"/>
              <a:gd name="connsiteY7" fmla="*/ 144935 h 601638"/>
              <a:gd name="connsiteX8" fmla="*/ 23052 w 141909"/>
              <a:gd name="connsiteY8" fmla="*/ 8410 h 6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09" h="601638">
                <a:moveTo>
                  <a:pt x="23052" y="8410"/>
                </a:moveTo>
                <a:cubicBezTo>
                  <a:pt x="32048" y="50214"/>
                  <a:pt x="74381" y="353427"/>
                  <a:pt x="86552" y="395760"/>
                </a:cubicBezTo>
                <a:cubicBezTo>
                  <a:pt x="98723" y="438093"/>
                  <a:pt x="110365" y="228543"/>
                  <a:pt x="96077" y="262410"/>
                </a:cubicBezTo>
                <a:cubicBezTo>
                  <a:pt x="81789" y="296277"/>
                  <a:pt x="7706" y="576206"/>
                  <a:pt x="827" y="598960"/>
                </a:cubicBezTo>
                <a:cubicBezTo>
                  <a:pt x="-6052" y="621714"/>
                  <a:pt x="31519" y="494714"/>
                  <a:pt x="54802" y="398935"/>
                </a:cubicBezTo>
                <a:cubicBezTo>
                  <a:pt x="78085" y="303156"/>
                  <a:pt x="132590" y="33810"/>
                  <a:pt x="140527" y="24285"/>
                </a:cubicBezTo>
                <a:cubicBezTo>
                  <a:pt x="148464" y="14760"/>
                  <a:pt x="120419" y="321677"/>
                  <a:pt x="102427" y="341785"/>
                </a:cubicBezTo>
                <a:cubicBezTo>
                  <a:pt x="84435" y="361893"/>
                  <a:pt x="45806" y="198381"/>
                  <a:pt x="32577" y="144935"/>
                </a:cubicBezTo>
                <a:cubicBezTo>
                  <a:pt x="19348" y="91489"/>
                  <a:pt x="14056" y="-33394"/>
                  <a:pt x="23052" y="8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E5070C2-B977-5EAE-23C1-FBDF15DD5B52}"/>
              </a:ext>
            </a:extLst>
          </p:cNvPr>
          <p:cNvSpPr/>
          <p:nvPr/>
        </p:nvSpPr>
        <p:spPr>
          <a:xfrm>
            <a:off x="3830565" y="2655128"/>
            <a:ext cx="284787" cy="1116654"/>
          </a:xfrm>
          <a:custGeom>
            <a:avLst/>
            <a:gdLst>
              <a:gd name="connsiteX0" fmla="*/ 4835 w 284787"/>
              <a:gd name="connsiteY0" fmla="*/ 56322 h 1116654"/>
              <a:gd name="connsiteX1" fmla="*/ 23885 w 284787"/>
              <a:gd name="connsiteY1" fmla="*/ 103947 h 1116654"/>
              <a:gd name="connsiteX2" fmla="*/ 166760 w 284787"/>
              <a:gd name="connsiteY2" fmla="*/ 872297 h 1116654"/>
              <a:gd name="connsiteX3" fmla="*/ 176285 w 284787"/>
              <a:gd name="connsiteY3" fmla="*/ 792922 h 1116654"/>
              <a:gd name="connsiteX4" fmla="*/ 284235 w 284787"/>
              <a:gd name="connsiteY4" fmla="*/ 1113597 h 1116654"/>
              <a:gd name="connsiteX5" fmla="*/ 211210 w 284787"/>
              <a:gd name="connsiteY5" fmla="*/ 926272 h 1116654"/>
              <a:gd name="connsiteX6" fmla="*/ 58810 w 284787"/>
              <a:gd name="connsiteY6" fmla="*/ 472247 h 1116654"/>
              <a:gd name="connsiteX7" fmla="*/ 74685 w 284787"/>
              <a:gd name="connsiteY7" fmla="*/ 561147 h 1116654"/>
              <a:gd name="connsiteX8" fmla="*/ 4835 w 284787"/>
              <a:gd name="connsiteY8" fmla="*/ 56322 h 111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787" h="1116654">
                <a:moveTo>
                  <a:pt x="4835" y="56322"/>
                </a:moveTo>
                <a:cubicBezTo>
                  <a:pt x="-3632" y="-19878"/>
                  <a:pt x="-3103" y="-32049"/>
                  <a:pt x="23885" y="103947"/>
                </a:cubicBezTo>
                <a:cubicBezTo>
                  <a:pt x="50873" y="239943"/>
                  <a:pt x="141360" y="757468"/>
                  <a:pt x="166760" y="872297"/>
                </a:cubicBezTo>
                <a:cubicBezTo>
                  <a:pt x="192160" y="987126"/>
                  <a:pt x="156706" y="752705"/>
                  <a:pt x="176285" y="792922"/>
                </a:cubicBezTo>
                <a:cubicBezTo>
                  <a:pt x="195864" y="833139"/>
                  <a:pt x="278414" y="1091372"/>
                  <a:pt x="284235" y="1113597"/>
                </a:cubicBezTo>
                <a:cubicBezTo>
                  <a:pt x="290056" y="1135822"/>
                  <a:pt x="248781" y="1033164"/>
                  <a:pt x="211210" y="926272"/>
                </a:cubicBezTo>
                <a:cubicBezTo>
                  <a:pt x="173639" y="819380"/>
                  <a:pt x="81564" y="533101"/>
                  <a:pt x="58810" y="472247"/>
                </a:cubicBezTo>
                <a:cubicBezTo>
                  <a:pt x="36056" y="411393"/>
                  <a:pt x="82093" y="633114"/>
                  <a:pt x="74685" y="561147"/>
                </a:cubicBezTo>
                <a:cubicBezTo>
                  <a:pt x="67277" y="489180"/>
                  <a:pt x="13302" y="132522"/>
                  <a:pt x="4835" y="56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2BD3BD4-C3F6-FB97-ADAF-2E24ECEA5B19}"/>
              </a:ext>
            </a:extLst>
          </p:cNvPr>
          <p:cNvSpPr/>
          <p:nvPr/>
        </p:nvSpPr>
        <p:spPr>
          <a:xfrm>
            <a:off x="5078949" y="2425689"/>
            <a:ext cx="300023" cy="583906"/>
          </a:xfrm>
          <a:custGeom>
            <a:avLst/>
            <a:gdLst>
              <a:gd name="connsiteX0" fmla="*/ 299501 w 300023"/>
              <a:gd name="connsiteY0" fmla="*/ 11 h 583906"/>
              <a:gd name="connsiteX1" fmla="*/ 89951 w 300023"/>
              <a:gd name="connsiteY1" fmla="*/ 327036 h 583906"/>
              <a:gd name="connsiteX2" fmla="*/ 89951 w 300023"/>
              <a:gd name="connsiteY2" fmla="*/ 288936 h 583906"/>
              <a:gd name="connsiteX3" fmla="*/ 29626 w 300023"/>
              <a:gd name="connsiteY3" fmla="*/ 504836 h 583906"/>
              <a:gd name="connsiteX4" fmla="*/ 1051 w 300023"/>
              <a:gd name="connsiteY4" fmla="*/ 577861 h 583906"/>
              <a:gd name="connsiteX5" fmla="*/ 64551 w 300023"/>
              <a:gd name="connsiteY5" fmla="*/ 365136 h 583906"/>
              <a:gd name="connsiteX6" fmla="*/ 150276 w 300023"/>
              <a:gd name="connsiteY6" fmla="*/ 161936 h 583906"/>
              <a:gd name="connsiteX7" fmla="*/ 20101 w 300023"/>
              <a:gd name="connsiteY7" fmla="*/ 314336 h 583906"/>
              <a:gd name="connsiteX8" fmla="*/ 299501 w 300023"/>
              <a:gd name="connsiteY8" fmla="*/ 11 h 58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23" h="583906">
                <a:moveTo>
                  <a:pt x="299501" y="11"/>
                </a:moveTo>
                <a:cubicBezTo>
                  <a:pt x="311143" y="2128"/>
                  <a:pt x="124876" y="278882"/>
                  <a:pt x="89951" y="327036"/>
                </a:cubicBezTo>
                <a:cubicBezTo>
                  <a:pt x="55026" y="375190"/>
                  <a:pt x="100005" y="259303"/>
                  <a:pt x="89951" y="288936"/>
                </a:cubicBezTo>
                <a:cubicBezTo>
                  <a:pt x="79897" y="318569"/>
                  <a:pt x="44443" y="456682"/>
                  <a:pt x="29626" y="504836"/>
                </a:cubicBezTo>
                <a:cubicBezTo>
                  <a:pt x="14809" y="552990"/>
                  <a:pt x="-4770" y="601144"/>
                  <a:pt x="1051" y="577861"/>
                </a:cubicBezTo>
                <a:cubicBezTo>
                  <a:pt x="6872" y="554578"/>
                  <a:pt x="39680" y="434457"/>
                  <a:pt x="64551" y="365136"/>
                </a:cubicBezTo>
                <a:cubicBezTo>
                  <a:pt x="89422" y="295815"/>
                  <a:pt x="157684" y="170403"/>
                  <a:pt x="150276" y="161936"/>
                </a:cubicBezTo>
                <a:cubicBezTo>
                  <a:pt x="142868" y="153469"/>
                  <a:pt x="-1595" y="336032"/>
                  <a:pt x="20101" y="314336"/>
                </a:cubicBezTo>
                <a:cubicBezTo>
                  <a:pt x="41797" y="292640"/>
                  <a:pt x="287859" y="-2106"/>
                  <a:pt x="29950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4332837-884D-62FC-A177-98B7B77F13C0}"/>
              </a:ext>
            </a:extLst>
          </p:cNvPr>
          <p:cNvSpPr/>
          <p:nvPr/>
        </p:nvSpPr>
        <p:spPr>
          <a:xfrm>
            <a:off x="4213124" y="870460"/>
            <a:ext cx="400774" cy="565728"/>
          </a:xfrm>
          <a:custGeom>
            <a:avLst/>
            <a:gdLst>
              <a:gd name="connsiteX0" fmla="*/ 400151 w 400774"/>
              <a:gd name="connsiteY0" fmla="*/ 2665 h 565728"/>
              <a:gd name="connsiteX1" fmla="*/ 162026 w 400774"/>
              <a:gd name="connsiteY1" fmla="*/ 377315 h 565728"/>
              <a:gd name="connsiteX2" fmla="*/ 158851 w 400774"/>
              <a:gd name="connsiteY2" fmla="*/ 269365 h 565728"/>
              <a:gd name="connsiteX3" fmla="*/ 101 w 400774"/>
              <a:gd name="connsiteY3" fmla="*/ 564640 h 565728"/>
              <a:gd name="connsiteX4" fmla="*/ 136626 w 400774"/>
              <a:gd name="connsiteY4" fmla="*/ 361440 h 565728"/>
              <a:gd name="connsiteX5" fmla="*/ 250926 w 400774"/>
              <a:gd name="connsiteY5" fmla="*/ 158240 h 565728"/>
              <a:gd name="connsiteX6" fmla="*/ 231876 w 400774"/>
              <a:gd name="connsiteY6" fmla="*/ 205865 h 565728"/>
              <a:gd name="connsiteX7" fmla="*/ 400151 w 400774"/>
              <a:gd name="connsiteY7" fmla="*/ 2665 h 56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774" h="565728">
                <a:moveTo>
                  <a:pt x="400151" y="2665"/>
                </a:moveTo>
                <a:cubicBezTo>
                  <a:pt x="388509" y="31240"/>
                  <a:pt x="202243" y="332865"/>
                  <a:pt x="162026" y="377315"/>
                </a:cubicBezTo>
                <a:cubicBezTo>
                  <a:pt x="121809" y="421765"/>
                  <a:pt x="185839" y="238144"/>
                  <a:pt x="158851" y="269365"/>
                </a:cubicBezTo>
                <a:cubicBezTo>
                  <a:pt x="131863" y="300586"/>
                  <a:pt x="3805" y="549294"/>
                  <a:pt x="101" y="564640"/>
                </a:cubicBezTo>
                <a:cubicBezTo>
                  <a:pt x="-3603" y="579986"/>
                  <a:pt x="94822" y="429173"/>
                  <a:pt x="136626" y="361440"/>
                </a:cubicBezTo>
                <a:cubicBezTo>
                  <a:pt x="178430" y="293707"/>
                  <a:pt x="235051" y="184169"/>
                  <a:pt x="250926" y="158240"/>
                </a:cubicBezTo>
                <a:cubicBezTo>
                  <a:pt x="266801" y="132311"/>
                  <a:pt x="207005" y="227561"/>
                  <a:pt x="231876" y="205865"/>
                </a:cubicBezTo>
                <a:cubicBezTo>
                  <a:pt x="256747" y="184169"/>
                  <a:pt x="411793" y="-25910"/>
                  <a:pt x="400151" y="2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C1A57FE-0E6D-B530-8F12-C106AFF3862F}"/>
              </a:ext>
            </a:extLst>
          </p:cNvPr>
          <p:cNvSpPr/>
          <p:nvPr/>
        </p:nvSpPr>
        <p:spPr>
          <a:xfrm>
            <a:off x="5108772" y="1021774"/>
            <a:ext cx="526919" cy="550977"/>
          </a:xfrm>
          <a:custGeom>
            <a:avLst/>
            <a:gdLst>
              <a:gd name="connsiteX0" fmla="*/ 2978 w 526919"/>
              <a:gd name="connsiteY0" fmla="*/ 3751 h 550977"/>
              <a:gd name="connsiteX1" fmla="*/ 174428 w 526919"/>
              <a:gd name="connsiteY1" fmla="*/ 229176 h 550977"/>
              <a:gd name="connsiteX2" fmla="*/ 209353 w 526919"/>
              <a:gd name="connsiteY2" fmla="*/ 324426 h 550977"/>
              <a:gd name="connsiteX3" fmla="*/ 269678 w 526919"/>
              <a:gd name="connsiteY3" fmla="*/ 353001 h 550977"/>
              <a:gd name="connsiteX4" fmla="*/ 142678 w 526919"/>
              <a:gd name="connsiteY4" fmla="*/ 333951 h 550977"/>
              <a:gd name="connsiteX5" fmla="*/ 345878 w 526919"/>
              <a:gd name="connsiteY5" fmla="*/ 394276 h 550977"/>
              <a:gd name="connsiteX6" fmla="*/ 526853 w 526919"/>
              <a:gd name="connsiteY6" fmla="*/ 549851 h 550977"/>
              <a:gd name="connsiteX7" fmla="*/ 364928 w 526919"/>
              <a:gd name="connsiteY7" fmla="*/ 445076 h 550977"/>
              <a:gd name="connsiteX8" fmla="*/ 209353 w 526919"/>
              <a:gd name="connsiteY8" fmla="*/ 108526 h 550977"/>
              <a:gd name="connsiteX9" fmla="*/ 263328 w 526919"/>
              <a:gd name="connsiteY9" fmla="*/ 276801 h 550977"/>
              <a:gd name="connsiteX10" fmla="*/ 79178 w 526919"/>
              <a:gd name="connsiteY10" fmla="*/ 99001 h 550977"/>
              <a:gd name="connsiteX11" fmla="*/ 2978 w 526919"/>
              <a:gd name="connsiteY11" fmla="*/ 3751 h 55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6919" h="550977">
                <a:moveTo>
                  <a:pt x="2978" y="3751"/>
                </a:moveTo>
                <a:cubicBezTo>
                  <a:pt x="18853" y="25447"/>
                  <a:pt x="140032" y="175730"/>
                  <a:pt x="174428" y="229176"/>
                </a:cubicBezTo>
                <a:cubicBezTo>
                  <a:pt x="208824" y="282622"/>
                  <a:pt x="193478" y="303789"/>
                  <a:pt x="209353" y="324426"/>
                </a:cubicBezTo>
                <a:cubicBezTo>
                  <a:pt x="225228" y="345064"/>
                  <a:pt x="280790" y="351414"/>
                  <a:pt x="269678" y="353001"/>
                </a:cubicBezTo>
                <a:cubicBezTo>
                  <a:pt x="258566" y="354588"/>
                  <a:pt x="129978" y="327072"/>
                  <a:pt x="142678" y="333951"/>
                </a:cubicBezTo>
                <a:cubicBezTo>
                  <a:pt x="155378" y="340830"/>
                  <a:pt x="281849" y="358293"/>
                  <a:pt x="345878" y="394276"/>
                </a:cubicBezTo>
                <a:cubicBezTo>
                  <a:pt x="409907" y="430259"/>
                  <a:pt x="523678" y="541384"/>
                  <a:pt x="526853" y="549851"/>
                </a:cubicBezTo>
                <a:cubicBezTo>
                  <a:pt x="530028" y="558318"/>
                  <a:pt x="417845" y="518630"/>
                  <a:pt x="364928" y="445076"/>
                </a:cubicBezTo>
                <a:cubicBezTo>
                  <a:pt x="312011" y="371522"/>
                  <a:pt x="226286" y="136572"/>
                  <a:pt x="209353" y="108526"/>
                </a:cubicBezTo>
                <a:cubicBezTo>
                  <a:pt x="192420" y="80480"/>
                  <a:pt x="285024" y="278388"/>
                  <a:pt x="263328" y="276801"/>
                </a:cubicBezTo>
                <a:cubicBezTo>
                  <a:pt x="241632" y="275214"/>
                  <a:pt x="120453" y="138159"/>
                  <a:pt x="79178" y="99001"/>
                </a:cubicBezTo>
                <a:cubicBezTo>
                  <a:pt x="37903" y="59843"/>
                  <a:pt x="-12897" y="-17945"/>
                  <a:pt x="2978" y="3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6D5B2FF5-96C5-B5C2-BDD6-91AFAF151328}"/>
              </a:ext>
            </a:extLst>
          </p:cNvPr>
          <p:cNvSpPr/>
          <p:nvPr/>
        </p:nvSpPr>
        <p:spPr>
          <a:xfrm>
            <a:off x="5443330" y="3778337"/>
            <a:ext cx="157782" cy="980241"/>
          </a:xfrm>
          <a:custGeom>
            <a:avLst/>
            <a:gdLst>
              <a:gd name="connsiteX0" fmla="*/ 109745 w 157782"/>
              <a:gd name="connsiteY0" fmla="*/ 9438 h 980241"/>
              <a:gd name="connsiteX1" fmla="*/ 77995 w 157782"/>
              <a:gd name="connsiteY1" fmla="*/ 657138 h 980241"/>
              <a:gd name="connsiteX2" fmla="*/ 87520 w 157782"/>
              <a:gd name="connsiteY2" fmla="*/ 584113 h 980241"/>
              <a:gd name="connsiteX3" fmla="*/ 1795 w 157782"/>
              <a:gd name="connsiteY3" fmla="*/ 974638 h 980241"/>
              <a:gd name="connsiteX4" fmla="*/ 27195 w 157782"/>
              <a:gd name="connsiteY4" fmla="*/ 825413 h 980241"/>
              <a:gd name="connsiteX5" fmla="*/ 144670 w 157782"/>
              <a:gd name="connsiteY5" fmla="*/ 130088 h 980241"/>
              <a:gd name="connsiteX6" fmla="*/ 151020 w 157782"/>
              <a:gd name="connsiteY6" fmla="*/ 260263 h 980241"/>
              <a:gd name="connsiteX7" fmla="*/ 109745 w 157782"/>
              <a:gd name="connsiteY7" fmla="*/ 9438 h 98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782" h="980241">
                <a:moveTo>
                  <a:pt x="109745" y="9438"/>
                </a:moveTo>
                <a:cubicBezTo>
                  <a:pt x="97574" y="75584"/>
                  <a:pt x="81699" y="561359"/>
                  <a:pt x="77995" y="657138"/>
                </a:cubicBezTo>
                <a:cubicBezTo>
                  <a:pt x="74291" y="752917"/>
                  <a:pt x="100220" y="531196"/>
                  <a:pt x="87520" y="584113"/>
                </a:cubicBezTo>
                <a:cubicBezTo>
                  <a:pt x="74820" y="637030"/>
                  <a:pt x="11849" y="934421"/>
                  <a:pt x="1795" y="974638"/>
                </a:cubicBezTo>
                <a:cubicBezTo>
                  <a:pt x="-8259" y="1014855"/>
                  <a:pt x="27195" y="825413"/>
                  <a:pt x="27195" y="825413"/>
                </a:cubicBezTo>
                <a:cubicBezTo>
                  <a:pt x="51007" y="684655"/>
                  <a:pt x="124033" y="224280"/>
                  <a:pt x="144670" y="130088"/>
                </a:cubicBezTo>
                <a:cubicBezTo>
                  <a:pt x="165307" y="35896"/>
                  <a:pt x="156841" y="274550"/>
                  <a:pt x="151020" y="260263"/>
                </a:cubicBezTo>
                <a:cubicBezTo>
                  <a:pt x="145199" y="245976"/>
                  <a:pt x="121916" y="-56708"/>
                  <a:pt x="109745" y="9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9CEA19A-3DA4-E1A1-6CDB-2210C69A19FA}"/>
              </a:ext>
            </a:extLst>
          </p:cNvPr>
          <p:cNvSpPr/>
          <p:nvPr/>
        </p:nvSpPr>
        <p:spPr>
          <a:xfrm>
            <a:off x="4351760" y="4274536"/>
            <a:ext cx="163997" cy="1085148"/>
          </a:xfrm>
          <a:custGeom>
            <a:avLst/>
            <a:gdLst>
              <a:gd name="connsiteX0" fmla="*/ 1165 w 163997"/>
              <a:gd name="connsiteY0" fmla="*/ 14889 h 1085148"/>
              <a:gd name="connsiteX1" fmla="*/ 131340 w 163997"/>
              <a:gd name="connsiteY1" fmla="*/ 764189 h 1085148"/>
              <a:gd name="connsiteX2" fmla="*/ 115465 w 163997"/>
              <a:gd name="connsiteY2" fmla="*/ 707039 h 1085148"/>
              <a:gd name="connsiteX3" fmla="*/ 163090 w 163997"/>
              <a:gd name="connsiteY3" fmla="*/ 1081689 h 1085148"/>
              <a:gd name="connsiteX4" fmla="*/ 140865 w 163997"/>
              <a:gd name="connsiteY4" fmla="*/ 859439 h 1085148"/>
              <a:gd name="connsiteX5" fmla="*/ 71015 w 163997"/>
              <a:gd name="connsiteY5" fmla="*/ 306989 h 1085148"/>
              <a:gd name="connsiteX6" fmla="*/ 1165 w 163997"/>
              <a:gd name="connsiteY6" fmla="*/ 14889 h 108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97" h="1085148">
                <a:moveTo>
                  <a:pt x="1165" y="14889"/>
                </a:moveTo>
                <a:cubicBezTo>
                  <a:pt x="11219" y="91089"/>
                  <a:pt x="112290" y="648831"/>
                  <a:pt x="131340" y="764189"/>
                </a:cubicBezTo>
                <a:cubicBezTo>
                  <a:pt x="150390" y="879547"/>
                  <a:pt x="110173" y="654122"/>
                  <a:pt x="115465" y="707039"/>
                </a:cubicBezTo>
                <a:cubicBezTo>
                  <a:pt x="120757" y="759956"/>
                  <a:pt x="158857" y="1056289"/>
                  <a:pt x="163090" y="1081689"/>
                </a:cubicBezTo>
                <a:cubicBezTo>
                  <a:pt x="167323" y="1107089"/>
                  <a:pt x="156211" y="988556"/>
                  <a:pt x="140865" y="859439"/>
                </a:cubicBezTo>
                <a:cubicBezTo>
                  <a:pt x="125519" y="730322"/>
                  <a:pt x="93240" y="440868"/>
                  <a:pt x="71015" y="306989"/>
                </a:cubicBezTo>
                <a:cubicBezTo>
                  <a:pt x="48790" y="173110"/>
                  <a:pt x="-8889" y="-61311"/>
                  <a:pt x="1165" y="14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380288A-23E2-C738-BC28-BBBEAE1215A7}"/>
              </a:ext>
            </a:extLst>
          </p:cNvPr>
          <p:cNvSpPr/>
          <p:nvPr/>
        </p:nvSpPr>
        <p:spPr>
          <a:xfrm>
            <a:off x="5421939" y="4415580"/>
            <a:ext cx="398277" cy="842914"/>
          </a:xfrm>
          <a:custGeom>
            <a:avLst/>
            <a:gdLst>
              <a:gd name="connsiteX0" fmla="*/ 961 w 398277"/>
              <a:gd name="connsiteY0" fmla="*/ 4020 h 842914"/>
              <a:gd name="connsiteX1" fmla="*/ 194636 w 398277"/>
              <a:gd name="connsiteY1" fmla="*/ 562820 h 842914"/>
              <a:gd name="connsiteX2" fmla="*/ 175586 w 398277"/>
              <a:gd name="connsiteY2" fmla="*/ 546945 h 842914"/>
              <a:gd name="connsiteX3" fmla="*/ 353386 w 398277"/>
              <a:gd name="connsiteY3" fmla="*/ 762845 h 842914"/>
              <a:gd name="connsiteX4" fmla="*/ 321636 w 398277"/>
              <a:gd name="connsiteY4" fmla="*/ 766020 h 842914"/>
              <a:gd name="connsiteX5" fmla="*/ 397836 w 398277"/>
              <a:gd name="connsiteY5" fmla="*/ 842220 h 842914"/>
              <a:gd name="connsiteX6" fmla="*/ 280361 w 398277"/>
              <a:gd name="connsiteY6" fmla="*/ 715220 h 842914"/>
              <a:gd name="connsiteX7" fmla="*/ 207336 w 398277"/>
              <a:gd name="connsiteY7" fmla="*/ 594570 h 842914"/>
              <a:gd name="connsiteX8" fmla="*/ 121611 w 398277"/>
              <a:gd name="connsiteY8" fmla="*/ 210395 h 842914"/>
              <a:gd name="connsiteX9" fmla="*/ 121611 w 398277"/>
              <a:gd name="connsiteY9" fmla="*/ 305645 h 842914"/>
              <a:gd name="connsiteX10" fmla="*/ 961 w 398277"/>
              <a:gd name="connsiteY10" fmla="*/ 4020 h 84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277" h="842914">
                <a:moveTo>
                  <a:pt x="961" y="4020"/>
                </a:moveTo>
                <a:cubicBezTo>
                  <a:pt x="13132" y="46882"/>
                  <a:pt x="165532" y="472333"/>
                  <a:pt x="194636" y="562820"/>
                </a:cubicBezTo>
                <a:cubicBezTo>
                  <a:pt x="223740" y="653308"/>
                  <a:pt x="149128" y="513608"/>
                  <a:pt x="175586" y="546945"/>
                </a:cubicBezTo>
                <a:cubicBezTo>
                  <a:pt x="202044" y="580283"/>
                  <a:pt x="329044" y="726333"/>
                  <a:pt x="353386" y="762845"/>
                </a:cubicBezTo>
                <a:cubicBezTo>
                  <a:pt x="377728" y="799358"/>
                  <a:pt x="314228" y="752791"/>
                  <a:pt x="321636" y="766020"/>
                </a:cubicBezTo>
                <a:cubicBezTo>
                  <a:pt x="329044" y="779249"/>
                  <a:pt x="404715" y="850687"/>
                  <a:pt x="397836" y="842220"/>
                </a:cubicBezTo>
                <a:cubicBezTo>
                  <a:pt x="390957" y="833753"/>
                  <a:pt x="312111" y="756495"/>
                  <a:pt x="280361" y="715220"/>
                </a:cubicBezTo>
                <a:cubicBezTo>
                  <a:pt x="248611" y="673945"/>
                  <a:pt x="233794" y="678708"/>
                  <a:pt x="207336" y="594570"/>
                </a:cubicBezTo>
                <a:cubicBezTo>
                  <a:pt x="180878" y="510432"/>
                  <a:pt x="135898" y="258549"/>
                  <a:pt x="121611" y="210395"/>
                </a:cubicBezTo>
                <a:cubicBezTo>
                  <a:pt x="107324" y="162241"/>
                  <a:pt x="147540" y="336866"/>
                  <a:pt x="121611" y="305645"/>
                </a:cubicBezTo>
                <a:cubicBezTo>
                  <a:pt x="95682" y="274424"/>
                  <a:pt x="-11210" y="-38842"/>
                  <a:pt x="961" y="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C2ECD48-F9F2-367A-836D-BF50E469C596}"/>
              </a:ext>
            </a:extLst>
          </p:cNvPr>
          <p:cNvSpPr/>
          <p:nvPr/>
        </p:nvSpPr>
        <p:spPr>
          <a:xfrm>
            <a:off x="5708317" y="5206990"/>
            <a:ext cx="499382" cy="387547"/>
          </a:xfrm>
          <a:custGeom>
            <a:avLst/>
            <a:gdLst>
              <a:gd name="connsiteX0" fmla="*/ 333 w 499382"/>
              <a:gd name="connsiteY0" fmla="*/ 10 h 387547"/>
              <a:gd name="connsiteX1" fmla="*/ 267033 w 499382"/>
              <a:gd name="connsiteY1" fmla="*/ 203210 h 387547"/>
              <a:gd name="connsiteX2" fmla="*/ 340058 w 499382"/>
              <a:gd name="connsiteY2" fmla="*/ 314335 h 387547"/>
              <a:gd name="connsiteX3" fmla="*/ 352758 w 499382"/>
              <a:gd name="connsiteY3" fmla="*/ 276235 h 387547"/>
              <a:gd name="connsiteX4" fmla="*/ 492458 w 499382"/>
              <a:gd name="connsiteY4" fmla="*/ 384185 h 387547"/>
              <a:gd name="connsiteX5" fmla="*/ 448008 w 499382"/>
              <a:gd name="connsiteY5" fmla="*/ 339735 h 387547"/>
              <a:gd name="connsiteX6" fmla="*/ 190833 w 499382"/>
              <a:gd name="connsiteY6" fmla="*/ 139710 h 387547"/>
              <a:gd name="connsiteX7" fmla="*/ 327358 w 499382"/>
              <a:gd name="connsiteY7" fmla="*/ 193685 h 387547"/>
              <a:gd name="connsiteX8" fmla="*/ 333 w 499382"/>
              <a:gd name="connsiteY8" fmla="*/ 10 h 38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382" h="387547">
                <a:moveTo>
                  <a:pt x="333" y="10"/>
                </a:moveTo>
                <a:cubicBezTo>
                  <a:pt x="-9721" y="1597"/>
                  <a:pt x="210412" y="150823"/>
                  <a:pt x="267033" y="203210"/>
                </a:cubicBezTo>
                <a:cubicBezTo>
                  <a:pt x="323654" y="255597"/>
                  <a:pt x="325771" y="302164"/>
                  <a:pt x="340058" y="314335"/>
                </a:cubicBezTo>
                <a:cubicBezTo>
                  <a:pt x="354345" y="326506"/>
                  <a:pt x="327358" y="264593"/>
                  <a:pt x="352758" y="276235"/>
                </a:cubicBezTo>
                <a:cubicBezTo>
                  <a:pt x="378158" y="287877"/>
                  <a:pt x="476583" y="373602"/>
                  <a:pt x="492458" y="384185"/>
                </a:cubicBezTo>
                <a:cubicBezTo>
                  <a:pt x="508333" y="394768"/>
                  <a:pt x="498279" y="380481"/>
                  <a:pt x="448008" y="339735"/>
                </a:cubicBezTo>
                <a:cubicBezTo>
                  <a:pt x="397737" y="298989"/>
                  <a:pt x="210941" y="164052"/>
                  <a:pt x="190833" y="139710"/>
                </a:cubicBezTo>
                <a:cubicBezTo>
                  <a:pt x="170725" y="115368"/>
                  <a:pt x="356991" y="213264"/>
                  <a:pt x="327358" y="193685"/>
                </a:cubicBezTo>
                <a:cubicBezTo>
                  <a:pt x="297725" y="174106"/>
                  <a:pt x="10387" y="-1577"/>
                  <a:pt x="33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A515B24-B4F8-14C9-E1A9-A96152830BED}"/>
              </a:ext>
            </a:extLst>
          </p:cNvPr>
          <p:cNvSpPr/>
          <p:nvPr/>
        </p:nvSpPr>
        <p:spPr>
          <a:xfrm>
            <a:off x="5050910" y="4934675"/>
            <a:ext cx="213371" cy="829796"/>
          </a:xfrm>
          <a:custGeom>
            <a:avLst/>
            <a:gdLst>
              <a:gd name="connsiteX0" fmla="*/ 213240 w 213371"/>
              <a:gd name="connsiteY0" fmla="*/ 2450 h 829796"/>
              <a:gd name="connsiteX1" fmla="*/ 76715 w 213371"/>
              <a:gd name="connsiteY1" fmla="*/ 570775 h 829796"/>
              <a:gd name="connsiteX2" fmla="*/ 83065 w 213371"/>
              <a:gd name="connsiteY2" fmla="*/ 472350 h 829796"/>
              <a:gd name="connsiteX3" fmla="*/ 44965 w 213371"/>
              <a:gd name="connsiteY3" fmla="*/ 821600 h 829796"/>
              <a:gd name="connsiteX4" fmla="*/ 41790 w 213371"/>
              <a:gd name="connsiteY4" fmla="*/ 688250 h 829796"/>
              <a:gd name="connsiteX5" fmla="*/ 32265 w 213371"/>
              <a:gd name="connsiteY5" fmla="*/ 342175 h 829796"/>
              <a:gd name="connsiteX6" fmla="*/ 515 w 213371"/>
              <a:gd name="connsiteY6" fmla="*/ 215175 h 829796"/>
              <a:gd name="connsiteX7" fmla="*/ 60840 w 213371"/>
              <a:gd name="connsiteY7" fmla="*/ 516800 h 829796"/>
              <a:gd name="connsiteX8" fmla="*/ 92590 w 213371"/>
              <a:gd name="connsiteY8" fmla="*/ 294550 h 829796"/>
              <a:gd name="connsiteX9" fmla="*/ 89415 w 213371"/>
              <a:gd name="connsiteY9" fmla="*/ 300900 h 829796"/>
              <a:gd name="connsiteX10" fmla="*/ 102115 w 213371"/>
              <a:gd name="connsiteY10" fmla="*/ 361225 h 829796"/>
              <a:gd name="connsiteX11" fmla="*/ 213240 w 213371"/>
              <a:gd name="connsiteY11" fmla="*/ 2450 h 82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71" h="829796">
                <a:moveTo>
                  <a:pt x="213240" y="2450"/>
                </a:moveTo>
                <a:cubicBezTo>
                  <a:pt x="209007" y="37375"/>
                  <a:pt x="98411" y="492459"/>
                  <a:pt x="76715" y="570775"/>
                </a:cubicBezTo>
                <a:cubicBezTo>
                  <a:pt x="55019" y="649091"/>
                  <a:pt x="88357" y="430546"/>
                  <a:pt x="83065" y="472350"/>
                </a:cubicBezTo>
                <a:cubicBezTo>
                  <a:pt x="77773" y="514154"/>
                  <a:pt x="51844" y="785617"/>
                  <a:pt x="44965" y="821600"/>
                </a:cubicBezTo>
                <a:cubicBezTo>
                  <a:pt x="38086" y="857583"/>
                  <a:pt x="43907" y="768154"/>
                  <a:pt x="41790" y="688250"/>
                </a:cubicBezTo>
                <a:cubicBezTo>
                  <a:pt x="39673" y="608346"/>
                  <a:pt x="39144" y="421021"/>
                  <a:pt x="32265" y="342175"/>
                </a:cubicBezTo>
                <a:cubicBezTo>
                  <a:pt x="25386" y="263329"/>
                  <a:pt x="-4247" y="186071"/>
                  <a:pt x="515" y="215175"/>
                </a:cubicBezTo>
                <a:cubicBezTo>
                  <a:pt x="5277" y="244279"/>
                  <a:pt x="45494" y="503571"/>
                  <a:pt x="60840" y="516800"/>
                </a:cubicBezTo>
                <a:cubicBezTo>
                  <a:pt x="76186" y="530029"/>
                  <a:pt x="87828" y="330533"/>
                  <a:pt x="92590" y="294550"/>
                </a:cubicBezTo>
                <a:cubicBezTo>
                  <a:pt x="97352" y="258567"/>
                  <a:pt x="87828" y="289788"/>
                  <a:pt x="89415" y="300900"/>
                </a:cubicBezTo>
                <a:cubicBezTo>
                  <a:pt x="91002" y="312012"/>
                  <a:pt x="85711" y="405675"/>
                  <a:pt x="102115" y="361225"/>
                </a:cubicBezTo>
                <a:cubicBezTo>
                  <a:pt x="118519" y="316775"/>
                  <a:pt x="217473" y="-32475"/>
                  <a:pt x="213240" y="2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E063571-1916-8772-E7EA-45CBECF6B8E6}"/>
              </a:ext>
            </a:extLst>
          </p:cNvPr>
          <p:cNvSpPr/>
          <p:nvPr/>
        </p:nvSpPr>
        <p:spPr>
          <a:xfrm>
            <a:off x="4670320" y="5067265"/>
            <a:ext cx="152712" cy="500251"/>
          </a:xfrm>
          <a:custGeom>
            <a:avLst/>
            <a:gdLst>
              <a:gd name="connsiteX0" fmla="*/ 152505 w 152712"/>
              <a:gd name="connsiteY0" fmla="*/ 35 h 500251"/>
              <a:gd name="connsiteX1" fmla="*/ 41380 w 152712"/>
              <a:gd name="connsiteY1" fmla="*/ 254035 h 500251"/>
              <a:gd name="connsiteX2" fmla="*/ 38205 w 152712"/>
              <a:gd name="connsiteY2" fmla="*/ 403260 h 500251"/>
              <a:gd name="connsiteX3" fmla="*/ 6455 w 152712"/>
              <a:gd name="connsiteY3" fmla="*/ 358810 h 500251"/>
              <a:gd name="connsiteX4" fmla="*/ 54080 w 152712"/>
              <a:gd name="connsiteY4" fmla="*/ 498510 h 500251"/>
              <a:gd name="connsiteX5" fmla="*/ 25505 w 152712"/>
              <a:gd name="connsiteY5" fmla="*/ 419135 h 500251"/>
              <a:gd name="connsiteX6" fmla="*/ 15980 w 152712"/>
              <a:gd name="connsiteY6" fmla="*/ 168310 h 500251"/>
              <a:gd name="connsiteX7" fmla="*/ 9630 w 152712"/>
              <a:gd name="connsiteY7" fmla="*/ 234985 h 500251"/>
              <a:gd name="connsiteX8" fmla="*/ 152505 w 152712"/>
              <a:gd name="connsiteY8" fmla="*/ 35 h 5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12" h="500251">
                <a:moveTo>
                  <a:pt x="152505" y="35"/>
                </a:moveTo>
                <a:cubicBezTo>
                  <a:pt x="157797" y="3210"/>
                  <a:pt x="60430" y="186831"/>
                  <a:pt x="41380" y="254035"/>
                </a:cubicBezTo>
                <a:cubicBezTo>
                  <a:pt x="22330" y="321239"/>
                  <a:pt x="44026" y="385798"/>
                  <a:pt x="38205" y="403260"/>
                </a:cubicBezTo>
                <a:cubicBezTo>
                  <a:pt x="32384" y="420722"/>
                  <a:pt x="3809" y="342935"/>
                  <a:pt x="6455" y="358810"/>
                </a:cubicBezTo>
                <a:cubicBezTo>
                  <a:pt x="9101" y="374685"/>
                  <a:pt x="50905" y="488456"/>
                  <a:pt x="54080" y="498510"/>
                </a:cubicBezTo>
                <a:cubicBezTo>
                  <a:pt x="57255" y="508564"/>
                  <a:pt x="31855" y="474168"/>
                  <a:pt x="25505" y="419135"/>
                </a:cubicBezTo>
                <a:cubicBezTo>
                  <a:pt x="19155" y="364102"/>
                  <a:pt x="18626" y="199002"/>
                  <a:pt x="15980" y="168310"/>
                </a:cubicBezTo>
                <a:cubicBezTo>
                  <a:pt x="13334" y="137618"/>
                  <a:pt x="-14183" y="260385"/>
                  <a:pt x="9630" y="234985"/>
                </a:cubicBezTo>
                <a:cubicBezTo>
                  <a:pt x="33442" y="209585"/>
                  <a:pt x="147213" y="-3140"/>
                  <a:pt x="15250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606AA019-7B76-6FC5-7F57-BF09A9C0D981}"/>
              </a:ext>
            </a:extLst>
          </p:cNvPr>
          <p:cNvSpPr/>
          <p:nvPr/>
        </p:nvSpPr>
        <p:spPr>
          <a:xfrm>
            <a:off x="4622753" y="5361038"/>
            <a:ext cx="423847" cy="495298"/>
          </a:xfrm>
          <a:custGeom>
            <a:avLst/>
            <a:gdLst>
              <a:gd name="connsiteX0" fmla="*/ 47 w 423847"/>
              <a:gd name="connsiteY0" fmla="*/ 1537 h 495298"/>
              <a:gd name="connsiteX1" fmla="*/ 241347 w 423847"/>
              <a:gd name="connsiteY1" fmla="*/ 366662 h 495298"/>
              <a:gd name="connsiteX2" fmla="*/ 234997 w 423847"/>
              <a:gd name="connsiteY2" fmla="*/ 338087 h 495298"/>
              <a:gd name="connsiteX3" fmla="*/ 415972 w 423847"/>
              <a:gd name="connsiteY3" fmla="*/ 490487 h 495298"/>
              <a:gd name="connsiteX4" fmla="*/ 371522 w 423847"/>
              <a:gd name="connsiteY4" fmla="*/ 442862 h 495298"/>
              <a:gd name="connsiteX5" fmla="*/ 193722 w 423847"/>
              <a:gd name="connsiteY5" fmla="*/ 299987 h 495298"/>
              <a:gd name="connsiteX6" fmla="*/ 73072 w 423847"/>
              <a:gd name="connsiteY6" fmla="*/ 112662 h 495298"/>
              <a:gd name="connsiteX7" fmla="*/ 219122 w 423847"/>
              <a:gd name="connsiteY7" fmla="*/ 230137 h 495298"/>
              <a:gd name="connsiteX8" fmla="*/ 47 w 423847"/>
              <a:gd name="connsiteY8" fmla="*/ 1537 h 49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847" h="495298">
                <a:moveTo>
                  <a:pt x="47" y="1537"/>
                </a:moveTo>
                <a:cubicBezTo>
                  <a:pt x="3751" y="24291"/>
                  <a:pt x="202189" y="310570"/>
                  <a:pt x="241347" y="366662"/>
                </a:cubicBezTo>
                <a:cubicBezTo>
                  <a:pt x="280505" y="422754"/>
                  <a:pt x="205893" y="317450"/>
                  <a:pt x="234997" y="338087"/>
                </a:cubicBezTo>
                <a:cubicBezTo>
                  <a:pt x="264101" y="358725"/>
                  <a:pt x="393218" y="473025"/>
                  <a:pt x="415972" y="490487"/>
                </a:cubicBezTo>
                <a:cubicBezTo>
                  <a:pt x="438726" y="507950"/>
                  <a:pt x="408564" y="474612"/>
                  <a:pt x="371522" y="442862"/>
                </a:cubicBezTo>
                <a:cubicBezTo>
                  <a:pt x="334480" y="411112"/>
                  <a:pt x="243464" y="355020"/>
                  <a:pt x="193722" y="299987"/>
                </a:cubicBezTo>
                <a:cubicBezTo>
                  <a:pt x="143980" y="244954"/>
                  <a:pt x="68839" y="124304"/>
                  <a:pt x="73072" y="112662"/>
                </a:cubicBezTo>
                <a:cubicBezTo>
                  <a:pt x="77305" y="101020"/>
                  <a:pt x="229176" y="244424"/>
                  <a:pt x="219122" y="230137"/>
                </a:cubicBezTo>
                <a:cubicBezTo>
                  <a:pt x="209068" y="215850"/>
                  <a:pt x="-3657" y="-21217"/>
                  <a:pt x="47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D939A05-34A8-2C7C-46A9-64BB74D49DAA}"/>
              </a:ext>
            </a:extLst>
          </p:cNvPr>
          <p:cNvSpPr/>
          <p:nvPr/>
        </p:nvSpPr>
        <p:spPr>
          <a:xfrm>
            <a:off x="5293598" y="5098979"/>
            <a:ext cx="303088" cy="813580"/>
          </a:xfrm>
          <a:custGeom>
            <a:avLst/>
            <a:gdLst>
              <a:gd name="connsiteX0" fmla="*/ 40402 w 303088"/>
              <a:gd name="connsiteY0" fmla="*/ 71 h 813580"/>
              <a:gd name="connsiteX1" fmla="*/ 62627 w 303088"/>
              <a:gd name="connsiteY1" fmla="*/ 362021 h 813580"/>
              <a:gd name="connsiteX2" fmla="*/ 75327 w 303088"/>
              <a:gd name="connsiteY2" fmla="*/ 562046 h 813580"/>
              <a:gd name="connsiteX3" fmla="*/ 68977 w 303088"/>
              <a:gd name="connsiteY3" fmla="*/ 457271 h 813580"/>
              <a:gd name="connsiteX4" fmla="*/ 205502 w 303088"/>
              <a:gd name="connsiteY4" fmla="*/ 730321 h 813580"/>
              <a:gd name="connsiteX5" fmla="*/ 161052 w 303088"/>
              <a:gd name="connsiteY5" fmla="*/ 663646 h 813580"/>
              <a:gd name="connsiteX6" fmla="*/ 300752 w 303088"/>
              <a:gd name="connsiteY6" fmla="*/ 812871 h 813580"/>
              <a:gd name="connsiteX7" fmla="*/ 240427 w 303088"/>
              <a:gd name="connsiteY7" fmla="*/ 714446 h 813580"/>
              <a:gd name="connsiteX8" fmla="*/ 135652 w 303088"/>
              <a:gd name="connsiteY8" fmla="*/ 587446 h 813580"/>
              <a:gd name="connsiteX9" fmla="*/ 2302 w 303088"/>
              <a:gd name="connsiteY9" fmla="*/ 384246 h 813580"/>
              <a:gd name="connsiteX10" fmla="*/ 53102 w 303088"/>
              <a:gd name="connsiteY10" fmla="*/ 457271 h 813580"/>
              <a:gd name="connsiteX11" fmla="*/ 78502 w 303088"/>
              <a:gd name="connsiteY11" fmla="*/ 301696 h 813580"/>
              <a:gd name="connsiteX12" fmla="*/ 46752 w 303088"/>
              <a:gd name="connsiteY12" fmla="*/ 330271 h 813580"/>
              <a:gd name="connsiteX13" fmla="*/ 40402 w 303088"/>
              <a:gd name="connsiteY13" fmla="*/ 71 h 81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3088" h="813580">
                <a:moveTo>
                  <a:pt x="40402" y="71"/>
                </a:moveTo>
                <a:cubicBezTo>
                  <a:pt x="43048" y="5363"/>
                  <a:pt x="56806" y="268359"/>
                  <a:pt x="62627" y="362021"/>
                </a:cubicBezTo>
                <a:cubicBezTo>
                  <a:pt x="68448" y="455683"/>
                  <a:pt x="74269" y="546171"/>
                  <a:pt x="75327" y="562046"/>
                </a:cubicBezTo>
                <a:cubicBezTo>
                  <a:pt x="76385" y="577921"/>
                  <a:pt x="47281" y="429225"/>
                  <a:pt x="68977" y="457271"/>
                </a:cubicBezTo>
                <a:cubicBezTo>
                  <a:pt x="90673" y="485317"/>
                  <a:pt x="190156" y="695925"/>
                  <a:pt x="205502" y="730321"/>
                </a:cubicBezTo>
                <a:cubicBezTo>
                  <a:pt x="220848" y="764717"/>
                  <a:pt x="145177" y="649888"/>
                  <a:pt x="161052" y="663646"/>
                </a:cubicBezTo>
                <a:cubicBezTo>
                  <a:pt x="176927" y="677404"/>
                  <a:pt x="287523" y="804404"/>
                  <a:pt x="300752" y="812871"/>
                </a:cubicBezTo>
                <a:cubicBezTo>
                  <a:pt x="313981" y="821338"/>
                  <a:pt x="267944" y="752017"/>
                  <a:pt x="240427" y="714446"/>
                </a:cubicBezTo>
                <a:cubicBezTo>
                  <a:pt x="212910" y="676875"/>
                  <a:pt x="175339" y="642479"/>
                  <a:pt x="135652" y="587446"/>
                </a:cubicBezTo>
                <a:cubicBezTo>
                  <a:pt x="95965" y="532413"/>
                  <a:pt x="16060" y="405942"/>
                  <a:pt x="2302" y="384246"/>
                </a:cubicBezTo>
                <a:cubicBezTo>
                  <a:pt x="-11456" y="362550"/>
                  <a:pt x="40402" y="471029"/>
                  <a:pt x="53102" y="457271"/>
                </a:cubicBezTo>
                <a:cubicBezTo>
                  <a:pt x="65802" y="443513"/>
                  <a:pt x="79560" y="322863"/>
                  <a:pt x="78502" y="301696"/>
                </a:cubicBezTo>
                <a:cubicBezTo>
                  <a:pt x="77444" y="280529"/>
                  <a:pt x="57335" y="376838"/>
                  <a:pt x="46752" y="330271"/>
                </a:cubicBezTo>
                <a:cubicBezTo>
                  <a:pt x="36169" y="283704"/>
                  <a:pt x="37756" y="-5221"/>
                  <a:pt x="4040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F1A6E64D-196F-BD84-E703-20163A9837AB}"/>
              </a:ext>
            </a:extLst>
          </p:cNvPr>
          <p:cNvSpPr/>
          <p:nvPr/>
        </p:nvSpPr>
        <p:spPr>
          <a:xfrm>
            <a:off x="5644779" y="5291058"/>
            <a:ext cx="411992" cy="559130"/>
          </a:xfrm>
          <a:custGeom>
            <a:avLst/>
            <a:gdLst>
              <a:gd name="connsiteX0" fmla="*/ 13071 w 411992"/>
              <a:gd name="connsiteY0" fmla="*/ 20717 h 559130"/>
              <a:gd name="connsiteX1" fmla="*/ 228971 w 411992"/>
              <a:gd name="connsiteY1" fmla="*/ 442992 h 559130"/>
              <a:gd name="connsiteX2" fmla="*/ 216271 w 411992"/>
              <a:gd name="connsiteY2" fmla="*/ 420767 h 559130"/>
              <a:gd name="connsiteX3" fmla="*/ 409946 w 411992"/>
              <a:gd name="connsiteY3" fmla="*/ 557292 h 559130"/>
              <a:gd name="connsiteX4" fmla="*/ 308346 w 411992"/>
              <a:gd name="connsiteY4" fmla="*/ 487442 h 559130"/>
              <a:gd name="connsiteX5" fmla="*/ 155946 w 411992"/>
              <a:gd name="connsiteY5" fmla="*/ 319167 h 559130"/>
              <a:gd name="connsiteX6" fmla="*/ 25771 w 411992"/>
              <a:gd name="connsiteY6" fmla="*/ 204867 h 559130"/>
              <a:gd name="connsiteX7" fmla="*/ 95621 w 411992"/>
              <a:gd name="connsiteY7" fmla="*/ 227092 h 559130"/>
              <a:gd name="connsiteX8" fmla="*/ 32121 w 411992"/>
              <a:gd name="connsiteY8" fmla="*/ 81042 h 559130"/>
              <a:gd name="connsiteX9" fmla="*/ 13071 w 411992"/>
              <a:gd name="connsiteY9" fmla="*/ 20717 h 5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992" h="559130">
                <a:moveTo>
                  <a:pt x="13071" y="20717"/>
                </a:moveTo>
                <a:cubicBezTo>
                  <a:pt x="45879" y="81042"/>
                  <a:pt x="195104" y="376317"/>
                  <a:pt x="228971" y="442992"/>
                </a:cubicBezTo>
                <a:cubicBezTo>
                  <a:pt x="262838" y="509667"/>
                  <a:pt x="186109" y="401717"/>
                  <a:pt x="216271" y="420767"/>
                </a:cubicBezTo>
                <a:cubicBezTo>
                  <a:pt x="246434" y="439817"/>
                  <a:pt x="394600" y="546180"/>
                  <a:pt x="409946" y="557292"/>
                </a:cubicBezTo>
                <a:cubicBezTo>
                  <a:pt x="425292" y="568404"/>
                  <a:pt x="350679" y="527129"/>
                  <a:pt x="308346" y="487442"/>
                </a:cubicBezTo>
                <a:cubicBezTo>
                  <a:pt x="266013" y="447755"/>
                  <a:pt x="203042" y="366263"/>
                  <a:pt x="155946" y="319167"/>
                </a:cubicBezTo>
                <a:cubicBezTo>
                  <a:pt x="108850" y="272071"/>
                  <a:pt x="35825" y="220213"/>
                  <a:pt x="25771" y="204867"/>
                </a:cubicBezTo>
                <a:cubicBezTo>
                  <a:pt x="15717" y="189521"/>
                  <a:pt x="94563" y="247729"/>
                  <a:pt x="95621" y="227092"/>
                </a:cubicBezTo>
                <a:cubicBezTo>
                  <a:pt x="96679" y="206455"/>
                  <a:pt x="46408" y="114379"/>
                  <a:pt x="32121" y="81042"/>
                </a:cubicBezTo>
                <a:cubicBezTo>
                  <a:pt x="17834" y="47705"/>
                  <a:pt x="-19737" y="-39608"/>
                  <a:pt x="13071" y="20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7AF8854-0C7A-B287-8244-A5C149C3D3F9}"/>
              </a:ext>
            </a:extLst>
          </p:cNvPr>
          <p:cNvSpPr/>
          <p:nvPr/>
        </p:nvSpPr>
        <p:spPr>
          <a:xfrm>
            <a:off x="5523170" y="5483914"/>
            <a:ext cx="365899" cy="370353"/>
          </a:xfrm>
          <a:custGeom>
            <a:avLst/>
            <a:gdLst>
              <a:gd name="connsiteX0" fmla="*/ 1330 w 365899"/>
              <a:gd name="connsiteY0" fmla="*/ 2486 h 370353"/>
              <a:gd name="connsiteX1" fmla="*/ 356930 w 365899"/>
              <a:gd name="connsiteY1" fmla="*/ 364436 h 370353"/>
              <a:gd name="connsiteX2" fmla="*/ 239455 w 365899"/>
              <a:gd name="connsiteY2" fmla="*/ 212036 h 370353"/>
              <a:gd name="connsiteX3" fmla="*/ 1330 w 365899"/>
              <a:gd name="connsiteY3" fmla="*/ 2486 h 37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99" h="370353">
                <a:moveTo>
                  <a:pt x="1330" y="2486"/>
                </a:moveTo>
                <a:cubicBezTo>
                  <a:pt x="20909" y="27886"/>
                  <a:pt x="317243" y="329511"/>
                  <a:pt x="356930" y="364436"/>
                </a:cubicBezTo>
                <a:cubicBezTo>
                  <a:pt x="396617" y="399361"/>
                  <a:pt x="295017" y="270773"/>
                  <a:pt x="239455" y="212036"/>
                </a:cubicBezTo>
                <a:cubicBezTo>
                  <a:pt x="183893" y="153299"/>
                  <a:pt x="-18249" y="-22914"/>
                  <a:pt x="1330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81A2E65-626E-0844-E479-B6C3F00CAA68}"/>
              </a:ext>
            </a:extLst>
          </p:cNvPr>
          <p:cNvSpPr/>
          <p:nvPr/>
        </p:nvSpPr>
        <p:spPr>
          <a:xfrm>
            <a:off x="5660928" y="5892800"/>
            <a:ext cx="449120" cy="66121"/>
          </a:xfrm>
          <a:custGeom>
            <a:avLst/>
            <a:gdLst>
              <a:gd name="connsiteX0" fmla="*/ 97 w 449120"/>
              <a:gd name="connsiteY0" fmla="*/ 0 h 66121"/>
              <a:gd name="connsiteX1" fmla="*/ 311247 w 449120"/>
              <a:gd name="connsiteY1" fmla="*/ 60325 h 66121"/>
              <a:gd name="connsiteX2" fmla="*/ 190597 w 449120"/>
              <a:gd name="connsiteY2" fmla="*/ 6350 h 66121"/>
              <a:gd name="connsiteX3" fmla="*/ 447772 w 449120"/>
              <a:gd name="connsiteY3" fmla="*/ 60325 h 66121"/>
              <a:gd name="connsiteX4" fmla="*/ 279497 w 449120"/>
              <a:gd name="connsiteY4" fmla="*/ 60325 h 66121"/>
              <a:gd name="connsiteX5" fmla="*/ 97 w 449120"/>
              <a:gd name="connsiteY5" fmla="*/ 0 h 6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20" h="66121">
                <a:moveTo>
                  <a:pt x="97" y="0"/>
                </a:moveTo>
                <a:cubicBezTo>
                  <a:pt x="5389" y="0"/>
                  <a:pt x="279497" y="59267"/>
                  <a:pt x="311247" y="60325"/>
                </a:cubicBezTo>
                <a:cubicBezTo>
                  <a:pt x="342997" y="61383"/>
                  <a:pt x="167843" y="6350"/>
                  <a:pt x="190597" y="6350"/>
                </a:cubicBezTo>
                <a:cubicBezTo>
                  <a:pt x="213351" y="6350"/>
                  <a:pt x="432955" y="51329"/>
                  <a:pt x="447772" y="60325"/>
                </a:cubicBezTo>
                <a:cubicBezTo>
                  <a:pt x="462589" y="69321"/>
                  <a:pt x="351993" y="66675"/>
                  <a:pt x="279497" y="60325"/>
                </a:cubicBezTo>
                <a:cubicBezTo>
                  <a:pt x="207001" y="53975"/>
                  <a:pt x="-5195" y="0"/>
                  <a:pt x="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2DDAFC9C-6846-7A64-61F9-51E5B1D8DAEA}"/>
              </a:ext>
            </a:extLst>
          </p:cNvPr>
          <p:cNvSpPr/>
          <p:nvPr/>
        </p:nvSpPr>
        <p:spPr>
          <a:xfrm>
            <a:off x="4511306" y="4346505"/>
            <a:ext cx="299750" cy="631921"/>
          </a:xfrm>
          <a:custGeom>
            <a:avLst/>
            <a:gdLst>
              <a:gd name="connsiteX0" fmla="*/ 369 w 299750"/>
              <a:gd name="connsiteY0" fmla="*/ 82620 h 631921"/>
              <a:gd name="connsiteX1" fmla="*/ 286119 w 299750"/>
              <a:gd name="connsiteY1" fmla="*/ 485845 h 631921"/>
              <a:gd name="connsiteX2" fmla="*/ 257544 w 299750"/>
              <a:gd name="connsiteY2" fmla="*/ 412820 h 631921"/>
              <a:gd name="connsiteX3" fmla="*/ 289294 w 299750"/>
              <a:gd name="connsiteY3" fmla="*/ 631895 h 631921"/>
              <a:gd name="connsiteX4" fmla="*/ 273419 w 299750"/>
              <a:gd name="connsiteY4" fmla="*/ 396945 h 631921"/>
              <a:gd name="connsiteX5" fmla="*/ 235319 w 299750"/>
              <a:gd name="connsiteY5" fmla="*/ 104845 h 631921"/>
              <a:gd name="connsiteX6" fmla="*/ 273419 w 299750"/>
              <a:gd name="connsiteY6" fmla="*/ 308045 h 631921"/>
              <a:gd name="connsiteX7" fmla="*/ 98794 w 299750"/>
              <a:gd name="connsiteY7" fmla="*/ 70 h 631921"/>
              <a:gd name="connsiteX8" fmla="*/ 222619 w 299750"/>
              <a:gd name="connsiteY8" fmla="*/ 339795 h 631921"/>
              <a:gd name="connsiteX9" fmla="*/ 369 w 299750"/>
              <a:gd name="connsiteY9" fmla="*/ 82620 h 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50" h="631921">
                <a:moveTo>
                  <a:pt x="369" y="82620"/>
                </a:moveTo>
                <a:cubicBezTo>
                  <a:pt x="10952" y="106962"/>
                  <a:pt x="243257" y="430812"/>
                  <a:pt x="286119" y="485845"/>
                </a:cubicBezTo>
                <a:cubicBezTo>
                  <a:pt x="328982" y="540878"/>
                  <a:pt x="257015" y="388478"/>
                  <a:pt x="257544" y="412820"/>
                </a:cubicBezTo>
                <a:cubicBezTo>
                  <a:pt x="258073" y="437162"/>
                  <a:pt x="286648" y="634541"/>
                  <a:pt x="289294" y="631895"/>
                </a:cubicBezTo>
                <a:cubicBezTo>
                  <a:pt x="291940" y="629249"/>
                  <a:pt x="282415" y="484787"/>
                  <a:pt x="273419" y="396945"/>
                </a:cubicBezTo>
                <a:cubicBezTo>
                  <a:pt x="264423" y="309103"/>
                  <a:pt x="235319" y="119662"/>
                  <a:pt x="235319" y="104845"/>
                </a:cubicBezTo>
                <a:cubicBezTo>
                  <a:pt x="235319" y="90028"/>
                  <a:pt x="296173" y="325508"/>
                  <a:pt x="273419" y="308045"/>
                </a:cubicBezTo>
                <a:cubicBezTo>
                  <a:pt x="250665" y="290583"/>
                  <a:pt x="107261" y="-5222"/>
                  <a:pt x="98794" y="70"/>
                </a:cubicBezTo>
                <a:cubicBezTo>
                  <a:pt x="90327" y="5362"/>
                  <a:pt x="235319" y="321803"/>
                  <a:pt x="222619" y="339795"/>
                </a:cubicBezTo>
                <a:cubicBezTo>
                  <a:pt x="209919" y="357787"/>
                  <a:pt x="-10214" y="58278"/>
                  <a:pt x="369" y="82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508775F-7C7B-9E4D-C0A2-8277BA146D5B}"/>
              </a:ext>
            </a:extLst>
          </p:cNvPr>
          <p:cNvSpPr/>
          <p:nvPr/>
        </p:nvSpPr>
        <p:spPr>
          <a:xfrm>
            <a:off x="4430338" y="4135599"/>
            <a:ext cx="618043" cy="312799"/>
          </a:xfrm>
          <a:custGeom>
            <a:avLst/>
            <a:gdLst>
              <a:gd name="connsiteX0" fmla="*/ 30537 w 618043"/>
              <a:gd name="connsiteY0" fmla="*/ 14126 h 312799"/>
              <a:gd name="connsiteX1" fmla="*/ 544887 w 618043"/>
              <a:gd name="connsiteY1" fmla="*/ 284001 h 312799"/>
              <a:gd name="connsiteX2" fmla="*/ 509962 w 618043"/>
              <a:gd name="connsiteY2" fmla="*/ 239551 h 312799"/>
              <a:gd name="connsiteX3" fmla="*/ 614737 w 618043"/>
              <a:gd name="connsiteY3" fmla="*/ 312576 h 312799"/>
              <a:gd name="connsiteX4" fmla="*/ 586162 w 618043"/>
              <a:gd name="connsiteY4" fmla="*/ 210976 h 312799"/>
              <a:gd name="connsiteX5" fmla="*/ 529012 w 618043"/>
              <a:gd name="connsiteY5" fmla="*/ 153826 h 312799"/>
              <a:gd name="connsiteX6" fmla="*/ 560762 w 618043"/>
              <a:gd name="connsiteY6" fmla="*/ 245901 h 312799"/>
              <a:gd name="connsiteX7" fmla="*/ 313112 w 618043"/>
              <a:gd name="connsiteY7" fmla="*/ 157001 h 312799"/>
              <a:gd name="connsiteX8" fmla="*/ 84512 w 618043"/>
              <a:gd name="connsiteY8" fmla="*/ 49051 h 312799"/>
              <a:gd name="connsiteX9" fmla="*/ 30537 w 618043"/>
              <a:gd name="connsiteY9" fmla="*/ 14126 h 31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043" h="312799">
                <a:moveTo>
                  <a:pt x="30537" y="14126"/>
                </a:moveTo>
                <a:cubicBezTo>
                  <a:pt x="107266" y="53284"/>
                  <a:pt x="464983" y="246430"/>
                  <a:pt x="544887" y="284001"/>
                </a:cubicBezTo>
                <a:cubicBezTo>
                  <a:pt x="624791" y="321572"/>
                  <a:pt x="498320" y="234789"/>
                  <a:pt x="509962" y="239551"/>
                </a:cubicBezTo>
                <a:cubicBezTo>
                  <a:pt x="521604" y="244313"/>
                  <a:pt x="602037" y="317339"/>
                  <a:pt x="614737" y="312576"/>
                </a:cubicBezTo>
                <a:cubicBezTo>
                  <a:pt x="627437" y="307813"/>
                  <a:pt x="600449" y="237434"/>
                  <a:pt x="586162" y="210976"/>
                </a:cubicBezTo>
                <a:cubicBezTo>
                  <a:pt x="571875" y="184518"/>
                  <a:pt x="533245" y="148005"/>
                  <a:pt x="529012" y="153826"/>
                </a:cubicBezTo>
                <a:cubicBezTo>
                  <a:pt x="524779" y="159647"/>
                  <a:pt x="596745" y="245372"/>
                  <a:pt x="560762" y="245901"/>
                </a:cubicBezTo>
                <a:cubicBezTo>
                  <a:pt x="524779" y="246430"/>
                  <a:pt x="392487" y="189809"/>
                  <a:pt x="313112" y="157001"/>
                </a:cubicBezTo>
                <a:cubicBezTo>
                  <a:pt x="233737" y="124193"/>
                  <a:pt x="128433" y="70747"/>
                  <a:pt x="84512" y="49051"/>
                </a:cubicBezTo>
                <a:cubicBezTo>
                  <a:pt x="40591" y="27355"/>
                  <a:pt x="-46192" y="-25032"/>
                  <a:pt x="30537" y="14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90A872AA-BF9D-0F89-450D-7CFB0ECDEB6E}"/>
              </a:ext>
            </a:extLst>
          </p:cNvPr>
          <p:cNvSpPr/>
          <p:nvPr/>
        </p:nvSpPr>
        <p:spPr>
          <a:xfrm>
            <a:off x="4923303" y="3866038"/>
            <a:ext cx="642992" cy="662668"/>
          </a:xfrm>
          <a:custGeom>
            <a:avLst/>
            <a:gdLst>
              <a:gd name="connsiteX0" fmla="*/ 642472 w 642992"/>
              <a:gd name="connsiteY0" fmla="*/ 1112 h 662668"/>
              <a:gd name="connsiteX1" fmla="*/ 169397 w 642992"/>
              <a:gd name="connsiteY1" fmla="*/ 245587 h 662668"/>
              <a:gd name="connsiteX2" fmla="*/ 1122 w 642992"/>
              <a:gd name="connsiteY2" fmla="*/ 245587 h 662668"/>
              <a:gd name="connsiteX3" fmla="*/ 236072 w 642992"/>
              <a:gd name="connsiteY3" fmla="*/ 248762 h 662668"/>
              <a:gd name="connsiteX4" fmla="*/ 236072 w 642992"/>
              <a:gd name="connsiteY4" fmla="*/ 331312 h 662668"/>
              <a:gd name="connsiteX5" fmla="*/ 137647 w 642992"/>
              <a:gd name="connsiteY5" fmla="*/ 540862 h 662668"/>
              <a:gd name="connsiteX6" fmla="*/ 299572 w 642992"/>
              <a:gd name="connsiteY6" fmla="*/ 356712 h 662668"/>
              <a:gd name="connsiteX7" fmla="*/ 166222 w 642992"/>
              <a:gd name="connsiteY7" fmla="*/ 655162 h 662668"/>
              <a:gd name="connsiteX8" fmla="*/ 213847 w 642992"/>
              <a:gd name="connsiteY8" fmla="*/ 537687 h 662668"/>
              <a:gd name="connsiteX9" fmla="*/ 397997 w 642992"/>
              <a:gd name="connsiteY9" fmla="*/ 159862 h 662668"/>
              <a:gd name="connsiteX10" fmla="*/ 207497 w 642992"/>
              <a:gd name="connsiteY10" fmla="*/ 312262 h 662668"/>
              <a:gd name="connsiteX11" fmla="*/ 369422 w 642992"/>
              <a:gd name="connsiteY11" fmla="*/ 140812 h 662668"/>
              <a:gd name="connsiteX12" fmla="*/ 264647 w 642992"/>
              <a:gd name="connsiteY12" fmla="*/ 153512 h 662668"/>
              <a:gd name="connsiteX13" fmla="*/ 642472 w 642992"/>
              <a:gd name="connsiteY13" fmla="*/ 1112 h 66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992" h="662668">
                <a:moveTo>
                  <a:pt x="642472" y="1112"/>
                </a:moveTo>
                <a:cubicBezTo>
                  <a:pt x="626597" y="16458"/>
                  <a:pt x="276289" y="204841"/>
                  <a:pt x="169397" y="245587"/>
                </a:cubicBezTo>
                <a:cubicBezTo>
                  <a:pt x="62505" y="286333"/>
                  <a:pt x="-9990" y="245058"/>
                  <a:pt x="1122" y="245587"/>
                </a:cubicBezTo>
                <a:cubicBezTo>
                  <a:pt x="12234" y="246116"/>
                  <a:pt x="196914" y="234475"/>
                  <a:pt x="236072" y="248762"/>
                </a:cubicBezTo>
                <a:cubicBezTo>
                  <a:pt x="275230" y="263049"/>
                  <a:pt x="252476" y="282629"/>
                  <a:pt x="236072" y="331312"/>
                </a:cubicBezTo>
                <a:cubicBezTo>
                  <a:pt x="219668" y="379995"/>
                  <a:pt x="127064" y="536629"/>
                  <a:pt x="137647" y="540862"/>
                </a:cubicBezTo>
                <a:cubicBezTo>
                  <a:pt x="148230" y="545095"/>
                  <a:pt x="294810" y="337662"/>
                  <a:pt x="299572" y="356712"/>
                </a:cubicBezTo>
                <a:cubicBezTo>
                  <a:pt x="304334" y="375762"/>
                  <a:pt x="180509" y="625000"/>
                  <a:pt x="166222" y="655162"/>
                </a:cubicBezTo>
                <a:cubicBezTo>
                  <a:pt x="151935" y="685324"/>
                  <a:pt x="175218" y="620237"/>
                  <a:pt x="213847" y="537687"/>
                </a:cubicBezTo>
                <a:cubicBezTo>
                  <a:pt x="252476" y="455137"/>
                  <a:pt x="399055" y="197433"/>
                  <a:pt x="397997" y="159862"/>
                </a:cubicBezTo>
                <a:cubicBezTo>
                  <a:pt x="396939" y="122291"/>
                  <a:pt x="212259" y="315437"/>
                  <a:pt x="207497" y="312262"/>
                </a:cubicBezTo>
                <a:cubicBezTo>
                  <a:pt x="202735" y="309087"/>
                  <a:pt x="359897" y="167270"/>
                  <a:pt x="369422" y="140812"/>
                </a:cubicBezTo>
                <a:cubicBezTo>
                  <a:pt x="378947" y="114354"/>
                  <a:pt x="223372" y="173091"/>
                  <a:pt x="264647" y="153512"/>
                </a:cubicBezTo>
                <a:cubicBezTo>
                  <a:pt x="305922" y="133933"/>
                  <a:pt x="658347" y="-14234"/>
                  <a:pt x="642472" y="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C1C687A8-52D8-D5E5-C232-6826F0D0988E}"/>
              </a:ext>
            </a:extLst>
          </p:cNvPr>
          <p:cNvSpPr/>
          <p:nvPr/>
        </p:nvSpPr>
        <p:spPr>
          <a:xfrm>
            <a:off x="5337996" y="4075876"/>
            <a:ext cx="161129" cy="689337"/>
          </a:xfrm>
          <a:custGeom>
            <a:avLst/>
            <a:gdLst>
              <a:gd name="connsiteX0" fmla="*/ 161104 w 161129"/>
              <a:gd name="connsiteY0" fmla="*/ 824 h 689337"/>
              <a:gd name="connsiteX1" fmla="*/ 2354 w 161129"/>
              <a:gd name="connsiteY1" fmla="*/ 680274 h 689337"/>
              <a:gd name="connsiteX2" fmla="*/ 62679 w 161129"/>
              <a:gd name="connsiteY2" fmla="*/ 400874 h 689337"/>
              <a:gd name="connsiteX3" fmla="*/ 15054 w 161129"/>
              <a:gd name="connsiteY3" fmla="*/ 537399 h 689337"/>
              <a:gd name="connsiteX4" fmla="*/ 161104 w 161129"/>
              <a:gd name="connsiteY4" fmla="*/ 824 h 68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29" h="689337">
                <a:moveTo>
                  <a:pt x="161104" y="824"/>
                </a:moveTo>
                <a:cubicBezTo>
                  <a:pt x="158987" y="24637"/>
                  <a:pt x="18758" y="613599"/>
                  <a:pt x="2354" y="680274"/>
                </a:cubicBezTo>
                <a:cubicBezTo>
                  <a:pt x="-14050" y="746949"/>
                  <a:pt x="60562" y="424687"/>
                  <a:pt x="62679" y="400874"/>
                </a:cubicBezTo>
                <a:cubicBezTo>
                  <a:pt x="64796" y="377061"/>
                  <a:pt x="-292" y="598253"/>
                  <a:pt x="15054" y="537399"/>
                </a:cubicBezTo>
                <a:cubicBezTo>
                  <a:pt x="30400" y="476545"/>
                  <a:pt x="163221" y="-22989"/>
                  <a:pt x="161104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BB083C5-5F45-CD81-6FC5-798CF9D0E7C2}"/>
              </a:ext>
            </a:extLst>
          </p:cNvPr>
          <p:cNvSpPr/>
          <p:nvPr/>
        </p:nvSpPr>
        <p:spPr>
          <a:xfrm>
            <a:off x="6005334" y="5318855"/>
            <a:ext cx="209718" cy="1208312"/>
          </a:xfrm>
          <a:custGeom>
            <a:avLst/>
            <a:gdLst>
              <a:gd name="connsiteX0" fmla="*/ 1766 w 209718"/>
              <a:gd name="connsiteY0" fmla="*/ 2445 h 1208312"/>
              <a:gd name="connsiteX1" fmla="*/ 198616 w 209718"/>
              <a:gd name="connsiteY1" fmla="*/ 285020 h 1208312"/>
              <a:gd name="connsiteX2" fmla="*/ 182741 w 209718"/>
              <a:gd name="connsiteY2" fmla="*/ 316770 h 1208312"/>
              <a:gd name="connsiteX3" fmla="*/ 163691 w 209718"/>
              <a:gd name="connsiteY3" fmla="*/ 615220 h 1208312"/>
              <a:gd name="connsiteX4" fmla="*/ 163691 w 209718"/>
              <a:gd name="connsiteY4" fmla="*/ 570770 h 1208312"/>
              <a:gd name="connsiteX5" fmla="*/ 77966 w 209718"/>
              <a:gd name="connsiteY5" fmla="*/ 1158145 h 1208312"/>
              <a:gd name="connsiteX6" fmla="*/ 84316 w 209718"/>
              <a:gd name="connsiteY6" fmla="*/ 1072420 h 1208312"/>
              <a:gd name="connsiteX7" fmla="*/ 208141 w 209718"/>
              <a:gd name="connsiteY7" fmla="*/ 237395 h 1208312"/>
              <a:gd name="connsiteX8" fmla="*/ 147816 w 209718"/>
              <a:gd name="connsiteY8" fmla="*/ 173895 h 1208312"/>
              <a:gd name="connsiteX9" fmla="*/ 103366 w 209718"/>
              <a:gd name="connsiteY9" fmla="*/ 148495 h 1208312"/>
              <a:gd name="connsiteX10" fmla="*/ 1766 w 209718"/>
              <a:gd name="connsiteY10" fmla="*/ 2445 h 12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718" h="1208312">
                <a:moveTo>
                  <a:pt x="1766" y="2445"/>
                </a:moveTo>
                <a:cubicBezTo>
                  <a:pt x="17641" y="25199"/>
                  <a:pt x="168454" y="232633"/>
                  <a:pt x="198616" y="285020"/>
                </a:cubicBezTo>
                <a:cubicBezTo>
                  <a:pt x="228778" y="337407"/>
                  <a:pt x="188562" y="261737"/>
                  <a:pt x="182741" y="316770"/>
                </a:cubicBezTo>
                <a:cubicBezTo>
                  <a:pt x="176920" y="371803"/>
                  <a:pt x="166866" y="572887"/>
                  <a:pt x="163691" y="615220"/>
                </a:cubicBezTo>
                <a:cubicBezTo>
                  <a:pt x="160516" y="657553"/>
                  <a:pt x="177978" y="480283"/>
                  <a:pt x="163691" y="570770"/>
                </a:cubicBezTo>
                <a:cubicBezTo>
                  <a:pt x="149404" y="661257"/>
                  <a:pt x="91195" y="1074537"/>
                  <a:pt x="77966" y="1158145"/>
                </a:cubicBezTo>
                <a:cubicBezTo>
                  <a:pt x="64737" y="1241753"/>
                  <a:pt x="62620" y="1225878"/>
                  <a:pt x="84316" y="1072420"/>
                </a:cubicBezTo>
                <a:cubicBezTo>
                  <a:pt x="106012" y="918962"/>
                  <a:pt x="197558" y="387149"/>
                  <a:pt x="208141" y="237395"/>
                </a:cubicBezTo>
                <a:cubicBezTo>
                  <a:pt x="218724" y="87641"/>
                  <a:pt x="165278" y="188712"/>
                  <a:pt x="147816" y="173895"/>
                </a:cubicBezTo>
                <a:cubicBezTo>
                  <a:pt x="130354" y="159078"/>
                  <a:pt x="125062" y="174424"/>
                  <a:pt x="103366" y="148495"/>
                </a:cubicBezTo>
                <a:cubicBezTo>
                  <a:pt x="81670" y="122566"/>
                  <a:pt x="-14109" y="-20309"/>
                  <a:pt x="1766" y="2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A7B0A02-4C9F-AC31-199F-154D6C5E84E3}"/>
              </a:ext>
            </a:extLst>
          </p:cNvPr>
          <p:cNvSpPr/>
          <p:nvPr/>
        </p:nvSpPr>
        <p:spPr>
          <a:xfrm>
            <a:off x="4905370" y="6565018"/>
            <a:ext cx="1156827" cy="556904"/>
          </a:xfrm>
          <a:custGeom>
            <a:avLst/>
            <a:gdLst>
              <a:gd name="connsiteX0" fmla="*/ 5 w 1156827"/>
              <a:gd name="connsiteY0" fmla="*/ 423157 h 556904"/>
              <a:gd name="connsiteX1" fmla="*/ 387355 w 1156827"/>
              <a:gd name="connsiteY1" fmla="*/ 512057 h 556904"/>
              <a:gd name="connsiteX2" fmla="*/ 711205 w 1156827"/>
              <a:gd name="connsiteY2" fmla="*/ 439032 h 556904"/>
              <a:gd name="connsiteX3" fmla="*/ 596905 w 1156827"/>
              <a:gd name="connsiteY3" fmla="*/ 505707 h 556904"/>
              <a:gd name="connsiteX4" fmla="*/ 930280 w 1156827"/>
              <a:gd name="connsiteY4" fmla="*/ 280282 h 556904"/>
              <a:gd name="connsiteX5" fmla="*/ 876305 w 1156827"/>
              <a:gd name="connsiteY5" fmla="*/ 337432 h 556904"/>
              <a:gd name="connsiteX6" fmla="*/ 1155705 w 1156827"/>
              <a:gd name="connsiteY6" fmla="*/ 882 h 556904"/>
              <a:gd name="connsiteX7" fmla="*/ 968380 w 1156827"/>
              <a:gd name="connsiteY7" fmla="*/ 245357 h 556904"/>
              <a:gd name="connsiteX8" fmla="*/ 815980 w 1156827"/>
              <a:gd name="connsiteY8" fmla="*/ 426332 h 556904"/>
              <a:gd name="connsiteX9" fmla="*/ 307980 w 1156827"/>
              <a:gd name="connsiteY9" fmla="*/ 553332 h 556904"/>
              <a:gd name="connsiteX10" fmla="*/ 377830 w 1156827"/>
              <a:gd name="connsiteY10" fmla="*/ 515232 h 556904"/>
              <a:gd name="connsiteX11" fmla="*/ 5 w 1156827"/>
              <a:gd name="connsiteY11" fmla="*/ 423157 h 5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6827" h="556904">
                <a:moveTo>
                  <a:pt x="5" y="423157"/>
                </a:moveTo>
                <a:cubicBezTo>
                  <a:pt x="1592" y="422628"/>
                  <a:pt x="268822" y="509411"/>
                  <a:pt x="387355" y="512057"/>
                </a:cubicBezTo>
                <a:cubicBezTo>
                  <a:pt x="505888" y="514703"/>
                  <a:pt x="676280" y="440090"/>
                  <a:pt x="711205" y="439032"/>
                </a:cubicBezTo>
                <a:cubicBezTo>
                  <a:pt x="746130" y="437974"/>
                  <a:pt x="560393" y="532165"/>
                  <a:pt x="596905" y="505707"/>
                </a:cubicBezTo>
                <a:cubicBezTo>
                  <a:pt x="633417" y="479249"/>
                  <a:pt x="883713" y="308328"/>
                  <a:pt x="930280" y="280282"/>
                </a:cubicBezTo>
                <a:cubicBezTo>
                  <a:pt x="976847" y="252236"/>
                  <a:pt x="838734" y="383999"/>
                  <a:pt x="876305" y="337432"/>
                </a:cubicBezTo>
                <a:cubicBezTo>
                  <a:pt x="913876" y="290865"/>
                  <a:pt x="1140359" y="16228"/>
                  <a:pt x="1155705" y="882"/>
                </a:cubicBezTo>
                <a:cubicBezTo>
                  <a:pt x="1171051" y="-14464"/>
                  <a:pt x="1025001" y="174449"/>
                  <a:pt x="968380" y="245357"/>
                </a:cubicBezTo>
                <a:cubicBezTo>
                  <a:pt x="911759" y="316265"/>
                  <a:pt x="926047" y="375003"/>
                  <a:pt x="815980" y="426332"/>
                </a:cubicBezTo>
                <a:cubicBezTo>
                  <a:pt x="705913" y="477661"/>
                  <a:pt x="381005" y="538515"/>
                  <a:pt x="307980" y="553332"/>
                </a:cubicBezTo>
                <a:cubicBezTo>
                  <a:pt x="234955" y="568149"/>
                  <a:pt x="425455" y="533224"/>
                  <a:pt x="377830" y="515232"/>
                </a:cubicBezTo>
                <a:cubicBezTo>
                  <a:pt x="330205" y="497240"/>
                  <a:pt x="-1582" y="423686"/>
                  <a:pt x="5" y="423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BDFBA69-11BB-42B5-83E1-327C848B5A6A}"/>
              </a:ext>
            </a:extLst>
          </p:cNvPr>
          <p:cNvSpPr/>
          <p:nvPr/>
        </p:nvSpPr>
        <p:spPr>
          <a:xfrm>
            <a:off x="6081658" y="5477010"/>
            <a:ext cx="181464" cy="1191252"/>
          </a:xfrm>
          <a:custGeom>
            <a:avLst/>
            <a:gdLst>
              <a:gd name="connsiteX0" fmla="*/ 166742 w 181464"/>
              <a:gd name="connsiteY0" fmla="*/ 3040 h 1191252"/>
              <a:gd name="connsiteX1" fmla="*/ 100067 w 181464"/>
              <a:gd name="connsiteY1" fmla="*/ 587240 h 1191252"/>
              <a:gd name="connsiteX2" fmla="*/ 179442 w 181464"/>
              <a:gd name="connsiteY2" fmla="*/ 387215 h 1191252"/>
              <a:gd name="connsiteX3" fmla="*/ 154042 w 181464"/>
              <a:gd name="connsiteY3" fmla="*/ 574540 h 1191252"/>
              <a:gd name="connsiteX4" fmla="*/ 112767 w 181464"/>
              <a:gd name="connsiteY4" fmla="*/ 809490 h 1191252"/>
              <a:gd name="connsiteX5" fmla="*/ 109592 w 181464"/>
              <a:gd name="connsiteY5" fmla="*/ 939665 h 1191252"/>
              <a:gd name="connsiteX6" fmla="*/ 1642 w 181464"/>
              <a:gd name="connsiteY6" fmla="*/ 1190490 h 1191252"/>
              <a:gd name="connsiteX7" fmla="*/ 52442 w 181464"/>
              <a:gd name="connsiteY7" fmla="*/ 993640 h 1191252"/>
              <a:gd name="connsiteX8" fmla="*/ 160392 w 181464"/>
              <a:gd name="connsiteY8" fmla="*/ 380865 h 1191252"/>
              <a:gd name="connsiteX9" fmla="*/ 166742 w 181464"/>
              <a:gd name="connsiteY9" fmla="*/ 253865 h 1191252"/>
              <a:gd name="connsiteX10" fmla="*/ 138167 w 181464"/>
              <a:gd name="connsiteY10" fmla="*/ 352290 h 1191252"/>
              <a:gd name="connsiteX11" fmla="*/ 166742 w 181464"/>
              <a:gd name="connsiteY11" fmla="*/ 3040 h 119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464" h="1191252">
                <a:moveTo>
                  <a:pt x="166742" y="3040"/>
                </a:moveTo>
                <a:cubicBezTo>
                  <a:pt x="160392" y="42198"/>
                  <a:pt x="97950" y="523211"/>
                  <a:pt x="100067" y="587240"/>
                </a:cubicBezTo>
                <a:cubicBezTo>
                  <a:pt x="102184" y="651269"/>
                  <a:pt x="170446" y="389332"/>
                  <a:pt x="179442" y="387215"/>
                </a:cubicBezTo>
                <a:cubicBezTo>
                  <a:pt x="188438" y="385098"/>
                  <a:pt x="165154" y="504161"/>
                  <a:pt x="154042" y="574540"/>
                </a:cubicBezTo>
                <a:cubicBezTo>
                  <a:pt x="142929" y="644919"/>
                  <a:pt x="120175" y="748636"/>
                  <a:pt x="112767" y="809490"/>
                </a:cubicBezTo>
                <a:cubicBezTo>
                  <a:pt x="105359" y="870344"/>
                  <a:pt x="128113" y="876165"/>
                  <a:pt x="109592" y="939665"/>
                </a:cubicBezTo>
                <a:cubicBezTo>
                  <a:pt x="91071" y="1003165"/>
                  <a:pt x="11167" y="1181494"/>
                  <a:pt x="1642" y="1190490"/>
                </a:cubicBezTo>
                <a:cubicBezTo>
                  <a:pt x="-7883" y="1199486"/>
                  <a:pt x="25984" y="1128577"/>
                  <a:pt x="52442" y="993640"/>
                </a:cubicBezTo>
                <a:cubicBezTo>
                  <a:pt x="78900" y="858703"/>
                  <a:pt x="141342" y="504161"/>
                  <a:pt x="160392" y="380865"/>
                </a:cubicBezTo>
                <a:cubicBezTo>
                  <a:pt x="179442" y="257569"/>
                  <a:pt x="170446" y="258627"/>
                  <a:pt x="166742" y="253865"/>
                </a:cubicBezTo>
                <a:cubicBezTo>
                  <a:pt x="163038" y="249103"/>
                  <a:pt x="140813" y="389332"/>
                  <a:pt x="138167" y="352290"/>
                </a:cubicBezTo>
                <a:cubicBezTo>
                  <a:pt x="135521" y="315248"/>
                  <a:pt x="173092" y="-36118"/>
                  <a:pt x="166742" y="3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5688C97-4ABE-ECC3-3B2F-A44764FDB7F7}"/>
              </a:ext>
            </a:extLst>
          </p:cNvPr>
          <p:cNvSpPr/>
          <p:nvPr/>
        </p:nvSpPr>
        <p:spPr>
          <a:xfrm>
            <a:off x="5660740" y="6552165"/>
            <a:ext cx="492057" cy="595375"/>
          </a:xfrm>
          <a:custGeom>
            <a:avLst/>
            <a:gdLst>
              <a:gd name="connsiteX0" fmla="*/ 486060 w 492057"/>
              <a:gd name="connsiteY0" fmla="*/ 4210 h 595375"/>
              <a:gd name="connsiteX1" fmla="*/ 359060 w 492057"/>
              <a:gd name="connsiteY1" fmla="*/ 264560 h 595375"/>
              <a:gd name="connsiteX2" fmla="*/ 124110 w 492057"/>
              <a:gd name="connsiteY2" fmla="*/ 521735 h 595375"/>
              <a:gd name="connsiteX3" fmla="*/ 285 w 492057"/>
              <a:gd name="connsiteY3" fmla="*/ 594760 h 595375"/>
              <a:gd name="connsiteX4" fmla="*/ 155860 w 492057"/>
              <a:gd name="connsiteY4" fmla="*/ 493160 h 595375"/>
              <a:gd name="connsiteX5" fmla="*/ 311435 w 492057"/>
              <a:gd name="connsiteY5" fmla="*/ 280435 h 595375"/>
              <a:gd name="connsiteX6" fmla="*/ 171735 w 492057"/>
              <a:gd name="connsiteY6" fmla="*/ 483635 h 595375"/>
              <a:gd name="connsiteX7" fmla="*/ 486060 w 492057"/>
              <a:gd name="connsiteY7" fmla="*/ 4210 h 5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057" h="595375">
                <a:moveTo>
                  <a:pt x="486060" y="4210"/>
                </a:moveTo>
                <a:cubicBezTo>
                  <a:pt x="517281" y="-32303"/>
                  <a:pt x="419385" y="178306"/>
                  <a:pt x="359060" y="264560"/>
                </a:cubicBezTo>
                <a:cubicBezTo>
                  <a:pt x="298735" y="350814"/>
                  <a:pt x="183906" y="466702"/>
                  <a:pt x="124110" y="521735"/>
                </a:cubicBezTo>
                <a:cubicBezTo>
                  <a:pt x="64314" y="576768"/>
                  <a:pt x="-5007" y="599523"/>
                  <a:pt x="285" y="594760"/>
                </a:cubicBezTo>
                <a:cubicBezTo>
                  <a:pt x="5577" y="589998"/>
                  <a:pt x="104002" y="545548"/>
                  <a:pt x="155860" y="493160"/>
                </a:cubicBezTo>
                <a:cubicBezTo>
                  <a:pt x="207718" y="440773"/>
                  <a:pt x="308789" y="282023"/>
                  <a:pt x="311435" y="280435"/>
                </a:cubicBezTo>
                <a:cubicBezTo>
                  <a:pt x="314081" y="278848"/>
                  <a:pt x="141043" y="526497"/>
                  <a:pt x="171735" y="483635"/>
                </a:cubicBezTo>
                <a:cubicBezTo>
                  <a:pt x="202427" y="440773"/>
                  <a:pt x="454839" y="40723"/>
                  <a:pt x="486060" y="4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6E36200-D99A-C2BE-0BF0-F7130361B420}"/>
              </a:ext>
            </a:extLst>
          </p:cNvPr>
          <p:cNvSpPr/>
          <p:nvPr/>
        </p:nvSpPr>
        <p:spPr>
          <a:xfrm>
            <a:off x="4955998" y="6734169"/>
            <a:ext cx="1086072" cy="415931"/>
          </a:xfrm>
          <a:custGeom>
            <a:avLst/>
            <a:gdLst>
              <a:gd name="connsiteX0" fmla="*/ 1086027 w 1086072"/>
              <a:gd name="connsiteY0" fmla="*/ 6 h 415931"/>
              <a:gd name="connsiteX1" fmla="*/ 765352 w 1086072"/>
              <a:gd name="connsiteY1" fmla="*/ 336556 h 415931"/>
              <a:gd name="connsiteX2" fmla="*/ 476427 w 1086072"/>
              <a:gd name="connsiteY2" fmla="*/ 396881 h 415931"/>
              <a:gd name="connsiteX3" fmla="*/ 498652 w 1086072"/>
              <a:gd name="connsiteY3" fmla="*/ 415931 h 415931"/>
              <a:gd name="connsiteX4" fmla="*/ 273227 w 1086072"/>
              <a:gd name="connsiteY4" fmla="*/ 396881 h 415931"/>
              <a:gd name="connsiteX5" fmla="*/ 89077 w 1086072"/>
              <a:gd name="connsiteY5" fmla="*/ 361956 h 415931"/>
              <a:gd name="connsiteX6" fmla="*/ 6527 w 1086072"/>
              <a:gd name="connsiteY6" fmla="*/ 317506 h 415931"/>
              <a:gd name="connsiteX7" fmla="*/ 254177 w 1086072"/>
              <a:gd name="connsiteY7" fmla="*/ 377831 h 415931"/>
              <a:gd name="connsiteX8" fmla="*/ 578027 w 1086072"/>
              <a:gd name="connsiteY8" fmla="*/ 396881 h 415931"/>
              <a:gd name="connsiteX9" fmla="*/ 743127 w 1086072"/>
              <a:gd name="connsiteY9" fmla="*/ 346081 h 415931"/>
              <a:gd name="connsiteX10" fmla="*/ 1086027 w 1086072"/>
              <a:gd name="connsiteY10" fmla="*/ 6 h 41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072" h="415931">
                <a:moveTo>
                  <a:pt x="1086027" y="6"/>
                </a:moveTo>
                <a:cubicBezTo>
                  <a:pt x="1089731" y="-1581"/>
                  <a:pt x="866952" y="270410"/>
                  <a:pt x="765352" y="336556"/>
                </a:cubicBezTo>
                <a:cubicBezTo>
                  <a:pt x="663752" y="402702"/>
                  <a:pt x="520877" y="383652"/>
                  <a:pt x="476427" y="396881"/>
                </a:cubicBezTo>
                <a:cubicBezTo>
                  <a:pt x="431977" y="410110"/>
                  <a:pt x="532519" y="415931"/>
                  <a:pt x="498652" y="415931"/>
                </a:cubicBezTo>
                <a:cubicBezTo>
                  <a:pt x="464785" y="415931"/>
                  <a:pt x="341489" y="405877"/>
                  <a:pt x="273227" y="396881"/>
                </a:cubicBezTo>
                <a:cubicBezTo>
                  <a:pt x="204964" y="387885"/>
                  <a:pt x="133527" y="375185"/>
                  <a:pt x="89077" y="361956"/>
                </a:cubicBezTo>
                <a:cubicBezTo>
                  <a:pt x="44627" y="348727"/>
                  <a:pt x="-20990" y="314860"/>
                  <a:pt x="6527" y="317506"/>
                </a:cubicBezTo>
                <a:cubicBezTo>
                  <a:pt x="34044" y="320152"/>
                  <a:pt x="158927" y="364602"/>
                  <a:pt x="254177" y="377831"/>
                </a:cubicBezTo>
                <a:cubicBezTo>
                  <a:pt x="349427" y="391060"/>
                  <a:pt x="496535" y="402173"/>
                  <a:pt x="578027" y="396881"/>
                </a:cubicBezTo>
                <a:cubicBezTo>
                  <a:pt x="659519" y="391589"/>
                  <a:pt x="657931" y="406935"/>
                  <a:pt x="743127" y="346081"/>
                </a:cubicBezTo>
                <a:cubicBezTo>
                  <a:pt x="828323" y="285227"/>
                  <a:pt x="1082323" y="1593"/>
                  <a:pt x="108602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29042BB1-8C7F-3A2C-B267-C2E1F45B0665}"/>
              </a:ext>
            </a:extLst>
          </p:cNvPr>
          <p:cNvSpPr/>
          <p:nvPr/>
        </p:nvSpPr>
        <p:spPr>
          <a:xfrm>
            <a:off x="4893093" y="7040271"/>
            <a:ext cx="837026" cy="176917"/>
          </a:xfrm>
          <a:custGeom>
            <a:avLst/>
            <a:gdLst>
              <a:gd name="connsiteX0" fmla="*/ 15457 w 837026"/>
              <a:gd name="connsiteY0" fmla="*/ 5054 h 176917"/>
              <a:gd name="connsiteX1" fmla="*/ 367882 w 837026"/>
              <a:gd name="connsiteY1" fmla="*/ 135229 h 176917"/>
              <a:gd name="connsiteX2" fmla="*/ 612357 w 837026"/>
              <a:gd name="connsiteY2" fmla="*/ 135229 h 176917"/>
              <a:gd name="connsiteX3" fmla="*/ 834607 w 837026"/>
              <a:gd name="connsiteY3" fmla="*/ 84429 h 176917"/>
              <a:gd name="connsiteX4" fmla="*/ 717132 w 837026"/>
              <a:gd name="connsiteY4" fmla="*/ 128879 h 176917"/>
              <a:gd name="connsiteX5" fmla="*/ 510757 w 837026"/>
              <a:gd name="connsiteY5" fmla="*/ 176504 h 176917"/>
              <a:gd name="connsiteX6" fmla="*/ 507582 w 837026"/>
              <a:gd name="connsiteY6" fmla="*/ 151104 h 176917"/>
              <a:gd name="connsiteX7" fmla="*/ 250407 w 837026"/>
              <a:gd name="connsiteY7" fmla="*/ 135229 h 176917"/>
              <a:gd name="connsiteX8" fmla="*/ 332957 w 837026"/>
              <a:gd name="connsiteY8" fmla="*/ 128879 h 176917"/>
              <a:gd name="connsiteX9" fmla="*/ 94832 w 837026"/>
              <a:gd name="connsiteY9" fmla="*/ 46329 h 176917"/>
              <a:gd name="connsiteX10" fmla="*/ 63082 w 837026"/>
              <a:gd name="connsiteY10" fmla="*/ 27279 h 176917"/>
              <a:gd name="connsiteX11" fmla="*/ 15457 w 837026"/>
              <a:gd name="connsiteY11" fmla="*/ 5054 h 17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7026" h="176917">
                <a:moveTo>
                  <a:pt x="15457" y="5054"/>
                </a:moveTo>
                <a:cubicBezTo>
                  <a:pt x="66257" y="23046"/>
                  <a:pt x="268399" y="113533"/>
                  <a:pt x="367882" y="135229"/>
                </a:cubicBezTo>
                <a:cubicBezTo>
                  <a:pt x="467365" y="156925"/>
                  <a:pt x="534570" y="143696"/>
                  <a:pt x="612357" y="135229"/>
                </a:cubicBezTo>
                <a:cubicBezTo>
                  <a:pt x="690145" y="126762"/>
                  <a:pt x="817145" y="85487"/>
                  <a:pt x="834607" y="84429"/>
                </a:cubicBezTo>
                <a:cubicBezTo>
                  <a:pt x="852069" y="83371"/>
                  <a:pt x="771107" y="113533"/>
                  <a:pt x="717132" y="128879"/>
                </a:cubicBezTo>
                <a:cubicBezTo>
                  <a:pt x="663157" y="144225"/>
                  <a:pt x="545682" y="172800"/>
                  <a:pt x="510757" y="176504"/>
                </a:cubicBezTo>
                <a:cubicBezTo>
                  <a:pt x="475832" y="180208"/>
                  <a:pt x="550974" y="157983"/>
                  <a:pt x="507582" y="151104"/>
                </a:cubicBezTo>
                <a:cubicBezTo>
                  <a:pt x="464190" y="144225"/>
                  <a:pt x="279511" y="138933"/>
                  <a:pt x="250407" y="135229"/>
                </a:cubicBezTo>
                <a:cubicBezTo>
                  <a:pt x="221303" y="131525"/>
                  <a:pt x="358886" y="143696"/>
                  <a:pt x="332957" y="128879"/>
                </a:cubicBezTo>
                <a:cubicBezTo>
                  <a:pt x="307028" y="114062"/>
                  <a:pt x="139811" y="63262"/>
                  <a:pt x="94832" y="46329"/>
                </a:cubicBezTo>
                <a:cubicBezTo>
                  <a:pt x="49853" y="29396"/>
                  <a:pt x="71549" y="32042"/>
                  <a:pt x="63082" y="27279"/>
                </a:cubicBezTo>
                <a:cubicBezTo>
                  <a:pt x="54615" y="22516"/>
                  <a:pt x="-35343" y="-12938"/>
                  <a:pt x="15457" y="5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421D1B5-140E-60BB-562D-F6CC6CD04A44}"/>
              </a:ext>
            </a:extLst>
          </p:cNvPr>
          <p:cNvSpPr/>
          <p:nvPr/>
        </p:nvSpPr>
        <p:spPr>
          <a:xfrm>
            <a:off x="6025613" y="5792933"/>
            <a:ext cx="191709" cy="859522"/>
          </a:xfrm>
          <a:custGeom>
            <a:avLst/>
            <a:gdLst>
              <a:gd name="connsiteX0" fmla="*/ 191037 w 191709"/>
              <a:gd name="connsiteY0" fmla="*/ 14142 h 859522"/>
              <a:gd name="connsiteX1" fmla="*/ 67212 w 191709"/>
              <a:gd name="connsiteY1" fmla="*/ 684067 h 859522"/>
              <a:gd name="connsiteX2" fmla="*/ 86262 w 191709"/>
              <a:gd name="connsiteY2" fmla="*/ 471342 h 859522"/>
              <a:gd name="connsiteX3" fmla="*/ 537 w 191709"/>
              <a:gd name="connsiteY3" fmla="*/ 849167 h 859522"/>
              <a:gd name="connsiteX4" fmla="*/ 54512 w 191709"/>
              <a:gd name="connsiteY4" fmla="*/ 699942 h 859522"/>
              <a:gd name="connsiteX5" fmla="*/ 146587 w 191709"/>
              <a:gd name="connsiteY5" fmla="*/ 150667 h 859522"/>
              <a:gd name="connsiteX6" fmla="*/ 118012 w 191709"/>
              <a:gd name="connsiteY6" fmla="*/ 220517 h 859522"/>
              <a:gd name="connsiteX7" fmla="*/ 191037 w 191709"/>
              <a:gd name="connsiteY7" fmla="*/ 14142 h 85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09" h="859522">
                <a:moveTo>
                  <a:pt x="191037" y="14142"/>
                </a:moveTo>
                <a:cubicBezTo>
                  <a:pt x="182570" y="91400"/>
                  <a:pt x="84674" y="607867"/>
                  <a:pt x="67212" y="684067"/>
                </a:cubicBezTo>
                <a:cubicBezTo>
                  <a:pt x="49749" y="760267"/>
                  <a:pt x="97374" y="443825"/>
                  <a:pt x="86262" y="471342"/>
                </a:cubicBezTo>
                <a:cubicBezTo>
                  <a:pt x="75150" y="498859"/>
                  <a:pt x="5829" y="811067"/>
                  <a:pt x="537" y="849167"/>
                </a:cubicBezTo>
                <a:cubicBezTo>
                  <a:pt x="-4755" y="887267"/>
                  <a:pt x="30170" y="816359"/>
                  <a:pt x="54512" y="699942"/>
                </a:cubicBezTo>
                <a:cubicBezTo>
                  <a:pt x="78854" y="583525"/>
                  <a:pt x="136004" y="230571"/>
                  <a:pt x="146587" y="150667"/>
                </a:cubicBezTo>
                <a:cubicBezTo>
                  <a:pt x="157170" y="70763"/>
                  <a:pt x="110604" y="240625"/>
                  <a:pt x="118012" y="220517"/>
                </a:cubicBezTo>
                <a:cubicBezTo>
                  <a:pt x="125420" y="200409"/>
                  <a:pt x="199504" y="-63116"/>
                  <a:pt x="191037" y="14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7E96479-1D6B-13DF-91F6-8C57C7161CD8}"/>
              </a:ext>
            </a:extLst>
          </p:cNvPr>
          <p:cNvSpPr/>
          <p:nvPr/>
        </p:nvSpPr>
        <p:spPr>
          <a:xfrm>
            <a:off x="4429621" y="3638338"/>
            <a:ext cx="1251751" cy="446966"/>
          </a:xfrm>
          <a:custGeom>
            <a:avLst/>
            <a:gdLst>
              <a:gd name="connsiteX0" fmla="*/ 15379 w 1251751"/>
              <a:gd name="connsiteY0" fmla="*/ 444712 h 446966"/>
              <a:gd name="connsiteX1" fmla="*/ 790079 w 1251751"/>
              <a:gd name="connsiteY1" fmla="*/ 279612 h 446966"/>
              <a:gd name="connsiteX2" fmla="*/ 663079 w 1251751"/>
              <a:gd name="connsiteY2" fmla="*/ 339937 h 446966"/>
              <a:gd name="connsiteX3" fmla="*/ 1123454 w 1251751"/>
              <a:gd name="connsiteY3" fmla="*/ 114512 h 446966"/>
              <a:gd name="connsiteX4" fmla="*/ 1005979 w 1251751"/>
              <a:gd name="connsiteY4" fmla="*/ 200237 h 446966"/>
              <a:gd name="connsiteX5" fmla="*/ 1250454 w 1251751"/>
              <a:gd name="connsiteY5" fmla="*/ 212 h 446966"/>
              <a:gd name="connsiteX6" fmla="*/ 878979 w 1251751"/>
              <a:gd name="connsiteY6" fmla="*/ 244687 h 446966"/>
              <a:gd name="connsiteX7" fmla="*/ 837704 w 1251751"/>
              <a:gd name="connsiteY7" fmla="*/ 251037 h 446966"/>
              <a:gd name="connsiteX8" fmla="*/ 377329 w 1251751"/>
              <a:gd name="connsiteY8" fmla="*/ 336762 h 446966"/>
              <a:gd name="connsiteX9" fmla="*/ 478929 w 1251751"/>
              <a:gd name="connsiteY9" fmla="*/ 365337 h 446966"/>
              <a:gd name="connsiteX10" fmla="*/ 263029 w 1251751"/>
              <a:gd name="connsiteY10" fmla="*/ 422487 h 446966"/>
              <a:gd name="connsiteX11" fmla="*/ 275729 w 1251751"/>
              <a:gd name="connsiteY11" fmla="*/ 378037 h 446966"/>
              <a:gd name="connsiteX12" fmla="*/ 15379 w 1251751"/>
              <a:gd name="connsiteY12" fmla="*/ 444712 h 4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1751" h="446966">
                <a:moveTo>
                  <a:pt x="15379" y="444712"/>
                </a:moveTo>
                <a:cubicBezTo>
                  <a:pt x="101104" y="428308"/>
                  <a:pt x="682129" y="297074"/>
                  <a:pt x="790079" y="279612"/>
                </a:cubicBezTo>
                <a:cubicBezTo>
                  <a:pt x="898029" y="262150"/>
                  <a:pt x="663079" y="339937"/>
                  <a:pt x="663079" y="339937"/>
                </a:cubicBezTo>
                <a:cubicBezTo>
                  <a:pt x="718642" y="312420"/>
                  <a:pt x="1066304" y="137795"/>
                  <a:pt x="1123454" y="114512"/>
                </a:cubicBezTo>
                <a:cubicBezTo>
                  <a:pt x="1180604" y="91229"/>
                  <a:pt x="984813" y="219287"/>
                  <a:pt x="1005979" y="200237"/>
                </a:cubicBezTo>
                <a:cubicBezTo>
                  <a:pt x="1027145" y="181187"/>
                  <a:pt x="1271621" y="-7196"/>
                  <a:pt x="1250454" y="212"/>
                </a:cubicBezTo>
                <a:cubicBezTo>
                  <a:pt x="1229287" y="7620"/>
                  <a:pt x="947771" y="202883"/>
                  <a:pt x="878979" y="244687"/>
                </a:cubicBezTo>
                <a:cubicBezTo>
                  <a:pt x="810187" y="286491"/>
                  <a:pt x="837704" y="251037"/>
                  <a:pt x="837704" y="251037"/>
                </a:cubicBezTo>
                <a:cubicBezTo>
                  <a:pt x="754096" y="266383"/>
                  <a:pt x="437125" y="317712"/>
                  <a:pt x="377329" y="336762"/>
                </a:cubicBezTo>
                <a:cubicBezTo>
                  <a:pt x="317533" y="355812"/>
                  <a:pt x="497979" y="351049"/>
                  <a:pt x="478929" y="365337"/>
                </a:cubicBezTo>
                <a:cubicBezTo>
                  <a:pt x="459879" y="379624"/>
                  <a:pt x="296896" y="420370"/>
                  <a:pt x="263029" y="422487"/>
                </a:cubicBezTo>
                <a:cubicBezTo>
                  <a:pt x="229162" y="424604"/>
                  <a:pt x="323354" y="373275"/>
                  <a:pt x="275729" y="378037"/>
                </a:cubicBezTo>
                <a:cubicBezTo>
                  <a:pt x="228104" y="382799"/>
                  <a:pt x="-70346" y="461116"/>
                  <a:pt x="15379" y="444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89ABFDF0-B8E9-DFD8-6876-4DB9C352BD7C}"/>
              </a:ext>
            </a:extLst>
          </p:cNvPr>
          <p:cNvSpPr/>
          <p:nvPr/>
        </p:nvSpPr>
        <p:spPr>
          <a:xfrm>
            <a:off x="5389099" y="5957637"/>
            <a:ext cx="728813" cy="198258"/>
          </a:xfrm>
          <a:custGeom>
            <a:avLst/>
            <a:gdLst>
              <a:gd name="connsiteX0" fmla="*/ 31987 w 728813"/>
              <a:gd name="connsiteY0" fmla="*/ 18620 h 198258"/>
              <a:gd name="connsiteX1" fmla="*/ 581715 w 728813"/>
              <a:gd name="connsiteY1" fmla="*/ 143806 h 198258"/>
              <a:gd name="connsiteX2" fmla="*/ 543615 w 728813"/>
              <a:gd name="connsiteY2" fmla="*/ 165577 h 198258"/>
              <a:gd name="connsiteX3" fmla="*/ 717787 w 728813"/>
              <a:gd name="connsiteY3" fmla="*/ 198234 h 198258"/>
              <a:gd name="connsiteX4" fmla="*/ 625258 w 728813"/>
              <a:gd name="connsiteY4" fmla="*/ 160134 h 198258"/>
              <a:gd name="connsiteX5" fmla="*/ 728672 w 728813"/>
              <a:gd name="connsiteY5" fmla="*/ 73049 h 198258"/>
              <a:gd name="connsiteX6" fmla="*/ 598044 w 728813"/>
              <a:gd name="connsiteY6" fmla="*/ 105706 h 198258"/>
              <a:gd name="connsiteX7" fmla="*/ 119072 w 728813"/>
              <a:gd name="connsiteY7" fmla="*/ 2292 h 198258"/>
              <a:gd name="connsiteX8" fmla="*/ 266030 w 728813"/>
              <a:gd name="connsiteY8" fmla="*/ 34949 h 198258"/>
              <a:gd name="connsiteX9" fmla="*/ 86415 w 728813"/>
              <a:gd name="connsiteY9" fmla="*/ 45834 h 198258"/>
              <a:gd name="connsiteX10" fmla="*/ 31987 w 728813"/>
              <a:gd name="connsiteY10" fmla="*/ 18620 h 19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813" h="198258">
                <a:moveTo>
                  <a:pt x="31987" y="18620"/>
                </a:moveTo>
                <a:cubicBezTo>
                  <a:pt x="114537" y="34949"/>
                  <a:pt x="496444" y="119313"/>
                  <a:pt x="581715" y="143806"/>
                </a:cubicBezTo>
                <a:cubicBezTo>
                  <a:pt x="666986" y="168299"/>
                  <a:pt x="520936" y="156506"/>
                  <a:pt x="543615" y="165577"/>
                </a:cubicBezTo>
                <a:cubicBezTo>
                  <a:pt x="566294" y="174648"/>
                  <a:pt x="704180" y="199141"/>
                  <a:pt x="717787" y="198234"/>
                </a:cubicBezTo>
                <a:cubicBezTo>
                  <a:pt x="731394" y="197327"/>
                  <a:pt x="623444" y="180998"/>
                  <a:pt x="625258" y="160134"/>
                </a:cubicBezTo>
                <a:cubicBezTo>
                  <a:pt x="627072" y="139270"/>
                  <a:pt x="733208" y="82120"/>
                  <a:pt x="728672" y="73049"/>
                </a:cubicBezTo>
                <a:cubicBezTo>
                  <a:pt x="724136" y="63978"/>
                  <a:pt x="699644" y="117499"/>
                  <a:pt x="598044" y="105706"/>
                </a:cubicBezTo>
                <a:cubicBezTo>
                  <a:pt x="496444" y="93913"/>
                  <a:pt x="119072" y="2292"/>
                  <a:pt x="119072" y="2292"/>
                </a:cubicBezTo>
                <a:cubicBezTo>
                  <a:pt x="63736" y="-9501"/>
                  <a:pt x="271473" y="27692"/>
                  <a:pt x="266030" y="34949"/>
                </a:cubicBezTo>
                <a:cubicBezTo>
                  <a:pt x="260587" y="42206"/>
                  <a:pt x="124515" y="46741"/>
                  <a:pt x="86415" y="45834"/>
                </a:cubicBezTo>
                <a:cubicBezTo>
                  <a:pt x="48315" y="44927"/>
                  <a:pt x="-50563" y="2291"/>
                  <a:pt x="31987" y="18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EEF7FD94-0193-53E9-740D-6D12C59DA6BD}"/>
              </a:ext>
            </a:extLst>
          </p:cNvPr>
          <p:cNvSpPr/>
          <p:nvPr/>
        </p:nvSpPr>
        <p:spPr>
          <a:xfrm>
            <a:off x="5519094" y="6155766"/>
            <a:ext cx="583283" cy="163831"/>
          </a:xfrm>
          <a:custGeom>
            <a:avLst/>
            <a:gdLst>
              <a:gd name="connsiteX0" fmla="*/ 5406 w 583283"/>
              <a:gd name="connsiteY0" fmla="*/ 21877 h 163831"/>
              <a:gd name="connsiteX1" fmla="*/ 549692 w 583283"/>
              <a:gd name="connsiteY1" fmla="*/ 157948 h 163831"/>
              <a:gd name="connsiteX2" fmla="*/ 506149 w 583283"/>
              <a:gd name="connsiteY2" fmla="*/ 125291 h 163831"/>
              <a:gd name="connsiteX3" fmla="*/ 353749 w 583283"/>
              <a:gd name="connsiteY3" fmla="*/ 105 h 163831"/>
              <a:gd name="connsiteX4" fmla="*/ 419063 w 583283"/>
              <a:gd name="connsiteY4" fmla="*/ 103520 h 163831"/>
              <a:gd name="connsiteX5" fmla="*/ 277549 w 583283"/>
              <a:gd name="connsiteY5" fmla="*/ 98077 h 163831"/>
              <a:gd name="connsiteX6" fmla="*/ 5406 w 583283"/>
              <a:gd name="connsiteY6" fmla="*/ 21877 h 16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83" h="163831">
                <a:moveTo>
                  <a:pt x="5406" y="21877"/>
                </a:moveTo>
                <a:cubicBezTo>
                  <a:pt x="50763" y="31856"/>
                  <a:pt x="549692" y="157948"/>
                  <a:pt x="549692" y="157948"/>
                </a:cubicBezTo>
                <a:cubicBezTo>
                  <a:pt x="633149" y="175184"/>
                  <a:pt x="538806" y="151598"/>
                  <a:pt x="506149" y="125291"/>
                </a:cubicBezTo>
                <a:cubicBezTo>
                  <a:pt x="473492" y="98984"/>
                  <a:pt x="368263" y="3733"/>
                  <a:pt x="353749" y="105"/>
                </a:cubicBezTo>
                <a:cubicBezTo>
                  <a:pt x="339235" y="-3523"/>
                  <a:pt x="431763" y="87191"/>
                  <a:pt x="419063" y="103520"/>
                </a:cubicBezTo>
                <a:cubicBezTo>
                  <a:pt x="406363" y="119849"/>
                  <a:pt x="341956" y="111684"/>
                  <a:pt x="277549" y="98077"/>
                </a:cubicBezTo>
                <a:cubicBezTo>
                  <a:pt x="213142" y="84470"/>
                  <a:pt x="-39951" y="11898"/>
                  <a:pt x="5406" y="2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B0F35B4-D220-FD92-BF64-EE685BAFE3F5}"/>
              </a:ext>
            </a:extLst>
          </p:cNvPr>
          <p:cNvSpPr/>
          <p:nvPr/>
        </p:nvSpPr>
        <p:spPr>
          <a:xfrm>
            <a:off x="5726590" y="6337709"/>
            <a:ext cx="332231" cy="295187"/>
          </a:xfrm>
          <a:custGeom>
            <a:avLst/>
            <a:gdLst>
              <a:gd name="connsiteX0" fmla="*/ 4739 w 332231"/>
              <a:gd name="connsiteY0" fmla="*/ 3220 h 295187"/>
              <a:gd name="connsiteX1" fmla="*/ 211567 w 332231"/>
              <a:gd name="connsiteY1" fmla="*/ 133848 h 295187"/>
              <a:gd name="connsiteX2" fmla="*/ 124481 w 332231"/>
              <a:gd name="connsiteY2" fmla="*/ 291691 h 295187"/>
              <a:gd name="connsiteX3" fmla="*/ 184353 w 332231"/>
              <a:gd name="connsiteY3" fmla="*/ 226377 h 295187"/>
              <a:gd name="connsiteX4" fmla="*/ 331310 w 332231"/>
              <a:gd name="connsiteY4" fmla="*/ 35877 h 295187"/>
              <a:gd name="connsiteX5" fmla="*/ 238781 w 332231"/>
              <a:gd name="connsiteY5" fmla="*/ 117520 h 295187"/>
              <a:gd name="connsiteX6" fmla="*/ 80939 w 332231"/>
              <a:gd name="connsiteY6" fmla="*/ 46762 h 295187"/>
              <a:gd name="connsiteX7" fmla="*/ 4739 w 332231"/>
              <a:gd name="connsiteY7" fmla="*/ 3220 h 2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231" h="295187">
                <a:moveTo>
                  <a:pt x="4739" y="3220"/>
                </a:moveTo>
                <a:cubicBezTo>
                  <a:pt x="26510" y="17734"/>
                  <a:pt x="191610" y="85770"/>
                  <a:pt x="211567" y="133848"/>
                </a:cubicBezTo>
                <a:cubicBezTo>
                  <a:pt x="231524" y="181927"/>
                  <a:pt x="129017" y="276270"/>
                  <a:pt x="124481" y="291691"/>
                </a:cubicBezTo>
                <a:cubicBezTo>
                  <a:pt x="119945" y="307113"/>
                  <a:pt x="149882" y="269013"/>
                  <a:pt x="184353" y="226377"/>
                </a:cubicBezTo>
                <a:cubicBezTo>
                  <a:pt x="218824" y="183741"/>
                  <a:pt x="322239" y="54020"/>
                  <a:pt x="331310" y="35877"/>
                </a:cubicBezTo>
                <a:cubicBezTo>
                  <a:pt x="340381" y="17734"/>
                  <a:pt x="280509" y="115706"/>
                  <a:pt x="238781" y="117520"/>
                </a:cubicBezTo>
                <a:cubicBezTo>
                  <a:pt x="197053" y="119334"/>
                  <a:pt x="120853" y="66719"/>
                  <a:pt x="80939" y="46762"/>
                </a:cubicBezTo>
                <a:cubicBezTo>
                  <a:pt x="41025" y="26805"/>
                  <a:pt x="-17032" y="-11294"/>
                  <a:pt x="4739" y="3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1DE5282-B487-9AAF-F271-E5B924C2F1CA}"/>
              </a:ext>
            </a:extLst>
          </p:cNvPr>
          <p:cNvSpPr/>
          <p:nvPr/>
        </p:nvSpPr>
        <p:spPr>
          <a:xfrm>
            <a:off x="6163363" y="5513421"/>
            <a:ext cx="699311" cy="386341"/>
          </a:xfrm>
          <a:custGeom>
            <a:avLst/>
            <a:gdLst>
              <a:gd name="connsiteX0" fmla="*/ 2487 w 699311"/>
              <a:gd name="connsiteY0" fmla="*/ 1554 h 386341"/>
              <a:gd name="connsiteX1" fmla="*/ 291412 w 699311"/>
              <a:gd name="connsiteY1" fmla="*/ 192054 h 386341"/>
              <a:gd name="connsiteX2" fmla="*/ 300937 w 699311"/>
              <a:gd name="connsiteY2" fmla="*/ 182529 h 386341"/>
              <a:gd name="connsiteX3" fmla="*/ 412062 w 699311"/>
              <a:gd name="connsiteY3" fmla="*/ 217454 h 386341"/>
              <a:gd name="connsiteX4" fmla="*/ 380312 w 699311"/>
              <a:gd name="connsiteY4" fmla="*/ 207929 h 386341"/>
              <a:gd name="connsiteX5" fmla="*/ 510487 w 699311"/>
              <a:gd name="connsiteY5" fmla="*/ 306354 h 386341"/>
              <a:gd name="connsiteX6" fmla="*/ 694637 w 699311"/>
              <a:gd name="connsiteY6" fmla="*/ 382554 h 386341"/>
              <a:gd name="connsiteX7" fmla="*/ 624787 w 699311"/>
              <a:gd name="connsiteY7" fmla="*/ 360329 h 386341"/>
              <a:gd name="connsiteX8" fmla="*/ 415237 w 699311"/>
              <a:gd name="connsiteY8" fmla="*/ 236504 h 386341"/>
              <a:gd name="connsiteX9" fmla="*/ 164412 w 699311"/>
              <a:gd name="connsiteY9" fmla="*/ 109504 h 386341"/>
              <a:gd name="connsiteX10" fmla="*/ 2487 w 699311"/>
              <a:gd name="connsiteY10" fmla="*/ 1554 h 38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311" h="386341">
                <a:moveTo>
                  <a:pt x="2487" y="1554"/>
                </a:moveTo>
                <a:lnTo>
                  <a:pt x="291412" y="192054"/>
                </a:lnTo>
                <a:cubicBezTo>
                  <a:pt x="341154" y="222217"/>
                  <a:pt x="280829" y="178296"/>
                  <a:pt x="300937" y="182529"/>
                </a:cubicBezTo>
                <a:cubicBezTo>
                  <a:pt x="321045" y="186762"/>
                  <a:pt x="398833" y="213221"/>
                  <a:pt x="412062" y="217454"/>
                </a:cubicBezTo>
                <a:cubicBezTo>
                  <a:pt x="425291" y="221687"/>
                  <a:pt x="363908" y="193112"/>
                  <a:pt x="380312" y="207929"/>
                </a:cubicBezTo>
                <a:cubicBezTo>
                  <a:pt x="396716" y="222746"/>
                  <a:pt x="458100" y="277250"/>
                  <a:pt x="510487" y="306354"/>
                </a:cubicBezTo>
                <a:cubicBezTo>
                  <a:pt x="562874" y="335458"/>
                  <a:pt x="675587" y="373558"/>
                  <a:pt x="694637" y="382554"/>
                </a:cubicBezTo>
                <a:cubicBezTo>
                  <a:pt x="713687" y="391550"/>
                  <a:pt x="671354" y="384671"/>
                  <a:pt x="624787" y="360329"/>
                </a:cubicBezTo>
                <a:cubicBezTo>
                  <a:pt x="578220" y="335987"/>
                  <a:pt x="491966" y="278308"/>
                  <a:pt x="415237" y="236504"/>
                </a:cubicBezTo>
                <a:cubicBezTo>
                  <a:pt x="338508" y="194700"/>
                  <a:pt x="228441" y="150250"/>
                  <a:pt x="164412" y="109504"/>
                </a:cubicBezTo>
                <a:cubicBezTo>
                  <a:pt x="100383" y="68758"/>
                  <a:pt x="-18680" y="-12204"/>
                  <a:pt x="2487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5FBBCF6-F3F1-6A97-2FEE-9F3B9B7EE3AE}"/>
              </a:ext>
            </a:extLst>
          </p:cNvPr>
          <p:cNvSpPr/>
          <p:nvPr/>
        </p:nvSpPr>
        <p:spPr>
          <a:xfrm>
            <a:off x="6123784" y="5453209"/>
            <a:ext cx="705679" cy="449149"/>
          </a:xfrm>
          <a:custGeom>
            <a:avLst/>
            <a:gdLst>
              <a:gd name="connsiteX0" fmla="*/ 3966 w 705679"/>
              <a:gd name="connsiteY0" fmla="*/ 4616 h 449149"/>
              <a:gd name="connsiteX1" fmla="*/ 318291 w 705679"/>
              <a:gd name="connsiteY1" fmla="*/ 303066 h 449149"/>
              <a:gd name="connsiteX2" fmla="*/ 337341 w 705679"/>
              <a:gd name="connsiteY2" fmla="*/ 287191 h 449149"/>
              <a:gd name="connsiteX3" fmla="*/ 546891 w 705679"/>
              <a:gd name="connsiteY3" fmla="*/ 414191 h 449149"/>
              <a:gd name="connsiteX4" fmla="*/ 546891 w 705679"/>
              <a:gd name="connsiteY4" fmla="*/ 388791 h 449149"/>
              <a:gd name="connsiteX5" fmla="*/ 705641 w 705679"/>
              <a:gd name="connsiteY5" fmla="*/ 449116 h 449149"/>
              <a:gd name="connsiteX6" fmla="*/ 531016 w 705679"/>
              <a:gd name="connsiteY6" fmla="*/ 379266 h 449149"/>
              <a:gd name="connsiteX7" fmla="*/ 359566 w 705679"/>
              <a:gd name="connsiteY7" fmla="*/ 255441 h 449149"/>
              <a:gd name="connsiteX8" fmla="*/ 292891 w 705679"/>
              <a:gd name="connsiteY8" fmla="*/ 284016 h 449149"/>
              <a:gd name="connsiteX9" fmla="*/ 153191 w 705679"/>
              <a:gd name="connsiteY9" fmla="*/ 131616 h 449149"/>
              <a:gd name="connsiteX10" fmla="*/ 3966 w 705679"/>
              <a:gd name="connsiteY10" fmla="*/ 4616 h 44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679" h="449149">
                <a:moveTo>
                  <a:pt x="3966" y="4616"/>
                </a:moveTo>
                <a:cubicBezTo>
                  <a:pt x="31483" y="33191"/>
                  <a:pt x="262729" y="255970"/>
                  <a:pt x="318291" y="303066"/>
                </a:cubicBezTo>
                <a:cubicBezTo>
                  <a:pt x="373854" y="350162"/>
                  <a:pt x="299241" y="268670"/>
                  <a:pt x="337341" y="287191"/>
                </a:cubicBezTo>
                <a:cubicBezTo>
                  <a:pt x="375441" y="305712"/>
                  <a:pt x="511966" y="397258"/>
                  <a:pt x="546891" y="414191"/>
                </a:cubicBezTo>
                <a:cubicBezTo>
                  <a:pt x="581816" y="431124"/>
                  <a:pt x="520433" y="382970"/>
                  <a:pt x="546891" y="388791"/>
                </a:cubicBezTo>
                <a:cubicBezTo>
                  <a:pt x="573349" y="394612"/>
                  <a:pt x="708287" y="450704"/>
                  <a:pt x="705641" y="449116"/>
                </a:cubicBezTo>
                <a:cubicBezTo>
                  <a:pt x="702995" y="447529"/>
                  <a:pt x="588695" y="411545"/>
                  <a:pt x="531016" y="379266"/>
                </a:cubicBezTo>
                <a:cubicBezTo>
                  <a:pt x="473337" y="346987"/>
                  <a:pt x="399253" y="271316"/>
                  <a:pt x="359566" y="255441"/>
                </a:cubicBezTo>
                <a:cubicBezTo>
                  <a:pt x="319879" y="239566"/>
                  <a:pt x="327287" y="304653"/>
                  <a:pt x="292891" y="284016"/>
                </a:cubicBezTo>
                <a:cubicBezTo>
                  <a:pt x="258495" y="263379"/>
                  <a:pt x="207166" y="175537"/>
                  <a:pt x="153191" y="131616"/>
                </a:cubicBezTo>
                <a:cubicBezTo>
                  <a:pt x="99216" y="87695"/>
                  <a:pt x="-23551" y="-23959"/>
                  <a:pt x="3966" y="4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A907A99-87FB-728F-9F9D-71A3E2168642}"/>
              </a:ext>
            </a:extLst>
          </p:cNvPr>
          <p:cNvSpPr/>
          <p:nvPr/>
        </p:nvSpPr>
        <p:spPr>
          <a:xfrm>
            <a:off x="6772900" y="5826101"/>
            <a:ext cx="130180" cy="854404"/>
          </a:xfrm>
          <a:custGeom>
            <a:avLst/>
            <a:gdLst>
              <a:gd name="connsiteX0" fmla="*/ 129550 w 130180"/>
              <a:gd name="connsiteY0" fmla="*/ 24 h 854404"/>
              <a:gd name="connsiteX1" fmla="*/ 50175 w 130180"/>
              <a:gd name="connsiteY1" fmla="*/ 117499 h 854404"/>
              <a:gd name="connsiteX2" fmla="*/ 21600 w 130180"/>
              <a:gd name="connsiteY2" fmla="*/ 250849 h 854404"/>
              <a:gd name="connsiteX3" fmla="*/ 27950 w 130180"/>
              <a:gd name="connsiteY3" fmla="*/ 231799 h 854404"/>
              <a:gd name="connsiteX4" fmla="*/ 27950 w 130180"/>
              <a:gd name="connsiteY4" fmla="*/ 479449 h 854404"/>
              <a:gd name="connsiteX5" fmla="*/ 34300 w 130180"/>
              <a:gd name="connsiteY5" fmla="*/ 454049 h 854404"/>
              <a:gd name="connsiteX6" fmla="*/ 24775 w 130180"/>
              <a:gd name="connsiteY6" fmla="*/ 835049 h 854404"/>
              <a:gd name="connsiteX7" fmla="*/ 34300 w 130180"/>
              <a:gd name="connsiteY7" fmla="*/ 777899 h 854404"/>
              <a:gd name="connsiteX8" fmla="*/ 27950 w 130180"/>
              <a:gd name="connsiteY8" fmla="*/ 600099 h 854404"/>
              <a:gd name="connsiteX9" fmla="*/ 12075 w 130180"/>
              <a:gd name="connsiteY9" fmla="*/ 349274 h 854404"/>
              <a:gd name="connsiteX10" fmla="*/ 43825 w 130180"/>
              <a:gd name="connsiteY10" fmla="*/ 53999 h 854404"/>
              <a:gd name="connsiteX11" fmla="*/ 2550 w 130180"/>
              <a:gd name="connsiteY11" fmla="*/ 127024 h 854404"/>
              <a:gd name="connsiteX12" fmla="*/ 129550 w 130180"/>
              <a:gd name="connsiteY12" fmla="*/ 24 h 85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180" h="854404">
                <a:moveTo>
                  <a:pt x="129550" y="24"/>
                </a:moveTo>
                <a:cubicBezTo>
                  <a:pt x="137488" y="-1564"/>
                  <a:pt x="68167" y="75695"/>
                  <a:pt x="50175" y="117499"/>
                </a:cubicBezTo>
                <a:cubicBezTo>
                  <a:pt x="32183" y="159303"/>
                  <a:pt x="21600" y="250849"/>
                  <a:pt x="21600" y="250849"/>
                </a:cubicBezTo>
                <a:cubicBezTo>
                  <a:pt x="17896" y="269899"/>
                  <a:pt x="26892" y="193699"/>
                  <a:pt x="27950" y="231799"/>
                </a:cubicBezTo>
                <a:cubicBezTo>
                  <a:pt x="29008" y="269899"/>
                  <a:pt x="27950" y="479449"/>
                  <a:pt x="27950" y="479449"/>
                </a:cubicBezTo>
                <a:cubicBezTo>
                  <a:pt x="29008" y="516491"/>
                  <a:pt x="34829" y="394782"/>
                  <a:pt x="34300" y="454049"/>
                </a:cubicBezTo>
                <a:cubicBezTo>
                  <a:pt x="33771" y="513316"/>
                  <a:pt x="24775" y="781074"/>
                  <a:pt x="24775" y="835049"/>
                </a:cubicBezTo>
                <a:cubicBezTo>
                  <a:pt x="24775" y="889024"/>
                  <a:pt x="33771" y="817057"/>
                  <a:pt x="34300" y="777899"/>
                </a:cubicBezTo>
                <a:cubicBezTo>
                  <a:pt x="34829" y="738741"/>
                  <a:pt x="31654" y="671536"/>
                  <a:pt x="27950" y="600099"/>
                </a:cubicBezTo>
                <a:cubicBezTo>
                  <a:pt x="24246" y="528662"/>
                  <a:pt x="9429" y="440291"/>
                  <a:pt x="12075" y="349274"/>
                </a:cubicBezTo>
                <a:cubicBezTo>
                  <a:pt x="14721" y="258257"/>
                  <a:pt x="45412" y="91041"/>
                  <a:pt x="43825" y="53999"/>
                </a:cubicBezTo>
                <a:cubicBezTo>
                  <a:pt x="42237" y="16957"/>
                  <a:pt x="-12267" y="134432"/>
                  <a:pt x="2550" y="127024"/>
                </a:cubicBezTo>
                <a:cubicBezTo>
                  <a:pt x="17367" y="119616"/>
                  <a:pt x="121612" y="1612"/>
                  <a:pt x="1295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CC28F7F-FC00-C5A5-05AE-0344AA888C59}"/>
              </a:ext>
            </a:extLst>
          </p:cNvPr>
          <p:cNvSpPr/>
          <p:nvPr/>
        </p:nvSpPr>
        <p:spPr>
          <a:xfrm>
            <a:off x="6787178" y="6518068"/>
            <a:ext cx="153740" cy="1556274"/>
          </a:xfrm>
          <a:custGeom>
            <a:avLst/>
            <a:gdLst>
              <a:gd name="connsiteX0" fmla="*/ 20022 w 153740"/>
              <a:gd name="connsiteY0" fmla="*/ 6557 h 1556274"/>
              <a:gd name="connsiteX1" fmla="*/ 131147 w 153740"/>
              <a:gd name="connsiteY1" fmla="*/ 632032 h 1556274"/>
              <a:gd name="connsiteX2" fmla="*/ 108922 w 153740"/>
              <a:gd name="connsiteY2" fmla="*/ 530432 h 1556274"/>
              <a:gd name="connsiteX3" fmla="*/ 153372 w 153740"/>
              <a:gd name="connsiteY3" fmla="*/ 860632 h 1556274"/>
              <a:gd name="connsiteX4" fmla="*/ 131147 w 153740"/>
              <a:gd name="connsiteY4" fmla="*/ 1184482 h 1556274"/>
              <a:gd name="connsiteX5" fmla="*/ 150197 w 153740"/>
              <a:gd name="connsiteY5" fmla="*/ 1140032 h 1556274"/>
              <a:gd name="connsiteX6" fmla="*/ 124797 w 153740"/>
              <a:gd name="connsiteY6" fmla="*/ 1549607 h 1556274"/>
              <a:gd name="connsiteX7" fmla="*/ 153372 w 153740"/>
              <a:gd name="connsiteY7" fmla="*/ 1362282 h 1556274"/>
              <a:gd name="connsiteX8" fmla="*/ 118447 w 153740"/>
              <a:gd name="connsiteY8" fmla="*/ 952707 h 1556274"/>
              <a:gd name="connsiteX9" fmla="*/ 4147 w 153740"/>
              <a:gd name="connsiteY9" fmla="*/ 235157 h 1556274"/>
              <a:gd name="connsiteX10" fmla="*/ 26372 w 153740"/>
              <a:gd name="connsiteY10" fmla="*/ 298657 h 1556274"/>
              <a:gd name="connsiteX11" fmla="*/ 20022 w 153740"/>
              <a:gd name="connsiteY11" fmla="*/ 6557 h 155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740" h="1556274">
                <a:moveTo>
                  <a:pt x="20022" y="6557"/>
                </a:moveTo>
                <a:cubicBezTo>
                  <a:pt x="37485" y="62120"/>
                  <a:pt x="116330" y="544720"/>
                  <a:pt x="131147" y="632032"/>
                </a:cubicBezTo>
                <a:cubicBezTo>
                  <a:pt x="145964" y="719344"/>
                  <a:pt x="105218" y="492332"/>
                  <a:pt x="108922" y="530432"/>
                </a:cubicBezTo>
                <a:cubicBezTo>
                  <a:pt x="112626" y="568532"/>
                  <a:pt x="149668" y="751624"/>
                  <a:pt x="153372" y="860632"/>
                </a:cubicBezTo>
                <a:cubicBezTo>
                  <a:pt x="157076" y="969640"/>
                  <a:pt x="131676" y="1137915"/>
                  <a:pt x="131147" y="1184482"/>
                </a:cubicBezTo>
                <a:cubicBezTo>
                  <a:pt x="130618" y="1231049"/>
                  <a:pt x="151255" y="1079178"/>
                  <a:pt x="150197" y="1140032"/>
                </a:cubicBezTo>
                <a:cubicBezTo>
                  <a:pt x="149139" y="1200886"/>
                  <a:pt x="124268" y="1512565"/>
                  <a:pt x="124797" y="1549607"/>
                </a:cubicBezTo>
                <a:cubicBezTo>
                  <a:pt x="125326" y="1586649"/>
                  <a:pt x="154430" y="1461765"/>
                  <a:pt x="153372" y="1362282"/>
                </a:cubicBezTo>
                <a:cubicBezTo>
                  <a:pt x="152314" y="1262799"/>
                  <a:pt x="143318" y="1140561"/>
                  <a:pt x="118447" y="952707"/>
                </a:cubicBezTo>
                <a:cubicBezTo>
                  <a:pt x="93576" y="764853"/>
                  <a:pt x="19493" y="344165"/>
                  <a:pt x="4147" y="235157"/>
                </a:cubicBezTo>
                <a:cubicBezTo>
                  <a:pt x="-11199" y="126149"/>
                  <a:pt x="20551" y="331465"/>
                  <a:pt x="26372" y="298657"/>
                </a:cubicBezTo>
                <a:cubicBezTo>
                  <a:pt x="32193" y="265849"/>
                  <a:pt x="2559" y="-49006"/>
                  <a:pt x="20022" y="6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504B8F6-FA84-6923-18AF-4F587B3B5B70}"/>
              </a:ext>
            </a:extLst>
          </p:cNvPr>
          <p:cNvSpPr/>
          <p:nvPr/>
        </p:nvSpPr>
        <p:spPr>
          <a:xfrm>
            <a:off x="6599413" y="8087694"/>
            <a:ext cx="325486" cy="1635759"/>
          </a:xfrm>
          <a:custGeom>
            <a:avLst/>
            <a:gdLst>
              <a:gd name="connsiteX0" fmla="*/ 325262 w 325486"/>
              <a:gd name="connsiteY0" fmla="*/ 11731 h 1635759"/>
              <a:gd name="connsiteX1" fmla="*/ 280812 w 325486"/>
              <a:gd name="connsiteY1" fmla="*/ 646731 h 1635759"/>
              <a:gd name="connsiteX2" fmla="*/ 122062 w 325486"/>
              <a:gd name="connsiteY2" fmla="*/ 1218231 h 1635759"/>
              <a:gd name="connsiteX3" fmla="*/ 172862 w 325486"/>
              <a:gd name="connsiteY3" fmla="*/ 1119806 h 1635759"/>
              <a:gd name="connsiteX4" fmla="*/ 10937 w 325486"/>
              <a:gd name="connsiteY4" fmla="*/ 1589706 h 1635759"/>
              <a:gd name="connsiteX5" fmla="*/ 42687 w 325486"/>
              <a:gd name="connsiteY5" fmla="*/ 1475406 h 1635759"/>
              <a:gd name="connsiteX6" fmla="*/ 268112 w 325486"/>
              <a:gd name="connsiteY6" fmla="*/ 329231 h 1635759"/>
              <a:gd name="connsiteX7" fmla="*/ 325262 w 325486"/>
              <a:gd name="connsiteY7" fmla="*/ 11731 h 163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486" h="1635759">
                <a:moveTo>
                  <a:pt x="325262" y="11731"/>
                </a:moveTo>
                <a:cubicBezTo>
                  <a:pt x="327379" y="64648"/>
                  <a:pt x="314679" y="445648"/>
                  <a:pt x="280812" y="646731"/>
                </a:cubicBezTo>
                <a:cubicBezTo>
                  <a:pt x="246945" y="847814"/>
                  <a:pt x="140054" y="1139385"/>
                  <a:pt x="122062" y="1218231"/>
                </a:cubicBezTo>
                <a:cubicBezTo>
                  <a:pt x="104070" y="1297077"/>
                  <a:pt x="191383" y="1057894"/>
                  <a:pt x="172862" y="1119806"/>
                </a:cubicBezTo>
                <a:cubicBezTo>
                  <a:pt x="154341" y="1181718"/>
                  <a:pt x="32633" y="1530439"/>
                  <a:pt x="10937" y="1589706"/>
                </a:cubicBezTo>
                <a:cubicBezTo>
                  <a:pt x="-10759" y="1648973"/>
                  <a:pt x="-176" y="1685485"/>
                  <a:pt x="42687" y="1475406"/>
                </a:cubicBezTo>
                <a:cubicBezTo>
                  <a:pt x="85550" y="1265327"/>
                  <a:pt x="221016" y="570002"/>
                  <a:pt x="268112" y="329231"/>
                </a:cubicBezTo>
                <a:cubicBezTo>
                  <a:pt x="315208" y="88460"/>
                  <a:pt x="323145" y="-41186"/>
                  <a:pt x="325262" y="1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5763378B-F04A-5432-C734-66F5C0464443}"/>
              </a:ext>
            </a:extLst>
          </p:cNvPr>
          <p:cNvSpPr/>
          <p:nvPr/>
        </p:nvSpPr>
        <p:spPr>
          <a:xfrm>
            <a:off x="6942233" y="7325512"/>
            <a:ext cx="64534" cy="1050104"/>
          </a:xfrm>
          <a:custGeom>
            <a:avLst/>
            <a:gdLst>
              <a:gd name="connsiteX0" fmla="*/ 36417 w 64534"/>
              <a:gd name="connsiteY0" fmla="*/ 8738 h 1050104"/>
              <a:gd name="connsiteX1" fmla="*/ 36417 w 64534"/>
              <a:gd name="connsiteY1" fmla="*/ 761213 h 1050104"/>
              <a:gd name="connsiteX2" fmla="*/ 58642 w 64534"/>
              <a:gd name="connsiteY2" fmla="*/ 659613 h 1050104"/>
              <a:gd name="connsiteX3" fmla="*/ 1492 w 64534"/>
              <a:gd name="connsiteY3" fmla="*/ 1040613 h 1050104"/>
              <a:gd name="connsiteX4" fmla="*/ 20542 w 64534"/>
              <a:gd name="connsiteY4" fmla="*/ 878688 h 1050104"/>
              <a:gd name="connsiteX5" fmla="*/ 61817 w 64534"/>
              <a:gd name="connsiteY5" fmla="*/ 281788 h 1050104"/>
              <a:gd name="connsiteX6" fmla="*/ 58642 w 64534"/>
              <a:gd name="connsiteY6" fmla="*/ 345288 h 1050104"/>
              <a:gd name="connsiteX7" fmla="*/ 36417 w 64534"/>
              <a:gd name="connsiteY7" fmla="*/ 8738 h 10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4" h="1050104">
                <a:moveTo>
                  <a:pt x="36417" y="8738"/>
                </a:moveTo>
                <a:cubicBezTo>
                  <a:pt x="32713" y="78059"/>
                  <a:pt x="32713" y="652734"/>
                  <a:pt x="36417" y="761213"/>
                </a:cubicBezTo>
                <a:cubicBezTo>
                  <a:pt x="40121" y="869692"/>
                  <a:pt x="64463" y="613046"/>
                  <a:pt x="58642" y="659613"/>
                </a:cubicBezTo>
                <a:cubicBezTo>
                  <a:pt x="52821" y="706180"/>
                  <a:pt x="7842" y="1004101"/>
                  <a:pt x="1492" y="1040613"/>
                </a:cubicBezTo>
                <a:cubicBezTo>
                  <a:pt x="-4858" y="1077125"/>
                  <a:pt x="10488" y="1005159"/>
                  <a:pt x="20542" y="878688"/>
                </a:cubicBezTo>
                <a:cubicBezTo>
                  <a:pt x="30596" y="752217"/>
                  <a:pt x="55467" y="370688"/>
                  <a:pt x="61817" y="281788"/>
                </a:cubicBezTo>
                <a:cubicBezTo>
                  <a:pt x="68167" y="192888"/>
                  <a:pt x="61817" y="386563"/>
                  <a:pt x="58642" y="345288"/>
                </a:cubicBezTo>
                <a:cubicBezTo>
                  <a:pt x="55467" y="304013"/>
                  <a:pt x="40121" y="-60583"/>
                  <a:pt x="36417" y="8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0BDCEC2-1B2D-842F-2D0A-1F8834CC6024}"/>
              </a:ext>
            </a:extLst>
          </p:cNvPr>
          <p:cNvSpPr/>
          <p:nvPr/>
        </p:nvSpPr>
        <p:spPr>
          <a:xfrm>
            <a:off x="6778108" y="8314313"/>
            <a:ext cx="197997" cy="974738"/>
          </a:xfrm>
          <a:custGeom>
            <a:avLst/>
            <a:gdLst>
              <a:gd name="connsiteX0" fmla="*/ 197367 w 197997"/>
              <a:gd name="connsiteY0" fmla="*/ 1012 h 974738"/>
              <a:gd name="connsiteX1" fmla="*/ 121167 w 197997"/>
              <a:gd name="connsiteY1" fmla="*/ 591562 h 974738"/>
              <a:gd name="connsiteX2" fmla="*/ 108467 w 197997"/>
              <a:gd name="connsiteY2" fmla="*/ 582037 h 974738"/>
              <a:gd name="connsiteX3" fmla="*/ 517 w 197997"/>
              <a:gd name="connsiteY3" fmla="*/ 969387 h 974738"/>
              <a:gd name="connsiteX4" fmla="*/ 73542 w 197997"/>
              <a:gd name="connsiteY4" fmla="*/ 753487 h 974738"/>
              <a:gd name="connsiteX5" fmla="*/ 197367 w 197997"/>
              <a:gd name="connsiteY5" fmla="*/ 1012 h 9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97" h="974738">
                <a:moveTo>
                  <a:pt x="197367" y="1012"/>
                </a:moveTo>
                <a:cubicBezTo>
                  <a:pt x="205304" y="-25975"/>
                  <a:pt x="135984" y="494725"/>
                  <a:pt x="121167" y="591562"/>
                </a:cubicBezTo>
                <a:cubicBezTo>
                  <a:pt x="106350" y="688399"/>
                  <a:pt x="128575" y="519066"/>
                  <a:pt x="108467" y="582037"/>
                </a:cubicBezTo>
                <a:cubicBezTo>
                  <a:pt x="88359" y="645008"/>
                  <a:pt x="6338" y="940812"/>
                  <a:pt x="517" y="969387"/>
                </a:cubicBezTo>
                <a:cubicBezTo>
                  <a:pt x="-5304" y="997962"/>
                  <a:pt x="39146" y="910120"/>
                  <a:pt x="73542" y="753487"/>
                </a:cubicBezTo>
                <a:cubicBezTo>
                  <a:pt x="107938" y="596854"/>
                  <a:pt x="189430" y="27999"/>
                  <a:pt x="197367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0BE3D91-6973-8BF6-729F-7DF4021947B3}"/>
              </a:ext>
            </a:extLst>
          </p:cNvPr>
          <p:cNvSpPr/>
          <p:nvPr/>
        </p:nvSpPr>
        <p:spPr>
          <a:xfrm>
            <a:off x="6618228" y="9082820"/>
            <a:ext cx="225820" cy="617747"/>
          </a:xfrm>
          <a:custGeom>
            <a:avLst/>
            <a:gdLst>
              <a:gd name="connsiteX0" fmla="*/ 217547 w 225820"/>
              <a:gd name="connsiteY0" fmla="*/ 16730 h 617747"/>
              <a:gd name="connsiteX1" fmla="*/ 20697 w 225820"/>
              <a:gd name="connsiteY1" fmla="*/ 578705 h 617747"/>
              <a:gd name="connsiteX2" fmla="*/ 27047 w 225820"/>
              <a:gd name="connsiteY2" fmla="*/ 518380 h 617747"/>
              <a:gd name="connsiteX3" fmla="*/ 208022 w 225820"/>
              <a:gd name="connsiteY3" fmla="*/ 105630 h 617747"/>
              <a:gd name="connsiteX4" fmla="*/ 188972 w 225820"/>
              <a:gd name="connsiteY4" fmla="*/ 143730 h 617747"/>
              <a:gd name="connsiteX5" fmla="*/ 217547 w 225820"/>
              <a:gd name="connsiteY5" fmla="*/ 16730 h 6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20" h="617747">
                <a:moveTo>
                  <a:pt x="217547" y="16730"/>
                </a:moveTo>
                <a:cubicBezTo>
                  <a:pt x="189501" y="89226"/>
                  <a:pt x="52447" y="495097"/>
                  <a:pt x="20697" y="578705"/>
                </a:cubicBezTo>
                <a:cubicBezTo>
                  <a:pt x="-11053" y="662313"/>
                  <a:pt x="-4174" y="597226"/>
                  <a:pt x="27047" y="518380"/>
                </a:cubicBezTo>
                <a:cubicBezTo>
                  <a:pt x="58268" y="439534"/>
                  <a:pt x="181035" y="168072"/>
                  <a:pt x="208022" y="105630"/>
                </a:cubicBezTo>
                <a:cubicBezTo>
                  <a:pt x="235009" y="43188"/>
                  <a:pt x="184210" y="157488"/>
                  <a:pt x="188972" y="143730"/>
                </a:cubicBezTo>
                <a:cubicBezTo>
                  <a:pt x="193734" y="129972"/>
                  <a:pt x="245593" y="-55766"/>
                  <a:pt x="217547" y="16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93132F0-EB08-59C4-1409-BD960FA7A067}"/>
              </a:ext>
            </a:extLst>
          </p:cNvPr>
          <p:cNvSpPr/>
          <p:nvPr/>
        </p:nvSpPr>
        <p:spPr>
          <a:xfrm>
            <a:off x="6775241" y="5978242"/>
            <a:ext cx="1025372" cy="261256"/>
          </a:xfrm>
          <a:custGeom>
            <a:avLst/>
            <a:gdLst>
              <a:gd name="connsiteX0" fmla="*/ 209 w 1025372"/>
              <a:gd name="connsiteY0" fmla="*/ 283 h 261256"/>
              <a:gd name="connsiteX1" fmla="*/ 454234 w 1025372"/>
              <a:gd name="connsiteY1" fmla="*/ 89183 h 261256"/>
              <a:gd name="connsiteX2" fmla="*/ 425659 w 1025372"/>
              <a:gd name="connsiteY2" fmla="*/ 66958 h 261256"/>
              <a:gd name="connsiteX3" fmla="*/ 720934 w 1025372"/>
              <a:gd name="connsiteY3" fmla="*/ 130458 h 261256"/>
              <a:gd name="connsiteX4" fmla="*/ 714584 w 1025372"/>
              <a:gd name="connsiteY4" fmla="*/ 117758 h 261256"/>
              <a:gd name="connsiteX5" fmla="*/ 1022559 w 1025372"/>
              <a:gd name="connsiteY5" fmla="*/ 260633 h 261256"/>
              <a:gd name="connsiteX6" fmla="*/ 854284 w 1025372"/>
              <a:gd name="connsiteY6" fmla="*/ 165383 h 261256"/>
              <a:gd name="connsiteX7" fmla="*/ 635209 w 1025372"/>
              <a:gd name="connsiteY7" fmla="*/ 60608 h 261256"/>
              <a:gd name="connsiteX8" fmla="*/ 444709 w 1025372"/>
              <a:gd name="connsiteY8" fmla="*/ 60608 h 261256"/>
              <a:gd name="connsiteX9" fmla="*/ 517734 w 1025372"/>
              <a:gd name="connsiteY9" fmla="*/ 60608 h 261256"/>
              <a:gd name="connsiteX10" fmla="*/ 209 w 1025372"/>
              <a:gd name="connsiteY10" fmla="*/ 283 h 26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5372" h="261256">
                <a:moveTo>
                  <a:pt x="209" y="283"/>
                </a:moveTo>
                <a:cubicBezTo>
                  <a:pt x="-10374" y="5046"/>
                  <a:pt x="383326" y="78071"/>
                  <a:pt x="454234" y="89183"/>
                </a:cubicBezTo>
                <a:cubicBezTo>
                  <a:pt x="525142" y="100295"/>
                  <a:pt x="381209" y="60079"/>
                  <a:pt x="425659" y="66958"/>
                </a:cubicBezTo>
                <a:cubicBezTo>
                  <a:pt x="470109" y="73837"/>
                  <a:pt x="720934" y="130458"/>
                  <a:pt x="720934" y="130458"/>
                </a:cubicBezTo>
                <a:cubicBezTo>
                  <a:pt x="769088" y="138925"/>
                  <a:pt x="664313" y="96062"/>
                  <a:pt x="714584" y="117758"/>
                </a:cubicBezTo>
                <a:cubicBezTo>
                  <a:pt x="764855" y="139454"/>
                  <a:pt x="999276" y="252696"/>
                  <a:pt x="1022559" y="260633"/>
                </a:cubicBezTo>
                <a:cubicBezTo>
                  <a:pt x="1045842" y="268571"/>
                  <a:pt x="918842" y="198721"/>
                  <a:pt x="854284" y="165383"/>
                </a:cubicBezTo>
                <a:cubicBezTo>
                  <a:pt x="789726" y="132045"/>
                  <a:pt x="703472" y="78071"/>
                  <a:pt x="635209" y="60608"/>
                </a:cubicBezTo>
                <a:cubicBezTo>
                  <a:pt x="566946" y="43145"/>
                  <a:pt x="444709" y="60608"/>
                  <a:pt x="444709" y="60608"/>
                </a:cubicBezTo>
                <a:cubicBezTo>
                  <a:pt x="425130" y="60608"/>
                  <a:pt x="585467" y="69075"/>
                  <a:pt x="517734" y="60608"/>
                </a:cubicBezTo>
                <a:cubicBezTo>
                  <a:pt x="450001" y="52141"/>
                  <a:pt x="10792" y="-4480"/>
                  <a:pt x="209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250D67E-B8EA-C554-285C-B2517215CEB0}"/>
              </a:ext>
            </a:extLst>
          </p:cNvPr>
          <p:cNvSpPr/>
          <p:nvPr/>
        </p:nvSpPr>
        <p:spPr>
          <a:xfrm>
            <a:off x="1974793" y="4469572"/>
            <a:ext cx="1199362" cy="972630"/>
          </a:xfrm>
          <a:custGeom>
            <a:avLst/>
            <a:gdLst>
              <a:gd name="connsiteX0" fmla="*/ 57 w 1199362"/>
              <a:gd name="connsiteY0" fmla="*/ 229428 h 972630"/>
              <a:gd name="connsiteX1" fmla="*/ 406457 w 1199362"/>
              <a:gd name="connsiteY1" fmla="*/ 19878 h 972630"/>
              <a:gd name="connsiteX2" fmla="*/ 625532 w 1199362"/>
              <a:gd name="connsiteY2" fmla="*/ 73853 h 972630"/>
              <a:gd name="connsiteX3" fmla="*/ 647757 w 1199362"/>
              <a:gd name="connsiteY3" fmla="*/ 45278 h 972630"/>
              <a:gd name="connsiteX4" fmla="*/ 857307 w 1199362"/>
              <a:gd name="connsiteY4" fmla="*/ 108778 h 972630"/>
              <a:gd name="connsiteX5" fmla="*/ 901757 w 1199362"/>
              <a:gd name="connsiteY5" fmla="*/ 140528 h 972630"/>
              <a:gd name="connsiteX6" fmla="*/ 1050982 w 1199362"/>
              <a:gd name="connsiteY6" fmla="*/ 273878 h 972630"/>
              <a:gd name="connsiteX7" fmla="*/ 993832 w 1199362"/>
              <a:gd name="connsiteY7" fmla="*/ 232603 h 972630"/>
              <a:gd name="connsiteX8" fmla="*/ 1057332 w 1199362"/>
              <a:gd name="connsiteY8" fmla="*/ 445328 h 972630"/>
              <a:gd name="connsiteX9" fmla="*/ 1031932 w 1199362"/>
              <a:gd name="connsiteY9" fmla="*/ 385003 h 972630"/>
              <a:gd name="connsiteX10" fmla="*/ 1197032 w 1199362"/>
              <a:gd name="connsiteY10" fmla="*/ 962853 h 972630"/>
              <a:gd name="connsiteX11" fmla="*/ 1124007 w 1199362"/>
              <a:gd name="connsiteY11" fmla="*/ 718378 h 972630"/>
              <a:gd name="connsiteX12" fmla="*/ 1054157 w 1199362"/>
              <a:gd name="connsiteY12" fmla="*/ 331028 h 972630"/>
              <a:gd name="connsiteX13" fmla="*/ 1031932 w 1199362"/>
              <a:gd name="connsiteY13" fmla="*/ 248478 h 972630"/>
              <a:gd name="connsiteX14" fmla="*/ 555682 w 1199362"/>
              <a:gd name="connsiteY14" fmla="*/ 16703 h 972630"/>
              <a:gd name="connsiteX15" fmla="*/ 377882 w 1199362"/>
              <a:gd name="connsiteY15" fmla="*/ 38928 h 972630"/>
              <a:gd name="connsiteX16" fmla="*/ 57 w 1199362"/>
              <a:gd name="connsiteY16" fmla="*/ 229428 h 97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9362" h="972630">
                <a:moveTo>
                  <a:pt x="57" y="229428"/>
                </a:moveTo>
                <a:cubicBezTo>
                  <a:pt x="4819" y="226253"/>
                  <a:pt x="302211" y="45807"/>
                  <a:pt x="406457" y="19878"/>
                </a:cubicBezTo>
                <a:cubicBezTo>
                  <a:pt x="510703" y="-6051"/>
                  <a:pt x="585315" y="69620"/>
                  <a:pt x="625532" y="73853"/>
                </a:cubicBezTo>
                <a:cubicBezTo>
                  <a:pt x="665749" y="78086"/>
                  <a:pt x="609128" y="39457"/>
                  <a:pt x="647757" y="45278"/>
                </a:cubicBezTo>
                <a:cubicBezTo>
                  <a:pt x="686386" y="51099"/>
                  <a:pt x="814974" y="92903"/>
                  <a:pt x="857307" y="108778"/>
                </a:cubicBezTo>
                <a:cubicBezTo>
                  <a:pt x="899640" y="124653"/>
                  <a:pt x="869478" y="113011"/>
                  <a:pt x="901757" y="140528"/>
                </a:cubicBezTo>
                <a:cubicBezTo>
                  <a:pt x="934036" y="168045"/>
                  <a:pt x="1035636" y="258532"/>
                  <a:pt x="1050982" y="273878"/>
                </a:cubicBezTo>
                <a:cubicBezTo>
                  <a:pt x="1066328" y="289224"/>
                  <a:pt x="992774" y="204028"/>
                  <a:pt x="993832" y="232603"/>
                </a:cubicBezTo>
                <a:cubicBezTo>
                  <a:pt x="994890" y="261178"/>
                  <a:pt x="1050982" y="419928"/>
                  <a:pt x="1057332" y="445328"/>
                </a:cubicBezTo>
                <a:cubicBezTo>
                  <a:pt x="1063682" y="470728"/>
                  <a:pt x="1008649" y="298749"/>
                  <a:pt x="1031932" y="385003"/>
                </a:cubicBezTo>
                <a:cubicBezTo>
                  <a:pt x="1055215" y="471257"/>
                  <a:pt x="1181686" y="907291"/>
                  <a:pt x="1197032" y="962853"/>
                </a:cubicBezTo>
                <a:cubicBezTo>
                  <a:pt x="1212378" y="1018415"/>
                  <a:pt x="1147819" y="823682"/>
                  <a:pt x="1124007" y="718378"/>
                </a:cubicBezTo>
                <a:cubicBezTo>
                  <a:pt x="1100195" y="613074"/>
                  <a:pt x="1069503" y="409345"/>
                  <a:pt x="1054157" y="331028"/>
                </a:cubicBezTo>
                <a:cubicBezTo>
                  <a:pt x="1038811" y="252711"/>
                  <a:pt x="1115011" y="300866"/>
                  <a:pt x="1031932" y="248478"/>
                </a:cubicBezTo>
                <a:cubicBezTo>
                  <a:pt x="948853" y="196090"/>
                  <a:pt x="664690" y="51628"/>
                  <a:pt x="555682" y="16703"/>
                </a:cubicBezTo>
                <a:cubicBezTo>
                  <a:pt x="446674" y="-18222"/>
                  <a:pt x="469957" y="7707"/>
                  <a:pt x="377882" y="38928"/>
                </a:cubicBezTo>
                <a:cubicBezTo>
                  <a:pt x="285807" y="70149"/>
                  <a:pt x="-4705" y="232603"/>
                  <a:pt x="57" y="22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5FAB1D3-9A97-D854-6F03-93AEB47633BE}"/>
              </a:ext>
            </a:extLst>
          </p:cNvPr>
          <p:cNvSpPr/>
          <p:nvPr/>
        </p:nvSpPr>
        <p:spPr>
          <a:xfrm>
            <a:off x="1665855" y="4733560"/>
            <a:ext cx="356669" cy="1284820"/>
          </a:xfrm>
          <a:custGeom>
            <a:avLst/>
            <a:gdLst>
              <a:gd name="connsiteX0" fmla="*/ 356620 w 356669"/>
              <a:gd name="connsiteY0" fmla="*/ 365 h 1284820"/>
              <a:gd name="connsiteX1" fmla="*/ 166120 w 356669"/>
              <a:gd name="connsiteY1" fmla="*/ 390890 h 1284820"/>
              <a:gd name="connsiteX2" fmla="*/ 185170 w 356669"/>
              <a:gd name="connsiteY2" fmla="*/ 355965 h 1284820"/>
              <a:gd name="connsiteX3" fmla="*/ 137545 w 356669"/>
              <a:gd name="connsiteY3" fmla="*/ 549640 h 1284820"/>
              <a:gd name="connsiteX4" fmla="*/ 102620 w 356669"/>
              <a:gd name="connsiteY4" fmla="*/ 768715 h 1284820"/>
              <a:gd name="connsiteX5" fmla="*/ 105795 w 356669"/>
              <a:gd name="connsiteY5" fmla="*/ 702040 h 1284820"/>
              <a:gd name="connsiteX6" fmla="*/ 4195 w 356669"/>
              <a:gd name="connsiteY6" fmla="*/ 1254490 h 1284820"/>
              <a:gd name="connsiteX7" fmla="*/ 35945 w 356669"/>
              <a:gd name="connsiteY7" fmla="*/ 1108440 h 1284820"/>
              <a:gd name="connsiteX8" fmla="*/ 185170 w 356669"/>
              <a:gd name="connsiteY8" fmla="*/ 238490 h 1284820"/>
              <a:gd name="connsiteX9" fmla="*/ 185170 w 356669"/>
              <a:gd name="connsiteY9" fmla="*/ 317865 h 1284820"/>
              <a:gd name="connsiteX10" fmla="*/ 356620 w 356669"/>
              <a:gd name="connsiteY10" fmla="*/ 365 h 128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669" h="1284820">
                <a:moveTo>
                  <a:pt x="356620" y="365"/>
                </a:moveTo>
                <a:cubicBezTo>
                  <a:pt x="353445" y="12536"/>
                  <a:pt x="194695" y="331623"/>
                  <a:pt x="166120" y="390890"/>
                </a:cubicBezTo>
                <a:cubicBezTo>
                  <a:pt x="137545" y="450157"/>
                  <a:pt x="189932" y="329507"/>
                  <a:pt x="185170" y="355965"/>
                </a:cubicBezTo>
                <a:cubicBezTo>
                  <a:pt x="180408" y="382423"/>
                  <a:pt x="151303" y="480848"/>
                  <a:pt x="137545" y="549640"/>
                </a:cubicBezTo>
                <a:cubicBezTo>
                  <a:pt x="123787" y="618432"/>
                  <a:pt x="107912" y="743315"/>
                  <a:pt x="102620" y="768715"/>
                </a:cubicBezTo>
                <a:cubicBezTo>
                  <a:pt x="97328" y="794115"/>
                  <a:pt x="122199" y="621078"/>
                  <a:pt x="105795" y="702040"/>
                </a:cubicBezTo>
                <a:cubicBezTo>
                  <a:pt x="89391" y="783002"/>
                  <a:pt x="15837" y="1186757"/>
                  <a:pt x="4195" y="1254490"/>
                </a:cubicBezTo>
                <a:cubicBezTo>
                  <a:pt x="-7447" y="1322223"/>
                  <a:pt x="5782" y="1277773"/>
                  <a:pt x="35945" y="1108440"/>
                </a:cubicBezTo>
                <a:cubicBezTo>
                  <a:pt x="66107" y="939107"/>
                  <a:pt x="160299" y="370252"/>
                  <a:pt x="185170" y="238490"/>
                </a:cubicBezTo>
                <a:cubicBezTo>
                  <a:pt x="210041" y="106728"/>
                  <a:pt x="160828" y="351732"/>
                  <a:pt x="185170" y="317865"/>
                </a:cubicBezTo>
                <a:cubicBezTo>
                  <a:pt x="209512" y="283998"/>
                  <a:pt x="359795" y="-11806"/>
                  <a:pt x="356620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DA0B9B82-D371-57B2-BDE3-C09EF7791DB4}"/>
              </a:ext>
            </a:extLst>
          </p:cNvPr>
          <p:cNvSpPr/>
          <p:nvPr/>
        </p:nvSpPr>
        <p:spPr>
          <a:xfrm>
            <a:off x="2949375" y="5258204"/>
            <a:ext cx="204016" cy="1480770"/>
          </a:xfrm>
          <a:custGeom>
            <a:avLst/>
            <a:gdLst>
              <a:gd name="connsiteX0" fmla="*/ 124025 w 204016"/>
              <a:gd name="connsiteY0" fmla="*/ 2771 h 1480770"/>
              <a:gd name="connsiteX1" fmla="*/ 89100 w 204016"/>
              <a:gd name="connsiteY1" fmla="*/ 466321 h 1480770"/>
              <a:gd name="connsiteX2" fmla="*/ 117675 w 204016"/>
              <a:gd name="connsiteY2" fmla="*/ 437746 h 1480770"/>
              <a:gd name="connsiteX3" fmla="*/ 73225 w 204016"/>
              <a:gd name="connsiteY3" fmla="*/ 796521 h 1480770"/>
              <a:gd name="connsiteX4" fmla="*/ 89100 w 204016"/>
              <a:gd name="connsiteY4" fmla="*/ 742546 h 1480770"/>
              <a:gd name="connsiteX5" fmla="*/ 200 w 204016"/>
              <a:gd name="connsiteY5" fmla="*/ 1298171 h 1480770"/>
              <a:gd name="connsiteX6" fmla="*/ 117675 w 204016"/>
              <a:gd name="connsiteY6" fmla="*/ 955271 h 1480770"/>
              <a:gd name="connsiteX7" fmla="*/ 70050 w 204016"/>
              <a:gd name="connsiteY7" fmla="*/ 1479146 h 1480770"/>
              <a:gd name="connsiteX8" fmla="*/ 127200 w 204016"/>
              <a:gd name="connsiteY8" fmla="*/ 1085446 h 1480770"/>
              <a:gd name="connsiteX9" fmla="*/ 203400 w 204016"/>
              <a:gd name="connsiteY9" fmla="*/ 180571 h 1480770"/>
              <a:gd name="connsiteX10" fmla="*/ 82750 w 204016"/>
              <a:gd name="connsiteY10" fmla="*/ 1091796 h 1480770"/>
              <a:gd name="connsiteX11" fmla="*/ 120850 w 204016"/>
              <a:gd name="connsiteY11" fmla="*/ 713971 h 1480770"/>
              <a:gd name="connsiteX12" fmla="*/ 124025 w 204016"/>
              <a:gd name="connsiteY12" fmla="*/ 2771 h 148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016" h="1480770">
                <a:moveTo>
                  <a:pt x="124025" y="2771"/>
                </a:moveTo>
                <a:cubicBezTo>
                  <a:pt x="118733" y="-38504"/>
                  <a:pt x="90158" y="393825"/>
                  <a:pt x="89100" y="466321"/>
                </a:cubicBezTo>
                <a:cubicBezTo>
                  <a:pt x="88042" y="538817"/>
                  <a:pt x="120321" y="382713"/>
                  <a:pt x="117675" y="437746"/>
                </a:cubicBezTo>
                <a:cubicBezTo>
                  <a:pt x="115029" y="492779"/>
                  <a:pt x="77987" y="745721"/>
                  <a:pt x="73225" y="796521"/>
                </a:cubicBezTo>
                <a:cubicBezTo>
                  <a:pt x="68463" y="847321"/>
                  <a:pt x="101271" y="658938"/>
                  <a:pt x="89100" y="742546"/>
                </a:cubicBezTo>
                <a:cubicBezTo>
                  <a:pt x="76929" y="826154"/>
                  <a:pt x="-4562" y="1262717"/>
                  <a:pt x="200" y="1298171"/>
                </a:cubicBezTo>
                <a:cubicBezTo>
                  <a:pt x="4962" y="1333625"/>
                  <a:pt x="106033" y="925109"/>
                  <a:pt x="117675" y="955271"/>
                </a:cubicBezTo>
                <a:cubicBezTo>
                  <a:pt x="129317" y="985433"/>
                  <a:pt x="68463" y="1457450"/>
                  <a:pt x="70050" y="1479146"/>
                </a:cubicBezTo>
                <a:cubicBezTo>
                  <a:pt x="71637" y="1500842"/>
                  <a:pt x="104975" y="1301875"/>
                  <a:pt x="127200" y="1085446"/>
                </a:cubicBezTo>
                <a:cubicBezTo>
                  <a:pt x="149425" y="869017"/>
                  <a:pt x="210808" y="179513"/>
                  <a:pt x="203400" y="180571"/>
                </a:cubicBezTo>
                <a:cubicBezTo>
                  <a:pt x="195992" y="181629"/>
                  <a:pt x="96508" y="1002896"/>
                  <a:pt x="82750" y="1091796"/>
                </a:cubicBezTo>
                <a:cubicBezTo>
                  <a:pt x="68992" y="1180696"/>
                  <a:pt x="110796" y="891771"/>
                  <a:pt x="120850" y="713971"/>
                </a:cubicBezTo>
                <a:cubicBezTo>
                  <a:pt x="130904" y="536171"/>
                  <a:pt x="129317" y="44046"/>
                  <a:pt x="124025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5A55A07F-9567-F704-7A6D-A630AC623313}"/>
              </a:ext>
            </a:extLst>
          </p:cNvPr>
          <p:cNvSpPr/>
          <p:nvPr/>
        </p:nvSpPr>
        <p:spPr>
          <a:xfrm>
            <a:off x="1612028" y="5882098"/>
            <a:ext cx="140574" cy="1129343"/>
          </a:xfrm>
          <a:custGeom>
            <a:avLst/>
            <a:gdLst>
              <a:gd name="connsiteX0" fmla="*/ 140572 w 140574"/>
              <a:gd name="connsiteY0" fmla="*/ 4352 h 1129343"/>
              <a:gd name="connsiteX1" fmla="*/ 48497 w 140574"/>
              <a:gd name="connsiteY1" fmla="*/ 731427 h 1129343"/>
              <a:gd name="connsiteX2" fmla="*/ 64372 w 140574"/>
              <a:gd name="connsiteY2" fmla="*/ 648877 h 1129343"/>
              <a:gd name="connsiteX3" fmla="*/ 872 w 140574"/>
              <a:gd name="connsiteY3" fmla="*/ 1109252 h 1129343"/>
              <a:gd name="connsiteX4" fmla="*/ 29447 w 140574"/>
              <a:gd name="connsiteY4" fmla="*/ 975902 h 1129343"/>
              <a:gd name="connsiteX5" fmla="*/ 58022 w 140574"/>
              <a:gd name="connsiteY5" fmla="*/ 344077 h 1129343"/>
              <a:gd name="connsiteX6" fmla="*/ 45322 w 140574"/>
              <a:gd name="connsiteY6" fmla="*/ 423452 h 1129343"/>
              <a:gd name="connsiteX7" fmla="*/ 140572 w 140574"/>
              <a:gd name="connsiteY7" fmla="*/ 4352 h 11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74" h="1129343">
                <a:moveTo>
                  <a:pt x="140572" y="4352"/>
                </a:moveTo>
                <a:cubicBezTo>
                  <a:pt x="141101" y="55681"/>
                  <a:pt x="61197" y="624006"/>
                  <a:pt x="48497" y="731427"/>
                </a:cubicBezTo>
                <a:cubicBezTo>
                  <a:pt x="35797" y="838848"/>
                  <a:pt x="72309" y="585906"/>
                  <a:pt x="64372" y="648877"/>
                </a:cubicBezTo>
                <a:cubicBezTo>
                  <a:pt x="56435" y="711848"/>
                  <a:pt x="6693" y="1054748"/>
                  <a:pt x="872" y="1109252"/>
                </a:cubicBezTo>
                <a:cubicBezTo>
                  <a:pt x="-4949" y="1163756"/>
                  <a:pt x="19922" y="1103431"/>
                  <a:pt x="29447" y="975902"/>
                </a:cubicBezTo>
                <a:cubicBezTo>
                  <a:pt x="38972" y="848373"/>
                  <a:pt x="55376" y="436152"/>
                  <a:pt x="58022" y="344077"/>
                </a:cubicBezTo>
                <a:cubicBezTo>
                  <a:pt x="60668" y="252002"/>
                  <a:pt x="32093" y="475310"/>
                  <a:pt x="45322" y="423452"/>
                </a:cubicBezTo>
                <a:cubicBezTo>
                  <a:pt x="58551" y="371594"/>
                  <a:pt x="140043" y="-46977"/>
                  <a:pt x="140572" y="4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18F66EE8-C429-2990-E07C-9CAAEF4408D3}"/>
              </a:ext>
            </a:extLst>
          </p:cNvPr>
          <p:cNvSpPr/>
          <p:nvPr/>
        </p:nvSpPr>
        <p:spPr>
          <a:xfrm>
            <a:off x="7530995" y="5949297"/>
            <a:ext cx="448104" cy="1568063"/>
          </a:xfrm>
          <a:custGeom>
            <a:avLst/>
            <a:gdLst>
              <a:gd name="connsiteX0" fmla="*/ 105 w 448104"/>
              <a:gd name="connsiteY0" fmla="*/ 653 h 1568063"/>
              <a:gd name="connsiteX1" fmla="*/ 304905 w 448104"/>
              <a:gd name="connsiteY1" fmla="*/ 530878 h 1568063"/>
              <a:gd name="connsiteX2" fmla="*/ 320780 w 448104"/>
              <a:gd name="connsiteY2" fmla="*/ 521353 h 1568063"/>
              <a:gd name="connsiteX3" fmla="*/ 390630 w 448104"/>
              <a:gd name="connsiteY3" fmla="*/ 743603 h 1568063"/>
              <a:gd name="connsiteX4" fmla="*/ 416030 w 448104"/>
              <a:gd name="connsiteY4" fmla="*/ 883303 h 1568063"/>
              <a:gd name="connsiteX5" fmla="*/ 447780 w 448104"/>
              <a:gd name="connsiteY5" fmla="*/ 1559578 h 1568063"/>
              <a:gd name="connsiteX6" fmla="*/ 428730 w 448104"/>
              <a:gd name="connsiteY6" fmla="*/ 1216678 h 1568063"/>
              <a:gd name="connsiteX7" fmla="*/ 371580 w 448104"/>
              <a:gd name="connsiteY7" fmla="*/ 543578 h 1568063"/>
              <a:gd name="connsiteX8" fmla="*/ 238230 w 448104"/>
              <a:gd name="connsiteY8" fmla="*/ 334028 h 1568063"/>
              <a:gd name="connsiteX9" fmla="*/ 269980 w 448104"/>
              <a:gd name="connsiteY9" fmla="*/ 419753 h 1568063"/>
              <a:gd name="connsiteX10" fmla="*/ 105 w 448104"/>
              <a:gd name="connsiteY10" fmla="*/ 653 h 1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104" h="1568063">
                <a:moveTo>
                  <a:pt x="105" y="653"/>
                </a:moveTo>
                <a:cubicBezTo>
                  <a:pt x="5926" y="19174"/>
                  <a:pt x="251459" y="444095"/>
                  <a:pt x="304905" y="530878"/>
                </a:cubicBezTo>
                <a:cubicBezTo>
                  <a:pt x="358351" y="617661"/>
                  <a:pt x="306493" y="485899"/>
                  <a:pt x="320780" y="521353"/>
                </a:cubicBezTo>
                <a:cubicBezTo>
                  <a:pt x="335068" y="556807"/>
                  <a:pt x="374755" y="683278"/>
                  <a:pt x="390630" y="743603"/>
                </a:cubicBezTo>
                <a:cubicBezTo>
                  <a:pt x="406505" y="803928"/>
                  <a:pt x="406505" y="747307"/>
                  <a:pt x="416030" y="883303"/>
                </a:cubicBezTo>
                <a:cubicBezTo>
                  <a:pt x="425555" y="1019299"/>
                  <a:pt x="445663" y="1504016"/>
                  <a:pt x="447780" y="1559578"/>
                </a:cubicBezTo>
                <a:cubicBezTo>
                  <a:pt x="449897" y="1615140"/>
                  <a:pt x="441430" y="1386011"/>
                  <a:pt x="428730" y="1216678"/>
                </a:cubicBezTo>
                <a:cubicBezTo>
                  <a:pt x="416030" y="1047345"/>
                  <a:pt x="403330" y="690686"/>
                  <a:pt x="371580" y="543578"/>
                </a:cubicBezTo>
                <a:cubicBezTo>
                  <a:pt x="339830" y="396470"/>
                  <a:pt x="255163" y="354666"/>
                  <a:pt x="238230" y="334028"/>
                </a:cubicBezTo>
                <a:cubicBezTo>
                  <a:pt x="221297" y="313391"/>
                  <a:pt x="308080" y="476374"/>
                  <a:pt x="269980" y="419753"/>
                </a:cubicBezTo>
                <a:cubicBezTo>
                  <a:pt x="231880" y="363132"/>
                  <a:pt x="-5716" y="-17868"/>
                  <a:pt x="105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129F1565-FE0E-4773-4F3E-C0F77CBD1820}"/>
              </a:ext>
            </a:extLst>
          </p:cNvPr>
          <p:cNvSpPr/>
          <p:nvPr/>
        </p:nvSpPr>
        <p:spPr>
          <a:xfrm>
            <a:off x="6902471" y="6832596"/>
            <a:ext cx="187981" cy="667020"/>
          </a:xfrm>
          <a:custGeom>
            <a:avLst/>
            <a:gdLst>
              <a:gd name="connsiteX0" fmla="*/ 187304 w 187981"/>
              <a:gd name="connsiteY0" fmla="*/ 4 h 667020"/>
              <a:gd name="connsiteX1" fmla="*/ 3154 w 187981"/>
              <a:gd name="connsiteY1" fmla="*/ 514354 h 667020"/>
              <a:gd name="connsiteX2" fmla="*/ 66654 w 187981"/>
              <a:gd name="connsiteY2" fmla="*/ 381004 h 667020"/>
              <a:gd name="connsiteX3" fmla="*/ 9504 w 187981"/>
              <a:gd name="connsiteY3" fmla="*/ 663579 h 667020"/>
              <a:gd name="connsiteX4" fmla="*/ 63479 w 187981"/>
              <a:gd name="connsiteY4" fmla="*/ 504829 h 667020"/>
              <a:gd name="connsiteX5" fmla="*/ 187304 w 187981"/>
              <a:gd name="connsiteY5" fmla="*/ 4 h 66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81" h="667020">
                <a:moveTo>
                  <a:pt x="187304" y="4"/>
                </a:moveTo>
                <a:cubicBezTo>
                  <a:pt x="177250" y="1591"/>
                  <a:pt x="23262" y="450854"/>
                  <a:pt x="3154" y="514354"/>
                </a:cubicBezTo>
                <a:cubicBezTo>
                  <a:pt x="-16954" y="577854"/>
                  <a:pt x="65596" y="356133"/>
                  <a:pt x="66654" y="381004"/>
                </a:cubicBezTo>
                <a:cubicBezTo>
                  <a:pt x="67712" y="405875"/>
                  <a:pt x="10033" y="642942"/>
                  <a:pt x="9504" y="663579"/>
                </a:cubicBezTo>
                <a:cubicBezTo>
                  <a:pt x="8975" y="684216"/>
                  <a:pt x="34375" y="609604"/>
                  <a:pt x="63479" y="504829"/>
                </a:cubicBezTo>
                <a:cubicBezTo>
                  <a:pt x="92583" y="400054"/>
                  <a:pt x="197358" y="-1583"/>
                  <a:pt x="18730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D450129A-7785-D177-38F9-DE53366B6629}"/>
              </a:ext>
            </a:extLst>
          </p:cNvPr>
          <p:cNvSpPr/>
          <p:nvPr/>
        </p:nvSpPr>
        <p:spPr>
          <a:xfrm>
            <a:off x="7915275" y="7342752"/>
            <a:ext cx="82595" cy="1577080"/>
          </a:xfrm>
          <a:custGeom>
            <a:avLst/>
            <a:gdLst>
              <a:gd name="connsiteX0" fmla="*/ 73025 w 82595"/>
              <a:gd name="connsiteY0" fmla="*/ 1023 h 1577080"/>
              <a:gd name="connsiteX1" fmla="*/ 9525 w 82595"/>
              <a:gd name="connsiteY1" fmla="*/ 674123 h 1577080"/>
              <a:gd name="connsiteX2" fmla="*/ 22225 w 82595"/>
              <a:gd name="connsiteY2" fmla="*/ 648723 h 1577080"/>
              <a:gd name="connsiteX3" fmla="*/ 0 w 82595"/>
              <a:gd name="connsiteY3" fmla="*/ 943998 h 1577080"/>
              <a:gd name="connsiteX4" fmla="*/ 22225 w 82595"/>
              <a:gd name="connsiteY4" fmla="*/ 870973 h 1577080"/>
              <a:gd name="connsiteX5" fmla="*/ 25400 w 82595"/>
              <a:gd name="connsiteY5" fmla="*/ 1563123 h 1577080"/>
              <a:gd name="connsiteX6" fmla="*/ 28575 w 82595"/>
              <a:gd name="connsiteY6" fmla="*/ 1293248 h 1577080"/>
              <a:gd name="connsiteX7" fmla="*/ 34925 w 82595"/>
              <a:gd name="connsiteY7" fmla="*/ 794773 h 1577080"/>
              <a:gd name="connsiteX8" fmla="*/ 82550 w 82595"/>
              <a:gd name="connsiteY8" fmla="*/ 289948 h 1577080"/>
              <a:gd name="connsiteX9" fmla="*/ 25400 w 82595"/>
              <a:gd name="connsiteY9" fmla="*/ 515373 h 1577080"/>
              <a:gd name="connsiteX10" fmla="*/ 73025 w 82595"/>
              <a:gd name="connsiteY10" fmla="*/ 1023 h 157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95" h="1577080">
                <a:moveTo>
                  <a:pt x="73025" y="1023"/>
                </a:moveTo>
                <a:cubicBezTo>
                  <a:pt x="70379" y="27481"/>
                  <a:pt x="17992" y="566173"/>
                  <a:pt x="9525" y="674123"/>
                </a:cubicBezTo>
                <a:cubicBezTo>
                  <a:pt x="1058" y="782073"/>
                  <a:pt x="23812" y="603744"/>
                  <a:pt x="22225" y="648723"/>
                </a:cubicBezTo>
                <a:cubicBezTo>
                  <a:pt x="20638" y="693702"/>
                  <a:pt x="0" y="906956"/>
                  <a:pt x="0" y="943998"/>
                </a:cubicBezTo>
                <a:cubicBezTo>
                  <a:pt x="0" y="981040"/>
                  <a:pt x="17992" y="767786"/>
                  <a:pt x="22225" y="870973"/>
                </a:cubicBezTo>
                <a:cubicBezTo>
                  <a:pt x="26458" y="974160"/>
                  <a:pt x="24342" y="1492744"/>
                  <a:pt x="25400" y="1563123"/>
                </a:cubicBezTo>
                <a:cubicBezTo>
                  <a:pt x="26458" y="1633502"/>
                  <a:pt x="26988" y="1421306"/>
                  <a:pt x="28575" y="1293248"/>
                </a:cubicBezTo>
                <a:cubicBezTo>
                  <a:pt x="30162" y="1165190"/>
                  <a:pt x="25929" y="961990"/>
                  <a:pt x="34925" y="794773"/>
                </a:cubicBezTo>
                <a:cubicBezTo>
                  <a:pt x="43921" y="627556"/>
                  <a:pt x="84138" y="336515"/>
                  <a:pt x="82550" y="289948"/>
                </a:cubicBezTo>
                <a:cubicBezTo>
                  <a:pt x="80963" y="243381"/>
                  <a:pt x="23813" y="561410"/>
                  <a:pt x="25400" y="515373"/>
                </a:cubicBezTo>
                <a:cubicBezTo>
                  <a:pt x="26987" y="469336"/>
                  <a:pt x="75671" y="-25435"/>
                  <a:pt x="73025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1AA2AB3-D94E-520A-C41E-C571E47BE1E4}"/>
              </a:ext>
            </a:extLst>
          </p:cNvPr>
          <p:cNvSpPr/>
          <p:nvPr/>
        </p:nvSpPr>
        <p:spPr>
          <a:xfrm>
            <a:off x="7902559" y="8883583"/>
            <a:ext cx="76342" cy="1221408"/>
          </a:xfrm>
          <a:custGeom>
            <a:avLst/>
            <a:gdLst>
              <a:gd name="connsiteX0" fmla="*/ 41291 w 76342"/>
              <a:gd name="connsiteY0" fmla="*/ 67 h 1221408"/>
              <a:gd name="connsiteX1" fmla="*/ 3191 w 76342"/>
              <a:gd name="connsiteY1" fmla="*/ 898592 h 1221408"/>
              <a:gd name="connsiteX2" fmla="*/ 12716 w 76342"/>
              <a:gd name="connsiteY2" fmla="*/ 812867 h 1221408"/>
              <a:gd name="connsiteX3" fmla="*/ 16 w 76342"/>
              <a:gd name="connsiteY3" fmla="*/ 1193867 h 1221408"/>
              <a:gd name="connsiteX4" fmla="*/ 15891 w 76342"/>
              <a:gd name="connsiteY4" fmla="*/ 1101792 h 1221408"/>
              <a:gd name="connsiteX5" fmla="*/ 76216 w 76342"/>
              <a:gd name="connsiteY5" fmla="*/ 387417 h 1221408"/>
              <a:gd name="connsiteX6" fmla="*/ 31766 w 76342"/>
              <a:gd name="connsiteY6" fmla="*/ 847792 h 1221408"/>
              <a:gd name="connsiteX7" fmla="*/ 41291 w 76342"/>
              <a:gd name="connsiteY7" fmla="*/ 67 h 12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42" h="1221408">
                <a:moveTo>
                  <a:pt x="41291" y="67"/>
                </a:moveTo>
                <a:cubicBezTo>
                  <a:pt x="36528" y="8534"/>
                  <a:pt x="7953" y="763125"/>
                  <a:pt x="3191" y="898592"/>
                </a:cubicBezTo>
                <a:cubicBezTo>
                  <a:pt x="-1572" y="1034059"/>
                  <a:pt x="13245" y="763655"/>
                  <a:pt x="12716" y="812867"/>
                </a:cubicBezTo>
                <a:cubicBezTo>
                  <a:pt x="12187" y="862079"/>
                  <a:pt x="-513" y="1145713"/>
                  <a:pt x="16" y="1193867"/>
                </a:cubicBezTo>
                <a:cubicBezTo>
                  <a:pt x="545" y="1242021"/>
                  <a:pt x="3191" y="1236200"/>
                  <a:pt x="15891" y="1101792"/>
                </a:cubicBezTo>
                <a:cubicBezTo>
                  <a:pt x="28591" y="967384"/>
                  <a:pt x="73570" y="429750"/>
                  <a:pt x="76216" y="387417"/>
                </a:cubicBezTo>
                <a:cubicBezTo>
                  <a:pt x="78862" y="345084"/>
                  <a:pt x="39174" y="909175"/>
                  <a:pt x="31766" y="847792"/>
                </a:cubicBezTo>
                <a:cubicBezTo>
                  <a:pt x="24358" y="786409"/>
                  <a:pt x="46054" y="-8400"/>
                  <a:pt x="41291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36CFEB3A-AB49-D1A2-75E2-674144BB07CA}"/>
              </a:ext>
            </a:extLst>
          </p:cNvPr>
          <p:cNvSpPr/>
          <p:nvPr/>
        </p:nvSpPr>
        <p:spPr>
          <a:xfrm>
            <a:off x="7670632" y="10137096"/>
            <a:ext cx="214338" cy="883383"/>
          </a:xfrm>
          <a:custGeom>
            <a:avLst/>
            <a:gdLst>
              <a:gd name="connsiteX0" fmla="*/ 212893 w 214338"/>
              <a:gd name="connsiteY0" fmla="*/ 7029 h 883383"/>
              <a:gd name="connsiteX1" fmla="*/ 25568 w 214338"/>
              <a:gd name="connsiteY1" fmla="*/ 794429 h 883383"/>
              <a:gd name="connsiteX2" fmla="*/ 57318 w 214338"/>
              <a:gd name="connsiteY2" fmla="*/ 734104 h 883383"/>
              <a:gd name="connsiteX3" fmla="*/ 168 w 214338"/>
              <a:gd name="connsiteY3" fmla="*/ 883329 h 883383"/>
              <a:gd name="connsiteX4" fmla="*/ 44618 w 214338"/>
              <a:gd name="connsiteY4" fmla="*/ 715054 h 883383"/>
              <a:gd name="connsiteX5" fmla="*/ 171618 w 214338"/>
              <a:gd name="connsiteY5" fmla="*/ 318179 h 883383"/>
              <a:gd name="connsiteX6" fmla="*/ 114468 w 214338"/>
              <a:gd name="connsiteY6" fmla="*/ 403904 h 883383"/>
              <a:gd name="connsiteX7" fmla="*/ 212893 w 214338"/>
              <a:gd name="connsiteY7" fmla="*/ 7029 h 8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38" h="883383">
                <a:moveTo>
                  <a:pt x="212893" y="7029"/>
                </a:moveTo>
                <a:cubicBezTo>
                  <a:pt x="198076" y="72116"/>
                  <a:pt x="51497" y="673250"/>
                  <a:pt x="25568" y="794429"/>
                </a:cubicBezTo>
                <a:cubicBezTo>
                  <a:pt x="-361" y="915608"/>
                  <a:pt x="61551" y="719287"/>
                  <a:pt x="57318" y="734104"/>
                </a:cubicBezTo>
                <a:cubicBezTo>
                  <a:pt x="53085" y="748921"/>
                  <a:pt x="2285" y="886504"/>
                  <a:pt x="168" y="883329"/>
                </a:cubicBezTo>
                <a:cubicBezTo>
                  <a:pt x="-1949" y="880154"/>
                  <a:pt x="16043" y="809246"/>
                  <a:pt x="44618" y="715054"/>
                </a:cubicBezTo>
                <a:cubicBezTo>
                  <a:pt x="73193" y="620862"/>
                  <a:pt x="159976" y="370037"/>
                  <a:pt x="171618" y="318179"/>
                </a:cubicBezTo>
                <a:cubicBezTo>
                  <a:pt x="183260" y="266321"/>
                  <a:pt x="104943" y="458937"/>
                  <a:pt x="114468" y="403904"/>
                </a:cubicBezTo>
                <a:cubicBezTo>
                  <a:pt x="123993" y="348871"/>
                  <a:pt x="227710" y="-58058"/>
                  <a:pt x="212893" y="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09082396-CE37-9EFF-D814-0C29258B403D}"/>
              </a:ext>
            </a:extLst>
          </p:cNvPr>
          <p:cNvSpPr/>
          <p:nvPr/>
        </p:nvSpPr>
        <p:spPr>
          <a:xfrm>
            <a:off x="6545326" y="9674818"/>
            <a:ext cx="878109" cy="355335"/>
          </a:xfrm>
          <a:custGeom>
            <a:avLst/>
            <a:gdLst>
              <a:gd name="connsiteX0" fmla="*/ 1524 w 878109"/>
              <a:gd name="connsiteY0" fmla="*/ 59732 h 355335"/>
              <a:gd name="connsiteX1" fmla="*/ 299974 w 878109"/>
              <a:gd name="connsiteY1" fmla="*/ 88307 h 355335"/>
              <a:gd name="connsiteX2" fmla="*/ 525399 w 878109"/>
              <a:gd name="connsiteY2" fmla="*/ 243882 h 355335"/>
              <a:gd name="connsiteX3" fmla="*/ 534924 w 878109"/>
              <a:gd name="connsiteY3" fmla="*/ 215307 h 355335"/>
              <a:gd name="connsiteX4" fmla="*/ 769874 w 878109"/>
              <a:gd name="connsiteY4" fmla="*/ 288332 h 355335"/>
              <a:gd name="connsiteX5" fmla="*/ 877824 w 878109"/>
              <a:gd name="connsiteY5" fmla="*/ 355007 h 355335"/>
              <a:gd name="connsiteX6" fmla="*/ 741299 w 878109"/>
              <a:gd name="connsiteY6" fmla="*/ 259757 h 355335"/>
              <a:gd name="connsiteX7" fmla="*/ 484124 w 878109"/>
              <a:gd name="connsiteY7" fmla="*/ 154982 h 355335"/>
              <a:gd name="connsiteX8" fmla="*/ 376174 w 878109"/>
              <a:gd name="connsiteY8" fmla="*/ 66082 h 355335"/>
              <a:gd name="connsiteX9" fmla="*/ 471424 w 878109"/>
              <a:gd name="connsiteY9" fmla="*/ 142282 h 355335"/>
              <a:gd name="connsiteX10" fmla="*/ 534924 w 878109"/>
              <a:gd name="connsiteY10" fmla="*/ 240707 h 355335"/>
              <a:gd name="connsiteX11" fmla="*/ 372999 w 878109"/>
              <a:gd name="connsiteY11" fmla="*/ 116882 h 355335"/>
              <a:gd name="connsiteX12" fmla="*/ 103124 w 878109"/>
              <a:gd name="connsiteY12" fmla="*/ 2582 h 355335"/>
              <a:gd name="connsiteX13" fmla="*/ 179324 w 878109"/>
              <a:gd name="connsiteY13" fmla="*/ 40682 h 355335"/>
              <a:gd name="connsiteX14" fmla="*/ 1524 w 878109"/>
              <a:gd name="connsiteY14" fmla="*/ 59732 h 35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8109" h="355335">
                <a:moveTo>
                  <a:pt x="1524" y="59732"/>
                </a:moveTo>
                <a:cubicBezTo>
                  <a:pt x="21632" y="67669"/>
                  <a:pt x="212662" y="57615"/>
                  <a:pt x="299974" y="88307"/>
                </a:cubicBezTo>
                <a:cubicBezTo>
                  <a:pt x="387286" y="118999"/>
                  <a:pt x="486241" y="222715"/>
                  <a:pt x="525399" y="243882"/>
                </a:cubicBezTo>
                <a:cubicBezTo>
                  <a:pt x="564557" y="265049"/>
                  <a:pt x="494178" y="207899"/>
                  <a:pt x="534924" y="215307"/>
                </a:cubicBezTo>
                <a:cubicBezTo>
                  <a:pt x="575670" y="222715"/>
                  <a:pt x="712724" y="265049"/>
                  <a:pt x="769874" y="288332"/>
                </a:cubicBezTo>
                <a:cubicBezTo>
                  <a:pt x="827024" y="311615"/>
                  <a:pt x="882586" y="359769"/>
                  <a:pt x="877824" y="355007"/>
                </a:cubicBezTo>
                <a:cubicBezTo>
                  <a:pt x="873062" y="350245"/>
                  <a:pt x="806916" y="293095"/>
                  <a:pt x="741299" y="259757"/>
                </a:cubicBezTo>
                <a:cubicBezTo>
                  <a:pt x="675682" y="226420"/>
                  <a:pt x="544978" y="187261"/>
                  <a:pt x="484124" y="154982"/>
                </a:cubicBezTo>
                <a:cubicBezTo>
                  <a:pt x="423270" y="122703"/>
                  <a:pt x="378291" y="68199"/>
                  <a:pt x="376174" y="66082"/>
                </a:cubicBezTo>
                <a:cubicBezTo>
                  <a:pt x="374057" y="63965"/>
                  <a:pt x="444966" y="113178"/>
                  <a:pt x="471424" y="142282"/>
                </a:cubicBezTo>
                <a:cubicBezTo>
                  <a:pt x="497882" y="171386"/>
                  <a:pt x="551328" y="244940"/>
                  <a:pt x="534924" y="240707"/>
                </a:cubicBezTo>
                <a:cubicBezTo>
                  <a:pt x="518520" y="236474"/>
                  <a:pt x="444966" y="156569"/>
                  <a:pt x="372999" y="116882"/>
                </a:cubicBezTo>
                <a:cubicBezTo>
                  <a:pt x="301032" y="77195"/>
                  <a:pt x="135403" y="15282"/>
                  <a:pt x="103124" y="2582"/>
                </a:cubicBezTo>
                <a:cubicBezTo>
                  <a:pt x="70845" y="-10118"/>
                  <a:pt x="192024" y="27453"/>
                  <a:pt x="179324" y="40682"/>
                </a:cubicBezTo>
                <a:cubicBezTo>
                  <a:pt x="166624" y="53911"/>
                  <a:pt x="-18584" y="51795"/>
                  <a:pt x="1524" y="59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83A9DED-D964-A75F-BA8D-22040044F885}"/>
              </a:ext>
            </a:extLst>
          </p:cNvPr>
          <p:cNvSpPr/>
          <p:nvPr/>
        </p:nvSpPr>
        <p:spPr>
          <a:xfrm>
            <a:off x="7190851" y="11001169"/>
            <a:ext cx="508562" cy="511390"/>
          </a:xfrm>
          <a:custGeom>
            <a:avLst/>
            <a:gdLst>
              <a:gd name="connsiteX0" fmla="*/ 416449 w 508562"/>
              <a:gd name="connsiteY0" fmla="*/ 206 h 511390"/>
              <a:gd name="connsiteX1" fmla="*/ 422799 w 508562"/>
              <a:gd name="connsiteY1" fmla="*/ 149431 h 511390"/>
              <a:gd name="connsiteX2" fmla="*/ 264049 w 508562"/>
              <a:gd name="connsiteY2" fmla="*/ 279606 h 511390"/>
              <a:gd name="connsiteX3" fmla="*/ 279924 w 508562"/>
              <a:gd name="connsiteY3" fmla="*/ 305006 h 511390"/>
              <a:gd name="connsiteX4" fmla="*/ 70374 w 508562"/>
              <a:gd name="connsiteY4" fmla="*/ 438356 h 511390"/>
              <a:gd name="connsiteX5" fmla="*/ 524 w 508562"/>
              <a:gd name="connsiteY5" fmla="*/ 511381 h 511390"/>
              <a:gd name="connsiteX6" fmla="*/ 98949 w 508562"/>
              <a:gd name="connsiteY6" fmla="*/ 441531 h 511390"/>
              <a:gd name="connsiteX7" fmla="*/ 391049 w 508562"/>
              <a:gd name="connsiteY7" fmla="*/ 216106 h 511390"/>
              <a:gd name="connsiteX8" fmla="*/ 365649 w 508562"/>
              <a:gd name="connsiteY8" fmla="*/ 244681 h 511390"/>
              <a:gd name="connsiteX9" fmla="*/ 441849 w 508562"/>
              <a:gd name="connsiteY9" fmla="*/ 149431 h 511390"/>
              <a:gd name="connsiteX10" fmla="*/ 508524 w 508562"/>
              <a:gd name="connsiteY10" fmla="*/ 44656 h 511390"/>
              <a:gd name="connsiteX11" fmla="*/ 451374 w 508562"/>
              <a:gd name="connsiteY11" fmla="*/ 114506 h 511390"/>
              <a:gd name="connsiteX12" fmla="*/ 416449 w 508562"/>
              <a:gd name="connsiteY12" fmla="*/ 206 h 51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8562" h="511390">
                <a:moveTo>
                  <a:pt x="416449" y="206"/>
                </a:moveTo>
                <a:cubicBezTo>
                  <a:pt x="411687" y="6027"/>
                  <a:pt x="448199" y="102864"/>
                  <a:pt x="422799" y="149431"/>
                </a:cubicBezTo>
                <a:cubicBezTo>
                  <a:pt x="397399" y="195998"/>
                  <a:pt x="287861" y="253677"/>
                  <a:pt x="264049" y="279606"/>
                </a:cubicBezTo>
                <a:cubicBezTo>
                  <a:pt x="240237" y="305535"/>
                  <a:pt x="312203" y="278548"/>
                  <a:pt x="279924" y="305006"/>
                </a:cubicBezTo>
                <a:cubicBezTo>
                  <a:pt x="247645" y="331464"/>
                  <a:pt x="116941" y="403960"/>
                  <a:pt x="70374" y="438356"/>
                </a:cubicBezTo>
                <a:cubicBezTo>
                  <a:pt x="23807" y="472752"/>
                  <a:pt x="-4239" y="510852"/>
                  <a:pt x="524" y="511381"/>
                </a:cubicBezTo>
                <a:cubicBezTo>
                  <a:pt x="5286" y="511910"/>
                  <a:pt x="33862" y="490743"/>
                  <a:pt x="98949" y="441531"/>
                </a:cubicBezTo>
                <a:cubicBezTo>
                  <a:pt x="164036" y="392319"/>
                  <a:pt x="346599" y="248914"/>
                  <a:pt x="391049" y="216106"/>
                </a:cubicBezTo>
                <a:cubicBezTo>
                  <a:pt x="435499" y="183298"/>
                  <a:pt x="357182" y="255793"/>
                  <a:pt x="365649" y="244681"/>
                </a:cubicBezTo>
                <a:cubicBezTo>
                  <a:pt x="374116" y="233569"/>
                  <a:pt x="418037" y="182768"/>
                  <a:pt x="441849" y="149431"/>
                </a:cubicBezTo>
                <a:cubicBezTo>
                  <a:pt x="465661" y="116094"/>
                  <a:pt x="506937" y="50477"/>
                  <a:pt x="508524" y="44656"/>
                </a:cubicBezTo>
                <a:cubicBezTo>
                  <a:pt x="510112" y="38835"/>
                  <a:pt x="462486" y="115564"/>
                  <a:pt x="451374" y="114506"/>
                </a:cubicBezTo>
                <a:cubicBezTo>
                  <a:pt x="440262" y="113448"/>
                  <a:pt x="421211" y="-5615"/>
                  <a:pt x="41644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E606459-8A2C-ADE7-8118-E1DF33F2915C}"/>
              </a:ext>
            </a:extLst>
          </p:cNvPr>
          <p:cNvSpPr/>
          <p:nvPr/>
        </p:nvSpPr>
        <p:spPr>
          <a:xfrm>
            <a:off x="5980194" y="10972800"/>
            <a:ext cx="1117191" cy="559007"/>
          </a:xfrm>
          <a:custGeom>
            <a:avLst/>
            <a:gdLst>
              <a:gd name="connsiteX0" fmla="*/ 1506 w 1117191"/>
              <a:gd name="connsiteY0" fmla="*/ 0 h 559007"/>
              <a:gd name="connsiteX1" fmla="*/ 607931 w 1117191"/>
              <a:gd name="connsiteY1" fmla="*/ 142875 h 559007"/>
              <a:gd name="connsiteX2" fmla="*/ 566656 w 1117191"/>
              <a:gd name="connsiteY2" fmla="*/ 104775 h 559007"/>
              <a:gd name="connsiteX3" fmla="*/ 877806 w 1117191"/>
              <a:gd name="connsiteY3" fmla="*/ 307975 h 559007"/>
              <a:gd name="connsiteX4" fmla="*/ 839706 w 1117191"/>
              <a:gd name="connsiteY4" fmla="*/ 260350 h 559007"/>
              <a:gd name="connsiteX5" fmla="*/ 957181 w 1117191"/>
              <a:gd name="connsiteY5" fmla="*/ 434975 h 559007"/>
              <a:gd name="connsiteX6" fmla="*/ 1115931 w 1117191"/>
              <a:gd name="connsiteY6" fmla="*/ 555625 h 559007"/>
              <a:gd name="connsiteX7" fmla="*/ 1014331 w 1117191"/>
              <a:gd name="connsiteY7" fmla="*/ 511175 h 559007"/>
              <a:gd name="connsiteX8" fmla="*/ 722231 w 1117191"/>
              <a:gd name="connsiteY8" fmla="*/ 361950 h 559007"/>
              <a:gd name="connsiteX9" fmla="*/ 169781 w 1117191"/>
              <a:gd name="connsiteY9" fmla="*/ 114300 h 559007"/>
              <a:gd name="connsiteX10" fmla="*/ 426956 w 1117191"/>
              <a:gd name="connsiteY10" fmla="*/ 184150 h 559007"/>
              <a:gd name="connsiteX11" fmla="*/ 1506 w 1117191"/>
              <a:gd name="connsiteY11" fmla="*/ 0 h 5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7191" h="559007">
                <a:moveTo>
                  <a:pt x="1506" y="0"/>
                </a:moveTo>
                <a:lnTo>
                  <a:pt x="607931" y="142875"/>
                </a:lnTo>
                <a:cubicBezTo>
                  <a:pt x="702123" y="160338"/>
                  <a:pt x="521677" y="77258"/>
                  <a:pt x="566656" y="104775"/>
                </a:cubicBezTo>
                <a:cubicBezTo>
                  <a:pt x="611635" y="132292"/>
                  <a:pt x="832298" y="282046"/>
                  <a:pt x="877806" y="307975"/>
                </a:cubicBezTo>
                <a:cubicBezTo>
                  <a:pt x="923314" y="333904"/>
                  <a:pt x="826477" y="239183"/>
                  <a:pt x="839706" y="260350"/>
                </a:cubicBezTo>
                <a:cubicBezTo>
                  <a:pt x="852935" y="281517"/>
                  <a:pt x="911143" y="385762"/>
                  <a:pt x="957181" y="434975"/>
                </a:cubicBezTo>
                <a:cubicBezTo>
                  <a:pt x="1003219" y="484188"/>
                  <a:pt x="1106406" y="542925"/>
                  <a:pt x="1115931" y="555625"/>
                </a:cubicBezTo>
                <a:cubicBezTo>
                  <a:pt x="1125456" y="568325"/>
                  <a:pt x="1079948" y="543454"/>
                  <a:pt x="1014331" y="511175"/>
                </a:cubicBezTo>
                <a:cubicBezTo>
                  <a:pt x="948714" y="478896"/>
                  <a:pt x="862989" y="428096"/>
                  <a:pt x="722231" y="361950"/>
                </a:cubicBezTo>
                <a:cubicBezTo>
                  <a:pt x="581473" y="295804"/>
                  <a:pt x="218994" y="143933"/>
                  <a:pt x="169781" y="114300"/>
                </a:cubicBezTo>
                <a:cubicBezTo>
                  <a:pt x="120569" y="84667"/>
                  <a:pt x="450239" y="205317"/>
                  <a:pt x="426956" y="184150"/>
                </a:cubicBezTo>
                <a:cubicBezTo>
                  <a:pt x="403673" y="162983"/>
                  <a:pt x="-28656" y="6879"/>
                  <a:pt x="15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95237BA-D615-28FF-90FB-D4F93F96DDFC}"/>
              </a:ext>
            </a:extLst>
          </p:cNvPr>
          <p:cNvSpPr/>
          <p:nvPr/>
        </p:nvSpPr>
        <p:spPr>
          <a:xfrm>
            <a:off x="6940238" y="11506388"/>
            <a:ext cx="657591" cy="142938"/>
          </a:xfrm>
          <a:custGeom>
            <a:avLst/>
            <a:gdLst>
              <a:gd name="connsiteX0" fmla="*/ 28887 w 657591"/>
              <a:gd name="connsiteY0" fmla="*/ 6162 h 142938"/>
              <a:gd name="connsiteX1" fmla="*/ 578162 w 657591"/>
              <a:gd name="connsiteY1" fmla="*/ 56962 h 142938"/>
              <a:gd name="connsiteX2" fmla="*/ 511487 w 657591"/>
              <a:gd name="connsiteY2" fmla="*/ 31562 h 142938"/>
              <a:gd name="connsiteX3" fmla="*/ 657537 w 657591"/>
              <a:gd name="connsiteY3" fmla="*/ 133162 h 142938"/>
              <a:gd name="connsiteX4" fmla="*/ 492437 w 657591"/>
              <a:gd name="connsiteY4" fmla="*/ 133162 h 142938"/>
              <a:gd name="connsiteX5" fmla="*/ 327337 w 657591"/>
              <a:gd name="connsiteY5" fmla="*/ 82362 h 142938"/>
              <a:gd name="connsiteX6" fmla="*/ 101912 w 657591"/>
              <a:gd name="connsiteY6" fmla="*/ 9337 h 142938"/>
              <a:gd name="connsiteX7" fmla="*/ 28887 w 657591"/>
              <a:gd name="connsiteY7" fmla="*/ 6162 h 1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591" h="142938">
                <a:moveTo>
                  <a:pt x="28887" y="6162"/>
                </a:moveTo>
                <a:lnTo>
                  <a:pt x="578162" y="56962"/>
                </a:lnTo>
                <a:cubicBezTo>
                  <a:pt x="658595" y="61195"/>
                  <a:pt x="498258" y="18862"/>
                  <a:pt x="511487" y="31562"/>
                </a:cubicBezTo>
                <a:cubicBezTo>
                  <a:pt x="524716" y="44262"/>
                  <a:pt x="660712" y="116229"/>
                  <a:pt x="657537" y="133162"/>
                </a:cubicBezTo>
                <a:cubicBezTo>
                  <a:pt x="654362" y="150095"/>
                  <a:pt x="547470" y="141629"/>
                  <a:pt x="492437" y="133162"/>
                </a:cubicBezTo>
                <a:cubicBezTo>
                  <a:pt x="437404" y="124695"/>
                  <a:pt x="327337" y="82362"/>
                  <a:pt x="327337" y="82362"/>
                </a:cubicBezTo>
                <a:cubicBezTo>
                  <a:pt x="262250" y="61725"/>
                  <a:pt x="150066" y="22037"/>
                  <a:pt x="101912" y="9337"/>
                </a:cubicBezTo>
                <a:cubicBezTo>
                  <a:pt x="53758" y="-3363"/>
                  <a:pt x="-50488" y="-1775"/>
                  <a:pt x="28887" y="6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BD72CE1-CD19-DED6-84AE-96337D16FADE}"/>
              </a:ext>
            </a:extLst>
          </p:cNvPr>
          <p:cNvSpPr/>
          <p:nvPr/>
        </p:nvSpPr>
        <p:spPr>
          <a:xfrm>
            <a:off x="6972270" y="10632923"/>
            <a:ext cx="666837" cy="528587"/>
          </a:xfrm>
          <a:custGeom>
            <a:avLst/>
            <a:gdLst>
              <a:gd name="connsiteX0" fmla="*/ 638205 w 666837"/>
              <a:gd name="connsiteY0" fmla="*/ 152 h 528587"/>
              <a:gd name="connsiteX1" fmla="*/ 631855 w 666837"/>
              <a:gd name="connsiteY1" fmla="*/ 197002 h 528587"/>
              <a:gd name="connsiteX2" fmla="*/ 498505 w 666837"/>
              <a:gd name="connsiteY2" fmla="*/ 327177 h 528587"/>
              <a:gd name="connsiteX3" fmla="*/ 514380 w 666837"/>
              <a:gd name="connsiteY3" fmla="*/ 349402 h 528587"/>
              <a:gd name="connsiteX4" fmla="*/ 3205 w 666837"/>
              <a:gd name="connsiteY4" fmla="*/ 527202 h 528587"/>
              <a:gd name="connsiteX5" fmla="*/ 311180 w 666837"/>
              <a:gd name="connsiteY5" fmla="*/ 428777 h 528587"/>
              <a:gd name="connsiteX6" fmla="*/ 593755 w 666837"/>
              <a:gd name="connsiteY6" fmla="*/ 368452 h 528587"/>
              <a:gd name="connsiteX7" fmla="*/ 660430 w 666837"/>
              <a:gd name="connsiteY7" fmla="*/ 276377 h 528587"/>
              <a:gd name="connsiteX8" fmla="*/ 473105 w 666837"/>
              <a:gd name="connsiteY8" fmla="*/ 387502 h 528587"/>
              <a:gd name="connsiteX9" fmla="*/ 596930 w 666837"/>
              <a:gd name="connsiteY9" fmla="*/ 241452 h 528587"/>
              <a:gd name="connsiteX10" fmla="*/ 647730 w 666837"/>
              <a:gd name="connsiteY10" fmla="*/ 165252 h 528587"/>
              <a:gd name="connsiteX11" fmla="*/ 638205 w 666837"/>
              <a:gd name="connsiteY11" fmla="*/ 152 h 5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837" h="528587">
                <a:moveTo>
                  <a:pt x="638205" y="152"/>
                </a:moveTo>
                <a:cubicBezTo>
                  <a:pt x="635559" y="5444"/>
                  <a:pt x="655138" y="142498"/>
                  <a:pt x="631855" y="197002"/>
                </a:cubicBezTo>
                <a:cubicBezTo>
                  <a:pt x="608572" y="251506"/>
                  <a:pt x="518084" y="301777"/>
                  <a:pt x="498505" y="327177"/>
                </a:cubicBezTo>
                <a:cubicBezTo>
                  <a:pt x="478926" y="352577"/>
                  <a:pt x="596930" y="316065"/>
                  <a:pt x="514380" y="349402"/>
                </a:cubicBezTo>
                <a:cubicBezTo>
                  <a:pt x="431830" y="382739"/>
                  <a:pt x="37072" y="513973"/>
                  <a:pt x="3205" y="527202"/>
                </a:cubicBezTo>
                <a:cubicBezTo>
                  <a:pt x="-30662" y="540431"/>
                  <a:pt x="212755" y="455235"/>
                  <a:pt x="311180" y="428777"/>
                </a:cubicBezTo>
                <a:cubicBezTo>
                  <a:pt x="409605" y="402319"/>
                  <a:pt x="535547" y="393852"/>
                  <a:pt x="593755" y="368452"/>
                </a:cubicBezTo>
                <a:cubicBezTo>
                  <a:pt x="651963" y="343052"/>
                  <a:pt x="680538" y="273202"/>
                  <a:pt x="660430" y="276377"/>
                </a:cubicBezTo>
                <a:cubicBezTo>
                  <a:pt x="640322" y="279552"/>
                  <a:pt x="483688" y="393323"/>
                  <a:pt x="473105" y="387502"/>
                </a:cubicBezTo>
                <a:cubicBezTo>
                  <a:pt x="462522" y="381681"/>
                  <a:pt x="567826" y="278494"/>
                  <a:pt x="596930" y="241452"/>
                </a:cubicBezTo>
                <a:cubicBezTo>
                  <a:pt x="626034" y="204410"/>
                  <a:pt x="642968" y="201235"/>
                  <a:pt x="647730" y="165252"/>
                </a:cubicBezTo>
                <a:cubicBezTo>
                  <a:pt x="652492" y="129269"/>
                  <a:pt x="640851" y="-5140"/>
                  <a:pt x="638205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44B3CD-BB22-DA6D-0E4D-7A012BEA9C20}"/>
              </a:ext>
            </a:extLst>
          </p:cNvPr>
          <p:cNvSpPr/>
          <p:nvPr/>
        </p:nvSpPr>
        <p:spPr>
          <a:xfrm>
            <a:off x="5912638" y="10433399"/>
            <a:ext cx="1546585" cy="626166"/>
          </a:xfrm>
          <a:custGeom>
            <a:avLst/>
            <a:gdLst>
              <a:gd name="connsiteX0" fmla="*/ 5562 w 1546585"/>
              <a:gd name="connsiteY0" fmla="*/ 193326 h 626166"/>
              <a:gd name="connsiteX1" fmla="*/ 713587 w 1546585"/>
              <a:gd name="connsiteY1" fmla="*/ 304451 h 626166"/>
              <a:gd name="connsiteX2" fmla="*/ 964412 w 1546585"/>
              <a:gd name="connsiteY2" fmla="*/ 529876 h 626166"/>
              <a:gd name="connsiteX3" fmla="*/ 1043787 w 1546585"/>
              <a:gd name="connsiteY3" fmla="*/ 625126 h 626166"/>
              <a:gd name="connsiteX4" fmla="*/ 1215237 w 1546585"/>
              <a:gd name="connsiteY4" fmla="*/ 475901 h 626166"/>
              <a:gd name="connsiteX5" fmla="*/ 1167612 w 1546585"/>
              <a:gd name="connsiteY5" fmla="*/ 593376 h 626166"/>
              <a:gd name="connsiteX6" fmla="*/ 1535912 w 1546585"/>
              <a:gd name="connsiteY6" fmla="*/ 72676 h 626166"/>
              <a:gd name="connsiteX7" fmla="*/ 1453362 w 1546585"/>
              <a:gd name="connsiteY7" fmla="*/ 18701 h 626166"/>
              <a:gd name="connsiteX8" fmla="*/ 1516862 w 1546585"/>
              <a:gd name="connsiteY8" fmla="*/ 212376 h 626166"/>
              <a:gd name="connsiteX9" fmla="*/ 1100937 w 1546585"/>
              <a:gd name="connsiteY9" fmla="*/ 564801 h 626166"/>
              <a:gd name="connsiteX10" fmla="*/ 897737 w 1546585"/>
              <a:gd name="connsiteY10" fmla="*/ 418751 h 626166"/>
              <a:gd name="connsiteX11" fmla="*/ 408787 w 1546585"/>
              <a:gd name="connsiteY11" fmla="*/ 206026 h 626166"/>
              <a:gd name="connsiteX12" fmla="*/ 5562 w 1546585"/>
              <a:gd name="connsiteY12" fmla="*/ 193326 h 62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6585" h="626166">
                <a:moveTo>
                  <a:pt x="5562" y="193326"/>
                </a:moveTo>
                <a:cubicBezTo>
                  <a:pt x="56362" y="209730"/>
                  <a:pt x="553779" y="248359"/>
                  <a:pt x="713587" y="304451"/>
                </a:cubicBezTo>
                <a:cubicBezTo>
                  <a:pt x="873395" y="360543"/>
                  <a:pt x="909379" y="476430"/>
                  <a:pt x="964412" y="529876"/>
                </a:cubicBezTo>
                <a:cubicBezTo>
                  <a:pt x="1019445" y="583322"/>
                  <a:pt x="1001983" y="634122"/>
                  <a:pt x="1043787" y="625126"/>
                </a:cubicBezTo>
                <a:cubicBezTo>
                  <a:pt x="1085591" y="616130"/>
                  <a:pt x="1194600" y="481193"/>
                  <a:pt x="1215237" y="475901"/>
                </a:cubicBezTo>
                <a:cubicBezTo>
                  <a:pt x="1235874" y="470609"/>
                  <a:pt x="1114166" y="660580"/>
                  <a:pt x="1167612" y="593376"/>
                </a:cubicBezTo>
                <a:cubicBezTo>
                  <a:pt x="1221058" y="526172"/>
                  <a:pt x="1488287" y="168455"/>
                  <a:pt x="1535912" y="72676"/>
                </a:cubicBezTo>
                <a:cubicBezTo>
                  <a:pt x="1583537" y="-23103"/>
                  <a:pt x="1456537" y="-4582"/>
                  <a:pt x="1453362" y="18701"/>
                </a:cubicBezTo>
                <a:cubicBezTo>
                  <a:pt x="1450187" y="41984"/>
                  <a:pt x="1575600" y="121359"/>
                  <a:pt x="1516862" y="212376"/>
                </a:cubicBezTo>
                <a:cubicBezTo>
                  <a:pt x="1458125" y="303393"/>
                  <a:pt x="1204124" y="530405"/>
                  <a:pt x="1100937" y="564801"/>
                </a:cubicBezTo>
                <a:cubicBezTo>
                  <a:pt x="997750" y="599197"/>
                  <a:pt x="1013095" y="478547"/>
                  <a:pt x="897737" y="418751"/>
                </a:cubicBezTo>
                <a:cubicBezTo>
                  <a:pt x="782379" y="358955"/>
                  <a:pt x="552720" y="243597"/>
                  <a:pt x="408787" y="206026"/>
                </a:cubicBezTo>
                <a:cubicBezTo>
                  <a:pt x="264854" y="168455"/>
                  <a:pt x="-45238" y="176922"/>
                  <a:pt x="5562" y="193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48221856-5F88-925A-2F21-BB264E6F07E8}"/>
              </a:ext>
            </a:extLst>
          </p:cNvPr>
          <p:cNvSpPr/>
          <p:nvPr/>
        </p:nvSpPr>
        <p:spPr>
          <a:xfrm>
            <a:off x="4937032" y="10045648"/>
            <a:ext cx="1012056" cy="604467"/>
          </a:xfrm>
          <a:custGeom>
            <a:avLst/>
            <a:gdLst>
              <a:gd name="connsiteX0" fmla="*/ 93 w 1012056"/>
              <a:gd name="connsiteY0" fmla="*/ 52 h 604467"/>
              <a:gd name="connsiteX1" fmla="*/ 679543 w 1012056"/>
              <a:gd name="connsiteY1" fmla="*/ 352477 h 604467"/>
              <a:gd name="connsiteX2" fmla="*/ 628743 w 1012056"/>
              <a:gd name="connsiteY2" fmla="*/ 276277 h 604467"/>
              <a:gd name="connsiteX3" fmla="*/ 1006568 w 1012056"/>
              <a:gd name="connsiteY3" fmla="*/ 600127 h 604467"/>
              <a:gd name="connsiteX4" fmla="*/ 838293 w 1012056"/>
              <a:gd name="connsiteY4" fmla="*/ 454077 h 604467"/>
              <a:gd name="connsiteX5" fmla="*/ 631918 w 1012056"/>
              <a:gd name="connsiteY5" fmla="*/ 327077 h 604467"/>
              <a:gd name="connsiteX6" fmla="*/ 93 w 1012056"/>
              <a:gd name="connsiteY6" fmla="*/ 52 h 6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056" h="604467">
                <a:moveTo>
                  <a:pt x="93" y="52"/>
                </a:moveTo>
                <a:cubicBezTo>
                  <a:pt x="8030" y="4285"/>
                  <a:pt x="574768" y="306440"/>
                  <a:pt x="679543" y="352477"/>
                </a:cubicBezTo>
                <a:cubicBezTo>
                  <a:pt x="784318" y="398515"/>
                  <a:pt x="574239" y="235002"/>
                  <a:pt x="628743" y="276277"/>
                </a:cubicBezTo>
                <a:cubicBezTo>
                  <a:pt x="683247" y="317552"/>
                  <a:pt x="971643" y="570494"/>
                  <a:pt x="1006568" y="600127"/>
                </a:cubicBezTo>
                <a:cubicBezTo>
                  <a:pt x="1041493" y="629760"/>
                  <a:pt x="900735" y="499585"/>
                  <a:pt x="838293" y="454077"/>
                </a:cubicBezTo>
                <a:cubicBezTo>
                  <a:pt x="775851" y="408569"/>
                  <a:pt x="769501" y="403277"/>
                  <a:pt x="631918" y="327077"/>
                </a:cubicBezTo>
                <a:cubicBezTo>
                  <a:pt x="494335" y="250877"/>
                  <a:pt x="-7844" y="-4181"/>
                  <a:pt x="9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8A4C436-97DD-6381-4630-82064E1474AF}"/>
              </a:ext>
            </a:extLst>
          </p:cNvPr>
          <p:cNvSpPr/>
          <p:nvPr/>
        </p:nvSpPr>
        <p:spPr>
          <a:xfrm>
            <a:off x="4889779" y="10053411"/>
            <a:ext cx="1900483" cy="962825"/>
          </a:xfrm>
          <a:custGeom>
            <a:avLst/>
            <a:gdLst>
              <a:gd name="connsiteX0" fmla="*/ 37821 w 1900483"/>
              <a:gd name="connsiteY0" fmla="*/ 30389 h 962825"/>
              <a:gd name="connsiteX1" fmla="*/ 126721 w 1900483"/>
              <a:gd name="connsiteY1" fmla="*/ 84364 h 962825"/>
              <a:gd name="connsiteX2" fmla="*/ 898246 w 1900483"/>
              <a:gd name="connsiteY2" fmla="*/ 639989 h 962825"/>
              <a:gd name="connsiteX3" fmla="*/ 828396 w 1900483"/>
              <a:gd name="connsiteY3" fmla="*/ 633639 h 962825"/>
              <a:gd name="connsiteX4" fmla="*/ 1212571 w 1900483"/>
              <a:gd name="connsiteY4" fmla="*/ 789214 h 962825"/>
              <a:gd name="connsiteX5" fmla="*/ 1180821 w 1900483"/>
              <a:gd name="connsiteY5" fmla="*/ 732064 h 962825"/>
              <a:gd name="connsiteX6" fmla="*/ 1895196 w 1900483"/>
              <a:gd name="connsiteY6" fmla="*/ 960664 h 962825"/>
              <a:gd name="connsiteX7" fmla="*/ 1482446 w 1900483"/>
              <a:gd name="connsiteY7" fmla="*/ 836839 h 962825"/>
              <a:gd name="connsiteX8" fmla="*/ 1044296 w 1900483"/>
              <a:gd name="connsiteY8" fmla="*/ 668564 h 962825"/>
              <a:gd name="connsiteX9" fmla="*/ 806171 w 1900483"/>
              <a:gd name="connsiteY9" fmla="*/ 487589 h 962825"/>
              <a:gd name="connsiteX10" fmla="*/ 885546 w 1900483"/>
              <a:gd name="connsiteY10" fmla="*/ 620939 h 962825"/>
              <a:gd name="connsiteX11" fmla="*/ 510896 w 1900483"/>
              <a:gd name="connsiteY11" fmla="*/ 363764 h 962825"/>
              <a:gd name="connsiteX12" fmla="*/ 37821 w 1900483"/>
              <a:gd name="connsiteY12" fmla="*/ 30389 h 96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0483" h="962825">
                <a:moveTo>
                  <a:pt x="37821" y="30389"/>
                </a:moveTo>
                <a:cubicBezTo>
                  <a:pt x="-26208" y="-16178"/>
                  <a:pt x="-16683" y="-17236"/>
                  <a:pt x="126721" y="84364"/>
                </a:cubicBezTo>
                <a:cubicBezTo>
                  <a:pt x="270125" y="185964"/>
                  <a:pt x="781300" y="548443"/>
                  <a:pt x="898246" y="639989"/>
                </a:cubicBezTo>
                <a:cubicBezTo>
                  <a:pt x="1015192" y="731535"/>
                  <a:pt x="776009" y="608768"/>
                  <a:pt x="828396" y="633639"/>
                </a:cubicBezTo>
                <a:cubicBezTo>
                  <a:pt x="880783" y="658510"/>
                  <a:pt x="1153834" y="772810"/>
                  <a:pt x="1212571" y="789214"/>
                </a:cubicBezTo>
                <a:cubicBezTo>
                  <a:pt x="1271309" y="805618"/>
                  <a:pt x="1067050" y="703489"/>
                  <a:pt x="1180821" y="732064"/>
                </a:cubicBezTo>
                <a:cubicBezTo>
                  <a:pt x="1294592" y="760639"/>
                  <a:pt x="1844925" y="943202"/>
                  <a:pt x="1895196" y="960664"/>
                </a:cubicBezTo>
                <a:cubicBezTo>
                  <a:pt x="1945467" y="978126"/>
                  <a:pt x="1624263" y="885522"/>
                  <a:pt x="1482446" y="836839"/>
                </a:cubicBezTo>
                <a:cubicBezTo>
                  <a:pt x="1340629" y="788156"/>
                  <a:pt x="1157008" y="726772"/>
                  <a:pt x="1044296" y="668564"/>
                </a:cubicBezTo>
                <a:cubicBezTo>
                  <a:pt x="931584" y="610356"/>
                  <a:pt x="832629" y="495527"/>
                  <a:pt x="806171" y="487589"/>
                </a:cubicBezTo>
                <a:cubicBezTo>
                  <a:pt x="779713" y="479651"/>
                  <a:pt x="934758" y="641576"/>
                  <a:pt x="885546" y="620939"/>
                </a:cubicBezTo>
                <a:cubicBezTo>
                  <a:pt x="836334" y="600302"/>
                  <a:pt x="653242" y="458485"/>
                  <a:pt x="510896" y="363764"/>
                </a:cubicBezTo>
                <a:cubicBezTo>
                  <a:pt x="368550" y="269043"/>
                  <a:pt x="101850" y="76956"/>
                  <a:pt x="37821" y="30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BC08A16-4C95-6859-6EDF-37999EAB9ED2}"/>
              </a:ext>
            </a:extLst>
          </p:cNvPr>
          <p:cNvSpPr/>
          <p:nvPr/>
        </p:nvSpPr>
        <p:spPr>
          <a:xfrm>
            <a:off x="4169555" y="9561853"/>
            <a:ext cx="1542312" cy="1268091"/>
          </a:xfrm>
          <a:custGeom>
            <a:avLst/>
            <a:gdLst>
              <a:gd name="connsiteX0" fmla="*/ 65895 w 1542312"/>
              <a:gd name="connsiteY0" fmla="*/ 36172 h 1268091"/>
              <a:gd name="connsiteX1" fmla="*/ 129395 w 1542312"/>
              <a:gd name="connsiteY1" fmla="*/ 74272 h 1268091"/>
              <a:gd name="connsiteX2" fmla="*/ 885045 w 1542312"/>
              <a:gd name="connsiteY2" fmla="*/ 734672 h 1268091"/>
              <a:gd name="connsiteX3" fmla="*/ 1424795 w 1542312"/>
              <a:gd name="connsiteY3" fmla="*/ 1137897 h 1268091"/>
              <a:gd name="connsiteX4" fmla="*/ 1535920 w 1542312"/>
              <a:gd name="connsiteY4" fmla="*/ 1268072 h 1268091"/>
              <a:gd name="connsiteX5" fmla="*/ 1307320 w 1542312"/>
              <a:gd name="connsiteY5" fmla="*/ 1131547 h 1268091"/>
              <a:gd name="connsiteX6" fmla="*/ 669145 w 1542312"/>
              <a:gd name="connsiteY6" fmla="*/ 661647 h 1268091"/>
              <a:gd name="connsiteX7" fmla="*/ 316720 w 1542312"/>
              <a:gd name="connsiteY7" fmla="*/ 372722 h 1268091"/>
              <a:gd name="connsiteX8" fmla="*/ 5570 w 1542312"/>
              <a:gd name="connsiteY8" fmla="*/ 172697 h 1268091"/>
              <a:gd name="connsiteX9" fmla="*/ 110345 w 1542312"/>
              <a:gd name="connsiteY9" fmla="*/ 258422 h 1268091"/>
              <a:gd name="connsiteX10" fmla="*/ 65895 w 1542312"/>
              <a:gd name="connsiteY10" fmla="*/ 36172 h 12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312" h="1268091">
                <a:moveTo>
                  <a:pt x="65895" y="36172"/>
                </a:moveTo>
                <a:cubicBezTo>
                  <a:pt x="69070" y="5480"/>
                  <a:pt x="-7130" y="-42145"/>
                  <a:pt x="129395" y="74272"/>
                </a:cubicBezTo>
                <a:cubicBezTo>
                  <a:pt x="265920" y="190689"/>
                  <a:pt x="669145" y="557401"/>
                  <a:pt x="885045" y="734672"/>
                </a:cubicBezTo>
                <a:cubicBezTo>
                  <a:pt x="1100945" y="911943"/>
                  <a:pt x="1316316" y="1048997"/>
                  <a:pt x="1424795" y="1137897"/>
                </a:cubicBezTo>
                <a:cubicBezTo>
                  <a:pt x="1533274" y="1226797"/>
                  <a:pt x="1555499" y="1269130"/>
                  <a:pt x="1535920" y="1268072"/>
                </a:cubicBezTo>
                <a:cubicBezTo>
                  <a:pt x="1516341" y="1267014"/>
                  <a:pt x="1451782" y="1232618"/>
                  <a:pt x="1307320" y="1131547"/>
                </a:cubicBezTo>
                <a:cubicBezTo>
                  <a:pt x="1162858" y="1030476"/>
                  <a:pt x="834245" y="788118"/>
                  <a:pt x="669145" y="661647"/>
                </a:cubicBezTo>
                <a:cubicBezTo>
                  <a:pt x="504045" y="535176"/>
                  <a:pt x="427316" y="454214"/>
                  <a:pt x="316720" y="372722"/>
                </a:cubicBezTo>
                <a:cubicBezTo>
                  <a:pt x="206124" y="291230"/>
                  <a:pt x="39966" y="191747"/>
                  <a:pt x="5570" y="172697"/>
                </a:cubicBezTo>
                <a:cubicBezTo>
                  <a:pt x="-28826" y="153647"/>
                  <a:pt x="107170" y="282235"/>
                  <a:pt x="110345" y="258422"/>
                </a:cubicBezTo>
                <a:cubicBezTo>
                  <a:pt x="113520" y="234610"/>
                  <a:pt x="62720" y="66864"/>
                  <a:pt x="65895" y="36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A1E4C10-59A7-79B4-6896-276AE7A339A6}"/>
              </a:ext>
            </a:extLst>
          </p:cNvPr>
          <p:cNvSpPr/>
          <p:nvPr/>
        </p:nvSpPr>
        <p:spPr>
          <a:xfrm>
            <a:off x="5191081" y="10522560"/>
            <a:ext cx="1180190" cy="688451"/>
          </a:xfrm>
          <a:custGeom>
            <a:avLst/>
            <a:gdLst>
              <a:gd name="connsiteX0" fmla="*/ 219119 w 1180190"/>
              <a:gd name="connsiteY0" fmla="*/ 40665 h 688451"/>
              <a:gd name="connsiteX1" fmla="*/ 263569 w 1180190"/>
              <a:gd name="connsiteY1" fmla="*/ 91465 h 688451"/>
              <a:gd name="connsiteX2" fmla="*/ 755694 w 1180190"/>
              <a:gd name="connsiteY2" fmla="*/ 453415 h 688451"/>
              <a:gd name="connsiteX3" fmla="*/ 631869 w 1180190"/>
              <a:gd name="connsiteY3" fmla="*/ 323240 h 688451"/>
              <a:gd name="connsiteX4" fmla="*/ 1174794 w 1180190"/>
              <a:gd name="connsiteY4" fmla="*/ 678840 h 688451"/>
              <a:gd name="connsiteX5" fmla="*/ 895394 w 1180190"/>
              <a:gd name="connsiteY5" fmla="*/ 580415 h 688451"/>
              <a:gd name="connsiteX6" fmla="*/ 650919 w 1180190"/>
              <a:gd name="connsiteY6" fmla="*/ 507390 h 688451"/>
              <a:gd name="connsiteX7" fmla="*/ 12744 w 1180190"/>
              <a:gd name="connsiteY7" fmla="*/ 8915 h 688451"/>
              <a:gd name="connsiteX8" fmla="*/ 222294 w 1180190"/>
              <a:gd name="connsiteY8" fmla="*/ 177190 h 688451"/>
              <a:gd name="connsiteX9" fmla="*/ 219119 w 1180190"/>
              <a:gd name="connsiteY9" fmla="*/ 40665 h 68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0190" h="688451">
                <a:moveTo>
                  <a:pt x="219119" y="40665"/>
                </a:moveTo>
                <a:cubicBezTo>
                  <a:pt x="225998" y="26377"/>
                  <a:pt x="174140" y="22673"/>
                  <a:pt x="263569" y="91465"/>
                </a:cubicBezTo>
                <a:cubicBezTo>
                  <a:pt x="352998" y="160257"/>
                  <a:pt x="694311" y="414786"/>
                  <a:pt x="755694" y="453415"/>
                </a:cubicBezTo>
                <a:cubicBezTo>
                  <a:pt x="817077" y="492044"/>
                  <a:pt x="562019" y="285669"/>
                  <a:pt x="631869" y="323240"/>
                </a:cubicBezTo>
                <a:cubicBezTo>
                  <a:pt x="701719" y="360811"/>
                  <a:pt x="1130873" y="635978"/>
                  <a:pt x="1174794" y="678840"/>
                </a:cubicBezTo>
                <a:cubicBezTo>
                  <a:pt x="1218715" y="721702"/>
                  <a:pt x="982706" y="608990"/>
                  <a:pt x="895394" y="580415"/>
                </a:cubicBezTo>
                <a:cubicBezTo>
                  <a:pt x="808082" y="551840"/>
                  <a:pt x="798027" y="602640"/>
                  <a:pt x="650919" y="507390"/>
                </a:cubicBezTo>
                <a:cubicBezTo>
                  <a:pt x="503811" y="412140"/>
                  <a:pt x="84181" y="63948"/>
                  <a:pt x="12744" y="8915"/>
                </a:cubicBezTo>
                <a:cubicBezTo>
                  <a:pt x="-58693" y="-46118"/>
                  <a:pt x="192131" y="171369"/>
                  <a:pt x="222294" y="177190"/>
                </a:cubicBezTo>
                <a:cubicBezTo>
                  <a:pt x="252457" y="183011"/>
                  <a:pt x="212240" y="54953"/>
                  <a:pt x="219119" y="40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775827F-68C4-F34E-8BB2-54E53D59E5E0}"/>
              </a:ext>
            </a:extLst>
          </p:cNvPr>
          <p:cNvSpPr/>
          <p:nvPr/>
        </p:nvSpPr>
        <p:spPr>
          <a:xfrm>
            <a:off x="2174352" y="4724846"/>
            <a:ext cx="596679" cy="1054066"/>
          </a:xfrm>
          <a:custGeom>
            <a:avLst/>
            <a:gdLst>
              <a:gd name="connsiteX0" fmla="*/ 595429 w 596679"/>
              <a:gd name="connsiteY0" fmla="*/ 1326 h 1054066"/>
              <a:gd name="connsiteX1" fmla="*/ 196708 w 596679"/>
              <a:gd name="connsiteY1" fmla="*/ 112968 h 1054066"/>
              <a:gd name="connsiteX2" fmla="*/ 164811 w 596679"/>
              <a:gd name="connsiteY2" fmla="*/ 304354 h 1054066"/>
              <a:gd name="connsiteX3" fmla="*/ 186076 w 596679"/>
              <a:gd name="connsiteY3" fmla="*/ 267140 h 1054066"/>
              <a:gd name="connsiteX4" fmla="*/ 47853 w 596679"/>
              <a:gd name="connsiteY4" fmla="*/ 921042 h 1054066"/>
              <a:gd name="connsiteX5" fmla="*/ 95699 w 596679"/>
              <a:gd name="connsiteY5" fmla="*/ 639280 h 1054066"/>
              <a:gd name="connsiteX6" fmla="*/ 6 w 596679"/>
              <a:gd name="connsiteY6" fmla="*/ 1053949 h 1054066"/>
              <a:gd name="connsiteX7" fmla="*/ 101015 w 596679"/>
              <a:gd name="connsiteY7" fmla="*/ 591433 h 1054066"/>
              <a:gd name="connsiteX8" fmla="*/ 106332 w 596679"/>
              <a:gd name="connsiteY8" fmla="*/ 352201 h 1054066"/>
              <a:gd name="connsiteX9" fmla="*/ 191392 w 596679"/>
              <a:gd name="connsiteY9" fmla="*/ 81070 h 1054066"/>
              <a:gd name="connsiteX10" fmla="*/ 122281 w 596679"/>
              <a:gd name="connsiteY10" fmla="*/ 123601 h 1054066"/>
              <a:gd name="connsiteX11" fmla="*/ 308350 w 596679"/>
              <a:gd name="connsiteY11" fmla="*/ 17275 h 1054066"/>
              <a:gd name="connsiteX12" fmla="*/ 47853 w 596679"/>
              <a:gd name="connsiteY12" fmla="*/ 49173 h 1054066"/>
              <a:gd name="connsiteX13" fmla="*/ 595429 w 596679"/>
              <a:gd name="connsiteY13" fmla="*/ 1326 h 105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679" h="1054066">
                <a:moveTo>
                  <a:pt x="595429" y="1326"/>
                </a:moveTo>
                <a:cubicBezTo>
                  <a:pt x="620238" y="11958"/>
                  <a:pt x="268478" y="62463"/>
                  <a:pt x="196708" y="112968"/>
                </a:cubicBezTo>
                <a:cubicBezTo>
                  <a:pt x="124938" y="163473"/>
                  <a:pt x="166583" y="278659"/>
                  <a:pt x="164811" y="304354"/>
                </a:cubicBezTo>
                <a:cubicBezTo>
                  <a:pt x="163039" y="330049"/>
                  <a:pt x="205569" y="164359"/>
                  <a:pt x="186076" y="267140"/>
                </a:cubicBezTo>
                <a:cubicBezTo>
                  <a:pt x="166583" y="369921"/>
                  <a:pt x="62916" y="859019"/>
                  <a:pt x="47853" y="921042"/>
                </a:cubicBezTo>
                <a:cubicBezTo>
                  <a:pt x="32790" y="983065"/>
                  <a:pt x="103673" y="617129"/>
                  <a:pt x="95699" y="639280"/>
                </a:cubicBezTo>
                <a:cubicBezTo>
                  <a:pt x="87724" y="661431"/>
                  <a:pt x="-880" y="1061923"/>
                  <a:pt x="6" y="1053949"/>
                </a:cubicBezTo>
                <a:cubicBezTo>
                  <a:pt x="892" y="1045975"/>
                  <a:pt x="83294" y="708391"/>
                  <a:pt x="101015" y="591433"/>
                </a:cubicBezTo>
                <a:cubicBezTo>
                  <a:pt x="118736" y="474475"/>
                  <a:pt x="91269" y="437261"/>
                  <a:pt x="106332" y="352201"/>
                </a:cubicBezTo>
                <a:cubicBezTo>
                  <a:pt x="121395" y="267141"/>
                  <a:pt x="188734" y="119170"/>
                  <a:pt x="191392" y="81070"/>
                </a:cubicBezTo>
                <a:cubicBezTo>
                  <a:pt x="194050" y="42970"/>
                  <a:pt x="102788" y="134233"/>
                  <a:pt x="122281" y="123601"/>
                </a:cubicBezTo>
                <a:cubicBezTo>
                  <a:pt x="141774" y="112969"/>
                  <a:pt x="320755" y="29680"/>
                  <a:pt x="308350" y="17275"/>
                </a:cubicBezTo>
                <a:cubicBezTo>
                  <a:pt x="295945" y="4870"/>
                  <a:pt x="7095" y="50945"/>
                  <a:pt x="47853" y="49173"/>
                </a:cubicBezTo>
                <a:cubicBezTo>
                  <a:pt x="88611" y="47401"/>
                  <a:pt x="570620" y="-9306"/>
                  <a:pt x="595429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35695BF-5A7E-06A3-BFE1-3093E8D4EF51}"/>
              </a:ext>
            </a:extLst>
          </p:cNvPr>
          <p:cNvSpPr/>
          <p:nvPr/>
        </p:nvSpPr>
        <p:spPr>
          <a:xfrm>
            <a:off x="2030350" y="5457975"/>
            <a:ext cx="302831" cy="1360069"/>
          </a:xfrm>
          <a:custGeom>
            <a:avLst/>
            <a:gdLst>
              <a:gd name="connsiteX0" fmla="*/ 298180 w 302831"/>
              <a:gd name="connsiteY0" fmla="*/ 39058 h 1360069"/>
              <a:gd name="connsiteX1" fmla="*/ 69580 w 302831"/>
              <a:gd name="connsiteY1" fmla="*/ 990672 h 1360069"/>
              <a:gd name="connsiteX2" fmla="*/ 85529 w 302831"/>
              <a:gd name="connsiteY2" fmla="*/ 879030 h 1360069"/>
              <a:gd name="connsiteX3" fmla="*/ 469 w 302831"/>
              <a:gd name="connsiteY3" fmla="*/ 1336230 h 1360069"/>
              <a:gd name="connsiteX4" fmla="*/ 58948 w 302831"/>
              <a:gd name="connsiteY4" fmla="*/ 1187374 h 1360069"/>
              <a:gd name="connsiteX5" fmla="*/ 213120 w 302831"/>
              <a:gd name="connsiteY5" fmla="*/ 278290 h 1360069"/>
              <a:gd name="connsiteX6" fmla="*/ 298180 w 302831"/>
              <a:gd name="connsiteY6" fmla="*/ 39058 h 1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31" h="1360069">
                <a:moveTo>
                  <a:pt x="298180" y="39058"/>
                </a:moveTo>
                <a:cubicBezTo>
                  <a:pt x="274257" y="157788"/>
                  <a:pt x="105022" y="850677"/>
                  <a:pt x="69580" y="990672"/>
                </a:cubicBezTo>
                <a:cubicBezTo>
                  <a:pt x="34138" y="1130667"/>
                  <a:pt x="97047" y="821437"/>
                  <a:pt x="85529" y="879030"/>
                </a:cubicBezTo>
                <a:cubicBezTo>
                  <a:pt x="74011" y="936623"/>
                  <a:pt x="4899" y="1284839"/>
                  <a:pt x="469" y="1336230"/>
                </a:cubicBezTo>
                <a:cubicBezTo>
                  <a:pt x="-3961" y="1387621"/>
                  <a:pt x="23506" y="1363697"/>
                  <a:pt x="58948" y="1187374"/>
                </a:cubicBezTo>
                <a:cubicBezTo>
                  <a:pt x="94390" y="1011051"/>
                  <a:pt x="178564" y="463474"/>
                  <a:pt x="213120" y="278290"/>
                </a:cubicBezTo>
                <a:cubicBezTo>
                  <a:pt x="247676" y="93106"/>
                  <a:pt x="322103" y="-79672"/>
                  <a:pt x="298180" y="39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5807D4D-A9F5-9118-8D55-527114C4E512}"/>
              </a:ext>
            </a:extLst>
          </p:cNvPr>
          <p:cNvSpPr/>
          <p:nvPr/>
        </p:nvSpPr>
        <p:spPr>
          <a:xfrm>
            <a:off x="2659801" y="4977556"/>
            <a:ext cx="236761" cy="1560993"/>
          </a:xfrm>
          <a:custGeom>
            <a:avLst/>
            <a:gdLst>
              <a:gd name="connsiteX0" fmla="*/ 88715 w 236761"/>
              <a:gd name="connsiteY0" fmla="*/ 25063 h 1560993"/>
              <a:gd name="connsiteX1" fmla="*/ 221622 w 236761"/>
              <a:gd name="connsiteY1" fmla="*/ 476946 h 1560993"/>
              <a:gd name="connsiteX2" fmla="*/ 40869 w 236761"/>
              <a:gd name="connsiteY2" fmla="*/ 1088318 h 1560993"/>
              <a:gd name="connsiteX3" fmla="*/ 72766 w 236761"/>
              <a:gd name="connsiteY3" fmla="*/ 981993 h 1560993"/>
              <a:gd name="connsiteX4" fmla="*/ 3655 w 236761"/>
              <a:gd name="connsiteY4" fmla="*/ 1311602 h 1560993"/>
              <a:gd name="connsiteX5" fmla="*/ 8971 w 236761"/>
              <a:gd name="connsiteY5" fmla="*/ 1556151 h 1560993"/>
              <a:gd name="connsiteX6" fmla="*/ 3655 w 236761"/>
              <a:gd name="connsiteY6" fmla="*/ 1444509 h 1560993"/>
              <a:gd name="connsiteX7" fmla="*/ 62134 w 236761"/>
              <a:gd name="connsiteY7" fmla="*/ 1093635 h 1560993"/>
              <a:gd name="connsiteX8" fmla="*/ 104664 w 236761"/>
              <a:gd name="connsiteY8" fmla="*/ 891616 h 1560993"/>
              <a:gd name="connsiteX9" fmla="*/ 131246 w 236761"/>
              <a:gd name="connsiteY9" fmla="*/ 487579 h 1560993"/>
              <a:gd name="connsiteX10" fmla="*/ 115297 w 236761"/>
              <a:gd name="connsiteY10" fmla="*/ 322774 h 1560993"/>
              <a:gd name="connsiteX11" fmla="*/ 120613 w 236761"/>
              <a:gd name="connsiteY11" fmla="*/ 599221 h 1560993"/>
              <a:gd name="connsiteX12" fmla="*/ 205673 w 236761"/>
              <a:gd name="connsiteY12" fmla="*/ 546058 h 1560993"/>
              <a:gd name="connsiteX13" fmla="*/ 232255 w 236761"/>
              <a:gd name="connsiteY13" fmla="*/ 407835 h 1560993"/>
              <a:gd name="connsiteX14" fmla="*/ 120613 w 236761"/>
              <a:gd name="connsiteY14" fmla="*/ 94174 h 1560993"/>
              <a:gd name="connsiteX15" fmla="*/ 88715 w 236761"/>
              <a:gd name="connsiteY15" fmla="*/ 25063 h 156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761" h="1560993">
                <a:moveTo>
                  <a:pt x="88715" y="25063"/>
                </a:moveTo>
                <a:cubicBezTo>
                  <a:pt x="105550" y="88858"/>
                  <a:pt x="229596" y="299737"/>
                  <a:pt x="221622" y="476946"/>
                </a:cubicBezTo>
                <a:cubicBezTo>
                  <a:pt x="213648" y="654155"/>
                  <a:pt x="65678" y="1004144"/>
                  <a:pt x="40869" y="1088318"/>
                </a:cubicBezTo>
                <a:cubicBezTo>
                  <a:pt x="16060" y="1172492"/>
                  <a:pt x="78968" y="944779"/>
                  <a:pt x="72766" y="981993"/>
                </a:cubicBezTo>
                <a:cubicBezTo>
                  <a:pt x="66564" y="1019207"/>
                  <a:pt x="14287" y="1215909"/>
                  <a:pt x="3655" y="1311602"/>
                </a:cubicBezTo>
                <a:cubicBezTo>
                  <a:pt x="-6978" y="1407295"/>
                  <a:pt x="8971" y="1534000"/>
                  <a:pt x="8971" y="1556151"/>
                </a:cubicBezTo>
                <a:cubicBezTo>
                  <a:pt x="8971" y="1578302"/>
                  <a:pt x="-5205" y="1521595"/>
                  <a:pt x="3655" y="1444509"/>
                </a:cubicBezTo>
                <a:cubicBezTo>
                  <a:pt x="12515" y="1367423"/>
                  <a:pt x="45299" y="1185784"/>
                  <a:pt x="62134" y="1093635"/>
                </a:cubicBezTo>
                <a:cubicBezTo>
                  <a:pt x="78969" y="1001486"/>
                  <a:pt x="93145" y="992625"/>
                  <a:pt x="104664" y="891616"/>
                </a:cubicBezTo>
                <a:cubicBezTo>
                  <a:pt x="116183" y="790607"/>
                  <a:pt x="129474" y="582386"/>
                  <a:pt x="131246" y="487579"/>
                </a:cubicBezTo>
                <a:cubicBezTo>
                  <a:pt x="133018" y="392772"/>
                  <a:pt x="117069" y="304167"/>
                  <a:pt x="115297" y="322774"/>
                </a:cubicBezTo>
                <a:cubicBezTo>
                  <a:pt x="113525" y="341381"/>
                  <a:pt x="105550" y="562007"/>
                  <a:pt x="120613" y="599221"/>
                </a:cubicBezTo>
                <a:cubicBezTo>
                  <a:pt x="135676" y="636435"/>
                  <a:pt x="187066" y="577956"/>
                  <a:pt x="205673" y="546058"/>
                </a:cubicBezTo>
                <a:cubicBezTo>
                  <a:pt x="224280" y="514160"/>
                  <a:pt x="246432" y="483149"/>
                  <a:pt x="232255" y="407835"/>
                </a:cubicBezTo>
                <a:cubicBezTo>
                  <a:pt x="218078" y="332521"/>
                  <a:pt x="140106" y="156197"/>
                  <a:pt x="120613" y="94174"/>
                </a:cubicBezTo>
                <a:cubicBezTo>
                  <a:pt x="101120" y="32151"/>
                  <a:pt x="71880" y="-38732"/>
                  <a:pt x="88715" y="2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FA5E9AA-8075-3C0B-A40C-564A5BC9B68F}"/>
              </a:ext>
            </a:extLst>
          </p:cNvPr>
          <p:cNvSpPr/>
          <p:nvPr/>
        </p:nvSpPr>
        <p:spPr>
          <a:xfrm>
            <a:off x="6575788" y="5562516"/>
            <a:ext cx="246147" cy="1142978"/>
          </a:xfrm>
          <a:custGeom>
            <a:avLst/>
            <a:gdLst>
              <a:gd name="connsiteX0" fmla="*/ 5765 w 246147"/>
              <a:gd name="connsiteY0" fmla="*/ 46158 h 1142978"/>
              <a:gd name="connsiteX1" fmla="*/ 101459 w 246147"/>
              <a:gd name="connsiteY1" fmla="*/ 742591 h 1142978"/>
              <a:gd name="connsiteX2" fmla="*/ 122724 w 246147"/>
              <a:gd name="connsiteY2" fmla="*/ 540572 h 1142978"/>
              <a:gd name="connsiteX3" fmla="*/ 229049 w 246147"/>
              <a:gd name="connsiteY3" fmla="*/ 1077517 h 1142978"/>
              <a:gd name="connsiteX4" fmla="*/ 239682 w 246147"/>
              <a:gd name="connsiteY4" fmla="*/ 1098782 h 1142978"/>
              <a:gd name="connsiteX5" fmla="*/ 165254 w 246147"/>
              <a:gd name="connsiteY5" fmla="*/ 758540 h 1142978"/>
              <a:gd name="connsiteX6" fmla="*/ 122724 w 246147"/>
              <a:gd name="connsiteY6" fmla="*/ 487410 h 1142978"/>
              <a:gd name="connsiteX7" fmla="*/ 122724 w 246147"/>
              <a:gd name="connsiteY7" fmla="*/ 625633 h 1142978"/>
              <a:gd name="connsiteX8" fmla="*/ 21714 w 246147"/>
              <a:gd name="connsiteY8" fmla="*/ 125903 h 1142978"/>
              <a:gd name="connsiteX9" fmla="*/ 5765 w 246147"/>
              <a:gd name="connsiteY9" fmla="*/ 46158 h 114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147" h="1142978">
                <a:moveTo>
                  <a:pt x="5765" y="46158"/>
                </a:moveTo>
                <a:cubicBezTo>
                  <a:pt x="19056" y="148939"/>
                  <a:pt x="81966" y="660189"/>
                  <a:pt x="101459" y="742591"/>
                </a:cubicBezTo>
                <a:cubicBezTo>
                  <a:pt x="120952" y="824993"/>
                  <a:pt x="101459" y="484751"/>
                  <a:pt x="122724" y="540572"/>
                </a:cubicBezTo>
                <a:cubicBezTo>
                  <a:pt x="143989" y="596393"/>
                  <a:pt x="209556" y="984482"/>
                  <a:pt x="229049" y="1077517"/>
                </a:cubicBezTo>
                <a:cubicBezTo>
                  <a:pt x="248542" y="1170552"/>
                  <a:pt x="250315" y="1151945"/>
                  <a:pt x="239682" y="1098782"/>
                </a:cubicBezTo>
                <a:cubicBezTo>
                  <a:pt x="229050" y="1045619"/>
                  <a:pt x="184747" y="860435"/>
                  <a:pt x="165254" y="758540"/>
                </a:cubicBezTo>
                <a:cubicBezTo>
                  <a:pt x="145761" y="656645"/>
                  <a:pt x="129812" y="509561"/>
                  <a:pt x="122724" y="487410"/>
                </a:cubicBezTo>
                <a:cubicBezTo>
                  <a:pt x="115636" y="465259"/>
                  <a:pt x="139559" y="685884"/>
                  <a:pt x="122724" y="625633"/>
                </a:cubicBezTo>
                <a:cubicBezTo>
                  <a:pt x="105889" y="565382"/>
                  <a:pt x="39435" y="220710"/>
                  <a:pt x="21714" y="125903"/>
                </a:cubicBezTo>
                <a:cubicBezTo>
                  <a:pt x="3993" y="31096"/>
                  <a:pt x="-7526" y="-56623"/>
                  <a:pt x="5765" y="46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2FD712CF-CC79-AA0F-13C5-FAE46A3F9C24}"/>
              </a:ext>
            </a:extLst>
          </p:cNvPr>
          <p:cNvSpPr/>
          <p:nvPr/>
        </p:nvSpPr>
        <p:spPr>
          <a:xfrm>
            <a:off x="6302220" y="5983818"/>
            <a:ext cx="396717" cy="2803011"/>
          </a:xfrm>
          <a:custGeom>
            <a:avLst/>
            <a:gdLst>
              <a:gd name="connsiteX0" fmla="*/ 2887 w 396717"/>
              <a:gd name="connsiteY0" fmla="*/ 12945 h 2803011"/>
              <a:gd name="connsiteX1" fmla="*/ 274017 w 396717"/>
              <a:gd name="connsiteY1" fmla="*/ 969875 h 2803011"/>
              <a:gd name="connsiteX2" fmla="*/ 252752 w 396717"/>
              <a:gd name="connsiteY2" fmla="*/ 1060252 h 2803011"/>
              <a:gd name="connsiteX3" fmla="*/ 375027 w 396717"/>
              <a:gd name="connsiteY3" fmla="*/ 1836429 h 2803011"/>
              <a:gd name="connsiteX4" fmla="*/ 364394 w 396717"/>
              <a:gd name="connsiteY4" fmla="*/ 2245782 h 2803011"/>
              <a:gd name="connsiteX5" fmla="*/ 311231 w 396717"/>
              <a:gd name="connsiteY5" fmla="*/ 2798675 h 2803011"/>
              <a:gd name="connsiteX6" fmla="*/ 396292 w 396717"/>
              <a:gd name="connsiteY6" fmla="*/ 2421219 h 2803011"/>
              <a:gd name="connsiteX7" fmla="*/ 343129 w 396717"/>
              <a:gd name="connsiteY7" fmla="*/ 1065568 h 2803011"/>
              <a:gd name="connsiteX8" fmla="*/ 321864 w 396717"/>
              <a:gd name="connsiteY8" fmla="*/ 1214424 h 2803011"/>
              <a:gd name="connsiteX9" fmla="*/ 130478 w 396717"/>
              <a:gd name="connsiteY9" fmla="*/ 284075 h 2803011"/>
              <a:gd name="connsiteX10" fmla="*/ 130478 w 396717"/>
              <a:gd name="connsiteY10" fmla="*/ 406349 h 2803011"/>
              <a:gd name="connsiteX11" fmla="*/ 2887 w 396717"/>
              <a:gd name="connsiteY11" fmla="*/ 12945 h 280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717" h="2803011">
                <a:moveTo>
                  <a:pt x="2887" y="12945"/>
                </a:moveTo>
                <a:cubicBezTo>
                  <a:pt x="26810" y="106866"/>
                  <a:pt x="232373" y="795324"/>
                  <a:pt x="274017" y="969875"/>
                </a:cubicBezTo>
                <a:cubicBezTo>
                  <a:pt x="315661" y="1144426"/>
                  <a:pt x="235917" y="915826"/>
                  <a:pt x="252752" y="1060252"/>
                </a:cubicBezTo>
                <a:cubicBezTo>
                  <a:pt x="269587" y="1204678"/>
                  <a:pt x="356420" y="1638841"/>
                  <a:pt x="375027" y="1836429"/>
                </a:cubicBezTo>
                <a:cubicBezTo>
                  <a:pt x="393634" y="2034017"/>
                  <a:pt x="375027" y="2085408"/>
                  <a:pt x="364394" y="2245782"/>
                </a:cubicBezTo>
                <a:cubicBezTo>
                  <a:pt x="353761" y="2406156"/>
                  <a:pt x="305915" y="2769436"/>
                  <a:pt x="311231" y="2798675"/>
                </a:cubicBezTo>
                <a:cubicBezTo>
                  <a:pt x="316547" y="2827914"/>
                  <a:pt x="390976" y="2710070"/>
                  <a:pt x="396292" y="2421219"/>
                </a:cubicBezTo>
                <a:cubicBezTo>
                  <a:pt x="401608" y="2132368"/>
                  <a:pt x="355534" y="1266700"/>
                  <a:pt x="343129" y="1065568"/>
                </a:cubicBezTo>
                <a:cubicBezTo>
                  <a:pt x="330724" y="864436"/>
                  <a:pt x="357306" y="1344673"/>
                  <a:pt x="321864" y="1214424"/>
                </a:cubicBezTo>
                <a:cubicBezTo>
                  <a:pt x="286422" y="1084175"/>
                  <a:pt x="162376" y="418754"/>
                  <a:pt x="130478" y="284075"/>
                </a:cubicBezTo>
                <a:cubicBezTo>
                  <a:pt x="98580" y="149396"/>
                  <a:pt x="149971" y="447107"/>
                  <a:pt x="130478" y="406349"/>
                </a:cubicBezTo>
                <a:cubicBezTo>
                  <a:pt x="110985" y="365591"/>
                  <a:pt x="-21036" y="-80976"/>
                  <a:pt x="2887" y="1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951FC61-39DA-2E5E-F903-1F70D3DFE07B}"/>
              </a:ext>
            </a:extLst>
          </p:cNvPr>
          <p:cNvSpPr/>
          <p:nvPr/>
        </p:nvSpPr>
        <p:spPr>
          <a:xfrm>
            <a:off x="6143952" y="6162837"/>
            <a:ext cx="311289" cy="2178570"/>
          </a:xfrm>
          <a:custGeom>
            <a:avLst/>
            <a:gdLst>
              <a:gd name="connsiteX0" fmla="*/ 1667 w 311289"/>
              <a:gd name="connsiteY0" fmla="*/ 30628 h 2178570"/>
              <a:gd name="connsiteX1" fmla="*/ 267481 w 311289"/>
              <a:gd name="connsiteY1" fmla="*/ 1519186 h 2178570"/>
              <a:gd name="connsiteX2" fmla="*/ 272797 w 311289"/>
              <a:gd name="connsiteY2" fmla="*/ 1428810 h 2178570"/>
              <a:gd name="connsiteX3" fmla="*/ 278113 w 311289"/>
              <a:gd name="connsiteY3" fmla="*/ 2167772 h 2178570"/>
              <a:gd name="connsiteX4" fmla="*/ 304695 w 311289"/>
              <a:gd name="connsiteY4" fmla="*/ 1779684 h 2178570"/>
              <a:gd name="connsiteX5" fmla="*/ 139890 w 311289"/>
              <a:gd name="connsiteY5" fmla="*/ 604786 h 2178570"/>
              <a:gd name="connsiteX6" fmla="*/ 187736 w 311289"/>
              <a:gd name="connsiteY6" fmla="*/ 907814 h 2178570"/>
              <a:gd name="connsiteX7" fmla="*/ 155839 w 311289"/>
              <a:gd name="connsiteY7" fmla="*/ 540991 h 2178570"/>
              <a:gd name="connsiteX8" fmla="*/ 1667 w 311289"/>
              <a:gd name="connsiteY8" fmla="*/ 30628 h 217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89" h="2178570">
                <a:moveTo>
                  <a:pt x="1667" y="30628"/>
                </a:moveTo>
                <a:cubicBezTo>
                  <a:pt x="20274" y="193660"/>
                  <a:pt x="222293" y="1286156"/>
                  <a:pt x="267481" y="1519186"/>
                </a:cubicBezTo>
                <a:cubicBezTo>
                  <a:pt x="312669" y="1752216"/>
                  <a:pt x="271025" y="1320712"/>
                  <a:pt x="272797" y="1428810"/>
                </a:cubicBezTo>
                <a:cubicBezTo>
                  <a:pt x="274569" y="1536908"/>
                  <a:pt x="272797" y="2109293"/>
                  <a:pt x="278113" y="2167772"/>
                </a:cubicBezTo>
                <a:cubicBezTo>
                  <a:pt x="283429" y="2226251"/>
                  <a:pt x="327732" y="2040182"/>
                  <a:pt x="304695" y="1779684"/>
                </a:cubicBezTo>
                <a:cubicBezTo>
                  <a:pt x="281658" y="1519186"/>
                  <a:pt x="159383" y="750098"/>
                  <a:pt x="139890" y="604786"/>
                </a:cubicBezTo>
                <a:cubicBezTo>
                  <a:pt x="120397" y="459474"/>
                  <a:pt x="185078" y="918446"/>
                  <a:pt x="187736" y="907814"/>
                </a:cubicBezTo>
                <a:cubicBezTo>
                  <a:pt x="190394" y="897182"/>
                  <a:pt x="185964" y="680100"/>
                  <a:pt x="155839" y="540991"/>
                </a:cubicBezTo>
                <a:cubicBezTo>
                  <a:pt x="125714" y="401882"/>
                  <a:pt x="-16940" y="-132404"/>
                  <a:pt x="1667" y="30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E9924AA-CF94-F1DB-3D7F-4355F3E2DFC8}"/>
              </a:ext>
            </a:extLst>
          </p:cNvPr>
          <p:cNvSpPr/>
          <p:nvPr/>
        </p:nvSpPr>
        <p:spPr>
          <a:xfrm>
            <a:off x="6023037" y="6533107"/>
            <a:ext cx="123698" cy="1496119"/>
          </a:xfrm>
          <a:custGeom>
            <a:avLst/>
            <a:gdLst>
              <a:gd name="connsiteX0" fmla="*/ 85368 w 123698"/>
              <a:gd name="connsiteY0" fmla="*/ 600 h 1496119"/>
              <a:gd name="connsiteX1" fmla="*/ 26889 w 123698"/>
              <a:gd name="connsiteY1" fmla="*/ 776777 h 1496119"/>
              <a:gd name="connsiteX2" fmla="*/ 307 w 123698"/>
              <a:gd name="connsiteY2" fmla="*/ 840572 h 1496119"/>
              <a:gd name="connsiteX3" fmla="*/ 42837 w 123698"/>
              <a:gd name="connsiteY3" fmla="*/ 1489158 h 1496119"/>
              <a:gd name="connsiteX4" fmla="*/ 37521 w 123698"/>
              <a:gd name="connsiteY4" fmla="*/ 1138284 h 1496119"/>
              <a:gd name="connsiteX5" fmla="*/ 64103 w 123698"/>
              <a:gd name="connsiteY5" fmla="*/ 441851 h 1496119"/>
              <a:gd name="connsiteX6" fmla="*/ 122582 w 123698"/>
              <a:gd name="connsiteY6" fmla="*/ 643870 h 1496119"/>
              <a:gd name="connsiteX7" fmla="*/ 85368 w 123698"/>
              <a:gd name="connsiteY7" fmla="*/ 600 h 14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98" h="1496119">
                <a:moveTo>
                  <a:pt x="85368" y="600"/>
                </a:moveTo>
                <a:cubicBezTo>
                  <a:pt x="69419" y="22751"/>
                  <a:pt x="41066" y="636782"/>
                  <a:pt x="26889" y="776777"/>
                </a:cubicBezTo>
                <a:cubicBezTo>
                  <a:pt x="12712" y="916772"/>
                  <a:pt x="-2351" y="721842"/>
                  <a:pt x="307" y="840572"/>
                </a:cubicBezTo>
                <a:cubicBezTo>
                  <a:pt x="2965" y="959302"/>
                  <a:pt x="36635" y="1439539"/>
                  <a:pt x="42837" y="1489158"/>
                </a:cubicBezTo>
                <a:cubicBezTo>
                  <a:pt x="49039" y="1538777"/>
                  <a:pt x="33977" y="1312835"/>
                  <a:pt x="37521" y="1138284"/>
                </a:cubicBezTo>
                <a:cubicBezTo>
                  <a:pt x="41065" y="963733"/>
                  <a:pt x="49926" y="524253"/>
                  <a:pt x="64103" y="441851"/>
                </a:cubicBezTo>
                <a:cubicBezTo>
                  <a:pt x="78280" y="359449"/>
                  <a:pt x="115494" y="711210"/>
                  <a:pt x="122582" y="643870"/>
                </a:cubicBezTo>
                <a:cubicBezTo>
                  <a:pt x="129670" y="576531"/>
                  <a:pt x="101317" y="-21551"/>
                  <a:pt x="85368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FF56D40-F0E9-4910-DE94-0E3B68252F4C}"/>
              </a:ext>
            </a:extLst>
          </p:cNvPr>
          <p:cNvSpPr/>
          <p:nvPr/>
        </p:nvSpPr>
        <p:spPr>
          <a:xfrm>
            <a:off x="4573241" y="8686848"/>
            <a:ext cx="2238180" cy="1114864"/>
          </a:xfrm>
          <a:custGeom>
            <a:avLst/>
            <a:gdLst>
              <a:gd name="connsiteX0" fmla="*/ 83819 w 2238180"/>
              <a:gd name="connsiteY0" fmla="*/ 37166 h 1114864"/>
              <a:gd name="connsiteX1" fmla="*/ 121033 w 2238180"/>
              <a:gd name="connsiteY1" fmla="*/ 74380 h 1114864"/>
              <a:gd name="connsiteX2" fmla="*/ 1556429 w 2238180"/>
              <a:gd name="connsiteY2" fmla="*/ 845240 h 1114864"/>
              <a:gd name="connsiteX3" fmla="*/ 1482001 w 2238180"/>
              <a:gd name="connsiteY3" fmla="*/ 845240 h 1114864"/>
              <a:gd name="connsiteX4" fmla="*/ 2199699 w 2238180"/>
              <a:gd name="connsiteY4" fmla="*/ 1089789 h 1114864"/>
              <a:gd name="connsiteX5" fmla="*/ 2066792 w 2238180"/>
              <a:gd name="connsiteY5" fmla="*/ 1073840 h 1114864"/>
              <a:gd name="connsiteX6" fmla="*/ 1439471 w 2238180"/>
              <a:gd name="connsiteY6" fmla="*/ 797394 h 1114864"/>
              <a:gd name="connsiteX7" fmla="*/ 982271 w 2238180"/>
              <a:gd name="connsiteY7" fmla="*/ 606008 h 1114864"/>
              <a:gd name="connsiteX8" fmla="*/ 152931 w 2238180"/>
              <a:gd name="connsiteY8" fmla="*/ 42482 h 1114864"/>
              <a:gd name="connsiteX9" fmla="*/ 83819 w 2238180"/>
              <a:gd name="connsiteY9" fmla="*/ 37166 h 1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180" h="1114864">
                <a:moveTo>
                  <a:pt x="83819" y="37166"/>
                </a:moveTo>
                <a:cubicBezTo>
                  <a:pt x="78503" y="42482"/>
                  <a:pt x="-124402" y="-60299"/>
                  <a:pt x="121033" y="74380"/>
                </a:cubicBezTo>
                <a:cubicBezTo>
                  <a:pt x="366468" y="209059"/>
                  <a:pt x="1329601" y="716763"/>
                  <a:pt x="1556429" y="845240"/>
                </a:cubicBezTo>
                <a:cubicBezTo>
                  <a:pt x="1783257" y="973717"/>
                  <a:pt x="1374789" y="804482"/>
                  <a:pt x="1482001" y="845240"/>
                </a:cubicBezTo>
                <a:cubicBezTo>
                  <a:pt x="1589213" y="885998"/>
                  <a:pt x="2102234" y="1051689"/>
                  <a:pt x="2199699" y="1089789"/>
                </a:cubicBezTo>
                <a:cubicBezTo>
                  <a:pt x="2297164" y="1127889"/>
                  <a:pt x="2193497" y="1122572"/>
                  <a:pt x="2066792" y="1073840"/>
                </a:cubicBezTo>
                <a:cubicBezTo>
                  <a:pt x="1940087" y="1025108"/>
                  <a:pt x="1620224" y="875366"/>
                  <a:pt x="1439471" y="797394"/>
                </a:cubicBezTo>
                <a:cubicBezTo>
                  <a:pt x="1258718" y="719422"/>
                  <a:pt x="1196694" y="731827"/>
                  <a:pt x="982271" y="606008"/>
                </a:cubicBezTo>
                <a:cubicBezTo>
                  <a:pt x="767848" y="480189"/>
                  <a:pt x="297357" y="131973"/>
                  <a:pt x="152931" y="42482"/>
                </a:cubicBezTo>
                <a:cubicBezTo>
                  <a:pt x="8505" y="-47009"/>
                  <a:pt x="89135" y="31850"/>
                  <a:pt x="83819" y="3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FCC515C-A45A-A03D-F1E7-9721A97DD9C6}"/>
              </a:ext>
            </a:extLst>
          </p:cNvPr>
          <p:cNvSpPr/>
          <p:nvPr/>
        </p:nvSpPr>
        <p:spPr>
          <a:xfrm>
            <a:off x="4027381" y="8345800"/>
            <a:ext cx="596239" cy="358694"/>
          </a:xfrm>
          <a:custGeom>
            <a:avLst/>
            <a:gdLst>
              <a:gd name="connsiteX0" fmla="*/ 2359 w 596239"/>
              <a:gd name="connsiteY0" fmla="*/ 758 h 358694"/>
              <a:gd name="connsiteX1" fmla="*/ 581833 w 596239"/>
              <a:gd name="connsiteY1" fmla="*/ 346316 h 358694"/>
              <a:gd name="connsiteX2" fmla="*/ 385131 w 596239"/>
              <a:gd name="connsiteY2" fmla="*/ 255940 h 358694"/>
              <a:gd name="connsiteX3" fmla="*/ 2359 w 596239"/>
              <a:gd name="connsiteY3" fmla="*/ 758 h 3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39" h="358694">
                <a:moveTo>
                  <a:pt x="2359" y="758"/>
                </a:moveTo>
                <a:cubicBezTo>
                  <a:pt x="35143" y="15821"/>
                  <a:pt x="518038" y="303786"/>
                  <a:pt x="581833" y="346316"/>
                </a:cubicBezTo>
                <a:cubicBezTo>
                  <a:pt x="645628" y="388846"/>
                  <a:pt x="482596" y="312647"/>
                  <a:pt x="385131" y="255940"/>
                </a:cubicBezTo>
                <a:cubicBezTo>
                  <a:pt x="287666" y="199233"/>
                  <a:pt x="-30425" y="-14305"/>
                  <a:pt x="2359" y="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2BF689B-C4CD-F0CF-455F-306C4B5B0BCD}"/>
              </a:ext>
            </a:extLst>
          </p:cNvPr>
          <p:cNvSpPr/>
          <p:nvPr/>
        </p:nvSpPr>
        <p:spPr>
          <a:xfrm>
            <a:off x="4217443" y="1006407"/>
            <a:ext cx="440347" cy="675291"/>
          </a:xfrm>
          <a:custGeom>
            <a:avLst/>
            <a:gdLst>
              <a:gd name="connsiteX0" fmla="*/ 440282 w 440347"/>
              <a:gd name="connsiteY0" fmla="*/ 68 h 675291"/>
              <a:gd name="connsiteX1" fmla="*/ 211682 w 440347"/>
              <a:gd name="connsiteY1" fmla="*/ 288993 h 675291"/>
              <a:gd name="connsiteX2" fmla="*/ 249782 w 440347"/>
              <a:gd name="connsiteY2" fmla="*/ 193743 h 675291"/>
              <a:gd name="connsiteX3" fmla="*/ 71982 w 440347"/>
              <a:gd name="connsiteY3" fmla="*/ 517593 h 675291"/>
              <a:gd name="connsiteX4" fmla="*/ 125957 w 440347"/>
              <a:gd name="connsiteY4" fmla="*/ 412818 h 675291"/>
              <a:gd name="connsiteX5" fmla="*/ 2132 w 440347"/>
              <a:gd name="connsiteY5" fmla="*/ 673168 h 675291"/>
              <a:gd name="connsiteX6" fmla="*/ 62457 w 440347"/>
              <a:gd name="connsiteY6" fmla="*/ 517593 h 675291"/>
              <a:gd name="connsiteX7" fmla="*/ 246607 w 440347"/>
              <a:gd name="connsiteY7" fmla="*/ 196918 h 675291"/>
              <a:gd name="connsiteX8" fmla="*/ 179932 w 440347"/>
              <a:gd name="connsiteY8" fmla="*/ 260418 h 675291"/>
              <a:gd name="connsiteX9" fmla="*/ 275182 w 440347"/>
              <a:gd name="connsiteY9" fmla="*/ 123893 h 675291"/>
              <a:gd name="connsiteX10" fmla="*/ 186282 w 440347"/>
              <a:gd name="connsiteY10" fmla="*/ 260418 h 675291"/>
              <a:gd name="connsiteX11" fmla="*/ 440282 w 440347"/>
              <a:gd name="connsiteY11" fmla="*/ 68 h 6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347" h="675291">
                <a:moveTo>
                  <a:pt x="440282" y="68"/>
                </a:moveTo>
                <a:cubicBezTo>
                  <a:pt x="444515" y="4830"/>
                  <a:pt x="243432" y="256714"/>
                  <a:pt x="211682" y="288993"/>
                </a:cubicBezTo>
                <a:cubicBezTo>
                  <a:pt x="179932" y="321272"/>
                  <a:pt x="273065" y="155643"/>
                  <a:pt x="249782" y="193743"/>
                </a:cubicBezTo>
                <a:cubicBezTo>
                  <a:pt x="226499" y="231843"/>
                  <a:pt x="92619" y="481081"/>
                  <a:pt x="71982" y="517593"/>
                </a:cubicBezTo>
                <a:cubicBezTo>
                  <a:pt x="51344" y="554106"/>
                  <a:pt x="137599" y="386889"/>
                  <a:pt x="125957" y="412818"/>
                </a:cubicBezTo>
                <a:cubicBezTo>
                  <a:pt x="114315" y="438747"/>
                  <a:pt x="12715" y="655706"/>
                  <a:pt x="2132" y="673168"/>
                </a:cubicBezTo>
                <a:cubicBezTo>
                  <a:pt x="-8451" y="690631"/>
                  <a:pt x="21711" y="596968"/>
                  <a:pt x="62457" y="517593"/>
                </a:cubicBezTo>
                <a:cubicBezTo>
                  <a:pt x="103203" y="438218"/>
                  <a:pt x="227028" y="239781"/>
                  <a:pt x="246607" y="196918"/>
                </a:cubicBezTo>
                <a:cubicBezTo>
                  <a:pt x="266186" y="154056"/>
                  <a:pt x="175170" y="272589"/>
                  <a:pt x="179932" y="260418"/>
                </a:cubicBezTo>
                <a:cubicBezTo>
                  <a:pt x="184694" y="248247"/>
                  <a:pt x="274124" y="123893"/>
                  <a:pt x="275182" y="123893"/>
                </a:cubicBezTo>
                <a:cubicBezTo>
                  <a:pt x="276240" y="123893"/>
                  <a:pt x="156649" y="279997"/>
                  <a:pt x="186282" y="260418"/>
                </a:cubicBezTo>
                <a:cubicBezTo>
                  <a:pt x="215915" y="240839"/>
                  <a:pt x="436049" y="-4694"/>
                  <a:pt x="440282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877309C-5EE1-928E-AA06-B120177D08A8}"/>
              </a:ext>
            </a:extLst>
          </p:cNvPr>
          <p:cNvSpPr/>
          <p:nvPr/>
        </p:nvSpPr>
        <p:spPr>
          <a:xfrm>
            <a:off x="5466793" y="1208085"/>
            <a:ext cx="309539" cy="1053020"/>
          </a:xfrm>
          <a:custGeom>
            <a:avLst/>
            <a:gdLst>
              <a:gd name="connsiteX0" fmla="*/ 3732 w 309539"/>
              <a:gd name="connsiteY0" fmla="*/ 7940 h 1053020"/>
              <a:gd name="connsiteX1" fmla="*/ 241857 w 309539"/>
              <a:gd name="connsiteY1" fmla="*/ 715965 h 1053020"/>
              <a:gd name="connsiteX2" fmla="*/ 248207 w 309539"/>
              <a:gd name="connsiteY2" fmla="*/ 646115 h 1053020"/>
              <a:gd name="connsiteX3" fmla="*/ 276782 w 309539"/>
              <a:gd name="connsiteY3" fmla="*/ 881065 h 1053020"/>
              <a:gd name="connsiteX4" fmla="*/ 276782 w 309539"/>
              <a:gd name="connsiteY4" fmla="*/ 779465 h 1053020"/>
              <a:gd name="connsiteX5" fmla="*/ 299007 w 309539"/>
              <a:gd name="connsiteY5" fmla="*/ 1052515 h 1053020"/>
              <a:gd name="connsiteX6" fmla="*/ 295832 w 309539"/>
              <a:gd name="connsiteY6" fmla="*/ 830265 h 1053020"/>
              <a:gd name="connsiteX7" fmla="*/ 137082 w 309539"/>
              <a:gd name="connsiteY7" fmla="*/ 261940 h 1053020"/>
              <a:gd name="connsiteX8" fmla="*/ 162482 w 309539"/>
              <a:gd name="connsiteY8" fmla="*/ 423865 h 1053020"/>
              <a:gd name="connsiteX9" fmla="*/ 95807 w 309539"/>
              <a:gd name="connsiteY9" fmla="*/ 312740 h 1053020"/>
              <a:gd name="connsiteX10" fmla="*/ 95807 w 309539"/>
              <a:gd name="connsiteY10" fmla="*/ 331790 h 1053020"/>
              <a:gd name="connsiteX11" fmla="*/ 3732 w 309539"/>
              <a:gd name="connsiteY11" fmla="*/ 7940 h 105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539" h="1053020">
                <a:moveTo>
                  <a:pt x="3732" y="7940"/>
                </a:moveTo>
                <a:cubicBezTo>
                  <a:pt x="28074" y="71969"/>
                  <a:pt x="201111" y="609603"/>
                  <a:pt x="241857" y="715965"/>
                </a:cubicBezTo>
                <a:cubicBezTo>
                  <a:pt x="282603" y="822327"/>
                  <a:pt x="242386" y="618598"/>
                  <a:pt x="248207" y="646115"/>
                </a:cubicBezTo>
                <a:cubicBezTo>
                  <a:pt x="254028" y="673632"/>
                  <a:pt x="272020" y="858840"/>
                  <a:pt x="276782" y="881065"/>
                </a:cubicBezTo>
                <a:cubicBezTo>
                  <a:pt x="281545" y="903290"/>
                  <a:pt x="273078" y="750890"/>
                  <a:pt x="276782" y="779465"/>
                </a:cubicBezTo>
                <a:cubicBezTo>
                  <a:pt x="280486" y="808040"/>
                  <a:pt x="295832" y="1044048"/>
                  <a:pt x="299007" y="1052515"/>
                </a:cubicBezTo>
                <a:cubicBezTo>
                  <a:pt x="302182" y="1060982"/>
                  <a:pt x="322820" y="962028"/>
                  <a:pt x="295832" y="830265"/>
                </a:cubicBezTo>
                <a:cubicBezTo>
                  <a:pt x="268845" y="698503"/>
                  <a:pt x="159307" y="329673"/>
                  <a:pt x="137082" y="261940"/>
                </a:cubicBezTo>
                <a:cubicBezTo>
                  <a:pt x="114857" y="194207"/>
                  <a:pt x="169361" y="415398"/>
                  <a:pt x="162482" y="423865"/>
                </a:cubicBezTo>
                <a:cubicBezTo>
                  <a:pt x="155603" y="432332"/>
                  <a:pt x="106919" y="328086"/>
                  <a:pt x="95807" y="312740"/>
                </a:cubicBezTo>
                <a:cubicBezTo>
                  <a:pt x="84695" y="297394"/>
                  <a:pt x="110094" y="376769"/>
                  <a:pt x="95807" y="331790"/>
                </a:cubicBezTo>
                <a:cubicBezTo>
                  <a:pt x="81520" y="286811"/>
                  <a:pt x="-20610" y="-56089"/>
                  <a:pt x="3732" y="7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62F1F7E1-C5C3-1C6F-FCD9-615A017D9082}"/>
              </a:ext>
            </a:extLst>
          </p:cNvPr>
          <p:cNvSpPr/>
          <p:nvPr/>
        </p:nvSpPr>
        <p:spPr>
          <a:xfrm>
            <a:off x="5552067" y="3066321"/>
            <a:ext cx="468209" cy="1590371"/>
          </a:xfrm>
          <a:custGeom>
            <a:avLst/>
            <a:gdLst>
              <a:gd name="connsiteX0" fmla="*/ 467733 w 468209"/>
              <a:gd name="connsiteY0" fmla="*/ 197579 h 1590371"/>
              <a:gd name="connsiteX1" fmla="*/ 318508 w 468209"/>
              <a:gd name="connsiteY1" fmla="*/ 667479 h 1590371"/>
              <a:gd name="connsiteX2" fmla="*/ 286758 w 468209"/>
              <a:gd name="connsiteY2" fmla="*/ 934179 h 1590371"/>
              <a:gd name="connsiteX3" fmla="*/ 223258 w 468209"/>
              <a:gd name="connsiteY3" fmla="*/ 1124679 h 1590371"/>
              <a:gd name="connsiteX4" fmla="*/ 289933 w 468209"/>
              <a:gd name="connsiteY4" fmla="*/ 1070704 h 1590371"/>
              <a:gd name="connsiteX5" fmla="*/ 156583 w 468209"/>
              <a:gd name="connsiteY5" fmla="*/ 1575529 h 1590371"/>
              <a:gd name="connsiteX6" fmla="*/ 121658 w 468209"/>
              <a:gd name="connsiteY6" fmla="*/ 1400904 h 1590371"/>
              <a:gd name="connsiteX7" fmla="*/ 70858 w 468209"/>
              <a:gd name="connsiteY7" fmla="*/ 838929 h 1590371"/>
              <a:gd name="connsiteX8" fmla="*/ 4183 w 468209"/>
              <a:gd name="connsiteY8" fmla="*/ 1032604 h 1590371"/>
              <a:gd name="connsiteX9" fmla="*/ 201033 w 468209"/>
              <a:gd name="connsiteY9" fmla="*/ 521429 h 1590371"/>
              <a:gd name="connsiteX10" fmla="*/ 334383 w 468209"/>
              <a:gd name="connsiteY10" fmla="*/ 3904 h 1590371"/>
              <a:gd name="connsiteX11" fmla="*/ 343908 w 468209"/>
              <a:gd name="connsiteY11" fmla="*/ 276954 h 1590371"/>
              <a:gd name="connsiteX12" fmla="*/ 366133 w 468209"/>
              <a:gd name="connsiteY12" fmla="*/ 140429 h 1590371"/>
              <a:gd name="connsiteX13" fmla="*/ 467733 w 468209"/>
              <a:gd name="connsiteY13" fmla="*/ 197579 h 159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209" h="1590371">
                <a:moveTo>
                  <a:pt x="467733" y="197579"/>
                </a:moveTo>
                <a:cubicBezTo>
                  <a:pt x="459795" y="285421"/>
                  <a:pt x="348670" y="544712"/>
                  <a:pt x="318508" y="667479"/>
                </a:cubicBezTo>
                <a:cubicBezTo>
                  <a:pt x="288346" y="790246"/>
                  <a:pt x="302633" y="857979"/>
                  <a:pt x="286758" y="934179"/>
                </a:cubicBezTo>
                <a:cubicBezTo>
                  <a:pt x="270883" y="1010379"/>
                  <a:pt x="222729" y="1101925"/>
                  <a:pt x="223258" y="1124679"/>
                </a:cubicBezTo>
                <a:cubicBezTo>
                  <a:pt x="223787" y="1147433"/>
                  <a:pt x="301045" y="995562"/>
                  <a:pt x="289933" y="1070704"/>
                </a:cubicBezTo>
                <a:cubicBezTo>
                  <a:pt x="278820" y="1145846"/>
                  <a:pt x="184629" y="1520496"/>
                  <a:pt x="156583" y="1575529"/>
                </a:cubicBezTo>
                <a:cubicBezTo>
                  <a:pt x="128537" y="1630562"/>
                  <a:pt x="135946" y="1523671"/>
                  <a:pt x="121658" y="1400904"/>
                </a:cubicBezTo>
                <a:cubicBezTo>
                  <a:pt x="107370" y="1278137"/>
                  <a:pt x="90437" y="900312"/>
                  <a:pt x="70858" y="838929"/>
                </a:cubicBezTo>
                <a:cubicBezTo>
                  <a:pt x="51279" y="777546"/>
                  <a:pt x="-17513" y="1085521"/>
                  <a:pt x="4183" y="1032604"/>
                </a:cubicBezTo>
                <a:cubicBezTo>
                  <a:pt x="25879" y="979687"/>
                  <a:pt x="146000" y="692879"/>
                  <a:pt x="201033" y="521429"/>
                </a:cubicBezTo>
                <a:cubicBezTo>
                  <a:pt x="256066" y="349979"/>
                  <a:pt x="310571" y="44650"/>
                  <a:pt x="334383" y="3904"/>
                </a:cubicBezTo>
                <a:cubicBezTo>
                  <a:pt x="358195" y="-36842"/>
                  <a:pt x="338616" y="254200"/>
                  <a:pt x="343908" y="276954"/>
                </a:cubicBezTo>
                <a:cubicBezTo>
                  <a:pt x="349200" y="299708"/>
                  <a:pt x="350258" y="151541"/>
                  <a:pt x="366133" y="140429"/>
                </a:cubicBezTo>
                <a:cubicBezTo>
                  <a:pt x="382008" y="129316"/>
                  <a:pt x="475671" y="109737"/>
                  <a:pt x="467733" y="197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0E87C019-9584-817A-DCDD-28B85A1F977F}"/>
              </a:ext>
            </a:extLst>
          </p:cNvPr>
          <p:cNvSpPr/>
          <p:nvPr/>
        </p:nvSpPr>
        <p:spPr>
          <a:xfrm>
            <a:off x="3832228" y="3428564"/>
            <a:ext cx="656432" cy="663046"/>
          </a:xfrm>
          <a:custGeom>
            <a:avLst/>
            <a:gdLst>
              <a:gd name="connsiteX0" fmla="*/ 3172 w 656432"/>
              <a:gd name="connsiteY0" fmla="*/ 3611 h 663046"/>
              <a:gd name="connsiteX1" fmla="*/ 44447 w 656432"/>
              <a:gd name="connsiteY1" fmla="*/ 82986 h 663046"/>
              <a:gd name="connsiteX2" fmla="*/ 330197 w 656432"/>
              <a:gd name="connsiteY2" fmla="*/ 502086 h 663046"/>
              <a:gd name="connsiteX3" fmla="*/ 269872 w 656432"/>
              <a:gd name="connsiteY3" fmla="*/ 479861 h 663046"/>
              <a:gd name="connsiteX4" fmla="*/ 654047 w 656432"/>
              <a:gd name="connsiteY4" fmla="*/ 657661 h 663046"/>
              <a:gd name="connsiteX5" fmla="*/ 412747 w 656432"/>
              <a:gd name="connsiteY5" fmla="*/ 587811 h 663046"/>
              <a:gd name="connsiteX6" fmla="*/ 22222 w 656432"/>
              <a:gd name="connsiteY6" fmla="*/ 298886 h 663046"/>
              <a:gd name="connsiteX7" fmla="*/ 47622 w 656432"/>
              <a:gd name="connsiteY7" fmla="*/ 283011 h 663046"/>
              <a:gd name="connsiteX8" fmla="*/ 41272 w 656432"/>
              <a:gd name="connsiteY8" fmla="*/ 143311 h 663046"/>
              <a:gd name="connsiteX9" fmla="*/ 3172 w 656432"/>
              <a:gd name="connsiteY9" fmla="*/ 3611 h 66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432" h="663046">
                <a:moveTo>
                  <a:pt x="3172" y="3611"/>
                </a:moveTo>
                <a:cubicBezTo>
                  <a:pt x="3701" y="-6443"/>
                  <a:pt x="-10057" y="-93"/>
                  <a:pt x="44447" y="82986"/>
                </a:cubicBezTo>
                <a:cubicBezTo>
                  <a:pt x="98951" y="166065"/>
                  <a:pt x="292626" y="435940"/>
                  <a:pt x="330197" y="502086"/>
                </a:cubicBezTo>
                <a:cubicBezTo>
                  <a:pt x="367768" y="568232"/>
                  <a:pt x="215897" y="453932"/>
                  <a:pt x="269872" y="479861"/>
                </a:cubicBezTo>
                <a:cubicBezTo>
                  <a:pt x="323847" y="505790"/>
                  <a:pt x="630235" y="639669"/>
                  <a:pt x="654047" y="657661"/>
                </a:cubicBezTo>
                <a:cubicBezTo>
                  <a:pt x="677860" y="675653"/>
                  <a:pt x="518051" y="647607"/>
                  <a:pt x="412747" y="587811"/>
                </a:cubicBezTo>
                <a:cubicBezTo>
                  <a:pt x="307443" y="528015"/>
                  <a:pt x="83076" y="349686"/>
                  <a:pt x="22222" y="298886"/>
                </a:cubicBezTo>
                <a:cubicBezTo>
                  <a:pt x="-38632" y="248086"/>
                  <a:pt x="44447" y="308940"/>
                  <a:pt x="47622" y="283011"/>
                </a:cubicBezTo>
                <a:cubicBezTo>
                  <a:pt x="50797" y="257082"/>
                  <a:pt x="47093" y="184586"/>
                  <a:pt x="41272" y="143311"/>
                </a:cubicBezTo>
                <a:cubicBezTo>
                  <a:pt x="35451" y="102036"/>
                  <a:pt x="2643" y="13665"/>
                  <a:pt x="3172" y="3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44F5FC7-B126-30C0-A36F-490980B69EFC}"/>
              </a:ext>
            </a:extLst>
          </p:cNvPr>
          <p:cNvSpPr/>
          <p:nvPr/>
        </p:nvSpPr>
        <p:spPr>
          <a:xfrm>
            <a:off x="4129597" y="702950"/>
            <a:ext cx="558578" cy="386174"/>
          </a:xfrm>
          <a:custGeom>
            <a:avLst/>
            <a:gdLst>
              <a:gd name="connsiteX0" fmla="*/ 556703 w 558578"/>
              <a:gd name="connsiteY0" fmla="*/ 93975 h 386174"/>
              <a:gd name="connsiteX1" fmla="*/ 207453 w 558578"/>
              <a:gd name="connsiteY1" fmla="*/ 5075 h 386174"/>
              <a:gd name="connsiteX2" fmla="*/ 264603 w 558578"/>
              <a:gd name="connsiteY2" fmla="*/ 33650 h 386174"/>
              <a:gd name="connsiteX3" fmla="*/ 36003 w 558578"/>
              <a:gd name="connsiteY3" fmla="*/ 220975 h 386174"/>
              <a:gd name="connsiteX4" fmla="*/ 124903 w 558578"/>
              <a:gd name="connsiteY4" fmla="*/ 189225 h 386174"/>
              <a:gd name="connsiteX5" fmla="*/ 1078 w 558578"/>
              <a:gd name="connsiteY5" fmla="*/ 386075 h 386174"/>
              <a:gd name="connsiteX6" fmla="*/ 210628 w 558578"/>
              <a:gd name="connsiteY6" fmla="*/ 214625 h 386174"/>
              <a:gd name="connsiteX7" fmla="*/ 340803 w 558578"/>
              <a:gd name="connsiteY7" fmla="*/ 122550 h 386174"/>
              <a:gd name="connsiteX8" fmla="*/ 556703 w 558578"/>
              <a:gd name="connsiteY8" fmla="*/ 93975 h 3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578" h="386174">
                <a:moveTo>
                  <a:pt x="556703" y="93975"/>
                </a:moveTo>
                <a:cubicBezTo>
                  <a:pt x="534478" y="74396"/>
                  <a:pt x="256136" y="15129"/>
                  <a:pt x="207453" y="5075"/>
                </a:cubicBezTo>
                <a:cubicBezTo>
                  <a:pt x="158770" y="-4979"/>
                  <a:pt x="293178" y="-2333"/>
                  <a:pt x="264603" y="33650"/>
                </a:cubicBezTo>
                <a:cubicBezTo>
                  <a:pt x="236028" y="69633"/>
                  <a:pt x="59286" y="195046"/>
                  <a:pt x="36003" y="220975"/>
                </a:cubicBezTo>
                <a:cubicBezTo>
                  <a:pt x="12720" y="246904"/>
                  <a:pt x="130724" y="161708"/>
                  <a:pt x="124903" y="189225"/>
                </a:cubicBezTo>
                <a:cubicBezTo>
                  <a:pt x="119082" y="216742"/>
                  <a:pt x="-13209" y="381842"/>
                  <a:pt x="1078" y="386075"/>
                </a:cubicBezTo>
                <a:cubicBezTo>
                  <a:pt x="15365" y="390308"/>
                  <a:pt x="154007" y="258546"/>
                  <a:pt x="210628" y="214625"/>
                </a:cubicBezTo>
                <a:cubicBezTo>
                  <a:pt x="267249" y="170704"/>
                  <a:pt x="284182" y="138954"/>
                  <a:pt x="340803" y="122550"/>
                </a:cubicBezTo>
                <a:cubicBezTo>
                  <a:pt x="397424" y="106146"/>
                  <a:pt x="578928" y="113554"/>
                  <a:pt x="556703" y="9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FE96DFF-1FDB-88F6-3B43-113654BEF117}"/>
              </a:ext>
            </a:extLst>
          </p:cNvPr>
          <p:cNvSpPr/>
          <p:nvPr/>
        </p:nvSpPr>
        <p:spPr>
          <a:xfrm>
            <a:off x="3671110" y="2528664"/>
            <a:ext cx="186932" cy="910405"/>
          </a:xfrm>
          <a:custGeom>
            <a:avLst/>
            <a:gdLst>
              <a:gd name="connsiteX0" fmla="*/ 184610 w 186932"/>
              <a:gd name="connsiteY0" fmla="*/ 1176 h 910405"/>
              <a:gd name="connsiteX1" fmla="*/ 146510 w 186932"/>
              <a:gd name="connsiteY1" fmla="*/ 534576 h 910405"/>
              <a:gd name="connsiteX2" fmla="*/ 138890 w 186932"/>
              <a:gd name="connsiteY2" fmla="*/ 458376 h 910405"/>
              <a:gd name="connsiteX3" fmla="*/ 1730 w 186932"/>
              <a:gd name="connsiteY3" fmla="*/ 907956 h 910405"/>
              <a:gd name="connsiteX4" fmla="*/ 62690 w 186932"/>
              <a:gd name="connsiteY4" fmla="*/ 626016 h 910405"/>
              <a:gd name="connsiteX5" fmla="*/ 77930 w 186932"/>
              <a:gd name="connsiteY5" fmla="*/ 359316 h 910405"/>
              <a:gd name="connsiteX6" fmla="*/ 70310 w 186932"/>
              <a:gd name="connsiteY6" fmla="*/ 389796 h 910405"/>
              <a:gd name="connsiteX7" fmla="*/ 184610 w 186932"/>
              <a:gd name="connsiteY7" fmla="*/ 1176 h 9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32" h="910405">
                <a:moveTo>
                  <a:pt x="184610" y="1176"/>
                </a:moveTo>
                <a:cubicBezTo>
                  <a:pt x="197310" y="25306"/>
                  <a:pt x="154130" y="458376"/>
                  <a:pt x="146510" y="534576"/>
                </a:cubicBezTo>
                <a:cubicBezTo>
                  <a:pt x="138890" y="610776"/>
                  <a:pt x="163020" y="396146"/>
                  <a:pt x="138890" y="458376"/>
                </a:cubicBezTo>
                <a:cubicBezTo>
                  <a:pt x="114760" y="520606"/>
                  <a:pt x="14430" y="880016"/>
                  <a:pt x="1730" y="907956"/>
                </a:cubicBezTo>
                <a:cubicBezTo>
                  <a:pt x="-10970" y="935896"/>
                  <a:pt x="49990" y="717456"/>
                  <a:pt x="62690" y="626016"/>
                </a:cubicBezTo>
                <a:cubicBezTo>
                  <a:pt x="75390" y="534576"/>
                  <a:pt x="76660" y="398686"/>
                  <a:pt x="77930" y="359316"/>
                </a:cubicBezTo>
                <a:cubicBezTo>
                  <a:pt x="79200" y="319946"/>
                  <a:pt x="47450" y="448216"/>
                  <a:pt x="70310" y="389796"/>
                </a:cubicBezTo>
                <a:cubicBezTo>
                  <a:pt x="93170" y="331376"/>
                  <a:pt x="171910" y="-22954"/>
                  <a:pt x="184610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AC456C62-B2B3-BA42-01D8-DB17D3FE3373}"/>
              </a:ext>
            </a:extLst>
          </p:cNvPr>
          <p:cNvSpPr/>
          <p:nvPr/>
        </p:nvSpPr>
        <p:spPr>
          <a:xfrm>
            <a:off x="3333839" y="3238482"/>
            <a:ext cx="248620" cy="810069"/>
          </a:xfrm>
          <a:custGeom>
            <a:avLst/>
            <a:gdLst>
              <a:gd name="connsiteX0" fmla="*/ 247561 w 248620"/>
              <a:gd name="connsiteY0" fmla="*/ 18 h 810069"/>
              <a:gd name="connsiteX1" fmla="*/ 102781 w 248620"/>
              <a:gd name="connsiteY1" fmla="*/ 350538 h 810069"/>
              <a:gd name="connsiteX2" fmla="*/ 64681 w 248620"/>
              <a:gd name="connsiteY2" fmla="*/ 533418 h 810069"/>
              <a:gd name="connsiteX3" fmla="*/ 41821 w 248620"/>
              <a:gd name="connsiteY3" fmla="*/ 800118 h 810069"/>
              <a:gd name="connsiteX4" fmla="*/ 26581 w 248620"/>
              <a:gd name="connsiteY4" fmla="*/ 693438 h 810069"/>
              <a:gd name="connsiteX5" fmla="*/ 11341 w 248620"/>
              <a:gd name="connsiteY5" fmla="*/ 144798 h 810069"/>
              <a:gd name="connsiteX6" fmla="*/ 18961 w 248620"/>
              <a:gd name="connsiteY6" fmla="*/ 365778 h 810069"/>
              <a:gd name="connsiteX7" fmla="*/ 247561 w 248620"/>
              <a:gd name="connsiteY7" fmla="*/ 18 h 8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20" h="810069">
                <a:moveTo>
                  <a:pt x="247561" y="18"/>
                </a:moveTo>
                <a:cubicBezTo>
                  <a:pt x="261531" y="-2522"/>
                  <a:pt x="133261" y="261638"/>
                  <a:pt x="102781" y="350538"/>
                </a:cubicBezTo>
                <a:cubicBezTo>
                  <a:pt x="72301" y="439438"/>
                  <a:pt x="74841" y="458488"/>
                  <a:pt x="64681" y="533418"/>
                </a:cubicBezTo>
                <a:cubicBezTo>
                  <a:pt x="54521" y="608348"/>
                  <a:pt x="48171" y="773448"/>
                  <a:pt x="41821" y="800118"/>
                </a:cubicBezTo>
                <a:cubicBezTo>
                  <a:pt x="35471" y="826788"/>
                  <a:pt x="31661" y="802658"/>
                  <a:pt x="26581" y="693438"/>
                </a:cubicBezTo>
                <a:cubicBezTo>
                  <a:pt x="21501" y="584218"/>
                  <a:pt x="12611" y="199408"/>
                  <a:pt x="11341" y="144798"/>
                </a:cubicBezTo>
                <a:cubicBezTo>
                  <a:pt x="10071" y="90188"/>
                  <a:pt x="-17869" y="386098"/>
                  <a:pt x="18961" y="365778"/>
                </a:cubicBezTo>
                <a:cubicBezTo>
                  <a:pt x="55791" y="345458"/>
                  <a:pt x="233591" y="2558"/>
                  <a:pt x="24756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85980392-AE2E-39AE-BFE2-39897CBD82AD}"/>
              </a:ext>
            </a:extLst>
          </p:cNvPr>
          <p:cNvSpPr/>
          <p:nvPr/>
        </p:nvSpPr>
        <p:spPr>
          <a:xfrm>
            <a:off x="3851505" y="3662660"/>
            <a:ext cx="1359332" cy="727419"/>
          </a:xfrm>
          <a:custGeom>
            <a:avLst/>
            <a:gdLst>
              <a:gd name="connsiteX0" fmla="*/ 72795 w 1359332"/>
              <a:gd name="connsiteY0" fmla="*/ 25420 h 727419"/>
              <a:gd name="connsiteX1" fmla="*/ 110895 w 1359332"/>
              <a:gd name="connsiteY1" fmla="*/ 78760 h 727419"/>
              <a:gd name="connsiteX2" fmla="*/ 910995 w 1359332"/>
              <a:gd name="connsiteY2" fmla="*/ 421660 h 727419"/>
              <a:gd name="connsiteX3" fmla="*/ 690015 w 1359332"/>
              <a:gd name="connsiteY3" fmla="*/ 452140 h 727419"/>
              <a:gd name="connsiteX4" fmla="*/ 1352955 w 1359332"/>
              <a:gd name="connsiteY4" fmla="*/ 337840 h 727419"/>
              <a:gd name="connsiteX5" fmla="*/ 1040535 w 1359332"/>
              <a:gd name="connsiteY5" fmla="*/ 436900 h 727419"/>
              <a:gd name="connsiteX6" fmla="*/ 1299615 w 1359332"/>
              <a:gd name="connsiteY6" fmla="*/ 695980 h 727419"/>
              <a:gd name="connsiteX7" fmla="*/ 1078635 w 1359332"/>
              <a:gd name="connsiteY7" fmla="*/ 695980 h 727419"/>
              <a:gd name="connsiteX8" fmla="*/ 453795 w 1359332"/>
              <a:gd name="connsiteY8" fmla="*/ 452140 h 727419"/>
              <a:gd name="connsiteX9" fmla="*/ 491895 w 1359332"/>
              <a:gd name="connsiteY9" fmla="*/ 467380 h 727419"/>
              <a:gd name="connsiteX10" fmla="*/ 103275 w 1359332"/>
              <a:gd name="connsiteY10" fmla="*/ 261640 h 727419"/>
              <a:gd name="connsiteX11" fmla="*/ 309015 w 1359332"/>
              <a:gd name="connsiteY11" fmla="*/ 528340 h 727419"/>
              <a:gd name="connsiteX12" fmla="*/ 11835 w 1359332"/>
              <a:gd name="connsiteY12" fmla="*/ 40660 h 727419"/>
              <a:gd name="connsiteX13" fmla="*/ 72795 w 1359332"/>
              <a:gd name="connsiteY13" fmla="*/ 25420 h 72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9332" h="727419">
                <a:moveTo>
                  <a:pt x="72795" y="25420"/>
                </a:moveTo>
                <a:cubicBezTo>
                  <a:pt x="89305" y="31770"/>
                  <a:pt x="-28805" y="12720"/>
                  <a:pt x="110895" y="78760"/>
                </a:cubicBezTo>
                <a:cubicBezTo>
                  <a:pt x="250595" y="144800"/>
                  <a:pt x="814475" y="359430"/>
                  <a:pt x="910995" y="421660"/>
                </a:cubicBezTo>
                <a:cubicBezTo>
                  <a:pt x="1007515" y="483890"/>
                  <a:pt x="616355" y="466110"/>
                  <a:pt x="690015" y="452140"/>
                </a:cubicBezTo>
                <a:cubicBezTo>
                  <a:pt x="763675" y="438170"/>
                  <a:pt x="1294535" y="340380"/>
                  <a:pt x="1352955" y="337840"/>
                </a:cubicBezTo>
                <a:cubicBezTo>
                  <a:pt x="1411375" y="335300"/>
                  <a:pt x="1049425" y="377210"/>
                  <a:pt x="1040535" y="436900"/>
                </a:cubicBezTo>
                <a:cubicBezTo>
                  <a:pt x="1031645" y="496590"/>
                  <a:pt x="1293265" y="652800"/>
                  <a:pt x="1299615" y="695980"/>
                </a:cubicBezTo>
                <a:cubicBezTo>
                  <a:pt x="1305965" y="739160"/>
                  <a:pt x="1219605" y="736620"/>
                  <a:pt x="1078635" y="695980"/>
                </a:cubicBezTo>
                <a:cubicBezTo>
                  <a:pt x="937665" y="655340"/>
                  <a:pt x="551585" y="490240"/>
                  <a:pt x="453795" y="452140"/>
                </a:cubicBezTo>
                <a:cubicBezTo>
                  <a:pt x="356005" y="414040"/>
                  <a:pt x="550315" y="499130"/>
                  <a:pt x="491895" y="467380"/>
                </a:cubicBezTo>
                <a:cubicBezTo>
                  <a:pt x="433475" y="435630"/>
                  <a:pt x="133755" y="251480"/>
                  <a:pt x="103275" y="261640"/>
                </a:cubicBezTo>
                <a:cubicBezTo>
                  <a:pt x="72795" y="271800"/>
                  <a:pt x="324255" y="565170"/>
                  <a:pt x="309015" y="528340"/>
                </a:cubicBezTo>
                <a:cubicBezTo>
                  <a:pt x="293775" y="491510"/>
                  <a:pt x="55015" y="118130"/>
                  <a:pt x="11835" y="40660"/>
                </a:cubicBezTo>
                <a:cubicBezTo>
                  <a:pt x="-31345" y="-36810"/>
                  <a:pt x="56285" y="19070"/>
                  <a:pt x="72795" y="25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83D6133D-19A8-771A-EB10-C609C13C5494}"/>
              </a:ext>
            </a:extLst>
          </p:cNvPr>
          <p:cNvSpPr/>
          <p:nvPr/>
        </p:nvSpPr>
        <p:spPr>
          <a:xfrm>
            <a:off x="5788057" y="1608218"/>
            <a:ext cx="512965" cy="1357301"/>
          </a:xfrm>
          <a:custGeom>
            <a:avLst/>
            <a:gdLst>
              <a:gd name="connsiteX0" fmla="*/ 347 w 512965"/>
              <a:gd name="connsiteY0" fmla="*/ 6663 h 1357301"/>
              <a:gd name="connsiteX1" fmla="*/ 176515 w 512965"/>
              <a:gd name="connsiteY1" fmla="*/ 669393 h 1357301"/>
              <a:gd name="connsiteX2" fmla="*/ 201682 w 512965"/>
              <a:gd name="connsiteY2" fmla="*/ 1034314 h 1357301"/>
              <a:gd name="connsiteX3" fmla="*/ 226849 w 512965"/>
              <a:gd name="connsiteY3" fmla="*/ 967202 h 1357301"/>
              <a:gd name="connsiteX4" fmla="*/ 256211 w 512965"/>
              <a:gd name="connsiteY4" fmla="*/ 1114010 h 1357301"/>
              <a:gd name="connsiteX5" fmla="*/ 235238 w 512965"/>
              <a:gd name="connsiteY5" fmla="*/ 1193705 h 1357301"/>
              <a:gd name="connsiteX6" fmla="*/ 319128 w 512965"/>
              <a:gd name="connsiteY6" fmla="*/ 1357290 h 1357301"/>
              <a:gd name="connsiteX7" fmla="*/ 323323 w 512965"/>
              <a:gd name="connsiteY7" fmla="*/ 1185316 h 1357301"/>
              <a:gd name="connsiteX8" fmla="*/ 512075 w 512965"/>
              <a:gd name="connsiteY8" fmla="*/ 1101426 h 1357301"/>
              <a:gd name="connsiteX9" fmla="*/ 235238 w 512965"/>
              <a:gd name="connsiteY9" fmla="*/ 702949 h 1357301"/>
              <a:gd name="connsiteX10" fmla="*/ 306545 w 512965"/>
              <a:gd name="connsiteY10" fmla="*/ 912674 h 1357301"/>
              <a:gd name="connsiteX11" fmla="*/ 218460 w 512965"/>
              <a:gd name="connsiteY11" fmla="*/ 459668 h 1357301"/>
              <a:gd name="connsiteX12" fmla="*/ 272989 w 512965"/>
              <a:gd name="connsiteY12" fmla="*/ 661004 h 1357301"/>
              <a:gd name="connsiteX13" fmla="*/ 80042 w 512965"/>
              <a:gd name="connsiteY13" fmla="*/ 572920 h 1357301"/>
              <a:gd name="connsiteX14" fmla="*/ 323323 w 512965"/>
              <a:gd name="connsiteY14" fmla="*/ 619059 h 1357301"/>
              <a:gd name="connsiteX15" fmla="*/ 121987 w 512965"/>
              <a:gd name="connsiteY15" fmla="*/ 489030 h 1357301"/>
              <a:gd name="connsiteX16" fmla="*/ 84237 w 512965"/>
              <a:gd name="connsiteY16" fmla="*/ 245749 h 1357301"/>
              <a:gd name="connsiteX17" fmla="*/ 130376 w 512965"/>
              <a:gd name="connsiteY17" fmla="*/ 321250 h 1357301"/>
              <a:gd name="connsiteX18" fmla="*/ 347 w 512965"/>
              <a:gd name="connsiteY18" fmla="*/ 6663 h 13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2965" h="1357301">
                <a:moveTo>
                  <a:pt x="347" y="6663"/>
                </a:moveTo>
                <a:cubicBezTo>
                  <a:pt x="8037" y="64687"/>
                  <a:pt x="142959" y="498118"/>
                  <a:pt x="176515" y="669393"/>
                </a:cubicBezTo>
                <a:cubicBezTo>
                  <a:pt x="210071" y="840668"/>
                  <a:pt x="193293" y="984679"/>
                  <a:pt x="201682" y="1034314"/>
                </a:cubicBezTo>
                <a:cubicBezTo>
                  <a:pt x="210071" y="1083949"/>
                  <a:pt x="217761" y="953919"/>
                  <a:pt x="226849" y="967202"/>
                </a:cubicBezTo>
                <a:cubicBezTo>
                  <a:pt x="235937" y="980485"/>
                  <a:pt x="254813" y="1076260"/>
                  <a:pt x="256211" y="1114010"/>
                </a:cubicBezTo>
                <a:cubicBezTo>
                  <a:pt x="257609" y="1151760"/>
                  <a:pt x="224752" y="1153158"/>
                  <a:pt x="235238" y="1193705"/>
                </a:cubicBezTo>
                <a:cubicBezTo>
                  <a:pt x="245724" y="1234252"/>
                  <a:pt x="304447" y="1358688"/>
                  <a:pt x="319128" y="1357290"/>
                </a:cubicBezTo>
                <a:cubicBezTo>
                  <a:pt x="333809" y="1355892"/>
                  <a:pt x="291165" y="1227960"/>
                  <a:pt x="323323" y="1185316"/>
                </a:cubicBezTo>
                <a:cubicBezTo>
                  <a:pt x="355481" y="1142672"/>
                  <a:pt x="526756" y="1181821"/>
                  <a:pt x="512075" y="1101426"/>
                </a:cubicBezTo>
                <a:cubicBezTo>
                  <a:pt x="497394" y="1021032"/>
                  <a:pt x="269493" y="734408"/>
                  <a:pt x="235238" y="702949"/>
                </a:cubicBezTo>
                <a:cubicBezTo>
                  <a:pt x="200983" y="671490"/>
                  <a:pt x="309341" y="953221"/>
                  <a:pt x="306545" y="912674"/>
                </a:cubicBezTo>
                <a:cubicBezTo>
                  <a:pt x="303749" y="872127"/>
                  <a:pt x="224053" y="501613"/>
                  <a:pt x="218460" y="459668"/>
                </a:cubicBezTo>
                <a:cubicBezTo>
                  <a:pt x="212867" y="417723"/>
                  <a:pt x="296059" y="642129"/>
                  <a:pt x="272989" y="661004"/>
                </a:cubicBezTo>
                <a:cubicBezTo>
                  <a:pt x="249919" y="679879"/>
                  <a:pt x="71653" y="579911"/>
                  <a:pt x="80042" y="572920"/>
                </a:cubicBezTo>
                <a:cubicBezTo>
                  <a:pt x="88431" y="565929"/>
                  <a:pt x="316332" y="633041"/>
                  <a:pt x="323323" y="619059"/>
                </a:cubicBezTo>
                <a:cubicBezTo>
                  <a:pt x="330314" y="605077"/>
                  <a:pt x="161835" y="551248"/>
                  <a:pt x="121987" y="489030"/>
                </a:cubicBezTo>
                <a:cubicBezTo>
                  <a:pt x="82139" y="426812"/>
                  <a:pt x="82839" y="273712"/>
                  <a:pt x="84237" y="245749"/>
                </a:cubicBezTo>
                <a:cubicBezTo>
                  <a:pt x="85635" y="217786"/>
                  <a:pt x="145756" y="354806"/>
                  <a:pt x="130376" y="321250"/>
                </a:cubicBezTo>
                <a:cubicBezTo>
                  <a:pt x="114996" y="287694"/>
                  <a:pt x="-7343" y="-51361"/>
                  <a:pt x="347" y="6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DA263B17-C2F3-098D-9C6F-C3A663CDC754}"/>
              </a:ext>
            </a:extLst>
          </p:cNvPr>
          <p:cNvSpPr/>
          <p:nvPr/>
        </p:nvSpPr>
        <p:spPr>
          <a:xfrm>
            <a:off x="4873296" y="2587253"/>
            <a:ext cx="155904" cy="366569"/>
          </a:xfrm>
          <a:custGeom>
            <a:avLst/>
            <a:gdLst>
              <a:gd name="connsiteX0" fmla="*/ 46847 w 155904"/>
              <a:gd name="connsiteY0" fmla="*/ 751 h 366569"/>
              <a:gd name="connsiteX1" fmla="*/ 118154 w 155904"/>
              <a:gd name="connsiteY1" fmla="*/ 134975 h 366569"/>
              <a:gd name="connsiteX2" fmla="*/ 147515 w 155904"/>
              <a:gd name="connsiteY2" fmla="*/ 256615 h 366569"/>
              <a:gd name="connsiteX3" fmla="*/ 155904 w 155904"/>
              <a:gd name="connsiteY3" fmla="*/ 160141 h 366569"/>
              <a:gd name="connsiteX4" fmla="*/ 147515 w 155904"/>
              <a:gd name="connsiteY4" fmla="*/ 281782 h 366569"/>
              <a:gd name="connsiteX5" fmla="*/ 143321 w 155904"/>
              <a:gd name="connsiteY5" fmla="*/ 311143 h 366569"/>
              <a:gd name="connsiteX6" fmla="*/ 708 w 155904"/>
              <a:gd name="connsiteY6" fmla="*/ 365672 h 366569"/>
              <a:gd name="connsiteX7" fmla="*/ 88792 w 155904"/>
              <a:gd name="connsiteY7" fmla="*/ 340505 h 366569"/>
              <a:gd name="connsiteX8" fmla="*/ 97181 w 155904"/>
              <a:gd name="connsiteY8" fmla="*/ 281782 h 366569"/>
              <a:gd name="connsiteX9" fmla="*/ 42653 w 155904"/>
              <a:gd name="connsiteY9" fmla="*/ 143364 h 366569"/>
              <a:gd name="connsiteX10" fmla="*/ 84598 w 155904"/>
              <a:gd name="connsiteY10" fmla="*/ 197892 h 366569"/>
              <a:gd name="connsiteX11" fmla="*/ 46847 w 155904"/>
              <a:gd name="connsiteY11" fmla="*/ 751 h 36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904" h="366569">
                <a:moveTo>
                  <a:pt x="46847" y="751"/>
                </a:moveTo>
                <a:cubicBezTo>
                  <a:pt x="52440" y="-9735"/>
                  <a:pt x="101376" y="92331"/>
                  <a:pt x="118154" y="134975"/>
                </a:cubicBezTo>
                <a:cubicBezTo>
                  <a:pt x="134932" y="177619"/>
                  <a:pt x="141223" y="252421"/>
                  <a:pt x="147515" y="256615"/>
                </a:cubicBezTo>
                <a:cubicBezTo>
                  <a:pt x="153807" y="260809"/>
                  <a:pt x="155904" y="155947"/>
                  <a:pt x="155904" y="160141"/>
                </a:cubicBezTo>
                <a:cubicBezTo>
                  <a:pt x="155904" y="164335"/>
                  <a:pt x="149612" y="256615"/>
                  <a:pt x="147515" y="281782"/>
                </a:cubicBezTo>
                <a:cubicBezTo>
                  <a:pt x="145418" y="306949"/>
                  <a:pt x="167789" y="297161"/>
                  <a:pt x="143321" y="311143"/>
                </a:cubicBezTo>
                <a:cubicBezTo>
                  <a:pt x="118853" y="325125"/>
                  <a:pt x="9796" y="360778"/>
                  <a:pt x="708" y="365672"/>
                </a:cubicBezTo>
                <a:cubicBezTo>
                  <a:pt x="-8380" y="370566"/>
                  <a:pt x="72713" y="354487"/>
                  <a:pt x="88792" y="340505"/>
                </a:cubicBezTo>
                <a:cubicBezTo>
                  <a:pt x="104871" y="326523"/>
                  <a:pt x="104871" y="314639"/>
                  <a:pt x="97181" y="281782"/>
                </a:cubicBezTo>
                <a:cubicBezTo>
                  <a:pt x="89491" y="248925"/>
                  <a:pt x="44750" y="157346"/>
                  <a:pt x="42653" y="143364"/>
                </a:cubicBezTo>
                <a:cubicBezTo>
                  <a:pt x="40556" y="129382"/>
                  <a:pt x="81103" y="216767"/>
                  <a:pt x="84598" y="197892"/>
                </a:cubicBezTo>
                <a:cubicBezTo>
                  <a:pt x="88093" y="179017"/>
                  <a:pt x="41254" y="11237"/>
                  <a:pt x="46847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08F73489-EC53-CB09-3288-D3507B515991}"/>
              </a:ext>
            </a:extLst>
          </p:cNvPr>
          <p:cNvSpPr/>
          <p:nvPr/>
        </p:nvSpPr>
        <p:spPr>
          <a:xfrm>
            <a:off x="4159574" y="4726880"/>
            <a:ext cx="767235" cy="2346753"/>
          </a:xfrm>
          <a:custGeom>
            <a:avLst/>
            <a:gdLst>
              <a:gd name="connsiteX0" fmla="*/ 13033 w 767235"/>
              <a:gd name="connsiteY0" fmla="*/ 34306 h 2346753"/>
              <a:gd name="connsiteX1" fmla="*/ 748757 w 767235"/>
              <a:gd name="connsiteY1" fmla="*/ 1358610 h 2346753"/>
              <a:gd name="connsiteX2" fmla="*/ 559571 w 767235"/>
              <a:gd name="connsiteY2" fmla="*/ 1221975 h 2346753"/>
              <a:gd name="connsiteX3" fmla="*/ 717226 w 767235"/>
              <a:gd name="connsiteY3" fmla="*/ 1694941 h 2346753"/>
              <a:gd name="connsiteX4" fmla="*/ 622633 w 767235"/>
              <a:gd name="connsiteY4" fmla="*/ 2346582 h 2346753"/>
              <a:gd name="connsiteX5" fmla="*/ 706716 w 767235"/>
              <a:gd name="connsiteY5" fmla="*/ 1631879 h 2346753"/>
              <a:gd name="connsiteX6" fmla="*/ 654164 w 767235"/>
              <a:gd name="connsiteY6" fmla="*/ 1295548 h 2346753"/>
              <a:gd name="connsiteX7" fmla="*/ 139157 w 767235"/>
              <a:gd name="connsiteY7" fmla="*/ 549313 h 2346753"/>
              <a:gd name="connsiteX8" fmla="*/ 391405 w 767235"/>
              <a:gd name="connsiteY8" fmla="*/ 917175 h 2346753"/>
              <a:gd name="connsiteX9" fmla="*/ 391405 w 767235"/>
              <a:gd name="connsiteY9" fmla="*/ 685948 h 2346753"/>
              <a:gd name="connsiteX10" fmla="*/ 286302 w 767235"/>
              <a:gd name="connsiteY10" fmla="*/ 412679 h 2346753"/>
              <a:gd name="connsiteX11" fmla="*/ 13033 w 767235"/>
              <a:gd name="connsiteY11" fmla="*/ 34306 h 234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235" h="2346753">
                <a:moveTo>
                  <a:pt x="13033" y="34306"/>
                </a:moveTo>
                <a:cubicBezTo>
                  <a:pt x="90109" y="191961"/>
                  <a:pt x="657667" y="1160665"/>
                  <a:pt x="748757" y="1358610"/>
                </a:cubicBezTo>
                <a:cubicBezTo>
                  <a:pt x="839847" y="1556555"/>
                  <a:pt x="564826" y="1165920"/>
                  <a:pt x="559571" y="1221975"/>
                </a:cubicBezTo>
                <a:cubicBezTo>
                  <a:pt x="554316" y="1278030"/>
                  <a:pt x="706716" y="1507507"/>
                  <a:pt x="717226" y="1694941"/>
                </a:cubicBezTo>
                <a:cubicBezTo>
                  <a:pt x="727736" y="1882375"/>
                  <a:pt x="624385" y="2357092"/>
                  <a:pt x="622633" y="2346582"/>
                </a:cubicBezTo>
                <a:cubicBezTo>
                  <a:pt x="620881" y="2336072"/>
                  <a:pt x="701461" y="1807051"/>
                  <a:pt x="706716" y="1631879"/>
                </a:cubicBezTo>
                <a:cubicBezTo>
                  <a:pt x="711971" y="1456707"/>
                  <a:pt x="748757" y="1475976"/>
                  <a:pt x="654164" y="1295548"/>
                </a:cubicBezTo>
                <a:cubicBezTo>
                  <a:pt x="559571" y="1115120"/>
                  <a:pt x="182950" y="612375"/>
                  <a:pt x="139157" y="549313"/>
                </a:cubicBezTo>
                <a:cubicBezTo>
                  <a:pt x="95364" y="486251"/>
                  <a:pt x="349364" y="894403"/>
                  <a:pt x="391405" y="917175"/>
                </a:cubicBezTo>
                <a:cubicBezTo>
                  <a:pt x="433446" y="939947"/>
                  <a:pt x="408922" y="770031"/>
                  <a:pt x="391405" y="685948"/>
                </a:cubicBezTo>
                <a:cubicBezTo>
                  <a:pt x="373888" y="601865"/>
                  <a:pt x="349364" y="517782"/>
                  <a:pt x="286302" y="412679"/>
                </a:cubicBezTo>
                <a:cubicBezTo>
                  <a:pt x="223240" y="307576"/>
                  <a:pt x="-64043" y="-123349"/>
                  <a:pt x="13033" y="34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3BE7980-A760-29CC-C8A8-36A8D7B14195}"/>
              </a:ext>
            </a:extLst>
          </p:cNvPr>
          <p:cNvSpPr/>
          <p:nvPr/>
        </p:nvSpPr>
        <p:spPr>
          <a:xfrm>
            <a:off x="3268464" y="4289109"/>
            <a:ext cx="469644" cy="2734418"/>
          </a:xfrm>
          <a:custGeom>
            <a:avLst/>
            <a:gdLst>
              <a:gd name="connsiteX0" fmla="*/ 462708 w 469644"/>
              <a:gd name="connsiteY0" fmla="*/ 83194 h 2734418"/>
              <a:gd name="connsiteX1" fmla="*/ 136888 w 469644"/>
              <a:gd name="connsiteY1" fmla="*/ 1659746 h 2734418"/>
              <a:gd name="connsiteX2" fmla="*/ 84336 w 469644"/>
              <a:gd name="connsiteY2" fmla="*/ 2111691 h 2734418"/>
              <a:gd name="connsiteX3" fmla="*/ 42295 w 469644"/>
              <a:gd name="connsiteY3" fmla="*/ 1890974 h 2734418"/>
              <a:gd name="connsiteX4" fmla="*/ 253 w 469644"/>
              <a:gd name="connsiteY4" fmla="*/ 2731801 h 2734418"/>
              <a:gd name="connsiteX5" fmla="*/ 31784 w 469644"/>
              <a:gd name="connsiteY5" fmla="*/ 2101181 h 2734418"/>
              <a:gd name="connsiteX6" fmla="*/ 157908 w 469644"/>
              <a:gd name="connsiteY6" fmla="*/ 671774 h 2734418"/>
              <a:gd name="connsiteX7" fmla="*/ 210460 w 469644"/>
              <a:gd name="connsiteY7" fmla="*/ 1449539 h 2734418"/>
              <a:gd name="connsiteX8" fmla="*/ 347095 w 469644"/>
              <a:gd name="connsiteY8" fmla="*/ 345953 h 2734418"/>
              <a:gd name="connsiteX9" fmla="*/ 462708 w 469644"/>
              <a:gd name="connsiteY9" fmla="*/ 83194 h 27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44" h="2734418">
                <a:moveTo>
                  <a:pt x="462708" y="83194"/>
                </a:moveTo>
                <a:cubicBezTo>
                  <a:pt x="427673" y="302160"/>
                  <a:pt x="199950" y="1321663"/>
                  <a:pt x="136888" y="1659746"/>
                </a:cubicBezTo>
                <a:cubicBezTo>
                  <a:pt x="73826" y="1997829"/>
                  <a:pt x="100101" y="2073153"/>
                  <a:pt x="84336" y="2111691"/>
                </a:cubicBezTo>
                <a:cubicBezTo>
                  <a:pt x="68570" y="2150229"/>
                  <a:pt x="56309" y="1787622"/>
                  <a:pt x="42295" y="1890974"/>
                </a:cubicBezTo>
                <a:cubicBezTo>
                  <a:pt x="28281" y="1994326"/>
                  <a:pt x="253" y="2731801"/>
                  <a:pt x="253" y="2731801"/>
                </a:cubicBezTo>
                <a:cubicBezTo>
                  <a:pt x="-1499" y="2766835"/>
                  <a:pt x="5508" y="2444519"/>
                  <a:pt x="31784" y="2101181"/>
                </a:cubicBezTo>
                <a:cubicBezTo>
                  <a:pt x="58060" y="1757843"/>
                  <a:pt x="128129" y="780381"/>
                  <a:pt x="157908" y="671774"/>
                </a:cubicBezTo>
                <a:cubicBezTo>
                  <a:pt x="187687" y="563167"/>
                  <a:pt x="178929" y="1503842"/>
                  <a:pt x="210460" y="1449539"/>
                </a:cubicBezTo>
                <a:cubicBezTo>
                  <a:pt x="241991" y="1395236"/>
                  <a:pt x="303302" y="570174"/>
                  <a:pt x="347095" y="345953"/>
                </a:cubicBezTo>
                <a:cubicBezTo>
                  <a:pt x="390888" y="121732"/>
                  <a:pt x="497743" y="-135772"/>
                  <a:pt x="462708" y="8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7D50028E-4A81-8D11-7633-101C098476B3}"/>
              </a:ext>
            </a:extLst>
          </p:cNvPr>
          <p:cNvSpPr/>
          <p:nvPr/>
        </p:nvSpPr>
        <p:spPr>
          <a:xfrm>
            <a:off x="3235762" y="6471315"/>
            <a:ext cx="1157313" cy="864911"/>
          </a:xfrm>
          <a:custGeom>
            <a:avLst/>
            <a:gdLst>
              <a:gd name="connsiteX0" fmla="*/ 1147052 w 1157313"/>
              <a:gd name="connsiteY0" fmla="*/ 570616 h 864911"/>
              <a:gd name="connsiteX1" fmla="*/ 106528 w 1157313"/>
              <a:gd name="connsiteY1" fmla="*/ 13568 h 864911"/>
              <a:gd name="connsiteX2" fmla="*/ 621535 w 1157313"/>
              <a:gd name="connsiteY2" fmla="*/ 192244 h 864911"/>
              <a:gd name="connsiteX3" fmla="*/ 758169 w 1157313"/>
              <a:gd name="connsiteY3" fmla="*/ 423471 h 864911"/>
              <a:gd name="connsiteX4" fmla="*/ 1424 w 1157313"/>
              <a:gd name="connsiteY4" fmla="*/ 286837 h 864911"/>
              <a:gd name="connsiteX5" fmla="*/ 558472 w 1157313"/>
              <a:gd name="connsiteY5" fmla="*/ 370919 h 864911"/>
              <a:gd name="connsiteX6" fmla="*/ 180100 w 1157313"/>
              <a:gd name="connsiteY6" fmla="*/ 864906 h 864911"/>
              <a:gd name="connsiteX7" fmla="*/ 611024 w 1157313"/>
              <a:gd name="connsiteY7" fmla="*/ 381430 h 864911"/>
              <a:gd name="connsiteX8" fmla="*/ 1147052 w 1157313"/>
              <a:gd name="connsiteY8" fmla="*/ 570616 h 86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313" h="864911">
                <a:moveTo>
                  <a:pt x="1147052" y="570616"/>
                </a:moveTo>
                <a:cubicBezTo>
                  <a:pt x="1062969" y="509306"/>
                  <a:pt x="194114" y="76630"/>
                  <a:pt x="106528" y="13568"/>
                </a:cubicBezTo>
                <a:cubicBezTo>
                  <a:pt x="18942" y="-49494"/>
                  <a:pt x="512928" y="123927"/>
                  <a:pt x="621535" y="192244"/>
                </a:cubicBezTo>
                <a:cubicBezTo>
                  <a:pt x="730142" y="260561"/>
                  <a:pt x="861521" y="407706"/>
                  <a:pt x="758169" y="423471"/>
                </a:cubicBezTo>
                <a:cubicBezTo>
                  <a:pt x="654817" y="439236"/>
                  <a:pt x="34707" y="295596"/>
                  <a:pt x="1424" y="286837"/>
                </a:cubicBezTo>
                <a:cubicBezTo>
                  <a:pt x="-31859" y="278078"/>
                  <a:pt x="528693" y="274574"/>
                  <a:pt x="558472" y="370919"/>
                </a:cubicBezTo>
                <a:cubicBezTo>
                  <a:pt x="588251" y="467264"/>
                  <a:pt x="171341" y="863154"/>
                  <a:pt x="180100" y="864906"/>
                </a:cubicBezTo>
                <a:cubicBezTo>
                  <a:pt x="188859" y="866658"/>
                  <a:pt x="446362" y="430478"/>
                  <a:pt x="611024" y="381430"/>
                </a:cubicBezTo>
                <a:cubicBezTo>
                  <a:pt x="775686" y="332382"/>
                  <a:pt x="1231135" y="631926"/>
                  <a:pt x="1147052" y="570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AC5947C-A533-7BBC-71B1-EEA07CEE307B}"/>
              </a:ext>
            </a:extLst>
          </p:cNvPr>
          <p:cNvSpPr/>
          <p:nvPr/>
        </p:nvSpPr>
        <p:spPr>
          <a:xfrm>
            <a:off x="5024370" y="1113064"/>
            <a:ext cx="592878" cy="645031"/>
          </a:xfrm>
          <a:custGeom>
            <a:avLst/>
            <a:gdLst>
              <a:gd name="connsiteX0" fmla="*/ 636 w 592878"/>
              <a:gd name="connsiteY0" fmla="*/ 6866 h 645031"/>
              <a:gd name="connsiteX1" fmla="*/ 143248 w 592878"/>
              <a:gd name="connsiteY1" fmla="*/ 224980 h 645031"/>
              <a:gd name="connsiteX2" fmla="*/ 172610 w 592878"/>
              <a:gd name="connsiteY2" fmla="*/ 375982 h 645031"/>
              <a:gd name="connsiteX3" fmla="*/ 277472 w 592878"/>
              <a:gd name="connsiteY3" fmla="*/ 409538 h 645031"/>
              <a:gd name="connsiteX4" fmla="*/ 235527 w 592878"/>
              <a:gd name="connsiteY4" fmla="*/ 350815 h 645031"/>
              <a:gd name="connsiteX5" fmla="*/ 587865 w 592878"/>
              <a:gd name="connsiteY5" fmla="*/ 640235 h 645031"/>
              <a:gd name="connsiteX6" fmla="*/ 428474 w 592878"/>
              <a:gd name="connsiteY6" fmla="*/ 518595 h 645031"/>
              <a:gd name="connsiteX7" fmla="*/ 222944 w 592878"/>
              <a:gd name="connsiteY7" fmla="*/ 350815 h 645031"/>
              <a:gd name="connsiteX8" fmla="*/ 227138 w 592878"/>
              <a:gd name="connsiteY8" fmla="*/ 229175 h 645031"/>
              <a:gd name="connsiteX9" fmla="*/ 176804 w 592878"/>
              <a:gd name="connsiteY9" fmla="*/ 124312 h 645031"/>
              <a:gd name="connsiteX10" fmla="*/ 214555 w 592878"/>
              <a:gd name="connsiteY10" fmla="*/ 367593 h 645031"/>
              <a:gd name="connsiteX11" fmla="*/ 160026 w 592878"/>
              <a:gd name="connsiteY11" fmla="*/ 308870 h 645031"/>
              <a:gd name="connsiteX12" fmla="*/ 92914 w 592878"/>
              <a:gd name="connsiteY12" fmla="*/ 73978 h 645031"/>
              <a:gd name="connsiteX13" fmla="*/ 636 w 592878"/>
              <a:gd name="connsiteY13" fmla="*/ 6866 h 6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878" h="645031">
                <a:moveTo>
                  <a:pt x="636" y="6866"/>
                </a:moveTo>
                <a:cubicBezTo>
                  <a:pt x="9025" y="32033"/>
                  <a:pt x="114586" y="163461"/>
                  <a:pt x="143248" y="224980"/>
                </a:cubicBezTo>
                <a:cubicBezTo>
                  <a:pt x="171910" y="286499"/>
                  <a:pt x="150239" y="345222"/>
                  <a:pt x="172610" y="375982"/>
                </a:cubicBezTo>
                <a:cubicBezTo>
                  <a:pt x="194981" y="406742"/>
                  <a:pt x="266986" y="413732"/>
                  <a:pt x="277472" y="409538"/>
                </a:cubicBezTo>
                <a:cubicBezTo>
                  <a:pt x="287958" y="405344"/>
                  <a:pt x="183795" y="312366"/>
                  <a:pt x="235527" y="350815"/>
                </a:cubicBezTo>
                <a:cubicBezTo>
                  <a:pt x="287259" y="389265"/>
                  <a:pt x="555707" y="612272"/>
                  <a:pt x="587865" y="640235"/>
                </a:cubicBezTo>
                <a:cubicBezTo>
                  <a:pt x="620023" y="668198"/>
                  <a:pt x="489294" y="566832"/>
                  <a:pt x="428474" y="518595"/>
                </a:cubicBezTo>
                <a:cubicBezTo>
                  <a:pt x="367654" y="470358"/>
                  <a:pt x="256500" y="399052"/>
                  <a:pt x="222944" y="350815"/>
                </a:cubicBezTo>
                <a:cubicBezTo>
                  <a:pt x="189388" y="302578"/>
                  <a:pt x="234828" y="266925"/>
                  <a:pt x="227138" y="229175"/>
                </a:cubicBezTo>
                <a:cubicBezTo>
                  <a:pt x="219448" y="191425"/>
                  <a:pt x="178901" y="101242"/>
                  <a:pt x="176804" y="124312"/>
                </a:cubicBezTo>
                <a:cubicBezTo>
                  <a:pt x="174707" y="147382"/>
                  <a:pt x="217351" y="336833"/>
                  <a:pt x="214555" y="367593"/>
                </a:cubicBezTo>
                <a:cubicBezTo>
                  <a:pt x="211759" y="398353"/>
                  <a:pt x="180300" y="357806"/>
                  <a:pt x="160026" y="308870"/>
                </a:cubicBezTo>
                <a:cubicBezTo>
                  <a:pt x="139753" y="259934"/>
                  <a:pt x="116683" y="117321"/>
                  <a:pt x="92914" y="73978"/>
                </a:cubicBezTo>
                <a:cubicBezTo>
                  <a:pt x="69145" y="30635"/>
                  <a:pt x="-7753" y="-18301"/>
                  <a:pt x="636" y="6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6912AC6-F9EC-04A7-4BC8-B43EF2A6AB19}"/>
              </a:ext>
            </a:extLst>
          </p:cNvPr>
          <p:cNvSpPr/>
          <p:nvPr/>
        </p:nvSpPr>
        <p:spPr>
          <a:xfrm>
            <a:off x="4903470" y="2794633"/>
            <a:ext cx="857279" cy="994412"/>
          </a:xfrm>
          <a:custGeom>
            <a:avLst/>
            <a:gdLst>
              <a:gd name="connsiteX0" fmla="*/ 0 w 857279"/>
              <a:gd name="connsiteY0" fmla="*/ 994412 h 994412"/>
              <a:gd name="connsiteX1" fmla="*/ 422910 w 857279"/>
              <a:gd name="connsiteY1" fmla="*/ 782957 h 994412"/>
              <a:gd name="connsiteX2" fmla="*/ 171450 w 857279"/>
              <a:gd name="connsiteY2" fmla="*/ 908687 h 994412"/>
              <a:gd name="connsiteX3" fmla="*/ 702945 w 857279"/>
              <a:gd name="connsiteY3" fmla="*/ 634367 h 994412"/>
              <a:gd name="connsiteX4" fmla="*/ 640080 w 857279"/>
              <a:gd name="connsiteY4" fmla="*/ 645797 h 994412"/>
              <a:gd name="connsiteX5" fmla="*/ 645795 w 857279"/>
              <a:gd name="connsiteY5" fmla="*/ 537212 h 994412"/>
              <a:gd name="connsiteX6" fmla="*/ 600075 w 857279"/>
              <a:gd name="connsiteY6" fmla="*/ 382907 h 994412"/>
              <a:gd name="connsiteX7" fmla="*/ 857250 w 857279"/>
              <a:gd name="connsiteY7" fmla="*/ 2 h 994412"/>
              <a:gd name="connsiteX8" fmla="*/ 617220 w 857279"/>
              <a:gd name="connsiteY8" fmla="*/ 377192 h 994412"/>
              <a:gd name="connsiteX9" fmla="*/ 645795 w 857279"/>
              <a:gd name="connsiteY9" fmla="*/ 628652 h 994412"/>
              <a:gd name="connsiteX10" fmla="*/ 360045 w 857279"/>
              <a:gd name="connsiteY10" fmla="*/ 840107 h 994412"/>
              <a:gd name="connsiteX11" fmla="*/ 0 w 857279"/>
              <a:gd name="connsiteY11" fmla="*/ 994412 h 99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279" h="994412">
                <a:moveTo>
                  <a:pt x="0" y="994412"/>
                </a:moveTo>
                <a:lnTo>
                  <a:pt x="422910" y="782957"/>
                </a:lnTo>
                <a:lnTo>
                  <a:pt x="171450" y="908687"/>
                </a:lnTo>
                <a:cubicBezTo>
                  <a:pt x="218123" y="883922"/>
                  <a:pt x="624840" y="678182"/>
                  <a:pt x="702945" y="634367"/>
                </a:cubicBezTo>
                <a:cubicBezTo>
                  <a:pt x="781050" y="590552"/>
                  <a:pt x="649605" y="661989"/>
                  <a:pt x="640080" y="645797"/>
                </a:cubicBezTo>
                <a:cubicBezTo>
                  <a:pt x="630555" y="629605"/>
                  <a:pt x="652463" y="581027"/>
                  <a:pt x="645795" y="537212"/>
                </a:cubicBezTo>
                <a:cubicBezTo>
                  <a:pt x="639128" y="493397"/>
                  <a:pt x="564833" y="472442"/>
                  <a:pt x="600075" y="382907"/>
                </a:cubicBezTo>
                <a:cubicBezTo>
                  <a:pt x="635318" y="293372"/>
                  <a:pt x="854392" y="955"/>
                  <a:pt x="857250" y="2"/>
                </a:cubicBezTo>
                <a:cubicBezTo>
                  <a:pt x="860108" y="-951"/>
                  <a:pt x="652462" y="272417"/>
                  <a:pt x="617220" y="377192"/>
                </a:cubicBezTo>
                <a:cubicBezTo>
                  <a:pt x="581978" y="481967"/>
                  <a:pt x="688657" y="551500"/>
                  <a:pt x="645795" y="628652"/>
                </a:cubicBezTo>
                <a:cubicBezTo>
                  <a:pt x="602933" y="705804"/>
                  <a:pt x="472440" y="774384"/>
                  <a:pt x="360045" y="840107"/>
                </a:cubicBezTo>
                <a:cubicBezTo>
                  <a:pt x="247650" y="905830"/>
                  <a:pt x="109537" y="964408"/>
                  <a:pt x="0" y="994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F600F04-1F16-A6C0-AB5D-2193CAFF7AEC}"/>
              </a:ext>
            </a:extLst>
          </p:cNvPr>
          <p:cNvSpPr/>
          <p:nvPr/>
        </p:nvSpPr>
        <p:spPr>
          <a:xfrm>
            <a:off x="5610141" y="1849751"/>
            <a:ext cx="194007" cy="1214064"/>
          </a:xfrm>
          <a:custGeom>
            <a:avLst/>
            <a:gdLst>
              <a:gd name="connsiteX0" fmla="*/ 70569 w 194007"/>
              <a:gd name="connsiteY0" fmla="*/ 53344 h 1214064"/>
              <a:gd name="connsiteX1" fmla="*/ 70569 w 194007"/>
              <a:gd name="connsiteY1" fmla="*/ 139069 h 1214064"/>
              <a:gd name="connsiteX2" fmla="*/ 184869 w 194007"/>
              <a:gd name="connsiteY2" fmla="*/ 756289 h 1214064"/>
              <a:gd name="connsiteX3" fmla="*/ 184869 w 194007"/>
              <a:gd name="connsiteY3" fmla="*/ 744859 h 1214064"/>
              <a:gd name="connsiteX4" fmla="*/ 167724 w 194007"/>
              <a:gd name="connsiteY4" fmla="*/ 1099189 h 1214064"/>
              <a:gd name="connsiteX5" fmla="*/ 150579 w 194007"/>
              <a:gd name="connsiteY5" fmla="*/ 927739 h 1214064"/>
              <a:gd name="connsiteX6" fmla="*/ 1989 w 194007"/>
              <a:gd name="connsiteY6" fmla="*/ 1213489 h 1214064"/>
              <a:gd name="connsiteX7" fmla="*/ 70569 w 194007"/>
              <a:gd name="connsiteY7" fmla="*/ 996319 h 1214064"/>
              <a:gd name="connsiteX8" fmla="*/ 150579 w 194007"/>
              <a:gd name="connsiteY8" fmla="*/ 813439 h 1214064"/>
              <a:gd name="connsiteX9" fmla="*/ 156294 w 194007"/>
              <a:gd name="connsiteY9" fmla="*/ 619129 h 1214064"/>
              <a:gd name="connsiteX10" fmla="*/ 156294 w 194007"/>
              <a:gd name="connsiteY10" fmla="*/ 339094 h 1214064"/>
              <a:gd name="connsiteX11" fmla="*/ 156294 w 194007"/>
              <a:gd name="connsiteY11" fmla="*/ 807724 h 1214064"/>
              <a:gd name="connsiteX12" fmla="*/ 70569 w 194007"/>
              <a:gd name="connsiteY12" fmla="*/ 53344 h 121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007" h="1214064">
                <a:moveTo>
                  <a:pt x="70569" y="53344"/>
                </a:moveTo>
                <a:cubicBezTo>
                  <a:pt x="56282" y="-58098"/>
                  <a:pt x="51519" y="21912"/>
                  <a:pt x="70569" y="139069"/>
                </a:cubicBezTo>
                <a:cubicBezTo>
                  <a:pt x="89619" y="256226"/>
                  <a:pt x="165819" y="655324"/>
                  <a:pt x="184869" y="756289"/>
                </a:cubicBezTo>
                <a:cubicBezTo>
                  <a:pt x="203919" y="857254"/>
                  <a:pt x="187727" y="687709"/>
                  <a:pt x="184869" y="744859"/>
                </a:cubicBezTo>
                <a:cubicBezTo>
                  <a:pt x="182012" y="802009"/>
                  <a:pt x="173439" y="1068709"/>
                  <a:pt x="167724" y="1099189"/>
                </a:cubicBezTo>
                <a:cubicBezTo>
                  <a:pt x="162009" y="1129669"/>
                  <a:pt x="178202" y="908689"/>
                  <a:pt x="150579" y="927739"/>
                </a:cubicBezTo>
                <a:cubicBezTo>
                  <a:pt x="122957" y="946789"/>
                  <a:pt x="15324" y="1202059"/>
                  <a:pt x="1989" y="1213489"/>
                </a:cubicBezTo>
                <a:cubicBezTo>
                  <a:pt x="-11346" y="1224919"/>
                  <a:pt x="45804" y="1062994"/>
                  <a:pt x="70569" y="996319"/>
                </a:cubicBezTo>
                <a:cubicBezTo>
                  <a:pt x="95334" y="929644"/>
                  <a:pt x="136292" y="876304"/>
                  <a:pt x="150579" y="813439"/>
                </a:cubicBezTo>
                <a:cubicBezTo>
                  <a:pt x="164866" y="750574"/>
                  <a:pt x="155342" y="698186"/>
                  <a:pt x="156294" y="619129"/>
                </a:cubicBezTo>
                <a:cubicBezTo>
                  <a:pt x="157246" y="540072"/>
                  <a:pt x="156294" y="339094"/>
                  <a:pt x="156294" y="339094"/>
                </a:cubicBezTo>
                <a:cubicBezTo>
                  <a:pt x="156294" y="370526"/>
                  <a:pt x="171534" y="853444"/>
                  <a:pt x="156294" y="807724"/>
                </a:cubicBezTo>
                <a:cubicBezTo>
                  <a:pt x="141054" y="762004"/>
                  <a:pt x="84856" y="164786"/>
                  <a:pt x="70569" y="5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46B6B5A-DDBB-3C52-AE2D-F39B0DA4E605}"/>
              </a:ext>
            </a:extLst>
          </p:cNvPr>
          <p:cNvSpPr/>
          <p:nvPr/>
        </p:nvSpPr>
        <p:spPr>
          <a:xfrm>
            <a:off x="4840238" y="3097355"/>
            <a:ext cx="385135" cy="343081"/>
          </a:xfrm>
          <a:custGeom>
            <a:avLst/>
            <a:gdLst>
              <a:gd name="connsiteX0" fmla="*/ 367 w 385135"/>
              <a:gd name="connsiteY0" fmla="*/ 175 h 343081"/>
              <a:gd name="connsiteX1" fmla="*/ 240397 w 385135"/>
              <a:gd name="connsiteY1" fmla="*/ 114475 h 343081"/>
              <a:gd name="connsiteX2" fmla="*/ 194677 w 385135"/>
              <a:gd name="connsiteY2" fmla="*/ 63040 h 343081"/>
              <a:gd name="connsiteX3" fmla="*/ 303262 w 385135"/>
              <a:gd name="connsiteY3" fmla="*/ 177340 h 343081"/>
              <a:gd name="connsiteX4" fmla="*/ 291832 w 385135"/>
              <a:gd name="connsiteY4" fmla="*/ 274495 h 343081"/>
              <a:gd name="connsiteX5" fmla="*/ 383272 w 385135"/>
              <a:gd name="connsiteY5" fmla="*/ 228775 h 343081"/>
              <a:gd name="connsiteX6" fmla="*/ 194677 w 385135"/>
              <a:gd name="connsiteY6" fmla="*/ 343075 h 343081"/>
              <a:gd name="connsiteX7" fmla="*/ 337552 w 385135"/>
              <a:gd name="connsiteY7" fmla="*/ 223060 h 343081"/>
              <a:gd name="connsiteX8" fmla="*/ 188962 w 385135"/>
              <a:gd name="connsiteY8" fmla="*/ 91615 h 343081"/>
              <a:gd name="connsiteX9" fmla="*/ 367 w 385135"/>
              <a:gd name="connsiteY9" fmla="*/ 175 h 34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135" h="343081">
                <a:moveTo>
                  <a:pt x="367" y="175"/>
                </a:moveTo>
                <a:cubicBezTo>
                  <a:pt x="8940" y="3985"/>
                  <a:pt x="208012" y="103998"/>
                  <a:pt x="240397" y="114475"/>
                </a:cubicBezTo>
                <a:cubicBezTo>
                  <a:pt x="272782" y="124952"/>
                  <a:pt x="184200" y="52563"/>
                  <a:pt x="194677" y="63040"/>
                </a:cubicBezTo>
                <a:cubicBezTo>
                  <a:pt x="205154" y="73517"/>
                  <a:pt x="287070" y="142098"/>
                  <a:pt x="303262" y="177340"/>
                </a:cubicBezTo>
                <a:cubicBezTo>
                  <a:pt x="319454" y="212582"/>
                  <a:pt x="278497" y="265923"/>
                  <a:pt x="291832" y="274495"/>
                </a:cubicBezTo>
                <a:cubicBezTo>
                  <a:pt x="305167" y="283067"/>
                  <a:pt x="399464" y="217345"/>
                  <a:pt x="383272" y="228775"/>
                </a:cubicBezTo>
                <a:cubicBezTo>
                  <a:pt x="367080" y="240205"/>
                  <a:pt x="202297" y="344027"/>
                  <a:pt x="194677" y="343075"/>
                </a:cubicBezTo>
                <a:cubicBezTo>
                  <a:pt x="187057" y="342123"/>
                  <a:pt x="338504" y="264970"/>
                  <a:pt x="337552" y="223060"/>
                </a:cubicBezTo>
                <a:cubicBezTo>
                  <a:pt x="336600" y="181150"/>
                  <a:pt x="242302" y="127810"/>
                  <a:pt x="188962" y="91615"/>
                </a:cubicBezTo>
                <a:cubicBezTo>
                  <a:pt x="135622" y="55420"/>
                  <a:pt x="-8206" y="-3635"/>
                  <a:pt x="367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5836FE08-FF2E-E807-DC9A-DDCC454CEAC8}"/>
              </a:ext>
            </a:extLst>
          </p:cNvPr>
          <p:cNvSpPr/>
          <p:nvPr/>
        </p:nvSpPr>
        <p:spPr>
          <a:xfrm>
            <a:off x="4255248" y="3091811"/>
            <a:ext cx="213887" cy="421348"/>
          </a:xfrm>
          <a:custGeom>
            <a:avLst/>
            <a:gdLst>
              <a:gd name="connsiteX0" fmla="*/ 213882 w 213887"/>
              <a:gd name="connsiteY0" fmla="*/ 4 h 421348"/>
              <a:gd name="connsiteX1" fmla="*/ 59577 w 213887"/>
              <a:gd name="connsiteY1" fmla="*/ 188599 h 421348"/>
              <a:gd name="connsiteX2" fmla="*/ 76722 w 213887"/>
              <a:gd name="connsiteY2" fmla="*/ 257179 h 421348"/>
              <a:gd name="connsiteX3" fmla="*/ 2427 w 213887"/>
              <a:gd name="connsiteY3" fmla="*/ 417199 h 421348"/>
              <a:gd name="connsiteX4" fmla="*/ 36717 w 213887"/>
              <a:gd name="connsiteY4" fmla="*/ 354334 h 421348"/>
              <a:gd name="connsiteX5" fmla="*/ 213882 w 213887"/>
              <a:gd name="connsiteY5" fmla="*/ 142879 h 421348"/>
              <a:gd name="connsiteX6" fmla="*/ 42432 w 213887"/>
              <a:gd name="connsiteY6" fmla="*/ 274324 h 421348"/>
              <a:gd name="connsiteX7" fmla="*/ 76722 w 213887"/>
              <a:gd name="connsiteY7" fmla="*/ 182884 h 421348"/>
              <a:gd name="connsiteX8" fmla="*/ 65292 w 213887"/>
              <a:gd name="connsiteY8" fmla="*/ 182884 h 421348"/>
              <a:gd name="connsiteX9" fmla="*/ 213882 w 213887"/>
              <a:gd name="connsiteY9" fmla="*/ 4 h 4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87" h="421348">
                <a:moveTo>
                  <a:pt x="213882" y="4"/>
                </a:moveTo>
                <a:cubicBezTo>
                  <a:pt x="212930" y="956"/>
                  <a:pt x="82437" y="145736"/>
                  <a:pt x="59577" y="188599"/>
                </a:cubicBezTo>
                <a:cubicBezTo>
                  <a:pt x="36717" y="231462"/>
                  <a:pt x="86247" y="219079"/>
                  <a:pt x="76722" y="257179"/>
                </a:cubicBezTo>
                <a:cubicBezTo>
                  <a:pt x="67197" y="295279"/>
                  <a:pt x="9094" y="401007"/>
                  <a:pt x="2427" y="417199"/>
                </a:cubicBezTo>
                <a:cubicBezTo>
                  <a:pt x="-4241" y="433392"/>
                  <a:pt x="1475" y="400054"/>
                  <a:pt x="36717" y="354334"/>
                </a:cubicBezTo>
                <a:cubicBezTo>
                  <a:pt x="71959" y="308614"/>
                  <a:pt x="212930" y="156214"/>
                  <a:pt x="213882" y="142879"/>
                </a:cubicBezTo>
                <a:cubicBezTo>
                  <a:pt x="214834" y="129544"/>
                  <a:pt x="65292" y="267657"/>
                  <a:pt x="42432" y="274324"/>
                </a:cubicBezTo>
                <a:cubicBezTo>
                  <a:pt x="19572" y="280992"/>
                  <a:pt x="72912" y="198124"/>
                  <a:pt x="76722" y="182884"/>
                </a:cubicBezTo>
                <a:cubicBezTo>
                  <a:pt x="80532" y="167644"/>
                  <a:pt x="43385" y="209554"/>
                  <a:pt x="65292" y="182884"/>
                </a:cubicBezTo>
                <a:cubicBezTo>
                  <a:pt x="87199" y="156214"/>
                  <a:pt x="214834" y="-948"/>
                  <a:pt x="21388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F7559A3-46A8-8194-B974-00248F4E08A1}"/>
              </a:ext>
            </a:extLst>
          </p:cNvPr>
          <p:cNvSpPr/>
          <p:nvPr/>
        </p:nvSpPr>
        <p:spPr>
          <a:xfrm>
            <a:off x="4426276" y="3422955"/>
            <a:ext cx="740230" cy="287861"/>
          </a:xfrm>
          <a:custGeom>
            <a:avLst/>
            <a:gdLst>
              <a:gd name="connsiteX0" fmla="*/ 8564 w 740230"/>
              <a:gd name="connsiteY0" fmla="*/ 91770 h 287861"/>
              <a:gd name="connsiteX1" fmla="*/ 374324 w 740230"/>
              <a:gd name="connsiteY1" fmla="*/ 183210 h 287861"/>
              <a:gd name="connsiteX2" fmla="*/ 248594 w 740230"/>
              <a:gd name="connsiteY2" fmla="*/ 171780 h 287861"/>
              <a:gd name="connsiteX3" fmla="*/ 477194 w 740230"/>
              <a:gd name="connsiteY3" fmla="*/ 91770 h 287861"/>
              <a:gd name="connsiteX4" fmla="*/ 380039 w 740230"/>
              <a:gd name="connsiteY4" fmla="*/ 154635 h 287861"/>
              <a:gd name="connsiteX5" fmla="*/ 734369 w 740230"/>
              <a:gd name="connsiteY5" fmla="*/ 330 h 287861"/>
              <a:gd name="connsiteX6" fmla="*/ 442904 w 740230"/>
              <a:gd name="connsiteY6" fmla="*/ 114630 h 287861"/>
              <a:gd name="connsiteX7" fmla="*/ 740084 w 740230"/>
              <a:gd name="connsiteY7" fmla="*/ 148920 h 287861"/>
              <a:gd name="connsiteX8" fmla="*/ 477194 w 740230"/>
              <a:gd name="connsiteY8" fmla="*/ 166065 h 287861"/>
              <a:gd name="connsiteX9" fmla="*/ 105719 w 740230"/>
              <a:gd name="connsiteY9" fmla="*/ 286080 h 287861"/>
              <a:gd name="connsiteX10" fmla="*/ 208589 w 740230"/>
              <a:gd name="connsiteY10" fmla="*/ 234645 h 287861"/>
              <a:gd name="connsiteX11" fmla="*/ 122864 w 740230"/>
              <a:gd name="connsiteY11" fmla="*/ 188925 h 287861"/>
              <a:gd name="connsiteX12" fmla="*/ 8564 w 740230"/>
              <a:gd name="connsiteY12" fmla="*/ 91770 h 2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230" h="287861">
                <a:moveTo>
                  <a:pt x="8564" y="91770"/>
                </a:moveTo>
                <a:cubicBezTo>
                  <a:pt x="50474" y="90818"/>
                  <a:pt x="334319" y="169875"/>
                  <a:pt x="374324" y="183210"/>
                </a:cubicBezTo>
                <a:cubicBezTo>
                  <a:pt x="414329" y="196545"/>
                  <a:pt x="231449" y="187020"/>
                  <a:pt x="248594" y="171780"/>
                </a:cubicBezTo>
                <a:cubicBezTo>
                  <a:pt x="265739" y="156540"/>
                  <a:pt x="455287" y="94627"/>
                  <a:pt x="477194" y="91770"/>
                </a:cubicBezTo>
                <a:cubicBezTo>
                  <a:pt x="499101" y="88913"/>
                  <a:pt x="337177" y="169875"/>
                  <a:pt x="380039" y="154635"/>
                </a:cubicBezTo>
                <a:cubicBezTo>
                  <a:pt x="422901" y="139395"/>
                  <a:pt x="723892" y="6997"/>
                  <a:pt x="734369" y="330"/>
                </a:cubicBezTo>
                <a:cubicBezTo>
                  <a:pt x="744846" y="-6337"/>
                  <a:pt x="441951" y="89865"/>
                  <a:pt x="442904" y="114630"/>
                </a:cubicBezTo>
                <a:cubicBezTo>
                  <a:pt x="443857" y="139395"/>
                  <a:pt x="734369" y="140347"/>
                  <a:pt x="740084" y="148920"/>
                </a:cubicBezTo>
                <a:cubicBezTo>
                  <a:pt x="745799" y="157493"/>
                  <a:pt x="582921" y="143205"/>
                  <a:pt x="477194" y="166065"/>
                </a:cubicBezTo>
                <a:cubicBezTo>
                  <a:pt x="371467" y="188925"/>
                  <a:pt x="150486" y="274650"/>
                  <a:pt x="105719" y="286080"/>
                </a:cubicBezTo>
                <a:cubicBezTo>
                  <a:pt x="60952" y="297510"/>
                  <a:pt x="205732" y="250837"/>
                  <a:pt x="208589" y="234645"/>
                </a:cubicBezTo>
                <a:cubicBezTo>
                  <a:pt x="211446" y="218453"/>
                  <a:pt x="155249" y="213690"/>
                  <a:pt x="122864" y="188925"/>
                </a:cubicBezTo>
                <a:cubicBezTo>
                  <a:pt x="90479" y="164160"/>
                  <a:pt x="-33346" y="92722"/>
                  <a:pt x="8564" y="91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8522F340-42C4-F7ED-B718-696E08F55C36}"/>
              </a:ext>
            </a:extLst>
          </p:cNvPr>
          <p:cNvSpPr/>
          <p:nvPr/>
        </p:nvSpPr>
        <p:spPr>
          <a:xfrm>
            <a:off x="5194935" y="3154680"/>
            <a:ext cx="131478" cy="252376"/>
          </a:xfrm>
          <a:custGeom>
            <a:avLst/>
            <a:gdLst>
              <a:gd name="connsiteX0" fmla="*/ 0 w 131478"/>
              <a:gd name="connsiteY0" fmla="*/ 0 h 252376"/>
              <a:gd name="connsiteX1" fmla="*/ 114300 w 131478"/>
              <a:gd name="connsiteY1" fmla="*/ 125730 h 252376"/>
              <a:gd name="connsiteX2" fmla="*/ 85725 w 131478"/>
              <a:gd name="connsiteY2" fmla="*/ 188595 h 252376"/>
              <a:gd name="connsiteX3" fmla="*/ 91440 w 131478"/>
              <a:gd name="connsiteY3" fmla="*/ 182880 h 252376"/>
              <a:gd name="connsiteX4" fmla="*/ 45720 w 131478"/>
              <a:gd name="connsiteY4" fmla="*/ 251460 h 252376"/>
              <a:gd name="connsiteX5" fmla="*/ 131445 w 131478"/>
              <a:gd name="connsiteY5" fmla="*/ 125730 h 252376"/>
              <a:gd name="connsiteX6" fmla="*/ 0 w 131478"/>
              <a:gd name="connsiteY6" fmla="*/ 0 h 25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78" h="252376">
                <a:moveTo>
                  <a:pt x="0" y="0"/>
                </a:moveTo>
                <a:cubicBezTo>
                  <a:pt x="50006" y="47149"/>
                  <a:pt x="100013" y="94298"/>
                  <a:pt x="114300" y="125730"/>
                </a:cubicBezTo>
                <a:lnTo>
                  <a:pt x="85725" y="188595"/>
                </a:lnTo>
                <a:cubicBezTo>
                  <a:pt x="81915" y="198120"/>
                  <a:pt x="98107" y="172403"/>
                  <a:pt x="91440" y="182880"/>
                </a:cubicBezTo>
                <a:cubicBezTo>
                  <a:pt x="84773" y="193357"/>
                  <a:pt x="39053" y="260985"/>
                  <a:pt x="45720" y="251460"/>
                </a:cubicBezTo>
                <a:cubicBezTo>
                  <a:pt x="52387" y="241935"/>
                  <a:pt x="133350" y="161925"/>
                  <a:pt x="131445" y="125730"/>
                </a:cubicBezTo>
                <a:cubicBezTo>
                  <a:pt x="129540" y="89535"/>
                  <a:pt x="81915" y="6191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0C7A3357-6800-6C6F-DDB1-DBA03CC1AF99}"/>
              </a:ext>
            </a:extLst>
          </p:cNvPr>
          <p:cNvSpPr/>
          <p:nvPr/>
        </p:nvSpPr>
        <p:spPr>
          <a:xfrm>
            <a:off x="4412943" y="2119794"/>
            <a:ext cx="222266" cy="705568"/>
          </a:xfrm>
          <a:custGeom>
            <a:avLst/>
            <a:gdLst>
              <a:gd name="connsiteX0" fmla="*/ 221922 w 222266"/>
              <a:gd name="connsiteY0" fmla="*/ 471 h 705568"/>
              <a:gd name="connsiteX1" fmla="*/ 90477 w 222266"/>
              <a:gd name="connsiteY1" fmla="*/ 417666 h 705568"/>
              <a:gd name="connsiteX2" fmla="*/ 113337 w 222266"/>
              <a:gd name="connsiteY2" fmla="*/ 371946 h 705568"/>
              <a:gd name="connsiteX3" fmla="*/ 4752 w 222266"/>
              <a:gd name="connsiteY3" fmla="*/ 691986 h 705568"/>
              <a:gd name="connsiteX4" fmla="*/ 27612 w 222266"/>
              <a:gd name="connsiteY4" fmla="*/ 600546 h 705568"/>
              <a:gd name="connsiteX5" fmla="*/ 101907 w 222266"/>
              <a:gd name="connsiteY5" fmla="*/ 189066 h 705568"/>
              <a:gd name="connsiteX6" fmla="*/ 44757 w 222266"/>
              <a:gd name="connsiteY6" fmla="*/ 331941 h 705568"/>
              <a:gd name="connsiteX7" fmla="*/ 221922 w 222266"/>
              <a:gd name="connsiteY7" fmla="*/ 471 h 70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66" h="705568">
                <a:moveTo>
                  <a:pt x="221922" y="471"/>
                </a:moveTo>
                <a:cubicBezTo>
                  <a:pt x="229542" y="14759"/>
                  <a:pt x="108574" y="355754"/>
                  <a:pt x="90477" y="417666"/>
                </a:cubicBezTo>
                <a:cubicBezTo>
                  <a:pt x="72379" y="479579"/>
                  <a:pt x="127625" y="326226"/>
                  <a:pt x="113337" y="371946"/>
                </a:cubicBezTo>
                <a:cubicBezTo>
                  <a:pt x="99049" y="417666"/>
                  <a:pt x="19039" y="653886"/>
                  <a:pt x="4752" y="691986"/>
                </a:cubicBezTo>
                <a:cubicBezTo>
                  <a:pt x="-9535" y="730086"/>
                  <a:pt x="11420" y="684366"/>
                  <a:pt x="27612" y="600546"/>
                </a:cubicBezTo>
                <a:cubicBezTo>
                  <a:pt x="43804" y="516726"/>
                  <a:pt x="99050" y="233833"/>
                  <a:pt x="101907" y="189066"/>
                </a:cubicBezTo>
                <a:cubicBezTo>
                  <a:pt x="104764" y="144299"/>
                  <a:pt x="28565" y="362421"/>
                  <a:pt x="44757" y="331941"/>
                </a:cubicBezTo>
                <a:cubicBezTo>
                  <a:pt x="60949" y="301461"/>
                  <a:pt x="214302" y="-13817"/>
                  <a:pt x="221922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EA4A218-613C-A123-B378-4795EE2F067D}"/>
              </a:ext>
            </a:extLst>
          </p:cNvPr>
          <p:cNvSpPr/>
          <p:nvPr/>
        </p:nvSpPr>
        <p:spPr>
          <a:xfrm>
            <a:off x="5286084" y="1936223"/>
            <a:ext cx="496318" cy="261583"/>
          </a:xfrm>
          <a:custGeom>
            <a:avLst/>
            <a:gdLst>
              <a:gd name="connsiteX0" fmla="*/ 291 w 496318"/>
              <a:gd name="connsiteY0" fmla="*/ 6877 h 261583"/>
              <a:gd name="connsiteX1" fmla="*/ 251751 w 496318"/>
              <a:gd name="connsiteY1" fmla="*/ 121177 h 261583"/>
              <a:gd name="connsiteX2" fmla="*/ 251751 w 496318"/>
              <a:gd name="connsiteY2" fmla="*/ 81172 h 261583"/>
              <a:gd name="connsiteX3" fmla="*/ 348906 w 496318"/>
              <a:gd name="connsiteY3" fmla="*/ 172612 h 261583"/>
              <a:gd name="connsiteX4" fmla="*/ 274611 w 496318"/>
              <a:gd name="connsiteY4" fmla="*/ 75457 h 261583"/>
              <a:gd name="connsiteX5" fmla="*/ 491781 w 496318"/>
              <a:gd name="connsiteY5" fmla="*/ 258337 h 261583"/>
              <a:gd name="connsiteX6" fmla="*/ 400341 w 496318"/>
              <a:gd name="connsiteY6" fmla="*/ 178327 h 261583"/>
              <a:gd name="connsiteX7" fmla="*/ 148881 w 496318"/>
              <a:gd name="connsiteY7" fmla="*/ 1162 h 261583"/>
              <a:gd name="connsiteX8" fmla="*/ 200316 w 496318"/>
              <a:gd name="connsiteY8" fmla="*/ 98317 h 261583"/>
              <a:gd name="connsiteX9" fmla="*/ 291 w 496318"/>
              <a:gd name="connsiteY9" fmla="*/ 6877 h 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318" h="261583">
                <a:moveTo>
                  <a:pt x="291" y="6877"/>
                </a:moveTo>
                <a:cubicBezTo>
                  <a:pt x="8864" y="10687"/>
                  <a:pt x="209841" y="108795"/>
                  <a:pt x="251751" y="121177"/>
                </a:cubicBezTo>
                <a:cubicBezTo>
                  <a:pt x="293661" y="133559"/>
                  <a:pt x="235559" y="72600"/>
                  <a:pt x="251751" y="81172"/>
                </a:cubicBezTo>
                <a:cubicBezTo>
                  <a:pt x="267944" y="89745"/>
                  <a:pt x="345096" y="173565"/>
                  <a:pt x="348906" y="172612"/>
                </a:cubicBezTo>
                <a:cubicBezTo>
                  <a:pt x="352716" y="171660"/>
                  <a:pt x="250799" y="61170"/>
                  <a:pt x="274611" y="75457"/>
                </a:cubicBezTo>
                <a:cubicBezTo>
                  <a:pt x="298423" y="89744"/>
                  <a:pt x="470826" y="241192"/>
                  <a:pt x="491781" y="258337"/>
                </a:cubicBezTo>
                <a:cubicBezTo>
                  <a:pt x="512736" y="275482"/>
                  <a:pt x="457491" y="221190"/>
                  <a:pt x="400341" y="178327"/>
                </a:cubicBezTo>
                <a:cubicBezTo>
                  <a:pt x="343191" y="135464"/>
                  <a:pt x="182218" y="14497"/>
                  <a:pt x="148881" y="1162"/>
                </a:cubicBezTo>
                <a:cubicBezTo>
                  <a:pt x="115544" y="-12173"/>
                  <a:pt x="226034" y="93555"/>
                  <a:pt x="200316" y="98317"/>
                </a:cubicBezTo>
                <a:cubicBezTo>
                  <a:pt x="174599" y="103080"/>
                  <a:pt x="-8282" y="3067"/>
                  <a:pt x="291" y="6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9F842CFF-F31F-6F77-F58E-3FE3118FB0E5}"/>
              </a:ext>
            </a:extLst>
          </p:cNvPr>
          <p:cNvSpPr/>
          <p:nvPr/>
        </p:nvSpPr>
        <p:spPr>
          <a:xfrm>
            <a:off x="4398068" y="2262472"/>
            <a:ext cx="139648" cy="457963"/>
          </a:xfrm>
          <a:custGeom>
            <a:avLst/>
            <a:gdLst>
              <a:gd name="connsiteX0" fmla="*/ 139642 w 139648"/>
              <a:gd name="connsiteY0" fmla="*/ 668 h 457963"/>
              <a:gd name="connsiteX1" fmla="*/ 8197 w 139648"/>
              <a:gd name="connsiteY1" fmla="*/ 314993 h 457963"/>
              <a:gd name="connsiteX2" fmla="*/ 13912 w 139648"/>
              <a:gd name="connsiteY2" fmla="*/ 280703 h 457963"/>
              <a:gd name="connsiteX3" fmla="*/ 13912 w 139648"/>
              <a:gd name="connsiteY3" fmla="*/ 457868 h 457963"/>
              <a:gd name="connsiteX4" fmla="*/ 19627 w 139648"/>
              <a:gd name="connsiteY4" fmla="*/ 303563 h 457963"/>
              <a:gd name="connsiteX5" fmla="*/ 42487 w 139648"/>
              <a:gd name="connsiteY5" fmla="*/ 177833 h 457963"/>
              <a:gd name="connsiteX6" fmla="*/ 2482 w 139648"/>
              <a:gd name="connsiteY6" fmla="*/ 229268 h 457963"/>
              <a:gd name="connsiteX7" fmla="*/ 139642 w 139648"/>
              <a:gd name="connsiteY7" fmla="*/ 668 h 45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48" h="457963">
                <a:moveTo>
                  <a:pt x="139642" y="668"/>
                </a:moveTo>
                <a:cubicBezTo>
                  <a:pt x="140594" y="14955"/>
                  <a:pt x="29152" y="268321"/>
                  <a:pt x="8197" y="314993"/>
                </a:cubicBezTo>
                <a:cubicBezTo>
                  <a:pt x="-12758" y="361665"/>
                  <a:pt x="12960" y="256891"/>
                  <a:pt x="13912" y="280703"/>
                </a:cubicBezTo>
                <a:cubicBezTo>
                  <a:pt x="14864" y="304515"/>
                  <a:pt x="12959" y="454058"/>
                  <a:pt x="13912" y="457868"/>
                </a:cubicBezTo>
                <a:cubicBezTo>
                  <a:pt x="14864" y="461678"/>
                  <a:pt x="14864" y="350236"/>
                  <a:pt x="19627" y="303563"/>
                </a:cubicBezTo>
                <a:cubicBezTo>
                  <a:pt x="24390" y="256890"/>
                  <a:pt x="45344" y="190215"/>
                  <a:pt x="42487" y="177833"/>
                </a:cubicBezTo>
                <a:cubicBezTo>
                  <a:pt x="39630" y="165451"/>
                  <a:pt x="-9901" y="253081"/>
                  <a:pt x="2482" y="229268"/>
                </a:cubicBezTo>
                <a:cubicBezTo>
                  <a:pt x="14864" y="205456"/>
                  <a:pt x="138690" y="-13619"/>
                  <a:pt x="139642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98C5592F-9700-3C3C-B120-A0079B4C165E}"/>
              </a:ext>
            </a:extLst>
          </p:cNvPr>
          <p:cNvSpPr/>
          <p:nvPr/>
        </p:nvSpPr>
        <p:spPr>
          <a:xfrm>
            <a:off x="4798769" y="1976531"/>
            <a:ext cx="134581" cy="715832"/>
          </a:xfrm>
          <a:custGeom>
            <a:avLst/>
            <a:gdLst>
              <a:gd name="connsiteX0" fmla="*/ 7546 w 134581"/>
              <a:gd name="connsiteY0" fmla="*/ 18004 h 715832"/>
              <a:gd name="connsiteX1" fmla="*/ 93271 w 134581"/>
              <a:gd name="connsiteY1" fmla="*/ 458059 h 715832"/>
              <a:gd name="connsiteX2" fmla="*/ 53266 w 134581"/>
              <a:gd name="connsiteY2" fmla="*/ 412339 h 715832"/>
              <a:gd name="connsiteX3" fmla="*/ 53266 w 134581"/>
              <a:gd name="connsiteY3" fmla="*/ 520924 h 715832"/>
              <a:gd name="connsiteX4" fmla="*/ 133276 w 134581"/>
              <a:gd name="connsiteY4" fmla="*/ 715234 h 715832"/>
              <a:gd name="connsiteX5" fmla="*/ 98986 w 134581"/>
              <a:gd name="connsiteY5" fmla="*/ 583789 h 715832"/>
              <a:gd name="connsiteX6" fmla="*/ 47551 w 134581"/>
              <a:gd name="connsiteY6" fmla="*/ 646654 h 715832"/>
              <a:gd name="connsiteX7" fmla="*/ 58981 w 134581"/>
              <a:gd name="connsiteY7" fmla="*/ 498064 h 715832"/>
              <a:gd name="connsiteX8" fmla="*/ 81841 w 134581"/>
              <a:gd name="connsiteY8" fmla="*/ 446629 h 715832"/>
              <a:gd name="connsiteX9" fmla="*/ 47551 w 134581"/>
              <a:gd name="connsiteY9" fmla="*/ 343759 h 715832"/>
              <a:gd name="connsiteX10" fmla="*/ 30406 w 134581"/>
              <a:gd name="connsiteY10" fmla="*/ 303754 h 715832"/>
              <a:gd name="connsiteX11" fmla="*/ 36121 w 134581"/>
              <a:gd name="connsiteY11" fmla="*/ 172309 h 715832"/>
              <a:gd name="connsiteX12" fmla="*/ 7546 w 134581"/>
              <a:gd name="connsiteY12" fmla="*/ 92299 h 715832"/>
              <a:gd name="connsiteX13" fmla="*/ 7546 w 134581"/>
              <a:gd name="connsiteY13" fmla="*/ 18004 h 71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581" h="715832">
                <a:moveTo>
                  <a:pt x="7546" y="18004"/>
                </a:moveTo>
                <a:cubicBezTo>
                  <a:pt x="21834" y="78964"/>
                  <a:pt x="85651" y="392337"/>
                  <a:pt x="93271" y="458059"/>
                </a:cubicBezTo>
                <a:cubicBezTo>
                  <a:pt x="100891" y="523782"/>
                  <a:pt x="59933" y="401862"/>
                  <a:pt x="53266" y="412339"/>
                </a:cubicBezTo>
                <a:cubicBezTo>
                  <a:pt x="46599" y="422816"/>
                  <a:pt x="39931" y="470442"/>
                  <a:pt x="53266" y="520924"/>
                </a:cubicBezTo>
                <a:cubicBezTo>
                  <a:pt x="66601" y="571406"/>
                  <a:pt x="125656" y="704757"/>
                  <a:pt x="133276" y="715234"/>
                </a:cubicBezTo>
                <a:cubicBezTo>
                  <a:pt x="140896" y="725712"/>
                  <a:pt x="113274" y="595219"/>
                  <a:pt x="98986" y="583789"/>
                </a:cubicBezTo>
                <a:cubicBezTo>
                  <a:pt x="84698" y="572359"/>
                  <a:pt x="54219" y="660942"/>
                  <a:pt x="47551" y="646654"/>
                </a:cubicBezTo>
                <a:cubicBezTo>
                  <a:pt x="40884" y="632367"/>
                  <a:pt x="53266" y="531401"/>
                  <a:pt x="58981" y="498064"/>
                </a:cubicBezTo>
                <a:cubicBezTo>
                  <a:pt x="64696" y="464727"/>
                  <a:pt x="83746" y="472346"/>
                  <a:pt x="81841" y="446629"/>
                </a:cubicBezTo>
                <a:cubicBezTo>
                  <a:pt x="79936" y="420912"/>
                  <a:pt x="56123" y="367571"/>
                  <a:pt x="47551" y="343759"/>
                </a:cubicBezTo>
                <a:cubicBezTo>
                  <a:pt x="38979" y="319947"/>
                  <a:pt x="32311" y="332329"/>
                  <a:pt x="30406" y="303754"/>
                </a:cubicBezTo>
                <a:cubicBezTo>
                  <a:pt x="28501" y="275179"/>
                  <a:pt x="39931" y="207551"/>
                  <a:pt x="36121" y="172309"/>
                </a:cubicBezTo>
                <a:cubicBezTo>
                  <a:pt x="32311" y="137067"/>
                  <a:pt x="12308" y="116111"/>
                  <a:pt x="7546" y="92299"/>
                </a:cubicBezTo>
                <a:cubicBezTo>
                  <a:pt x="2784" y="68487"/>
                  <a:pt x="-6742" y="-42956"/>
                  <a:pt x="7546" y="18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3CDFC5A-F5C3-DEE4-FC21-494A547463EF}"/>
              </a:ext>
            </a:extLst>
          </p:cNvPr>
          <p:cNvSpPr/>
          <p:nvPr/>
        </p:nvSpPr>
        <p:spPr>
          <a:xfrm>
            <a:off x="5072223" y="2362404"/>
            <a:ext cx="410286" cy="61540"/>
          </a:xfrm>
          <a:custGeom>
            <a:avLst/>
            <a:gdLst>
              <a:gd name="connsiteX0" fmla="*/ 2697 w 410286"/>
              <a:gd name="connsiteY0" fmla="*/ 3606 h 61540"/>
              <a:gd name="connsiteX1" fmla="*/ 225582 w 410286"/>
              <a:gd name="connsiteY1" fmla="*/ 37896 h 61540"/>
              <a:gd name="connsiteX2" fmla="*/ 128427 w 410286"/>
              <a:gd name="connsiteY2" fmla="*/ 60756 h 61540"/>
              <a:gd name="connsiteX3" fmla="*/ 408462 w 410286"/>
              <a:gd name="connsiteY3" fmla="*/ 9321 h 61540"/>
              <a:gd name="connsiteX4" fmla="*/ 242727 w 410286"/>
              <a:gd name="connsiteY4" fmla="*/ 26466 h 61540"/>
              <a:gd name="connsiteX5" fmla="*/ 111282 w 410286"/>
              <a:gd name="connsiteY5" fmla="*/ 3606 h 61540"/>
              <a:gd name="connsiteX6" fmla="*/ 2697 w 410286"/>
              <a:gd name="connsiteY6" fmla="*/ 3606 h 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86" h="61540">
                <a:moveTo>
                  <a:pt x="2697" y="3606"/>
                </a:moveTo>
                <a:cubicBezTo>
                  <a:pt x="21747" y="9321"/>
                  <a:pt x="204627" y="28371"/>
                  <a:pt x="225582" y="37896"/>
                </a:cubicBezTo>
                <a:cubicBezTo>
                  <a:pt x="246537" y="47421"/>
                  <a:pt x="97947" y="65518"/>
                  <a:pt x="128427" y="60756"/>
                </a:cubicBezTo>
                <a:cubicBezTo>
                  <a:pt x="158907" y="55994"/>
                  <a:pt x="389412" y="15036"/>
                  <a:pt x="408462" y="9321"/>
                </a:cubicBezTo>
                <a:cubicBezTo>
                  <a:pt x="427512" y="3606"/>
                  <a:pt x="292257" y="27418"/>
                  <a:pt x="242727" y="26466"/>
                </a:cubicBezTo>
                <a:cubicBezTo>
                  <a:pt x="193197" y="25514"/>
                  <a:pt x="152239" y="7416"/>
                  <a:pt x="111282" y="3606"/>
                </a:cubicBezTo>
                <a:cubicBezTo>
                  <a:pt x="70325" y="-204"/>
                  <a:pt x="-16353" y="-2109"/>
                  <a:pt x="2697" y="3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83E3D63B-A9CD-1C63-9A05-681404EED52D}"/>
              </a:ext>
            </a:extLst>
          </p:cNvPr>
          <p:cNvSpPr/>
          <p:nvPr/>
        </p:nvSpPr>
        <p:spPr>
          <a:xfrm>
            <a:off x="5041930" y="2497432"/>
            <a:ext cx="170559" cy="240490"/>
          </a:xfrm>
          <a:custGeom>
            <a:avLst/>
            <a:gdLst>
              <a:gd name="connsiteX0" fmla="*/ 170150 w 170559"/>
              <a:gd name="connsiteY0" fmla="*/ 23 h 240490"/>
              <a:gd name="connsiteX1" fmla="*/ 50135 w 170559"/>
              <a:gd name="connsiteY1" fmla="*/ 154328 h 240490"/>
              <a:gd name="connsiteX2" fmla="*/ 10130 w 170559"/>
              <a:gd name="connsiteY2" fmla="*/ 240053 h 240490"/>
              <a:gd name="connsiteX3" fmla="*/ 50135 w 170559"/>
              <a:gd name="connsiteY3" fmla="*/ 120038 h 240490"/>
              <a:gd name="connsiteX4" fmla="*/ 4415 w 170559"/>
              <a:gd name="connsiteY4" fmla="*/ 165758 h 240490"/>
              <a:gd name="connsiteX5" fmla="*/ 170150 w 170559"/>
              <a:gd name="connsiteY5" fmla="*/ 23 h 2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59" h="240490">
                <a:moveTo>
                  <a:pt x="170150" y="23"/>
                </a:moveTo>
                <a:cubicBezTo>
                  <a:pt x="177770" y="-1882"/>
                  <a:pt x="76805" y="114323"/>
                  <a:pt x="50135" y="154328"/>
                </a:cubicBezTo>
                <a:cubicBezTo>
                  <a:pt x="23465" y="194333"/>
                  <a:pt x="10130" y="245768"/>
                  <a:pt x="10130" y="240053"/>
                </a:cubicBezTo>
                <a:cubicBezTo>
                  <a:pt x="10130" y="234338"/>
                  <a:pt x="51087" y="132421"/>
                  <a:pt x="50135" y="120038"/>
                </a:cubicBezTo>
                <a:cubicBezTo>
                  <a:pt x="49182" y="107656"/>
                  <a:pt x="-17492" y="180998"/>
                  <a:pt x="4415" y="165758"/>
                </a:cubicBezTo>
                <a:cubicBezTo>
                  <a:pt x="26322" y="150518"/>
                  <a:pt x="162530" y="1928"/>
                  <a:pt x="17015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F8DD317-F6D0-8E62-6B76-33C941904A58}"/>
              </a:ext>
            </a:extLst>
          </p:cNvPr>
          <p:cNvSpPr/>
          <p:nvPr/>
        </p:nvSpPr>
        <p:spPr>
          <a:xfrm>
            <a:off x="5571968" y="1628633"/>
            <a:ext cx="280589" cy="964174"/>
          </a:xfrm>
          <a:custGeom>
            <a:avLst/>
            <a:gdLst>
              <a:gd name="connsiteX0" fmla="*/ 157 w 280589"/>
              <a:gd name="connsiteY0" fmla="*/ 142 h 964174"/>
              <a:gd name="connsiteX1" fmla="*/ 120172 w 280589"/>
              <a:gd name="connsiteY1" fmla="*/ 525922 h 964174"/>
              <a:gd name="connsiteX2" fmla="*/ 120172 w 280589"/>
              <a:gd name="connsiteY2" fmla="*/ 365902 h 964174"/>
              <a:gd name="connsiteX3" fmla="*/ 228757 w 280589"/>
              <a:gd name="connsiteY3" fmla="*/ 708802 h 964174"/>
              <a:gd name="connsiteX4" fmla="*/ 234472 w 280589"/>
              <a:gd name="connsiteY4" fmla="*/ 697372 h 964174"/>
              <a:gd name="connsiteX5" fmla="*/ 280192 w 280589"/>
              <a:gd name="connsiteY5" fmla="*/ 960262 h 964174"/>
              <a:gd name="connsiteX6" fmla="*/ 257332 w 280589"/>
              <a:gd name="connsiteY6" fmla="*/ 823102 h 964174"/>
              <a:gd name="connsiteX7" fmla="*/ 268762 w 280589"/>
              <a:gd name="connsiteY7" fmla="*/ 405907 h 964174"/>
              <a:gd name="connsiteX8" fmla="*/ 234472 w 280589"/>
              <a:gd name="connsiteY8" fmla="*/ 640222 h 964174"/>
              <a:gd name="connsiteX9" fmla="*/ 148747 w 280589"/>
              <a:gd name="connsiteY9" fmla="*/ 474487 h 964174"/>
              <a:gd name="connsiteX10" fmla="*/ 157 w 280589"/>
              <a:gd name="connsiteY10" fmla="*/ 142 h 96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589" h="964174">
                <a:moveTo>
                  <a:pt x="157" y="142"/>
                </a:moveTo>
                <a:cubicBezTo>
                  <a:pt x="-4606" y="8715"/>
                  <a:pt x="100170" y="464962"/>
                  <a:pt x="120172" y="525922"/>
                </a:cubicBezTo>
                <a:cubicBezTo>
                  <a:pt x="140175" y="586882"/>
                  <a:pt x="102075" y="335422"/>
                  <a:pt x="120172" y="365902"/>
                </a:cubicBezTo>
                <a:cubicBezTo>
                  <a:pt x="138269" y="396382"/>
                  <a:pt x="209707" y="653557"/>
                  <a:pt x="228757" y="708802"/>
                </a:cubicBezTo>
                <a:cubicBezTo>
                  <a:pt x="247807" y="764047"/>
                  <a:pt x="225900" y="655462"/>
                  <a:pt x="234472" y="697372"/>
                </a:cubicBezTo>
                <a:cubicBezTo>
                  <a:pt x="243045" y="739282"/>
                  <a:pt x="276382" y="939307"/>
                  <a:pt x="280192" y="960262"/>
                </a:cubicBezTo>
                <a:cubicBezTo>
                  <a:pt x="284002" y="981217"/>
                  <a:pt x="259237" y="915495"/>
                  <a:pt x="257332" y="823102"/>
                </a:cubicBezTo>
                <a:cubicBezTo>
                  <a:pt x="255427" y="730710"/>
                  <a:pt x="272572" y="436387"/>
                  <a:pt x="268762" y="405907"/>
                </a:cubicBezTo>
                <a:cubicBezTo>
                  <a:pt x="264952" y="375427"/>
                  <a:pt x="254475" y="628792"/>
                  <a:pt x="234472" y="640222"/>
                </a:cubicBezTo>
                <a:cubicBezTo>
                  <a:pt x="214470" y="651652"/>
                  <a:pt x="185895" y="577357"/>
                  <a:pt x="148747" y="474487"/>
                </a:cubicBezTo>
                <a:cubicBezTo>
                  <a:pt x="111600" y="371617"/>
                  <a:pt x="4920" y="-8431"/>
                  <a:pt x="15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29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沢尻エリカ ４年ぶり女優復帰！ 初出演＆初主演の舞台から再出発「欲望という名の電車」/芸能/デイリースポーツ online">
            <a:extLst>
              <a:ext uri="{FF2B5EF4-FFF2-40B4-BE49-F238E27FC236}">
                <a16:creationId xmlns:a16="http://schemas.microsoft.com/office/drawing/2014/main" id="{25AA6879-14FF-014A-6CE6-071947606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8952" r="7817" b="7064"/>
          <a:stretch/>
        </p:blipFill>
        <p:spPr bwMode="auto">
          <a:xfrm>
            <a:off x="857250" y="13097"/>
            <a:ext cx="7886700" cy="127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2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470</TotalTime>
  <Words>66</Words>
  <Application>Microsoft Macintosh PowerPoint</Application>
  <PresentationFormat>A3 297x420 mm</PresentationFormat>
  <Paragraphs>14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Meiryo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29</cp:revision>
  <dcterms:created xsi:type="dcterms:W3CDTF">2023-11-02T10:04:25Z</dcterms:created>
  <dcterms:modified xsi:type="dcterms:W3CDTF">2023-11-08T10:27:23Z</dcterms:modified>
</cp:coreProperties>
</file>